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64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89" r:id="rId16"/>
    <p:sldId id="270" r:id="rId17"/>
    <p:sldId id="1771" r:id="rId18"/>
    <p:sldId id="271" r:id="rId19"/>
    <p:sldId id="1770" r:id="rId20"/>
    <p:sldId id="272" r:id="rId21"/>
    <p:sldId id="1769" r:id="rId22"/>
    <p:sldId id="287" r:id="rId23"/>
    <p:sldId id="1768" r:id="rId24"/>
    <p:sldId id="273" r:id="rId25"/>
    <p:sldId id="1767" r:id="rId26"/>
    <p:sldId id="286" r:id="rId27"/>
    <p:sldId id="1766" r:id="rId28"/>
    <p:sldId id="274" r:id="rId29"/>
    <p:sldId id="1765" r:id="rId30"/>
    <p:sldId id="288" r:id="rId31"/>
    <p:sldId id="1764" r:id="rId32"/>
    <p:sldId id="275" r:id="rId33"/>
    <p:sldId id="1763" r:id="rId34"/>
    <p:sldId id="292" r:id="rId35"/>
    <p:sldId id="1762" r:id="rId36"/>
    <p:sldId id="276" r:id="rId37"/>
    <p:sldId id="1761" r:id="rId38"/>
    <p:sldId id="291" r:id="rId39"/>
    <p:sldId id="1760" r:id="rId40"/>
    <p:sldId id="277" r:id="rId41"/>
    <p:sldId id="1759" r:id="rId42"/>
    <p:sldId id="278" r:id="rId43"/>
    <p:sldId id="1758" r:id="rId44"/>
    <p:sldId id="290" r:id="rId45"/>
    <p:sldId id="1757" r:id="rId46"/>
    <p:sldId id="279" r:id="rId47"/>
    <p:sldId id="280" r:id="rId48"/>
    <p:sldId id="281" r:id="rId49"/>
    <p:sldId id="282" r:id="rId50"/>
    <p:sldId id="283" r:id="rId51"/>
    <p:sldId id="285" r:id="rId52"/>
    <p:sldId id="1746" r:id="rId53"/>
    <p:sldId id="1747" r:id="rId54"/>
    <p:sldId id="1748" r:id="rId55"/>
    <p:sldId id="1749" r:id="rId56"/>
    <p:sldId id="1750" r:id="rId57"/>
    <p:sldId id="1751" r:id="rId58"/>
    <p:sldId id="1752" r:id="rId59"/>
    <p:sldId id="1753" r:id="rId60"/>
    <p:sldId id="1754" r:id="rId61"/>
    <p:sldId id="1755" r:id="rId62"/>
    <p:sldId id="1756" r:id="rId63"/>
  </p:sldIdLst>
  <p:sldSz cx="18288000" cy="10287000"/>
  <p:notesSz cx="6858000" cy="9144000"/>
  <p:embeddedFontLst>
    <p:embeddedFont>
      <p:font typeface="Amatic SC" panose="00000500000000000000" pitchFamily="2" charset="-79"/>
      <p:regular r:id="rId65"/>
      <p:bold r:id="rId66"/>
    </p:embeddedFont>
    <p:embeddedFont>
      <p:font typeface="B Nazanin" panose="00000700000000000000" pitchFamily="2" charset="-78"/>
      <p:regular r:id="rId67"/>
      <p:bold r:id="rId68"/>
    </p:embeddedFont>
    <p:embeddedFont>
      <p:font typeface="Calibri" panose="020F0502020204030204" pitchFamily="34" charset="0"/>
      <p:regular r:id="rId69"/>
      <p:bold r:id="rId70"/>
      <p:italic r:id="rId71"/>
      <p:boldItalic r:id="rId72"/>
    </p:embeddedFont>
    <p:embeddedFont>
      <p:font typeface="Candara" panose="020E0502030303020204" pitchFamily="34" charset="0"/>
      <p:regular r:id="rId73"/>
      <p:bold r:id="rId74"/>
      <p:italic r:id="rId75"/>
      <p:boldItalic r:id="rId76"/>
    </p:embeddedFont>
    <p:embeddedFont>
      <p:font typeface="Georgia" panose="02040502050405020303" pitchFamily="18" charset="0"/>
      <p:regular r:id="rId77"/>
      <p:bold r:id="rId78"/>
      <p:italic r:id="rId79"/>
      <p:boldItalic r:id="rId80"/>
    </p:embeddedFont>
    <p:embeddedFont>
      <p:font typeface="Georgia Pro" panose="02040502050405020303" pitchFamily="18" charset="0"/>
      <p:regular r:id="rId81"/>
      <p:bold r:id="rId82"/>
      <p:italic r:id="rId83"/>
      <p:boldItalic r:id="rId84"/>
    </p:embeddedFont>
    <p:embeddedFont>
      <p:font typeface="Georgia Pro cond" panose="02040506050405020303" pitchFamily="18" charset="0"/>
      <p:regular r:id="rId85"/>
      <p:bold r:id="rId86"/>
      <p:italic r:id="rId87"/>
      <p:boldItalic r:id="rId88"/>
    </p:embeddedFont>
    <p:embeddedFont>
      <p:font typeface="Georgia Pro cond" panose="02040506050405020303" pitchFamily="18" charset="0"/>
      <p:regular r:id="rId85"/>
      <p:bold r:id="rId86"/>
      <p:italic r:id="rId87"/>
      <p:boldItalic r:id="rId88"/>
    </p:embeddedFont>
    <p:embeddedFont>
      <p:font typeface="Georgia Pro Light" panose="02040302050405020303" pitchFamily="18" charset="0"/>
      <p:regular r:id="rId89"/>
      <p:italic r:id="rId90"/>
    </p:embeddedFont>
    <p:embeddedFont>
      <p:font typeface="Lato" panose="020F0502020204030203" pitchFamily="34" charset="0"/>
      <p:regular r:id="rId91"/>
      <p:bold r:id="rId92"/>
      <p:italic r:id="rId93"/>
      <p:boldItalic r:id="rId94"/>
    </p:embeddedFont>
    <p:embeddedFont>
      <p:font typeface="Lato Black" panose="020F0502020204030203" pitchFamily="34" charset="0"/>
      <p:bold r:id="rId95"/>
      <p:boldItalic r:id="rId96"/>
    </p:embeddedFont>
    <p:embeddedFont>
      <p:font typeface="League Spartan" panose="020B0604020202020204" charset="0"/>
      <p:regular r:id="rId97"/>
    </p:embeddedFont>
    <p:embeddedFont>
      <p:font typeface="Libre Baskerville" panose="02000000000000000000" pitchFamily="2" charset="0"/>
      <p:regular r:id="rId98"/>
      <p:bold r:id="rId99"/>
      <p:italic r:id="rId100"/>
    </p:embeddedFont>
    <p:embeddedFont>
      <p:font typeface="Libre Baskerville Bold" panose="02000000000000000000" charset="0"/>
      <p:regular r:id="rId101"/>
    </p:embeddedFont>
    <p:embeddedFont>
      <p:font typeface="Lora" pitchFamily="2" charset="0"/>
      <p:regular r:id="rId102"/>
      <p:bold r:id="rId103"/>
      <p:italic r:id="rId104"/>
      <p:boldItalic r:id="rId105"/>
    </p:embeddedFont>
    <p:embeddedFont>
      <p:font typeface="Open Sans Light" panose="020B0306030504020204" pitchFamily="34" charset="0"/>
      <p:regular r:id="rId106"/>
      <p:italic r:id="rId107"/>
    </p:embeddedFont>
    <p:embeddedFont>
      <p:font typeface="Roboto Medium" panose="02000000000000000000" pitchFamily="2" charset="0"/>
      <p:regular r:id="rId108"/>
      <p:italic r:id="rId109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3EDD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99" autoAdjust="0"/>
    <p:restoredTop sz="95256" autoAdjust="0"/>
  </p:normalViewPr>
  <p:slideViewPr>
    <p:cSldViewPr>
      <p:cViewPr varScale="1">
        <p:scale>
          <a:sx n="40" d="100"/>
          <a:sy n="40" d="100"/>
        </p:scale>
        <p:origin x="1056" y="6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1" d="100"/>
        <a:sy n="51" d="100"/>
      </p:scale>
      <p:origin x="0" y="-10963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font" Target="fonts/font4.fntdata"/><Relationship Id="rId84" Type="http://schemas.openxmlformats.org/officeDocument/2006/relationships/font" Target="fonts/font20.fntdata"/><Relationship Id="rId89" Type="http://schemas.openxmlformats.org/officeDocument/2006/relationships/font" Target="fonts/font25.fntdata"/><Relationship Id="rId112" Type="http://schemas.openxmlformats.org/officeDocument/2006/relationships/theme" Target="theme/theme1.xml"/><Relationship Id="rId16" Type="http://schemas.openxmlformats.org/officeDocument/2006/relationships/slide" Target="slides/slide15.xml"/><Relationship Id="rId107" Type="http://schemas.openxmlformats.org/officeDocument/2006/relationships/font" Target="fonts/font43.fntdata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font" Target="fonts/font10.fntdata"/><Relationship Id="rId79" Type="http://schemas.openxmlformats.org/officeDocument/2006/relationships/font" Target="fonts/font15.fntdata"/><Relationship Id="rId102" Type="http://schemas.openxmlformats.org/officeDocument/2006/relationships/font" Target="fonts/font38.fntdata"/><Relationship Id="rId5" Type="http://schemas.openxmlformats.org/officeDocument/2006/relationships/slide" Target="slides/slide4.xml"/><Relationship Id="rId90" Type="http://schemas.openxmlformats.org/officeDocument/2006/relationships/font" Target="fonts/font26.fntdata"/><Relationship Id="rId95" Type="http://schemas.openxmlformats.org/officeDocument/2006/relationships/font" Target="fonts/font31.fntdata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notesMaster" Target="notesMasters/notesMaster1.xml"/><Relationship Id="rId69" Type="http://schemas.openxmlformats.org/officeDocument/2006/relationships/font" Target="fonts/font5.fntdata"/><Relationship Id="rId113" Type="http://schemas.openxmlformats.org/officeDocument/2006/relationships/tableStyles" Target="tableStyles.xml"/><Relationship Id="rId80" Type="http://schemas.openxmlformats.org/officeDocument/2006/relationships/font" Target="fonts/font16.fntdata"/><Relationship Id="rId85" Type="http://schemas.openxmlformats.org/officeDocument/2006/relationships/font" Target="fonts/font21.fntdata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59" Type="http://schemas.openxmlformats.org/officeDocument/2006/relationships/slide" Target="slides/slide58.xml"/><Relationship Id="rId103" Type="http://schemas.openxmlformats.org/officeDocument/2006/relationships/font" Target="fonts/font39.fntdata"/><Relationship Id="rId108" Type="http://schemas.openxmlformats.org/officeDocument/2006/relationships/font" Target="fonts/font44.fntdata"/><Relationship Id="rId54" Type="http://schemas.openxmlformats.org/officeDocument/2006/relationships/slide" Target="slides/slide53.xml"/><Relationship Id="rId70" Type="http://schemas.openxmlformats.org/officeDocument/2006/relationships/font" Target="fonts/font6.fntdata"/><Relationship Id="rId75" Type="http://schemas.openxmlformats.org/officeDocument/2006/relationships/font" Target="fonts/font11.fntdata"/><Relationship Id="rId91" Type="http://schemas.openxmlformats.org/officeDocument/2006/relationships/font" Target="fonts/font27.fntdata"/><Relationship Id="rId96" Type="http://schemas.openxmlformats.org/officeDocument/2006/relationships/font" Target="fonts/font3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6" Type="http://schemas.openxmlformats.org/officeDocument/2006/relationships/font" Target="fonts/font42.fntdata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font" Target="fonts/font1.fntdata"/><Relationship Id="rId73" Type="http://schemas.openxmlformats.org/officeDocument/2006/relationships/font" Target="fonts/font9.fntdata"/><Relationship Id="rId78" Type="http://schemas.openxmlformats.org/officeDocument/2006/relationships/font" Target="fonts/font14.fntdata"/><Relationship Id="rId81" Type="http://schemas.openxmlformats.org/officeDocument/2006/relationships/font" Target="fonts/font17.fntdata"/><Relationship Id="rId86" Type="http://schemas.openxmlformats.org/officeDocument/2006/relationships/font" Target="fonts/font22.fntdata"/><Relationship Id="rId94" Type="http://schemas.openxmlformats.org/officeDocument/2006/relationships/font" Target="fonts/font30.fntdata"/><Relationship Id="rId99" Type="http://schemas.openxmlformats.org/officeDocument/2006/relationships/font" Target="fonts/font35.fntdata"/><Relationship Id="rId101" Type="http://schemas.openxmlformats.org/officeDocument/2006/relationships/font" Target="fonts/font37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font" Target="fonts/font45.fntdata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font" Target="fonts/font12.fntdata"/><Relationship Id="rId97" Type="http://schemas.openxmlformats.org/officeDocument/2006/relationships/font" Target="fonts/font33.fntdata"/><Relationship Id="rId104" Type="http://schemas.openxmlformats.org/officeDocument/2006/relationships/font" Target="fonts/font40.fntdata"/><Relationship Id="rId7" Type="http://schemas.openxmlformats.org/officeDocument/2006/relationships/slide" Target="slides/slide6.xml"/><Relationship Id="rId71" Type="http://schemas.openxmlformats.org/officeDocument/2006/relationships/font" Target="fonts/font7.fntdata"/><Relationship Id="rId92" Type="http://schemas.openxmlformats.org/officeDocument/2006/relationships/font" Target="fonts/font28.fntdata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font" Target="fonts/font2.fntdata"/><Relationship Id="rId87" Type="http://schemas.openxmlformats.org/officeDocument/2006/relationships/font" Target="fonts/font23.fntdata"/><Relationship Id="rId110" Type="http://schemas.openxmlformats.org/officeDocument/2006/relationships/presProps" Target="presProps.xml"/><Relationship Id="rId61" Type="http://schemas.openxmlformats.org/officeDocument/2006/relationships/slide" Target="slides/slide60.xml"/><Relationship Id="rId82" Type="http://schemas.openxmlformats.org/officeDocument/2006/relationships/font" Target="fonts/font18.fntdata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font" Target="fonts/font13.fntdata"/><Relationship Id="rId100" Type="http://schemas.openxmlformats.org/officeDocument/2006/relationships/font" Target="fonts/font36.fntdata"/><Relationship Id="rId105" Type="http://schemas.openxmlformats.org/officeDocument/2006/relationships/font" Target="fonts/font41.fntdata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font" Target="fonts/font8.fntdata"/><Relationship Id="rId93" Type="http://schemas.openxmlformats.org/officeDocument/2006/relationships/font" Target="fonts/font29.fntdata"/><Relationship Id="rId98" Type="http://schemas.openxmlformats.org/officeDocument/2006/relationships/font" Target="fonts/font34.fntdata"/><Relationship Id="rId3" Type="http://schemas.openxmlformats.org/officeDocument/2006/relationships/slide" Target="slides/slide2.xml"/><Relationship Id="rId25" Type="http://schemas.openxmlformats.org/officeDocument/2006/relationships/slide" Target="slides/slide24.xml"/><Relationship Id="rId46" Type="http://schemas.openxmlformats.org/officeDocument/2006/relationships/slide" Target="slides/slide45.xml"/><Relationship Id="rId67" Type="http://schemas.openxmlformats.org/officeDocument/2006/relationships/font" Target="fonts/font3.fntdata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62" Type="http://schemas.openxmlformats.org/officeDocument/2006/relationships/slide" Target="slides/slide61.xml"/><Relationship Id="rId83" Type="http://schemas.openxmlformats.org/officeDocument/2006/relationships/font" Target="fonts/font19.fntdata"/><Relationship Id="rId88" Type="http://schemas.openxmlformats.org/officeDocument/2006/relationships/font" Target="fonts/font24.fntdata"/><Relationship Id="rId111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7139F9E-0E89-4EFB-B5D2-05166B687656}" type="datetimeFigureOut">
              <a:rPr lang="en-US" smtClean="0"/>
              <a:t>3/19/2024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055D33C-3CD7-4D55-B981-8C242BC001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018872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055D33C-3CD7-4D55-B981-8C242BC001FE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84678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1864C96-41C2-475C-BBC8-ED20C9008F42}" type="slidenum">
              <a:rPr lang="en-ID" smtClean="0"/>
              <a:t>15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94517883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1864C96-41C2-475C-BBC8-ED20C9008F42}" type="slidenum">
              <a:rPr lang="en-ID" smtClean="0"/>
              <a:t>22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30898449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1864C96-41C2-475C-BBC8-ED20C9008F42}" type="slidenum">
              <a:rPr lang="en-ID" smtClean="0"/>
              <a:t>26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406937511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1864C96-41C2-475C-BBC8-ED20C9008F42}" type="slidenum">
              <a:rPr lang="en-ID" smtClean="0"/>
              <a:t>30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78382519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1864C96-41C2-475C-BBC8-ED20C9008F42}" type="slidenum">
              <a:rPr lang="en-ID" smtClean="0"/>
              <a:t>34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05920107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1864C96-41C2-475C-BBC8-ED20C9008F42}" type="slidenum">
              <a:rPr lang="en-ID" smtClean="0"/>
              <a:t>38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91110911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1864C96-41C2-475C-BBC8-ED20C9008F42}" type="slidenum">
              <a:rPr lang="en-ID" smtClean="0"/>
              <a:t>44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5350847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055D33C-3CD7-4D55-B981-8C242BC001FE}" type="slidenum">
              <a:rPr lang="en-US" smtClean="0"/>
              <a:t>62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33555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3130935-714E-496A-9486-03E2A755D5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67B4C0-D401-4AE7-9495-B45739CAE94F}" type="datetimeFigureOut">
              <a:rPr lang="en-ID" smtClean="0"/>
              <a:t>19/03/2024</a:t>
            </a:fld>
            <a:endParaRPr lang="en-ID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5F09AA0-C0DD-498E-AE46-BA05DCB3E0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8439023-5A51-445B-9AAC-6A6BE122DE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C375DF-874D-4327-B240-85E09413A3B3}" type="slidenum">
              <a:rPr lang="en-ID" smtClean="0"/>
              <a:t>‹#›</a:t>
            </a:fld>
            <a:endParaRPr lang="en-ID"/>
          </a:p>
        </p:txBody>
      </p:sp>
      <p:sp>
        <p:nvSpPr>
          <p:cNvPr id="6" name="Freeform 5">
            <a:extLst>
              <a:ext uri="{FF2B5EF4-FFF2-40B4-BE49-F238E27FC236}">
                <a16:creationId xmlns:a16="http://schemas.microsoft.com/office/drawing/2014/main" id="{FF2CDA28-9C9F-404C-8BE0-87D7586075DB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-96162" y="-4086225"/>
            <a:ext cx="18485091" cy="18459450"/>
          </a:xfrm>
          <a:custGeom>
            <a:avLst/>
            <a:gdLst>
              <a:gd name="T0" fmla="*/ 2965 w 3000"/>
              <a:gd name="T1" fmla="*/ 2425 h 3000"/>
              <a:gd name="T2" fmla="*/ 2848 w 3000"/>
              <a:gd name="T3" fmla="*/ 2121 h 3000"/>
              <a:gd name="T4" fmla="*/ 2726 w 3000"/>
              <a:gd name="T5" fmla="*/ 1612 h 3000"/>
              <a:gd name="T6" fmla="*/ 2752 w 3000"/>
              <a:gd name="T7" fmla="*/ 1566 h 3000"/>
              <a:gd name="T8" fmla="*/ 2497 w 3000"/>
              <a:gd name="T9" fmla="*/ 1762 h 3000"/>
              <a:gd name="T10" fmla="*/ 2408 w 3000"/>
              <a:gd name="T11" fmla="*/ 1226 h 3000"/>
              <a:gd name="T12" fmla="*/ 2827 w 3000"/>
              <a:gd name="T13" fmla="*/ 818 h 3000"/>
              <a:gd name="T14" fmla="*/ 2687 w 3000"/>
              <a:gd name="T15" fmla="*/ 247 h 3000"/>
              <a:gd name="T16" fmla="*/ 2907 w 3000"/>
              <a:gd name="T17" fmla="*/ 337 h 3000"/>
              <a:gd name="T18" fmla="*/ 2547 w 3000"/>
              <a:gd name="T19" fmla="*/ 729 h 3000"/>
              <a:gd name="T20" fmla="*/ 2200 w 3000"/>
              <a:gd name="T21" fmla="*/ 373 h 3000"/>
              <a:gd name="T22" fmla="*/ 2085 w 3000"/>
              <a:gd name="T23" fmla="*/ 67 h 3000"/>
              <a:gd name="T24" fmla="*/ 2087 w 3000"/>
              <a:gd name="T25" fmla="*/ 119 h 3000"/>
              <a:gd name="T26" fmla="*/ 1488 w 3000"/>
              <a:gd name="T27" fmla="*/ 670 h 3000"/>
              <a:gd name="T28" fmla="*/ 1135 w 3000"/>
              <a:gd name="T29" fmla="*/ 305 h 3000"/>
              <a:gd name="T30" fmla="*/ 816 w 3000"/>
              <a:gd name="T31" fmla="*/ 253 h 3000"/>
              <a:gd name="T32" fmla="*/ 495 w 3000"/>
              <a:gd name="T33" fmla="*/ 906 h 3000"/>
              <a:gd name="T34" fmla="*/ 175 w 3000"/>
              <a:gd name="T35" fmla="*/ 559 h 3000"/>
              <a:gd name="T36" fmla="*/ 273 w 3000"/>
              <a:gd name="T37" fmla="*/ 64 h 3000"/>
              <a:gd name="T38" fmla="*/ 146 w 3000"/>
              <a:gd name="T39" fmla="*/ 543 h 3000"/>
              <a:gd name="T40" fmla="*/ 24 w 3000"/>
              <a:gd name="T41" fmla="*/ 1030 h 3000"/>
              <a:gd name="T42" fmla="*/ 94 w 3000"/>
              <a:gd name="T43" fmla="*/ 1363 h 3000"/>
              <a:gd name="T44" fmla="*/ 206 w 3000"/>
              <a:gd name="T45" fmla="*/ 1874 h 3000"/>
              <a:gd name="T46" fmla="*/ 89 w 3000"/>
              <a:gd name="T47" fmla="*/ 2357 h 3000"/>
              <a:gd name="T48" fmla="*/ 116 w 3000"/>
              <a:gd name="T49" fmla="*/ 2667 h 3000"/>
              <a:gd name="T50" fmla="*/ 640 w 3000"/>
              <a:gd name="T51" fmla="*/ 2575 h 3000"/>
              <a:gd name="T52" fmla="*/ 980 w 3000"/>
              <a:gd name="T53" fmla="*/ 2938 h 3000"/>
              <a:gd name="T54" fmla="*/ 1720 w 3000"/>
              <a:gd name="T55" fmla="*/ 2873 h 3000"/>
              <a:gd name="T56" fmla="*/ 1976 w 3000"/>
              <a:gd name="T57" fmla="*/ 2692 h 3000"/>
              <a:gd name="T58" fmla="*/ 2225 w 3000"/>
              <a:gd name="T59" fmla="*/ 2722 h 3000"/>
              <a:gd name="T60" fmla="*/ 1880 w 3000"/>
              <a:gd name="T61" fmla="*/ 2358 h 3000"/>
              <a:gd name="T62" fmla="*/ 1745 w 3000"/>
              <a:gd name="T63" fmla="*/ 1852 h 3000"/>
              <a:gd name="T64" fmla="*/ 2488 w 3000"/>
              <a:gd name="T65" fmla="*/ 1783 h 3000"/>
              <a:gd name="T66" fmla="*/ 2591 w 3000"/>
              <a:gd name="T67" fmla="*/ 2094 h 3000"/>
              <a:gd name="T68" fmla="*/ 2909 w 3000"/>
              <a:gd name="T69" fmla="*/ 2442 h 3000"/>
              <a:gd name="T70" fmla="*/ 2812 w 3000"/>
              <a:gd name="T71" fmla="*/ 2935 h 3000"/>
              <a:gd name="T72" fmla="*/ 1932 w 3000"/>
              <a:gd name="T73" fmla="*/ 580 h 3000"/>
              <a:gd name="T74" fmla="*/ 2448 w 3000"/>
              <a:gd name="T75" fmla="*/ 485 h 3000"/>
              <a:gd name="T76" fmla="*/ 2170 w 3000"/>
              <a:gd name="T77" fmla="*/ 1391 h 3000"/>
              <a:gd name="T78" fmla="*/ 1861 w 3000"/>
              <a:gd name="T79" fmla="*/ 1344 h 3000"/>
              <a:gd name="T80" fmla="*/ 1360 w 3000"/>
              <a:gd name="T81" fmla="*/ 1191 h 3000"/>
              <a:gd name="T82" fmla="*/ 1010 w 3000"/>
              <a:gd name="T83" fmla="*/ 831 h 3000"/>
              <a:gd name="T84" fmla="*/ 1103 w 3000"/>
              <a:gd name="T85" fmla="*/ 353 h 3000"/>
              <a:gd name="T86" fmla="*/ 735 w 3000"/>
              <a:gd name="T87" fmla="*/ 730 h 3000"/>
              <a:gd name="T88" fmla="*/ 443 w 3000"/>
              <a:gd name="T89" fmla="*/ 1725 h 3000"/>
              <a:gd name="T90" fmla="*/ 315 w 3000"/>
              <a:gd name="T91" fmla="*/ 2175 h 3000"/>
              <a:gd name="T92" fmla="*/ 170 w 3000"/>
              <a:gd name="T93" fmla="*/ 2648 h 3000"/>
              <a:gd name="T94" fmla="*/ 535 w 3000"/>
              <a:gd name="T95" fmla="*/ 2269 h 3000"/>
              <a:gd name="T96" fmla="*/ 1886 w 3000"/>
              <a:gd name="T97" fmla="*/ 2416 h 3000"/>
              <a:gd name="T98" fmla="*/ 1491 w 3000"/>
              <a:gd name="T99" fmla="*/ 2766 h 3000"/>
              <a:gd name="T100" fmla="*/ 1524 w 3000"/>
              <a:gd name="T101" fmla="*/ 1999 h 3000"/>
              <a:gd name="T102" fmla="*/ 1391 w 3000"/>
              <a:gd name="T103" fmla="*/ 2478 h 3000"/>
              <a:gd name="T104" fmla="*/ 1236 w 3000"/>
              <a:gd name="T105" fmla="*/ 2974 h 3000"/>
              <a:gd name="T106" fmla="*/ 889 w 3000"/>
              <a:gd name="T107" fmla="*/ 2609 h 3000"/>
              <a:gd name="T108" fmla="*/ 803 w 3000"/>
              <a:gd name="T109" fmla="*/ 2056 h 3000"/>
              <a:gd name="T110" fmla="*/ 449 w 3000"/>
              <a:gd name="T111" fmla="*/ 1681 h 3000"/>
              <a:gd name="T112" fmla="*/ 102 w 3000"/>
              <a:gd name="T113" fmla="*/ 1321 h 3000"/>
              <a:gd name="T114" fmla="*/ 243 w 3000"/>
              <a:gd name="T115" fmla="*/ 871 h 3000"/>
              <a:gd name="T116" fmla="*/ 713 w 3000"/>
              <a:gd name="T117" fmla="*/ 764 h 3000"/>
              <a:gd name="T118" fmla="*/ 1039 w 3000"/>
              <a:gd name="T119" fmla="*/ 1123 h 3000"/>
              <a:gd name="T120" fmla="*/ 1388 w 3000"/>
              <a:gd name="T121" fmla="*/ 1486 h 3000"/>
              <a:gd name="T122" fmla="*/ 2210 w 3000"/>
              <a:gd name="T123" fmla="*/ 1694 h 3000"/>
              <a:gd name="T124" fmla="*/ 1710 w 3000"/>
              <a:gd name="T125" fmla="*/ 1535 h 30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000" h="3000">
                <a:moveTo>
                  <a:pt x="3000" y="2961"/>
                </a:moveTo>
                <a:cubicBezTo>
                  <a:pt x="2825" y="2911"/>
                  <a:pt x="2825" y="2911"/>
                  <a:pt x="2825" y="2911"/>
                </a:cubicBezTo>
                <a:cubicBezTo>
                  <a:pt x="2825" y="2911"/>
                  <a:pt x="2825" y="2911"/>
                  <a:pt x="2825" y="2911"/>
                </a:cubicBezTo>
                <a:cubicBezTo>
                  <a:pt x="2825" y="2910"/>
                  <a:pt x="2825" y="2910"/>
                  <a:pt x="2825" y="2909"/>
                </a:cubicBezTo>
                <a:cubicBezTo>
                  <a:pt x="2825" y="2909"/>
                  <a:pt x="2825" y="2909"/>
                  <a:pt x="2825" y="2908"/>
                </a:cubicBezTo>
                <a:cubicBezTo>
                  <a:pt x="2825" y="2908"/>
                  <a:pt x="2825" y="2907"/>
                  <a:pt x="2825" y="2906"/>
                </a:cubicBezTo>
                <a:cubicBezTo>
                  <a:pt x="2825" y="2906"/>
                  <a:pt x="2825" y="2906"/>
                  <a:pt x="2825" y="2905"/>
                </a:cubicBezTo>
                <a:cubicBezTo>
                  <a:pt x="2825" y="2905"/>
                  <a:pt x="2825" y="2905"/>
                  <a:pt x="2824" y="2905"/>
                </a:cubicBezTo>
                <a:cubicBezTo>
                  <a:pt x="2824" y="2904"/>
                  <a:pt x="2824" y="2904"/>
                  <a:pt x="2824" y="2903"/>
                </a:cubicBezTo>
                <a:cubicBezTo>
                  <a:pt x="2824" y="2903"/>
                  <a:pt x="2824" y="2903"/>
                  <a:pt x="2824" y="2903"/>
                </a:cubicBezTo>
                <a:cubicBezTo>
                  <a:pt x="2824" y="2903"/>
                  <a:pt x="2824" y="2903"/>
                  <a:pt x="2824" y="2902"/>
                </a:cubicBezTo>
                <a:cubicBezTo>
                  <a:pt x="2824" y="2902"/>
                  <a:pt x="2824" y="2901"/>
                  <a:pt x="2823" y="2901"/>
                </a:cubicBezTo>
                <a:cubicBezTo>
                  <a:pt x="2823" y="2900"/>
                  <a:pt x="2823" y="2900"/>
                  <a:pt x="2823" y="2900"/>
                </a:cubicBezTo>
                <a:cubicBezTo>
                  <a:pt x="2823" y="2900"/>
                  <a:pt x="2823" y="2899"/>
                  <a:pt x="2823" y="2899"/>
                </a:cubicBezTo>
                <a:cubicBezTo>
                  <a:pt x="2823" y="2899"/>
                  <a:pt x="2823" y="2898"/>
                  <a:pt x="2822" y="2898"/>
                </a:cubicBezTo>
                <a:cubicBezTo>
                  <a:pt x="2822" y="2898"/>
                  <a:pt x="2822" y="2898"/>
                  <a:pt x="2822" y="2897"/>
                </a:cubicBezTo>
                <a:cubicBezTo>
                  <a:pt x="2822" y="2897"/>
                  <a:pt x="2822" y="2897"/>
                  <a:pt x="2822" y="2897"/>
                </a:cubicBezTo>
                <a:cubicBezTo>
                  <a:pt x="2821" y="2896"/>
                  <a:pt x="2821" y="2896"/>
                  <a:pt x="2821" y="2895"/>
                </a:cubicBezTo>
                <a:cubicBezTo>
                  <a:pt x="2821" y="2895"/>
                  <a:pt x="2821" y="2895"/>
                  <a:pt x="2820" y="2895"/>
                </a:cubicBezTo>
                <a:cubicBezTo>
                  <a:pt x="2820" y="2894"/>
                  <a:pt x="2820" y="2894"/>
                  <a:pt x="2820" y="2894"/>
                </a:cubicBezTo>
                <a:cubicBezTo>
                  <a:pt x="2820" y="2894"/>
                  <a:pt x="2820" y="2894"/>
                  <a:pt x="2820" y="2894"/>
                </a:cubicBezTo>
                <a:cubicBezTo>
                  <a:pt x="2820" y="2894"/>
                  <a:pt x="2820" y="2893"/>
                  <a:pt x="2819" y="2893"/>
                </a:cubicBezTo>
                <a:cubicBezTo>
                  <a:pt x="2819" y="2893"/>
                  <a:pt x="2819" y="2893"/>
                  <a:pt x="2819" y="2892"/>
                </a:cubicBezTo>
                <a:cubicBezTo>
                  <a:pt x="2819" y="2892"/>
                  <a:pt x="2819" y="2892"/>
                  <a:pt x="2818" y="2892"/>
                </a:cubicBezTo>
                <a:cubicBezTo>
                  <a:pt x="2818" y="2891"/>
                  <a:pt x="2818" y="2891"/>
                  <a:pt x="2818" y="2891"/>
                </a:cubicBezTo>
                <a:cubicBezTo>
                  <a:pt x="2817" y="2890"/>
                  <a:pt x="2817" y="2890"/>
                  <a:pt x="2817" y="2890"/>
                </a:cubicBezTo>
                <a:cubicBezTo>
                  <a:pt x="2817" y="2890"/>
                  <a:pt x="2817" y="2890"/>
                  <a:pt x="2817" y="2890"/>
                </a:cubicBezTo>
                <a:cubicBezTo>
                  <a:pt x="2817" y="2890"/>
                  <a:pt x="2817" y="2890"/>
                  <a:pt x="2817" y="2889"/>
                </a:cubicBezTo>
                <a:cubicBezTo>
                  <a:pt x="2816" y="2889"/>
                  <a:pt x="2816" y="2889"/>
                  <a:pt x="2816" y="2889"/>
                </a:cubicBezTo>
                <a:cubicBezTo>
                  <a:pt x="2815" y="2888"/>
                  <a:pt x="2815" y="2888"/>
                  <a:pt x="2815" y="2888"/>
                </a:cubicBezTo>
                <a:cubicBezTo>
                  <a:pt x="2815" y="2888"/>
                  <a:pt x="2815" y="2888"/>
                  <a:pt x="2815" y="2888"/>
                </a:cubicBezTo>
                <a:cubicBezTo>
                  <a:pt x="2814" y="2887"/>
                  <a:pt x="2814" y="2887"/>
                  <a:pt x="2813" y="2887"/>
                </a:cubicBezTo>
                <a:cubicBezTo>
                  <a:pt x="2813" y="2886"/>
                  <a:pt x="2813" y="2886"/>
                  <a:pt x="2812" y="2886"/>
                </a:cubicBezTo>
                <a:cubicBezTo>
                  <a:pt x="2812" y="2886"/>
                  <a:pt x="2812" y="2886"/>
                  <a:pt x="2812" y="2886"/>
                </a:cubicBezTo>
                <a:cubicBezTo>
                  <a:pt x="2812" y="2886"/>
                  <a:pt x="2812" y="2886"/>
                  <a:pt x="2812" y="2886"/>
                </a:cubicBezTo>
                <a:cubicBezTo>
                  <a:pt x="2812" y="2885"/>
                  <a:pt x="2811" y="2885"/>
                  <a:pt x="2811" y="2885"/>
                </a:cubicBezTo>
                <a:cubicBezTo>
                  <a:pt x="2811" y="2885"/>
                  <a:pt x="2810" y="2885"/>
                  <a:pt x="2810" y="2884"/>
                </a:cubicBezTo>
                <a:cubicBezTo>
                  <a:pt x="2809" y="2884"/>
                  <a:pt x="2809" y="2884"/>
                  <a:pt x="2808" y="2884"/>
                </a:cubicBezTo>
                <a:cubicBezTo>
                  <a:pt x="2808" y="2883"/>
                  <a:pt x="2808" y="2883"/>
                  <a:pt x="2807" y="2883"/>
                </a:cubicBezTo>
                <a:cubicBezTo>
                  <a:pt x="2807" y="2883"/>
                  <a:pt x="2807" y="2883"/>
                  <a:pt x="2807" y="2883"/>
                </a:cubicBezTo>
                <a:cubicBezTo>
                  <a:pt x="2806" y="2883"/>
                  <a:pt x="2806" y="2883"/>
                  <a:pt x="2806" y="2882"/>
                </a:cubicBezTo>
                <a:cubicBezTo>
                  <a:pt x="2805" y="2882"/>
                  <a:pt x="2805" y="2882"/>
                  <a:pt x="2804" y="2882"/>
                </a:cubicBezTo>
                <a:cubicBezTo>
                  <a:pt x="2804" y="2882"/>
                  <a:pt x="2804" y="2882"/>
                  <a:pt x="2803" y="2882"/>
                </a:cubicBezTo>
                <a:cubicBezTo>
                  <a:pt x="2803" y="2882"/>
                  <a:pt x="2803" y="2882"/>
                  <a:pt x="2803" y="2882"/>
                </a:cubicBezTo>
                <a:cubicBezTo>
                  <a:pt x="2803" y="2881"/>
                  <a:pt x="2802" y="2881"/>
                  <a:pt x="2802" y="2881"/>
                </a:cubicBezTo>
                <a:cubicBezTo>
                  <a:pt x="2802" y="2881"/>
                  <a:pt x="2801" y="2881"/>
                  <a:pt x="2801" y="2881"/>
                </a:cubicBezTo>
                <a:cubicBezTo>
                  <a:pt x="2801" y="2881"/>
                  <a:pt x="2801" y="2881"/>
                  <a:pt x="2800" y="2881"/>
                </a:cubicBezTo>
                <a:cubicBezTo>
                  <a:pt x="2800" y="2881"/>
                  <a:pt x="2799" y="2881"/>
                  <a:pt x="2798" y="2881"/>
                </a:cubicBezTo>
                <a:cubicBezTo>
                  <a:pt x="2798" y="2881"/>
                  <a:pt x="2798" y="2881"/>
                  <a:pt x="2797" y="2880"/>
                </a:cubicBezTo>
                <a:cubicBezTo>
                  <a:pt x="2797" y="2880"/>
                  <a:pt x="2796" y="2880"/>
                  <a:pt x="2796" y="2880"/>
                </a:cubicBezTo>
                <a:cubicBezTo>
                  <a:pt x="2796" y="2880"/>
                  <a:pt x="2796" y="2880"/>
                  <a:pt x="2796" y="2880"/>
                </a:cubicBezTo>
                <a:cubicBezTo>
                  <a:pt x="2740" y="2655"/>
                  <a:pt x="2740" y="2655"/>
                  <a:pt x="2740" y="2655"/>
                </a:cubicBezTo>
                <a:cubicBezTo>
                  <a:pt x="2741" y="2654"/>
                  <a:pt x="2741" y="2654"/>
                  <a:pt x="2741" y="2654"/>
                </a:cubicBezTo>
                <a:cubicBezTo>
                  <a:pt x="2742" y="2654"/>
                  <a:pt x="2742" y="2654"/>
                  <a:pt x="2742" y="2654"/>
                </a:cubicBezTo>
                <a:cubicBezTo>
                  <a:pt x="2743" y="2653"/>
                  <a:pt x="2745" y="2651"/>
                  <a:pt x="2746" y="2650"/>
                </a:cubicBezTo>
                <a:cubicBezTo>
                  <a:pt x="2746" y="2650"/>
                  <a:pt x="2746" y="2650"/>
                  <a:pt x="2746" y="2650"/>
                </a:cubicBezTo>
                <a:cubicBezTo>
                  <a:pt x="2746" y="2650"/>
                  <a:pt x="2747" y="2650"/>
                  <a:pt x="2747" y="2650"/>
                </a:cubicBezTo>
                <a:cubicBezTo>
                  <a:pt x="2748" y="2649"/>
                  <a:pt x="2749" y="2647"/>
                  <a:pt x="2750" y="2646"/>
                </a:cubicBezTo>
                <a:cubicBezTo>
                  <a:pt x="2750" y="2645"/>
                  <a:pt x="2750" y="2645"/>
                  <a:pt x="2751" y="2645"/>
                </a:cubicBezTo>
                <a:cubicBezTo>
                  <a:pt x="2751" y="2644"/>
                  <a:pt x="2752" y="2642"/>
                  <a:pt x="2753" y="2641"/>
                </a:cubicBezTo>
                <a:cubicBezTo>
                  <a:pt x="2753" y="2640"/>
                  <a:pt x="2753" y="2640"/>
                  <a:pt x="2753" y="2640"/>
                </a:cubicBezTo>
                <a:cubicBezTo>
                  <a:pt x="2754" y="2638"/>
                  <a:pt x="2754" y="2637"/>
                  <a:pt x="2755" y="2635"/>
                </a:cubicBezTo>
                <a:cubicBezTo>
                  <a:pt x="2755" y="2635"/>
                  <a:pt x="2755" y="2635"/>
                  <a:pt x="2755" y="2634"/>
                </a:cubicBezTo>
                <a:cubicBezTo>
                  <a:pt x="2755" y="2633"/>
                  <a:pt x="2755" y="2631"/>
                  <a:pt x="2756" y="2629"/>
                </a:cubicBezTo>
                <a:cubicBezTo>
                  <a:pt x="2756" y="2629"/>
                  <a:pt x="2756" y="2629"/>
                  <a:pt x="2756" y="2629"/>
                </a:cubicBezTo>
                <a:cubicBezTo>
                  <a:pt x="2756" y="2627"/>
                  <a:pt x="2755" y="2625"/>
                  <a:pt x="2755" y="2624"/>
                </a:cubicBezTo>
                <a:cubicBezTo>
                  <a:pt x="2755" y="2623"/>
                  <a:pt x="2755" y="2623"/>
                  <a:pt x="2755" y="2623"/>
                </a:cubicBezTo>
                <a:cubicBezTo>
                  <a:pt x="2755" y="2622"/>
                  <a:pt x="2755" y="2622"/>
                  <a:pt x="2755" y="2621"/>
                </a:cubicBezTo>
                <a:cubicBezTo>
                  <a:pt x="2754" y="2620"/>
                  <a:pt x="2754" y="2619"/>
                  <a:pt x="2754" y="2618"/>
                </a:cubicBezTo>
                <a:cubicBezTo>
                  <a:pt x="2754" y="2618"/>
                  <a:pt x="2754" y="2618"/>
                  <a:pt x="2753" y="2617"/>
                </a:cubicBezTo>
                <a:cubicBezTo>
                  <a:pt x="2753" y="2616"/>
                  <a:pt x="2753" y="2615"/>
                  <a:pt x="2752" y="2614"/>
                </a:cubicBezTo>
                <a:cubicBezTo>
                  <a:pt x="2920" y="2453"/>
                  <a:pt x="2920" y="2453"/>
                  <a:pt x="2920" y="2453"/>
                </a:cubicBezTo>
                <a:cubicBezTo>
                  <a:pt x="2920" y="2453"/>
                  <a:pt x="2920" y="2453"/>
                  <a:pt x="2920" y="2453"/>
                </a:cubicBezTo>
                <a:cubicBezTo>
                  <a:pt x="2921" y="2454"/>
                  <a:pt x="2921" y="2454"/>
                  <a:pt x="2922" y="2454"/>
                </a:cubicBezTo>
                <a:cubicBezTo>
                  <a:pt x="2922" y="2454"/>
                  <a:pt x="2923" y="2455"/>
                  <a:pt x="2923" y="2455"/>
                </a:cubicBezTo>
                <a:cubicBezTo>
                  <a:pt x="2923" y="2455"/>
                  <a:pt x="2923" y="2455"/>
                  <a:pt x="2923" y="2455"/>
                </a:cubicBezTo>
                <a:cubicBezTo>
                  <a:pt x="2924" y="2455"/>
                  <a:pt x="2924" y="2455"/>
                  <a:pt x="2924" y="2455"/>
                </a:cubicBezTo>
                <a:cubicBezTo>
                  <a:pt x="2925" y="2455"/>
                  <a:pt x="2925" y="2456"/>
                  <a:pt x="2926" y="2456"/>
                </a:cubicBezTo>
                <a:cubicBezTo>
                  <a:pt x="2926" y="2456"/>
                  <a:pt x="2926" y="2456"/>
                  <a:pt x="2927" y="2456"/>
                </a:cubicBezTo>
                <a:cubicBezTo>
                  <a:pt x="2927" y="2456"/>
                  <a:pt x="2927" y="2456"/>
                  <a:pt x="2927" y="2456"/>
                </a:cubicBezTo>
                <a:cubicBezTo>
                  <a:pt x="2928" y="2456"/>
                  <a:pt x="2928" y="2456"/>
                  <a:pt x="2928" y="2457"/>
                </a:cubicBezTo>
                <a:cubicBezTo>
                  <a:pt x="2929" y="2457"/>
                  <a:pt x="2929" y="2457"/>
                  <a:pt x="2929" y="2457"/>
                </a:cubicBezTo>
                <a:cubicBezTo>
                  <a:pt x="2929" y="2457"/>
                  <a:pt x="2930" y="2457"/>
                  <a:pt x="2930" y="2457"/>
                </a:cubicBezTo>
                <a:cubicBezTo>
                  <a:pt x="2931" y="2457"/>
                  <a:pt x="2931" y="2457"/>
                  <a:pt x="2932" y="2457"/>
                </a:cubicBezTo>
                <a:cubicBezTo>
                  <a:pt x="2932" y="2457"/>
                  <a:pt x="2932" y="2457"/>
                  <a:pt x="2933" y="2457"/>
                </a:cubicBezTo>
                <a:cubicBezTo>
                  <a:pt x="2933" y="2457"/>
                  <a:pt x="2933" y="2457"/>
                  <a:pt x="2933" y="2457"/>
                </a:cubicBezTo>
                <a:cubicBezTo>
                  <a:pt x="2933" y="2457"/>
                  <a:pt x="2934" y="2457"/>
                  <a:pt x="2934" y="2457"/>
                </a:cubicBezTo>
                <a:cubicBezTo>
                  <a:pt x="2934" y="2457"/>
                  <a:pt x="2935" y="2457"/>
                  <a:pt x="2935" y="2457"/>
                </a:cubicBezTo>
                <a:cubicBezTo>
                  <a:pt x="2935" y="2457"/>
                  <a:pt x="2936" y="2457"/>
                  <a:pt x="2936" y="2457"/>
                </a:cubicBezTo>
                <a:cubicBezTo>
                  <a:pt x="2936" y="2457"/>
                  <a:pt x="2937" y="2457"/>
                  <a:pt x="2937" y="2457"/>
                </a:cubicBezTo>
                <a:cubicBezTo>
                  <a:pt x="2938" y="2457"/>
                  <a:pt x="2938" y="2457"/>
                  <a:pt x="2939" y="2457"/>
                </a:cubicBezTo>
                <a:cubicBezTo>
                  <a:pt x="2939" y="2457"/>
                  <a:pt x="2939" y="2457"/>
                  <a:pt x="2939" y="2457"/>
                </a:cubicBezTo>
                <a:cubicBezTo>
                  <a:pt x="2939" y="2457"/>
                  <a:pt x="2940" y="2457"/>
                  <a:pt x="2940" y="2457"/>
                </a:cubicBezTo>
                <a:cubicBezTo>
                  <a:pt x="2940" y="2457"/>
                  <a:pt x="2940" y="2457"/>
                  <a:pt x="2940" y="2457"/>
                </a:cubicBezTo>
                <a:cubicBezTo>
                  <a:pt x="2941" y="2457"/>
                  <a:pt x="2941" y="2457"/>
                  <a:pt x="2942" y="2457"/>
                </a:cubicBezTo>
                <a:cubicBezTo>
                  <a:pt x="2942" y="2456"/>
                  <a:pt x="2942" y="2456"/>
                  <a:pt x="2942" y="2456"/>
                </a:cubicBezTo>
                <a:cubicBezTo>
                  <a:pt x="2942" y="2456"/>
                  <a:pt x="2943" y="2456"/>
                  <a:pt x="2943" y="2456"/>
                </a:cubicBezTo>
                <a:cubicBezTo>
                  <a:pt x="2944" y="2456"/>
                  <a:pt x="2944" y="2456"/>
                  <a:pt x="2945" y="2456"/>
                </a:cubicBezTo>
                <a:cubicBezTo>
                  <a:pt x="2945" y="2456"/>
                  <a:pt x="2945" y="2456"/>
                  <a:pt x="2946" y="2455"/>
                </a:cubicBezTo>
                <a:cubicBezTo>
                  <a:pt x="2946" y="2455"/>
                  <a:pt x="2946" y="2455"/>
                  <a:pt x="2946" y="2455"/>
                </a:cubicBezTo>
                <a:cubicBezTo>
                  <a:pt x="2946" y="2455"/>
                  <a:pt x="2947" y="2455"/>
                  <a:pt x="2947" y="2455"/>
                </a:cubicBezTo>
                <a:cubicBezTo>
                  <a:pt x="2948" y="2454"/>
                  <a:pt x="2948" y="2454"/>
                  <a:pt x="2949" y="2454"/>
                </a:cubicBezTo>
                <a:cubicBezTo>
                  <a:pt x="2949" y="2454"/>
                  <a:pt x="2950" y="2454"/>
                  <a:pt x="2950" y="2453"/>
                </a:cubicBezTo>
                <a:cubicBezTo>
                  <a:pt x="2950" y="2453"/>
                  <a:pt x="2951" y="2453"/>
                  <a:pt x="2951" y="2453"/>
                </a:cubicBezTo>
                <a:cubicBezTo>
                  <a:pt x="2951" y="2453"/>
                  <a:pt x="2951" y="2453"/>
                  <a:pt x="2951" y="2453"/>
                </a:cubicBezTo>
                <a:cubicBezTo>
                  <a:pt x="2951" y="2453"/>
                  <a:pt x="2951" y="2452"/>
                  <a:pt x="2951" y="2452"/>
                </a:cubicBezTo>
                <a:cubicBezTo>
                  <a:pt x="2952" y="2452"/>
                  <a:pt x="2952" y="2452"/>
                  <a:pt x="2952" y="2452"/>
                </a:cubicBezTo>
                <a:cubicBezTo>
                  <a:pt x="2953" y="2451"/>
                  <a:pt x="2953" y="2451"/>
                  <a:pt x="2954" y="2451"/>
                </a:cubicBezTo>
                <a:cubicBezTo>
                  <a:pt x="2954" y="2451"/>
                  <a:pt x="2954" y="2450"/>
                  <a:pt x="2955" y="2450"/>
                </a:cubicBezTo>
                <a:cubicBezTo>
                  <a:pt x="2955" y="2450"/>
                  <a:pt x="2955" y="2449"/>
                  <a:pt x="2956" y="2449"/>
                </a:cubicBezTo>
                <a:cubicBezTo>
                  <a:pt x="2956" y="2449"/>
                  <a:pt x="2956" y="2449"/>
                  <a:pt x="2956" y="2449"/>
                </a:cubicBezTo>
                <a:cubicBezTo>
                  <a:pt x="2956" y="2449"/>
                  <a:pt x="2956" y="2449"/>
                  <a:pt x="2956" y="2449"/>
                </a:cubicBezTo>
                <a:cubicBezTo>
                  <a:pt x="2956" y="2449"/>
                  <a:pt x="2956" y="2448"/>
                  <a:pt x="2957" y="2448"/>
                </a:cubicBezTo>
                <a:cubicBezTo>
                  <a:pt x="2957" y="2448"/>
                  <a:pt x="2957" y="2447"/>
                  <a:pt x="2958" y="2447"/>
                </a:cubicBezTo>
                <a:cubicBezTo>
                  <a:pt x="2958" y="2447"/>
                  <a:pt x="2958" y="2446"/>
                  <a:pt x="2959" y="2446"/>
                </a:cubicBezTo>
                <a:cubicBezTo>
                  <a:pt x="2959" y="2445"/>
                  <a:pt x="2959" y="2445"/>
                  <a:pt x="2959" y="2445"/>
                </a:cubicBezTo>
                <a:cubicBezTo>
                  <a:pt x="2959" y="2445"/>
                  <a:pt x="2959" y="2445"/>
                  <a:pt x="2959" y="2445"/>
                </a:cubicBezTo>
                <a:cubicBezTo>
                  <a:pt x="2960" y="2444"/>
                  <a:pt x="2960" y="2444"/>
                  <a:pt x="2960" y="2444"/>
                </a:cubicBezTo>
                <a:cubicBezTo>
                  <a:pt x="2960" y="2444"/>
                  <a:pt x="2960" y="2444"/>
                  <a:pt x="2960" y="2443"/>
                </a:cubicBezTo>
                <a:cubicBezTo>
                  <a:pt x="2960" y="2443"/>
                  <a:pt x="2960" y="2443"/>
                  <a:pt x="2960" y="2443"/>
                </a:cubicBezTo>
                <a:cubicBezTo>
                  <a:pt x="3000" y="2454"/>
                  <a:pt x="3000" y="2454"/>
                  <a:pt x="3000" y="2454"/>
                </a:cubicBezTo>
                <a:cubicBezTo>
                  <a:pt x="3000" y="2438"/>
                  <a:pt x="3000" y="2438"/>
                  <a:pt x="3000" y="2438"/>
                </a:cubicBezTo>
                <a:cubicBezTo>
                  <a:pt x="2965" y="2428"/>
                  <a:pt x="2965" y="2428"/>
                  <a:pt x="2965" y="2428"/>
                </a:cubicBezTo>
                <a:cubicBezTo>
                  <a:pt x="2965" y="2428"/>
                  <a:pt x="2965" y="2428"/>
                  <a:pt x="2965" y="2428"/>
                </a:cubicBezTo>
                <a:cubicBezTo>
                  <a:pt x="2965" y="2427"/>
                  <a:pt x="2965" y="2427"/>
                  <a:pt x="2965" y="2427"/>
                </a:cubicBezTo>
                <a:cubicBezTo>
                  <a:pt x="2965" y="2426"/>
                  <a:pt x="2965" y="2426"/>
                  <a:pt x="2965" y="2425"/>
                </a:cubicBezTo>
                <a:cubicBezTo>
                  <a:pt x="2965" y="2425"/>
                  <a:pt x="2965" y="2424"/>
                  <a:pt x="2965" y="2424"/>
                </a:cubicBezTo>
                <a:cubicBezTo>
                  <a:pt x="2965" y="2423"/>
                  <a:pt x="2965" y="2423"/>
                  <a:pt x="2965" y="2423"/>
                </a:cubicBezTo>
                <a:cubicBezTo>
                  <a:pt x="2964" y="2422"/>
                  <a:pt x="2964" y="2422"/>
                  <a:pt x="2964" y="2422"/>
                </a:cubicBezTo>
                <a:cubicBezTo>
                  <a:pt x="2964" y="2422"/>
                  <a:pt x="2964" y="2421"/>
                  <a:pt x="2964" y="2421"/>
                </a:cubicBezTo>
                <a:cubicBezTo>
                  <a:pt x="2964" y="2421"/>
                  <a:pt x="2964" y="2420"/>
                  <a:pt x="2964" y="2420"/>
                </a:cubicBezTo>
                <a:cubicBezTo>
                  <a:pt x="2964" y="2420"/>
                  <a:pt x="2964" y="2420"/>
                  <a:pt x="2964" y="2419"/>
                </a:cubicBezTo>
                <a:cubicBezTo>
                  <a:pt x="2964" y="2419"/>
                  <a:pt x="2963" y="2418"/>
                  <a:pt x="2963" y="2418"/>
                </a:cubicBezTo>
                <a:cubicBezTo>
                  <a:pt x="2963" y="2418"/>
                  <a:pt x="2963" y="2417"/>
                  <a:pt x="2963" y="2417"/>
                </a:cubicBezTo>
                <a:cubicBezTo>
                  <a:pt x="2963" y="2417"/>
                  <a:pt x="2963" y="2417"/>
                  <a:pt x="2963" y="2416"/>
                </a:cubicBezTo>
                <a:cubicBezTo>
                  <a:pt x="2963" y="2416"/>
                  <a:pt x="2962" y="2416"/>
                  <a:pt x="2962" y="2415"/>
                </a:cubicBezTo>
                <a:cubicBezTo>
                  <a:pt x="2962" y="2415"/>
                  <a:pt x="2962" y="2414"/>
                  <a:pt x="2962" y="2414"/>
                </a:cubicBezTo>
                <a:cubicBezTo>
                  <a:pt x="2961" y="2413"/>
                  <a:pt x="2961" y="2413"/>
                  <a:pt x="2961" y="2413"/>
                </a:cubicBezTo>
                <a:cubicBezTo>
                  <a:pt x="2961" y="2412"/>
                  <a:pt x="2961" y="2412"/>
                  <a:pt x="2960" y="2412"/>
                </a:cubicBezTo>
                <a:cubicBezTo>
                  <a:pt x="2960" y="2412"/>
                  <a:pt x="2960" y="2411"/>
                  <a:pt x="2960" y="2411"/>
                </a:cubicBezTo>
                <a:cubicBezTo>
                  <a:pt x="2960" y="2411"/>
                  <a:pt x="2960" y="2411"/>
                  <a:pt x="2960" y="2411"/>
                </a:cubicBezTo>
                <a:cubicBezTo>
                  <a:pt x="2960" y="2411"/>
                  <a:pt x="2960" y="2411"/>
                  <a:pt x="2959" y="2410"/>
                </a:cubicBezTo>
                <a:cubicBezTo>
                  <a:pt x="2959" y="2410"/>
                  <a:pt x="2959" y="2409"/>
                  <a:pt x="2958" y="2409"/>
                </a:cubicBezTo>
                <a:cubicBezTo>
                  <a:pt x="2958" y="2409"/>
                  <a:pt x="2958" y="2408"/>
                  <a:pt x="2958" y="2408"/>
                </a:cubicBezTo>
                <a:cubicBezTo>
                  <a:pt x="2957" y="2408"/>
                  <a:pt x="2957" y="2407"/>
                  <a:pt x="2957" y="2407"/>
                </a:cubicBezTo>
                <a:cubicBezTo>
                  <a:pt x="2957" y="2407"/>
                  <a:pt x="2957" y="2407"/>
                  <a:pt x="2957" y="2407"/>
                </a:cubicBezTo>
                <a:cubicBezTo>
                  <a:pt x="2957" y="2407"/>
                  <a:pt x="2956" y="2407"/>
                  <a:pt x="2956" y="2407"/>
                </a:cubicBezTo>
                <a:cubicBezTo>
                  <a:pt x="2956" y="2406"/>
                  <a:pt x="2956" y="2406"/>
                  <a:pt x="2956" y="2406"/>
                </a:cubicBezTo>
                <a:cubicBezTo>
                  <a:pt x="2955" y="2405"/>
                  <a:pt x="2955" y="2405"/>
                  <a:pt x="2955" y="2405"/>
                </a:cubicBezTo>
                <a:cubicBezTo>
                  <a:pt x="2954" y="2404"/>
                  <a:pt x="2954" y="2404"/>
                  <a:pt x="2953" y="2404"/>
                </a:cubicBezTo>
                <a:cubicBezTo>
                  <a:pt x="2953" y="2404"/>
                  <a:pt x="2953" y="2403"/>
                  <a:pt x="2952" y="2403"/>
                </a:cubicBezTo>
                <a:cubicBezTo>
                  <a:pt x="2952" y="2403"/>
                  <a:pt x="2952" y="2403"/>
                  <a:pt x="2952" y="2403"/>
                </a:cubicBezTo>
                <a:cubicBezTo>
                  <a:pt x="2952" y="2403"/>
                  <a:pt x="2952" y="2403"/>
                  <a:pt x="2952" y="2403"/>
                </a:cubicBezTo>
                <a:cubicBezTo>
                  <a:pt x="2952" y="2403"/>
                  <a:pt x="2951" y="2402"/>
                  <a:pt x="2951" y="2402"/>
                </a:cubicBezTo>
                <a:cubicBezTo>
                  <a:pt x="2951" y="2402"/>
                  <a:pt x="2950" y="2402"/>
                  <a:pt x="2950" y="2402"/>
                </a:cubicBezTo>
                <a:cubicBezTo>
                  <a:pt x="2949" y="2401"/>
                  <a:pt x="2949" y="2401"/>
                  <a:pt x="2948" y="2401"/>
                </a:cubicBezTo>
                <a:cubicBezTo>
                  <a:pt x="2948" y="2401"/>
                  <a:pt x="2948" y="2400"/>
                  <a:pt x="2947" y="2400"/>
                </a:cubicBezTo>
                <a:cubicBezTo>
                  <a:pt x="2947" y="2400"/>
                  <a:pt x="2947" y="2400"/>
                  <a:pt x="2947" y="2400"/>
                </a:cubicBezTo>
                <a:cubicBezTo>
                  <a:pt x="2946" y="2400"/>
                  <a:pt x="2946" y="2400"/>
                  <a:pt x="2946" y="2400"/>
                </a:cubicBezTo>
                <a:cubicBezTo>
                  <a:pt x="2945" y="2399"/>
                  <a:pt x="2945" y="2399"/>
                  <a:pt x="2944" y="2399"/>
                </a:cubicBezTo>
                <a:cubicBezTo>
                  <a:pt x="2944" y="2399"/>
                  <a:pt x="2944" y="2399"/>
                  <a:pt x="2943" y="2399"/>
                </a:cubicBezTo>
                <a:cubicBezTo>
                  <a:pt x="2943" y="2399"/>
                  <a:pt x="2943" y="2399"/>
                  <a:pt x="2943" y="2399"/>
                </a:cubicBezTo>
                <a:cubicBezTo>
                  <a:pt x="2943" y="2399"/>
                  <a:pt x="2942" y="2398"/>
                  <a:pt x="2942" y="2398"/>
                </a:cubicBezTo>
                <a:cubicBezTo>
                  <a:pt x="2941" y="2398"/>
                  <a:pt x="2941" y="2398"/>
                  <a:pt x="2941" y="2398"/>
                </a:cubicBezTo>
                <a:cubicBezTo>
                  <a:pt x="2941" y="2398"/>
                  <a:pt x="2940" y="2398"/>
                  <a:pt x="2940" y="2398"/>
                </a:cubicBezTo>
                <a:cubicBezTo>
                  <a:pt x="2940" y="2398"/>
                  <a:pt x="2939" y="2398"/>
                  <a:pt x="2938" y="2398"/>
                </a:cubicBezTo>
                <a:cubicBezTo>
                  <a:pt x="2938" y="2398"/>
                  <a:pt x="2938" y="2398"/>
                  <a:pt x="2937" y="2398"/>
                </a:cubicBezTo>
                <a:cubicBezTo>
                  <a:pt x="2937" y="2398"/>
                  <a:pt x="2936" y="2398"/>
                  <a:pt x="2936" y="2398"/>
                </a:cubicBezTo>
                <a:cubicBezTo>
                  <a:pt x="2936" y="2398"/>
                  <a:pt x="2936" y="2398"/>
                  <a:pt x="2936" y="2398"/>
                </a:cubicBezTo>
                <a:cubicBezTo>
                  <a:pt x="2880" y="2172"/>
                  <a:pt x="2880" y="2172"/>
                  <a:pt x="2880" y="2172"/>
                </a:cubicBezTo>
                <a:cubicBezTo>
                  <a:pt x="2880" y="2172"/>
                  <a:pt x="2880" y="2172"/>
                  <a:pt x="2880" y="2172"/>
                </a:cubicBezTo>
                <a:cubicBezTo>
                  <a:pt x="2881" y="2171"/>
                  <a:pt x="2881" y="2171"/>
                  <a:pt x="2881" y="2171"/>
                </a:cubicBezTo>
                <a:cubicBezTo>
                  <a:pt x="2882" y="2171"/>
                  <a:pt x="2882" y="2171"/>
                  <a:pt x="2882" y="2171"/>
                </a:cubicBezTo>
                <a:cubicBezTo>
                  <a:pt x="2882" y="2171"/>
                  <a:pt x="2882" y="2171"/>
                  <a:pt x="2882" y="2171"/>
                </a:cubicBezTo>
                <a:cubicBezTo>
                  <a:pt x="2882" y="2170"/>
                  <a:pt x="2883" y="2170"/>
                  <a:pt x="2883" y="2170"/>
                </a:cubicBezTo>
                <a:cubicBezTo>
                  <a:pt x="2883" y="2170"/>
                  <a:pt x="2884" y="2169"/>
                  <a:pt x="2884" y="2169"/>
                </a:cubicBezTo>
                <a:cubicBezTo>
                  <a:pt x="2885" y="2169"/>
                  <a:pt x="2885" y="2168"/>
                  <a:pt x="2885" y="2168"/>
                </a:cubicBezTo>
                <a:cubicBezTo>
                  <a:pt x="2886" y="2168"/>
                  <a:pt x="2886" y="2168"/>
                  <a:pt x="2886" y="2167"/>
                </a:cubicBezTo>
                <a:cubicBezTo>
                  <a:pt x="2886" y="2167"/>
                  <a:pt x="2886" y="2167"/>
                  <a:pt x="2886" y="2167"/>
                </a:cubicBezTo>
                <a:cubicBezTo>
                  <a:pt x="2886" y="2167"/>
                  <a:pt x="2886" y="2167"/>
                  <a:pt x="2886" y="2167"/>
                </a:cubicBezTo>
                <a:cubicBezTo>
                  <a:pt x="2887" y="2167"/>
                  <a:pt x="2887" y="2166"/>
                  <a:pt x="2887" y="2166"/>
                </a:cubicBezTo>
                <a:cubicBezTo>
                  <a:pt x="2888" y="2166"/>
                  <a:pt x="2888" y="2165"/>
                  <a:pt x="2888" y="2165"/>
                </a:cubicBezTo>
                <a:cubicBezTo>
                  <a:pt x="2889" y="2165"/>
                  <a:pt x="2889" y="2164"/>
                  <a:pt x="2889" y="2164"/>
                </a:cubicBezTo>
                <a:cubicBezTo>
                  <a:pt x="2889" y="2164"/>
                  <a:pt x="2890" y="2163"/>
                  <a:pt x="2890" y="2163"/>
                </a:cubicBezTo>
                <a:cubicBezTo>
                  <a:pt x="2890" y="2163"/>
                  <a:pt x="2890" y="2163"/>
                  <a:pt x="2890" y="2163"/>
                </a:cubicBezTo>
                <a:cubicBezTo>
                  <a:pt x="2890" y="2163"/>
                  <a:pt x="2890" y="2163"/>
                  <a:pt x="2890" y="2162"/>
                </a:cubicBezTo>
                <a:cubicBezTo>
                  <a:pt x="2891" y="2162"/>
                  <a:pt x="2891" y="2162"/>
                  <a:pt x="2891" y="2161"/>
                </a:cubicBezTo>
                <a:cubicBezTo>
                  <a:pt x="2891" y="2161"/>
                  <a:pt x="2891" y="2161"/>
                  <a:pt x="2892" y="2160"/>
                </a:cubicBezTo>
                <a:cubicBezTo>
                  <a:pt x="2892" y="2160"/>
                  <a:pt x="2892" y="2159"/>
                  <a:pt x="2892" y="2159"/>
                </a:cubicBezTo>
                <a:cubicBezTo>
                  <a:pt x="2893" y="2159"/>
                  <a:pt x="2893" y="2158"/>
                  <a:pt x="2893" y="2158"/>
                </a:cubicBezTo>
                <a:cubicBezTo>
                  <a:pt x="2893" y="2158"/>
                  <a:pt x="2893" y="2157"/>
                  <a:pt x="2893" y="2157"/>
                </a:cubicBezTo>
                <a:cubicBezTo>
                  <a:pt x="2893" y="2157"/>
                  <a:pt x="2893" y="2157"/>
                  <a:pt x="2893" y="2156"/>
                </a:cubicBezTo>
                <a:cubicBezTo>
                  <a:pt x="2894" y="2156"/>
                  <a:pt x="2894" y="2155"/>
                  <a:pt x="2894" y="2155"/>
                </a:cubicBezTo>
                <a:cubicBezTo>
                  <a:pt x="2894" y="2154"/>
                  <a:pt x="2894" y="2154"/>
                  <a:pt x="2894" y="2154"/>
                </a:cubicBezTo>
                <a:cubicBezTo>
                  <a:pt x="2894" y="2154"/>
                  <a:pt x="2894" y="2154"/>
                  <a:pt x="2894" y="2154"/>
                </a:cubicBezTo>
                <a:cubicBezTo>
                  <a:pt x="2895" y="2153"/>
                  <a:pt x="2895" y="2153"/>
                  <a:pt x="2895" y="2152"/>
                </a:cubicBezTo>
                <a:cubicBezTo>
                  <a:pt x="2895" y="2152"/>
                  <a:pt x="2895" y="2152"/>
                  <a:pt x="2895" y="2152"/>
                </a:cubicBezTo>
                <a:cubicBezTo>
                  <a:pt x="2895" y="2151"/>
                  <a:pt x="2895" y="2151"/>
                  <a:pt x="2895" y="2151"/>
                </a:cubicBezTo>
                <a:cubicBezTo>
                  <a:pt x="2895" y="2150"/>
                  <a:pt x="2895" y="2150"/>
                  <a:pt x="2895" y="2149"/>
                </a:cubicBezTo>
                <a:cubicBezTo>
                  <a:pt x="2895" y="2149"/>
                  <a:pt x="2895" y="2148"/>
                  <a:pt x="2895" y="2148"/>
                </a:cubicBezTo>
                <a:cubicBezTo>
                  <a:pt x="2895" y="2147"/>
                  <a:pt x="2895" y="2147"/>
                  <a:pt x="2895" y="2146"/>
                </a:cubicBezTo>
                <a:cubicBezTo>
                  <a:pt x="2895" y="2146"/>
                  <a:pt x="2895" y="2146"/>
                  <a:pt x="2895" y="2146"/>
                </a:cubicBezTo>
                <a:cubicBezTo>
                  <a:pt x="2895" y="2146"/>
                  <a:pt x="2895" y="2145"/>
                  <a:pt x="2895" y="2145"/>
                </a:cubicBezTo>
                <a:cubicBezTo>
                  <a:pt x="2895" y="2144"/>
                  <a:pt x="2895" y="2144"/>
                  <a:pt x="2895" y="2144"/>
                </a:cubicBezTo>
                <a:cubicBezTo>
                  <a:pt x="2895" y="2143"/>
                  <a:pt x="2895" y="2142"/>
                  <a:pt x="2895" y="2142"/>
                </a:cubicBezTo>
                <a:cubicBezTo>
                  <a:pt x="2895" y="2141"/>
                  <a:pt x="2895" y="2141"/>
                  <a:pt x="2895" y="2141"/>
                </a:cubicBezTo>
                <a:cubicBezTo>
                  <a:pt x="2895" y="2141"/>
                  <a:pt x="2895" y="2140"/>
                  <a:pt x="2895" y="2140"/>
                </a:cubicBezTo>
                <a:cubicBezTo>
                  <a:pt x="2895" y="2140"/>
                  <a:pt x="2895" y="2139"/>
                  <a:pt x="2895" y="2139"/>
                </a:cubicBezTo>
                <a:cubicBezTo>
                  <a:pt x="2895" y="2139"/>
                  <a:pt x="2895" y="2139"/>
                  <a:pt x="2895" y="2138"/>
                </a:cubicBezTo>
                <a:cubicBezTo>
                  <a:pt x="2895" y="2138"/>
                  <a:pt x="2894" y="2138"/>
                  <a:pt x="2894" y="2138"/>
                </a:cubicBezTo>
                <a:cubicBezTo>
                  <a:pt x="2894" y="2137"/>
                  <a:pt x="2894" y="2137"/>
                  <a:pt x="2894" y="2136"/>
                </a:cubicBezTo>
                <a:cubicBezTo>
                  <a:pt x="2894" y="2136"/>
                  <a:pt x="2894" y="2135"/>
                  <a:pt x="2894" y="2135"/>
                </a:cubicBezTo>
                <a:cubicBezTo>
                  <a:pt x="2894" y="2135"/>
                  <a:pt x="2893" y="2135"/>
                  <a:pt x="2893" y="2135"/>
                </a:cubicBezTo>
                <a:cubicBezTo>
                  <a:pt x="2893" y="2134"/>
                  <a:pt x="2893" y="2134"/>
                  <a:pt x="2893" y="2133"/>
                </a:cubicBezTo>
                <a:cubicBezTo>
                  <a:pt x="2893" y="2133"/>
                  <a:pt x="2892" y="2132"/>
                  <a:pt x="2892" y="2132"/>
                </a:cubicBezTo>
                <a:cubicBezTo>
                  <a:pt x="2892" y="2132"/>
                  <a:pt x="2892" y="2132"/>
                  <a:pt x="2892" y="2131"/>
                </a:cubicBezTo>
                <a:cubicBezTo>
                  <a:pt x="3000" y="2028"/>
                  <a:pt x="3000" y="2028"/>
                  <a:pt x="3000" y="2028"/>
                </a:cubicBezTo>
                <a:cubicBezTo>
                  <a:pt x="3000" y="2006"/>
                  <a:pt x="3000" y="2006"/>
                  <a:pt x="3000" y="2006"/>
                </a:cubicBezTo>
                <a:cubicBezTo>
                  <a:pt x="2881" y="2120"/>
                  <a:pt x="2881" y="2120"/>
                  <a:pt x="2881" y="2120"/>
                </a:cubicBezTo>
                <a:cubicBezTo>
                  <a:pt x="2881" y="2120"/>
                  <a:pt x="2881" y="2120"/>
                  <a:pt x="2880" y="2120"/>
                </a:cubicBezTo>
                <a:cubicBezTo>
                  <a:pt x="2880" y="2119"/>
                  <a:pt x="2879" y="2119"/>
                  <a:pt x="2879" y="2119"/>
                </a:cubicBezTo>
                <a:cubicBezTo>
                  <a:pt x="2879" y="2119"/>
                  <a:pt x="2878" y="2119"/>
                  <a:pt x="2878" y="2118"/>
                </a:cubicBezTo>
                <a:cubicBezTo>
                  <a:pt x="2878" y="2118"/>
                  <a:pt x="2877" y="2118"/>
                  <a:pt x="2877" y="2118"/>
                </a:cubicBezTo>
                <a:cubicBezTo>
                  <a:pt x="2877" y="2118"/>
                  <a:pt x="2877" y="2118"/>
                  <a:pt x="2876" y="2118"/>
                </a:cubicBezTo>
                <a:cubicBezTo>
                  <a:pt x="2876" y="2118"/>
                  <a:pt x="2875" y="2117"/>
                  <a:pt x="2875" y="2117"/>
                </a:cubicBezTo>
                <a:cubicBezTo>
                  <a:pt x="2874" y="2117"/>
                  <a:pt x="2874" y="2117"/>
                  <a:pt x="2874" y="2117"/>
                </a:cubicBezTo>
                <a:cubicBezTo>
                  <a:pt x="2874" y="2117"/>
                  <a:pt x="2874" y="2117"/>
                  <a:pt x="2874" y="2117"/>
                </a:cubicBezTo>
                <a:cubicBezTo>
                  <a:pt x="2873" y="2117"/>
                  <a:pt x="2873" y="2117"/>
                  <a:pt x="2872" y="2117"/>
                </a:cubicBezTo>
                <a:cubicBezTo>
                  <a:pt x="2872" y="2116"/>
                  <a:pt x="2872" y="2116"/>
                  <a:pt x="2872" y="2116"/>
                </a:cubicBezTo>
                <a:cubicBezTo>
                  <a:pt x="2871" y="2116"/>
                  <a:pt x="2871" y="2116"/>
                  <a:pt x="2871" y="2116"/>
                </a:cubicBezTo>
                <a:cubicBezTo>
                  <a:pt x="2870" y="2116"/>
                  <a:pt x="2870" y="2116"/>
                  <a:pt x="2869" y="2116"/>
                </a:cubicBezTo>
                <a:cubicBezTo>
                  <a:pt x="2869" y="2116"/>
                  <a:pt x="2868" y="2116"/>
                  <a:pt x="2868" y="2116"/>
                </a:cubicBezTo>
                <a:cubicBezTo>
                  <a:pt x="2867" y="2116"/>
                  <a:pt x="2867" y="2116"/>
                  <a:pt x="2866" y="2116"/>
                </a:cubicBezTo>
                <a:cubicBezTo>
                  <a:pt x="2866" y="2116"/>
                  <a:pt x="2866" y="2116"/>
                  <a:pt x="2866" y="2116"/>
                </a:cubicBezTo>
                <a:cubicBezTo>
                  <a:pt x="2866" y="2116"/>
                  <a:pt x="2865" y="2116"/>
                  <a:pt x="2865" y="2116"/>
                </a:cubicBezTo>
                <a:cubicBezTo>
                  <a:pt x="2864" y="2116"/>
                  <a:pt x="2864" y="2116"/>
                  <a:pt x="2863" y="2116"/>
                </a:cubicBezTo>
                <a:cubicBezTo>
                  <a:pt x="2863" y="2116"/>
                  <a:pt x="2862" y="2116"/>
                  <a:pt x="2862" y="2116"/>
                </a:cubicBezTo>
                <a:cubicBezTo>
                  <a:pt x="2861" y="2116"/>
                  <a:pt x="2861" y="2116"/>
                  <a:pt x="2861" y="2116"/>
                </a:cubicBezTo>
                <a:cubicBezTo>
                  <a:pt x="2861" y="2116"/>
                  <a:pt x="2860" y="2116"/>
                  <a:pt x="2860" y="2116"/>
                </a:cubicBezTo>
                <a:cubicBezTo>
                  <a:pt x="2860" y="2116"/>
                  <a:pt x="2859" y="2116"/>
                  <a:pt x="2859" y="2117"/>
                </a:cubicBezTo>
                <a:cubicBezTo>
                  <a:pt x="2859" y="2117"/>
                  <a:pt x="2859" y="2117"/>
                  <a:pt x="2858" y="2117"/>
                </a:cubicBezTo>
                <a:cubicBezTo>
                  <a:pt x="2858" y="2117"/>
                  <a:pt x="2858" y="2117"/>
                  <a:pt x="2858" y="2117"/>
                </a:cubicBezTo>
                <a:cubicBezTo>
                  <a:pt x="2857" y="2117"/>
                  <a:pt x="2857" y="2117"/>
                  <a:pt x="2856" y="2117"/>
                </a:cubicBezTo>
                <a:cubicBezTo>
                  <a:pt x="2856" y="2117"/>
                  <a:pt x="2855" y="2118"/>
                  <a:pt x="2855" y="2118"/>
                </a:cubicBezTo>
                <a:cubicBezTo>
                  <a:pt x="2855" y="2118"/>
                  <a:pt x="2855" y="2118"/>
                  <a:pt x="2855" y="2118"/>
                </a:cubicBezTo>
                <a:cubicBezTo>
                  <a:pt x="2854" y="2118"/>
                  <a:pt x="2854" y="2118"/>
                  <a:pt x="2853" y="2118"/>
                </a:cubicBezTo>
                <a:cubicBezTo>
                  <a:pt x="2853" y="2119"/>
                  <a:pt x="2852" y="2119"/>
                  <a:pt x="2852" y="2119"/>
                </a:cubicBezTo>
                <a:cubicBezTo>
                  <a:pt x="2852" y="2119"/>
                  <a:pt x="2851" y="2120"/>
                  <a:pt x="2851" y="2120"/>
                </a:cubicBezTo>
                <a:cubicBezTo>
                  <a:pt x="2850" y="2120"/>
                  <a:pt x="2850" y="2120"/>
                  <a:pt x="2850" y="2120"/>
                </a:cubicBezTo>
                <a:cubicBezTo>
                  <a:pt x="2850" y="2120"/>
                  <a:pt x="2850" y="2120"/>
                  <a:pt x="2849" y="2121"/>
                </a:cubicBezTo>
                <a:cubicBezTo>
                  <a:pt x="2849" y="2121"/>
                  <a:pt x="2849" y="2121"/>
                  <a:pt x="2849" y="2121"/>
                </a:cubicBezTo>
                <a:cubicBezTo>
                  <a:pt x="2849" y="2121"/>
                  <a:pt x="2849" y="2121"/>
                  <a:pt x="2848" y="2121"/>
                </a:cubicBezTo>
                <a:cubicBezTo>
                  <a:pt x="2848" y="2122"/>
                  <a:pt x="2847" y="2122"/>
                  <a:pt x="2847" y="2122"/>
                </a:cubicBezTo>
                <a:cubicBezTo>
                  <a:pt x="2847" y="2123"/>
                  <a:pt x="2846" y="2123"/>
                  <a:pt x="2846" y="2123"/>
                </a:cubicBezTo>
                <a:cubicBezTo>
                  <a:pt x="2846" y="2123"/>
                  <a:pt x="2845" y="2124"/>
                  <a:pt x="2845" y="2124"/>
                </a:cubicBezTo>
                <a:cubicBezTo>
                  <a:pt x="2845" y="2124"/>
                  <a:pt x="2845" y="2124"/>
                  <a:pt x="2845" y="2124"/>
                </a:cubicBezTo>
                <a:cubicBezTo>
                  <a:pt x="2845" y="2124"/>
                  <a:pt x="2845" y="2124"/>
                  <a:pt x="2845" y="2124"/>
                </a:cubicBezTo>
                <a:cubicBezTo>
                  <a:pt x="2844" y="2125"/>
                  <a:pt x="2844" y="2125"/>
                  <a:pt x="2844" y="2125"/>
                </a:cubicBezTo>
                <a:cubicBezTo>
                  <a:pt x="2844" y="2125"/>
                  <a:pt x="2843" y="2126"/>
                  <a:pt x="2843" y="2126"/>
                </a:cubicBezTo>
                <a:cubicBezTo>
                  <a:pt x="2843" y="2127"/>
                  <a:pt x="2842" y="2127"/>
                  <a:pt x="2842" y="2127"/>
                </a:cubicBezTo>
                <a:cubicBezTo>
                  <a:pt x="2842" y="2128"/>
                  <a:pt x="2842" y="2128"/>
                  <a:pt x="2841" y="2128"/>
                </a:cubicBezTo>
                <a:cubicBezTo>
                  <a:pt x="2841" y="2128"/>
                  <a:pt x="2841" y="2128"/>
                  <a:pt x="2841" y="2128"/>
                </a:cubicBezTo>
                <a:cubicBezTo>
                  <a:pt x="2841" y="2129"/>
                  <a:pt x="2841" y="2129"/>
                  <a:pt x="2841" y="2129"/>
                </a:cubicBezTo>
                <a:cubicBezTo>
                  <a:pt x="2841" y="2129"/>
                  <a:pt x="2841" y="2129"/>
                  <a:pt x="2840" y="2130"/>
                </a:cubicBezTo>
                <a:cubicBezTo>
                  <a:pt x="2840" y="2130"/>
                  <a:pt x="2840" y="2130"/>
                  <a:pt x="2840" y="2130"/>
                </a:cubicBezTo>
                <a:cubicBezTo>
                  <a:pt x="2617" y="2065"/>
                  <a:pt x="2617" y="2065"/>
                  <a:pt x="2617" y="2065"/>
                </a:cubicBezTo>
                <a:cubicBezTo>
                  <a:pt x="2617" y="2065"/>
                  <a:pt x="2617" y="2065"/>
                  <a:pt x="2617" y="2065"/>
                </a:cubicBezTo>
                <a:cubicBezTo>
                  <a:pt x="2617" y="2065"/>
                  <a:pt x="2617" y="2064"/>
                  <a:pt x="2617" y="2064"/>
                </a:cubicBezTo>
                <a:cubicBezTo>
                  <a:pt x="2617" y="2064"/>
                  <a:pt x="2617" y="2063"/>
                  <a:pt x="2617" y="2063"/>
                </a:cubicBezTo>
                <a:cubicBezTo>
                  <a:pt x="2617" y="2062"/>
                  <a:pt x="2617" y="2062"/>
                  <a:pt x="2616" y="2061"/>
                </a:cubicBezTo>
                <a:cubicBezTo>
                  <a:pt x="2616" y="2061"/>
                  <a:pt x="2616" y="2060"/>
                  <a:pt x="2616" y="2060"/>
                </a:cubicBezTo>
                <a:cubicBezTo>
                  <a:pt x="2616" y="2060"/>
                  <a:pt x="2616" y="2060"/>
                  <a:pt x="2616" y="2059"/>
                </a:cubicBezTo>
                <a:cubicBezTo>
                  <a:pt x="2616" y="2059"/>
                  <a:pt x="2616" y="2058"/>
                  <a:pt x="2616" y="2058"/>
                </a:cubicBezTo>
                <a:cubicBezTo>
                  <a:pt x="2616" y="2058"/>
                  <a:pt x="2616" y="2058"/>
                  <a:pt x="2616" y="2058"/>
                </a:cubicBezTo>
                <a:cubicBezTo>
                  <a:pt x="2616" y="2057"/>
                  <a:pt x="2616" y="2057"/>
                  <a:pt x="2616" y="2057"/>
                </a:cubicBezTo>
                <a:cubicBezTo>
                  <a:pt x="2615" y="2056"/>
                  <a:pt x="2615" y="2056"/>
                  <a:pt x="2615" y="2055"/>
                </a:cubicBezTo>
                <a:cubicBezTo>
                  <a:pt x="2615" y="2055"/>
                  <a:pt x="2615" y="2055"/>
                  <a:pt x="2615" y="2054"/>
                </a:cubicBezTo>
                <a:cubicBezTo>
                  <a:pt x="2615" y="2054"/>
                  <a:pt x="2615" y="2054"/>
                  <a:pt x="2615" y="2054"/>
                </a:cubicBezTo>
                <a:cubicBezTo>
                  <a:pt x="2614" y="2053"/>
                  <a:pt x="2614" y="2053"/>
                  <a:pt x="2614" y="2053"/>
                </a:cubicBezTo>
                <a:cubicBezTo>
                  <a:pt x="2614" y="2052"/>
                  <a:pt x="2614" y="2052"/>
                  <a:pt x="2613" y="2051"/>
                </a:cubicBezTo>
                <a:cubicBezTo>
                  <a:pt x="2613" y="2051"/>
                  <a:pt x="2613" y="2050"/>
                  <a:pt x="2613" y="2050"/>
                </a:cubicBezTo>
                <a:cubicBezTo>
                  <a:pt x="2613" y="2050"/>
                  <a:pt x="2612" y="2049"/>
                  <a:pt x="2612" y="2049"/>
                </a:cubicBezTo>
                <a:cubicBezTo>
                  <a:pt x="2612" y="2049"/>
                  <a:pt x="2612" y="2049"/>
                  <a:pt x="2612" y="2049"/>
                </a:cubicBezTo>
                <a:cubicBezTo>
                  <a:pt x="2612" y="2049"/>
                  <a:pt x="2612" y="2049"/>
                  <a:pt x="2612" y="2049"/>
                </a:cubicBezTo>
                <a:cubicBezTo>
                  <a:pt x="2612" y="2048"/>
                  <a:pt x="2611" y="2048"/>
                  <a:pt x="2611" y="2048"/>
                </a:cubicBezTo>
                <a:cubicBezTo>
                  <a:pt x="2611" y="2047"/>
                  <a:pt x="2611" y="2047"/>
                  <a:pt x="2610" y="2046"/>
                </a:cubicBezTo>
                <a:cubicBezTo>
                  <a:pt x="2610" y="2046"/>
                  <a:pt x="2610" y="2046"/>
                  <a:pt x="2609" y="2045"/>
                </a:cubicBezTo>
                <a:cubicBezTo>
                  <a:pt x="2609" y="2045"/>
                  <a:pt x="2609" y="2045"/>
                  <a:pt x="2609" y="2044"/>
                </a:cubicBezTo>
                <a:cubicBezTo>
                  <a:pt x="2608" y="2044"/>
                  <a:pt x="2608" y="2044"/>
                  <a:pt x="2608" y="2044"/>
                </a:cubicBezTo>
                <a:cubicBezTo>
                  <a:pt x="2608" y="2044"/>
                  <a:pt x="2608" y="2044"/>
                  <a:pt x="2608" y="2044"/>
                </a:cubicBezTo>
                <a:cubicBezTo>
                  <a:pt x="2608" y="2044"/>
                  <a:pt x="2608" y="2043"/>
                  <a:pt x="2607" y="2043"/>
                </a:cubicBezTo>
                <a:cubicBezTo>
                  <a:pt x="2607" y="2043"/>
                  <a:pt x="2607" y="2043"/>
                  <a:pt x="2606" y="2042"/>
                </a:cubicBezTo>
                <a:cubicBezTo>
                  <a:pt x="2606" y="2042"/>
                  <a:pt x="2606" y="2042"/>
                  <a:pt x="2605" y="2041"/>
                </a:cubicBezTo>
                <a:cubicBezTo>
                  <a:pt x="2605" y="2041"/>
                  <a:pt x="2604" y="2041"/>
                  <a:pt x="2604" y="2041"/>
                </a:cubicBezTo>
                <a:cubicBezTo>
                  <a:pt x="2604" y="2040"/>
                  <a:pt x="2604" y="2040"/>
                  <a:pt x="2604" y="2040"/>
                </a:cubicBezTo>
                <a:cubicBezTo>
                  <a:pt x="2604" y="2040"/>
                  <a:pt x="2604" y="2040"/>
                  <a:pt x="2604" y="2040"/>
                </a:cubicBezTo>
                <a:cubicBezTo>
                  <a:pt x="2604" y="2040"/>
                  <a:pt x="2604" y="2040"/>
                  <a:pt x="2604" y="2040"/>
                </a:cubicBezTo>
                <a:cubicBezTo>
                  <a:pt x="2603" y="2040"/>
                  <a:pt x="2603" y="2040"/>
                  <a:pt x="2603" y="2040"/>
                </a:cubicBezTo>
                <a:cubicBezTo>
                  <a:pt x="2602" y="2039"/>
                  <a:pt x="2602" y="2039"/>
                  <a:pt x="2602" y="2039"/>
                </a:cubicBezTo>
                <a:cubicBezTo>
                  <a:pt x="2601" y="2039"/>
                  <a:pt x="2601" y="2038"/>
                  <a:pt x="2600" y="2038"/>
                </a:cubicBezTo>
                <a:cubicBezTo>
                  <a:pt x="2600" y="2038"/>
                  <a:pt x="2599" y="2038"/>
                  <a:pt x="2599" y="2038"/>
                </a:cubicBezTo>
                <a:cubicBezTo>
                  <a:pt x="2599" y="2038"/>
                  <a:pt x="2599" y="2037"/>
                  <a:pt x="2598" y="2037"/>
                </a:cubicBezTo>
                <a:cubicBezTo>
                  <a:pt x="2598" y="2037"/>
                  <a:pt x="2598" y="2037"/>
                  <a:pt x="2598" y="2037"/>
                </a:cubicBezTo>
                <a:cubicBezTo>
                  <a:pt x="2597" y="2037"/>
                  <a:pt x="2597" y="2037"/>
                  <a:pt x="2596" y="2036"/>
                </a:cubicBezTo>
                <a:cubicBezTo>
                  <a:pt x="2596" y="2036"/>
                  <a:pt x="2595" y="2036"/>
                  <a:pt x="2595" y="2036"/>
                </a:cubicBezTo>
                <a:cubicBezTo>
                  <a:pt x="2595" y="2036"/>
                  <a:pt x="2595" y="2036"/>
                  <a:pt x="2595" y="2036"/>
                </a:cubicBezTo>
                <a:cubicBezTo>
                  <a:pt x="2594" y="2036"/>
                  <a:pt x="2594" y="2036"/>
                  <a:pt x="2593" y="2036"/>
                </a:cubicBezTo>
                <a:cubicBezTo>
                  <a:pt x="2593" y="2036"/>
                  <a:pt x="2593" y="2036"/>
                  <a:pt x="2593" y="2036"/>
                </a:cubicBezTo>
                <a:cubicBezTo>
                  <a:pt x="2593" y="2036"/>
                  <a:pt x="2593" y="2036"/>
                  <a:pt x="2593" y="2036"/>
                </a:cubicBezTo>
                <a:cubicBezTo>
                  <a:pt x="2593" y="2036"/>
                  <a:pt x="2592" y="2035"/>
                  <a:pt x="2592" y="2035"/>
                </a:cubicBezTo>
                <a:cubicBezTo>
                  <a:pt x="2591" y="2035"/>
                  <a:pt x="2591" y="2035"/>
                  <a:pt x="2590" y="2035"/>
                </a:cubicBezTo>
                <a:cubicBezTo>
                  <a:pt x="2590" y="2035"/>
                  <a:pt x="2589" y="2035"/>
                  <a:pt x="2589" y="2035"/>
                </a:cubicBezTo>
                <a:cubicBezTo>
                  <a:pt x="2589" y="2035"/>
                  <a:pt x="2588" y="2035"/>
                  <a:pt x="2588" y="2035"/>
                </a:cubicBezTo>
                <a:cubicBezTo>
                  <a:pt x="2588" y="2035"/>
                  <a:pt x="2588" y="2035"/>
                  <a:pt x="2588" y="2035"/>
                </a:cubicBezTo>
                <a:cubicBezTo>
                  <a:pt x="2532" y="1809"/>
                  <a:pt x="2532" y="1809"/>
                  <a:pt x="2532" y="1809"/>
                </a:cubicBezTo>
                <a:cubicBezTo>
                  <a:pt x="2532" y="1809"/>
                  <a:pt x="2532" y="1809"/>
                  <a:pt x="2532" y="1809"/>
                </a:cubicBezTo>
                <a:cubicBezTo>
                  <a:pt x="2533" y="1809"/>
                  <a:pt x="2533" y="1809"/>
                  <a:pt x="2533" y="1808"/>
                </a:cubicBezTo>
                <a:cubicBezTo>
                  <a:pt x="2533" y="1808"/>
                  <a:pt x="2533" y="1808"/>
                  <a:pt x="2534" y="1808"/>
                </a:cubicBezTo>
                <a:cubicBezTo>
                  <a:pt x="2534" y="1808"/>
                  <a:pt x="2534" y="1808"/>
                  <a:pt x="2534" y="1808"/>
                </a:cubicBezTo>
                <a:cubicBezTo>
                  <a:pt x="2534" y="1808"/>
                  <a:pt x="2534" y="1808"/>
                  <a:pt x="2534" y="1808"/>
                </a:cubicBezTo>
                <a:cubicBezTo>
                  <a:pt x="2534" y="1808"/>
                  <a:pt x="2535" y="1807"/>
                  <a:pt x="2535" y="1807"/>
                </a:cubicBezTo>
                <a:cubicBezTo>
                  <a:pt x="2535" y="1807"/>
                  <a:pt x="2536" y="1807"/>
                  <a:pt x="2536" y="1806"/>
                </a:cubicBezTo>
                <a:cubicBezTo>
                  <a:pt x="2536" y="1806"/>
                  <a:pt x="2537" y="1806"/>
                  <a:pt x="2537" y="1806"/>
                </a:cubicBezTo>
                <a:cubicBezTo>
                  <a:pt x="2537" y="1805"/>
                  <a:pt x="2538" y="1805"/>
                  <a:pt x="2538" y="1805"/>
                </a:cubicBezTo>
                <a:cubicBezTo>
                  <a:pt x="2538" y="1805"/>
                  <a:pt x="2538" y="1805"/>
                  <a:pt x="2538" y="1805"/>
                </a:cubicBezTo>
                <a:cubicBezTo>
                  <a:pt x="2538" y="1805"/>
                  <a:pt x="2538" y="1804"/>
                  <a:pt x="2538" y="1804"/>
                </a:cubicBezTo>
                <a:cubicBezTo>
                  <a:pt x="2539" y="1804"/>
                  <a:pt x="2539" y="1804"/>
                  <a:pt x="2539" y="1803"/>
                </a:cubicBezTo>
                <a:cubicBezTo>
                  <a:pt x="2539" y="1803"/>
                  <a:pt x="2540" y="1803"/>
                  <a:pt x="2540" y="1803"/>
                </a:cubicBezTo>
                <a:cubicBezTo>
                  <a:pt x="2540" y="1802"/>
                  <a:pt x="2541" y="1802"/>
                  <a:pt x="2541" y="1801"/>
                </a:cubicBezTo>
                <a:cubicBezTo>
                  <a:pt x="2541" y="1801"/>
                  <a:pt x="2542" y="1801"/>
                  <a:pt x="2542" y="1800"/>
                </a:cubicBezTo>
                <a:cubicBezTo>
                  <a:pt x="2542" y="1800"/>
                  <a:pt x="2542" y="1800"/>
                  <a:pt x="2542" y="1800"/>
                </a:cubicBezTo>
                <a:cubicBezTo>
                  <a:pt x="2542" y="1800"/>
                  <a:pt x="2542" y="1800"/>
                  <a:pt x="2542" y="1800"/>
                </a:cubicBezTo>
                <a:cubicBezTo>
                  <a:pt x="2542" y="1800"/>
                  <a:pt x="2543" y="1799"/>
                  <a:pt x="2543" y="1799"/>
                </a:cubicBezTo>
                <a:cubicBezTo>
                  <a:pt x="2543" y="1799"/>
                  <a:pt x="2543" y="1798"/>
                  <a:pt x="2543" y="1798"/>
                </a:cubicBezTo>
                <a:cubicBezTo>
                  <a:pt x="2544" y="1797"/>
                  <a:pt x="2544" y="1797"/>
                  <a:pt x="2544" y="1796"/>
                </a:cubicBezTo>
                <a:cubicBezTo>
                  <a:pt x="2544" y="1796"/>
                  <a:pt x="2544" y="1796"/>
                  <a:pt x="2545" y="1795"/>
                </a:cubicBezTo>
                <a:cubicBezTo>
                  <a:pt x="2545" y="1795"/>
                  <a:pt x="2545" y="1795"/>
                  <a:pt x="2545" y="1795"/>
                </a:cubicBezTo>
                <a:cubicBezTo>
                  <a:pt x="2545" y="1794"/>
                  <a:pt x="2545" y="1794"/>
                  <a:pt x="2545" y="1794"/>
                </a:cubicBezTo>
                <a:cubicBezTo>
                  <a:pt x="2545" y="1793"/>
                  <a:pt x="2546" y="1793"/>
                  <a:pt x="2546" y="1792"/>
                </a:cubicBezTo>
                <a:cubicBezTo>
                  <a:pt x="2546" y="1792"/>
                  <a:pt x="2546" y="1792"/>
                  <a:pt x="2546" y="1791"/>
                </a:cubicBezTo>
                <a:cubicBezTo>
                  <a:pt x="2546" y="1791"/>
                  <a:pt x="2546" y="1791"/>
                  <a:pt x="2546" y="1791"/>
                </a:cubicBezTo>
                <a:cubicBezTo>
                  <a:pt x="2546" y="1791"/>
                  <a:pt x="2546" y="1790"/>
                  <a:pt x="2547" y="1790"/>
                </a:cubicBezTo>
                <a:cubicBezTo>
                  <a:pt x="2547" y="1789"/>
                  <a:pt x="2547" y="1789"/>
                  <a:pt x="2547" y="1789"/>
                </a:cubicBezTo>
                <a:cubicBezTo>
                  <a:pt x="2547" y="1789"/>
                  <a:pt x="2547" y="1788"/>
                  <a:pt x="2547" y="1788"/>
                </a:cubicBezTo>
                <a:cubicBezTo>
                  <a:pt x="2547" y="1788"/>
                  <a:pt x="2547" y="1787"/>
                  <a:pt x="2547" y="1786"/>
                </a:cubicBezTo>
                <a:cubicBezTo>
                  <a:pt x="2547" y="1786"/>
                  <a:pt x="2547" y="1786"/>
                  <a:pt x="2547" y="1785"/>
                </a:cubicBezTo>
                <a:cubicBezTo>
                  <a:pt x="2547" y="1785"/>
                  <a:pt x="2547" y="1784"/>
                  <a:pt x="2547" y="1784"/>
                </a:cubicBezTo>
                <a:cubicBezTo>
                  <a:pt x="2547" y="1784"/>
                  <a:pt x="2547" y="1784"/>
                  <a:pt x="2547" y="1783"/>
                </a:cubicBezTo>
                <a:cubicBezTo>
                  <a:pt x="2547" y="1783"/>
                  <a:pt x="2547" y="1783"/>
                  <a:pt x="2547" y="1782"/>
                </a:cubicBezTo>
                <a:cubicBezTo>
                  <a:pt x="2547" y="1782"/>
                  <a:pt x="2547" y="1781"/>
                  <a:pt x="2547" y="1781"/>
                </a:cubicBezTo>
                <a:cubicBezTo>
                  <a:pt x="2547" y="1780"/>
                  <a:pt x="2547" y="1780"/>
                  <a:pt x="2547" y="1779"/>
                </a:cubicBezTo>
                <a:cubicBezTo>
                  <a:pt x="2547" y="1779"/>
                  <a:pt x="2547" y="1779"/>
                  <a:pt x="2547" y="1778"/>
                </a:cubicBezTo>
                <a:cubicBezTo>
                  <a:pt x="2547" y="1778"/>
                  <a:pt x="2547" y="1778"/>
                  <a:pt x="2547" y="1778"/>
                </a:cubicBezTo>
                <a:cubicBezTo>
                  <a:pt x="2547" y="1777"/>
                  <a:pt x="2547" y="1777"/>
                  <a:pt x="2546" y="1776"/>
                </a:cubicBezTo>
                <a:cubicBezTo>
                  <a:pt x="2546" y="1776"/>
                  <a:pt x="2546" y="1776"/>
                  <a:pt x="2546" y="1776"/>
                </a:cubicBezTo>
                <a:cubicBezTo>
                  <a:pt x="2546" y="1776"/>
                  <a:pt x="2546" y="1775"/>
                  <a:pt x="2546" y="1775"/>
                </a:cubicBezTo>
                <a:cubicBezTo>
                  <a:pt x="2546" y="1775"/>
                  <a:pt x="2546" y="1774"/>
                  <a:pt x="2546" y="1773"/>
                </a:cubicBezTo>
                <a:cubicBezTo>
                  <a:pt x="2546" y="1773"/>
                  <a:pt x="2545" y="1773"/>
                  <a:pt x="2545" y="1773"/>
                </a:cubicBezTo>
                <a:cubicBezTo>
                  <a:pt x="2545" y="1772"/>
                  <a:pt x="2545" y="1772"/>
                  <a:pt x="2545" y="1772"/>
                </a:cubicBezTo>
                <a:cubicBezTo>
                  <a:pt x="2545" y="1772"/>
                  <a:pt x="2545" y="1771"/>
                  <a:pt x="2545" y="1771"/>
                </a:cubicBezTo>
                <a:cubicBezTo>
                  <a:pt x="2544" y="1770"/>
                  <a:pt x="2544" y="1770"/>
                  <a:pt x="2544" y="1769"/>
                </a:cubicBezTo>
                <a:cubicBezTo>
                  <a:pt x="2544" y="1769"/>
                  <a:pt x="2544" y="1769"/>
                  <a:pt x="2544" y="1769"/>
                </a:cubicBezTo>
                <a:cubicBezTo>
                  <a:pt x="2711" y="1608"/>
                  <a:pt x="2711" y="1608"/>
                  <a:pt x="2711" y="1608"/>
                </a:cubicBezTo>
                <a:cubicBezTo>
                  <a:pt x="2712" y="1608"/>
                  <a:pt x="2712" y="1608"/>
                  <a:pt x="2712" y="1608"/>
                </a:cubicBezTo>
                <a:cubicBezTo>
                  <a:pt x="2712" y="1608"/>
                  <a:pt x="2713" y="1608"/>
                  <a:pt x="2713" y="1609"/>
                </a:cubicBezTo>
                <a:cubicBezTo>
                  <a:pt x="2714" y="1609"/>
                  <a:pt x="2714" y="1609"/>
                  <a:pt x="2715" y="1609"/>
                </a:cubicBezTo>
                <a:cubicBezTo>
                  <a:pt x="2715" y="1609"/>
                  <a:pt x="2715" y="1609"/>
                  <a:pt x="2715" y="1610"/>
                </a:cubicBezTo>
                <a:cubicBezTo>
                  <a:pt x="2715" y="1610"/>
                  <a:pt x="2716" y="1610"/>
                  <a:pt x="2716" y="1610"/>
                </a:cubicBezTo>
                <a:cubicBezTo>
                  <a:pt x="2717" y="1610"/>
                  <a:pt x="2717" y="1610"/>
                  <a:pt x="2718" y="1610"/>
                </a:cubicBezTo>
                <a:cubicBezTo>
                  <a:pt x="2718" y="1610"/>
                  <a:pt x="2718" y="1611"/>
                  <a:pt x="2718" y="1611"/>
                </a:cubicBezTo>
                <a:cubicBezTo>
                  <a:pt x="2719" y="1611"/>
                  <a:pt x="2719" y="1611"/>
                  <a:pt x="2719" y="1611"/>
                </a:cubicBezTo>
                <a:cubicBezTo>
                  <a:pt x="2719" y="1611"/>
                  <a:pt x="2720" y="1611"/>
                  <a:pt x="2720" y="1611"/>
                </a:cubicBezTo>
                <a:cubicBezTo>
                  <a:pt x="2720" y="1611"/>
                  <a:pt x="2721" y="1611"/>
                  <a:pt x="2721" y="1611"/>
                </a:cubicBezTo>
                <a:cubicBezTo>
                  <a:pt x="2721" y="1611"/>
                  <a:pt x="2721" y="1611"/>
                  <a:pt x="2722" y="1611"/>
                </a:cubicBezTo>
                <a:cubicBezTo>
                  <a:pt x="2722" y="1612"/>
                  <a:pt x="2723" y="1612"/>
                  <a:pt x="2723" y="1612"/>
                </a:cubicBezTo>
                <a:cubicBezTo>
                  <a:pt x="2724" y="1612"/>
                  <a:pt x="2724" y="1612"/>
                  <a:pt x="2724" y="1612"/>
                </a:cubicBezTo>
                <a:cubicBezTo>
                  <a:pt x="2724" y="1612"/>
                  <a:pt x="2725" y="1612"/>
                  <a:pt x="2725" y="1612"/>
                </a:cubicBezTo>
                <a:cubicBezTo>
                  <a:pt x="2725" y="1612"/>
                  <a:pt x="2725" y="1612"/>
                  <a:pt x="2726" y="1612"/>
                </a:cubicBezTo>
                <a:cubicBezTo>
                  <a:pt x="2726" y="1612"/>
                  <a:pt x="2726" y="1612"/>
                  <a:pt x="2726" y="1612"/>
                </a:cubicBezTo>
                <a:cubicBezTo>
                  <a:pt x="2727" y="1612"/>
                  <a:pt x="2727" y="1612"/>
                  <a:pt x="2728" y="1612"/>
                </a:cubicBezTo>
                <a:cubicBezTo>
                  <a:pt x="2728" y="1612"/>
                  <a:pt x="2728" y="1612"/>
                  <a:pt x="2729" y="1612"/>
                </a:cubicBezTo>
                <a:cubicBezTo>
                  <a:pt x="2729" y="1612"/>
                  <a:pt x="2730" y="1612"/>
                  <a:pt x="2730" y="1612"/>
                </a:cubicBezTo>
                <a:cubicBezTo>
                  <a:pt x="2730" y="1612"/>
                  <a:pt x="2731" y="1612"/>
                  <a:pt x="2731" y="1612"/>
                </a:cubicBezTo>
                <a:cubicBezTo>
                  <a:pt x="2731" y="1612"/>
                  <a:pt x="2731" y="1612"/>
                  <a:pt x="2732" y="1611"/>
                </a:cubicBezTo>
                <a:cubicBezTo>
                  <a:pt x="2732" y="1611"/>
                  <a:pt x="2732" y="1611"/>
                  <a:pt x="2732" y="1611"/>
                </a:cubicBezTo>
                <a:cubicBezTo>
                  <a:pt x="2733" y="1611"/>
                  <a:pt x="2733" y="1611"/>
                  <a:pt x="2734" y="1611"/>
                </a:cubicBezTo>
                <a:cubicBezTo>
                  <a:pt x="2734" y="1611"/>
                  <a:pt x="2734" y="1611"/>
                  <a:pt x="2734" y="1611"/>
                </a:cubicBezTo>
                <a:cubicBezTo>
                  <a:pt x="2734" y="1611"/>
                  <a:pt x="2734" y="1611"/>
                  <a:pt x="2735" y="1611"/>
                </a:cubicBezTo>
                <a:cubicBezTo>
                  <a:pt x="2735" y="1611"/>
                  <a:pt x="2736" y="1610"/>
                  <a:pt x="2736" y="1610"/>
                </a:cubicBezTo>
                <a:cubicBezTo>
                  <a:pt x="2737" y="1610"/>
                  <a:pt x="2737" y="1610"/>
                  <a:pt x="2737" y="1610"/>
                </a:cubicBezTo>
                <a:cubicBezTo>
                  <a:pt x="2737" y="1610"/>
                  <a:pt x="2738" y="1610"/>
                  <a:pt x="2738" y="1610"/>
                </a:cubicBezTo>
                <a:cubicBezTo>
                  <a:pt x="2738" y="1610"/>
                  <a:pt x="2739" y="1609"/>
                  <a:pt x="2739" y="1609"/>
                </a:cubicBezTo>
                <a:cubicBezTo>
                  <a:pt x="2740" y="1609"/>
                  <a:pt x="2740" y="1609"/>
                  <a:pt x="2741" y="1608"/>
                </a:cubicBezTo>
                <a:cubicBezTo>
                  <a:pt x="2741" y="1608"/>
                  <a:pt x="2741" y="1608"/>
                  <a:pt x="2742" y="1608"/>
                </a:cubicBezTo>
                <a:cubicBezTo>
                  <a:pt x="2742" y="1608"/>
                  <a:pt x="2742" y="1608"/>
                  <a:pt x="2743" y="1607"/>
                </a:cubicBezTo>
                <a:cubicBezTo>
                  <a:pt x="2743" y="1607"/>
                  <a:pt x="2743" y="1607"/>
                  <a:pt x="2743" y="1607"/>
                </a:cubicBezTo>
                <a:cubicBezTo>
                  <a:pt x="2743" y="1607"/>
                  <a:pt x="2743" y="1607"/>
                  <a:pt x="2743" y="1607"/>
                </a:cubicBezTo>
                <a:cubicBezTo>
                  <a:pt x="2743" y="1607"/>
                  <a:pt x="2744" y="1607"/>
                  <a:pt x="2744" y="1606"/>
                </a:cubicBezTo>
                <a:cubicBezTo>
                  <a:pt x="2744" y="1606"/>
                  <a:pt x="2745" y="1606"/>
                  <a:pt x="2745" y="1605"/>
                </a:cubicBezTo>
                <a:cubicBezTo>
                  <a:pt x="2746" y="1605"/>
                  <a:pt x="2746" y="1605"/>
                  <a:pt x="2746" y="1605"/>
                </a:cubicBezTo>
                <a:cubicBezTo>
                  <a:pt x="2747" y="1604"/>
                  <a:pt x="2747" y="1604"/>
                  <a:pt x="2747" y="1604"/>
                </a:cubicBezTo>
                <a:cubicBezTo>
                  <a:pt x="2747" y="1604"/>
                  <a:pt x="2747" y="1604"/>
                  <a:pt x="2747" y="1604"/>
                </a:cubicBezTo>
                <a:cubicBezTo>
                  <a:pt x="2747" y="1603"/>
                  <a:pt x="2748" y="1603"/>
                  <a:pt x="2748" y="1603"/>
                </a:cubicBezTo>
                <a:cubicBezTo>
                  <a:pt x="2748" y="1603"/>
                  <a:pt x="2748" y="1603"/>
                  <a:pt x="2748" y="1602"/>
                </a:cubicBezTo>
                <a:cubicBezTo>
                  <a:pt x="2749" y="1602"/>
                  <a:pt x="2749" y="1602"/>
                  <a:pt x="2749" y="1602"/>
                </a:cubicBezTo>
                <a:cubicBezTo>
                  <a:pt x="2750" y="1601"/>
                  <a:pt x="2750" y="1601"/>
                  <a:pt x="2750" y="1600"/>
                </a:cubicBezTo>
                <a:cubicBezTo>
                  <a:pt x="2751" y="1600"/>
                  <a:pt x="2751" y="1600"/>
                  <a:pt x="2751" y="1599"/>
                </a:cubicBezTo>
                <a:cubicBezTo>
                  <a:pt x="2751" y="1599"/>
                  <a:pt x="2751" y="1599"/>
                  <a:pt x="2751" y="1599"/>
                </a:cubicBezTo>
                <a:cubicBezTo>
                  <a:pt x="2751" y="1599"/>
                  <a:pt x="2751" y="1599"/>
                  <a:pt x="2751" y="1599"/>
                </a:cubicBezTo>
                <a:cubicBezTo>
                  <a:pt x="2752" y="1598"/>
                  <a:pt x="2752" y="1598"/>
                  <a:pt x="2752" y="1598"/>
                </a:cubicBezTo>
                <a:cubicBezTo>
                  <a:pt x="2752" y="1598"/>
                  <a:pt x="2752" y="1598"/>
                  <a:pt x="2752" y="1598"/>
                </a:cubicBezTo>
                <a:cubicBezTo>
                  <a:pt x="2976" y="1662"/>
                  <a:pt x="2976" y="1662"/>
                  <a:pt x="2976" y="1662"/>
                </a:cubicBezTo>
                <a:cubicBezTo>
                  <a:pt x="2976" y="1662"/>
                  <a:pt x="2976" y="1662"/>
                  <a:pt x="2976" y="1662"/>
                </a:cubicBezTo>
                <a:cubicBezTo>
                  <a:pt x="2976" y="1663"/>
                  <a:pt x="2976" y="1663"/>
                  <a:pt x="2976" y="1664"/>
                </a:cubicBezTo>
                <a:cubicBezTo>
                  <a:pt x="2976" y="1664"/>
                  <a:pt x="2976" y="1664"/>
                  <a:pt x="2976" y="1665"/>
                </a:cubicBezTo>
                <a:cubicBezTo>
                  <a:pt x="2976" y="1665"/>
                  <a:pt x="2976" y="1666"/>
                  <a:pt x="2976" y="1667"/>
                </a:cubicBezTo>
                <a:cubicBezTo>
                  <a:pt x="2976" y="1667"/>
                  <a:pt x="2976" y="1667"/>
                  <a:pt x="2976" y="1668"/>
                </a:cubicBezTo>
                <a:cubicBezTo>
                  <a:pt x="2976" y="1668"/>
                  <a:pt x="2976" y="1668"/>
                  <a:pt x="2976" y="1668"/>
                </a:cubicBezTo>
                <a:cubicBezTo>
                  <a:pt x="2976" y="1669"/>
                  <a:pt x="2976" y="1669"/>
                  <a:pt x="2976" y="1670"/>
                </a:cubicBezTo>
                <a:cubicBezTo>
                  <a:pt x="2976" y="1670"/>
                  <a:pt x="2976" y="1670"/>
                  <a:pt x="2977" y="1670"/>
                </a:cubicBezTo>
                <a:cubicBezTo>
                  <a:pt x="2977" y="1670"/>
                  <a:pt x="2977" y="1670"/>
                  <a:pt x="2977" y="1671"/>
                </a:cubicBezTo>
                <a:cubicBezTo>
                  <a:pt x="2977" y="1671"/>
                  <a:pt x="2977" y="1672"/>
                  <a:pt x="2977" y="1672"/>
                </a:cubicBezTo>
                <a:cubicBezTo>
                  <a:pt x="2977" y="1673"/>
                  <a:pt x="2977" y="1673"/>
                  <a:pt x="2978" y="1673"/>
                </a:cubicBezTo>
                <a:cubicBezTo>
                  <a:pt x="2978" y="1673"/>
                  <a:pt x="2978" y="1674"/>
                  <a:pt x="2978" y="1674"/>
                </a:cubicBezTo>
                <a:cubicBezTo>
                  <a:pt x="2978" y="1674"/>
                  <a:pt x="2978" y="1675"/>
                  <a:pt x="2978" y="1675"/>
                </a:cubicBezTo>
                <a:cubicBezTo>
                  <a:pt x="2979" y="1676"/>
                  <a:pt x="2979" y="1676"/>
                  <a:pt x="2979" y="1677"/>
                </a:cubicBezTo>
                <a:cubicBezTo>
                  <a:pt x="2979" y="1677"/>
                  <a:pt x="2979" y="1677"/>
                  <a:pt x="2980" y="1678"/>
                </a:cubicBezTo>
                <a:cubicBezTo>
                  <a:pt x="2980" y="1678"/>
                  <a:pt x="2980" y="1678"/>
                  <a:pt x="2980" y="1679"/>
                </a:cubicBezTo>
                <a:cubicBezTo>
                  <a:pt x="2980" y="1679"/>
                  <a:pt x="2980" y="1679"/>
                  <a:pt x="2980" y="1679"/>
                </a:cubicBezTo>
                <a:cubicBezTo>
                  <a:pt x="2980" y="1679"/>
                  <a:pt x="2980" y="1679"/>
                  <a:pt x="2981" y="1679"/>
                </a:cubicBezTo>
                <a:cubicBezTo>
                  <a:pt x="2981" y="1679"/>
                  <a:pt x="2981" y="1680"/>
                  <a:pt x="2981" y="1680"/>
                </a:cubicBezTo>
                <a:cubicBezTo>
                  <a:pt x="2981" y="1680"/>
                  <a:pt x="2982" y="1681"/>
                  <a:pt x="2982" y="1681"/>
                </a:cubicBezTo>
                <a:cubicBezTo>
                  <a:pt x="2982" y="1682"/>
                  <a:pt x="2983" y="1682"/>
                  <a:pt x="2983" y="1682"/>
                </a:cubicBezTo>
                <a:cubicBezTo>
                  <a:pt x="2983" y="1683"/>
                  <a:pt x="2984" y="1683"/>
                  <a:pt x="2984" y="1683"/>
                </a:cubicBezTo>
                <a:cubicBezTo>
                  <a:pt x="2984" y="1683"/>
                  <a:pt x="2984" y="1683"/>
                  <a:pt x="2984" y="1683"/>
                </a:cubicBezTo>
                <a:cubicBezTo>
                  <a:pt x="2984" y="1684"/>
                  <a:pt x="2984" y="1684"/>
                  <a:pt x="2984" y="1684"/>
                </a:cubicBezTo>
                <a:cubicBezTo>
                  <a:pt x="2984" y="1684"/>
                  <a:pt x="2985" y="1684"/>
                  <a:pt x="2985" y="1685"/>
                </a:cubicBezTo>
                <a:cubicBezTo>
                  <a:pt x="2985" y="1685"/>
                  <a:pt x="2986" y="1685"/>
                  <a:pt x="2986" y="1685"/>
                </a:cubicBezTo>
                <a:cubicBezTo>
                  <a:pt x="2986" y="1686"/>
                  <a:pt x="2987" y="1686"/>
                  <a:pt x="2987" y="1686"/>
                </a:cubicBezTo>
                <a:cubicBezTo>
                  <a:pt x="2988" y="1687"/>
                  <a:pt x="2988" y="1687"/>
                  <a:pt x="2988" y="1687"/>
                </a:cubicBezTo>
                <a:cubicBezTo>
                  <a:pt x="2988" y="1687"/>
                  <a:pt x="2988" y="1687"/>
                  <a:pt x="2988" y="1687"/>
                </a:cubicBezTo>
                <a:cubicBezTo>
                  <a:pt x="2988" y="1687"/>
                  <a:pt x="2989" y="1687"/>
                  <a:pt x="2989" y="1687"/>
                </a:cubicBezTo>
                <a:cubicBezTo>
                  <a:pt x="2989" y="1688"/>
                  <a:pt x="2989" y="1688"/>
                  <a:pt x="2990" y="1688"/>
                </a:cubicBezTo>
                <a:cubicBezTo>
                  <a:pt x="2990" y="1688"/>
                  <a:pt x="2990" y="1688"/>
                  <a:pt x="2991" y="1689"/>
                </a:cubicBezTo>
                <a:cubicBezTo>
                  <a:pt x="2991" y="1689"/>
                  <a:pt x="2992" y="1689"/>
                  <a:pt x="2992" y="1689"/>
                </a:cubicBezTo>
                <a:cubicBezTo>
                  <a:pt x="2993" y="1690"/>
                  <a:pt x="2993" y="1690"/>
                  <a:pt x="2993" y="1690"/>
                </a:cubicBezTo>
                <a:cubicBezTo>
                  <a:pt x="2994" y="1690"/>
                  <a:pt x="2994" y="1690"/>
                  <a:pt x="2994" y="1690"/>
                </a:cubicBezTo>
                <a:cubicBezTo>
                  <a:pt x="2994" y="1690"/>
                  <a:pt x="2995" y="1691"/>
                  <a:pt x="2995" y="1691"/>
                </a:cubicBezTo>
                <a:cubicBezTo>
                  <a:pt x="2995" y="1691"/>
                  <a:pt x="2996" y="1691"/>
                  <a:pt x="2996" y="1691"/>
                </a:cubicBezTo>
                <a:cubicBezTo>
                  <a:pt x="2997" y="1691"/>
                  <a:pt x="2997" y="1691"/>
                  <a:pt x="2997" y="1691"/>
                </a:cubicBezTo>
                <a:cubicBezTo>
                  <a:pt x="2997" y="1691"/>
                  <a:pt x="2997" y="1692"/>
                  <a:pt x="2998" y="1692"/>
                </a:cubicBezTo>
                <a:cubicBezTo>
                  <a:pt x="2998" y="1692"/>
                  <a:pt x="2998" y="1692"/>
                  <a:pt x="2999" y="1692"/>
                </a:cubicBezTo>
                <a:cubicBezTo>
                  <a:pt x="2999" y="1692"/>
                  <a:pt x="2999" y="1692"/>
                  <a:pt x="3000" y="1692"/>
                </a:cubicBezTo>
                <a:cubicBezTo>
                  <a:pt x="3000" y="1692"/>
                  <a:pt x="3000" y="1692"/>
                  <a:pt x="3000" y="1692"/>
                </a:cubicBezTo>
                <a:cubicBezTo>
                  <a:pt x="3000" y="1633"/>
                  <a:pt x="3000" y="1633"/>
                  <a:pt x="3000" y="1633"/>
                </a:cubicBezTo>
                <a:cubicBezTo>
                  <a:pt x="2999" y="1634"/>
                  <a:pt x="2999" y="1634"/>
                  <a:pt x="2999" y="1634"/>
                </a:cubicBezTo>
                <a:cubicBezTo>
                  <a:pt x="2999" y="1634"/>
                  <a:pt x="2998" y="1634"/>
                  <a:pt x="2998" y="1634"/>
                </a:cubicBezTo>
                <a:cubicBezTo>
                  <a:pt x="2998" y="1634"/>
                  <a:pt x="2998" y="1634"/>
                  <a:pt x="2998" y="1634"/>
                </a:cubicBezTo>
                <a:cubicBezTo>
                  <a:pt x="2997" y="1634"/>
                  <a:pt x="2996" y="1634"/>
                  <a:pt x="2996" y="1635"/>
                </a:cubicBezTo>
                <a:cubicBezTo>
                  <a:pt x="2996" y="1635"/>
                  <a:pt x="2995" y="1635"/>
                  <a:pt x="2995" y="1635"/>
                </a:cubicBezTo>
                <a:cubicBezTo>
                  <a:pt x="2995" y="1635"/>
                  <a:pt x="2995" y="1635"/>
                  <a:pt x="2995" y="1635"/>
                </a:cubicBezTo>
                <a:cubicBezTo>
                  <a:pt x="2994" y="1635"/>
                  <a:pt x="2994" y="1635"/>
                  <a:pt x="2993" y="1636"/>
                </a:cubicBezTo>
                <a:cubicBezTo>
                  <a:pt x="2993" y="1636"/>
                  <a:pt x="2992" y="1636"/>
                  <a:pt x="2992" y="1636"/>
                </a:cubicBezTo>
                <a:cubicBezTo>
                  <a:pt x="2991" y="1636"/>
                  <a:pt x="2991" y="1637"/>
                  <a:pt x="2991" y="1637"/>
                </a:cubicBezTo>
                <a:cubicBezTo>
                  <a:pt x="2990" y="1637"/>
                  <a:pt x="2990" y="1637"/>
                  <a:pt x="2990" y="1637"/>
                </a:cubicBezTo>
                <a:cubicBezTo>
                  <a:pt x="2990" y="1638"/>
                  <a:pt x="2990" y="1638"/>
                  <a:pt x="2989" y="1638"/>
                </a:cubicBezTo>
                <a:cubicBezTo>
                  <a:pt x="2989" y="1638"/>
                  <a:pt x="2989" y="1638"/>
                  <a:pt x="2989" y="1638"/>
                </a:cubicBezTo>
                <a:cubicBezTo>
                  <a:pt x="2989" y="1638"/>
                  <a:pt x="2989" y="1638"/>
                  <a:pt x="2988" y="1638"/>
                </a:cubicBezTo>
                <a:cubicBezTo>
                  <a:pt x="2988" y="1639"/>
                  <a:pt x="2987" y="1639"/>
                  <a:pt x="2987" y="1639"/>
                </a:cubicBezTo>
                <a:cubicBezTo>
                  <a:pt x="2987" y="1640"/>
                  <a:pt x="2986" y="1640"/>
                  <a:pt x="2986" y="1640"/>
                </a:cubicBezTo>
                <a:cubicBezTo>
                  <a:pt x="2986" y="1640"/>
                  <a:pt x="2986" y="1641"/>
                  <a:pt x="2985" y="1641"/>
                </a:cubicBezTo>
                <a:cubicBezTo>
                  <a:pt x="2985" y="1641"/>
                  <a:pt x="2985" y="1641"/>
                  <a:pt x="2985" y="1641"/>
                </a:cubicBezTo>
                <a:cubicBezTo>
                  <a:pt x="2985" y="1641"/>
                  <a:pt x="2985" y="1641"/>
                  <a:pt x="2985" y="1641"/>
                </a:cubicBezTo>
                <a:cubicBezTo>
                  <a:pt x="2985" y="1641"/>
                  <a:pt x="2985" y="1641"/>
                  <a:pt x="2985" y="1641"/>
                </a:cubicBezTo>
                <a:cubicBezTo>
                  <a:pt x="2984" y="1642"/>
                  <a:pt x="2984" y="1642"/>
                  <a:pt x="2984" y="1642"/>
                </a:cubicBezTo>
                <a:cubicBezTo>
                  <a:pt x="2984" y="1643"/>
                  <a:pt x="2983" y="1643"/>
                  <a:pt x="2983" y="1643"/>
                </a:cubicBezTo>
                <a:cubicBezTo>
                  <a:pt x="2983" y="1644"/>
                  <a:pt x="2982" y="1644"/>
                  <a:pt x="2982" y="1645"/>
                </a:cubicBezTo>
                <a:cubicBezTo>
                  <a:pt x="2982" y="1645"/>
                  <a:pt x="2982" y="1645"/>
                  <a:pt x="2982" y="1645"/>
                </a:cubicBezTo>
                <a:cubicBezTo>
                  <a:pt x="2981" y="1645"/>
                  <a:pt x="2981" y="1645"/>
                  <a:pt x="2981" y="1645"/>
                </a:cubicBezTo>
                <a:cubicBezTo>
                  <a:pt x="2981" y="1646"/>
                  <a:pt x="2981" y="1646"/>
                  <a:pt x="2981" y="1646"/>
                </a:cubicBezTo>
                <a:cubicBezTo>
                  <a:pt x="2981" y="1646"/>
                  <a:pt x="2981" y="1646"/>
                  <a:pt x="2981" y="1646"/>
                </a:cubicBezTo>
                <a:cubicBezTo>
                  <a:pt x="2981" y="1646"/>
                  <a:pt x="2980" y="1647"/>
                  <a:pt x="2980" y="1647"/>
                </a:cubicBezTo>
                <a:cubicBezTo>
                  <a:pt x="2980" y="1647"/>
                  <a:pt x="2980" y="1647"/>
                  <a:pt x="2980" y="1647"/>
                </a:cubicBezTo>
                <a:cubicBezTo>
                  <a:pt x="2757" y="1582"/>
                  <a:pt x="2757" y="1582"/>
                  <a:pt x="2757" y="1582"/>
                </a:cubicBezTo>
                <a:cubicBezTo>
                  <a:pt x="2757" y="1582"/>
                  <a:pt x="2757" y="1582"/>
                  <a:pt x="2757" y="1582"/>
                </a:cubicBezTo>
                <a:cubicBezTo>
                  <a:pt x="2757" y="1582"/>
                  <a:pt x="2757" y="1582"/>
                  <a:pt x="2757" y="1581"/>
                </a:cubicBezTo>
                <a:cubicBezTo>
                  <a:pt x="2757" y="1581"/>
                  <a:pt x="2757" y="1580"/>
                  <a:pt x="2757" y="1580"/>
                </a:cubicBezTo>
                <a:cubicBezTo>
                  <a:pt x="2756" y="1579"/>
                  <a:pt x="2756" y="1579"/>
                  <a:pt x="2756" y="1578"/>
                </a:cubicBezTo>
                <a:cubicBezTo>
                  <a:pt x="2756" y="1578"/>
                  <a:pt x="2756" y="1577"/>
                  <a:pt x="2756" y="1577"/>
                </a:cubicBezTo>
                <a:cubicBezTo>
                  <a:pt x="2756" y="1577"/>
                  <a:pt x="2756" y="1577"/>
                  <a:pt x="2756" y="1577"/>
                </a:cubicBezTo>
                <a:cubicBezTo>
                  <a:pt x="2756" y="1576"/>
                  <a:pt x="2756" y="1576"/>
                  <a:pt x="2756" y="1576"/>
                </a:cubicBezTo>
                <a:cubicBezTo>
                  <a:pt x="2756" y="1575"/>
                  <a:pt x="2756" y="1575"/>
                  <a:pt x="2756" y="1575"/>
                </a:cubicBezTo>
                <a:cubicBezTo>
                  <a:pt x="2756" y="1575"/>
                  <a:pt x="2756" y="1575"/>
                  <a:pt x="2756" y="1575"/>
                </a:cubicBezTo>
                <a:cubicBezTo>
                  <a:pt x="2756" y="1575"/>
                  <a:pt x="2756" y="1574"/>
                  <a:pt x="2756" y="1574"/>
                </a:cubicBezTo>
                <a:cubicBezTo>
                  <a:pt x="2755" y="1573"/>
                  <a:pt x="2755" y="1573"/>
                  <a:pt x="2755" y="1572"/>
                </a:cubicBezTo>
                <a:cubicBezTo>
                  <a:pt x="2755" y="1572"/>
                  <a:pt x="2755" y="1572"/>
                  <a:pt x="2755" y="1572"/>
                </a:cubicBezTo>
                <a:cubicBezTo>
                  <a:pt x="2755" y="1571"/>
                  <a:pt x="2755" y="1571"/>
                  <a:pt x="2754" y="1571"/>
                </a:cubicBezTo>
                <a:cubicBezTo>
                  <a:pt x="2754" y="1571"/>
                  <a:pt x="2754" y="1570"/>
                  <a:pt x="2754" y="1570"/>
                </a:cubicBezTo>
                <a:cubicBezTo>
                  <a:pt x="2754" y="1569"/>
                  <a:pt x="2753" y="1569"/>
                  <a:pt x="2753" y="1568"/>
                </a:cubicBezTo>
                <a:cubicBezTo>
                  <a:pt x="2753" y="1568"/>
                  <a:pt x="2753" y="1568"/>
                  <a:pt x="2753" y="1568"/>
                </a:cubicBezTo>
                <a:cubicBezTo>
                  <a:pt x="2753" y="1567"/>
                  <a:pt x="2753" y="1567"/>
                  <a:pt x="2753" y="1567"/>
                </a:cubicBezTo>
                <a:cubicBezTo>
                  <a:pt x="2752" y="1567"/>
                  <a:pt x="2752" y="1567"/>
                  <a:pt x="2752" y="1566"/>
                </a:cubicBezTo>
                <a:cubicBezTo>
                  <a:pt x="2752" y="1566"/>
                  <a:pt x="2752" y="1566"/>
                  <a:pt x="2752" y="1566"/>
                </a:cubicBezTo>
                <a:cubicBezTo>
                  <a:pt x="2752" y="1566"/>
                  <a:pt x="2752" y="1566"/>
                  <a:pt x="2752" y="1566"/>
                </a:cubicBezTo>
                <a:cubicBezTo>
                  <a:pt x="2752" y="1565"/>
                  <a:pt x="2751" y="1565"/>
                  <a:pt x="2751" y="1565"/>
                </a:cubicBezTo>
                <a:cubicBezTo>
                  <a:pt x="2751" y="1564"/>
                  <a:pt x="2750" y="1564"/>
                  <a:pt x="2750" y="1563"/>
                </a:cubicBezTo>
                <a:cubicBezTo>
                  <a:pt x="2750" y="1563"/>
                  <a:pt x="2750" y="1563"/>
                  <a:pt x="2750" y="1563"/>
                </a:cubicBezTo>
                <a:cubicBezTo>
                  <a:pt x="2750" y="1563"/>
                  <a:pt x="2749" y="1563"/>
                  <a:pt x="2749" y="1562"/>
                </a:cubicBezTo>
                <a:cubicBezTo>
                  <a:pt x="2749" y="1562"/>
                  <a:pt x="2749" y="1562"/>
                  <a:pt x="2748" y="1561"/>
                </a:cubicBezTo>
                <a:cubicBezTo>
                  <a:pt x="2748" y="1561"/>
                  <a:pt x="2748" y="1561"/>
                  <a:pt x="2748" y="1561"/>
                </a:cubicBezTo>
                <a:cubicBezTo>
                  <a:pt x="2748" y="1561"/>
                  <a:pt x="2748" y="1561"/>
                  <a:pt x="2748" y="1561"/>
                </a:cubicBezTo>
                <a:cubicBezTo>
                  <a:pt x="2748" y="1561"/>
                  <a:pt x="2748" y="1561"/>
                  <a:pt x="2747" y="1560"/>
                </a:cubicBezTo>
                <a:cubicBezTo>
                  <a:pt x="2747" y="1560"/>
                  <a:pt x="2747" y="1560"/>
                  <a:pt x="2746" y="1559"/>
                </a:cubicBezTo>
                <a:cubicBezTo>
                  <a:pt x="2746" y="1559"/>
                  <a:pt x="2745" y="1559"/>
                  <a:pt x="2745" y="1558"/>
                </a:cubicBezTo>
                <a:cubicBezTo>
                  <a:pt x="2745" y="1558"/>
                  <a:pt x="2744" y="1558"/>
                  <a:pt x="2744" y="1558"/>
                </a:cubicBezTo>
                <a:cubicBezTo>
                  <a:pt x="2744" y="1558"/>
                  <a:pt x="2744" y="1558"/>
                  <a:pt x="2744" y="1558"/>
                </a:cubicBezTo>
                <a:cubicBezTo>
                  <a:pt x="2744" y="1557"/>
                  <a:pt x="2744" y="1557"/>
                  <a:pt x="2744" y="1557"/>
                </a:cubicBezTo>
                <a:cubicBezTo>
                  <a:pt x="2743" y="1557"/>
                  <a:pt x="2743" y="1557"/>
                  <a:pt x="2743" y="1557"/>
                </a:cubicBezTo>
                <a:cubicBezTo>
                  <a:pt x="2742" y="1556"/>
                  <a:pt x="2742" y="1556"/>
                  <a:pt x="2742" y="1556"/>
                </a:cubicBezTo>
                <a:cubicBezTo>
                  <a:pt x="2741" y="1556"/>
                  <a:pt x="2741" y="1556"/>
                  <a:pt x="2740" y="1555"/>
                </a:cubicBezTo>
                <a:cubicBezTo>
                  <a:pt x="2740" y="1555"/>
                  <a:pt x="2739" y="1555"/>
                  <a:pt x="2739" y="1555"/>
                </a:cubicBezTo>
                <a:cubicBezTo>
                  <a:pt x="2739" y="1555"/>
                  <a:pt x="2739" y="1555"/>
                  <a:pt x="2739" y="1555"/>
                </a:cubicBezTo>
                <a:cubicBezTo>
                  <a:pt x="2738" y="1555"/>
                  <a:pt x="2738" y="1555"/>
                  <a:pt x="2738" y="1554"/>
                </a:cubicBezTo>
                <a:cubicBezTo>
                  <a:pt x="2738" y="1554"/>
                  <a:pt x="2738" y="1554"/>
                  <a:pt x="2738" y="1554"/>
                </a:cubicBezTo>
                <a:cubicBezTo>
                  <a:pt x="2737" y="1554"/>
                  <a:pt x="2736" y="1554"/>
                  <a:pt x="2736" y="1554"/>
                </a:cubicBezTo>
                <a:cubicBezTo>
                  <a:pt x="2736" y="1553"/>
                  <a:pt x="2735" y="1553"/>
                  <a:pt x="2735" y="1553"/>
                </a:cubicBezTo>
                <a:cubicBezTo>
                  <a:pt x="2735" y="1553"/>
                  <a:pt x="2735" y="1553"/>
                  <a:pt x="2735" y="1553"/>
                </a:cubicBezTo>
                <a:cubicBezTo>
                  <a:pt x="2734" y="1553"/>
                  <a:pt x="2734" y="1553"/>
                  <a:pt x="2733" y="1553"/>
                </a:cubicBezTo>
                <a:cubicBezTo>
                  <a:pt x="2733" y="1553"/>
                  <a:pt x="2733" y="1553"/>
                  <a:pt x="2733" y="1553"/>
                </a:cubicBezTo>
                <a:cubicBezTo>
                  <a:pt x="2732" y="1553"/>
                  <a:pt x="2732" y="1553"/>
                  <a:pt x="2732" y="1553"/>
                </a:cubicBezTo>
                <a:cubicBezTo>
                  <a:pt x="2731" y="1552"/>
                  <a:pt x="2731" y="1552"/>
                  <a:pt x="2730" y="1552"/>
                </a:cubicBezTo>
                <a:cubicBezTo>
                  <a:pt x="2730" y="1552"/>
                  <a:pt x="2729" y="1552"/>
                  <a:pt x="2729" y="1552"/>
                </a:cubicBezTo>
                <a:cubicBezTo>
                  <a:pt x="2728" y="1552"/>
                  <a:pt x="2728" y="1552"/>
                  <a:pt x="2728" y="1552"/>
                </a:cubicBezTo>
                <a:cubicBezTo>
                  <a:pt x="2728" y="1552"/>
                  <a:pt x="2728" y="1552"/>
                  <a:pt x="2728" y="1552"/>
                </a:cubicBezTo>
                <a:cubicBezTo>
                  <a:pt x="2672" y="1326"/>
                  <a:pt x="2672" y="1326"/>
                  <a:pt x="2672" y="1326"/>
                </a:cubicBezTo>
                <a:cubicBezTo>
                  <a:pt x="2683" y="1320"/>
                  <a:pt x="2690" y="1306"/>
                  <a:pt x="2686" y="1293"/>
                </a:cubicBezTo>
                <a:cubicBezTo>
                  <a:pt x="2682" y="1277"/>
                  <a:pt x="2666" y="1267"/>
                  <a:pt x="2650" y="1271"/>
                </a:cubicBezTo>
                <a:cubicBezTo>
                  <a:pt x="2634" y="1275"/>
                  <a:pt x="2624" y="1291"/>
                  <a:pt x="2628" y="1307"/>
                </a:cubicBezTo>
                <a:cubicBezTo>
                  <a:pt x="2632" y="1321"/>
                  <a:pt x="2643" y="1330"/>
                  <a:pt x="2656" y="1330"/>
                </a:cubicBezTo>
                <a:cubicBezTo>
                  <a:pt x="2712" y="1556"/>
                  <a:pt x="2712" y="1556"/>
                  <a:pt x="2712" y="1556"/>
                </a:cubicBezTo>
                <a:cubicBezTo>
                  <a:pt x="2712" y="1556"/>
                  <a:pt x="2712" y="1556"/>
                  <a:pt x="2712" y="1556"/>
                </a:cubicBezTo>
                <a:cubicBezTo>
                  <a:pt x="2712" y="1556"/>
                  <a:pt x="2711" y="1556"/>
                  <a:pt x="2711" y="1557"/>
                </a:cubicBezTo>
                <a:cubicBezTo>
                  <a:pt x="2711" y="1557"/>
                  <a:pt x="2711" y="1557"/>
                  <a:pt x="2711" y="1557"/>
                </a:cubicBezTo>
                <a:cubicBezTo>
                  <a:pt x="2711" y="1557"/>
                  <a:pt x="2711" y="1557"/>
                  <a:pt x="2710" y="1557"/>
                </a:cubicBezTo>
                <a:cubicBezTo>
                  <a:pt x="2710" y="1557"/>
                  <a:pt x="2710" y="1557"/>
                  <a:pt x="2709" y="1558"/>
                </a:cubicBezTo>
                <a:cubicBezTo>
                  <a:pt x="2709" y="1558"/>
                  <a:pt x="2709" y="1558"/>
                  <a:pt x="2708" y="1559"/>
                </a:cubicBezTo>
                <a:cubicBezTo>
                  <a:pt x="2708" y="1559"/>
                  <a:pt x="2708" y="1559"/>
                  <a:pt x="2707" y="1559"/>
                </a:cubicBezTo>
                <a:cubicBezTo>
                  <a:pt x="2707" y="1560"/>
                  <a:pt x="2707" y="1560"/>
                  <a:pt x="2707" y="1560"/>
                </a:cubicBezTo>
                <a:cubicBezTo>
                  <a:pt x="2706" y="1560"/>
                  <a:pt x="2706" y="1560"/>
                  <a:pt x="2706" y="1560"/>
                </a:cubicBezTo>
                <a:cubicBezTo>
                  <a:pt x="2706" y="1560"/>
                  <a:pt x="2706" y="1560"/>
                  <a:pt x="2706" y="1560"/>
                </a:cubicBezTo>
                <a:cubicBezTo>
                  <a:pt x="2706" y="1560"/>
                  <a:pt x="2706" y="1561"/>
                  <a:pt x="2706" y="1561"/>
                </a:cubicBezTo>
                <a:cubicBezTo>
                  <a:pt x="2706" y="1561"/>
                  <a:pt x="2705" y="1561"/>
                  <a:pt x="2705" y="1562"/>
                </a:cubicBezTo>
                <a:cubicBezTo>
                  <a:pt x="2705" y="1562"/>
                  <a:pt x="2704" y="1562"/>
                  <a:pt x="2704" y="1562"/>
                </a:cubicBezTo>
                <a:cubicBezTo>
                  <a:pt x="2704" y="1563"/>
                  <a:pt x="2703" y="1563"/>
                  <a:pt x="2703" y="1564"/>
                </a:cubicBezTo>
                <a:cubicBezTo>
                  <a:pt x="2703" y="1564"/>
                  <a:pt x="2703" y="1564"/>
                  <a:pt x="2703" y="1564"/>
                </a:cubicBezTo>
                <a:cubicBezTo>
                  <a:pt x="2703" y="1564"/>
                  <a:pt x="2703" y="1565"/>
                  <a:pt x="2702" y="1565"/>
                </a:cubicBezTo>
                <a:cubicBezTo>
                  <a:pt x="2702" y="1565"/>
                  <a:pt x="2702" y="1565"/>
                  <a:pt x="2702" y="1565"/>
                </a:cubicBezTo>
                <a:cubicBezTo>
                  <a:pt x="2702" y="1565"/>
                  <a:pt x="2702" y="1565"/>
                  <a:pt x="2702" y="1565"/>
                </a:cubicBezTo>
                <a:cubicBezTo>
                  <a:pt x="2702" y="1566"/>
                  <a:pt x="2702" y="1566"/>
                  <a:pt x="2701" y="1566"/>
                </a:cubicBezTo>
                <a:cubicBezTo>
                  <a:pt x="2701" y="1566"/>
                  <a:pt x="2701" y="1567"/>
                  <a:pt x="2701" y="1567"/>
                </a:cubicBezTo>
                <a:cubicBezTo>
                  <a:pt x="2701" y="1568"/>
                  <a:pt x="2700" y="1568"/>
                  <a:pt x="2700" y="1569"/>
                </a:cubicBezTo>
                <a:cubicBezTo>
                  <a:pt x="2700" y="1569"/>
                  <a:pt x="2700" y="1569"/>
                  <a:pt x="2699" y="1570"/>
                </a:cubicBezTo>
                <a:cubicBezTo>
                  <a:pt x="2699" y="1570"/>
                  <a:pt x="2699" y="1570"/>
                  <a:pt x="2699" y="1570"/>
                </a:cubicBezTo>
                <a:cubicBezTo>
                  <a:pt x="2699" y="1571"/>
                  <a:pt x="2699" y="1571"/>
                  <a:pt x="2699" y="1571"/>
                </a:cubicBezTo>
                <a:cubicBezTo>
                  <a:pt x="2699" y="1572"/>
                  <a:pt x="2699" y="1572"/>
                  <a:pt x="2698" y="1573"/>
                </a:cubicBezTo>
                <a:cubicBezTo>
                  <a:pt x="2698" y="1573"/>
                  <a:pt x="2698" y="1573"/>
                  <a:pt x="2698" y="1574"/>
                </a:cubicBezTo>
                <a:cubicBezTo>
                  <a:pt x="2698" y="1574"/>
                  <a:pt x="2698" y="1574"/>
                  <a:pt x="2698" y="1574"/>
                </a:cubicBezTo>
                <a:cubicBezTo>
                  <a:pt x="2698" y="1574"/>
                  <a:pt x="2698" y="1575"/>
                  <a:pt x="2698" y="1575"/>
                </a:cubicBezTo>
                <a:cubicBezTo>
                  <a:pt x="2698" y="1576"/>
                  <a:pt x="2698" y="1576"/>
                  <a:pt x="2698" y="1576"/>
                </a:cubicBezTo>
                <a:cubicBezTo>
                  <a:pt x="2697" y="1576"/>
                  <a:pt x="2697" y="1577"/>
                  <a:pt x="2697" y="1577"/>
                </a:cubicBezTo>
                <a:cubicBezTo>
                  <a:pt x="2697" y="1577"/>
                  <a:pt x="2697" y="1578"/>
                  <a:pt x="2697" y="1579"/>
                </a:cubicBezTo>
                <a:cubicBezTo>
                  <a:pt x="2697" y="1579"/>
                  <a:pt x="2697" y="1579"/>
                  <a:pt x="2697" y="1580"/>
                </a:cubicBezTo>
                <a:cubicBezTo>
                  <a:pt x="2697" y="1580"/>
                  <a:pt x="2697" y="1580"/>
                  <a:pt x="2697" y="1580"/>
                </a:cubicBezTo>
                <a:cubicBezTo>
                  <a:pt x="2697" y="1580"/>
                  <a:pt x="2697" y="1580"/>
                  <a:pt x="2697" y="1580"/>
                </a:cubicBezTo>
                <a:cubicBezTo>
                  <a:pt x="2697" y="1581"/>
                  <a:pt x="2697" y="1581"/>
                  <a:pt x="2697" y="1581"/>
                </a:cubicBezTo>
                <a:cubicBezTo>
                  <a:pt x="2697" y="1581"/>
                  <a:pt x="2697" y="1581"/>
                  <a:pt x="2697" y="1582"/>
                </a:cubicBezTo>
                <a:cubicBezTo>
                  <a:pt x="2697" y="1582"/>
                  <a:pt x="2697" y="1582"/>
                  <a:pt x="2697" y="1583"/>
                </a:cubicBezTo>
                <a:cubicBezTo>
                  <a:pt x="2697" y="1583"/>
                  <a:pt x="2697" y="1583"/>
                  <a:pt x="2697" y="1583"/>
                </a:cubicBezTo>
                <a:cubicBezTo>
                  <a:pt x="2697" y="1583"/>
                  <a:pt x="2697" y="1584"/>
                  <a:pt x="2697" y="1584"/>
                </a:cubicBezTo>
                <a:cubicBezTo>
                  <a:pt x="2697" y="1585"/>
                  <a:pt x="2697" y="1585"/>
                  <a:pt x="2697" y="1586"/>
                </a:cubicBezTo>
                <a:cubicBezTo>
                  <a:pt x="2697" y="1586"/>
                  <a:pt x="2697" y="1587"/>
                  <a:pt x="2697" y="1587"/>
                </a:cubicBezTo>
                <a:cubicBezTo>
                  <a:pt x="2697" y="1587"/>
                  <a:pt x="2697" y="1587"/>
                  <a:pt x="2697" y="1587"/>
                </a:cubicBezTo>
                <a:cubicBezTo>
                  <a:pt x="2697" y="1588"/>
                  <a:pt x="2698" y="1588"/>
                  <a:pt x="2698" y="1589"/>
                </a:cubicBezTo>
                <a:cubicBezTo>
                  <a:pt x="2698" y="1589"/>
                  <a:pt x="2698" y="1589"/>
                  <a:pt x="2698" y="1589"/>
                </a:cubicBezTo>
                <a:cubicBezTo>
                  <a:pt x="2698" y="1589"/>
                  <a:pt x="2698" y="1590"/>
                  <a:pt x="2698" y="1590"/>
                </a:cubicBezTo>
                <a:cubicBezTo>
                  <a:pt x="2698" y="1591"/>
                  <a:pt x="2698" y="1591"/>
                  <a:pt x="2698" y="1592"/>
                </a:cubicBezTo>
                <a:cubicBezTo>
                  <a:pt x="2699" y="1592"/>
                  <a:pt x="2699" y="1592"/>
                  <a:pt x="2699" y="1592"/>
                </a:cubicBezTo>
                <a:cubicBezTo>
                  <a:pt x="2699" y="1593"/>
                  <a:pt x="2699" y="1593"/>
                  <a:pt x="2699" y="1593"/>
                </a:cubicBezTo>
                <a:cubicBezTo>
                  <a:pt x="2699" y="1593"/>
                  <a:pt x="2699" y="1594"/>
                  <a:pt x="2700" y="1594"/>
                </a:cubicBezTo>
                <a:cubicBezTo>
                  <a:pt x="2700" y="1595"/>
                  <a:pt x="2700" y="1595"/>
                  <a:pt x="2700" y="1596"/>
                </a:cubicBezTo>
                <a:cubicBezTo>
                  <a:pt x="2700" y="1596"/>
                  <a:pt x="2700" y="1596"/>
                  <a:pt x="2700" y="1596"/>
                </a:cubicBezTo>
                <a:cubicBezTo>
                  <a:pt x="2533" y="1757"/>
                  <a:pt x="2533" y="1757"/>
                  <a:pt x="2533" y="1757"/>
                </a:cubicBezTo>
                <a:cubicBezTo>
                  <a:pt x="2533" y="1757"/>
                  <a:pt x="2532" y="1757"/>
                  <a:pt x="2532" y="1757"/>
                </a:cubicBezTo>
                <a:cubicBezTo>
                  <a:pt x="2532" y="1757"/>
                  <a:pt x="2531" y="1757"/>
                  <a:pt x="2531" y="1756"/>
                </a:cubicBezTo>
                <a:cubicBezTo>
                  <a:pt x="2530" y="1756"/>
                  <a:pt x="2530" y="1756"/>
                  <a:pt x="2530" y="1756"/>
                </a:cubicBezTo>
                <a:cubicBezTo>
                  <a:pt x="2529" y="1756"/>
                  <a:pt x="2529" y="1756"/>
                  <a:pt x="2529" y="1756"/>
                </a:cubicBezTo>
                <a:cubicBezTo>
                  <a:pt x="2529" y="1755"/>
                  <a:pt x="2528" y="1755"/>
                  <a:pt x="2528" y="1755"/>
                </a:cubicBezTo>
                <a:cubicBezTo>
                  <a:pt x="2528" y="1755"/>
                  <a:pt x="2527" y="1755"/>
                  <a:pt x="2527" y="1755"/>
                </a:cubicBezTo>
                <a:cubicBezTo>
                  <a:pt x="2526" y="1755"/>
                  <a:pt x="2526" y="1754"/>
                  <a:pt x="2526" y="1754"/>
                </a:cubicBezTo>
                <a:cubicBezTo>
                  <a:pt x="2526" y="1754"/>
                  <a:pt x="2526" y="1754"/>
                  <a:pt x="2525" y="1754"/>
                </a:cubicBezTo>
                <a:cubicBezTo>
                  <a:pt x="2525" y="1754"/>
                  <a:pt x="2524" y="1754"/>
                  <a:pt x="2524" y="1754"/>
                </a:cubicBezTo>
                <a:cubicBezTo>
                  <a:pt x="2524" y="1754"/>
                  <a:pt x="2524" y="1754"/>
                  <a:pt x="2523" y="1754"/>
                </a:cubicBezTo>
                <a:cubicBezTo>
                  <a:pt x="2523" y="1754"/>
                  <a:pt x="2523" y="1754"/>
                  <a:pt x="2522" y="1754"/>
                </a:cubicBezTo>
                <a:cubicBezTo>
                  <a:pt x="2522" y="1754"/>
                  <a:pt x="2521" y="1753"/>
                  <a:pt x="2521" y="1753"/>
                </a:cubicBezTo>
                <a:cubicBezTo>
                  <a:pt x="2520" y="1753"/>
                  <a:pt x="2520" y="1753"/>
                  <a:pt x="2520" y="1753"/>
                </a:cubicBezTo>
                <a:cubicBezTo>
                  <a:pt x="2519" y="1753"/>
                  <a:pt x="2519" y="1753"/>
                  <a:pt x="2518" y="1753"/>
                </a:cubicBezTo>
                <a:cubicBezTo>
                  <a:pt x="2518" y="1753"/>
                  <a:pt x="2518" y="1753"/>
                  <a:pt x="2518" y="1753"/>
                </a:cubicBezTo>
                <a:cubicBezTo>
                  <a:pt x="2517" y="1753"/>
                  <a:pt x="2517" y="1753"/>
                  <a:pt x="2517" y="1753"/>
                </a:cubicBezTo>
                <a:cubicBezTo>
                  <a:pt x="2516" y="1753"/>
                  <a:pt x="2516" y="1753"/>
                  <a:pt x="2515" y="1753"/>
                </a:cubicBezTo>
                <a:cubicBezTo>
                  <a:pt x="2515" y="1753"/>
                  <a:pt x="2514" y="1753"/>
                  <a:pt x="2514" y="1753"/>
                </a:cubicBezTo>
                <a:cubicBezTo>
                  <a:pt x="2513" y="1753"/>
                  <a:pt x="2513" y="1754"/>
                  <a:pt x="2513" y="1754"/>
                </a:cubicBezTo>
                <a:cubicBezTo>
                  <a:pt x="2512" y="1754"/>
                  <a:pt x="2512" y="1754"/>
                  <a:pt x="2512" y="1754"/>
                </a:cubicBezTo>
                <a:cubicBezTo>
                  <a:pt x="2512" y="1754"/>
                  <a:pt x="2511" y="1754"/>
                  <a:pt x="2511" y="1754"/>
                </a:cubicBezTo>
                <a:cubicBezTo>
                  <a:pt x="2510" y="1754"/>
                  <a:pt x="2510" y="1754"/>
                  <a:pt x="2510" y="1754"/>
                </a:cubicBezTo>
                <a:cubicBezTo>
                  <a:pt x="2510" y="1754"/>
                  <a:pt x="2510" y="1754"/>
                  <a:pt x="2509" y="1754"/>
                </a:cubicBezTo>
                <a:cubicBezTo>
                  <a:pt x="2509" y="1754"/>
                  <a:pt x="2508" y="1755"/>
                  <a:pt x="2508" y="1755"/>
                </a:cubicBezTo>
                <a:cubicBezTo>
                  <a:pt x="2508" y="1755"/>
                  <a:pt x="2507" y="1755"/>
                  <a:pt x="2507" y="1755"/>
                </a:cubicBezTo>
                <a:cubicBezTo>
                  <a:pt x="2507" y="1755"/>
                  <a:pt x="2507" y="1755"/>
                  <a:pt x="2506" y="1755"/>
                </a:cubicBezTo>
                <a:cubicBezTo>
                  <a:pt x="2506" y="1755"/>
                  <a:pt x="2506" y="1756"/>
                  <a:pt x="2505" y="1756"/>
                </a:cubicBezTo>
                <a:cubicBezTo>
                  <a:pt x="2505" y="1756"/>
                  <a:pt x="2504" y="1756"/>
                  <a:pt x="2504" y="1757"/>
                </a:cubicBezTo>
                <a:cubicBezTo>
                  <a:pt x="2503" y="1757"/>
                  <a:pt x="2503" y="1757"/>
                  <a:pt x="2503" y="1757"/>
                </a:cubicBezTo>
                <a:cubicBezTo>
                  <a:pt x="2502" y="1757"/>
                  <a:pt x="2502" y="1757"/>
                  <a:pt x="2502" y="1758"/>
                </a:cubicBezTo>
                <a:cubicBezTo>
                  <a:pt x="2502" y="1758"/>
                  <a:pt x="2501" y="1758"/>
                  <a:pt x="2501" y="1758"/>
                </a:cubicBezTo>
                <a:cubicBezTo>
                  <a:pt x="2501" y="1758"/>
                  <a:pt x="2501" y="1758"/>
                  <a:pt x="2501" y="1758"/>
                </a:cubicBezTo>
                <a:cubicBezTo>
                  <a:pt x="2501" y="1758"/>
                  <a:pt x="2500" y="1758"/>
                  <a:pt x="2500" y="1759"/>
                </a:cubicBezTo>
                <a:cubicBezTo>
                  <a:pt x="2500" y="1759"/>
                  <a:pt x="2499" y="1759"/>
                  <a:pt x="2499" y="1760"/>
                </a:cubicBezTo>
                <a:cubicBezTo>
                  <a:pt x="2498" y="1760"/>
                  <a:pt x="2498" y="1760"/>
                  <a:pt x="2498" y="1760"/>
                </a:cubicBezTo>
                <a:cubicBezTo>
                  <a:pt x="2498" y="1761"/>
                  <a:pt x="2497" y="1761"/>
                  <a:pt x="2497" y="1761"/>
                </a:cubicBezTo>
                <a:cubicBezTo>
                  <a:pt x="2497" y="1761"/>
                  <a:pt x="2497" y="1761"/>
                  <a:pt x="2497" y="1761"/>
                </a:cubicBezTo>
                <a:cubicBezTo>
                  <a:pt x="2497" y="1762"/>
                  <a:pt x="2497" y="1762"/>
                  <a:pt x="2497" y="1762"/>
                </a:cubicBezTo>
                <a:cubicBezTo>
                  <a:pt x="2496" y="1762"/>
                  <a:pt x="2496" y="1762"/>
                  <a:pt x="2496" y="1763"/>
                </a:cubicBezTo>
                <a:cubicBezTo>
                  <a:pt x="2495" y="1763"/>
                  <a:pt x="2495" y="1763"/>
                  <a:pt x="2495" y="1764"/>
                </a:cubicBezTo>
                <a:cubicBezTo>
                  <a:pt x="2494" y="1764"/>
                  <a:pt x="2494" y="1764"/>
                  <a:pt x="2494" y="1765"/>
                </a:cubicBezTo>
                <a:cubicBezTo>
                  <a:pt x="2494" y="1765"/>
                  <a:pt x="2493" y="1765"/>
                  <a:pt x="2493" y="1766"/>
                </a:cubicBezTo>
                <a:cubicBezTo>
                  <a:pt x="2493" y="1766"/>
                  <a:pt x="2493" y="1766"/>
                  <a:pt x="2493" y="1766"/>
                </a:cubicBezTo>
                <a:cubicBezTo>
                  <a:pt x="2493" y="1766"/>
                  <a:pt x="2493" y="1766"/>
                  <a:pt x="2493" y="1766"/>
                </a:cubicBezTo>
                <a:cubicBezTo>
                  <a:pt x="2493" y="1767"/>
                  <a:pt x="2492" y="1767"/>
                  <a:pt x="2492" y="1767"/>
                </a:cubicBezTo>
                <a:cubicBezTo>
                  <a:pt x="2492" y="1767"/>
                  <a:pt x="2492" y="1767"/>
                  <a:pt x="2492" y="1767"/>
                </a:cubicBezTo>
                <a:cubicBezTo>
                  <a:pt x="2268" y="1703"/>
                  <a:pt x="2268" y="1703"/>
                  <a:pt x="2268" y="1703"/>
                </a:cubicBezTo>
                <a:cubicBezTo>
                  <a:pt x="2268" y="1703"/>
                  <a:pt x="2268" y="1703"/>
                  <a:pt x="2268" y="1703"/>
                </a:cubicBezTo>
                <a:cubicBezTo>
                  <a:pt x="2268" y="1702"/>
                  <a:pt x="2269" y="1702"/>
                  <a:pt x="2268" y="1701"/>
                </a:cubicBezTo>
                <a:cubicBezTo>
                  <a:pt x="2268" y="1701"/>
                  <a:pt x="2268" y="1701"/>
                  <a:pt x="2268" y="1700"/>
                </a:cubicBezTo>
                <a:cubicBezTo>
                  <a:pt x="2268" y="1700"/>
                  <a:pt x="2268" y="1699"/>
                  <a:pt x="2268" y="1698"/>
                </a:cubicBezTo>
                <a:cubicBezTo>
                  <a:pt x="2268" y="1698"/>
                  <a:pt x="2268" y="1698"/>
                  <a:pt x="2268" y="1697"/>
                </a:cubicBezTo>
                <a:cubicBezTo>
                  <a:pt x="2268" y="1697"/>
                  <a:pt x="2268" y="1697"/>
                  <a:pt x="2268" y="1697"/>
                </a:cubicBezTo>
                <a:cubicBezTo>
                  <a:pt x="2268" y="1696"/>
                  <a:pt x="2268" y="1696"/>
                  <a:pt x="2268" y="1695"/>
                </a:cubicBezTo>
                <a:cubicBezTo>
                  <a:pt x="2268" y="1695"/>
                  <a:pt x="2268" y="1695"/>
                  <a:pt x="2268" y="1695"/>
                </a:cubicBezTo>
                <a:cubicBezTo>
                  <a:pt x="2268" y="1695"/>
                  <a:pt x="2267" y="1695"/>
                  <a:pt x="2267" y="1694"/>
                </a:cubicBezTo>
                <a:cubicBezTo>
                  <a:pt x="2267" y="1694"/>
                  <a:pt x="2267" y="1693"/>
                  <a:pt x="2267" y="1693"/>
                </a:cubicBezTo>
                <a:cubicBezTo>
                  <a:pt x="2267" y="1692"/>
                  <a:pt x="2267" y="1692"/>
                  <a:pt x="2267" y="1692"/>
                </a:cubicBezTo>
                <a:cubicBezTo>
                  <a:pt x="2267" y="1692"/>
                  <a:pt x="2266" y="1691"/>
                  <a:pt x="2266" y="1691"/>
                </a:cubicBezTo>
                <a:cubicBezTo>
                  <a:pt x="2266" y="1691"/>
                  <a:pt x="2266" y="1690"/>
                  <a:pt x="2266" y="1690"/>
                </a:cubicBezTo>
                <a:cubicBezTo>
                  <a:pt x="2266" y="1689"/>
                  <a:pt x="2265" y="1689"/>
                  <a:pt x="2265" y="1688"/>
                </a:cubicBezTo>
                <a:cubicBezTo>
                  <a:pt x="2265" y="1688"/>
                  <a:pt x="2265" y="1688"/>
                  <a:pt x="2265" y="1687"/>
                </a:cubicBezTo>
                <a:cubicBezTo>
                  <a:pt x="2264" y="1687"/>
                  <a:pt x="2264" y="1687"/>
                  <a:pt x="2264" y="1686"/>
                </a:cubicBezTo>
                <a:cubicBezTo>
                  <a:pt x="2264" y="1686"/>
                  <a:pt x="2264" y="1686"/>
                  <a:pt x="2264" y="1686"/>
                </a:cubicBezTo>
                <a:cubicBezTo>
                  <a:pt x="2264" y="1686"/>
                  <a:pt x="2264" y="1686"/>
                  <a:pt x="2264" y="1686"/>
                </a:cubicBezTo>
                <a:cubicBezTo>
                  <a:pt x="2263" y="1686"/>
                  <a:pt x="2263" y="1685"/>
                  <a:pt x="2263" y="1685"/>
                </a:cubicBezTo>
                <a:cubicBezTo>
                  <a:pt x="2263" y="1685"/>
                  <a:pt x="2262" y="1684"/>
                  <a:pt x="2262" y="1684"/>
                </a:cubicBezTo>
                <a:cubicBezTo>
                  <a:pt x="2262" y="1683"/>
                  <a:pt x="2261" y="1683"/>
                  <a:pt x="2261" y="1683"/>
                </a:cubicBezTo>
                <a:cubicBezTo>
                  <a:pt x="2261" y="1682"/>
                  <a:pt x="2261" y="1682"/>
                  <a:pt x="2260" y="1682"/>
                </a:cubicBezTo>
                <a:cubicBezTo>
                  <a:pt x="2260" y="1682"/>
                  <a:pt x="2260" y="1682"/>
                  <a:pt x="2260" y="1682"/>
                </a:cubicBezTo>
                <a:cubicBezTo>
                  <a:pt x="2260" y="1682"/>
                  <a:pt x="2260" y="1681"/>
                  <a:pt x="2260" y="1681"/>
                </a:cubicBezTo>
                <a:cubicBezTo>
                  <a:pt x="2260" y="1681"/>
                  <a:pt x="2259" y="1681"/>
                  <a:pt x="2259" y="1681"/>
                </a:cubicBezTo>
                <a:cubicBezTo>
                  <a:pt x="2259" y="1680"/>
                  <a:pt x="2258" y="1680"/>
                  <a:pt x="2258" y="1680"/>
                </a:cubicBezTo>
                <a:cubicBezTo>
                  <a:pt x="2258" y="1679"/>
                  <a:pt x="2257" y="1679"/>
                  <a:pt x="2257" y="1679"/>
                </a:cubicBezTo>
                <a:cubicBezTo>
                  <a:pt x="2257" y="1678"/>
                  <a:pt x="2256" y="1678"/>
                  <a:pt x="2256" y="1678"/>
                </a:cubicBezTo>
                <a:cubicBezTo>
                  <a:pt x="2256" y="1678"/>
                  <a:pt x="2256" y="1678"/>
                  <a:pt x="2256" y="1678"/>
                </a:cubicBezTo>
                <a:cubicBezTo>
                  <a:pt x="2256" y="1678"/>
                  <a:pt x="2256" y="1678"/>
                  <a:pt x="2255" y="1678"/>
                </a:cubicBezTo>
                <a:cubicBezTo>
                  <a:pt x="2255" y="1677"/>
                  <a:pt x="2255" y="1677"/>
                  <a:pt x="2254" y="1677"/>
                </a:cubicBezTo>
                <a:cubicBezTo>
                  <a:pt x="2254" y="1677"/>
                  <a:pt x="2254" y="1677"/>
                  <a:pt x="2253" y="1676"/>
                </a:cubicBezTo>
                <a:cubicBezTo>
                  <a:pt x="2253" y="1676"/>
                  <a:pt x="2252" y="1676"/>
                  <a:pt x="2252" y="1676"/>
                </a:cubicBezTo>
                <a:cubicBezTo>
                  <a:pt x="2252" y="1675"/>
                  <a:pt x="2251" y="1675"/>
                  <a:pt x="2251" y="1675"/>
                </a:cubicBezTo>
                <a:cubicBezTo>
                  <a:pt x="2251" y="1675"/>
                  <a:pt x="2250" y="1675"/>
                  <a:pt x="2250" y="1675"/>
                </a:cubicBezTo>
                <a:cubicBezTo>
                  <a:pt x="2250" y="1675"/>
                  <a:pt x="2250" y="1675"/>
                  <a:pt x="2249" y="1674"/>
                </a:cubicBezTo>
                <a:cubicBezTo>
                  <a:pt x="2249" y="1674"/>
                  <a:pt x="2248" y="1674"/>
                  <a:pt x="2248" y="1674"/>
                </a:cubicBezTo>
                <a:cubicBezTo>
                  <a:pt x="2247" y="1674"/>
                  <a:pt x="2247" y="1674"/>
                  <a:pt x="2247" y="1674"/>
                </a:cubicBezTo>
                <a:cubicBezTo>
                  <a:pt x="2247" y="1674"/>
                  <a:pt x="2247" y="1674"/>
                  <a:pt x="2247" y="1673"/>
                </a:cubicBezTo>
                <a:cubicBezTo>
                  <a:pt x="2246" y="1673"/>
                  <a:pt x="2246" y="1673"/>
                  <a:pt x="2245" y="1673"/>
                </a:cubicBezTo>
                <a:cubicBezTo>
                  <a:pt x="2245" y="1673"/>
                  <a:pt x="2245" y="1673"/>
                  <a:pt x="2245" y="1673"/>
                </a:cubicBezTo>
                <a:cubicBezTo>
                  <a:pt x="2244" y="1673"/>
                  <a:pt x="2244" y="1673"/>
                  <a:pt x="2244" y="1673"/>
                </a:cubicBezTo>
                <a:cubicBezTo>
                  <a:pt x="2243" y="1673"/>
                  <a:pt x="2243" y="1673"/>
                  <a:pt x="2242" y="1673"/>
                </a:cubicBezTo>
                <a:cubicBezTo>
                  <a:pt x="2242" y="1673"/>
                  <a:pt x="2241" y="1672"/>
                  <a:pt x="2241" y="1672"/>
                </a:cubicBezTo>
                <a:cubicBezTo>
                  <a:pt x="2240" y="1672"/>
                  <a:pt x="2240" y="1672"/>
                  <a:pt x="2240" y="1672"/>
                </a:cubicBezTo>
                <a:cubicBezTo>
                  <a:pt x="2239" y="1672"/>
                  <a:pt x="2239" y="1672"/>
                  <a:pt x="2239" y="1672"/>
                </a:cubicBezTo>
                <a:cubicBezTo>
                  <a:pt x="2184" y="1446"/>
                  <a:pt x="2184" y="1446"/>
                  <a:pt x="2184" y="1446"/>
                </a:cubicBezTo>
                <a:cubicBezTo>
                  <a:pt x="2184" y="1446"/>
                  <a:pt x="2184" y="1446"/>
                  <a:pt x="2184" y="1446"/>
                </a:cubicBezTo>
                <a:cubicBezTo>
                  <a:pt x="2184" y="1446"/>
                  <a:pt x="2185" y="1446"/>
                  <a:pt x="2185" y="1446"/>
                </a:cubicBezTo>
                <a:cubicBezTo>
                  <a:pt x="2185" y="1446"/>
                  <a:pt x="2185" y="1446"/>
                  <a:pt x="2185" y="1446"/>
                </a:cubicBezTo>
                <a:cubicBezTo>
                  <a:pt x="2185" y="1446"/>
                  <a:pt x="2185" y="1445"/>
                  <a:pt x="2185" y="1445"/>
                </a:cubicBezTo>
                <a:cubicBezTo>
                  <a:pt x="2186" y="1445"/>
                  <a:pt x="2186" y="1445"/>
                  <a:pt x="2186" y="1445"/>
                </a:cubicBezTo>
                <a:cubicBezTo>
                  <a:pt x="2187" y="1444"/>
                  <a:pt x="2187" y="1444"/>
                  <a:pt x="2188" y="1444"/>
                </a:cubicBezTo>
                <a:cubicBezTo>
                  <a:pt x="2188" y="1444"/>
                  <a:pt x="2188" y="1443"/>
                  <a:pt x="2189" y="1443"/>
                </a:cubicBezTo>
                <a:cubicBezTo>
                  <a:pt x="2189" y="1443"/>
                  <a:pt x="2189" y="1442"/>
                  <a:pt x="2190" y="1442"/>
                </a:cubicBezTo>
                <a:cubicBezTo>
                  <a:pt x="2190" y="1442"/>
                  <a:pt x="2190" y="1442"/>
                  <a:pt x="2190" y="1442"/>
                </a:cubicBezTo>
                <a:cubicBezTo>
                  <a:pt x="2190" y="1442"/>
                  <a:pt x="2190" y="1442"/>
                  <a:pt x="2190" y="1442"/>
                </a:cubicBezTo>
                <a:cubicBezTo>
                  <a:pt x="2190" y="1442"/>
                  <a:pt x="2191" y="1441"/>
                  <a:pt x="2191" y="1441"/>
                </a:cubicBezTo>
                <a:cubicBezTo>
                  <a:pt x="2191" y="1441"/>
                  <a:pt x="2192" y="1440"/>
                  <a:pt x="2192" y="1440"/>
                </a:cubicBezTo>
                <a:cubicBezTo>
                  <a:pt x="2192" y="1440"/>
                  <a:pt x="2193" y="1439"/>
                  <a:pt x="2193" y="1439"/>
                </a:cubicBezTo>
                <a:cubicBezTo>
                  <a:pt x="2193" y="1438"/>
                  <a:pt x="2193" y="1438"/>
                  <a:pt x="2194" y="1438"/>
                </a:cubicBezTo>
                <a:cubicBezTo>
                  <a:pt x="2194" y="1438"/>
                  <a:pt x="2194" y="1438"/>
                  <a:pt x="2194" y="1438"/>
                </a:cubicBezTo>
                <a:cubicBezTo>
                  <a:pt x="2194" y="1437"/>
                  <a:pt x="2194" y="1437"/>
                  <a:pt x="2194" y="1437"/>
                </a:cubicBezTo>
                <a:cubicBezTo>
                  <a:pt x="2194" y="1437"/>
                  <a:pt x="2194" y="1437"/>
                  <a:pt x="2195" y="1436"/>
                </a:cubicBezTo>
                <a:cubicBezTo>
                  <a:pt x="2195" y="1436"/>
                  <a:pt x="2195" y="1436"/>
                  <a:pt x="2195" y="1435"/>
                </a:cubicBezTo>
                <a:cubicBezTo>
                  <a:pt x="2195" y="1435"/>
                  <a:pt x="2196" y="1434"/>
                  <a:pt x="2196" y="1434"/>
                </a:cubicBezTo>
                <a:cubicBezTo>
                  <a:pt x="2196" y="1433"/>
                  <a:pt x="2196" y="1433"/>
                  <a:pt x="2196" y="1433"/>
                </a:cubicBezTo>
                <a:cubicBezTo>
                  <a:pt x="2197" y="1432"/>
                  <a:pt x="2197" y="1432"/>
                  <a:pt x="2197" y="1432"/>
                </a:cubicBezTo>
                <a:cubicBezTo>
                  <a:pt x="2197" y="1432"/>
                  <a:pt x="2197" y="1431"/>
                  <a:pt x="2197" y="1431"/>
                </a:cubicBezTo>
                <a:cubicBezTo>
                  <a:pt x="2197" y="1431"/>
                  <a:pt x="2197" y="1430"/>
                  <a:pt x="2198" y="1430"/>
                </a:cubicBezTo>
                <a:cubicBezTo>
                  <a:pt x="2198" y="1429"/>
                  <a:pt x="2198" y="1429"/>
                  <a:pt x="2198" y="1429"/>
                </a:cubicBezTo>
                <a:cubicBezTo>
                  <a:pt x="2198" y="1429"/>
                  <a:pt x="2198" y="1429"/>
                  <a:pt x="2198" y="1428"/>
                </a:cubicBezTo>
                <a:cubicBezTo>
                  <a:pt x="2198" y="1428"/>
                  <a:pt x="2198" y="1427"/>
                  <a:pt x="2198" y="1427"/>
                </a:cubicBezTo>
                <a:cubicBezTo>
                  <a:pt x="2198" y="1427"/>
                  <a:pt x="2198" y="1427"/>
                  <a:pt x="2198" y="1426"/>
                </a:cubicBezTo>
                <a:cubicBezTo>
                  <a:pt x="2199" y="1426"/>
                  <a:pt x="2199" y="1426"/>
                  <a:pt x="2199" y="1426"/>
                </a:cubicBezTo>
                <a:cubicBezTo>
                  <a:pt x="2199" y="1425"/>
                  <a:pt x="2199" y="1424"/>
                  <a:pt x="2199" y="1424"/>
                </a:cubicBezTo>
                <a:cubicBezTo>
                  <a:pt x="2199" y="1423"/>
                  <a:pt x="2199" y="1423"/>
                  <a:pt x="2199" y="1423"/>
                </a:cubicBezTo>
                <a:cubicBezTo>
                  <a:pt x="2199" y="1422"/>
                  <a:pt x="2199" y="1422"/>
                  <a:pt x="2199" y="1421"/>
                </a:cubicBezTo>
                <a:cubicBezTo>
                  <a:pt x="2199" y="1421"/>
                  <a:pt x="2199" y="1421"/>
                  <a:pt x="2199" y="1421"/>
                </a:cubicBezTo>
                <a:cubicBezTo>
                  <a:pt x="2199" y="1420"/>
                  <a:pt x="2199" y="1420"/>
                  <a:pt x="2199" y="1420"/>
                </a:cubicBezTo>
                <a:cubicBezTo>
                  <a:pt x="2199" y="1419"/>
                  <a:pt x="2199" y="1419"/>
                  <a:pt x="2199" y="1418"/>
                </a:cubicBezTo>
                <a:cubicBezTo>
                  <a:pt x="2199" y="1418"/>
                  <a:pt x="2199" y="1417"/>
                  <a:pt x="2199" y="1417"/>
                </a:cubicBezTo>
                <a:cubicBezTo>
                  <a:pt x="2199" y="1416"/>
                  <a:pt x="2199" y="1416"/>
                  <a:pt x="2199" y="1416"/>
                </a:cubicBezTo>
                <a:cubicBezTo>
                  <a:pt x="2199" y="1415"/>
                  <a:pt x="2199" y="1415"/>
                  <a:pt x="2199" y="1415"/>
                </a:cubicBezTo>
                <a:cubicBezTo>
                  <a:pt x="2198" y="1415"/>
                  <a:pt x="2198" y="1414"/>
                  <a:pt x="2198" y="1414"/>
                </a:cubicBezTo>
                <a:cubicBezTo>
                  <a:pt x="2198" y="1414"/>
                  <a:pt x="2198" y="1413"/>
                  <a:pt x="2198" y="1413"/>
                </a:cubicBezTo>
                <a:cubicBezTo>
                  <a:pt x="2198" y="1413"/>
                  <a:pt x="2198" y="1413"/>
                  <a:pt x="2198" y="1412"/>
                </a:cubicBezTo>
                <a:cubicBezTo>
                  <a:pt x="2198" y="1412"/>
                  <a:pt x="2198" y="1411"/>
                  <a:pt x="2197" y="1411"/>
                </a:cubicBezTo>
                <a:cubicBezTo>
                  <a:pt x="2197" y="1411"/>
                  <a:pt x="2197" y="1410"/>
                  <a:pt x="2197" y="1410"/>
                </a:cubicBezTo>
                <a:cubicBezTo>
                  <a:pt x="2197" y="1410"/>
                  <a:pt x="2197" y="1410"/>
                  <a:pt x="2197" y="1409"/>
                </a:cubicBezTo>
                <a:cubicBezTo>
                  <a:pt x="2197" y="1409"/>
                  <a:pt x="2197" y="1409"/>
                  <a:pt x="2196" y="1408"/>
                </a:cubicBezTo>
                <a:cubicBezTo>
                  <a:pt x="2196" y="1408"/>
                  <a:pt x="2196" y="1407"/>
                  <a:pt x="2196" y="1407"/>
                </a:cubicBezTo>
                <a:cubicBezTo>
                  <a:pt x="2196" y="1407"/>
                  <a:pt x="2196" y="1406"/>
                  <a:pt x="2195" y="1406"/>
                </a:cubicBezTo>
                <a:cubicBezTo>
                  <a:pt x="2363" y="1245"/>
                  <a:pt x="2363" y="1245"/>
                  <a:pt x="2363" y="1245"/>
                </a:cubicBezTo>
                <a:cubicBezTo>
                  <a:pt x="2364" y="1246"/>
                  <a:pt x="2365" y="1246"/>
                  <a:pt x="2366" y="1247"/>
                </a:cubicBezTo>
                <a:cubicBezTo>
                  <a:pt x="2367" y="1247"/>
                  <a:pt x="2367" y="1247"/>
                  <a:pt x="2367" y="1247"/>
                </a:cubicBezTo>
                <a:cubicBezTo>
                  <a:pt x="2368" y="1247"/>
                  <a:pt x="2368" y="1247"/>
                  <a:pt x="2368" y="1247"/>
                </a:cubicBezTo>
                <a:cubicBezTo>
                  <a:pt x="2369" y="1248"/>
                  <a:pt x="2371" y="1248"/>
                  <a:pt x="2372" y="1249"/>
                </a:cubicBezTo>
                <a:cubicBezTo>
                  <a:pt x="2372" y="1249"/>
                  <a:pt x="2372" y="1249"/>
                  <a:pt x="2373" y="1249"/>
                </a:cubicBezTo>
                <a:cubicBezTo>
                  <a:pt x="2374" y="1249"/>
                  <a:pt x="2375" y="1249"/>
                  <a:pt x="2377" y="1249"/>
                </a:cubicBezTo>
                <a:cubicBezTo>
                  <a:pt x="2377" y="1249"/>
                  <a:pt x="2377" y="1249"/>
                  <a:pt x="2378" y="1249"/>
                </a:cubicBezTo>
                <a:cubicBezTo>
                  <a:pt x="2378" y="1249"/>
                  <a:pt x="2378" y="1249"/>
                  <a:pt x="2378" y="1249"/>
                </a:cubicBezTo>
                <a:cubicBezTo>
                  <a:pt x="2380" y="1249"/>
                  <a:pt x="2382" y="1249"/>
                  <a:pt x="2383" y="1249"/>
                </a:cubicBezTo>
                <a:cubicBezTo>
                  <a:pt x="2384" y="1249"/>
                  <a:pt x="2384" y="1249"/>
                  <a:pt x="2384" y="1249"/>
                </a:cubicBezTo>
                <a:cubicBezTo>
                  <a:pt x="2385" y="1249"/>
                  <a:pt x="2385" y="1249"/>
                  <a:pt x="2386" y="1248"/>
                </a:cubicBezTo>
                <a:cubicBezTo>
                  <a:pt x="2387" y="1248"/>
                  <a:pt x="2388" y="1248"/>
                  <a:pt x="2389" y="1247"/>
                </a:cubicBezTo>
                <a:cubicBezTo>
                  <a:pt x="2389" y="1247"/>
                  <a:pt x="2389" y="1247"/>
                  <a:pt x="2390" y="1247"/>
                </a:cubicBezTo>
                <a:cubicBezTo>
                  <a:pt x="2391" y="1246"/>
                  <a:pt x="2393" y="1246"/>
                  <a:pt x="2394" y="1245"/>
                </a:cubicBezTo>
                <a:cubicBezTo>
                  <a:pt x="2394" y="1245"/>
                  <a:pt x="2395" y="1245"/>
                  <a:pt x="2395" y="1245"/>
                </a:cubicBezTo>
                <a:cubicBezTo>
                  <a:pt x="2396" y="1243"/>
                  <a:pt x="2398" y="1242"/>
                  <a:pt x="2399" y="1241"/>
                </a:cubicBezTo>
                <a:cubicBezTo>
                  <a:pt x="2399" y="1241"/>
                  <a:pt x="2399" y="1241"/>
                  <a:pt x="2399" y="1241"/>
                </a:cubicBezTo>
                <a:cubicBezTo>
                  <a:pt x="2399" y="1241"/>
                  <a:pt x="2399" y="1241"/>
                  <a:pt x="2399" y="1241"/>
                </a:cubicBezTo>
                <a:cubicBezTo>
                  <a:pt x="2401" y="1239"/>
                  <a:pt x="2402" y="1238"/>
                  <a:pt x="2403" y="1237"/>
                </a:cubicBezTo>
                <a:cubicBezTo>
                  <a:pt x="2403" y="1236"/>
                  <a:pt x="2403" y="1236"/>
                  <a:pt x="2403" y="1236"/>
                </a:cubicBezTo>
                <a:cubicBezTo>
                  <a:pt x="2404" y="1235"/>
                  <a:pt x="2405" y="1233"/>
                  <a:pt x="2406" y="1232"/>
                </a:cubicBezTo>
                <a:cubicBezTo>
                  <a:pt x="2406" y="1231"/>
                  <a:pt x="2406" y="1231"/>
                  <a:pt x="2406" y="1231"/>
                </a:cubicBezTo>
                <a:cubicBezTo>
                  <a:pt x="2407" y="1229"/>
                  <a:pt x="2407" y="1228"/>
                  <a:pt x="2408" y="1226"/>
                </a:cubicBezTo>
                <a:cubicBezTo>
                  <a:pt x="2408" y="1226"/>
                  <a:pt x="2408" y="1226"/>
                  <a:pt x="2408" y="1225"/>
                </a:cubicBezTo>
                <a:cubicBezTo>
                  <a:pt x="2408" y="1224"/>
                  <a:pt x="2408" y="1222"/>
                  <a:pt x="2408" y="1220"/>
                </a:cubicBezTo>
                <a:cubicBezTo>
                  <a:pt x="2408" y="1220"/>
                  <a:pt x="2408" y="1220"/>
                  <a:pt x="2408" y="1220"/>
                </a:cubicBezTo>
                <a:cubicBezTo>
                  <a:pt x="2408" y="1218"/>
                  <a:pt x="2408" y="1216"/>
                  <a:pt x="2408" y="1215"/>
                </a:cubicBezTo>
                <a:cubicBezTo>
                  <a:pt x="2408" y="1214"/>
                  <a:pt x="2408" y="1214"/>
                  <a:pt x="2408" y="1214"/>
                </a:cubicBezTo>
                <a:cubicBezTo>
                  <a:pt x="2408" y="1213"/>
                  <a:pt x="2408" y="1213"/>
                  <a:pt x="2408" y="1212"/>
                </a:cubicBezTo>
                <a:cubicBezTo>
                  <a:pt x="2407" y="1211"/>
                  <a:pt x="2407" y="1210"/>
                  <a:pt x="2407" y="1209"/>
                </a:cubicBezTo>
                <a:cubicBezTo>
                  <a:pt x="2406" y="1209"/>
                  <a:pt x="2406" y="1209"/>
                  <a:pt x="2406" y="1208"/>
                </a:cubicBezTo>
                <a:cubicBezTo>
                  <a:pt x="2406" y="1207"/>
                  <a:pt x="2405" y="1205"/>
                  <a:pt x="2404" y="1204"/>
                </a:cubicBezTo>
                <a:cubicBezTo>
                  <a:pt x="2404" y="1203"/>
                  <a:pt x="2404" y="1203"/>
                  <a:pt x="2404" y="1203"/>
                </a:cubicBezTo>
                <a:cubicBezTo>
                  <a:pt x="2403" y="1202"/>
                  <a:pt x="2401" y="1200"/>
                  <a:pt x="2400" y="1199"/>
                </a:cubicBezTo>
                <a:cubicBezTo>
                  <a:pt x="2400" y="1199"/>
                  <a:pt x="2400" y="1199"/>
                  <a:pt x="2400" y="1199"/>
                </a:cubicBezTo>
                <a:cubicBezTo>
                  <a:pt x="2400" y="1199"/>
                  <a:pt x="2400" y="1199"/>
                  <a:pt x="2400" y="1199"/>
                </a:cubicBezTo>
                <a:cubicBezTo>
                  <a:pt x="2399" y="1197"/>
                  <a:pt x="2397" y="1196"/>
                  <a:pt x="2396" y="1195"/>
                </a:cubicBezTo>
                <a:cubicBezTo>
                  <a:pt x="2396" y="1195"/>
                  <a:pt x="2395" y="1195"/>
                  <a:pt x="2395" y="1195"/>
                </a:cubicBezTo>
                <a:cubicBezTo>
                  <a:pt x="2394" y="1194"/>
                  <a:pt x="2392" y="1193"/>
                  <a:pt x="2391" y="1192"/>
                </a:cubicBezTo>
                <a:cubicBezTo>
                  <a:pt x="2390" y="1192"/>
                  <a:pt x="2390" y="1192"/>
                  <a:pt x="2390" y="1192"/>
                </a:cubicBezTo>
                <a:cubicBezTo>
                  <a:pt x="2388" y="1191"/>
                  <a:pt x="2387" y="1191"/>
                  <a:pt x="2385" y="1190"/>
                </a:cubicBezTo>
                <a:cubicBezTo>
                  <a:pt x="2385" y="1190"/>
                  <a:pt x="2385" y="1190"/>
                  <a:pt x="2385" y="1190"/>
                </a:cubicBezTo>
                <a:cubicBezTo>
                  <a:pt x="2383" y="1190"/>
                  <a:pt x="2381" y="1190"/>
                  <a:pt x="2379" y="1190"/>
                </a:cubicBezTo>
                <a:cubicBezTo>
                  <a:pt x="2379" y="1190"/>
                  <a:pt x="2379" y="1190"/>
                  <a:pt x="2379" y="1190"/>
                </a:cubicBezTo>
                <a:cubicBezTo>
                  <a:pt x="2324" y="964"/>
                  <a:pt x="2324" y="964"/>
                  <a:pt x="2324" y="964"/>
                </a:cubicBezTo>
                <a:cubicBezTo>
                  <a:pt x="2324" y="963"/>
                  <a:pt x="2325" y="963"/>
                  <a:pt x="2325" y="963"/>
                </a:cubicBezTo>
                <a:cubicBezTo>
                  <a:pt x="2325" y="963"/>
                  <a:pt x="2325" y="963"/>
                  <a:pt x="2325" y="963"/>
                </a:cubicBezTo>
                <a:cubicBezTo>
                  <a:pt x="2327" y="962"/>
                  <a:pt x="2328" y="961"/>
                  <a:pt x="2330" y="959"/>
                </a:cubicBezTo>
                <a:cubicBezTo>
                  <a:pt x="2330" y="959"/>
                  <a:pt x="2330" y="959"/>
                  <a:pt x="2330" y="959"/>
                </a:cubicBezTo>
                <a:cubicBezTo>
                  <a:pt x="2330" y="959"/>
                  <a:pt x="2330" y="959"/>
                  <a:pt x="2330" y="959"/>
                </a:cubicBezTo>
                <a:cubicBezTo>
                  <a:pt x="2331" y="958"/>
                  <a:pt x="2332" y="956"/>
                  <a:pt x="2334" y="955"/>
                </a:cubicBezTo>
                <a:cubicBezTo>
                  <a:pt x="2334" y="955"/>
                  <a:pt x="2334" y="954"/>
                  <a:pt x="2334" y="954"/>
                </a:cubicBezTo>
                <a:cubicBezTo>
                  <a:pt x="2335" y="953"/>
                  <a:pt x="2336" y="951"/>
                  <a:pt x="2336" y="950"/>
                </a:cubicBezTo>
                <a:cubicBezTo>
                  <a:pt x="2336" y="949"/>
                  <a:pt x="2337" y="949"/>
                  <a:pt x="2337" y="949"/>
                </a:cubicBezTo>
                <a:cubicBezTo>
                  <a:pt x="2337" y="947"/>
                  <a:pt x="2338" y="946"/>
                  <a:pt x="2338" y="944"/>
                </a:cubicBezTo>
                <a:cubicBezTo>
                  <a:pt x="2338" y="944"/>
                  <a:pt x="2338" y="944"/>
                  <a:pt x="2338" y="944"/>
                </a:cubicBezTo>
                <a:cubicBezTo>
                  <a:pt x="2339" y="942"/>
                  <a:pt x="2339" y="940"/>
                  <a:pt x="2339" y="938"/>
                </a:cubicBezTo>
                <a:cubicBezTo>
                  <a:pt x="2339" y="938"/>
                  <a:pt x="2339" y="938"/>
                  <a:pt x="2339" y="938"/>
                </a:cubicBezTo>
                <a:cubicBezTo>
                  <a:pt x="2339" y="936"/>
                  <a:pt x="2339" y="934"/>
                  <a:pt x="2339" y="933"/>
                </a:cubicBezTo>
                <a:cubicBezTo>
                  <a:pt x="2339" y="933"/>
                  <a:pt x="2338" y="932"/>
                  <a:pt x="2338" y="932"/>
                </a:cubicBezTo>
                <a:cubicBezTo>
                  <a:pt x="2338" y="932"/>
                  <a:pt x="2338" y="931"/>
                  <a:pt x="2338" y="930"/>
                </a:cubicBezTo>
                <a:cubicBezTo>
                  <a:pt x="2338" y="929"/>
                  <a:pt x="2337" y="928"/>
                  <a:pt x="2337" y="927"/>
                </a:cubicBezTo>
                <a:cubicBezTo>
                  <a:pt x="2337" y="927"/>
                  <a:pt x="2337" y="927"/>
                  <a:pt x="2337" y="927"/>
                </a:cubicBezTo>
                <a:cubicBezTo>
                  <a:pt x="2336" y="925"/>
                  <a:pt x="2336" y="924"/>
                  <a:pt x="2335" y="923"/>
                </a:cubicBezTo>
                <a:cubicBezTo>
                  <a:pt x="2503" y="762"/>
                  <a:pt x="2503" y="762"/>
                  <a:pt x="2503" y="762"/>
                </a:cubicBezTo>
                <a:cubicBezTo>
                  <a:pt x="2503" y="762"/>
                  <a:pt x="2504" y="762"/>
                  <a:pt x="2504" y="762"/>
                </a:cubicBezTo>
                <a:cubicBezTo>
                  <a:pt x="2504" y="763"/>
                  <a:pt x="2505" y="763"/>
                  <a:pt x="2505" y="763"/>
                </a:cubicBezTo>
                <a:cubicBezTo>
                  <a:pt x="2506" y="763"/>
                  <a:pt x="2506" y="764"/>
                  <a:pt x="2506" y="764"/>
                </a:cubicBezTo>
                <a:cubicBezTo>
                  <a:pt x="2507" y="764"/>
                  <a:pt x="2507" y="764"/>
                  <a:pt x="2507" y="764"/>
                </a:cubicBezTo>
                <a:cubicBezTo>
                  <a:pt x="2507" y="764"/>
                  <a:pt x="2507" y="764"/>
                  <a:pt x="2508" y="764"/>
                </a:cubicBezTo>
                <a:cubicBezTo>
                  <a:pt x="2508" y="765"/>
                  <a:pt x="2509" y="765"/>
                  <a:pt x="2509" y="765"/>
                </a:cubicBezTo>
                <a:cubicBezTo>
                  <a:pt x="2510" y="765"/>
                  <a:pt x="2510" y="765"/>
                  <a:pt x="2510" y="765"/>
                </a:cubicBezTo>
                <a:cubicBezTo>
                  <a:pt x="2510" y="765"/>
                  <a:pt x="2510" y="765"/>
                  <a:pt x="2510" y="765"/>
                </a:cubicBezTo>
                <a:cubicBezTo>
                  <a:pt x="2511" y="765"/>
                  <a:pt x="2511" y="766"/>
                  <a:pt x="2512" y="766"/>
                </a:cubicBezTo>
                <a:cubicBezTo>
                  <a:pt x="2512" y="766"/>
                  <a:pt x="2512" y="766"/>
                  <a:pt x="2512" y="766"/>
                </a:cubicBezTo>
                <a:cubicBezTo>
                  <a:pt x="2513" y="766"/>
                  <a:pt x="2513" y="766"/>
                  <a:pt x="2513" y="766"/>
                </a:cubicBezTo>
                <a:cubicBezTo>
                  <a:pt x="2514" y="766"/>
                  <a:pt x="2515" y="766"/>
                  <a:pt x="2515" y="766"/>
                </a:cubicBezTo>
                <a:cubicBezTo>
                  <a:pt x="2516" y="766"/>
                  <a:pt x="2516" y="766"/>
                  <a:pt x="2516" y="766"/>
                </a:cubicBezTo>
                <a:cubicBezTo>
                  <a:pt x="2517" y="766"/>
                  <a:pt x="2517" y="766"/>
                  <a:pt x="2518" y="766"/>
                </a:cubicBezTo>
                <a:cubicBezTo>
                  <a:pt x="2518" y="766"/>
                  <a:pt x="2518" y="766"/>
                  <a:pt x="2518" y="766"/>
                </a:cubicBezTo>
                <a:cubicBezTo>
                  <a:pt x="2519" y="766"/>
                  <a:pt x="2519" y="766"/>
                  <a:pt x="2519" y="766"/>
                </a:cubicBezTo>
                <a:cubicBezTo>
                  <a:pt x="2520" y="766"/>
                  <a:pt x="2520" y="766"/>
                  <a:pt x="2521" y="766"/>
                </a:cubicBezTo>
                <a:cubicBezTo>
                  <a:pt x="2521" y="766"/>
                  <a:pt x="2522" y="766"/>
                  <a:pt x="2522" y="766"/>
                </a:cubicBezTo>
                <a:cubicBezTo>
                  <a:pt x="2523" y="766"/>
                  <a:pt x="2523" y="766"/>
                  <a:pt x="2523" y="766"/>
                </a:cubicBezTo>
                <a:cubicBezTo>
                  <a:pt x="2523" y="766"/>
                  <a:pt x="2524" y="766"/>
                  <a:pt x="2524" y="766"/>
                </a:cubicBezTo>
                <a:cubicBezTo>
                  <a:pt x="2524" y="766"/>
                  <a:pt x="2525" y="766"/>
                  <a:pt x="2525" y="766"/>
                </a:cubicBezTo>
                <a:cubicBezTo>
                  <a:pt x="2525" y="766"/>
                  <a:pt x="2526" y="766"/>
                  <a:pt x="2526" y="766"/>
                </a:cubicBezTo>
                <a:cubicBezTo>
                  <a:pt x="2526" y="765"/>
                  <a:pt x="2526" y="765"/>
                  <a:pt x="2526" y="765"/>
                </a:cubicBezTo>
                <a:cubicBezTo>
                  <a:pt x="2527" y="765"/>
                  <a:pt x="2528" y="765"/>
                  <a:pt x="2528" y="765"/>
                </a:cubicBezTo>
                <a:cubicBezTo>
                  <a:pt x="2528" y="765"/>
                  <a:pt x="2529" y="765"/>
                  <a:pt x="2529" y="765"/>
                </a:cubicBezTo>
                <a:cubicBezTo>
                  <a:pt x="2529" y="764"/>
                  <a:pt x="2529" y="764"/>
                  <a:pt x="2529" y="764"/>
                </a:cubicBezTo>
                <a:cubicBezTo>
                  <a:pt x="2530" y="764"/>
                  <a:pt x="2530" y="764"/>
                  <a:pt x="2531" y="764"/>
                </a:cubicBezTo>
                <a:cubicBezTo>
                  <a:pt x="2531" y="764"/>
                  <a:pt x="2532" y="763"/>
                  <a:pt x="2532" y="763"/>
                </a:cubicBezTo>
                <a:cubicBezTo>
                  <a:pt x="2533" y="763"/>
                  <a:pt x="2533" y="763"/>
                  <a:pt x="2533" y="762"/>
                </a:cubicBezTo>
                <a:cubicBezTo>
                  <a:pt x="2534" y="762"/>
                  <a:pt x="2534" y="762"/>
                  <a:pt x="2534" y="762"/>
                </a:cubicBezTo>
                <a:cubicBezTo>
                  <a:pt x="2534" y="762"/>
                  <a:pt x="2534" y="762"/>
                  <a:pt x="2535" y="762"/>
                </a:cubicBezTo>
                <a:cubicBezTo>
                  <a:pt x="2535" y="762"/>
                  <a:pt x="2535" y="762"/>
                  <a:pt x="2535" y="762"/>
                </a:cubicBezTo>
                <a:cubicBezTo>
                  <a:pt x="2535" y="761"/>
                  <a:pt x="2535" y="761"/>
                  <a:pt x="2536" y="761"/>
                </a:cubicBezTo>
                <a:cubicBezTo>
                  <a:pt x="2536" y="761"/>
                  <a:pt x="2537" y="760"/>
                  <a:pt x="2537" y="760"/>
                </a:cubicBezTo>
                <a:cubicBezTo>
                  <a:pt x="2537" y="760"/>
                  <a:pt x="2538" y="759"/>
                  <a:pt x="2538" y="759"/>
                </a:cubicBezTo>
                <a:cubicBezTo>
                  <a:pt x="2538" y="759"/>
                  <a:pt x="2539" y="759"/>
                  <a:pt x="2539" y="758"/>
                </a:cubicBezTo>
                <a:cubicBezTo>
                  <a:pt x="2539" y="758"/>
                  <a:pt x="2539" y="758"/>
                  <a:pt x="2539" y="758"/>
                </a:cubicBezTo>
                <a:cubicBezTo>
                  <a:pt x="2539" y="758"/>
                  <a:pt x="2539" y="758"/>
                  <a:pt x="2539" y="758"/>
                </a:cubicBezTo>
                <a:cubicBezTo>
                  <a:pt x="2540" y="758"/>
                  <a:pt x="2540" y="757"/>
                  <a:pt x="2540" y="757"/>
                </a:cubicBezTo>
                <a:cubicBezTo>
                  <a:pt x="2540" y="757"/>
                  <a:pt x="2541" y="756"/>
                  <a:pt x="2541" y="756"/>
                </a:cubicBezTo>
                <a:cubicBezTo>
                  <a:pt x="2541" y="756"/>
                  <a:pt x="2542" y="755"/>
                  <a:pt x="2542" y="755"/>
                </a:cubicBezTo>
                <a:cubicBezTo>
                  <a:pt x="2542" y="754"/>
                  <a:pt x="2543" y="754"/>
                  <a:pt x="2543" y="754"/>
                </a:cubicBezTo>
                <a:cubicBezTo>
                  <a:pt x="2543" y="754"/>
                  <a:pt x="2543" y="754"/>
                  <a:pt x="2543" y="754"/>
                </a:cubicBezTo>
                <a:cubicBezTo>
                  <a:pt x="2543" y="754"/>
                  <a:pt x="2543" y="753"/>
                  <a:pt x="2543" y="753"/>
                </a:cubicBezTo>
                <a:cubicBezTo>
                  <a:pt x="2543" y="753"/>
                  <a:pt x="2544" y="753"/>
                  <a:pt x="2544" y="752"/>
                </a:cubicBezTo>
                <a:cubicBezTo>
                  <a:pt x="2544" y="752"/>
                  <a:pt x="2544" y="752"/>
                  <a:pt x="2544" y="752"/>
                </a:cubicBezTo>
                <a:cubicBezTo>
                  <a:pt x="2767" y="817"/>
                  <a:pt x="2767" y="817"/>
                  <a:pt x="2767" y="817"/>
                </a:cubicBezTo>
                <a:cubicBezTo>
                  <a:pt x="2767" y="817"/>
                  <a:pt x="2767" y="817"/>
                  <a:pt x="2767" y="817"/>
                </a:cubicBezTo>
                <a:cubicBezTo>
                  <a:pt x="2767" y="819"/>
                  <a:pt x="2768" y="820"/>
                  <a:pt x="2768" y="822"/>
                </a:cubicBezTo>
                <a:cubicBezTo>
                  <a:pt x="2768" y="822"/>
                  <a:pt x="2768" y="823"/>
                  <a:pt x="2768" y="823"/>
                </a:cubicBezTo>
                <a:cubicBezTo>
                  <a:pt x="2768" y="824"/>
                  <a:pt x="2768" y="825"/>
                  <a:pt x="2769" y="826"/>
                </a:cubicBezTo>
                <a:cubicBezTo>
                  <a:pt x="2769" y="827"/>
                  <a:pt x="2769" y="827"/>
                  <a:pt x="2769" y="828"/>
                </a:cubicBezTo>
                <a:cubicBezTo>
                  <a:pt x="2769" y="828"/>
                  <a:pt x="2769" y="828"/>
                  <a:pt x="2770" y="828"/>
                </a:cubicBezTo>
                <a:cubicBezTo>
                  <a:pt x="2770" y="830"/>
                  <a:pt x="2771" y="831"/>
                  <a:pt x="2772" y="833"/>
                </a:cubicBezTo>
                <a:cubicBezTo>
                  <a:pt x="2772" y="833"/>
                  <a:pt x="2772" y="833"/>
                  <a:pt x="2772" y="834"/>
                </a:cubicBezTo>
                <a:cubicBezTo>
                  <a:pt x="2773" y="835"/>
                  <a:pt x="2774" y="836"/>
                  <a:pt x="2775" y="838"/>
                </a:cubicBezTo>
                <a:cubicBezTo>
                  <a:pt x="2776" y="838"/>
                  <a:pt x="2776" y="838"/>
                  <a:pt x="2776" y="838"/>
                </a:cubicBezTo>
                <a:cubicBezTo>
                  <a:pt x="2776" y="838"/>
                  <a:pt x="2776" y="838"/>
                  <a:pt x="2776" y="838"/>
                </a:cubicBezTo>
                <a:cubicBezTo>
                  <a:pt x="2777" y="839"/>
                  <a:pt x="2779" y="841"/>
                  <a:pt x="2780" y="842"/>
                </a:cubicBezTo>
                <a:cubicBezTo>
                  <a:pt x="2780" y="842"/>
                  <a:pt x="2780" y="842"/>
                  <a:pt x="2780" y="842"/>
                </a:cubicBezTo>
                <a:cubicBezTo>
                  <a:pt x="2782" y="843"/>
                  <a:pt x="2783" y="844"/>
                  <a:pt x="2785" y="845"/>
                </a:cubicBezTo>
                <a:cubicBezTo>
                  <a:pt x="2785" y="845"/>
                  <a:pt x="2785" y="845"/>
                  <a:pt x="2786" y="845"/>
                </a:cubicBezTo>
                <a:cubicBezTo>
                  <a:pt x="2787" y="845"/>
                  <a:pt x="2788" y="846"/>
                  <a:pt x="2789" y="846"/>
                </a:cubicBezTo>
                <a:cubicBezTo>
                  <a:pt x="2789" y="846"/>
                  <a:pt x="2790" y="846"/>
                  <a:pt x="2791" y="846"/>
                </a:cubicBezTo>
                <a:cubicBezTo>
                  <a:pt x="2791" y="846"/>
                  <a:pt x="2791" y="847"/>
                  <a:pt x="2791" y="847"/>
                </a:cubicBezTo>
                <a:cubicBezTo>
                  <a:pt x="2793" y="847"/>
                  <a:pt x="2795" y="847"/>
                  <a:pt x="2796" y="847"/>
                </a:cubicBezTo>
                <a:cubicBezTo>
                  <a:pt x="2797" y="847"/>
                  <a:pt x="2797" y="847"/>
                  <a:pt x="2797" y="847"/>
                </a:cubicBezTo>
                <a:cubicBezTo>
                  <a:pt x="2799" y="847"/>
                  <a:pt x="2800" y="847"/>
                  <a:pt x="2802" y="847"/>
                </a:cubicBezTo>
                <a:cubicBezTo>
                  <a:pt x="2802" y="847"/>
                  <a:pt x="2802" y="847"/>
                  <a:pt x="2803" y="847"/>
                </a:cubicBezTo>
                <a:cubicBezTo>
                  <a:pt x="2804" y="846"/>
                  <a:pt x="2806" y="846"/>
                  <a:pt x="2807" y="845"/>
                </a:cubicBezTo>
                <a:cubicBezTo>
                  <a:pt x="2808" y="845"/>
                  <a:pt x="2808" y="845"/>
                  <a:pt x="2808" y="845"/>
                </a:cubicBezTo>
                <a:cubicBezTo>
                  <a:pt x="2810" y="844"/>
                  <a:pt x="2811" y="844"/>
                  <a:pt x="2813" y="843"/>
                </a:cubicBezTo>
                <a:cubicBezTo>
                  <a:pt x="2813" y="843"/>
                  <a:pt x="2813" y="843"/>
                  <a:pt x="2813" y="842"/>
                </a:cubicBezTo>
                <a:cubicBezTo>
                  <a:pt x="2815" y="841"/>
                  <a:pt x="2816" y="840"/>
                  <a:pt x="2818" y="839"/>
                </a:cubicBezTo>
                <a:cubicBezTo>
                  <a:pt x="2818" y="839"/>
                  <a:pt x="2818" y="839"/>
                  <a:pt x="2818" y="839"/>
                </a:cubicBezTo>
                <a:cubicBezTo>
                  <a:pt x="2818" y="839"/>
                  <a:pt x="2818" y="839"/>
                  <a:pt x="2818" y="839"/>
                </a:cubicBezTo>
                <a:cubicBezTo>
                  <a:pt x="2819" y="837"/>
                  <a:pt x="2821" y="836"/>
                  <a:pt x="2822" y="834"/>
                </a:cubicBezTo>
                <a:cubicBezTo>
                  <a:pt x="2822" y="834"/>
                  <a:pt x="2822" y="834"/>
                  <a:pt x="2822" y="834"/>
                </a:cubicBezTo>
                <a:cubicBezTo>
                  <a:pt x="2823" y="833"/>
                  <a:pt x="2824" y="831"/>
                  <a:pt x="2824" y="829"/>
                </a:cubicBezTo>
                <a:cubicBezTo>
                  <a:pt x="2825" y="829"/>
                  <a:pt x="2825" y="829"/>
                  <a:pt x="2825" y="829"/>
                </a:cubicBezTo>
                <a:cubicBezTo>
                  <a:pt x="2825" y="828"/>
                  <a:pt x="2826" y="827"/>
                  <a:pt x="2826" y="826"/>
                </a:cubicBezTo>
                <a:cubicBezTo>
                  <a:pt x="2826" y="825"/>
                  <a:pt x="2826" y="825"/>
                  <a:pt x="2826" y="824"/>
                </a:cubicBezTo>
                <a:cubicBezTo>
                  <a:pt x="2826" y="824"/>
                  <a:pt x="2826" y="824"/>
                  <a:pt x="2826" y="823"/>
                </a:cubicBezTo>
                <a:cubicBezTo>
                  <a:pt x="2827" y="822"/>
                  <a:pt x="2827" y="820"/>
                  <a:pt x="2827" y="818"/>
                </a:cubicBezTo>
                <a:cubicBezTo>
                  <a:pt x="2827" y="818"/>
                  <a:pt x="2827" y="818"/>
                  <a:pt x="2827" y="818"/>
                </a:cubicBezTo>
                <a:cubicBezTo>
                  <a:pt x="2827" y="816"/>
                  <a:pt x="2827" y="814"/>
                  <a:pt x="2827" y="813"/>
                </a:cubicBezTo>
                <a:cubicBezTo>
                  <a:pt x="2827" y="812"/>
                  <a:pt x="2827" y="812"/>
                  <a:pt x="2827" y="812"/>
                </a:cubicBezTo>
                <a:cubicBezTo>
                  <a:pt x="2826" y="810"/>
                  <a:pt x="2826" y="809"/>
                  <a:pt x="2825" y="807"/>
                </a:cubicBezTo>
                <a:cubicBezTo>
                  <a:pt x="2825" y="807"/>
                  <a:pt x="2825" y="807"/>
                  <a:pt x="2825" y="806"/>
                </a:cubicBezTo>
                <a:cubicBezTo>
                  <a:pt x="2825" y="805"/>
                  <a:pt x="2824" y="804"/>
                  <a:pt x="2824" y="803"/>
                </a:cubicBezTo>
                <a:cubicBezTo>
                  <a:pt x="2991" y="642"/>
                  <a:pt x="2991" y="642"/>
                  <a:pt x="2991" y="642"/>
                </a:cubicBezTo>
                <a:cubicBezTo>
                  <a:pt x="2991" y="642"/>
                  <a:pt x="2992" y="642"/>
                  <a:pt x="2992" y="642"/>
                </a:cubicBezTo>
                <a:cubicBezTo>
                  <a:pt x="2992" y="642"/>
                  <a:pt x="2993" y="643"/>
                  <a:pt x="2993" y="643"/>
                </a:cubicBezTo>
                <a:cubicBezTo>
                  <a:pt x="2994" y="643"/>
                  <a:pt x="2994" y="643"/>
                  <a:pt x="2994" y="644"/>
                </a:cubicBezTo>
                <a:cubicBezTo>
                  <a:pt x="2995" y="644"/>
                  <a:pt x="2995" y="644"/>
                  <a:pt x="2995" y="644"/>
                </a:cubicBezTo>
                <a:cubicBezTo>
                  <a:pt x="2995" y="644"/>
                  <a:pt x="2996" y="644"/>
                  <a:pt x="2996" y="644"/>
                </a:cubicBezTo>
                <a:cubicBezTo>
                  <a:pt x="2996" y="644"/>
                  <a:pt x="2997" y="645"/>
                  <a:pt x="2997" y="645"/>
                </a:cubicBezTo>
                <a:cubicBezTo>
                  <a:pt x="2998" y="645"/>
                  <a:pt x="2998" y="645"/>
                  <a:pt x="2998" y="645"/>
                </a:cubicBezTo>
                <a:cubicBezTo>
                  <a:pt x="2998" y="645"/>
                  <a:pt x="2998" y="645"/>
                  <a:pt x="2999" y="645"/>
                </a:cubicBezTo>
                <a:cubicBezTo>
                  <a:pt x="2999" y="645"/>
                  <a:pt x="2999" y="645"/>
                  <a:pt x="3000" y="645"/>
                </a:cubicBezTo>
                <a:cubicBezTo>
                  <a:pt x="3000" y="556"/>
                  <a:pt x="3000" y="556"/>
                  <a:pt x="3000" y="556"/>
                </a:cubicBezTo>
                <a:cubicBezTo>
                  <a:pt x="2952" y="361"/>
                  <a:pt x="2952" y="361"/>
                  <a:pt x="2952" y="361"/>
                </a:cubicBezTo>
                <a:cubicBezTo>
                  <a:pt x="2952" y="360"/>
                  <a:pt x="2952" y="360"/>
                  <a:pt x="2952" y="360"/>
                </a:cubicBezTo>
                <a:cubicBezTo>
                  <a:pt x="2952" y="360"/>
                  <a:pt x="2953" y="360"/>
                  <a:pt x="2953" y="360"/>
                </a:cubicBezTo>
                <a:cubicBezTo>
                  <a:pt x="2953" y="360"/>
                  <a:pt x="2953" y="360"/>
                  <a:pt x="2953" y="360"/>
                </a:cubicBezTo>
                <a:cubicBezTo>
                  <a:pt x="2953" y="360"/>
                  <a:pt x="2953" y="360"/>
                  <a:pt x="2953" y="360"/>
                </a:cubicBezTo>
                <a:cubicBezTo>
                  <a:pt x="2954" y="359"/>
                  <a:pt x="2954" y="359"/>
                  <a:pt x="2954" y="359"/>
                </a:cubicBezTo>
                <a:cubicBezTo>
                  <a:pt x="2955" y="359"/>
                  <a:pt x="2955" y="358"/>
                  <a:pt x="2956" y="358"/>
                </a:cubicBezTo>
                <a:cubicBezTo>
                  <a:pt x="2956" y="358"/>
                  <a:pt x="2956" y="357"/>
                  <a:pt x="2957" y="357"/>
                </a:cubicBezTo>
                <a:cubicBezTo>
                  <a:pt x="2957" y="357"/>
                  <a:pt x="2957" y="356"/>
                  <a:pt x="2958" y="356"/>
                </a:cubicBezTo>
                <a:cubicBezTo>
                  <a:pt x="2958" y="356"/>
                  <a:pt x="2958" y="356"/>
                  <a:pt x="2958" y="356"/>
                </a:cubicBezTo>
                <a:cubicBezTo>
                  <a:pt x="2958" y="356"/>
                  <a:pt x="2958" y="356"/>
                  <a:pt x="2958" y="356"/>
                </a:cubicBezTo>
                <a:cubicBezTo>
                  <a:pt x="2958" y="356"/>
                  <a:pt x="2959" y="355"/>
                  <a:pt x="2959" y="355"/>
                </a:cubicBezTo>
                <a:cubicBezTo>
                  <a:pt x="2959" y="355"/>
                  <a:pt x="2959" y="354"/>
                  <a:pt x="2960" y="354"/>
                </a:cubicBezTo>
                <a:cubicBezTo>
                  <a:pt x="2960" y="354"/>
                  <a:pt x="2960" y="353"/>
                  <a:pt x="2961" y="353"/>
                </a:cubicBezTo>
                <a:cubicBezTo>
                  <a:pt x="2961" y="352"/>
                  <a:pt x="2961" y="352"/>
                  <a:pt x="2961" y="352"/>
                </a:cubicBezTo>
                <a:cubicBezTo>
                  <a:pt x="2962" y="352"/>
                  <a:pt x="2962" y="352"/>
                  <a:pt x="2962" y="352"/>
                </a:cubicBezTo>
                <a:cubicBezTo>
                  <a:pt x="2962" y="352"/>
                  <a:pt x="2962" y="351"/>
                  <a:pt x="2962" y="351"/>
                </a:cubicBezTo>
                <a:cubicBezTo>
                  <a:pt x="2962" y="351"/>
                  <a:pt x="2962" y="351"/>
                  <a:pt x="2962" y="350"/>
                </a:cubicBezTo>
                <a:cubicBezTo>
                  <a:pt x="2963" y="350"/>
                  <a:pt x="2963" y="350"/>
                  <a:pt x="2963" y="349"/>
                </a:cubicBezTo>
                <a:cubicBezTo>
                  <a:pt x="2963" y="349"/>
                  <a:pt x="2964" y="348"/>
                  <a:pt x="2964" y="348"/>
                </a:cubicBezTo>
                <a:cubicBezTo>
                  <a:pt x="2964" y="347"/>
                  <a:pt x="2964" y="347"/>
                  <a:pt x="2964" y="347"/>
                </a:cubicBezTo>
                <a:cubicBezTo>
                  <a:pt x="2964" y="346"/>
                  <a:pt x="2965" y="346"/>
                  <a:pt x="2965" y="346"/>
                </a:cubicBezTo>
                <a:cubicBezTo>
                  <a:pt x="2965" y="346"/>
                  <a:pt x="2965" y="346"/>
                  <a:pt x="2965" y="345"/>
                </a:cubicBezTo>
                <a:cubicBezTo>
                  <a:pt x="2965" y="345"/>
                  <a:pt x="2965" y="344"/>
                  <a:pt x="2966" y="344"/>
                </a:cubicBezTo>
                <a:cubicBezTo>
                  <a:pt x="2966" y="343"/>
                  <a:pt x="2966" y="343"/>
                  <a:pt x="2966" y="343"/>
                </a:cubicBezTo>
                <a:cubicBezTo>
                  <a:pt x="2966" y="343"/>
                  <a:pt x="2966" y="343"/>
                  <a:pt x="2966" y="342"/>
                </a:cubicBezTo>
                <a:cubicBezTo>
                  <a:pt x="2966" y="342"/>
                  <a:pt x="2966" y="342"/>
                  <a:pt x="2966" y="341"/>
                </a:cubicBezTo>
                <a:cubicBezTo>
                  <a:pt x="2966" y="341"/>
                  <a:pt x="2966" y="341"/>
                  <a:pt x="2966" y="340"/>
                </a:cubicBezTo>
                <a:cubicBezTo>
                  <a:pt x="2966" y="340"/>
                  <a:pt x="2967" y="340"/>
                  <a:pt x="2967" y="340"/>
                </a:cubicBezTo>
                <a:cubicBezTo>
                  <a:pt x="2967" y="339"/>
                  <a:pt x="2967" y="338"/>
                  <a:pt x="2967" y="338"/>
                </a:cubicBezTo>
                <a:cubicBezTo>
                  <a:pt x="2967" y="337"/>
                  <a:pt x="2967" y="337"/>
                  <a:pt x="2967" y="337"/>
                </a:cubicBezTo>
                <a:cubicBezTo>
                  <a:pt x="2967" y="336"/>
                  <a:pt x="2967" y="336"/>
                  <a:pt x="2967" y="335"/>
                </a:cubicBezTo>
                <a:cubicBezTo>
                  <a:pt x="2967" y="335"/>
                  <a:pt x="2967" y="335"/>
                  <a:pt x="2967" y="335"/>
                </a:cubicBezTo>
                <a:cubicBezTo>
                  <a:pt x="2967" y="334"/>
                  <a:pt x="2967" y="334"/>
                  <a:pt x="2967" y="334"/>
                </a:cubicBezTo>
                <a:cubicBezTo>
                  <a:pt x="2967" y="333"/>
                  <a:pt x="2967" y="333"/>
                  <a:pt x="2967" y="332"/>
                </a:cubicBezTo>
                <a:cubicBezTo>
                  <a:pt x="2967" y="332"/>
                  <a:pt x="2967" y="331"/>
                  <a:pt x="2967" y="331"/>
                </a:cubicBezTo>
                <a:cubicBezTo>
                  <a:pt x="2967" y="330"/>
                  <a:pt x="2967" y="330"/>
                  <a:pt x="2967" y="330"/>
                </a:cubicBezTo>
                <a:cubicBezTo>
                  <a:pt x="2967" y="329"/>
                  <a:pt x="2967" y="329"/>
                  <a:pt x="2967" y="329"/>
                </a:cubicBezTo>
                <a:cubicBezTo>
                  <a:pt x="2966" y="329"/>
                  <a:pt x="2966" y="328"/>
                  <a:pt x="2966" y="328"/>
                </a:cubicBezTo>
                <a:cubicBezTo>
                  <a:pt x="2966" y="328"/>
                  <a:pt x="2966" y="327"/>
                  <a:pt x="2966" y="327"/>
                </a:cubicBezTo>
                <a:cubicBezTo>
                  <a:pt x="2966" y="327"/>
                  <a:pt x="2966" y="327"/>
                  <a:pt x="2966" y="327"/>
                </a:cubicBezTo>
                <a:cubicBezTo>
                  <a:pt x="2966" y="326"/>
                  <a:pt x="2966" y="325"/>
                  <a:pt x="2965" y="325"/>
                </a:cubicBezTo>
                <a:cubicBezTo>
                  <a:pt x="2965" y="325"/>
                  <a:pt x="2965" y="324"/>
                  <a:pt x="2965" y="324"/>
                </a:cubicBezTo>
                <a:cubicBezTo>
                  <a:pt x="2965" y="324"/>
                  <a:pt x="2965" y="324"/>
                  <a:pt x="2965" y="323"/>
                </a:cubicBezTo>
                <a:cubicBezTo>
                  <a:pt x="2965" y="323"/>
                  <a:pt x="2965" y="323"/>
                  <a:pt x="2964" y="322"/>
                </a:cubicBezTo>
                <a:cubicBezTo>
                  <a:pt x="2964" y="322"/>
                  <a:pt x="2964" y="321"/>
                  <a:pt x="2964" y="321"/>
                </a:cubicBezTo>
                <a:cubicBezTo>
                  <a:pt x="2964" y="321"/>
                  <a:pt x="2963" y="320"/>
                  <a:pt x="2963" y="320"/>
                </a:cubicBezTo>
                <a:cubicBezTo>
                  <a:pt x="3000" y="285"/>
                  <a:pt x="3000" y="285"/>
                  <a:pt x="3000" y="285"/>
                </a:cubicBezTo>
                <a:cubicBezTo>
                  <a:pt x="3000" y="263"/>
                  <a:pt x="3000" y="263"/>
                  <a:pt x="3000" y="263"/>
                </a:cubicBezTo>
                <a:cubicBezTo>
                  <a:pt x="2952" y="309"/>
                  <a:pt x="2952" y="309"/>
                  <a:pt x="2952" y="309"/>
                </a:cubicBezTo>
                <a:cubicBezTo>
                  <a:pt x="2952" y="309"/>
                  <a:pt x="2952" y="309"/>
                  <a:pt x="2952" y="309"/>
                </a:cubicBezTo>
                <a:cubicBezTo>
                  <a:pt x="2951" y="308"/>
                  <a:pt x="2951" y="308"/>
                  <a:pt x="2951" y="308"/>
                </a:cubicBezTo>
                <a:cubicBezTo>
                  <a:pt x="2950" y="308"/>
                  <a:pt x="2950" y="307"/>
                  <a:pt x="2949" y="307"/>
                </a:cubicBezTo>
                <a:cubicBezTo>
                  <a:pt x="2949" y="307"/>
                  <a:pt x="2949" y="307"/>
                  <a:pt x="2949" y="307"/>
                </a:cubicBezTo>
                <a:cubicBezTo>
                  <a:pt x="2948" y="307"/>
                  <a:pt x="2948" y="307"/>
                  <a:pt x="2948" y="307"/>
                </a:cubicBezTo>
                <a:cubicBezTo>
                  <a:pt x="2947" y="306"/>
                  <a:pt x="2947" y="306"/>
                  <a:pt x="2946" y="306"/>
                </a:cubicBezTo>
                <a:cubicBezTo>
                  <a:pt x="2946" y="306"/>
                  <a:pt x="2946" y="306"/>
                  <a:pt x="2945" y="306"/>
                </a:cubicBezTo>
                <a:cubicBezTo>
                  <a:pt x="2945" y="306"/>
                  <a:pt x="2945" y="306"/>
                  <a:pt x="2945" y="306"/>
                </a:cubicBezTo>
                <a:cubicBezTo>
                  <a:pt x="2945" y="306"/>
                  <a:pt x="2944" y="305"/>
                  <a:pt x="2944" y="305"/>
                </a:cubicBezTo>
                <a:cubicBezTo>
                  <a:pt x="2944" y="305"/>
                  <a:pt x="2943" y="305"/>
                  <a:pt x="2943" y="305"/>
                </a:cubicBezTo>
                <a:cubicBezTo>
                  <a:pt x="2943" y="305"/>
                  <a:pt x="2943" y="305"/>
                  <a:pt x="2942" y="305"/>
                </a:cubicBezTo>
                <a:cubicBezTo>
                  <a:pt x="2942" y="305"/>
                  <a:pt x="2942" y="305"/>
                  <a:pt x="2942" y="305"/>
                </a:cubicBezTo>
                <a:cubicBezTo>
                  <a:pt x="2942" y="305"/>
                  <a:pt x="2941" y="305"/>
                  <a:pt x="2940" y="305"/>
                </a:cubicBezTo>
                <a:cubicBezTo>
                  <a:pt x="2940" y="305"/>
                  <a:pt x="2940" y="305"/>
                  <a:pt x="2939" y="305"/>
                </a:cubicBezTo>
                <a:cubicBezTo>
                  <a:pt x="2939" y="305"/>
                  <a:pt x="2938" y="305"/>
                  <a:pt x="2938" y="305"/>
                </a:cubicBezTo>
                <a:cubicBezTo>
                  <a:pt x="2938" y="305"/>
                  <a:pt x="2938" y="305"/>
                  <a:pt x="2937" y="305"/>
                </a:cubicBezTo>
                <a:cubicBezTo>
                  <a:pt x="2937" y="305"/>
                  <a:pt x="2937" y="305"/>
                  <a:pt x="2937" y="305"/>
                </a:cubicBezTo>
                <a:cubicBezTo>
                  <a:pt x="2936" y="305"/>
                  <a:pt x="2936" y="305"/>
                  <a:pt x="2936" y="305"/>
                </a:cubicBezTo>
                <a:cubicBezTo>
                  <a:pt x="2936" y="305"/>
                  <a:pt x="2935" y="305"/>
                  <a:pt x="2935" y="305"/>
                </a:cubicBezTo>
                <a:cubicBezTo>
                  <a:pt x="2934" y="305"/>
                  <a:pt x="2934" y="305"/>
                  <a:pt x="2933" y="305"/>
                </a:cubicBezTo>
                <a:cubicBezTo>
                  <a:pt x="2933" y="305"/>
                  <a:pt x="2933" y="305"/>
                  <a:pt x="2932" y="305"/>
                </a:cubicBezTo>
                <a:cubicBezTo>
                  <a:pt x="2932" y="305"/>
                  <a:pt x="2932" y="305"/>
                  <a:pt x="2932" y="305"/>
                </a:cubicBezTo>
                <a:cubicBezTo>
                  <a:pt x="2931" y="305"/>
                  <a:pt x="2931" y="305"/>
                  <a:pt x="2930" y="305"/>
                </a:cubicBezTo>
                <a:cubicBezTo>
                  <a:pt x="2930" y="305"/>
                  <a:pt x="2930" y="305"/>
                  <a:pt x="2930" y="305"/>
                </a:cubicBezTo>
                <a:cubicBezTo>
                  <a:pt x="2930" y="306"/>
                  <a:pt x="2929" y="306"/>
                  <a:pt x="2929" y="306"/>
                </a:cubicBezTo>
                <a:cubicBezTo>
                  <a:pt x="2929" y="306"/>
                  <a:pt x="2928" y="306"/>
                  <a:pt x="2928" y="306"/>
                </a:cubicBezTo>
                <a:cubicBezTo>
                  <a:pt x="2928" y="306"/>
                  <a:pt x="2928" y="306"/>
                  <a:pt x="2928" y="306"/>
                </a:cubicBezTo>
                <a:cubicBezTo>
                  <a:pt x="2927" y="306"/>
                  <a:pt x="2927" y="306"/>
                  <a:pt x="2927" y="307"/>
                </a:cubicBezTo>
                <a:cubicBezTo>
                  <a:pt x="2927" y="307"/>
                  <a:pt x="2926" y="307"/>
                  <a:pt x="2926" y="307"/>
                </a:cubicBezTo>
                <a:cubicBezTo>
                  <a:pt x="2926" y="307"/>
                  <a:pt x="2926" y="307"/>
                  <a:pt x="2925" y="307"/>
                </a:cubicBezTo>
                <a:cubicBezTo>
                  <a:pt x="2925" y="307"/>
                  <a:pt x="2925" y="307"/>
                  <a:pt x="2925" y="307"/>
                </a:cubicBezTo>
                <a:cubicBezTo>
                  <a:pt x="2924" y="307"/>
                  <a:pt x="2924" y="308"/>
                  <a:pt x="2923" y="308"/>
                </a:cubicBezTo>
                <a:cubicBezTo>
                  <a:pt x="2923" y="308"/>
                  <a:pt x="2923" y="308"/>
                  <a:pt x="2922" y="309"/>
                </a:cubicBezTo>
                <a:cubicBezTo>
                  <a:pt x="2922" y="309"/>
                  <a:pt x="2922" y="309"/>
                  <a:pt x="2921" y="309"/>
                </a:cubicBezTo>
                <a:cubicBezTo>
                  <a:pt x="2921" y="309"/>
                  <a:pt x="2921" y="309"/>
                  <a:pt x="2921" y="309"/>
                </a:cubicBezTo>
                <a:cubicBezTo>
                  <a:pt x="2921" y="309"/>
                  <a:pt x="2921" y="309"/>
                  <a:pt x="2921" y="309"/>
                </a:cubicBezTo>
                <a:cubicBezTo>
                  <a:pt x="2921" y="310"/>
                  <a:pt x="2920" y="310"/>
                  <a:pt x="2920" y="310"/>
                </a:cubicBezTo>
                <a:cubicBezTo>
                  <a:pt x="2920" y="310"/>
                  <a:pt x="2920" y="310"/>
                  <a:pt x="2920" y="310"/>
                </a:cubicBezTo>
                <a:cubicBezTo>
                  <a:pt x="2919" y="310"/>
                  <a:pt x="2919" y="311"/>
                  <a:pt x="2919" y="311"/>
                </a:cubicBezTo>
                <a:cubicBezTo>
                  <a:pt x="2918" y="311"/>
                  <a:pt x="2918" y="312"/>
                  <a:pt x="2918" y="312"/>
                </a:cubicBezTo>
                <a:cubicBezTo>
                  <a:pt x="2917" y="312"/>
                  <a:pt x="2917" y="313"/>
                  <a:pt x="2917" y="313"/>
                </a:cubicBezTo>
                <a:cubicBezTo>
                  <a:pt x="2917" y="313"/>
                  <a:pt x="2917" y="313"/>
                  <a:pt x="2916" y="313"/>
                </a:cubicBezTo>
                <a:cubicBezTo>
                  <a:pt x="2916" y="313"/>
                  <a:pt x="2916" y="313"/>
                  <a:pt x="2916" y="313"/>
                </a:cubicBezTo>
                <a:cubicBezTo>
                  <a:pt x="2916" y="313"/>
                  <a:pt x="2916" y="314"/>
                  <a:pt x="2915" y="314"/>
                </a:cubicBezTo>
                <a:cubicBezTo>
                  <a:pt x="2915" y="314"/>
                  <a:pt x="2915" y="315"/>
                  <a:pt x="2915" y="315"/>
                </a:cubicBezTo>
                <a:cubicBezTo>
                  <a:pt x="2914" y="315"/>
                  <a:pt x="2914" y="316"/>
                  <a:pt x="2914" y="316"/>
                </a:cubicBezTo>
                <a:cubicBezTo>
                  <a:pt x="2913" y="317"/>
                  <a:pt x="2913" y="317"/>
                  <a:pt x="2913" y="317"/>
                </a:cubicBezTo>
                <a:cubicBezTo>
                  <a:pt x="2913" y="317"/>
                  <a:pt x="2913" y="317"/>
                  <a:pt x="2913" y="317"/>
                </a:cubicBezTo>
                <a:cubicBezTo>
                  <a:pt x="2913" y="317"/>
                  <a:pt x="2913" y="318"/>
                  <a:pt x="2912" y="318"/>
                </a:cubicBezTo>
                <a:cubicBezTo>
                  <a:pt x="2912" y="318"/>
                  <a:pt x="2912" y="318"/>
                  <a:pt x="2912" y="319"/>
                </a:cubicBezTo>
                <a:cubicBezTo>
                  <a:pt x="2912" y="319"/>
                  <a:pt x="2912" y="319"/>
                  <a:pt x="2912" y="319"/>
                </a:cubicBezTo>
                <a:cubicBezTo>
                  <a:pt x="2688" y="254"/>
                  <a:pt x="2688" y="254"/>
                  <a:pt x="2688" y="254"/>
                </a:cubicBezTo>
                <a:cubicBezTo>
                  <a:pt x="2688" y="254"/>
                  <a:pt x="2688" y="253"/>
                  <a:pt x="2688" y="253"/>
                </a:cubicBezTo>
                <a:cubicBezTo>
                  <a:pt x="2688" y="252"/>
                  <a:pt x="2688" y="252"/>
                  <a:pt x="2688" y="252"/>
                </a:cubicBezTo>
                <a:cubicBezTo>
                  <a:pt x="2688" y="251"/>
                  <a:pt x="2688" y="251"/>
                  <a:pt x="2688" y="250"/>
                </a:cubicBezTo>
                <a:cubicBezTo>
                  <a:pt x="2688" y="250"/>
                  <a:pt x="2688" y="250"/>
                  <a:pt x="2688" y="250"/>
                </a:cubicBezTo>
                <a:cubicBezTo>
                  <a:pt x="2688" y="249"/>
                  <a:pt x="2688" y="249"/>
                  <a:pt x="2688" y="249"/>
                </a:cubicBezTo>
                <a:cubicBezTo>
                  <a:pt x="2688" y="248"/>
                  <a:pt x="2688" y="248"/>
                  <a:pt x="2687" y="247"/>
                </a:cubicBezTo>
                <a:cubicBezTo>
                  <a:pt x="2687" y="247"/>
                  <a:pt x="2687" y="247"/>
                  <a:pt x="2687" y="247"/>
                </a:cubicBezTo>
                <a:cubicBezTo>
                  <a:pt x="2687" y="246"/>
                  <a:pt x="2687" y="246"/>
                  <a:pt x="2687" y="246"/>
                </a:cubicBezTo>
                <a:cubicBezTo>
                  <a:pt x="2687" y="245"/>
                  <a:pt x="2687" y="245"/>
                  <a:pt x="2687" y="244"/>
                </a:cubicBezTo>
                <a:cubicBezTo>
                  <a:pt x="2686" y="244"/>
                  <a:pt x="2686" y="243"/>
                  <a:pt x="2686" y="243"/>
                </a:cubicBezTo>
                <a:cubicBezTo>
                  <a:pt x="2686" y="242"/>
                  <a:pt x="2686" y="242"/>
                  <a:pt x="2686" y="242"/>
                </a:cubicBezTo>
                <a:cubicBezTo>
                  <a:pt x="2686" y="242"/>
                  <a:pt x="2686" y="242"/>
                  <a:pt x="2686" y="241"/>
                </a:cubicBezTo>
                <a:cubicBezTo>
                  <a:pt x="2685" y="241"/>
                  <a:pt x="2685" y="240"/>
                  <a:pt x="2685" y="240"/>
                </a:cubicBezTo>
                <a:cubicBezTo>
                  <a:pt x="2685" y="240"/>
                  <a:pt x="2684" y="239"/>
                  <a:pt x="2684" y="239"/>
                </a:cubicBezTo>
                <a:cubicBezTo>
                  <a:pt x="2684" y="238"/>
                  <a:pt x="2684" y="238"/>
                  <a:pt x="2683" y="237"/>
                </a:cubicBezTo>
                <a:cubicBezTo>
                  <a:pt x="2683" y="237"/>
                  <a:pt x="2683" y="237"/>
                  <a:pt x="2683" y="236"/>
                </a:cubicBezTo>
                <a:cubicBezTo>
                  <a:pt x="2682" y="236"/>
                  <a:pt x="2682" y="236"/>
                  <a:pt x="2682" y="235"/>
                </a:cubicBezTo>
                <a:cubicBezTo>
                  <a:pt x="2681" y="235"/>
                  <a:pt x="2681" y="234"/>
                  <a:pt x="2681" y="234"/>
                </a:cubicBezTo>
                <a:cubicBezTo>
                  <a:pt x="2681" y="234"/>
                  <a:pt x="2680" y="233"/>
                  <a:pt x="2680" y="233"/>
                </a:cubicBezTo>
                <a:cubicBezTo>
                  <a:pt x="2680" y="233"/>
                  <a:pt x="2680" y="233"/>
                  <a:pt x="2679" y="232"/>
                </a:cubicBezTo>
                <a:cubicBezTo>
                  <a:pt x="2679" y="232"/>
                  <a:pt x="2679" y="232"/>
                  <a:pt x="2679" y="232"/>
                </a:cubicBezTo>
                <a:cubicBezTo>
                  <a:pt x="2679" y="232"/>
                  <a:pt x="2678" y="231"/>
                  <a:pt x="2678" y="231"/>
                </a:cubicBezTo>
                <a:cubicBezTo>
                  <a:pt x="2677" y="231"/>
                  <a:pt x="2677" y="230"/>
                  <a:pt x="2677" y="230"/>
                </a:cubicBezTo>
                <a:cubicBezTo>
                  <a:pt x="2676" y="230"/>
                  <a:pt x="2676" y="230"/>
                  <a:pt x="2676" y="229"/>
                </a:cubicBezTo>
                <a:cubicBezTo>
                  <a:pt x="2675" y="229"/>
                  <a:pt x="2675" y="229"/>
                  <a:pt x="2674" y="228"/>
                </a:cubicBezTo>
                <a:cubicBezTo>
                  <a:pt x="2674" y="228"/>
                  <a:pt x="2674" y="228"/>
                  <a:pt x="2673" y="228"/>
                </a:cubicBezTo>
                <a:cubicBezTo>
                  <a:pt x="2673" y="228"/>
                  <a:pt x="2672" y="227"/>
                  <a:pt x="2672" y="227"/>
                </a:cubicBezTo>
                <a:cubicBezTo>
                  <a:pt x="2671" y="227"/>
                  <a:pt x="2671" y="227"/>
                  <a:pt x="2670" y="226"/>
                </a:cubicBezTo>
                <a:cubicBezTo>
                  <a:pt x="2670" y="226"/>
                  <a:pt x="2670" y="226"/>
                  <a:pt x="2669" y="226"/>
                </a:cubicBezTo>
                <a:cubicBezTo>
                  <a:pt x="2669" y="226"/>
                  <a:pt x="2668" y="225"/>
                  <a:pt x="2668" y="225"/>
                </a:cubicBezTo>
                <a:cubicBezTo>
                  <a:pt x="2667" y="225"/>
                  <a:pt x="2667" y="225"/>
                  <a:pt x="2667" y="225"/>
                </a:cubicBezTo>
                <a:cubicBezTo>
                  <a:pt x="2667" y="225"/>
                  <a:pt x="2666" y="225"/>
                  <a:pt x="2666" y="225"/>
                </a:cubicBezTo>
                <a:cubicBezTo>
                  <a:pt x="2666" y="225"/>
                  <a:pt x="2665" y="225"/>
                  <a:pt x="2665" y="225"/>
                </a:cubicBezTo>
                <a:cubicBezTo>
                  <a:pt x="2664" y="224"/>
                  <a:pt x="2664" y="224"/>
                  <a:pt x="2663" y="224"/>
                </a:cubicBezTo>
                <a:cubicBezTo>
                  <a:pt x="2663" y="224"/>
                  <a:pt x="2662" y="224"/>
                  <a:pt x="2662" y="224"/>
                </a:cubicBezTo>
                <a:cubicBezTo>
                  <a:pt x="2661" y="224"/>
                  <a:pt x="2661" y="224"/>
                  <a:pt x="2660" y="224"/>
                </a:cubicBezTo>
                <a:cubicBezTo>
                  <a:pt x="2660" y="224"/>
                  <a:pt x="2660" y="224"/>
                  <a:pt x="2659" y="224"/>
                </a:cubicBezTo>
                <a:cubicBezTo>
                  <a:pt x="2604" y="0"/>
                  <a:pt x="2604" y="0"/>
                  <a:pt x="2604" y="0"/>
                </a:cubicBezTo>
                <a:cubicBezTo>
                  <a:pt x="2580" y="0"/>
                  <a:pt x="2580" y="0"/>
                  <a:pt x="2580" y="0"/>
                </a:cubicBezTo>
                <a:cubicBezTo>
                  <a:pt x="2580" y="0"/>
                  <a:pt x="2580" y="1"/>
                  <a:pt x="2581" y="1"/>
                </a:cubicBezTo>
                <a:cubicBezTo>
                  <a:pt x="2581" y="1"/>
                  <a:pt x="2581" y="1"/>
                  <a:pt x="2581" y="1"/>
                </a:cubicBezTo>
                <a:cubicBezTo>
                  <a:pt x="2581" y="1"/>
                  <a:pt x="2582" y="1"/>
                  <a:pt x="2582" y="1"/>
                </a:cubicBezTo>
                <a:cubicBezTo>
                  <a:pt x="2583" y="1"/>
                  <a:pt x="2583" y="1"/>
                  <a:pt x="2583" y="1"/>
                </a:cubicBezTo>
                <a:cubicBezTo>
                  <a:pt x="2583" y="1"/>
                  <a:pt x="2584" y="1"/>
                  <a:pt x="2584" y="1"/>
                </a:cubicBezTo>
                <a:cubicBezTo>
                  <a:pt x="2584" y="1"/>
                  <a:pt x="2585" y="1"/>
                  <a:pt x="2586" y="2"/>
                </a:cubicBezTo>
                <a:cubicBezTo>
                  <a:pt x="2586" y="2"/>
                  <a:pt x="2586" y="2"/>
                  <a:pt x="2587" y="2"/>
                </a:cubicBezTo>
                <a:cubicBezTo>
                  <a:pt x="2587" y="2"/>
                  <a:pt x="2588" y="2"/>
                  <a:pt x="2588" y="2"/>
                </a:cubicBezTo>
                <a:cubicBezTo>
                  <a:pt x="2588" y="2"/>
                  <a:pt x="2588" y="2"/>
                  <a:pt x="2588" y="2"/>
                </a:cubicBezTo>
                <a:cubicBezTo>
                  <a:pt x="2644" y="228"/>
                  <a:pt x="2644" y="228"/>
                  <a:pt x="2644" y="228"/>
                </a:cubicBezTo>
                <a:cubicBezTo>
                  <a:pt x="2644" y="228"/>
                  <a:pt x="2644" y="228"/>
                  <a:pt x="2644" y="228"/>
                </a:cubicBezTo>
                <a:cubicBezTo>
                  <a:pt x="2643" y="228"/>
                  <a:pt x="2643" y="228"/>
                  <a:pt x="2642" y="229"/>
                </a:cubicBezTo>
                <a:cubicBezTo>
                  <a:pt x="2642" y="229"/>
                  <a:pt x="2641" y="229"/>
                  <a:pt x="2641" y="229"/>
                </a:cubicBezTo>
                <a:cubicBezTo>
                  <a:pt x="2641" y="230"/>
                  <a:pt x="2640" y="230"/>
                  <a:pt x="2640" y="230"/>
                </a:cubicBezTo>
                <a:cubicBezTo>
                  <a:pt x="2639" y="231"/>
                  <a:pt x="2639" y="231"/>
                  <a:pt x="2639" y="231"/>
                </a:cubicBezTo>
                <a:cubicBezTo>
                  <a:pt x="2638" y="232"/>
                  <a:pt x="2638" y="232"/>
                  <a:pt x="2638" y="232"/>
                </a:cubicBezTo>
                <a:cubicBezTo>
                  <a:pt x="2637" y="233"/>
                  <a:pt x="2637" y="233"/>
                  <a:pt x="2637" y="233"/>
                </a:cubicBezTo>
                <a:cubicBezTo>
                  <a:pt x="2636" y="234"/>
                  <a:pt x="2636" y="234"/>
                  <a:pt x="2636" y="234"/>
                </a:cubicBezTo>
                <a:cubicBezTo>
                  <a:pt x="2635" y="235"/>
                  <a:pt x="2635" y="235"/>
                  <a:pt x="2635" y="235"/>
                </a:cubicBezTo>
                <a:cubicBezTo>
                  <a:pt x="2634" y="236"/>
                  <a:pt x="2634" y="236"/>
                  <a:pt x="2634" y="236"/>
                </a:cubicBezTo>
                <a:cubicBezTo>
                  <a:pt x="2634" y="237"/>
                  <a:pt x="2633" y="237"/>
                  <a:pt x="2633" y="238"/>
                </a:cubicBezTo>
                <a:cubicBezTo>
                  <a:pt x="2633" y="238"/>
                  <a:pt x="2633" y="239"/>
                  <a:pt x="2632" y="239"/>
                </a:cubicBezTo>
                <a:cubicBezTo>
                  <a:pt x="2632" y="239"/>
                  <a:pt x="2632" y="240"/>
                  <a:pt x="2632" y="240"/>
                </a:cubicBezTo>
                <a:cubicBezTo>
                  <a:pt x="2631" y="241"/>
                  <a:pt x="2631" y="241"/>
                  <a:pt x="2631" y="242"/>
                </a:cubicBezTo>
                <a:cubicBezTo>
                  <a:pt x="2631" y="242"/>
                  <a:pt x="2631" y="242"/>
                  <a:pt x="2631" y="243"/>
                </a:cubicBezTo>
                <a:cubicBezTo>
                  <a:pt x="2630" y="243"/>
                  <a:pt x="2630" y="244"/>
                  <a:pt x="2630" y="245"/>
                </a:cubicBezTo>
                <a:cubicBezTo>
                  <a:pt x="2630" y="245"/>
                  <a:pt x="2630" y="245"/>
                  <a:pt x="2630" y="245"/>
                </a:cubicBezTo>
                <a:cubicBezTo>
                  <a:pt x="2630" y="246"/>
                  <a:pt x="2630" y="246"/>
                  <a:pt x="2630" y="246"/>
                </a:cubicBezTo>
                <a:cubicBezTo>
                  <a:pt x="2629" y="246"/>
                  <a:pt x="2629" y="247"/>
                  <a:pt x="2629" y="248"/>
                </a:cubicBezTo>
                <a:cubicBezTo>
                  <a:pt x="2629" y="248"/>
                  <a:pt x="2629" y="248"/>
                  <a:pt x="2629" y="249"/>
                </a:cubicBezTo>
                <a:cubicBezTo>
                  <a:pt x="2629" y="249"/>
                  <a:pt x="2629" y="250"/>
                  <a:pt x="2629" y="250"/>
                </a:cubicBezTo>
                <a:cubicBezTo>
                  <a:pt x="2629" y="251"/>
                  <a:pt x="2629" y="251"/>
                  <a:pt x="2629" y="252"/>
                </a:cubicBezTo>
                <a:cubicBezTo>
                  <a:pt x="2629" y="252"/>
                  <a:pt x="2629" y="253"/>
                  <a:pt x="2629" y="253"/>
                </a:cubicBezTo>
                <a:cubicBezTo>
                  <a:pt x="2629" y="254"/>
                  <a:pt x="2629" y="254"/>
                  <a:pt x="2629" y="255"/>
                </a:cubicBezTo>
                <a:cubicBezTo>
                  <a:pt x="2629" y="255"/>
                  <a:pt x="2629" y="255"/>
                  <a:pt x="2629" y="256"/>
                </a:cubicBezTo>
                <a:cubicBezTo>
                  <a:pt x="2629" y="256"/>
                  <a:pt x="2629" y="257"/>
                  <a:pt x="2629" y="258"/>
                </a:cubicBezTo>
                <a:cubicBezTo>
                  <a:pt x="2629" y="258"/>
                  <a:pt x="2629" y="258"/>
                  <a:pt x="2629" y="259"/>
                </a:cubicBezTo>
                <a:cubicBezTo>
                  <a:pt x="2629" y="259"/>
                  <a:pt x="2629" y="260"/>
                  <a:pt x="2629" y="261"/>
                </a:cubicBezTo>
                <a:cubicBezTo>
                  <a:pt x="2629" y="261"/>
                  <a:pt x="2629" y="261"/>
                  <a:pt x="2629" y="261"/>
                </a:cubicBezTo>
                <a:cubicBezTo>
                  <a:pt x="2629" y="261"/>
                  <a:pt x="2630" y="261"/>
                  <a:pt x="2630" y="262"/>
                </a:cubicBezTo>
                <a:cubicBezTo>
                  <a:pt x="2630" y="262"/>
                  <a:pt x="2630" y="263"/>
                  <a:pt x="2630" y="263"/>
                </a:cubicBezTo>
                <a:cubicBezTo>
                  <a:pt x="2630" y="264"/>
                  <a:pt x="2630" y="264"/>
                  <a:pt x="2631" y="265"/>
                </a:cubicBezTo>
                <a:cubicBezTo>
                  <a:pt x="2631" y="265"/>
                  <a:pt x="2631" y="266"/>
                  <a:pt x="2631" y="266"/>
                </a:cubicBezTo>
                <a:cubicBezTo>
                  <a:pt x="2631" y="266"/>
                  <a:pt x="2632" y="267"/>
                  <a:pt x="2632" y="267"/>
                </a:cubicBezTo>
                <a:cubicBezTo>
                  <a:pt x="2632" y="268"/>
                  <a:pt x="2632" y="268"/>
                  <a:pt x="2632" y="269"/>
                </a:cubicBezTo>
                <a:cubicBezTo>
                  <a:pt x="2633" y="269"/>
                  <a:pt x="2633" y="270"/>
                  <a:pt x="2633" y="270"/>
                </a:cubicBezTo>
                <a:cubicBezTo>
                  <a:pt x="2634" y="270"/>
                  <a:pt x="2634" y="271"/>
                  <a:pt x="2634" y="271"/>
                </a:cubicBezTo>
                <a:cubicBezTo>
                  <a:pt x="2634" y="271"/>
                  <a:pt x="2635" y="272"/>
                  <a:pt x="2635" y="272"/>
                </a:cubicBezTo>
                <a:cubicBezTo>
                  <a:pt x="2635" y="273"/>
                  <a:pt x="2636" y="273"/>
                  <a:pt x="2636" y="273"/>
                </a:cubicBezTo>
                <a:cubicBezTo>
                  <a:pt x="2636" y="274"/>
                  <a:pt x="2637" y="274"/>
                  <a:pt x="2637" y="274"/>
                </a:cubicBezTo>
                <a:cubicBezTo>
                  <a:pt x="2637" y="275"/>
                  <a:pt x="2638" y="275"/>
                  <a:pt x="2638" y="275"/>
                </a:cubicBezTo>
                <a:cubicBezTo>
                  <a:pt x="2638" y="276"/>
                  <a:pt x="2639" y="276"/>
                  <a:pt x="2639" y="276"/>
                </a:cubicBezTo>
                <a:cubicBezTo>
                  <a:pt x="2639" y="277"/>
                  <a:pt x="2640" y="277"/>
                  <a:pt x="2640" y="277"/>
                </a:cubicBezTo>
                <a:cubicBezTo>
                  <a:pt x="2640" y="278"/>
                  <a:pt x="2641" y="278"/>
                  <a:pt x="2641" y="278"/>
                </a:cubicBezTo>
                <a:cubicBezTo>
                  <a:pt x="2642" y="278"/>
                  <a:pt x="2642" y="279"/>
                  <a:pt x="2643" y="279"/>
                </a:cubicBezTo>
                <a:cubicBezTo>
                  <a:pt x="2643" y="279"/>
                  <a:pt x="2643" y="279"/>
                  <a:pt x="2644" y="280"/>
                </a:cubicBezTo>
                <a:cubicBezTo>
                  <a:pt x="2644" y="280"/>
                  <a:pt x="2645" y="280"/>
                  <a:pt x="2645" y="280"/>
                </a:cubicBezTo>
                <a:cubicBezTo>
                  <a:pt x="2645" y="281"/>
                  <a:pt x="2646" y="281"/>
                  <a:pt x="2646" y="281"/>
                </a:cubicBezTo>
                <a:cubicBezTo>
                  <a:pt x="2647" y="281"/>
                  <a:pt x="2647" y="281"/>
                  <a:pt x="2648" y="282"/>
                </a:cubicBezTo>
                <a:cubicBezTo>
                  <a:pt x="2648" y="282"/>
                  <a:pt x="2649" y="282"/>
                  <a:pt x="2649" y="282"/>
                </a:cubicBezTo>
                <a:cubicBezTo>
                  <a:pt x="2650" y="282"/>
                  <a:pt x="2650" y="282"/>
                  <a:pt x="2650" y="282"/>
                </a:cubicBezTo>
                <a:cubicBezTo>
                  <a:pt x="2650" y="282"/>
                  <a:pt x="2650" y="282"/>
                  <a:pt x="2650" y="282"/>
                </a:cubicBezTo>
                <a:cubicBezTo>
                  <a:pt x="2651" y="283"/>
                  <a:pt x="2652" y="283"/>
                  <a:pt x="2652" y="283"/>
                </a:cubicBezTo>
                <a:cubicBezTo>
                  <a:pt x="2653" y="283"/>
                  <a:pt x="2653" y="283"/>
                  <a:pt x="2653" y="283"/>
                </a:cubicBezTo>
                <a:cubicBezTo>
                  <a:pt x="2654" y="283"/>
                  <a:pt x="2654" y="283"/>
                  <a:pt x="2655" y="283"/>
                </a:cubicBezTo>
                <a:cubicBezTo>
                  <a:pt x="2655" y="283"/>
                  <a:pt x="2656" y="283"/>
                  <a:pt x="2656" y="283"/>
                </a:cubicBezTo>
                <a:cubicBezTo>
                  <a:pt x="2657" y="284"/>
                  <a:pt x="2657" y="284"/>
                  <a:pt x="2658" y="284"/>
                </a:cubicBezTo>
                <a:cubicBezTo>
                  <a:pt x="2658" y="284"/>
                  <a:pt x="2659" y="284"/>
                  <a:pt x="2659" y="284"/>
                </a:cubicBezTo>
                <a:cubicBezTo>
                  <a:pt x="2660" y="284"/>
                  <a:pt x="2660" y="284"/>
                  <a:pt x="2661" y="283"/>
                </a:cubicBezTo>
                <a:cubicBezTo>
                  <a:pt x="2661" y="283"/>
                  <a:pt x="2662" y="283"/>
                  <a:pt x="2662" y="283"/>
                </a:cubicBezTo>
                <a:cubicBezTo>
                  <a:pt x="2663" y="283"/>
                  <a:pt x="2663" y="283"/>
                  <a:pt x="2663" y="283"/>
                </a:cubicBezTo>
                <a:cubicBezTo>
                  <a:pt x="2664" y="283"/>
                  <a:pt x="2665" y="283"/>
                  <a:pt x="2665" y="283"/>
                </a:cubicBezTo>
                <a:cubicBezTo>
                  <a:pt x="2665" y="283"/>
                  <a:pt x="2665" y="283"/>
                  <a:pt x="2666" y="283"/>
                </a:cubicBezTo>
                <a:cubicBezTo>
                  <a:pt x="2666" y="283"/>
                  <a:pt x="2666" y="283"/>
                  <a:pt x="2666" y="282"/>
                </a:cubicBezTo>
                <a:cubicBezTo>
                  <a:pt x="2667" y="282"/>
                  <a:pt x="2667" y="282"/>
                  <a:pt x="2668" y="282"/>
                </a:cubicBezTo>
                <a:cubicBezTo>
                  <a:pt x="2668" y="282"/>
                  <a:pt x="2669" y="282"/>
                  <a:pt x="2669" y="281"/>
                </a:cubicBezTo>
                <a:cubicBezTo>
                  <a:pt x="2670" y="281"/>
                  <a:pt x="2670" y="281"/>
                  <a:pt x="2671" y="281"/>
                </a:cubicBezTo>
                <a:cubicBezTo>
                  <a:pt x="2671" y="281"/>
                  <a:pt x="2672" y="280"/>
                  <a:pt x="2672" y="280"/>
                </a:cubicBezTo>
                <a:cubicBezTo>
                  <a:pt x="2672" y="280"/>
                  <a:pt x="2673" y="280"/>
                  <a:pt x="2673" y="280"/>
                </a:cubicBezTo>
                <a:cubicBezTo>
                  <a:pt x="2674" y="279"/>
                  <a:pt x="2674" y="279"/>
                  <a:pt x="2675" y="279"/>
                </a:cubicBezTo>
                <a:cubicBezTo>
                  <a:pt x="2675" y="279"/>
                  <a:pt x="2675" y="278"/>
                  <a:pt x="2676" y="278"/>
                </a:cubicBezTo>
                <a:cubicBezTo>
                  <a:pt x="2676" y="278"/>
                  <a:pt x="2677" y="277"/>
                  <a:pt x="2677" y="277"/>
                </a:cubicBezTo>
                <a:cubicBezTo>
                  <a:pt x="2677" y="277"/>
                  <a:pt x="2678" y="277"/>
                  <a:pt x="2678" y="276"/>
                </a:cubicBezTo>
                <a:cubicBezTo>
                  <a:pt x="2678" y="276"/>
                  <a:pt x="2679" y="276"/>
                  <a:pt x="2679" y="275"/>
                </a:cubicBezTo>
                <a:cubicBezTo>
                  <a:pt x="2679" y="275"/>
                  <a:pt x="2680" y="275"/>
                  <a:pt x="2680" y="274"/>
                </a:cubicBezTo>
                <a:cubicBezTo>
                  <a:pt x="2680" y="274"/>
                  <a:pt x="2681" y="274"/>
                  <a:pt x="2681" y="273"/>
                </a:cubicBezTo>
                <a:cubicBezTo>
                  <a:pt x="2681" y="273"/>
                  <a:pt x="2682" y="272"/>
                  <a:pt x="2682" y="272"/>
                </a:cubicBezTo>
                <a:cubicBezTo>
                  <a:pt x="2682" y="272"/>
                  <a:pt x="2682" y="271"/>
                  <a:pt x="2683" y="271"/>
                </a:cubicBezTo>
                <a:cubicBezTo>
                  <a:pt x="2683" y="271"/>
                  <a:pt x="2683" y="270"/>
                  <a:pt x="2684" y="270"/>
                </a:cubicBezTo>
                <a:cubicBezTo>
                  <a:pt x="2684" y="269"/>
                  <a:pt x="2684" y="269"/>
                  <a:pt x="2684" y="269"/>
                </a:cubicBezTo>
                <a:cubicBezTo>
                  <a:pt x="2907" y="334"/>
                  <a:pt x="2907" y="334"/>
                  <a:pt x="2907" y="334"/>
                </a:cubicBezTo>
                <a:cubicBezTo>
                  <a:pt x="2907" y="334"/>
                  <a:pt x="2907" y="334"/>
                  <a:pt x="2907" y="334"/>
                </a:cubicBezTo>
                <a:cubicBezTo>
                  <a:pt x="2907" y="335"/>
                  <a:pt x="2907" y="335"/>
                  <a:pt x="2907" y="335"/>
                </a:cubicBezTo>
                <a:cubicBezTo>
                  <a:pt x="2907" y="336"/>
                  <a:pt x="2907" y="336"/>
                  <a:pt x="2907" y="337"/>
                </a:cubicBezTo>
                <a:cubicBezTo>
                  <a:pt x="2907" y="337"/>
                  <a:pt x="2907" y="338"/>
                  <a:pt x="2907" y="338"/>
                </a:cubicBezTo>
                <a:cubicBezTo>
                  <a:pt x="2907" y="338"/>
                  <a:pt x="2908" y="338"/>
                  <a:pt x="2908" y="338"/>
                </a:cubicBezTo>
                <a:cubicBezTo>
                  <a:pt x="2908" y="339"/>
                  <a:pt x="2908" y="339"/>
                  <a:pt x="2908" y="339"/>
                </a:cubicBezTo>
                <a:cubicBezTo>
                  <a:pt x="2908" y="339"/>
                  <a:pt x="2908" y="340"/>
                  <a:pt x="2908" y="340"/>
                </a:cubicBezTo>
                <a:cubicBezTo>
                  <a:pt x="2908" y="340"/>
                  <a:pt x="2908" y="341"/>
                  <a:pt x="2908" y="341"/>
                </a:cubicBezTo>
                <a:cubicBezTo>
                  <a:pt x="2908" y="341"/>
                  <a:pt x="2908" y="342"/>
                  <a:pt x="2908" y="342"/>
                </a:cubicBezTo>
                <a:cubicBezTo>
                  <a:pt x="2908" y="342"/>
                  <a:pt x="2908" y="342"/>
                  <a:pt x="2908" y="342"/>
                </a:cubicBezTo>
                <a:cubicBezTo>
                  <a:pt x="2909" y="343"/>
                  <a:pt x="2909" y="344"/>
                  <a:pt x="2909" y="344"/>
                </a:cubicBezTo>
                <a:cubicBezTo>
                  <a:pt x="2909" y="344"/>
                  <a:pt x="2909" y="345"/>
                  <a:pt x="2909" y="345"/>
                </a:cubicBezTo>
                <a:cubicBezTo>
                  <a:pt x="2909" y="345"/>
                  <a:pt x="2909" y="345"/>
                  <a:pt x="2909" y="346"/>
                </a:cubicBezTo>
                <a:cubicBezTo>
                  <a:pt x="2910" y="346"/>
                  <a:pt x="2910" y="346"/>
                  <a:pt x="2910" y="347"/>
                </a:cubicBezTo>
                <a:cubicBezTo>
                  <a:pt x="2910" y="347"/>
                  <a:pt x="2910" y="348"/>
                  <a:pt x="2911" y="348"/>
                </a:cubicBezTo>
                <a:cubicBezTo>
                  <a:pt x="2911" y="349"/>
                  <a:pt x="2911" y="349"/>
                  <a:pt x="2911" y="349"/>
                </a:cubicBezTo>
                <a:cubicBezTo>
                  <a:pt x="2911" y="350"/>
                  <a:pt x="2912" y="350"/>
                  <a:pt x="2912" y="350"/>
                </a:cubicBezTo>
                <a:cubicBezTo>
                  <a:pt x="2912" y="350"/>
                  <a:pt x="2912" y="351"/>
                  <a:pt x="2912" y="351"/>
                </a:cubicBezTo>
                <a:cubicBezTo>
                  <a:pt x="2912" y="351"/>
                  <a:pt x="2912" y="351"/>
                  <a:pt x="2912" y="351"/>
                </a:cubicBezTo>
                <a:cubicBezTo>
                  <a:pt x="2912" y="351"/>
                  <a:pt x="2912" y="351"/>
                  <a:pt x="2912" y="351"/>
                </a:cubicBezTo>
                <a:cubicBezTo>
                  <a:pt x="2913" y="351"/>
                  <a:pt x="2913" y="352"/>
                  <a:pt x="2913" y="352"/>
                </a:cubicBezTo>
                <a:cubicBezTo>
                  <a:pt x="2913" y="352"/>
                  <a:pt x="2913" y="353"/>
                  <a:pt x="2914" y="353"/>
                </a:cubicBezTo>
                <a:cubicBezTo>
                  <a:pt x="2914" y="353"/>
                  <a:pt x="2914" y="354"/>
                  <a:pt x="2915" y="354"/>
                </a:cubicBezTo>
                <a:cubicBezTo>
                  <a:pt x="2915" y="354"/>
                  <a:pt x="2915" y="355"/>
                  <a:pt x="2915" y="355"/>
                </a:cubicBezTo>
                <a:cubicBezTo>
                  <a:pt x="2916" y="355"/>
                  <a:pt x="2916" y="355"/>
                  <a:pt x="2916" y="355"/>
                </a:cubicBezTo>
                <a:cubicBezTo>
                  <a:pt x="2916" y="355"/>
                  <a:pt x="2916" y="355"/>
                  <a:pt x="2916" y="355"/>
                </a:cubicBezTo>
                <a:cubicBezTo>
                  <a:pt x="2916" y="355"/>
                  <a:pt x="2916" y="356"/>
                  <a:pt x="2916" y="356"/>
                </a:cubicBezTo>
                <a:cubicBezTo>
                  <a:pt x="2916" y="356"/>
                  <a:pt x="2917" y="356"/>
                  <a:pt x="2917" y="356"/>
                </a:cubicBezTo>
                <a:cubicBezTo>
                  <a:pt x="2917" y="357"/>
                  <a:pt x="2917" y="357"/>
                  <a:pt x="2918" y="357"/>
                </a:cubicBezTo>
                <a:cubicBezTo>
                  <a:pt x="2918" y="357"/>
                  <a:pt x="2918" y="358"/>
                  <a:pt x="2919" y="358"/>
                </a:cubicBezTo>
                <a:cubicBezTo>
                  <a:pt x="2919" y="358"/>
                  <a:pt x="2920" y="359"/>
                  <a:pt x="2920" y="359"/>
                </a:cubicBezTo>
                <a:cubicBezTo>
                  <a:pt x="2920" y="359"/>
                  <a:pt x="2920" y="359"/>
                  <a:pt x="2920" y="359"/>
                </a:cubicBezTo>
                <a:cubicBezTo>
                  <a:pt x="2920" y="359"/>
                  <a:pt x="2920" y="359"/>
                  <a:pt x="2920" y="359"/>
                </a:cubicBezTo>
                <a:cubicBezTo>
                  <a:pt x="2921" y="359"/>
                  <a:pt x="2921" y="360"/>
                  <a:pt x="2921" y="360"/>
                </a:cubicBezTo>
                <a:cubicBezTo>
                  <a:pt x="2922" y="360"/>
                  <a:pt x="2922" y="360"/>
                  <a:pt x="2922" y="360"/>
                </a:cubicBezTo>
                <a:cubicBezTo>
                  <a:pt x="2923" y="361"/>
                  <a:pt x="2923" y="361"/>
                  <a:pt x="2924" y="361"/>
                </a:cubicBezTo>
                <a:cubicBezTo>
                  <a:pt x="2924" y="361"/>
                  <a:pt x="2925" y="362"/>
                  <a:pt x="2925" y="362"/>
                </a:cubicBezTo>
                <a:cubicBezTo>
                  <a:pt x="2925" y="362"/>
                  <a:pt x="2925" y="362"/>
                  <a:pt x="2926" y="362"/>
                </a:cubicBezTo>
                <a:cubicBezTo>
                  <a:pt x="2926" y="362"/>
                  <a:pt x="2926" y="362"/>
                  <a:pt x="2926" y="362"/>
                </a:cubicBezTo>
                <a:cubicBezTo>
                  <a:pt x="2927" y="363"/>
                  <a:pt x="2927" y="363"/>
                  <a:pt x="2928" y="363"/>
                </a:cubicBezTo>
                <a:cubicBezTo>
                  <a:pt x="2928" y="363"/>
                  <a:pt x="2929" y="363"/>
                  <a:pt x="2929" y="363"/>
                </a:cubicBezTo>
                <a:cubicBezTo>
                  <a:pt x="2929" y="363"/>
                  <a:pt x="2929" y="363"/>
                  <a:pt x="2929" y="363"/>
                </a:cubicBezTo>
                <a:cubicBezTo>
                  <a:pt x="2930" y="363"/>
                  <a:pt x="2930" y="363"/>
                  <a:pt x="2931" y="364"/>
                </a:cubicBezTo>
                <a:cubicBezTo>
                  <a:pt x="2931" y="364"/>
                  <a:pt x="2931" y="364"/>
                  <a:pt x="2931" y="364"/>
                </a:cubicBezTo>
                <a:cubicBezTo>
                  <a:pt x="2931" y="364"/>
                  <a:pt x="2932" y="364"/>
                  <a:pt x="2932" y="364"/>
                </a:cubicBezTo>
                <a:cubicBezTo>
                  <a:pt x="2933" y="364"/>
                  <a:pt x="2933" y="364"/>
                  <a:pt x="2934" y="364"/>
                </a:cubicBezTo>
                <a:cubicBezTo>
                  <a:pt x="2934" y="364"/>
                  <a:pt x="2935" y="364"/>
                  <a:pt x="2935" y="364"/>
                </a:cubicBezTo>
                <a:cubicBezTo>
                  <a:pt x="2935" y="364"/>
                  <a:pt x="2936" y="364"/>
                  <a:pt x="2936" y="364"/>
                </a:cubicBezTo>
                <a:cubicBezTo>
                  <a:pt x="2936" y="364"/>
                  <a:pt x="2936" y="364"/>
                  <a:pt x="2936" y="364"/>
                </a:cubicBezTo>
                <a:cubicBezTo>
                  <a:pt x="2992" y="590"/>
                  <a:pt x="2992" y="590"/>
                  <a:pt x="2992" y="590"/>
                </a:cubicBezTo>
                <a:cubicBezTo>
                  <a:pt x="2992" y="590"/>
                  <a:pt x="2992" y="590"/>
                  <a:pt x="2992" y="590"/>
                </a:cubicBezTo>
                <a:cubicBezTo>
                  <a:pt x="2991" y="591"/>
                  <a:pt x="2991" y="591"/>
                  <a:pt x="2991" y="591"/>
                </a:cubicBezTo>
                <a:cubicBezTo>
                  <a:pt x="2991" y="591"/>
                  <a:pt x="2991" y="591"/>
                  <a:pt x="2990" y="591"/>
                </a:cubicBezTo>
                <a:cubicBezTo>
                  <a:pt x="2990" y="591"/>
                  <a:pt x="2990" y="591"/>
                  <a:pt x="2990" y="591"/>
                </a:cubicBezTo>
                <a:cubicBezTo>
                  <a:pt x="2990" y="591"/>
                  <a:pt x="2990" y="592"/>
                  <a:pt x="2989" y="592"/>
                </a:cubicBezTo>
                <a:cubicBezTo>
                  <a:pt x="2989" y="592"/>
                  <a:pt x="2988" y="593"/>
                  <a:pt x="2988" y="593"/>
                </a:cubicBezTo>
                <a:cubicBezTo>
                  <a:pt x="2988" y="593"/>
                  <a:pt x="2987" y="593"/>
                  <a:pt x="2987" y="594"/>
                </a:cubicBezTo>
                <a:cubicBezTo>
                  <a:pt x="2987" y="594"/>
                  <a:pt x="2986" y="594"/>
                  <a:pt x="2986" y="595"/>
                </a:cubicBezTo>
                <a:cubicBezTo>
                  <a:pt x="2986" y="595"/>
                  <a:pt x="2986" y="595"/>
                  <a:pt x="2986" y="595"/>
                </a:cubicBezTo>
                <a:cubicBezTo>
                  <a:pt x="2986" y="595"/>
                  <a:pt x="2986" y="595"/>
                  <a:pt x="2986" y="595"/>
                </a:cubicBezTo>
                <a:cubicBezTo>
                  <a:pt x="2985" y="595"/>
                  <a:pt x="2985" y="596"/>
                  <a:pt x="2985" y="596"/>
                </a:cubicBezTo>
                <a:cubicBezTo>
                  <a:pt x="2985" y="596"/>
                  <a:pt x="2984" y="596"/>
                  <a:pt x="2984" y="597"/>
                </a:cubicBezTo>
                <a:cubicBezTo>
                  <a:pt x="2984" y="597"/>
                  <a:pt x="2983" y="598"/>
                  <a:pt x="2983" y="598"/>
                </a:cubicBezTo>
                <a:cubicBezTo>
                  <a:pt x="2983" y="598"/>
                  <a:pt x="2982" y="599"/>
                  <a:pt x="2982" y="599"/>
                </a:cubicBezTo>
                <a:cubicBezTo>
                  <a:pt x="2982" y="599"/>
                  <a:pt x="2982" y="599"/>
                  <a:pt x="2982" y="599"/>
                </a:cubicBezTo>
                <a:cubicBezTo>
                  <a:pt x="2982" y="599"/>
                  <a:pt x="2982" y="599"/>
                  <a:pt x="2982" y="599"/>
                </a:cubicBezTo>
                <a:cubicBezTo>
                  <a:pt x="2982" y="599"/>
                  <a:pt x="2982" y="599"/>
                  <a:pt x="2982" y="599"/>
                </a:cubicBezTo>
                <a:cubicBezTo>
                  <a:pt x="2982" y="600"/>
                  <a:pt x="2981" y="600"/>
                  <a:pt x="2981" y="600"/>
                </a:cubicBezTo>
                <a:cubicBezTo>
                  <a:pt x="2981" y="601"/>
                  <a:pt x="2981" y="601"/>
                  <a:pt x="2981" y="601"/>
                </a:cubicBezTo>
                <a:cubicBezTo>
                  <a:pt x="2980" y="602"/>
                  <a:pt x="2980" y="602"/>
                  <a:pt x="2980" y="603"/>
                </a:cubicBezTo>
                <a:cubicBezTo>
                  <a:pt x="2980" y="603"/>
                  <a:pt x="2979" y="604"/>
                  <a:pt x="2979" y="604"/>
                </a:cubicBezTo>
                <a:cubicBezTo>
                  <a:pt x="2979" y="604"/>
                  <a:pt x="2979" y="605"/>
                  <a:pt x="2979" y="605"/>
                </a:cubicBezTo>
                <a:cubicBezTo>
                  <a:pt x="2979" y="605"/>
                  <a:pt x="2979" y="605"/>
                  <a:pt x="2979" y="606"/>
                </a:cubicBezTo>
                <a:cubicBezTo>
                  <a:pt x="2979" y="606"/>
                  <a:pt x="2978" y="607"/>
                  <a:pt x="2978" y="607"/>
                </a:cubicBezTo>
                <a:cubicBezTo>
                  <a:pt x="2978" y="607"/>
                  <a:pt x="2978" y="608"/>
                  <a:pt x="2978" y="608"/>
                </a:cubicBezTo>
                <a:cubicBezTo>
                  <a:pt x="2978" y="608"/>
                  <a:pt x="2978" y="608"/>
                  <a:pt x="2978" y="608"/>
                </a:cubicBezTo>
                <a:cubicBezTo>
                  <a:pt x="2978" y="609"/>
                  <a:pt x="2978" y="609"/>
                  <a:pt x="2977" y="610"/>
                </a:cubicBezTo>
                <a:cubicBezTo>
                  <a:pt x="2977" y="610"/>
                  <a:pt x="2977" y="610"/>
                  <a:pt x="2977" y="610"/>
                </a:cubicBezTo>
                <a:cubicBezTo>
                  <a:pt x="2977" y="611"/>
                  <a:pt x="2977" y="611"/>
                  <a:pt x="2977" y="611"/>
                </a:cubicBezTo>
                <a:cubicBezTo>
                  <a:pt x="2977" y="612"/>
                  <a:pt x="2977" y="612"/>
                  <a:pt x="2977" y="613"/>
                </a:cubicBezTo>
                <a:cubicBezTo>
                  <a:pt x="2977" y="613"/>
                  <a:pt x="2977" y="614"/>
                  <a:pt x="2977" y="614"/>
                </a:cubicBezTo>
                <a:cubicBezTo>
                  <a:pt x="2977" y="615"/>
                  <a:pt x="2977" y="615"/>
                  <a:pt x="2977" y="615"/>
                </a:cubicBezTo>
                <a:cubicBezTo>
                  <a:pt x="2977" y="616"/>
                  <a:pt x="2977" y="616"/>
                  <a:pt x="2977" y="616"/>
                </a:cubicBezTo>
                <a:cubicBezTo>
                  <a:pt x="2977" y="616"/>
                  <a:pt x="2977" y="616"/>
                  <a:pt x="2977" y="616"/>
                </a:cubicBezTo>
                <a:cubicBezTo>
                  <a:pt x="2977" y="616"/>
                  <a:pt x="2977" y="617"/>
                  <a:pt x="2977" y="617"/>
                </a:cubicBezTo>
                <a:cubicBezTo>
                  <a:pt x="2977" y="618"/>
                  <a:pt x="2977" y="618"/>
                  <a:pt x="2977" y="618"/>
                </a:cubicBezTo>
                <a:cubicBezTo>
                  <a:pt x="2977" y="619"/>
                  <a:pt x="2977" y="620"/>
                  <a:pt x="2977" y="620"/>
                </a:cubicBezTo>
                <a:cubicBezTo>
                  <a:pt x="2977" y="620"/>
                  <a:pt x="2977" y="621"/>
                  <a:pt x="2977" y="621"/>
                </a:cubicBezTo>
                <a:cubicBezTo>
                  <a:pt x="2977" y="621"/>
                  <a:pt x="2977" y="622"/>
                  <a:pt x="2977" y="622"/>
                </a:cubicBezTo>
                <a:cubicBezTo>
                  <a:pt x="2977" y="622"/>
                  <a:pt x="2977" y="623"/>
                  <a:pt x="2978" y="623"/>
                </a:cubicBezTo>
                <a:cubicBezTo>
                  <a:pt x="2978" y="623"/>
                  <a:pt x="2978" y="623"/>
                  <a:pt x="2978" y="623"/>
                </a:cubicBezTo>
                <a:cubicBezTo>
                  <a:pt x="2978" y="624"/>
                  <a:pt x="2978" y="624"/>
                  <a:pt x="2978" y="624"/>
                </a:cubicBezTo>
                <a:cubicBezTo>
                  <a:pt x="2978" y="625"/>
                  <a:pt x="2978" y="625"/>
                  <a:pt x="2978" y="626"/>
                </a:cubicBezTo>
                <a:cubicBezTo>
                  <a:pt x="2978" y="626"/>
                  <a:pt x="2979" y="626"/>
                  <a:pt x="2979" y="627"/>
                </a:cubicBezTo>
                <a:cubicBezTo>
                  <a:pt x="2979" y="627"/>
                  <a:pt x="2979" y="627"/>
                  <a:pt x="2979" y="627"/>
                </a:cubicBezTo>
                <a:cubicBezTo>
                  <a:pt x="2979" y="628"/>
                  <a:pt x="2979" y="628"/>
                  <a:pt x="2979" y="629"/>
                </a:cubicBezTo>
                <a:cubicBezTo>
                  <a:pt x="2980" y="629"/>
                  <a:pt x="2980" y="630"/>
                  <a:pt x="2980" y="630"/>
                </a:cubicBezTo>
                <a:cubicBezTo>
                  <a:pt x="2980" y="630"/>
                  <a:pt x="2980" y="630"/>
                  <a:pt x="2980" y="631"/>
                </a:cubicBezTo>
                <a:cubicBezTo>
                  <a:pt x="2812" y="792"/>
                  <a:pt x="2812" y="792"/>
                  <a:pt x="2812" y="792"/>
                </a:cubicBezTo>
                <a:cubicBezTo>
                  <a:pt x="2811" y="791"/>
                  <a:pt x="2810" y="791"/>
                  <a:pt x="2809" y="790"/>
                </a:cubicBezTo>
                <a:cubicBezTo>
                  <a:pt x="2809" y="790"/>
                  <a:pt x="2809" y="790"/>
                  <a:pt x="2809" y="790"/>
                </a:cubicBezTo>
                <a:cubicBezTo>
                  <a:pt x="2808" y="789"/>
                  <a:pt x="2807" y="789"/>
                  <a:pt x="2806" y="789"/>
                </a:cubicBezTo>
                <a:cubicBezTo>
                  <a:pt x="2805" y="788"/>
                  <a:pt x="2804" y="788"/>
                  <a:pt x="2804" y="788"/>
                </a:cubicBezTo>
                <a:cubicBezTo>
                  <a:pt x="2804" y="788"/>
                  <a:pt x="2803" y="788"/>
                  <a:pt x="2803" y="788"/>
                </a:cubicBezTo>
                <a:cubicBezTo>
                  <a:pt x="2802" y="788"/>
                  <a:pt x="2800" y="788"/>
                  <a:pt x="2798" y="788"/>
                </a:cubicBezTo>
                <a:cubicBezTo>
                  <a:pt x="2798" y="788"/>
                  <a:pt x="2798" y="787"/>
                  <a:pt x="2798" y="787"/>
                </a:cubicBezTo>
                <a:cubicBezTo>
                  <a:pt x="2796" y="787"/>
                  <a:pt x="2794" y="788"/>
                  <a:pt x="2792" y="788"/>
                </a:cubicBezTo>
                <a:cubicBezTo>
                  <a:pt x="2792" y="788"/>
                  <a:pt x="2792" y="788"/>
                  <a:pt x="2792" y="788"/>
                </a:cubicBezTo>
                <a:cubicBezTo>
                  <a:pt x="2790" y="788"/>
                  <a:pt x="2789" y="789"/>
                  <a:pt x="2787" y="789"/>
                </a:cubicBezTo>
                <a:cubicBezTo>
                  <a:pt x="2787" y="789"/>
                  <a:pt x="2786" y="790"/>
                  <a:pt x="2786" y="790"/>
                </a:cubicBezTo>
                <a:cubicBezTo>
                  <a:pt x="2785" y="790"/>
                  <a:pt x="2783" y="791"/>
                  <a:pt x="2782" y="792"/>
                </a:cubicBezTo>
                <a:cubicBezTo>
                  <a:pt x="2781" y="792"/>
                  <a:pt x="2781" y="792"/>
                  <a:pt x="2781" y="792"/>
                </a:cubicBezTo>
                <a:cubicBezTo>
                  <a:pt x="2780" y="793"/>
                  <a:pt x="2779" y="794"/>
                  <a:pt x="2778" y="794"/>
                </a:cubicBezTo>
                <a:cubicBezTo>
                  <a:pt x="2778" y="795"/>
                  <a:pt x="2777" y="795"/>
                  <a:pt x="2777" y="796"/>
                </a:cubicBezTo>
                <a:cubicBezTo>
                  <a:pt x="2777" y="796"/>
                  <a:pt x="2777" y="796"/>
                  <a:pt x="2777" y="796"/>
                </a:cubicBezTo>
                <a:cubicBezTo>
                  <a:pt x="2776" y="796"/>
                  <a:pt x="2776" y="796"/>
                  <a:pt x="2776" y="796"/>
                </a:cubicBezTo>
                <a:cubicBezTo>
                  <a:pt x="2775" y="797"/>
                  <a:pt x="2774" y="799"/>
                  <a:pt x="2773" y="800"/>
                </a:cubicBezTo>
                <a:cubicBezTo>
                  <a:pt x="2773" y="800"/>
                  <a:pt x="2773" y="800"/>
                  <a:pt x="2773" y="801"/>
                </a:cubicBezTo>
                <a:cubicBezTo>
                  <a:pt x="2772" y="801"/>
                  <a:pt x="2772" y="801"/>
                  <a:pt x="2772" y="802"/>
                </a:cubicBezTo>
                <a:cubicBezTo>
                  <a:pt x="2548" y="737"/>
                  <a:pt x="2548" y="737"/>
                  <a:pt x="2548" y="737"/>
                </a:cubicBezTo>
                <a:cubicBezTo>
                  <a:pt x="2548" y="737"/>
                  <a:pt x="2548" y="737"/>
                  <a:pt x="2548" y="737"/>
                </a:cubicBezTo>
                <a:cubicBezTo>
                  <a:pt x="2548" y="736"/>
                  <a:pt x="2548" y="736"/>
                  <a:pt x="2548" y="736"/>
                </a:cubicBezTo>
                <a:cubicBezTo>
                  <a:pt x="2548" y="735"/>
                  <a:pt x="2548" y="735"/>
                  <a:pt x="2548" y="734"/>
                </a:cubicBezTo>
                <a:cubicBezTo>
                  <a:pt x="2548" y="734"/>
                  <a:pt x="2548" y="733"/>
                  <a:pt x="2548" y="733"/>
                </a:cubicBezTo>
                <a:cubicBezTo>
                  <a:pt x="2548" y="732"/>
                  <a:pt x="2548" y="732"/>
                  <a:pt x="2548" y="732"/>
                </a:cubicBezTo>
                <a:cubicBezTo>
                  <a:pt x="2548" y="732"/>
                  <a:pt x="2548" y="731"/>
                  <a:pt x="2548" y="731"/>
                </a:cubicBezTo>
                <a:cubicBezTo>
                  <a:pt x="2548" y="731"/>
                  <a:pt x="2548" y="730"/>
                  <a:pt x="2548" y="730"/>
                </a:cubicBezTo>
                <a:cubicBezTo>
                  <a:pt x="2548" y="730"/>
                  <a:pt x="2547" y="730"/>
                  <a:pt x="2547" y="729"/>
                </a:cubicBezTo>
                <a:cubicBezTo>
                  <a:pt x="2547" y="729"/>
                  <a:pt x="2547" y="729"/>
                  <a:pt x="2547" y="729"/>
                </a:cubicBezTo>
                <a:cubicBezTo>
                  <a:pt x="2547" y="728"/>
                  <a:pt x="2547" y="727"/>
                  <a:pt x="2547" y="727"/>
                </a:cubicBezTo>
                <a:cubicBezTo>
                  <a:pt x="2547" y="727"/>
                  <a:pt x="2547" y="726"/>
                  <a:pt x="2546" y="726"/>
                </a:cubicBezTo>
                <a:cubicBezTo>
                  <a:pt x="2546" y="726"/>
                  <a:pt x="2546" y="726"/>
                  <a:pt x="2546" y="726"/>
                </a:cubicBezTo>
                <a:cubicBezTo>
                  <a:pt x="2546" y="725"/>
                  <a:pt x="2546" y="725"/>
                  <a:pt x="2546" y="724"/>
                </a:cubicBezTo>
                <a:cubicBezTo>
                  <a:pt x="2545" y="724"/>
                  <a:pt x="2545" y="723"/>
                  <a:pt x="2545" y="723"/>
                </a:cubicBezTo>
                <a:cubicBezTo>
                  <a:pt x="2545" y="722"/>
                  <a:pt x="2545" y="722"/>
                  <a:pt x="2544" y="722"/>
                </a:cubicBezTo>
                <a:cubicBezTo>
                  <a:pt x="2544" y="721"/>
                  <a:pt x="2544" y="721"/>
                  <a:pt x="2544" y="721"/>
                </a:cubicBezTo>
                <a:cubicBezTo>
                  <a:pt x="2544" y="721"/>
                  <a:pt x="2544" y="721"/>
                  <a:pt x="2544" y="720"/>
                </a:cubicBezTo>
                <a:cubicBezTo>
                  <a:pt x="2544" y="720"/>
                  <a:pt x="2544" y="720"/>
                  <a:pt x="2543" y="720"/>
                </a:cubicBezTo>
                <a:cubicBezTo>
                  <a:pt x="2543" y="720"/>
                  <a:pt x="2543" y="720"/>
                  <a:pt x="2543" y="719"/>
                </a:cubicBezTo>
                <a:cubicBezTo>
                  <a:pt x="2543" y="719"/>
                  <a:pt x="2542" y="718"/>
                  <a:pt x="2542" y="718"/>
                </a:cubicBezTo>
                <a:cubicBezTo>
                  <a:pt x="2542" y="718"/>
                  <a:pt x="2541" y="717"/>
                  <a:pt x="2541" y="717"/>
                </a:cubicBezTo>
                <a:cubicBezTo>
                  <a:pt x="2541" y="717"/>
                  <a:pt x="2540" y="716"/>
                  <a:pt x="2540" y="716"/>
                </a:cubicBezTo>
                <a:cubicBezTo>
                  <a:pt x="2540" y="716"/>
                  <a:pt x="2540" y="716"/>
                  <a:pt x="2540" y="716"/>
                </a:cubicBezTo>
                <a:cubicBezTo>
                  <a:pt x="2540" y="716"/>
                  <a:pt x="2540" y="716"/>
                  <a:pt x="2540" y="716"/>
                </a:cubicBezTo>
                <a:cubicBezTo>
                  <a:pt x="2540" y="715"/>
                  <a:pt x="2539" y="715"/>
                  <a:pt x="2539" y="715"/>
                </a:cubicBezTo>
                <a:cubicBezTo>
                  <a:pt x="2539" y="715"/>
                  <a:pt x="2538" y="714"/>
                  <a:pt x="2538" y="714"/>
                </a:cubicBezTo>
                <a:cubicBezTo>
                  <a:pt x="2538" y="714"/>
                  <a:pt x="2537" y="713"/>
                  <a:pt x="2537" y="713"/>
                </a:cubicBezTo>
                <a:cubicBezTo>
                  <a:pt x="2536" y="713"/>
                  <a:pt x="2536" y="712"/>
                  <a:pt x="2536" y="712"/>
                </a:cubicBezTo>
                <a:cubicBezTo>
                  <a:pt x="2536" y="712"/>
                  <a:pt x="2536" y="712"/>
                  <a:pt x="2536" y="712"/>
                </a:cubicBezTo>
                <a:cubicBezTo>
                  <a:pt x="2535" y="712"/>
                  <a:pt x="2535" y="712"/>
                  <a:pt x="2535" y="712"/>
                </a:cubicBezTo>
                <a:cubicBezTo>
                  <a:pt x="2535" y="712"/>
                  <a:pt x="2535" y="711"/>
                  <a:pt x="2534" y="711"/>
                </a:cubicBezTo>
                <a:cubicBezTo>
                  <a:pt x="2534" y="711"/>
                  <a:pt x="2534" y="711"/>
                  <a:pt x="2533" y="711"/>
                </a:cubicBezTo>
                <a:cubicBezTo>
                  <a:pt x="2533" y="710"/>
                  <a:pt x="2532" y="710"/>
                  <a:pt x="2532" y="710"/>
                </a:cubicBezTo>
                <a:cubicBezTo>
                  <a:pt x="2531" y="710"/>
                  <a:pt x="2531" y="709"/>
                  <a:pt x="2531" y="709"/>
                </a:cubicBezTo>
                <a:cubicBezTo>
                  <a:pt x="2530" y="709"/>
                  <a:pt x="2530" y="709"/>
                  <a:pt x="2530" y="709"/>
                </a:cubicBezTo>
                <a:cubicBezTo>
                  <a:pt x="2530" y="709"/>
                  <a:pt x="2529" y="709"/>
                  <a:pt x="2529" y="709"/>
                </a:cubicBezTo>
                <a:cubicBezTo>
                  <a:pt x="2529" y="709"/>
                  <a:pt x="2529" y="709"/>
                  <a:pt x="2529" y="709"/>
                </a:cubicBezTo>
                <a:cubicBezTo>
                  <a:pt x="2528" y="708"/>
                  <a:pt x="2528" y="708"/>
                  <a:pt x="2528" y="708"/>
                </a:cubicBezTo>
                <a:cubicBezTo>
                  <a:pt x="2527" y="708"/>
                  <a:pt x="2527" y="708"/>
                  <a:pt x="2527" y="708"/>
                </a:cubicBezTo>
                <a:cubicBezTo>
                  <a:pt x="2527" y="708"/>
                  <a:pt x="2527" y="708"/>
                  <a:pt x="2526" y="708"/>
                </a:cubicBezTo>
                <a:cubicBezTo>
                  <a:pt x="2526" y="708"/>
                  <a:pt x="2526" y="708"/>
                  <a:pt x="2525" y="707"/>
                </a:cubicBezTo>
                <a:cubicBezTo>
                  <a:pt x="2525" y="707"/>
                  <a:pt x="2525" y="707"/>
                  <a:pt x="2524" y="707"/>
                </a:cubicBezTo>
                <a:cubicBezTo>
                  <a:pt x="2524" y="707"/>
                  <a:pt x="2524" y="707"/>
                  <a:pt x="2524" y="707"/>
                </a:cubicBezTo>
                <a:cubicBezTo>
                  <a:pt x="2523" y="707"/>
                  <a:pt x="2522" y="707"/>
                  <a:pt x="2522" y="707"/>
                </a:cubicBezTo>
                <a:cubicBezTo>
                  <a:pt x="2521" y="707"/>
                  <a:pt x="2521" y="707"/>
                  <a:pt x="2521" y="707"/>
                </a:cubicBezTo>
                <a:cubicBezTo>
                  <a:pt x="2520" y="707"/>
                  <a:pt x="2520" y="707"/>
                  <a:pt x="2520" y="707"/>
                </a:cubicBezTo>
                <a:cubicBezTo>
                  <a:pt x="2520" y="707"/>
                  <a:pt x="2520" y="707"/>
                  <a:pt x="2519" y="707"/>
                </a:cubicBezTo>
                <a:cubicBezTo>
                  <a:pt x="2519" y="707"/>
                  <a:pt x="2519" y="707"/>
                  <a:pt x="2519" y="707"/>
                </a:cubicBezTo>
                <a:cubicBezTo>
                  <a:pt x="2464" y="481"/>
                  <a:pt x="2464" y="481"/>
                  <a:pt x="2464" y="481"/>
                </a:cubicBezTo>
                <a:cubicBezTo>
                  <a:pt x="2464" y="481"/>
                  <a:pt x="2464" y="481"/>
                  <a:pt x="2464" y="481"/>
                </a:cubicBezTo>
                <a:cubicBezTo>
                  <a:pt x="2464" y="480"/>
                  <a:pt x="2465" y="480"/>
                  <a:pt x="2465" y="480"/>
                </a:cubicBezTo>
                <a:cubicBezTo>
                  <a:pt x="2466" y="480"/>
                  <a:pt x="2466" y="479"/>
                  <a:pt x="2466" y="479"/>
                </a:cubicBezTo>
                <a:cubicBezTo>
                  <a:pt x="2467" y="479"/>
                  <a:pt x="2467" y="478"/>
                  <a:pt x="2468" y="478"/>
                </a:cubicBezTo>
                <a:cubicBezTo>
                  <a:pt x="2468" y="478"/>
                  <a:pt x="2468" y="478"/>
                  <a:pt x="2469" y="477"/>
                </a:cubicBezTo>
                <a:cubicBezTo>
                  <a:pt x="2469" y="477"/>
                  <a:pt x="2469" y="477"/>
                  <a:pt x="2470" y="476"/>
                </a:cubicBezTo>
                <a:cubicBezTo>
                  <a:pt x="2470" y="476"/>
                  <a:pt x="2470" y="476"/>
                  <a:pt x="2471" y="475"/>
                </a:cubicBezTo>
                <a:cubicBezTo>
                  <a:pt x="2471" y="475"/>
                  <a:pt x="2471" y="475"/>
                  <a:pt x="2472" y="474"/>
                </a:cubicBezTo>
                <a:cubicBezTo>
                  <a:pt x="2472" y="474"/>
                  <a:pt x="2472" y="473"/>
                  <a:pt x="2473" y="473"/>
                </a:cubicBezTo>
                <a:cubicBezTo>
                  <a:pt x="2473" y="473"/>
                  <a:pt x="2473" y="472"/>
                  <a:pt x="2473" y="472"/>
                </a:cubicBezTo>
                <a:cubicBezTo>
                  <a:pt x="2474" y="472"/>
                  <a:pt x="2474" y="471"/>
                  <a:pt x="2474" y="471"/>
                </a:cubicBezTo>
                <a:cubicBezTo>
                  <a:pt x="2475" y="470"/>
                  <a:pt x="2475" y="470"/>
                  <a:pt x="2475" y="470"/>
                </a:cubicBezTo>
                <a:cubicBezTo>
                  <a:pt x="2475" y="469"/>
                  <a:pt x="2475" y="469"/>
                  <a:pt x="2476" y="468"/>
                </a:cubicBezTo>
                <a:cubicBezTo>
                  <a:pt x="2476" y="468"/>
                  <a:pt x="2476" y="467"/>
                  <a:pt x="2476" y="467"/>
                </a:cubicBezTo>
                <a:cubicBezTo>
                  <a:pt x="2477" y="466"/>
                  <a:pt x="2477" y="466"/>
                  <a:pt x="2477" y="465"/>
                </a:cubicBezTo>
                <a:cubicBezTo>
                  <a:pt x="2477" y="465"/>
                  <a:pt x="2477" y="464"/>
                  <a:pt x="2477" y="464"/>
                </a:cubicBezTo>
                <a:cubicBezTo>
                  <a:pt x="2478" y="464"/>
                  <a:pt x="2478" y="463"/>
                  <a:pt x="2478" y="463"/>
                </a:cubicBezTo>
                <a:cubicBezTo>
                  <a:pt x="2478" y="463"/>
                  <a:pt x="2478" y="463"/>
                  <a:pt x="2478" y="463"/>
                </a:cubicBezTo>
                <a:cubicBezTo>
                  <a:pt x="2478" y="462"/>
                  <a:pt x="2478" y="462"/>
                  <a:pt x="2478" y="461"/>
                </a:cubicBezTo>
                <a:cubicBezTo>
                  <a:pt x="2478" y="461"/>
                  <a:pt x="2478" y="460"/>
                  <a:pt x="2478" y="460"/>
                </a:cubicBezTo>
                <a:cubicBezTo>
                  <a:pt x="2479" y="459"/>
                  <a:pt x="2479" y="459"/>
                  <a:pt x="2479" y="458"/>
                </a:cubicBezTo>
                <a:cubicBezTo>
                  <a:pt x="2479" y="458"/>
                  <a:pt x="2479" y="457"/>
                  <a:pt x="2479" y="457"/>
                </a:cubicBezTo>
                <a:cubicBezTo>
                  <a:pt x="2479" y="456"/>
                  <a:pt x="2479" y="456"/>
                  <a:pt x="2479" y="455"/>
                </a:cubicBezTo>
                <a:cubicBezTo>
                  <a:pt x="2479" y="455"/>
                  <a:pt x="2479" y="454"/>
                  <a:pt x="2479" y="454"/>
                </a:cubicBezTo>
                <a:cubicBezTo>
                  <a:pt x="2479" y="453"/>
                  <a:pt x="2479" y="453"/>
                  <a:pt x="2479" y="453"/>
                </a:cubicBezTo>
                <a:cubicBezTo>
                  <a:pt x="2479" y="452"/>
                  <a:pt x="2479" y="451"/>
                  <a:pt x="2479" y="451"/>
                </a:cubicBezTo>
                <a:cubicBezTo>
                  <a:pt x="2479" y="451"/>
                  <a:pt x="2479" y="450"/>
                  <a:pt x="2478" y="450"/>
                </a:cubicBezTo>
                <a:cubicBezTo>
                  <a:pt x="2478" y="449"/>
                  <a:pt x="2478" y="449"/>
                  <a:pt x="2478" y="448"/>
                </a:cubicBezTo>
                <a:cubicBezTo>
                  <a:pt x="2478" y="448"/>
                  <a:pt x="2478" y="448"/>
                  <a:pt x="2478" y="448"/>
                </a:cubicBezTo>
                <a:cubicBezTo>
                  <a:pt x="2478" y="447"/>
                  <a:pt x="2478" y="447"/>
                  <a:pt x="2478" y="447"/>
                </a:cubicBezTo>
                <a:cubicBezTo>
                  <a:pt x="2478" y="446"/>
                  <a:pt x="2477" y="446"/>
                  <a:pt x="2477" y="445"/>
                </a:cubicBezTo>
                <a:cubicBezTo>
                  <a:pt x="2477" y="445"/>
                  <a:pt x="2477" y="444"/>
                  <a:pt x="2477" y="444"/>
                </a:cubicBezTo>
                <a:cubicBezTo>
                  <a:pt x="2477" y="443"/>
                  <a:pt x="2476" y="443"/>
                  <a:pt x="2476" y="442"/>
                </a:cubicBezTo>
                <a:cubicBezTo>
                  <a:pt x="2476" y="442"/>
                  <a:pt x="2476" y="441"/>
                  <a:pt x="2476" y="441"/>
                </a:cubicBezTo>
                <a:cubicBezTo>
                  <a:pt x="2475" y="441"/>
                  <a:pt x="2475" y="440"/>
                  <a:pt x="2475" y="440"/>
                </a:cubicBezTo>
                <a:cubicBezTo>
                  <a:pt x="2475" y="439"/>
                  <a:pt x="2474" y="439"/>
                  <a:pt x="2474" y="438"/>
                </a:cubicBezTo>
                <a:cubicBezTo>
                  <a:pt x="2474" y="438"/>
                  <a:pt x="2474" y="438"/>
                  <a:pt x="2473" y="437"/>
                </a:cubicBezTo>
                <a:cubicBezTo>
                  <a:pt x="2473" y="437"/>
                  <a:pt x="2473" y="437"/>
                  <a:pt x="2472" y="436"/>
                </a:cubicBezTo>
                <a:cubicBezTo>
                  <a:pt x="2472" y="436"/>
                  <a:pt x="2472" y="435"/>
                  <a:pt x="2472" y="435"/>
                </a:cubicBezTo>
                <a:cubicBezTo>
                  <a:pt x="2471" y="435"/>
                  <a:pt x="2471" y="434"/>
                  <a:pt x="2471" y="434"/>
                </a:cubicBezTo>
                <a:cubicBezTo>
                  <a:pt x="2470" y="434"/>
                  <a:pt x="2470" y="433"/>
                  <a:pt x="2470" y="433"/>
                </a:cubicBezTo>
                <a:cubicBezTo>
                  <a:pt x="2469" y="433"/>
                  <a:pt x="2469" y="432"/>
                  <a:pt x="2469" y="432"/>
                </a:cubicBezTo>
                <a:cubicBezTo>
                  <a:pt x="2468" y="432"/>
                  <a:pt x="2468" y="431"/>
                  <a:pt x="2467" y="431"/>
                </a:cubicBezTo>
                <a:cubicBezTo>
                  <a:pt x="2467" y="431"/>
                  <a:pt x="2467" y="431"/>
                  <a:pt x="2466" y="430"/>
                </a:cubicBezTo>
                <a:cubicBezTo>
                  <a:pt x="2466" y="430"/>
                  <a:pt x="2465" y="430"/>
                  <a:pt x="2465" y="429"/>
                </a:cubicBezTo>
                <a:cubicBezTo>
                  <a:pt x="2465" y="429"/>
                  <a:pt x="2464" y="429"/>
                  <a:pt x="2464" y="429"/>
                </a:cubicBezTo>
                <a:cubicBezTo>
                  <a:pt x="2463" y="429"/>
                  <a:pt x="2463" y="428"/>
                  <a:pt x="2462" y="428"/>
                </a:cubicBezTo>
                <a:cubicBezTo>
                  <a:pt x="2462" y="428"/>
                  <a:pt x="2462" y="428"/>
                  <a:pt x="2461" y="427"/>
                </a:cubicBezTo>
                <a:cubicBezTo>
                  <a:pt x="2461" y="427"/>
                  <a:pt x="2460" y="427"/>
                  <a:pt x="2460" y="427"/>
                </a:cubicBezTo>
                <a:cubicBezTo>
                  <a:pt x="2459" y="427"/>
                  <a:pt x="2459" y="427"/>
                  <a:pt x="2458" y="426"/>
                </a:cubicBezTo>
                <a:cubicBezTo>
                  <a:pt x="2458" y="426"/>
                  <a:pt x="2458" y="426"/>
                  <a:pt x="2457" y="426"/>
                </a:cubicBezTo>
                <a:cubicBezTo>
                  <a:pt x="2457" y="426"/>
                  <a:pt x="2457" y="426"/>
                  <a:pt x="2457" y="426"/>
                </a:cubicBezTo>
                <a:cubicBezTo>
                  <a:pt x="2456" y="426"/>
                  <a:pt x="2456" y="426"/>
                  <a:pt x="2455" y="426"/>
                </a:cubicBezTo>
                <a:cubicBezTo>
                  <a:pt x="2455" y="425"/>
                  <a:pt x="2454" y="425"/>
                  <a:pt x="2454" y="425"/>
                </a:cubicBezTo>
                <a:cubicBezTo>
                  <a:pt x="2454" y="425"/>
                  <a:pt x="2453" y="425"/>
                  <a:pt x="2452" y="425"/>
                </a:cubicBezTo>
                <a:cubicBezTo>
                  <a:pt x="2452" y="425"/>
                  <a:pt x="2452" y="425"/>
                  <a:pt x="2451" y="425"/>
                </a:cubicBezTo>
                <a:cubicBezTo>
                  <a:pt x="2451" y="425"/>
                  <a:pt x="2450" y="425"/>
                  <a:pt x="2450" y="425"/>
                </a:cubicBezTo>
                <a:cubicBezTo>
                  <a:pt x="2449" y="425"/>
                  <a:pt x="2449" y="425"/>
                  <a:pt x="2448" y="425"/>
                </a:cubicBezTo>
                <a:cubicBezTo>
                  <a:pt x="2448" y="425"/>
                  <a:pt x="2447" y="425"/>
                  <a:pt x="2447" y="425"/>
                </a:cubicBezTo>
                <a:cubicBezTo>
                  <a:pt x="2446" y="425"/>
                  <a:pt x="2446" y="425"/>
                  <a:pt x="2445" y="425"/>
                </a:cubicBezTo>
                <a:cubicBezTo>
                  <a:pt x="2445" y="425"/>
                  <a:pt x="2444" y="425"/>
                  <a:pt x="2444" y="425"/>
                </a:cubicBezTo>
                <a:cubicBezTo>
                  <a:pt x="2443" y="425"/>
                  <a:pt x="2443" y="426"/>
                  <a:pt x="2442" y="426"/>
                </a:cubicBezTo>
                <a:cubicBezTo>
                  <a:pt x="2442" y="426"/>
                  <a:pt x="2442" y="426"/>
                  <a:pt x="2442" y="426"/>
                </a:cubicBezTo>
                <a:cubicBezTo>
                  <a:pt x="2442" y="426"/>
                  <a:pt x="2441" y="426"/>
                  <a:pt x="2441" y="426"/>
                </a:cubicBezTo>
                <a:cubicBezTo>
                  <a:pt x="2441" y="426"/>
                  <a:pt x="2440" y="426"/>
                  <a:pt x="2439" y="426"/>
                </a:cubicBezTo>
                <a:cubicBezTo>
                  <a:pt x="2439" y="427"/>
                  <a:pt x="2439" y="427"/>
                  <a:pt x="2438" y="427"/>
                </a:cubicBezTo>
                <a:cubicBezTo>
                  <a:pt x="2438" y="427"/>
                  <a:pt x="2437" y="427"/>
                  <a:pt x="2437" y="428"/>
                </a:cubicBezTo>
                <a:cubicBezTo>
                  <a:pt x="2436" y="428"/>
                  <a:pt x="2436" y="428"/>
                  <a:pt x="2435" y="428"/>
                </a:cubicBezTo>
                <a:cubicBezTo>
                  <a:pt x="2435" y="428"/>
                  <a:pt x="2435" y="429"/>
                  <a:pt x="2434" y="429"/>
                </a:cubicBezTo>
                <a:cubicBezTo>
                  <a:pt x="2434" y="429"/>
                  <a:pt x="2434" y="429"/>
                  <a:pt x="2434" y="429"/>
                </a:cubicBezTo>
                <a:cubicBezTo>
                  <a:pt x="2433" y="429"/>
                  <a:pt x="2433" y="430"/>
                  <a:pt x="2433" y="430"/>
                </a:cubicBezTo>
                <a:cubicBezTo>
                  <a:pt x="2432" y="430"/>
                  <a:pt x="2432" y="430"/>
                  <a:pt x="2432" y="430"/>
                </a:cubicBezTo>
                <a:cubicBezTo>
                  <a:pt x="2431" y="431"/>
                  <a:pt x="2431" y="431"/>
                  <a:pt x="2430" y="431"/>
                </a:cubicBezTo>
                <a:cubicBezTo>
                  <a:pt x="2430" y="432"/>
                  <a:pt x="2430" y="432"/>
                  <a:pt x="2429" y="432"/>
                </a:cubicBezTo>
                <a:cubicBezTo>
                  <a:pt x="2429" y="433"/>
                  <a:pt x="2429" y="433"/>
                  <a:pt x="2428" y="433"/>
                </a:cubicBezTo>
                <a:cubicBezTo>
                  <a:pt x="2428" y="434"/>
                  <a:pt x="2428" y="434"/>
                  <a:pt x="2427" y="434"/>
                </a:cubicBezTo>
                <a:cubicBezTo>
                  <a:pt x="2427" y="434"/>
                  <a:pt x="2427" y="435"/>
                  <a:pt x="2427" y="435"/>
                </a:cubicBezTo>
                <a:cubicBezTo>
                  <a:pt x="2427" y="435"/>
                  <a:pt x="2427" y="435"/>
                  <a:pt x="2426" y="435"/>
                </a:cubicBezTo>
                <a:cubicBezTo>
                  <a:pt x="2426" y="436"/>
                  <a:pt x="2426" y="436"/>
                  <a:pt x="2425" y="437"/>
                </a:cubicBezTo>
                <a:cubicBezTo>
                  <a:pt x="2425" y="437"/>
                  <a:pt x="2425" y="437"/>
                  <a:pt x="2425" y="437"/>
                </a:cubicBezTo>
                <a:cubicBezTo>
                  <a:pt x="2425" y="437"/>
                  <a:pt x="2425" y="437"/>
                  <a:pt x="2425" y="437"/>
                </a:cubicBezTo>
                <a:cubicBezTo>
                  <a:pt x="2424" y="438"/>
                  <a:pt x="2424" y="438"/>
                  <a:pt x="2424" y="439"/>
                </a:cubicBezTo>
                <a:cubicBezTo>
                  <a:pt x="2424" y="439"/>
                  <a:pt x="2424" y="439"/>
                  <a:pt x="2424" y="439"/>
                </a:cubicBezTo>
                <a:cubicBezTo>
                  <a:pt x="2200" y="374"/>
                  <a:pt x="2200" y="374"/>
                  <a:pt x="2200" y="374"/>
                </a:cubicBezTo>
                <a:cubicBezTo>
                  <a:pt x="2200" y="374"/>
                  <a:pt x="2200" y="374"/>
                  <a:pt x="2200" y="374"/>
                </a:cubicBezTo>
                <a:cubicBezTo>
                  <a:pt x="2200" y="374"/>
                  <a:pt x="2200" y="373"/>
                  <a:pt x="2200" y="373"/>
                </a:cubicBezTo>
                <a:cubicBezTo>
                  <a:pt x="2200" y="373"/>
                  <a:pt x="2200" y="372"/>
                  <a:pt x="2200" y="372"/>
                </a:cubicBezTo>
                <a:cubicBezTo>
                  <a:pt x="2200" y="371"/>
                  <a:pt x="2200" y="371"/>
                  <a:pt x="2200" y="370"/>
                </a:cubicBezTo>
                <a:cubicBezTo>
                  <a:pt x="2200" y="370"/>
                  <a:pt x="2200" y="369"/>
                  <a:pt x="2200" y="369"/>
                </a:cubicBezTo>
                <a:cubicBezTo>
                  <a:pt x="2200" y="369"/>
                  <a:pt x="2200" y="369"/>
                  <a:pt x="2200" y="369"/>
                </a:cubicBezTo>
                <a:cubicBezTo>
                  <a:pt x="2200" y="368"/>
                  <a:pt x="2199" y="368"/>
                  <a:pt x="2199" y="367"/>
                </a:cubicBezTo>
                <a:cubicBezTo>
                  <a:pt x="2199" y="367"/>
                  <a:pt x="2199" y="367"/>
                  <a:pt x="2199" y="367"/>
                </a:cubicBezTo>
                <a:cubicBezTo>
                  <a:pt x="2199" y="367"/>
                  <a:pt x="2199" y="366"/>
                  <a:pt x="2199" y="366"/>
                </a:cubicBezTo>
                <a:cubicBezTo>
                  <a:pt x="2199" y="365"/>
                  <a:pt x="2199" y="365"/>
                  <a:pt x="2199" y="364"/>
                </a:cubicBezTo>
                <a:cubicBezTo>
                  <a:pt x="2198" y="364"/>
                  <a:pt x="2198" y="364"/>
                  <a:pt x="2198" y="364"/>
                </a:cubicBezTo>
                <a:cubicBezTo>
                  <a:pt x="2198" y="363"/>
                  <a:pt x="2198" y="363"/>
                  <a:pt x="2198" y="363"/>
                </a:cubicBezTo>
                <a:cubicBezTo>
                  <a:pt x="2198" y="363"/>
                  <a:pt x="2198" y="362"/>
                  <a:pt x="2197" y="362"/>
                </a:cubicBezTo>
                <a:cubicBezTo>
                  <a:pt x="2197" y="361"/>
                  <a:pt x="2197" y="361"/>
                  <a:pt x="2197" y="360"/>
                </a:cubicBezTo>
                <a:cubicBezTo>
                  <a:pt x="2197" y="360"/>
                  <a:pt x="2196" y="360"/>
                  <a:pt x="2196" y="359"/>
                </a:cubicBezTo>
                <a:cubicBezTo>
                  <a:pt x="2196" y="359"/>
                  <a:pt x="2196" y="359"/>
                  <a:pt x="2196" y="358"/>
                </a:cubicBezTo>
                <a:cubicBezTo>
                  <a:pt x="2196" y="358"/>
                  <a:pt x="2195" y="358"/>
                  <a:pt x="2195" y="358"/>
                </a:cubicBezTo>
                <a:cubicBezTo>
                  <a:pt x="2195" y="358"/>
                  <a:pt x="2195" y="358"/>
                  <a:pt x="2195" y="358"/>
                </a:cubicBezTo>
                <a:cubicBezTo>
                  <a:pt x="2195" y="357"/>
                  <a:pt x="2195" y="357"/>
                  <a:pt x="2195" y="357"/>
                </a:cubicBezTo>
                <a:cubicBezTo>
                  <a:pt x="2194" y="356"/>
                  <a:pt x="2194" y="356"/>
                  <a:pt x="2194" y="355"/>
                </a:cubicBezTo>
                <a:cubicBezTo>
                  <a:pt x="2193" y="355"/>
                  <a:pt x="2193" y="355"/>
                  <a:pt x="2193" y="354"/>
                </a:cubicBezTo>
                <a:cubicBezTo>
                  <a:pt x="2193" y="354"/>
                  <a:pt x="2192" y="354"/>
                  <a:pt x="2192" y="353"/>
                </a:cubicBezTo>
                <a:cubicBezTo>
                  <a:pt x="2192" y="353"/>
                  <a:pt x="2192" y="353"/>
                  <a:pt x="2192" y="353"/>
                </a:cubicBezTo>
                <a:cubicBezTo>
                  <a:pt x="2192" y="353"/>
                  <a:pt x="2192" y="353"/>
                  <a:pt x="2192" y="353"/>
                </a:cubicBezTo>
                <a:cubicBezTo>
                  <a:pt x="2191" y="353"/>
                  <a:pt x="2191" y="353"/>
                  <a:pt x="2191" y="352"/>
                </a:cubicBezTo>
                <a:cubicBezTo>
                  <a:pt x="2190" y="352"/>
                  <a:pt x="2190" y="352"/>
                  <a:pt x="2190" y="351"/>
                </a:cubicBezTo>
                <a:cubicBezTo>
                  <a:pt x="2189" y="351"/>
                  <a:pt x="2189" y="351"/>
                  <a:pt x="2188" y="350"/>
                </a:cubicBezTo>
                <a:cubicBezTo>
                  <a:pt x="2188" y="350"/>
                  <a:pt x="2188" y="350"/>
                  <a:pt x="2188" y="350"/>
                </a:cubicBezTo>
                <a:cubicBezTo>
                  <a:pt x="2188" y="350"/>
                  <a:pt x="2187" y="350"/>
                  <a:pt x="2187" y="350"/>
                </a:cubicBezTo>
                <a:cubicBezTo>
                  <a:pt x="2187" y="349"/>
                  <a:pt x="2187" y="349"/>
                  <a:pt x="2187" y="349"/>
                </a:cubicBezTo>
                <a:cubicBezTo>
                  <a:pt x="2187" y="349"/>
                  <a:pt x="2186" y="349"/>
                  <a:pt x="2186" y="349"/>
                </a:cubicBezTo>
                <a:cubicBezTo>
                  <a:pt x="2186" y="348"/>
                  <a:pt x="2185" y="348"/>
                  <a:pt x="2185" y="348"/>
                </a:cubicBezTo>
                <a:cubicBezTo>
                  <a:pt x="2185" y="348"/>
                  <a:pt x="2184" y="348"/>
                  <a:pt x="2184" y="347"/>
                </a:cubicBezTo>
                <a:cubicBezTo>
                  <a:pt x="2183" y="347"/>
                  <a:pt x="2183" y="347"/>
                  <a:pt x="2182" y="347"/>
                </a:cubicBezTo>
                <a:cubicBezTo>
                  <a:pt x="2182" y="347"/>
                  <a:pt x="2182" y="347"/>
                  <a:pt x="2182" y="346"/>
                </a:cubicBezTo>
                <a:cubicBezTo>
                  <a:pt x="2182" y="346"/>
                  <a:pt x="2181" y="346"/>
                  <a:pt x="2181" y="346"/>
                </a:cubicBezTo>
                <a:cubicBezTo>
                  <a:pt x="2180" y="346"/>
                  <a:pt x="2180" y="346"/>
                  <a:pt x="2179" y="346"/>
                </a:cubicBezTo>
                <a:cubicBezTo>
                  <a:pt x="2179" y="345"/>
                  <a:pt x="2179" y="345"/>
                  <a:pt x="2179" y="345"/>
                </a:cubicBezTo>
                <a:cubicBezTo>
                  <a:pt x="2178" y="345"/>
                  <a:pt x="2178" y="345"/>
                  <a:pt x="2178" y="345"/>
                </a:cubicBezTo>
                <a:cubicBezTo>
                  <a:pt x="2178" y="345"/>
                  <a:pt x="2177" y="345"/>
                  <a:pt x="2177" y="345"/>
                </a:cubicBezTo>
                <a:cubicBezTo>
                  <a:pt x="2177" y="345"/>
                  <a:pt x="2176" y="345"/>
                  <a:pt x="2176" y="345"/>
                </a:cubicBezTo>
                <a:cubicBezTo>
                  <a:pt x="2176" y="345"/>
                  <a:pt x="2176" y="345"/>
                  <a:pt x="2175" y="345"/>
                </a:cubicBezTo>
                <a:cubicBezTo>
                  <a:pt x="2175" y="344"/>
                  <a:pt x="2174" y="344"/>
                  <a:pt x="2174" y="344"/>
                </a:cubicBezTo>
                <a:cubicBezTo>
                  <a:pt x="2173" y="344"/>
                  <a:pt x="2173" y="344"/>
                  <a:pt x="2172" y="344"/>
                </a:cubicBezTo>
                <a:cubicBezTo>
                  <a:pt x="2172" y="344"/>
                  <a:pt x="2172" y="344"/>
                  <a:pt x="2171" y="344"/>
                </a:cubicBezTo>
                <a:cubicBezTo>
                  <a:pt x="2171" y="344"/>
                  <a:pt x="2171" y="344"/>
                  <a:pt x="2171" y="344"/>
                </a:cubicBezTo>
                <a:cubicBezTo>
                  <a:pt x="2115" y="118"/>
                  <a:pt x="2115" y="118"/>
                  <a:pt x="2115" y="118"/>
                </a:cubicBezTo>
                <a:cubicBezTo>
                  <a:pt x="2116" y="118"/>
                  <a:pt x="2116" y="118"/>
                  <a:pt x="2116" y="118"/>
                </a:cubicBezTo>
                <a:cubicBezTo>
                  <a:pt x="2116" y="118"/>
                  <a:pt x="2116" y="118"/>
                  <a:pt x="2117" y="118"/>
                </a:cubicBezTo>
                <a:cubicBezTo>
                  <a:pt x="2117" y="117"/>
                  <a:pt x="2117" y="117"/>
                  <a:pt x="2117" y="117"/>
                </a:cubicBezTo>
                <a:cubicBezTo>
                  <a:pt x="2117" y="117"/>
                  <a:pt x="2117" y="117"/>
                  <a:pt x="2117" y="117"/>
                </a:cubicBezTo>
                <a:cubicBezTo>
                  <a:pt x="2117" y="117"/>
                  <a:pt x="2118" y="117"/>
                  <a:pt x="2118" y="117"/>
                </a:cubicBezTo>
                <a:cubicBezTo>
                  <a:pt x="2119" y="116"/>
                  <a:pt x="2119" y="116"/>
                  <a:pt x="2119" y="116"/>
                </a:cubicBezTo>
                <a:cubicBezTo>
                  <a:pt x="2120" y="115"/>
                  <a:pt x="2120" y="115"/>
                  <a:pt x="2120" y="115"/>
                </a:cubicBezTo>
                <a:cubicBezTo>
                  <a:pt x="2121" y="114"/>
                  <a:pt x="2121" y="114"/>
                  <a:pt x="2121" y="114"/>
                </a:cubicBezTo>
                <a:cubicBezTo>
                  <a:pt x="2121" y="114"/>
                  <a:pt x="2121" y="114"/>
                  <a:pt x="2122" y="114"/>
                </a:cubicBezTo>
                <a:cubicBezTo>
                  <a:pt x="2122" y="114"/>
                  <a:pt x="2122" y="114"/>
                  <a:pt x="2122" y="114"/>
                </a:cubicBezTo>
                <a:cubicBezTo>
                  <a:pt x="2122" y="113"/>
                  <a:pt x="2122" y="113"/>
                  <a:pt x="2123" y="113"/>
                </a:cubicBezTo>
                <a:cubicBezTo>
                  <a:pt x="2123" y="112"/>
                  <a:pt x="2123" y="112"/>
                  <a:pt x="2123" y="112"/>
                </a:cubicBezTo>
                <a:cubicBezTo>
                  <a:pt x="2124" y="111"/>
                  <a:pt x="2124" y="111"/>
                  <a:pt x="2124" y="110"/>
                </a:cubicBezTo>
                <a:cubicBezTo>
                  <a:pt x="2125" y="110"/>
                  <a:pt x="2125" y="110"/>
                  <a:pt x="2125" y="109"/>
                </a:cubicBezTo>
                <a:cubicBezTo>
                  <a:pt x="2125" y="109"/>
                  <a:pt x="2125" y="109"/>
                  <a:pt x="2125" y="109"/>
                </a:cubicBezTo>
                <a:cubicBezTo>
                  <a:pt x="2125" y="109"/>
                  <a:pt x="2125" y="109"/>
                  <a:pt x="2126" y="109"/>
                </a:cubicBezTo>
                <a:cubicBezTo>
                  <a:pt x="2126" y="109"/>
                  <a:pt x="2126" y="108"/>
                  <a:pt x="2126" y="108"/>
                </a:cubicBezTo>
                <a:cubicBezTo>
                  <a:pt x="2126" y="108"/>
                  <a:pt x="2127" y="107"/>
                  <a:pt x="2127" y="107"/>
                </a:cubicBezTo>
                <a:cubicBezTo>
                  <a:pt x="2127" y="106"/>
                  <a:pt x="2127" y="106"/>
                  <a:pt x="2128" y="106"/>
                </a:cubicBezTo>
                <a:cubicBezTo>
                  <a:pt x="2128" y="105"/>
                  <a:pt x="2128" y="105"/>
                  <a:pt x="2128" y="104"/>
                </a:cubicBezTo>
                <a:cubicBezTo>
                  <a:pt x="2128" y="104"/>
                  <a:pt x="2128" y="104"/>
                  <a:pt x="2128" y="104"/>
                </a:cubicBezTo>
                <a:cubicBezTo>
                  <a:pt x="2128" y="103"/>
                  <a:pt x="2129" y="103"/>
                  <a:pt x="2129" y="103"/>
                </a:cubicBezTo>
                <a:cubicBezTo>
                  <a:pt x="2129" y="102"/>
                  <a:pt x="2129" y="102"/>
                  <a:pt x="2129" y="101"/>
                </a:cubicBezTo>
                <a:cubicBezTo>
                  <a:pt x="2129" y="101"/>
                  <a:pt x="2129" y="101"/>
                  <a:pt x="2130" y="100"/>
                </a:cubicBezTo>
                <a:cubicBezTo>
                  <a:pt x="2130" y="100"/>
                  <a:pt x="2130" y="100"/>
                  <a:pt x="2130" y="100"/>
                </a:cubicBezTo>
                <a:cubicBezTo>
                  <a:pt x="2130" y="100"/>
                  <a:pt x="2130" y="99"/>
                  <a:pt x="2130" y="99"/>
                </a:cubicBezTo>
                <a:cubicBezTo>
                  <a:pt x="2130" y="99"/>
                  <a:pt x="2130" y="98"/>
                  <a:pt x="2130" y="98"/>
                </a:cubicBezTo>
                <a:cubicBezTo>
                  <a:pt x="2130" y="98"/>
                  <a:pt x="2130" y="98"/>
                  <a:pt x="2130" y="97"/>
                </a:cubicBezTo>
                <a:cubicBezTo>
                  <a:pt x="2130" y="97"/>
                  <a:pt x="2130" y="96"/>
                  <a:pt x="2130" y="95"/>
                </a:cubicBezTo>
                <a:cubicBezTo>
                  <a:pt x="2131" y="95"/>
                  <a:pt x="2131" y="95"/>
                  <a:pt x="2131" y="94"/>
                </a:cubicBezTo>
                <a:cubicBezTo>
                  <a:pt x="2131" y="94"/>
                  <a:pt x="2131" y="93"/>
                  <a:pt x="2131" y="93"/>
                </a:cubicBezTo>
                <a:cubicBezTo>
                  <a:pt x="2131" y="93"/>
                  <a:pt x="2131" y="93"/>
                  <a:pt x="2131" y="93"/>
                </a:cubicBezTo>
                <a:cubicBezTo>
                  <a:pt x="2131" y="92"/>
                  <a:pt x="2131" y="92"/>
                  <a:pt x="2131" y="91"/>
                </a:cubicBezTo>
                <a:cubicBezTo>
                  <a:pt x="2131" y="91"/>
                  <a:pt x="2131" y="90"/>
                  <a:pt x="2131" y="90"/>
                </a:cubicBezTo>
                <a:cubicBezTo>
                  <a:pt x="2131" y="89"/>
                  <a:pt x="2131" y="89"/>
                  <a:pt x="2130" y="88"/>
                </a:cubicBezTo>
                <a:cubicBezTo>
                  <a:pt x="2130" y="88"/>
                  <a:pt x="2130" y="88"/>
                  <a:pt x="2130" y="87"/>
                </a:cubicBezTo>
                <a:cubicBezTo>
                  <a:pt x="2130" y="87"/>
                  <a:pt x="2130" y="87"/>
                  <a:pt x="2130" y="87"/>
                </a:cubicBezTo>
                <a:cubicBezTo>
                  <a:pt x="2130" y="86"/>
                  <a:pt x="2130" y="86"/>
                  <a:pt x="2130" y="85"/>
                </a:cubicBezTo>
                <a:cubicBezTo>
                  <a:pt x="2130" y="85"/>
                  <a:pt x="2130" y="85"/>
                  <a:pt x="2130" y="85"/>
                </a:cubicBezTo>
                <a:cubicBezTo>
                  <a:pt x="2130" y="85"/>
                  <a:pt x="2130" y="84"/>
                  <a:pt x="2130" y="84"/>
                </a:cubicBezTo>
                <a:cubicBezTo>
                  <a:pt x="2129" y="84"/>
                  <a:pt x="2129" y="83"/>
                  <a:pt x="2129" y="83"/>
                </a:cubicBezTo>
                <a:cubicBezTo>
                  <a:pt x="2129" y="82"/>
                  <a:pt x="2129" y="82"/>
                  <a:pt x="2129" y="82"/>
                </a:cubicBezTo>
                <a:cubicBezTo>
                  <a:pt x="2129" y="82"/>
                  <a:pt x="2129" y="81"/>
                  <a:pt x="2129" y="81"/>
                </a:cubicBezTo>
                <a:cubicBezTo>
                  <a:pt x="2128" y="81"/>
                  <a:pt x="2128" y="80"/>
                  <a:pt x="2128" y="80"/>
                </a:cubicBezTo>
                <a:cubicBezTo>
                  <a:pt x="2128" y="79"/>
                  <a:pt x="2128" y="79"/>
                  <a:pt x="2127" y="78"/>
                </a:cubicBezTo>
                <a:cubicBezTo>
                  <a:pt x="2127" y="78"/>
                  <a:pt x="2127" y="78"/>
                  <a:pt x="2127" y="78"/>
                </a:cubicBezTo>
                <a:cubicBezTo>
                  <a:pt x="2208" y="0"/>
                  <a:pt x="2208" y="0"/>
                  <a:pt x="2208" y="0"/>
                </a:cubicBezTo>
                <a:cubicBezTo>
                  <a:pt x="2185" y="0"/>
                  <a:pt x="2185" y="0"/>
                  <a:pt x="2185" y="0"/>
                </a:cubicBezTo>
                <a:cubicBezTo>
                  <a:pt x="2116" y="66"/>
                  <a:pt x="2116" y="66"/>
                  <a:pt x="2116" y="66"/>
                </a:cubicBezTo>
                <a:cubicBezTo>
                  <a:pt x="2116" y="66"/>
                  <a:pt x="2116" y="66"/>
                  <a:pt x="2116" y="66"/>
                </a:cubicBezTo>
                <a:cubicBezTo>
                  <a:pt x="2115" y="66"/>
                  <a:pt x="2115" y="66"/>
                  <a:pt x="2114" y="65"/>
                </a:cubicBezTo>
                <a:cubicBezTo>
                  <a:pt x="2114" y="65"/>
                  <a:pt x="2113" y="65"/>
                  <a:pt x="2113" y="65"/>
                </a:cubicBezTo>
                <a:cubicBezTo>
                  <a:pt x="2113" y="65"/>
                  <a:pt x="2113" y="65"/>
                  <a:pt x="2112" y="65"/>
                </a:cubicBezTo>
                <a:cubicBezTo>
                  <a:pt x="2112" y="65"/>
                  <a:pt x="2112" y="64"/>
                  <a:pt x="2112" y="64"/>
                </a:cubicBezTo>
                <a:cubicBezTo>
                  <a:pt x="2111" y="64"/>
                  <a:pt x="2111" y="64"/>
                  <a:pt x="2110" y="64"/>
                </a:cubicBezTo>
                <a:cubicBezTo>
                  <a:pt x="2110" y="64"/>
                  <a:pt x="2109" y="64"/>
                  <a:pt x="2109" y="63"/>
                </a:cubicBezTo>
                <a:cubicBezTo>
                  <a:pt x="2109" y="63"/>
                  <a:pt x="2109" y="63"/>
                  <a:pt x="2109" y="63"/>
                </a:cubicBezTo>
                <a:cubicBezTo>
                  <a:pt x="2108" y="63"/>
                  <a:pt x="2108" y="63"/>
                  <a:pt x="2107" y="63"/>
                </a:cubicBezTo>
                <a:cubicBezTo>
                  <a:pt x="2107" y="63"/>
                  <a:pt x="2107" y="63"/>
                  <a:pt x="2107" y="63"/>
                </a:cubicBezTo>
                <a:cubicBezTo>
                  <a:pt x="2107" y="63"/>
                  <a:pt x="2106" y="63"/>
                  <a:pt x="2106" y="63"/>
                </a:cubicBezTo>
                <a:cubicBezTo>
                  <a:pt x="2105" y="63"/>
                  <a:pt x="2105" y="63"/>
                  <a:pt x="2104" y="62"/>
                </a:cubicBezTo>
                <a:cubicBezTo>
                  <a:pt x="2104" y="62"/>
                  <a:pt x="2103" y="62"/>
                  <a:pt x="2103" y="62"/>
                </a:cubicBezTo>
                <a:cubicBezTo>
                  <a:pt x="2103" y="62"/>
                  <a:pt x="2102" y="62"/>
                  <a:pt x="2102" y="62"/>
                </a:cubicBezTo>
                <a:cubicBezTo>
                  <a:pt x="2102" y="62"/>
                  <a:pt x="2101" y="62"/>
                  <a:pt x="2101" y="62"/>
                </a:cubicBezTo>
                <a:cubicBezTo>
                  <a:pt x="2101" y="62"/>
                  <a:pt x="2100" y="62"/>
                  <a:pt x="2100" y="62"/>
                </a:cubicBezTo>
                <a:cubicBezTo>
                  <a:pt x="2100" y="62"/>
                  <a:pt x="2099" y="62"/>
                  <a:pt x="2099" y="62"/>
                </a:cubicBezTo>
                <a:cubicBezTo>
                  <a:pt x="2098" y="62"/>
                  <a:pt x="2098" y="62"/>
                  <a:pt x="2097" y="63"/>
                </a:cubicBezTo>
                <a:cubicBezTo>
                  <a:pt x="2097" y="63"/>
                  <a:pt x="2096" y="63"/>
                  <a:pt x="2096" y="63"/>
                </a:cubicBezTo>
                <a:cubicBezTo>
                  <a:pt x="2096" y="63"/>
                  <a:pt x="2096" y="63"/>
                  <a:pt x="2095" y="63"/>
                </a:cubicBezTo>
                <a:cubicBezTo>
                  <a:pt x="2095" y="63"/>
                  <a:pt x="2094" y="63"/>
                  <a:pt x="2094" y="63"/>
                </a:cubicBezTo>
                <a:cubicBezTo>
                  <a:pt x="2094" y="63"/>
                  <a:pt x="2094" y="63"/>
                  <a:pt x="2094" y="63"/>
                </a:cubicBezTo>
                <a:cubicBezTo>
                  <a:pt x="2093" y="63"/>
                  <a:pt x="2093" y="63"/>
                  <a:pt x="2093" y="63"/>
                </a:cubicBezTo>
                <a:cubicBezTo>
                  <a:pt x="2092" y="64"/>
                  <a:pt x="2092" y="64"/>
                  <a:pt x="2091" y="64"/>
                </a:cubicBezTo>
                <a:cubicBezTo>
                  <a:pt x="2091" y="64"/>
                  <a:pt x="2091" y="64"/>
                  <a:pt x="2090" y="64"/>
                </a:cubicBezTo>
                <a:cubicBezTo>
                  <a:pt x="2090" y="64"/>
                  <a:pt x="2090" y="64"/>
                  <a:pt x="2090" y="64"/>
                </a:cubicBezTo>
                <a:cubicBezTo>
                  <a:pt x="2089" y="65"/>
                  <a:pt x="2089" y="65"/>
                  <a:pt x="2089" y="65"/>
                </a:cubicBezTo>
                <a:cubicBezTo>
                  <a:pt x="2088" y="65"/>
                  <a:pt x="2088" y="65"/>
                  <a:pt x="2087" y="66"/>
                </a:cubicBezTo>
                <a:cubicBezTo>
                  <a:pt x="2087" y="66"/>
                  <a:pt x="2086" y="66"/>
                  <a:pt x="2086" y="66"/>
                </a:cubicBezTo>
                <a:cubicBezTo>
                  <a:pt x="2086" y="66"/>
                  <a:pt x="2085" y="67"/>
                  <a:pt x="2085" y="67"/>
                </a:cubicBezTo>
                <a:cubicBezTo>
                  <a:pt x="2085" y="67"/>
                  <a:pt x="2085" y="67"/>
                  <a:pt x="2085" y="67"/>
                </a:cubicBezTo>
                <a:cubicBezTo>
                  <a:pt x="2085" y="67"/>
                  <a:pt x="2085" y="67"/>
                  <a:pt x="2085" y="67"/>
                </a:cubicBezTo>
                <a:cubicBezTo>
                  <a:pt x="2084" y="67"/>
                  <a:pt x="2084" y="68"/>
                  <a:pt x="2084" y="68"/>
                </a:cubicBezTo>
                <a:cubicBezTo>
                  <a:pt x="2083" y="68"/>
                  <a:pt x="2083" y="68"/>
                  <a:pt x="2082" y="69"/>
                </a:cubicBezTo>
                <a:cubicBezTo>
                  <a:pt x="2082" y="69"/>
                  <a:pt x="2082" y="69"/>
                  <a:pt x="2081" y="70"/>
                </a:cubicBezTo>
                <a:cubicBezTo>
                  <a:pt x="2081" y="70"/>
                  <a:pt x="2081" y="70"/>
                  <a:pt x="2080" y="70"/>
                </a:cubicBezTo>
                <a:cubicBezTo>
                  <a:pt x="2080" y="71"/>
                  <a:pt x="2080" y="71"/>
                  <a:pt x="2080" y="71"/>
                </a:cubicBezTo>
                <a:cubicBezTo>
                  <a:pt x="2080" y="71"/>
                  <a:pt x="2080" y="71"/>
                  <a:pt x="2080" y="71"/>
                </a:cubicBezTo>
                <a:cubicBezTo>
                  <a:pt x="2080" y="71"/>
                  <a:pt x="2079" y="71"/>
                  <a:pt x="2079" y="72"/>
                </a:cubicBezTo>
                <a:cubicBezTo>
                  <a:pt x="2079" y="72"/>
                  <a:pt x="2079" y="72"/>
                  <a:pt x="2078" y="73"/>
                </a:cubicBezTo>
                <a:cubicBezTo>
                  <a:pt x="2078" y="73"/>
                  <a:pt x="2078" y="73"/>
                  <a:pt x="2077" y="74"/>
                </a:cubicBezTo>
                <a:cubicBezTo>
                  <a:pt x="2077" y="74"/>
                  <a:pt x="2077" y="75"/>
                  <a:pt x="2076" y="75"/>
                </a:cubicBezTo>
                <a:cubicBezTo>
                  <a:pt x="2076" y="75"/>
                  <a:pt x="2076" y="75"/>
                  <a:pt x="2076" y="75"/>
                </a:cubicBezTo>
                <a:cubicBezTo>
                  <a:pt x="2076" y="75"/>
                  <a:pt x="2076" y="75"/>
                  <a:pt x="2076" y="75"/>
                </a:cubicBezTo>
                <a:cubicBezTo>
                  <a:pt x="2076" y="76"/>
                  <a:pt x="2076" y="76"/>
                  <a:pt x="2076" y="76"/>
                </a:cubicBezTo>
                <a:cubicBezTo>
                  <a:pt x="2075" y="76"/>
                  <a:pt x="2075" y="76"/>
                  <a:pt x="2075" y="77"/>
                </a:cubicBezTo>
                <a:cubicBezTo>
                  <a:pt x="1852" y="12"/>
                  <a:pt x="1852" y="12"/>
                  <a:pt x="1852" y="12"/>
                </a:cubicBezTo>
                <a:cubicBezTo>
                  <a:pt x="1852" y="11"/>
                  <a:pt x="1852" y="11"/>
                  <a:pt x="1852" y="10"/>
                </a:cubicBezTo>
                <a:cubicBezTo>
                  <a:pt x="1852" y="10"/>
                  <a:pt x="1852" y="10"/>
                  <a:pt x="1852" y="9"/>
                </a:cubicBezTo>
                <a:cubicBezTo>
                  <a:pt x="1852" y="9"/>
                  <a:pt x="1852" y="8"/>
                  <a:pt x="1852" y="7"/>
                </a:cubicBezTo>
                <a:cubicBezTo>
                  <a:pt x="1852" y="7"/>
                  <a:pt x="1852" y="7"/>
                  <a:pt x="1851" y="6"/>
                </a:cubicBezTo>
                <a:cubicBezTo>
                  <a:pt x="1851" y="6"/>
                  <a:pt x="1851" y="5"/>
                  <a:pt x="1851" y="5"/>
                </a:cubicBezTo>
                <a:cubicBezTo>
                  <a:pt x="1851" y="4"/>
                  <a:pt x="1851" y="4"/>
                  <a:pt x="1851" y="4"/>
                </a:cubicBezTo>
                <a:cubicBezTo>
                  <a:pt x="1851" y="4"/>
                  <a:pt x="1851" y="4"/>
                  <a:pt x="1851" y="3"/>
                </a:cubicBezTo>
                <a:cubicBezTo>
                  <a:pt x="1851" y="3"/>
                  <a:pt x="1851" y="2"/>
                  <a:pt x="1850" y="2"/>
                </a:cubicBezTo>
                <a:cubicBezTo>
                  <a:pt x="1850" y="1"/>
                  <a:pt x="1850" y="1"/>
                  <a:pt x="1850" y="0"/>
                </a:cubicBezTo>
                <a:cubicBezTo>
                  <a:pt x="1850" y="0"/>
                  <a:pt x="1850" y="0"/>
                  <a:pt x="1850" y="0"/>
                </a:cubicBezTo>
                <a:cubicBezTo>
                  <a:pt x="1794" y="0"/>
                  <a:pt x="1794" y="0"/>
                  <a:pt x="1794" y="0"/>
                </a:cubicBezTo>
                <a:cubicBezTo>
                  <a:pt x="1794" y="0"/>
                  <a:pt x="1794" y="1"/>
                  <a:pt x="1794" y="1"/>
                </a:cubicBezTo>
                <a:cubicBezTo>
                  <a:pt x="1794" y="1"/>
                  <a:pt x="1794" y="2"/>
                  <a:pt x="1794" y="2"/>
                </a:cubicBezTo>
                <a:cubicBezTo>
                  <a:pt x="1794" y="3"/>
                  <a:pt x="1793" y="3"/>
                  <a:pt x="1793" y="3"/>
                </a:cubicBezTo>
                <a:cubicBezTo>
                  <a:pt x="1793" y="3"/>
                  <a:pt x="1793" y="3"/>
                  <a:pt x="1793" y="3"/>
                </a:cubicBezTo>
                <a:cubicBezTo>
                  <a:pt x="1793" y="4"/>
                  <a:pt x="1793" y="5"/>
                  <a:pt x="1793" y="5"/>
                </a:cubicBezTo>
                <a:cubicBezTo>
                  <a:pt x="1793" y="6"/>
                  <a:pt x="1793" y="6"/>
                  <a:pt x="1793" y="6"/>
                </a:cubicBezTo>
                <a:cubicBezTo>
                  <a:pt x="1793" y="7"/>
                  <a:pt x="1792" y="7"/>
                  <a:pt x="1792" y="8"/>
                </a:cubicBezTo>
                <a:cubicBezTo>
                  <a:pt x="1792" y="8"/>
                  <a:pt x="1792" y="9"/>
                  <a:pt x="1792" y="9"/>
                </a:cubicBezTo>
                <a:cubicBezTo>
                  <a:pt x="1792" y="10"/>
                  <a:pt x="1792" y="10"/>
                  <a:pt x="1792" y="11"/>
                </a:cubicBezTo>
                <a:cubicBezTo>
                  <a:pt x="1792" y="11"/>
                  <a:pt x="1792" y="12"/>
                  <a:pt x="1792" y="12"/>
                </a:cubicBezTo>
                <a:cubicBezTo>
                  <a:pt x="1792" y="13"/>
                  <a:pt x="1792" y="13"/>
                  <a:pt x="1792" y="13"/>
                </a:cubicBezTo>
                <a:cubicBezTo>
                  <a:pt x="1792" y="14"/>
                  <a:pt x="1792" y="15"/>
                  <a:pt x="1792" y="15"/>
                </a:cubicBezTo>
                <a:cubicBezTo>
                  <a:pt x="1792" y="16"/>
                  <a:pt x="1793" y="16"/>
                  <a:pt x="1793" y="16"/>
                </a:cubicBezTo>
                <a:cubicBezTo>
                  <a:pt x="1793" y="17"/>
                  <a:pt x="1793" y="18"/>
                  <a:pt x="1793" y="18"/>
                </a:cubicBezTo>
                <a:cubicBezTo>
                  <a:pt x="1793" y="18"/>
                  <a:pt x="1793" y="18"/>
                  <a:pt x="1793" y="19"/>
                </a:cubicBezTo>
                <a:cubicBezTo>
                  <a:pt x="1793" y="19"/>
                  <a:pt x="1793" y="19"/>
                  <a:pt x="1793" y="19"/>
                </a:cubicBezTo>
                <a:cubicBezTo>
                  <a:pt x="1793" y="20"/>
                  <a:pt x="1794" y="20"/>
                  <a:pt x="1794" y="21"/>
                </a:cubicBezTo>
                <a:cubicBezTo>
                  <a:pt x="1794" y="21"/>
                  <a:pt x="1794" y="22"/>
                  <a:pt x="1794" y="22"/>
                </a:cubicBezTo>
                <a:cubicBezTo>
                  <a:pt x="1794" y="23"/>
                  <a:pt x="1795" y="23"/>
                  <a:pt x="1795" y="24"/>
                </a:cubicBezTo>
                <a:cubicBezTo>
                  <a:pt x="1795" y="24"/>
                  <a:pt x="1795" y="25"/>
                  <a:pt x="1796" y="25"/>
                </a:cubicBezTo>
                <a:cubicBezTo>
                  <a:pt x="1796" y="25"/>
                  <a:pt x="1796" y="26"/>
                  <a:pt x="1796" y="26"/>
                </a:cubicBezTo>
                <a:cubicBezTo>
                  <a:pt x="1796" y="27"/>
                  <a:pt x="1797" y="27"/>
                  <a:pt x="1797" y="28"/>
                </a:cubicBezTo>
                <a:cubicBezTo>
                  <a:pt x="1797" y="28"/>
                  <a:pt x="1797" y="28"/>
                  <a:pt x="1798" y="29"/>
                </a:cubicBezTo>
                <a:cubicBezTo>
                  <a:pt x="1798" y="29"/>
                  <a:pt x="1798" y="30"/>
                  <a:pt x="1799" y="30"/>
                </a:cubicBezTo>
                <a:cubicBezTo>
                  <a:pt x="1799" y="30"/>
                  <a:pt x="1799" y="31"/>
                  <a:pt x="1800" y="31"/>
                </a:cubicBezTo>
                <a:cubicBezTo>
                  <a:pt x="1800" y="31"/>
                  <a:pt x="1800" y="32"/>
                  <a:pt x="1801" y="32"/>
                </a:cubicBezTo>
                <a:cubicBezTo>
                  <a:pt x="1801" y="32"/>
                  <a:pt x="1801" y="33"/>
                  <a:pt x="1802" y="33"/>
                </a:cubicBezTo>
                <a:cubicBezTo>
                  <a:pt x="1802" y="33"/>
                  <a:pt x="1802" y="34"/>
                  <a:pt x="1803" y="34"/>
                </a:cubicBezTo>
                <a:cubicBezTo>
                  <a:pt x="1803" y="34"/>
                  <a:pt x="1803" y="35"/>
                  <a:pt x="1804" y="35"/>
                </a:cubicBezTo>
                <a:cubicBezTo>
                  <a:pt x="1804" y="35"/>
                  <a:pt x="1804" y="35"/>
                  <a:pt x="1805" y="36"/>
                </a:cubicBezTo>
                <a:cubicBezTo>
                  <a:pt x="1805" y="36"/>
                  <a:pt x="1806" y="36"/>
                  <a:pt x="1806" y="37"/>
                </a:cubicBezTo>
                <a:cubicBezTo>
                  <a:pt x="1807" y="37"/>
                  <a:pt x="1807" y="37"/>
                  <a:pt x="1807" y="37"/>
                </a:cubicBezTo>
                <a:cubicBezTo>
                  <a:pt x="1808" y="38"/>
                  <a:pt x="1808" y="38"/>
                  <a:pt x="1809" y="38"/>
                </a:cubicBezTo>
                <a:cubicBezTo>
                  <a:pt x="1809" y="38"/>
                  <a:pt x="1810" y="38"/>
                  <a:pt x="1810" y="39"/>
                </a:cubicBezTo>
                <a:cubicBezTo>
                  <a:pt x="1810" y="39"/>
                  <a:pt x="1811" y="39"/>
                  <a:pt x="1811" y="39"/>
                </a:cubicBezTo>
                <a:cubicBezTo>
                  <a:pt x="1812" y="39"/>
                  <a:pt x="1812" y="40"/>
                  <a:pt x="1813" y="40"/>
                </a:cubicBezTo>
                <a:cubicBezTo>
                  <a:pt x="1813" y="40"/>
                  <a:pt x="1813" y="40"/>
                  <a:pt x="1814" y="40"/>
                </a:cubicBezTo>
                <a:cubicBezTo>
                  <a:pt x="1814" y="40"/>
                  <a:pt x="1814" y="40"/>
                  <a:pt x="1814" y="40"/>
                </a:cubicBezTo>
                <a:cubicBezTo>
                  <a:pt x="1815" y="40"/>
                  <a:pt x="1815" y="40"/>
                  <a:pt x="1816" y="41"/>
                </a:cubicBezTo>
                <a:cubicBezTo>
                  <a:pt x="1816" y="41"/>
                  <a:pt x="1817" y="41"/>
                  <a:pt x="1817" y="41"/>
                </a:cubicBezTo>
                <a:cubicBezTo>
                  <a:pt x="1818" y="41"/>
                  <a:pt x="1818" y="41"/>
                  <a:pt x="1819" y="41"/>
                </a:cubicBezTo>
                <a:cubicBezTo>
                  <a:pt x="1819" y="41"/>
                  <a:pt x="1820" y="41"/>
                  <a:pt x="1820" y="41"/>
                </a:cubicBezTo>
                <a:cubicBezTo>
                  <a:pt x="1820" y="41"/>
                  <a:pt x="1821" y="41"/>
                  <a:pt x="1821" y="41"/>
                </a:cubicBezTo>
                <a:cubicBezTo>
                  <a:pt x="1822" y="41"/>
                  <a:pt x="1822" y="41"/>
                  <a:pt x="1823" y="41"/>
                </a:cubicBezTo>
                <a:cubicBezTo>
                  <a:pt x="1823" y="41"/>
                  <a:pt x="1824" y="41"/>
                  <a:pt x="1824" y="41"/>
                </a:cubicBezTo>
                <a:cubicBezTo>
                  <a:pt x="1825" y="41"/>
                  <a:pt x="1825" y="41"/>
                  <a:pt x="1826" y="41"/>
                </a:cubicBezTo>
                <a:cubicBezTo>
                  <a:pt x="1826" y="41"/>
                  <a:pt x="1827" y="41"/>
                  <a:pt x="1827" y="41"/>
                </a:cubicBezTo>
                <a:cubicBezTo>
                  <a:pt x="1828" y="41"/>
                  <a:pt x="1828" y="41"/>
                  <a:pt x="1829" y="40"/>
                </a:cubicBezTo>
                <a:cubicBezTo>
                  <a:pt x="1829" y="40"/>
                  <a:pt x="1829" y="40"/>
                  <a:pt x="1829" y="40"/>
                </a:cubicBezTo>
                <a:cubicBezTo>
                  <a:pt x="1829" y="40"/>
                  <a:pt x="1830" y="40"/>
                  <a:pt x="1830" y="40"/>
                </a:cubicBezTo>
                <a:cubicBezTo>
                  <a:pt x="1831" y="40"/>
                  <a:pt x="1831" y="40"/>
                  <a:pt x="1832" y="40"/>
                </a:cubicBezTo>
                <a:cubicBezTo>
                  <a:pt x="1832" y="39"/>
                  <a:pt x="1833" y="39"/>
                  <a:pt x="1833" y="39"/>
                </a:cubicBezTo>
                <a:cubicBezTo>
                  <a:pt x="1833" y="39"/>
                  <a:pt x="1834" y="39"/>
                  <a:pt x="1834" y="39"/>
                </a:cubicBezTo>
                <a:cubicBezTo>
                  <a:pt x="1835" y="38"/>
                  <a:pt x="1835" y="38"/>
                  <a:pt x="1836" y="38"/>
                </a:cubicBezTo>
                <a:cubicBezTo>
                  <a:pt x="1836" y="38"/>
                  <a:pt x="1837" y="37"/>
                  <a:pt x="1837" y="37"/>
                </a:cubicBezTo>
                <a:cubicBezTo>
                  <a:pt x="1837" y="37"/>
                  <a:pt x="1838" y="37"/>
                  <a:pt x="1838" y="36"/>
                </a:cubicBezTo>
                <a:cubicBezTo>
                  <a:pt x="1839" y="36"/>
                  <a:pt x="1839" y="36"/>
                  <a:pt x="1839" y="36"/>
                </a:cubicBezTo>
                <a:cubicBezTo>
                  <a:pt x="1840" y="35"/>
                  <a:pt x="1840" y="35"/>
                  <a:pt x="1841" y="35"/>
                </a:cubicBezTo>
                <a:cubicBezTo>
                  <a:pt x="1841" y="34"/>
                  <a:pt x="1841" y="34"/>
                  <a:pt x="1842" y="34"/>
                </a:cubicBezTo>
                <a:cubicBezTo>
                  <a:pt x="1842" y="34"/>
                  <a:pt x="1842" y="33"/>
                  <a:pt x="1843" y="33"/>
                </a:cubicBezTo>
                <a:cubicBezTo>
                  <a:pt x="1843" y="33"/>
                  <a:pt x="1843" y="32"/>
                  <a:pt x="1844" y="32"/>
                </a:cubicBezTo>
                <a:cubicBezTo>
                  <a:pt x="1844" y="32"/>
                  <a:pt x="1844" y="31"/>
                  <a:pt x="1845" y="31"/>
                </a:cubicBezTo>
                <a:cubicBezTo>
                  <a:pt x="1845" y="30"/>
                  <a:pt x="1845" y="30"/>
                  <a:pt x="1846" y="30"/>
                </a:cubicBezTo>
                <a:cubicBezTo>
                  <a:pt x="1846" y="29"/>
                  <a:pt x="1846" y="29"/>
                  <a:pt x="1846" y="29"/>
                </a:cubicBezTo>
                <a:cubicBezTo>
                  <a:pt x="1847" y="28"/>
                  <a:pt x="1847" y="28"/>
                  <a:pt x="1847" y="27"/>
                </a:cubicBezTo>
                <a:cubicBezTo>
                  <a:pt x="1847" y="27"/>
                  <a:pt x="1847" y="27"/>
                  <a:pt x="1847" y="27"/>
                </a:cubicBezTo>
                <a:cubicBezTo>
                  <a:pt x="2071" y="92"/>
                  <a:pt x="2071" y="92"/>
                  <a:pt x="2071" y="92"/>
                </a:cubicBezTo>
                <a:cubicBezTo>
                  <a:pt x="2071" y="92"/>
                  <a:pt x="2071" y="92"/>
                  <a:pt x="2071" y="92"/>
                </a:cubicBezTo>
                <a:cubicBezTo>
                  <a:pt x="2071" y="92"/>
                  <a:pt x="2071" y="93"/>
                  <a:pt x="2071" y="93"/>
                </a:cubicBezTo>
                <a:cubicBezTo>
                  <a:pt x="2071" y="93"/>
                  <a:pt x="2071" y="94"/>
                  <a:pt x="2071" y="94"/>
                </a:cubicBezTo>
                <a:cubicBezTo>
                  <a:pt x="2071" y="95"/>
                  <a:pt x="2071" y="95"/>
                  <a:pt x="2071" y="96"/>
                </a:cubicBezTo>
                <a:cubicBezTo>
                  <a:pt x="2071" y="96"/>
                  <a:pt x="2071" y="97"/>
                  <a:pt x="2071" y="97"/>
                </a:cubicBezTo>
                <a:cubicBezTo>
                  <a:pt x="2071" y="97"/>
                  <a:pt x="2071" y="97"/>
                  <a:pt x="2071" y="98"/>
                </a:cubicBezTo>
                <a:cubicBezTo>
                  <a:pt x="2072" y="98"/>
                  <a:pt x="2072" y="99"/>
                  <a:pt x="2072" y="99"/>
                </a:cubicBezTo>
                <a:cubicBezTo>
                  <a:pt x="2072" y="99"/>
                  <a:pt x="2072" y="99"/>
                  <a:pt x="2072" y="99"/>
                </a:cubicBezTo>
                <a:cubicBezTo>
                  <a:pt x="2072" y="100"/>
                  <a:pt x="2072" y="100"/>
                  <a:pt x="2072" y="100"/>
                </a:cubicBezTo>
                <a:cubicBezTo>
                  <a:pt x="2072" y="101"/>
                  <a:pt x="2072" y="101"/>
                  <a:pt x="2073" y="102"/>
                </a:cubicBezTo>
                <a:cubicBezTo>
                  <a:pt x="2073" y="102"/>
                  <a:pt x="2073" y="102"/>
                  <a:pt x="2073" y="103"/>
                </a:cubicBezTo>
                <a:cubicBezTo>
                  <a:pt x="2073" y="103"/>
                  <a:pt x="2073" y="103"/>
                  <a:pt x="2073" y="103"/>
                </a:cubicBezTo>
                <a:cubicBezTo>
                  <a:pt x="2073" y="104"/>
                  <a:pt x="2073" y="104"/>
                  <a:pt x="2074" y="104"/>
                </a:cubicBezTo>
                <a:cubicBezTo>
                  <a:pt x="2074" y="105"/>
                  <a:pt x="2074" y="105"/>
                  <a:pt x="2074" y="106"/>
                </a:cubicBezTo>
                <a:cubicBezTo>
                  <a:pt x="2075" y="106"/>
                  <a:pt x="2075" y="107"/>
                  <a:pt x="2075" y="107"/>
                </a:cubicBezTo>
                <a:cubicBezTo>
                  <a:pt x="2075" y="107"/>
                  <a:pt x="2075" y="108"/>
                  <a:pt x="2075" y="108"/>
                </a:cubicBezTo>
                <a:cubicBezTo>
                  <a:pt x="2076" y="108"/>
                  <a:pt x="2076" y="108"/>
                  <a:pt x="2076" y="108"/>
                </a:cubicBezTo>
                <a:cubicBezTo>
                  <a:pt x="2076" y="108"/>
                  <a:pt x="2076" y="108"/>
                  <a:pt x="2076" y="108"/>
                </a:cubicBezTo>
                <a:cubicBezTo>
                  <a:pt x="2076" y="109"/>
                  <a:pt x="2076" y="109"/>
                  <a:pt x="2076" y="109"/>
                </a:cubicBezTo>
                <a:cubicBezTo>
                  <a:pt x="2077" y="110"/>
                  <a:pt x="2077" y="110"/>
                  <a:pt x="2077" y="111"/>
                </a:cubicBezTo>
                <a:cubicBezTo>
                  <a:pt x="2078" y="111"/>
                  <a:pt x="2078" y="111"/>
                  <a:pt x="2078" y="112"/>
                </a:cubicBezTo>
                <a:cubicBezTo>
                  <a:pt x="2079" y="112"/>
                  <a:pt x="2079" y="112"/>
                  <a:pt x="2079" y="113"/>
                </a:cubicBezTo>
                <a:cubicBezTo>
                  <a:pt x="2079" y="113"/>
                  <a:pt x="2079" y="113"/>
                  <a:pt x="2079" y="113"/>
                </a:cubicBezTo>
                <a:cubicBezTo>
                  <a:pt x="2079" y="113"/>
                  <a:pt x="2079" y="113"/>
                  <a:pt x="2079" y="113"/>
                </a:cubicBezTo>
                <a:cubicBezTo>
                  <a:pt x="2080" y="113"/>
                  <a:pt x="2080" y="114"/>
                  <a:pt x="2080" y="114"/>
                </a:cubicBezTo>
                <a:cubicBezTo>
                  <a:pt x="2081" y="114"/>
                  <a:pt x="2081" y="114"/>
                  <a:pt x="2081" y="115"/>
                </a:cubicBezTo>
                <a:cubicBezTo>
                  <a:pt x="2082" y="115"/>
                  <a:pt x="2082" y="115"/>
                  <a:pt x="2083" y="116"/>
                </a:cubicBezTo>
                <a:cubicBezTo>
                  <a:pt x="2083" y="116"/>
                  <a:pt x="2083" y="116"/>
                  <a:pt x="2084" y="116"/>
                </a:cubicBezTo>
                <a:cubicBezTo>
                  <a:pt x="2084" y="117"/>
                  <a:pt x="2084" y="117"/>
                  <a:pt x="2084" y="117"/>
                </a:cubicBezTo>
                <a:cubicBezTo>
                  <a:pt x="2084" y="117"/>
                  <a:pt x="2084" y="117"/>
                  <a:pt x="2084" y="117"/>
                </a:cubicBezTo>
                <a:cubicBezTo>
                  <a:pt x="2084" y="117"/>
                  <a:pt x="2085" y="117"/>
                  <a:pt x="2085" y="117"/>
                </a:cubicBezTo>
                <a:cubicBezTo>
                  <a:pt x="2085" y="118"/>
                  <a:pt x="2086" y="118"/>
                  <a:pt x="2086" y="118"/>
                </a:cubicBezTo>
                <a:cubicBezTo>
                  <a:pt x="2086" y="118"/>
                  <a:pt x="2087" y="119"/>
                  <a:pt x="2087" y="119"/>
                </a:cubicBezTo>
                <a:cubicBezTo>
                  <a:pt x="2088" y="119"/>
                  <a:pt x="2088" y="119"/>
                  <a:pt x="2089" y="119"/>
                </a:cubicBezTo>
                <a:cubicBezTo>
                  <a:pt x="2089" y="119"/>
                  <a:pt x="2089" y="120"/>
                  <a:pt x="2089" y="120"/>
                </a:cubicBezTo>
                <a:cubicBezTo>
                  <a:pt x="2090" y="120"/>
                  <a:pt x="2090" y="120"/>
                  <a:pt x="2090" y="120"/>
                </a:cubicBezTo>
                <a:cubicBezTo>
                  <a:pt x="2091" y="120"/>
                  <a:pt x="2091" y="120"/>
                  <a:pt x="2092" y="121"/>
                </a:cubicBezTo>
                <a:cubicBezTo>
                  <a:pt x="2092" y="121"/>
                  <a:pt x="2092" y="121"/>
                  <a:pt x="2093" y="121"/>
                </a:cubicBezTo>
                <a:cubicBezTo>
                  <a:pt x="2093" y="121"/>
                  <a:pt x="2093" y="121"/>
                  <a:pt x="2093" y="121"/>
                </a:cubicBezTo>
                <a:cubicBezTo>
                  <a:pt x="2093" y="121"/>
                  <a:pt x="2094" y="121"/>
                  <a:pt x="2094" y="121"/>
                </a:cubicBezTo>
                <a:cubicBezTo>
                  <a:pt x="2094" y="121"/>
                  <a:pt x="2095" y="121"/>
                  <a:pt x="2095" y="121"/>
                </a:cubicBezTo>
                <a:cubicBezTo>
                  <a:pt x="2095" y="121"/>
                  <a:pt x="2095" y="122"/>
                  <a:pt x="2096" y="122"/>
                </a:cubicBezTo>
                <a:cubicBezTo>
                  <a:pt x="2096" y="122"/>
                  <a:pt x="2097" y="122"/>
                  <a:pt x="2097" y="122"/>
                </a:cubicBezTo>
                <a:cubicBezTo>
                  <a:pt x="2098" y="122"/>
                  <a:pt x="2098" y="122"/>
                  <a:pt x="2099" y="122"/>
                </a:cubicBezTo>
                <a:cubicBezTo>
                  <a:pt x="2099" y="122"/>
                  <a:pt x="2100" y="122"/>
                  <a:pt x="2100" y="122"/>
                </a:cubicBezTo>
                <a:cubicBezTo>
                  <a:pt x="2100" y="122"/>
                  <a:pt x="2100" y="122"/>
                  <a:pt x="2100" y="122"/>
                </a:cubicBezTo>
                <a:cubicBezTo>
                  <a:pt x="2156" y="348"/>
                  <a:pt x="2156" y="348"/>
                  <a:pt x="2156" y="348"/>
                </a:cubicBezTo>
                <a:cubicBezTo>
                  <a:pt x="2156" y="348"/>
                  <a:pt x="2156" y="348"/>
                  <a:pt x="2155" y="348"/>
                </a:cubicBezTo>
                <a:cubicBezTo>
                  <a:pt x="2155" y="348"/>
                  <a:pt x="2155" y="348"/>
                  <a:pt x="2154" y="349"/>
                </a:cubicBezTo>
                <a:cubicBezTo>
                  <a:pt x="2154" y="349"/>
                  <a:pt x="2154" y="349"/>
                  <a:pt x="2154" y="349"/>
                </a:cubicBezTo>
                <a:cubicBezTo>
                  <a:pt x="2154" y="349"/>
                  <a:pt x="2154" y="349"/>
                  <a:pt x="2154" y="349"/>
                </a:cubicBezTo>
                <a:cubicBezTo>
                  <a:pt x="2154" y="349"/>
                  <a:pt x="2153" y="349"/>
                  <a:pt x="2153" y="350"/>
                </a:cubicBezTo>
                <a:cubicBezTo>
                  <a:pt x="2153" y="350"/>
                  <a:pt x="2152" y="350"/>
                  <a:pt x="2152" y="351"/>
                </a:cubicBezTo>
                <a:cubicBezTo>
                  <a:pt x="2151" y="351"/>
                  <a:pt x="2151" y="351"/>
                  <a:pt x="2151" y="351"/>
                </a:cubicBezTo>
                <a:cubicBezTo>
                  <a:pt x="2150" y="352"/>
                  <a:pt x="2150" y="352"/>
                  <a:pt x="2150" y="352"/>
                </a:cubicBezTo>
                <a:cubicBezTo>
                  <a:pt x="2150" y="352"/>
                  <a:pt x="2150" y="352"/>
                  <a:pt x="2150" y="352"/>
                </a:cubicBezTo>
                <a:cubicBezTo>
                  <a:pt x="2150" y="352"/>
                  <a:pt x="2149" y="353"/>
                  <a:pt x="2149" y="353"/>
                </a:cubicBezTo>
                <a:cubicBezTo>
                  <a:pt x="2149" y="353"/>
                  <a:pt x="2149" y="353"/>
                  <a:pt x="2149" y="353"/>
                </a:cubicBezTo>
                <a:cubicBezTo>
                  <a:pt x="2148" y="354"/>
                  <a:pt x="2148" y="354"/>
                  <a:pt x="2148" y="354"/>
                </a:cubicBezTo>
                <a:cubicBezTo>
                  <a:pt x="2147" y="355"/>
                  <a:pt x="2147" y="355"/>
                  <a:pt x="2147" y="356"/>
                </a:cubicBezTo>
                <a:cubicBezTo>
                  <a:pt x="2146" y="356"/>
                  <a:pt x="2146" y="356"/>
                  <a:pt x="2146" y="357"/>
                </a:cubicBezTo>
                <a:cubicBezTo>
                  <a:pt x="2146" y="357"/>
                  <a:pt x="2146" y="357"/>
                  <a:pt x="2146" y="357"/>
                </a:cubicBezTo>
                <a:cubicBezTo>
                  <a:pt x="2146" y="357"/>
                  <a:pt x="2146" y="357"/>
                  <a:pt x="2146" y="357"/>
                </a:cubicBezTo>
                <a:cubicBezTo>
                  <a:pt x="2145" y="357"/>
                  <a:pt x="2145" y="358"/>
                  <a:pt x="2145" y="358"/>
                </a:cubicBezTo>
                <a:cubicBezTo>
                  <a:pt x="2145" y="358"/>
                  <a:pt x="2145" y="359"/>
                  <a:pt x="2144" y="359"/>
                </a:cubicBezTo>
                <a:cubicBezTo>
                  <a:pt x="2144" y="360"/>
                  <a:pt x="2144" y="360"/>
                  <a:pt x="2144" y="361"/>
                </a:cubicBezTo>
                <a:cubicBezTo>
                  <a:pt x="2143" y="361"/>
                  <a:pt x="2143" y="361"/>
                  <a:pt x="2143" y="362"/>
                </a:cubicBezTo>
                <a:cubicBezTo>
                  <a:pt x="2143" y="362"/>
                  <a:pt x="2143" y="362"/>
                  <a:pt x="2143" y="362"/>
                </a:cubicBezTo>
                <a:cubicBezTo>
                  <a:pt x="2143" y="363"/>
                  <a:pt x="2143" y="363"/>
                  <a:pt x="2142" y="363"/>
                </a:cubicBezTo>
                <a:cubicBezTo>
                  <a:pt x="2142" y="364"/>
                  <a:pt x="2142" y="364"/>
                  <a:pt x="2142" y="365"/>
                </a:cubicBezTo>
                <a:cubicBezTo>
                  <a:pt x="2142" y="365"/>
                  <a:pt x="2142" y="365"/>
                  <a:pt x="2142" y="366"/>
                </a:cubicBezTo>
                <a:cubicBezTo>
                  <a:pt x="2142" y="366"/>
                  <a:pt x="2142" y="366"/>
                  <a:pt x="2141" y="366"/>
                </a:cubicBezTo>
                <a:cubicBezTo>
                  <a:pt x="2141" y="366"/>
                  <a:pt x="2141" y="367"/>
                  <a:pt x="2141" y="367"/>
                </a:cubicBezTo>
                <a:cubicBezTo>
                  <a:pt x="2141" y="368"/>
                  <a:pt x="2141" y="368"/>
                  <a:pt x="2141" y="368"/>
                </a:cubicBezTo>
                <a:cubicBezTo>
                  <a:pt x="2141" y="368"/>
                  <a:pt x="2141" y="369"/>
                  <a:pt x="2141" y="369"/>
                </a:cubicBezTo>
                <a:cubicBezTo>
                  <a:pt x="2141" y="369"/>
                  <a:pt x="2141" y="370"/>
                  <a:pt x="2141" y="371"/>
                </a:cubicBezTo>
                <a:cubicBezTo>
                  <a:pt x="2141" y="371"/>
                  <a:pt x="2140" y="371"/>
                  <a:pt x="2140" y="372"/>
                </a:cubicBezTo>
                <a:cubicBezTo>
                  <a:pt x="2140" y="372"/>
                  <a:pt x="2140" y="373"/>
                  <a:pt x="2140" y="373"/>
                </a:cubicBezTo>
                <a:cubicBezTo>
                  <a:pt x="2140" y="373"/>
                  <a:pt x="2140" y="373"/>
                  <a:pt x="2140" y="374"/>
                </a:cubicBezTo>
                <a:cubicBezTo>
                  <a:pt x="2140" y="374"/>
                  <a:pt x="2140" y="374"/>
                  <a:pt x="2140" y="375"/>
                </a:cubicBezTo>
                <a:cubicBezTo>
                  <a:pt x="2140" y="375"/>
                  <a:pt x="2140" y="376"/>
                  <a:pt x="2140" y="376"/>
                </a:cubicBezTo>
                <a:cubicBezTo>
                  <a:pt x="2141" y="377"/>
                  <a:pt x="2141" y="377"/>
                  <a:pt x="2141" y="378"/>
                </a:cubicBezTo>
                <a:cubicBezTo>
                  <a:pt x="2141" y="378"/>
                  <a:pt x="2141" y="378"/>
                  <a:pt x="2141" y="379"/>
                </a:cubicBezTo>
                <a:cubicBezTo>
                  <a:pt x="2141" y="379"/>
                  <a:pt x="2141" y="379"/>
                  <a:pt x="2141" y="379"/>
                </a:cubicBezTo>
                <a:cubicBezTo>
                  <a:pt x="2141" y="380"/>
                  <a:pt x="2141" y="380"/>
                  <a:pt x="2141" y="381"/>
                </a:cubicBezTo>
                <a:cubicBezTo>
                  <a:pt x="2141" y="381"/>
                  <a:pt x="2141" y="381"/>
                  <a:pt x="2141" y="381"/>
                </a:cubicBezTo>
                <a:cubicBezTo>
                  <a:pt x="2141" y="381"/>
                  <a:pt x="2141" y="382"/>
                  <a:pt x="2142" y="382"/>
                </a:cubicBezTo>
                <a:cubicBezTo>
                  <a:pt x="2142" y="382"/>
                  <a:pt x="2142" y="383"/>
                  <a:pt x="2142" y="384"/>
                </a:cubicBezTo>
                <a:cubicBezTo>
                  <a:pt x="2142" y="384"/>
                  <a:pt x="2142" y="384"/>
                  <a:pt x="2142" y="384"/>
                </a:cubicBezTo>
                <a:cubicBezTo>
                  <a:pt x="2142" y="385"/>
                  <a:pt x="2142" y="385"/>
                  <a:pt x="2143" y="385"/>
                </a:cubicBezTo>
                <a:cubicBezTo>
                  <a:pt x="2143" y="385"/>
                  <a:pt x="2143" y="386"/>
                  <a:pt x="2143" y="386"/>
                </a:cubicBezTo>
                <a:cubicBezTo>
                  <a:pt x="2143" y="387"/>
                  <a:pt x="2144" y="387"/>
                  <a:pt x="2144" y="388"/>
                </a:cubicBezTo>
                <a:cubicBezTo>
                  <a:pt x="2144" y="388"/>
                  <a:pt x="2144" y="388"/>
                  <a:pt x="2144" y="388"/>
                </a:cubicBezTo>
                <a:cubicBezTo>
                  <a:pt x="1976" y="549"/>
                  <a:pt x="1976" y="549"/>
                  <a:pt x="1976" y="549"/>
                </a:cubicBezTo>
                <a:cubicBezTo>
                  <a:pt x="1975" y="549"/>
                  <a:pt x="1974" y="548"/>
                  <a:pt x="1973" y="548"/>
                </a:cubicBezTo>
                <a:cubicBezTo>
                  <a:pt x="1973" y="548"/>
                  <a:pt x="1973" y="548"/>
                  <a:pt x="1972" y="547"/>
                </a:cubicBezTo>
                <a:cubicBezTo>
                  <a:pt x="1971" y="547"/>
                  <a:pt x="1970" y="547"/>
                  <a:pt x="1969" y="546"/>
                </a:cubicBezTo>
                <a:cubicBezTo>
                  <a:pt x="1969" y="546"/>
                  <a:pt x="1968" y="546"/>
                  <a:pt x="1968" y="546"/>
                </a:cubicBezTo>
                <a:cubicBezTo>
                  <a:pt x="1967" y="546"/>
                  <a:pt x="1967" y="546"/>
                  <a:pt x="1967" y="546"/>
                </a:cubicBezTo>
                <a:cubicBezTo>
                  <a:pt x="1965" y="545"/>
                  <a:pt x="1964" y="545"/>
                  <a:pt x="1962" y="545"/>
                </a:cubicBezTo>
                <a:cubicBezTo>
                  <a:pt x="1962" y="545"/>
                  <a:pt x="1961" y="545"/>
                  <a:pt x="1961" y="545"/>
                </a:cubicBezTo>
                <a:cubicBezTo>
                  <a:pt x="1960" y="545"/>
                  <a:pt x="1958" y="545"/>
                  <a:pt x="1956" y="546"/>
                </a:cubicBezTo>
                <a:cubicBezTo>
                  <a:pt x="1956" y="546"/>
                  <a:pt x="1956" y="546"/>
                  <a:pt x="1956" y="546"/>
                </a:cubicBezTo>
                <a:cubicBezTo>
                  <a:pt x="1954" y="546"/>
                  <a:pt x="1952" y="546"/>
                  <a:pt x="1951" y="547"/>
                </a:cubicBezTo>
                <a:cubicBezTo>
                  <a:pt x="1950" y="547"/>
                  <a:pt x="1950" y="547"/>
                  <a:pt x="1950" y="547"/>
                </a:cubicBezTo>
                <a:cubicBezTo>
                  <a:pt x="1948" y="548"/>
                  <a:pt x="1947" y="549"/>
                  <a:pt x="1945" y="550"/>
                </a:cubicBezTo>
                <a:cubicBezTo>
                  <a:pt x="1945" y="550"/>
                  <a:pt x="1945" y="550"/>
                  <a:pt x="1945" y="550"/>
                </a:cubicBezTo>
                <a:cubicBezTo>
                  <a:pt x="1943" y="551"/>
                  <a:pt x="1942" y="552"/>
                  <a:pt x="1940" y="553"/>
                </a:cubicBezTo>
                <a:cubicBezTo>
                  <a:pt x="1940" y="553"/>
                  <a:pt x="1940" y="553"/>
                  <a:pt x="1940" y="553"/>
                </a:cubicBezTo>
                <a:cubicBezTo>
                  <a:pt x="1940" y="554"/>
                  <a:pt x="1940" y="554"/>
                  <a:pt x="1940" y="554"/>
                </a:cubicBezTo>
                <a:cubicBezTo>
                  <a:pt x="1939" y="555"/>
                  <a:pt x="1938" y="556"/>
                  <a:pt x="1936" y="558"/>
                </a:cubicBezTo>
                <a:cubicBezTo>
                  <a:pt x="1936" y="558"/>
                  <a:pt x="1936" y="558"/>
                  <a:pt x="1936" y="558"/>
                </a:cubicBezTo>
                <a:cubicBezTo>
                  <a:pt x="1936" y="559"/>
                  <a:pt x="1936" y="559"/>
                  <a:pt x="1935" y="559"/>
                </a:cubicBezTo>
                <a:cubicBezTo>
                  <a:pt x="1712" y="495"/>
                  <a:pt x="1712" y="495"/>
                  <a:pt x="1712" y="495"/>
                </a:cubicBezTo>
                <a:cubicBezTo>
                  <a:pt x="1712" y="495"/>
                  <a:pt x="1712" y="495"/>
                  <a:pt x="1712" y="495"/>
                </a:cubicBezTo>
                <a:cubicBezTo>
                  <a:pt x="1712" y="493"/>
                  <a:pt x="1712" y="491"/>
                  <a:pt x="1712" y="489"/>
                </a:cubicBezTo>
                <a:cubicBezTo>
                  <a:pt x="1712" y="489"/>
                  <a:pt x="1712" y="489"/>
                  <a:pt x="1711" y="489"/>
                </a:cubicBezTo>
                <a:cubicBezTo>
                  <a:pt x="1711" y="487"/>
                  <a:pt x="1711" y="486"/>
                  <a:pt x="1710" y="484"/>
                </a:cubicBezTo>
                <a:cubicBezTo>
                  <a:pt x="1710" y="484"/>
                  <a:pt x="1710" y="484"/>
                  <a:pt x="1710" y="484"/>
                </a:cubicBezTo>
                <a:cubicBezTo>
                  <a:pt x="1710" y="483"/>
                  <a:pt x="1710" y="483"/>
                  <a:pt x="1710" y="483"/>
                </a:cubicBezTo>
                <a:cubicBezTo>
                  <a:pt x="1709" y="482"/>
                  <a:pt x="1708" y="480"/>
                  <a:pt x="1708" y="479"/>
                </a:cubicBezTo>
                <a:cubicBezTo>
                  <a:pt x="1707" y="478"/>
                  <a:pt x="1707" y="478"/>
                  <a:pt x="1707" y="478"/>
                </a:cubicBezTo>
                <a:cubicBezTo>
                  <a:pt x="1706" y="477"/>
                  <a:pt x="1705" y="475"/>
                  <a:pt x="1704" y="474"/>
                </a:cubicBezTo>
                <a:cubicBezTo>
                  <a:pt x="1704" y="474"/>
                  <a:pt x="1704" y="474"/>
                  <a:pt x="1704" y="474"/>
                </a:cubicBezTo>
                <a:cubicBezTo>
                  <a:pt x="1704" y="473"/>
                  <a:pt x="1704" y="473"/>
                  <a:pt x="1704" y="473"/>
                </a:cubicBezTo>
                <a:cubicBezTo>
                  <a:pt x="1702" y="472"/>
                  <a:pt x="1701" y="471"/>
                  <a:pt x="1699" y="470"/>
                </a:cubicBezTo>
                <a:cubicBezTo>
                  <a:pt x="1699" y="470"/>
                  <a:pt x="1699" y="470"/>
                  <a:pt x="1699" y="470"/>
                </a:cubicBezTo>
                <a:cubicBezTo>
                  <a:pt x="1697" y="469"/>
                  <a:pt x="1696" y="468"/>
                  <a:pt x="1694" y="467"/>
                </a:cubicBezTo>
                <a:cubicBezTo>
                  <a:pt x="1694" y="467"/>
                  <a:pt x="1694" y="467"/>
                  <a:pt x="1694" y="467"/>
                </a:cubicBezTo>
                <a:cubicBezTo>
                  <a:pt x="1693" y="466"/>
                  <a:pt x="1692" y="466"/>
                  <a:pt x="1690" y="466"/>
                </a:cubicBezTo>
                <a:cubicBezTo>
                  <a:pt x="1690" y="465"/>
                  <a:pt x="1689" y="465"/>
                  <a:pt x="1689" y="465"/>
                </a:cubicBezTo>
                <a:cubicBezTo>
                  <a:pt x="1689" y="465"/>
                  <a:pt x="1689" y="465"/>
                  <a:pt x="1688" y="465"/>
                </a:cubicBezTo>
                <a:cubicBezTo>
                  <a:pt x="1688" y="465"/>
                  <a:pt x="1688" y="465"/>
                  <a:pt x="1688" y="465"/>
                </a:cubicBezTo>
                <a:cubicBezTo>
                  <a:pt x="1686" y="465"/>
                  <a:pt x="1685" y="464"/>
                  <a:pt x="1683" y="464"/>
                </a:cubicBezTo>
                <a:cubicBezTo>
                  <a:pt x="1683" y="464"/>
                  <a:pt x="1683" y="464"/>
                  <a:pt x="1682" y="464"/>
                </a:cubicBezTo>
                <a:cubicBezTo>
                  <a:pt x="1681" y="464"/>
                  <a:pt x="1679" y="464"/>
                  <a:pt x="1677" y="465"/>
                </a:cubicBezTo>
                <a:cubicBezTo>
                  <a:pt x="1677" y="465"/>
                  <a:pt x="1677" y="465"/>
                  <a:pt x="1677" y="465"/>
                </a:cubicBezTo>
                <a:cubicBezTo>
                  <a:pt x="1675" y="465"/>
                  <a:pt x="1673" y="466"/>
                  <a:pt x="1672" y="466"/>
                </a:cubicBezTo>
                <a:cubicBezTo>
                  <a:pt x="1672" y="466"/>
                  <a:pt x="1671" y="466"/>
                  <a:pt x="1671" y="466"/>
                </a:cubicBezTo>
                <a:cubicBezTo>
                  <a:pt x="1670" y="467"/>
                  <a:pt x="1668" y="468"/>
                  <a:pt x="1667" y="469"/>
                </a:cubicBezTo>
                <a:cubicBezTo>
                  <a:pt x="1666" y="469"/>
                  <a:pt x="1666" y="469"/>
                  <a:pt x="1666" y="469"/>
                </a:cubicBezTo>
                <a:cubicBezTo>
                  <a:pt x="1664" y="470"/>
                  <a:pt x="1663" y="471"/>
                  <a:pt x="1662" y="472"/>
                </a:cubicBezTo>
                <a:cubicBezTo>
                  <a:pt x="1662" y="473"/>
                  <a:pt x="1662" y="473"/>
                  <a:pt x="1661" y="473"/>
                </a:cubicBezTo>
                <a:cubicBezTo>
                  <a:pt x="1661" y="473"/>
                  <a:pt x="1661" y="473"/>
                  <a:pt x="1661" y="473"/>
                </a:cubicBezTo>
                <a:cubicBezTo>
                  <a:pt x="1660" y="474"/>
                  <a:pt x="1659" y="476"/>
                  <a:pt x="1658" y="477"/>
                </a:cubicBezTo>
                <a:cubicBezTo>
                  <a:pt x="1658" y="477"/>
                  <a:pt x="1658" y="477"/>
                  <a:pt x="1657" y="477"/>
                </a:cubicBezTo>
                <a:cubicBezTo>
                  <a:pt x="1656" y="479"/>
                  <a:pt x="1656" y="480"/>
                  <a:pt x="1655" y="482"/>
                </a:cubicBezTo>
                <a:cubicBezTo>
                  <a:pt x="1655" y="482"/>
                  <a:pt x="1655" y="482"/>
                  <a:pt x="1655" y="483"/>
                </a:cubicBezTo>
                <a:cubicBezTo>
                  <a:pt x="1654" y="484"/>
                  <a:pt x="1654" y="485"/>
                  <a:pt x="1653" y="486"/>
                </a:cubicBezTo>
                <a:cubicBezTo>
                  <a:pt x="1653" y="486"/>
                  <a:pt x="1653" y="487"/>
                  <a:pt x="1653" y="488"/>
                </a:cubicBezTo>
                <a:cubicBezTo>
                  <a:pt x="1653" y="488"/>
                  <a:pt x="1653" y="488"/>
                  <a:pt x="1653" y="488"/>
                </a:cubicBezTo>
                <a:cubicBezTo>
                  <a:pt x="1653" y="490"/>
                  <a:pt x="1652" y="492"/>
                  <a:pt x="1652" y="493"/>
                </a:cubicBezTo>
                <a:cubicBezTo>
                  <a:pt x="1652" y="493"/>
                  <a:pt x="1652" y="494"/>
                  <a:pt x="1652" y="494"/>
                </a:cubicBezTo>
                <a:cubicBezTo>
                  <a:pt x="1652" y="496"/>
                  <a:pt x="1652" y="497"/>
                  <a:pt x="1653" y="499"/>
                </a:cubicBezTo>
                <a:cubicBezTo>
                  <a:pt x="1653" y="499"/>
                  <a:pt x="1653" y="499"/>
                  <a:pt x="1653" y="500"/>
                </a:cubicBezTo>
                <a:cubicBezTo>
                  <a:pt x="1653" y="501"/>
                  <a:pt x="1654" y="503"/>
                  <a:pt x="1654" y="504"/>
                </a:cubicBezTo>
                <a:cubicBezTo>
                  <a:pt x="1654" y="505"/>
                  <a:pt x="1654" y="505"/>
                  <a:pt x="1654" y="505"/>
                </a:cubicBezTo>
                <a:cubicBezTo>
                  <a:pt x="1655" y="506"/>
                  <a:pt x="1655" y="507"/>
                  <a:pt x="1656" y="508"/>
                </a:cubicBezTo>
                <a:cubicBezTo>
                  <a:pt x="1488" y="670"/>
                  <a:pt x="1488" y="670"/>
                  <a:pt x="1488" y="670"/>
                </a:cubicBezTo>
                <a:cubicBezTo>
                  <a:pt x="1487" y="669"/>
                  <a:pt x="1486" y="668"/>
                  <a:pt x="1485" y="668"/>
                </a:cubicBezTo>
                <a:cubicBezTo>
                  <a:pt x="1485" y="668"/>
                  <a:pt x="1485" y="668"/>
                  <a:pt x="1484" y="668"/>
                </a:cubicBezTo>
                <a:cubicBezTo>
                  <a:pt x="1483" y="667"/>
                  <a:pt x="1482" y="667"/>
                  <a:pt x="1481" y="667"/>
                </a:cubicBezTo>
                <a:cubicBezTo>
                  <a:pt x="1481" y="666"/>
                  <a:pt x="1480" y="666"/>
                  <a:pt x="1480" y="666"/>
                </a:cubicBezTo>
                <a:cubicBezTo>
                  <a:pt x="1479" y="666"/>
                  <a:pt x="1479" y="666"/>
                  <a:pt x="1479" y="666"/>
                </a:cubicBezTo>
                <a:cubicBezTo>
                  <a:pt x="1477" y="666"/>
                  <a:pt x="1475" y="665"/>
                  <a:pt x="1474" y="665"/>
                </a:cubicBezTo>
                <a:cubicBezTo>
                  <a:pt x="1474" y="665"/>
                  <a:pt x="1473" y="665"/>
                  <a:pt x="1473" y="665"/>
                </a:cubicBezTo>
                <a:cubicBezTo>
                  <a:pt x="1471" y="665"/>
                  <a:pt x="1470" y="666"/>
                  <a:pt x="1468" y="666"/>
                </a:cubicBezTo>
                <a:cubicBezTo>
                  <a:pt x="1468" y="666"/>
                  <a:pt x="1468" y="666"/>
                  <a:pt x="1467" y="666"/>
                </a:cubicBezTo>
                <a:cubicBezTo>
                  <a:pt x="1466" y="666"/>
                  <a:pt x="1464" y="667"/>
                  <a:pt x="1463" y="667"/>
                </a:cubicBezTo>
                <a:cubicBezTo>
                  <a:pt x="1462" y="667"/>
                  <a:pt x="1462" y="667"/>
                  <a:pt x="1462" y="668"/>
                </a:cubicBezTo>
                <a:cubicBezTo>
                  <a:pt x="1460" y="668"/>
                  <a:pt x="1459" y="669"/>
                  <a:pt x="1457" y="670"/>
                </a:cubicBezTo>
                <a:cubicBezTo>
                  <a:pt x="1457" y="670"/>
                  <a:pt x="1457" y="670"/>
                  <a:pt x="1457" y="670"/>
                </a:cubicBezTo>
                <a:cubicBezTo>
                  <a:pt x="1455" y="671"/>
                  <a:pt x="1454" y="672"/>
                  <a:pt x="1452" y="674"/>
                </a:cubicBezTo>
                <a:cubicBezTo>
                  <a:pt x="1452" y="674"/>
                  <a:pt x="1452" y="674"/>
                  <a:pt x="1452" y="674"/>
                </a:cubicBezTo>
                <a:cubicBezTo>
                  <a:pt x="1452" y="674"/>
                  <a:pt x="1452" y="674"/>
                  <a:pt x="1452" y="674"/>
                </a:cubicBezTo>
                <a:cubicBezTo>
                  <a:pt x="1451" y="675"/>
                  <a:pt x="1449" y="677"/>
                  <a:pt x="1448" y="678"/>
                </a:cubicBezTo>
                <a:cubicBezTo>
                  <a:pt x="1448" y="678"/>
                  <a:pt x="1448" y="678"/>
                  <a:pt x="1448" y="678"/>
                </a:cubicBezTo>
                <a:cubicBezTo>
                  <a:pt x="1448" y="679"/>
                  <a:pt x="1448" y="679"/>
                  <a:pt x="1447" y="680"/>
                </a:cubicBezTo>
                <a:cubicBezTo>
                  <a:pt x="1224" y="615"/>
                  <a:pt x="1224" y="615"/>
                  <a:pt x="1224" y="615"/>
                </a:cubicBezTo>
                <a:cubicBezTo>
                  <a:pt x="1224" y="615"/>
                  <a:pt x="1224" y="615"/>
                  <a:pt x="1224" y="615"/>
                </a:cubicBezTo>
                <a:cubicBezTo>
                  <a:pt x="1224" y="614"/>
                  <a:pt x="1224" y="614"/>
                  <a:pt x="1224" y="614"/>
                </a:cubicBezTo>
                <a:cubicBezTo>
                  <a:pt x="1224" y="613"/>
                  <a:pt x="1224" y="613"/>
                  <a:pt x="1224" y="612"/>
                </a:cubicBezTo>
                <a:cubicBezTo>
                  <a:pt x="1224" y="612"/>
                  <a:pt x="1224" y="611"/>
                  <a:pt x="1224" y="611"/>
                </a:cubicBezTo>
                <a:cubicBezTo>
                  <a:pt x="1224" y="610"/>
                  <a:pt x="1224" y="610"/>
                  <a:pt x="1223" y="610"/>
                </a:cubicBezTo>
                <a:cubicBezTo>
                  <a:pt x="1223" y="609"/>
                  <a:pt x="1223" y="609"/>
                  <a:pt x="1223" y="609"/>
                </a:cubicBezTo>
                <a:cubicBezTo>
                  <a:pt x="1223" y="609"/>
                  <a:pt x="1223" y="608"/>
                  <a:pt x="1223" y="608"/>
                </a:cubicBezTo>
                <a:cubicBezTo>
                  <a:pt x="1223" y="608"/>
                  <a:pt x="1223" y="607"/>
                  <a:pt x="1223" y="607"/>
                </a:cubicBezTo>
                <a:cubicBezTo>
                  <a:pt x="1223" y="607"/>
                  <a:pt x="1223" y="607"/>
                  <a:pt x="1223" y="607"/>
                </a:cubicBezTo>
                <a:cubicBezTo>
                  <a:pt x="1223" y="606"/>
                  <a:pt x="1222" y="605"/>
                  <a:pt x="1222" y="605"/>
                </a:cubicBezTo>
                <a:cubicBezTo>
                  <a:pt x="1222" y="605"/>
                  <a:pt x="1222" y="604"/>
                  <a:pt x="1222" y="604"/>
                </a:cubicBezTo>
                <a:cubicBezTo>
                  <a:pt x="1222" y="604"/>
                  <a:pt x="1222" y="604"/>
                  <a:pt x="1222" y="603"/>
                </a:cubicBezTo>
                <a:cubicBezTo>
                  <a:pt x="1222" y="603"/>
                  <a:pt x="1221" y="603"/>
                  <a:pt x="1221" y="602"/>
                </a:cubicBezTo>
                <a:cubicBezTo>
                  <a:pt x="1221" y="602"/>
                  <a:pt x="1221" y="601"/>
                  <a:pt x="1221" y="601"/>
                </a:cubicBezTo>
                <a:cubicBezTo>
                  <a:pt x="1220" y="600"/>
                  <a:pt x="1220" y="600"/>
                  <a:pt x="1220" y="600"/>
                </a:cubicBezTo>
                <a:cubicBezTo>
                  <a:pt x="1220" y="599"/>
                  <a:pt x="1220" y="599"/>
                  <a:pt x="1219" y="599"/>
                </a:cubicBezTo>
                <a:cubicBezTo>
                  <a:pt x="1219" y="599"/>
                  <a:pt x="1219" y="598"/>
                  <a:pt x="1219" y="598"/>
                </a:cubicBezTo>
                <a:cubicBezTo>
                  <a:pt x="1219" y="598"/>
                  <a:pt x="1219" y="598"/>
                  <a:pt x="1219" y="598"/>
                </a:cubicBezTo>
                <a:cubicBezTo>
                  <a:pt x="1219" y="598"/>
                  <a:pt x="1219" y="598"/>
                  <a:pt x="1218" y="597"/>
                </a:cubicBezTo>
                <a:cubicBezTo>
                  <a:pt x="1218" y="597"/>
                  <a:pt x="1218" y="596"/>
                  <a:pt x="1217" y="596"/>
                </a:cubicBezTo>
                <a:cubicBezTo>
                  <a:pt x="1217" y="596"/>
                  <a:pt x="1217" y="595"/>
                  <a:pt x="1217" y="595"/>
                </a:cubicBezTo>
                <a:cubicBezTo>
                  <a:pt x="1216" y="595"/>
                  <a:pt x="1216" y="594"/>
                  <a:pt x="1216" y="594"/>
                </a:cubicBezTo>
                <a:cubicBezTo>
                  <a:pt x="1216" y="594"/>
                  <a:pt x="1216" y="594"/>
                  <a:pt x="1216" y="594"/>
                </a:cubicBezTo>
                <a:cubicBezTo>
                  <a:pt x="1216" y="594"/>
                  <a:pt x="1215" y="594"/>
                  <a:pt x="1215" y="594"/>
                </a:cubicBezTo>
                <a:cubicBezTo>
                  <a:pt x="1215" y="593"/>
                  <a:pt x="1215" y="593"/>
                  <a:pt x="1215" y="593"/>
                </a:cubicBezTo>
                <a:cubicBezTo>
                  <a:pt x="1214" y="592"/>
                  <a:pt x="1214" y="592"/>
                  <a:pt x="1214" y="592"/>
                </a:cubicBezTo>
                <a:cubicBezTo>
                  <a:pt x="1213" y="592"/>
                  <a:pt x="1213" y="591"/>
                  <a:pt x="1212" y="591"/>
                </a:cubicBezTo>
                <a:cubicBezTo>
                  <a:pt x="1212" y="591"/>
                  <a:pt x="1212" y="590"/>
                  <a:pt x="1211" y="590"/>
                </a:cubicBezTo>
                <a:cubicBezTo>
                  <a:pt x="1211" y="590"/>
                  <a:pt x="1211" y="590"/>
                  <a:pt x="1211" y="590"/>
                </a:cubicBezTo>
                <a:cubicBezTo>
                  <a:pt x="1211" y="590"/>
                  <a:pt x="1211" y="590"/>
                  <a:pt x="1211" y="590"/>
                </a:cubicBezTo>
                <a:cubicBezTo>
                  <a:pt x="1211" y="590"/>
                  <a:pt x="1210" y="589"/>
                  <a:pt x="1210" y="589"/>
                </a:cubicBezTo>
                <a:cubicBezTo>
                  <a:pt x="1210" y="589"/>
                  <a:pt x="1209" y="589"/>
                  <a:pt x="1209" y="589"/>
                </a:cubicBezTo>
                <a:cubicBezTo>
                  <a:pt x="1208" y="588"/>
                  <a:pt x="1208" y="588"/>
                  <a:pt x="1207" y="588"/>
                </a:cubicBezTo>
                <a:cubicBezTo>
                  <a:pt x="1207" y="588"/>
                  <a:pt x="1207" y="587"/>
                  <a:pt x="1206" y="587"/>
                </a:cubicBezTo>
                <a:cubicBezTo>
                  <a:pt x="1206" y="587"/>
                  <a:pt x="1206" y="587"/>
                  <a:pt x="1206" y="587"/>
                </a:cubicBezTo>
                <a:cubicBezTo>
                  <a:pt x="1205" y="587"/>
                  <a:pt x="1205" y="587"/>
                  <a:pt x="1205" y="587"/>
                </a:cubicBezTo>
                <a:cubicBezTo>
                  <a:pt x="1204" y="586"/>
                  <a:pt x="1204" y="586"/>
                  <a:pt x="1203" y="586"/>
                </a:cubicBezTo>
                <a:cubicBezTo>
                  <a:pt x="1203" y="586"/>
                  <a:pt x="1203" y="586"/>
                  <a:pt x="1202" y="586"/>
                </a:cubicBezTo>
                <a:cubicBezTo>
                  <a:pt x="1202" y="586"/>
                  <a:pt x="1202" y="586"/>
                  <a:pt x="1202" y="586"/>
                </a:cubicBezTo>
                <a:cubicBezTo>
                  <a:pt x="1202" y="586"/>
                  <a:pt x="1201" y="585"/>
                  <a:pt x="1201" y="585"/>
                </a:cubicBezTo>
                <a:cubicBezTo>
                  <a:pt x="1200" y="585"/>
                  <a:pt x="1200" y="585"/>
                  <a:pt x="1200" y="585"/>
                </a:cubicBezTo>
                <a:cubicBezTo>
                  <a:pt x="1200" y="585"/>
                  <a:pt x="1199" y="585"/>
                  <a:pt x="1199" y="585"/>
                </a:cubicBezTo>
                <a:cubicBezTo>
                  <a:pt x="1199" y="585"/>
                  <a:pt x="1198" y="585"/>
                  <a:pt x="1197" y="585"/>
                </a:cubicBezTo>
                <a:cubicBezTo>
                  <a:pt x="1197" y="585"/>
                  <a:pt x="1197" y="585"/>
                  <a:pt x="1196" y="585"/>
                </a:cubicBezTo>
                <a:cubicBezTo>
                  <a:pt x="1196" y="585"/>
                  <a:pt x="1195" y="585"/>
                  <a:pt x="1195" y="585"/>
                </a:cubicBezTo>
                <a:cubicBezTo>
                  <a:pt x="1195" y="585"/>
                  <a:pt x="1195" y="585"/>
                  <a:pt x="1195" y="585"/>
                </a:cubicBezTo>
                <a:cubicBezTo>
                  <a:pt x="1139" y="359"/>
                  <a:pt x="1139" y="359"/>
                  <a:pt x="1139" y="359"/>
                </a:cubicBezTo>
                <a:cubicBezTo>
                  <a:pt x="1139" y="359"/>
                  <a:pt x="1139" y="359"/>
                  <a:pt x="1139" y="359"/>
                </a:cubicBezTo>
                <a:cubicBezTo>
                  <a:pt x="1140" y="358"/>
                  <a:pt x="1140" y="358"/>
                  <a:pt x="1140" y="358"/>
                </a:cubicBezTo>
                <a:cubicBezTo>
                  <a:pt x="1141" y="358"/>
                  <a:pt x="1141" y="358"/>
                  <a:pt x="1141" y="358"/>
                </a:cubicBezTo>
                <a:cubicBezTo>
                  <a:pt x="1141" y="358"/>
                  <a:pt x="1141" y="358"/>
                  <a:pt x="1141" y="358"/>
                </a:cubicBezTo>
                <a:cubicBezTo>
                  <a:pt x="1141" y="357"/>
                  <a:pt x="1142" y="357"/>
                  <a:pt x="1142" y="357"/>
                </a:cubicBezTo>
                <a:cubicBezTo>
                  <a:pt x="1142" y="357"/>
                  <a:pt x="1143" y="356"/>
                  <a:pt x="1143" y="356"/>
                </a:cubicBezTo>
                <a:cubicBezTo>
                  <a:pt x="1144" y="356"/>
                  <a:pt x="1144" y="355"/>
                  <a:pt x="1144" y="355"/>
                </a:cubicBezTo>
                <a:cubicBezTo>
                  <a:pt x="1145" y="355"/>
                  <a:pt x="1145" y="355"/>
                  <a:pt x="1145" y="354"/>
                </a:cubicBezTo>
                <a:cubicBezTo>
                  <a:pt x="1145" y="354"/>
                  <a:pt x="1145" y="354"/>
                  <a:pt x="1145" y="354"/>
                </a:cubicBezTo>
                <a:cubicBezTo>
                  <a:pt x="1145" y="354"/>
                  <a:pt x="1145" y="354"/>
                  <a:pt x="1145" y="354"/>
                </a:cubicBezTo>
                <a:cubicBezTo>
                  <a:pt x="1146" y="354"/>
                  <a:pt x="1146" y="353"/>
                  <a:pt x="1146" y="353"/>
                </a:cubicBezTo>
                <a:cubicBezTo>
                  <a:pt x="1147" y="353"/>
                  <a:pt x="1147" y="353"/>
                  <a:pt x="1147" y="352"/>
                </a:cubicBezTo>
                <a:cubicBezTo>
                  <a:pt x="1148" y="352"/>
                  <a:pt x="1148" y="351"/>
                  <a:pt x="1148" y="351"/>
                </a:cubicBezTo>
                <a:cubicBezTo>
                  <a:pt x="1148" y="351"/>
                  <a:pt x="1149" y="350"/>
                  <a:pt x="1149" y="350"/>
                </a:cubicBezTo>
                <a:cubicBezTo>
                  <a:pt x="1149" y="350"/>
                  <a:pt x="1149" y="350"/>
                  <a:pt x="1149" y="350"/>
                </a:cubicBezTo>
                <a:cubicBezTo>
                  <a:pt x="1149" y="350"/>
                  <a:pt x="1149" y="350"/>
                  <a:pt x="1149" y="349"/>
                </a:cubicBezTo>
                <a:cubicBezTo>
                  <a:pt x="1150" y="349"/>
                  <a:pt x="1150" y="349"/>
                  <a:pt x="1150" y="349"/>
                </a:cubicBezTo>
                <a:cubicBezTo>
                  <a:pt x="1150" y="348"/>
                  <a:pt x="1150" y="348"/>
                  <a:pt x="1150" y="347"/>
                </a:cubicBezTo>
                <a:cubicBezTo>
                  <a:pt x="1151" y="347"/>
                  <a:pt x="1151" y="347"/>
                  <a:pt x="1151" y="346"/>
                </a:cubicBezTo>
                <a:cubicBezTo>
                  <a:pt x="1151" y="346"/>
                  <a:pt x="1152" y="345"/>
                  <a:pt x="1152" y="345"/>
                </a:cubicBezTo>
                <a:cubicBezTo>
                  <a:pt x="1152" y="345"/>
                  <a:pt x="1152" y="344"/>
                  <a:pt x="1152" y="344"/>
                </a:cubicBezTo>
                <a:cubicBezTo>
                  <a:pt x="1152" y="344"/>
                  <a:pt x="1152" y="344"/>
                  <a:pt x="1152" y="343"/>
                </a:cubicBezTo>
                <a:cubicBezTo>
                  <a:pt x="1153" y="343"/>
                  <a:pt x="1153" y="342"/>
                  <a:pt x="1153" y="342"/>
                </a:cubicBezTo>
                <a:cubicBezTo>
                  <a:pt x="1153" y="342"/>
                  <a:pt x="1153" y="341"/>
                  <a:pt x="1153" y="341"/>
                </a:cubicBezTo>
                <a:cubicBezTo>
                  <a:pt x="1153" y="341"/>
                  <a:pt x="1153" y="341"/>
                  <a:pt x="1153" y="341"/>
                </a:cubicBezTo>
                <a:cubicBezTo>
                  <a:pt x="1153" y="340"/>
                  <a:pt x="1154" y="340"/>
                  <a:pt x="1154" y="339"/>
                </a:cubicBezTo>
                <a:cubicBezTo>
                  <a:pt x="1154" y="339"/>
                  <a:pt x="1154" y="339"/>
                  <a:pt x="1154" y="339"/>
                </a:cubicBezTo>
                <a:cubicBezTo>
                  <a:pt x="1154" y="338"/>
                  <a:pt x="1154" y="338"/>
                  <a:pt x="1154" y="338"/>
                </a:cubicBezTo>
                <a:cubicBezTo>
                  <a:pt x="1154" y="337"/>
                  <a:pt x="1154" y="337"/>
                  <a:pt x="1154" y="336"/>
                </a:cubicBezTo>
                <a:cubicBezTo>
                  <a:pt x="1154" y="336"/>
                  <a:pt x="1154" y="335"/>
                  <a:pt x="1154" y="335"/>
                </a:cubicBezTo>
                <a:cubicBezTo>
                  <a:pt x="1154" y="334"/>
                  <a:pt x="1154" y="334"/>
                  <a:pt x="1154" y="334"/>
                </a:cubicBezTo>
                <a:cubicBezTo>
                  <a:pt x="1154" y="333"/>
                  <a:pt x="1154" y="333"/>
                  <a:pt x="1154" y="333"/>
                </a:cubicBezTo>
                <a:cubicBezTo>
                  <a:pt x="1154" y="333"/>
                  <a:pt x="1154" y="332"/>
                  <a:pt x="1154" y="332"/>
                </a:cubicBezTo>
                <a:cubicBezTo>
                  <a:pt x="1154" y="331"/>
                  <a:pt x="1154" y="331"/>
                  <a:pt x="1154" y="331"/>
                </a:cubicBezTo>
                <a:cubicBezTo>
                  <a:pt x="1154" y="330"/>
                  <a:pt x="1154" y="329"/>
                  <a:pt x="1154" y="329"/>
                </a:cubicBezTo>
                <a:cubicBezTo>
                  <a:pt x="1154" y="328"/>
                  <a:pt x="1154" y="328"/>
                  <a:pt x="1154" y="328"/>
                </a:cubicBezTo>
                <a:cubicBezTo>
                  <a:pt x="1154" y="328"/>
                  <a:pt x="1154" y="327"/>
                  <a:pt x="1154" y="327"/>
                </a:cubicBezTo>
                <a:cubicBezTo>
                  <a:pt x="1154" y="327"/>
                  <a:pt x="1154" y="326"/>
                  <a:pt x="1154" y="326"/>
                </a:cubicBezTo>
                <a:cubicBezTo>
                  <a:pt x="1154" y="326"/>
                  <a:pt x="1154" y="326"/>
                  <a:pt x="1154" y="326"/>
                </a:cubicBezTo>
                <a:cubicBezTo>
                  <a:pt x="1154" y="325"/>
                  <a:pt x="1153" y="325"/>
                  <a:pt x="1153" y="325"/>
                </a:cubicBezTo>
                <a:cubicBezTo>
                  <a:pt x="1153" y="324"/>
                  <a:pt x="1153" y="324"/>
                  <a:pt x="1153" y="323"/>
                </a:cubicBezTo>
                <a:cubicBezTo>
                  <a:pt x="1153" y="323"/>
                  <a:pt x="1153" y="322"/>
                  <a:pt x="1153" y="322"/>
                </a:cubicBezTo>
                <a:cubicBezTo>
                  <a:pt x="1152" y="322"/>
                  <a:pt x="1152" y="322"/>
                  <a:pt x="1152" y="322"/>
                </a:cubicBezTo>
                <a:cubicBezTo>
                  <a:pt x="1152" y="321"/>
                  <a:pt x="1152" y="321"/>
                  <a:pt x="1152" y="320"/>
                </a:cubicBezTo>
                <a:cubicBezTo>
                  <a:pt x="1152" y="320"/>
                  <a:pt x="1151" y="319"/>
                  <a:pt x="1151" y="319"/>
                </a:cubicBezTo>
                <a:cubicBezTo>
                  <a:pt x="1151" y="319"/>
                  <a:pt x="1151" y="319"/>
                  <a:pt x="1151" y="318"/>
                </a:cubicBezTo>
                <a:cubicBezTo>
                  <a:pt x="1319" y="157"/>
                  <a:pt x="1319" y="157"/>
                  <a:pt x="1319" y="157"/>
                </a:cubicBezTo>
                <a:cubicBezTo>
                  <a:pt x="1330" y="164"/>
                  <a:pt x="1345" y="163"/>
                  <a:pt x="1355" y="153"/>
                </a:cubicBezTo>
                <a:cubicBezTo>
                  <a:pt x="1367" y="142"/>
                  <a:pt x="1367" y="123"/>
                  <a:pt x="1355" y="111"/>
                </a:cubicBezTo>
                <a:cubicBezTo>
                  <a:pt x="1350" y="105"/>
                  <a:pt x="1342" y="102"/>
                  <a:pt x="1335" y="102"/>
                </a:cubicBezTo>
                <a:cubicBezTo>
                  <a:pt x="1327" y="102"/>
                  <a:pt x="1319" y="104"/>
                  <a:pt x="1313" y="110"/>
                </a:cubicBezTo>
                <a:cubicBezTo>
                  <a:pt x="1310" y="113"/>
                  <a:pt x="1308" y="116"/>
                  <a:pt x="1306" y="120"/>
                </a:cubicBezTo>
                <a:cubicBezTo>
                  <a:pt x="1303" y="128"/>
                  <a:pt x="1303" y="138"/>
                  <a:pt x="1308" y="146"/>
                </a:cubicBezTo>
                <a:cubicBezTo>
                  <a:pt x="1140" y="307"/>
                  <a:pt x="1140" y="307"/>
                  <a:pt x="1140" y="307"/>
                </a:cubicBezTo>
                <a:cubicBezTo>
                  <a:pt x="1140" y="307"/>
                  <a:pt x="1140" y="307"/>
                  <a:pt x="1139" y="307"/>
                </a:cubicBezTo>
                <a:cubicBezTo>
                  <a:pt x="1139" y="306"/>
                  <a:pt x="1138" y="306"/>
                  <a:pt x="1138" y="306"/>
                </a:cubicBezTo>
                <a:cubicBezTo>
                  <a:pt x="1138" y="306"/>
                  <a:pt x="1137" y="306"/>
                  <a:pt x="1137" y="305"/>
                </a:cubicBezTo>
                <a:cubicBezTo>
                  <a:pt x="1137" y="305"/>
                  <a:pt x="1136" y="305"/>
                  <a:pt x="1136" y="305"/>
                </a:cubicBezTo>
                <a:cubicBezTo>
                  <a:pt x="1136" y="305"/>
                  <a:pt x="1136" y="305"/>
                  <a:pt x="1135" y="305"/>
                </a:cubicBezTo>
                <a:cubicBezTo>
                  <a:pt x="1135" y="305"/>
                  <a:pt x="1134" y="304"/>
                  <a:pt x="1134" y="304"/>
                </a:cubicBezTo>
                <a:cubicBezTo>
                  <a:pt x="1133" y="304"/>
                  <a:pt x="1133" y="304"/>
                  <a:pt x="1133" y="304"/>
                </a:cubicBezTo>
                <a:cubicBezTo>
                  <a:pt x="1133" y="304"/>
                  <a:pt x="1133" y="304"/>
                  <a:pt x="1133" y="304"/>
                </a:cubicBezTo>
                <a:cubicBezTo>
                  <a:pt x="1132" y="304"/>
                  <a:pt x="1132" y="304"/>
                  <a:pt x="1131" y="304"/>
                </a:cubicBezTo>
                <a:cubicBezTo>
                  <a:pt x="1131" y="304"/>
                  <a:pt x="1131" y="303"/>
                  <a:pt x="1131" y="303"/>
                </a:cubicBezTo>
                <a:cubicBezTo>
                  <a:pt x="1130" y="303"/>
                  <a:pt x="1130" y="303"/>
                  <a:pt x="1130" y="303"/>
                </a:cubicBezTo>
                <a:cubicBezTo>
                  <a:pt x="1129" y="303"/>
                  <a:pt x="1129" y="303"/>
                  <a:pt x="1128" y="303"/>
                </a:cubicBezTo>
                <a:cubicBezTo>
                  <a:pt x="1128" y="303"/>
                  <a:pt x="1127" y="303"/>
                  <a:pt x="1127" y="303"/>
                </a:cubicBezTo>
                <a:cubicBezTo>
                  <a:pt x="1126" y="303"/>
                  <a:pt x="1126" y="303"/>
                  <a:pt x="1125" y="303"/>
                </a:cubicBezTo>
                <a:cubicBezTo>
                  <a:pt x="1125" y="303"/>
                  <a:pt x="1125" y="303"/>
                  <a:pt x="1125" y="303"/>
                </a:cubicBezTo>
                <a:cubicBezTo>
                  <a:pt x="1125" y="303"/>
                  <a:pt x="1124" y="303"/>
                  <a:pt x="1124" y="303"/>
                </a:cubicBezTo>
                <a:cubicBezTo>
                  <a:pt x="1123" y="303"/>
                  <a:pt x="1123" y="303"/>
                  <a:pt x="1122" y="303"/>
                </a:cubicBezTo>
                <a:cubicBezTo>
                  <a:pt x="1122" y="303"/>
                  <a:pt x="1121" y="303"/>
                  <a:pt x="1121" y="303"/>
                </a:cubicBezTo>
                <a:cubicBezTo>
                  <a:pt x="1120" y="303"/>
                  <a:pt x="1120" y="303"/>
                  <a:pt x="1120" y="303"/>
                </a:cubicBezTo>
                <a:cubicBezTo>
                  <a:pt x="1120" y="303"/>
                  <a:pt x="1119" y="303"/>
                  <a:pt x="1119" y="303"/>
                </a:cubicBezTo>
                <a:cubicBezTo>
                  <a:pt x="1119" y="303"/>
                  <a:pt x="1118" y="303"/>
                  <a:pt x="1118" y="304"/>
                </a:cubicBezTo>
                <a:cubicBezTo>
                  <a:pt x="1118" y="304"/>
                  <a:pt x="1118" y="304"/>
                  <a:pt x="1117" y="304"/>
                </a:cubicBezTo>
                <a:cubicBezTo>
                  <a:pt x="1117" y="304"/>
                  <a:pt x="1117" y="304"/>
                  <a:pt x="1117" y="304"/>
                </a:cubicBezTo>
                <a:cubicBezTo>
                  <a:pt x="1116" y="304"/>
                  <a:pt x="1116" y="304"/>
                  <a:pt x="1115" y="304"/>
                </a:cubicBezTo>
                <a:cubicBezTo>
                  <a:pt x="1115" y="305"/>
                  <a:pt x="1114" y="305"/>
                  <a:pt x="1114" y="305"/>
                </a:cubicBezTo>
                <a:cubicBezTo>
                  <a:pt x="1114" y="305"/>
                  <a:pt x="1114" y="305"/>
                  <a:pt x="1114" y="305"/>
                </a:cubicBezTo>
                <a:cubicBezTo>
                  <a:pt x="1113" y="305"/>
                  <a:pt x="1113" y="305"/>
                  <a:pt x="1112" y="305"/>
                </a:cubicBezTo>
                <a:cubicBezTo>
                  <a:pt x="1112" y="306"/>
                  <a:pt x="1111" y="306"/>
                  <a:pt x="1111" y="306"/>
                </a:cubicBezTo>
                <a:cubicBezTo>
                  <a:pt x="1110" y="306"/>
                  <a:pt x="1110" y="307"/>
                  <a:pt x="1110" y="307"/>
                </a:cubicBezTo>
                <a:cubicBezTo>
                  <a:pt x="1109" y="307"/>
                  <a:pt x="1109" y="307"/>
                  <a:pt x="1109" y="307"/>
                </a:cubicBezTo>
                <a:cubicBezTo>
                  <a:pt x="1109" y="307"/>
                  <a:pt x="1109" y="307"/>
                  <a:pt x="1108" y="308"/>
                </a:cubicBezTo>
                <a:cubicBezTo>
                  <a:pt x="1108" y="308"/>
                  <a:pt x="1108" y="308"/>
                  <a:pt x="1108" y="308"/>
                </a:cubicBezTo>
                <a:cubicBezTo>
                  <a:pt x="1108" y="308"/>
                  <a:pt x="1108" y="308"/>
                  <a:pt x="1107" y="308"/>
                </a:cubicBezTo>
                <a:cubicBezTo>
                  <a:pt x="1107" y="309"/>
                  <a:pt x="1106" y="309"/>
                  <a:pt x="1106" y="309"/>
                </a:cubicBezTo>
                <a:cubicBezTo>
                  <a:pt x="1106" y="310"/>
                  <a:pt x="1105" y="310"/>
                  <a:pt x="1105" y="310"/>
                </a:cubicBezTo>
                <a:cubicBezTo>
                  <a:pt x="1105" y="310"/>
                  <a:pt x="1104" y="311"/>
                  <a:pt x="1104" y="311"/>
                </a:cubicBezTo>
                <a:cubicBezTo>
                  <a:pt x="1104" y="311"/>
                  <a:pt x="1104" y="311"/>
                  <a:pt x="1104" y="311"/>
                </a:cubicBezTo>
                <a:cubicBezTo>
                  <a:pt x="1104" y="311"/>
                  <a:pt x="1104" y="311"/>
                  <a:pt x="1104" y="311"/>
                </a:cubicBezTo>
                <a:cubicBezTo>
                  <a:pt x="1103" y="312"/>
                  <a:pt x="1103" y="312"/>
                  <a:pt x="1103" y="312"/>
                </a:cubicBezTo>
                <a:cubicBezTo>
                  <a:pt x="1103" y="313"/>
                  <a:pt x="1102" y="313"/>
                  <a:pt x="1102" y="313"/>
                </a:cubicBezTo>
                <a:cubicBezTo>
                  <a:pt x="1102" y="314"/>
                  <a:pt x="1101" y="314"/>
                  <a:pt x="1101" y="314"/>
                </a:cubicBezTo>
                <a:cubicBezTo>
                  <a:pt x="1101" y="315"/>
                  <a:pt x="1100" y="315"/>
                  <a:pt x="1100" y="315"/>
                </a:cubicBezTo>
                <a:cubicBezTo>
                  <a:pt x="1100" y="315"/>
                  <a:pt x="1100" y="315"/>
                  <a:pt x="1100" y="316"/>
                </a:cubicBezTo>
                <a:cubicBezTo>
                  <a:pt x="1100" y="316"/>
                  <a:pt x="1100" y="316"/>
                  <a:pt x="1100" y="316"/>
                </a:cubicBezTo>
                <a:cubicBezTo>
                  <a:pt x="1100" y="316"/>
                  <a:pt x="1100" y="316"/>
                  <a:pt x="1099" y="317"/>
                </a:cubicBezTo>
                <a:cubicBezTo>
                  <a:pt x="1099" y="317"/>
                  <a:pt x="1099" y="317"/>
                  <a:pt x="1099" y="317"/>
                </a:cubicBezTo>
                <a:cubicBezTo>
                  <a:pt x="876" y="252"/>
                  <a:pt x="876" y="252"/>
                  <a:pt x="876" y="252"/>
                </a:cubicBezTo>
                <a:cubicBezTo>
                  <a:pt x="876" y="252"/>
                  <a:pt x="876" y="252"/>
                  <a:pt x="876" y="252"/>
                </a:cubicBezTo>
                <a:cubicBezTo>
                  <a:pt x="876" y="252"/>
                  <a:pt x="876" y="251"/>
                  <a:pt x="876" y="251"/>
                </a:cubicBezTo>
                <a:cubicBezTo>
                  <a:pt x="876" y="251"/>
                  <a:pt x="876" y="250"/>
                  <a:pt x="876" y="250"/>
                </a:cubicBezTo>
                <a:cubicBezTo>
                  <a:pt x="876" y="249"/>
                  <a:pt x="876" y="249"/>
                  <a:pt x="875" y="248"/>
                </a:cubicBezTo>
                <a:cubicBezTo>
                  <a:pt x="875" y="248"/>
                  <a:pt x="875" y="247"/>
                  <a:pt x="875" y="247"/>
                </a:cubicBezTo>
                <a:cubicBezTo>
                  <a:pt x="875" y="247"/>
                  <a:pt x="875" y="247"/>
                  <a:pt x="875" y="246"/>
                </a:cubicBezTo>
                <a:cubicBezTo>
                  <a:pt x="875" y="246"/>
                  <a:pt x="875" y="246"/>
                  <a:pt x="875" y="245"/>
                </a:cubicBezTo>
                <a:cubicBezTo>
                  <a:pt x="875" y="245"/>
                  <a:pt x="875" y="245"/>
                  <a:pt x="875" y="245"/>
                </a:cubicBezTo>
                <a:cubicBezTo>
                  <a:pt x="875" y="244"/>
                  <a:pt x="875" y="244"/>
                  <a:pt x="875" y="244"/>
                </a:cubicBezTo>
                <a:cubicBezTo>
                  <a:pt x="874" y="243"/>
                  <a:pt x="874" y="243"/>
                  <a:pt x="874" y="242"/>
                </a:cubicBezTo>
                <a:cubicBezTo>
                  <a:pt x="874" y="242"/>
                  <a:pt x="874" y="242"/>
                  <a:pt x="874" y="241"/>
                </a:cubicBezTo>
                <a:cubicBezTo>
                  <a:pt x="874" y="241"/>
                  <a:pt x="874" y="241"/>
                  <a:pt x="874" y="241"/>
                </a:cubicBezTo>
                <a:cubicBezTo>
                  <a:pt x="874" y="241"/>
                  <a:pt x="874" y="241"/>
                  <a:pt x="874" y="241"/>
                </a:cubicBezTo>
                <a:cubicBezTo>
                  <a:pt x="873" y="240"/>
                  <a:pt x="873" y="240"/>
                  <a:pt x="873" y="240"/>
                </a:cubicBezTo>
                <a:cubicBezTo>
                  <a:pt x="873" y="239"/>
                  <a:pt x="873" y="239"/>
                  <a:pt x="872" y="238"/>
                </a:cubicBezTo>
                <a:cubicBezTo>
                  <a:pt x="872" y="238"/>
                  <a:pt x="872" y="237"/>
                  <a:pt x="872" y="237"/>
                </a:cubicBezTo>
                <a:cubicBezTo>
                  <a:pt x="872" y="237"/>
                  <a:pt x="871" y="236"/>
                  <a:pt x="871" y="236"/>
                </a:cubicBezTo>
                <a:cubicBezTo>
                  <a:pt x="871" y="236"/>
                  <a:pt x="871" y="236"/>
                  <a:pt x="871" y="236"/>
                </a:cubicBezTo>
                <a:cubicBezTo>
                  <a:pt x="871" y="236"/>
                  <a:pt x="871" y="236"/>
                  <a:pt x="871" y="236"/>
                </a:cubicBezTo>
                <a:cubicBezTo>
                  <a:pt x="871" y="235"/>
                  <a:pt x="870" y="235"/>
                  <a:pt x="870" y="235"/>
                </a:cubicBezTo>
                <a:cubicBezTo>
                  <a:pt x="870" y="234"/>
                  <a:pt x="870" y="234"/>
                  <a:pt x="869" y="233"/>
                </a:cubicBezTo>
                <a:cubicBezTo>
                  <a:pt x="869" y="233"/>
                  <a:pt x="869" y="233"/>
                  <a:pt x="868" y="232"/>
                </a:cubicBezTo>
                <a:cubicBezTo>
                  <a:pt x="868" y="232"/>
                  <a:pt x="868" y="232"/>
                  <a:pt x="867" y="231"/>
                </a:cubicBezTo>
                <a:cubicBezTo>
                  <a:pt x="867" y="231"/>
                  <a:pt x="867" y="231"/>
                  <a:pt x="867" y="231"/>
                </a:cubicBezTo>
                <a:cubicBezTo>
                  <a:pt x="867" y="231"/>
                  <a:pt x="867" y="231"/>
                  <a:pt x="867" y="231"/>
                </a:cubicBezTo>
                <a:cubicBezTo>
                  <a:pt x="867" y="231"/>
                  <a:pt x="867" y="230"/>
                  <a:pt x="866" y="230"/>
                </a:cubicBezTo>
                <a:cubicBezTo>
                  <a:pt x="866" y="230"/>
                  <a:pt x="866" y="230"/>
                  <a:pt x="865" y="229"/>
                </a:cubicBezTo>
                <a:cubicBezTo>
                  <a:pt x="865" y="229"/>
                  <a:pt x="864" y="229"/>
                  <a:pt x="864" y="228"/>
                </a:cubicBezTo>
                <a:cubicBezTo>
                  <a:pt x="864" y="228"/>
                  <a:pt x="863" y="228"/>
                  <a:pt x="863" y="228"/>
                </a:cubicBezTo>
                <a:cubicBezTo>
                  <a:pt x="863" y="228"/>
                  <a:pt x="863" y="227"/>
                  <a:pt x="863" y="227"/>
                </a:cubicBezTo>
                <a:cubicBezTo>
                  <a:pt x="863" y="227"/>
                  <a:pt x="863" y="227"/>
                  <a:pt x="863" y="227"/>
                </a:cubicBezTo>
                <a:cubicBezTo>
                  <a:pt x="862" y="227"/>
                  <a:pt x="862" y="227"/>
                  <a:pt x="862" y="227"/>
                </a:cubicBezTo>
                <a:cubicBezTo>
                  <a:pt x="861" y="226"/>
                  <a:pt x="861" y="226"/>
                  <a:pt x="861" y="226"/>
                </a:cubicBezTo>
                <a:cubicBezTo>
                  <a:pt x="860" y="226"/>
                  <a:pt x="860" y="225"/>
                  <a:pt x="859" y="225"/>
                </a:cubicBezTo>
                <a:cubicBezTo>
                  <a:pt x="859" y="225"/>
                  <a:pt x="858" y="225"/>
                  <a:pt x="858" y="225"/>
                </a:cubicBezTo>
                <a:cubicBezTo>
                  <a:pt x="858" y="225"/>
                  <a:pt x="858" y="224"/>
                  <a:pt x="857" y="224"/>
                </a:cubicBezTo>
                <a:cubicBezTo>
                  <a:pt x="857" y="224"/>
                  <a:pt x="857" y="224"/>
                  <a:pt x="857" y="224"/>
                </a:cubicBezTo>
                <a:cubicBezTo>
                  <a:pt x="856" y="224"/>
                  <a:pt x="856" y="224"/>
                  <a:pt x="855" y="223"/>
                </a:cubicBezTo>
                <a:cubicBezTo>
                  <a:pt x="855" y="223"/>
                  <a:pt x="854" y="223"/>
                  <a:pt x="854" y="223"/>
                </a:cubicBezTo>
                <a:cubicBezTo>
                  <a:pt x="854" y="223"/>
                  <a:pt x="854" y="223"/>
                  <a:pt x="854" y="223"/>
                </a:cubicBezTo>
                <a:cubicBezTo>
                  <a:pt x="853" y="223"/>
                  <a:pt x="853" y="223"/>
                  <a:pt x="852" y="223"/>
                </a:cubicBezTo>
                <a:cubicBezTo>
                  <a:pt x="852" y="223"/>
                  <a:pt x="852" y="223"/>
                  <a:pt x="852" y="223"/>
                </a:cubicBezTo>
                <a:cubicBezTo>
                  <a:pt x="852" y="223"/>
                  <a:pt x="852" y="223"/>
                  <a:pt x="852" y="223"/>
                </a:cubicBezTo>
                <a:cubicBezTo>
                  <a:pt x="852" y="223"/>
                  <a:pt x="851" y="223"/>
                  <a:pt x="851" y="222"/>
                </a:cubicBezTo>
                <a:cubicBezTo>
                  <a:pt x="850" y="222"/>
                  <a:pt x="850" y="222"/>
                  <a:pt x="849" y="222"/>
                </a:cubicBezTo>
                <a:cubicBezTo>
                  <a:pt x="849" y="222"/>
                  <a:pt x="848" y="222"/>
                  <a:pt x="848" y="222"/>
                </a:cubicBezTo>
                <a:cubicBezTo>
                  <a:pt x="848" y="222"/>
                  <a:pt x="847" y="222"/>
                  <a:pt x="847" y="222"/>
                </a:cubicBezTo>
                <a:cubicBezTo>
                  <a:pt x="847" y="222"/>
                  <a:pt x="847" y="222"/>
                  <a:pt x="847" y="222"/>
                </a:cubicBezTo>
                <a:cubicBezTo>
                  <a:pt x="792" y="0"/>
                  <a:pt x="792" y="0"/>
                  <a:pt x="792" y="0"/>
                </a:cubicBezTo>
                <a:cubicBezTo>
                  <a:pt x="776" y="0"/>
                  <a:pt x="776" y="0"/>
                  <a:pt x="776" y="0"/>
                </a:cubicBezTo>
                <a:cubicBezTo>
                  <a:pt x="831" y="226"/>
                  <a:pt x="831" y="226"/>
                  <a:pt x="831" y="226"/>
                </a:cubicBezTo>
                <a:cubicBezTo>
                  <a:pt x="831" y="226"/>
                  <a:pt x="831" y="226"/>
                  <a:pt x="831" y="226"/>
                </a:cubicBezTo>
                <a:cubicBezTo>
                  <a:pt x="831" y="226"/>
                  <a:pt x="830" y="226"/>
                  <a:pt x="830" y="227"/>
                </a:cubicBezTo>
                <a:cubicBezTo>
                  <a:pt x="830" y="227"/>
                  <a:pt x="830" y="227"/>
                  <a:pt x="830" y="227"/>
                </a:cubicBezTo>
                <a:cubicBezTo>
                  <a:pt x="830" y="227"/>
                  <a:pt x="830" y="227"/>
                  <a:pt x="830" y="227"/>
                </a:cubicBezTo>
                <a:cubicBezTo>
                  <a:pt x="829" y="227"/>
                  <a:pt x="829" y="227"/>
                  <a:pt x="829" y="228"/>
                </a:cubicBezTo>
                <a:cubicBezTo>
                  <a:pt x="828" y="228"/>
                  <a:pt x="828" y="228"/>
                  <a:pt x="827" y="229"/>
                </a:cubicBezTo>
                <a:cubicBezTo>
                  <a:pt x="827" y="229"/>
                  <a:pt x="827" y="229"/>
                  <a:pt x="826" y="229"/>
                </a:cubicBezTo>
                <a:cubicBezTo>
                  <a:pt x="826" y="230"/>
                  <a:pt x="826" y="230"/>
                  <a:pt x="825" y="230"/>
                </a:cubicBezTo>
                <a:cubicBezTo>
                  <a:pt x="825" y="230"/>
                  <a:pt x="825" y="230"/>
                  <a:pt x="825" y="230"/>
                </a:cubicBezTo>
                <a:cubicBezTo>
                  <a:pt x="825" y="230"/>
                  <a:pt x="825" y="230"/>
                  <a:pt x="825" y="230"/>
                </a:cubicBezTo>
                <a:cubicBezTo>
                  <a:pt x="825" y="231"/>
                  <a:pt x="824" y="231"/>
                  <a:pt x="824" y="231"/>
                </a:cubicBezTo>
                <a:cubicBezTo>
                  <a:pt x="824" y="232"/>
                  <a:pt x="824" y="232"/>
                  <a:pt x="823" y="232"/>
                </a:cubicBezTo>
                <a:cubicBezTo>
                  <a:pt x="823" y="233"/>
                  <a:pt x="823" y="233"/>
                  <a:pt x="822" y="234"/>
                </a:cubicBezTo>
                <a:cubicBezTo>
                  <a:pt x="822" y="234"/>
                  <a:pt x="822" y="234"/>
                  <a:pt x="822" y="235"/>
                </a:cubicBezTo>
                <a:cubicBezTo>
                  <a:pt x="821" y="235"/>
                  <a:pt x="821" y="235"/>
                  <a:pt x="821" y="235"/>
                </a:cubicBezTo>
                <a:cubicBezTo>
                  <a:pt x="821" y="235"/>
                  <a:pt x="821" y="235"/>
                  <a:pt x="821" y="235"/>
                </a:cubicBezTo>
                <a:cubicBezTo>
                  <a:pt x="821" y="235"/>
                  <a:pt x="821" y="236"/>
                  <a:pt x="821" y="236"/>
                </a:cubicBezTo>
                <a:cubicBezTo>
                  <a:pt x="820" y="236"/>
                  <a:pt x="820" y="237"/>
                  <a:pt x="820" y="237"/>
                </a:cubicBezTo>
                <a:cubicBezTo>
                  <a:pt x="820" y="238"/>
                  <a:pt x="819" y="238"/>
                  <a:pt x="819" y="239"/>
                </a:cubicBezTo>
                <a:cubicBezTo>
                  <a:pt x="819" y="239"/>
                  <a:pt x="819" y="239"/>
                  <a:pt x="819" y="240"/>
                </a:cubicBezTo>
                <a:cubicBezTo>
                  <a:pt x="818" y="240"/>
                  <a:pt x="818" y="240"/>
                  <a:pt x="818" y="240"/>
                </a:cubicBezTo>
                <a:cubicBezTo>
                  <a:pt x="818" y="241"/>
                  <a:pt x="818" y="241"/>
                  <a:pt x="818" y="241"/>
                </a:cubicBezTo>
                <a:cubicBezTo>
                  <a:pt x="818" y="242"/>
                  <a:pt x="818" y="242"/>
                  <a:pt x="817" y="243"/>
                </a:cubicBezTo>
                <a:cubicBezTo>
                  <a:pt x="817" y="243"/>
                  <a:pt x="817" y="243"/>
                  <a:pt x="817" y="244"/>
                </a:cubicBezTo>
                <a:cubicBezTo>
                  <a:pt x="817" y="244"/>
                  <a:pt x="817" y="244"/>
                  <a:pt x="817" y="244"/>
                </a:cubicBezTo>
                <a:cubicBezTo>
                  <a:pt x="817" y="244"/>
                  <a:pt x="817" y="245"/>
                  <a:pt x="817" y="245"/>
                </a:cubicBezTo>
                <a:cubicBezTo>
                  <a:pt x="817" y="245"/>
                  <a:pt x="817" y="246"/>
                  <a:pt x="817" y="246"/>
                </a:cubicBezTo>
                <a:cubicBezTo>
                  <a:pt x="817" y="246"/>
                  <a:pt x="816" y="247"/>
                  <a:pt x="816" y="247"/>
                </a:cubicBezTo>
                <a:cubicBezTo>
                  <a:pt x="816" y="247"/>
                  <a:pt x="816" y="248"/>
                  <a:pt x="816" y="249"/>
                </a:cubicBezTo>
                <a:cubicBezTo>
                  <a:pt x="816" y="249"/>
                  <a:pt x="816" y="249"/>
                  <a:pt x="816" y="250"/>
                </a:cubicBezTo>
                <a:cubicBezTo>
                  <a:pt x="816" y="250"/>
                  <a:pt x="816" y="251"/>
                  <a:pt x="816" y="251"/>
                </a:cubicBezTo>
                <a:cubicBezTo>
                  <a:pt x="816" y="251"/>
                  <a:pt x="816" y="251"/>
                  <a:pt x="816" y="252"/>
                </a:cubicBezTo>
                <a:cubicBezTo>
                  <a:pt x="816" y="252"/>
                  <a:pt x="816" y="252"/>
                  <a:pt x="816" y="253"/>
                </a:cubicBezTo>
                <a:cubicBezTo>
                  <a:pt x="816" y="253"/>
                  <a:pt x="816" y="254"/>
                  <a:pt x="816" y="254"/>
                </a:cubicBezTo>
                <a:cubicBezTo>
                  <a:pt x="816" y="255"/>
                  <a:pt x="816" y="255"/>
                  <a:pt x="816" y="256"/>
                </a:cubicBezTo>
                <a:cubicBezTo>
                  <a:pt x="816" y="256"/>
                  <a:pt x="816" y="256"/>
                  <a:pt x="816" y="257"/>
                </a:cubicBezTo>
                <a:cubicBezTo>
                  <a:pt x="816" y="257"/>
                  <a:pt x="816" y="257"/>
                  <a:pt x="816" y="257"/>
                </a:cubicBezTo>
                <a:cubicBezTo>
                  <a:pt x="817" y="258"/>
                  <a:pt x="817" y="258"/>
                  <a:pt x="817" y="259"/>
                </a:cubicBezTo>
                <a:cubicBezTo>
                  <a:pt x="817" y="259"/>
                  <a:pt x="817" y="259"/>
                  <a:pt x="817" y="259"/>
                </a:cubicBezTo>
                <a:cubicBezTo>
                  <a:pt x="817" y="259"/>
                  <a:pt x="817" y="260"/>
                  <a:pt x="817" y="260"/>
                </a:cubicBezTo>
                <a:cubicBezTo>
                  <a:pt x="817" y="260"/>
                  <a:pt x="817" y="261"/>
                  <a:pt x="818" y="262"/>
                </a:cubicBezTo>
                <a:cubicBezTo>
                  <a:pt x="818" y="262"/>
                  <a:pt x="818" y="262"/>
                  <a:pt x="818" y="262"/>
                </a:cubicBezTo>
                <a:cubicBezTo>
                  <a:pt x="818" y="263"/>
                  <a:pt x="818" y="263"/>
                  <a:pt x="818" y="263"/>
                </a:cubicBezTo>
                <a:cubicBezTo>
                  <a:pt x="818" y="263"/>
                  <a:pt x="818" y="264"/>
                  <a:pt x="819" y="264"/>
                </a:cubicBezTo>
                <a:cubicBezTo>
                  <a:pt x="819" y="265"/>
                  <a:pt x="819" y="265"/>
                  <a:pt x="819" y="266"/>
                </a:cubicBezTo>
                <a:cubicBezTo>
                  <a:pt x="819" y="266"/>
                  <a:pt x="819" y="266"/>
                  <a:pt x="820" y="266"/>
                </a:cubicBezTo>
                <a:cubicBezTo>
                  <a:pt x="652" y="427"/>
                  <a:pt x="652" y="427"/>
                  <a:pt x="652" y="427"/>
                </a:cubicBezTo>
                <a:cubicBezTo>
                  <a:pt x="651" y="427"/>
                  <a:pt x="650" y="426"/>
                  <a:pt x="649" y="426"/>
                </a:cubicBezTo>
                <a:cubicBezTo>
                  <a:pt x="648" y="426"/>
                  <a:pt x="648" y="425"/>
                  <a:pt x="648" y="425"/>
                </a:cubicBezTo>
                <a:cubicBezTo>
                  <a:pt x="646" y="425"/>
                  <a:pt x="645" y="424"/>
                  <a:pt x="643" y="424"/>
                </a:cubicBezTo>
                <a:cubicBezTo>
                  <a:pt x="643" y="424"/>
                  <a:pt x="643" y="424"/>
                  <a:pt x="642" y="424"/>
                </a:cubicBezTo>
                <a:cubicBezTo>
                  <a:pt x="641" y="423"/>
                  <a:pt x="639" y="423"/>
                  <a:pt x="637" y="423"/>
                </a:cubicBezTo>
                <a:cubicBezTo>
                  <a:pt x="637" y="423"/>
                  <a:pt x="637" y="423"/>
                  <a:pt x="637" y="423"/>
                </a:cubicBezTo>
                <a:cubicBezTo>
                  <a:pt x="635" y="423"/>
                  <a:pt x="633" y="423"/>
                  <a:pt x="632" y="423"/>
                </a:cubicBezTo>
                <a:cubicBezTo>
                  <a:pt x="631" y="424"/>
                  <a:pt x="631" y="424"/>
                  <a:pt x="631" y="424"/>
                </a:cubicBezTo>
                <a:cubicBezTo>
                  <a:pt x="630" y="424"/>
                  <a:pt x="630" y="424"/>
                  <a:pt x="629" y="424"/>
                </a:cubicBezTo>
                <a:cubicBezTo>
                  <a:pt x="628" y="424"/>
                  <a:pt x="627" y="425"/>
                  <a:pt x="626" y="425"/>
                </a:cubicBezTo>
                <a:cubicBezTo>
                  <a:pt x="626" y="425"/>
                  <a:pt x="626" y="425"/>
                  <a:pt x="625" y="425"/>
                </a:cubicBezTo>
                <a:cubicBezTo>
                  <a:pt x="624" y="426"/>
                  <a:pt x="622" y="427"/>
                  <a:pt x="621" y="428"/>
                </a:cubicBezTo>
                <a:cubicBezTo>
                  <a:pt x="621" y="428"/>
                  <a:pt x="620" y="428"/>
                  <a:pt x="620" y="428"/>
                </a:cubicBezTo>
                <a:cubicBezTo>
                  <a:pt x="619" y="429"/>
                  <a:pt x="617" y="430"/>
                  <a:pt x="616" y="431"/>
                </a:cubicBezTo>
                <a:cubicBezTo>
                  <a:pt x="616" y="431"/>
                  <a:pt x="616" y="431"/>
                  <a:pt x="616" y="431"/>
                </a:cubicBezTo>
                <a:cubicBezTo>
                  <a:pt x="616" y="431"/>
                  <a:pt x="616" y="432"/>
                  <a:pt x="616" y="432"/>
                </a:cubicBezTo>
                <a:cubicBezTo>
                  <a:pt x="614" y="433"/>
                  <a:pt x="613" y="434"/>
                  <a:pt x="612" y="436"/>
                </a:cubicBezTo>
                <a:cubicBezTo>
                  <a:pt x="612" y="436"/>
                  <a:pt x="612" y="436"/>
                  <a:pt x="612" y="436"/>
                </a:cubicBezTo>
                <a:cubicBezTo>
                  <a:pt x="611" y="438"/>
                  <a:pt x="610" y="439"/>
                  <a:pt x="609" y="441"/>
                </a:cubicBezTo>
                <a:cubicBezTo>
                  <a:pt x="609" y="441"/>
                  <a:pt x="609" y="441"/>
                  <a:pt x="609" y="442"/>
                </a:cubicBezTo>
                <a:cubicBezTo>
                  <a:pt x="608" y="443"/>
                  <a:pt x="608" y="445"/>
                  <a:pt x="607" y="446"/>
                </a:cubicBezTo>
                <a:cubicBezTo>
                  <a:pt x="607" y="447"/>
                  <a:pt x="607" y="447"/>
                  <a:pt x="607" y="447"/>
                </a:cubicBezTo>
                <a:cubicBezTo>
                  <a:pt x="607" y="449"/>
                  <a:pt x="607" y="450"/>
                  <a:pt x="607" y="452"/>
                </a:cubicBezTo>
                <a:cubicBezTo>
                  <a:pt x="607" y="452"/>
                  <a:pt x="607" y="452"/>
                  <a:pt x="607" y="453"/>
                </a:cubicBezTo>
                <a:cubicBezTo>
                  <a:pt x="607" y="454"/>
                  <a:pt x="607" y="456"/>
                  <a:pt x="607" y="458"/>
                </a:cubicBezTo>
                <a:cubicBezTo>
                  <a:pt x="607" y="458"/>
                  <a:pt x="607" y="458"/>
                  <a:pt x="607" y="458"/>
                </a:cubicBezTo>
                <a:cubicBezTo>
                  <a:pt x="607" y="459"/>
                  <a:pt x="607" y="460"/>
                  <a:pt x="607" y="460"/>
                </a:cubicBezTo>
                <a:cubicBezTo>
                  <a:pt x="608" y="461"/>
                  <a:pt x="608" y="462"/>
                  <a:pt x="609" y="463"/>
                </a:cubicBezTo>
                <a:cubicBezTo>
                  <a:pt x="609" y="464"/>
                  <a:pt x="609" y="464"/>
                  <a:pt x="609" y="464"/>
                </a:cubicBezTo>
                <a:cubicBezTo>
                  <a:pt x="609" y="466"/>
                  <a:pt x="610" y="467"/>
                  <a:pt x="611" y="469"/>
                </a:cubicBezTo>
                <a:cubicBezTo>
                  <a:pt x="611" y="469"/>
                  <a:pt x="611" y="469"/>
                  <a:pt x="611" y="469"/>
                </a:cubicBezTo>
                <a:cubicBezTo>
                  <a:pt x="612" y="471"/>
                  <a:pt x="614" y="472"/>
                  <a:pt x="615" y="473"/>
                </a:cubicBezTo>
                <a:cubicBezTo>
                  <a:pt x="615" y="474"/>
                  <a:pt x="615" y="474"/>
                  <a:pt x="615" y="474"/>
                </a:cubicBezTo>
                <a:cubicBezTo>
                  <a:pt x="615" y="474"/>
                  <a:pt x="615" y="474"/>
                  <a:pt x="615" y="474"/>
                </a:cubicBezTo>
                <a:cubicBezTo>
                  <a:pt x="616" y="475"/>
                  <a:pt x="618" y="476"/>
                  <a:pt x="619" y="477"/>
                </a:cubicBezTo>
                <a:cubicBezTo>
                  <a:pt x="619" y="477"/>
                  <a:pt x="620" y="478"/>
                  <a:pt x="620" y="478"/>
                </a:cubicBezTo>
                <a:cubicBezTo>
                  <a:pt x="621" y="479"/>
                  <a:pt x="623" y="480"/>
                  <a:pt x="624" y="480"/>
                </a:cubicBezTo>
                <a:cubicBezTo>
                  <a:pt x="625" y="480"/>
                  <a:pt x="625" y="480"/>
                  <a:pt x="625" y="481"/>
                </a:cubicBezTo>
                <a:cubicBezTo>
                  <a:pt x="625" y="481"/>
                  <a:pt x="626" y="481"/>
                  <a:pt x="626" y="481"/>
                </a:cubicBezTo>
                <a:cubicBezTo>
                  <a:pt x="627" y="481"/>
                  <a:pt x="629" y="482"/>
                  <a:pt x="630" y="482"/>
                </a:cubicBezTo>
                <a:cubicBezTo>
                  <a:pt x="630" y="482"/>
                  <a:pt x="630" y="482"/>
                  <a:pt x="631" y="482"/>
                </a:cubicBezTo>
                <a:cubicBezTo>
                  <a:pt x="632" y="482"/>
                  <a:pt x="633" y="483"/>
                  <a:pt x="635" y="483"/>
                </a:cubicBezTo>
                <a:cubicBezTo>
                  <a:pt x="635" y="483"/>
                  <a:pt x="635" y="483"/>
                  <a:pt x="636" y="483"/>
                </a:cubicBezTo>
                <a:cubicBezTo>
                  <a:pt x="636" y="483"/>
                  <a:pt x="636" y="483"/>
                  <a:pt x="636" y="483"/>
                </a:cubicBezTo>
                <a:cubicBezTo>
                  <a:pt x="691" y="709"/>
                  <a:pt x="691" y="709"/>
                  <a:pt x="691" y="709"/>
                </a:cubicBezTo>
                <a:cubicBezTo>
                  <a:pt x="691" y="709"/>
                  <a:pt x="691" y="709"/>
                  <a:pt x="691" y="709"/>
                </a:cubicBezTo>
                <a:cubicBezTo>
                  <a:pt x="691" y="709"/>
                  <a:pt x="690" y="709"/>
                  <a:pt x="690" y="709"/>
                </a:cubicBezTo>
                <a:cubicBezTo>
                  <a:pt x="690" y="709"/>
                  <a:pt x="690" y="710"/>
                  <a:pt x="690" y="710"/>
                </a:cubicBezTo>
                <a:cubicBezTo>
                  <a:pt x="690" y="710"/>
                  <a:pt x="690" y="710"/>
                  <a:pt x="690" y="710"/>
                </a:cubicBezTo>
                <a:cubicBezTo>
                  <a:pt x="689" y="710"/>
                  <a:pt x="689" y="710"/>
                  <a:pt x="689" y="710"/>
                </a:cubicBezTo>
                <a:cubicBezTo>
                  <a:pt x="688" y="711"/>
                  <a:pt x="688" y="711"/>
                  <a:pt x="687" y="711"/>
                </a:cubicBezTo>
                <a:cubicBezTo>
                  <a:pt x="687" y="712"/>
                  <a:pt x="687" y="712"/>
                  <a:pt x="686" y="712"/>
                </a:cubicBezTo>
                <a:cubicBezTo>
                  <a:pt x="686" y="712"/>
                  <a:pt x="686" y="713"/>
                  <a:pt x="685" y="713"/>
                </a:cubicBezTo>
                <a:cubicBezTo>
                  <a:pt x="685" y="713"/>
                  <a:pt x="685" y="713"/>
                  <a:pt x="685" y="713"/>
                </a:cubicBezTo>
                <a:cubicBezTo>
                  <a:pt x="685" y="713"/>
                  <a:pt x="685" y="713"/>
                  <a:pt x="685" y="713"/>
                </a:cubicBezTo>
                <a:cubicBezTo>
                  <a:pt x="685" y="714"/>
                  <a:pt x="684" y="714"/>
                  <a:pt x="684" y="714"/>
                </a:cubicBezTo>
                <a:cubicBezTo>
                  <a:pt x="684" y="715"/>
                  <a:pt x="684" y="715"/>
                  <a:pt x="683" y="715"/>
                </a:cubicBezTo>
                <a:cubicBezTo>
                  <a:pt x="683" y="716"/>
                  <a:pt x="683" y="716"/>
                  <a:pt x="682" y="717"/>
                </a:cubicBezTo>
                <a:cubicBezTo>
                  <a:pt x="682" y="717"/>
                  <a:pt x="682" y="717"/>
                  <a:pt x="682" y="717"/>
                </a:cubicBezTo>
                <a:cubicBezTo>
                  <a:pt x="682" y="717"/>
                  <a:pt x="682" y="718"/>
                  <a:pt x="681" y="718"/>
                </a:cubicBezTo>
                <a:cubicBezTo>
                  <a:pt x="681" y="718"/>
                  <a:pt x="681" y="718"/>
                  <a:pt x="681" y="718"/>
                </a:cubicBezTo>
                <a:cubicBezTo>
                  <a:pt x="681" y="718"/>
                  <a:pt x="681" y="719"/>
                  <a:pt x="681" y="719"/>
                </a:cubicBezTo>
                <a:cubicBezTo>
                  <a:pt x="680" y="719"/>
                  <a:pt x="680" y="720"/>
                  <a:pt x="680" y="720"/>
                </a:cubicBezTo>
                <a:cubicBezTo>
                  <a:pt x="680" y="720"/>
                  <a:pt x="679" y="721"/>
                  <a:pt x="679" y="721"/>
                </a:cubicBezTo>
                <a:cubicBezTo>
                  <a:pt x="679" y="722"/>
                  <a:pt x="679" y="722"/>
                  <a:pt x="679" y="723"/>
                </a:cubicBezTo>
                <a:cubicBezTo>
                  <a:pt x="679" y="723"/>
                  <a:pt x="678" y="723"/>
                  <a:pt x="678" y="723"/>
                </a:cubicBezTo>
                <a:cubicBezTo>
                  <a:pt x="678" y="723"/>
                  <a:pt x="678" y="724"/>
                  <a:pt x="678" y="724"/>
                </a:cubicBezTo>
                <a:cubicBezTo>
                  <a:pt x="678" y="725"/>
                  <a:pt x="678" y="725"/>
                  <a:pt x="678" y="726"/>
                </a:cubicBezTo>
                <a:cubicBezTo>
                  <a:pt x="677" y="726"/>
                  <a:pt x="677" y="726"/>
                  <a:pt x="677" y="726"/>
                </a:cubicBezTo>
                <a:cubicBezTo>
                  <a:pt x="677" y="727"/>
                  <a:pt x="677" y="727"/>
                  <a:pt x="677" y="727"/>
                </a:cubicBezTo>
                <a:cubicBezTo>
                  <a:pt x="677" y="727"/>
                  <a:pt x="677" y="728"/>
                  <a:pt x="677" y="728"/>
                </a:cubicBezTo>
                <a:cubicBezTo>
                  <a:pt x="677" y="728"/>
                  <a:pt x="677" y="729"/>
                  <a:pt x="677" y="729"/>
                </a:cubicBezTo>
                <a:cubicBezTo>
                  <a:pt x="677" y="729"/>
                  <a:pt x="677" y="729"/>
                  <a:pt x="676" y="730"/>
                </a:cubicBezTo>
                <a:cubicBezTo>
                  <a:pt x="676" y="730"/>
                  <a:pt x="676" y="731"/>
                  <a:pt x="676" y="731"/>
                </a:cubicBezTo>
                <a:cubicBezTo>
                  <a:pt x="676" y="732"/>
                  <a:pt x="676" y="732"/>
                  <a:pt x="676" y="733"/>
                </a:cubicBezTo>
                <a:cubicBezTo>
                  <a:pt x="676" y="733"/>
                  <a:pt x="676" y="733"/>
                  <a:pt x="676" y="734"/>
                </a:cubicBezTo>
                <a:cubicBezTo>
                  <a:pt x="676" y="734"/>
                  <a:pt x="676" y="734"/>
                  <a:pt x="676" y="734"/>
                </a:cubicBezTo>
                <a:cubicBezTo>
                  <a:pt x="676" y="735"/>
                  <a:pt x="676" y="735"/>
                  <a:pt x="676" y="736"/>
                </a:cubicBezTo>
                <a:cubicBezTo>
                  <a:pt x="676" y="736"/>
                  <a:pt x="676" y="736"/>
                  <a:pt x="676" y="737"/>
                </a:cubicBezTo>
                <a:cubicBezTo>
                  <a:pt x="676" y="737"/>
                  <a:pt x="676" y="738"/>
                  <a:pt x="676" y="739"/>
                </a:cubicBezTo>
                <a:cubicBezTo>
                  <a:pt x="676" y="739"/>
                  <a:pt x="676" y="739"/>
                  <a:pt x="676" y="740"/>
                </a:cubicBezTo>
                <a:cubicBezTo>
                  <a:pt x="676" y="740"/>
                  <a:pt x="677" y="740"/>
                  <a:pt x="677" y="740"/>
                </a:cubicBezTo>
                <a:cubicBezTo>
                  <a:pt x="677" y="741"/>
                  <a:pt x="677" y="741"/>
                  <a:pt x="677" y="742"/>
                </a:cubicBezTo>
                <a:cubicBezTo>
                  <a:pt x="677" y="742"/>
                  <a:pt x="677" y="742"/>
                  <a:pt x="677" y="742"/>
                </a:cubicBezTo>
                <a:cubicBezTo>
                  <a:pt x="677" y="742"/>
                  <a:pt x="677" y="742"/>
                  <a:pt x="677" y="743"/>
                </a:cubicBezTo>
                <a:cubicBezTo>
                  <a:pt x="677" y="743"/>
                  <a:pt x="677" y="744"/>
                  <a:pt x="678" y="744"/>
                </a:cubicBezTo>
                <a:cubicBezTo>
                  <a:pt x="678" y="745"/>
                  <a:pt x="678" y="745"/>
                  <a:pt x="678" y="745"/>
                </a:cubicBezTo>
                <a:cubicBezTo>
                  <a:pt x="678" y="745"/>
                  <a:pt x="678" y="746"/>
                  <a:pt x="678" y="746"/>
                </a:cubicBezTo>
                <a:cubicBezTo>
                  <a:pt x="678" y="746"/>
                  <a:pt x="679" y="747"/>
                  <a:pt x="679" y="747"/>
                </a:cubicBezTo>
                <a:cubicBezTo>
                  <a:pt x="679" y="748"/>
                  <a:pt x="679" y="748"/>
                  <a:pt x="679" y="748"/>
                </a:cubicBezTo>
                <a:cubicBezTo>
                  <a:pt x="680" y="749"/>
                  <a:pt x="680" y="749"/>
                  <a:pt x="680" y="749"/>
                </a:cubicBezTo>
                <a:cubicBezTo>
                  <a:pt x="512" y="910"/>
                  <a:pt x="512" y="910"/>
                  <a:pt x="512" y="910"/>
                </a:cubicBezTo>
                <a:cubicBezTo>
                  <a:pt x="512" y="910"/>
                  <a:pt x="512" y="910"/>
                  <a:pt x="511" y="910"/>
                </a:cubicBezTo>
                <a:cubicBezTo>
                  <a:pt x="511" y="910"/>
                  <a:pt x="510" y="909"/>
                  <a:pt x="510" y="909"/>
                </a:cubicBezTo>
                <a:cubicBezTo>
                  <a:pt x="510" y="909"/>
                  <a:pt x="510" y="909"/>
                  <a:pt x="510" y="909"/>
                </a:cubicBezTo>
                <a:cubicBezTo>
                  <a:pt x="509" y="909"/>
                  <a:pt x="509" y="909"/>
                  <a:pt x="509" y="909"/>
                </a:cubicBezTo>
                <a:cubicBezTo>
                  <a:pt x="509" y="908"/>
                  <a:pt x="508" y="908"/>
                  <a:pt x="508" y="908"/>
                </a:cubicBezTo>
                <a:cubicBezTo>
                  <a:pt x="508" y="908"/>
                  <a:pt x="508" y="908"/>
                  <a:pt x="507" y="908"/>
                </a:cubicBezTo>
                <a:cubicBezTo>
                  <a:pt x="507" y="908"/>
                  <a:pt x="506" y="908"/>
                  <a:pt x="506" y="907"/>
                </a:cubicBezTo>
                <a:cubicBezTo>
                  <a:pt x="505" y="907"/>
                  <a:pt x="505" y="907"/>
                  <a:pt x="505" y="907"/>
                </a:cubicBezTo>
                <a:cubicBezTo>
                  <a:pt x="505" y="907"/>
                  <a:pt x="505" y="907"/>
                  <a:pt x="505" y="907"/>
                </a:cubicBezTo>
                <a:cubicBezTo>
                  <a:pt x="504" y="907"/>
                  <a:pt x="504" y="907"/>
                  <a:pt x="504" y="907"/>
                </a:cubicBezTo>
                <a:cubicBezTo>
                  <a:pt x="504" y="907"/>
                  <a:pt x="503" y="907"/>
                  <a:pt x="503" y="907"/>
                </a:cubicBezTo>
                <a:cubicBezTo>
                  <a:pt x="503" y="907"/>
                  <a:pt x="503" y="907"/>
                  <a:pt x="503" y="907"/>
                </a:cubicBezTo>
                <a:cubicBezTo>
                  <a:pt x="502" y="906"/>
                  <a:pt x="502" y="906"/>
                  <a:pt x="502" y="906"/>
                </a:cubicBezTo>
                <a:cubicBezTo>
                  <a:pt x="502" y="906"/>
                  <a:pt x="501" y="906"/>
                  <a:pt x="501" y="906"/>
                </a:cubicBezTo>
                <a:cubicBezTo>
                  <a:pt x="501" y="906"/>
                  <a:pt x="500" y="906"/>
                  <a:pt x="500" y="906"/>
                </a:cubicBezTo>
                <a:cubicBezTo>
                  <a:pt x="499" y="906"/>
                  <a:pt x="499" y="906"/>
                  <a:pt x="499" y="906"/>
                </a:cubicBezTo>
                <a:cubicBezTo>
                  <a:pt x="498" y="906"/>
                  <a:pt x="498" y="906"/>
                  <a:pt x="497" y="906"/>
                </a:cubicBezTo>
                <a:cubicBezTo>
                  <a:pt x="497" y="906"/>
                  <a:pt x="497" y="906"/>
                  <a:pt x="497" y="906"/>
                </a:cubicBezTo>
                <a:cubicBezTo>
                  <a:pt x="497" y="906"/>
                  <a:pt x="496" y="906"/>
                  <a:pt x="496" y="906"/>
                </a:cubicBezTo>
                <a:cubicBezTo>
                  <a:pt x="496" y="906"/>
                  <a:pt x="496" y="906"/>
                  <a:pt x="495" y="906"/>
                </a:cubicBezTo>
                <a:cubicBezTo>
                  <a:pt x="495" y="906"/>
                  <a:pt x="495" y="906"/>
                  <a:pt x="494" y="906"/>
                </a:cubicBezTo>
                <a:cubicBezTo>
                  <a:pt x="494" y="906"/>
                  <a:pt x="493" y="906"/>
                  <a:pt x="493" y="906"/>
                </a:cubicBezTo>
                <a:cubicBezTo>
                  <a:pt x="492" y="906"/>
                  <a:pt x="492" y="906"/>
                  <a:pt x="492" y="906"/>
                </a:cubicBezTo>
                <a:cubicBezTo>
                  <a:pt x="492" y="906"/>
                  <a:pt x="491" y="906"/>
                  <a:pt x="491" y="906"/>
                </a:cubicBezTo>
                <a:cubicBezTo>
                  <a:pt x="491" y="907"/>
                  <a:pt x="490" y="907"/>
                  <a:pt x="490" y="907"/>
                </a:cubicBezTo>
                <a:cubicBezTo>
                  <a:pt x="490" y="907"/>
                  <a:pt x="490" y="907"/>
                  <a:pt x="489" y="907"/>
                </a:cubicBezTo>
                <a:cubicBezTo>
                  <a:pt x="489" y="907"/>
                  <a:pt x="489" y="907"/>
                  <a:pt x="489" y="907"/>
                </a:cubicBezTo>
                <a:cubicBezTo>
                  <a:pt x="488" y="907"/>
                  <a:pt x="487" y="907"/>
                  <a:pt x="487" y="908"/>
                </a:cubicBezTo>
                <a:cubicBezTo>
                  <a:pt x="487" y="908"/>
                  <a:pt x="486" y="908"/>
                  <a:pt x="486" y="908"/>
                </a:cubicBezTo>
                <a:cubicBezTo>
                  <a:pt x="486" y="908"/>
                  <a:pt x="486" y="908"/>
                  <a:pt x="486" y="908"/>
                </a:cubicBezTo>
                <a:cubicBezTo>
                  <a:pt x="485" y="908"/>
                  <a:pt x="485" y="908"/>
                  <a:pt x="484" y="909"/>
                </a:cubicBezTo>
                <a:cubicBezTo>
                  <a:pt x="484" y="909"/>
                  <a:pt x="483" y="909"/>
                  <a:pt x="483" y="909"/>
                </a:cubicBezTo>
                <a:cubicBezTo>
                  <a:pt x="482" y="909"/>
                  <a:pt x="482" y="910"/>
                  <a:pt x="482" y="910"/>
                </a:cubicBezTo>
                <a:cubicBezTo>
                  <a:pt x="481" y="910"/>
                  <a:pt x="481" y="910"/>
                  <a:pt x="481" y="910"/>
                </a:cubicBezTo>
                <a:cubicBezTo>
                  <a:pt x="481" y="911"/>
                  <a:pt x="481" y="911"/>
                  <a:pt x="480" y="911"/>
                </a:cubicBezTo>
                <a:cubicBezTo>
                  <a:pt x="480" y="911"/>
                  <a:pt x="480" y="911"/>
                  <a:pt x="480" y="911"/>
                </a:cubicBezTo>
                <a:cubicBezTo>
                  <a:pt x="480" y="911"/>
                  <a:pt x="480" y="911"/>
                  <a:pt x="479" y="911"/>
                </a:cubicBezTo>
                <a:cubicBezTo>
                  <a:pt x="479" y="912"/>
                  <a:pt x="479" y="912"/>
                  <a:pt x="479" y="912"/>
                </a:cubicBezTo>
                <a:cubicBezTo>
                  <a:pt x="478" y="912"/>
                  <a:pt x="478" y="912"/>
                  <a:pt x="478" y="912"/>
                </a:cubicBezTo>
                <a:cubicBezTo>
                  <a:pt x="478" y="913"/>
                  <a:pt x="477" y="913"/>
                  <a:pt x="477" y="913"/>
                </a:cubicBezTo>
                <a:cubicBezTo>
                  <a:pt x="477" y="914"/>
                  <a:pt x="476" y="914"/>
                  <a:pt x="476" y="914"/>
                </a:cubicBezTo>
                <a:cubicBezTo>
                  <a:pt x="476" y="914"/>
                  <a:pt x="476" y="914"/>
                  <a:pt x="476" y="914"/>
                </a:cubicBezTo>
                <a:cubicBezTo>
                  <a:pt x="476" y="914"/>
                  <a:pt x="476" y="914"/>
                  <a:pt x="476" y="914"/>
                </a:cubicBezTo>
                <a:cubicBezTo>
                  <a:pt x="475" y="915"/>
                  <a:pt x="475" y="915"/>
                  <a:pt x="475" y="915"/>
                </a:cubicBezTo>
                <a:cubicBezTo>
                  <a:pt x="475" y="915"/>
                  <a:pt x="475" y="916"/>
                  <a:pt x="474" y="916"/>
                </a:cubicBezTo>
                <a:cubicBezTo>
                  <a:pt x="474" y="916"/>
                  <a:pt x="474" y="916"/>
                  <a:pt x="474" y="916"/>
                </a:cubicBezTo>
                <a:cubicBezTo>
                  <a:pt x="474" y="917"/>
                  <a:pt x="473" y="917"/>
                  <a:pt x="473" y="918"/>
                </a:cubicBezTo>
                <a:cubicBezTo>
                  <a:pt x="473" y="918"/>
                  <a:pt x="472" y="918"/>
                  <a:pt x="472" y="918"/>
                </a:cubicBezTo>
                <a:cubicBezTo>
                  <a:pt x="472" y="919"/>
                  <a:pt x="472" y="919"/>
                  <a:pt x="472" y="919"/>
                </a:cubicBezTo>
                <a:cubicBezTo>
                  <a:pt x="472" y="919"/>
                  <a:pt x="472" y="919"/>
                  <a:pt x="472" y="919"/>
                </a:cubicBezTo>
                <a:cubicBezTo>
                  <a:pt x="472" y="919"/>
                  <a:pt x="471" y="920"/>
                  <a:pt x="471" y="920"/>
                </a:cubicBezTo>
                <a:cubicBezTo>
                  <a:pt x="471" y="920"/>
                  <a:pt x="471" y="920"/>
                  <a:pt x="471" y="920"/>
                </a:cubicBezTo>
                <a:cubicBezTo>
                  <a:pt x="248" y="855"/>
                  <a:pt x="248" y="855"/>
                  <a:pt x="248" y="855"/>
                </a:cubicBezTo>
                <a:cubicBezTo>
                  <a:pt x="248" y="855"/>
                  <a:pt x="248" y="855"/>
                  <a:pt x="248" y="855"/>
                </a:cubicBezTo>
                <a:cubicBezTo>
                  <a:pt x="248" y="855"/>
                  <a:pt x="248" y="855"/>
                  <a:pt x="248" y="854"/>
                </a:cubicBezTo>
                <a:cubicBezTo>
                  <a:pt x="248" y="854"/>
                  <a:pt x="248" y="853"/>
                  <a:pt x="248" y="853"/>
                </a:cubicBezTo>
                <a:cubicBezTo>
                  <a:pt x="248" y="852"/>
                  <a:pt x="247" y="852"/>
                  <a:pt x="247" y="851"/>
                </a:cubicBezTo>
                <a:cubicBezTo>
                  <a:pt x="247" y="851"/>
                  <a:pt x="247" y="850"/>
                  <a:pt x="247" y="850"/>
                </a:cubicBezTo>
                <a:cubicBezTo>
                  <a:pt x="247" y="850"/>
                  <a:pt x="247" y="850"/>
                  <a:pt x="247" y="850"/>
                </a:cubicBezTo>
                <a:cubicBezTo>
                  <a:pt x="247" y="849"/>
                  <a:pt x="247" y="849"/>
                  <a:pt x="247" y="848"/>
                </a:cubicBezTo>
                <a:cubicBezTo>
                  <a:pt x="247" y="848"/>
                  <a:pt x="247" y="848"/>
                  <a:pt x="247" y="848"/>
                </a:cubicBezTo>
                <a:cubicBezTo>
                  <a:pt x="247" y="848"/>
                  <a:pt x="247" y="847"/>
                  <a:pt x="247" y="847"/>
                </a:cubicBezTo>
                <a:cubicBezTo>
                  <a:pt x="246" y="846"/>
                  <a:pt x="246" y="846"/>
                  <a:pt x="246" y="845"/>
                </a:cubicBezTo>
                <a:cubicBezTo>
                  <a:pt x="246" y="845"/>
                  <a:pt x="246" y="845"/>
                  <a:pt x="246" y="845"/>
                </a:cubicBezTo>
                <a:cubicBezTo>
                  <a:pt x="246" y="844"/>
                  <a:pt x="246" y="844"/>
                  <a:pt x="246" y="844"/>
                </a:cubicBezTo>
                <a:cubicBezTo>
                  <a:pt x="245" y="844"/>
                  <a:pt x="245" y="843"/>
                  <a:pt x="245" y="843"/>
                </a:cubicBezTo>
                <a:cubicBezTo>
                  <a:pt x="245" y="842"/>
                  <a:pt x="245" y="842"/>
                  <a:pt x="244" y="841"/>
                </a:cubicBezTo>
                <a:cubicBezTo>
                  <a:pt x="244" y="841"/>
                  <a:pt x="244" y="841"/>
                  <a:pt x="244" y="840"/>
                </a:cubicBezTo>
                <a:cubicBezTo>
                  <a:pt x="244" y="840"/>
                  <a:pt x="243" y="840"/>
                  <a:pt x="243" y="839"/>
                </a:cubicBezTo>
                <a:cubicBezTo>
                  <a:pt x="243" y="839"/>
                  <a:pt x="243" y="839"/>
                  <a:pt x="243" y="839"/>
                </a:cubicBezTo>
                <a:cubicBezTo>
                  <a:pt x="243" y="839"/>
                  <a:pt x="243" y="839"/>
                  <a:pt x="243" y="839"/>
                </a:cubicBezTo>
                <a:cubicBezTo>
                  <a:pt x="243" y="838"/>
                  <a:pt x="242" y="838"/>
                  <a:pt x="242" y="838"/>
                </a:cubicBezTo>
                <a:cubicBezTo>
                  <a:pt x="242" y="837"/>
                  <a:pt x="242" y="837"/>
                  <a:pt x="241" y="836"/>
                </a:cubicBezTo>
                <a:cubicBezTo>
                  <a:pt x="241" y="836"/>
                  <a:pt x="241" y="836"/>
                  <a:pt x="240" y="835"/>
                </a:cubicBezTo>
                <a:cubicBezTo>
                  <a:pt x="240" y="835"/>
                  <a:pt x="240" y="835"/>
                  <a:pt x="239" y="834"/>
                </a:cubicBezTo>
                <a:cubicBezTo>
                  <a:pt x="239" y="834"/>
                  <a:pt x="239" y="834"/>
                  <a:pt x="239" y="834"/>
                </a:cubicBezTo>
                <a:cubicBezTo>
                  <a:pt x="239" y="834"/>
                  <a:pt x="239" y="834"/>
                  <a:pt x="239" y="834"/>
                </a:cubicBezTo>
                <a:cubicBezTo>
                  <a:pt x="239" y="834"/>
                  <a:pt x="239" y="834"/>
                  <a:pt x="238" y="833"/>
                </a:cubicBezTo>
                <a:cubicBezTo>
                  <a:pt x="238" y="833"/>
                  <a:pt x="238" y="833"/>
                  <a:pt x="237" y="832"/>
                </a:cubicBezTo>
                <a:cubicBezTo>
                  <a:pt x="237" y="832"/>
                  <a:pt x="236" y="832"/>
                  <a:pt x="236" y="831"/>
                </a:cubicBezTo>
                <a:cubicBezTo>
                  <a:pt x="236" y="831"/>
                  <a:pt x="235" y="831"/>
                  <a:pt x="235" y="831"/>
                </a:cubicBezTo>
                <a:cubicBezTo>
                  <a:pt x="235" y="831"/>
                  <a:pt x="235" y="831"/>
                  <a:pt x="235" y="831"/>
                </a:cubicBezTo>
                <a:cubicBezTo>
                  <a:pt x="235" y="830"/>
                  <a:pt x="235" y="830"/>
                  <a:pt x="235" y="830"/>
                </a:cubicBezTo>
                <a:cubicBezTo>
                  <a:pt x="234" y="830"/>
                  <a:pt x="234" y="830"/>
                  <a:pt x="234" y="830"/>
                </a:cubicBezTo>
                <a:cubicBezTo>
                  <a:pt x="233" y="829"/>
                  <a:pt x="233" y="829"/>
                  <a:pt x="233" y="829"/>
                </a:cubicBezTo>
                <a:cubicBezTo>
                  <a:pt x="232" y="829"/>
                  <a:pt x="232" y="829"/>
                  <a:pt x="231" y="828"/>
                </a:cubicBezTo>
                <a:cubicBezTo>
                  <a:pt x="231" y="828"/>
                  <a:pt x="230" y="828"/>
                  <a:pt x="230" y="828"/>
                </a:cubicBezTo>
                <a:cubicBezTo>
                  <a:pt x="230" y="828"/>
                  <a:pt x="230" y="828"/>
                  <a:pt x="229" y="827"/>
                </a:cubicBezTo>
                <a:cubicBezTo>
                  <a:pt x="229" y="827"/>
                  <a:pt x="229" y="827"/>
                  <a:pt x="229" y="827"/>
                </a:cubicBezTo>
                <a:cubicBezTo>
                  <a:pt x="228" y="827"/>
                  <a:pt x="227" y="827"/>
                  <a:pt x="227" y="827"/>
                </a:cubicBezTo>
                <a:cubicBezTo>
                  <a:pt x="227" y="826"/>
                  <a:pt x="226" y="826"/>
                  <a:pt x="226" y="826"/>
                </a:cubicBezTo>
                <a:cubicBezTo>
                  <a:pt x="226" y="826"/>
                  <a:pt x="226" y="826"/>
                  <a:pt x="226" y="826"/>
                </a:cubicBezTo>
                <a:cubicBezTo>
                  <a:pt x="225" y="826"/>
                  <a:pt x="225" y="826"/>
                  <a:pt x="224" y="826"/>
                </a:cubicBezTo>
                <a:cubicBezTo>
                  <a:pt x="224" y="826"/>
                  <a:pt x="224" y="826"/>
                  <a:pt x="224" y="826"/>
                </a:cubicBezTo>
                <a:cubicBezTo>
                  <a:pt x="223" y="826"/>
                  <a:pt x="223" y="826"/>
                  <a:pt x="223" y="826"/>
                </a:cubicBezTo>
                <a:cubicBezTo>
                  <a:pt x="222" y="825"/>
                  <a:pt x="222" y="825"/>
                  <a:pt x="221" y="825"/>
                </a:cubicBezTo>
                <a:cubicBezTo>
                  <a:pt x="221" y="825"/>
                  <a:pt x="220" y="825"/>
                  <a:pt x="220" y="825"/>
                </a:cubicBezTo>
                <a:cubicBezTo>
                  <a:pt x="219" y="825"/>
                  <a:pt x="219" y="825"/>
                  <a:pt x="219" y="825"/>
                </a:cubicBezTo>
                <a:cubicBezTo>
                  <a:pt x="219" y="825"/>
                  <a:pt x="219" y="825"/>
                  <a:pt x="219" y="825"/>
                </a:cubicBezTo>
                <a:cubicBezTo>
                  <a:pt x="163" y="599"/>
                  <a:pt x="163" y="599"/>
                  <a:pt x="163" y="599"/>
                </a:cubicBezTo>
                <a:cubicBezTo>
                  <a:pt x="163" y="599"/>
                  <a:pt x="163" y="599"/>
                  <a:pt x="163" y="599"/>
                </a:cubicBezTo>
                <a:cubicBezTo>
                  <a:pt x="164" y="599"/>
                  <a:pt x="164" y="599"/>
                  <a:pt x="164" y="599"/>
                </a:cubicBezTo>
                <a:cubicBezTo>
                  <a:pt x="164" y="598"/>
                  <a:pt x="164" y="598"/>
                  <a:pt x="165" y="598"/>
                </a:cubicBezTo>
                <a:cubicBezTo>
                  <a:pt x="165" y="598"/>
                  <a:pt x="165" y="598"/>
                  <a:pt x="165" y="598"/>
                </a:cubicBezTo>
                <a:cubicBezTo>
                  <a:pt x="165" y="598"/>
                  <a:pt x="165" y="598"/>
                  <a:pt x="166" y="598"/>
                </a:cubicBezTo>
                <a:cubicBezTo>
                  <a:pt x="166" y="597"/>
                  <a:pt x="167" y="597"/>
                  <a:pt x="167" y="597"/>
                </a:cubicBezTo>
                <a:cubicBezTo>
                  <a:pt x="167" y="596"/>
                  <a:pt x="168" y="596"/>
                  <a:pt x="168" y="596"/>
                </a:cubicBezTo>
                <a:cubicBezTo>
                  <a:pt x="168" y="595"/>
                  <a:pt x="169" y="595"/>
                  <a:pt x="169" y="595"/>
                </a:cubicBezTo>
                <a:cubicBezTo>
                  <a:pt x="169" y="595"/>
                  <a:pt x="169" y="595"/>
                  <a:pt x="169" y="595"/>
                </a:cubicBezTo>
                <a:cubicBezTo>
                  <a:pt x="169" y="595"/>
                  <a:pt x="169" y="595"/>
                  <a:pt x="169" y="595"/>
                </a:cubicBezTo>
                <a:cubicBezTo>
                  <a:pt x="169" y="594"/>
                  <a:pt x="170" y="594"/>
                  <a:pt x="170" y="594"/>
                </a:cubicBezTo>
                <a:cubicBezTo>
                  <a:pt x="170" y="593"/>
                  <a:pt x="171" y="593"/>
                  <a:pt x="171" y="593"/>
                </a:cubicBezTo>
                <a:cubicBezTo>
                  <a:pt x="171" y="592"/>
                  <a:pt x="172" y="592"/>
                  <a:pt x="172" y="591"/>
                </a:cubicBezTo>
                <a:cubicBezTo>
                  <a:pt x="172" y="591"/>
                  <a:pt x="172" y="591"/>
                  <a:pt x="173" y="590"/>
                </a:cubicBezTo>
                <a:cubicBezTo>
                  <a:pt x="173" y="590"/>
                  <a:pt x="173" y="590"/>
                  <a:pt x="173" y="590"/>
                </a:cubicBezTo>
                <a:cubicBezTo>
                  <a:pt x="173" y="590"/>
                  <a:pt x="173" y="590"/>
                  <a:pt x="173" y="590"/>
                </a:cubicBezTo>
                <a:cubicBezTo>
                  <a:pt x="173" y="590"/>
                  <a:pt x="173" y="589"/>
                  <a:pt x="174" y="589"/>
                </a:cubicBezTo>
                <a:cubicBezTo>
                  <a:pt x="174" y="589"/>
                  <a:pt x="174" y="588"/>
                  <a:pt x="174" y="588"/>
                </a:cubicBezTo>
                <a:cubicBezTo>
                  <a:pt x="175" y="588"/>
                  <a:pt x="175" y="587"/>
                  <a:pt x="175" y="587"/>
                </a:cubicBezTo>
                <a:cubicBezTo>
                  <a:pt x="175" y="586"/>
                  <a:pt x="175" y="586"/>
                  <a:pt x="176" y="585"/>
                </a:cubicBezTo>
                <a:cubicBezTo>
                  <a:pt x="176" y="585"/>
                  <a:pt x="176" y="585"/>
                  <a:pt x="176" y="585"/>
                </a:cubicBezTo>
                <a:cubicBezTo>
                  <a:pt x="176" y="584"/>
                  <a:pt x="176" y="584"/>
                  <a:pt x="176" y="584"/>
                </a:cubicBezTo>
                <a:cubicBezTo>
                  <a:pt x="176" y="583"/>
                  <a:pt x="177" y="583"/>
                  <a:pt x="177" y="582"/>
                </a:cubicBezTo>
                <a:cubicBezTo>
                  <a:pt x="177" y="582"/>
                  <a:pt x="177" y="582"/>
                  <a:pt x="177" y="581"/>
                </a:cubicBezTo>
                <a:cubicBezTo>
                  <a:pt x="177" y="581"/>
                  <a:pt x="177" y="581"/>
                  <a:pt x="177" y="581"/>
                </a:cubicBezTo>
                <a:cubicBezTo>
                  <a:pt x="177" y="581"/>
                  <a:pt x="177" y="580"/>
                  <a:pt x="177" y="580"/>
                </a:cubicBezTo>
                <a:cubicBezTo>
                  <a:pt x="178" y="580"/>
                  <a:pt x="178" y="579"/>
                  <a:pt x="178" y="579"/>
                </a:cubicBezTo>
                <a:cubicBezTo>
                  <a:pt x="178" y="579"/>
                  <a:pt x="178" y="579"/>
                  <a:pt x="178" y="578"/>
                </a:cubicBezTo>
                <a:cubicBezTo>
                  <a:pt x="178" y="578"/>
                  <a:pt x="178" y="577"/>
                  <a:pt x="178" y="577"/>
                </a:cubicBezTo>
                <a:cubicBezTo>
                  <a:pt x="178" y="576"/>
                  <a:pt x="178" y="576"/>
                  <a:pt x="178" y="575"/>
                </a:cubicBezTo>
                <a:cubicBezTo>
                  <a:pt x="178" y="575"/>
                  <a:pt x="178" y="574"/>
                  <a:pt x="178" y="574"/>
                </a:cubicBezTo>
                <a:cubicBezTo>
                  <a:pt x="178" y="574"/>
                  <a:pt x="178" y="574"/>
                  <a:pt x="178" y="574"/>
                </a:cubicBezTo>
                <a:cubicBezTo>
                  <a:pt x="178" y="573"/>
                  <a:pt x="178" y="573"/>
                  <a:pt x="178" y="572"/>
                </a:cubicBezTo>
                <a:cubicBezTo>
                  <a:pt x="178" y="572"/>
                  <a:pt x="178" y="571"/>
                  <a:pt x="178" y="571"/>
                </a:cubicBezTo>
                <a:cubicBezTo>
                  <a:pt x="178" y="570"/>
                  <a:pt x="178" y="570"/>
                  <a:pt x="178" y="569"/>
                </a:cubicBezTo>
                <a:cubicBezTo>
                  <a:pt x="178" y="569"/>
                  <a:pt x="178" y="569"/>
                  <a:pt x="178" y="568"/>
                </a:cubicBezTo>
                <a:cubicBezTo>
                  <a:pt x="178" y="568"/>
                  <a:pt x="178" y="568"/>
                  <a:pt x="178" y="568"/>
                </a:cubicBezTo>
                <a:cubicBezTo>
                  <a:pt x="178" y="567"/>
                  <a:pt x="178" y="567"/>
                  <a:pt x="177" y="566"/>
                </a:cubicBezTo>
                <a:cubicBezTo>
                  <a:pt x="177" y="566"/>
                  <a:pt x="177" y="566"/>
                  <a:pt x="177" y="566"/>
                </a:cubicBezTo>
                <a:cubicBezTo>
                  <a:pt x="177" y="566"/>
                  <a:pt x="177" y="566"/>
                  <a:pt x="177" y="565"/>
                </a:cubicBezTo>
                <a:cubicBezTo>
                  <a:pt x="177" y="565"/>
                  <a:pt x="177" y="564"/>
                  <a:pt x="177" y="564"/>
                </a:cubicBezTo>
                <a:cubicBezTo>
                  <a:pt x="177" y="563"/>
                  <a:pt x="176" y="563"/>
                  <a:pt x="176" y="563"/>
                </a:cubicBezTo>
                <a:cubicBezTo>
                  <a:pt x="176" y="563"/>
                  <a:pt x="176" y="562"/>
                  <a:pt x="176" y="562"/>
                </a:cubicBezTo>
                <a:cubicBezTo>
                  <a:pt x="176" y="562"/>
                  <a:pt x="176" y="561"/>
                  <a:pt x="176" y="561"/>
                </a:cubicBezTo>
                <a:cubicBezTo>
                  <a:pt x="175" y="560"/>
                  <a:pt x="175" y="560"/>
                  <a:pt x="175" y="559"/>
                </a:cubicBezTo>
                <a:cubicBezTo>
                  <a:pt x="175" y="559"/>
                  <a:pt x="175" y="559"/>
                  <a:pt x="175" y="559"/>
                </a:cubicBezTo>
                <a:cubicBezTo>
                  <a:pt x="342" y="398"/>
                  <a:pt x="342" y="398"/>
                  <a:pt x="342" y="398"/>
                </a:cubicBezTo>
                <a:cubicBezTo>
                  <a:pt x="343" y="398"/>
                  <a:pt x="345" y="399"/>
                  <a:pt x="346" y="399"/>
                </a:cubicBezTo>
                <a:cubicBezTo>
                  <a:pt x="346" y="400"/>
                  <a:pt x="346" y="400"/>
                  <a:pt x="346" y="400"/>
                </a:cubicBezTo>
                <a:cubicBezTo>
                  <a:pt x="348" y="400"/>
                  <a:pt x="349" y="401"/>
                  <a:pt x="351" y="401"/>
                </a:cubicBezTo>
                <a:cubicBezTo>
                  <a:pt x="351" y="401"/>
                  <a:pt x="352" y="401"/>
                  <a:pt x="352" y="401"/>
                </a:cubicBezTo>
                <a:cubicBezTo>
                  <a:pt x="353" y="402"/>
                  <a:pt x="355" y="402"/>
                  <a:pt x="357" y="402"/>
                </a:cubicBezTo>
                <a:cubicBezTo>
                  <a:pt x="357" y="402"/>
                  <a:pt x="357" y="402"/>
                  <a:pt x="357" y="402"/>
                </a:cubicBezTo>
                <a:cubicBezTo>
                  <a:pt x="359" y="402"/>
                  <a:pt x="361" y="402"/>
                  <a:pt x="363" y="402"/>
                </a:cubicBezTo>
                <a:cubicBezTo>
                  <a:pt x="363" y="402"/>
                  <a:pt x="363" y="402"/>
                  <a:pt x="363" y="401"/>
                </a:cubicBezTo>
                <a:cubicBezTo>
                  <a:pt x="364" y="401"/>
                  <a:pt x="364" y="401"/>
                  <a:pt x="365" y="401"/>
                </a:cubicBezTo>
                <a:cubicBezTo>
                  <a:pt x="366" y="401"/>
                  <a:pt x="367" y="401"/>
                  <a:pt x="368" y="400"/>
                </a:cubicBezTo>
                <a:cubicBezTo>
                  <a:pt x="368" y="400"/>
                  <a:pt x="369" y="400"/>
                  <a:pt x="369" y="400"/>
                </a:cubicBezTo>
                <a:cubicBezTo>
                  <a:pt x="370" y="399"/>
                  <a:pt x="372" y="398"/>
                  <a:pt x="373" y="397"/>
                </a:cubicBezTo>
                <a:cubicBezTo>
                  <a:pt x="374" y="397"/>
                  <a:pt x="374" y="397"/>
                  <a:pt x="374" y="397"/>
                </a:cubicBezTo>
                <a:cubicBezTo>
                  <a:pt x="375" y="396"/>
                  <a:pt x="377" y="395"/>
                  <a:pt x="378" y="394"/>
                </a:cubicBezTo>
                <a:cubicBezTo>
                  <a:pt x="378" y="394"/>
                  <a:pt x="378" y="394"/>
                  <a:pt x="378" y="394"/>
                </a:cubicBezTo>
                <a:cubicBezTo>
                  <a:pt x="378" y="394"/>
                  <a:pt x="379" y="394"/>
                  <a:pt x="379" y="393"/>
                </a:cubicBezTo>
                <a:cubicBezTo>
                  <a:pt x="380" y="392"/>
                  <a:pt x="381" y="391"/>
                  <a:pt x="382" y="389"/>
                </a:cubicBezTo>
                <a:cubicBezTo>
                  <a:pt x="382" y="389"/>
                  <a:pt x="382" y="389"/>
                  <a:pt x="383" y="389"/>
                </a:cubicBezTo>
                <a:cubicBezTo>
                  <a:pt x="383" y="387"/>
                  <a:pt x="384" y="386"/>
                  <a:pt x="385" y="384"/>
                </a:cubicBezTo>
                <a:cubicBezTo>
                  <a:pt x="385" y="384"/>
                  <a:pt x="385" y="384"/>
                  <a:pt x="385" y="384"/>
                </a:cubicBezTo>
                <a:cubicBezTo>
                  <a:pt x="386" y="382"/>
                  <a:pt x="386" y="380"/>
                  <a:pt x="387" y="379"/>
                </a:cubicBezTo>
                <a:cubicBezTo>
                  <a:pt x="387" y="379"/>
                  <a:pt x="387" y="378"/>
                  <a:pt x="387" y="378"/>
                </a:cubicBezTo>
                <a:cubicBezTo>
                  <a:pt x="387" y="377"/>
                  <a:pt x="387" y="375"/>
                  <a:pt x="388" y="374"/>
                </a:cubicBezTo>
                <a:cubicBezTo>
                  <a:pt x="388" y="374"/>
                  <a:pt x="388" y="373"/>
                  <a:pt x="388" y="373"/>
                </a:cubicBezTo>
                <a:cubicBezTo>
                  <a:pt x="388" y="373"/>
                  <a:pt x="388" y="373"/>
                  <a:pt x="388" y="372"/>
                </a:cubicBezTo>
                <a:cubicBezTo>
                  <a:pt x="388" y="371"/>
                  <a:pt x="387" y="369"/>
                  <a:pt x="387" y="367"/>
                </a:cubicBezTo>
                <a:cubicBezTo>
                  <a:pt x="387" y="367"/>
                  <a:pt x="387" y="367"/>
                  <a:pt x="387" y="367"/>
                </a:cubicBezTo>
                <a:cubicBezTo>
                  <a:pt x="387" y="366"/>
                  <a:pt x="387" y="366"/>
                  <a:pt x="387" y="365"/>
                </a:cubicBezTo>
                <a:cubicBezTo>
                  <a:pt x="386" y="364"/>
                  <a:pt x="386" y="363"/>
                  <a:pt x="386" y="362"/>
                </a:cubicBezTo>
                <a:cubicBezTo>
                  <a:pt x="386" y="361"/>
                  <a:pt x="386" y="361"/>
                  <a:pt x="385" y="361"/>
                </a:cubicBezTo>
                <a:cubicBezTo>
                  <a:pt x="385" y="360"/>
                  <a:pt x="385" y="360"/>
                  <a:pt x="385" y="359"/>
                </a:cubicBezTo>
                <a:cubicBezTo>
                  <a:pt x="384" y="358"/>
                  <a:pt x="384" y="357"/>
                  <a:pt x="383" y="356"/>
                </a:cubicBezTo>
                <a:cubicBezTo>
                  <a:pt x="383" y="356"/>
                  <a:pt x="383" y="356"/>
                  <a:pt x="383" y="356"/>
                </a:cubicBezTo>
                <a:cubicBezTo>
                  <a:pt x="382" y="355"/>
                  <a:pt x="382" y="355"/>
                  <a:pt x="382" y="354"/>
                </a:cubicBezTo>
                <a:cubicBezTo>
                  <a:pt x="381" y="353"/>
                  <a:pt x="380" y="352"/>
                  <a:pt x="379" y="352"/>
                </a:cubicBezTo>
                <a:cubicBezTo>
                  <a:pt x="379" y="352"/>
                  <a:pt x="379" y="352"/>
                  <a:pt x="379" y="351"/>
                </a:cubicBezTo>
                <a:cubicBezTo>
                  <a:pt x="379" y="351"/>
                  <a:pt x="379" y="351"/>
                  <a:pt x="379" y="351"/>
                </a:cubicBezTo>
                <a:cubicBezTo>
                  <a:pt x="379" y="351"/>
                  <a:pt x="378" y="350"/>
                  <a:pt x="378" y="350"/>
                </a:cubicBezTo>
                <a:cubicBezTo>
                  <a:pt x="377" y="349"/>
                  <a:pt x="376" y="348"/>
                  <a:pt x="375" y="348"/>
                </a:cubicBezTo>
                <a:cubicBezTo>
                  <a:pt x="375" y="348"/>
                  <a:pt x="374" y="347"/>
                  <a:pt x="374" y="347"/>
                </a:cubicBezTo>
                <a:cubicBezTo>
                  <a:pt x="373" y="346"/>
                  <a:pt x="371" y="346"/>
                  <a:pt x="370" y="345"/>
                </a:cubicBezTo>
                <a:cubicBezTo>
                  <a:pt x="370" y="345"/>
                  <a:pt x="369" y="345"/>
                  <a:pt x="369" y="345"/>
                </a:cubicBezTo>
                <a:cubicBezTo>
                  <a:pt x="368" y="344"/>
                  <a:pt x="366" y="343"/>
                  <a:pt x="364" y="343"/>
                </a:cubicBezTo>
                <a:cubicBezTo>
                  <a:pt x="364" y="343"/>
                  <a:pt x="364" y="343"/>
                  <a:pt x="364" y="343"/>
                </a:cubicBezTo>
                <a:cubicBezTo>
                  <a:pt x="362" y="343"/>
                  <a:pt x="360" y="342"/>
                  <a:pt x="359" y="342"/>
                </a:cubicBezTo>
                <a:cubicBezTo>
                  <a:pt x="359" y="342"/>
                  <a:pt x="359" y="342"/>
                  <a:pt x="359" y="342"/>
                </a:cubicBezTo>
                <a:cubicBezTo>
                  <a:pt x="303" y="116"/>
                  <a:pt x="303" y="116"/>
                  <a:pt x="303" y="116"/>
                </a:cubicBezTo>
                <a:cubicBezTo>
                  <a:pt x="303" y="116"/>
                  <a:pt x="303" y="116"/>
                  <a:pt x="303" y="116"/>
                </a:cubicBezTo>
                <a:cubicBezTo>
                  <a:pt x="303" y="116"/>
                  <a:pt x="304" y="116"/>
                  <a:pt x="304" y="116"/>
                </a:cubicBezTo>
                <a:cubicBezTo>
                  <a:pt x="304" y="116"/>
                  <a:pt x="304" y="116"/>
                  <a:pt x="304" y="115"/>
                </a:cubicBezTo>
                <a:cubicBezTo>
                  <a:pt x="304" y="115"/>
                  <a:pt x="305" y="115"/>
                  <a:pt x="305" y="115"/>
                </a:cubicBezTo>
                <a:cubicBezTo>
                  <a:pt x="305" y="115"/>
                  <a:pt x="305" y="115"/>
                  <a:pt x="306" y="115"/>
                </a:cubicBezTo>
                <a:cubicBezTo>
                  <a:pt x="306" y="114"/>
                  <a:pt x="306" y="114"/>
                  <a:pt x="307" y="114"/>
                </a:cubicBezTo>
                <a:cubicBezTo>
                  <a:pt x="307" y="113"/>
                  <a:pt x="308" y="113"/>
                  <a:pt x="308" y="113"/>
                </a:cubicBezTo>
                <a:cubicBezTo>
                  <a:pt x="308" y="113"/>
                  <a:pt x="309" y="112"/>
                  <a:pt x="309" y="112"/>
                </a:cubicBezTo>
                <a:cubicBezTo>
                  <a:pt x="309" y="112"/>
                  <a:pt x="309" y="112"/>
                  <a:pt x="309" y="112"/>
                </a:cubicBezTo>
                <a:cubicBezTo>
                  <a:pt x="309" y="112"/>
                  <a:pt x="309" y="112"/>
                  <a:pt x="309" y="112"/>
                </a:cubicBezTo>
                <a:cubicBezTo>
                  <a:pt x="309" y="111"/>
                  <a:pt x="310" y="111"/>
                  <a:pt x="310" y="111"/>
                </a:cubicBezTo>
                <a:cubicBezTo>
                  <a:pt x="310" y="110"/>
                  <a:pt x="311" y="110"/>
                  <a:pt x="311" y="110"/>
                </a:cubicBezTo>
                <a:cubicBezTo>
                  <a:pt x="311" y="109"/>
                  <a:pt x="312" y="109"/>
                  <a:pt x="312" y="109"/>
                </a:cubicBezTo>
                <a:cubicBezTo>
                  <a:pt x="312" y="108"/>
                  <a:pt x="312" y="108"/>
                  <a:pt x="313" y="108"/>
                </a:cubicBezTo>
                <a:cubicBezTo>
                  <a:pt x="313" y="108"/>
                  <a:pt x="313" y="108"/>
                  <a:pt x="313" y="107"/>
                </a:cubicBezTo>
                <a:cubicBezTo>
                  <a:pt x="313" y="107"/>
                  <a:pt x="313" y="107"/>
                  <a:pt x="313" y="107"/>
                </a:cubicBezTo>
                <a:cubicBezTo>
                  <a:pt x="313" y="107"/>
                  <a:pt x="313" y="106"/>
                  <a:pt x="314" y="106"/>
                </a:cubicBezTo>
                <a:cubicBezTo>
                  <a:pt x="314" y="106"/>
                  <a:pt x="314" y="106"/>
                  <a:pt x="314" y="105"/>
                </a:cubicBezTo>
                <a:cubicBezTo>
                  <a:pt x="314" y="105"/>
                  <a:pt x="315" y="104"/>
                  <a:pt x="315" y="104"/>
                </a:cubicBezTo>
                <a:cubicBezTo>
                  <a:pt x="315" y="103"/>
                  <a:pt x="315" y="103"/>
                  <a:pt x="316" y="102"/>
                </a:cubicBezTo>
                <a:cubicBezTo>
                  <a:pt x="316" y="102"/>
                  <a:pt x="316" y="102"/>
                  <a:pt x="316" y="102"/>
                </a:cubicBezTo>
                <a:cubicBezTo>
                  <a:pt x="316" y="102"/>
                  <a:pt x="316" y="101"/>
                  <a:pt x="316" y="101"/>
                </a:cubicBezTo>
                <a:cubicBezTo>
                  <a:pt x="316" y="101"/>
                  <a:pt x="317" y="100"/>
                  <a:pt x="317" y="99"/>
                </a:cubicBezTo>
                <a:cubicBezTo>
                  <a:pt x="317" y="99"/>
                  <a:pt x="317" y="99"/>
                  <a:pt x="317" y="99"/>
                </a:cubicBezTo>
                <a:cubicBezTo>
                  <a:pt x="317" y="99"/>
                  <a:pt x="317" y="98"/>
                  <a:pt x="317" y="98"/>
                </a:cubicBezTo>
                <a:cubicBezTo>
                  <a:pt x="317" y="98"/>
                  <a:pt x="317" y="97"/>
                  <a:pt x="317" y="97"/>
                </a:cubicBezTo>
                <a:cubicBezTo>
                  <a:pt x="317" y="97"/>
                  <a:pt x="317" y="97"/>
                  <a:pt x="318" y="96"/>
                </a:cubicBezTo>
                <a:cubicBezTo>
                  <a:pt x="318" y="96"/>
                  <a:pt x="318" y="96"/>
                  <a:pt x="318" y="95"/>
                </a:cubicBezTo>
                <a:cubicBezTo>
                  <a:pt x="318" y="95"/>
                  <a:pt x="318" y="94"/>
                  <a:pt x="318" y="94"/>
                </a:cubicBezTo>
                <a:cubicBezTo>
                  <a:pt x="318" y="93"/>
                  <a:pt x="318" y="93"/>
                  <a:pt x="318" y="92"/>
                </a:cubicBezTo>
                <a:cubicBezTo>
                  <a:pt x="318" y="92"/>
                  <a:pt x="318" y="92"/>
                  <a:pt x="318" y="91"/>
                </a:cubicBezTo>
                <a:cubicBezTo>
                  <a:pt x="318" y="91"/>
                  <a:pt x="318" y="91"/>
                  <a:pt x="318" y="91"/>
                </a:cubicBezTo>
                <a:cubicBezTo>
                  <a:pt x="318" y="90"/>
                  <a:pt x="318" y="90"/>
                  <a:pt x="318" y="89"/>
                </a:cubicBezTo>
                <a:cubicBezTo>
                  <a:pt x="318" y="89"/>
                  <a:pt x="318" y="89"/>
                  <a:pt x="318" y="88"/>
                </a:cubicBezTo>
                <a:cubicBezTo>
                  <a:pt x="318" y="88"/>
                  <a:pt x="318" y="87"/>
                  <a:pt x="318" y="86"/>
                </a:cubicBezTo>
                <a:cubicBezTo>
                  <a:pt x="318" y="86"/>
                  <a:pt x="318" y="86"/>
                  <a:pt x="318" y="86"/>
                </a:cubicBezTo>
                <a:cubicBezTo>
                  <a:pt x="318" y="85"/>
                  <a:pt x="318" y="85"/>
                  <a:pt x="318" y="85"/>
                </a:cubicBezTo>
                <a:cubicBezTo>
                  <a:pt x="318" y="84"/>
                  <a:pt x="317" y="84"/>
                  <a:pt x="317" y="84"/>
                </a:cubicBezTo>
                <a:cubicBezTo>
                  <a:pt x="317" y="83"/>
                  <a:pt x="317" y="83"/>
                  <a:pt x="317" y="83"/>
                </a:cubicBezTo>
                <a:cubicBezTo>
                  <a:pt x="317" y="83"/>
                  <a:pt x="317" y="83"/>
                  <a:pt x="317" y="82"/>
                </a:cubicBezTo>
                <a:cubicBezTo>
                  <a:pt x="317" y="82"/>
                  <a:pt x="317" y="81"/>
                  <a:pt x="317" y="81"/>
                </a:cubicBezTo>
                <a:cubicBezTo>
                  <a:pt x="316" y="80"/>
                  <a:pt x="316" y="80"/>
                  <a:pt x="316" y="80"/>
                </a:cubicBezTo>
                <a:cubicBezTo>
                  <a:pt x="316" y="80"/>
                  <a:pt x="316" y="80"/>
                  <a:pt x="316" y="79"/>
                </a:cubicBezTo>
                <a:cubicBezTo>
                  <a:pt x="316" y="79"/>
                  <a:pt x="316" y="78"/>
                  <a:pt x="315" y="78"/>
                </a:cubicBezTo>
                <a:cubicBezTo>
                  <a:pt x="315" y="78"/>
                  <a:pt x="315" y="77"/>
                  <a:pt x="315" y="77"/>
                </a:cubicBezTo>
                <a:cubicBezTo>
                  <a:pt x="315" y="76"/>
                  <a:pt x="315" y="76"/>
                  <a:pt x="315" y="76"/>
                </a:cubicBezTo>
                <a:cubicBezTo>
                  <a:pt x="393" y="0"/>
                  <a:pt x="393" y="0"/>
                  <a:pt x="393" y="0"/>
                </a:cubicBezTo>
                <a:cubicBezTo>
                  <a:pt x="371" y="0"/>
                  <a:pt x="371" y="0"/>
                  <a:pt x="371" y="0"/>
                </a:cubicBezTo>
                <a:cubicBezTo>
                  <a:pt x="304" y="65"/>
                  <a:pt x="304" y="65"/>
                  <a:pt x="304" y="65"/>
                </a:cubicBezTo>
                <a:cubicBezTo>
                  <a:pt x="303" y="65"/>
                  <a:pt x="303" y="65"/>
                  <a:pt x="303" y="64"/>
                </a:cubicBezTo>
                <a:cubicBezTo>
                  <a:pt x="303" y="64"/>
                  <a:pt x="302" y="64"/>
                  <a:pt x="302" y="64"/>
                </a:cubicBezTo>
                <a:cubicBezTo>
                  <a:pt x="301" y="63"/>
                  <a:pt x="301" y="63"/>
                  <a:pt x="300" y="63"/>
                </a:cubicBezTo>
                <a:cubicBezTo>
                  <a:pt x="300" y="63"/>
                  <a:pt x="300" y="63"/>
                  <a:pt x="300" y="63"/>
                </a:cubicBezTo>
                <a:cubicBezTo>
                  <a:pt x="300" y="63"/>
                  <a:pt x="299" y="63"/>
                  <a:pt x="299" y="62"/>
                </a:cubicBezTo>
                <a:cubicBezTo>
                  <a:pt x="298" y="62"/>
                  <a:pt x="298" y="62"/>
                  <a:pt x="297" y="62"/>
                </a:cubicBezTo>
                <a:cubicBezTo>
                  <a:pt x="297" y="62"/>
                  <a:pt x="297" y="62"/>
                  <a:pt x="297" y="62"/>
                </a:cubicBezTo>
                <a:cubicBezTo>
                  <a:pt x="296" y="62"/>
                  <a:pt x="296" y="62"/>
                  <a:pt x="296" y="62"/>
                </a:cubicBezTo>
                <a:cubicBezTo>
                  <a:pt x="296" y="61"/>
                  <a:pt x="295" y="61"/>
                  <a:pt x="295" y="61"/>
                </a:cubicBezTo>
                <a:cubicBezTo>
                  <a:pt x="295" y="61"/>
                  <a:pt x="294" y="61"/>
                  <a:pt x="294" y="61"/>
                </a:cubicBezTo>
                <a:cubicBezTo>
                  <a:pt x="294" y="61"/>
                  <a:pt x="294" y="61"/>
                  <a:pt x="293" y="61"/>
                </a:cubicBezTo>
                <a:cubicBezTo>
                  <a:pt x="293" y="61"/>
                  <a:pt x="292" y="61"/>
                  <a:pt x="292" y="61"/>
                </a:cubicBezTo>
                <a:cubicBezTo>
                  <a:pt x="291" y="61"/>
                  <a:pt x="291" y="61"/>
                  <a:pt x="290" y="61"/>
                </a:cubicBezTo>
                <a:cubicBezTo>
                  <a:pt x="290" y="61"/>
                  <a:pt x="290" y="61"/>
                  <a:pt x="289" y="60"/>
                </a:cubicBezTo>
                <a:cubicBezTo>
                  <a:pt x="289" y="60"/>
                  <a:pt x="289" y="60"/>
                  <a:pt x="289" y="60"/>
                </a:cubicBezTo>
                <a:cubicBezTo>
                  <a:pt x="288" y="60"/>
                  <a:pt x="288" y="60"/>
                  <a:pt x="287" y="60"/>
                </a:cubicBezTo>
                <a:cubicBezTo>
                  <a:pt x="287" y="60"/>
                  <a:pt x="287" y="61"/>
                  <a:pt x="286" y="61"/>
                </a:cubicBezTo>
                <a:cubicBezTo>
                  <a:pt x="286" y="61"/>
                  <a:pt x="285" y="61"/>
                  <a:pt x="284" y="61"/>
                </a:cubicBezTo>
                <a:cubicBezTo>
                  <a:pt x="284" y="61"/>
                  <a:pt x="284" y="61"/>
                  <a:pt x="283" y="61"/>
                </a:cubicBezTo>
                <a:cubicBezTo>
                  <a:pt x="283" y="61"/>
                  <a:pt x="283" y="61"/>
                  <a:pt x="283" y="61"/>
                </a:cubicBezTo>
                <a:cubicBezTo>
                  <a:pt x="282" y="61"/>
                  <a:pt x="282" y="61"/>
                  <a:pt x="281" y="61"/>
                </a:cubicBezTo>
                <a:cubicBezTo>
                  <a:pt x="281" y="61"/>
                  <a:pt x="281" y="61"/>
                  <a:pt x="281" y="61"/>
                </a:cubicBezTo>
                <a:cubicBezTo>
                  <a:pt x="281" y="61"/>
                  <a:pt x="281" y="61"/>
                  <a:pt x="280" y="62"/>
                </a:cubicBezTo>
                <a:cubicBezTo>
                  <a:pt x="280" y="62"/>
                  <a:pt x="279" y="62"/>
                  <a:pt x="279" y="62"/>
                </a:cubicBezTo>
                <a:cubicBezTo>
                  <a:pt x="278" y="62"/>
                  <a:pt x="278" y="62"/>
                  <a:pt x="278" y="62"/>
                </a:cubicBezTo>
                <a:cubicBezTo>
                  <a:pt x="278" y="62"/>
                  <a:pt x="277" y="63"/>
                  <a:pt x="277" y="63"/>
                </a:cubicBezTo>
                <a:cubicBezTo>
                  <a:pt x="277" y="63"/>
                  <a:pt x="276" y="63"/>
                  <a:pt x="276" y="63"/>
                </a:cubicBezTo>
                <a:cubicBezTo>
                  <a:pt x="276" y="63"/>
                  <a:pt x="275" y="64"/>
                  <a:pt x="275" y="64"/>
                </a:cubicBezTo>
                <a:cubicBezTo>
                  <a:pt x="274" y="64"/>
                  <a:pt x="274" y="64"/>
                  <a:pt x="273" y="64"/>
                </a:cubicBezTo>
                <a:cubicBezTo>
                  <a:pt x="273" y="65"/>
                  <a:pt x="273" y="65"/>
                  <a:pt x="272" y="65"/>
                </a:cubicBezTo>
                <a:cubicBezTo>
                  <a:pt x="272" y="65"/>
                  <a:pt x="272" y="65"/>
                  <a:pt x="272" y="65"/>
                </a:cubicBezTo>
                <a:cubicBezTo>
                  <a:pt x="272" y="65"/>
                  <a:pt x="272" y="65"/>
                  <a:pt x="272" y="65"/>
                </a:cubicBezTo>
                <a:cubicBezTo>
                  <a:pt x="272" y="66"/>
                  <a:pt x="271" y="66"/>
                  <a:pt x="271" y="66"/>
                </a:cubicBezTo>
                <a:cubicBezTo>
                  <a:pt x="271" y="66"/>
                  <a:pt x="270" y="67"/>
                  <a:pt x="270" y="67"/>
                </a:cubicBezTo>
                <a:cubicBezTo>
                  <a:pt x="269" y="67"/>
                  <a:pt x="269" y="68"/>
                  <a:pt x="269" y="68"/>
                </a:cubicBezTo>
                <a:cubicBezTo>
                  <a:pt x="268" y="68"/>
                  <a:pt x="268" y="68"/>
                  <a:pt x="268" y="69"/>
                </a:cubicBezTo>
                <a:cubicBezTo>
                  <a:pt x="268" y="69"/>
                  <a:pt x="268" y="69"/>
                  <a:pt x="268" y="69"/>
                </a:cubicBezTo>
                <a:cubicBezTo>
                  <a:pt x="268" y="69"/>
                  <a:pt x="268" y="69"/>
                  <a:pt x="267" y="69"/>
                </a:cubicBezTo>
                <a:cubicBezTo>
                  <a:pt x="267" y="69"/>
                  <a:pt x="267" y="70"/>
                  <a:pt x="267" y="70"/>
                </a:cubicBezTo>
                <a:cubicBezTo>
                  <a:pt x="266" y="70"/>
                  <a:pt x="266" y="70"/>
                  <a:pt x="266" y="71"/>
                </a:cubicBezTo>
                <a:cubicBezTo>
                  <a:pt x="265" y="71"/>
                  <a:pt x="265" y="72"/>
                  <a:pt x="265" y="72"/>
                </a:cubicBezTo>
                <a:cubicBezTo>
                  <a:pt x="264" y="72"/>
                  <a:pt x="264" y="73"/>
                  <a:pt x="264" y="73"/>
                </a:cubicBezTo>
                <a:cubicBezTo>
                  <a:pt x="264" y="73"/>
                  <a:pt x="264" y="73"/>
                  <a:pt x="264" y="73"/>
                </a:cubicBezTo>
                <a:cubicBezTo>
                  <a:pt x="264" y="73"/>
                  <a:pt x="264" y="73"/>
                  <a:pt x="264" y="74"/>
                </a:cubicBezTo>
                <a:cubicBezTo>
                  <a:pt x="263" y="74"/>
                  <a:pt x="263" y="74"/>
                  <a:pt x="263" y="74"/>
                </a:cubicBezTo>
                <a:cubicBezTo>
                  <a:pt x="263" y="75"/>
                  <a:pt x="263" y="75"/>
                  <a:pt x="263" y="75"/>
                </a:cubicBezTo>
                <a:cubicBezTo>
                  <a:pt x="39" y="10"/>
                  <a:pt x="39" y="10"/>
                  <a:pt x="39" y="10"/>
                </a:cubicBezTo>
                <a:cubicBezTo>
                  <a:pt x="39" y="10"/>
                  <a:pt x="39" y="10"/>
                  <a:pt x="39" y="10"/>
                </a:cubicBezTo>
                <a:cubicBezTo>
                  <a:pt x="39" y="8"/>
                  <a:pt x="39" y="6"/>
                  <a:pt x="39" y="5"/>
                </a:cubicBezTo>
                <a:cubicBezTo>
                  <a:pt x="39" y="5"/>
                  <a:pt x="39" y="4"/>
                  <a:pt x="39" y="4"/>
                </a:cubicBezTo>
                <a:cubicBezTo>
                  <a:pt x="39" y="3"/>
                  <a:pt x="38" y="2"/>
                  <a:pt x="38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38"/>
                  <a:pt x="0" y="38"/>
                  <a:pt x="0" y="38"/>
                </a:cubicBezTo>
                <a:cubicBezTo>
                  <a:pt x="0" y="38"/>
                  <a:pt x="1" y="38"/>
                  <a:pt x="1" y="38"/>
                </a:cubicBezTo>
                <a:cubicBezTo>
                  <a:pt x="2" y="38"/>
                  <a:pt x="2" y="39"/>
                  <a:pt x="3" y="39"/>
                </a:cubicBezTo>
                <a:cubicBezTo>
                  <a:pt x="3" y="39"/>
                  <a:pt x="3" y="39"/>
                  <a:pt x="4" y="39"/>
                </a:cubicBezTo>
                <a:cubicBezTo>
                  <a:pt x="5" y="39"/>
                  <a:pt x="7" y="39"/>
                  <a:pt x="9" y="39"/>
                </a:cubicBezTo>
                <a:cubicBezTo>
                  <a:pt x="9" y="39"/>
                  <a:pt x="9" y="39"/>
                  <a:pt x="9" y="39"/>
                </a:cubicBezTo>
                <a:cubicBezTo>
                  <a:pt x="11" y="39"/>
                  <a:pt x="13" y="39"/>
                  <a:pt x="14" y="39"/>
                </a:cubicBezTo>
                <a:cubicBezTo>
                  <a:pt x="14" y="39"/>
                  <a:pt x="15" y="39"/>
                  <a:pt x="15" y="39"/>
                </a:cubicBezTo>
                <a:cubicBezTo>
                  <a:pt x="17" y="39"/>
                  <a:pt x="18" y="38"/>
                  <a:pt x="20" y="38"/>
                </a:cubicBezTo>
                <a:cubicBezTo>
                  <a:pt x="20" y="37"/>
                  <a:pt x="20" y="37"/>
                  <a:pt x="21" y="37"/>
                </a:cubicBezTo>
                <a:cubicBezTo>
                  <a:pt x="22" y="37"/>
                  <a:pt x="24" y="36"/>
                  <a:pt x="25" y="35"/>
                </a:cubicBezTo>
                <a:cubicBezTo>
                  <a:pt x="25" y="35"/>
                  <a:pt x="25" y="35"/>
                  <a:pt x="26" y="35"/>
                </a:cubicBezTo>
                <a:cubicBezTo>
                  <a:pt x="27" y="34"/>
                  <a:pt x="29" y="33"/>
                  <a:pt x="30" y="31"/>
                </a:cubicBezTo>
                <a:cubicBezTo>
                  <a:pt x="30" y="31"/>
                  <a:pt x="30" y="31"/>
                  <a:pt x="30" y="31"/>
                </a:cubicBezTo>
                <a:cubicBezTo>
                  <a:pt x="30" y="31"/>
                  <a:pt x="30" y="31"/>
                  <a:pt x="30" y="31"/>
                </a:cubicBezTo>
                <a:cubicBezTo>
                  <a:pt x="32" y="30"/>
                  <a:pt x="33" y="28"/>
                  <a:pt x="34" y="27"/>
                </a:cubicBezTo>
                <a:cubicBezTo>
                  <a:pt x="34" y="27"/>
                  <a:pt x="34" y="26"/>
                  <a:pt x="34" y="26"/>
                </a:cubicBezTo>
                <a:cubicBezTo>
                  <a:pt x="34" y="26"/>
                  <a:pt x="35" y="26"/>
                  <a:pt x="35" y="25"/>
                </a:cubicBezTo>
                <a:cubicBezTo>
                  <a:pt x="258" y="90"/>
                  <a:pt x="258" y="90"/>
                  <a:pt x="258" y="90"/>
                </a:cubicBezTo>
                <a:cubicBezTo>
                  <a:pt x="258" y="90"/>
                  <a:pt x="258" y="90"/>
                  <a:pt x="258" y="90"/>
                </a:cubicBezTo>
                <a:cubicBezTo>
                  <a:pt x="258" y="90"/>
                  <a:pt x="258" y="91"/>
                  <a:pt x="258" y="91"/>
                </a:cubicBezTo>
                <a:cubicBezTo>
                  <a:pt x="258" y="92"/>
                  <a:pt x="258" y="92"/>
                  <a:pt x="259" y="92"/>
                </a:cubicBezTo>
                <a:cubicBezTo>
                  <a:pt x="259" y="93"/>
                  <a:pt x="259" y="94"/>
                  <a:pt x="259" y="94"/>
                </a:cubicBezTo>
                <a:cubicBezTo>
                  <a:pt x="259" y="95"/>
                  <a:pt x="259" y="95"/>
                  <a:pt x="259" y="95"/>
                </a:cubicBezTo>
                <a:cubicBezTo>
                  <a:pt x="259" y="95"/>
                  <a:pt x="259" y="96"/>
                  <a:pt x="259" y="96"/>
                </a:cubicBezTo>
                <a:cubicBezTo>
                  <a:pt x="259" y="96"/>
                  <a:pt x="259" y="97"/>
                  <a:pt x="259" y="97"/>
                </a:cubicBezTo>
                <a:cubicBezTo>
                  <a:pt x="259" y="97"/>
                  <a:pt x="259" y="97"/>
                  <a:pt x="259" y="97"/>
                </a:cubicBezTo>
                <a:cubicBezTo>
                  <a:pt x="259" y="98"/>
                  <a:pt x="259" y="98"/>
                  <a:pt x="260" y="98"/>
                </a:cubicBezTo>
                <a:cubicBezTo>
                  <a:pt x="260" y="99"/>
                  <a:pt x="260" y="99"/>
                  <a:pt x="260" y="100"/>
                </a:cubicBezTo>
                <a:cubicBezTo>
                  <a:pt x="260" y="100"/>
                  <a:pt x="260" y="101"/>
                  <a:pt x="260" y="101"/>
                </a:cubicBezTo>
                <a:cubicBezTo>
                  <a:pt x="260" y="101"/>
                  <a:pt x="260" y="101"/>
                  <a:pt x="261" y="101"/>
                </a:cubicBezTo>
                <a:cubicBezTo>
                  <a:pt x="261" y="102"/>
                  <a:pt x="261" y="102"/>
                  <a:pt x="261" y="103"/>
                </a:cubicBezTo>
                <a:cubicBezTo>
                  <a:pt x="261" y="103"/>
                  <a:pt x="262" y="104"/>
                  <a:pt x="262" y="104"/>
                </a:cubicBezTo>
                <a:cubicBezTo>
                  <a:pt x="262" y="104"/>
                  <a:pt x="262" y="105"/>
                  <a:pt x="262" y="105"/>
                </a:cubicBezTo>
                <a:cubicBezTo>
                  <a:pt x="263" y="105"/>
                  <a:pt x="263" y="106"/>
                  <a:pt x="263" y="106"/>
                </a:cubicBezTo>
                <a:cubicBezTo>
                  <a:pt x="263" y="106"/>
                  <a:pt x="263" y="106"/>
                  <a:pt x="263" y="106"/>
                </a:cubicBezTo>
                <a:cubicBezTo>
                  <a:pt x="263" y="107"/>
                  <a:pt x="263" y="107"/>
                  <a:pt x="263" y="107"/>
                </a:cubicBezTo>
                <a:cubicBezTo>
                  <a:pt x="263" y="107"/>
                  <a:pt x="264" y="107"/>
                  <a:pt x="264" y="108"/>
                </a:cubicBezTo>
                <a:cubicBezTo>
                  <a:pt x="264" y="108"/>
                  <a:pt x="265" y="108"/>
                  <a:pt x="265" y="109"/>
                </a:cubicBezTo>
                <a:cubicBezTo>
                  <a:pt x="265" y="109"/>
                  <a:pt x="265" y="110"/>
                  <a:pt x="266" y="110"/>
                </a:cubicBezTo>
                <a:cubicBezTo>
                  <a:pt x="266" y="110"/>
                  <a:pt x="266" y="111"/>
                  <a:pt x="267" y="111"/>
                </a:cubicBezTo>
                <a:cubicBezTo>
                  <a:pt x="267" y="111"/>
                  <a:pt x="267" y="111"/>
                  <a:pt x="267" y="111"/>
                </a:cubicBezTo>
                <a:cubicBezTo>
                  <a:pt x="267" y="111"/>
                  <a:pt x="267" y="111"/>
                  <a:pt x="267" y="111"/>
                </a:cubicBezTo>
                <a:cubicBezTo>
                  <a:pt x="267" y="111"/>
                  <a:pt x="267" y="112"/>
                  <a:pt x="268" y="112"/>
                </a:cubicBezTo>
                <a:cubicBezTo>
                  <a:pt x="268" y="112"/>
                  <a:pt x="268" y="113"/>
                  <a:pt x="269" y="113"/>
                </a:cubicBezTo>
                <a:cubicBezTo>
                  <a:pt x="269" y="113"/>
                  <a:pt x="270" y="114"/>
                  <a:pt x="270" y="114"/>
                </a:cubicBezTo>
                <a:cubicBezTo>
                  <a:pt x="270" y="114"/>
                  <a:pt x="271" y="114"/>
                  <a:pt x="271" y="115"/>
                </a:cubicBezTo>
                <a:cubicBezTo>
                  <a:pt x="271" y="115"/>
                  <a:pt x="271" y="115"/>
                  <a:pt x="271" y="115"/>
                </a:cubicBezTo>
                <a:cubicBezTo>
                  <a:pt x="271" y="115"/>
                  <a:pt x="271" y="115"/>
                  <a:pt x="271" y="115"/>
                </a:cubicBezTo>
                <a:cubicBezTo>
                  <a:pt x="272" y="115"/>
                  <a:pt x="272" y="115"/>
                  <a:pt x="272" y="116"/>
                </a:cubicBezTo>
                <a:cubicBezTo>
                  <a:pt x="273" y="116"/>
                  <a:pt x="273" y="116"/>
                  <a:pt x="273" y="116"/>
                </a:cubicBezTo>
                <a:cubicBezTo>
                  <a:pt x="274" y="117"/>
                  <a:pt x="274" y="117"/>
                  <a:pt x="275" y="117"/>
                </a:cubicBezTo>
                <a:cubicBezTo>
                  <a:pt x="275" y="117"/>
                  <a:pt x="276" y="117"/>
                  <a:pt x="276" y="118"/>
                </a:cubicBezTo>
                <a:cubicBezTo>
                  <a:pt x="276" y="118"/>
                  <a:pt x="277" y="118"/>
                  <a:pt x="277" y="118"/>
                </a:cubicBezTo>
                <a:cubicBezTo>
                  <a:pt x="277" y="118"/>
                  <a:pt x="277" y="118"/>
                  <a:pt x="278" y="118"/>
                </a:cubicBezTo>
                <a:cubicBezTo>
                  <a:pt x="278" y="118"/>
                  <a:pt x="279" y="119"/>
                  <a:pt x="279" y="119"/>
                </a:cubicBezTo>
                <a:cubicBezTo>
                  <a:pt x="279" y="119"/>
                  <a:pt x="280" y="119"/>
                  <a:pt x="280" y="119"/>
                </a:cubicBezTo>
                <a:cubicBezTo>
                  <a:pt x="280" y="119"/>
                  <a:pt x="280" y="119"/>
                  <a:pt x="280" y="119"/>
                </a:cubicBezTo>
                <a:cubicBezTo>
                  <a:pt x="281" y="119"/>
                  <a:pt x="281" y="119"/>
                  <a:pt x="282" y="119"/>
                </a:cubicBezTo>
                <a:cubicBezTo>
                  <a:pt x="282" y="119"/>
                  <a:pt x="282" y="120"/>
                  <a:pt x="282" y="120"/>
                </a:cubicBezTo>
                <a:cubicBezTo>
                  <a:pt x="283" y="120"/>
                  <a:pt x="283" y="120"/>
                  <a:pt x="283" y="120"/>
                </a:cubicBezTo>
                <a:cubicBezTo>
                  <a:pt x="284" y="120"/>
                  <a:pt x="284" y="120"/>
                  <a:pt x="285" y="120"/>
                </a:cubicBezTo>
                <a:cubicBezTo>
                  <a:pt x="285" y="120"/>
                  <a:pt x="286" y="120"/>
                  <a:pt x="286" y="120"/>
                </a:cubicBezTo>
                <a:cubicBezTo>
                  <a:pt x="287" y="120"/>
                  <a:pt x="287" y="120"/>
                  <a:pt x="287" y="120"/>
                </a:cubicBezTo>
                <a:cubicBezTo>
                  <a:pt x="287" y="120"/>
                  <a:pt x="287" y="120"/>
                  <a:pt x="287" y="120"/>
                </a:cubicBezTo>
                <a:cubicBezTo>
                  <a:pt x="343" y="346"/>
                  <a:pt x="343" y="346"/>
                  <a:pt x="343" y="346"/>
                </a:cubicBezTo>
                <a:cubicBezTo>
                  <a:pt x="343" y="346"/>
                  <a:pt x="342" y="347"/>
                  <a:pt x="342" y="347"/>
                </a:cubicBezTo>
                <a:cubicBezTo>
                  <a:pt x="342" y="347"/>
                  <a:pt x="342" y="347"/>
                  <a:pt x="342" y="347"/>
                </a:cubicBezTo>
                <a:cubicBezTo>
                  <a:pt x="340" y="348"/>
                  <a:pt x="339" y="349"/>
                  <a:pt x="337" y="350"/>
                </a:cubicBezTo>
                <a:cubicBezTo>
                  <a:pt x="337" y="351"/>
                  <a:pt x="337" y="351"/>
                  <a:pt x="337" y="351"/>
                </a:cubicBezTo>
                <a:cubicBezTo>
                  <a:pt x="337" y="351"/>
                  <a:pt x="337" y="351"/>
                  <a:pt x="337" y="351"/>
                </a:cubicBezTo>
                <a:cubicBezTo>
                  <a:pt x="336" y="352"/>
                  <a:pt x="334" y="353"/>
                  <a:pt x="333" y="355"/>
                </a:cubicBezTo>
                <a:cubicBezTo>
                  <a:pt x="333" y="355"/>
                  <a:pt x="333" y="355"/>
                  <a:pt x="333" y="356"/>
                </a:cubicBezTo>
                <a:cubicBezTo>
                  <a:pt x="332" y="357"/>
                  <a:pt x="331" y="358"/>
                  <a:pt x="330" y="360"/>
                </a:cubicBezTo>
                <a:cubicBezTo>
                  <a:pt x="330" y="360"/>
                  <a:pt x="330" y="361"/>
                  <a:pt x="330" y="361"/>
                </a:cubicBezTo>
                <a:cubicBezTo>
                  <a:pt x="329" y="362"/>
                  <a:pt x="329" y="364"/>
                  <a:pt x="329" y="366"/>
                </a:cubicBezTo>
                <a:cubicBezTo>
                  <a:pt x="329" y="366"/>
                  <a:pt x="329" y="366"/>
                  <a:pt x="328" y="366"/>
                </a:cubicBezTo>
                <a:cubicBezTo>
                  <a:pt x="328" y="368"/>
                  <a:pt x="328" y="370"/>
                  <a:pt x="328" y="371"/>
                </a:cubicBezTo>
                <a:cubicBezTo>
                  <a:pt x="328" y="371"/>
                  <a:pt x="328" y="372"/>
                  <a:pt x="328" y="372"/>
                </a:cubicBezTo>
                <a:cubicBezTo>
                  <a:pt x="328" y="374"/>
                  <a:pt x="328" y="375"/>
                  <a:pt x="328" y="377"/>
                </a:cubicBezTo>
                <a:cubicBezTo>
                  <a:pt x="328" y="377"/>
                  <a:pt x="328" y="377"/>
                  <a:pt x="328" y="378"/>
                </a:cubicBezTo>
                <a:cubicBezTo>
                  <a:pt x="328" y="378"/>
                  <a:pt x="329" y="379"/>
                  <a:pt x="329" y="379"/>
                </a:cubicBezTo>
                <a:cubicBezTo>
                  <a:pt x="329" y="380"/>
                  <a:pt x="329" y="382"/>
                  <a:pt x="330" y="383"/>
                </a:cubicBezTo>
                <a:cubicBezTo>
                  <a:pt x="330" y="383"/>
                  <a:pt x="330" y="383"/>
                  <a:pt x="330" y="383"/>
                </a:cubicBezTo>
                <a:cubicBezTo>
                  <a:pt x="330" y="384"/>
                  <a:pt x="331" y="385"/>
                  <a:pt x="331" y="386"/>
                </a:cubicBezTo>
                <a:cubicBezTo>
                  <a:pt x="164" y="548"/>
                  <a:pt x="164" y="548"/>
                  <a:pt x="164" y="548"/>
                </a:cubicBezTo>
                <a:cubicBezTo>
                  <a:pt x="163" y="547"/>
                  <a:pt x="163" y="547"/>
                  <a:pt x="163" y="547"/>
                </a:cubicBezTo>
                <a:cubicBezTo>
                  <a:pt x="163" y="547"/>
                  <a:pt x="162" y="547"/>
                  <a:pt x="162" y="546"/>
                </a:cubicBezTo>
                <a:cubicBezTo>
                  <a:pt x="161" y="546"/>
                  <a:pt x="161" y="546"/>
                  <a:pt x="161" y="546"/>
                </a:cubicBezTo>
                <a:cubicBezTo>
                  <a:pt x="160" y="546"/>
                  <a:pt x="160" y="546"/>
                  <a:pt x="160" y="546"/>
                </a:cubicBezTo>
                <a:cubicBezTo>
                  <a:pt x="160" y="546"/>
                  <a:pt x="159" y="545"/>
                  <a:pt x="159" y="545"/>
                </a:cubicBezTo>
                <a:cubicBezTo>
                  <a:pt x="159" y="545"/>
                  <a:pt x="158" y="545"/>
                  <a:pt x="157" y="545"/>
                </a:cubicBezTo>
                <a:cubicBezTo>
                  <a:pt x="157" y="545"/>
                  <a:pt x="157" y="545"/>
                  <a:pt x="157" y="544"/>
                </a:cubicBezTo>
                <a:cubicBezTo>
                  <a:pt x="157" y="544"/>
                  <a:pt x="156" y="544"/>
                  <a:pt x="156" y="544"/>
                </a:cubicBezTo>
                <a:cubicBezTo>
                  <a:pt x="156" y="544"/>
                  <a:pt x="155" y="544"/>
                  <a:pt x="155" y="544"/>
                </a:cubicBezTo>
                <a:cubicBezTo>
                  <a:pt x="155" y="544"/>
                  <a:pt x="155" y="544"/>
                  <a:pt x="154" y="544"/>
                </a:cubicBezTo>
                <a:cubicBezTo>
                  <a:pt x="154" y="544"/>
                  <a:pt x="154" y="544"/>
                  <a:pt x="153" y="544"/>
                </a:cubicBezTo>
                <a:cubicBezTo>
                  <a:pt x="153" y="544"/>
                  <a:pt x="152" y="544"/>
                  <a:pt x="152" y="544"/>
                </a:cubicBezTo>
                <a:cubicBezTo>
                  <a:pt x="151" y="543"/>
                  <a:pt x="151" y="543"/>
                  <a:pt x="150" y="543"/>
                </a:cubicBezTo>
                <a:cubicBezTo>
                  <a:pt x="150" y="543"/>
                  <a:pt x="150" y="543"/>
                  <a:pt x="149" y="543"/>
                </a:cubicBezTo>
                <a:cubicBezTo>
                  <a:pt x="149" y="543"/>
                  <a:pt x="149" y="543"/>
                  <a:pt x="149" y="543"/>
                </a:cubicBezTo>
                <a:cubicBezTo>
                  <a:pt x="148" y="543"/>
                  <a:pt x="148" y="543"/>
                  <a:pt x="147" y="543"/>
                </a:cubicBezTo>
                <a:cubicBezTo>
                  <a:pt x="147" y="543"/>
                  <a:pt x="147" y="543"/>
                  <a:pt x="146" y="543"/>
                </a:cubicBezTo>
                <a:cubicBezTo>
                  <a:pt x="146" y="543"/>
                  <a:pt x="145" y="543"/>
                  <a:pt x="144" y="544"/>
                </a:cubicBezTo>
                <a:cubicBezTo>
                  <a:pt x="144" y="544"/>
                  <a:pt x="144" y="544"/>
                  <a:pt x="144" y="544"/>
                </a:cubicBezTo>
                <a:cubicBezTo>
                  <a:pt x="143" y="544"/>
                  <a:pt x="143" y="544"/>
                  <a:pt x="143" y="544"/>
                </a:cubicBezTo>
                <a:cubicBezTo>
                  <a:pt x="142" y="544"/>
                  <a:pt x="142" y="544"/>
                  <a:pt x="142" y="544"/>
                </a:cubicBezTo>
                <a:cubicBezTo>
                  <a:pt x="141" y="544"/>
                  <a:pt x="141" y="544"/>
                  <a:pt x="141" y="544"/>
                </a:cubicBezTo>
                <a:cubicBezTo>
                  <a:pt x="141" y="544"/>
                  <a:pt x="141" y="544"/>
                  <a:pt x="140" y="544"/>
                </a:cubicBezTo>
                <a:cubicBezTo>
                  <a:pt x="140" y="545"/>
                  <a:pt x="139" y="545"/>
                  <a:pt x="139" y="545"/>
                </a:cubicBezTo>
                <a:cubicBezTo>
                  <a:pt x="138" y="545"/>
                  <a:pt x="138" y="545"/>
                  <a:pt x="138" y="545"/>
                </a:cubicBezTo>
                <a:cubicBezTo>
                  <a:pt x="138" y="545"/>
                  <a:pt x="138" y="545"/>
                  <a:pt x="137" y="545"/>
                </a:cubicBezTo>
                <a:cubicBezTo>
                  <a:pt x="137" y="546"/>
                  <a:pt x="137" y="546"/>
                  <a:pt x="136" y="546"/>
                </a:cubicBezTo>
                <a:cubicBezTo>
                  <a:pt x="136" y="546"/>
                  <a:pt x="135" y="546"/>
                  <a:pt x="135" y="547"/>
                </a:cubicBezTo>
                <a:cubicBezTo>
                  <a:pt x="134" y="547"/>
                  <a:pt x="134" y="547"/>
                  <a:pt x="134" y="547"/>
                </a:cubicBezTo>
                <a:cubicBezTo>
                  <a:pt x="133" y="547"/>
                  <a:pt x="133" y="548"/>
                  <a:pt x="133" y="548"/>
                </a:cubicBezTo>
                <a:cubicBezTo>
                  <a:pt x="132" y="548"/>
                  <a:pt x="132" y="548"/>
                  <a:pt x="132" y="548"/>
                </a:cubicBezTo>
                <a:cubicBezTo>
                  <a:pt x="132" y="548"/>
                  <a:pt x="132" y="548"/>
                  <a:pt x="132" y="548"/>
                </a:cubicBezTo>
                <a:cubicBezTo>
                  <a:pt x="132" y="548"/>
                  <a:pt x="131" y="549"/>
                  <a:pt x="131" y="549"/>
                </a:cubicBezTo>
                <a:cubicBezTo>
                  <a:pt x="131" y="549"/>
                  <a:pt x="130" y="549"/>
                  <a:pt x="130" y="550"/>
                </a:cubicBezTo>
                <a:cubicBezTo>
                  <a:pt x="129" y="550"/>
                  <a:pt x="129" y="550"/>
                  <a:pt x="129" y="551"/>
                </a:cubicBezTo>
                <a:cubicBezTo>
                  <a:pt x="128" y="551"/>
                  <a:pt x="128" y="551"/>
                  <a:pt x="128" y="552"/>
                </a:cubicBezTo>
                <a:cubicBezTo>
                  <a:pt x="128" y="552"/>
                  <a:pt x="128" y="552"/>
                  <a:pt x="128" y="552"/>
                </a:cubicBezTo>
                <a:cubicBezTo>
                  <a:pt x="128" y="552"/>
                  <a:pt x="128" y="552"/>
                  <a:pt x="128" y="552"/>
                </a:cubicBezTo>
                <a:cubicBezTo>
                  <a:pt x="127" y="552"/>
                  <a:pt x="127" y="552"/>
                  <a:pt x="127" y="553"/>
                </a:cubicBezTo>
                <a:cubicBezTo>
                  <a:pt x="126" y="553"/>
                  <a:pt x="126" y="553"/>
                  <a:pt x="126" y="554"/>
                </a:cubicBezTo>
                <a:cubicBezTo>
                  <a:pt x="125" y="554"/>
                  <a:pt x="125" y="555"/>
                  <a:pt x="125" y="555"/>
                </a:cubicBezTo>
                <a:cubicBezTo>
                  <a:pt x="124" y="555"/>
                  <a:pt x="124" y="556"/>
                  <a:pt x="124" y="556"/>
                </a:cubicBezTo>
                <a:cubicBezTo>
                  <a:pt x="124" y="556"/>
                  <a:pt x="124" y="556"/>
                  <a:pt x="124" y="556"/>
                </a:cubicBezTo>
                <a:cubicBezTo>
                  <a:pt x="124" y="556"/>
                  <a:pt x="124" y="556"/>
                  <a:pt x="124" y="556"/>
                </a:cubicBezTo>
                <a:cubicBezTo>
                  <a:pt x="123" y="557"/>
                  <a:pt x="123" y="557"/>
                  <a:pt x="123" y="557"/>
                </a:cubicBezTo>
                <a:cubicBezTo>
                  <a:pt x="123" y="557"/>
                  <a:pt x="123" y="557"/>
                  <a:pt x="123" y="558"/>
                </a:cubicBezTo>
                <a:cubicBezTo>
                  <a:pt x="0" y="522"/>
                  <a:pt x="0" y="522"/>
                  <a:pt x="0" y="522"/>
                </a:cubicBezTo>
                <a:cubicBezTo>
                  <a:pt x="0" y="538"/>
                  <a:pt x="0" y="538"/>
                  <a:pt x="0" y="538"/>
                </a:cubicBezTo>
                <a:cubicBezTo>
                  <a:pt x="119" y="573"/>
                  <a:pt x="119" y="573"/>
                  <a:pt x="119" y="573"/>
                </a:cubicBezTo>
                <a:cubicBezTo>
                  <a:pt x="119" y="573"/>
                  <a:pt x="119" y="573"/>
                  <a:pt x="119" y="573"/>
                </a:cubicBezTo>
                <a:cubicBezTo>
                  <a:pt x="119" y="573"/>
                  <a:pt x="119" y="574"/>
                  <a:pt x="119" y="574"/>
                </a:cubicBezTo>
                <a:cubicBezTo>
                  <a:pt x="119" y="574"/>
                  <a:pt x="119" y="575"/>
                  <a:pt x="119" y="575"/>
                </a:cubicBezTo>
                <a:cubicBezTo>
                  <a:pt x="119" y="576"/>
                  <a:pt x="119" y="576"/>
                  <a:pt x="119" y="577"/>
                </a:cubicBezTo>
                <a:cubicBezTo>
                  <a:pt x="119" y="577"/>
                  <a:pt x="119" y="578"/>
                  <a:pt x="119" y="578"/>
                </a:cubicBezTo>
                <a:cubicBezTo>
                  <a:pt x="119" y="578"/>
                  <a:pt x="119" y="578"/>
                  <a:pt x="119" y="579"/>
                </a:cubicBezTo>
                <a:cubicBezTo>
                  <a:pt x="119" y="579"/>
                  <a:pt x="119" y="580"/>
                  <a:pt x="119" y="580"/>
                </a:cubicBezTo>
                <a:cubicBezTo>
                  <a:pt x="119" y="580"/>
                  <a:pt x="119" y="580"/>
                  <a:pt x="119" y="580"/>
                </a:cubicBezTo>
                <a:cubicBezTo>
                  <a:pt x="119" y="581"/>
                  <a:pt x="120" y="581"/>
                  <a:pt x="120" y="581"/>
                </a:cubicBezTo>
                <a:cubicBezTo>
                  <a:pt x="120" y="582"/>
                  <a:pt x="120" y="582"/>
                  <a:pt x="120" y="583"/>
                </a:cubicBezTo>
                <a:cubicBezTo>
                  <a:pt x="120" y="583"/>
                  <a:pt x="120" y="583"/>
                  <a:pt x="120" y="584"/>
                </a:cubicBezTo>
                <a:cubicBezTo>
                  <a:pt x="120" y="584"/>
                  <a:pt x="121" y="584"/>
                  <a:pt x="121" y="584"/>
                </a:cubicBezTo>
                <a:cubicBezTo>
                  <a:pt x="121" y="585"/>
                  <a:pt x="121" y="585"/>
                  <a:pt x="121" y="585"/>
                </a:cubicBezTo>
                <a:cubicBezTo>
                  <a:pt x="121" y="586"/>
                  <a:pt x="122" y="586"/>
                  <a:pt x="122" y="587"/>
                </a:cubicBezTo>
                <a:cubicBezTo>
                  <a:pt x="122" y="587"/>
                  <a:pt x="122" y="588"/>
                  <a:pt x="122" y="588"/>
                </a:cubicBezTo>
                <a:cubicBezTo>
                  <a:pt x="123" y="588"/>
                  <a:pt x="123" y="589"/>
                  <a:pt x="123" y="589"/>
                </a:cubicBezTo>
                <a:cubicBezTo>
                  <a:pt x="123" y="589"/>
                  <a:pt x="123" y="589"/>
                  <a:pt x="123" y="589"/>
                </a:cubicBezTo>
                <a:cubicBezTo>
                  <a:pt x="123" y="589"/>
                  <a:pt x="123" y="589"/>
                  <a:pt x="123" y="589"/>
                </a:cubicBezTo>
                <a:cubicBezTo>
                  <a:pt x="124" y="590"/>
                  <a:pt x="124" y="590"/>
                  <a:pt x="124" y="590"/>
                </a:cubicBezTo>
                <a:cubicBezTo>
                  <a:pt x="124" y="591"/>
                  <a:pt x="125" y="591"/>
                  <a:pt x="125" y="592"/>
                </a:cubicBezTo>
                <a:cubicBezTo>
                  <a:pt x="125" y="592"/>
                  <a:pt x="126" y="592"/>
                  <a:pt x="126" y="593"/>
                </a:cubicBezTo>
                <a:cubicBezTo>
                  <a:pt x="126" y="593"/>
                  <a:pt x="126" y="593"/>
                  <a:pt x="127" y="594"/>
                </a:cubicBezTo>
                <a:cubicBezTo>
                  <a:pt x="127" y="594"/>
                  <a:pt x="127" y="594"/>
                  <a:pt x="127" y="594"/>
                </a:cubicBezTo>
                <a:cubicBezTo>
                  <a:pt x="127" y="594"/>
                  <a:pt x="127" y="594"/>
                  <a:pt x="127" y="594"/>
                </a:cubicBezTo>
                <a:cubicBezTo>
                  <a:pt x="127" y="594"/>
                  <a:pt x="128" y="595"/>
                  <a:pt x="128" y="595"/>
                </a:cubicBezTo>
                <a:cubicBezTo>
                  <a:pt x="128" y="595"/>
                  <a:pt x="129" y="595"/>
                  <a:pt x="129" y="596"/>
                </a:cubicBezTo>
                <a:cubicBezTo>
                  <a:pt x="129" y="596"/>
                  <a:pt x="130" y="596"/>
                  <a:pt x="130" y="597"/>
                </a:cubicBezTo>
                <a:cubicBezTo>
                  <a:pt x="130" y="597"/>
                  <a:pt x="131" y="597"/>
                  <a:pt x="131" y="598"/>
                </a:cubicBezTo>
                <a:cubicBezTo>
                  <a:pt x="131" y="598"/>
                  <a:pt x="131" y="598"/>
                  <a:pt x="131" y="598"/>
                </a:cubicBezTo>
                <a:cubicBezTo>
                  <a:pt x="131" y="598"/>
                  <a:pt x="131" y="598"/>
                  <a:pt x="132" y="598"/>
                </a:cubicBezTo>
                <a:cubicBezTo>
                  <a:pt x="132" y="598"/>
                  <a:pt x="132" y="598"/>
                  <a:pt x="133" y="598"/>
                </a:cubicBezTo>
                <a:cubicBezTo>
                  <a:pt x="133" y="599"/>
                  <a:pt x="133" y="599"/>
                  <a:pt x="134" y="599"/>
                </a:cubicBezTo>
                <a:cubicBezTo>
                  <a:pt x="134" y="599"/>
                  <a:pt x="135" y="600"/>
                  <a:pt x="135" y="600"/>
                </a:cubicBezTo>
                <a:cubicBezTo>
                  <a:pt x="135" y="600"/>
                  <a:pt x="136" y="600"/>
                  <a:pt x="136" y="600"/>
                </a:cubicBezTo>
                <a:cubicBezTo>
                  <a:pt x="136" y="601"/>
                  <a:pt x="137" y="601"/>
                  <a:pt x="137" y="601"/>
                </a:cubicBezTo>
                <a:cubicBezTo>
                  <a:pt x="137" y="601"/>
                  <a:pt x="137" y="601"/>
                  <a:pt x="138" y="601"/>
                </a:cubicBezTo>
                <a:cubicBezTo>
                  <a:pt x="138" y="601"/>
                  <a:pt x="139" y="601"/>
                  <a:pt x="139" y="602"/>
                </a:cubicBezTo>
                <a:cubicBezTo>
                  <a:pt x="140" y="602"/>
                  <a:pt x="140" y="602"/>
                  <a:pt x="140" y="602"/>
                </a:cubicBezTo>
                <a:cubicBezTo>
                  <a:pt x="140" y="602"/>
                  <a:pt x="140" y="602"/>
                  <a:pt x="140" y="602"/>
                </a:cubicBezTo>
                <a:cubicBezTo>
                  <a:pt x="141" y="602"/>
                  <a:pt x="141" y="602"/>
                  <a:pt x="142" y="602"/>
                </a:cubicBezTo>
                <a:cubicBezTo>
                  <a:pt x="142" y="602"/>
                  <a:pt x="142" y="602"/>
                  <a:pt x="142" y="602"/>
                </a:cubicBezTo>
                <a:cubicBezTo>
                  <a:pt x="143" y="602"/>
                  <a:pt x="143" y="603"/>
                  <a:pt x="143" y="603"/>
                </a:cubicBezTo>
                <a:cubicBezTo>
                  <a:pt x="144" y="603"/>
                  <a:pt x="144" y="603"/>
                  <a:pt x="145" y="603"/>
                </a:cubicBezTo>
                <a:cubicBezTo>
                  <a:pt x="145" y="603"/>
                  <a:pt x="146" y="603"/>
                  <a:pt x="146" y="603"/>
                </a:cubicBezTo>
                <a:cubicBezTo>
                  <a:pt x="147" y="603"/>
                  <a:pt x="147" y="603"/>
                  <a:pt x="147" y="603"/>
                </a:cubicBezTo>
                <a:cubicBezTo>
                  <a:pt x="148" y="603"/>
                  <a:pt x="148" y="603"/>
                  <a:pt x="148" y="603"/>
                </a:cubicBezTo>
                <a:cubicBezTo>
                  <a:pt x="203" y="829"/>
                  <a:pt x="203" y="829"/>
                  <a:pt x="203" y="829"/>
                </a:cubicBezTo>
                <a:cubicBezTo>
                  <a:pt x="203" y="829"/>
                  <a:pt x="203" y="829"/>
                  <a:pt x="203" y="829"/>
                </a:cubicBezTo>
                <a:cubicBezTo>
                  <a:pt x="203" y="829"/>
                  <a:pt x="202" y="829"/>
                  <a:pt x="202" y="830"/>
                </a:cubicBezTo>
                <a:cubicBezTo>
                  <a:pt x="202" y="830"/>
                  <a:pt x="202" y="830"/>
                  <a:pt x="202" y="830"/>
                </a:cubicBezTo>
                <a:cubicBezTo>
                  <a:pt x="202" y="830"/>
                  <a:pt x="202" y="830"/>
                  <a:pt x="202" y="830"/>
                </a:cubicBezTo>
                <a:cubicBezTo>
                  <a:pt x="201" y="830"/>
                  <a:pt x="201" y="830"/>
                  <a:pt x="201" y="831"/>
                </a:cubicBezTo>
                <a:cubicBezTo>
                  <a:pt x="200" y="831"/>
                  <a:pt x="200" y="831"/>
                  <a:pt x="199" y="832"/>
                </a:cubicBezTo>
                <a:cubicBezTo>
                  <a:pt x="199" y="832"/>
                  <a:pt x="199" y="832"/>
                  <a:pt x="198" y="832"/>
                </a:cubicBezTo>
                <a:cubicBezTo>
                  <a:pt x="198" y="833"/>
                  <a:pt x="198" y="833"/>
                  <a:pt x="197" y="833"/>
                </a:cubicBezTo>
                <a:cubicBezTo>
                  <a:pt x="197" y="833"/>
                  <a:pt x="197" y="833"/>
                  <a:pt x="197" y="833"/>
                </a:cubicBezTo>
                <a:cubicBezTo>
                  <a:pt x="197" y="833"/>
                  <a:pt x="197" y="834"/>
                  <a:pt x="197" y="834"/>
                </a:cubicBezTo>
                <a:cubicBezTo>
                  <a:pt x="197" y="834"/>
                  <a:pt x="196" y="834"/>
                  <a:pt x="196" y="835"/>
                </a:cubicBezTo>
                <a:cubicBezTo>
                  <a:pt x="196" y="835"/>
                  <a:pt x="195" y="835"/>
                  <a:pt x="195" y="835"/>
                </a:cubicBezTo>
                <a:cubicBezTo>
                  <a:pt x="195" y="836"/>
                  <a:pt x="194" y="836"/>
                  <a:pt x="194" y="837"/>
                </a:cubicBezTo>
                <a:cubicBezTo>
                  <a:pt x="194" y="837"/>
                  <a:pt x="194" y="837"/>
                  <a:pt x="193" y="838"/>
                </a:cubicBezTo>
                <a:cubicBezTo>
                  <a:pt x="193" y="838"/>
                  <a:pt x="193" y="838"/>
                  <a:pt x="193" y="838"/>
                </a:cubicBezTo>
                <a:cubicBezTo>
                  <a:pt x="193" y="838"/>
                  <a:pt x="193" y="838"/>
                  <a:pt x="193" y="838"/>
                </a:cubicBezTo>
                <a:cubicBezTo>
                  <a:pt x="193" y="839"/>
                  <a:pt x="193" y="839"/>
                  <a:pt x="192" y="839"/>
                </a:cubicBezTo>
                <a:cubicBezTo>
                  <a:pt x="192" y="839"/>
                  <a:pt x="192" y="840"/>
                  <a:pt x="192" y="840"/>
                </a:cubicBezTo>
                <a:cubicBezTo>
                  <a:pt x="192" y="841"/>
                  <a:pt x="191" y="841"/>
                  <a:pt x="191" y="842"/>
                </a:cubicBezTo>
                <a:cubicBezTo>
                  <a:pt x="191" y="842"/>
                  <a:pt x="191" y="842"/>
                  <a:pt x="191" y="843"/>
                </a:cubicBezTo>
                <a:cubicBezTo>
                  <a:pt x="190" y="843"/>
                  <a:pt x="190" y="843"/>
                  <a:pt x="190" y="843"/>
                </a:cubicBezTo>
                <a:cubicBezTo>
                  <a:pt x="190" y="844"/>
                  <a:pt x="190" y="844"/>
                  <a:pt x="190" y="844"/>
                </a:cubicBezTo>
                <a:cubicBezTo>
                  <a:pt x="190" y="845"/>
                  <a:pt x="190" y="845"/>
                  <a:pt x="189" y="846"/>
                </a:cubicBezTo>
                <a:cubicBezTo>
                  <a:pt x="189" y="846"/>
                  <a:pt x="189" y="846"/>
                  <a:pt x="189" y="847"/>
                </a:cubicBezTo>
                <a:cubicBezTo>
                  <a:pt x="189" y="847"/>
                  <a:pt x="189" y="847"/>
                  <a:pt x="189" y="847"/>
                </a:cubicBezTo>
                <a:cubicBezTo>
                  <a:pt x="189" y="847"/>
                  <a:pt x="189" y="848"/>
                  <a:pt x="189" y="848"/>
                </a:cubicBezTo>
                <a:cubicBezTo>
                  <a:pt x="189" y="849"/>
                  <a:pt x="189" y="849"/>
                  <a:pt x="189" y="849"/>
                </a:cubicBezTo>
                <a:cubicBezTo>
                  <a:pt x="188" y="849"/>
                  <a:pt x="188" y="850"/>
                  <a:pt x="188" y="850"/>
                </a:cubicBezTo>
                <a:cubicBezTo>
                  <a:pt x="188" y="850"/>
                  <a:pt x="188" y="851"/>
                  <a:pt x="188" y="852"/>
                </a:cubicBezTo>
                <a:cubicBezTo>
                  <a:pt x="188" y="852"/>
                  <a:pt x="188" y="852"/>
                  <a:pt x="188" y="853"/>
                </a:cubicBezTo>
                <a:cubicBezTo>
                  <a:pt x="188" y="853"/>
                  <a:pt x="188" y="854"/>
                  <a:pt x="188" y="854"/>
                </a:cubicBezTo>
                <a:cubicBezTo>
                  <a:pt x="188" y="854"/>
                  <a:pt x="188" y="854"/>
                  <a:pt x="188" y="855"/>
                </a:cubicBezTo>
                <a:cubicBezTo>
                  <a:pt x="188" y="855"/>
                  <a:pt x="188" y="855"/>
                  <a:pt x="188" y="856"/>
                </a:cubicBezTo>
                <a:cubicBezTo>
                  <a:pt x="188" y="856"/>
                  <a:pt x="188" y="857"/>
                  <a:pt x="188" y="857"/>
                </a:cubicBezTo>
                <a:cubicBezTo>
                  <a:pt x="188" y="858"/>
                  <a:pt x="188" y="858"/>
                  <a:pt x="188" y="859"/>
                </a:cubicBezTo>
                <a:cubicBezTo>
                  <a:pt x="188" y="859"/>
                  <a:pt x="188" y="860"/>
                  <a:pt x="188" y="860"/>
                </a:cubicBezTo>
                <a:cubicBezTo>
                  <a:pt x="188" y="860"/>
                  <a:pt x="188" y="860"/>
                  <a:pt x="188" y="860"/>
                </a:cubicBezTo>
                <a:cubicBezTo>
                  <a:pt x="189" y="861"/>
                  <a:pt x="189" y="861"/>
                  <a:pt x="189" y="862"/>
                </a:cubicBezTo>
                <a:cubicBezTo>
                  <a:pt x="189" y="862"/>
                  <a:pt x="189" y="862"/>
                  <a:pt x="189" y="862"/>
                </a:cubicBezTo>
                <a:cubicBezTo>
                  <a:pt x="189" y="862"/>
                  <a:pt x="189" y="863"/>
                  <a:pt x="189" y="863"/>
                </a:cubicBezTo>
                <a:cubicBezTo>
                  <a:pt x="189" y="864"/>
                  <a:pt x="189" y="864"/>
                  <a:pt x="190" y="865"/>
                </a:cubicBezTo>
                <a:cubicBezTo>
                  <a:pt x="190" y="865"/>
                  <a:pt x="190" y="865"/>
                  <a:pt x="190" y="865"/>
                </a:cubicBezTo>
                <a:cubicBezTo>
                  <a:pt x="190" y="866"/>
                  <a:pt x="190" y="866"/>
                  <a:pt x="190" y="866"/>
                </a:cubicBezTo>
                <a:cubicBezTo>
                  <a:pt x="190" y="866"/>
                  <a:pt x="190" y="867"/>
                  <a:pt x="191" y="867"/>
                </a:cubicBezTo>
                <a:cubicBezTo>
                  <a:pt x="191" y="868"/>
                  <a:pt x="191" y="868"/>
                  <a:pt x="191" y="869"/>
                </a:cubicBezTo>
                <a:cubicBezTo>
                  <a:pt x="191" y="869"/>
                  <a:pt x="191" y="869"/>
                  <a:pt x="192" y="869"/>
                </a:cubicBezTo>
                <a:cubicBezTo>
                  <a:pt x="24" y="1030"/>
                  <a:pt x="24" y="1030"/>
                  <a:pt x="24" y="1030"/>
                </a:cubicBezTo>
                <a:cubicBezTo>
                  <a:pt x="24" y="1030"/>
                  <a:pt x="23" y="1030"/>
                  <a:pt x="23" y="1030"/>
                </a:cubicBezTo>
                <a:cubicBezTo>
                  <a:pt x="23" y="1030"/>
                  <a:pt x="22" y="1030"/>
                  <a:pt x="22" y="1029"/>
                </a:cubicBezTo>
                <a:cubicBezTo>
                  <a:pt x="21" y="1029"/>
                  <a:pt x="21" y="1029"/>
                  <a:pt x="21" y="1029"/>
                </a:cubicBezTo>
                <a:cubicBezTo>
                  <a:pt x="20" y="1029"/>
                  <a:pt x="20" y="1029"/>
                  <a:pt x="20" y="1029"/>
                </a:cubicBezTo>
                <a:cubicBezTo>
                  <a:pt x="20" y="1028"/>
                  <a:pt x="19" y="1028"/>
                  <a:pt x="19" y="1028"/>
                </a:cubicBezTo>
                <a:cubicBezTo>
                  <a:pt x="19" y="1028"/>
                  <a:pt x="18" y="1028"/>
                  <a:pt x="18" y="1028"/>
                </a:cubicBezTo>
                <a:cubicBezTo>
                  <a:pt x="17" y="1028"/>
                  <a:pt x="17" y="1027"/>
                  <a:pt x="17" y="1027"/>
                </a:cubicBezTo>
                <a:cubicBezTo>
                  <a:pt x="17" y="1027"/>
                  <a:pt x="17" y="1027"/>
                  <a:pt x="16" y="1027"/>
                </a:cubicBezTo>
                <a:cubicBezTo>
                  <a:pt x="16" y="1027"/>
                  <a:pt x="16" y="1027"/>
                  <a:pt x="15" y="1027"/>
                </a:cubicBezTo>
                <a:cubicBezTo>
                  <a:pt x="15" y="1027"/>
                  <a:pt x="15" y="1027"/>
                  <a:pt x="14" y="1027"/>
                </a:cubicBezTo>
                <a:cubicBezTo>
                  <a:pt x="14" y="1027"/>
                  <a:pt x="14" y="1027"/>
                  <a:pt x="14" y="1027"/>
                </a:cubicBezTo>
                <a:cubicBezTo>
                  <a:pt x="13" y="1027"/>
                  <a:pt x="12" y="1026"/>
                  <a:pt x="12" y="1026"/>
                </a:cubicBezTo>
                <a:cubicBezTo>
                  <a:pt x="11" y="1026"/>
                  <a:pt x="11" y="1026"/>
                  <a:pt x="11" y="1026"/>
                </a:cubicBezTo>
                <a:cubicBezTo>
                  <a:pt x="10" y="1026"/>
                  <a:pt x="10" y="1026"/>
                  <a:pt x="9" y="1026"/>
                </a:cubicBezTo>
                <a:cubicBezTo>
                  <a:pt x="9" y="1026"/>
                  <a:pt x="9" y="1026"/>
                  <a:pt x="9" y="1026"/>
                </a:cubicBezTo>
                <a:cubicBezTo>
                  <a:pt x="8" y="1026"/>
                  <a:pt x="8" y="1026"/>
                  <a:pt x="8" y="1026"/>
                </a:cubicBezTo>
                <a:cubicBezTo>
                  <a:pt x="7" y="1026"/>
                  <a:pt x="7" y="1026"/>
                  <a:pt x="6" y="1026"/>
                </a:cubicBezTo>
                <a:cubicBezTo>
                  <a:pt x="6" y="1026"/>
                  <a:pt x="5" y="1026"/>
                  <a:pt x="5" y="1026"/>
                </a:cubicBezTo>
                <a:cubicBezTo>
                  <a:pt x="4" y="1026"/>
                  <a:pt x="4" y="1027"/>
                  <a:pt x="4" y="1027"/>
                </a:cubicBezTo>
                <a:cubicBezTo>
                  <a:pt x="3" y="1027"/>
                  <a:pt x="3" y="1027"/>
                  <a:pt x="3" y="1027"/>
                </a:cubicBezTo>
                <a:cubicBezTo>
                  <a:pt x="3" y="1027"/>
                  <a:pt x="2" y="1027"/>
                  <a:pt x="2" y="1027"/>
                </a:cubicBezTo>
                <a:cubicBezTo>
                  <a:pt x="2" y="1027"/>
                  <a:pt x="1" y="1027"/>
                  <a:pt x="1" y="1027"/>
                </a:cubicBezTo>
                <a:cubicBezTo>
                  <a:pt x="1" y="1027"/>
                  <a:pt x="1" y="1027"/>
                  <a:pt x="0" y="1027"/>
                </a:cubicBezTo>
                <a:cubicBezTo>
                  <a:pt x="0" y="1027"/>
                  <a:pt x="0" y="1027"/>
                  <a:pt x="0" y="1027"/>
                </a:cubicBezTo>
                <a:cubicBezTo>
                  <a:pt x="0" y="1085"/>
                  <a:pt x="0" y="1085"/>
                  <a:pt x="0" y="1085"/>
                </a:cubicBezTo>
                <a:cubicBezTo>
                  <a:pt x="0" y="1085"/>
                  <a:pt x="0" y="1085"/>
                  <a:pt x="0" y="1085"/>
                </a:cubicBezTo>
                <a:cubicBezTo>
                  <a:pt x="0" y="1085"/>
                  <a:pt x="0" y="1085"/>
                  <a:pt x="0" y="1085"/>
                </a:cubicBezTo>
                <a:cubicBezTo>
                  <a:pt x="1" y="1085"/>
                  <a:pt x="1" y="1085"/>
                  <a:pt x="2" y="1085"/>
                </a:cubicBezTo>
                <a:cubicBezTo>
                  <a:pt x="2" y="1085"/>
                  <a:pt x="2" y="1085"/>
                  <a:pt x="2" y="1085"/>
                </a:cubicBezTo>
                <a:cubicBezTo>
                  <a:pt x="3" y="1085"/>
                  <a:pt x="3" y="1085"/>
                  <a:pt x="3" y="1085"/>
                </a:cubicBezTo>
                <a:cubicBezTo>
                  <a:pt x="4" y="1086"/>
                  <a:pt x="5" y="1086"/>
                  <a:pt x="5" y="1086"/>
                </a:cubicBezTo>
                <a:cubicBezTo>
                  <a:pt x="6" y="1086"/>
                  <a:pt x="6" y="1086"/>
                  <a:pt x="6" y="1086"/>
                </a:cubicBezTo>
                <a:cubicBezTo>
                  <a:pt x="7" y="1086"/>
                  <a:pt x="7" y="1086"/>
                  <a:pt x="8" y="1086"/>
                </a:cubicBezTo>
                <a:cubicBezTo>
                  <a:pt x="8" y="1086"/>
                  <a:pt x="8" y="1086"/>
                  <a:pt x="8" y="1086"/>
                </a:cubicBezTo>
                <a:cubicBezTo>
                  <a:pt x="63" y="1312"/>
                  <a:pt x="63" y="1312"/>
                  <a:pt x="63" y="1312"/>
                </a:cubicBezTo>
                <a:cubicBezTo>
                  <a:pt x="63" y="1312"/>
                  <a:pt x="63" y="1312"/>
                  <a:pt x="63" y="1312"/>
                </a:cubicBezTo>
                <a:cubicBezTo>
                  <a:pt x="63" y="1312"/>
                  <a:pt x="62" y="1312"/>
                  <a:pt x="62" y="1312"/>
                </a:cubicBezTo>
                <a:cubicBezTo>
                  <a:pt x="62" y="1313"/>
                  <a:pt x="62" y="1313"/>
                  <a:pt x="62" y="1313"/>
                </a:cubicBezTo>
                <a:cubicBezTo>
                  <a:pt x="62" y="1313"/>
                  <a:pt x="62" y="1313"/>
                  <a:pt x="62" y="1313"/>
                </a:cubicBezTo>
                <a:cubicBezTo>
                  <a:pt x="61" y="1313"/>
                  <a:pt x="61" y="1313"/>
                  <a:pt x="61" y="1313"/>
                </a:cubicBezTo>
                <a:cubicBezTo>
                  <a:pt x="60" y="1314"/>
                  <a:pt x="60" y="1314"/>
                  <a:pt x="60" y="1314"/>
                </a:cubicBezTo>
                <a:cubicBezTo>
                  <a:pt x="60" y="1314"/>
                  <a:pt x="60" y="1314"/>
                  <a:pt x="59" y="1314"/>
                </a:cubicBezTo>
                <a:cubicBezTo>
                  <a:pt x="59" y="1315"/>
                  <a:pt x="59" y="1315"/>
                  <a:pt x="58" y="1315"/>
                </a:cubicBezTo>
                <a:cubicBezTo>
                  <a:pt x="58" y="1316"/>
                  <a:pt x="58" y="1316"/>
                  <a:pt x="57" y="1316"/>
                </a:cubicBezTo>
                <a:cubicBezTo>
                  <a:pt x="57" y="1316"/>
                  <a:pt x="57" y="1316"/>
                  <a:pt x="57" y="1316"/>
                </a:cubicBezTo>
                <a:cubicBezTo>
                  <a:pt x="57" y="1316"/>
                  <a:pt x="57" y="1316"/>
                  <a:pt x="57" y="1316"/>
                </a:cubicBezTo>
                <a:cubicBezTo>
                  <a:pt x="57" y="1317"/>
                  <a:pt x="56" y="1317"/>
                  <a:pt x="56" y="1317"/>
                </a:cubicBezTo>
                <a:cubicBezTo>
                  <a:pt x="56" y="1318"/>
                  <a:pt x="56" y="1318"/>
                  <a:pt x="56" y="1318"/>
                </a:cubicBezTo>
                <a:cubicBezTo>
                  <a:pt x="56" y="1318"/>
                  <a:pt x="55" y="1318"/>
                  <a:pt x="55" y="1318"/>
                </a:cubicBezTo>
                <a:cubicBezTo>
                  <a:pt x="55" y="1319"/>
                  <a:pt x="55" y="1319"/>
                  <a:pt x="54" y="1320"/>
                </a:cubicBezTo>
                <a:cubicBezTo>
                  <a:pt x="54" y="1320"/>
                  <a:pt x="54" y="1320"/>
                  <a:pt x="54" y="1321"/>
                </a:cubicBezTo>
                <a:cubicBezTo>
                  <a:pt x="54" y="1321"/>
                  <a:pt x="53" y="1321"/>
                  <a:pt x="53" y="1321"/>
                </a:cubicBezTo>
                <a:cubicBezTo>
                  <a:pt x="53" y="1321"/>
                  <a:pt x="53" y="1321"/>
                  <a:pt x="53" y="1321"/>
                </a:cubicBezTo>
                <a:cubicBezTo>
                  <a:pt x="53" y="1321"/>
                  <a:pt x="53" y="1322"/>
                  <a:pt x="53" y="1322"/>
                </a:cubicBezTo>
                <a:cubicBezTo>
                  <a:pt x="53" y="1322"/>
                  <a:pt x="52" y="1322"/>
                  <a:pt x="52" y="1322"/>
                </a:cubicBezTo>
                <a:cubicBezTo>
                  <a:pt x="52" y="1323"/>
                  <a:pt x="52" y="1323"/>
                  <a:pt x="52" y="1323"/>
                </a:cubicBezTo>
                <a:cubicBezTo>
                  <a:pt x="52" y="1323"/>
                  <a:pt x="51" y="1324"/>
                  <a:pt x="51" y="1324"/>
                </a:cubicBezTo>
                <a:cubicBezTo>
                  <a:pt x="51" y="1325"/>
                  <a:pt x="51" y="1325"/>
                  <a:pt x="51" y="1326"/>
                </a:cubicBezTo>
                <a:cubicBezTo>
                  <a:pt x="51" y="1326"/>
                  <a:pt x="50" y="1326"/>
                  <a:pt x="50" y="1326"/>
                </a:cubicBezTo>
                <a:cubicBezTo>
                  <a:pt x="50" y="1327"/>
                  <a:pt x="50" y="1327"/>
                  <a:pt x="50" y="1327"/>
                </a:cubicBezTo>
                <a:cubicBezTo>
                  <a:pt x="50" y="1328"/>
                  <a:pt x="50" y="1328"/>
                  <a:pt x="49" y="1329"/>
                </a:cubicBezTo>
                <a:cubicBezTo>
                  <a:pt x="49" y="1329"/>
                  <a:pt x="49" y="1329"/>
                  <a:pt x="49" y="1330"/>
                </a:cubicBezTo>
                <a:cubicBezTo>
                  <a:pt x="49" y="1330"/>
                  <a:pt x="49" y="1330"/>
                  <a:pt x="49" y="1330"/>
                </a:cubicBezTo>
                <a:cubicBezTo>
                  <a:pt x="49" y="1330"/>
                  <a:pt x="49" y="1331"/>
                  <a:pt x="49" y="1331"/>
                </a:cubicBezTo>
                <a:cubicBezTo>
                  <a:pt x="49" y="1331"/>
                  <a:pt x="49" y="1332"/>
                  <a:pt x="49" y="1332"/>
                </a:cubicBezTo>
                <a:cubicBezTo>
                  <a:pt x="49" y="1332"/>
                  <a:pt x="49" y="1332"/>
                  <a:pt x="48" y="1333"/>
                </a:cubicBezTo>
                <a:cubicBezTo>
                  <a:pt x="48" y="1333"/>
                  <a:pt x="48" y="1334"/>
                  <a:pt x="48" y="1335"/>
                </a:cubicBezTo>
                <a:cubicBezTo>
                  <a:pt x="48" y="1335"/>
                  <a:pt x="48" y="1335"/>
                  <a:pt x="48" y="1336"/>
                </a:cubicBezTo>
                <a:cubicBezTo>
                  <a:pt x="48" y="1336"/>
                  <a:pt x="48" y="1337"/>
                  <a:pt x="48" y="1337"/>
                </a:cubicBezTo>
                <a:cubicBezTo>
                  <a:pt x="48" y="1337"/>
                  <a:pt x="48" y="1337"/>
                  <a:pt x="48" y="1337"/>
                </a:cubicBezTo>
                <a:cubicBezTo>
                  <a:pt x="48" y="1337"/>
                  <a:pt x="48" y="1337"/>
                  <a:pt x="48" y="1337"/>
                </a:cubicBezTo>
                <a:cubicBezTo>
                  <a:pt x="48" y="1338"/>
                  <a:pt x="48" y="1338"/>
                  <a:pt x="48" y="1339"/>
                </a:cubicBezTo>
                <a:cubicBezTo>
                  <a:pt x="48" y="1339"/>
                  <a:pt x="48" y="1340"/>
                  <a:pt x="48" y="1340"/>
                </a:cubicBezTo>
                <a:cubicBezTo>
                  <a:pt x="48" y="1341"/>
                  <a:pt x="48" y="1341"/>
                  <a:pt x="48" y="1342"/>
                </a:cubicBezTo>
                <a:cubicBezTo>
                  <a:pt x="48" y="1342"/>
                  <a:pt x="48" y="1342"/>
                  <a:pt x="48" y="1343"/>
                </a:cubicBezTo>
                <a:cubicBezTo>
                  <a:pt x="48" y="1343"/>
                  <a:pt x="48" y="1343"/>
                  <a:pt x="49" y="1343"/>
                </a:cubicBezTo>
                <a:cubicBezTo>
                  <a:pt x="49" y="1344"/>
                  <a:pt x="49" y="1344"/>
                  <a:pt x="49" y="1345"/>
                </a:cubicBezTo>
                <a:cubicBezTo>
                  <a:pt x="49" y="1345"/>
                  <a:pt x="49" y="1345"/>
                  <a:pt x="49" y="1345"/>
                </a:cubicBezTo>
                <a:cubicBezTo>
                  <a:pt x="49" y="1345"/>
                  <a:pt x="49" y="1346"/>
                  <a:pt x="49" y="1346"/>
                </a:cubicBezTo>
                <a:cubicBezTo>
                  <a:pt x="49" y="1346"/>
                  <a:pt x="49" y="1347"/>
                  <a:pt x="49" y="1347"/>
                </a:cubicBezTo>
                <a:cubicBezTo>
                  <a:pt x="50" y="1347"/>
                  <a:pt x="50" y="1347"/>
                  <a:pt x="50" y="1347"/>
                </a:cubicBezTo>
                <a:cubicBezTo>
                  <a:pt x="50" y="1348"/>
                  <a:pt x="50" y="1348"/>
                  <a:pt x="50" y="1348"/>
                </a:cubicBezTo>
                <a:cubicBezTo>
                  <a:pt x="50" y="1348"/>
                  <a:pt x="50" y="1349"/>
                  <a:pt x="50" y="1349"/>
                </a:cubicBezTo>
                <a:cubicBezTo>
                  <a:pt x="50" y="1349"/>
                  <a:pt x="50" y="1350"/>
                  <a:pt x="51" y="1350"/>
                </a:cubicBezTo>
                <a:cubicBezTo>
                  <a:pt x="51" y="1351"/>
                  <a:pt x="51" y="1351"/>
                  <a:pt x="51" y="1352"/>
                </a:cubicBezTo>
                <a:cubicBezTo>
                  <a:pt x="51" y="1352"/>
                  <a:pt x="52" y="1352"/>
                  <a:pt x="52" y="1352"/>
                </a:cubicBezTo>
                <a:cubicBezTo>
                  <a:pt x="0" y="1402"/>
                  <a:pt x="0" y="1402"/>
                  <a:pt x="0" y="1402"/>
                </a:cubicBezTo>
                <a:cubicBezTo>
                  <a:pt x="0" y="1424"/>
                  <a:pt x="0" y="1424"/>
                  <a:pt x="0" y="1424"/>
                </a:cubicBezTo>
                <a:cubicBezTo>
                  <a:pt x="63" y="1364"/>
                  <a:pt x="63" y="1364"/>
                  <a:pt x="63" y="1364"/>
                </a:cubicBezTo>
                <a:cubicBezTo>
                  <a:pt x="63" y="1364"/>
                  <a:pt x="63" y="1364"/>
                  <a:pt x="63" y="1364"/>
                </a:cubicBezTo>
                <a:cubicBezTo>
                  <a:pt x="64" y="1364"/>
                  <a:pt x="64" y="1364"/>
                  <a:pt x="65" y="1365"/>
                </a:cubicBezTo>
                <a:cubicBezTo>
                  <a:pt x="65" y="1365"/>
                  <a:pt x="65" y="1365"/>
                  <a:pt x="66" y="1365"/>
                </a:cubicBezTo>
                <a:cubicBezTo>
                  <a:pt x="66" y="1365"/>
                  <a:pt x="66" y="1365"/>
                  <a:pt x="66" y="1365"/>
                </a:cubicBezTo>
                <a:cubicBezTo>
                  <a:pt x="67" y="1365"/>
                  <a:pt x="67" y="1366"/>
                  <a:pt x="67" y="1366"/>
                </a:cubicBezTo>
                <a:cubicBezTo>
                  <a:pt x="68" y="1366"/>
                  <a:pt x="68" y="1366"/>
                  <a:pt x="69" y="1366"/>
                </a:cubicBezTo>
                <a:cubicBezTo>
                  <a:pt x="69" y="1366"/>
                  <a:pt x="69" y="1366"/>
                  <a:pt x="70" y="1367"/>
                </a:cubicBezTo>
                <a:cubicBezTo>
                  <a:pt x="70" y="1367"/>
                  <a:pt x="70" y="1367"/>
                  <a:pt x="70" y="1367"/>
                </a:cubicBezTo>
                <a:cubicBezTo>
                  <a:pt x="70" y="1367"/>
                  <a:pt x="71" y="1367"/>
                  <a:pt x="71" y="1367"/>
                </a:cubicBezTo>
                <a:cubicBezTo>
                  <a:pt x="71" y="1367"/>
                  <a:pt x="71" y="1367"/>
                  <a:pt x="72" y="1367"/>
                </a:cubicBezTo>
                <a:cubicBezTo>
                  <a:pt x="72" y="1367"/>
                  <a:pt x="72" y="1367"/>
                  <a:pt x="72" y="1367"/>
                </a:cubicBezTo>
                <a:cubicBezTo>
                  <a:pt x="72" y="1367"/>
                  <a:pt x="72" y="1367"/>
                  <a:pt x="73" y="1367"/>
                </a:cubicBezTo>
                <a:cubicBezTo>
                  <a:pt x="73" y="1367"/>
                  <a:pt x="74" y="1367"/>
                  <a:pt x="75" y="1368"/>
                </a:cubicBezTo>
                <a:cubicBezTo>
                  <a:pt x="75" y="1368"/>
                  <a:pt x="75" y="1368"/>
                  <a:pt x="76" y="1368"/>
                </a:cubicBezTo>
                <a:cubicBezTo>
                  <a:pt x="76" y="1368"/>
                  <a:pt x="77" y="1368"/>
                  <a:pt x="77" y="1368"/>
                </a:cubicBezTo>
                <a:cubicBezTo>
                  <a:pt x="77" y="1368"/>
                  <a:pt x="77" y="1368"/>
                  <a:pt x="77" y="1368"/>
                </a:cubicBezTo>
                <a:cubicBezTo>
                  <a:pt x="77" y="1368"/>
                  <a:pt x="77" y="1368"/>
                  <a:pt x="78" y="1368"/>
                </a:cubicBezTo>
                <a:cubicBezTo>
                  <a:pt x="78" y="1368"/>
                  <a:pt x="78" y="1368"/>
                  <a:pt x="79" y="1368"/>
                </a:cubicBezTo>
                <a:cubicBezTo>
                  <a:pt x="79" y="1368"/>
                  <a:pt x="80" y="1368"/>
                  <a:pt x="80" y="1368"/>
                </a:cubicBezTo>
                <a:cubicBezTo>
                  <a:pt x="81" y="1368"/>
                  <a:pt x="81" y="1368"/>
                  <a:pt x="82" y="1367"/>
                </a:cubicBezTo>
                <a:cubicBezTo>
                  <a:pt x="82" y="1367"/>
                  <a:pt x="82" y="1367"/>
                  <a:pt x="83" y="1367"/>
                </a:cubicBezTo>
                <a:cubicBezTo>
                  <a:pt x="83" y="1367"/>
                  <a:pt x="83" y="1367"/>
                  <a:pt x="83" y="1367"/>
                </a:cubicBezTo>
                <a:cubicBezTo>
                  <a:pt x="84" y="1367"/>
                  <a:pt x="84" y="1367"/>
                  <a:pt x="84" y="1367"/>
                </a:cubicBezTo>
                <a:cubicBezTo>
                  <a:pt x="84" y="1367"/>
                  <a:pt x="85" y="1367"/>
                  <a:pt x="85" y="1367"/>
                </a:cubicBezTo>
                <a:cubicBezTo>
                  <a:pt x="85" y="1367"/>
                  <a:pt x="85" y="1367"/>
                  <a:pt x="85" y="1367"/>
                </a:cubicBezTo>
                <a:cubicBezTo>
                  <a:pt x="85" y="1367"/>
                  <a:pt x="86" y="1367"/>
                  <a:pt x="86" y="1367"/>
                </a:cubicBezTo>
                <a:cubicBezTo>
                  <a:pt x="86" y="1366"/>
                  <a:pt x="87" y="1366"/>
                  <a:pt x="88" y="1366"/>
                </a:cubicBezTo>
                <a:cubicBezTo>
                  <a:pt x="88" y="1366"/>
                  <a:pt x="88" y="1366"/>
                  <a:pt x="88" y="1366"/>
                </a:cubicBezTo>
                <a:cubicBezTo>
                  <a:pt x="89" y="1366"/>
                  <a:pt x="89" y="1366"/>
                  <a:pt x="89" y="1366"/>
                </a:cubicBezTo>
                <a:cubicBezTo>
                  <a:pt x="89" y="1365"/>
                  <a:pt x="89" y="1365"/>
                  <a:pt x="90" y="1365"/>
                </a:cubicBezTo>
                <a:cubicBezTo>
                  <a:pt x="90" y="1365"/>
                  <a:pt x="90" y="1365"/>
                  <a:pt x="90" y="1365"/>
                </a:cubicBezTo>
                <a:cubicBezTo>
                  <a:pt x="91" y="1365"/>
                  <a:pt x="91" y="1365"/>
                  <a:pt x="92" y="1364"/>
                </a:cubicBezTo>
                <a:cubicBezTo>
                  <a:pt x="92" y="1364"/>
                  <a:pt x="92" y="1364"/>
                  <a:pt x="93" y="1364"/>
                </a:cubicBezTo>
                <a:cubicBezTo>
                  <a:pt x="93" y="1364"/>
                  <a:pt x="93" y="1363"/>
                  <a:pt x="94" y="1363"/>
                </a:cubicBezTo>
                <a:cubicBezTo>
                  <a:pt x="94" y="1363"/>
                  <a:pt x="94" y="1363"/>
                  <a:pt x="94" y="1363"/>
                </a:cubicBezTo>
                <a:cubicBezTo>
                  <a:pt x="94" y="1363"/>
                  <a:pt x="94" y="1363"/>
                  <a:pt x="94" y="1363"/>
                </a:cubicBezTo>
                <a:cubicBezTo>
                  <a:pt x="94" y="1363"/>
                  <a:pt x="94" y="1363"/>
                  <a:pt x="94" y="1363"/>
                </a:cubicBezTo>
                <a:cubicBezTo>
                  <a:pt x="94" y="1363"/>
                  <a:pt x="95" y="1363"/>
                  <a:pt x="95" y="1363"/>
                </a:cubicBezTo>
                <a:cubicBezTo>
                  <a:pt x="95" y="1362"/>
                  <a:pt x="95" y="1362"/>
                  <a:pt x="95" y="1362"/>
                </a:cubicBezTo>
                <a:cubicBezTo>
                  <a:pt x="96" y="1362"/>
                  <a:pt x="96" y="1362"/>
                  <a:pt x="96" y="1361"/>
                </a:cubicBezTo>
                <a:cubicBezTo>
                  <a:pt x="97" y="1361"/>
                  <a:pt x="97" y="1361"/>
                  <a:pt x="97" y="1360"/>
                </a:cubicBezTo>
                <a:cubicBezTo>
                  <a:pt x="98" y="1360"/>
                  <a:pt x="98" y="1360"/>
                  <a:pt x="98" y="1360"/>
                </a:cubicBezTo>
                <a:cubicBezTo>
                  <a:pt x="98" y="1359"/>
                  <a:pt x="99" y="1359"/>
                  <a:pt x="99" y="1359"/>
                </a:cubicBezTo>
                <a:cubicBezTo>
                  <a:pt x="99" y="1359"/>
                  <a:pt x="99" y="1359"/>
                  <a:pt x="99" y="1359"/>
                </a:cubicBezTo>
                <a:cubicBezTo>
                  <a:pt x="99" y="1359"/>
                  <a:pt x="99" y="1359"/>
                  <a:pt x="100" y="1358"/>
                </a:cubicBezTo>
                <a:cubicBezTo>
                  <a:pt x="100" y="1358"/>
                  <a:pt x="100" y="1358"/>
                  <a:pt x="100" y="1357"/>
                </a:cubicBezTo>
                <a:cubicBezTo>
                  <a:pt x="101" y="1357"/>
                  <a:pt x="101" y="1357"/>
                  <a:pt x="102" y="1356"/>
                </a:cubicBezTo>
                <a:cubicBezTo>
                  <a:pt x="102" y="1356"/>
                  <a:pt x="102" y="1355"/>
                  <a:pt x="102" y="1355"/>
                </a:cubicBezTo>
                <a:cubicBezTo>
                  <a:pt x="102" y="1355"/>
                  <a:pt x="102" y="1355"/>
                  <a:pt x="102" y="1355"/>
                </a:cubicBezTo>
                <a:cubicBezTo>
                  <a:pt x="102" y="1355"/>
                  <a:pt x="102" y="1355"/>
                  <a:pt x="103" y="1355"/>
                </a:cubicBezTo>
                <a:cubicBezTo>
                  <a:pt x="103" y="1354"/>
                  <a:pt x="103" y="1354"/>
                  <a:pt x="103" y="1354"/>
                </a:cubicBezTo>
                <a:cubicBezTo>
                  <a:pt x="103" y="1354"/>
                  <a:pt x="103" y="1354"/>
                  <a:pt x="103" y="1353"/>
                </a:cubicBezTo>
                <a:cubicBezTo>
                  <a:pt x="327" y="1418"/>
                  <a:pt x="327" y="1418"/>
                  <a:pt x="327" y="1418"/>
                </a:cubicBezTo>
                <a:cubicBezTo>
                  <a:pt x="327" y="1419"/>
                  <a:pt x="327" y="1419"/>
                  <a:pt x="327" y="1420"/>
                </a:cubicBezTo>
                <a:cubicBezTo>
                  <a:pt x="327" y="1420"/>
                  <a:pt x="327" y="1420"/>
                  <a:pt x="327" y="1421"/>
                </a:cubicBezTo>
                <a:cubicBezTo>
                  <a:pt x="327" y="1421"/>
                  <a:pt x="327" y="1422"/>
                  <a:pt x="327" y="1423"/>
                </a:cubicBezTo>
                <a:cubicBezTo>
                  <a:pt x="327" y="1423"/>
                  <a:pt x="327" y="1423"/>
                  <a:pt x="327" y="1424"/>
                </a:cubicBezTo>
                <a:cubicBezTo>
                  <a:pt x="327" y="1424"/>
                  <a:pt x="327" y="1425"/>
                  <a:pt x="328" y="1425"/>
                </a:cubicBezTo>
                <a:cubicBezTo>
                  <a:pt x="328" y="1426"/>
                  <a:pt x="328" y="1426"/>
                  <a:pt x="328" y="1426"/>
                </a:cubicBezTo>
                <a:cubicBezTo>
                  <a:pt x="328" y="1426"/>
                  <a:pt x="328" y="1426"/>
                  <a:pt x="328" y="1427"/>
                </a:cubicBezTo>
                <a:cubicBezTo>
                  <a:pt x="328" y="1427"/>
                  <a:pt x="328" y="1428"/>
                  <a:pt x="328" y="1428"/>
                </a:cubicBezTo>
                <a:cubicBezTo>
                  <a:pt x="329" y="1429"/>
                  <a:pt x="329" y="1429"/>
                  <a:pt x="329" y="1430"/>
                </a:cubicBezTo>
                <a:cubicBezTo>
                  <a:pt x="329" y="1430"/>
                  <a:pt x="329" y="1430"/>
                  <a:pt x="329" y="1431"/>
                </a:cubicBezTo>
                <a:cubicBezTo>
                  <a:pt x="330" y="1431"/>
                  <a:pt x="330" y="1432"/>
                  <a:pt x="330" y="1432"/>
                </a:cubicBezTo>
                <a:cubicBezTo>
                  <a:pt x="330" y="1433"/>
                  <a:pt x="331" y="1433"/>
                  <a:pt x="331" y="1433"/>
                </a:cubicBezTo>
                <a:cubicBezTo>
                  <a:pt x="331" y="1434"/>
                  <a:pt x="331" y="1434"/>
                  <a:pt x="332" y="1435"/>
                </a:cubicBezTo>
                <a:cubicBezTo>
                  <a:pt x="332" y="1435"/>
                  <a:pt x="332" y="1436"/>
                  <a:pt x="332" y="1436"/>
                </a:cubicBezTo>
                <a:cubicBezTo>
                  <a:pt x="333" y="1436"/>
                  <a:pt x="333" y="1437"/>
                  <a:pt x="333" y="1437"/>
                </a:cubicBezTo>
                <a:cubicBezTo>
                  <a:pt x="334" y="1438"/>
                  <a:pt x="334" y="1438"/>
                  <a:pt x="334" y="1438"/>
                </a:cubicBezTo>
                <a:cubicBezTo>
                  <a:pt x="334" y="1439"/>
                  <a:pt x="335" y="1439"/>
                  <a:pt x="335" y="1439"/>
                </a:cubicBezTo>
                <a:cubicBezTo>
                  <a:pt x="335" y="1440"/>
                  <a:pt x="336" y="1440"/>
                  <a:pt x="336" y="1440"/>
                </a:cubicBezTo>
                <a:cubicBezTo>
                  <a:pt x="337" y="1441"/>
                  <a:pt x="337" y="1441"/>
                  <a:pt x="337" y="1441"/>
                </a:cubicBezTo>
                <a:cubicBezTo>
                  <a:pt x="338" y="1442"/>
                  <a:pt x="338" y="1442"/>
                  <a:pt x="338" y="1442"/>
                </a:cubicBezTo>
                <a:cubicBezTo>
                  <a:pt x="339" y="1443"/>
                  <a:pt x="339" y="1443"/>
                  <a:pt x="339" y="1443"/>
                </a:cubicBezTo>
                <a:cubicBezTo>
                  <a:pt x="340" y="1443"/>
                  <a:pt x="340" y="1444"/>
                  <a:pt x="341" y="1444"/>
                </a:cubicBezTo>
                <a:cubicBezTo>
                  <a:pt x="341" y="1444"/>
                  <a:pt x="341" y="1444"/>
                  <a:pt x="342" y="1445"/>
                </a:cubicBezTo>
                <a:cubicBezTo>
                  <a:pt x="342" y="1445"/>
                  <a:pt x="343" y="1445"/>
                  <a:pt x="343" y="1445"/>
                </a:cubicBezTo>
                <a:cubicBezTo>
                  <a:pt x="344" y="1446"/>
                  <a:pt x="344" y="1446"/>
                  <a:pt x="345" y="1446"/>
                </a:cubicBezTo>
                <a:cubicBezTo>
                  <a:pt x="345" y="1446"/>
                  <a:pt x="345" y="1446"/>
                  <a:pt x="346" y="1446"/>
                </a:cubicBezTo>
                <a:cubicBezTo>
                  <a:pt x="346" y="1447"/>
                  <a:pt x="347" y="1447"/>
                  <a:pt x="348" y="1447"/>
                </a:cubicBezTo>
                <a:cubicBezTo>
                  <a:pt x="348" y="1447"/>
                  <a:pt x="348" y="1447"/>
                  <a:pt x="348" y="1447"/>
                </a:cubicBezTo>
                <a:cubicBezTo>
                  <a:pt x="348" y="1447"/>
                  <a:pt x="349" y="1447"/>
                  <a:pt x="349" y="1447"/>
                </a:cubicBezTo>
                <a:cubicBezTo>
                  <a:pt x="349" y="1448"/>
                  <a:pt x="350" y="1448"/>
                  <a:pt x="351" y="1448"/>
                </a:cubicBezTo>
                <a:cubicBezTo>
                  <a:pt x="351" y="1448"/>
                  <a:pt x="351" y="1448"/>
                  <a:pt x="352" y="1448"/>
                </a:cubicBezTo>
                <a:cubicBezTo>
                  <a:pt x="352" y="1448"/>
                  <a:pt x="353" y="1448"/>
                  <a:pt x="353" y="1448"/>
                </a:cubicBezTo>
                <a:cubicBezTo>
                  <a:pt x="354" y="1448"/>
                  <a:pt x="354" y="1448"/>
                  <a:pt x="355" y="1448"/>
                </a:cubicBezTo>
                <a:cubicBezTo>
                  <a:pt x="355" y="1448"/>
                  <a:pt x="355" y="1448"/>
                  <a:pt x="356" y="1448"/>
                </a:cubicBezTo>
                <a:cubicBezTo>
                  <a:pt x="411" y="1674"/>
                  <a:pt x="411" y="1674"/>
                  <a:pt x="411" y="1674"/>
                </a:cubicBezTo>
                <a:cubicBezTo>
                  <a:pt x="411" y="1674"/>
                  <a:pt x="411" y="1674"/>
                  <a:pt x="411" y="1675"/>
                </a:cubicBezTo>
                <a:cubicBezTo>
                  <a:pt x="411" y="1675"/>
                  <a:pt x="411" y="1675"/>
                  <a:pt x="410" y="1675"/>
                </a:cubicBezTo>
                <a:cubicBezTo>
                  <a:pt x="410" y="1675"/>
                  <a:pt x="410" y="1675"/>
                  <a:pt x="410" y="1675"/>
                </a:cubicBezTo>
                <a:cubicBezTo>
                  <a:pt x="410" y="1675"/>
                  <a:pt x="410" y="1675"/>
                  <a:pt x="410" y="1675"/>
                </a:cubicBezTo>
                <a:cubicBezTo>
                  <a:pt x="409" y="1676"/>
                  <a:pt x="409" y="1676"/>
                  <a:pt x="409" y="1676"/>
                </a:cubicBezTo>
                <a:cubicBezTo>
                  <a:pt x="408" y="1676"/>
                  <a:pt x="408" y="1677"/>
                  <a:pt x="408" y="1677"/>
                </a:cubicBezTo>
                <a:cubicBezTo>
                  <a:pt x="407" y="1677"/>
                  <a:pt x="407" y="1678"/>
                  <a:pt x="407" y="1678"/>
                </a:cubicBezTo>
                <a:cubicBezTo>
                  <a:pt x="406" y="1678"/>
                  <a:pt x="406" y="1678"/>
                  <a:pt x="406" y="1679"/>
                </a:cubicBezTo>
                <a:cubicBezTo>
                  <a:pt x="406" y="1679"/>
                  <a:pt x="405" y="1679"/>
                  <a:pt x="405" y="1679"/>
                </a:cubicBezTo>
                <a:cubicBezTo>
                  <a:pt x="405" y="1679"/>
                  <a:pt x="405" y="1679"/>
                  <a:pt x="405" y="1679"/>
                </a:cubicBezTo>
                <a:cubicBezTo>
                  <a:pt x="405" y="1679"/>
                  <a:pt x="405" y="1680"/>
                  <a:pt x="404" y="1680"/>
                </a:cubicBezTo>
                <a:cubicBezTo>
                  <a:pt x="404" y="1680"/>
                  <a:pt x="404" y="1681"/>
                  <a:pt x="404" y="1681"/>
                </a:cubicBezTo>
                <a:cubicBezTo>
                  <a:pt x="403" y="1681"/>
                  <a:pt x="403" y="1682"/>
                  <a:pt x="402" y="1682"/>
                </a:cubicBezTo>
                <a:cubicBezTo>
                  <a:pt x="402" y="1683"/>
                  <a:pt x="402" y="1683"/>
                  <a:pt x="402" y="1683"/>
                </a:cubicBezTo>
                <a:cubicBezTo>
                  <a:pt x="402" y="1683"/>
                  <a:pt x="402" y="1683"/>
                  <a:pt x="402" y="1683"/>
                </a:cubicBezTo>
                <a:cubicBezTo>
                  <a:pt x="402" y="1683"/>
                  <a:pt x="401" y="1684"/>
                  <a:pt x="401" y="1684"/>
                </a:cubicBezTo>
                <a:cubicBezTo>
                  <a:pt x="401" y="1684"/>
                  <a:pt x="401" y="1684"/>
                  <a:pt x="401" y="1685"/>
                </a:cubicBezTo>
                <a:cubicBezTo>
                  <a:pt x="401" y="1685"/>
                  <a:pt x="400" y="1685"/>
                  <a:pt x="400" y="1686"/>
                </a:cubicBezTo>
                <a:cubicBezTo>
                  <a:pt x="400" y="1686"/>
                  <a:pt x="400" y="1687"/>
                  <a:pt x="399" y="1687"/>
                </a:cubicBezTo>
                <a:cubicBezTo>
                  <a:pt x="399" y="1687"/>
                  <a:pt x="399" y="1688"/>
                  <a:pt x="399" y="1688"/>
                </a:cubicBezTo>
                <a:cubicBezTo>
                  <a:pt x="399" y="1688"/>
                  <a:pt x="399" y="1689"/>
                  <a:pt x="399" y="1689"/>
                </a:cubicBezTo>
                <a:cubicBezTo>
                  <a:pt x="399" y="1689"/>
                  <a:pt x="399" y="1689"/>
                  <a:pt x="399" y="1689"/>
                </a:cubicBezTo>
                <a:cubicBezTo>
                  <a:pt x="398" y="1689"/>
                  <a:pt x="398" y="1689"/>
                  <a:pt x="398" y="1690"/>
                </a:cubicBezTo>
                <a:cubicBezTo>
                  <a:pt x="398" y="1690"/>
                  <a:pt x="398" y="1691"/>
                  <a:pt x="398" y="1691"/>
                </a:cubicBezTo>
                <a:cubicBezTo>
                  <a:pt x="398" y="1692"/>
                  <a:pt x="397" y="1692"/>
                  <a:pt x="397" y="1692"/>
                </a:cubicBezTo>
                <a:cubicBezTo>
                  <a:pt x="397" y="1692"/>
                  <a:pt x="397" y="1692"/>
                  <a:pt x="397" y="1692"/>
                </a:cubicBezTo>
                <a:cubicBezTo>
                  <a:pt x="397" y="1693"/>
                  <a:pt x="397" y="1693"/>
                  <a:pt x="397" y="1694"/>
                </a:cubicBezTo>
                <a:cubicBezTo>
                  <a:pt x="397" y="1694"/>
                  <a:pt x="397" y="1694"/>
                  <a:pt x="397" y="1694"/>
                </a:cubicBezTo>
                <a:cubicBezTo>
                  <a:pt x="397" y="1695"/>
                  <a:pt x="397" y="1695"/>
                  <a:pt x="397" y="1695"/>
                </a:cubicBezTo>
                <a:cubicBezTo>
                  <a:pt x="397" y="1696"/>
                  <a:pt x="396" y="1697"/>
                  <a:pt x="396" y="1697"/>
                </a:cubicBezTo>
                <a:cubicBezTo>
                  <a:pt x="396" y="1698"/>
                  <a:pt x="396" y="1698"/>
                  <a:pt x="396" y="1698"/>
                </a:cubicBezTo>
                <a:cubicBezTo>
                  <a:pt x="396" y="1699"/>
                  <a:pt x="396" y="1699"/>
                  <a:pt x="396" y="1700"/>
                </a:cubicBezTo>
                <a:cubicBezTo>
                  <a:pt x="396" y="1700"/>
                  <a:pt x="396" y="1700"/>
                  <a:pt x="396" y="1700"/>
                </a:cubicBezTo>
                <a:cubicBezTo>
                  <a:pt x="396" y="1701"/>
                  <a:pt x="396" y="1701"/>
                  <a:pt x="396" y="1701"/>
                </a:cubicBezTo>
                <a:cubicBezTo>
                  <a:pt x="396" y="1702"/>
                  <a:pt x="396" y="1702"/>
                  <a:pt x="396" y="1703"/>
                </a:cubicBezTo>
                <a:cubicBezTo>
                  <a:pt x="396" y="1703"/>
                  <a:pt x="396" y="1704"/>
                  <a:pt x="396" y="1704"/>
                </a:cubicBezTo>
                <a:cubicBezTo>
                  <a:pt x="397" y="1705"/>
                  <a:pt x="397" y="1705"/>
                  <a:pt x="397" y="1705"/>
                </a:cubicBezTo>
                <a:cubicBezTo>
                  <a:pt x="397" y="1705"/>
                  <a:pt x="397" y="1706"/>
                  <a:pt x="397" y="1706"/>
                </a:cubicBezTo>
                <a:cubicBezTo>
                  <a:pt x="397" y="1706"/>
                  <a:pt x="397" y="1707"/>
                  <a:pt x="397" y="1707"/>
                </a:cubicBezTo>
                <a:cubicBezTo>
                  <a:pt x="397" y="1707"/>
                  <a:pt x="397" y="1707"/>
                  <a:pt x="397" y="1708"/>
                </a:cubicBezTo>
                <a:cubicBezTo>
                  <a:pt x="397" y="1708"/>
                  <a:pt x="397" y="1708"/>
                  <a:pt x="397" y="1708"/>
                </a:cubicBezTo>
                <a:cubicBezTo>
                  <a:pt x="397" y="1709"/>
                  <a:pt x="398" y="1710"/>
                  <a:pt x="398" y="1710"/>
                </a:cubicBezTo>
                <a:cubicBezTo>
                  <a:pt x="398" y="1710"/>
                  <a:pt x="398" y="1711"/>
                  <a:pt x="398" y="1711"/>
                </a:cubicBezTo>
                <a:cubicBezTo>
                  <a:pt x="398" y="1711"/>
                  <a:pt x="398" y="1711"/>
                  <a:pt x="398" y="1711"/>
                </a:cubicBezTo>
                <a:cubicBezTo>
                  <a:pt x="399" y="1712"/>
                  <a:pt x="399" y="1712"/>
                  <a:pt x="399" y="1713"/>
                </a:cubicBezTo>
                <a:cubicBezTo>
                  <a:pt x="399" y="1713"/>
                  <a:pt x="399" y="1714"/>
                  <a:pt x="400" y="1714"/>
                </a:cubicBezTo>
                <a:cubicBezTo>
                  <a:pt x="400" y="1714"/>
                  <a:pt x="400" y="1714"/>
                  <a:pt x="400" y="1715"/>
                </a:cubicBezTo>
                <a:cubicBezTo>
                  <a:pt x="232" y="1876"/>
                  <a:pt x="232" y="1876"/>
                  <a:pt x="232" y="1876"/>
                </a:cubicBezTo>
                <a:cubicBezTo>
                  <a:pt x="232" y="1876"/>
                  <a:pt x="232" y="1876"/>
                  <a:pt x="232" y="1876"/>
                </a:cubicBezTo>
                <a:cubicBezTo>
                  <a:pt x="231" y="1875"/>
                  <a:pt x="231" y="1875"/>
                  <a:pt x="230" y="1875"/>
                </a:cubicBezTo>
                <a:cubicBezTo>
                  <a:pt x="230" y="1875"/>
                  <a:pt x="229" y="1874"/>
                  <a:pt x="229" y="1874"/>
                </a:cubicBezTo>
                <a:cubicBezTo>
                  <a:pt x="229" y="1874"/>
                  <a:pt x="229" y="1874"/>
                  <a:pt x="228" y="1874"/>
                </a:cubicBezTo>
                <a:cubicBezTo>
                  <a:pt x="228" y="1874"/>
                  <a:pt x="228" y="1874"/>
                  <a:pt x="228" y="1874"/>
                </a:cubicBezTo>
                <a:cubicBezTo>
                  <a:pt x="227" y="1873"/>
                  <a:pt x="226" y="1873"/>
                  <a:pt x="226" y="1873"/>
                </a:cubicBezTo>
                <a:cubicBezTo>
                  <a:pt x="226" y="1873"/>
                  <a:pt x="225" y="1873"/>
                  <a:pt x="225" y="1873"/>
                </a:cubicBezTo>
                <a:cubicBezTo>
                  <a:pt x="225" y="1873"/>
                  <a:pt x="225" y="1873"/>
                  <a:pt x="225" y="1873"/>
                </a:cubicBezTo>
                <a:cubicBezTo>
                  <a:pt x="224" y="1873"/>
                  <a:pt x="224" y="1872"/>
                  <a:pt x="223" y="1872"/>
                </a:cubicBezTo>
                <a:cubicBezTo>
                  <a:pt x="223" y="1872"/>
                  <a:pt x="223" y="1872"/>
                  <a:pt x="223" y="1872"/>
                </a:cubicBezTo>
                <a:cubicBezTo>
                  <a:pt x="222" y="1872"/>
                  <a:pt x="222" y="1872"/>
                  <a:pt x="222" y="1872"/>
                </a:cubicBezTo>
                <a:cubicBezTo>
                  <a:pt x="221" y="1872"/>
                  <a:pt x="221" y="1872"/>
                  <a:pt x="220" y="1872"/>
                </a:cubicBezTo>
                <a:cubicBezTo>
                  <a:pt x="220" y="1872"/>
                  <a:pt x="219" y="1872"/>
                  <a:pt x="219" y="1872"/>
                </a:cubicBezTo>
                <a:cubicBezTo>
                  <a:pt x="218" y="1872"/>
                  <a:pt x="218" y="1872"/>
                  <a:pt x="218" y="1872"/>
                </a:cubicBezTo>
                <a:cubicBezTo>
                  <a:pt x="218" y="1872"/>
                  <a:pt x="217" y="1872"/>
                  <a:pt x="217" y="1872"/>
                </a:cubicBezTo>
                <a:cubicBezTo>
                  <a:pt x="217" y="1872"/>
                  <a:pt x="217" y="1872"/>
                  <a:pt x="217" y="1872"/>
                </a:cubicBezTo>
                <a:cubicBezTo>
                  <a:pt x="217" y="1872"/>
                  <a:pt x="216" y="1872"/>
                  <a:pt x="216" y="1872"/>
                </a:cubicBezTo>
                <a:cubicBezTo>
                  <a:pt x="215" y="1872"/>
                  <a:pt x="215" y="1872"/>
                  <a:pt x="215" y="1872"/>
                </a:cubicBezTo>
                <a:cubicBezTo>
                  <a:pt x="214" y="1872"/>
                  <a:pt x="213" y="1872"/>
                  <a:pt x="213" y="1872"/>
                </a:cubicBezTo>
                <a:cubicBezTo>
                  <a:pt x="213" y="1872"/>
                  <a:pt x="212" y="1872"/>
                  <a:pt x="212" y="1872"/>
                </a:cubicBezTo>
                <a:cubicBezTo>
                  <a:pt x="212" y="1872"/>
                  <a:pt x="212" y="1872"/>
                  <a:pt x="211" y="1872"/>
                </a:cubicBezTo>
                <a:cubicBezTo>
                  <a:pt x="211" y="1872"/>
                  <a:pt x="210" y="1872"/>
                  <a:pt x="210" y="1872"/>
                </a:cubicBezTo>
                <a:cubicBezTo>
                  <a:pt x="210" y="1872"/>
                  <a:pt x="210" y="1872"/>
                  <a:pt x="210" y="1872"/>
                </a:cubicBezTo>
                <a:cubicBezTo>
                  <a:pt x="209" y="1873"/>
                  <a:pt x="209" y="1873"/>
                  <a:pt x="209" y="1873"/>
                </a:cubicBezTo>
                <a:cubicBezTo>
                  <a:pt x="208" y="1873"/>
                  <a:pt x="208" y="1873"/>
                  <a:pt x="207" y="1873"/>
                </a:cubicBezTo>
                <a:cubicBezTo>
                  <a:pt x="207" y="1873"/>
                  <a:pt x="207" y="1873"/>
                  <a:pt x="206" y="1874"/>
                </a:cubicBezTo>
                <a:cubicBezTo>
                  <a:pt x="206" y="1874"/>
                  <a:pt x="206" y="1874"/>
                  <a:pt x="206" y="1874"/>
                </a:cubicBezTo>
                <a:cubicBezTo>
                  <a:pt x="205" y="1874"/>
                  <a:pt x="205" y="1874"/>
                  <a:pt x="204" y="1874"/>
                </a:cubicBezTo>
                <a:cubicBezTo>
                  <a:pt x="204" y="1874"/>
                  <a:pt x="203" y="1875"/>
                  <a:pt x="203" y="1875"/>
                </a:cubicBezTo>
                <a:cubicBezTo>
                  <a:pt x="203" y="1875"/>
                  <a:pt x="202" y="1875"/>
                  <a:pt x="202" y="1876"/>
                </a:cubicBezTo>
                <a:cubicBezTo>
                  <a:pt x="202" y="1876"/>
                  <a:pt x="201" y="1876"/>
                  <a:pt x="201" y="1876"/>
                </a:cubicBezTo>
                <a:cubicBezTo>
                  <a:pt x="201" y="1876"/>
                  <a:pt x="201" y="1876"/>
                  <a:pt x="201" y="1876"/>
                </a:cubicBezTo>
                <a:cubicBezTo>
                  <a:pt x="201" y="1876"/>
                  <a:pt x="201" y="1876"/>
                  <a:pt x="201" y="1876"/>
                </a:cubicBezTo>
                <a:cubicBezTo>
                  <a:pt x="201" y="1876"/>
                  <a:pt x="201" y="1876"/>
                  <a:pt x="200" y="1876"/>
                </a:cubicBezTo>
                <a:cubicBezTo>
                  <a:pt x="200" y="1877"/>
                  <a:pt x="200" y="1877"/>
                  <a:pt x="199" y="1877"/>
                </a:cubicBezTo>
                <a:cubicBezTo>
                  <a:pt x="199" y="1877"/>
                  <a:pt x="199" y="1878"/>
                  <a:pt x="198" y="1878"/>
                </a:cubicBezTo>
                <a:cubicBezTo>
                  <a:pt x="198" y="1878"/>
                  <a:pt x="197" y="1879"/>
                  <a:pt x="197" y="1879"/>
                </a:cubicBezTo>
                <a:cubicBezTo>
                  <a:pt x="197" y="1879"/>
                  <a:pt x="197" y="1880"/>
                  <a:pt x="196" y="1880"/>
                </a:cubicBezTo>
                <a:cubicBezTo>
                  <a:pt x="196" y="1880"/>
                  <a:pt x="196" y="1880"/>
                  <a:pt x="196" y="1880"/>
                </a:cubicBezTo>
                <a:cubicBezTo>
                  <a:pt x="196" y="1880"/>
                  <a:pt x="196" y="1880"/>
                  <a:pt x="196" y="1880"/>
                </a:cubicBezTo>
                <a:cubicBezTo>
                  <a:pt x="196" y="1880"/>
                  <a:pt x="195" y="1881"/>
                  <a:pt x="195" y="1881"/>
                </a:cubicBezTo>
                <a:cubicBezTo>
                  <a:pt x="195" y="1881"/>
                  <a:pt x="194" y="1882"/>
                  <a:pt x="194" y="1882"/>
                </a:cubicBezTo>
                <a:cubicBezTo>
                  <a:pt x="194" y="1882"/>
                  <a:pt x="193" y="1883"/>
                  <a:pt x="193" y="1883"/>
                </a:cubicBezTo>
                <a:cubicBezTo>
                  <a:pt x="193" y="1884"/>
                  <a:pt x="193" y="1884"/>
                  <a:pt x="192" y="1884"/>
                </a:cubicBezTo>
                <a:cubicBezTo>
                  <a:pt x="192" y="1884"/>
                  <a:pt x="192" y="1884"/>
                  <a:pt x="192" y="1884"/>
                </a:cubicBezTo>
                <a:cubicBezTo>
                  <a:pt x="192" y="1884"/>
                  <a:pt x="192" y="1885"/>
                  <a:pt x="192" y="1885"/>
                </a:cubicBezTo>
                <a:cubicBezTo>
                  <a:pt x="192" y="1885"/>
                  <a:pt x="192" y="1885"/>
                  <a:pt x="191" y="1886"/>
                </a:cubicBezTo>
                <a:cubicBezTo>
                  <a:pt x="191" y="1886"/>
                  <a:pt x="191" y="1886"/>
                  <a:pt x="191" y="1886"/>
                </a:cubicBezTo>
                <a:cubicBezTo>
                  <a:pt x="0" y="1830"/>
                  <a:pt x="0" y="1830"/>
                  <a:pt x="0" y="1830"/>
                </a:cubicBezTo>
                <a:cubicBezTo>
                  <a:pt x="0" y="1847"/>
                  <a:pt x="0" y="1847"/>
                  <a:pt x="0" y="1847"/>
                </a:cubicBezTo>
                <a:cubicBezTo>
                  <a:pt x="187" y="1901"/>
                  <a:pt x="187" y="1901"/>
                  <a:pt x="187" y="1901"/>
                </a:cubicBezTo>
                <a:cubicBezTo>
                  <a:pt x="187" y="1901"/>
                  <a:pt x="187" y="1901"/>
                  <a:pt x="187" y="1901"/>
                </a:cubicBezTo>
                <a:cubicBezTo>
                  <a:pt x="187" y="1902"/>
                  <a:pt x="187" y="1902"/>
                  <a:pt x="187" y="1902"/>
                </a:cubicBezTo>
                <a:cubicBezTo>
                  <a:pt x="187" y="1903"/>
                  <a:pt x="187" y="1903"/>
                  <a:pt x="187" y="1904"/>
                </a:cubicBezTo>
                <a:cubicBezTo>
                  <a:pt x="187" y="1904"/>
                  <a:pt x="187" y="1905"/>
                  <a:pt x="187" y="1905"/>
                </a:cubicBezTo>
                <a:cubicBezTo>
                  <a:pt x="187" y="1906"/>
                  <a:pt x="187" y="1906"/>
                  <a:pt x="187" y="1906"/>
                </a:cubicBezTo>
                <a:cubicBezTo>
                  <a:pt x="187" y="1906"/>
                  <a:pt x="187" y="1907"/>
                  <a:pt x="187" y="1907"/>
                </a:cubicBezTo>
                <a:cubicBezTo>
                  <a:pt x="187" y="1907"/>
                  <a:pt x="188" y="1908"/>
                  <a:pt x="188" y="1908"/>
                </a:cubicBezTo>
                <a:cubicBezTo>
                  <a:pt x="188" y="1908"/>
                  <a:pt x="188" y="1909"/>
                  <a:pt x="188" y="1909"/>
                </a:cubicBezTo>
                <a:cubicBezTo>
                  <a:pt x="188" y="1909"/>
                  <a:pt x="188" y="1909"/>
                  <a:pt x="188" y="1909"/>
                </a:cubicBezTo>
                <a:cubicBezTo>
                  <a:pt x="188" y="1910"/>
                  <a:pt x="188" y="1911"/>
                  <a:pt x="188" y="1911"/>
                </a:cubicBezTo>
                <a:cubicBezTo>
                  <a:pt x="189" y="1911"/>
                  <a:pt x="189" y="1912"/>
                  <a:pt x="189" y="1912"/>
                </a:cubicBezTo>
                <a:cubicBezTo>
                  <a:pt x="189" y="1912"/>
                  <a:pt x="189" y="1912"/>
                  <a:pt x="189" y="1913"/>
                </a:cubicBezTo>
                <a:cubicBezTo>
                  <a:pt x="189" y="1913"/>
                  <a:pt x="189" y="1913"/>
                  <a:pt x="190" y="1914"/>
                </a:cubicBezTo>
                <a:cubicBezTo>
                  <a:pt x="190" y="1914"/>
                  <a:pt x="190" y="1915"/>
                  <a:pt x="190" y="1915"/>
                </a:cubicBezTo>
                <a:cubicBezTo>
                  <a:pt x="190" y="1916"/>
                  <a:pt x="191" y="1916"/>
                  <a:pt x="191" y="1916"/>
                </a:cubicBezTo>
                <a:cubicBezTo>
                  <a:pt x="191" y="1917"/>
                  <a:pt x="191" y="1917"/>
                  <a:pt x="191" y="1917"/>
                </a:cubicBezTo>
                <a:cubicBezTo>
                  <a:pt x="191" y="1917"/>
                  <a:pt x="192" y="1918"/>
                  <a:pt x="192" y="1918"/>
                </a:cubicBezTo>
                <a:cubicBezTo>
                  <a:pt x="192" y="1918"/>
                  <a:pt x="192" y="1918"/>
                  <a:pt x="192" y="1918"/>
                </a:cubicBezTo>
                <a:cubicBezTo>
                  <a:pt x="192" y="1918"/>
                  <a:pt x="192" y="1918"/>
                  <a:pt x="192" y="1919"/>
                </a:cubicBezTo>
                <a:cubicBezTo>
                  <a:pt x="193" y="1919"/>
                  <a:pt x="193" y="1920"/>
                  <a:pt x="193" y="1920"/>
                </a:cubicBezTo>
                <a:cubicBezTo>
                  <a:pt x="194" y="1920"/>
                  <a:pt x="194" y="1921"/>
                  <a:pt x="194" y="1921"/>
                </a:cubicBezTo>
                <a:cubicBezTo>
                  <a:pt x="194" y="1921"/>
                  <a:pt x="195" y="1922"/>
                  <a:pt x="195" y="1922"/>
                </a:cubicBezTo>
                <a:cubicBezTo>
                  <a:pt x="195" y="1922"/>
                  <a:pt x="195" y="1922"/>
                  <a:pt x="195" y="1922"/>
                </a:cubicBezTo>
                <a:cubicBezTo>
                  <a:pt x="195" y="1922"/>
                  <a:pt x="195" y="1922"/>
                  <a:pt x="195" y="1922"/>
                </a:cubicBezTo>
                <a:cubicBezTo>
                  <a:pt x="196" y="1923"/>
                  <a:pt x="196" y="1923"/>
                  <a:pt x="196" y="1923"/>
                </a:cubicBezTo>
                <a:cubicBezTo>
                  <a:pt x="196" y="1923"/>
                  <a:pt x="197" y="1923"/>
                  <a:pt x="197" y="1924"/>
                </a:cubicBezTo>
                <a:cubicBezTo>
                  <a:pt x="197" y="1924"/>
                  <a:pt x="197" y="1924"/>
                  <a:pt x="197" y="1924"/>
                </a:cubicBezTo>
                <a:cubicBezTo>
                  <a:pt x="198" y="1924"/>
                  <a:pt x="198" y="1925"/>
                  <a:pt x="199" y="1925"/>
                </a:cubicBezTo>
                <a:cubicBezTo>
                  <a:pt x="199" y="1925"/>
                  <a:pt x="199" y="1926"/>
                  <a:pt x="199" y="1926"/>
                </a:cubicBezTo>
                <a:cubicBezTo>
                  <a:pt x="200" y="1926"/>
                  <a:pt x="200" y="1926"/>
                  <a:pt x="200" y="1926"/>
                </a:cubicBezTo>
                <a:cubicBezTo>
                  <a:pt x="200" y="1926"/>
                  <a:pt x="200" y="1926"/>
                  <a:pt x="200" y="1926"/>
                </a:cubicBezTo>
                <a:cubicBezTo>
                  <a:pt x="200" y="1926"/>
                  <a:pt x="201" y="1927"/>
                  <a:pt x="201" y="1927"/>
                </a:cubicBezTo>
                <a:cubicBezTo>
                  <a:pt x="201" y="1927"/>
                  <a:pt x="201" y="1927"/>
                  <a:pt x="201" y="1927"/>
                </a:cubicBezTo>
                <a:cubicBezTo>
                  <a:pt x="201" y="1927"/>
                  <a:pt x="202" y="1927"/>
                  <a:pt x="202" y="1927"/>
                </a:cubicBezTo>
                <a:cubicBezTo>
                  <a:pt x="202" y="1928"/>
                  <a:pt x="203" y="1928"/>
                  <a:pt x="203" y="1928"/>
                </a:cubicBezTo>
                <a:cubicBezTo>
                  <a:pt x="204" y="1928"/>
                  <a:pt x="204" y="1928"/>
                  <a:pt x="204" y="1928"/>
                </a:cubicBezTo>
                <a:cubicBezTo>
                  <a:pt x="204" y="1929"/>
                  <a:pt x="204" y="1929"/>
                  <a:pt x="205" y="1929"/>
                </a:cubicBezTo>
                <a:cubicBezTo>
                  <a:pt x="205" y="1929"/>
                  <a:pt x="205" y="1929"/>
                  <a:pt x="205" y="1929"/>
                </a:cubicBezTo>
                <a:cubicBezTo>
                  <a:pt x="205" y="1929"/>
                  <a:pt x="206" y="1929"/>
                  <a:pt x="206" y="1929"/>
                </a:cubicBezTo>
                <a:cubicBezTo>
                  <a:pt x="207" y="1930"/>
                  <a:pt x="207" y="1930"/>
                  <a:pt x="208" y="1930"/>
                </a:cubicBezTo>
                <a:cubicBezTo>
                  <a:pt x="208" y="1930"/>
                  <a:pt x="208" y="1930"/>
                  <a:pt x="208" y="1930"/>
                </a:cubicBezTo>
                <a:cubicBezTo>
                  <a:pt x="209" y="1930"/>
                  <a:pt x="209" y="1930"/>
                  <a:pt x="209" y="1930"/>
                </a:cubicBezTo>
                <a:cubicBezTo>
                  <a:pt x="209" y="1930"/>
                  <a:pt x="209" y="1930"/>
                  <a:pt x="209" y="1930"/>
                </a:cubicBezTo>
                <a:cubicBezTo>
                  <a:pt x="210" y="1930"/>
                  <a:pt x="210" y="1931"/>
                  <a:pt x="210" y="1931"/>
                </a:cubicBezTo>
                <a:cubicBezTo>
                  <a:pt x="210" y="1931"/>
                  <a:pt x="211" y="1931"/>
                  <a:pt x="211" y="1931"/>
                </a:cubicBezTo>
                <a:cubicBezTo>
                  <a:pt x="211" y="1931"/>
                  <a:pt x="211" y="1931"/>
                  <a:pt x="212" y="1931"/>
                </a:cubicBezTo>
                <a:cubicBezTo>
                  <a:pt x="212" y="1931"/>
                  <a:pt x="212" y="1931"/>
                  <a:pt x="212" y="1931"/>
                </a:cubicBezTo>
                <a:cubicBezTo>
                  <a:pt x="212" y="1931"/>
                  <a:pt x="213" y="1931"/>
                  <a:pt x="213" y="1931"/>
                </a:cubicBezTo>
                <a:cubicBezTo>
                  <a:pt x="214" y="1931"/>
                  <a:pt x="214" y="1931"/>
                  <a:pt x="215" y="1931"/>
                </a:cubicBezTo>
                <a:cubicBezTo>
                  <a:pt x="215" y="1931"/>
                  <a:pt x="215" y="1931"/>
                  <a:pt x="216" y="1931"/>
                </a:cubicBezTo>
                <a:cubicBezTo>
                  <a:pt x="216" y="1931"/>
                  <a:pt x="216" y="1931"/>
                  <a:pt x="216" y="1931"/>
                </a:cubicBezTo>
                <a:cubicBezTo>
                  <a:pt x="272" y="2157"/>
                  <a:pt x="272" y="2157"/>
                  <a:pt x="272" y="2157"/>
                </a:cubicBezTo>
                <a:cubicBezTo>
                  <a:pt x="272" y="2157"/>
                  <a:pt x="271" y="2157"/>
                  <a:pt x="271" y="2157"/>
                </a:cubicBezTo>
                <a:cubicBezTo>
                  <a:pt x="271" y="2158"/>
                  <a:pt x="271" y="2158"/>
                  <a:pt x="270" y="2158"/>
                </a:cubicBezTo>
                <a:cubicBezTo>
                  <a:pt x="270" y="2158"/>
                  <a:pt x="270" y="2158"/>
                  <a:pt x="270" y="2158"/>
                </a:cubicBezTo>
                <a:cubicBezTo>
                  <a:pt x="270" y="2158"/>
                  <a:pt x="270" y="2158"/>
                  <a:pt x="270" y="2158"/>
                </a:cubicBezTo>
                <a:cubicBezTo>
                  <a:pt x="270" y="2158"/>
                  <a:pt x="269" y="2159"/>
                  <a:pt x="269" y="2159"/>
                </a:cubicBezTo>
                <a:cubicBezTo>
                  <a:pt x="268" y="2159"/>
                  <a:pt x="268" y="2160"/>
                  <a:pt x="268" y="2160"/>
                </a:cubicBezTo>
                <a:cubicBezTo>
                  <a:pt x="267" y="2160"/>
                  <a:pt x="267" y="2160"/>
                  <a:pt x="267" y="2161"/>
                </a:cubicBezTo>
                <a:cubicBezTo>
                  <a:pt x="266" y="2161"/>
                  <a:pt x="266" y="2161"/>
                  <a:pt x="266" y="2162"/>
                </a:cubicBezTo>
                <a:cubicBezTo>
                  <a:pt x="266" y="2162"/>
                  <a:pt x="266" y="2162"/>
                  <a:pt x="265" y="2162"/>
                </a:cubicBezTo>
                <a:cubicBezTo>
                  <a:pt x="265" y="2162"/>
                  <a:pt x="265" y="2162"/>
                  <a:pt x="265" y="2162"/>
                </a:cubicBezTo>
                <a:cubicBezTo>
                  <a:pt x="265" y="2162"/>
                  <a:pt x="265" y="2163"/>
                  <a:pt x="264" y="2163"/>
                </a:cubicBezTo>
                <a:cubicBezTo>
                  <a:pt x="264" y="2163"/>
                  <a:pt x="264" y="2163"/>
                  <a:pt x="264" y="2164"/>
                </a:cubicBezTo>
                <a:cubicBezTo>
                  <a:pt x="263" y="2164"/>
                  <a:pt x="263" y="2165"/>
                  <a:pt x="263" y="2165"/>
                </a:cubicBezTo>
                <a:cubicBezTo>
                  <a:pt x="262" y="2165"/>
                  <a:pt x="262" y="2166"/>
                  <a:pt x="262" y="2166"/>
                </a:cubicBezTo>
                <a:cubicBezTo>
                  <a:pt x="262" y="2166"/>
                  <a:pt x="262" y="2166"/>
                  <a:pt x="262" y="2166"/>
                </a:cubicBezTo>
                <a:cubicBezTo>
                  <a:pt x="262" y="2166"/>
                  <a:pt x="262" y="2166"/>
                  <a:pt x="261" y="2166"/>
                </a:cubicBezTo>
                <a:cubicBezTo>
                  <a:pt x="261" y="2167"/>
                  <a:pt x="261" y="2167"/>
                  <a:pt x="261" y="2167"/>
                </a:cubicBezTo>
                <a:cubicBezTo>
                  <a:pt x="261" y="2168"/>
                  <a:pt x="260" y="2168"/>
                  <a:pt x="260" y="2168"/>
                </a:cubicBezTo>
                <a:cubicBezTo>
                  <a:pt x="260" y="2169"/>
                  <a:pt x="260" y="2169"/>
                  <a:pt x="259" y="2170"/>
                </a:cubicBezTo>
                <a:cubicBezTo>
                  <a:pt x="259" y="2170"/>
                  <a:pt x="259" y="2171"/>
                  <a:pt x="259" y="2171"/>
                </a:cubicBezTo>
                <a:cubicBezTo>
                  <a:pt x="259" y="2171"/>
                  <a:pt x="259" y="2172"/>
                  <a:pt x="259" y="2172"/>
                </a:cubicBezTo>
                <a:cubicBezTo>
                  <a:pt x="259" y="2172"/>
                  <a:pt x="258" y="2172"/>
                  <a:pt x="258" y="2173"/>
                </a:cubicBezTo>
                <a:cubicBezTo>
                  <a:pt x="258" y="2173"/>
                  <a:pt x="258" y="2174"/>
                  <a:pt x="258" y="2174"/>
                </a:cubicBezTo>
                <a:cubicBezTo>
                  <a:pt x="258" y="2174"/>
                  <a:pt x="258" y="2175"/>
                  <a:pt x="257" y="2175"/>
                </a:cubicBezTo>
                <a:cubicBezTo>
                  <a:pt x="257" y="2175"/>
                  <a:pt x="257" y="2175"/>
                  <a:pt x="257" y="2175"/>
                </a:cubicBezTo>
                <a:cubicBezTo>
                  <a:pt x="257" y="2176"/>
                  <a:pt x="257" y="2176"/>
                  <a:pt x="257" y="2177"/>
                </a:cubicBezTo>
                <a:cubicBezTo>
                  <a:pt x="257" y="2177"/>
                  <a:pt x="257" y="2177"/>
                  <a:pt x="257" y="2177"/>
                </a:cubicBezTo>
                <a:cubicBezTo>
                  <a:pt x="257" y="2178"/>
                  <a:pt x="257" y="2178"/>
                  <a:pt x="257" y="2178"/>
                </a:cubicBezTo>
                <a:cubicBezTo>
                  <a:pt x="257" y="2179"/>
                  <a:pt x="257" y="2179"/>
                  <a:pt x="257" y="2180"/>
                </a:cubicBezTo>
                <a:cubicBezTo>
                  <a:pt x="256" y="2180"/>
                  <a:pt x="256" y="2181"/>
                  <a:pt x="256" y="2181"/>
                </a:cubicBezTo>
                <a:cubicBezTo>
                  <a:pt x="256" y="2182"/>
                  <a:pt x="256" y="2182"/>
                  <a:pt x="256" y="2182"/>
                </a:cubicBezTo>
                <a:cubicBezTo>
                  <a:pt x="256" y="2183"/>
                  <a:pt x="256" y="2183"/>
                  <a:pt x="256" y="2183"/>
                </a:cubicBezTo>
                <a:cubicBezTo>
                  <a:pt x="256" y="2183"/>
                  <a:pt x="256" y="2184"/>
                  <a:pt x="256" y="2184"/>
                </a:cubicBezTo>
                <a:cubicBezTo>
                  <a:pt x="256" y="2185"/>
                  <a:pt x="256" y="2185"/>
                  <a:pt x="256" y="2185"/>
                </a:cubicBezTo>
                <a:cubicBezTo>
                  <a:pt x="256" y="2186"/>
                  <a:pt x="256" y="2187"/>
                  <a:pt x="257" y="2187"/>
                </a:cubicBezTo>
                <a:cubicBezTo>
                  <a:pt x="257" y="2187"/>
                  <a:pt x="257" y="2188"/>
                  <a:pt x="257" y="2188"/>
                </a:cubicBezTo>
                <a:cubicBezTo>
                  <a:pt x="257" y="2188"/>
                  <a:pt x="257" y="2188"/>
                  <a:pt x="257" y="2189"/>
                </a:cubicBezTo>
                <a:cubicBezTo>
                  <a:pt x="257" y="2189"/>
                  <a:pt x="257" y="2190"/>
                  <a:pt x="257" y="2190"/>
                </a:cubicBezTo>
                <a:cubicBezTo>
                  <a:pt x="257" y="2190"/>
                  <a:pt x="257" y="2190"/>
                  <a:pt x="257" y="2190"/>
                </a:cubicBezTo>
                <a:cubicBezTo>
                  <a:pt x="257" y="2191"/>
                  <a:pt x="257" y="2191"/>
                  <a:pt x="257" y="2191"/>
                </a:cubicBezTo>
                <a:cubicBezTo>
                  <a:pt x="258" y="2192"/>
                  <a:pt x="258" y="2192"/>
                  <a:pt x="258" y="2193"/>
                </a:cubicBezTo>
                <a:cubicBezTo>
                  <a:pt x="258" y="2193"/>
                  <a:pt x="258" y="2193"/>
                  <a:pt x="258" y="2194"/>
                </a:cubicBezTo>
                <a:cubicBezTo>
                  <a:pt x="258" y="2194"/>
                  <a:pt x="258" y="2194"/>
                  <a:pt x="258" y="2194"/>
                </a:cubicBezTo>
                <a:cubicBezTo>
                  <a:pt x="259" y="2195"/>
                  <a:pt x="259" y="2195"/>
                  <a:pt x="259" y="2196"/>
                </a:cubicBezTo>
                <a:cubicBezTo>
                  <a:pt x="259" y="2196"/>
                  <a:pt x="259" y="2197"/>
                  <a:pt x="260" y="2197"/>
                </a:cubicBezTo>
                <a:cubicBezTo>
                  <a:pt x="260" y="2197"/>
                  <a:pt x="260" y="2197"/>
                  <a:pt x="260" y="2197"/>
                </a:cubicBezTo>
                <a:cubicBezTo>
                  <a:pt x="92" y="2359"/>
                  <a:pt x="92" y="2359"/>
                  <a:pt x="92" y="2359"/>
                </a:cubicBezTo>
                <a:cubicBezTo>
                  <a:pt x="92" y="2359"/>
                  <a:pt x="92" y="2358"/>
                  <a:pt x="92" y="2358"/>
                </a:cubicBezTo>
                <a:cubicBezTo>
                  <a:pt x="91" y="2358"/>
                  <a:pt x="91" y="2358"/>
                  <a:pt x="90" y="2358"/>
                </a:cubicBezTo>
                <a:cubicBezTo>
                  <a:pt x="90" y="2357"/>
                  <a:pt x="89" y="2357"/>
                  <a:pt x="89" y="2357"/>
                </a:cubicBezTo>
                <a:cubicBezTo>
                  <a:pt x="89" y="2357"/>
                  <a:pt x="89" y="2357"/>
                  <a:pt x="88" y="2357"/>
                </a:cubicBezTo>
                <a:cubicBezTo>
                  <a:pt x="88" y="2357"/>
                  <a:pt x="88" y="2357"/>
                  <a:pt x="88" y="2356"/>
                </a:cubicBezTo>
                <a:cubicBezTo>
                  <a:pt x="87" y="2356"/>
                  <a:pt x="87" y="2356"/>
                  <a:pt x="86" y="2356"/>
                </a:cubicBezTo>
                <a:cubicBezTo>
                  <a:pt x="86" y="2356"/>
                  <a:pt x="85" y="2356"/>
                  <a:pt x="85" y="2356"/>
                </a:cubicBezTo>
                <a:cubicBezTo>
                  <a:pt x="85" y="2356"/>
                  <a:pt x="85" y="2356"/>
                  <a:pt x="85" y="2356"/>
                </a:cubicBezTo>
                <a:cubicBezTo>
                  <a:pt x="84" y="2355"/>
                  <a:pt x="84" y="2355"/>
                  <a:pt x="83" y="2355"/>
                </a:cubicBezTo>
                <a:cubicBezTo>
                  <a:pt x="83" y="2355"/>
                  <a:pt x="83" y="2355"/>
                  <a:pt x="83" y="2355"/>
                </a:cubicBezTo>
                <a:cubicBezTo>
                  <a:pt x="83" y="2355"/>
                  <a:pt x="82" y="2355"/>
                  <a:pt x="82" y="2355"/>
                </a:cubicBezTo>
                <a:cubicBezTo>
                  <a:pt x="81" y="2355"/>
                  <a:pt x="81" y="2355"/>
                  <a:pt x="80" y="2355"/>
                </a:cubicBezTo>
                <a:cubicBezTo>
                  <a:pt x="80" y="2355"/>
                  <a:pt x="79" y="2355"/>
                  <a:pt x="79" y="2355"/>
                </a:cubicBezTo>
                <a:cubicBezTo>
                  <a:pt x="79" y="2355"/>
                  <a:pt x="78" y="2354"/>
                  <a:pt x="78" y="2354"/>
                </a:cubicBezTo>
                <a:cubicBezTo>
                  <a:pt x="78" y="2354"/>
                  <a:pt x="77" y="2354"/>
                  <a:pt x="77" y="2354"/>
                </a:cubicBezTo>
                <a:cubicBezTo>
                  <a:pt x="77" y="2354"/>
                  <a:pt x="76" y="2354"/>
                  <a:pt x="76" y="2354"/>
                </a:cubicBezTo>
                <a:cubicBezTo>
                  <a:pt x="76" y="2354"/>
                  <a:pt x="75" y="2355"/>
                  <a:pt x="75" y="2355"/>
                </a:cubicBezTo>
                <a:cubicBezTo>
                  <a:pt x="74" y="2355"/>
                  <a:pt x="74" y="2355"/>
                  <a:pt x="73" y="2355"/>
                </a:cubicBezTo>
                <a:cubicBezTo>
                  <a:pt x="73" y="2355"/>
                  <a:pt x="72" y="2355"/>
                  <a:pt x="72" y="2355"/>
                </a:cubicBezTo>
                <a:cubicBezTo>
                  <a:pt x="72" y="2355"/>
                  <a:pt x="72" y="2355"/>
                  <a:pt x="71" y="2355"/>
                </a:cubicBezTo>
                <a:cubicBezTo>
                  <a:pt x="71" y="2355"/>
                  <a:pt x="70" y="2355"/>
                  <a:pt x="70" y="2355"/>
                </a:cubicBezTo>
                <a:cubicBezTo>
                  <a:pt x="70" y="2355"/>
                  <a:pt x="70" y="2355"/>
                  <a:pt x="70" y="2355"/>
                </a:cubicBezTo>
                <a:cubicBezTo>
                  <a:pt x="69" y="2355"/>
                  <a:pt x="69" y="2355"/>
                  <a:pt x="69" y="2356"/>
                </a:cubicBezTo>
                <a:cubicBezTo>
                  <a:pt x="68" y="2356"/>
                  <a:pt x="68" y="2356"/>
                  <a:pt x="67" y="2356"/>
                </a:cubicBezTo>
                <a:cubicBezTo>
                  <a:pt x="67" y="2356"/>
                  <a:pt x="67" y="2356"/>
                  <a:pt x="66" y="2356"/>
                </a:cubicBezTo>
                <a:cubicBezTo>
                  <a:pt x="66" y="2356"/>
                  <a:pt x="66" y="2357"/>
                  <a:pt x="66" y="2357"/>
                </a:cubicBezTo>
                <a:cubicBezTo>
                  <a:pt x="65" y="2357"/>
                  <a:pt x="65" y="2357"/>
                  <a:pt x="65" y="2357"/>
                </a:cubicBezTo>
                <a:cubicBezTo>
                  <a:pt x="64" y="2357"/>
                  <a:pt x="64" y="2358"/>
                  <a:pt x="63" y="2358"/>
                </a:cubicBezTo>
                <a:cubicBezTo>
                  <a:pt x="63" y="2358"/>
                  <a:pt x="62" y="2358"/>
                  <a:pt x="62" y="2358"/>
                </a:cubicBezTo>
                <a:cubicBezTo>
                  <a:pt x="62" y="2359"/>
                  <a:pt x="61" y="2359"/>
                  <a:pt x="61" y="2359"/>
                </a:cubicBezTo>
                <a:cubicBezTo>
                  <a:pt x="61" y="2359"/>
                  <a:pt x="61" y="2359"/>
                  <a:pt x="61" y="2359"/>
                </a:cubicBezTo>
                <a:cubicBezTo>
                  <a:pt x="61" y="2359"/>
                  <a:pt x="61" y="2359"/>
                  <a:pt x="61" y="2359"/>
                </a:cubicBezTo>
                <a:cubicBezTo>
                  <a:pt x="60" y="2360"/>
                  <a:pt x="60" y="2360"/>
                  <a:pt x="60" y="2360"/>
                </a:cubicBezTo>
                <a:cubicBezTo>
                  <a:pt x="59" y="2360"/>
                  <a:pt x="59" y="2361"/>
                  <a:pt x="58" y="2361"/>
                </a:cubicBezTo>
                <a:cubicBezTo>
                  <a:pt x="58" y="2361"/>
                  <a:pt x="58" y="2362"/>
                  <a:pt x="57" y="2362"/>
                </a:cubicBezTo>
                <a:cubicBezTo>
                  <a:pt x="57" y="2362"/>
                  <a:pt x="57" y="2362"/>
                  <a:pt x="56" y="2363"/>
                </a:cubicBezTo>
                <a:cubicBezTo>
                  <a:pt x="56" y="2363"/>
                  <a:pt x="56" y="2363"/>
                  <a:pt x="56" y="2363"/>
                </a:cubicBezTo>
                <a:cubicBezTo>
                  <a:pt x="56" y="2363"/>
                  <a:pt x="56" y="2363"/>
                  <a:pt x="56" y="2363"/>
                </a:cubicBezTo>
                <a:cubicBezTo>
                  <a:pt x="56" y="2363"/>
                  <a:pt x="55" y="2364"/>
                  <a:pt x="55" y="2364"/>
                </a:cubicBezTo>
                <a:cubicBezTo>
                  <a:pt x="55" y="2364"/>
                  <a:pt x="55" y="2364"/>
                  <a:pt x="54" y="2365"/>
                </a:cubicBezTo>
                <a:cubicBezTo>
                  <a:pt x="54" y="2365"/>
                  <a:pt x="54" y="2366"/>
                  <a:pt x="53" y="2366"/>
                </a:cubicBezTo>
                <a:cubicBezTo>
                  <a:pt x="53" y="2366"/>
                  <a:pt x="53" y="2367"/>
                  <a:pt x="53" y="2367"/>
                </a:cubicBezTo>
                <a:cubicBezTo>
                  <a:pt x="52" y="2367"/>
                  <a:pt x="52" y="2367"/>
                  <a:pt x="52" y="2367"/>
                </a:cubicBezTo>
                <a:cubicBezTo>
                  <a:pt x="52" y="2367"/>
                  <a:pt x="52" y="2367"/>
                  <a:pt x="52" y="2368"/>
                </a:cubicBezTo>
                <a:cubicBezTo>
                  <a:pt x="52" y="2368"/>
                  <a:pt x="52" y="2368"/>
                  <a:pt x="52" y="2368"/>
                </a:cubicBezTo>
                <a:cubicBezTo>
                  <a:pt x="51" y="2369"/>
                  <a:pt x="51" y="2369"/>
                  <a:pt x="51" y="2369"/>
                </a:cubicBezTo>
                <a:cubicBezTo>
                  <a:pt x="0" y="2354"/>
                  <a:pt x="0" y="2354"/>
                  <a:pt x="0" y="2354"/>
                </a:cubicBezTo>
                <a:cubicBezTo>
                  <a:pt x="0" y="2370"/>
                  <a:pt x="0" y="2370"/>
                  <a:pt x="0" y="2370"/>
                </a:cubicBezTo>
                <a:cubicBezTo>
                  <a:pt x="47" y="2384"/>
                  <a:pt x="47" y="2384"/>
                  <a:pt x="47" y="2384"/>
                </a:cubicBezTo>
                <a:cubicBezTo>
                  <a:pt x="47" y="2384"/>
                  <a:pt x="47" y="2384"/>
                  <a:pt x="47" y="2384"/>
                </a:cubicBezTo>
                <a:cubicBezTo>
                  <a:pt x="47" y="2384"/>
                  <a:pt x="47" y="2385"/>
                  <a:pt x="47" y="2385"/>
                </a:cubicBezTo>
                <a:cubicBezTo>
                  <a:pt x="47" y="2386"/>
                  <a:pt x="47" y="2386"/>
                  <a:pt x="47" y="2386"/>
                </a:cubicBezTo>
                <a:cubicBezTo>
                  <a:pt x="47" y="2387"/>
                  <a:pt x="47" y="2388"/>
                  <a:pt x="47" y="2388"/>
                </a:cubicBezTo>
                <a:cubicBezTo>
                  <a:pt x="47" y="2389"/>
                  <a:pt x="47" y="2389"/>
                  <a:pt x="47" y="2389"/>
                </a:cubicBezTo>
                <a:cubicBezTo>
                  <a:pt x="47" y="2389"/>
                  <a:pt x="47" y="2390"/>
                  <a:pt x="47" y="2390"/>
                </a:cubicBezTo>
                <a:cubicBezTo>
                  <a:pt x="48" y="2390"/>
                  <a:pt x="48" y="2391"/>
                  <a:pt x="48" y="2391"/>
                </a:cubicBezTo>
                <a:cubicBezTo>
                  <a:pt x="48" y="2391"/>
                  <a:pt x="48" y="2391"/>
                  <a:pt x="48" y="2391"/>
                </a:cubicBezTo>
                <a:cubicBezTo>
                  <a:pt x="48" y="2392"/>
                  <a:pt x="48" y="2392"/>
                  <a:pt x="48" y="2392"/>
                </a:cubicBezTo>
                <a:cubicBezTo>
                  <a:pt x="48" y="2393"/>
                  <a:pt x="48" y="2393"/>
                  <a:pt x="49" y="2394"/>
                </a:cubicBezTo>
                <a:cubicBezTo>
                  <a:pt x="49" y="2394"/>
                  <a:pt x="49" y="2394"/>
                  <a:pt x="49" y="2395"/>
                </a:cubicBezTo>
                <a:cubicBezTo>
                  <a:pt x="49" y="2395"/>
                  <a:pt x="49" y="2395"/>
                  <a:pt x="49" y="2395"/>
                </a:cubicBezTo>
                <a:cubicBezTo>
                  <a:pt x="49" y="2396"/>
                  <a:pt x="49" y="2396"/>
                  <a:pt x="50" y="2397"/>
                </a:cubicBezTo>
                <a:cubicBezTo>
                  <a:pt x="50" y="2397"/>
                  <a:pt x="50" y="2398"/>
                  <a:pt x="50" y="2398"/>
                </a:cubicBezTo>
                <a:cubicBezTo>
                  <a:pt x="51" y="2398"/>
                  <a:pt x="51" y="2399"/>
                  <a:pt x="51" y="2399"/>
                </a:cubicBezTo>
                <a:cubicBezTo>
                  <a:pt x="51" y="2399"/>
                  <a:pt x="51" y="2400"/>
                  <a:pt x="51" y="2400"/>
                </a:cubicBezTo>
                <a:cubicBezTo>
                  <a:pt x="52" y="2400"/>
                  <a:pt x="52" y="2400"/>
                  <a:pt x="52" y="2400"/>
                </a:cubicBezTo>
                <a:cubicBezTo>
                  <a:pt x="52" y="2401"/>
                  <a:pt x="52" y="2401"/>
                  <a:pt x="52" y="2401"/>
                </a:cubicBezTo>
                <a:cubicBezTo>
                  <a:pt x="52" y="2401"/>
                  <a:pt x="52" y="2401"/>
                  <a:pt x="52" y="2402"/>
                </a:cubicBezTo>
                <a:cubicBezTo>
                  <a:pt x="53" y="2402"/>
                  <a:pt x="53" y="2402"/>
                  <a:pt x="53" y="2403"/>
                </a:cubicBezTo>
                <a:cubicBezTo>
                  <a:pt x="54" y="2403"/>
                  <a:pt x="54" y="2404"/>
                  <a:pt x="54" y="2404"/>
                </a:cubicBezTo>
                <a:cubicBezTo>
                  <a:pt x="55" y="2404"/>
                  <a:pt x="55" y="2405"/>
                  <a:pt x="55" y="2405"/>
                </a:cubicBezTo>
                <a:cubicBezTo>
                  <a:pt x="55" y="2405"/>
                  <a:pt x="55" y="2405"/>
                  <a:pt x="55" y="2405"/>
                </a:cubicBezTo>
                <a:cubicBezTo>
                  <a:pt x="55" y="2405"/>
                  <a:pt x="55" y="2405"/>
                  <a:pt x="55" y="2405"/>
                </a:cubicBezTo>
                <a:cubicBezTo>
                  <a:pt x="56" y="2405"/>
                  <a:pt x="56" y="2406"/>
                  <a:pt x="56" y="2406"/>
                </a:cubicBezTo>
                <a:cubicBezTo>
                  <a:pt x="57" y="2406"/>
                  <a:pt x="57" y="2407"/>
                  <a:pt x="57" y="2407"/>
                </a:cubicBezTo>
                <a:cubicBezTo>
                  <a:pt x="58" y="2407"/>
                  <a:pt x="58" y="2408"/>
                  <a:pt x="59" y="2408"/>
                </a:cubicBezTo>
                <a:cubicBezTo>
                  <a:pt x="59" y="2408"/>
                  <a:pt x="59" y="2408"/>
                  <a:pt x="60" y="2409"/>
                </a:cubicBezTo>
                <a:cubicBezTo>
                  <a:pt x="60" y="2409"/>
                  <a:pt x="60" y="2409"/>
                  <a:pt x="60" y="2409"/>
                </a:cubicBezTo>
                <a:cubicBezTo>
                  <a:pt x="60" y="2409"/>
                  <a:pt x="60" y="2409"/>
                  <a:pt x="60" y="2409"/>
                </a:cubicBezTo>
                <a:cubicBezTo>
                  <a:pt x="60" y="2409"/>
                  <a:pt x="61" y="2409"/>
                  <a:pt x="61" y="2410"/>
                </a:cubicBezTo>
                <a:cubicBezTo>
                  <a:pt x="61" y="2410"/>
                  <a:pt x="62" y="2410"/>
                  <a:pt x="62" y="2410"/>
                </a:cubicBezTo>
                <a:cubicBezTo>
                  <a:pt x="62" y="2411"/>
                  <a:pt x="63" y="2411"/>
                  <a:pt x="63" y="2411"/>
                </a:cubicBezTo>
                <a:cubicBezTo>
                  <a:pt x="64" y="2411"/>
                  <a:pt x="64" y="2411"/>
                  <a:pt x="65" y="2412"/>
                </a:cubicBezTo>
                <a:cubicBezTo>
                  <a:pt x="65" y="2412"/>
                  <a:pt x="65" y="2412"/>
                  <a:pt x="65" y="2412"/>
                </a:cubicBezTo>
                <a:cubicBezTo>
                  <a:pt x="66" y="2412"/>
                  <a:pt x="66" y="2412"/>
                  <a:pt x="66" y="2412"/>
                </a:cubicBezTo>
                <a:cubicBezTo>
                  <a:pt x="67" y="2412"/>
                  <a:pt x="67" y="2413"/>
                  <a:pt x="68" y="2413"/>
                </a:cubicBezTo>
                <a:cubicBezTo>
                  <a:pt x="68" y="2413"/>
                  <a:pt x="68" y="2413"/>
                  <a:pt x="69" y="2413"/>
                </a:cubicBezTo>
                <a:cubicBezTo>
                  <a:pt x="69" y="2413"/>
                  <a:pt x="69" y="2413"/>
                  <a:pt x="69" y="2413"/>
                </a:cubicBezTo>
                <a:cubicBezTo>
                  <a:pt x="69" y="2413"/>
                  <a:pt x="70" y="2413"/>
                  <a:pt x="70" y="2413"/>
                </a:cubicBezTo>
                <a:cubicBezTo>
                  <a:pt x="70" y="2413"/>
                  <a:pt x="71" y="2414"/>
                  <a:pt x="71" y="2414"/>
                </a:cubicBezTo>
                <a:cubicBezTo>
                  <a:pt x="71" y="2414"/>
                  <a:pt x="71" y="2414"/>
                  <a:pt x="72" y="2414"/>
                </a:cubicBezTo>
                <a:cubicBezTo>
                  <a:pt x="72" y="2414"/>
                  <a:pt x="73" y="2414"/>
                  <a:pt x="74" y="2414"/>
                </a:cubicBezTo>
                <a:cubicBezTo>
                  <a:pt x="74" y="2414"/>
                  <a:pt x="74" y="2414"/>
                  <a:pt x="75" y="2414"/>
                </a:cubicBezTo>
                <a:cubicBezTo>
                  <a:pt x="75" y="2414"/>
                  <a:pt x="76" y="2414"/>
                  <a:pt x="76" y="2414"/>
                </a:cubicBezTo>
                <a:cubicBezTo>
                  <a:pt x="76" y="2414"/>
                  <a:pt x="76" y="2414"/>
                  <a:pt x="76" y="2414"/>
                </a:cubicBezTo>
                <a:cubicBezTo>
                  <a:pt x="132" y="2640"/>
                  <a:pt x="132" y="2640"/>
                  <a:pt x="132" y="2640"/>
                </a:cubicBezTo>
                <a:cubicBezTo>
                  <a:pt x="132" y="2640"/>
                  <a:pt x="132" y="2640"/>
                  <a:pt x="131" y="2640"/>
                </a:cubicBezTo>
                <a:cubicBezTo>
                  <a:pt x="131" y="2640"/>
                  <a:pt x="131" y="2641"/>
                  <a:pt x="130" y="2641"/>
                </a:cubicBezTo>
                <a:cubicBezTo>
                  <a:pt x="130" y="2641"/>
                  <a:pt x="130" y="2641"/>
                  <a:pt x="130" y="2641"/>
                </a:cubicBezTo>
                <a:cubicBezTo>
                  <a:pt x="130" y="2641"/>
                  <a:pt x="130" y="2641"/>
                  <a:pt x="130" y="2641"/>
                </a:cubicBezTo>
                <a:cubicBezTo>
                  <a:pt x="130" y="2641"/>
                  <a:pt x="129" y="2642"/>
                  <a:pt x="129" y="2642"/>
                </a:cubicBezTo>
                <a:cubicBezTo>
                  <a:pt x="129" y="2642"/>
                  <a:pt x="128" y="2642"/>
                  <a:pt x="128" y="2643"/>
                </a:cubicBezTo>
                <a:cubicBezTo>
                  <a:pt x="127" y="2643"/>
                  <a:pt x="127" y="2643"/>
                  <a:pt x="127" y="2644"/>
                </a:cubicBezTo>
                <a:cubicBezTo>
                  <a:pt x="126" y="2644"/>
                  <a:pt x="126" y="2644"/>
                  <a:pt x="126" y="2644"/>
                </a:cubicBezTo>
                <a:cubicBezTo>
                  <a:pt x="126" y="2645"/>
                  <a:pt x="126" y="2645"/>
                  <a:pt x="126" y="2645"/>
                </a:cubicBezTo>
                <a:cubicBezTo>
                  <a:pt x="126" y="2645"/>
                  <a:pt x="125" y="2645"/>
                  <a:pt x="125" y="2645"/>
                </a:cubicBezTo>
                <a:cubicBezTo>
                  <a:pt x="125" y="2645"/>
                  <a:pt x="125" y="2645"/>
                  <a:pt x="125" y="2646"/>
                </a:cubicBezTo>
                <a:cubicBezTo>
                  <a:pt x="124" y="2646"/>
                  <a:pt x="124" y="2646"/>
                  <a:pt x="124" y="2647"/>
                </a:cubicBezTo>
                <a:cubicBezTo>
                  <a:pt x="123" y="2647"/>
                  <a:pt x="123" y="2647"/>
                  <a:pt x="123" y="2648"/>
                </a:cubicBezTo>
                <a:cubicBezTo>
                  <a:pt x="122" y="2648"/>
                  <a:pt x="122" y="2649"/>
                  <a:pt x="122" y="2649"/>
                </a:cubicBezTo>
                <a:cubicBezTo>
                  <a:pt x="122" y="2649"/>
                  <a:pt x="122" y="2649"/>
                  <a:pt x="122" y="2649"/>
                </a:cubicBezTo>
                <a:cubicBezTo>
                  <a:pt x="122" y="2649"/>
                  <a:pt x="122" y="2649"/>
                  <a:pt x="122" y="2649"/>
                </a:cubicBezTo>
                <a:cubicBezTo>
                  <a:pt x="121" y="2650"/>
                  <a:pt x="121" y="2650"/>
                  <a:pt x="121" y="2650"/>
                </a:cubicBezTo>
                <a:cubicBezTo>
                  <a:pt x="121" y="2651"/>
                  <a:pt x="121" y="2651"/>
                  <a:pt x="120" y="2651"/>
                </a:cubicBezTo>
                <a:cubicBezTo>
                  <a:pt x="120" y="2652"/>
                  <a:pt x="120" y="2652"/>
                  <a:pt x="120" y="2653"/>
                </a:cubicBezTo>
                <a:cubicBezTo>
                  <a:pt x="119" y="2653"/>
                  <a:pt x="119" y="2654"/>
                  <a:pt x="119" y="2654"/>
                </a:cubicBezTo>
                <a:cubicBezTo>
                  <a:pt x="119" y="2654"/>
                  <a:pt x="119" y="2654"/>
                  <a:pt x="119" y="2655"/>
                </a:cubicBezTo>
                <a:cubicBezTo>
                  <a:pt x="119" y="2655"/>
                  <a:pt x="119" y="2655"/>
                  <a:pt x="118" y="2655"/>
                </a:cubicBezTo>
                <a:cubicBezTo>
                  <a:pt x="118" y="2656"/>
                  <a:pt x="118" y="2656"/>
                  <a:pt x="118" y="2657"/>
                </a:cubicBezTo>
                <a:cubicBezTo>
                  <a:pt x="118" y="2657"/>
                  <a:pt x="118" y="2658"/>
                  <a:pt x="118" y="2658"/>
                </a:cubicBezTo>
                <a:cubicBezTo>
                  <a:pt x="118" y="2658"/>
                  <a:pt x="118" y="2658"/>
                  <a:pt x="117" y="2658"/>
                </a:cubicBezTo>
                <a:cubicBezTo>
                  <a:pt x="117" y="2659"/>
                  <a:pt x="117" y="2659"/>
                  <a:pt x="117" y="2660"/>
                </a:cubicBezTo>
                <a:cubicBezTo>
                  <a:pt x="117" y="2660"/>
                  <a:pt x="117" y="2660"/>
                  <a:pt x="117" y="2660"/>
                </a:cubicBezTo>
                <a:cubicBezTo>
                  <a:pt x="117" y="2660"/>
                  <a:pt x="117" y="2661"/>
                  <a:pt x="117" y="2661"/>
                </a:cubicBezTo>
                <a:cubicBezTo>
                  <a:pt x="117" y="2662"/>
                  <a:pt x="117" y="2662"/>
                  <a:pt x="117" y="2663"/>
                </a:cubicBezTo>
                <a:cubicBezTo>
                  <a:pt x="117" y="2663"/>
                  <a:pt x="117" y="2664"/>
                  <a:pt x="116" y="2664"/>
                </a:cubicBezTo>
                <a:cubicBezTo>
                  <a:pt x="116" y="2664"/>
                  <a:pt x="116" y="2665"/>
                  <a:pt x="116" y="2665"/>
                </a:cubicBezTo>
                <a:cubicBezTo>
                  <a:pt x="116" y="2665"/>
                  <a:pt x="116" y="2666"/>
                  <a:pt x="116" y="2666"/>
                </a:cubicBezTo>
                <a:cubicBezTo>
                  <a:pt x="116" y="2666"/>
                  <a:pt x="116" y="2667"/>
                  <a:pt x="116" y="2667"/>
                </a:cubicBezTo>
                <a:cubicBezTo>
                  <a:pt x="116" y="2667"/>
                  <a:pt x="116" y="2668"/>
                  <a:pt x="116" y="2668"/>
                </a:cubicBezTo>
                <a:cubicBezTo>
                  <a:pt x="117" y="2669"/>
                  <a:pt x="117" y="2669"/>
                  <a:pt x="117" y="2670"/>
                </a:cubicBezTo>
                <a:cubicBezTo>
                  <a:pt x="117" y="2670"/>
                  <a:pt x="117" y="2671"/>
                  <a:pt x="117" y="2671"/>
                </a:cubicBezTo>
                <a:cubicBezTo>
                  <a:pt x="117" y="2671"/>
                  <a:pt x="117" y="2671"/>
                  <a:pt x="117" y="2672"/>
                </a:cubicBezTo>
                <a:cubicBezTo>
                  <a:pt x="117" y="2672"/>
                  <a:pt x="117" y="2672"/>
                  <a:pt x="117" y="2673"/>
                </a:cubicBezTo>
                <a:cubicBezTo>
                  <a:pt x="117" y="2673"/>
                  <a:pt x="117" y="2673"/>
                  <a:pt x="117" y="2673"/>
                </a:cubicBezTo>
                <a:cubicBezTo>
                  <a:pt x="117" y="2674"/>
                  <a:pt x="117" y="2674"/>
                  <a:pt x="118" y="2674"/>
                </a:cubicBezTo>
                <a:cubicBezTo>
                  <a:pt x="118" y="2675"/>
                  <a:pt x="118" y="2675"/>
                  <a:pt x="118" y="2676"/>
                </a:cubicBezTo>
                <a:cubicBezTo>
                  <a:pt x="118" y="2676"/>
                  <a:pt x="118" y="2676"/>
                  <a:pt x="118" y="2677"/>
                </a:cubicBezTo>
                <a:cubicBezTo>
                  <a:pt x="118" y="2677"/>
                  <a:pt x="118" y="2677"/>
                  <a:pt x="119" y="2677"/>
                </a:cubicBezTo>
                <a:cubicBezTo>
                  <a:pt x="119" y="2678"/>
                  <a:pt x="119" y="2678"/>
                  <a:pt x="119" y="2678"/>
                </a:cubicBezTo>
                <a:cubicBezTo>
                  <a:pt x="119" y="2679"/>
                  <a:pt x="120" y="2679"/>
                  <a:pt x="120" y="2680"/>
                </a:cubicBezTo>
                <a:cubicBezTo>
                  <a:pt x="120" y="2680"/>
                  <a:pt x="120" y="2680"/>
                  <a:pt x="120" y="2680"/>
                </a:cubicBezTo>
                <a:cubicBezTo>
                  <a:pt x="0" y="2796"/>
                  <a:pt x="0" y="2796"/>
                  <a:pt x="0" y="2796"/>
                </a:cubicBezTo>
                <a:cubicBezTo>
                  <a:pt x="0" y="2818"/>
                  <a:pt x="0" y="2818"/>
                  <a:pt x="0" y="2818"/>
                </a:cubicBezTo>
                <a:cubicBezTo>
                  <a:pt x="131" y="2692"/>
                  <a:pt x="131" y="2692"/>
                  <a:pt x="131" y="2692"/>
                </a:cubicBezTo>
                <a:cubicBezTo>
                  <a:pt x="131" y="2692"/>
                  <a:pt x="131" y="2692"/>
                  <a:pt x="131" y="2692"/>
                </a:cubicBezTo>
                <a:cubicBezTo>
                  <a:pt x="132" y="2692"/>
                  <a:pt x="132" y="2693"/>
                  <a:pt x="133" y="2693"/>
                </a:cubicBezTo>
                <a:cubicBezTo>
                  <a:pt x="133" y="2693"/>
                  <a:pt x="134" y="2693"/>
                  <a:pt x="134" y="2693"/>
                </a:cubicBezTo>
                <a:cubicBezTo>
                  <a:pt x="134" y="2693"/>
                  <a:pt x="135" y="2694"/>
                  <a:pt x="135" y="2694"/>
                </a:cubicBezTo>
                <a:cubicBezTo>
                  <a:pt x="135" y="2694"/>
                  <a:pt x="135" y="2694"/>
                  <a:pt x="136" y="2694"/>
                </a:cubicBezTo>
                <a:cubicBezTo>
                  <a:pt x="136" y="2694"/>
                  <a:pt x="137" y="2694"/>
                  <a:pt x="137" y="2695"/>
                </a:cubicBezTo>
                <a:cubicBezTo>
                  <a:pt x="137" y="2695"/>
                  <a:pt x="138" y="2695"/>
                  <a:pt x="138" y="2695"/>
                </a:cubicBezTo>
                <a:cubicBezTo>
                  <a:pt x="138" y="2695"/>
                  <a:pt x="138" y="2695"/>
                  <a:pt x="138" y="2695"/>
                </a:cubicBezTo>
                <a:cubicBezTo>
                  <a:pt x="139" y="2695"/>
                  <a:pt x="139" y="2695"/>
                  <a:pt x="140" y="2695"/>
                </a:cubicBezTo>
                <a:cubicBezTo>
                  <a:pt x="140" y="2695"/>
                  <a:pt x="140" y="2695"/>
                  <a:pt x="140" y="2695"/>
                </a:cubicBezTo>
                <a:cubicBezTo>
                  <a:pt x="141" y="2695"/>
                  <a:pt x="141" y="2696"/>
                  <a:pt x="141" y="2696"/>
                </a:cubicBezTo>
                <a:cubicBezTo>
                  <a:pt x="142" y="2696"/>
                  <a:pt x="142" y="2696"/>
                  <a:pt x="143" y="2696"/>
                </a:cubicBezTo>
                <a:cubicBezTo>
                  <a:pt x="143" y="2696"/>
                  <a:pt x="144" y="2696"/>
                  <a:pt x="144" y="2696"/>
                </a:cubicBezTo>
                <a:cubicBezTo>
                  <a:pt x="145" y="2696"/>
                  <a:pt x="145" y="2696"/>
                  <a:pt x="145" y="2696"/>
                </a:cubicBezTo>
                <a:cubicBezTo>
                  <a:pt x="146" y="2696"/>
                  <a:pt x="146" y="2696"/>
                  <a:pt x="146" y="2696"/>
                </a:cubicBezTo>
                <a:cubicBezTo>
                  <a:pt x="146" y="2696"/>
                  <a:pt x="147" y="2696"/>
                  <a:pt x="147" y="2696"/>
                </a:cubicBezTo>
                <a:cubicBezTo>
                  <a:pt x="148" y="2696"/>
                  <a:pt x="148" y="2696"/>
                  <a:pt x="148" y="2696"/>
                </a:cubicBezTo>
                <a:cubicBezTo>
                  <a:pt x="149" y="2696"/>
                  <a:pt x="150" y="2696"/>
                  <a:pt x="150" y="2696"/>
                </a:cubicBezTo>
                <a:cubicBezTo>
                  <a:pt x="150" y="2696"/>
                  <a:pt x="151" y="2696"/>
                  <a:pt x="151" y="2696"/>
                </a:cubicBezTo>
                <a:cubicBezTo>
                  <a:pt x="151" y="2696"/>
                  <a:pt x="151" y="2696"/>
                  <a:pt x="152" y="2695"/>
                </a:cubicBezTo>
                <a:cubicBezTo>
                  <a:pt x="152" y="2695"/>
                  <a:pt x="153" y="2695"/>
                  <a:pt x="153" y="2695"/>
                </a:cubicBezTo>
                <a:cubicBezTo>
                  <a:pt x="153" y="2695"/>
                  <a:pt x="153" y="2695"/>
                  <a:pt x="153" y="2695"/>
                </a:cubicBezTo>
                <a:cubicBezTo>
                  <a:pt x="154" y="2695"/>
                  <a:pt x="154" y="2695"/>
                  <a:pt x="154" y="2695"/>
                </a:cubicBezTo>
                <a:cubicBezTo>
                  <a:pt x="155" y="2695"/>
                  <a:pt x="155" y="2695"/>
                  <a:pt x="156" y="2694"/>
                </a:cubicBezTo>
                <a:cubicBezTo>
                  <a:pt x="156" y="2694"/>
                  <a:pt x="156" y="2694"/>
                  <a:pt x="157" y="2694"/>
                </a:cubicBezTo>
                <a:cubicBezTo>
                  <a:pt x="157" y="2694"/>
                  <a:pt x="157" y="2694"/>
                  <a:pt x="157" y="2694"/>
                </a:cubicBezTo>
                <a:cubicBezTo>
                  <a:pt x="158" y="2694"/>
                  <a:pt x="158" y="2694"/>
                  <a:pt x="159" y="2693"/>
                </a:cubicBezTo>
                <a:cubicBezTo>
                  <a:pt x="159" y="2693"/>
                  <a:pt x="160" y="2693"/>
                  <a:pt x="160" y="2693"/>
                </a:cubicBezTo>
                <a:cubicBezTo>
                  <a:pt x="160" y="2692"/>
                  <a:pt x="161" y="2692"/>
                  <a:pt x="161" y="2692"/>
                </a:cubicBezTo>
                <a:cubicBezTo>
                  <a:pt x="161" y="2692"/>
                  <a:pt x="162" y="2692"/>
                  <a:pt x="162" y="2691"/>
                </a:cubicBezTo>
                <a:cubicBezTo>
                  <a:pt x="162" y="2691"/>
                  <a:pt x="162" y="2691"/>
                  <a:pt x="162" y="2691"/>
                </a:cubicBezTo>
                <a:cubicBezTo>
                  <a:pt x="162" y="2691"/>
                  <a:pt x="163" y="2691"/>
                  <a:pt x="163" y="2691"/>
                </a:cubicBezTo>
                <a:cubicBezTo>
                  <a:pt x="163" y="2691"/>
                  <a:pt x="163" y="2691"/>
                  <a:pt x="164" y="2690"/>
                </a:cubicBezTo>
                <a:cubicBezTo>
                  <a:pt x="164" y="2690"/>
                  <a:pt x="164" y="2690"/>
                  <a:pt x="165" y="2689"/>
                </a:cubicBezTo>
                <a:cubicBezTo>
                  <a:pt x="165" y="2689"/>
                  <a:pt x="166" y="2689"/>
                  <a:pt x="166" y="2689"/>
                </a:cubicBezTo>
                <a:cubicBezTo>
                  <a:pt x="166" y="2688"/>
                  <a:pt x="166" y="2688"/>
                  <a:pt x="167" y="2688"/>
                </a:cubicBezTo>
                <a:cubicBezTo>
                  <a:pt x="167" y="2688"/>
                  <a:pt x="167" y="2688"/>
                  <a:pt x="167" y="2688"/>
                </a:cubicBezTo>
                <a:cubicBezTo>
                  <a:pt x="167" y="2688"/>
                  <a:pt x="167" y="2688"/>
                  <a:pt x="167" y="2688"/>
                </a:cubicBezTo>
                <a:cubicBezTo>
                  <a:pt x="167" y="2687"/>
                  <a:pt x="168" y="2687"/>
                  <a:pt x="168" y="2687"/>
                </a:cubicBezTo>
                <a:cubicBezTo>
                  <a:pt x="168" y="2686"/>
                  <a:pt x="169" y="2686"/>
                  <a:pt x="169" y="2686"/>
                </a:cubicBezTo>
                <a:cubicBezTo>
                  <a:pt x="169" y="2685"/>
                  <a:pt x="170" y="2685"/>
                  <a:pt x="170" y="2684"/>
                </a:cubicBezTo>
                <a:cubicBezTo>
                  <a:pt x="170" y="2684"/>
                  <a:pt x="170" y="2684"/>
                  <a:pt x="171" y="2683"/>
                </a:cubicBezTo>
                <a:cubicBezTo>
                  <a:pt x="171" y="2683"/>
                  <a:pt x="171" y="2683"/>
                  <a:pt x="171" y="2683"/>
                </a:cubicBezTo>
                <a:cubicBezTo>
                  <a:pt x="171" y="2683"/>
                  <a:pt x="171" y="2683"/>
                  <a:pt x="171" y="2683"/>
                </a:cubicBezTo>
                <a:cubicBezTo>
                  <a:pt x="171" y="2683"/>
                  <a:pt x="171" y="2682"/>
                  <a:pt x="172" y="2682"/>
                </a:cubicBezTo>
                <a:cubicBezTo>
                  <a:pt x="172" y="2682"/>
                  <a:pt x="172" y="2682"/>
                  <a:pt x="172" y="2682"/>
                </a:cubicBezTo>
                <a:cubicBezTo>
                  <a:pt x="395" y="2747"/>
                  <a:pt x="395" y="2747"/>
                  <a:pt x="395" y="2747"/>
                </a:cubicBezTo>
                <a:cubicBezTo>
                  <a:pt x="395" y="2747"/>
                  <a:pt x="395" y="2747"/>
                  <a:pt x="395" y="2747"/>
                </a:cubicBezTo>
                <a:cubicBezTo>
                  <a:pt x="395" y="2748"/>
                  <a:pt x="395" y="2750"/>
                  <a:pt x="396" y="2752"/>
                </a:cubicBezTo>
                <a:cubicBezTo>
                  <a:pt x="396" y="2752"/>
                  <a:pt x="396" y="2752"/>
                  <a:pt x="396" y="2752"/>
                </a:cubicBezTo>
                <a:cubicBezTo>
                  <a:pt x="396" y="2754"/>
                  <a:pt x="396" y="2756"/>
                  <a:pt x="397" y="2757"/>
                </a:cubicBezTo>
                <a:cubicBezTo>
                  <a:pt x="397" y="2757"/>
                  <a:pt x="397" y="2758"/>
                  <a:pt x="397" y="2758"/>
                </a:cubicBezTo>
                <a:cubicBezTo>
                  <a:pt x="398" y="2760"/>
                  <a:pt x="399" y="2761"/>
                  <a:pt x="400" y="2762"/>
                </a:cubicBezTo>
                <a:cubicBezTo>
                  <a:pt x="400" y="2763"/>
                  <a:pt x="400" y="2763"/>
                  <a:pt x="400" y="2763"/>
                </a:cubicBezTo>
                <a:cubicBezTo>
                  <a:pt x="401" y="2765"/>
                  <a:pt x="402" y="2766"/>
                  <a:pt x="403" y="2767"/>
                </a:cubicBezTo>
                <a:cubicBezTo>
                  <a:pt x="403" y="2767"/>
                  <a:pt x="403" y="2768"/>
                  <a:pt x="403" y="2768"/>
                </a:cubicBezTo>
                <a:cubicBezTo>
                  <a:pt x="404" y="2768"/>
                  <a:pt x="404" y="2768"/>
                  <a:pt x="404" y="2768"/>
                </a:cubicBezTo>
                <a:cubicBezTo>
                  <a:pt x="405" y="2769"/>
                  <a:pt x="406" y="2770"/>
                  <a:pt x="408" y="2771"/>
                </a:cubicBezTo>
                <a:cubicBezTo>
                  <a:pt x="408" y="2771"/>
                  <a:pt x="408" y="2772"/>
                  <a:pt x="408" y="2772"/>
                </a:cubicBezTo>
                <a:cubicBezTo>
                  <a:pt x="410" y="2773"/>
                  <a:pt x="411" y="2773"/>
                  <a:pt x="413" y="2774"/>
                </a:cubicBezTo>
                <a:cubicBezTo>
                  <a:pt x="413" y="2774"/>
                  <a:pt x="413" y="2774"/>
                  <a:pt x="413" y="2774"/>
                </a:cubicBezTo>
                <a:cubicBezTo>
                  <a:pt x="415" y="2775"/>
                  <a:pt x="416" y="2775"/>
                  <a:pt x="417" y="2776"/>
                </a:cubicBezTo>
                <a:cubicBezTo>
                  <a:pt x="417" y="2776"/>
                  <a:pt x="418" y="2776"/>
                  <a:pt x="418" y="2776"/>
                </a:cubicBezTo>
                <a:cubicBezTo>
                  <a:pt x="419" y="2776"/>
                  <a:pt x="419" y="2776"/>
                  <a:pt x="419" y="2776"/>
                </a:cubicBezTo>
                <a:cubicBezTo>
                  <a:pt x="421" y="2777"/>
                  <a:pt x="422" y="2777"/>
                  <a:pt x="424" y="2777"/>
                </a:cubicBezTo>
                <a:cubicBezTo>
                  <a:pt x="424" y="2777"/>
                  <a:pt x="425" y="2777"/>
                  <a:pt x="425" y="2777"/>
                </a:cubicBezTo>
                <a:cubicBezTo>
                  <a:pt x="426" y="2777"/>
                  <a:pt x="428" y="2777"/>
                  <a:pt x="430" y="2776"/>
                </a:cubicBezTo>
                <a:cubicBezTo>
                  <a:pt x="430" y="2776"/>
                  <a:pt x="430" y="2776"/>
                  <a:pt x="430" y="2776"/>
                </a:cubicBezTo>
                <a:cubicBezTo>
                  <a:pt x="432" y="2776"/>
                  <a:pt x="434" y="2776"/>
                  <a:pt x="435" y="2775"/>
                </a:cubicBezTo>
                <a:cubicBezTo>
                  <a:pt x="436" y="2775"/>
                  <a:pt x="436" y="2775"/>
                  <a:pt x="436" y="2775"/>
                </a:cubicBezTo>
                <a:cubicBezTo>
                  <a:pt x="438" y="2774"/>
                  <a:pt x="439" y="2773"/>
                  <a:pt x="441" y="2772"/>
                </a:cubicBezTo>
                <a:cubicBezTo>
                  <a:pt x="441" y="2772"/>
                  <a:pt x="441" y="2772"/>
                  <a:pt x="441" y="2772"/>
                </a:cubicBezTo>
                <a:cubicBezTo>
                  <a:pt x="443" y="2771"/>
                  <a:pt x="444" y="2770"/>
                  <a:pt x="445" y="2769"/>
                </a:cubicBezTo>
                <a:cubicBezTo>
                  <a:pt x="446" y="2769"/>
                  <a:pt x="446" y="2769"/>
                  <a:pt x="446" y="2768"/>
                </a:cubicBezTo>
                <a:cubicBezTo>
                  <a:pt x="446" y="2768"/>
                  <a:pt x="446" y="2768"/>
                  <a:pt x="446" y="2768"/>
                </a:cubicBezTo>
                <a:cubicBezTo>
                  <a:pt x="447" y="2767"/>
                  <a:pt x="448" y="2766"/>
                  <a:pt x="449" y="2764"/>
                </a:cubicBezTo>
                <a:cubicBezTo>
                  <a:pt x="450" y="2764"/>
                  <a:pt x="450" y="2764"/>
                  <a:pt x="450" y="2764"/>
                </a:cubicBezTo>
                <a:cubicBezTo>
                  <a:pt x="451" y="2762"/>
                  <a:pt x="452" y="2761"/>
                  <a:pt x="452" y="2759"/>
                </a:cubicBezTo>
                <a:cubicBezTo>
                  <a:pt x="452" y="2759"/>
                  <a:pt x="452" y="2759"/>
                  <a:pt x="453" y="2758"/>
                </a:cubicBezTo>
                <a:cubicBezTo>
                  <a:pt x="453" y="2757"/>
                  <a:pt x="453" y="2756"/>
                  <a:pt x="454" y="2755"/>
                </a:cubicBezTo>
                <a:cubicBezTo>
                  <a:pt x="454" y="2755"/>
                  <a:pt x="454" y="2754"/>
                  <a:pt x="454" y="2754"/>
                </a:cubicBezTo>
                <a:cubicBezTo>
                  <a:pt x="454" y="2753"/>
                  <a:pt x="454" y="2753"/>
                  <a:pt x="454" y="2753"/>
                </a:cubicBezTo>
                <a:cubicBezTo>
                  <a:pt x="455" y="2751"/>
                  <a:pt x="455" y="2750"/>
                  <a:pt x="455" y="2748"/>
                </a:cubicBezTo>
                <a:cubicBezTo>
                  <a:pt x="455" y="2748"/>
                  <a:pt x="455" y="2747"/>
                  <a:pt x="455" y="2747"/>
                </a:cubicBezTo>
                <a:cubicBezTo>
                  <a:pt x="455" y="2746"/>
                  <a:pt x="455" y="2744"/>
                  <a:pt x="454" y="2742"/>
                </a:cubicBezTo>
                <a:cubicBezTo>
                  <a:pt x="454" y="2742"/>
                  <a:pt x="454" y="2742"/>
                  <a:pt x="454" y="2742"/>
                </a:cubicBezTo>
                <a:cubicBezTo>
                  <a:pt x="454" y="2740"/>
                  <a:pt x="454" y="2738"/>
                  <a:pt x="453" y="2737"/>
                </a:cubicBezTo>
                <a:cubicBezTo>
                  <a:pt x="453" y="2736"/>
                  <a:pt x="453" y="2736"/>
                  <a:pt x="453" y="2736"/>
                </a:cubicBezTo>
                <a:cubicBezTo>
                  <a:pt x="452" y="2735"/>
                  <a:pt x="452" y="2734"/>
                  <a:pt x="451" y="2733"/>
                </a:cubicBezTo>
                <a:cubicBezTo>
                  <a:pt x="619" y="2572"/>
                  <a:pt x="619" y="2572"/>
                  <a:pt x="619" y="2572"/>
                </a:cubicBezTo>
                <a:cubicBezTo>
                  <a:pt x="619" y="2572"/>
                  <a:pt x="619" y="2572"/>
                  <a:pt x="620" y="2572"/>
                </a:cubicBezTo>
                <a:cubicBezTo>
                  <a:pt x="620" y="2572"/>
                  <a:pt x="621" y="2572"/>
                  <a:pt x="621" y="2573"/>
                </a:cubicBezTo>
                <a:cubicBezTo>
                  <a:pt x="621" y="2573"/>
                  <a:pt x="622" y="2573"/>
                  <a:pt x="622" y="2573"/>
                </a:cubicBezTo>
                <a:cubicBezTo>
                  <a:pt x="622" y="2573"/>
                  <a:pt x="623" y="2573"/>
                  <a:pt x="623" y="2573"/>
                </a:cubicBezTo>
                <a:cubicBezTo>
                  <a:pt x="623" y="2574"/>
                  <a:pt x="623" y="2574"/>
                  <a:pt x="624" y="2574"/>
                </a:cubicBezTo>
                <a:cubicBezTo>
                  <a:pt x="624" y="2574"/>
                  <a:pt x="625" y="2574"/>
                  <a:pt x="625" y="2574"/>
                </a:cubicBezTo>
                <a:cubicBezTo>
                  <a:pt x="626" y="2574"/>
                  <a:pt x="626" y="2574"/>
                  <a:pt x="626" y="2575"/>
                </a:cubicBezTo>
                <a:cubicBezTo>
                  <a:pt x="626" y="2575"/>
                  <a:pt x="626" y="2575"/>
                  <a:pt x="626" y="2575"/>
                </a:cubicBezTo>
                <a:cubicBezTo>
                  <a:pt x="627" y="2575"/>
                  <a:pt x="627" y="2575"/>
                  <a:pt x="628" y="2575"/>
                </a:cubicBezTo>
                <a:cubicBezTo>
                  <a:pt x="628" y="2575"/>
                  <a:pt x="628" y="2575"/>
                  <a:pt x="628" y="2575"/>
                </a:cubicBezTo>
                <a:cubicBezTo>
                  <a:pt x="629" y="2575"/>
                  <a:pt x="629" y="2575"/>
                  <a:pt x="629" y="2575"/>
                </a:cubicBezTo>
                <a:cubicBezTo>
                  <a:pt x="630" y="2575"/>
                  <a:pt x="630" y="2575"/>
                  <a:pt x="631" y="2576"/>
                </a:cubicBezTo>
                <a:cubicBezTo>
                  <a:pt x="631" y="2576"/>
                  <a:pt x="632" y="2576"/>
                  <a:pt x="632" y="2576"/>
                </a:cubicBezTo>
                <a:cubicBezTo>
                  <a:pt x="633" y="2576"/>
                  <a:pt x="633" y="2576"/>
                  <a:pt x="634" y="2576"/>
                </a:cubicBezTo>
                <a:cubicBezTo>
                  <a:pt x="634" y="2576"/>
                  <a:pt x="634" y="2576"/>
                  <a:pt x="634" y="2576"/>
                </a:cubicBezTo>
                <a:cubicBezTo>
                  <a:pt x="634" y="2576"/>
                  <a:pt x="635" y="2576"/>
                  <a:pt x="635" y="2576"/>
                </a:cubicBezTo>
                <a:cubicBezTo>
                  <a:pt x="636" y="2576"/>
                  <a:pt x="636" y="2576"/>
                  <a:pt x="637" y="2576"/>
                </a:cubicBezTo>
                <a:cubicBezTo>
                  <a:pt x="637" y="2576"/>
                  <a:pt x="638" y="2576"/>
                  <a:pt x="638" y="2575"/>
                </a:cubicBezTo>
                <a:cubicBezTo>
                  <a:pt x="639" y="2575"/>
                  <a:pt x="639" y="2575"/>
                  <a:pt x="639" y="2575"/>
                </a:cubicBezTo>
                <a:cubicBezTo>
                  <a:pt x="639" y="2575"/>
                  <a:pt x="640" y="2575"/>
                  <a:pt x="640" y="2575"/>
                </a:cubicBezTo>
                <a:cubicBezTo>
                  <a:pt x="640" y="2575"/>
                  <a:pt x="641" y="2575"/>
                  <a:pt x="641" y="2575"/>
                </a:cubicBezTo>
                <a:cubicBezTo>
                  <a:pt x="641" y="2575"/>
                  <a:pt x="641" y="2575"/>
                  <a:pt x="642" y="2575"/>
                </a:cubicBezTo>
                <a:cubicBezTo>
                  <a:pt x="642" y="2575"/>
                  <a:pt x="642" y="2575"/>
                  <a:pt x="642" y="2575"/>
                </a:cubicBezTo>
                <a:cubicBezTo>
                  <a:pt x="643" y="2574"/>
                  <a:pt x="643" y="2574"/>
                  <a:pt x="644" y="2574"/>
                </a:cubicBezTo>
                <a:cubicBezTo>
                  <a:pt x="644" y="2574"/>
                  <a:pt x="645" y="2574"/>
                  <a:pt x="645" y="2574"/>
                </a:cubicBezTo>
                <a:cubicBezTo>
                  <a:pt x="645" y="2574"/>
                  <a:pt x="645" y="2574"/>
                  <a:pt x="645" y="2574"/>
                </a:cubicBezTo>
                <a:cubicBezTo>
                  <a:pt x="646" y="2573"/>
                  <a:pt x="646" y="2573"/>
                  <a:pt x="647" y="2573"/>
                </a:cubicBezTo>
                <a:cubicBezTo>
                  <a:pt x="647" y="2573"/>
                  <a:pt x="648" y="2573"/>
                  <a:pt x="648" y="2572"/>
                </a:cubicBezTo>
                <a:cubicBezTo>
                  <a:pt x="649" y="2572"/>
                  <a:pt x="649" y="2572"/>
                  <a:pt x="649" y="2572"/>
                </a:cubicBezTo>
                <a:cubicBezTo>
                  <a:pt x="650" y="2572"/>
                  <a:pt x="650" y="2571"/>
                  <a:pt x="650" y="2571"/>
                </a:cubicBezTo>
                <a:cubicBezTo>
                  <a:pt x="650" y="2571"/>
                  <a:pt x="650" y="2571"/>
                  <a:pt x="651" y="2571"/>
                </a:cubicBezTo>
                <a:cubicBezTo>
                  <a:pt x="651" y="2571"/>
                  <a:pt x="651" y="2571"/>
                  <a:pt x="651" y="2571"/>
                </a:cubicBezTo>
                <a:cubicBezTo>
                  <a:pt x="651" y="2571"/>
                  <a:pt x="651" y="2571"/>
                  <a:pt x="651" y="2571"/>
                </a:cubicBezTo>
                <a:cubicBezTo>
                  <a:pt x="651" y="2570"/>
                  <a:pt x="651" y="2570"/>
                  <a:pt x="652" y="2570"/>
                </a:cubicBezTo>
                <a:cubicBezTo>
                  <a:pt x="652" y="2570"/>
                  <a:pt x="653" y="2570"/>
                  <a:pt x="653" y="2569"/>
                </a:cubicBezTo>
                <a:cubicBezTo>
                  <a:pt x="653" y="2569"/>
                  <a:pt x="654" y="2569"/>
                  <a:pt x="654" y="2568"/>
                </a:cubicBezTo>
                <a:cubicBezTo>
                  <a:pt x="654" y="2568"/>
                  <a:pt x="655" y="2568"/>
                  <a:pt x="655" y="2568"/>
                </a:cubicBezTo>
                <a:cubicBezTo>
                  <a:pt x="655" y="2567"/>
                  <a:pt x="655" y="2567"/>
                  <a:pt x="655" y="2567"/>
                </a:cubicBezTo>
                <a:cubicBezTo>
                  <a:pt x="655" y="2567"/>
                  <a:pt x="655" y="2567"/>
                  <a:pt x="655" y="2567"/>
                </a:cubicBezTo>
                <a:cubicBezTo>
                  <a:pt x="656" y="2567"/>
                  <a:pt x="656" y="2567"/>
                  <a:pt x="656" y="2566"/>
                </a:cubicBezTo>
                <a:cubicBezTo>
                  <a:pt x="656" y="2566"/>
                  <a:pt x="657" y="2566"/>
                  <a:pt x="657" y="2565"/>
                </a:cubicBezTo>
                <a:cubicBezTo>
                  <a:pt x="657" y="2565"/>
                  <a:pt x="658" y="2565"/>
                  <a:pt x="658" y="2564"/>
                </a:cubicBezTo>
                <a:cubicBezTo>
                  <a:pt x="658" y="2564"/>
                  <a:pt x="658" y="2563"/>
                  <a:pt x="659" y="2563"/>
                </a:cubicBezTo>
                <a:cubicBezTo>
                  <a:pt x="659" y="2563"/>
                  <a:pt x="659" y="2563"/>
                  <a:pt x="659" y="2563"/>
                </a:cubicBezTo>
                <a:cubicBezTo>
                  <a:pt x="659" y="2563"/>
                  <a:pt x="659" y="2563"/>
                  <a:pt x="659" y="2563"/>
                </a:cubicBezTo>
                <a:cubicBezTo>
                  <a:pt x="659" y="2562"/>
                  <a:pt x="659" y="2562"/>
                  <a:pt x="660" y="2562"/>
                </a:cubicBezTo>
                <a:cubicBezTo>
                  <a:pt x="660" y="2562"/>
                  <a:pt x="660" y="2562"/>
                  <a:pt x="660" y="2562"/>
                </a:cubicBezTo>
                <a:cubicBezTo>
                  <a:pt x="883" y="2626"/>
                  <a:pt x="883" y="2626"/>
                  <a:pt x="883" y="2626"/>
                </a:cubicBezTo>
                <a:cubicBezTo>
                  <a:pt x="883" y="2627"/>
                  <a:pt x="883" y="2627"/>
                  <a:pt x="883" y="2628"/>
                </a:cubicBezTo>
                <a:cubicBezTo>
                  <a:pt x="883" y="2628"/>
                  <a:pt x="883" y="2628"/>
                  <a:pt x="883" y="2629"/>
                </a:cubicBezTo>
                <a:cubicBezTo>
                  <a:pt x="883" y="2629"/>
                  <a:pt x="883" y="2630"/>
                  <a:pt x="884" y="2631"/>
                </a:cubicBezTo>
                <a:cubicBezTo>
                  <a:pt x="884" y="2631"/>
                  <a:pt x="884" y="2631"/>
                  <a:pt x="884" y="2632"/>
                </a:cubicBezTo>
                <a:cubicBezTo>
                  <a:pt x="884" y="2632"/>
                  <a:pt x="884" y="2633"/>
                  <a:pt x="884" y="2633"/>
                </a:cubicBezTo>
                <a:cubicBezTo>
                  <a:pt x="884" y="2634"/>
                  <a:pt x="884" y="2634"/>
                  <a:pt x="884" y="2634"/>
                </a:cubicBezTo>
                <a:cubicBezTo>
                  <a:pt x="884" y="2634"/>
                  <a:pt x="884" y="2634"/>
                  <a:pt x="884" y="2635"/>
                </a:cubicBezTo>
                <a:cubicBezTo>
                  <a:pt x="885" y="2635"/>
                  <a:pt x="885" y="2636"/>
                  <a:pt x="885" y="2636"/>
                </a:cubicBezTo>
                <a:cubicBezTo>
                  <a:pt x="885" y="2637"/>
                  <a:pt x="885" y="2637"/>
                  <a:pt x="885" y="2638"/>
                </a:cubicBezTo>
                <a:cubicBezTo>
                  <a:pt x="886" y="2638"/>
                  <a:pt x="886" y="2638"/>
                  <a:pt x="886" y="2639"/>
                </a:cubicBezTo>
                <a:cubicBezTo>
                  <a:pt x="886" y="2639"/>
                  <a:pt x="886" y="2640"/>
                  <a:pt x="887" y="2640"/>
                </a:cubicBezTo>
                <a:cubicBezTo>
                  <a:pt x="887" y="2641"/>
                  <a:pt x="887" y="2641"/>
                  <a:pt x="887" y="2641"/>
                </a:cubicBezTo>
                <a:cubicBezTo>
                  <a:pt x="888" y="2642"/>
                  <a:pt x="888" y="2642"/>
                  <a:pt x="888" y="2643"/>
                </a:cubicBezTo>
                <a:cubicBezTo>
                  <a:pt x="888" y="2643"/>
                  <a:pt x="889" y="2644"/>
                  <a:pt x="889" y="2644"/>
                </a:cubicBezTo>
                <a:cubicBezTo>
                  <a:pt x="889" y="2644"/>
                  <a:pt x="889" y="2645"/>
                  <a:pt x="890" y="2645"/>
                </a:cubicBezTo>
                <a:cubicBezTo>
                  <a:pt x="890" y="2646"/>
                  <a:pt x="890" y="2646"/>
                  <a:pt x="891" y="2646"/>
                </a:cubicBezTo>
                <a:cubicBezTo>
                  <a:pt x="891" y="2647"/>
                  <a:pt x="891" y="2647"/>
                  <a:pt x="892" y="2647"/>
                </a:cubicBezTo>
                <a:cubicBezTo>
                  <a:pt x="892" y="2648"/>
                  <a:pt x="892" y="2648"/>
                  <a:pt x="893" y="2648"/>
                </a:cubicBezTo>
                <a:cubicBezTo>
                  <a:pt x="893" y="2649"/>
                  <a:pt x="893" y="2649"/>
                  <a:pt x="894" y="2649"/>
                </a:cubicBezTo>
                <a:cubicBezTo>
                  <a:pt x="894" y="2650"/>
                  <a:pt x="894" y="2650"/>
                  <a:pt x="895" y="2650"/>
                </a:cubicBezTo>
                <a:cubicBezTo>
                  <a:pt x="895" y="2651"/>
                  <a:pt x="896" y="2651"/>
                  <a:pt x="896" y="2651"/>
                </a:cubicBezTo>
                <a:cubicBezTo>
                  <a:pt x="896" y="2651"/>
                  <a:pt x="897" y="2652"/>
                  <a:pt x="897" y="2652"/>
                </a:cubicBezTo>
                <a:cubicBezTo>
                  <a:pt x="898" y="2652"/>
                  <a:pt x="898" y="2652"/>
                  <a:pt x="898" y="2653"/>
                </a:cubicBezTo>
                <a:cubicBezTo>
                  <a:pt x="899" y="2653"/>
                  <a:pt x="899" y="2653"/>
                  <a:pt x="900" y="2653"/>
                </a:cubicBezTo>
                <a:cubicBezTo>
                  <a:pt x="900" y="2654"/>
                  <a:pt x="901" y="2654"/>
                  <a:pt x="901" y="2654"/>
                </a:cubicBezTo>
                <a:cubicBezTo>
                  <a:pt x="902" y="2654"/>
                  <a:pt x="902" y="2654"/>
                  <a:pt x="902" y="2655"/>
                </a:cubicBezTo>
                <a:cubicBezTo>
                  <a:pt x="903" y="2655"/>
                  <a:pt x="903" y="2655"/>
                  <a:pt x="904" y="2655"/>
                </a:cubicBezTo>
                <a:cubicBezTo>
                  <a:pt x="904" y="2655"/>
                  <a:pt x="905" y="2655"/>
                  <a:pt x="905" y="2655"/>
                </a:cubicBezTo>
                <a:cubicBezTo>
                  <a:pt x="905" y="2655"/>
                  <a:pt x="905" y="2655"/>
                  <a:pt x="905" y="2655"/>
                </a:cubicBezTo>
                <a:cubicBezTo>
                  <a:pt x="906" y="2656"/>
                  <a:pt x="906" y="2656"/>
                  <a:pt x="907" y="2656"/>
                </a:cubicBezTo>
                <a:cubicBezTo>
                  <a:pt x="907" y="2656"/>
                  <a:pt x="908" y="2656"/>
                  <a:pt x="908" y="2656"/>
                </a:cubicBezTo>
                <a:cubicBezTo>
                  <a:pt x="909" y="2656"/>
                  <a:pt x="909" y="2656"/>
                  <a:pt x="910" y="2656"/>
                </a:cubicBezTo>
                <a:cubicBezTo>
                  <a:pt x="910" y="2656"/>
                  <a:pt x="911" y="2656"/>
                  <a:pt x="911" y="2656"/>
                </a:cubicBezTo>
                <a:cubicBezTo>
                  <a:pt x="911" y="2656"/>
                  <a:pt x="912" y="2656"/>
                  <a:pt x="912" y="2656"/>
                </a:cubicBezTo>
                <a:cubicBezTo>
                  <a:pt x="968" y="2882"/>
                  <a:pt x="968" y="2882"/>
                  <a:pt x="968" y="2882"/>
                </a:cubicBezTo>
                <a:cubicBezTo>
                  <a:pt x="968" y="2882"/>
                  <a:pt x="968" y="2883"/>
                  <a:pt x="968" y="2883"/>
                </a:cubicBezTo>
                <a:cubicBezTo>
                  <a:pt x="967" y="2883"/>
                  <a:pt x="967" y="2883"/>
                  <a:pt x="967" y="2883"/>
                </a:cubicBezTo>
                <a:cubicBezTo>
                  <a:pt x="967" y="2883"/>
                  <a:pt x="967" y="2883"/>
                  <a:pt x="966" y="2883"/>
                </a:cubicBezTo>
                <a:cubicBezTo>
                  <a:pt x="966" y="2883"/>
                  <a:pt x="966" y="2883"/>
                  <a:pt x="966" y="2883"/>
                </a:cubicBezTo>
                <a:cubicBezTo>
                  <a:pt x="966" y="2884"/>
                  <a:pt x="966" y="2884"/>
                  <a:pt x="965" y="2884"/>
                </a:cubicBezTo>
                <a:cubicBezTo>
                  <a:pt x="965" y="2884"/>
                  <a:pt x="964" y="2885"/>
                  <a:pt x="964" y="2885"/>
                </a:cubicBezTo>
                <a:cubicBezTo>
                  <a:pt x="964" y="2885"/>
                  <a:pt x="963" y="2886"/>
                  <a:pt x="963" y="2886"/>
                </a:cubicBezTo>
                <a:cubicBezTo>
                  <a:pt x="963" y="2886"/>
                  <a:pt x="962" y="2887"/>
                  <a:pt x="962" y="2887"/>
                </a:cubicBezTo>
                <a:cubicBezTo>
                  <a:pt x="962" y="2887"/>
                  <a:pt x="962" y="2887"/>
                  <a:pt x="962" y="2887"/>
                </a:cubicBezTo>
                <a:cubicBezTo>
                  <a:pt x="962" y="2887"/>
                  <a:pt x="962" y="2887"/>
                  <a:pt x="962" y="2887"/>
                </a:cubicBezTo>
                <a:cubicBezTo>
                  <a:pt x="961" y="2887"/>
                  <a:pt x="961" y="2888"/>
                  <a:pt x="961" y="2888"/>
                </a:cubicBezTo>
                <a:cubicBezTo>
                  <a:pt x="961" y="2888"/>
                  <a:pt x="960" y="2889"/>
                  <a:pt x="960" y="2889"/>
                </a:cubicBezTo>
                <a:cubicBezTo>
                  <a:pt x="960" y="2889"/>
                  <a:pt x="959" y="2890"/>
                  <a:pt x="959" y="2890"/>
                </a:cubicBezTo>
                <a:cubicBezTo>
                  <a:pt x="959" y="2891"/>
                  <a:pt x="958" y="2891"/>
                  <a:pt x="958" y="2891"/>
                </a:cubicBezTo>
                <a:cubicBezTo>
                  <a:pt x="958" y="2891"/>
                  <a:pt x="958" y="2891"/>
                  <a:pt x="958" y="2891"/>
                </a:cubicBezTo>
                <a:cubicBezTo>
                  <a:pt x="958" y="2891"/>
                  <a:pt x="958" y="2892"/>
                  <a:pt x="958" y="2892"/>
                </a:cubicBezTo>
                <a:cubicBezTo>
                  <a:pt x="958" y="2892"/>
                  <a:pt x="957" y="2892"/>
                  <a:pt x="957" y="2893"/>
                </a:cubicBezTo>
                <a:cubicBezTo>
                  <a:pt x="957" y="2893"/>
                  <a:pt x="957" y="2893"/>
                  <a:pt x="957" y="2894"/>
                </a:cubicBezTo>
                <a:cubicBezTo>
                  <a:pt x="956" y="2894"/>
                  <a:pt x="956" y="2895"/>
                  <a:pt x="956" y="2895"/>
                </a:cubicBezTo>
                <a:cubicBezTo>
                  <a:pt x="956" y="2896"/>
                  <a:pt x="956" y="2896"/>
                  <a:pt x="955" y="2896"/>
                </a:cubicBezTo>
                <a:cubicBezTo>
                  <a:pt x="955" y="2897"/>
                  <a:pt x="955" y="2897"/>
                  <a:pt x="955" y="2897"/>
                </a:cubicBezTo>
                <a:cubicBezTo>
                  <a:pt x="955" y="2897"/>
                  <a:pt x="955" y="2897"/>
                  <a:pt x="955" y="2898"/>
                </a:cubicBezTo>
                <a:cubicBezTo>
                  <a:pt x="955" y="2898"/>
                  <a:pt x="954" y="2899"/>
                  <a:pt x="954" y="2899"/>
                </a:cubicBezTo>
                <a:cubicBezTo>
                  <a:pt x="954" y="2900"/>
                  <a:pt x="954" y="2900"/>
                  <a:pt x="954" y="2900"/>
                </a:cubicBezTo>
                <a:cubicBezTo>
                  <a:pt x="954" y="2900"/>
                  <a:pt x="954" y="2900"/>
                  <a:pt x="954" y="2900"/>
                </a:cubicBezTo>
                <a:cubicBezTo>
                  <a:pt x="954" y="2901"/>
                  <a:pt x="954" y="2901"/>
                  <a:pt x="953" y="2902"/>
                </a:cubicBezTo>
                <a:cubicBezTo>
                  <a:pt x="953" y="2902"/>
                  <a:pt x="953" y="2902"/>
                  <a:pt x="953" y="2902"/>
                </a:cubicBezTo>
                <a:cubicBezTo>
                  <a:pt x="953" y="2903"/>
                  <a:pt x="953" y="2903"/>
                  <a:pt x="953" y="2903"/>
                </a:cubicBezTo>
                <a:cubicBezTo>
                  <a:pt x="953" y="2904"/>
                  <a:pt x="953" y="2905"/>
                  <a:pt x="953" y="2905"/>
                </a:cubicBezTo>
                <a:cubicBezTo>
                  <a:pt x="953" y="2906"/>
                  <a:pt x="953" y="2906"/>
                  <a:pt x="953" y="2906"/>
                </a:cubicBezTo>
                <a:cubicBezTo>
                  <a:pt x="953" y="2907"/>
                  <a:pt x="953" y="2907"/>
                  <a:pt x="953" y="2908"/>
                </a:cubicBezTo>
                <a:cubicBezTo>
                  <a:pt x="953" y="2908"/>
                  <a:pt x="953" y="2908"/>
                  <a:pt x="953" y="2908"/>
                </a:cubicBezTo>
                <a:cubicBezTo>
                  <a:pt x="953" y="2909"/>
                  <a:pt x="953" y="2909"/>
                  <a:pt x="953" y="2909"/>
                </a:cubicBezTo>
                <a:cubicBezTo>
                  <a:pt x="953" y="2910"/>
                  <a:pt x="953" y="2910"/>
                  <a:pt x="953" y="2911"/>
                </a:cubicBezTo>
                <a:cubicBezTo>
                  <a:pt x="953" y="2911"/>
                  <a:pt x="953" y="2912"/>
                  <a:pt x="953" y="2912"/>
                </a:cubicBezTo>
                <a:cubicBezTo>
                  <a:pt x="953" y="2913"/>
                  <a:pt x="953" y="2913"/>
                  <a:pt x="953" y="2913"/>
                </a:cubicBezTo>
                <a:cubicBezTo>
                  <a:pt x="953" y="2913"/>
                  <a:pt x="953" y="2914"/>
                  <a:pt x="953" y="2914"/>
                </a:cubicBezTo>
                <a:cubicBezTo>
                  <a:pt x="953" y="2914"/>
                  <a:pt x="953" y="2915"/>
                  <a:pt x="954" y="2915"/>
                </a:cubicBezTo>
                <a:cubicBezTo>
                  <a:pt x="954" y="2915"/>
                  <a:pt x="954" y="2916"/>
                  <a:pt x="954" y="2916"/>
                </a:cubicBezTo>
                <a:cubicBezTo>
                  <a:pt x="954" y="2916"/>
                  <a:pt x="954" y="2916"/>
                  <a:pt x="954" y="2916"/>
                </a:cubicBezTo>
                <a:cubicBezTo>
                  <a:pt x="954" y="2917"/>
                  <a:pt x="954" y="2918"/>
                  <a:pt x="954" y="2918"/>
                </a:cubicBezTo>
                <a:cubicBezTo>
                  <a:pt x="954" y="2918"/>
                  <a:pt x="955" y="2919"/>
                  <a:pt x="955" y="2919"/>
                </a:cubicBezTo>
                <a:cubicBezTo>
                  <a:pt x="955" y="2919"/>
                  <a:pt x="955" y="2919"/>
                  <a:pt x="955" y="2919"/>
                </a:cubicBezTo>
                <a:cubicBezTo>
                  <a:pt x="955" y="2920"/>
                  <a:pt x="955" y="2920"/>
                  <a:pt x="955" y="2921"/>
                </a:cubicBezTo>
                <a:cubicBezTo>
                  <a:pt x="956" y="2921"/>
                  <a:pt x="956" y="2922"/>
                  <a:pt x="956" y="2922"/>
                </a:cubicBezTo>
                <a:cubicBezTo>
                  <a:pt x="956" y="2922"/>
                  <a:pt x="956" y="2923"/>
                  <a:pt x="956" y="2923"/>
                </a:cubicBezTo>
                <a:cubicBezTo>
                  <a:pt x="875" y="3000"/>
                  <a:pt x="875" y="3000"/>
                  <a:pt x="875" y="3000"/>
                </a:cubicBezTo>
                <a:cubicBezTo>
                  <a:pt x="898" y="3000"/>
                  <a:pt x="898" y="3000"/>
                  <a:pt x="898" y="3000"/>
                </a:cubicBezTo>
                <a:cubicBezTo>
                  <a:pt x="967" y="2934"/>
                  <a:pt x="967" y="2934"/>
                  <a:pt x="967" y="2934"/>
                </a:cubicBezTo>
                <a:cubicBezTo>
                  <a:pt x="967" y="2934"/>
                  <a:pt x="968" y="2934"/>
                  <a:pt x="968" y="2934"/>
                </a:cubicBezTo>
                <a:cubicBezTo>
                  <a:pt x="968" y="2935"/>
                  <a:pt x="969" y="2935"/>
                  <a:pt x="969" y="2935"/>
                </a:cubicBezTo>
                <a:cubicBezTo>
                  <a:pt x="970" y="2935"/>
                  <a:pt x="970" y="2936"/>
                  <a:pt x="970" y="2936"/>
                </a:cubicBezTo>
                <a:cubicBezTo>
                  <a:pt x="971" y="2936"/>
                  <a:pt x="971" y="2936"/>
                  <a:pt x="971" y="2936"/>
                </a:cubicBezTo>
                <a:cubicBezTo>
                  <a:pt x="971" y="2936"/>
                  <a:pt x="972" y="2936"/>
                  <a:pt x="972" y="2936"/>
                </a:cubicBezTo>
                <a:cubicBezTo>
                  <a:pt x="972" y="2936"/>
                  <a:pt x="972" y="2936"/>
                  <a:pt x="972" y="2937"/>
                </a:cubicBezTo>
                <a:cubicBezTo>
                  <a:pt x="973" y="2937"/>
                  <a:pt x="973" y="2937"/>
                  <a:pt x="973" y="2937"/>
                </a:cubicBezTo>
                <a:cubicBezTo>
                  <a:pt x="974" y="2937"/>
                  <a:pt x="974" y="2937"/>
                  <a:pt x="974" y="2937"/>
                </a:cubicBezTo>
                <a:cubicBezTo>
                  <a:pt x="974" y="2937"/>
                  <a:pt x="974" y="2937"/>
                  <a:pt x="975" y="2937"/>
                </a:cubicBezTo>
                <a:cubicBezTo>
                  <a:pt x="975" y="2937"/>
                  <a:pt x="976" y="2937"/>
                  <a:pt x="976" y="2938"/>
                </a:cubicBezTo>
                <a:cubicBezTo>
                  <a:pt x="976" y="2938"/>
                  <a:pt x="976" y="2938"/>
                  <a:pt x="977" y="2938"/>
                </a:cubicBezTo>
                <a:cubicBezTo>
                  <a:pt x="977" y="2938"/>
                  <a:pt x="977" y="2938"/>
                  <a:pt x="978" y="2938"/>
                </a:cubicBezTo>
                <a:cubicBezTo>
                  <a:pt x="978" y="2938"/>
                  <a:pt x="979" y="2938"/>
                  <a:pt x="979" y="2938"/>
                </a:cubicBezTo>
                <a:cubicBezTo>
                  <a:pt x="980" y="2938"/>
                  <a:pt x="980" y="2938"/>
                  <a:pt x="980" y="2938"/>
                </a:cubicBezTo>
                <a:cubicBezTo>
                  <a:pt x="981" y="2938"/>
                  <a:pt x="981" y="2938"/>
                  <a:pt x="981" y="2938"/>
                </a:cubicBezTo>
                <a:cubicBezTo>
                  <a:pt x="981" y="2938"/>
                  <a:pt x="981" y="2938"/>
                  <a:pt x="982" y="2938"/>
                </a:cubicBezTo>
                <a:cubicBezTo>
                  <a:pt x="982" y="2938"/>
                  <a:pt x="982" y="2938"/>
                  <a:pt x="982" y="2938"/>
                </a:cubicBezTo>
                <a:cubicBezTo>
                  <a:pt x="983" y="2938"/>
                  <a:pt x="983" y="2938"/>
                  <a:pt x="983" y="2938"/>
                </a:cubicBezTo>
                <a:cubicBezTo>
                  <a:pt x="984" y="2938"/>
                  <a:pt x="984" y="2938"/>
                  <a:pt x="985" y="2938"/>
                </a:cubicBezTo>
                <a:cubicBezTo>
                  <a:pt x="985" y="2938"/>
                  <a:pt x="986" y="2938"/>
                  <a:pt x="986" y="2938"/>
                </a:cubicBezTo>
                <a:cubicBezTo>
                  <a:pt x="987" y="2938"/>
                  <a:pt x="987" y="2938"/>
                  <a:pt x="987" y="2938"/>
                </a:cubicBezTo>
                <a:cubicBezTo>
                  <a:pt x="988" y="2938"/>
                  <a:pt x="988" y="2938"/>
                  <a:pt x="988" y="2938"/>
                </a:cubicBezTo>
                <a:cubicBezTo>
                  <a:pt x="988" y="2938"/>
                  <a:pt x="989" y="2938"/>
                  <a:pt x="989" y="2938"/>
                </a:cubicBezTo>
                <a:cubicBezTo>
                  <a:pt x="990" y="2938"/>
                  <a:pt x="990" y="2938"/>
                  <a:pt x="990" y="2937"/>
                </a:cubicBezTo>
                <a:cubicBezTo>
                  <a:pt x="990" y="2937"/>
                  <a:pt x="990" y="2937"/>
                  <a:pt x="991" y="2937"/>
                </a:cubicBezTo>
                <a:cubicBezTo>
                  <a:pt x="991" y="2937"/>
                  <a:pt x="992" y="2937"/>
                  <a:pt x="992" y="2937"/>
                </a:cubicBezTo>
                <a:cubicBezTo>
                  <a:pt x="992" y="2937"/>
                  <a:pt x="993" y="2937"/>
                  <a:pt x="993" y="2936"/>
                </a:cubicBezTo>
                <a:cubicBezTo>
                  <a:pt x="993" y="2936"/>
                  <a:pt x="993" y="2936"/>
                  <a:pt x="994" y="2936"/>
                </a:cubicBezTo>
                <a:cubicBezTo>
                  <a:pt x="994" y="2936"/>
                  <a:pt x="994" y="2936"/>
                  <a:pt x="995" y="2936"/>
                </a:cubicBezTo>
                <a:cubicBezTo>
                  <a:pt x="995" y="2935"/>
                  <a:pt x="996" y="2935"/>
                  <a:pt x="996" y="2935"/>
                </a:cubicBezTo>
                <a:cubicBezTo>
                  <a:pt x="997" y="2935"/>
                  <a:pt x="997" y="2935"/>
                  <a:pt x="997" y="2934"/>
                </a:cubicBezTo>
                <a:cubicBezTo>
                  <a:pt x="998" y="2934"/>
                  <a:pt x="998" y="2934"/>
                  <a:pt x="998" y="2934"/>
                </a:cubicBezTo>
                <a:cubicBezTo>
                  <a:pt x="998" y="2934"/>
                  <a:pt x="999" y="2934"/>
                  <a:pt x="999" y="2934"/>
                </a:cubicBezTo>
                <a:cubicBezTo>
                  <a:pt x="999" y="2934"/>
                  <a:pt x="999" y="2934"/>
                  <a:pt x="999" y="2933"/>
                </a:cubicBezTo>
                <a:cubicBezTo>
                  <a:pt x="999" y="2933"/>
                  <a:pt x="1000" y="2933"/>
                  <a:pt x="1000" y="2933"/>
                </a:cubicBezTo>
                <a:cubicBezTo>
                  <a:pt x="1000" y="2933"/>
                  <a:pt x="1001" y="2932"/>
                  <a:pt x="1001" y="2932"/>
                </a:cubicBezTo>
                <a:cubicBezTo>
                  <a:pt x="1002" y="2932"/>
                  <a:pt x="1002" y="2931"/>
                  <a:pt x="1002" y="2931"/>
                </a:cubicBezTo>
                <a:cubicBezTo>
                  <a:pt x="1002" y="2931"/>
                  <a:pt x="1003" y="2930"/>
                  <a:pt x="1003" y="2930"/>
                </a:cubicBezTo>
                <a:cubicBezTo>
                  <a:pt x="1003" y="2930"/>
                  <a:pt x="1003" y="2930"/>
                  <a:pt x="1003" y="2930"/>
                </a:cubicBezTo>
                <a:cubicBezTo>
                  <a:pt x="1003" y="2930"/>
                  <a:pt x="1003" y="2930"/>
                  <a:pt x="1003" y="2930"/>
                </a:cubicBezTo>
                <a:cubicBezTo>
                  <a:pt x="1004" y="2930"/>
                  <a:pt x="1004" y="2929"/>
                  <a:pt x="1004" y="2929"/>
                </a:cubicBezTo>
                <a:cubicBezTo>
                  <a:pt x="1005" y="2929"/>
                  <a:pt x="1005" y="2928"/>
                  <a:pt x="1005" y="2928"/>
                </a:cubicBezTo>
                <a:cubicBezTo>
                  <a:pt x="1006" y="2928"/>
                  <a:pt x="1006" y="2927"/>
                  <a:pt x="1006" y="2927"/>
                </a:cubicBezTo>
                <a:cubicBezTo>
                  <a:pt x="1006" y="2926"/>
                  <a:pt x="1007" y="2926"/>
                  <a:pt x="1007" y="2926"/>
                </a:cubicBezTo>
                <a:cubicBezTo>
                  <a:pt x="1007" y="2926"/>
                  <a:pt x="1007" y="2926"/>
                  <a:pt x="1007" y="2926"/>
                </a:cubicBezTo>
                <a:cubicBezTo>
                  <a:pt x="1007" y="2926"/>
                  <a:pt x="1007" y="2925"/>
                  <a:pt x="1007" y="2925"/>
                </a:cubicBezTo>
                <a:cubicBezTo>
                  <a:pt x="1007" y="2925"/>
                  <a:pt x="1008" y="2925"/>
                  <a:pt x="1008" y="2924"/>
                </a:cubicBezTo>
                <a:cubicBezTo>
                  <a:pt x="1008" y="2924"/>
                  <a:pt x="1008" y="2924"/>
                  <a:pt x="1008" y="2924"/>
                </a:cubicBezTo>
                <a:cubicBezTo>
                  <a:pt x="1232" y="2989"/>
                  <a:pt x="1232" y="2989"/>
                  <a:pt x="1232" y="2989"/>
                </a:cubicBezTo>
                <a:cubicBezTo>
                  <a:pt x="1232" y="2989"/>
                  <a:pt x="1232" y="2989"/>
                  <a:pt x="1232" y="2989"/>
                </a:cubicBezTo>
                <a:cubicBezTo>
                  <a:pt x="1232" y="2989"/>
                  <a:pt x="1231" y="2990"/>
                  <a:pt x="1232" y="2990"/>
                </a:cubicBezTo>
                <a:cubicBezTo>
                  <a:pt x="1232" y="2991"/>
                  <a:pt x="1232" y="2991"/>
                  <a:pt x="1232" y="2991"/>
                </a:cubicBezTo>
                <a:cubicBezTo>
                  <a:pt x="1232" y="2992"/>
                  <a:pt x="1232" y="2993"/>
                  <a:pt x="1232" y="2993"/>
                </a:cubicBezTo>
                <a:cubicBezTo>
                  <a:pt x="1232" y="2993"/>
                  <a:pt x="1232" y="2994"/>
                  <a:pt x="1232" y="2994"/>
                </a:cubicBezTo>
                <a:cubicBezTo>
                  <a:pt x="1232" y="2994"/>
                  <a:pt x="1232" y="2994"/>
                  <a:pt x="1232" y="2995"/>
                </a:cubicBezTo>
                <a:cubicBezTo>
                  <a:pt x="1232" y="2995"/>
                  <a:pt x="1232" y="2996"/>
                  <a:pt x="1232" y="2996"/>
                </a:cubicBezTo>
                <a:cubicBezTo>
                  <a:pt x="1232" y="2996"/>
                  <a:pt x="1232" y="2996"/>
                  <a:pt x="1232" y="2996"/>
                </a:cubicBezTo>
                <a:cubicBezTo>
                  <a:pt x="1232" y="2997"/>
                  <a:pt x="1233" y="2997"/>
                  <a:pt x="1233" y="2997"/>
                </a:cubicBezTo>
                <a:cubicBezTo>
                  <a:pt x="1233" y="2998"/>
                  <a:pt x="1233" y="2998"/>
                  <a:pt x="1233" y="2999"/>
                </a:cubicBezTo>
                <a:cubicBezTo>
                  <a:pt x="1233" y="2999"/>
                  <a:pt x="1233" y="2999"/>
                  <a:pt x="1233" y="3000"/>
                </a:cubicBezTo>
                <a:cubicBezTo>
                  <a:pt x="1233" y="3000"/>
                  <a:pt x="1234" y="3000"/>
                  <a:pt x="1234" y="3000"/>
                </a:cubicBezTo>
                <a:cubicBezTo>
                  <a:pt x="1234" y="3000"/>
                  <a:pt x="1234" y="3000"/>
                  <a:pt x="1234" y="3000"/>
                </a:cubicBezTo>
                <a:cubicBezTo>
                  <a:pt x="1289" y="3000"/>
                  <a:pt x="1289" y="3000"/>
                  <a:pt x="1289" y="3000"/>
                </a:cubicBezTo>
                <a:cubicBezTo>
                  <a:pt x="1289" y="3000"/>
                  <a:pt x="1289" y="3000"/>
                  <a:pt x="1289" y="3000"/>
                </a:cubicBezTo>
                <a:cubicBezTo>
                  <a:pt x="1289" y="2999"/>
                  <a:pt x="1290" y="2999"/>
                  <a:pt x="1290" y="2998"/>
                </a:cubicBezTo>
                <a:cubicBezTo>
                  <a:pt x="1290" y="2998"/>
                  <a:pt x="1290" y="2998"/>
                  <a:pt x="1290" y="2998"/>
                </a:cubicBezTo>
                <a:cubicBezTo>
                  <a:pt x="1290" y="2997"/>
                  <a:pt x="1290" y="2997"/>
                  <a:pt x="1290" y="2997"/>
                </a:cubicBezTo>
                <a:cubicBezTo>
                  <a:pt x="1290" y="2997"/>
                  <a:pt x="1290" y="2996"/>
                  <a:pt x="1290" y="2996"/>
                </a:cubicBezTo>
                <a:cubicBezTo>
                  <a:pt x="1291" y="2996"/>
                  <a:pt x="1291" y="2995"/>
                  <a:pt x="1291" y="2995"/>
                </a:cubicBezTo>
                <a:cubicBezTo>
                  <a:pt x="1291" y="2995"/>
                  <a:pt x="1291" y="2995"/>
                  <a:pt x="1291" y="2994"/>
                </a:cubicBezTo>
                <a:cubicBezTo>
                  <a:pt x="1291" y="2994"/>
                  <a:pt x="1291" y="2993"/>
                  <a:pt x="1291" y="2993"/>
                </a:cubicBezTo>
                <a:cubicBezTo>
                  <a:pt x="1291" y="2992"/>
                  <a:pt x="1291" y="2992"/>
                  <a:pt x="1291" y="2991"/>
                </a:cubicBezTo>
                <a:cubicBezTo>
                  <a:pt x="1291" y="2991"/>
                  <a:pt x="1291" y="2991"/>
                  <a:pt x="1291" y="2990"/>
                </a:cubicBezTo>
                <a:cubicBezTo>
                  <a:pt x="1291" y="2990"/>
                  <a:pt x="1291" y="2990"/>
                  <a:pt x="1291" y="2990"/>
                </a:cubicBezTo>
                <a:cubicBezTo>
                  <a:pt x="1291" y="2989"/>
                  <a:pt x="1291" y="2989"/>
                  <a:pt x="1291" y="2988"/>
                </a:cubicBezTo>
                <a:cubicBezTo>
                  <a:pt x="1291" y="2988"/>
                  <a:pt x="1291" y="2988"/>
                  <a:pt x="1291" y="2987"/>
                </a:cubicBezTo>
                <a:cubicBezTo>
                  <a:pt x="1291" y="2987"/>
                  <a:pt x="1291" y="2986"/>
                  <a:pt x="1291" y="2985"/>
                </a:cubicBezTo>
                <a:cubicBezTo>
                  <a:pt x="1291" y="2985"/>
                  <a:pt x="1291" y="2985"/>
                  <a:pt x="1291" y="2984"/>
                </a:cubicBezTo>
                <a:cubicBezTo>
                  <a:pt x="1291" y="2984"/>
                  <a:pt x="1291" y="2984"/>
                  <a:pt x="1291" y="2984"/>
                </a:cubicBezTo>
                <a:cubicBezTo>
                  <a:pt x="1291" y="2983"/>
                  <a:pt x="1291" y="2983"/>
                  <a:pt x="1290" y="2982"/>
                </a:cubicBezTo>
                <a:cubicBezTo>
                  <a:pt x="1290" y="2982"/>
                  <a:pt x="1290" y="2982"/>
                  <a:pt x="1290" y="2982"/>
                </a:cubicBezTo>
                <a:cubicBezTo>
                  <a:pt x="1290" y="2982"/>
                  <a:pt x="1290" y="2982"/>
                  <a:pt x="1290" y="2981"/>
                </a:cubicBezTo>
                <a:cubicBezTo>
                  <a:pt x="1290" y="2981"/>
                  <a:pt x="1290" y="2980"/>
                  <a:pt x="1290" y="2980"/>
                </a:cubicBezTo>
                <a:cubicBezTo>
                  <a:pt x="1290" y="2979"/>
                  <a:pt x="1289" y="2979"/>
                  <a:pt x="1289" y="2979"/>
                </a:cubicBezTo>
                <a:cubicBezTo>
                  <a:pt x="1289" y="2979"/>
                  <a:pt x="1289" y="2978"/>
                  <a:pt x="1289" y="2978"/>
                </a:cubicBezTo>
                <a:cubicBezTo>
                  <a:pt x="1289" y="2978"/>
                  <a:pt x="1289" y="2977"/>
                  <a:pt x="1289" y="2977"/>
                </a:cubicBezTo>
                <a:cubicBezTo>
                  <a:pt x="1288" y="2976"/>
                  <a:pt x="1288" y="2976"/>
                  <a:pt x="1288" y="2975"/>
                </a:cubicBezTo>
                <a:cubicBezTo>
                  <a:pt x="1288" y="2975"/>
                  <a:pt x="1288" y="2975"/>
                  <a:pt x="1288" y="2975"/>
                </a:cubicBezTo>
                <a:cubicBezTo>
                  <a:pt x="1455" y="2814"/>
                  <a:pt x="1455" y="2814"/>
                  <a:pt x="1455" y="2814"/>
                </a:cubicBezTo>
                <a:cubicBezTo>
                  <a:pt x="1456" y="2814"/>
                  <a:pt x="1456" y="2814"/>
                  <a:pt x="1456" y="2814"/>
                </a:cubicBezTo>
                <a:cubicBezTo>
                  <a:pt x="1456" y="2814"/>
                  <a:pt x="1457" y="2815"/>
                  <a:pt x="1457" y="2815"/>
                </a:cubicBezTo>
                <a:cubicBezTo>
                  <a:pt x="1458" y="2815"/>
                  <a:pt x="1458" y="2815"/>
                  <a:pt x="1459" y="2815"/>
                </a:cubicBezTo>
                <a:cubicBezTo>
                  <a:pt x="1459" y="2816"/>
                  <a:pt x="1459" y="2816"/>
                  <a:pt x="1459" y="2816"/>
                </a:cubicBezTo>
                <a:cubicBezTo>
                  <a:pt x="1459" y="2816"/>
                  <a:pt x="1460" y="2816"/>
                  <a:pt x="1460" y="2816"/>
                </a:cubicBezTo>
                <a:cubicBezTo>
                  <a:pt x="1460" y="2816"/>
                  <a:pt x="1461" y="2816"/>
                  <a:pt x="1462" y="2817"/>
                </a:cubicBezTo>
                <a:cubicBezTo>
                  <a:pt x="1462" y="2817"/>
                  <a:pt x="1462" y="2817"/>
                  <a:pt x="1462" y="2817"/>
                </a:cubicBezTo>
                <a:cubicBezTo>
                  <a:pt x="1462" y="2817"/>
                  <a:pt x="1463" y="2817"/>
                  <a:pt x="1463" y="2817"/>
                </a:cubicBezTo>
                <a:cubicBezTo>
                  <a:pt x="1463" y="2817"/>
                  <a:pt x="1464" y="2817"/>
                  <a:pt x="1464" y="2817"/>
                </a:cubicBezTo>
                <a:cubicBezTo>
                  <a:pt x="1464" y="2817"/>
                  <a:pt x="1465" y="2817"/>
                  <a:pt x="1465" y="2817"/>
                </a:cubicBezTo>
                <a:cubicBezTo>
                  <a:pt x="1465" y="2818"/>
                  <a:pt x="1465" y="2818"/>
                  <a:pt x="1466" y="2818"/>
                </a:cubicBezTo>
                <a:cubicBezTo>
                  <a:pt x="1466" y="2818"/>
                  <a:pt x="1467" y="2818"/>
                  <a:pt x="1467" y="2818"/>
                </a:cubicBezTo>
                <a:cubicBezTo>
                  <a:pt x="1468" y="2818"/>
                  <a:pt x="1468" y="2818"/>
                  <a:pt x="1469" y="2818"/>
                </a:cubicBezTo>
                <a:cubicBezTo>
                  <a:pt x="1469" y="2818"/>
                  <a:pt x="1469" y="2818"/>
                  <a:pt x="1470" y="2818"/>
                </a:cubicBezTo>
                <a:cubicBezTo>
                  <a:pt x="1470" y="2818"/>
                  <a:pt x="1470" y="2818"/>
                  <a:pt x="1470" y="2818"/>
                </a:cubicBezTo>
                <a:cubicBezTo>
                  <a:pt x="1471" y="2818"/>
                  <a:pt x="1471" y="2818"/>
                  <a:pt x="1472" y="2818"/>
                </a:cubicBezTo>
                <a:cubicBezTo>
                  <a:pt x="1472" y="2818"/>
                  <a:pt x="1472" y="2818"/>
                  <a:pt x="1473" y="2818"/>
                </a:cubicBezTo>
                <a:cubicBezTo>
                  <a:pt x="1473" y="2818"/>
                  <a:pt x="1474" y="2818"/>
                  <a:pt x="1475" y="2818"/>
                </a:cubicBezTo>
                <a:cubicBezTo>
                  <a:pt x="1475" y="2818"/>
                  <a:pt x="1475" y="2818"/>
                  <a:pt x="1476" y="2818"/>
                </a:cubicBezTo>
                <a:cubicBezTo>
                  <a:pt x="1476" y="2818"/>
                  <a:pt x="1476" y="2818"/>
                  <a:pt x="1476" y="2818"/>
                </a:cubicBezTo>
                <a:cubicBezTo>
                  <a:pt x="1477" y="2817"/>
                  <a:pt x="1477" y="2817"/>
                  <a:pt x="1478" y="2817"/>
                </a:cubicBezTo>
                <a:cubicBezTo>
                  <a:pt x="1478" y="2817"/>
                  <a:pt x="1478" y="2817"/>
                  <a:pt x="1478" y="2817"/>
                </a:cubicBezTo>
                <a:cubicBezTo>
                  <a:pt x="1478" y="2817"/>
                  <a:pt x="1478" y="2817"/>
                  <a:pt x="1479" y="2817"/>
                </a:cubicBezTo>
                <a:cubicBezTo>
                  <a:pt x="1479" y="2817"/>
                  <a:pt x="1480" y="2817"/>
                  <a:pt x="1480" y="2816"/>
                </a:cubicBezTo>
                <a:cubicBezTo>
                  <a:pt x="1481" y="2816"/>
                  <a:pt x="1481" y="2816"/>
                  <a:pt x="1481" y="2816"/>
                </a:cubicBezTo>
                <a:cubicBezTo>
                  <a:pt x="1481" y="2816"/>
                  <a:pt x="1482" y="2816"/>
                  <a:pt x="1482" y="2816"/>
                </a:cubicBezTo>
                <a:cubicBezTo>
                  <a:pt x="1482" y="2816"/>
                  <a:pt x="1483" y="2816"/>
                  <a:pt x="1483" y="2815"/>
                </a:cubicBezTo>
                <a:cubicBezTo>
                  <a:pt x="1483" y="2815"/>
                  <a:pt x="1484" y="2815"/>
                  <a:pt x="1484" y="2815"/>
                </a:cubicBezTo>
                <a:cubicBezTo>
                  <a:pt x="1485" y="2815"/>
                  <a:pt x="1485" y="2814"/>
                  <a:pt x="1486" y="2814"/>
                </a:cubicBezTo>
                <a:cubicBezTo>
                  <a:pt x="1486" y="2814"/>
                  <a:pt x="1486" y="2814"/>
                  <a:pt x="1486" y="2814"/>
                </a:cubicBezTo>
                <a:cubicBezTo>
                  <a:pt x="1487" y="2813"/>
                  <a:pt x="1487" y="2813"/>
                  <a:pt x="1487" y="2813"/>
                </a:cubicBezTo>
                <a:cubicBezTo>
                  <a:pt x="1487" y="2813"/>
                  <a:pt x="1487" y="2813"/>
                  <a:pt x="1487" y="2813"/>
                </a:cubicBezTo>
                <a:cubicBezTo>
                  <a:pt x="1487" y="2813"/>
                  <a:pt x="1488" y="2813"/>
                  <a:pt x="1488" y="2813"/>
                </a:cubicBezTo>
                <a:cubicBezTo>
                  <a:pt x="1488" y="2812"/>
                  <a:pt x="1489" y="2812"/>
                  <a:pt x="1489" y="2812"/>
                </a:cubicBezTo>
                <a:cubicBezTo>
                  <a:pt x="1490" y="2811"/>
                  <a:pt x="1490" y="2811"/>
                  <a:pt x="1490" y="2811"/>
                </a:cubicBezTo>
                <a:cubicBezTo>
                  <a:pt x="1491" y="2810"/>
                  <a:pt x="1491" y="2810"/>
                  <a:pt x="1491" y="2810"/>
                </a:cubicBezTo>
                <a:cubicBezTo>
                  <a:pt x="1491" y="2810"/>
                  <a:pt x="1491" y="2810"/>
                  <a:pt x="1491" y="2810"/>
                </a:cubicBezTo>
                <a:cubicBezTo>
                  <a:pt x="1491" y="2810"/>
                  <a:pt x="1491" y="2810"/>
                  <a:pt x="1492" y="2810"/>
                </a:cubicBezTo>
                <a:cubicBezTo>
                  <a:pt x="1492" y="2809"/>
                  <a:pt x="1492" y="2809"/>
                  <a:pt x="1492" y="2809"/>
                </a:cubicBezTo>
                <a:cubicBezTo>
                  <a:pt x="1493" y="2808"/>
                  <a:pt x="1493" y="2808"/>
                  <a:pt x="1493" y="2808"/>
                </a:cubicBezTo>
                <a:cubicBezTo>
                  <a:pt x="1494" y="2807"/>
                  <a:pt x="1494" y="2807"/>
                  <a:pt x="1494" y="2806"/>
                </a:cubicBezTo>
                <a:cubicBezTo>
                  <a:pt x="1495" y="2806"/>
                  <a:pt x="1495" y="2806"/>
                  <a:pt x="1495" y="2805"/>
                </a:cubicBezTo>
                <a:cubicBezTo>
                  <a:pt x="1495" y="2805"/>
                  <a:pt x="1495" y="2805"/>
                  <a:pt x="1495" y="2805"/>
                </a:cubicBezTo>
                <a:cubicBezTo>
                  <a:pt x="1495" y="2805"/>
                  <a:pt x="1495" y="2805"/>
                  <a:pt x="1495" y="2805"/>
                </a:cubicBezTo>
                <a:cubicBezTo>
                  <a:pt x="1496" y="2805"/>
                  <a:pt x="1496" y="2804"/>
                  <a:pt x="1496" y="2804"/>
                </a:cubicBezTo>
                <a:cubicBezTo>
                  <a:pt x="1496" y="2804"/>
                  <a:pt x="1496" y="2804"/>
                  <a:pt x="1496" y="2804"/>
                </a:cubicBezTo>
                <a:cubicBezTo>
                  <a:pt x="1720" y="2869"/>
                  <a:pt x="1720" y="2869"/>
                  <a:pt x="1720" y="2869"/>
                </a:cubicBezTo>
                <a:cubicBezTo>
                  <a:pt x="1720" y="2869"/>
                  <a:pt x="1720" y="2869"/>
                  <a:pt x="1720" y="2869"/>
                </a:cubicBezTo>
                <a:cubicBezTo>
                  <a:pt x="1720" y="2869"/>
                  <a:pt x="1720" y="2869"/>
                  <a:pt x="1720" y="2870"/>
                </a:cubicBezTo>
                <a:cubicBezTo>
                  <a:pt x="1720" y="2870"/>
                  <a:pt x="1720" y="2871"/>
                  <a:pt x="1720" y="2871"/>
                </a:cubicBezTo>
                <a:cubicBezTo>
                  <a:pt x="1720" y="2872"/>
                  <a:pt x="1720" y="2872"/>
                  <a:pt x="1720" y="2873"/>
                </a:cubicBezTo>
                <a:cubicBezTo>
                  <a:pt x="1720" y="2873"/>
                  <a:pt x="1720" y="2873"/>
                  <a:pt x="1720" y="2874"/>
                </a:cubicBezTo>
                <a:cubicBezTo>
                  <a:pt x="1720" y="2874"/>
                  <a:pt x="1720" y="2874"/>
                  <a:pt x="1720" y="2874"/>
                </a:cubicBezTo>
                <a:cubicBezTo>
                  <a:pt x="1720" y="2875"/>
                  <a:pt x="1720" y="2875"/>
                  <a:pt x="1720" y="2876"/>
                </a:cubicBezTo>
                <a:cubicBezTo>
                  <a:pt x="1720" y="2876"/>
                  <a:pt x="1720" y="2876"/>
                  <a:pt x="1720" y="2876"/>
                </a:cubicBezTo>
                <a:cubicBezTo>
                  <a:pt x="1721" y="2876"/>
                  <a:pt x="1721" y="2877"/>
                  <a:pt x="1721" y="2877"/>
                </a:cubicBezTo>
                <a:cubicBezTo>
                  <a:pt x="1721" y="2878"/>
                  <a:pt x="1721" y="2878"/>
                  <a:pt x="1721" y="2879"/>
                </a:cubicBezTo>
                <a:cubicBezTo>
                  <a:pt x="1721" y="2879"/>
                  <a:pt x="1721" y="2879"/>
                  <a:pt x="1722" y="2879"/>
                </a:cubicBezTo>
                <a:cubicBezTo>
                  <a:pt x="1722" y="2880"/>
                  <a:pt x="1722" y="2880"/>
                  <a:pt x="1722" y="2880"/>
                </a:cubicBezTo>
                <a:cubicBezTo>
                  <a:pt x="1722" y="2880"/>
                  <a:pt x="1722" y="2881"/>
                  <a:pt x="1722" y="2881"/>
                </a:cubicBezTo>
                <a:cubicBezTo>
                  <a:pt x="1722" y="2882"/>
                  <a:pt x="1723" y="2882"/>
                  <a:pt x="1723" y="2883"/>
                </a:cubicBezTo>
                <a:cubicBezTo>
                  <a:pt x="1723" y="2883"/>
                  <a:pt x="1723" y="2883"/>
                  <a:pt x="1724" y="2884"/>
                </a:cubicBezTo>
                <a:cubicBezTo>
                  <a:pt x="1724" y="2884"/>
                  <a:pt x="1724" y="2884"/>
                  <a:pt x="1724" y="2885"/>
                </a:cubicBezTo>
                <a:cubicBezTo>
                  <a:pt x="1724" y="2885"/>
                  <a:pt x="1724" y="2885"/>
                  <a:pt x="1724" y="2885"/>
                </a:cubicBezTo>
                <a:cubicBezTo>
                  <a:pt x="1724" y="2885"/>
                  <a:pt x="1724" y="2885"/>
                  <a:pt x="1724" y="2885"/>
                </a:cubicBezTo>
                <a:cubicBezTo>
                  <a:pt x="1725" y="2886"/>
                  <a:pt x="1725" y="2886"/>
                  <a:pt x="1725" y="2886"/>
                </a:cubicBezTo>
                <a:cubicBezTo>
                  <a:pt x="1725" y="2887"/>
                  <a:pt x="1726" y="2887"/>
                  <a:pt x="1726" y="2888"/>
                </a:cubicBezTo>
                <a:cubicBezTo>
                  <a:pt x="1726" y="2888"/>
                  <a:pt x="1727" y="2888"/>
                  <a:pt x="1727" y="2889"/>
                </a:cubicBezTo>
                <a:cubicBezTo>
                  <a:pt x="1727" y="2889"/>
                  <a:pt x="1728" y="2889"/>
                  <a:pt x="1728" y="2890"/>
                </a:cubicBezTo>
                <a:cubicBezTo>
                  <a:pt x="1728" y="2890"/>
                  <a:pt x="1728" y="2890"/>
                  <a:pt x="1728" y="2890"/>
                </a:cubicBezTo>
                <a:cubicBezTo>
                  <a:pt x="1728" y="2890"/>
                  <a:pt x="1728" y="2890"/>
                  <a:pt x="1728" y="2890"/>
                </a:cubicBezTo>
                <a:cubicBezTo>
                  <a:pt x="1728" y="2890"/>
                  <a:pt x="1729" y="2890"/>
                  <a:pt x="1729" y="2891"/>
                </a:cubicBezTo>
                <a:cubicBezTo>
                  <a:pt x="1729" y="2891"/>
                  <a:pt x="1730" y="2891"/>
                  <a:pt x="1730" y="2892"/>
                </a:cubicBezTo>
                <a:cubicBezTo>
                  <a:pt x="1730" y="2892"/>
                  <a:pt x="1731" y="2892"/>
                  <a:pt x="1731" y="2893"/>
                </a:cubicBezTo>
                <a:cubicBezTo>
                  <a:pt x="1732" y="2893"/>
                  <a:pt x="1732" y="2893"/>
                  <a:pt x="1732" y="2893"/>
                </a:cubicBezTo>
                <a:cubicBezTo>
                  <a:pt x="1732" y="2893"/>
                  <a:pt x="1732" y="2893"/>
                  <a:pt x="1732" y="2893"/>
                </a:cubicBezTo>
                <a:cubicBezTo>
                  <a:pt x="1732" y="2894"/>
                  <a:pt x="1733" y="2894"/>
                  <a:pt x="1733" y="2894"/>
                </a:cubicBezTo>
                <a:cubicBezTo>
                  <a:pt x="1733" y="2894"/>
                  <a:pt x="1733" y="2894"/>
                  <a:pt x="1734" y="2894"/>
                </a:cubicBezTo>
                <a:cubicBezTo>
                  <a:pt x="1734" y="2894"/>
                  <a:pt x="1734" y="2895"/>
                  <a:pt x="1735" y="2895"/>
                </a:cubicBezTo>
                <a:cubicBezTo>
                  <a:pt x="1735" y="2895"/>
                  <a:pt x="1736" y="2895"/>
                  <a:pt x="1736" y="2896"/>
                </a:cubicBezTo>
                <a:cubicBezTo>
                  <a:pt x="1737" y="2896"/>
                  <a:pt x="1737" y="2896"/>
                  <a:pt x="1737" y="2896"/>
                </a:cubicBezTo>
                <a:cubicBezTo>
                  <a:pt x="1738" y="2896"/>
                  <a:pt x="1738" y="2896"/>
                  <a:pt x="1738" y="2897"/>
                </a:cubicBezTo>
                <a:cubicBezTo>
                  <a:pt x="1738" y="2897"/>
                  <a:pt x="1738" y="2897"/>
                  <a:pt x="1739" y="2897"/>
                </a:cubicBezTo>
                <a:cubicBezTo>
                  <a:pt x="1739" y="2897"/>
                  <a:pt x="1740" y="2897"/>
                  <a:pt x="1740" y="2897"/>
                </a:cubicBezTo>
                <a:cubicBezTo>
                  <a:pt x="1741" y="2897"/>
                  <a:pt x="1741" y="2898"/>
                  <a:pt x="1741" y="2898"/>
                </a:cubicBezTo>
                <a:cubicBezTo>
                  <a:pt x="1741" y="2898"/>
                  <a:pt x="1741" y="2898"/>
                  <a:pt x="1741" y="2898"/>
                </a:cubicBezTo>
                <a:cubicBezTo>
                  <a:pt x="1742" y="2898"/>
                  <a:pt x="1742" y="2898"/>
                  <a:pt x="1743" y="2898"/>
                </a:cubicBezTo>
                <a:cubicBezTo>
                  <a:pt x="1743" y="2898"/>
                  <a:pt x="1743" y="2898"/>
                  <a:pt x="1743" y="2898"/>
                </a:cubicBezTo>
                <a:cubicBezTo>
                  <a:pt x="1744" y="2898"/>
                  <a:pt x="1744" y="2898"/>
                  <a:pt x="1744" y="2898"/>
                </a:cubicBezTo>
                <a:cubicBezTo>
                  <a:pt x="1745" y="2899"/>
                  <a:pt x="1746" y="2899"/>
                  <a:pt x="1746" y="2899"/>
                </a:cubicBezTo>
                <a:cubicBezTo>
                  <a:pt x="1747" y="2899"/>
                  <a:pt x="1747" y="2899"/>
                  <a:pt x="1747" y="2899"/>
                </a:cubicBezTo>
                <a:cubicBezTo>
                  <a:pt x="1748" y="2899"/>
                  <a:pt x="1748" y="2899"/>
                  <a:pt x="1749" y="2899"/>
                </a:cubicBezTo>
                <a:cubicBezTo>
                  <a:pt x="1749" y="2899"/>
                  <a:pt x="1749" y="2899"/>
                  <a:pt x="1749" y="2899"/>
                </a:cubicBezTo>
                <a:cubicBezTo>
                  <a:pt x="1774" y="3000"/>
                  <a:pt x="1774" y="3000"/>
                  <a:pt x="1774" y="3000"/>
                </a:cubicBezTo>
                <a:cubicBezTo>
                  <a:pt x="1790" y="3000"/>
                  <a:pt x="1790" y="3000"/>
                  <a:pt x="1790" y="3000"/>
                </a:cubicBezTo>
                <a:cubicBezTo>
                  <a:pt x="1764" y="2895"/>
                  <a:pt x="1764" y="2895"/>
                  <a:pt x="1764" y="2895"/>
                </a:cubicBezTo>
                <a:cubicBezTo>
                  <a:pt x="1764" y="2895"/>
                  <a:pt x="1764" y="2895"/>
                  <a:pt x="1764" y="2895"/>
                </a:cubicBezTo>
                <a:cubicBezTo>
                  <a:pt x="1765" y="2895"/>
                  <a:pt x="1765" y="2895"/>
                  <a:pt x="1765" y="2894"/>
                </a:cubicBezTo>
                <a:cubicBezTo>
                  <a:pt x="1765" y="2894"/>
                  <a:pt x="1766" y="2894"/>
                  <a:pt x="1766" y="2894"/>
                </a:cubicBezTo>
                <a:cubicBezTo>
                  <a:pt x="1766" y="2894"/>
                  <a:pt x="1766" y="2894"/>
                  <a:pt x="1766" y="2894"/>
                </a:cubicBezTo>
                <a:cubicBezTo>
                  <a:pt x="1766" y="2894"/>
                  <a:pt x="1766" y="2894"/>
                  <a:pt x="1767" y="2893"/>
                </a:cubicBezTo>
                <a:cubicBezTo>
                  <a:pt x="1767" y="2893"/>
                  <a:pt x="1768" y="2893"/>
                  <a:pt x="1768" y="2892"/>
                </a:cubicBezTo>
                <a:cubicBezTo>
                  <a:pt x="1768" y="2892"/>
                  <a:pt x="1769" y="2892"/>
                  <a:pt x="1769" y="2892"/>
                </a:cubicBezTo>
                <a:cubicBezTo>
                  <a:pt x="1769" y="2891"/>
                  <a:pt x="1770" y="2891"/>
                  <a:pt x="1770" y="2891"/>
                </a:cubicBezTo>
                <a:cubicBezTo>
                  <a:pt x="1770" y="2891"/>
                  <a:pt x="1770" y="2891"/>
                  <a:pt x="1770" y="2891"/>
                </a:cubicBezTo>
                <a:cubicBezTo>
                  <a:pt x="1770" y="2890"/>
                  <a:pt x="1770" y="2890"/>
                  <a:pt x="1770" y="2890"/>
                </a:cubicBezTo>
                <a:cubicBezTo>
                  <a:pt x="1771" y="2890"/>
                  <a:pt x="1771" y="2890"/>
                  <a:pt x="1771" y="2889"/>
                </a:cubicBezTo>
                <a:cubicBezTo>
                  <a:pt x="1771" y="2889"/>
                  <a:pt x="1772" y="2889"/>
                  <a:pt x="1772" y="2889"/>
                </a:cubicBezTo>
                <a:cubicBezTo>
                  <a:pt x="1772" y="2888"/>
                  <a:pt x="1773" y="2888"/>
                  <a:pt x="1773" y="2887"/>
                </a:cubicBezTo>
                <a:cubicBezTo>
                  <a:pt x="1773" y="2887"/>
                  <a:pt x="1774" y="2887"/>
                  <a:pt x="1774" y="2886"/>
                </a:cubicBezTo>
                <a:cubicBezTo>
                  <a:pt x="1774" y="2886"/>
                  <a:pt x="1774" y="2886"/>
                  <a:pt x="1774" y="2886"/>
                </a:cubicBezTo>
                <a:cubicBezTo>
                  <a:pt x="1774" y="2886"/>
                  <a:pt x="1774" y="2886"/>
                  <a:pt x="1774" y="2886"/>
                </a:cubicBezTo>
                <a:cubicBezTo>
                  <a:pt x="1774" y="2885"/>
                  <a:pt x="1775" y="2885"/>
                  <a:pt x="1775" y="2885"/>
                </a:cubicBezTo>
                <a:cubicBezTo>
                  <a:pt x="1775" y="2884"/>
                  <a:pt x="1775" y="2884"/>
                  <a:pt x="1775" y="2884"/>
                </a:cubicBezTo>
                <a:cubicBezTo>
                  <a:pt x="1776" y="2883"/>
                  <a:pt x="1776" y="2883"/>
                  <a:pt x="1776" y="2882"/>
                </a:cubicBezTo>
                <a:cubicBezTo>
                  <a:pt x="1776" y="2882"/>
                  <a:pt x="1777" y="2882"/>
                  <a:pt x="1777" y="2881"/>
                </a:cubicBezTo>
                <a:cubicBezTo>
                  <a:pt x="1777" y="2881"/>
                  <a:pt x="1777" y="2881"/>
                  <a:pt x="1777" y="2881"/>
                </a:cubicBezTo>
                <a:cubicBezTo>
                  <a:pt x="1777" y="2880"/>
                  <a:pt x="1777" y="2880"/>
                  <a:pt x="1777" y="2880"/>
                </a:cubicBezTo>
                <a:cubicBezTo>
                  <a:pt x="1778" y="2879"/>
                  <a:pt x="1778" y="2879"/>
                  <a:pt x="1778" y="2878"/>
                </a:cubicBezTo>
                <a:cubicBezTo>
                  <a:pt x="1778" y="2878"/>
                  <a:pt x="1778" y="2878"/>
                  <a:pt x="1778" y="2877"/>
                </a:cubicBezTo>
                <a:cubicBezTo>
                  <a:pt x="1778" y="2877"/>
                  <a:pt x="1778" y="2877"/>
                  <a:pt x="1778" y="2877"/>
                </a:cubicBezTo>
                <a:cubicBezTo>
                  <a:pt x="1778" y="2877"/>
                  <a:pt x="1778" y="2876"/>
                  <a:pt x="1779" y="2876"/>
                </a:cubicBezTo>
                <a:cubicBezTo>
                  <a:pt x="1779" y="2875"/>
                  <a:pt x="1779" y="2875"/>
                  <a:pt x="1779" y="2875"/>
                </a:cubicBezTo>
                <a:cubicBezTo>
                  <a:pt x="1779" y="2875"/>
                  <a:pt x="1779" y="2874"/>
                  <a:pt x="1779" y="2874"/>
                </a:cubicBezTo>
                <a:cubicBezTo>
                  <a:pt x="1779" y="2873"/>
                  <a:pt x="1779" y="2873"/>
                  <a:pt x="1779" y="2872"/>
                </a:cubicBezTo>
                <a:cubicBezTo>
                  <a:pt x="1779" y="2872"/>
                  <a:pt x="1779" y="2872"/>
                  <a:pt x="1779" y="2871"/>
                </a:cubicBezTo>
                <a:cubicBezTo>
                  <a:pt x="1779" y="2871"/>
                  <a:pt x="1779" y="2870"/>
                  <a:pt x="1779" y="2870"/>
                </a:cubicBezTo>
                <a:cubicBezTo>
                  <a:pt x="1779" y="2870"/>
                  <a:pt x="1779" y="2870"/>
                  <a:pt x="1779" y="2869"/>
                </a:cubicBezTo>
                <a:cubicBezTo>
                  <a:pt x="1779" y="2869"/>
                  <a:pt x="1779" y="2869"/>
                  <a:pt x="1779" y="2868"/>
                </a:cubicBezTo>
                <a:cubicBezTo>
                  <a:pt x="1779" y="2868"/>
                  <a:pt x="1779" y="2867"/>
                  <a:pt x="1779" y="2867"/>
                </a:cubicBezTo>
                <a:cubicBezTo>
                  <a:pt x="1779" y="2866"/>
                  <a:pt x="1779" y="2866"/>
                  <a:pt x="1779" y="2865"/>
                </a:cubicBezTo>
                <a:cubicBezTo>
                  <a:pt x="1779" y="2865"/>
                  <a:pt x="1779" y="2864"/>
                  <a:pt x="1779" y="2864"/>
                </a:cubicBezTo>
                <a:cubicBezTo>
                  <a:pt x="1779" y="2864"/>
                  <a:pt x="1779" y="2864"/>
                  <a:pt x="1779" y="2864"/>
                </a:cubicBezTo>
                <a:cubicBezTo>
                  <a:pt x="1779" y="2863"/>
                  <a:pt x="1779" y="2863"/>
                  <a:pt x="1779" y="2862"/>
                </a:cubicBezTo>
                <a:cubicBezTo>
                  <a:pt x="1779" y="2862"/>
                  <a:pt x="1779" y="2862"/>
                  <a:pt x="1778" y="2862"/>
                </a:cubicBezTo>
                <a:cubicBezTo>
                  <a:pt x="1778" y="2862"/>
                  <a:pt x="1778" y="2861"/>
                  <a:pt x="1778" y="2861"/>
                </a:cubicBezTo>
                <a:cubicBezTo>
                  <a:pt x="1778" y="2860"/>
                  <a:pt x="1778" y="2860"/>
                  <a:pt x="1778" y="2859"/>
                </a:cubicBezTo>
                <a:cubicBezTo>
                  <a:pt x="1778" y="2859"/>
                  <a:pt x="1778" y="2859"/>
                  <a:pt x="1777" y="2859"/>
                </a:cubicBezTo>
                <a:cubicBezTo>
                  <a:pt x="1777" y="2858"/>
                  <a:pt x="1777" y="2858"/>
                  <a:pt x="1777" y="2858"/>
                </a:cubicBezTo>
                <a:cubicBezTo>
                  <a:pt x="1777" y="2858"/>
                  <a:pt x="1777" y="2857"/>
                  <a:pt x="1777" y="2857"/>
                </a:cubicBezTo>
                <a:cubicBezTo>
                  <a:pt x="1776" y="2856"/>
                  <a:pt x="1776" y="2856"/>
                  <a:pt x="1776" y="2855"/>
                </a:cubicBezTo>
                <a:cubicBezTo>
                  <a:pt x="1776" y="2855"/>
                  <a:pt x="1776" y="2855"/>
                  <a:pt x="1776" y="2855"/>
                </a:cubicBezTo>
                <a:cubicBezTo>
                  <a:pt x="1944" y="2694"/>
                  <a:pt x="1944" y="2694"/>
                  <a:pt x="1944" y="2694"/>
                </a:cubicBezTo>
                <a:cubicBezTo>
                  <a:pt x="1944" y="2694"/>
                  <a:pt x="1944" y="2694"/>
                  <a:pt x="1944" y="2694"/>
                </a:cubicBezTo>
                <a:cubicBezTo>
                  <a:pt x="1944" y="2694"/>
                  <a:pt x="1945" y="2694"/>
                  <a:pt x="1945" y="2695"/>
                </a:cubicBezTo>
                <a:cubicBezTo>
                  <a:pt x="1946" y="2695"/>
                  <a:pt x="1946" y="2695"/>
                  <a:pt x="1947" y="2695"/>
                </a:cubicBezTo>
                <a:cubicBezTo>
                  <a:pt x="1947" y="2695"/>
                  <a:pt x="1947" y="2695"/>
                  <a:pt x="1947" y="2695"/>
                </a:cubicBezTo>
                <a:cubicBezTo>
                  <a:pt x="1948" y="2696"/>
                  <a:pt x="1948" y="2696"/>
                  <a:pt x="1948" y="2696"/>
                </a:cubicBezTo>
                <a:cubicBezTo>
                  <a:pt x="1949" y="2696"/>
                  <a:pt x="1949" y="2696"/>
                  <a:pt x="1950" y="2696"/>
                </a:cubicBezTo>
                <a:cubicBezTo>
                  <a:pt x="1950" y="2696"/>
                  <a:pt x="1950" y="2697"/>
                  <a:pt x="1951" y="2697"/>
                </a:cubicBezTo>
                <a:cubicBezTo>
                  <a:pt x="1951" y="2697"/>
                  <a:pt x="1951" y="2697"/>
                  <a:pt x="1951" y="2697"/>
                </a:cubicBezTo>
                <a:cubicBezTo>
                  <a:pt x="1951" y="2697"/>
                  <a:pt x="1952" y="2697"/>
                  <a:pt x="1952" y="2697"/>
                </a:cubicBezTo>
                <a:cubicBezTo>
                  <a:pt x="1952" y="2697"/>
                  <a:pt x="1952" y="2697"/>
                  <a:pt x="1953" y="2697"/>
                </a:cubicBezTo>
                <a:cubicBezTo>
                  <a:pt x="1953" y="2697"/>
                  <a:pt x="1953" y="2697"/>
                  <a:pt x="1953" y="2697"/>
                </a:cubicBezTo>
                <a:cubicBezTo>
                  <a:pt x="1953" y="2697"/>
                  <a:pt x="1953" y="2697"/>
                  <a:pt x="1954" y="2697"/>
                </a:cubicBezTo>
                <a:cubicBezTo>
                  <a:pt x="1954" y="2697"/>
                  <a:pt x="1955" y="2698"/>
                  <a:pt x="1956" y="2698"/>
                </a:cubicBezTo>
                <a:cubicBezTo>
                  <a:pt x="1956" y="2698"/>
                  <a:pt x="1956" y="2698"/>
                  <a:pt x="1957" y="2698"/>
                </a:cubicBezTo>
                <a:cubicBezTo>
                  <a:pt x="1957" y="2698"/>
                  <a:pt x="1958" y="2698"/>
                  <a:pt x="1958" y="2698"/>
                </a:cubicBezTo>
                <a:cubicBezTo>
                  <a:pt x="1958" y="2698"/>
                  <a:pt x="1958" y="2698"/>
                  <a:pt x="1958" y="2698"/>
                </a:cubicBezTo>
                <a:cubicBezTo>
                  <a:pt x="1959" y="2698"/>
                  <a:pt x="1959" y="2698"/>
                  <a:pt x="1960" y="2698"/>
                </a:cubicBezTo>
                <a:cubicBezTo>
                  <a:pt x="1960" y="2698"/>
                  <a:pt x="1961" y="2698"/>
                  <a:pt x="1961" y="2698"/>
                </a:cubicBezTo>
                <a:cubicBezTo>
                  <a:pt x="1962" y="2698"/>
                  <a:pt x="1962" y="2698"/>
                  <a:pt x="1963" y="2698"/>
                </a:cubicBezTo>
                <a:cubicBezTo>
                  <a:pt x="1963" y="2698"/>
                  <a:pt x="1963" y="2697"/>
                  <a:pt x="1964" y="2697"/>
                </a:cubicBezTo>
                <a:cubicBezTo>
                  <a:pt x="1964" y="2697"/>
                  <a:pt x="1964" y="2697"/>
                  <a:pt x="1964" y="2697"/>
                </a:cubicBezTo>
                <a:cubicBezTo>
                  <a:pt x="1965" y="2697"/>
                  <a:pt x="1965" y="2697"/>
                  <a:pt x="1966" y="2697"/>
                </a:cubicBezTo>
                <a:cubicBezTo>
                  <a:pt x="1966" y="2697"/>
                  <a:pt x="1966" y="2697"/>
                  <a:pt x="1966" y="2697"/>
                </a:cubicBezTo>
                <a:cubicBezTo>
                  <a:pt x="1966" y="2697"/>
                  <a:pt x="1967" y="2697"/>
                  <a:pt x="1967" y="2697"/>
                </a:cubicBezTo>
                <a:cubicBezTo>
                  <a:pt x="1967" y="2697"/>
                  <a:pt x="1968" y="2696"/>
                  <a:pt x="1968" y="2696"/>
                </a:cubicBezTo>
                <a:cubicBezTo>
                  <a:pt x="1969" y="2696"/>
                  <a:pt x="1969" y="2696"/>
                  <a:pt x="1969" y="2696"/>
                </a:cubicBezTo>
                <a:cubicBezTo>
                  <a:pt x="1969" y="2696"/>
                  <a:pt x="1970" y="2696"/>
                  <a:pt x="1970" y="2696"/>
                </a:cubicBezTo>
                <a:cubicBezTo>
                  <a:pt x="1970" y="2696"/>
                  <a:pt x="1971" y="2695"/>
                  <a:pt x="1971" y="2695"/>
                </a:cubicBezTo>
                <a:cubicBezTo>
                  <a:pt x="1972" y="2695"/>
                  <a:pt x="1972" y="2695"/>
                  <a:pt x="1973" y="2694"/>
                </a:cubicBezTo>
                <a:cubicBezTo>
                  <a:pt x="1973" y="2694"/>
                  <a:pt x="1973" y="2694"/>
                  <a:pt x="1974" y="2694"/>
                </a:cubicBezTo>
                <a:cubicBezTo>
                  <a:pt x="1974" y="2694"/>
                  <a:pt x="1974" y="2694"/>
                  <a:pt x="1975" y="2693"/>
                </a:cubicBezTo>
                <a:cubicBezTo>
                  <a:pt x="1975" y="2693"/>
                  <a:pt x="1975" y="2693"/>
                  <a:pt x="1975" y="2693"/>
                </a:cubicBezTo>
                <a:cubicBezTo>
                  <a:pt x="1975" y="2693"/>
                  <a:pt x="1975" y="2693"/>
                  <a:pt x="1975" y="2693"/>
                </a:cubicBezTo>
                <a:cubicBezTo>
                  <a:pt x="1975" y="2693"/>
                  <a:pt x="1976" y="2693"/>
                  <a:pt x="1976" y="2692"/>
                </a:cubicBezTo>
                <a:cubicBezTo>
                  <a:pt x="1977" y="2692"/>
                  <a:pt x="1977" y="2692"/>
                  <a:pt x="1977" y="2691"/>
                </a:cubicBezTo>
                <a:cubicBezTo>
                  <a:pt x="1978" y="2691"/>
                  <a:pt x="1978" y="2691"/>
                  <a:pt x="1978" y="2690"/>
                </a:cubicBezTo>
                <a:cubicBezTo>
                  <a:pt x="1979" y="2690"/>
                  <a:pt x="1979" y="2690"/>
                  <a:pt x="1979" y="2690"/>
                </a:cubicBezTo>
                <a:cubicBezTo>
                  <a:pt x="1979" y="2690"/>
                  <a:pt x="1979" y="2690"/>
                  <a:pt x="1980" y="2689"/>
                </a:cubicBezTo>
                <a:cubicBezTo>
                  <a:pt x="1980" y="2689"/>
                  <a:pt x="1980" y="2689"/>
                  <a:pt x="1980" y="2689"/>
                </a:cubicBezTo>
                <a:cubicBezTo>
                  <a:pt x="1980" y="2689"/>
                  <a:pt x="1980" y="2689"/>
                  <a:pt x="1981" y="2688"/>
                </a:cubicBezTo>
                <a:cubicBezTo>
                  <a:pt x="1981" y="2688"/>
                  <a:pt x="1981" y="2688"/>
                  <a:pt x="1981" y="2687"/>
                </a:cubicBezTo>
                <a:cubicBezTo>
                  <a:pt x="1982" y="2687"/>
                  <a:pt x="1982" y="2687"/>
                  <a:pt x="1982" y="2686"/>
                </a:cubicBezTo>
                <a:cubicBezTo>
                  <a:pt x="1983" y="2686"/>
                  <a:pt x="1983" y="2686"/>
                  <a:pt x="1983" y="2685"/>
                </a:cubicBezTo>
                <a:cubicBezTo>
                  <a:pt x="1983" y="2685"/>
                  <a:pt x="1983" y="2685"/>
                  <a:pt x="1983" y="2685"/>
                </a:cubicBezTo>
                <a:cubicBezTo>
                  <a:pt x="1983" y="2685"/>
                  <a:pt x="1983" y="2685"/>
                  <a:pt x="1984" y="2685"/>
                </a:cubicBezTo>
                <a:cubicBezTo>
                  <a:pt x="1984" y="2684"/>
                  <a:pt x="1984" y="2684"/>
                  <a:pt x="1984" y="2684"/>
                </a:cubicBezTo>
                <a:cubicBezTo>
                  <a:pt x="1984" y="2684"/>
                  <a:pt x="1984" y="2684"/>
                  <a:pt x="1984" y="2684"/>
                </a:cubicBezTo>
                <a:cubicBezTo>
                  <a:pt x="2208" y="2748"/>
                  <a:pt x="2208" y="2748"/>
                  <a:pt x="2208" y="2748"/>
                </a:cubicBezTo>
                <a:cubicBezTo>
                  <a:pt x="2208" y="2749"/>
                  <a:pt x="2208" y="2749"/>
                  <a:pt x="2208" y="2750"/>
                </a:cubicBezTo>
                <a:cubicBezTo>
                  <a:pt x="2208" y="2750"/>
                  <a:pt x="2208" y="2750"/>
                  <a:pt x="2208" y="2751"/>
                </a:cubicBezTo>
                <a:cubicBezTo>
                  <a:pt x="2208" y="2751"/>
                  <a:pt x="2208" y="2752"/>
                  <a:pt x="2208" y="2753"/>
                </a:cubicBezTo>
                <a:cubicBezTo>
                  <a:pt x="2208" y="2753"/>
                  <a:pt x="2208" y="2753"/>
                  <a:pt x="2208" y="2754"/>
                </a:cubicBezTo>
                <a:cubicBezTo>
                  <a:pt x="2208" y="2754"/>
                  <a:pt x="2208" y="2755"/>
                  <a:pt x="2209" y="2756"/>
                </a:cubicBezTo>
                <a:cubicBezTo>
                  <a:pt x="2209" y="2756"/>
                  <a:pt x="2209" y="2756"/>
                  <a:pt x="2209" y="2756"/>
                </a:cubicBezTo>
                <a:cubicBezTo>
                  <a:pt x="2209" y="2756"/>
                  <a:pt x="2209" y="2756"/>
                  <a:pt x="2209" y="2757"/>
                </a:cubicBezTo>
                <a:cubicBezTo>
                  <a:pt x="2209" y="2757"/>
                  <a:pt x="2209" y="2758"/>
                  <a:pt x="2209" y="2758"/>
                </a:cubicBezTo>
                <a:cubicBezTo>
                  <a:pt x="2209" y="2759"/>
                  <a:pt x="2210" y="2759"/>
                  <a:pt x="2210" y="2760"/>
                </a:cubicBezTo>
                <a:cubicBezTo>
                  <a:pt x="2210" y="2760"/>
                  <a:pt x="2210" y="2761"/>
                  <a:pt x="2210" y="2761"/>
                </a:cubicBezTo>
                <a:cubicBezTo>
                  <a:pt x="2211" y="2762"/>
                  <a:pt x="2211" y="2762"/>
                  <a:pt x="2211" y="2762"/>
                </a:cubicBezTo>
                <a:cubicBezTo>
                  <a:pt x="2211" y="2763"/>
                  <a:pt x="2211" y="2763"/>
                  <a:pt x="2212" y="2764"/>
                </a:cubicBezTo>
                <a:cubicBezTo>
                  <a:pt x="2212" y="2764"/>
                  <a:pt x="2212" y="2765"/>
                  <a:pt x="2213" y="2765"/>
                </a:cubicBezTo>
                <a:cubicBezTo>
                  <a:pt x="2213" y="2765"/>
                  <a:pt x="2213" y="2766"/>
                  <a:pt x="2213" y="2766"/>
                </a:cubicBezTo>
                <a:cubicBezTo>
                  <a:pt x="2214" y="2766"/>
                  <a:pt x="2214" y="2767"/>
                  <a:pt x="2214" y="2767"/>
                </a:cubicBezTo>
                <a:cubicBezTo>
                  <a:pt x="2215" y="2768"/>
                  <a:pt x="2215" y="2768"/>
                  <a:pt x="2215" y="2768"/>
                </a:cubicBezTo>
                <a:cubicBezTo>
                  <a:pt x="2215" y="2769"/>
                  <a:pt x="2216" y="2769"/>
                  <a:pt x="2216" y="2769"/>
                </a:cubicBezTo>
                <a:cubicBezTo>
                  <a:pt x="2216" y="2770"/>
                  <a:pt x="2217" y="2770"/>
                  <a:pt x="2217" y="2770"/>
                </a:cubicBezTo>
                <a:cubicBezTo>
                  <a:pt x="2217" y="2771"/>
                  <a:pt x="2217" y="2771"/>
                  <a:pt x="2218" y="2771"/>
                </a:cubicBezTo>
                <a:cubicBezTo>
                  <a:pt x="2218" y="2771"/>
                  <a:pt x="2218" y="2771"/>
                  <a:pt x="2218" y="2771"/>
                </a:cubicBezTo>
                <a:cubicBezTo>
                  <a:pt x="2218" y="2772"/>
                  <a:pt x="2219" y="2772"/>
                  <a:pt x="2219" y="2772"/>
                </a:cubicBezTo>
                <a:cubicBezTo>
                  <a:pt x="2220" y="2773"/>
                  <a:pt x="2220" y="2773"/>
                  <a:pt x="2220" y="2773"/>
                </a:cubicBezTo>
                <a:cubicBezTo>
                  <a:pt x="2221" y="2773"/>
                  <a:pt x="2221" y="2774"/>
                  <a:pt x="2222" y="2774"/>
                </a:cubicBezTo>
                <a:cubicBezTo>
                  <a:pt x="2222" y="2774"/>
                  <a:pt x="2222" y="2774"/>
                  <a:pt x="2222" y="2774"/>
                </a:cubicBezTo>
                <a:cubicBezTo>
                  <a:pt x="2222" y="2774"/>
                  <a:pt x="2223" y="2775"/>
                  <a:pt x="2223" y="2775"/>
                </a:cubicBezTo>
                <a:cubicBezTo>
                  <a:pt x="2223" y="2775"/>
                  <a:pt x="2224" y="2775"/>
                  <a:pt x="2224" y="2775"/>
                </a:cubicBezTo>
                <a:cubicBezTo>
                  <a:pt x="2224" y="2776"/>
                  <a:pt x="2225" y="2776"/>
                  <a:pt x="2225" y="2776"/>
                </a:cubicBezTo>
                <a:cubicBezTo>
                  <a:pt x="2225" y="2776"/>
                  <a:pt x="2225" y="2776"/>
                  <a:pt x="2225" y="2776"/>
                </a:cubicBezTo>
                <a:cubicBezTo>
                  <a:pt x="2226" y="2776"/>
                  <a:pt x="2226" y="2776"/>
                  <a:pt x="2227" y="2777"/>
                </a:cubicBezTo>
                <a:cubicBezTo>
                  <a:pt x="2227" y="2777"/>
                  <a:pt x="2228" y="2777"/>
                  <a:pt x="2228" y="2777"/>
                </a:cubicBezTo>
                <a:cubicBezTo>
                  <a:pt x="2229" y="2777"/>
                  <a:pt x="2229" y="2777"/>
                  <a:pt x="2229" y="2777"/>
                </a:cubicBezTo>
                <a:cubicBezTo>
                  <a:pt x="2229" y="2777"/>
                  <a:pt x="2229" y="2777"/>
                  <a:pt x="2230" y="2778"/>
                </a:cubicBezTo>
                <a:cubicBezTo>
                  <a:pt x="2230" y="2778"/>
                  <a:pt x="2230" y="2778"/>
                  <a:pt x="2230" y="2778"/>
                </a:cubicBezTo>
                <a:cubicBezTo>
                  <a:pt x="2231" y="2778"/>
                  <a:pt x="2231" y="2778"/>
                  <a:pt x="2231" y="2778"/>
                </a:cubicBezTo>
                <a:cubicBezTo>
                  <a:pt x="2232" y="2778"/>
                  <a:pt x="2232" y="2778"/>
                  <a:pt x="2233" y="2778"/>
                </a:cubicBezTo>
                <a:cubicBezTo>
                  <a:pt x="2233" y="2778"/>
                  <a:pt x="2233" y="2778"/>
                  <a:pt x="2233" y="2778"/>
                </a:cubicBezTo>
                <a:cubicBezTo>
                  <a:pt x="2233" y="2778"/>
                  <a:pt x="2234" y="2778"/>
                  <a:pt x="2234" y="2778"/>
                </a:cubicBezTo>
                <a:cubicBezTo>
                  <a:pt x="2235" y="2778"/>
                  <a:pt x="2235" y="2778"/>
                  <a:pt x="2235" y="2779"/>
                </a:cubicBezTo>
                <a:cubicBezTo>
                  <a:pt x="2236" y="2779"/>
                  <a:pt x="2236" y="2779"/>
                  <a:pt x="2237" y="2779"/>
                </a:cubicBezTo>
                <a:cubicBezTo>
                  <a:pt x="2291" y="3000"/>
                  <a:pt x="2291" y="3000"/>
                  <a:pt x="2291" y="3000"/>
                </a:cubicBezTo>
                <a:cubicBezTo>
                  <a:pt x="2308" y="3000"/>
                  <a:pt x="2308" y="3000"/>
                  <a:pt x="2308" y="3000"/>
                </a:cubicBezTo>
                <a:cubicBezTo>
                  <a:pt x="2252" y="2775"/>
                  <a:pt x="2252" y="2775"/>
                  <a:pt x="2252" y="2775"/>
                </a:cubicBezTo>
                <a:cubicBezTo>
                  <a:pt x="2252" y="2775"/>
                  <a:pt x="2252" y="2775"/>
                  <a:pt x="2252" y="2775"/>
                </a:cubicBezTo>
                <a:cubicBezTo>
                  <a:pt x="2253" y="2774"/>
                  <a:pt x="2253" y="2774"/>
                  <a:pt x="2254" y="2774"/>
                </a:cubicBezTo>
                <a:cubicBezTo>
                  <a:pt x="2254" y="2774"/>
                  <a:pt x="2255" y="2773"/>
                  <a:pt x="2255" y="2773"/>
                </a:cubicBezTo>
                <a:cubicBezTo>
                  <a:pt x="2255" y="2773"/>
                  <a:pt x="2255" y="2773"/>
                  <a:pt x="2255" y="2773"/>
                </a:cubicBezTo>
                <a:cubicBezTo>
                  <a:pt x="2256" y="2772"/>
                  <a:pt x="2256" y="2772"/>
                  <a:pt x="2256" y="2772"/>
                </a:cubicBezTo>
                <a:cubicBezTo>
                  <a:pt x="2257" y="2772"/>
                  <a:pt x="2257" y="2772"/>
                  <a:pt x="2257" y="2771"/>
                </a:cubicBezTo>
                <a:cubicBezTo>
                  <a:pt x="2258" y="2771"/>
                  <a:pt x="2258" y="2771"/>
                  <a:pt x="2258" y="2770"/>
                </a:cubicBezTo>
                <a:cubicBezTo>
                  <a:pt x="2259" y="2770"/>
                  <a:pt x="2259" y="2770"/>
                  <a:pt x="2259" y="2769"/>
                </a:cubicBezTo>
                <a:cubicBezTo>
                  <a:pt x="2259" y="2769"/>
                  <a:pt x="2260" y="2769"/>
                  <a:pt x="2260" y="2769"/>
                </a:cubicBezTo>
                <a:cubicBezTo>
                  <a:pt x="2260" y="2769"/>
                  <a:pt x="2260" y="2768"/>
                  <a:pt x="2260" y="2768"/>
                </a:cubicBezTo>
                <a:cubicBezTo>
                  <a:pt x="2261" y="2768"/>
                  <a:pt x="2261" y="2767"/>
                  <a:pt x="2261" y="2767"/>
                </a:cubicBezTo>
                <a:cubicBezTo>
                  <a:pt x="2261" y="2767"/>
                  <a:pt x="2262" y="2766"/>
                  <a:pt x="2262" y="2766"/>
                </a:cubicBezTo>
                <a:cubicBezTo>
                  <a:pt x="2262" y="2766"/>
                  <a:pt x="2263" y="2765"/>
                  <a:pt x="2263" y="2765"/>
                </a:cubicBezTo>
                <a:cubicBezTo>
                  <a:pt x="2263" y="2764"/>
                  <a:pt x="2263" y="2764"/>
                  <a:pt x="2263" y="2764"/>
                </a:cubicBezTo>
                <a:cubicBezTo>
                  <a:pt x="2263" y="2764"/>
                  <a:pt x="2263" y="2764"/>
                  <a:pt x="2263" y="2764"/>
                </a:cubicBezTo>
                <a:cubicBezTo>
                  <a:pt x="2264" y="2763"/>
                  <a:pt x="2264" y="2763"/>
                  <a:pt x="2264" y="2762"/>
                </a:cubicBezTo>
                <a:cubicBezTo>
                  <a:pt x="2264" y="2762"/>
                  <a:pt x="2265" y="2761"/>
                  <a:pt x="2265" y="2761"/>
                </a:cubicBezTo>
                <a:cubicBezTo>
                  <a:pt x="2265" y="2760"/>
                  <a:pt x="2265" y="2760"/>
                  <a:pt x="2265" y="2759"/>
                </a:cubicBezTo>
                <a:cubicBezTo>
                  <a:pt x="2266" y="2759"/>
                  <a:pt x="2266" y="2758"/>
                  <a:pt x="2266" y="2758"/>
                </a:cubicBezTo>
                <a:cubicBezTo>
                  <a:pt x="2266" y="2758"/>
                  <a:pt x="2266" y="2757"/>
                  <a:pt x="2266" y="2757"/>
                </a:cubicBezTo>
                <a:cubicBezTo>
                  <a:pt x="2266" y="2757"/>
                  <a:pt x="2266" y="2757"/>
                  <a:pt x="2266" y="2757"/>
                </a:cubicBezTo>
                <a:cubicBezTo>
                  <a:pt x="2267" y="2756"/>
                  <a:pt x="2267" y="2756"/>
                  <a:pt x="2267" y="2755"/>
                </a:cubicBezTo>
                <a:cubicBezTo>
                  <a:pt x="2267" y="2755"/>
                  <a:pt x="2267" y="2754"/>
                  <a:pt x="2267" y="2754"/>
                </a:cubicBezTo>
                <a:cubicBezTo>
                  <a:pt x="2267" y="2753"/>
                  <a:pt x="2267" y="2753"/>
                  <a:pt x="2267" y="2752"/>
                </a:cubicBezTo>
                <a:cubicBezTo>
                  <a:pt x="2267" y="2752"/>
                  <a:pt x="2267" y="2751"/>
                  <a:pt x="2267" y="2751"/>
                </a:cubicBezTo>
                <a:cubicBezTo>
                  <a:pt x="2267" y="2750"/>
                  <a:pt x="2267" y="2750"/>
                  <a:pt x="2267" y="2749"/>
                </a:cubicBezTo>
                <a:cubicBezTo>
                  <a:pt x="2267" y="2749"/>
                  <a:pt x="2267" y="2748"/>
                  <a:pt x="2267" y="2748"/>
                </a:cubicBezTo>
                <a:cubicBezTo>
                  <a:pt x="2267" y="2747"/>
                  <a:pt x="2267" y="2747"/>
                  <a:pt x="2267" y="2747"/>
                </a:cubicBezTo>
                <a:cubicBezTo>
                  <a:pt x="2267" y="2746"/>
                  <a:pt x="2267" y="2745"/>
                  <a:pt x="2267" y="2745"/>
                </a:cubicBezTo>
                <a:cubicBezTo>
                  <a:pt x="2267" y="2744"/>
                  <a:pt x="2267" y="2744"/>
                  <a:pt x="2267" y="2744"/>
                </a:cubicBezTo>
                <a:cubicBezTo>
                  <a:pt x="2267" y="2743"/>
                  <a:pt x="2267" y="2743"/>
                  <a:pt x="2267" y="2742"/>
                </a:cubicBezTo>
                <a:cubicBezTo>
                  <a:pt x="2267" y="2742"/>
                  <a:pt x="2267" y="2742"/>
                  <a:pt x="2267" y="2742"/>
                </a:cubicBezTo>
                <a:cubicBezTo>
                  <a:pt x="2267" y="2741"/>
                  <a:pt x="2266" y="2741"/>
                  <a:pt x="2266" y="2741"/>
                </a:cubicBezTo>
                <a:cubicBezTo>
                  <a:pt x="2266" y="2740"/>
                  <a:pt x="2266" y="2740"/>
                  <a:pt x="2266" y="2739"/>
                </a:cubicBezTo>
                <a:cubicBezTo>
                  <a:pt x="2266" y="2739"/>
                  <a:pt x="2266" y="2738"/>
                  <a:pt x="2265" y="2738"/>
                </a:cubicBezTo>
                <a:cubicBezTo>
                  <a:pt x="2265" y="2737"/>
                  <a:pt x="2265" y="2737"/>
                  <a:pt x="2265" y="2736"/>
                </a:cubicBezTo>
                <a:cubicBezTo>
                  <a:pt x="2265" y="2736"/>
                  <a:pt x="2264" y="2735"/>
                  <a:pt x="2264" y="2735"/>
                </a:cubicBezTo>
                <a:cubicBezTo>
                  <a:pt x="2264" y="2735"/>
                  <a:pt x="2264" y="2734"/>
                  <a:pt x="2264" y="2734"/>
                </a:cubicBezTo>
                <a:cubicBezTo>
                  <a:pt x="2263" y="2733"/>
                  <a:pt x="2263" y="2733"/>
                  <a:pt x="2263" y="2732"/>
                </a:cubicBezTo>
                <a:cubicBezTo>
                  <a:pt x="2262" y="2732"/>
                  <a:pt x="2262" y="2732"/>
                  <a:pt x="2262" y="2731"/>
                </a:cubicBezTo>
                <a:cubicBezTo>
                  <a:pt x="2262" y="2731"/>
                  <a:pt x="2261" y="2731"/>
                  <a:pt x="2261" y="2730"/>
                </a:cubicBezTo>
                <a:cubicBezTo>
                  <a:pt x="2261" y="2730"/>
                  <a:pt x="2260" y="2729"/>
                  <a:pt x="2260" y="2729"/>
                </a:cubicBezTo>
                <a:cubicBezTo>
                  <a:pt x="2260" y="2729"/>
                  <a:pt x="2259" y="2728"/>
                  <a:pt x="2259" y="2728"/>
                </a:cubicBezTo>
                <a:cubicBezTo>
                  <a:pt x="2259" y="2728"/>
                  <a:pt x="2258" y="2727"/>
                  <a:pt x="2258" y="2727"/>
                </a:cubicBezTo>
                <a:cubicBezTo>
                  <a:pt x="2258" y="2727"/>
                  <a:pt x="2257" y="2726"/>
                  <a:pt x="2257" y="2726"/>
                </a:cubicBezTo>
                <a:cubicBezTo>
                  <a:pt x="2257" y="2726"/>
                  <a:pt x="2256" y="2725"/>
                  <a:pt x="2256" y="2725"/>
                </a:cubicBezTo>
                <a:cubicBezTo>
                  <a:pt x="2256" y="2725"/>
                  <a:pt x="2255" y="2725"/>
                  <a:pt x="2255" y="2724"/>
                </a:cubicBezTo>
                <a:cubicBezTo>
                  <a:pt x="2254" y="2724"/>
                  <a:pt x="2254" y="2724"/>
                  <a:pt x="2253" y="2723"/>
                </a:cubicBezTo>
                <a:cubicBezTo>
                  <a:pt x="2253" y="2723"/>
                  <a:pt x="2253" y="2723"/>
                  <a:pt x="2252" y="2723"/>
                </a:cubicBezTo>
                <a:cubicBezTo>
                  <a:pt x="2252" y="2723"/>
                  <a:pt x="2251" y="2722"/>
                  <a:pt x="2251" y="2722"/>
                </a:cubicBezTo>
                <a:cubicBezTo>
                  <a:pt x="2251" y="2722"/>
                  <a:pt x="2250" y="2722"/>
                  <a:pt x="2250" y="2721"/>
                </a:cubicBezTo>
                <a:cubicBezTo>
                  <a:pt x="2249" y="2721"/>
                  <a:pt x="2249" y="2721"/>
                  <a:pt x="2248" y="2721"/>
                </a:cubicBezTo>
                <a:cubicBezTo>
                  <a:pt x="2248" y="2721"/>
                  <a:pt x="2247" y="2720"/>
                  <a:pt x="2247" y="2720"/>
                </a:cubicBezTo>
                <a:cubicBezTo>
                  <a:pt x="2246" y="2720"/>
                  <a:pt x="2246" y="2720"/>
                  <a:pt x="2246" y="2720"/>
                </a:cubicBezTo>
                <a:cubicBezTo>
                  <a:pt x="2246" y="2720"/>
                  <a:pt x="2246" y="2720"/>
                  <a:pt x="2246" y="2720"/>
                </a:cubicBezTo>
                <a:cubicBezTo>
                  <a:pt x="2245" y="2720"/>
                  <a:pt x="2244" y="2720"/>
                  <a:pt x="2244" y="2720"/>
                </a:cubicBezTo>
                <a:cubicBezTo>
                  <a:pt x="2243" y="2719"/>
                  <a:pt x="2243" y="2719"/>
                  <a:pt x="2243" y="2719"/>
                </a:cubicBezTo>
                <a:cubicBezTo>
                  <a:pt x="2242" y="2719"/>
                  <a:pt x="2241" y="2719"/>
                  <a:pt x="2241" y="2719"/>
                </a:cubicBezTo>
                <a:cubicBezTo>
                  <a:pt x="2241" y="2719"/>
                  <a:pt x="2240" y="2719"/>
                  <a:pt x="2240" y="2719"/>
                </a:cubicBezTo>
                <a:cubicBezTo>
                  <a:pt x="2239" y="2719"/>
                  <a:pt x="2239" y="2719"/>
                  <a:pt x="2238" y="2719"/>
                </a:cubicBezTo>
                <a:cubicBezTo>
                  <a:pt x="2238" y="2719"/>
                  <a:pt x="2237" y="2719"/>
                  <a:pt x="2237" y="2719"/>
                </a:cubicBezTo>
                <a:cubicBezTo>
                  <a:pt x="2236" y="2719"/>
                  <a:pt x="2236" y="2719"/>
                  <a:pt x="2235" y="2719"/>
                </a:cubicBezTo>
                <a:cubicBezTo>
                  <a:pt x="2235" y="2719"/>
                  <a:pt x="2234" y="2719"/>
                  <a:pt x="2234" y="2719"/>
                </a:cubicBezTo>
                <a:cubicBezTo>
                  <a:pt x="2233" y="2719"/>
                  <a:pt x="2233" y="2719"/>
                  <a:pt x="2233" y="2719"/>
                </a:cubicBezTo>
                <a:cubicBezTo>
                  <a:pt x="2232" y="2719"/>
                  <a:pt x="2231" y="2720"/>
                  <a:pt x="2231" y="2720"/>
                </a:cubicBezTo>
                <a:cubicBezTo>
                  <a:pt x="2231" y="2720"/>
                  <a:pt x="2231" y="2720"/>
                  <a:pt x="2230" y="2720"/>
                </a:cubicBezTo>
                <a:cubicBezTo>
                  <a:pt x="2230" y="2720"/>
                  <a:pt x="2230" y="2720"/>
                  <a:pt x="2230" y="2720"/>
                </a:cubicBezTo>
                <a:cubicBezTo>
                  <a:pt x="2229" y="2720"/>
                  <a:pt x="2229" y="2720"/>
                  <a:pt x="2228" y="2720"/>
                </a:cubicBezTo>
                <a:cubicBezTo>
                  <a:pt x="2228" y="2721"/>
                  <a:pt x="2227" y="2721"/>
                  <a:pt x="2227" y="2721"/>
                </a:cubicBezTo>
                <a:cubicBezTo>
                  <a:pt x="2226" y="2721"/>
                  <a:pt x="2226" y="2721"/>
                  <a:pt x="2225" y="2722"/>
                </a:cubicBezTo>
                <a:cubicBezTo>
                  <a:pt x="2225" y="2722"/>
                  <a:pt x="2224" y="2722"/>
                  <a:pt x="2224" y="2722"/>
                </a:cubicBezTo>
                <a:cubicBezTo>
                  <a:pt x="2223" y="2722"/>
                  <a:pt x="2223" y="2723"/>
                  <a:pt x="2223" y="2723"/>
                </a:cubicBezTo>
                <a:cubicBezTo>
                  <a:pt x="2222" y="2723"/>
                  <a:pt x="2222" y="2723"/>
                  <a:pt x="2221" y="2724"/>
                </a:cubicBezTo>
                <a:cubicBezTo>
                  <a:pt x="2221" y="2724"/>
                  <a:pt x="2221" y="2724"/>
                  <a:pt x="2220" y="2724"/>
                </a:cubicBezTo>
                <a:cubicBezTo>
                  <a:pt x="2220" y="2725"/>
                  <a:pt x="2219" y="2725"/>
                  <a:pt x="2219" y="2725"/>
                </a:cubicBezTo>
                <a:cubicBezTo>
                  <a:pt x="2219" y="2726"/>
                  <a:pt x="2218" y="2726"/>
                  <a:pt x="2218" y="2726"/>
                </a:cubicBezTo>
                <a:cubicBezTo>
                  <a:pt x="2218" y="2727"/>
                  <a:pt x="2217" y="2727"/>
                  <a:pt x="2217" y="2727"/>
                </a:cubicBezTo>
                <a:cubicBezTo>
                  <a:pt x="2217" y="2728"/>
                  <a:pt x="2216" y="2728"/>
                  <a:pt x="2216" y="2728"/>
                </a:cubicBezTo>
                <a:cubicBezTo>
                  <a:pt x="2216" y="2729"/>
                  <a:pt x="2215" y="2729"/>
                  <a:pt x="2215" y="2729"/>
                </a:cubicBezTo>
                <a:cubicBezTo>
                  <a:pt x="2215" y="2730"/>
                  <a:pt x="2214" y="2730"/>
                  <a:pt x="2214" y="2731"/>
                </a:cubicBezTo>
                <a:cubicBezTo>
                  <a:pt x="2214" y="2731"/>
                  <a:pt x="2213" y="2731"/>
                  <a:pt x="2213" y="2731"/>
                </a:cubicBezTo>
                <a:cubicBezTo>
                  <a:pt x="2213" y="2732"/>
                  <a:pt x="2213" y="2732"/>
                  <a:pt x="2212" y="2733"/>
                </a:cubicBezTo>
                <a:cubicBezTo>
                  <a:pt x="2212" y="2733"/>
                  <a:pt x="2212" y="2733"/>
                  <a:pt x="2212" y="2733"/>
                </a:cubicBezTo>
                <a:cubicBezTo>
                  <a:pt x="1989" y="2668"/>
                  <a:pt x="1989" y="2668"/>
                  <a:pt x="1989" y="2668"/>
                </a:cubicBezTo>
                <a:cubicBezTo>
                  <a:pt x="1989" y="2668"/>
                  <a:pt x="1989" y="2668"/>
                  <a:pt x="1989" y="2668"/>
                </a:cubicBezTo>
                <a:cubicBezTo>
                  <a:pt x="1989" y="2668"/>
                  <a:pt x="1989" y="2667"/>
                  <a:pt x="1989" y="2667"/>
                </a:cubicBezTo>
                <a:cubicBezTo>
                  <a:pt x="1989" y="2667"/>
                  <a:pt x="1989" y="2666"/>
                  <a:pt x="1989" y="2666"/>
                </a:cubicBezTo>
                <a:cubicBezTo>
                  <a:pt x="1989" y="2665"/>
                  <a:pt x="1989" y="2665"/>
                  <a:pt x="1988" y="2664"/>
                </a:cubicBezTo>
                <a:cubicBezTo>
                  <a:pt x="1988" y="2664"/>
                  <a:pt x="1988" y="2663"/>
                  <a:pt x="1988" y="2663"/>
                </a:cubicBezTo>
                <a:cubicBezTo>
                  <a:pt x="1988" y="2663"/>
                  <a:pt x="1988" y="2663"/>
                  <a:pt x="1988" y="2663"/>
                </a:cubicBezTo>
                <a:cubicBezTo>
                  <a:pt x="1988" y="2662"/>
                  <a:pt x="1988" y="2662"/>
                  <a:pt x="1988" y="2661"/>
                </a:cubicBezTo>
                <a:cubicBezTo>
                  <a:pt x="1988" y="2661"/>
                  <a:pt x="1988" y="2661"/>
                  <a:pt x="1988" y="2661"/>
                </a:cubicBezTo>
                <a:cubicBezTo>
                  <a:pt x="1988" y="2661"/>
                  <a:pt x="1988" y="2660"/>
                  <a:pt x="1988" y="2660"/>
                </a:cubicBezTo>
                <a:cubicBezTo>
                  <a:pt x="1987" y="2659"/>
                  <a:pt x="1987" y="2659"/>
                  <a:pt x="1987" y="2658"/>
                </a:cubicBezTo>
                <a:cubicBezTo>
                  <a:pt x="1987" y="2658"/>
                  <a:pt x="1987" y="2658"/>
                  <a:pt x="1987" y="2658"/>
                </a:cubicBezTo>
                <a:cubicBezTo>
                  <a:pt x="1987" y="2657"/>
                  <a:pt x="1987" y="2657"/>
                  <a:pt x="1987" y="2657"/>
                </a:cubicBezTo>
                <a:cubicBezTo>
                  <a:pt x="1986" y="2657"/>
                  <a:pt x="1986" y="2656"/>
                  <a:pt x="1986" y="2656"/>
                </a:cubicBezTo>
                <a:cubicBezTo>
                  <a:pt x="1986" y="2655"/>
                  <a:pt x="1986" y="2655"/>
                  <a:pt x="1985" y="2654"/>
                </a:cubicBezTo>
                <a:cubicBezTo>
                  <a:pt x="1985" y="2654"/>
                  <a:pt x="1985" y="2653"/>
                  <a:pt x="1985" y="2653"/>
                </a:cubicBezTo>
                <a:cubicBezTo>
                  <a:pt x="1985" y="2653"/>
                  <a:pt x="1984" y="2652"/>
                  <a:pt x="1984" y="2652"/>
                </a:cubicBezTo>
                <a:cubicBezTo>
                  <a:pt x="1984" y="2652"/>
                  <a:pt x="1984" y="2652"/>
                  <a:pt x="1984" y="2652"/>
                </a:cubicBezTo>
                <a:cubicBezTo>
                  <a:pt x="1984" y="2652"/>
                  <a:pt x="1984" y="2652"/>
                  <a:pt x="1984" y="2652"/>
                </a:cubicBezTo>
                <a:cubicBezTo>
                  <a:pt x="1984" y="2651"/>
                  <a:pt x="1983" y="2651"/>
                  <a:pt x="1983" y="2651"/>
                </a:cubicBezTo>
                <a:cubicBezTo>
                  <a:pt x="1983" y="2650"/>
                  <a:pt x="1983" y="2650"/>
                  <a:pt x="1982" y="2649"/>
                </a:cubicBezTo>
                <a:cubicBezTo>
                  <a:pt x="1982" y="2649"/>
                  <a:pt x="1982" y="2649"/>
                  <a:pt x="1981" y="2648"/>
                </a:cubicBezTo>
                <a:cubicBezTo>
                  <a:pt x="1981" y="2648"/>
                  <a:pt x="1981" y="2648"/>
                  <a:pt x="1980" y="2647"/>
                </a:cubicBezTo>
                <a:cubicBezTo>
                  <a:pt x="1980" y="2647"/>
                  <a:pt x="1980" y="2647"/>
                  <a:pt x="1980" y="2647"/>
                </a:cubicBezTo>
                <a:cubicBezTo>
                  <a:pt x="1980" y="2647"/>
                  <a:pt x="1980" y="2647"/>
                  <a:pt x="1980" y="2647"/>
                </a:cubicBezTo>
                <a:cubicBezTo>
                  <a:pt x="1980" y="2647"/>
                  <a:pt x="1980" y="2647"/>
                  <a:pt x="1979" y="2646"/>
                </a:cubicBezTo>
                <a:cubicBezTo>
                  <a:pt x="1979" y="2646"/>
                  <a:pt x="1979" y="2646"/>
                  <a:pt x="1978" y="2645"/>
                </a:cubicBezTo>
                <a:cubicBezTo>
                  <a:pt x="1978" y="2645"/>
                  <a:pt x="1977" y="2645"/>
                  <a:pt x="1977" y="2644"/>
                </a:cubicBezTo>
                <a:cubicBezTo>
                  <a:pt x="1977" y="2644"/>
                  <a:pt x="1976" y="2644"/>
                  <a:pt x="1976" y="2644"/>
                </a:cubicBezTo>
                <a:cubicBezTo>
                  <a:pt x="1976" y="2644"/>
                  <a:pt x="1976" y="2644"/>
                  <a:pt x="1976" y="2644"/>
                </a:cubicBezTo>
                <a:cubicBezTo>
                  <a:pt x="1976" y="2643"/>
                  <a:pt x="1976" y="2643"/>
                  <a:pt x="1976" y="2643"/>
                </a:cubicBezTo>
                <a:cubicBezTo>
                  <a:pt x="1975" y="2643"/>
                  <a:pt x="1975" y="2643"/>
                  <a:pt x="1975" y="2643"/>
                </a:cubicBezTo>
                <a:cubicBezTo>
                  <a:pt x="1974" y="2642"/>
                  <a:pt x="1974" y="2642"/>
                  <a:pt x="1974" y="2642"/>
                </a:cubicBezTo>
                <a:cubicBezTo>
                  <a:pt x="1973" y="2642"/>
                  <a:pt x="1973" y="2642"/>
                  <a:pt x="1972" y="2641"/>
                </a:cubicBezTo>
                <a:cubicBezTo>
                  <a:pt x="1972" y="2641"/>
                  <a:pt x="1971" y="2641"/>
                  <a:pt x="1971" y="2641"/>
                </a:cubicBezTo>
                <a:cubicBezTo>
                  <a:pt x="1971" y="2641"/>
                  <a:pt x="1971" y="2641"/>
                  <a:pt x="1970" y="2640"/>
                </a:cubicBezTo>
                <a:cubicBezTo>
                  <a:pt x="1970" y="2640"/>
                  <a:pt x="1970" y="2640"/>
                  <a:pt x="1970" y="2640"/>
                </a:cubicBezTo>
                <a:cubicBezTo>
                  <a:pt x="1969" y="2640"/>
                  <a:pt x="1968" y="2640"/>
                  <a:pt x="1968" y="2640"/>
                </a:cubicBezTo>
                <a:cubicBezTo>
                  <a:pt x="1968" y="2639"/>
                  <a:pt x="1967" y="2639"/>
                  <a:pt x="1967" y="2639"/>
                </a:cubicBezTo>
                <a:cubicBezTo>
                  <a:pt x="1967" y="2639"/>
                  <a:pt x="1967" y="2639"/>
                  <a:pt x="1967" y="2639"/>
                </a:cubicBezTo>
                <a:cubicBezTo>
                  <a:pt x="1966" y="2639"/>
                  <a:pt x="1966" y="2639"/>
                  <a:pt x="1965" y="2639"/>
                </a:cubicBezTo>
                <a:cubicBezTo>
                  <a:pt x="1965" y="2639"/>
                  <a:pt x="1965" y="2639"/>
                  <a:pt x="1965" y="2639"/>
                </a:cubicBezTo>
                <a:cubicBezTo>
                  <a:pt x="1965" y="2639"/>
                  <a:pt x="1964" y="2639"/>
                  <a:pt x="1964" y="2639"/>
                </a:cubicBezTo>
                <a:cubicBezTo>
                  <a:pt x="1963" y="2638"/>
                  <a:pt x="1963" y="2638"/>
                  <a:pt x="1962" y="2638"/>
                </a:cubicBezTo>
                <a:cubicBezTo>
                  <a:pt x="1962" y="2638"/>
                  <a:pt x="1961" y="2638"/>
                  <a:pt x="1961" y="2638"/>
                </a:cubicBezTo>
                <a:cubicBezTo>
                  <a:pt x="1961" y="2638"/>
                  <a:pt x="1960" y="2638"/>
                  <a:pt x="1960" y="2638"/>
                </a:cubicBezTo>
                <a:cubicBezTo>
                  <a:pt x="1960" y="2638"/>
                  <a:pt x="1960" y="2638"/>
                  <a:pt x="1960" y="2638"/>
                </a:cubicBezTo>
                <a:cubicBezTo>
                  <a:pt x="1904" y="2412"/>
                  <a:pt x="1904" y="2412"/>
                  <a:pt x="1904" y="2412"/>
                </a:cubicBezTo>
                <a:cubicBezTo>
                  <a:pt x="1904" y="2412"/>
                  <a:pt x="1904" y="2412"/>
                  <a:pt x="1904" y="2412"/>
                </a:cubicBezTo>
                <a:cubicBezTo>
                  <a:pt x="1905" y="2412"/>
                  <a:pt x="1905" y="2411"/>
                  <a:pt x="1906" y="2411"/>
                </a:cubicBezTo>
                <a:cubicBezTo>
                  <a:pt x="1906" y="2411"/>
                  <a:pt x="1906" y="2411"/>
                  <a:pt x="1907" y="2410"/>
                </a:cubicBezTo>
                <a:cubicBezTo>
                  <a:pt x="1907" y="2410"/>
                  <a:pt x="1908" y="2410"/>
                  <a:pt x="1908" y="2410"/>
                </a:cubicBezTo>
                <a:cubicBezTo>
                  <a:pt x="1908" y="2409"/>
                  <a:pt x="1909" y="2409"/>
                  <a:pt x="1909" y="2409"/>
                </a:cubicBezTo>
                <a:cubicBezTo>
                  <a:pt x="1909" y="2408"/>
                  <a:pt x="1910" y="2408"/>
                  <a:pt x="1910" y="2408"/>
                </a:cubicBezTo>
                <a:cubicBezTo>
                  <a:pt x="1910" y="2407"/>
                  <a:pt x="1911" y="2407"/>
                  <a:pt x="1911" y="2407"/>
                </a:cubicBezTo>
                <a:cubicBezTo>
                  <a:pt x="1911" y="2406"/>
                  <a:pt x="1912" y="2406"/>
                  <a:pt x="1912" y="2406"/>
                </a:cubicBezTo>
                <a:cubicBezTo>
                  <a:pt x="1912" y="2405"/>
                  <a:pt x="1913" y="2405"/>
                  <a:pt x="1913" y="2404"/>
                </a:cubicBezTo>
                <a:cubicBezTo>
                  <a:pt x="1913" y="2404"/>
                  <a:pt x="1913" y="2404"/>
                  <a:pt x="1914" y="2403"/>
                </a:cubicBezTo>
                <a:cubicBezTo>
                  <a:pt x="1914" y="2403"/>
                  <a:pt x="1914" y="2402"/>
                  <a:pt x="1915" y="2402"/>
                </a:cubicBezTo>
                <a:cubicBezTo>
                  <a:pt x="1915" y="2402"/>
                  <a:pt x="1915" y="2401"/>
                  <a:pt x="1915" y="2401"/>
                </a:cubicBezTo>
                <a:cubicBezTo>
                  <a:pt x="1916" y="2400"/>
                  <a:pt x="1916" y="2400"/>
                  <a:pt x="1916" y="2399"/>
                </a:cubicBezTo>
                <a:cubicBezTo>
                  <a:pt x="1916" y="2399"/>
                  <a:pt x="1916" y="2399"/>
                  <a:pt x="1917" y="2398"/>
                </a:cubicBezTo>
                <a:cubicBezTo>
                  <a:pt x="1917" y="2398"/>
                  <a:pt x="1917" y="2397"/>
                  <a:pt x="1917" y="2397"/>
                </a:cubicBezTo>
                <a:cubicBezTo>
                  <a:pt x="1917" y="2396"/>
                  <a:pt x="1918" y="2396"/>
                  <a:pt x="1918" y="2395"/>
                </a:cubicBezTo>
                <a:cubicBezTo>
                  <a:pt x="1918" y="2395"/>
                  <a:pt x="1918" y="2395"/>
                  <a:pt x="1918" y="2394"/>
                </a:cubicBezTo>
                <a:cubicBezTo>
                  <a:pt x="1918" y="2394"/>
                  <a:pt x="1918" y="2394"/>
                  <a:pt x="1918" y="2394"/>
                </a:cubicBezTo>
                <a:cubicBezTo>
                  <a:pt x="1918" y="2394"/>
                  <a:pt x="1918" y="2393"/>
                  <a:pt x="1919" y="2392"/>
                </a:cubicBezTo>
                <a:cubicBezTo>
                  <a:pt x="1919" y="2392"/>
                  <a:pt x="1919" y="2392"/>
                  <a:pt x="1919" y="2391"/>
                </a:cubicBezTo>
                <a:cubicBezTo>
                  <a:pt x="1919" y="2391"/>
                  <a:pt x="1919" y="2390"/>
                  <a:pt x="1919" y="2389"/>
                </a:cubicBezTo>
                <a:cubicBezTo>
                  <a:pt x="1919" y="2389"/>
                  <a:pt x="1919" y="2389"/>
                  <a:pt x="1919" y="2388"/>
                </a:cubicBezTo>
                <a:cubicBezTo>
                  <a:pt x="1919" y="2388"/>
                  <a:pt x="1919" y="2387"/>
                  <a:pt x="1919" y="2387"/>
                </a:cubicBezTo>
                <a:cubicBezTo>
                  <a:pt x="1919" y="2386"/>
                  <a:pt x="1919" y="2386"/>
                  <a:pt x="1919" y="2385"/>
                </a:cubicBezTo>
                <a:cubicBezTo>
                  <a:pt x="1919" y="2385"/>
                  <a:pt x="1919" y="2384"/>
                  <a:pt x="1919" y="2384"/>
                </a:cubicBezTo>
                <a:cubicBezTo>
                  <a:pt x="1919" y="2383"/>
                  <a:pt x="1919" y="2383"/>
                  <a:pt x="1919" y="2382"/>
                </a:cubicBezTo>
                <a:cubicBezTo>
                  <a:pt x="1919" y="2382"/>
                  <a:pt x="1919" y="2382"/>
                  <a:pt x="1919" y="2381"/>
                </a:cubicBezTo>
                <a:cubicBezTo>
                  <a:pt x="1919" y="2381"/>
                  <a:pt x="1919" y="2380"/>
                  <a:pt x="1918" y="2379"/>
                </a:cubicBezTo>
                <a:cubicBezTo>
                  <a:pt x="1918" y="2379"/>
                  <a:pt x="1918" y="2379"/>
                  <a:pt x="1918" y="2379"/>
                </a:cubicBezTo>
                <a:cubicBezTo>
                  <a:pt x="1918" y="2379"/>
                  <a:pt x="1918" y="2378"/>
                  <a:pt x="1918" y="2378"/>
                </a:cubicBezTo>
                <a:cubicBezTo>
                  <a:pt x="1918" y="2378"/>
                  <a:pt x="1918" y="2377"/>
                  <a:pt x="1918" y="2377"/>
                </a:cubicBezTo>
                <a:cubicBezTo>
                  <a:pt x="1917" y="2376"/>
                  <a:pt x="1917" y="2376"/>
                  <a:pt x="1917" y="2375"/>
                </a:cubicBezTo>
                <a:cubicBezTo>
                  <a:pt x="1917" y="2375"/>
                  <a:pt x="1917" y="2374"/>
                  <a:pt x="1917" y="2374"/>
                </a:cubicBezTo>
                <a:cubicBezTo>
                  <a:pt x="1916" y="2373"/>
                  <a:pt x="1916" y="2373"/>
                  <a:pt x="1916" y="2372"/>
                </a:cubicBezTo>
                <a:cubicBezTo>
                  <a:pt x="1916" y="2372"/>
                  <a:pt x="1916" y="2372"/>
                  <a:pt x="1915" y="2371"/>
                </a:cubicBezTo>
                <a:cubicBezTo>
                  <a:pt x="1915" y="2371"/>
                  <a:pt x="1915" y="2370"/>
                  <a:pt x="1914" y="2370"/>
                </a:cubicBezTo>
                <a:cubicBezTo>
                  <a:pt x="1914" y="2370"/>
                  <a:pt x="1914" y="2369"/>
                  <a:pt x="1914" y="2369"/>
                </a:cubicBezTo>
                <a:cubicBezTo>
                  <a:pt x="1913" y="2368"/>
                  <a:pt x="1913" y="2368"/>
                  <a:pt x="1913" y="2368"/>
                </a:cubicBezTo>
                <a:cubicBezTo>
                  <a:pt x="1912" y="2367"/>
                  <a:pt x="1912" y="2367"/>
                  <a:pt x="1912" y="2367"/>
                </a:cubicBezTo>
                <a:cubicBezTo>
                  <a:pt x="1912" y="2366"/>
                  <a:pt x="1911" y="2366"/>
                  <a:pt x="1911" y="2365"/>
                </a:cubicBezTo>
                <a:cubicBezTo>
                  <a:pt x="1911" y="2365"/>
                  <a:pt x="1910" y="2365"/>
                  <a:pt x="1910" y="2364"/>
                </a:cubicBezTo>
                <a:cubicBezTo>
                  <a:pt x="1910" y="2364"/>
                  <a:pt x="1909" y="2364"/>
                  <a:pt x="1909" y="2364"/>
                </a:cubicBezTo>
                <a:cubicBezTo>
                  <a:pt x="1908" y="2363"/>
                  <a:pt x="1908" y="2363"/>
                  <a:pt x="1908" y="2362"/>
                </a:cubicBezTo>
                <a:cubicBezTo>
                  <a:pt x="1907" y="2362"/>
                  <a:pt x="1907" y="2362"/>
                  <a:pt x="1907" y="2362"/>
                </a:cubicBezTo>
                <a:cubicBezTo>
                  <a:pt x="1906" y="2361"/>
                  <a:pt x="1906" y="2361"/>
                  <a:pt x="1905" y="2361"/>
                </a:cubicBezTo>
                <a:cubicBezTo>
                  <a:pt x="1905" y="2361"/>
                  <a:pt x="1905" y="2360"/>
                  <a:pt x="1904" y="2360"/>
                </a:cubicBezTo>
                <a:cubicBezTo>
                  <a:pt x="1904" y="2360"/>
                  <a:pt x="1903" y="2360"/>
                  <a:pt x="1903" y="2359"/>
                </a:cubicBezTo>
                <a:cubicBezTo>
                  <a:pt x="1902" y="2359"/>
                  <a:pt x="1902" y="2359"/>
                  <a:pt x="1901" y="2359"/>
                </a:cubicBezTo>
                <a:cubicBezTo>
                  <a:pt x="1901" y="2359"/>
                  <a:pt x="1901" y="2358"/>
                  <a:pt x="1900" y="2358"/>
                </a:cubicBezTo>
                <a:cubicBezTo>
                  <a:pt x="1900" y="2358"/>
                  <a:pt x="1899" y="2358"/>
                  <a:pt x="1899" y="2358"/>
                </a:cubicBezTo>
                <a:cubicBezTo>
                  <a:pt x="1898" y="2358"/>
                  <a:pt x="1898" y="2358"/>
                  <a:pt x="1898" y="2357"/>
                </a:cubicBezTo>
                <a:cubicBezTo>
                  <a:pt x="1898" y="2357"/>
                  <a:pt x="1897" y="2357"/>
                  <a:pt x="1897" y="2357"/>
                </a:cubicBezTo>
                <a:cubicBezTo>
                  <a:pt x="1897" y="2357"/>
                  <a:pt x="1896" y="2357"/>
                  <a:pt x="1896" y="2357"/>
                </a:cubicBezTo>
                <a:cubicBezTo>
                  <a:pt x="1895" y="2357"/>
                  <a:pt x="1895" y="2357"/>
                  <a:pt x="1894" y="2357"/>
                </a:cubicBezTo>
                <a:cubicBezTo>
                  <a:pt x="1894" y="2357"/>
                  <a:pt x="1893" y="2357"/>
                  <a:pt x="1893" y="2356"/>
                </a:cubicBezTo>
                <a:cubicBezTo>
                  <a:pt x="1892" y="2356"/>
                  <a:pt x="1892" y="2356"/>
                  <a:pt x="1891" y="2356"/>
                </a:cubicBezTo>
                <a:cubicBezTo>
                  <a:pt x="1891" y="2356"/>
                  <a:pt x="1890" y="2356"/>
                  <a:pt x="1890" y="2356"/>
                </a:cubicBezTo>
                <a:cubicBezTo>
                  <a:pt x="1889" y="2356"/>
                  <a:pt x="1889" y="2356"/>
                  <a:pt x="1888" y="2356"/>
                </a:cubicBezTo>
                <a:cubicBezTo>
                  <a:pt x="1888" y="2356"/>
                  <a:pt x="1888" y="2356"/>
                  <a:pt x="1887" y="2356"/>
                </a:cubicBezTo>
                <a:cubicBezTo>
                  <a:pt x="1887" y="2356"/>
                  <a:pt x="1886" y="2356"/>
                  <a:pt x="1886" y="2357"/>
                </a:cubicBezTo>
                <a:cubicBezTo>
                  <a:pt x="1885" y="2357"/>
                  <a:pt x="1885" y="2357"/>
                  <a:pt x="1884" y="2357"/>
                </a:cubicBezTo>
                <a:cubicBezTo>
                  <a:pt x="1884" y="2357"/>
                  <a:pt x="1883" y="2357"/>
                  <a:pt x="1883" y="2357"/>
                </a:cubicBezTo>
                <a:cubicBezTo>
                  <a:pt x="1882" y="2357"/>
                  <a:pt x="1882" y="2357"/>
                  <a:pt x="1882" y="2357"/>
                </a:cubicBezTo>
                <a:cubicBezTo>
                  <a:pt x="1882" y="2357"/>
                  <a:pt x="1882" y="2357"/>
                  <a:pt x="1881" y="2357"/>
                </a:cubicBezTo>
                <a:cubicBezTo>
                  <a:pt x="1881" y="2358"/>
                  <a:pt x="1880" y="2358"/>
                  <a:pt x="1880" y="2358"/>
                </a:cubicBezTo>
                <a:cubicBezTo>
                  <a:pt x="1879" y="2358"/>
                  <a:pt x="1879" y="2358"/>
                  <a:pt x="1878" y="2358"/>
                </a:cubicBezTo>
                <a:cubicBezTo>
                  <a:pt x="1878" y="2359"/>
                  <a:pt x="1878" y="2359"/>
                  <a:pt x="1877" y="2359"/>
                </a:cubicBezTo>
                <a:cubicBezTo>
                  <a:pt x="1877" y="2359"/>
                  <a:pt x="1876" y="2359"/>
                  <a:pt x="1876" y="2360"/>
                </a:cubicBezTo>
                <a:cubicBezTo>
                  <a:pt x="1875" y="2360"/>
                  <a:pt x="1875" y="2360"/>
                  <a:pt x="1875" y="2360"/>
                </a:cubicBezTo>
                <a:cubicBezTo>
                  <a:pt x="1874" y="2361"/>
                  <a:pt x="1874" y="2361"/>
                  <a:pt x="1873" y="2361"/>
                </a:cubicBezTo>
                <a:cubicBezTo>
                  <a:pt x="1873" y="2361"/>
                  <a:pt x="1872" y="2362"/>
                  <a:pt x="1872" y="2362"/>
                </a:cubicBezTo>
                <a:cubicBezTo>
                  <a:pt x="1872" y="2362"/>
                  <a:pt x="1871" y="2362"/>
                  <a:pt x="1871" y="2363"/>
                </a:cubicBezTo>
                <a:cubicBezTo>
                  <a:pt x="1870" y="2363"/>
                  <a:pt x="1870" y="2363"/>
                  <a:pt x="1870" y="2364"/>
                </a:cubicBezTo>
                <a:cubicBezTo>
                  <a:pt x="1869" y="2364"/>
                  <a:pt x="1869" y="2364"/>
                  <a:pt x="1869" y="2365"/>
                </a:cubicBezTo>
                <a:cubicBezTo>
                  <a:pt x="1868" y="2365"/>
                  <a:pt x="1868" y="2365"/>
                  <a:pt x="1868" y="2366"/>
                </a:cubicBezTo>
                <a:cubicBezTo>
                  <a:pt x="1867" y="2366"/>
                  <a:pt x="1867" y="2366"/>
                  <a:pt x="1867" y="2367"/>
                </a:cubicBezTo>
                <a:cubicBezTo>
                  <a:pt x="1866" y="2367"/>
                  <a:pt x="1866" y="2367"/>
                  <a:pt x="1866" y="2368"/>
                </a:cubicBezTo>
                <a:cubicBezTo>
                  <a:pt x="1866" y="2368"/>
                  <a:pt x="1865" y="2369"/>
                  <a:pt x="1865" y="2369"/>
                </a:cubicBezTo>
                <a:cubicBezTo>
                  <a:pt x="1865" y="2369"/>
                  <a:pt x="1864" y="2370"/>
                  <a:pt x="1864" y="2370"/>
                </a:cubicBezTo>
                <a:cubicBezTo>
                  <a:pt x="1864" y="2370"/>
                  <a:pt x="1864" y="2370"/>
                  <a:pt x="1864" y="2370"/>
                </a:cubicBezTo>
                <a:cubicBezTo>
                  <a:pt x="1640" y="2306"/>
                  <a:pt x="1640" y="2306"/>
                  <a:pt x="1640" y="2306"/>
                </a:cubicBezTo>
                <a:cubicBezTo>
                  <a:pt x="1640" y="2306"/>
                  <a:pt x="1640" y="2306"/>
                  <a:pt x="1640" y="2306"/>
                </a:cubicBezTo>
                <a:cubicBezTo>
                  <a:pt x="1640" y="2305"/>
                  <a:pt x="1640" y="2305"/>
                  <a:pt x="1640" y="2304"/>
                </a:cubicBezTo>
                <a:cubicBezTo>
                  <a:pt x="1640" y="2304"/>
                  <a:pt x="1640" y="2304"/>
                  <a:pt x="1640" y="2303"/>
                </a:cubicBezTo>
                <a:cubicBezTo>
                  <a:pt x="1640" y="2303"/>
                  <a:pt x="1640" y="2302"/>
                  <a:pt x="1640" y="2301"/>
                </a:cubicBezTo>
                <a:cubicBezTo>
                  <a:pt x="1640" y="2301"/>
                  <a:pt x="1640" y="2301"/>
                  <a:pt x="1640" y="2301"/>
                </a:cubicBezTo>
                <a:cubicBezTo>
                  <a:pt x="1640" y="2300"/>
                  <a:pt x="1640" y="2300"/>
                  <a:pt x="1640" y="2300"/>
                </a:cubicBezTo>
                <a:cubicBezTo>
                  <a:pt x="1640" y="2299"/>
                  <a:pt x="1640" y="2299"/>
                  <a:pt x="1640" y="2299"/>
                </a:cubicBezTo>
                <a:cubicBezTo>
                  <a:pt x="1640" y="2298"/>
                  <a:pt x="1640" y="2298"/>
                  <a:pt x="1640" y="2298"/>
                </a:cubicBezTo>
                <a:cubicBezTo>
                  <a:pt x="1640" y="2298"/>
                  <a:pt x="1639" y="2298"/>
                  <a:pt x="1639" y="2297"/>
                </a:cubicBezTo>
                <a:cubicBezTo>
                  <a:pt x="1639" y="2297"/>
                  <a:pt x="1639" y="2296"/>
                  <a:pt x="1639" y="2296"/>
                </a:cubicBezTo>
                <a:cubicBezTo>
                  <a:pt x="1639" y="2295"/>
                  <a:pt x="1639" y="2295"/>
                  <a:pt x="1639" y="2295"/>
                </a:cubicBezTo>
                <a:cubicBezTo>
                  <a:pt x="1639" y="2295"/>
                  <a:pt x="1638" y="2295"/>
                  <a:pt x="1638" y="2294"/>
                </a:cubicBezTo>
                <a:cubicBezTo>
                  <a:pt x="1638" y="2294"/>
                  <a:pt x="1638" y="2294"/>
                  <a:pt x="1638" y="2293"/>
                </a:cubicBezTo>
                <a:cubicBezTo>
                  <a:pt x="1638" y="2293"/>
                  <a:pt x="1637" y="2292"/>
                  <a:pt x="1637" y="2292"/>
                </a:cubicBezTo>
                <a:cubicBezTo>
                  <a:pt x="1637" y="2291"/>
                  <a:pt x="1637" y="2291"/>
                  <a:pt x="1637" y="2291"/>
                </a:cubicBezTo>
                <a:cubicBezTo>
                  <a:pt x="1636" y="2290"/>
                  <a:pt x="1636" y="2290"/>
                  <a:pt x="1636" y="2290"/>
                </a:cubicBezTo>
                <a:cubicBezTo>
                  <a:pt x="1636" y="2290"/>
                  <a:pt x="1636" y="2289"/>
                  <a:pt x="1636" y="2289"/>
                </a:cubicBezTo>
                <a:cubicBezTo>
                  <a:pt x="1636" y="2289"/>
                  <a:pt x="1636" y="2289"/>
                  <a:pt x="1636" y="2289"/>
                </a:cubicBezTo>
                <a:cubicBezTo>
                  <a:pt x="1636" y="2289"/>
                  <a:pt x="1636" y="2289"/>
                  <a:pt x="1636" y="2289"/>
                </a:cubicBezTo>
                <a:cubicBezTo>
                  <a:pt x="1635" y="2289"/>
                  <a:pt x="1635" y="2288"/>
                  <a:pt x="1635" y="2288"/>
                </a:cubicBezTo>
                <a:cubicBezTo>
                  <a:pt x="1635" y="2288"/>
                  <a:pt x="1634" y="2287"/>
                  <a:pt x="1634" y="2287"/>
                </a:cubicBezTo>
                <a:cubicBezTo>
                  <a:pt x="1634" y="2286"/>
                  <a:pt x="1633" y="2286"/>
                  <a:pt x="1633" y="2286"/>
                </a:cubicBezTo>
                <a:cubicBezTo>
                  <a:pt x="1633" y="2285"/>
                  <a:pt x="1633" y="2285"/>
                  <a:pt x="1632" y="2285"/>
                </a:cubicBezTo>
                <a:cubicBezTo>
                  <a:pt x="1632" y="2285"/>
                  <a:pt x="1632" y="2285"/>
                  <a:pt x="1632" y="2285"/>
                </a:cubicBezTo>
                <a:cubicBezTo>
                  <a:pt x="1632" y="2285"/>
                  <a:pt x="1632" y="2285"/>
                  <a:pt x="1632" y="2285"/>
                </a:cubicBezTo>
                <a:cubicBezTo>
                  <a:pt x="1632" y="2284"/>
                  <a:pt x="1631" y="2284"/>
                  <a:pt x="1631" y="2284"/>
                </a:cubicBezTo>
                <a:cubicBezTo>
                  <a:pt x="1631" y="2283"/>
                  <a:pt x="1630" y="2283"/>
                  <a:pt x="1630" y="2283"/>
                </a:cubicBezTo>
                <a:cubicBezTo>
                  <a:pt x="1630" y="2282"/>
                  <a:pt x="1629" y="2282"/>
                  <a:pt x="1629" y="2282"/>
                </a:cubicBezTo>
                <a:cubicBezTo>
                  <a:pt x="1629" y="2281"/>
                  <a:pt x="1628" y="2281"/>
                  <a:pt x="1628" y="2281"/>
                </a:cubicBezTo>
                <a:cubicBezTo>
                  <a:pt x="1628" y="2281"/>
                  <a:pt x="1628" y="2281"/>
                  <a:pt x="1628" y="2281"/>
                </a:cubicBezTo>
                <a:cubicBezTo>
                  <a:pt x="1628" y="2281"/>
                  <a:pt x="1628" y="2281"/>
                  <a:pt x="1627" y="2281"/>
                </a:cubicBezTo>
                <a:cubicBezTo>
                  <a:pt x="1627" y="2280"/>
                  <a:pt x="1627" y="2280"/>
                  <a:pt x="1626" y="2280"/>
                </a:cubicBezTo>
                <a:cubicBezTo>
                  <a:pt x="1626" y="2280"/>
                  <a:pt x="1626" y="2280"/>
                  <a:pt x="1625" y="2279"/>
                </a:cubicBezTo>
                <a:cubicBezTo>
                  <a:pt x="1625" y="2279"/>
                  <a:pt x="1624" y="2279"/>
                  <a:pt x="1624" y="2279"/>
                </a:cubicBezTo>
                <a:cubicBezTo>
                  <a:pt x="1624" y="2278"/>
                  <a:pt x="1623" y="2278"/>
                  <a:pt x="1623" y="2278"/>
                </a:cubicBezTo>
                <a:cubicBezTo>
                  <a:pt x="1623" y="2278"/>
                  <a:pt x="1622" y="2278"/>
                  <a:pt x="1622" y="2278"/>
                </a:cubicBezTo>
                <a:cubicBezTo>
                  <a:pt x="1622" y="2278"/>
                  <a:pt x="1622" y="2278"/>
                  <a:pt x="1621" y="2278"/>
                </a:cubicBezTo>
                <a:cubicBezTo>
                  <a:pt x="1621" y="2277"/>
                  <a:pt x="1620" y="2277"/>
                  <a:pt x="1620" y="2277"/>
                </a:cubicBezTo>
                <a:cubicBezTo>
                  <a:pt x="1619" y="2277"/>
                  <a:pt x="1619" y="2277"/>
                  <a:pt x="1619" y="2277"/>
                </a:cubicBezTo>
                <a:cubicBezTo>
                  <a:pt x="1619" y="2277"/>
                  <a:pt x="1619" y="2277"/>
                  <a:pt x="1619" y="2277"/>
                </a:cubicBezTo>
                <a:cubicBezTo>
                  <a:pt x="1618" y="2276"/>
                  <a:pt x="1618" y="2276"/>
                  <a:pt x="1617" y="2276"/>
                </a:cubicBezTo>
                <a:cubicBezTo>
                  <a:pt x="1617" y="2276"/>
                  <a:pt x="1617" y="2276"/>
                  <a:pt x="1617" y="2276"/>
                </a:cubicBezTo>
                <a:cubicBezTo>
                  <a:pt x="1616" y="2276"/>
                  <a:pt x="1616" y="2276"/>
                  <a:pt x="1616" y="2276"/>
                </a:cubicBezTo>
                <a:cubicBezTo>
                  <a:pt x="1615" y="2276"/>
                  <a:pt x="1615" y="2276"/>
                  <a:pt x="1614" y="2276"/>
                </a:cubicBezTo>
                <a:cubicBezTo>
                  <a:pt x="1614" y="2276"/>
                  <a:pt x="1613" y="2276"/>
                  <a:pt x="1613" y="2276"/>
                </a:cubicBezTo>
                <a:cubicBezTo>
                  <a:pt x="1612" y="2276"/>
                  <a:pt x="1612" y="2276"/>
                  <a:pt x="1611" y="2276"/>
                </a:cubicBezTo>
                <a:cubicBezTo>
                  <a:pt x="1611" y="2276"/>
                  <a:pt x="1611" y="2276"/>
                  <a:pt x="1611" y="2276"/>
                </a:cubicBezTo>
                <a:cubicBezTo>
                  <a:pt x="1556" y="2050"/>
                  <a:pt x="1556" y="2050"/>
                  <a:pt x="1556" y="2050"/>
                </a:cubicBezTo>
                <a:cubicBezTo>
                  <a:pt x="1556" y="2050"/>
                  <a:pt x="1556" y="2050"/>
                  <a:pt x="1556" y="2049"/>
                </a:cubicBezTo>
                <a:cubicBezTo>
                  <a:pt x="1556" y="2049"/>
                  <a:pt x="1556" y="2049"/>
                  <a:pt x="1557" y="2049"/>
                </a:cubicBezTo>
                <a:cubicBezTo>
                  <a:pt x="1557" y="2049"/>
                  <a:pt x="1557" y="2049"/>
                  <a:pt x="1557" y="2049"/>
                </a:cubicBezTo>
                <a:cubicBezTo>
                  <a:pt x="1557" y="2049"/>
                  <a:pt x="1557" y="2049"/>
                  <a:pt x="1557" y="2049"/>
                </a:cubicBezTo>
                <a:cubicBezTo>
                  <a:pt x="1557" y="2049"/>
                  <a:pt x="1557" y="2049"/>
                  <a:pt x="1557" y="2049"/>
                </a:cubicBezTo>
                <a:cubicBezTo>
                  <a:pt x="1558" y="2048"/>
                  <a:pt x="1558" y="2048"/>
                  <a:pt x="1558" y="2048"/>
                </a:cubicBezTo>
                <a:cubicBezTo>
                  <a:pt x="1559" y="2048"/>
                  <a:pt x="1559" y="2047"/>
                  <a:pt x="1560" y="2047"/>
                </a:cubicBezTo>
                <a:cubicBezTo>
                  <a:pt x="1560" y="2047"/>
                  <a:pt x="1560" y="2046"/>
                  <a:pt x="1561" y="2046"/>
                </a:cubicBezTo>
                <a:cubicBezTo>
                  <a:pt x="1561" y="2046"/>
                  <a:pt x="1561" y="2046"/>
                  <a:pt x="1562" y="2045"/>
                </a:cubicBezTo>
                <a:cubicBezTo>
                  <a:pt x="1562" y="2045"/>
                  <a:pt x="1562" y="2045"/>
                  <a:pt x="1562" y="2045"/>
                </a:cubicBezTo>
                <a:cubicBezTo>
                  <a:pt x="1562" y="2045"/>
                  <a:pt x="1562" y="2045"/>
                  <a:pt x="1562" y="2045"/>
                </a:cubicBezTo>
                <a:cubicBezTo>
                  <a:pt x="1562" y="2045"/>
                  <a:pt x="1563" y="2044"/>
                  <a:pt x="1563" y="2044"/>
                </a:cubicBezTo>
                <a:cubicBezTo>
                  <a:pt x="1563" y="2044"/>
                  <a:pt x="1563" y="2044"/>
                  <a:pt x="1563" y="2044"/>
                </a:cubicBezTo>
                <a:cubicBezTo>
                  <a:pt x="1563" y="2043"/>
                  <a:pt x="1564" y="2043"/>
                  <a:pt x="1564" y="2043"/>
                </a:cubicBezTo>
                <a:cubicBezTo>
                  <a:pt x="1564" y="2043"/>
                  <a:pt x="1564" y="2042"/>
                  <a:pt x="1565" y="2042"/>
                </a:cubicBezTo>
                <a:cubicBezTo>
                  <a:pt x="1565" y="2042"/>
                  <a:pt x="1565" y="2042"/>
                  <a:pt x="1565" y="2041"/>
                </a:cubicBezTo>
                <a:cubicBezTo>
                  <a:pt x="1565" y="2041"/>
                  <a:pt x="1565" y="2041"/>
                  <a:pt x="1566" y="2041"/>
                </a:cubicBezTo>
                <a:cubicBezTo>
                  <a:pt x="1566" y="2041"/>
                  <a:pt x="1566" y="2041"/>
                  <a:pt x="1566" y="2041"/>
                </a:cubicBezTo>
                <a:cubicBezTo>
                  <a:pt x="1566" y="2041"/>
                  <a:pt x="1566" y="2040"/>
                  <a:pt x="1566" y="2040"/>
                </a:cubicBezTo>
                <a:cubicBezTo>
                  <a:pt x="1566" y="2040"/>
                  <a:pt x="1566" y="2040"/>
                  <a:pt x="1566" y="2039"/>
                </a:cubicBezTo>
                <a:cubicBezTo>
                  <a:pt x="1567" y="2039"/>
                  <a:pt x="1567" y="2039"/>
                  <a:pt x="1567" y="2038"/>
                </a:cubicBezTo>
                <a:cubicBezTo>
                  <a:pt x="1567" y="2038"/>
                  <a:pt x="1568" y="2037"/>
                  <a:pt x="1568" y="2037"/>
                </a:cubicBezTo>
                <a:cubicBezTo>
                  <a:pt x="1568" y="2037"/>
                  <a:pt x="1568" y="2037"/>
                  <a:pt x="1568" y="2036"/>
                </a:cubicBezTo>
                <a:cubicBezTo>
                  <a:pt x="1568" y="2036"/>
                  <a:pt x="1568" y="2036"/>
                  <a:pt x="1568" y="2036"/>
                </a:cubicBezTo>
                <a:cubicBezTo>
                  <a:pt x="1569" y="2036"/>
                  <a:pt x="1569" y="2035"/>
                  <a:pt x="1569" y="2035"/>
                </a:cubicBezTo>
                <a:cubicBezTo>
                  <a:pt x="1569" y="2035"/>
                  <a:pt x="1569" y="2035"/>
                  <a:pt x="1569" y="2034"/>
                </a:cubicBezTo>
                <a:cubicBezTo>
                  <a:pt x="1569" y="2034"/>
                  <a:pt x="1569" y="2033"/>
                  <a:pt x="1570" y="2033"/>
                </a:cubicBezTo>
                <a:cubicBezTo>
                  <a:pt x="1570" y="2032"/>
                  <a:pt x="1570" y="2032"/>
                  <a:pt x="1570" y="2032"/>
                </a:cubicBezTo>
                <a:cubicBezTo>
                  <a:pt x="1570" y="2032"/>
                  <a:pt x="1570" y="2032"/>
                  <a:pt x="1570" y="2032"/>
                </a:cubicBezTo>
                <a:cubicBezTo>
                  <a:pt x="1570" y="2031"/>
                  <a:pt x="1570" y="2031"/>
                  <a:pt x="1570" y="2030"/>
                </a:cubicBezTo>
                <a:cubicBezTo>
                  <a:pt x="1570" y="2030"/>
                  <a:pt x="1570" y="2030"/>
                  <a:pt x="1570" y="2030"/>
                </a:cubicBezTo>
                <a:cubicBezTo>
                  <a:pt x="1570" y="2029"/>
                  <a:pt x="1571" y="2029"/>
                  <a:pt x="1571" y="2029"/>
                </a:cubicBezTo>
                <a:cubicBezTo>
                  <a:pt x="1571" y="2028"/>
                  <a:pt x="1571" y="2027"/>
                  <a:pt x="1571" y="2027"/>
                </a:cubicBezTo>
                <a:cubicBezTo>
                  <a:pt x="1571" y="2026"/>
                  <a:pt x="1571" y="2026"/>
                  <a:pt x="1571" y="2026"/>
                </a:cubicBezTo>
                <a:cubicBezTo>
                  <a:pt x="1571" y="2025"/>
                  <a:pt x="1571" y="2025"/>
                  <a:pt x="1571" y="2024"/>
                </a:cubicBezTo>
                <a:cubicBezTo>
                  <a:pt x="1571" y="2024"/>
                  <a:pt x="1571" y="2024"/>
                  <a:pt x="1571" y="2024"/>
                </a:cubicBezTo>
                <a:cubicBezTo>
                  <a:pt x="1571" y="2023"/>
                  <a:pt x="1571" y="2023"/>
                  <a:pt x="1571" y="2023"/>
                </a:cubicBezTo>
                <a:cubicBezTo>
                  <a:pt x="1571" y="2022"/>
                  <a:pt x="1571" y="2022"/>
                  <a:pt x="1571" y="2021"/>
                </a:cubicBezTo>
                <a:cubicBezTo>
                  <a:pt x="1571" y="2021"/>
                  <a:pt x="1571" y="2020"/>
                  <a:pt x="1571" y="2020"/>
                </a:cubicBezTo>
                <a:cubicBezTo>
                  <a:pt x="1571" y="2019"/>
                  <a:pt x="1571" y="2019"/>
                  <a:pt x="1571" y="2019"/>
                </a:cubicBezTo>
                <a:cubicBezTo>
                  <a:pt x="1571" y="2019"/>
                  <a:pt x="1571" y="2018"/>
                  <a:pt x="1571" y="2018"/>
                </a:cubicBezTo>
                <a:cubicBezTo>
                  <a:pt x="1570" y="2018"/>
                  <a:pt x="1570" y="2017"/>
                  <a:pt x="1570" y="2017"/>
                </a:cubicBezTo>
                <a:cubicBezTo>
                  <a:pt x="1570" y="2017"/>
                  <a:pt x="1570" y="2017"/>
                  <a:pt x="1570" y="2016"/>
                </a:cubicBezTo>
                <a:cubicBezTo>
                  <a:pt x="1570" y="2016"/>
                  <a:pt x="1570" y="2016"/>
                  <a:pt x="1570" y="2016"/>
                </a:cubicBezTo>
                <a:cubicBezTo>
                  <a:pt x="1570" y="2015"/>
                  <a:pt x="1570" y="2014"/>
                  <a:pt x="1569" y="2014"/>
                </a:cubicBezTo>
                <a:cubicBezTo>
                  <a:pt x="1569" y="2014"/>
                  <a:pt x="1569" y="2013"/>
                  <a:pt x="1569" y="2013"/>
                </a:cubicBezTo>
                <a:cubicBezTo>
                  <a:pt x="1569" y="2013"/>
                  <a:pt x="1569" y="2013"/>
                  <a:pt x="1569" y="2013"/>
                </a:cubicBezTo>
                <a:cubicBezTo>
                  <a:pt x="1569" y="2012"/>
                  <a:pt x="1569" y="2012"/>
                  <a:pt x="1568" y="2011"/>
                </a:cubicBezTo>
                <a:cubicBezTo>
                  <a:pt x="1568" y="2011"/>
                  <a:pt x="1568" y="2010"/>
                  <a:pt x="1568" y="2010"/>
                </a:cubicBezTo>
                <a:cubicBezTo>
                  <a:pt x="1568" y="2010"/>
                  <a:pt x="1568" y="2009"/>
                  <a:pt x="1567" y="2009"/>
                </a:cubicBezTo>
                <a:cubicBezTo>
                  <a:pt x="1735" y="1848"/>
                  <a:pt x="1735" y="1848"/>
                  <a:pt x="1735" y="1848"/>
                </a:cubicBezTo>
                <a:cubicBezTo>
                  <a:pt x="1735" y="1848"/>
                  <a:pt x="1736" y="1848"/>
                  <a:pt x="1736" y="1848"/>
                </a:cubicBezTo>
                <a:cubicBezTo>
                  <a:pt x="1736" y="1849"/>
                  <a:pt x="1737" y="1849"/>
                  <a:pt x="1737" y="1849"/>
                </a:cubicBezTo>
                <a:cubicBezTo>
                  <a:pt x="1738" y="1849"/>
                  <a:pt x="1738" y="1850"/>
                  <a:pt x="1738" y="1850"/>
                </a:cubicBezTo>
                <a:cubicBezTo>
                  <a:pt x="1739" y="1850"/>
                  <a:pt x="1739" y="1850"/>
                  <a:pt x="1739" y="1850"/>
                </a:cubicBezTo>
                <a:cubicBezTo>
                  <a:pt x="1739" y="1850"/>
                  <a:pt x="1739" y="1850"/>
                  <a:pt x="1740" y="1850"/>
                </a:cubicBezTo>
                <a:cubicBezTo>
                  <a:pt x="1740" y="1851"/>
                  <a:pt x="1741" y="1851"/>
                  <a:pt x="1741" y="1851"/>
                </a:cubicBezTo>
                <a:cubicBezTo>
                  <a:pt x="1742" y="1851"/>
                  <a:pt x="1742" y="1851"/>
                  <a:pt x="1742" y="1851"/>
                </a:cubicBezTo>
                <a:cubicBezTo>
                  <a:pt x="1742" y="1851"/>
                  <a:pt x="1742" y="1851"/>
                  <a:pt x="1743" y="1851"/>
                </a:cubicBezTo>
                <a:cubicBezTo>
                  <a:pt x="1743" y="1851"/>
                  <a:pt x="1743" y="1852"/>
                  <a:pt x="1744" y="1852"/>
                </a:cubicBezTo>
                <a:cubicBezTo>
                  <a:pt x="1744" y="1852"/>
                  <a:pt x="1744" y="1852"/>
                  <a:pt x="1745" y="1852"/>
                </a:cubicBezTo>
                <a:cubicBezTo>
                  <a:pt x="1745" y="1852"/>
                  <a:pt x="1745" y="1852"/>
                  <a:pt x="1745" y="1852"/>
                </a:cubicBezTo>
                <a:cubicBezTo>
                  <a:pt x="1746" y="1852"/>
                  <a:pt x="1747" y="1852"/>
                  <a:pt x="1747" y="1852"/>
                </a:cubicBezTo>
                <a:cubicBezTo>
                  <a:pt x="1748" y="1852"/>
                  <a:pt x="1748" y="1852"/>
                  <a:pt x="1748" y="1852"/>
                </a:cubicBezTo>
                <a:cubicBezTo>
                  <a:pt x="1749" y="1852"/>
                  <a:pt x="1749" y="1852"/>
                  <a:pt x="1750" y="1852"/>
                </a:cubicBezTo>
                <a:cubicBezTo>
                  <a:pt x="1750" y="1852"/>
                  <a:pt x="1750" y="1852"/>
                  <a:pt x="1750" y="1852"/>
                </a:cubicBezTo>
                <a:cubicBezTo>
                  <a:pt x="1751" y="1852"/>
                  <a:pt x="1751" y="1852"/>
                  <a:pt x="1751" y="1852"/>
                </a:cubicBezTo>
                <a:cubicBezTo>
                  <a:pt x="1752" y="1852"/>
                  <a:pt x="1752" y="1852"/>
                  <a:pt x="1753" y="1852"/>
                </a:cubicBezTo>
                <a:cubicBezTo>
                  <a:pt x="1753" y="1852"/>
                  <a:pt x="1754" y="1852"/>
                  <a:pt x="1754" y="1852"/>
                </a:cubicBezTo>
                <a:cubicBezTo>
                  <a:pt x="1755" y="1852"/>
                  <a:pt x="1755" y="1852"/>
                  <a:pt x="1755" y="1852"/>
                </a:cubicBezTo>
                <a:cubicBezTo>
                  <a:pt x="1756" y="1852"/>
                  <a:pt x="1756" y="1852"/>
                  <a:pt x="1756" y="1852"/>
                </a:cubicBezTo>
                <a:cubicBezTo>
                  <a:pt x="1756" y="1852"/>
                  <a:pt x="1757" y="1852"/>
                  <a:pt x="1757" y="1852"/>
                </a:cubicBezTo>
                <a:cubicBezTo>
                  <a:pt x="1757" y="1852"/>
                  <a:pt x="1758" y="1852"/>
                  <a:pt x="1758" y="1852"/>
                </a:cubicBezTo>
                <a:cubicBezTo>
                  <a:pt x="1758" y="1851"/>
                  <a:pt x="1758" y="1851"/>
                  <a:pt x="1759" y="1851"/>
                </a:cubicBezTo>
                <a:cubicBezTo>
                  <a:pt x="1759" y="1851"/>
                  <a:pt x="1760" y="1851"/>
                  <a:pt x="1760" y="1851"/>
                </a:cubicBezTo>
                <a:cubicBezTo>
                  <a:pt x="1760" y="1851"/>
                  <a:pt x="1761" y="1851"/>
                  <a:pt x="1761" y="1850"/>
                </a:cubicBezTo>
                <a:cubicBezTo>
                  <a:pt x="1761" y="1850"/>
                  <a:pt x="1761" y="1850"/>
                  <a:pt x="1762" y="1850"/>
                </a:cubicBezTo>
                <a:cubicBezTo>
                  <a:pt x="1762" y="1850"/>
                  <a:pt x="1762" y="1850"/>
                  <a:pt x="1763" y="1850"/>
                </a:cubicBezTo>
                <a:cubicBezTo>
                  <a:pt x="1763" y="1849"/>
                  <a:pt x="1764" y="1849"/>
                  <a:pt x="1764" y="1849"/>
                </a:cubicBezTo>
                <a:cubicBezTo>
                  <a:pt x="1765" y="1849"/>
                  <a:pt x="1765" y="1849"/>
                  <a:pt x="1765" y="1848"/>
                </a:cubicBezTo>
                <a:cubicBezTo>
                  <a:pt x="1766" y="1848"/>
                  <a:pt x="1766" y="1848"/>
                  <a:pt x="1766" y="1848"/>
                </a:cubicBezTo>
                <a:cubicBezTo>
                  <a:pt x="1766" y="1848"/>
                  <a:pt x="1767" y="1848"/>
                  <a:pt x="1767" y="1848"/>
                </a:cubicBezTo>
                <a:cubicBezTo>
                  <a:pt x="1767" y="1848"/>
                  <a:pt x="1767" y="1848"/>
                  <a:pt x="1767" y="1848"/>
                </a:cubicBezTo>
                <a:cubicBezTo>
                  <a:pt x="1767" y="1847"/>
                  <a:pt x="1767" y="1847"/>
                  <a:pt x="1768" y="1847"/>
                </a:cubicBezTo>
                <a:cubicBezTo>
                  <a:pt x="1768" y="1847"/>
                  <a:pt x="1769" y="1846"/>
                  <a:pt x="1769" y="1846"/>
                </a:cubicBezTo>
                <a:cubicBezTo>
                  <a:pt x="1769" y="1846"/>
                  <a:pt x="1770" y="1845"/>
                  <a:pt x="1770" y="1845"/>
                </a:cubicBezTo>
                <a:cubicBezTo>
                  <a:pt x="1770" y="1845"/>
                  <a:pt x="1771" y="1844"/>
                  <a:pt x="1771" y="1844"/>
                </a:cubicBezTo>
                <a:cubicBezTo>
                  <a:pt x="1771" y="1844"/>
                  <a:pt x="1771" y="1844"/>
                  <a:pt x="1771" y="1844"/>
                </a:cubicBezTo>
                <a:cubicBezTo>
                  <a:pt x="1771" y="1844"/>
                  <a:pt x="1771" y="1844"/>
                  <a:pt x="1771" y="1844"/>
                </a:cubicBezTo>
                <a:cubicBezTo>
                  <a:pt x="1772" y="1844"/>
                  <a:pt x="1772" y="1843"/>
                  <a:pt x="1772" y="1843"/>
                </a:cubicBezTo>
                <a:cubicBezTo>
                  <a:pt x="1773" y="1843"/>
                  <a:pt x="1773" y="1842"/>
                  <a:pt x="1773" y="1842"/>
                </a:cubicBezTo>
                <a:cubicBezTo>
                  <a:pt x="1773" y="1842"/>
                  <a:pt x="1774" y="1841"/>
                  <a:pt x="1774" y="1841"/>
                </a:cubicBezTo>
                <a:cubicBezTo>
                  <a:pt x="1774" y="1840"/>
                  <a:pt x="1775" y="1840"/>
                  <a:pt x="1775" y="1840"/>
                </a:cubicBezTo>
                <a:cubicBezTo>
                  <a:pt x="1775" y="1840"/>
                  <a:pt x="1775" y="1840"/>
                  <a:pt x="1775" y="1840"/>
                </a:cubicBezTo>
                <a:cubicBezTo>
                  <a:pt x="1775" y="1840"/>
                  <a:pt x="1775" y="1839"/>
                  <a:pt x="1775" y="1839"/>
                </a:cubicBezTo>
                <a:cubicBezTo>
                  <a:pt x="1775" y="1839"/>
                  <a:pt x="1776" y="1839"/>
                  <a:pt x="1776" y="1838"/>
                </a:cubicBezTo>
                <a:cubicBezTo>
                  <a:pt x="1776" y="1838"/>
                  <a:pt x="1776" y="1838"/>
                  <a:pt x="1776" y="1838"/>
                </a:cubicBezTo>
                <a:cubicBezTo>
                  <a:pt x="1999" y="1903"/>
                  <a:pt x="1999" y="1903"/>
                  <a:pt x="1999" y="1903"/>
                </a:cubicBezTo>
                <a:cubicBezTo>
                  <a:pt x="1999" y="1903"/>
                  <a:pt x="1999" y="1903"/>
                  <a:pt x="1999" y="1903"/>
                </a:cubicBezTo>
                <a:cubicBezTo>
                  <a:pt x="1999" y="1905"/>
                  <a:pt x="2000" y="1906"/>
                  <a:pt x="2000" y="1908"/>
                </a:cubicBezTo>
                <a:cubicBezTo>
                  <a:pt x="2000" y="1908"/>
                  <a:pt x="2000" y="1908"/>
                  <a:pt x="2000" y="1909"/>
                </a:cubicBezTo>
                <a:cubicBezTo>
                  <a:pt x="2000" y="1910"/>
                  <a:pt x="2001" y="1912"/>
                  <a:pt x="2001" y="1914"/>
                </a:cubicBezTo>
                <a:cubicBezTo>
                  <a:pt x="2001" y="1914"/>
                  <a:pt x="2001" y="1914"/>
                  <a:pt x="2002" y="1914"/>
                </a:cubicBezTo>
                <a:cubicBezTo>
                  <a:pt x="2002" y="1916"/>
                  <a:pt x="2003" y="1917"/>
                  <a:pt x="2004" y="1919"/>
                </a:cubicBezTo>
                <a:cubicBezTo>
                  <a:pt x="2004" y="1919"/>
                  <a:pt x="2004" y="1919"/>
                  <a:pt x="2004" y="1919"/>
                </a:cubicBezTo>
                <a:cubicBezTo>
                  <a:pt x="2005" y="1921"/>
                  <a:pt x="2006" y="1922"/>
                  <a:pt x="2008" y="1924"/>
                </a:cubicBezTo>
                <a:cubicBezTo>
                  <a:pt x="2008" y="1924"/>
                  <a:pt x="2008" y="1924"/>
                  <a:pt x="2008" y="1924"/>
                </a:cubicBezTo>
                <a:cubicBezTo>
                  <a:pt x="2008" y="1924"/>
                  <a:pt x="2008" y="1924"/>
                  <a:pt x="2008" y="1924"/>
                </a:cubicBezTo>
                <a:cubicBezTo>
                  <a:pt x="2009" y="1925"/>
                  <a:pt x="2011" y="1927"/>
                  <a:pt x="2012" y="1928"/>
                </a:cubicBezTo>
                <a:cubicBezTo>
                  <a:pt x="2012" y="1928"/>
                  <a:pt x="2012" y="1928"/>
                  <a:pt x="2013" y="1928"/>
                </a:cubicBezTo>
                <a:cubicBezTo>
                  <a:pt x="2014" y="1929"/>
                  <a:pt x="2015" y="1930"/>
                  <a:pt x="2017" y="1931"/>
                </a:cubicBezTo>
                <a:cubicBezTo>
                  <a:pt x="2017" y="1931"/>
                  <a:pt x="2018" y="1931"/>
                  <a:pt x="2018" y="1931"/>
                </a:cubicBezTo>
                <a:cubicBezTo>
                  <a:pt x="2019" y="1931"/>
                  <a:pt x="2020" y="1932"/>
                  <a:pt x="2021" y="1932"/>
                </a:cubicBezTo>
                <a:cubicBezTo>
                  <a:pt x="2022" y="1932"/>
                  <a:pt x="2022" y="1932"/>
                  <a:pt x="2023" y="1932"/>
                </a:cubicBezTo>
                <a:cubicBezTo>
                  <a:pt x="2023" y="1932"/>
                  <a:pt x="2023" y="1932"/>
                  <a:pt x="2023" y="1933"/>
                </a:cubicBezTo>
                <a:cubicBezTo>
                  <a:pt x="2025" y="1933"/>
                  <a:pt x="2027" y="1933"/>
                  <a:pt x="2028" y="1933"/>
                </a:cubicBezTo>
                <a:cubicBezTo>
                  <a:pt x="2029" y="1933"/>
                  <a:pt x="2029" y="1933"/>
                  <a:pt x="2029" y="1933"/>
                </a:cubicBezTo>
                <a:cubicBezTo>
                  <a:pt x="2031" y="1933"/>
                  <a:pt x="2032" y="1933"/>
                  <a:pt x="2034" y="1933"/>
                </a:cubicBezTo>
                <a:cubicBezTo>
                  <a:pt x="2034" y="1933"/>
                  <a:pt x="2034" y="1933"/>
                  <a:pt x="2035" y="1933"/>
                </a:cubicBezTo>
                <a:cubicBezTo>
                  <a:pt x="2036" y="1932"/>
                  <a:pt x="2038" y="1932"/>
                  <a:pt x="2040" y="1931"/>
                </a:cubicBezTo>
                <a:cubicBezTo>
                  <a:pt x="2040" y="1931"/>
                  <a:pt x="2040" y="1931"/>
                  <a:pt x="2040" y="1931"/>
                </a:cubicBezTo>
                <a:cubicBezTo>
                  <a:pt x="2042" y="1930"/>
                  <a:pt x="2043" y="1930"/>
                  <a:pt x="2045" y="1929"/>
                </a:cubicBezTo>
                <a:cubicBezTo>
                  <a:pt x="2045" y="1929"/>
                  <a:pt x="2045" y="1929"/>
                  <a:pt x="2045" y="1928"/>
                </a:cubicBezTo>
                <a:cubicBezTo>
                  <a:pt x="2047" y="1927"/>
                  <a:pt x="2048" y="1926"/>
                  <a:pt x="2050" y="1925"/>
                </a:cubicBezTo>
                <a:cubicBezTo>
                  <a:pt x="2050" y="1925"/>
                  <a:pt x="2050" y="1925"/>
                  <a:pt x="2050" y="1925"/>
                </a:cubicBezTo>
                <a:cubicBezTo>
                  <a:pt x="2050" y="1925"/>
                  <a:pt x="2050" y="1925"/>
                  <a:pt x="2050" y="1925"/>
                </a:cubicBezTo>
                <a:cubicBezTo>
                  <a:pt x="2051" y="1923"/>
                  <a:pt x="2053" y="1922"/>
                  <a:pt x="2054" y="1920"/>
                </a:cubicBezTo>
                <a:cubicBezTo>
                  <a:pt x="2054" y="1920"/>
                  <a:pt x="2054" y="1920"/>
                  <a:pt x="2054" y="1920"/>
                </a:cubicBezTo>
                <a:cubicBezTo>
                  <a:pt x="2055" y="1919"/>
                  <a:pt x="2056" y="1917"/>
                  <a:pt x="2057" y="1915"/>
                </a:cubicBezTo>
                <a:cubicBezTo>
                  <a:pt x="2057" y="1915"/>
                  <a:pt x="2057" y="1915"/>
                  <a:pt x="2057" y="1915"/>
                </a:cubicBezTo>
                <a:cubicBezTo>
                  <a:pt x="2057" y="1914"/>
                  <a:pt x="2058" y="1913"/>
                  <a:pt x="2058" y="1912"/>
                </a:cubicBezTo>
                <a:cubicBezTo>
                  <a:pt x="2058" y="1911"/>
                  <a:pt x="2058" y="1911"/>
                  <a:pt x="2058" y="1910"/>
                </a:cubicBezTo>
                <a:cubicBezTo>
                  <a:pt x="2058" y="1910"/>
                  <a:pt x="2058" y="1910"/>
                  <a:pt x="2059" y="1909"/>
                </a:cubicBezTo>
                <a:cubicBezTo>
                  <a:pt x="2059" y="1908"/>
                  <a:pt x="2059" y="1906"/>
                  <a:pt x="2059" y="1904"/>
                </a:cubicBezTo>
                <a:cubicBezTo>
                  <a:pt x="2059" y="1904"/>
                  <a:pt x="2059" y="1904"/>
                  <a:pt x="2059" y="1904"/>
                </a:cubicBezTo>
                <a:cubicBezTo>
                  <a:pt x="2059" y="1902"/>
                  <a:pt x="2059" y="1900"/>
                  <a:pt x="2059" y="1899"/>
                </a:cubicBezTo>
                <a:cubicBezTo>
                  <a:pt x="2059" y="1898"/>
                  <a:pt x="2059" y="1898"/>
                  <a:pt x="2059" y="1898"/>
                </a:cubicBezTo>
                <a:cubicBezTo>
                  <a:pt x="2058" y="1896"/>
                  <a:pt x="2058" y="1895"/>
                  <a:pt x="2057" y="1893"/>
                </a:cubicBezTo>
                <a:cubicBezTo>
                  <a:pt x="2057" y="1893"/>
                  <a:pt x="2057" y="1893"/>
                  <a:pt x="2057" y="1892"/>
                </a:cubicBezTo>
                <a:cubicBezTo>
                  <a:pt x="2057" y="1891"/>
                  <a:pt x="2056" y="1890"/>
                  <a:pt x="2056" y="1889"/>
                </a:cubicBezTo>
                <a:cubicBezTo>
                  <a:pt x="2223" y="1728"/>
                  <a:pt x="2223" y="1728"/>
                  <a:pt x="2223" y="1728"/>
                </a:cubicBezTo>
                <a:cubicBezTo>
                  <a:pt x="2224" y="1728"/>
                  <a:pt x="2224" y="1728"/>
                  <a:pt x="2224" y="1728"/>
                </a:cubicBezTo>
                <a:cubicBezTo>
                  <a:pt x="2224" y="1728"/>
                  <a:pt x="2225" y="1729"/>
                  <a:pt x="2225" y="1729"/>
                </a:cubicBezTo>
                <a:cubicBezTo>
                  <a:pt x="2226" y="1729"/>
                  <a:pt x="2226" y="1729"/>
                  <a:pt x="2227" y="1730"/>
                </a:cubicBezTo>
                <a:cubicBezTo>
                  <a:pt x="2227" y="1730"/>
                  <a:pt x="2227" y="1730"/>
                  <a:pt x="2227" y="1730"/>
                </a:cubicBezTo>
                <a:cubicBezTo>
                  <a:pt x="2227" y="1730"/>
                  <a:pt x="2228" y="1730"/>
                  <a:pt x="2228" y="1730"/>
                </a:cubicBezTo>
                <a:cubicBezTo>
                  <a:pt x="2228" y="1730"/>
                  <a:pt x="2229" y="1730"/>
                  <a:pt x="2230" y="1731"/>
                </a:cubicBezTo>
                <a:cubicBezTo>
                  <a:pt x="2230" y="1731"/>
                  <a:pt x="2230" y="1731"/>
                  <a:pt x="2230" y="1731"/>
                </a:cubicBezTo>
                <a:cubicBezTo>
                  <a:pt x="2230" y="1731"/>
                  <a:pt x="2231" y="1731"/>
                  <a:pt x="2231" y="1731"/>
                </a:cubicBezTo>
                <a:cubicBezTo>
                  <a:pt x="2231" y="1731"/>
                  <a:pt x="2232" y="1731"/>
                  <a:pt x="2232" y="1731"/>
                </a:cubicBezTo>
                <a:cubicBezTo>
                  <a:pt x="2232" y="1731"/>
                  <a:pt x="2232" y="1731"/>
                  <a:pt x="2233" y="1731"/>
                </a:cubicBezTo>
                <a:cubicBezTo>
                  <a:pt x="2233" y="1732"/>
                  <a:pt x="2233" y="1732"/>
                  <a:pt x="2234" y="1732"/>
                </a:cubicBezTo>
                <a:cubicBezTo>
                  <a:pt x="2234" y="1732"/>
                  <a:pt x="2235" y="1732"/>
                  <a:pt x="2235" y="1732"/>
                </a:cubicBezTo>
                <a:cubicBezTo>
                  <a:pt x="2236" y="1732"/>
                  <a:pt x="2236" y="1732"/>
                  <a:pt x="2237" y="1732"/>
                </a:cubicBezTo>
                <a:cubicBezTo>
                  <a:pt x="2237" y="1732"/>
                  <a:pt x="2237" y="1732"/>
                  <a:pt x="2238" y="1732"/>
                </a:cubicBezTo>
                <a:cubicBezTo>
                  <a:pt x="2238" y="1732"/>
                  <a:pt x="2238" y="1732"/>
                  <a:pt x="2238" y="1732"/>
                </a:cubicBezTo>
                <a:cubicBezTo>
                  <a:pt x="2239" y="1732"/>
                  <a:pt x="2239" y="1732"/>
                  <a:pt x="2240" y="1732"/>
                </a:cubicBezTo>
                <a:cubicBezTo>
                  <a:pt x="2240" y="1732"/>
                  <a:pt x="2240" y="1732"/>
                  <a:pt x="2241" y="1732"/>
                </a:cubicBezTo>
                <a:cubicBezTo>
                  <a:pt x="2241" y="1732"/>
                  <a:pt x="2242" y="1732"/>
                  <a:pt x="2243" y="1732"/>
                </a:cubicBezTo>
                <a:cubicBezTo>
                  <a:pt x="2243" y="1732"/>
                  <a:pt x="2243" y="1732"/>
                  <a:pt x="2243" y="1732"/>
                </a:cubicBezTo>
                <a:cubicBezTo>
                  <a:pt x="2244" y="1732"/>
                  <a:pt x="2244" y="1732"/>
                  <a:pt x="2244" y="1732"/>
                </a:cubicBezTo>
                <a:cubicBezTo>
                  <a:pt x="2245" y="1732"/>
                  <a:pt x="2245" y="1731"/>
                  <a:pt x="2245" y="1731"/>
                </a:cubicBezTo>
                <a:cubicBezTo>
                  <a:pt x="2246" y="1731"/>
                  <a:pt x="2246" y="1731"/>
                  <a:pt x="2246" y="1731"/>
                </a:cubicBezTo>
                <a:cubicBezTo>
                  <a:pt x="2246" y="1731"/>
                  <a:pt x="2246" y="1731"/>
                  <a:pt x="2247" y="1731"/>
                </a:cubicBezTo>
                <a:cubicBezTo>
                  <a:pt x="2247" y="1731"/>
                  <a:pt x="2248" y="1731"/>
                  <a:pt x="2248" y="1731"/>
                </a:cubicBezTo>
                <a:cubicBezTo>
                  <a:pt x="2249" y="1730"/>
                  <a:pt x="2249" y="1730"/>
                  <a:pt x="2249" y="1730"/>
                </a:cubicBezTo>
                <a:cubicBezTo>
                  <a:pt x="2249" y="1730"/>
                  <a:pt x="2249" y="1730"/>
                  <a:pt x="2250" y="1730"/>
                </a:cubicBezTo>
                <a:cubicBezTo>
                  <a:pt x="2250" y="1730"/>
                  <a:pt x="2250" y="1730"/>
                  <a:pt x="2251" y="1729"/>
                </a:cubicBezTo>
                <a:cubicBezTo>
                  <a:pt x="2251" y="1729"/>
                  <a:pt x="2252" y="1729"/>
                  <a:pt x="2252" y="1729"/>
                </a:cubicBezTo>
                <a:cubicBezTo>
                  <a:pt x="2253" y="1729"/>
                  <a:pt x="2253" y="1728"/>
                  <a:pt x="2253" y="1728"/>
                </a:cubicBezTo>
                <a:cubicBezTo>
                  <a:pt x="2254" y="1728"/>
                  <a:pt x="2254" y="1728"/>
                  <a:pt x="2254" y="1728"/>
                </a:cubicBezTo>
                <a:cubicBezTo>
                  <a:pt x="2255" y="1728"/>
                  <a:pt x="2255" y="1727"/>
                  <a:pt x="2255" y="1727"/>
                </a:cubicBezTo>
                <a:cubicBezTo>
                  <a:pt x="2255" y="1727"/>
                  <a:pt x="2255" y="1727"/>
                  <a:pt x="2255" y="1727"/>
                </a:cubicBezTo>
                <a:cubicBezTo>
                  <a:pt x="2255" y="1727"/>
                  <a:pt x="2256" y="1727"/>
                  <a:pt x="2256" y="1727"/>
                </a:cubicBezTo>
                <a:cubicBezTo>
                  <a:pt x="2256" y="1726"/>
                  <a:pt x="2257" y="1726"/>
                  <a:pt x="2257" y="1726"/>
                </a:cubicBezTo>
                <a:cubicBezTo>
                  <a:pt x="2258" y="1725"/>
                  <a:pt x="2258" y="1725"/>
                  <a:pt x="2258" y="1725"/>
                </a:cubicBezTo>
                <a:cubicBezTo>
                  <a:pt x="2259" y="1725"/>
                  <a:pt x="2259" y="1724"/>
                  <a:pt x="2259" y="1724"/>
                </a:cubicBezTo>
                <a:cubicBezTo>
                  <a:pt x="2259" y="1724"/>
                  <a:pt x="2259" y="1724"/>
                  <a:pt x="2259" y="1724"/>
                </a:cubicBezTo>
                <a:cubicBezTo>
                  <a:pt x="2259" y="1724"/>
                  <a:pt x="2259" y="1724"/>
                  <a:pt x="2259" y="1724"/>
                </a:cubicBezTo>
                <a:cubicBezTo>
                  <a:pt x="2260" y="1723"/>
                  <a:pt x="2260" y="1723"/>
                  <a:pt x="2260" y="1723"/>
                </a:cubicBezTo>
                <a:cubicBezTo>
                  <a:pt x="2261" y="1722"/>
                  <a:pt x="2261" y="1722"/>
                  <a:pt x="2261" y="1722"/>
                </a:cubicBezTo>
                <a:cubicBezTo>
                  <a:pt x="2262" y="1721"/>
                  <a:pt x="2262" y="1721"/>
                  <a:pt x="2262" y="1720"/>
                </a:cubicBezTo>
                <a:cubicBezTo>
                  <a:pt x="2263" y="1720"/>
                  <a:pt x="2263" y="1720"/>
                  <a:pt x="2263" y="1720"/>
                </a:cubicBezTo>
                <a:cubicBezTo>
                  <a:pt x="2263" y="1719"/>
                  <a:pt x="2263" y="1719"/>
                  <a:pt x="2263" y="1719"/>
                </a:cubicBezTo>
                <a:cubicBezTo>
                  <a:pt x="2263" y="1719"/>
                  <a:pt x="2263" y="1719"/>
                  <a:pt x="2263" y="1719"/>
                </a:cubicBezTo>
                <a:cubicBezTo>
                  <a:pt x="2264" y="1719"/>
                  <a:pt x="2264" y="1718"/>
                  <a:pt x="2264" y="1718"/>
                </a:cubicBezTo>
                <a:cubicBezTo>
                  <a:pt x="2264" y="1718"/>
                  <a:pt x="2264" y="1718"/>
                  <a:pt x="2264" y="1718"/>
                </a:cubicBezTo>
                <a:cubicBezTo>
                  <a:pt x="2488" y="1783"/>
                  <a:pt x="2488" y="1783"/>
                  <a:pt x="2488" y="1783"/>
                </a:cubicBezTo>
                <a:cubicBezTo>
                  <a:pt x="2488" y="1783"/>
                  <a:pt x="2488" y="1783"/>
                  <a:pt x="2488" y="1783"/>
                </a:cubicBezTo>
                <a:cubicBezTo>
                  <a:pt x="2488" y="1783"/>
                  <a:pt x="2488" y="1784"/>
                  <a:pt x="2488" y="1784"/>
                </a:cubicBezTo>
                <a:cubicBezTo>
                  <a:pt x="2488" y="1784"/>
                  <a:pt x="2488" y="1785"/>
                  <a:pt x="2488" y="1785"/>
                </a:cubicBezTo>
                <a:cubicBezTo>
                  <a:pt x="2488" y="1786"/>
                  <a:pt x="2488" y="1786"/>
                  <a:pt x="2488" y="1787"/>
                </a:cubicBezTo>
                <a:cubicBezTo>
                  <a:pt x="2488" y="1787"/>
                  <a:pt x="2488" y="1788"/>
                  <a:pt x="2488" y="1788"/>
                </a:cubicBezTo>
                <a:cubicBezTo>
                  <a:pt x="2488" y="1788"/>
                  <a:pt x="2488" y="1788"/>
                  <a:pt x="2488" y="1788"/>
                </a:cubicBezTo>
                <a:cubicBezTo>
                  <a:pt x="2488" y="1789"/>
                  <a:pt x="2488" y="1789"/>
                  <a:pt x="2488" y="1790"/>
                </a:cubicBezTo>
                <a:cubicBezTo>
                  <a:pt x="2488" y="1790"/>
                  <a:pt x="2488" y="1790"/>
                  <a:pt x="2488" y="1790"/>
                </a:cubicBezTo>
                <a:cubicBezTo>
                  <a:pt x="2488" y="1790"/>
                  <a:pt x="2489" y="1791"/>
                  <a:pt x="2489" y="1791"/>
                </a:cubicBezTo>
                <a:cubicBezTo>
                  <a:pt x="2489" y="1792"/>
                  <a:pt x="2489" y="1792"/>
                  <a:pt x="2489" y="1793"/>
                </a:cubicBezTo>
                <a:cubicBezTo>
                  <a:pt x="2489" y="1793"/>
                  <a:pt x="2489" y="1793"/>
                  <a:pt x="2489" y="1793"/>
                </a:cubicBezTo>
                <a:cubicBezTo>
                  <a:pt x="2490" y="1794"/>
                  <a:pt x="2490" y="1794"/>
                  <a:pt x="2490" y="1794"/>
                </a:cubicBezTo>
                <a:cubicBezTo>
                  <a:pt x="2490" y="1794"/>
                  <a:pt x="2490" y="1795"/>
                  <a:pt x="2490" y="1795"/>
                </a:cubicBezTo>
                <a:cubicBezTo>
                  <a:pt x="2490" y="1796"/>
                  <a:pt x="2491" y="1796"/>
                  <a:pt x="2491" y="1797"/>
                </a:cubicBezTo>
                <a:cubicBezTo>
                  <a:pt x="2491" y="1797"/>
                  <a:pt x="2491" y="1797"/>
                  <a:pt x="2491" y="1798"/>
                </a:cubicBezTo>
                <a:cubicBezTo>
                  <a:pt x="2492" y="1798"/>
                  <a:pt x="2492" y="1798"/>
                  <a:pt x="2492" y="1799"/>
                </a:cubicBezTo>
                <a:cubicBezTo>
                  <a:pt x="2492" y="1799"/>
                  <a:pt x="2492" y="1799"/>
                  <a:pt x="2492" y="1799"/>
                </a:cubicBezTo>
                <a:cubicBezTo>
                  <a:pt x="2492" y="1799"/>
                  <a:pt x="2492" y="1799"/>
                  <a:pt x="2492" y="1799"/>
                </a:cubicBezTo>
                <a:cubicBezTo>
                  <a:pt x="2493" y="1800"/>
                  <a:pt x="2493" y="1800"/>
                  <a:pt x="2493" y="1800"/>
                </a:cubicBezTo>
                <a:cubicBezTo>
                  <a:pt x="2493" y="1801"/>
                  <a:pt x="2494" y="1801"/>
                  <a:pt x="2494" y="1802"/>
                </a:cubicBezTo>
                <a:cubicBezTo>
                  <a:pt x="2494" y="1802"/>
                  <a:pt x="2495" y="1802"/>
                  <a:pt x="2495" y="1803"/>
                </a:cubicBezTo>
                <a:cubicBezTo>
                  <a:pt x="2495" y="1803"/>
                  <a:pt x="2495" y="1803"/>
                  <a:pt x="2496" y="1804"/>
                </a:cubicBezTo>
                <a:cubicBezTo>
                  <a:pt x="2496" y="1804"/>
                  <a:pt x="2496" y="1804"/>
                  <a:pt x="2496" y="1804"/>
                </a:cubicBezTo>
                <a:cubicBezTo>
                  <a:pt x="2496" y="1804"/>
                  <a:pt x="2496" y="1804"/>
                  <a:pt x="2496" y="1804"/>
                </a:cubicBezTo>
                <a:cubicBezTo>
                  <a:pt x="2496" y="1804"/>
                  <a:pt x="2497" y="1804"/>
                  <a:pt x="2497" y="1805"/>
                </a:cubicBezTo>
                <a:cubicBezTo>
                  <a:pt x="2497" y="1805"/>
                  <a:pt x="2498" y="1805"/>
                  <a:pt x="2498" y="1806"/>
                </a:cubicBezTo>
                <a:cubicBezTo>
                  <a:pt x="2498" y="1806"/>
                  <a:pt x="2499" y="1806"/>
                  <a:pt x="2499" y="1807"/>
                </a:cubicBezTo>
                <a:cubicBezTo>
                  <a:pt x="2499" y="1807"/>
                  <a:pt x="2500" y="1807"/>
                  <a:pt x="2500" y="1807"/>
                </a:cubicBezTo>
                <a:cubicBezTo>
                  <a:pt x="2500" y="1807"/>
                  <a:pt x="2500" y="1807"/>
                  <a:pt x="2500" y="1807"/>
                </a:cubicBezTo>
                <a:cubicBezTo>
                  <a:pt x="2500" y="1808"/>
                  <a:pt x="2500" y="1808"/>
                  <a:pt x="2501" y="1808"/>
                </a:cubicBezTo>
                <a:cubicBezTo>
                  <a:pt x="2501" y="1808"/>
                  <a:pt x="2501" y="1808"/>
                  <a:pt x="2502" y="1808"/>
                </a:cubicBezTo>
                <a:cubicBezTo>
                  <a:pt x="2502" y="1809"/>
                  <a:pt x="2502" y="1809"/>
                  <a:pt x="2503" y="1809"/>
                </a:cubicBezTo>
                <a:cubicBezTo>
                  <a:pt x="2503" y="1809"/>
                  <a:pt x="2504" y="1809"/>
                  <a:pt x="2504" y="1810"/>
                </a:cubicBezTo>
                <a:cubicBezTo>
                  <a:pt x="2504" y="1810"/>
                  <a:pt x="2505" y="1810"/>
                  <a:pt x="2505" y="1810"/>
                </a:cubicBezTo>
                <a:cubicBezTo>
                  <a:pt x="2505" y="1810"/>
                  <a:pt x="2506" y="1810"/>
                  <a:pt x="2506" y="1811"/>
                </a:cubicBezTo>
                <a:cubicBezTo>
                  <a:pt x="2506" y="1811"/>
                  <a:pt x="2506" y="1811"/>
                  <a:pt x="2507" y="1811"/>
                </a:cubicBezTo>
                <a:cubicBezTo>
                  <a:pt x="2507" y="1811"/>
                  <a:pt x="2508" y="1811"/>
                  <a:pt x="2508" y="1811"/>
                </a:cubicBezTo>
                <a:cubicBezTo>
                  <a:pt x="2509" y="1812"/>
                  <a:pt x="2509" y="1812"/>
                  <a:pt x="2509" y="1812"/>
                </a:cubicBezTo>
                <a:cubicBezTo>
                  <a:pt x="2509" y="1812"/>
                  <a:pt x="2509" y="1812"/>
                  <a:pt x="2509" y="1812"/>
                </a:cubicBezTo>
                <a:cubicBezTo>
                  <a:pt x="2510" y="1812"/>
                  <a:pt x="2510" y="1812"/>
                  <a:pt x="2511" y="1812"/>
                </a:cubicBezTo>
                <a:cubicBezTo>
                  <a:pt x="2511" y="1812"/>
                  <a:pt x="2511" y="1812"/>
                  <a:pt x="2511" y="1812"/>
                </a:cubicBezTo>
                <a:cubicBezTo>
                  <a:pt x="2512" y="1812"/>
                  <a:pt x="2512" y="1812"/>
                  <a:pt x="2512" y="1812"/>
                </a:cubicBezTo>
                <a:cubicBezTo>
                  <a:pt x="2513" y="1813"/>
                  <a:pt x="2513" y="1813"/>
                  <a:pt x="2514" y="1813"/>
                </a:cubicBezTo>
                <a:cubicBezTo>
                  <a:pt x="2514" y="1813"/>
                  <a:pt x="2515" y="1813"/>
                  <a:pt x="2515" y="1813"/>
                </a:cubicBezTo>
                <a:cubicBezTo>
                  <a:pt x="2515" y="1813"/>
                  <a:pt x="2515" y="1813"/>
                  <a:pt x="2515" y="1813"/>
                </a:cubicBezTo>
                <a:cubicBezTo>
                  <a:pt x="2516" y="1813"/>
                  <a:pt x="2516" y="1813"/>
                  <a:pt x="2517" y="1813"/>
                </a:cubicBezTo>
                <a:cubicBezTo>
                  <a:pt x="2517" y="1813"/>
                  <a:pt x="2517" y="1813"/>
                  <a:pt x="2517" y="1813"/>
                </a:cubicBezTo>
                <a:cubicBezTo>
                  <a:pt x="2572" y="2039"/>
                  <a:pt x="2572" y="2039"/>
                  <a:pt x="2572" y="2039"/>
                </a:cubicBezTo>
                <a:cubicBezTo>
                  <a:pt x="2572" y="2039"/>
                  <a:pt x="2572" y="2039"/>
                  <a:pt x="2572" y="2039"/>
                </a:cubicBezTo>
                <a:cubicBezTo>
                  <a:pt x="2572" y="2039"/>
                  <a:pt x="2571" y="2039"/>
                  <a:pt x="2571" y="2039"/>
                </a:cubicBezTo>
                <a:cubicBezTo>
                  <a:pt x="2571" y="2040"/>
                  <a:pt x="2571" y="2040"/>
                  <a:pt x="2571" y="2040"/>
                </a:cubicBezTo>
                <a:cubicBezTo>
                  <a:pt x="2571" y="2040"/>
                  <a:pt x="2571" y="2040"/>
                  <a:pt x="2571" y="2040"/>
                </a:cubicBezTo>
                <a:cubicBezTo>
                  <a:pt x="2571" y="2040"/>
                  <a:pt x="2571" y="2040"/>
                  <a:pt x="2571" y="2040"/>
                </a:cubicBezTo>
                <a:cubicBezTo>
                  <a:pt x="2570" y="2040"/>
                  <a:pt x="2570" y="2040"/>
                  <a:pt x="2570" y="2040"/>
                </a:cubicBezTo>
                <a:cubicBezTo>
                  <a:pt x="2569" y="2041"/>
                  <a:pt x="2569" y="2041"/>
                  <a:pt x="2568" y="2041"/>
                </a:cubicBezTo>
                <a:cubicBezTo>
                  <a:pt x="2568" y="2042"/>
                  <a:pt x="2568" y="2042"/>
                  <a:pt x="2567" y="2042"/>
                </a:cubicBezTo>
                <a:cubicBezTo>
                  <a:pt x="2567" y="2042"/>
                  <a:pt x="2567" y="2043"/>
                  <a:pt x="2567" y="2043"/>
                </a:cubicBezTo>
                <a:cubicBezTo>
                  <a:pt x="2567" y="2043"/>
                  <a:pt x="2566" y="2043"/>
                  <a:pt x="2566" y="2043"/>
                </a:cubicBezTo>
                <a:cubicBezTo>
                  <a:pt x="2566" y="2043"/>
                  <a:pt x="2566" y="2043"/>
                  <a:pt x="2566" y="2043"/>
                </a:cubicBezTo>
                <a:cubicBezTo>
                  <a:pt x="2566" y="2043"/>
                  <a:pt x="2566" y="2043"/>
                  <a:pt x="2566" y="2043"/>
                </a:cubicBezTo>
                <a:cubicBezTo>
                  <a:pt x="2566" y="2044"/>
                  <a:pt x="2565" y="2044"/>
                  <a:pt x="2565" y="2044"/>
                </a:cubicBezTo>
                <a:cubicBezTo>
                  <a:pt x="2565" y="2045"/>
                  <a:pt x="2565" y="2045"/>
                  <a:pt x="2564" y="2045"/>
                </a:cubicBezTo>
                <a:cubicBezTo>
                  <a:pt x="2564" y="2046"/>
                  <a:pt x="2564" y="2046"/>
                  <a:pt x="2563" y="2047"/>
                </a:cubicBezTo>
                <a:cubicBezTo>
                  <a:pt x="2563" y="2047"/>
                  <a:pt x="2563" y="2047"/>
                  <a:pt x="2563" y="2047"/>
                </a:cubicBezTo>
                <a:cubicBezTo>
                  <a:pt x="2563" y="2047"/>
                  <a:pt x="2563" y="2047"/>
                  <a:pt x="2563" y="2048"/>
                </a:cubicBezTo>
                <a:cubicBezTo>
                  <a:pt x="2562" y="2048"/>
                  <a:pt x="2562" y="2048"/>
                  <a:pt x="2562" y="2048"/>
                </a:cubicBezTo>
                <a:cubicBezTo>
                  <a:pt x="2562" y="2048"/>
                  <a:pt x="2562" y="2048"/>
                  <a:pt x="2562" y="2048"/>
                </a:cubicBezTo>
                <a:cubicBezTo>
                  <a:pt x="2562" y="2048"/>
                  <a:pt x="2562" y="2049"/>
                  <a:pt x="2562" y="2049"/>
                </a:cubicBezTo>
                <a:cubicBezTo>
                  <a:pt x="2561" y="2049"/>
                  <a:pt x="2561" y="2049"/>
                  <a:pt x="2561" y="2049"/>
                </a:cubicBezTo>
                <a:cubicBezTo>
                  <a:pt x="2561" y="2050"/>
                  <a:pt x="2561" y="2050"/>
                  <a:pt x="2561" y="2050"/>
                </a:cubicBezTo>
                <a:cubicBezTo>
                  <a:pt x="2561" y="2051"/>
                  <a:pt x="2560" y="2051"/>
                  <a:pt x="2560" y="2051"/>
                </a:cubicBezTo>
                <a:cubicBezTo>
                  <a:pt x="2560" y="2052"/>
                  <a:pt x="2560" y="2052"/>
                  <a:pt x="2560" y="2053"/>
                </a:cubicBezTo>
                <a:cubicBezTo>
                  <a:pt x="2559" y="2053"/>
                  <a:pt x="2559" y="2053"/>
                  <a:pt x="2559" y="2053"/>
                </a:cubicBezTo>
                <a:cubicBezTo>
                  <a:pt x="2559" y="2054"/>
                  <a:pt x="2559" y="2054"/>
                  <a:pt x="2559" y="2054"/>
                </a:cubicBezTo>
                <a:cubicBezTo>
                  <a:pt x="2559" y="2054"/>
                  <a:pt x="2559" y="2054"/>
                  <a:pt x="2559" y="2055"/>
                </a:cubicBezTo>
                <a:cubicBezTo>
                  <a:pt x="2559" y="2055"/>
                  <a:pt x="2559" y="2055"/>
                  <a:pt x="2558" y="2056"/>
                </a:cubicBezTo>
                <a:cubicBezTo>
                  <a:pt x="2558" y="2056"/>
                  <a:pt x="2558" y="2056"/>
                  <a:pt x="2558" y="2057"/>
                </a:cubicBezTo>
                <a:cubicBezTo>
                  <a:pt x="2558" y="2057"/>
                  <a:pt x="2558" y="2057"/>
                  <a:pt x="2558" y="2057"/>
                </a:cubicBezTo>
                <a:cubicBezTo>
                  <a:pt x="2558" y="2057"/>
                  <a:pt x="2558" y="2058"/>
                  <a:pt x="2558" y="2058"/>
                </a:cubicBezTo>
                <a:cubicBezTo>
                  <a:pt x="2558" y="2058"/>
                  <a:pt x="2558" y="2059"/>
                  <a:pt x="2558" y="2059"/>
                </a:cubicBezTo>
                <a:cubicBezTo>
                  <a:pt x="2558" y="2059"/>
                  <a:pt x="2557" y="2059"/>
                  <a:pt x="2557" y="2060"/>
                </a:cubicBezTo>
                <a:cubicBezTo>
                  <a:pt x="2557" y="2060"/>
                  <a:pt x="2557" y="2061"/>
                  <a:pt x="2557" y="2062"/>
                </a:cubicBezTo>
                <a:cubicBezTo>
                  <a:pt x="2557" y="2062"/>
                  <a:pt x="2557" y="2062"/>
                  <a:pt x="2557" y="2063"/>
                </a:cubicBezTo>
                <a:cubicBezTo>
                  <a:pt x="2557" y="2063"/>
                  <a:pt x="2557" y="2064"/>
                  <a:pt x="2557" y="2064"/>
                </a:cubicBezTo>
                <a:cubicBezTo>
                  <a:pt x="2557" y="2064"/>
                  <a:pt x="2557" y="2064"/>
                  <a:pt x="2557" y="2064"/>
                </a:cubicBezTo>
                <a:cubicBezTo>
                  <a:pt x="2557" y="2065"/>
                  <a:pt x="2557" y="2065"/>
                  <a:pt x="2557" y="2066"/>
                </a:cubicBezTo>
                <a:cubicBezTo>
                  <a:pt x="2557" y="2066"/>
                  <a:pt x="2557" y="2067"/>
                  <a:pt x="2557" y="2067"/>
                </a:cubicBezTo>
                <a:cubicBezTo>
                  <a:pt x="2557" y="2068"/>
                  <a:pt x="2557" y="2068"/>
                  <a:pt x="2557" y="2069"/>
                </a:cubicBezTo>
                <a:cubicBezTo>
                  <a:pt x="2557" y="2069"/>
                  <a:pt x="2557" y="2069"/>
                  <a:pt x="2557" y="2070"/>
                </a:cubicBezTo>
                <a:cubicBezTo>
                  <a:pt x="2557" y="2070"/>
                  <a:pt x="2557" y="2070"/>
                  <a:pt x="2557" y="2070"/>
                </a:cubicBezTo>
                <a:cubicBezTo>
                  <a:pt x="2558" y="2071"/>
                  <a:pt x="2558" y="2071"/>
                  <a:pt x="2558" y="2072"/>
                </a:cubicBezTo>
                <a:cubicBezTo>
                  <a:pt x="2558" y="2072"/>
                  <a:pt x="2558" y="2072"/>
                  <a:pt x="2558" y="2072"/>
                </a:cubicBezTo>
                <a:cubicBezTo>
                  <a:pt x="2558" y="2072"/>
                  <a:pt x="2558" y="2073"/>
                  <a:pt x="2558" y="2073"/>
                </a:cubicBezTo>
                <a:cubicBezTo>
                  <a:pt x="2558" y="2073"/>
                  <a:pt x="2558" y="2074"/>
                  <a:pt x="2559" y="2074"/>
                </a:cubicBezTo>
                <a:cubicBezTo>
                  <a:pt x="2559" y="2075"/>
                  <a:pt x="2559" y="2075"/>
                  <a:pt x="2559" y="2075"/>
                </a:cubicBezTo>
                <a:cubicBezTo>
                  <a:pt x="2559" y="2075"/>
                  <a:pt x="2559" y="2076"/>
                  <a:pt x="2559" y="2076"/>
                </a:cubicBezTo>
                <a:cubicBezTo>
                  <a:pt x="2559" y="2076"/>
                  <a:pt x="2559" y="2077"/>
                  <a:pt x="2560" y="2077"/>
                </a:cubicBezTo>
                <a:cubicBezTo>
                  <a:pt x="2560" y="2078"/>
                  <a:pt x="2560" y="2078"/>
                  <a:pt x="2560" y="2079"/>
                </a:cubicBezTo>
                <a:cubicBezTo>
                  <a:pt x="2560" y="2079"/>
                  <a:pt x="2561" y="2079"/>
                  <a:pt x="2561" y="2079"/>
                </a:cubicBezTo>
                <a:cubicBezTo>
                  <a:pt x="2393" y="2240"/>
                  <a:pt x="2393" y="2240"/>
                  <a:pt x="2393" y="2240"/>
                </a:cubicBezTo>
                <a:cubicBezTo>
                  <a:pt x="2381" y="2234"/>
                  <a:pt x="2367" y="2235"/>
                  <a:pt x="2357" y="2244"/>
                </a:cubicBezTo>
                <a:cubicBezTo>
                  <a:pt x="2345" y="2256"/>
                  <a:pt x="2345" y="2275"/>
                  <a:pt x="2356" y="2287"/>
                </a:cubicBezTo>
                <a:cubicBezTo>
                  <a:pt x="2367" y="2298"/>
                  <a:pt x="2386" y="2299"/>
                  <a:pt x="2398" y="2287"/>
                </a:cubicBezTo>
                <a:cubicBezTo>
                  <a:pt x="2401" y="2285"/>
                  <a:pt x="2403" y="2281"/>
                  <a:pt x="2405" y="2278"/>
                </a:cubicBezTo>
                <a:cubicBezTo>
                  <a:pt x="2406" y="2274"/>
                  <a:pt x="2407" y="2270"/>
                  <a:pt x="2407" y="2266"/>
                </a:cubicBezTo>
                <a:cubicBezTo>
                  <a:pt x="2407" y="2265"/>
                  <a:pt x="2407" y="2263"/>
                  <a:pt x="2407" y="2261"/>
                </a:cubicBezTo>
                <a:cubicBezTo>
                  <a:pt x="2406" y="2258"/>
                  <a:pt x="2405" y="2255"/>
                  <a:pt x="2404" y="2252"/>
                </a:cubicBezTo>
                <a:cubicBezTo>
                  <a:pt x="2572" y="2091"/>
                  <a:pt x="2572" y="2091"/>
                  <a:pt x="2572" y="2091"/>
                </a:cubicBezTo>
                <a:cubicBezTo>
                  <a:pt x="2572" y="2091"/>
                  <a:pt x="2572" y="2091"/>
                  <a:pt x="2572" y="2091"/>
                </a:cubicBezTo>
                <a:cubicBezTo>
                  <a:pt x="2573" y="2091"/>
                  <a:pt x="2573" y="2091"/>
                  <a:pt x="2573" y="2092"/>
                </a:cubicBezTo>
                <a:cubicBezTo>
                  <a:pt x="2574" y="2092"/>
                  <a:pt x="2574" y="2092"/>
                  <a:pt x="2575" y="2092"/>
                </a:cubicBezTo>
                <a:cubicBezTo>
                  <a:pt x="2575" y="2092"/>
                  <a:pt x="2575" y="2092"/>
                  <a:pt x="2575" y="2092"/>
                </a:cubicBezTo>
                <a:cubicBezTo>
                  <a:pt x="2576" y="2092"/>
                  <a:pt x="2576" y="2093"/>
                  <a:pt x="2576" y="2093"/>
                </a:cubicBezTo>
                <a:cubicBezTo>
                  <a:pt x="2577" y="2093"/>
                  <a:pt x="2577" y="2093"/>
                  <a:pt x="2578" y="2093"/>
                </a:cubicBezTo>
                <a:cubicBezTo>
                  <a:pt x="2578" y="2093"/>
                  <a:pt x="2578" y="2093"/>
                  <a:pt x="2579" y="2094"/>
                </a:cubicBezTo>
                <a:cubicBezTo>
                  <a:pt x="2579" y="2094"/>
                  <a:pt x="2579" y="2094"/>
                  <a:pt x="2579" y="2094"/>
                </a:cubicBezTo>
                <a:cubicBezTo>
                  <a:pt x="2579" y="2094"/>
                  <a:pt x="2580" y="2094"/>
                  <a:pt x="2580" y="2094"/>
                </a:cubicBezTo>
                <a:cubicBezTo>
                  <a:pt x="2580" y="2094"/>
                  <a:pt x="2581" y="2094"/>
                  <a:pt x="2581" y="2094"/>
                </a:cubicBezTo>
                <a:cubicBezTo>
                  <a:pt x="2581" y="2094"/>
                  <a:pt x="2581" y="2094"/>
                  <a:pt x="2582" y="2094"/>
                </a:cubicBezTo>
                <a:cubicBezTo>
                  <a:pt x="2582" y="2094"/>
                  <a:pt x="2583" y="2094"/>
                  <a:pt x="2584" y="2095"/>
                </a:cubicBezTo>
                <a:cubicBezTo>
                  <a:pt x="2584" y="2095"/>
                  <a:pt x="2584" y="2095"/>
                  <a:pt x="2585" y="2095"/>
                </a:cubicBezTo>
                <a:cubicBezTo>
                  <a:pt x="2585" y="2095"/>
                  <a:pt x="2586" y="2095"/>
                  <a:pt x="2586" y="2095"/>
                </a:cubicBezTo>
                <a:cubicBezTo>
                  <a:pt x="2586" y="2095"/>
                  <a:pt x="2586" y="2095"/>
                  <a:pt x="2586" y="2095"/>
                </a:cubicBezTo>
                <a:cubicBezTo>
                  <a:pt x="2587" y="2095"/>
                  <a:pt x="2587" y="2095"/>
                  <a:pt x="2588" y="2095"/>
                </a:cubicBezTo>
                <a:cubicBezTo>
                  <a:pt x="2588" y="2095"/>
                  <a:pt x="2589" y="2095"/>
                  <a:pt x="2589" y="2095"/>
                </a:cubicBezTo>
                <a:cubicBezTo>
                  <a:pt x="2590" y="2095"/>
                  <a:pt x="2590" y="2095"/>
                  <a:pt x="2591" y="2094"/>
                </a:cubicBezTo>
                <a:cubicBezTo>
                  <a:pt x="2591" y="2094"/>
                  <a:pt x="2591" y="2094"/>
                  <a:pt x="2592" y="2094"/>
                </a:cubicBezTo>
                <a:cubicBezTo>
                  <a:pt x="2592" y="2094"/>
                  <a:pt x="2592" y="2094"/>
                  <a:pt x="2592" y="2094"/>
                </a:cubicBezTo>
                <a:cubicBezTo>
                  <a:pt x="2593" y="2094"/>
                  <a:pt x="2593" y="2094"/>
                  <a:pt x="2594" y="2094"/>
                </a:cubicBezTo>
                <a:cubicBezTo>
                  <a:pt x="2594" y="2094"/>
                  <a:pt x="2594" y="2094"/>
                  <a:pt x="2594" y="2094"/>
                </a:cubicBezTo>
                <a:cubicBezTo>
                  <a:pt x="2594" y="2094"/>
                  <a:pt x="2595" y="2094"/>
                  <a:pt x="2595" y="2094"/>
                </a:cubicBezTo>
                <a:cubicBezTo>
                  <a:pt x="2595" y="2093"/>
                  <a:pt x="2596" y="2093"/>
                  <a:pt x="2596" y="2093"/>
                </a:cubicBezTo>
                <a:cubicBezTo>
                  <a:pt x="2597" y="2093"/>
                  <a:pt x="2597" y="2093"/>
                  <a:pt x="2597" y="2093"/>
                </a:cubicBezTo>
                <a:cubicBezTo>
                  <a:pt x="2597" y="2093"/>
                  <a:pt x="2598" y="2093"/>
                  <a:pt x="2598" y="2093"/>
                </a:cubicBezTo>
                <a:cubicBezTo>
                  <a:pt x="2598" y="2092"/>
                  <a:pt x="2599" y="2092"/>
                  <a:pt x="2599" y="2092"/>
                </a:cubicBezTo>
                <a:cubicBezTo>
                  <a:pt x="2600" y="2092"/>
                  <a:pt x="2600" y="2092"/>
                  <a:pt x="2601" y="2091"/>
                </a:cubicBezTo>
                <a:cubicBezTo>
                  <a:pt x="2601" y="2091"/>
                  <a:pt x="2601" y="2091"/>
                  <a:pt x="2602" y="2091"/>
                </a:cubicBezTo>
                <a:cubicBezTo>
                  <a:pt x="2602" y="2091"/>
                  <a:pt x="2602" y="2090"/>
                  <a:pt x="2603" y="2090"/>
                </a:cubicBezTo>
                <a:cubicBezTo>
                  <a:pt x="2603" y="2090"/>
                  <a:pt x="2603" y="2090"/>
                  <a:pt x="2603" y="2090"/>
                </a:cubicBezTo>
                <a:cubicBezTo>
                  <a:pt x="2603" y="2090"/>
                  <a:pt x="2603" y="2090"/>
                  <a:pt x="2603" y="2090"/>
                </a:cubicBezTo>
                <a:cubicBezTo>
                  <a:pt x="2603" y="2090"/>
                  <a:pt x="2604" y="2089"/>
                  <a:pt x="2604" y="2089"/>
                </a:cubicBezTo>
                <a:cubicBezTo>
                  <a:pt x="2605" y="2089"/>
                  <a:pt x="2605" y="2089"/>
                  <a:pt x="2605" y="2088"/>
                </a:cubicBezTo>
                <a:cubicBezTo>
                  <a:pt x="2606" y="2088"/>
                  <a:pt x="2606" y="2088"/>
                  <a:pt x="2606" y="2087"/>
                </a:cubicBezTo>
                <a:cubicBezTo>
                  <a:pt x="2607" y="2087"/>
                  <a:pt x="2607" y="2087"/>
                  <a:pt x="2607" y="2087"/>
                </a:cubicBezTo>
                <a:cubicBezTo>
                  <a:pt x="2607" y="2086"/>
                  <a:pt x="2607" y="2086"/>
                  <a:pt x="2608" y="2086"/>
                </a:cubicBezTo>
                <a:cubicBezTo>
                  <a:pt x="2608" y="2086"/>
                  <a:pt x="2608" y="2086"/>
                  <a:pt x="2608" y="2086"/>
                </a:cubicBezTo>
                <a:cubicBezTo>
                  <a:pt x="2608" y="2086"/>
                  <a:pt x="2608" y="2086"/>
                  <a:pt x="2609" y="2085"/>
                </a:cubicBezTo>
                <a:cubicBezTo>
                  <a:pt x="2609" y="2085"/>
                  <a:pt x="2609" y="2085"/>
                  <a:pt x="2609" y="2084"/>
                </a:cubicBezTo>
                <a:cubicBezTo>
                  <a:pt x="2610" y="2084"/>
                  <a:pt x="2610" y="2084"/>
                  <a:pt x="2610" y="2083"/>
                </a:cubicBezTo>
                <a:cubicBezTo>
                  <a:pt x="2611" y="2083"/>
                  <a:pt x="2611" y="2082"/>
                  <a:pt x="2611" y="2082"/>
                </a:cubicBezTo>
                <a:cubicBezTo>
                  <a:pt x="2611" y="2082"/>
                  <a:pt x="2611" y="2082"/>
                  <a:pt x="2611" y="2082"/>
                </a:cubicBezTo>
                <a:cubicBezTo>
                  <a:pt x="2611" y="2082"/>
                  <a:pt x="2611" y="2082"/>
                  <a:pt x="2612" y="2082"/>
                </a:cubicBezTo>
                <a:cubicBezTo>
                  <a:pt x="2612" y="2081"/>
                  <a:pt x="2612" y="2081"/>
                  <a:pt x="2612" y="2081"/>
                </a:cubicBezTo>
                <a:cubicBezTo>
                  <a:pt x="2612" y="2081"/>
                  <a:pt x="2612" y="2081"/>
                  <a:pt x="2612" y="2080"/>
                </a:cubicBezTo>
                <a:cubicBezTo>
                  <a:pt x="2836" y="2145"/>
                  <a:pt x="2836" y="2145"/>
                  <a:pt x="2836" y="2145"/>
                </a:cubicBezTo>
                <a:cubicBezTo>
                  <a:pt x="2836" y="2145"/>
                  <a:pt x="2836" y="2145"/>
                  <a:pt x="2836" y="2145"/>
                </a:cubicBezTo>
                <a:cubicBezTo>
                  <a:pt x="2836" y="2146"/>
                  <a:pt x="2836" y="2146"/>
                  <a:pt x="2836" y="2147"/>
                </a:cubicBezTo>
                <a:cubicBezTo>
                  <a:pt x="2836" y="2147"/>
                  <a:pt x="2836" y="2147"/>
                  <a:pt x="2836" y="2148"/>
                </a:cubicBezTo>
                <a:cubicBezTo>
                  <a:pt x="2836" y="2148"/>
                  <a:pt x="2836" y="2149"/>
                  <a:pt x="2836" y="2150"/>
                </a:cubicBezTo>
                <a:cubicBezTo>
                  <a:pt x="2836" y="2150"/>
                  <a:pt x="2836" y="2150"/>
                  <a:pt x="2836" y="2150"/>
                </a:cubicBezTo>
                <a:cubicBezTo>
                  <a:pt x="2836" y="2151"/>
                  <a:pt x="2836" y="2151"/>
                  <a:pt x="2836" y="2151"/>
                </a:cubicBezTo>
                <a:cubicBezTo>
                  <a:pt x="2836" y="2152"/>
                  <a:pt x="2836" y="2152"/>
                  <a:pt x="2837" y="2152"/>
                </a:cubicBezTo>
                <a:cubicBezTo>
                  <a:pt x="2837" y="2153"/>
                  <a:pt x="2837" y="2153"/>
                  <a:pt x="2837" y="2153"/>
                </a:cubicBezTo>
                <a:cubicBezTo>
                  <a:pt x="2837" y="2153"/>
                  <a:pt x="2837" y="2153"/>
                  <a:pt x="2837" y="2154"/>
                </a:cubicBezTo>
                <a:cubicBezTo>
                  <a:pt x="2837" y="2154"/>
                  <a:pt x="2837" y="2155"/>
                  <a:pt x="2837" y="2155"/>
                </a:cubicBezTo>
                <a:cubicBezTo>
                  <a:pt x="2837" y="2156"/>
                  <a:pt x="2838" y="2156"/>
                  <a:pt x="2838" y="2156"/>
                </a:cubicBezTo>
                <a:cubicBezTo>
                  <a:pt x="2838" y="2156"/>
                  <a:pt x="2838" y="2156"/>
                  <a:pt x="2838" y="2157"/>
                </a:cubicBezTo>
                <a:cubicBezTo>
                  <a:pt x="2838" y="2157"/>
                  <a:pt x="2838" y="2157"/>
                  <a:pt x="2838" y="2158"/>
                </a:cubicBezTo>
                <a:cubicBezTo>
                  <a:pt x="2839" y="2158"/>
                  <a:pt x="2839" y="2159"/>
                  <a:pt x="2839" y="2159"/>
                </a:cubicBezTo>
                <a:cubicBezTo>
                  <a:pt x="2839" y="2160"/>
                  <a:pt x="2840" y="2160"/>
                  <a:pt x="2840" y="2160"/>
                </a:cubicBezTo>
                <a:cubicBezTo>
                  <a:pt x="2840" y="2161"/>
                  <a:pt x="2840" y="2161"/>
                  <a:pt x="2840" y="2161"/>
                </a:cubicBezTo>
                <a:cubicBezTo>
                  <a:pt x="2840" y="2162"/>
                  <a:pt x="2840" y="2162"/>
                  <a:pt x="2841" y="2162"/>
                </a:cubicBezTo>
                <a:cubicBezTo>
                  <a:pt x="2841" y="2162"/>
                  <a:pt x="2841" y="2162"/>
                  <a:pt x="2841" y="2162"/>
                </a:cubicBezTo>
                <a:cubicBezTo>
                  <a:pt x="2841" y="2162"/>
                  <a:pt x="2841" y="2163"/>
                  <a:pt x="2841" y="2163"/>
                </a:cubicBezTo>
                <a:cubicBezTo>
                  <a:pt x="2842" y="2163"/>
                  <a:pt x="2842" y="2164"/>
                  <a:pt x="2842" y="2164"/>
                </a:cubicBezTo>
                <a:cubicBezTo>
                  <a:pt x="2843" y="2165"/>
                  <a:pt x="2843" y="2165"/>
                  <a:pt x="2843" y="2165"/>
                </a:cubicBezTo>
                <a:cubicBezTo>
                  <a:pt x="2843" y="2166"/>
                  <a:pt x="2844" y="2166"/>
                  <a:pt x="2844" y="2166"/>
                </a:cubicBezTo>
                <a:cubicBezTo>
                  <a:pt x="2844" y="2166"/>
                  <a:pt x="2844" y="2166"/>
                  <a:pt x="2844" y="2166"/>
                </a:cubicBezTo>
                <a:cubicBezTo>
                  <a:pt x="2844" y="2166"/>
                  <a:pt x="2844" y="2166"/>
                  <a:pt x="2844" y="2166"/>
                </a:cubicBezTo>
                <a:cubicBezTo>
                  <a:pt x="2845" y="2167"/>
                  <a:pt x="2845" y="2167"/>
                  <a:pt x="2845" y="2167"/>
                </a:cubicBezTo>
                <a:cubicBezTo>
                  <a:pt x="2845" y="2168"/>
                  <a:pt x="2846" y="2168"/>
                  <a:pt x="2846" y="2168"/>
                </a:cubicBezTo>
                <a:cubicBezTo>
                  <a:pt x="2847" y="2169"/>
                  <a:pt x="2847" y="2169"/>
                  <a:pt x="2847" y="2169"/>
                </a:cubicBezTo>
                <a:cubicBezTo>
                  <a:pt x="2848" y="2170"/>
                  <a:pt x="2848" y="2170"/>
                  <a:pt x="2848" y="2170"/>
                </a:cubicBezTo>
                <a:cubicBezTo>
                  <a:pt x="2848" y="2170"/>
                  <a:pt x="2848" y="2170"/>
                  <a:pt x="2848" y="2170"/>
                </a:cubicBezTo>
                <a:cubicBezTo>
                  <a:pt x="2849" y="2170"/>
                  <a:pt x="2849" y="2170"/>
                  <a:pt x="2849" y="2170"/>
                </a:cubicBezTo>
                <a:cubicBezTo>
                  <a:pt x="2849" y="2171"/>
                  <a:pt x="2849" y="2171"/>
                  <a:pt x="2850" y="2171"/>
                </a:cubicBezTo>
                <a:cubicBezTo>
                  <a:pt x="2850" y="2171"/>
                  <a:pt x="2850" y="2171"/>
                  <a:pt x="2851" y="2172"/>
                </a:cubicBezTo>
                <a:cubicBezTo>
                  <a:pt x="2851" y="2172"/>
                  <a:pt x="2852" y="2172"/>
                  <a:pt x="2852" y="2172"/>
                </a:cubicBezTo>
                <a:cubicBezTo>
                  <a:pt x="2853" y="2173"/>
                  <a:pt x="2853" y="2173"/>
                  <a:pt x="2853" y="2173"/>
                </a:cubicBezTo>
                <a:cubicBezTo>
                  <a:pt x="2854" y="2173"/>
                  <a:pt x="2854" y="2173"/>
                  <a:pt x="2854" y="2173"/>
                </a:cubicBezTo>
                <a:cubicBezTo>
                  <a:pt x="2854" y="2173"/>
                  <a:pt x="2855" y="2173"/>
                  <a:pt x="2855" y="2173"/>
                </a:cubicBezTo>
                <a:cubicBezTo>
                  <a:pt x="2855" y="2174"/>
                  <a:pt x="2856" y="2174"/>
                  <a:pt x="2856" y="2174"/>
                </a:cubicBezTo>
                <a:cubicBezTo>
                  <a:pt x="2857" y="2174"/>
                  <a:pt x="2857" y="2174"/>
                  <a:pt x="2857" y="2174"/>
                </a:cubicBezTo>
                <a:cubicBezTo>
                  <a:pt x="2857" y="2174"/>
                  <a:pt x="2858" y="2174"/>
                  <a:pt x="2858" y="2174"/>
                </a:cubicBezTo>
                <a:cubicBezTo>
                  <a:pt x="2858" y="2175"/>
                  <a:pt x="2859" y="2175"/>
                  <a:pt x="2859" y="2175"/>
                </a:cubicBezTo>
                <a:cubicBezTo>
                  <a:pt x="2859" y="2175"/>
                  <a:pt x="2859" y="2175"/>
                  <a:pt x="2860" y="2175"/>
                </a:cubicBezTo>
                <a:cubicBezTo>
                  <a:pt x="2860" y="2175"/>
                  <a:pt x="2860" y="2175"/>
                  <a:pt x="2861" y="2175"/>
                </a:cubicBezTo>
                <a:cubicBezTo>
                  <a:pt x="2861" y="2175"/>
                  <a:pt x="2862" y="2175"/>
                  <a:pt x="2862" y="2175"/>
                </a:cubicBezTo>
                <a:cubicBezTo>
                  <a:pt x="2863" y="2175"/>
                  <a:pt x="2863" y="2175"/>
                  <a:pt x="2864" y="2175"/>
                </a:cubicBezTo>
                <a:cubicBezTo>
                  <a:pt x="2864" y="2175"/>
                  <a:pt x="2864" y="2175"/>
                  <a:pt x="2865" y="2175"/>
                </a:cubicBezTo>
                <a:cubicBezTo>
                  <a:pt x="2865" y="2175"/>
                  <a:pt x="2865" y="2175"/>
                  <a:pt x="2865" y="2175"/>
                </a:cubicBezTo>
                <a:cubicBezTo>
                  <a:pt x="2920" y="2401"/>
                  <a:pt x="2920" y="2401"/>
                  <a:pt x="2920" y="2401"/>
                </a:cubicBezTo>
                <a:cubicBezTo>
                  <a:pt x="2920" y="2401"/>
                  <a:pt x="2920" y="2401"/>
                  <a:pt x="2920" y="2402"/>
                </a:cubicBezTo>
                <a:cubicBezTo>
                  <a:pt x="2920" y="2402"/>
                  <a:pt x="2920" y="2402"/>
                  <a:pt x="2919" y="2402"/>
                </a:cubicBezTo>
                <a:cubicBezTo>
                  <a:pt x="2919" y="2402"/>
                  <a:pt x="2919" y="2402"/>
                  <a:pt x="2919" y="2402"/>
                </a:cubicBezTo>
                <a:cubicBezTo>
                  <a:pt x="2919" y="2402"/>
                  <a:pt x="2919" y="2402"/>
                  <a:pt x="2919" y="2402"/>
                </a:cubicBezTo>
                <a:cubicBezTo>
                  <a:pt x="2918" y="2403"/>
                  <a:pt x="2918" y="2403"/>
                  <a:pt x="2918" y="2403"/>
                </a:cubicBezTo>
                <a:cubicBezTo>
                  <a:pt x="2917" y="2403"/>
                  <a:pt x="2917" y="2404"/>
                  <a:pt x="2916" y="2404"/>
                </a:cubicBezTo>
                <a:cubicBezTo>
                  <a:pt x="2916" y="2404"/>
                  <a:pt x="2916" y="2405"/>
                  <a:pt x="2915" y="2405"/>
                </a:cubicBezTo>
                <a:cubicBezTo>
                  <a:pt x="2915" y="2405"/>
                  <a:pt x="2915" y="2405"/>
                  <a:pt x="2915" y="2405"/>
                </a:cubicBezTo>
                <a:cubicBezTo>
                  <a:pt x="2915" y="2405"/>
                  <a:pt x="2915" y="2406"/>
                  <a:pt x="2915" y="2406"/>
                </a:cubicBezTo>
                <a:cubicBezTo>
                  <a:pt x="2914" y="2406"/>
                  <a:pt x="2914" y="2406"/>
                  <a:pt x="2914" y="2406"/>
                </a:cubicBezTo>
                <a:cubicBezTo>
                  <a:pt x="2914" y="2406"/>
                  <a:pt x="2914" y="2406"/>
                  <a:pt x="2914" y="2406"/>
                </a:cubicBezTo>
                <a:cubicBezTo>
                  <a:pt x="2914" y="2406"/>
                  <a:pt x="2914" y="2407"/>
                  <a:pt x="2913" y="2407"/>
                </a:cubicBezTo>
                <a:cubicBezTo>
                  <a:pt x="2913" y="2407"/>
                  <a:pt x="2913" y="2408"/>
                  <a:pt x="2912" y="2408"/>
                </a:cubicBezTo>
                <a:cubicBezTo>
                  <a:pt x="2912" y="2408"/>
                  <a:pt x="2912" y="2409"/>
                  <a:pt x="2911" y="2409"/>
                </a:cubicBezTo>
                <a:cubicBezTo>
                  <a:pt x="2911" y="2409"/>
                  <a:pt x="2911" y="2409"/>
                  <a:pt x="2911" y="2410"/>
                </a:cubicBezTo>
                <a:cubicBezTo>
                  <a:pt x="2911" y="2410"/>
                  <a:pt x="2911" y="2410"/>
                  <a:pt x="2911" y="2410"/>
                </a:cubicBezTo>
                <a:cubicBezTo>
                  <a:pt x="2911" y="2410"/>
                  <a:pt x="2911" y="2410"/>
                  <a:pt x="2911" y="2410"/>
                </a:cubicBezTo>
                <a:cubicBezTo>
                  <a:pt x="2911" y="2410"/>
                  <a:pt x="2910" y="2411"/>
                  <a:pt x="2910" y="2411"/>
                </a:cubicBezTo>
                <a:cubicBezTo>
                  <a:pt x="2910" y="2411"/>
                  <a:pt x="2910" y="2411"/>
                  <a:pt x="2910" y="2412"/>
                </a:cubicBezTo>
                <a:cubicBezTo>
                  <a:pt x="2910" y="2412"/>
                  <a:pt x="2909" y="2412"/>
                  <a:pt x="2909" y="2413"/>
                </a:cubicBezTo>
                <a:cubicBezTo>
                  <a:pt x="2909" y="2413"/>
                  <a:pt x="2909" y="2414"/>
                  <a:pt x="2908" y="2414"/>
                </a:cubicBezTo>
                <a:cubicBezTo>
                  <a:pt x="2908" y="2414"/>
                  <a:pt x="2908" y="2415"/>
                  <a:pt x="2908" y="2415"/>
                </a:cubicBezTo>
                <a:cubicBezTo>
                  <a:pt x="2908" y="2415"/>
                  <a:pt x="2908" y="2416"/>
                  <a:pt x="2908" y="2416"/>
                </a:cubicBezTo>
                <a:cubicBezTo>
                  <a:pt x="2907" y="2416"/>
                  <a:pt x="2907" y="2416"/>
                  <a:pt x="2907" y="2417"/>
                </a:cubicBezTo>
                <a:cubicBezTo>
                  <a:pt x="2907" y="2417"/>
                  <a:pt x="2907" y="2418"/>
                  <a:pt x="2907" y="2418"/>
                </a:cubicBezTo>
                <a:cubicBezTo>
                  <a:pt x="2907" y="2419"/>
                  <a:pt x="2906" y="2419"/>
                  <a:pt x="2906" y="2419"/>
                </a:cubicBezTo>
                <a:cubicBezTo>
                  <a:pt x="2906" y="2419"/>
                  <a:pt x="2906" y="2419"/>
                  <a:pt x="2906" y="2419"/>
                </a:cubicBezTo>
                <a:cubicBezTo>
                  <a:pt x="2906" y="2420"/>
                  <a:pt x="2906" y="2420"/>
                  <a:pt x="2906" y="2421"/>
                </a:cubicBezTo>
                <a:cubicBezTo>
                  <a:pt x="2906" y="2421"/>
                  <a:pt x="2906" y="2421"/>
                  <a:pt x="2906" y="2421"/>
                </a:cubicBezTo>
                <a:cubicBezTo>
                  <a:pt x="2906" y="2422"/>
                  <a:pt x="2906" y="2422"/>
                  <a:pt x="2906" y="2422"/>
                </a:cubicBezTo>
                <a:cubicBezTo>
                  <a:pt x="2906" y="2423"/>
                  <a:pt x="2905" y="2424"/>
                  <a:pt x="2905" y="2424"/>
                </a:cubicBezTo>
                <a:cubicBezTo>
                  <a:pt x="2905" y="2425"/>
                  <a:pt x="2905" y="2425"/>
                  <a:pt x="2905" y="2425"/>
                </a:cubicBezTo>
                <a:cubicBezTo>
                  <a:pt x="2905" y="2425"/>
                  <a:pt x="2905" y="2426"/>
                  <a:pt x="2905" y="2426"/>
                </a:cubicBezTo>
                <a:cubicBezTo>
                  <a:pt x="2905" y="2426"/>
                  <a:pt x="2905" y="2426"/>
                  <a:pt x="2905" y="2427"/>
                </a:cubicBezTo>
                <a:cubicBezTo>
                  <a:pt x="2905" y="2427"/>
                  <a:pt x="2905" y="2427"/>
                  <a:pt x="2905" y="2427"/>
                </a:cubicBezTo>
                <a:cubicBezTo>
                  <a:pt x="2905" y="2428"/>
                  <a:pt x="2905" y="2428"/>
                  <a:pt x="2905" y="2428"/>
                </a:cubicBezTo>
                <a:cubicBezTo>
                  <a:pt x="2905" y="2428"/>
                  <a:pt x="2905" y="2429"/>
                  <a:pt x="2905" y="2429"/>
                </a:cubicBezTo>
                <a:cubicBezTo>
                  <a:pt x="2905" y="2429"/>
                  <a:pt x="2905" y="2429"/>
                  <a:pt x="2905" y="2430"/>
                </a:cubicBezTo>
                <a:cubicBezTo>
                  <a:pt x="2905" y="2430"/>
                  <a:pt x="2905" y="2431"/>
                  <a:pt x="2905" y="2431"/>
                </a:cubicBezTo>
                <a:cubicBezTo>
                  <a:pt x="2905" y="2432"/>
                  <a:pt x="2906" y="2432"/>
                  <a:pt x="2906" y="2432"/>
                </a:cubicBezTo>
                <a:cubicBezTo>
                  <a:pt x="2906" y="2432"/>
                  <a:pt x="2906" y="2433"/>
                  <a:pt x="2906" y="2433"/>
                </a:cubicBezTo>
                <a:cubicBezTo>
                  <a:pt x="2906" y="2433"/>
                  <a:pt x="2906" y="2434"/>
                  <a:pt x="2906" y="2434"/>
                </a:cubicBezTo>
                <a:cubicBezTo>
                  <a:pt x="2906" y="2434"/>
                  <a:pt x="2906" y="2434"/>
                  <a:pt x="2906" y="2435"/>
                </a:cubicBezTo>
                <a:cubicBezTo>
                  <a:pt x="2906" y="2435"/>
                  <a:pt x="2906" y="2435"/>
                  <a:pt x="2906" y="2435"/>
                </a:cubicBezTo>
                <a:cubicBezTo>
                  <a:pt x="2906" y="2436"/>
                  <a:pt x="2907" y="2437"/>
                  <a:pt x="2907" y="2437"/>
                </a:cubicBezTo>
                <a:cubicBezTo>
                  <a:pt x="2907" y="2437"/>
                  <a:pt x="2907" y="2438"/>
                  <a:pt x="2907" y="2438"/>
                </a:cubicBezTo>
                <a:cubicBezTo>
                  <a:pt x="2907" y="2438"/>
                  <a:pt x="2907" y="2438"/>
                  <a:pt x="2907" y="2438"/>
                </a:cubicBezTo>
                <a:cubicBezTo>
                  <a:pt x="2907" y="2439"/>
                  <a:pt x="2908" y="2439"/>
                  <a:pt x="2908" y="2440"/>
                </a:cubicBezTo>
                <a:cubicBezTo>
                  <a:pt x="2908" y="2440"/>
                  <a:pt x="2908" y="2441"/>
                  <a:pt x="2909" y="2441"/>
                </a:cubicBezTo>
                <a:cubicBezTo>
                  <a:pt x="2909" y="2441"/>
                  <a:pt x="2909" y="2441"/>
                  <a:pt x="2909" y="2442"/>
                </a:cubicBezTo>
                <a:cubicBezTo>
                  <a:pt x="2741" y="2603"/>
                  <a:pt x="2741" y="2603"/>
                  <a:pt x="2741" y="2603"/>
                </a:cubicBezTo>
                <a:cubicBezTo>
                  <a:pt x="2740" y="2602"/>
                  <a:pt x="2739" y="2602"/>
                  <a:pt x="2738" y="2601"/>
                </a:cubicBezTo>
                <a:cubicBezTo>
                  <a:pt x="2738" y="2601"/>
                  <a:pt x="2737" y="2601"/>
                  <a:pt x="2737" y="2601"/>
                </a:cubicBezTo>
                <a:cubicBezTo>
                  <a:pt x="2736" y="2600"/>
                  <a:pt x="2734" y="2600"/>
                  <a:pt x="2732" y="2599"/>
                </a:cubicBezTo>
                <a:cubicBezTo>
                  <a:pt x="2732" y="2599"/>
                  <a:pt x="2732" y="2599"/>
                  <a:pt x="2732" y="2599"/>
                </a:cubicBezTo>
                <a:cubicBezTo>
                  <a:pt x="2730" y="2599"/>
                  <a:pt x="2728" y="2599"/>
                  <a:pt x="2727" y="2599"/>
                </a:cubicBezTo>
                <a:cubicBezTo>
                  <a:pt x="2726" y="2599"/>
                  <a:pt x="2726" y="2599"/>
                  <a:pt x="2726" y="2599"/>
                </a:cubicBezTo>
                <a:cubicBezTo>
                  <a:pt x="2724" y="2599"/>
                  <a:pt x="2723" y="2599"/>
                  <a:pt x="2721" y="2599"/>
                </a:cubicBezTo>
                <a:cubicBezTo>
                  <a:pt x="2721" y="2599"/>
                  <a:pt x="2720" y="2599"/>
                  <a:pt x="2720" y="2599"/>
                </a:cubicBezTo>
                <a:cubicBezTo>
                  <a:pt x="2720" y="2599"/>
                  <a:pt x="2719" y="2599"/>
                  <a:pt x="2719" y="2599"/>
                </a:cubicBezTo>
                <a:cubicBezTo>
                  <a:pt x="2717" y="2600"/>
                  <a:pt x="2716" y="2600"/>
                  <a:pt x="2715" y="2601"/>
                </a:cubicBezTo>
                <a:cubicBezTo>
                  <a:pt x="2715" y="2601"/>
                  <a:pt x="2715" y="2601"/>
                  <a:pt x="2715" y="2601"/>
                </a:cubicBezTo>
                <a:cubicBezTo>
                  <a:pt x="2713" y="2601"/>
                  <a:pt x="2711" y="2602"/>
                  <a:pt x="2710" y="2603"/>
                </a:cubicBezTo>
                <a:cubicBezTo>
                  <a:pt x="2710" y="2603"/>
                  <a:pt x="2710" y="2603"/>
                  <a:pt x="2710" y="2603"/>
                </a:cubicBezTo>
                <a:cubicBezTo>
                  <a:pt x="2708" y="2604"/>
                  <a:pt x="2707" y="2606"/>
                  <a:pt x="2705" y="2607"/>
                </a:cubicBezTo>
                <a:cubicBezTo>
                  <a:pt x="2705" y="2607"/>
                  <a:pt x="2705" y="2607"/>
                  <a:pt x="2705" y="2607"/>
                </a:cubicBezTo>
                <a:cubicBezTo>
                  <a:pt x="2705" y="2607"/>
                  <a:pt x="2705" y="2607"/>
                  <a:pt x="2705" y="2607"/>
                </a:cubicBezTo>
                <a:cubicBezTo>
                  <a:pt x="2704" y="2608"/>
                  <a:pt x="2702" y="2610"/>
                  <a:pt x="2701" y="2611"/>
                </a:cubicBezTo>
                <a:cubicBezTo>
                  <a:pt x="2701" y="2611"/>
                  <a:pt x="2701" y="2612"/>
                  <a:pt x="2701" y="2612"/>
                </a:cubicBezTo>
                <a:cubicBezTo>
                  <a:pt x="2700" y="2613"/>
                  <a:pt x="2699" y="2615"/>
                  <a:pt x="2698" y="2616"/>
                </a:cubicBezTo>
                <a:cubicBezTo>
                  <a:pt x="2698" y="2617"/>
                  <a:pt x="2698" y="2617"/>
                  <a:pt x="2698" y="2617"/>
                </a:cubicBezTo>
                <a:cubicBezTo>
                  <a:pt x="2697" y="2619"/>
                  <a:pt x="2697" y="2620"/>
                  <a:pt x="2697" y="2622"/>
                </a:cubicBezTo>
                <a:cubicBezTo>
                  <a:pt x="2697" y="2622"/>
                  <a:pt x="2697" y="2622"/>
                  <a:pt x="2696" y="2623"/>
                </a:cubicBezTo>
                <a:cubicBezTo>
                  <a:pt x="2696" y="2624"/>
                  <a:pt x="2696" y="2626"/>
                  <a:pt x="2696" y="2628"/>
                </a:cubicBezTo>
                <a:cubicBezTo>
                  <a:pt x="2696" y="2628"/>
                  <a:pt x="2696" y="2628"/>
                  <a:pt x="2696" y="2628"/>
                </a:cubicBezTo>
                <a:cubicBezTo>
                  <a:pt x="2696" y="2630"/>
                  <a:pt x="2696" y="2632"/>
                  <a:pt x="2696" y="2633"/>
                </a:cubicBezTo>
                <a:cubicBezTo>
                  <a:pt x="2696" y="2634"/>
                  <a:pt x="2696" y="2634"/>
                  <a:pt x="2696" y="2634"/>
                </a:cubicBezTo>
                <a:cubicBezTo>
                  <a:pt x="2696" y="2635"/>
                  <a:pt x="2697" y="2635"/>
                  <a:pt x="2697" y="2636"/>
                </a:cubicBezTo>
                <a:cubicBezTo>
                  <a:pt x="2697" y="2637"/>
                  <a:pt x="2697" y="2638"/>
                  <a:pt x="2698" y="2639"/>
                </a:cubicBezTo>
                <a:cubicBezTo>
                  <a:pt x="2698" y="2639"/>
                  <a:pt x="2698" y="2639"/>
                  <a:pt x="2698" y="2640"/>
                </a:cubicBezTo>
                <a:cubicBezTo>
                  <a:pt x="2699" y="2641"/>
                  <a:pt x="2699" y="2643"/>
                  <a:pt x="2700" y="2644"/>
                </a:cubicBezTo>
                <a:cubicBezTo>
                  <a:pt x="2700" y="2644"/>
                  <a:pt x="2701" y="2645"/>
                  <a:pt x="2701" y="2645"/>
                </a:cubicBezTo>
                <a:cubicBezTo>
                  <a:pt x="2702" y="2646"/>
                  <a:pt x="2703" y="2648"/>
                  <a:pt x="2704" y="2649"/>
                </a:cubicBezTo>
                <a:cubicBezTo>
                  <a:pt x="2704" y="2649"/>
                  <a:pt x="2704" y="2649"/>
                  <a:pt x="2704" y="2649"/>
                </a:cubicBezTo>
                <a:cubicBezTo>
                  <a:pt x="2704" y="2649"/>
                  <a:pt x="2704" y="2649"/>
                  <a:pt x="2704" y="2649"/>
                </a:cubicBezTo>
                <a:cubicBezTo>
                  <a:pt x="2706" y="2651"/>
                  <a:pt x="2707" y="2652"/>
                  <a:pt x="2709" y="2653"/>
                </a:cubicBezTo>
                <a:cubicBezTo>
                  <a:pt x="2709" y="2653"/>
                  <a:pt x="2709" y="2653"/>
                  <a:pt x="2709" y="2653"/>
                </a:cubicBezTo>
                <a:cubicBezTo>
                  <a:pt x="2711" y="2654"/>
                  <a:pt x="2712" y="2655"/>
                  <a:pt x="2714" y="2656"/>
                </a:cubicBezTo>
                <a:cubicBezTo>
                  <a:pt x="2714" y="2656"/>
                  <a:pt x="2714" y="2656"/>
                  <a:pt x="2714" y="2656"/>
                </a:cubicBezTo>
                <a:cubicBezTo>
                  <a:pt x="2716" y="2657"/>
                  <a:pt x="2717" y="2657"/>
                  <a:pt x="2719" y="2658"/>
                </a:cubicBezTo>
                <a:cubicBezTo>
                  <a:pt x="2719" y="2658"/>
                  <a:pt x="2720" y="2658"/>
                  <a:pt x="2720" y="2658"/>
                </a:cubicBezTo>
                <a:cubicBezTo>
                  <a:pt x="2721" y="2658"/>
                  <a:pt x="2723" y="2658"/>
                  <a:pt x="2725" y="2658"/>
                </a:cubicBezTo>
                <a:cubicBezTo>
                  <a:pt x="2725" y="2658"/>
                  <a:pt x="2725" y="2658"/>
                  <a:pt x="2725" y="2658"/>
                </a:cubicBezTo>
                <a:cubicBezTo>
                  <a:pt x="2781" y="2884"/>
                  <a:pt x="2781" y="2884"/>
                  <a:pt x="2781" y="2884"/>
                </a:cubicBezTo>
                <a:cubicBezTo>
                  <a:pt x="2780" y="2884"/>
                  <a:pt x="2780" y="2884"/>
                  <a:pt x="2780" y="2884"/>
                </a:cubicBezTo>
                <a:cubicBezTo>
                  <a:pt x="2780" y="2885"/>
                  <a:pt x="2780" y="2885"/>
                  <a:pt x="2779" y="2885"/>
                </a:cubicBezTo>
                <a:cubicBezTo>
                  <a:pt x="2779" y="2885"/>
                  <a:pt x="2779" y="2885"/>
                  <a:pt x="2779" y="2885"/>
                </a:cubicBezTo>
                <a:cubicBezTo>
                  <a:pt x="2779" y="2885"/>
                  <a:pt x="2779" y="2885"/>
                  <a:pt x="2779" y="2885"/>
                </a:cubicBezTo>
                <a:cubicBezTo>
                  <a:pt x="2779" y="2885"/>
                  <a:pt x="2778" y="2886"/>
                  <a:pt x="2778" y="2886"/>
                </a:cubicBezTo>
                <a:cubicBezTo>
                  <a:pt x="2777" y="2886"/>
                  <a:pt x="2777" y="2887"/>
                  <a:pt x="2777" y="2887"/>
                </a:cubicBezTo>
                <a:cubicBezTo>
                  <a:pt x="2776" y="2887"/>
                  <a:pt x="2776" y="2887"/>
                  <a:pt x="2776" y="2888"/>
                </a:cubicBezTo>
                <a:cubicBezTo>
                  <a:pt x="2775" y="2888"/>
                  <a:pt x="2775" y="2888"/>
                  <a:pt x="2775" y="2889"/>
                </a:cubicBezTo>
                <a:cubicBezTo>
                  <a:pt x="2775" y="2889"/>
                  <a:pt x="2774" y="2889"/>
                  <a:pt x="2774" y="2889"/>
                </a:cubicBezTo>
                <a:cubicBezTo>
                  <a:pt x="2774" y="2889"/>
                  <a:pt x="2774" y="2889"/>
                  <a:pt x="2774" y="2889"/>
                </a:cubicBezTo>
                <a:cubicBezTo>
                  <a:pt x="2774" y="2889"/>
                  <a:pt x="2774" y="2890"/>
                  <a:pt x="2773" y="2890"/>
                </a:cubicBezTo>
                <a:cubicBezTo>
                  <a:pt x="2773" y="2890"/>
                  <a:pt x="2773" y="2890"/>
                  <a:pt x="2773" y="2891"/>
                </a:cubicBezTo>
                <a:cubicBezTo>
                  <a:pt x="2772" y="2891"/>
                  <a:pt x="2772" y="2892"/>
                  <a:pt x="2771" y="2892"/>
                </a:cubicBezTo>
                <a:cubicBezTo>
                  <a:pt x="2771" y="2892"/>
                  <a:pt x="2771" y="2893"/>
                  <a:pt x="2771" y="2893"/>
                </a:cubicBezTo>
                <a:cubicBezTo>
                  <a:pt x="2771" y="2893"/>
                  <a:pt x="2771" y="2893"/>
                  <a:pt x="2771" y="2893"/>
                </a:cubicBezTo>
                <a:cubicBezTo>
                  <a:pt x="2771" y="2893"/>
                  <a:pt x="2771" y="2893"/>
                  <a:pt x="2770" y="2893"/>
                </a:cubicBezTo>
                <a:cubicBezTo>
                  <a:pt x="2770" y="2894"/>
                  <a:pt x="2770" y="2894"/>
                  <a:pt x="2770" y="2894"/>
                </a:cubicBezTo>
                <a:cubicBezTo>
                  <a:pt x="2770" y="2895"/>
                  <a:pt x="2769" y="2895"/>
                  <a:pt x="2769" y="2895"/>
                </a:cubicBezTo>
                <a:cubicBezTo>
                  <a:pt x="2769" y="2896"/>
                  <a:pt x="2769" y="2896"/>
                  <a:pt x="2768" y="2897"/>
                </a:cubicBezTo>
                <a:cubicBezTo>
                  <a:pt x="2768" y="2897"/>
                  <a:pt x="2768" y="2898"/>
                  <a:pt x="2768" y="2898"/>
                </a:cubicBezTo>
                <a:cubicBezTo>
                  <a:pt x="2768" y="2898"/>
                  <a:pt x="2768" y="2899"/>
                  <a:pt x="2768" y="2899"/>
                </a:cubicBezTo>
                <a:cubicBezTo>
                  <a:pt x="2768" y="2899"/>
                  <a:pt x="2767" y="2899"/>
                  <a:pt x="2767" y="2900"/>
                </a:cubicBezTo>
                <a:cubicBezTo>
                  <a:pt x="2767" y="2900"/>
                  <a:pt x="2767" y="2901"/>
                  <a:pt x="2767" y="2901"/>
                </a:cubicBezTo>
                <a:cubicBezTo>
                  <a:pt x="2767" y="2901"/>
                  <a:pt x="2767" y="2902"/>
                  <a:pt x="2766" y="2902"/>
                </a:cubicBezTo>
                <a:cubicBezTo>
                  <a:pt x="2766" y="2902"/>
                  <a:pt x="2766" y="2902"/>
                  <a:pt x="2766" y="2902"/>
                </a:cubicBezTo>
                <a:cubicBezTo>
                  <a:pt x="2766" y="2903"/>
                  <a:pt x="2766" y="2903"/>
                  <a:pt x="2766" y="2904"/>
                </a:cubicBezTo>
                <a:cubicBezTo>
                  <a:pt x="2766" y="2904"/>
                  <a:pt x="2766" y="2904"/>
                  <a:pt x="2766" y="2904"/>
                </a:cubicBezTo>
                <a:cubicBezTo>
                  <a:pt x="2766" y="2905"/>
                  <a:pt x="2766" y="2905"/>
                  <a:pt x="2766" y="2905"/>
                </a:cubicBezTo>
                <a:cubicBezTo>
                  <a:pt x="2766" y="2906"/>
                  <a:pt x="2766" y="2906"/>
                  <a:pt x="2765" y="2907"/>
                </a:cubicBezTo>
                <a:cubicBezTo>
                  <a:pt x="2765" y="2907"/>
                  <a:pt x="2765" y="2908"/>
                  <a:pt x="2765" y="2908"/>
                </a:cubicBezTo>
                <a:cubicBezTo>
                  <a:pt x="2765" y="2909"/>
                  <a:pt x="2765" y="2909"/>
                  <a:pt x="2765" y="2909"/>
                </a:cubicBezTo>
                <a:cubicBezTo>
                  <a:pt x="2765" y="2910"/>
                  <a:pt x="2765" y="2910"/>
                  <a:pt x="2765" y="2910"/>
                </a:cubicBezTo>
                <a:cubicBezTo>
                  <a:pt x="2765" y="2910"/>
                  <a:pt x="2765" y="2911"/>
                  <a:pt x="2765" y="2911"/>
                </a:cubicBezTo>
                <a:cubicBezTo>
                  <a:pt x="2765" y="2912"/>
                  <a:pt x="2765" y="2912"/>
                  <a:pt x="2765" y="2912"/>
                </a:cubicBezTo>
                <a:cubicBezTo>
                  <a:pt x="2765" y="2913"/>
                  <a:pt x="2765" y="2914"/>
                  <a:pt x="2766" y="2914"/>
                </a:cubicBezTo>
                <a:cubicBezTo>
                  <a:pt x="2766" y="2914"/>
                  <a:pt x="2766" y="2915"/>
                  <a:pt x="2766" y="2915"/>
                </a:cubicBezTo>
                <a:cubicBezTo>
                  <a:pt x="2766" y="2915"/>
                  <a:pt x="2766" y="2915"/>
                  <a:pt x="2766" y="2916"/>
                </a:cubicBezTo>
                <a:cubicBezTo>
                  <a:pt x="2766" y="2916"/>
                  <a:pt x="2766" y="2917"/>
                  <a:pt x="2766" y="2917"/>
                </a:cubicBezTo>
                <a:cubicBezTo>
                  <a:pt x="2766" y="2917"/>
                  <a:pt x="2766" y="2917"/>
                  <a:pt x="2766" y="2917"/>
                </a:cubicBezTo>
                <a:cubicBezTo>
                  <a:pt x="2766" y="2918"/>
                  <a:pt x="2766" y="2918"/>
                  <a:pt x="2766" y="2918"/>
                </a:cubicBezTo>
                <a:cubicBezTo>
                  <a:pt x="2767" y="2919"/>
                  <a:pt x="2767" y="2919"/>
                  <a:pt x="2767" y="2920"/>
                </a:cubicBezTo>
                <a:cubicBezTo>
                  <a:pt x="2767" y="2920"/>
                  <a:pt x="2767" y="2920"/>
                  <a:pt x="2767" y="2921"/>
                </a:cubicBezTo>
                <a:cubicBezTo>
                  <a:pt x="2767" y="2921"/>
                  <a:pt x="2767" y="2921"/>
                  <a:pt x="2767" y="2921"/>
                </a:cubicBezTo>
                <a:cubicBezTo>
                  <a:pt x="2768" y="2922"/>
                  <a:pt x="2768" y="2922"/>
                  <a:pt x="2768" y="2923"/>
                </a:cubicBezTo>
                <a:cubicBezTo>
                  <a:pt x="2768" y="2923"/>
                  <a:pt x="2768" y="2924"/>
                  <a:pt x="2769" y="2924"/>
                </a:cubicBezTo>
                <a:cubicBezTo>
                  <a:pt x="2769" y="2924"/>
                  <a:pt x="2769" y="2924"/>
                  <a:pt x="2769" y="2924"/>
                </a:cubicBezTo>
                <a:cubicBezTo>
                  <a:pt x="2690" y="3000"/>
                  <a:pt x="2690" y="3000"/>
                  <a:pt x="2690" y="3000"/>
                </a:cubicBezTo>
                <a:cubicBezTo>
                  <a:pt x="2713" y="3000"/>
                  <a:pt x="2713" y="3000"/>
                  <a:pt x="2713" y="3000"/>
                </a:cubicBezTo>
                <a:cubicBezTo>
                  <a:pt x="2780" y="2936"/>
                  <a:pt x="2780" y="2936"/>
                  <a:pt x="2780" y="2936"/>
                </a:cubicBezTo>
                <a:cubicBezTo>
                  <a:pt x="2780" y="2936"/>
                  <a:pt x="2780" y="2936"/>
                  <a:pt x="2780" y="2936"/>
                </a:cubicBezTo>
                <a:cubicBezTo>
                  <a:pt x="2781" y="2936"/>
                  <a:pt x="2781" y="2937"/>
                  <a:pt x="2782" y="2937"/>
                </a:cubicBezTo>
                <a:cubicBezTo>
                  <a:pt x="2782" y="2937"/>
                  <a:pt x="2783" y="2937"/>
                  <a:pt x="2783" y="2938"/>
                </a:cubicBezTo>
                <a:cubicBezTo>
                  <a:pt x="2783" y="2938"/>
                  <a:pt x="2783" y="2938"/>
                  <a:pt x="2784" y="2938"/>
                </a:cubicBezTo>
                <a:cubicBezTo>
                  <a:pt x="2784" y="2938"/>
                  <a:pt x="2784" y="2938"/>
                  <a:pt x="2784" y="2938"/>
                </a:cubicBezTo>
                <a:cubicBezTo>
                  <a:pt x="2785" y="2938"/>
                  <a:pt x="2785" y="2939"/>
                  <a:pt x="2786" y="2939"/>
                </a:cubicBezTo>
                <a:cubicBezTo>
                  <a:pt x="2786" y="2939"/>
                  <a:pt x="2787" y="2939"/>
                  <a:pt x="2787" y="2939"/>
                </a:cubicBezTo>
                <a:cubicBezTo>
                  <a:pt x="2787" y="2939"/>
                  <a:pt x="2787" y="2939"/>
                  <a:pt x="2787" y="2939"/>
                </a:cubicBezTo>
                <a:cubicBezTo>
                  <a:pt x="2788" y="2939"/>
                  <a:pt x="2788" y="2939"/>
                  <a:pt x="2789" y="2939"/>
                </a:cubicBezTo>
                <a:cubicBezTo>
                  <a:pt x="2789" y="2939"/>
                  <a:pt x="2789" y="2939"/>
                  <a:pt x="2789" y="2940"/>
                </a:cubicBezTo>
                <a:cubicBezTo>
                  <a:pt x="2789" y="2940"/>
                  <a:pt x="2790" y="2940"/>
                  <a:pt x="2790" y="2940"/>
                </a:cubicBezTo>
                <a:cubicBezTo>
                  <a:pt x="2791" y="2940"/>
                  <a:pt x="2791" y="2940"/>
                  <a:pt x="2792" y="2940"/>
                </a:cubicBezTo>
                <a:cubicBezTo>
                  <a:pt x="2792" y="2940"/>
                  <a:pt x="2793" y="2940"/>
                  <a:pt x="2793" y="2940"/>
                </a:cubicBezTo>
                <a:cubicBezTo>
                  <a:pt x="2793" y="2940"/>
                  <a:pt x="2794" y="2940"/>
                  <a:pt x="2794" y="2940"/>
                </a:cubicBezTo>
                <a:cubicBezTo>
                  <a:pt x="2794" y="2940"/>
                  <a:pt x="2795" y="2940"/>
                  <a:pt x="2795" y="2940"/>
                </a:cubicBezTo>
                <a:cubicBezTo>
                  <a:pt x="2795" y="2940"/>
                  <a:pt x="2796" y="2940"/>
                  <a:pt x="2796" y="2940"/>
                </a:cubicBezTo>
                <a:cubicBezTo>
                  <a:pt x="2796" y="2940"/>
                  <a:pt x="2797" y="2940"/>
                  <a:pt x="2797" y="2940"/>
                </a:cubicBezTo>
                <a:cubicBezTo>
                  <a:pt x="2798" y="2940"/>
                  <a:pt x="2798" y="2940"/>
                  <a:pt x="2799" y="2940"/>
                </a:cubicBezTo>
                <a:cubicBezTo>
                  <a:pt x="2799" y="2940"/>
                  <a:pt x="2800" y="2940"/>
                  <a:pt x="2800" y="2940"/>
                </a:cubicBezTo>
                <a:cubicBezTo>
                  <a:pt x="2800" y="2940"/>
                  <a:pt x="2800" y="2940"/>
                  <a:pt x="2801" y="2940"/>
                </a:cubicBezTo>
                <a:cubicBezTo>
                  <a:pt x="2801" y="2940"/>
                  <a:pt x="2801" y="2939"/>
                  <a:pt x="2802" y="2939"/>
                </a:cubicBezTo>
                <a:cubicBezTo>
                  <a:pt x="2802" y="2939"/>
                  <a:pt x="2802" y="2939"/>
                  <a:pt x="2802" y="2939"/>
                </a:cubicBezTo>
                <a:cubicBezTo>
                  <a:pt x="2803" y="2939"/>
                  <a:pt x="2803" y="2939"/>
                  <a:pt x="2803" y="2939"/>
                </a:cubicBezTo>
                <a:cubicBezTo>
                  <a:pt x="2804" y="2939"/>
                  <a:pt x="2804" y="2939"/>
                  <a:pt x="2805" y="2939"/>
                </a:cubicBezTo>
                <a:cubicBezTo>
                  <a:pt x="2805" y="2938"/>
                  <a:pt x="2805" y="2938"/>
                  <a:pt x="2806" y="2938"/>
                </a:cubicBezTo>
                <a:cubicBezTo>
                  <a:pt x="2806" y="2938"/>
                  <a:pt x="2806" y="2938"/>
                  <a:pt x="2806" y="2938"/>
                </a:cubicBezTo>
                <a:cubicBezTo>
                  <a:pt x="2807" y="2938"/>
                  <a:pt x="2807" y="2938"/>
                  <a:pt x="2807" y="2938"/>
                </a:cubicBezTo>
                <a:cubicBezTo>
                  <a:pt x="2808" y="2937"/>
                  <a:pt x="2808" y="2937"/>
                  <a:pt x="2809" y="2937"/>
                </a:cubicBezTo>
                <a:cubicBezTo>
                  <a:pt x="2809" y="2937"/>
                  <a:pt x="2810" y="2936"/>
                  <a:pt x="2810" y="2936"/>
                </a:cubicBezTo>
                <a:cubicBezTo>
                  <a:pt x="2810" y="2936"/>
                  <a:pt x="2811" y="2936"/>
                  <a:pt x="2811" y="2936"/>
                </a:cubicBezTo>
                <a:cubicBezTo>
                  <a:pt x="2811" y="2936"/>
                  <a:pt x="2811" y="2935"/>
                  <a:pt x="2811" y="2935"/>
                </a:cubicBezTo>
                <a:cubicBezTo>
                  <a:pt x="2811" y="2935"/>
                  <a:pt x="2811" y="2935"/>
                  <a:pt x="2811" y="2935"/>
                </a:cubicBezTo>
                <a:cubicBezTo>
                  <a:pt x="2812" y="2935"/>
                  <a:pt x="2812" y="2935"/>
                  <a:pt x="2812" y="2935"/>
                </a:cubicBezTo>
                <a:cubicBezTo>
                  <a:pt x="2813" y="2934"/>
                  <a:pt x="2813" y="2934"/>
                  <a:pt x="2814" y="2934"/>
                </a:cubicBezTo>
                <a:cubicBezTo>
                  <a:pt x="2814" y="2933"/>
                  <a:pt x="2814" y="2933"/>
                  <a:pt x="2815" y="2933"/>
                </a:cubicBezTo>
                <a:cubicBezTo>
                  <a:pt x="2815" y="2933"/>
                  <a:pt x="2815" y="2932"/>
                  <a:pt x="2816" y="2932"/>
                </a:cubicBezTo>
                <a:cubicBezTo>
                  <a:pt x="2816" y="2932"/>
                  <a:pt x="2816" y="2932"/>
                  <a:pt x="2816" y="2932"/>
                </a:cubicBezTo>
                <a:cubicBezTo>
                  <a:pt x="2816" y="2932"/>
                  <a:pt x="2816" y="2932"/>
                  <a:pt x="2816" y="2932"/>
                </a:cubicBezTo>
                <a:cubicBezTo>
                  <a:pt x="2816" y="2931"/>
                  <a:pt x="2817" y="2931"/>
                  <a:pt x="2817" y="2931"/>
                </a:cubicBezTo>
                <a:cubicBezTo>
                  <a:pt x="2817" y="2930"/>
                  <a:pt x="2817" y="2930"/>
                  <a:pt x="2818" y="2930"/>
                </a:cubicBezTo>
                <a:cubicBezTo>
                  <a:pt x="2818" y="2929"/>
                  <a:pt x="2818" y="2929"/>
                  <a:pt x="2819" y="2929"/>
                </a:cubicBezTo>
                <a:cubicBezTo>
                  <a:pt x="2819" y="2928"/>
                  <a:pt x="2819" y="2928"/>
                  <a:pt x="2819" y="2928"/>
                </a:cubicBezTo>
                <a:cubicBezTo>
                  <a:pt x="2820" y="2928"/>
                  <a:pt x="2820" y="2927"/>
                  <a:pt x="2820" y="2927"/>
                </a:cubicBezTo>
                <a:cubicBezTo>
                  <a:pt x="2820" y="2927"/>
                  <a:pt x="2820" y="2927"/>
                  <a:pt x="2820" y="2927"/>
                </a:cubicBezTo>
                <a:cubicBezTo>
                  <a:pt x="2820" y="2927"/>
                  <a:pt x="2820" y="2926"/>
                  <a:pt x="2820" y="2926"/>
                </a:cubicBezTo>
                <a:cubicBezTo>
                  <a:pt x="2820" y="2926"/>
                  <a:pt x="2821" y="2926"/>
                  <a:pt x="2821" y="2926"/>
                </a:cubicBezTo>
                <a:cubicBezTo>
                  <a:pt x="3000" y="2978"/>
                  <a:pt x="3000" y="2978"/>
                  <a:pt x="3000" y="2978"/>
                </a:cubicBezTo>
                <a:lnTo>
                  <a:pt x="3000" y="2961"/>
                </a:lnTo>
                <a:close/>
                <a:moveTo>
                  <a:pt x="1182" y="642"/>
                </a:moveTo>
                <a:cubicBezTo>
                  <a:pt x="1182" y="642"/>
                  <a:pt x="1182" y="642"/>
                  <a:pt x="1182" y="642"/>
                </a:cubicBezTo>
                <a:cubicBezTo>
                  <a:pt x="1183" y="642"/>
                  <a:pt x="1183" y="642"/>
                  <a:pt x="1183" y="642"/>
                </a:cubicBezTo>
                <a:cubicBezTo>
                  <a:pt x="1184" y="643"/>
                  <a:pt x="1184" y="643"/>
                  <a:pt x="1185" y="643"/>
                </a:cubicBezTo>
                <a:cubicBezTo>
                  <a:pt x="1185" y="643"/>
                  <a:pt x="1185" y="643"/>
                  <a:pt x="1186" y="643"/>
                </a:cubicBezTo>
                <a:cubicBezTo>
                  <a:pt x="1186" y="643"/>
                  <a:pt x="1186" y="643"/>
                  <a:pt x="1186" y="643"/>
                </a:cubicBezTo>
                <a:cubicBezTo>
                  <a:pt x="1186" y="643"/>
                  <a:pt x="1187" y="643"/>
                  <a:pt x="1187" y="644"/>
                </a:cubicBezTo>
                <a:cubicBezTo>
                  <a:pt x="1188" y="644"/>
                  <a:pt x="1188" y="644"/>
                  <a:pt x="1188" y="644"/>
                </a:cubicBezTo>
                <a:cubicBezTo>
                  <a:pt x="1188" y="644"/>
                  <a:pt x="1189" y="644"/>
                  <a:pt x="1189" y="644"/>
                </a:cubicBezTo>
                <a:cubicBezTo>
                  <a:pt x="1190" y="644"/>
                  <a:pt x="1190" y="644"/>
                  <a:pt x="1191" y="644"/>
                </a:cubicBezTo>
                <a:cubicBezTo>
                  <a:pt x="1191" y="644"/>
                  <a:pt x="1192" y="644"/>
                  <a:pt x="1192" y="644"/>
                </a:cubicBezTo>
                <a:cubicBezTo>
                  <a:pt x="1192" y="644"/>
                  <a:pt x="1193" y="644"/>
                  <a:pt x="1193" y="644"/>
                </a:cubicBezTo>
                <a:cubicBezTo>
                  <a:pt x="1193" y="644"/>
                  <a:pt x="1194" y="644"/>
                  <a:pt x="1194" y="644"/>
                </a:cubicBezTo>
                <a:cubicBezTo>
                  <a:pt x="1194" y="644"/>
                  <a:pt x="1195" y="644"/>
                  <a:pt x="1195" y="644"/>
                </a:cubicBezTo>
                <a:cubicBezTo>
                  <a:pt x="1195" y="644"/>
                  <a:pt x="1196" y="644"/>
                  <a:pt x="1196" y="644"/>
                </a:cubicBezTo>
                <a:cubicBezTo>
                  <a:pt x="1197" y="644"/>
                  <a:pt x="1197" y="644"/>
                  <a:pt x="1198" y="644"/>
                </a:cubicBezTo>
                <a:cubicBezTo>
                  <a:pt x="1198" y="644"/>
                  <a:pt x="1199" y="644"/>
                  <a:pt x="1199" y="644"/>
                </a:cubicBezTo>
                <a:cubicBezTo>
                  <a:pt x="1199" y="644"/>
                  <a:pt x="1199" y="644"/>
                  <a:pt x="1199" y="644"/>
                </a:cubicBezTo>
                <a:cubicBezTo>
                  <a:pt x="1200" y="644"/>
                  <a:pt x="1200" y="644"/>
                  <a:pt x="1201" y="644"/>
                </a:cubicBezTo>
                <a:cubicBezTo>
                  <a:pt x="1201" y="644"/>
                  <a:pt x="1201" y="644"/>
                  <a:pt x="1201" y="643"/>
                </a:cubicBezTo>
                <a:cubicBezTo>
                  <a:pt x="1201" y="643"/>
                  <a:pt x="1202" y="643"/>
                  <a:pt x="1202" y="643"/>
                </a:cubicBezTo>
                <a:cubicBezTo>
                  <a:pt x="1203" y="643"/>
                  <a:pt x="1203" y="643"/>
                  <a:pt x="1204" y="643"/>
                </a:cubicBezTo>
                <a:cubicBezTo>
                  <a:pt x="1204" y="643"/>
                  <a:pt x="1204" y="643"/>
                  <a:pt x="1204" y="642"/>
                </a:cubicBezTo>
                <a:cubicBezTo>
                  <a:pt x="1205" y="642"/>
                  <a:pt x="1205" y="642"/>
                  <a:pt x="1205" y="642"/>
                </a:cubicBezTo>
                <a:cubicBezTo>
                  <a:pt x="1205" y="642"/>
                  <a:pt x="1206" y="642"/>
                  <a:pt x="1206" y="642"/>
                </a:cubicBezTo>
                <a:cubicBezTo>
                  <a:pt x="1207" y="641"/>
                  <a:pt x="1207" y="641"/>
                  <a:pt x="1208" y="641"/>
                </a:cubicBezTo>
                <a:cubicBezTo>
                  <a:pt x="1208" y="641"/>
                  <a:pt x="1208" y="641"/>
                  <a:pt x="1209" y="640"/>
                </a:cubicBezTo>
                <a:cubicBezTo>
                  <a:pt x="1209" y="640"/>
                  <a:pt x="1209" y="640"/>
                  <a:pt x="1210" y="640"/>
                </a:cubicBezTo>
                <a:cubicBezTo>
                  <a:pt x="1210" y="640"/>
                  <a:pt x="1210" y="640"/>
                  <a:pt x="1210" y="640"/>
                </a:cubicBezTo>
                <a:cubicBezTo>
                  <a:pt x="1210" y="640"/>
                  <a:pt x="1210" y="640"/>
                  <a:pt x="1210" y="639"/>
                </a:cubicBezTo>
                <a:cubicBezTo>
                  <a:pt x="1211" y="639"/>
                  <a:pt x="1211" y="639"/>
                  <a:pt x="1211" y="639"/>
                </a:cubicBezTo>
                <a:cubicBezTo>
                  <a:pt x="1212" y="639"/>
                  <a:pt x="1212" y="638"/>
                  <a:pt x="1213" y="638"/>
                </a:cubicBezTo>
                <a:cubicBezTo>
                  <a:pt x="1213" y="638"/>
                  <a:pt x="1213" y="637"/>
                  <a:pt x="1214" y="637"/>
                </a:cubicBezTo>
                <a:cubicBezTo>
                  <a:pt x="1214" y="637"/>
                  <a:pt x="1214" y="636"/>
                  <a:pt x="1215" y="636"/>
                </a:cubicBezTo>
                <a:cubicBezTo>
                  <a:pt x="1215" y="636"/>
                  <a:pt x="1215" y="636"/>
                  <a:pt x="1215" y="636"/>
                </a:cubicBezTo>
                <a:cubicBezTo>
                  <a:pt x="1215" y="636"/>
                  <a:pt x="1215" y="636"/>
                  <a:pt x="1215" y="636"/>
                </a:cubicBezTo>
                <a:cubicBezTo>
                  <a:pt x="1215" y="636"/>
                  <a:pt x="1215" y="635"/>
                  <a:pt x="1216" y="635"/>
                </a:cubicBezTo>
                <a:cubicBezTo>
                  <a:pt x="1216" y="635"/>
                  <a:pt x="1216" y="634"/>
                  <a:pt x="1217" y="634"/>
                </a:cubicBezTo>
                <a:cubicBezTo>
                  <a:pt x="1217" y="634"/>
                  <a:pt x="1217" y="633"/>
                  <a:pt x="1218" y="633"/>
                </a:cubicBezTo>
                <a:cubicBezTo>
                  <a:pt x="1218" y="632"/>
                  <a:pt x="1218" y="632"/>
                  <a:pt x="1218" y="632"/>
                </a:cubicBezTo>
                <a:cubicBezTo>
                  <a:pt x="1218" y="632"/>
                  <a:pt x="1218" y="632"/>
                  <a:pt x="1218" y="632"/>
                </a:cubicBezTo>
                <a:cubicBezTo>
                  <a:pt x="1219" y="632"/>
                  <a:pt x="1219" y="631"/>
                  <a:pt x="1219" y="631"/>
                </a:cubicBezTo>
                <a:cubicBezTo>
                  <a:pt x="1219" y="631"/>
                  <a:pt x="1219" y="631"/>
                  <a:pt x="1219" y="630"/>
                </a:cubicBezTo>
                <a:cubicBezTo>
                  <a:pt x="1219" y="630"/>
                  <a:pt x="1219" y="630"/>
                  <a:pt x="1219" y="630"/>
                </a:cubicBezTo>
                <a:cubicBezTo>
                  <a:pt x="1443" y="695"/>
                  <a:pt x="1443" y="695"/>
                  <a:pt x="1443" y="695"/>
                </a:cubicBezTo>
                <a:cubicBezTo>
                  <a:pt x="1443" y="695"/>
                  <a:pt x="1443" y="695"/>
                  <a:pt x="1443" y="695"/>
                </a:cubicBezTo>
                <a:cubicBezTo>
                  <a:pt x="1443" y="697"/>
                  <a:pt x="1443" y="698"/>
                  <a:pt x="1443" y="700"/>
                </a:cubicBezTo>
                <a:cubicBezTo>
                  <a:pt x="1443" y="700"/>
                  <a:pt x="1443" y="700"/>
                  <a:pt x="1443" y="701"/>
                </a:cubicBezTo>
                <a:cubicBezTo>
                  <a:pt x="1444" y="702"/>
                  <a:pt x="1444" y="704"/>
                  <a:pt x="1445" y="706"/>
                </a:cubicBezTo>
                <a:cubicBezTo>
                  <a:pt x="1445" y="706"/>
                  <a:pt x="1445" y="706"/>
                  <a:pt x="1445" y="706"/>
                </a:cubicBezTo>
                <a:cubicBezTo>
                  <a:pt x="1446" y="708"/>
                  <a:pt x="1446" y="709"/>
                  <a:pt x="1447" y="711"/>
                </a:cubicBezTo>
                <a:cubicBezTo>
                  <a:pt x="1447" y="711"/>
                  <a:pt x="1448" y="711"/>
                  <a:pt x="1448" y="711"/>
                </a:cubicBezTo>
                <a:cubicBezTo>
                  <a:pt x="1449" y="713"/>
                  <a:pt x="1450" y="714"/>
                  <a:pt x="1451" y="716"/>
                </a:cubicBezTo>
                <a:cubicBezTo>
                  <a:pt x="1451" y="716"/>
                  <a:pt x="1451" y="716"/>
                  <a:pt x="1451" y="716"/>
                </a:cubicBezTo>
                <a:cubicBezTo>
                  <a:pt x="1451" y="716"/>
                  <a:pt x="1451" y="716"/>
                  <a:pt x="1451" y="716"/>
                </a:cubicBezTo>
                <a:cubicBezTo>
                  <a:pt x="1453" y="717"/>
                  <a:pt x="1454" y="719"/>
                  <a:pt x="1456" y="720"/>
                </a:cubicBezTo>
                <a:cubicBezTo>
                  <a:pt x="1456" y="720"/>
                  <a:pt x="1456" y="720"/>
                  <a:pt x="1456" y="720"/>
                </a:cubicBezTo>
                <a:cubicBezTo>
                  <a:pt x="1457" y="721"/>
                  <a:pt x="1459" y="722"/>
                  <a:pt x="1461" y="723"/>
                </a:cubicBezTo>
                <a:cubicBezTo>
                  <a:pt x="1461" y="723"/>
                  <a:pt x="1461" y="723"/>
                  <a:pt x="1461" y="723"/>
                </a:cubicBezTo>
                <a:cubicBezTo>
                  <a:pt x="1462" y="723"/>
                  <a:pt x="1463" y="724"/>
                  <a:pt x="1464" y="724"/>
                </a:cubicBezTo>
                <a:cubicBezTo>
                  <a:pt x="1465" y="724"/>
                  <a:pt x="1466" y="724"/>
                  <a:pt x="1466" y="724"/>
                </a:cubicBezTo>
                <a:cubicBezTo>
                  <a:pt x="1466" y="724"/>
                  <a:pt x="1467" y="724"/>
                  <a:pt x="1467" y="724"/>
                </a:cubicBezTo>
                <a:cubicBezTo>
                  <a:pt x="1469" y="725"/>
                  <a:pt x="1470" y="725"/>
                  <a:pt x="1472" y="725"/>
                </a:cubicBezTo>
                <a:cubicBezTo>
                  <a:pt x="1472" y="725"/>
                  <a:pt x="1472" y="725"/>
                  <a:pt x="1472" y="725"/>
                </a:cubicBezTo>
                <a:cubicBezTo>
                  <a:pt x="1474" y="725"/>
                  <a:pt x="1476" y="725"/>
                  <a:pt x="1478" y="725"/>
                </a:cubicBezTo>
                <a:cubicBezTo>
                  <a:pt x="1478" y="725"/>
                  <a:pt x="1478" y="725"/>
                  <a:pt x="1478" y="725"/>
                </a:cubicBezTo>
                <a:cubicBezTo>
                  <a:pt x="1480" y="724"/>
                  <a:pt x="1481" y="724"/>
                  <a:pt x="1483" y="723"/>
                </a:cubicBezTo>
                <a:cubicBezTo>
                  <a:pt x="1483" y="723"/>
                  <a:pt x="1484" y="723"/>
                  <a:pt x="1484" y="723"/>
                </a:cubicBezTo>
                <a:cubicBezTo>
                  <a:pt x="1485" y="722"/>
                  <a:pt x="1487" y="722"/>
                  <a:pt x="1488" y="721"/>
                </a:cubicBezTo>
                <a:cubicBezTo>
                  <a:pt x="1489" y="721"/>
                  <a:pt x="1489" y="720"/>
                  <a:pt x="1489" y="720"/>
                </a:cubicBezTo>
                <a:cubicBezTo>
                  <a:pt x="1491" y="719"/>
                  <a:pt x="1492" y="718"/>
                  <a:pt x="1493" y="717"/>
                </a:cubicBezTo>
                <a:cubicBezTo>
                  <a:pt x="1493" y="717"/>
                  <a:pt x="1493" y="717"/>
                  <a:pt x="1493" y="717"/>
                </a:cubicBezTo>
                <a:cubicBezTo>
                  <a:pt x="1494" y="717"/>
                  <a:pt x="1494" y="717"/>
                  <a:pt x="1494" y="717"/>
                </a:cubicBezTo>
                <a:cubicBezTo>
                  <a:pt x="1495" y="715"/>
                  <a:pt x="1496" y="714"/>
                  <a:pt x="1497" y="712"/>
                </a:cubicBezTo>
                <a:cubicBezTo>
                  <a:pt x="1497" y="712"/>
                  <a:pt x="1497" y="712"/>
                  <a:pt x="1497" y="712"/>
                </a:cubicBezTo>
                <a:cubicBezTo>
                  <a:pt x="1498" y="711"/>
                  <a:pt x="1499" y="709"/>
                  <a:pt x="1500" y="707"/>
                </a:cubicBezTo>
                <a:cubicBezTo>
                  <a:pt x="1500" y="707"/>
                  <a:pt x="1500" y="707"/>
                  <a:pt x="1500" y="707"/>
                </a:cubicBezTo>
                <a:cubicBezTo>
                  <a:pt x="1501" y="706"/>
                  <a:pt x="1501" y="705"/>
                  <a:pt x="1501" y="704"/>
                </a:cubicBezTo>
                <a:cubicBezTo>
                  <a:pt x="1502" y="703"/>
                  <a:pt x="1502" y="703"/>
                  <a:pt x="1502" y="702"/>
                </a:cubicBezTo>
                <a:cubicBezTo>
                  <a:pt x="1502" y="702"/>
                  <a:pt x="1502" y="702"/>
                  <a:pt x="1502" y="701"/>
                </a:cubicBezTo>
                <a:cubicBezTo>
                  <a:pt x="1502" y="700"/>
                  <a:pt x="1503" y="698"/>
                  <a:pt x="1503" y="696"/>
                </a:cubicBezTo>
                <a:cubicBezTo>
                  <a:pt x="1503" y="696"/>
                  <a:pt x="1503" y="696"/>
                  <a:pt x="1503" y="696"/>
                </a:cubicBezTo>
                <a:cubicBezTo>
                  <a:pt x="1503" y="694"/>
                  <a:pt x="1503" y="692"/>
                  <a:pt x="1502" y="690"/>
                </a:cubicBezTo>
                <a:cubicBezTo>
                  <a:pt x="1502" y="690"/>
                  <a:pt x="1502" y="690"/>
                  <a:pt x="1502" y="690"/>
                </a:cubicBezTo>
                <a:cubicBezTo>
                  <a:pt x="1502" y="688"/>
                  <a:pt x="1501" y="687"/>
                  <a:pt x="1501" y="685"/>
                </a:cubicBezTo>
                <a:cubicBezTo>
                  <a:pt x="1501" y="685"/>
                  <a:pt x="1501" y="684"/>
                  <a:pt x="1501" y="684"/>
                </a:cubicBezTo>
                <a:cubicBezTo>
                  <a:pt x="1500" y="683"/>
                  <a:pt x="1500" y="682"/>
                  <a:pt x="1499" y="681"/>
                </a:cubicBezTo>
                <a:cubicBezTo>
                  <a:pt x="1667" y="520"/>
                  <a:pt x="1667" y="520"/>
                  <a:pt x="1667" y="520"/>
                </a:cubicBezTo>
                <a:cubicBezTo>
                  <a:pt x="1668" y="520"/>
                  <a:pt x="1669" y="521"/>
                  <a:pt x="1670" y="521"/>
                </a:cubicBezTo>
                <a:cubicBezTo>
                  <a:pt x="1670" y="522"/>
                  <a:pt x="1670" y="522"/>
                  <a:pt x="1671" y="522"/>
                </a:cubicBezTo>
                <a:cubicBezTo>
                  <a:pt x="1672" y="522"/>
                  <a:pt x="1673" y="523"/>
                  <a:pt x="1674" y="523"/>
                </a:cubicBezTo>
                <a:cubicBezTo>
                  <a:pt x="1674" y="523"/>
                  <a:pt x="1675" y="523"/>
                  <a:pt x="1675" y="523"/>
                </a:cubicBezTo>
                <a:cubicBezTo>
                  <a:pt x="1676" y="523"/>
                  <a:pt x="1676" y="523"/>
                  <a:pt x="1676" y="523"/>
                </a:cubicBezTo>
                <a:cubicBezTo>
                  <a:pt x="1678" y="524"/>
                  <a:pt x="1680" y="524"/>
                  <a:pt x="1681" y="524"/>
                </a:cubicBezTo>
                <a:cubicBezTo>
                  <a:pt x="1681" y="524"/>
                  <a:pt x="1682" y="524"/>
                  <a:pt x="1682" y="524"/>
                </a:cubicBezTo>
                <a:cubicBezTo>
                  <a:pt x="1684" y="524"/>
                  <a:pt x="1685" y="524"/>
                  <a:pt x="1687" y="524"/>
                </a:cubicBezTo>
                <a:cubicBezTo>
                  <a:pt x="1687" y="524"/>
                  <a:pt x="1687" y="524"/>
                  <a:pt x="1688" y="524"/>
                </a:cubicBezTo>
                <a:cubicBezTo>
                  <a:pt x="1689" y="523"/>
                  <a:pt x="1691" y="523"/>
                  <a:pt x="1692" y="522"/>
                </a:cubicBezTo>
                <a:cubicBezTo>
                  <a:pt x="1693" y="522"/>
                  <a:pt x="1693" y="522"/>
                  <a:pt x="1693" y="522"/>
                </a:cubicBezTo>
                <a:cubicBezTo>
                  <a:pt x="1695" y="521"/>
                  <a:pt x="1696" y="521"/>
                  <a:pt x="1698" y="520"/>
                </a:cubicBezTo>
                <a:cubicBezTo>
                  <a:pt x="1698" y="520"/>
                  <a:pt x="1698" y="519"/>
                  <a:pt x="1698" y="519"/>
                </a:cubicBezTo>
                <a:cubicBezTo>
                  <a:pt x="1700" y="518"/>
                  <a:pt x="1701" y="517"/>
                  <a:pt x="1703" y="516"/>
                </a:cubicBezTo>
                <a:cubicBezTo>
                  <a:pt x="1703" y="516"/>
                  <a:pt x="1703" y="516"/>
                  <a:pt x="1703" y="516"/>
                </a:cubicBezTo>
                <a:cubicBezTo>
                  <a:pt x="1703" y="516"/>
                  <a:pt x="1703" y="516"/>
                  <a:pt x="1703" y="516"/>
                </a:cubicBezTo>
                <a:cubicBezTo>
                  <a:pt x="1704" y="514"/>
                  <a:pt x="1705" y="513"/>
                  <a:pt x="1707" y="511"/>
                </a:cubicBezTo>
                <a:cubicBezTo>
                  <a:pt x="1707" y="511"/>
                  <a:pt x="1707" y="511"/>
                  <a:pt x="1707" y="511"/>
                </a:cubicBezTo>
                <a:cubicBezTo>
                  <a:pt x="1707" y="511"/>
                  <a:pt x="1707" y="510"/>
                  <a:pt x="1708" y="510"/>
                </a:cubicBezTo>
                <a:cubicBezTo>
                  <a:pt x="1931" y="575"/>
                  <a:pt x="1931" y="575"/>
                  <a:pt x="1931" y="575"/>
                </a:cubicBezTo>
                <a:cubicBezTo>
                  <a:pt x="1931" y="575"/>
                  <a:pt x="1931" y="575"/>
                  <a:pt x="1931" y="575"/>
                </a:cubicBezTo>
                <a:cubicBezTo>
                  <a:pt x="1931" y="576"/>
                  <a:pt x="1931" y="578"/>
                  <a:pt x="1931" y="580"/>
                </a:cubicBezTo>
                <a:cubicBezTo>
                  <a:pt x="1931" y="580"/>
                  <a:pt x="1932" y="580"/>
                  <a:pt x="1932" y="580"/>
                </a:cubicBezTo>
                <a:cubicBezTo>
                  <a:pt x="1932" y="582"/>
                  <a:pt x="1932" y="584"/>
                  <a:pt x="1933" y="585"/>
                </a:cubicBezTo>
                <a:cubicBezTo>
                  <a:pt x="1933" y="586"/>
                  <a:pt x="1933" y="586"/>
                  <a:pt x="1933" y="586"/>
                </a:cubicBezTo>
                <a:cubicBezTo>
                  <a:pt x="1934" y="588"/>
                  <a:pt x="1935" y="589"/>
                  <a:pt x="1935" y="591"/>
                </a:cubicBezTo>
                <a:cubicBezTo>
                  <a:pt x="1936" y="591"/>
                  <a:pt x="1936" y="591"/>
                  <a:pt x="1936" y="591"/>
                </a:cubicBezTo>
                <a:cubicBezTo>
                  <a:pt x="1937" y="593"/>
                  <a:pt x="1938" y="594"/>
                  <a:pt x="1939" y="595"/>
                </a:cubicBezTo>
                <a:cubicBezTo>
                  <a:pt x="1939" y="596"/>
                  <a:pt x="1939" y="596"/>
                  <a:pt x="1939" y="596"/>
                </a:cubicBezTo>
                <a:cubicBezTo>
                  <a:pt x="1939" y="596"/>
                  <a:pt x="1939" y="596"/>
                  <a:pt x="1940" y="596"/>
                </a:cubicBezTo>
                <a:cubicBezTo>
                  <a:pt x="1941" y="597"/>
                  <a:pt x="1942" y="598"/>
                  <a:pt x="1944" y="599"/>
                </a:cubicBezTo>
                <a:cubicBezTo>
                  <a:pt x="1944" y="600"/>
                  <a:pt x="1944" y="600"/>
                  <a:pt x="1944" y="600"/>
                </a:cubicBezTo>
                <a:cubicBezTo>
                  <a:pt x="1946" y="601"/>
                  <a:pt x="1947" y="602"/>
                  <a:pt x="1949" y="602"/>
                </a:cubicBezTo>
                <a:cubicBezTo>
                  <a:pt x="1949" y="602"/>
                  <a:pt x="1949" y="602"/>
                  <a:pt x="1949" y="603"/>
                </a:cubicBezTo>
                <a:cubicBezTo>
                  <a:pt x="1950" y="603"/>
                  <a:pt x="1951" y="603"/>
                  <a:pt x="1953" y="604"/>
                </a:cubicBezTo>
                <a:cubicBezTo>
                  <a:pt x="1953" y="604"/>
                  <a:pt x="1954" y="604"/>
                  <a:pt x="1954" y="604"/>
                </a:cubicBezTo>
                <a:cubicBezTo>
                  <a:pt x="1954" y="604"/>
                  <a:pt x="1955" y="604"/>
                  <a:pt x="1955" y="604"/>
                </a:cubicBezTo>
                <a:cubicBezTo>
                  <a:pt x="1957" y="605"/>
                  <a:pt x="1958" y="605"/>
                  <a:pt x="1960" y="605"/>
                </a:cubicBezTo>
                <a:cubicBezTo>
                  <a:pt x="1960" y="605"/>
                  <a:pt x="1960" y="605"/>
                  <a:pt x="1961" y="605"/>
                </a:cubicBezTo>
                <a:cubicBezTo>
                  <a:pt x="1962" y="605"/>
                  <a:pt x="1964" y="605"/>
                  <a:pt x="1966" y="604"/>
                </a:cubicBezTo>
                <a:cubicBezTo>
                  <a:pt x="1966" y="604"/>
                  <a:pt x="1966" y="604"/>
                  <a:pt x="1966" y="604"/>
                </a:cubicBezTo>
                <a:cubicBezTo>
                  <a:pt x="1968" y="604"/>
                  <a:pt x="1970" y="604"/>
                  <a:pt x="1971" y="603"/>
                </a:cubicBezTo>
                <a:cubicBezTo>
                  <a:pt x="1971" y="603"/>
                  <a:pt x="1972" y="603"/>
                  <a:pt x="1972" y="603"/>
                </a:cubicBezTo>
                <a:cubicBezTo>
                  <a:pt x="1972" y="603"/>
                  <a:pt x="1972" y="603"/>
                  <a:pt x="1973" y="602"/>
                </a:cubicBezTo>
                <a:cubicBezTo>
                  <a:pt x="1974" y="602"/>
                  <a:pt x="1975" y="601"/>
                  <a:pt x="1976" y="600"/>
                </a:cubicBezTo>
                <a:cubicBezTo>
                  <a:pt x="1977" y="600"/>
                  <a:pt x="1977" y="600"/>
                  <a:pt x="1977" y="600"/>
                </a:cubicBezTo>
                <a:cubicBezTo>
                  <a:pt x="1978" y="599"/>
                  <a:pt x="1979" y="599"/>
                  <a:pt x="1980" y="598"/>
                </a:cubicBezTo>
                <a:cubicBezTo>
                  <a:pt x="1981" y="598"/>
                  <a:pt x="1981" y="597"/>
                  <a:pt x="1981" y="597"/>
                </a:cubicBezTo>
                <a:cubicBezTo>
                  <a:pt x="1981" y="597"/>
                  <a:pt x="1982" y="597"/>
                  <a:pt x="1982" y="597"/>
                </a:cubicBezTo>
                <a:cubicBezTo>
                  <a:pt x="1982" y="597"/>
                  <a:pt x="1982" y="596"/>
                  <a:pt x="1982" y="596"/>
                </a:cubicBezTo>
                <a:cubicBezTo>
                  <a:pt x="1982" y="596"/>
                  <a:pt x="1982" y="596"/>
                  <a:pt x="1982" y="596"/>
                </a:cubicBezTo>
                <a:cubicBezTo>
                  <a:pt x="1983" y="595"/>
                  <a:pt x="1984" y="594"/>
                  <a:pt x="1985" y="592"/>
                </a:cubicBezTo>
                <a:cubicBezTo>
                  <a:pt x="1985" y="592"/>
                  <a:pt x="1986" y="592"/>
                  <a:pt x="1986" y="592"/>
                </a:cubicBezTo>
                <a:cubicBezTo>
                  <a:pt x="1986" y="592"/>
                  <a:pt x="1986" y="592"/>
                  <a:pt x="1986" y="591"/>
                </a:cubicBezTo>
                <a:cubicBezTo>
                  <a:pt x="1986" y="591"/>
                  <a:pt x="1987" y="590"/>
                  <a:pt x="1987" y="589"/>
                </a:cubicBezTo>
                <a:cubicBezTo>
                  <a:pt x="1988" y="588"/>
                  <a:pt x="1988" y="588"/>
                  <a:pt x="1988" y="587"/>
                </a:cubicBezTo>
                <a:cubicBezTo>
                  <a:pt x="1988" y="587"/>
                  <a:pt x="1988" y="587"/>
                  <a:pt x="1988" y="587"/>
                </a:cubicBezTo>
                <a:cubicBezTo>
                  <a:pt x="1989" y="586"/>
                  <a:pt x="1989" y="584"/>
                  <a:pt x="1990" y="583"/>
                </a:cubicBezTo>
                <a:cubicBezTo>
                  <a:pt x="1990" y="583"/>
                  <a:pt x="1990" y="582"/>
                  <a:pt x="1990" y="582"/>
                </a:cubicBezTo>
                <a:cubicBezTo>
                  <a:pt x="1990" y="581"/>
                  <a:pt x="1990" y="581"/>
                  <a:pt x="1990" y="581"/>
                </a:cubicBezTo>
                <a:cubicBezTo>
                  <a:pt x="1991" y="579"/>
                  <a:pt x="1991" y="578"/>
                  <a:pt x="1991" y="576"/>
                </a:cubicBezTo>
                <a:cubicBezTo>
                  <a:pt x="1991" y="576"/>
                  <a:pt x="1991" y="576"/>
                  <a:pt x="1991" y="575"/>
                </a:cubicBezTo>
                <a:cubicBezTo>
                  <a:pt x="1991" y="574"/>
                  <a:pt x="1991" y="572"/>
                  <a:pt x="1990" y="570"/>
                </a:cubicBezTo>
                <a:cubicBezTo>
                  <a:pt x="1990" y="570"/>
                  <a:pt x="1990" y="570"/>
                  <a:pt x="1990" y="570"/>
                </a:cubicBezTo>
                <a:cubicBezTo>
                  <a:pt x="1990" y="568"/>
                  <a:pt x="1990" y="566"/>
                  <a:pt x="1989" y="565"/>
                </a:cubicBezTo>
                <a:cubicBezTo>
                  <a:pt x="1989" y="564"/>
                  <a:pt x="1989" y="564"/>
                  <a:pt x="1989" y="564"/>
                </a:cubicBezTo>
                <a:cubicBezTo>
                  <a:pt x="1988" y="563"/>
                  <a:pt x="1988" y="562"/>
                  <a:pt x="1987" y="561"/>
                </a:cubicBezTo>
                <a:cubicBezTo>
                  <a:pt x="2155" y="400"/>
                  <a:pt x="2155" y="400"/>
                  <a:pt x="2155" y="400"/>
                </a:cubicBezTo>
                <a:cubicBezTo>
                  <a:pt x="2155" y="400"/>
                  <a:pt x="2155" y="400"/>
                  <a:pt x="2155" y="400"/>
                </a:cubicBezTo>
                <a:cubicBezTo>
                  <a:pt x="2156" y="400"/>
                  <a:pt x="2156" y="400"/>
                  <a:pt x="2157" y="401"/>
                </a:cubicBezTo>
                <a:cubicBezTo>
                  <a:pt x="2157" y="401"/>
                  <a:pt x="2158" y="401"/>
                  <a:pt x="2158" y="401"/>
                </a:cubicBezTo>
                <a:cubicBezTo>
                  <a:pt x="2158" y="401"/>
                  <a:pt x="2158" y="401"/>
                  <a:pt x="2159" y="401"/>
                </a:cubicBezTo>
                <a:cubicBezTo>
                  <a:pt x="2159" y="402"/>
                  <a:pt x="2159" y="402"/>
                  <a:pt x="2160" y="402"/>
                </a:cubicBezTo>
                <a:cubicBezTo>
                  <a:pt x="2160" y="402"/>
                  <a:pt x="2161" y="402"/>
                  <a:pt x="2161" y="402"/>
                </a:cubicBezTo>
                <a:cubicBezTo>
                  <a:pt x="2161" y="402"/>
                  <a:pt x="2162" y="403"/>
                  <a:pt x="2162" y="403"/>
                </a:cubicBezTo>
                <a:cubicBezTo>
                  <a:pt x="2162" y="403"/>
                  <a:pt x="2162" y="403"/>
                  <a:pt x="2162" y="403"/>
                </a:cubicBezTo>
                <a:cubicBezTo>
                  <a:pt x="2163" y="403"/>
                  <a:pt x="2163" y="403"/>
                  <a:pt x="2164" y="403"/>
                </a:cubicBezTo>
                <a:cubicBezTo>
                  <a:pt x="2164" y="403"/>
                  <a:pt x="2164" y="403"/>
                  <a:pt x="2164" y="403"/>
                </a:cubicBezTo>
                <a:cubicBezTo>
                  <a:pt x="2165" y="403"/>
                  <a:pt x="2165" y="403"/>
                  <a:pt x="2165" y="403"/>
                </a:cubicBezTo>
                <a:cubicBezTo>
                  <a:pt x="2166" y="403"/>
                  <a:pt x="2166" y="404"/>
                  <a:pt x="2167" y="404"/>
                </a:cubicBezTo>
                <a:cubicBezTo>
                  <a:pt x="2167" y="404"/>
                  <a:pt x="2168" y="404"/>
                  <a:pt x="2168" y="404"/>
                </a:cubicBezTo>
                <a:cubicBezTo>
                  <a:pt x="2169" y="404"/>
                  <a:pt x="2169" y="404"/>
                  <a:pt x="2169" y="404"/>
                </a:cubicBezTo>
                <a:cubicBezTo>
                  <a:pt x="2170" y="404"/>
                  <a:pt x="2170" y="404"/>
                  <a:pt x="2170" y="404"/>
                </a:cubicBezTo>
                <a:cubicBezTo>
                  <a:pt x="2170" y="404"/>
                  <a:pt x="2171" y="404"/>
                  <a:pt x="2171" y="404"/>
                </a:cubicBezTo>
                <a:cubicBezTo>
                  <a:pt x="2172" y="404"/>
                  <a:pt x="2172" y="404"/>
                  <a:pt x="2172" y="404"/>
                </a:cubicBezTo>
                <a:cubicBezTo>
                  <a:pt x="2173" y="404"/>
                  <a:pt x="2174" y="404"/>
                  <a:pt x="2174" y="404"/>
                </a:cubicBezTo>
                <a:cubicBezTo>
                  <a:pt x="2174" y="404"/>
                  <a:pt x="2175" y="403"/>
                  <a:pt x="2175" y="403"/>
                </a:cubicBezTo>
                <a:cubicBezTo>
                  <a:pt x="2175" y="403"/>
                  <a:pt x="2175" y="403"/>
                  <a:pt x="2176" y="403"/>
                </a:cubicBezTo>
                <a:cubicBezTo>
                  <a:pt x="2176" y="403"/>
                  <a:pt x="2177" y="403"/>
                  <a:pt x="2177" y="403"/>
                </a:cubicBezTo>
                <a:cubicBezTo>
                  <a:pt x="2177" y="403"/>
                  <a:pt x="2177" y="403"/>
                  <a:pt x="2177" y="403"/>
                </a:cubicBezTo>
                <a:cubicBezTo>
                  <a:pt x="2178" y="403"/>
                  <a:pt x="2178" y="403"/>
                  <a:pt x="2178" y="403"/>
                </a:cubicBezTo>
                <a:cubicBezTo>
                  <a:pt x="2179" y="403"/>
                  <a:pt x="2179" y="402"/>
                  <a:pt x="2180" y="402"/>
                </a:cubicBezTo>
                <a:cubicBezTo>
                  <a:pt x="2180" y="402"/>
                  <a:pt x="2180" y="402"/>
                  <a:pt x="2181" y="402"/>
                </a:cubicBezTo>
                <a:cubicBezTo>
                  <a:pt x="2181" y="402"/>
                  <a:pt x="2181" y="402"/>
                  <a:pt x="2181" y="402"/>
                </a:cubicBezTo>
                <a:cubicBezTo>
                  <a:pt x="2182" y="402"/>
                  <a:pt x="2182" y="401"/>
                  <a:pt x="2183" y="401"/>
                </a:cubicBezTo>
                <a:cubicBezTo>
                  <a:pt x="2183" y="401"/>
                  <a:pt x="2184" y="401"/>
                  <a:pt x="2184" y="400"/>
                </a:cubicBezTo>
                <a:cubicBezTo>
                  <a:pt x="2184" y="400"/>
                  <a:pt x="2185" y="400"/>
                  <a:pt x="2185" y="400"/>
                </a:cubicBezTo>
                <a:cubicBezTo>
                  <a:pt x="2185" y="400"/>
                  <a:pt x="2186" y="400"/>
                  <a:pt x="2186" y="399"/>
                </a:cubicBezTo>
                <a:cubicBezTo>
                  <a:pt x="2186" y="399"/>
                  <a:pt x="2186" y="399"/>
                  <a:pt x="2186" y="399"/>
                </a:cubicBezTo>
                <a:cubicBezTo>
                  <a:pt x="2186" y="399"/>
                  <a:pt x="2187" y="399"/>
                  <a:pt x="2187" y="399"/>
                </a:cubicBezTo>
                <a:cubicBezTo>
                  <a:pt x="2187" y="399"/>
                  <a:pt x="2187" y="399"/>
                  <a:pt x="2188" y="398"/>
                </a:cubicBezTo>
                <a:cubicBezTo>
                  <a:pt x="2188" y="398"/>
                  <a:pt x="2188" y="398"/>
                  <a:pt x="2189" y="397"/>
                </a:cubicBezTo>
                <a:cubicBezTo>
                  <a:pt x="2189" y="397"/>
                  <a:pt x="2190" y="397"/>
                  <a:pt x="2190" y="397"/>
                </a:cubicBezTo>
                <a:cubicBezTo>
                  <a:pt x="2190" y="396"/>
                  <a:pt x="2190" y="396"/>
                  <a:pt x="2191" y="396"/>
                </a:cubicBezTo>
                <a:cubicBezTo>
                  <a:pt x="2191" y="396"/>
                  <a:pt x="2191" y="396"/>
                  <a:pt x="2191" y="396"/>
                </a:cubicBezTo>
                <a:cubicBezTo>
                  <a:pt x="2191" y="395"/>
                  <a:pt x="2191" y="395"/>
                  <a:pt x="2191" y="395"/>
                </a:cubicBezTo>
                <a:cubicBezTo>
                  <a:pt x="2191" y="395"/>
                  <a:pt x="2192" y="395"/>
                  <a:pt x="2192" y="394"/>
                </a:cubicBezTo>
                <a:cubicBezTo>
                  <a:pt x="2192" y="394"/>
                  <a:pt x="2193" y="394"/>
                  <a:pt x="2193" y="393"/>
                </a:cubicBezTo>
                <a:cubicBezTo>
                  <a:pt x="2193" y="393"/>
                  <a:pt x="2194" y="393"/>
                  <a:pt x="2194" y="392"/>
                </a:cubicBezTo>
                <a:cubicBezTo>
                  <a:pt x="2194" y="392"/>
                  <a:pt x="2194" y="392"/>
                  <a:pt x="2195" y="391"/>
                </a:cubicBezTo>
                <a:cubicBezTo>
                  <a:pt x="2195" y="391"/>
                  <a:pt x="2195" y="391"/>
                  <a:pt x="2195" y="391"/>
                </a:cubicBezTo>
                <a:cubicBezTo>
                  <a:pt x="2195" y="391"/>
                  <a:pt x="2195" y="391"/>
                  <a:pt x="2195" y="391"/>
                </a:cubicBezTo>
                <a:cubicBezTo>
                  <a:pt x="2195" y="390"/>
                  <a:pt x="2195" y="390"/>
                  <a:pt x="2196" y="390"/>
                </a:cubicBezTo>
                <a:cubicBezTo>
                  <a:pt x="2196" y="390"/>
                  <a:pt x="2196" y="390"/>
                  <a:pt x="2196" y="390"/>
                </a:cubicBezTo>
                <a:cubicBezTo>
                  <a:pt x="2419" y="454"/>
                  <a:pt x="2419" y="454"/>
                  <a:pt x="2419" y="454"/>
                </a:cubicBezTo>
                <a:cubicBezTo>
                  <a:pt x="2419" y="455"/>
                  <a:pt x="2419" y="455"/>
                  <a:pt x="2419" y="456"/>
                </a:cubicBezTo>
                <a:cubicBezTo>
                  <a:pt x="2419" y="456"/>
                  <a:pt x="2419" y="456"/>
                  <a:pt x="2419" y="457"/>
                </a:cubicBezTo>
                <a:cubicBezTo>
                  <a:pt x="2419" y="457"/>
                  <a:pt x="2419" y="458"/>
                  <a:pt x="2419" y="459"/>
                </a:cubicBezTo>
                <a:cubicBezTo>
                  <a:pt x="2419" y="459"/>
                  <a:pt x="2420" y="459"/>
                  <a:pt x="2420" y="460"/>
                </a:cubicBezTo>
                <a:cubicBezTo>
                  <a:pt x="2420" y="460"/>
                  <a:pt x="2420" y="461"/>
                  <a:pt x="2420" y="462"/>
                </a:cubicBezTo>
                <a:cubicBezTo>
                  <a:pt x="2420" y="462"/>
                  <a:pt x="2420" y="462"/>
                  <a:pt x="2420" y="462"/>
                </a:cubicBezTo>
                <a:cubicBezTo>
                  <a:pt x="2420" y="462"/>
                  <a:pt x="2420" y="462"/>
                  <a:pt x="2420" y="463"/>
                </a:cubicBezTo>
                <a:cubicBezTo>
                  <a:pt x="2420" y="463"/>
                  <a:pt x="2421" y="464"/>
                  <a:pt x="2421" y="464"/>
                </a:cubicBezTo>
                <a:cubicBezTo>
                  <a:pt x="2421" y="465"/>
                  <a:pt x="2421" y="465"/>
                  <a:pt x="2421" y="466"/>
                </a:cubicBezTo>
                <a:cubicBezTo>
                  <a:pt x="2421" y="466"/>
                  <a:pt x="2422" y="467"/>
                  <a:pt x="2422" y="467"/>
                </a:cubicBezTo>
                <a:cubicBezTo>
                  <a:pt x="2422" y="468"/>
                  <a:pt x="2422" y="468"/>
                  <a:pt x="2423" y="469"/>
                </a:cubicBezTo>
                <a:cubicBezTo>
                  <a:pt x="2423" y="469"/>
                  <a:pt x="2423" y="469"/>
                  <a:pt x="2423" y="470"/>
                </a:cubicBezTo>
                <a:cubicBezTo>
                  <a:pt x="2423" y="470"/>
                  <a:pt x="2424" y="471"/>
                  <a:pt x="2424" y="471"/>
                </a:cubicBezTo>
                <a:cubicBezTo>
                  <a:pt x="2424" y="471"/>
                  <a:pt x="2424" y="472"/>
                  <a:pt x="2425" y="472"/>
                </a:cubicBezTo>
                <a:cubicBezTo>
                  <a:pt x="2425" y="472"/>
                  <a:pt x="2425" y="473"/>
                  <a:pt x="2426" y="473"/>
                </a:cubicBezTo>
                <a:cubicBezTo>
                  <a:pt x="2426" y="474"/>
                  <a:pt x="2426" y="474"/>
                  <a:pt x="2426" y="474"/>
                </a:cubicBezTo>
                <a:cubicBezTo>
                  <a:pt x="2427" y="475"/>
                  <a:pt x="2427" y="475"/>
                  <a:pt x="2428" y="475"/>
                </a:cubicBezTo>
                <a:cubicBezTo>
                  <a:pt x="2428" y="476"/>
                  <a:pt x="2428" y="476"/>
                  <a:pt x="2429" y="476"/>
                </a:cubicBezTo>
                <a:cubicBezTo>
                  <a:pt x="2429" y="477"/>
                  <a:pt x="2429" y="477"/>
                  <a:pt x="2430" y="477"/>
                </a:cubicBezTo>
                <a:cubicBezTo>
                  <a:pt x="2430" y="478"/>
                  <a:pt x="2430" y="478"/>
                  <a:pt x="2431" y="478"/>
                </a:cubicBezTo>
                <a:cubicBezTo>
                  <a:pt x="2431" y="479"/>
                  <a:pt x="2431" y="479"/>
                  <a:pt x="2432" y="479"/>
                </a:cubicBezTo>
                <a:cubicBezTo>
                  <a:pt x="2432" y="479"/>
                  <a:pt x="2433" y="480"/>
                  <a:pt x="2433" y="480"/>
                </a:cubicBezTo>
                <a:cubicBezTo>
                  <a:pt x="2434" y="480"/>
                  <a:pt x="2434" y="480"/>
                  <a:pt x="2434" y="481"/>
                </a:cubicBezTo>
                <a:cubicBezTo>
                  <a:pt x="2435" y="481"/>
                  <a:pt x="2435" y="481"/>
                  <a:pt x="2436" y="481"/>
                </a:cubicBezTo>
                <a:cubicBezTo>
                  <a:pt x="2436" y="482"/>
                  <a:pt x="2437" y="482"/>
                  <a:pt x="2437" y="482"/>
                </a:cubicBezTo>
                <a:cubicBezTo>
                  <a:pt x="2437" y="482"/>
                  <a:pt x="2438" y="482"/>
                  <a:pt x="2438" y="483"/>
                </a:cubicBezTo>
                <a:cubicBezTo>
                  <a:pt x="2439" y="483"/>
                  <a:pt x="2439" y="483"/>
                  <a:pt x="2440" y="483"/>
                </a:cubicBezTo>
                <a:cubicBezTo>
                  <a:pt x="2440" y="483"/>
                  <a:pt x="2440" y="483"/>
                  <a:pt x="2441" y="483"/>
                </a:cubicBezTo>
                <a:cubicBezTo>
                  <a:pt x="2441" y="483"/>
                  <a:pt x="2441" y="483"/>
                  <a:pt x="2441" y="484"/>
                </a:cubicBezTo>
                <a:cubicBezTo>
                  <a:pt x="2442" y="484"/>
                  <a:pt x="2442" y="484"/>
                  <a:pt x="2443" y="484"/>
                </a:cubicBezTo>
                <a:cubicBezTo>
                  <a:pt x="2443" y="484"/>
                  <a:pt x="2444" y="484"/>
                  <a:pt x="2444" y="484"/>
                </a:cubicBezTo>
                <a:cubicBezTo>
                  <a:pt x="2445" y="484"/>
                  <a:pt x="2445" y="484"/>
                  <a:pt x="2446" y="484"/>
                </a:cubicBezTo>
                <a:cubicBezTo>
                  <a:pt x="2446" y="484"/>
                  <a:pt x="2447" y="485"/>
                  <a:pt x="2447" y="485"/>
                </a:cubicBezTo>
                <a:cubicBezTo>
                  <a:pt x="2447" y="485"/>
                  <a:pt x="2448" y="485"/>
                  <a:pt x="2448" y="485"/>
                </a:cubicBezTo>
                <a:cubicBezTo>
                  <a:pt x="2504" y="711"/>
                  <a:pt x="2504" y="711"/>
                  <a:pt x="2504" y="711"/>
                </a:cubicBezTo>
                <a:cubicBezTo>
                  <a:pt x="2504" y="711"/>
                  <a:pt x="2504" y="711"/>
                  <a:pt x="2504" y="711"/>
                </a:cubicBezTo>
                <a:cubicBezTo>
                  <a:pt x="2503" y="711"/>
                  <a:pt x="2503" y="711"/>
                  <a:pt x="2503" y="711"/>
                </a:cubicBezTo>
                <a:cubicBezTo>
                  <a:pt x="2503" y="711"/>
                  <a:pt x="2502" y="711"/>
                  <a:pt x="2502" y="711"/>
                </a:cubicBezTo>
                <a:cubicBezTo>
                  <a:pt x="2502" y="711"/>
                  <a:pt x="2502" y="712"/>
                  <a:pt x="2502" y="712"/>
                </a:cubicBezTo>
                <a:cubicBezTo>
                  <a:pt x="2502" y="712"/>
                  <a:pt x="2502" y="712"/>
                  <a:pt x="2501" y="712"/>
                </a:cubicBezTo>
                <a:cubicBezTo>
                  <a:pt x="2501" y="713"/>
                  <a:pt x="2500" y="713"/>
                  <a:pt x="2500" y="713"/>
                </a:cubicBezTo>
                <a:cubicBezTo>
                  <a:pt x="2500" y="713"/>
                  <a:pt x="2499" y="714"/>
                  <a:pt x="2499" y="714"/>
                </a:cubicBezTo>
                <a:cubicBezTo>
                  <a:pt x="2499" y="714"/>
                  <a:pt x="2498" y="715"/>
                  <a:pt x="2498" y="715"/>
                </a:cubicBezTo>
                <a:cubicBezTo>
                  <a:pt x="2498" y="715"/>
                  <a:pt x="2498" y="715"/>
                  <a:pt x="2498" y="715"/>
                </a:cubicBezTo>
                <a:cubicBezTo>
                  <a:pt x="2498" y="715"/>
                  <a:pt x="2498" y="715"/>
                  <a:pt x="2498" y="715"/>
                </a:cubicBezTo>
                <a:cubicBezTo>
                  <a:pt x="2497" y="715"/>
                  <a:pt x="2497" y="716"/>
                  <a:pt x="2497" y="716"/>
                </a:cubicBezTo>
                <a:cubicBezTo>
                  <a:pt x="2496" y="716"/>
                  <a:pt x="2496" y="717"/>
                  <a:pt x="2496" y="717"/>
                </a:cubicBezTo>
                <a:cubicBezTo>
                  <a:pt x="2496" y="717"/>
                  <a:pt x="2495" y="718"/>
                  <a:pt x="2495" y="718"/>
                </a:cubicBezTo>
                <a:cubicBezTo>
                  <a:pt x="2495" y="719"/>
                  <a:pt x="2494" y="719"/>
                  <a:pt x="2494" y="719"/>
                </a:cubicBezTo>
                <a:cubicBezTo>
                  <a:pt x="2494" y="719"/>
                  <a:pt x="2494" y="719"/>
                  <a:pt x="2494" y="719"/>
                </a:cubicBezTo>
                <a:cubicBezTo>
                  <a:pt x="2494" y="720"/>
                  <a:pt x="2494" y="720"/>
                  <a:pt x="2494" y="720"/>
                </a:cubicBezTo>
                <a:cubicBezTo>
                  <a:pt x="2494" y="720"/>
                  <a:pt x="2493" y="720"/>
                  <a:pt x="2493" y="721"/>
                </a:cubicBezTo>
                <a:cubicBezTo>
                  <a:pt x="2493" y="721"/>
                  <a:pt x="2493" y="721"/>
                  <a:pt x="2493" y="722"/>
                </a:cubicBezTo>
                <a:cubicBezTo>
                  <a:pt x="2492" y="722"/>
                  <a:pt x="2492" y="723"/>
                  <a:pt x="2492" y="723"/>
                </a:cubicBezTo>
                <a:cubicBezTo>
                  <a:pt x="2492" y="724"/>
                  <a:pt x="2491" y="724"/>
                  <a:pt x="2491" y="724"/>
                </a:cubicBezTo>
                <a:cubicBezTo>
                  <a:pt x="2491" y="725"/>
                  <a:pt x="2491" y="725"/>
                  <a:pt x="2491" y="725"/>
                </a:cubicBezTo>
                <a:cubicBezTo>
                  <a:pt x="2491" y="725"/>
                  <a:pt x="2491" y="726"/>
                  <a:pt x="2491" y="726"/>
                </a:cubicBezTo>
                <a:cubicBezTo>
                  <a:pt x="2490" y="726"/>
                  <a:pt x="2490" y="727"/>
                  <a:pt x="2490" y="727"/>
                </a:cubicBezTo>
                <a:cubicBezTo>
                  <a:pt x="2490" y="728"/>
                  <a:pt x="2490" y="728"/>
                  <a:pt x="2490" y="728"/>
                </a:cubicBezTo>
                <a:cubicBezTo>
                  <a:pt x="2490" y="728"/>
                  <a:pt x="2490" y="728"/>
                  <a:pt x="2490" y="729"/>
                </a:cubicBezTo>
                <a:cubicBezTo>
                  <a:pt x="2490" y="729"/>
                  <a:pt x="2489" y="729"/>
                  <a:pt x="2489" y="730"/>
                </a:cubicBezTo>
                <a:cubicBezTo>
                  <a:pt x="2489" y="730"/>
                  <a:pt x="2489" y="730"/>
                  <a:pt x="2489" y="731"/>
                </a:cubicBezTo>
                <a:cubicBezTo>
                  <a:pt x="2489" y="731"/>
                  <a:pt x="2489" y="731"/>
                  <a:pt x="2489" y="731"/>
                </a:cubicBezTo>
                <a:cubicBezTo>
                  <a:pt x="2489" y="732"/>
                  <a:pt x="2489" y="733"/>
                  <a:pt x="2489" y="733"/>
                </a:cubicBezTo>
                <a:cubicBezTo>
                  <a:pt x="2489" y="734"/>
                  <a:pt x="2489" y="734"/>
                  <a:pt x="2489" y="734"/>
                </a:cubicBezTo>
                <a:cubicBezTo>
                  <a:pt x="2489" y="735"/>
                  <a:pt x="2489" y="735"/>
                  <a:pt x="2489" y="736"/>
                </a:cubicBezTo>
                <a:cubicBezTo>
                  <a:pt x="2489" y="736"/>
                  <a:pt x="2489" y="736"/>
                  <a:pt x="2489" y="736"/>
                </a:cubicBezTo>
                <a:cubicBezTo>
                  <a:pt x="2489" y="737"/>
                  <a:pt x="2489" y="737"/>
                  <a:pt x="2489" y="737"/>
                </a:cubicBezTo>
                <a:cubicBezTo>
                  <a:pt x="2489" y="738"/>
                  <a:pt x="2489" y="738"/>
                  <a:pt x="2489" y="739"/>
                </a:cubicBezTo>
                <a:cubicBezTo>
                  <a:pt x="2489" y="739"/>
                  <a:pt x="2489" y="740"/>
                  <a:pt x="2489" y="740"/>
                </a:cubicBezTo>
                <a:cubicBezTo>
                  <a:pt x="2489" y="741"/>
                  <a:pt x="2489" y="741"/>
                  <a:pt x="2489" y="741"/>
                </a:cubicBezTo>
                <a:cubicBezTo>
                  <a:pt x="2489" y="742"/>
                  <a:pt x="2489" y="742"/>
                  <a:pt x="2489" y="742"/>
                </a:cubicBezTo>
                <a:cubicBezTo>
                  <a:pt x="2489" y="742"/>
                  <a:pt x="2489" y="743"/>
                  <a:pt x="2489" y="743"/>
                </a:cubicBezTo>
                <a:cubicBezTo>
                  <a:pt x="2489" y="743"/>
                  <a:pt x="2489" y="744"/>
                  <a:pt x="2489" y="744"/>
                </a:cubicBezTo>
                <a:cubicBezTo>
                  <a:pt x="2490" y="744"/>
                  <a:pt x="2490" y="744"/>
                  <a:pt x="2490" y="745"/>
                </a:cubicBezTo>
                <a:cubicBezTo>
                  <a:pt x="2490" y="745"/>
                  <a:pt x="2490" y="746"/>
                  <a:pt x="2490" y="746"/>
                </a:cubicBezTo>
                <a:cubicBezTo>
                  <a:pt x="2490" y="746"/>
                  <a:pt x="2490" y="747"/>
                  <a:pt x="2490" y="747"/>
                </a:cubicBezTo>
                <a:cubicBezTo>
                  <a:pt x="2491" y="747"/>
                  <a:pt x="2491" y="747"/>
                  <a:pt x="2491" y="748"/>
                </a:cubicBezTo>
                <a:cubicBezTo>
                  <a:pt x="2491" y="748"/>
                  <a:pt x="2491" y="748"/>
                  <a:pt x="2491" y="749"/>
                </a:cubicBezTo>
                <a:cubicBezTo>
                  <a:pt x="2491" y="749"/>
                  <a:pt x="2492" y="750"/>
                  <a:pt x="2492" y="750"/>
                </a:cubicBezTo>
                <a:cubicBezTo>
                  <a:pt x="2492" y="750"/>
                  <a:pt x="2492" y="751"/>
                  <a:pt x="2492" y="751"/>
                </a:cubicBezTo>
                <a:cubicBezTo>
                  <a:pt x="2324" y="912"/>
                  <a:pt x="2324" y="912"/>
                  <a:pt x="2324" y="912"/>
                </a:cubicBezTo>
                <a:cubicBezTo>
                  <a:pt x="2323" y="911"/>
                  <a:pt x="2322" y="911"/>
                  <a:pt x="2321" y="910"/>
                </a:cubicBezTo>
                <a:cubicBezTo>
                  <a:pt x="2321" y="910"/>
                  <a:pt x="2321" y="910"/>
                  <a:pt x="2321" y="910"/>
                </a:cubicBezTo>
                <a:cubicBezTo>
                  <a:pt x="2319" y="909"/>
                  <a:pt x="2317" y="909"/>
                  <a:pt x="2316" y="908"/>
                </a:cubicBezTo>
                <a:cubicBezTo>
                  <a:pt x="2316" y="908"/>
                  <a:pt x="2315" y="908"/>
                  <a:pt x="2315" y="908"/>
                </a:cubicBezTo>
                <a:cubicBezTo>
                  <a:pt x="2313" y="908"/>
                  <a:pt x="2312" y="908"/>
                  <a:pt x="2310" y="908"/>
                </a:cubicBezTo>
                <a:cubicBezTo>
                  <a:pt x="2310" y="908"/>
                  <a:pt x="2310" y="908"/>
                  <a:pt x="2309" y="908"/>
                </a:cubicBezTo>
                <a:cubicBezTo>
                  <a:pt x="2308" y="908"/>
                  <a:pt x="2306" y="908"/>
                  <a:pt x="2304" y="908"/>
                </a:cubicBezTo>
                <a:cubicBezTo>
                  <a:pt x="2304" y="908"/>
                  <a:pt x="2304" y="908"/>
                  <a:pt x="2304" y="908"/>
                </a:cubicBezTo>
                <a:cubicBezTo>
                  <a:pt x="2303" y="908"/>
                  <a:pt x="2303" y="908"/>
                  <a:pt x="2302" y="909"/>
                </a:cubicBezTo>
                <a:cubicBezTo>
                  <a:pt x="2301" y="909"/>
                  <a:pt x="2300" y="909"/>
                  <a:pt x="2299" y="910"/>
                </a:cubicBezTo>
                <a:cubicBezTo>
                  <a:pt x="2298" y="910"/>
                  <a:pt x="2298" y="910"/>
                  <a:pt x="2298" y="910"/>
                </a:cubicBezTo>
                <a:cubicBezTo>
                  <a:pt x="2296" y="911"/>
                  <a:pt x="2295" y="911"/>
                  <a:pt x="2293" y="912"/>
                </a:cubicBezTo>
                <a:cubicBezTo>
                  <a:pt x="2293" y="912"/>
                  <a:pt x="2293" y="912"/>
                  <a:pt x="2293" y="912"/>
                </a:cubicBezTo>
                <a:cubicBezTo>
                  <a:pt x="2291" y="914"/>
                  <a:pt x="2290" y="915"/>
                  <a:pt x="2289" y="916"/>
                </a:cubicBezTo>
                <a:cubicBezTo>
                  <a:pt x="2289" y="916"/>
                  <a:pt x="2288" y="916"/>
                  <a:pt x="2288" y="916"/>
                </a:cubicBezTo>
                <a:cubicBezTo>
                  <a:pt x="2288" y="916"/>
                  <a:pt x="2288" y="916"/>
                  <a:pt x="2288" y="916"/>
                </a:cubicBezTo>
                <a:cubicBezTo>
                  <a:pt x="2287" y="918"/>
                  <a:pt x="2286" y="919"/>
                  <a:pt x="2285" y="920"/>
                </a:cubicBezTo>
                <a:cubicBezTo>
                  <a:pt x="2285" y="921"/>
                  <a:pt x="2284" y="921"/>
                  <a:pt x="2284" y="921"/>
                </a:cubicBezTo>
                <a:cubicBezTo>
                  <a:pt x="2283" y="922"/>
                  <a:pt x="2283" y="924"/>
                  <a:pt x="2282" y="925"/>
                </a:cubicBezTo>
                <a:cubicBezTo>
                  <a:pt x="2282" y="926"/>
                  <a:pt x="2282" y="926"/>
                  <a:pt x="2282" y="926"/>
                </a:cubicBezTo>
                <a:cubicBezTo>
                  <a:pt x="2281" y="928"/>
                  <a:pt x="2280" y="929"/>
                  <a:pt x="2280" y="931"/>
                </a:cubicBezTo>
                <a:cubicBezTo>
                  <a:pt x="2280" y="931"/>
                  <a:pt x="2280" y="931"/>
                  <a:pt x="2280" y="932"/>
                </a:cubicBezTo>
                <a:cubicBezTo>
                  <a:pt x="2280" y="933"/>
                  <a:pt x="2279" y="935"/>
                  <a:pt x="2279" y="937"/>
                </a:cubicBezTo>
                <a:cubicBezTo>
                  <a:pt x="2279" y="937"/>
                  <a:pt x="2279" y="937"/>
                  <a:pt x="2279" y="937"/>
                </a:cubicBezTo>
                <a:cubicBezTo>
                  <a:pt x="2279" y="939"/>
                  <a:pt x="2279" y="941"/>
                  <a:pt x="2280" y="942"/>
                </a:cubicBezTo>
                <a:cubicBezTo>
                  <a:pt x="2280" y="943"/>
                  <a:pt x="2280" y="943"/>
                  <a:pt x="2280" y="943"/>
                </a:cubicBezTo>
                <a:cubicBezTo>
                  <a:pt x="2280" y="944"/>
                  <a:pt x="2280" y="944"/>
                  <a:pt x="2280" y="945"/>
                </a:cubicBezTo>
                <a:cubicBezTo>
                  <a:pt x="2280" y="946"/>
                  <a:pt x="2281" y="947"/>
                  <a:pt x="2281" y="948"/>
                </a:cubicBezTo>
                <a:cubicBezTo>
                  <a:pt x="2281" y="948"/>
                  <a:pt x="2281" y="948"/>
                  <a:pt x="2281" y="949"/>
                </a:cubicBezTo>
                <a:cubicBezTo>
                  <a:pt x="2282" y="950"/>
                  <a:pt x="2283" y="952"/>
                  <a:pt x="2284" y="953"/>
                </a:cubicBezTo>
                <a:cubicBezTo>
                  <a:pt x="2284" y="954"/>
                  <a:pt x="2284" y="954"/>
                  <a:pt x="2284" y="954"/>
                </a:cubicBezTo>
                <a:cubicBezTo>
                  <a:pt x="2285" y="955"/>
                  <a:pt x="2286" y="957"/>
                  <a:pt x="2287" y="958"/>
                </a:cubicBezTo>
                <a:cubicBezTo>
                  <a:pt x="2287" y="958"/>
                  <a:pt x="2288" y="958"/>
                  <a:pt x="2288" y="958"/>
                </a:cubicBezTo>
                <a:cubicBezTo>
                  <a:pt x="2288" y="958"/>
                  <a:pt x="2288" y="958"/>
                  <a:pt x="2288" y="958"/>
                </a:cubicBezTo>
                <a:cubicBezTo>
                  <a:pt x="2289" y="960"/>
                  <a:pt x="2290" y="961"/>
                  <a:pt x="2292" y="962"/>
                </a:cubicBezTo>
                <a:cubicBezTo>
                  <a:pt x="2292" y="962"/>
                  <a:pt x="2292" y="962"/>
                  <a:pt x="2293" y="962"/>
                </a:cubicBezTo>
                <a:cubicBezTo>
                  <a:pt x="2294" y="963"/>
                  <a:pt x="2295" y="964"/>
                  <a:pt x="2297" y="965"/>
                </a:cubicBezTo>
                <a:cubicBezTo>
                  <a:pt x="2297" y="965"/>
                  <a:pt x="2297" y="965"/>
                  <a:pt x="2298" y="965"/>
                </a:cubicBezTo>
                <a:cubicBezTo>
                  <a:pt x="2299" y="966"/>
                  <a:pt x="2301" y="966"/>
                  <a:pt x="2303" y="967"/>
                </a:cubicBezTo>
                <a:cubicBezTo>
                  <a:pt x="2303" y="967"/>
                  <a:pt x="2303" y="967"/>
                  <a:pt x="2303" y="967"/>
                </a:cubicBezTo>
                <a:cubicBezTo>
                  <a:pt x="2305" y="967"/>
                  <a:pt x="2307" y="967"/>
                  <a:pt x="2308" y="967"/>
                </a:cubicBezTo>
                <a:cubicBezTo>
                  <a:pt x="2308" y="967"/>
                  <a:pt x="2308" y="967"/>
                  <a:pt x="2308" y="967"/>
                </a:cubicBezTo>
                <a:cubicBezTo>
                  <a:pt x="2364" y="1193"/>
                  <a:pt x="2364" y="1193"/>
                  <a:pt x="2364" y="1193"/>
                </a:cubicBezTo>
                <a:cubicBezTo>
                  <a:pt x="2364" y="1194"/>
                  <a:pt x="2363" y="1194"/>
                  <a:pt x="2363" y="1194"/>
                </a:cubicBezTo>
                <a:cubicBezTo>
                  <a:pt x="2363" y="1194"/>
                  <a:pt x="2363" y="1194"/>
                  <a:pt x="2362" y="1194"/>
                </a:cubicBezTo>
                <a:cubicBezTo>
                  <a:pt x="2361" y="1195"/>
                  <a:pt x="2359" y="1196"/>
                  <a:pt x="2358" y="1198"/>
                </a:cubicBezTo>
                <a:cubicBezTo>
                  <a:pt x="2358" y="1198"/>
                  <a:pt x="2358" y="1198"/>
                  <a:pt x="2358" y="1198"/>
                </a:cubicBezTo>
                <a:cubicBezTo>
                  <a:pt x="2358" y="1198"/>
                  <a:pt x="2358" y="1198"/>
                  <a:pt x="2358" y="1198"/>
                </a:cubicBezTo>
                <a:cubicBezTo>
                  <a:pt x="2356" y="1199"/>
                  <a:pt x="2355" y="1201"/>
                  <a:pt x="2354" y="1202"/>
                </a:cubicBezTo>
                <a:cubicBezTo>
                  <a:pt x="2354" y="1202"/>
                  <a:pt x="2354" y="1203"/>
                  <a:pt x="2354" y="1203"/>
                </a:cubicBezTo>
                <a:cubicBezTo>
                  <a:pt x="2353" y="1204"/>
                  <a:pt x="2352" y="1206"/>
                  <a:pt x="2351" y="1207"/>
                </a:cubicBezTo>
                <a:cubicBezTo>
                  <a:pt x="2351" y="1208"/>
                  <a:pt x="2351" y="1208"/>
                  <a:pt x="2351" y="1208"/>
                </a:cubicBezTo>
                <a:cubicBezTo>
                  <a:pt x="2350" y="1210"/>
                  <a:pt x="2350" y="1211"/>
                  <a:pt x="2349" y="1213"/>
                </a:cubicBezTo>
                <a:cubicBezTo>
                  <a:pt x="2349" y="1213"/>
                  <a:pt x="2349" y="1213"/>
                  <a:pt x="2349" y="1213"/>
                </a:cubicBezTo>
                <a:cubicBezTo>
                  <a:pt x="2349" y="1215"/>
                  <a:pt x="2349" y="1217"/>
                  <a:pt x="2349" y="1219"/>
                </a:cubicBezTo>
                <a:cubicBezTo>
                  <a:pt x="2349" y="1219"/>
                  <a:pt x="2349" y="1219"/>
                  <a:pt x="2349" y="1219"/>
                </a:cubicBezTo>
                <a:cubicBezTo>
                  <a:pt x="2349" y="1221"/>
                  <a:pt x="2349" y="1223"/>
                  <a:pt x="2349" y="1224"/>
                </a:cubicBezTo>
                <a:cubicBezTo>
                  <a:pt x="2349" y="1224"/>
                  <a:pt x="2349" y="1225"/>
                  <a:pt x="2349" y="1225"/>
                </a:cubicBezTo>
                <a:cubicBezTo>
                  <a:pt x="2349" y="1225"/>
                  <a:pt x="2349" y="1226"/>
                  <a:pt x="2350" y="1227"/>
                </a:cubicBezTo>
                <a:cubicBezTo>
                  <a:pt x="2350" y="1228"/>
                  <a:pt x="2350" y="1229"/>
                  <a:pt x="2351" y="1230"/>
                </a:cubicBezTo>
                <a:cubicBezTo>
                  <a:pt x="2351" y="1230"/>
                  <a:pt x="2351" y="1230"/>
                  <a:pt x="2351" y="1230"/>
                </a:cubicBezTo>
                <a:cubicBezTo>
                  <a:pt x="2351" y="1232"/>
                  <a:pt x="2352" y="1233"/>
                  <a:pt x="2352" y="1234"/>
                </a:cubicBezTo>
                <a:cubicBezTo>
                  <a:pt x="2184" y="1395"/>
                  <a:pt x="2184" y="1395"/>
                  <a:pt x="2184" y="1395"/>
                </a:cubicBezTo>
                <a:cubicBezTo>
                  <a:pt x="2184" y="1395"/>
                  <a:pt x="2184" y="1395"/>
                  <a:pt x="2184" y="1395"/>
                </a:cubicBezTo>
                <a:cubicBezTo>
                  <a:pt x="2184" y="1394"/>
                  <a:pt x="2183" y="1394"/>
                  <a:pt x="2183" y="1394"/>
                </a:cubicBezTo>
                <a:cubicBezTo>
                  <a:pt x="2182" y="1394"/>
                  <a:pt x="2182" y="1393"/>
                  <a:pt x="2181" y="1393"/>
                </a:cubicBezTo>
                <a:cubicBezTo>
                  <a:pt x="2181" y="1393"/>
                  <a:pt x="2181" y="1393"/>
                  <a:pt x="2181" y="1393"/>
                </a:cubicBezTo>
                <a:cubicBezTo>
                  <a:pt x="2181" y="1393"/>
                  <a:pt x="2180" y="1393"/>
                  <a:pt x="2180" y="1393"/>
                </a:cubicBezTo>
                <a:cubicBezTo>
                  <a:pt x="2179" y="1392"/>
                  <a:pt x="2179" y="1392"/>
                  <a:pt x="2178" y="1392"/>
                </a:cubicBezTo>
                <a:cubicBezTo>
                  <a:pt x="2178" y="1392"/>
                  <a:pt x="2178" y="1392"/>
                  <a:pt x="2178" y="1392"/>
                </a:cubicBezTo>
                <a:cubicBezTo>
                  <a:pt x="2177" y="1392"/>
                  <a:pt x="2177" y="1392"/>
                  <a:pt x="2177" y="1392"/>
                </a:cubicBezTo>
                <a:cubicBezTo>
                  <a:pt x="2177" y="1392"/>
                  <a:pt x="2176" y="1391"/>
                  <a:pt x="2176" y="1391"/>
                </a:cubicBezTo>
                <a:cubicBezTo>
                  <a:pt x="2176" y="1391"/>
                  <a:pt x="2175" y="1391"/>
                  <a:pt x="2175" y="1391"/>
                </a:cubicBezTo>
                <a:cubicBezTo>
                  <a:pt x="2175" y="1391"/>
                  <a:pt x="2175" y="1391"/>
                  <a:pt x="2174" y="1391"/>
                </a:cubicBezTo>
                <a:cubicBezTo>
                  <a:pt x="2174" y="1391"/>
                  <a:pt x="2173" y="1391"/>
                  <a:pt x="2173" y="1391"/>
                </a:cubicBezTo>
                <a:cubicBezTo>
                  <a:pt x="2172" y="1391"/>
                  <a:pt x="2172" y="1391"/>
                  <a:pt x="2171" y="1391"/>
                </a:cubicBezTo>
                <a:cubicBezTo>
                  <a:pt x="2171" y="1391"/>
                  <a:pt x="2170" y="1391"/>
                  <a:pt x="2170" y="1391"/>
                </a:cubicBezTo>
                <a:cubicBezTo>
                  <a:pt x="2170" y="1391"/>
                  <a:pt x="2170" y="1391"/>
                  <a:pt x="2170" y="1391"/>
                </a:cubicBezTo>
                <a:cubicBezTo>
                  <a:pt x="2169" y="1391"/>
                  <a:pt x="2169" y="1391"/>
                  <a:pt x="2168" y="1391"/>
                </a:cubicBezTo>
                <a:cubicBezTo>
                  <a:pt x="2168" y="1391"/>
                  <a:pt x="2167" y="1391"/>
                  <a:pt x="2167" y="1391"/>
                </a:cubicBezTo>
                <a:cubicBezTo>
                  <a:pt x="2166" y="1391"/>
                  <a:pt x="2166" y="1391"/>
                  <a:pt x="2165" y="1391"/>
                </a:cubicBezTo>
                <a:cubicBezTo>
                  <a:pt x="2165" y="1391"/>
                  <a:pt x="2165" y="1391"/>
                  <a:pt x="2164" y="1391"/>
                </a:cubicBezTo>
                <a:cubicBezTo>
                  <a:pt x="2164" y="1391"/>
                  <a:pt x="2164" y="1391"/>
                  <a:pt x="2164" y="1391"/>
                </a:cubicBezTo>
                <a:cubicBezTo>
                  <a:pt x="2163" y="1391"/>
                  <a:pt x="2163" y="1391"/>
                  <a:pt x="2162" y="1391"/>
                </a:cubicBezTo>
                <a:cubicBezTo>
                  <a:pt x="2162" y="1391"/>
                  <a:pt x="2162" y="1391"/>
                  <a:pt x="2162" y="1391"/>
                </a:cubicBezTo>
                <a:cubicBezTo>
                  <a:pt x="2162" y="1392"/>
                  <a:pt x="2162" y="1392"/>
                  <a:pt x="2161" y="1392"/>
                </a:cubicBezTo>
                <a:cubicBezTo>
                  <a:pt x="2161" y="1392"/>
                  <a:pt x="2160" y="1392"/>
                  <a:pt x="2160" y="1392"/>
                </a:cubicBezTo>
                <a:cubicBezTo>
                  <a:pt x="2159" y="1392"/>
                  <a:pt x="2159" y="1392"/>
                  <a:pt x="2159" y="1392"/>
                </a:cubicBezTo>
                <a:cubicBezTo>
                  <a:pt x="2159" y="1393"/>
                  <a:pt x="2158" y="1393"/>
                  <a:pt x="2158" y="1393"/>
                </a:cubicBezTo>
                <a:cubicBezTo>
                  <a:pt x="2158" y="1393"/>
                  <a:pt x="2157" y="1393"/>
                  <a:pt x="2157" y="1393"/>
                </a:cubicBezTo>
                <a:cubicBezTo>
                  <a:pt x="2156" y="1393"/>
                  <a:pt x="2156" y="1394"/>
                  <a:pt x="2155" y="1394"/>
                </a:cubicBezTo>
                <a:cubicBezTo>
                  <a:pt x="2155" y="1394"/>
                  <a:pt x="2155" y="1394"/>
                  <a:pt x="2154" y="1395"/>
                </a:cubicBezTo>
                <a:cubicBezTo>
                  <a:pt x="2154" y="1395"/>
                  <a:pt x="2154" y="1395"/>
                  <a:pt x="2153" y="1395"/>
                </a:cubicBezTo>
                <a:cubicBezTo>
                  <a:pt x="2153" y="1395"/>
                  <a:pt x="2153" y="1395"/>
                  <a:pt x="2153" y="1395"/>
                </a:cubicBezTo>
                <a:cubicBezTo>
                  <a:pt x="2153" y="1395"/>
                  <a:pt x="2153" y="1395"/>
                  <a:pt x="2153" y="1395"/>
                </a:cubicBezTo>
                <a:cubicBezTo>
                  <a:pt x="2153" y="1396"/>
                  <a:pt x="2152" y="1396"/>
                  <a:pt x="2152" y="1396"/>
                </a:cubicBezTo>
                <a:cubicBezTo>
                  <a:pt x="2152" y="1396"/>
                  <a:pt x="2151" y="1397"/>
                  <a:pt x="2151" y="1397"/>
                </a:cubicBezTo>
                <a:cubicBezTo>
                  <a:pt x="2150" y="1397"/>
                  <a:pt x="2150" y="1398"/>
                  <a:pt x="2150" y="1398"/>
                </a:cubicBezTo>
                <a:cubicBezTo>
                  <a:pt x="2149" y="1398"/>
                  <a:pt x="2149" y="1398"/>
                  <a:pt x="2149" y="1399"/>
                </a:cubicBezTo>
                <a:cubicBezTo>
                  <a:pt x="2149" y="1399"/>
                  <a:pt x="2149" y="1399"/>
                  <a:pt x="2149" y="1399"/>
                </a:cubicBezTo>
                <a:cubicBezTo>
                  <a:pt x="2148" y="1399"/>
                  <a:pt x="2148" y="1399"/>
                  <a:pt x="2148" y="1399"/>
                </a:cubicBezTo>
                <a:cubicBezTo>
                  <a:pt x="2148" y="1399"/>
                  <a:pt x="2148" y="1400"/>
                  <a:pt x="2147" y="1400"/>
                </a:cubicBezTo>
                <a:cubicBezTo>
                  <a:pt x="2147" y="1400"/>
                  <a:pt x="2147" y="1401"/>
                  <a:pt x="2147" y="1401"/>
                </a:cubicBezTo>
                <a:cubicBezTo>
                  <a:pt x="2146" y="1401"/>
                  <a:pt x="2146" y="1402"/>
                  <a:pt x="2146" y="1402"/>
                </a:cubicBezTo>
                <a:cubicBezTo>
                  <a:pt x="2145" y="1403"/>
                  <a:pt x="2145" y="1403"/>
                  <a:pt x="2145" y="1403"/>
                </a:cubicBezTo>
                <a:cubicBezTo>
                  <a:pt x="2145" y="1403"/>
                  <a:pt x="2145" y="1403"/>
                  <a:pt x="2145" y="1403"/>
                </a:cubicBezTo>
                <a:cubicBezTo>
                  <a:pt x="2145" y="1403"/>
                  <a:pt x="2145" y="1404"/>
                  <a:pt x="2145" y="1404"/>
                </a:cubicBezTo>
                <a:cubicBezTo>
                  <a:pt x="2144" y="1404"/>
                  <a:pt x="2144" y="1404"/>
                  <a:pt x="2144" y="1405"/>
                </a:cubicBezTo>
                <a:cubicBezTo>
                  <a:pt x="2144" y="1405"/>
                  <a:pt x="2144" y="1405"/>
                  <a:pt x="2144" y="1405"/>
                </a:cubicBezTo>
                <a:cubicBezTo>
                  <a:pt x="1920" y="1340"/>
                  <a:pt x="1920" y="1340"/>
                  <a:pt x="1920" y="1340"/>
                </a:cubicBezTo>
                <a:cubicBezTo>
                  <a:pt x="1920" y="1340"/>
                  <a:pt x="1920" y="1340"/>
                  <a:pt x="1920" y="1340"/>
                </a:cubicBezTo>
                <a:cubicBezTo>
                  <a:pt x="1920" y="1340"/>
                  <a:pt x="1920" y="1339"/>
                  <a:pt x="1920" y="1339"/>
                </a:cubicBezTo>
                <a:cubicBezTo>
                  <a:pt x="1920" y="1338"/>
                  <a:pt x="1920" y="1338"/>
                  <a:pt x="1920" y="1338"/>
                </a:cubicBezTo>
                <a:cubicBezTo>
                  <a:pt x="1920" y="1337"/>
                  <a:pt x="1920" y="1336"/>
                  <a:pt x="1920" y="1336"/>
                </a:cubicBezTo>
                <a:cubicBezTo>
                  <a:pt x="1920" y="1335"/>
                  <a:pt x="1920" y="1335"/>
                  <a:pt x="1920" y="1335"/>
                </a:cubicBezTo>
                <a:cubicBezTo>
                  <a:pt x="1920" y="1335"/>
                  <a:pt x="1920" y="1334"/>
                  <a:pt x="1920" y="1334"/>
                </a:cubicBezTo>
                <a:cubicBezTo>
                  <a:pt x="1920" y="1334"/>
                  <a:pt x="1920" y="1333"/>
                  <a:pt x="1920" y="1333"/>
                </a:cubicBezTo>
                <a:cubicBezTo>
                  <a:pt x="1919" y="1333"/>
                  <a:pt x="1919" y="1333"/>
                  <a:pt x="1919" y="1333"/>
                </a:cubicBezTo>
                <a:cubicBezTo>
                  <a:pt x="1919" y="1332"/>
                  <a:pt x="1919" y="1332"/>
                  <a:pt x="1919" y="1332"/>
                </a:cubicBezTo>
                <a:cubicBezTo>
                  <a:pt x="1919" y="1331"/>
                  <a:pt x="1919" y="1331"/>
                  <a:pt x="1919" y="1330"/>
                </a:cubicBezTo>
                <a:cubicBezTo>
                  <a:pt x="1919" y="1330"/>
                  <a:pt x="1919" y="1329"/>
                  <a:pt x="1918" y="1329"/>
                </a:cubicBezTo>
                <a:cubicBezTo>
                  <a:pt x="1918" y="1329"/>
                  <a:pt x="1918" y="1329"/>
                  <a:pt x="1918" y="1329"/>
                </a:cubicBezTo>
                <a:cubicBezTo>
                  <a:pt x="1918" y="1329"/>
                  <a:pt x="1918" y="1329"/>
                  <a:pt x="1918" y="1329"/>
                </a:cubicBezTo>
                <a:cubicBezTo>
                  <a:pt x="1918" y="1328"/>
                  <a:pt x="1918" y="1328"/>
                  <a:pt x="1918" y="1327"/>
                </a:cubicBezTo>
                <a:cubicBezTo>
                  <a:pt x="1917" y="1327"/>
                  <a:pt x="1917" y="1326"/>
                  <a:pt x="1917" y="1326"/>
                </a:cubicBezTo>
                <a:cubicBezTo>
                  <a:pt x="1917" y="1326"/>
                  <a:pt x="1917" y="1325"/>
                  <a:pt x="1916" y="1325"/>
                </a:cubicBezTo>
                <a:cubicBezTo>
                  <a:pt x="1916" y="1325"/>
                  <a:pt x="1916" y="1324"/>
                  <a:pt x="1916" y="1324"/>
                </a:cubicBezTo>
                <a:cubicBezTo>
                  <a:pt x="1916" y="1324"/>
                  <a:pt x="1916" y="1324"/>
                  <a:pt x="1916" y="1324"/>
                </a:cubicBezTo>
                <a:cubicBezTo>
                  <a:pt x="1916" y="1323"/>
                  <a:pt x="1915" y="1323"/>
                  <a:pt x="1915" y="1323"/>
                </a:cubicBezTo>
                <a:cubicBezTo>
                  <a:pt x="1915" y="1323"/>
                  <a:pt x="1915" y="1323"/>
                  <a:pt x="1915" y="1322"/>
                </a:cubicBezTo>
                <a:cubicBezTo>
                  <a:pt x="1914" y="1322"/>
                  <a:pt x="1914" y="1322"/>
                  <a:pt x="1914" y="1321"/>
                </a:cubicBezTo>
                <a:cubicBezTo>
                  <a:pt x="1914" y="1321"/>
                  <a:pt x="1913" y="1320"/>
                  <a:pt x="1913" y="1320"/>
                </a:cubicBezTo>
                <a:cubicBezTo>
                  <a:pt x="1913" y="1320"/>
                  <a:pt x="1912" y="1319"/>
                  <a:pt x="1912" y="1319"/>
                </a:cubicBezTo>
                <a:cubicBezTo>
                  <a:pt x="1912" y="1319"/>
                  <a:pt x="1912" y="1319"/>
                  <a:pt x="1912" y="1319"/>
                </a:cubicBezTo>
                <a:cubicBezTo>
                  <a:pt x="1912" y="1319"/>
                  <a:pt x="1912" y="1319"/>
                  <a:pt x="1912" y="1319"/>
                </a:cubicBezTo>
                <a:cubicBezTo>
                  <a:pt x="1912" y="1319"/>
                  <a:pt x="1911" y="1318"/>
                  <a:pt x="1911" y="1318"/>
                </a:cubicBezTo>
                <a:cubicBezTo>
                  <a:pt x="1911" y="1318"/>
                  <a:pt x="1910" y="1317"/>
                  <a:pt x="1910" y="1317"/>
                </a:cubicBezTo>
                <a:cubicBezTo>
                  <a:pt x="1910" y="1317"/>
                  <a:pt x="1909" y="1316"/>
                  <a:pt x="1909" y="1316"/>
                </a:cubicBezTo>
                <a:cubicBezTo>
                  <a:pt x="1908" y="1316"/>
                  <a:pt x="1908" y="1316"/>
                  <a:pt x="1908" y="1315"/>
                </a:cubicBezTo>
                <a:cubicBezTo>
                  <a:pt x="1908" y="1315"/>
                  <a:pt x="1908" y="1315"/>
                  <a:pt x="1908" y="1315"/>
                </a:cubicBezTo>
                <a:cubicBezTo>
                  <a:pt x="1907" y="1315"/>
                  <a:pt x="1907" y="1315"/>
                  <a:pt x="1907" y="1315"/>
                </a:cubicBezTo>
                <a:cubicBezTo>
                  <a:pt x="1907" y="1315"/>
                  <a:pt x="1907" y="1315"/>
                  <a:pt x="1906" y="1314"/>
                </a:cubicBezTo>
                <a:cubicBezTo>
                  <a:pt x="1906" y="1314"/>
                  <a:pt x="1906" y="1314"/>
                  <a:pt x="1905" y="1314"/>
                </a:cubicBezTo>
                <a:cubicBezTo>
                  <a:pt x="1905" y="1313"/>
                  <a:pt x="1904" y="1313"/>
                  <a:pt x="1904" y="1313"/>
                </a:cubicBezTo>
                <a:cubicBezTo>
                  <a:pt x="1903" y="1313"/>
                  <a:pt x="1903" y="1313"/>
                  <a:pt x="1903" y="1312"/>
                </a:cubicBezTo>
                <a:cubicBezTo>
                  <a:pt x="1902" y="1312"/>
                  <a:pt x="1902" y="1312"/>
                  <a:pt x="1902" y="1312"/>
                </a:cubicBezTo>
                <a:cubicBezTo>
                  <a:pt x="1902" y="1312"/>
                  <a:pt x="1901" y="1312"/>
                  <a:pt x="1901" y="1312"/>
                </a:cubicBezTo>
                <a:cubicBezTo>
                  <a:pt x="1901" y="1312"/>
                  <a:pt x="1900" y="1311"/>
                  <a:pt x="1900" y="1311"/>
                </a:cubicBezTo>
                <a:cubicBezTo>
                  <a:pt x="1899" y="1311"/>
                  <a:pt x="1899" y="1311"/>
                  <a:pt x="1899" y="1311"/>
                </a:cubicBezTo>
                <a:cubicBezTo>
                  <a:pt x="1899" y="1311"/>
                  <a:pt x="1899" y="1311"/>
                  <a:pt x="1898" y="1311"/>
                </a:cubicBezTo>
                <a:cubicBezTo>
                  <a:pt x="1898" y="1311"/>
                  <a:pt x="1897" y="1311"/>
                  <a:pt x="1897" y="1311"/>
                </a:cubicBezTo>
                <a:cubicBezTo>
                  <a:pt x="1897" y="1311"/>
                  <a:pt x="1897" y="1310"/>
                  <a:pt x="1896" y="1310"/>
                </a:cubicBezTo>
                <a:cubicBezTo>
                  <a:pt x="1896" y="1310"/>
                  <a:pt x="1896" y="1310"/>
                  <a:pt x="1896" y="1310"/>
                </a:cubicBezTo>
                <a:cubicBezTo>
                  <a:pt x="1895" y="1310"/>
                  <a:pt x="1894" y="1310"/>
                  <a:pt x="1894" y="1310"/>
                </a:cubicBezTo>
                <a:cubicBezTo>
                  <a:pt x="1893" y="1310"/>
                  <a:pt x="1893" y="1310"/>
                  <a:pt x="1893" y="1310"/>
                </a:cubicBezTo>
                <a:cubicBezTo>
                  <a:pt x="1892" y="1310"/>
                  <a:pt x="1892" y="1310"/>
                  <a:pt x="1891" y="1310"/>
                </a:cubicBezTo>
                <a:cubicBezTo>
                  <a:pt x="1891" y="1310"/>
                  <a:pt x="1891" y="1310"/>
                  <a:pt x="1891" y="1310"/>
                </a:cubicBezTo>
                <a:cubicBezTo>
                  <a:pt x="1836" y="1084"/>
                  <a:pt x="1836" y="1084"/>
                  <a:pt x="1836" y="1084"/>
                </a:cubicBezTo>
                <a:cubicBezTo>
                  <a:pt x="1847" y="1077"/>
                  <a:pt x="1853" y="1064"/>
                  <a:pt x="1850" y="1051"/>
                </a:cubicBezTo>
                <a:cubicBezTo>
                  <a:pt x="1849" y="1047"/>
                  <a:pt x="1847" y="1043"/>
                  <a:pt x="1845" y="1040"/>
                </a:cubicBezTo>
                <a:cubicBezTo>
                  <a:pt x="1844" y="1038"/>
                  <a:pt x="1842" y="1037"/>
                  <a:pt x="1841" y="1036"/>
                </a:cubicBezTo>
                <a:cubicBezTo>
                  <a:pt x="1840" y="1035"/>
                  <a:pt x="1840" y="1034"/>
                  <a:pt x="1839" y="1034"/>
                </a:cubicBezTo>
                <a:cubicBezTo>
                  <a:pt x="1837" y="1032"/>
                  <a:pt x="1834" y="1031"/>
                  <a:pt x="1831" y="1030"/>
                </a:cubicBezTo>
                <a:cubicBezTo>
                  <a:pt x="1826" y="1028"/>
                  <a:pt x="1820" y="1027"/>
                  <a:pt x="1814" y="1029"/>
                </a:cubicBezTo>
                <a:cubicBezTo>
                  <a:pt x="1798" y="1033"/>
                  <a:pt x="1788" y="1049"/>
                  <a:pt x="1792" y="1065"/>
                </a:cubicBezTo>
                <a:cubicBezTo>
                  <a:pt x="1795" y="1078"/>
                  <a:pt x="1807" y="1087"/>
                  <a:pt x="1820" y="1088"/>
                </a:cubicBezTo>
                <a:cubicBezTo>
                  <a:pt x="1876" y="1314"/>
                  <a:pt x="1876" y="1314"/>
                  <a:pt x="1876" y="1314"/>
                </a:cubicBezTo>
                <a:cubicBezTo>
                  <a:pt x="1876" y="1314"/>
                  <a:pt x="1876" y="1314"/>
                  <a:pt x="1876" y="1314"/>
                </a:cubicBezTo>
                <a:cubicBezTo>
                  <a:pt x="1875" y="1314"/>
                  <a:pt x="1875" y="1314"/>
                  <a:pt x="1875" y="1314"/>
                </a:cubicBezTo>
                <a:cubicBezTo>
                  <a:pt x="1875" y="1314"/>
                  <a:pt x="1874" y="1314"/>
                  <a:pt x="1874" y="1315"/>
                </a:cubicBezTo>
                <a:cubicBezTo>
                  <a:pt x="1874" y="1315"/>
                  <a:pt x="1874" y="1315"/>
                  <a:pt x="1874" y="1315"/>
                </a:cubicBezTo>
                <a:cubicBezTo>
                  <a:pt x="1874" y="1315"/>
                  <a:pt x="1873" y="1315"/>
                  <a:pt x="1873" y="1315"/>
                </a:cubicBezTo>
                <a:cubicBezTo>
                  <a:pt x="1873" y="1316"/>
                  <a:pt x="1872" y="1316"/>
                  <a:pt x="1872" y="1316"/>
                </a:cubicBezTo>
                <a:cubicBezTo>
                  <a:pt x="1872" y="1317"/>
                  <a:pt x="1871" y="1317"/>
                  <a:pt x="1871" y="1317"/>
                </a:cubicBezTo>
                <a:cubicBezTo>
                  <a:pt x="1871" y="1317"/>
                  <a:pt x="1870" y="1318"/>
                  <a:pt x="1870" y="1318"/>
                </a:cubicBezTo>
                <a:cubicBezTo>
                  <a:pt x="1870" y="1318"/>
                  <a:pt x="1870" y="1318"/>
                  <a:pt x="1870" y="1318"/>
                </a:cubicBezTo>
                <a:cubicBezTo>
                  <a:pt x="1870" y="1318"/>
                  <a:pt x="1870" y="1318"/>
                  <a:pt x="1870" y="1318"/>
                </a:cubicBezTo>
                <a:cubicBezTo>
                  <a:pt x="1869" y="1319"/>
                  <a:pt x="1869" y="1319"/>
                  <a:pt x="1869" y="1319"/>
                </a:cubicBezTo>
                <a:cubicBezTo>
                  <a:pt x="1868" y="1320"/>
                  <a:pt x="1868" y="1320"/>
                  <a:pt x="1868" y="1320"/>
                </a:cubicBezTo>
                <a:cubicBezTo>
                  <a:pt x="1867" y="1321"/>
                  <a:pt x="1867" y="1321"/>
                  <a:pt x="1867" y="1321"/>
                </a:cubicBezTo>
                <a:cubicBezTo>
                  <a:pt x="1867" y="1322"/>
                  <a:pt x="1866" y="1322"/>
                  <a:pt x="1866" y="1322"/>
                </a:cubicBezTo>
                <a:cubicBezTo>
                  <a:pt x="1866" y="1322"/>
                  <a:pt x="1866" y="1322"/>
                  <a:pt x="1866" y="1323"/>
                </a:cubicBezTo>
                <a:cubicBezTo>
                  <a:pt x="1866" y="1323"/>
                  <a:pt x="1866" y="1323"/>
                  <a:pt x="1866" y="1323"/>
                </a:cubicBezTo>
                <a:cubicBezTo>
                  <a:pt x="1866" y="1323"/>
                  <a:pt x="1865" y="1323"/>
                  <a:pt x="1865" y="1324"/>
                </a:cubicBezTo>
                <a:cubicBezTo>
                  <a:pt x="1865" y="1324"/>
                  <a:pt x="1865" y="1324"/>
                  <a:pt x="1865" y="1325"/>
                </a:cubicBezTo>
                <a:cubicBezTo>
                  <a:pt x="1864" y="1325"/>
                  <a:pt x="1864" y="1326"/>
                  <a:pt x="1864" y="1326"/>
                </a:cubicBezTo>
                <a:cubicBezTo>
                  <a:pt x="1864" y="1327"/>
                  <a:pt x="1863" y="1327"/>
                  <a:pt x="1863" y="1328"/>
                </a:cubicBezTo>
                <a:cubicBezTo>
                  <a:pt x="1863" y="1328"/>
                  <a:pt x="1863" y="1328"/>
                  <a:pt x="1863" y="1328"/>
                </a:cubicBezTo>
                <a:cubicBezTo>
                  <a:pt x="1863" y="1328"/>
                  <a:pt x="1863" y="1329"/>
                  <a:pt x="1863" y="1329"/>
                </a:cubicBezTo>
                <a:cubicBezTo>
                  <a:pt x="1862" y="1329"/>
                  <a:pt x="1862" y="1330"/>
                  <a:pt x="1862" y="1331"/>
                </a:cubicBezTo>
                <a:cubicBezTo>
                  <a:pt x="1862" y="1331"/>
                  <a:pt x="1862" y="1331"/>
                  <a:pt x="1862" y="1331"/>
                </a:cubicBezTo>
                <a:cubicBezTo>
                  <a:pt x="1862" y="1331"/>
                  <a:pt x="1862" y="1332"/>
                  <a:pt x="1862" y="1332"/>
                </a:cubicBezTo>
                <a:cubicBezTo>
                  <a:pt x="1862" y="1332"/>
                  <a:pt x="1861" y="1333"/>
                  <a:pt x="1861" y="1333"/>
                </a:cubicBezTo>
                <a:cubicBezTo>
                  <a:pt x="1861" y="1333"/>
                  <a:pt x="1861" y="1333"/>
                  <a:pt x="1861" y="1334"/>
                </a:cubicBezTo>
                <a:cubicBezTo>
                  <a:pt x="1861" y="1334"/>
                  <a:pt x="1861" y="1334"/>
                  <a:pt x="1861" y="1334"/>
                </a:cubicBezTo>
                <a:cubicBezTo>
                  <a:pt x="1861" y="1334"/>
                  <a:pt x="1861" y="1334"/>
                  <a:pt x="1861" y="1335"/>
                </a:cubicBezTo>
                <a:cubicBezTo>
                  <a:pt x="1861" y="1335"/>
                  <a:pt x="1861" y="1336"/>
                  <a:pt x="1861" y="1336"/>
                </a:cubicBezTo>
                <a:cubicBezTo>
                  <a:pt x="1861" y="1337"/>
                  <a:pt x="1861" y="1337"/>
                  <a:pt x="1861" y="1338"/>
                </a:cubicBezTo>
                <a:cubicBezTo>
                  <a:pt x="1861" y="1338"/>
                  <a:pt x="1861" y="1338"/>
                  <a:pt x="1861" y="1339"/>
                </a:cubicBezTo>
                <a:cubicBezTo>
                  <a:pt x="1861" y="1339"/>
                  <a:pt x="1861" y="1339"/>
                  <a:pt x="1861" y="1339"/>
                </a:cubicBezTo>
                <a:cubicBezTo>
                  <a:pt x="1861" y="1340"/>
                  <a:pt x="1861" y="1340"/>
                  <a:pt x="1861" y="1340"/>
                </a:cubicBezTo>
                <a:cubicBezTo>
                  <a:pt x="1861" y="1340"/>
                  <a:pt x="1861" y="1340"/>
                  <a:pt x="1861" y="1341"/>
                </a:cubicBezTo>
                <a:cubicBezTo>
                  <a:pt x="1861" y="1341"/>
                  <a:pt x="1861" y="1341"/>
                  <a:pt x="1861" y="1342"/>
                </a:cubicBezTo>
                <a:cubicBezTo>
                  <a:pt x="1861" y="1342"/>
                  <a:pt x="1861" y="1343"/>
                  <a:pt x="1861" y="1344"/>
                </a:cubicBezTo>
                <a:cubicBezTo>
                  <a:pt x="1861" y="1344"/>
                  <a:pt x="1861" y="1344"/>
                  <a:pt x="1861" y="1344"/>
                </a:cubicBezTo>
                <a:cubicBezTo>
                  <a:pt x="1861" y="1345"/>
                  <a:pt x="1861" y="1345"/>
                  <a:pt x="1861" y="1345"/>
                </a:cubicBezTo>
                <a:cubicBezTo>
                  <a:pt x="1861" y="1346"/>
                  <a:pt x="1861" y="1346"/>
                  <a:pt x="1861" y="1346"/>
                </a:cubicBezTo>
                <a:cubicBezTo>
                  <a:pt x="1861" y="1347"/>
                  <a:pt x="1861" y="1347"/>
                  <a:pt x="1861" y="1347"/>
                </a:cubicBezTo>
                <a:cubicBezTo>
                  <a:pt x="1862" y="1347"/>
                  <a:pt x="1862" y="1347"/>
                  <a:pt x="1862" y="1348"/>
                </a:cubicBezTo>
                <a:cubicBezTo>
                  <a:pt x="1862" y="1348"/>
                  <a:pt x="1862" y="1348"/>
                  <a:pt x="1862" y="1349"/>
                </a:cubicBezTo>
                <a:cubicBezTo>
                  <a:pt x="1862" y="1349"/>
                  <a:pt x="1862" y="1349"/>
                  <a:pt x="1862" y="1349"/>
                </a:cubicBezTo>
                <a:cubicBezTo>
                  <a:pt x="1862" y="1350"/>
                  <a:pt x="1862" y="1350"/>
                  <a:pt x="1862" y="1350"/>
                </a:cubicBezTo>
                <a:cubicBezTo>
                  <a:pt x="1863" y="1350"/>
                  <a:pt x="1863" y="1350"/>
                  <a:pt x="1863" y="1351"/>
                </a:cubicBezTo>
                <a:cubicBezTo>
                  <a:pt x="1863" y="1351"/>
                  <a:pt x="1863" y="1351"/>
                  <a:pt x="1863" y="1351"/>
                </a:cubicBezTo>
                <a:cubicBezTo>
                  <a:pt x="1863" y="1352"/>
                  <a:pt x="1863" y="1352"/>
                  <a:pt x="1863" y="1352"/>
                </a:cubicBezTo>
                <a:cubicBezTo>
                  <a:pt x="1863" y="1352"/>
                  <a:pt x="1864" y="1353"/>
                  <a:pt x="1864" y="1353"/>
                </a:cubicBezTo>
                <a:cubicBezTo>
                  <a:pt x="1864" y="1354"/>
                  <a:pt x="1864" y="1354"/>
                  <a:pt x="1864" y="1354"/>
                </a:cubicBezTo>
                <a:cubicBezTo>
                  <a:pt x="1696" y="1515"/>
                  <a:pt x="1696" y="1515"/>
                  <a:pt x="1696" y="1515"/>
                </a:cubicBezTo>
                <a:cubicBezTo>
                  <a:pt x="1696" y="1515"/>
                  <a:pt x="1696" y="1515"/>
                  <a:pt x="1696" y="1515"/>
                </a:cubicBezTo>
                <a:cubicBezTo>
                  <a:pt x="1695" y="1515"/>
                  <a:pt x="1695" y="1514"/>
                  <a:pt x="1694" y="1514"/>
                </a:cubicBezTo>
                <a:cubicBezTo>
                  <a:pt x="1694" y="1514"/>
                  <a:pt x="1694" y="1514"/>
                  <a:pt x="1693" y="1513"/>
                </a:cubicBezTo>
                <a:cubicBezTo>
                  <a:pt x="1693" y="1513"/>
                  <a:pt x="1693" y="1513"/>
                  <a:pt x="1693" y="1513"/>
                </a:cubicBezTo>
                <a:cubicBezTo>
                  <a:pt x="1692" y="1513"/>
                  <a:pt x="1692" y="1513"/>
                  <a:pt x="1692" y="1513"/>
                </a:cubicBezTo>
                <a:cubicBezTo>
                  <a:pt x="1691" y="1513"/>
                  <a:pt x="1691" y="1512"/>
                  <a:pt x="1690" y="1512"/>
                </a:cubicBezTo>
                <a:cubicBezTo>
                  <a:pt x="1690" y="1512"/>
                  <a:pt x="1690" y="1512"/>
                  <a:pt x="1689" y="1512"/>
                </a:cubicBezTo>
                <a:cubicBezTo>
                  <a:pt x="1689" y="1512"/>
                  <a:pt x="1689" y="1512"/>
                  <a:pt x="1689" y="1512"/>
                </a:cubicBezTo>
                <a:cubicBezTo>
                  <a:pt x="1689" y="1512"/>
                  <a:pt x="1688" y="1512"/>
                  <a:pt x="1688" y="1512"/>
                </a:cubicBezTo>
                <a:cubicBezTo>
                  <a:pt x="1687" y="1512"/>
                  <a:pt x="1687" y="1512"/>
                  <a:pt x="1687" y="1511"/>
                </a:cubicBezTo>
                <a:cubicBezTo>
                  <a:pt x="1687" y="1511"/>
                  <a:pt x="1686" y="1511"/>
                  <a:pt x="1686" y="1511"/>
                </a:cubicBezTo>
                <a:cubicBezTo>
                  <a:pt x="1686" y="1511"/>
                  <a:pt x="1685" y="1511"/>
                  <a:pt x="1684" y="1511"/>
                </a:cubicBezTo>
                <a:cubicBezTo>
                  <a:pt x="1684" y="1511"/>
                  <a:pt x="1684" y="1511"/>
                  <a:pt x="1683" y="1511"/>
                </a:cubicBezTo>
                <a:cubicBezTo>
                  <a:pt x="1683" y="1511"/>
                  <a:pt x="1682" y="1511"/>
                  <a:pt x="1682" y="1511"/>
                </a:cubicBezTo>
                <a:cubicBezTo>
                  <a:pt x="1682" y="1511"/>
                  <a:pt x="1682" y="1511"/>
                  <a:pt x="1681" y="1511"/>
                </a:cubicBezTo>
                <a:cubicBezTo>
                  <a:pt x="1681" y="1511"/>
                  <a:pt x="1681" y="1511"/>
                  <a:pt x="1680" y="1511"/>
                </a:cubicBezTo>
                <a:cubicBezTo>
                  <a:pt x="1680" y="1511"/>
                  <a:pt x="1679" y="1511"/>
                  <a:pt x="1679" y="1511"/>
                </a:cubicBezTo>
                <a:cubicBezTo>
                  <a:pt x="1678" y="1511"/>
                  <a:pt x="1678" y="1511"/>
                  <a:pt x="1677" y="1511"/>
                </a:cubicBezTo>
                <a:cubicBezTo>
                  <a:pt x="1677" y="1511"/>
                  <a:pt x="1677" y="1511"/>
                  <a:pt x="1676" y="1511"/>
                </a:cubicBezTo>
                <a:cubicBezTo>
                  <a:pt x="1676" y="1511"/>
                  <a:pt x="1676" y="1511"/>
                  <a:pt x="1676" y="1511"/>
                </a:cubicBezTo>
                <a:cubicBezTo>
                  <a:pt x="1675" y="1511"/>
                  <a:pt x="1675" y="1512"/>
                  <a:pt x="1674" y="1512"/>
                </a:cubicBezTo>
                <a:cubicBezTo>
                  <a:pt x="1674" y="1512"/>
                  <a:pt x="1674" y="1512"/>
                  <a:pt x="1674" y="1512"/>
                </a:cubicBezTo>
                <a:cubicBezTo>
                  <a:pt x="1674" y="1512"/>
                  <a:pt x="1673" y="1512"/>
                  <a:pt x="1673" y="1512"/>
                </a:cubicBezTo>
                <a:cubicBezTo>
                  <a:pt x="1673" y="1512"/>
                  <a:pt x="1672" y="1512"/>
                  <a:pt x="1671" y="1512"/>
                </a:cubicBezTo>
                <a:cubicBezTo>
                  <a:pt x="1671" y="1512"/>
                  <a:pt x="1671" y="1513"/>
                  <a:pt x="1671" y="1513"/>
                </a:cubicBezTo>
                <a:cubicBezTo>
                  <a:pt x="1671" y="1513"/>
                  <a:pt x="1671" y="1513"/>
                  <a:pt x="1671" y="1513"/>
                </a:cubicBezTo>
                <a:cubicBezTo>
                  <a:pt x="1670" y="1513"/>
                  <a:pt x="1670" y="1513"/>
                  <a:pt x="1670" y="1513"/>
                </a:cubicBezTo>
                <a:cubicBezTo>
                  <a:pt x="1670" y="1513"/>
                  <a:pt x="1669" y="1513"/>
                  <a:pt x="1669" y="1513"/>
                </a:cubicBezTo>
                <a:cubicBezTo>
                  <a:pt x="1668" y="1514"/>
                  <a:pt x="1668" y="1514"/>
                  <a:pt x="1667" y="1514"/>
                </a:cubicBezTo>
                <a:cubicBezTo>
                  <a:pt x="1667" y="1514"/>
                  <a:pt x="1667" y="1515"/>
                  <a:pt x="1666" y="1515"/>
                </a:cubicBezTo>
                <a:cubicBezTo>
                  <a:pt x="1666" y="1515"/>
                  <a:pt x="1666" y="1515"/>
                  <a:pt x="1665" y="1515"/>
                </a:cubicBezTo>
                <a:cubicBezTo>
                  <a:pt x="1665" y="1515"/>
                  <a:pt x="1665" y="1516"/>
                  <a:pt x="1665" y="1516"/>
                </a:cubicBezTo>
                <a:cubicBezTo>
                  <a:pt x="1665" y="1516"/>
                  <a:pt x="1665" y="1516"/>
                  <a:pt x="1665" y="1516"/>
                </a:cubicBezTo>
                <a:cubicBezTo>
                  <a:pt x="1664" y="1516"/>
                  <a:pt x="1664" y="1516"/>
                  <a:pt x="1664" y="1516"/>
                </a:cubicBezTo>
                <a:cubicBezTo>
                  <a:pt x="1663" y="1517"/>
                  <a:pt x="1663" y="1517"/>
                  <a:pt x="1663" y="1517"/>
                </a:cubicBezTo>
                <a:cubicBezTo>
                  <a:pt x="1662" y="1518"/>
                  <a:pt x="1662" y="1518"/>
                  <a:pt x="1662" y="1518"/>
                </a:cubicBezTo>
                <a:cubicBezTo>
                  <a:pt x="1661" y="1518"/>
                  <a:pt x="1661" y="1519"/>
                  <a:pt x="1661" y="1519"/>
                </a:cubicBezTo>
                <a:cubicBezTo>
                  <a:pt x="1661" y="1519"/>
                  <a:pt x="1660" y="1519"/>
                  <a:pt x="1660" y="1519"/>
                </a:cubicBezTo>
                <a:cubicBezTo>
                  <a:pt x="1660" y="1519"/>
                  <a:pt x="1660" y="1519"/>
                  <a:pt x="1660" y="1519"/>
                </a:cubicBezTo>
                <a:cubicBezTo>
                  <a:pt x="1660" y="1520"/>
                  <a:pt x="1660" y="1520"/>
                  <a:pt x="1659" y="1520"/>
                </a:cubicBezTo>
                <a:cubicBezTo>
                  <a:pt x="1659" y="1521"/>
                  <a:pt x="1659" y="1521"/>
                  <a:pt x="1658" y="1521"/>
                </a:cubicBezTo>
                <a:cubicBezTo>
                  <a:pt x="1658" y="1522"/>
                  <a:pt x="1658" y="1522"/>
                  <a:pt x="1657" y="1522"/>
                </a:cubicBezTo>
                <a:cubicBezTo>
                  <a:pt x="1657" y="1523"/>
                  <a:pt x="1657" y="1523"/>
                  <a:pt x="1657" y="1523"/>
                </a:cubicBezTo>
                <a:cubicBezTo>
                  <a:pt x="1657" y="1523"/>
                  <a:pt x="1657" y="1523"/>
                  <a:pt x="1657" y="1523"/>
                </a:cubicBezTo>
                <a:cubicBezTo>
                  <a:pt x="1657" y="1523"/>
                  <a:pt x="1657" y="1523"/>
                  <a:pt x="1657" y="1524"/>
                </a:cubicBezTo>
                <a:cubicBezTo>
                  <a:pt x="1657" y="1524"/>
                  <a:pt x="1656" y="1524"/>
                  <a:pt x="1656" y="1524"/>
                </a:cubicBezTo>
                <a:cubicBezTo>
                  <a:pt x="1656" y="1524"/>
                  <a:pt x="1656" y="1525"/>
                  <a:pt x="1656" y="1525"/>
                </a:cubicBezTo>
                <a:cubicBezTo>
                  <a:pt x="1656" y="1525"/>
                  <a:pt x="1656" y="1525"/>
                  <a:pt x="1656" y="1525"/>
                </a:cubicBezTo>
                <a:cubicBezTo>
                  <a:pt x="1432" y="1460"/>
                  <a:pt x="1432" y="1460"/>
                  <a:pt x="1432" y="1460"/>
                </a:cubicBezTo>
                <a:cubicBezTo>
                  <a:pt x="1432" y="1460"/>
                  <a:pt x="1432" y="1460"/>
                  <a:pt x="1432" y="1460"/>
                </a:cubicBezTo>
                <a:cubicBezTo>
                  <a:pt x="1432" y="1460"/>
                  <a:pt x="1432" y="1459"/>
                  <a:pt x="1432" y="1459"/>
                </a:cubicBezTo>
                <a:cubicBezTo>
                  <a:pt x="1432" y="1459"/>
                  <a:pt x="1432" y="1458"/>
                  <a:pt x="1432" y="1458"/>
                </a:cubicBezTo>
                <a:cubicBezTo>
                  <a:pt x="1432" y="1457"/>
                  <a:pt x="1432" y="1457"/>
                  <a:pt x="1432" y="1456"/>
                </a:cubicBezTo>
                <a:cubicBezTo>
                  <a:pt x="1432" y="1456"/>
                  <a:pt x="1432" y="1456"/>
                  <a:pt x="1432" y="1456"/>
                </a:cubicBezTo>
                <a:cubicBezTo>
                  <a:pt x="1432" y="1456"/>
                  <a:pt x="1432" y="1455"/>
                  <a:pt x="1432" y="1455"/>
                </a:cubicBezTo>
                <a:cubicBezTo>
                  <a:pt x="1432" y="1455"/>
                  <a:pt x="1432" y="1455"/>
                  <a:pt x="1432" y="1455"/>
                </a:cubicBezTo>
                <a:cubicBezTo>
                  <a:pt x="1432" y="1454"/>
                  <a:pt x="1431" y="1454"/>
                  <a:pt x="1431" y="1453"/>
                </a:cubicBezTo>
                <a:cubicBezTo>
                  <a:pt x="1431" y="1453"/>
                  <a:pt x="1431" y="1453"/>
                  <a:pt x="1431" y="1453"/>
                </a:cubicBezTo>
                <a:cubicBezTo>
                  <a:pt x="1431" y="1452"/>
                  <a:pt x="1431" y="1452"/>
                  <a:pt x="1431" y="1452"/>
                </a:cubicBezTo>
                <a:cubicBezTo>
                  <a:pt x="1431" y="1451"/>
                  <a:pt x="1431" y="1451"/>
                  <a:pt x="1431" y="1450"/>
                </a:cubicBezTo>
                <a:cubicBezTo>
                  <a:pt x="1430" y="1450"/>
                  <a:pt x="1430" y="1450"/>
                  <a:pt x="1430" y="1449"/>
                </a:cubicBezTo>
                <a:cubicBezTo>
                  <a:pt x="1430" y="1449"/>
                  <a:pt x="1430" y="1449"/>
                  <a:pt x="1430" y="1449"/>
                </a:cubicBezTo>
                <a:cubicBezTo>
                  <a:pt x="1430" y="1449"/>
                  <a:pt x="1430" y="1448"/>
                  <a:pt x="1430" y="1448"/>
                </a:cubicBezTo>
                <a:cubicBezTo>
                  <a:pt x="1430" y="1448"/>
                  <a:pt x="1430" y="1448"/>
                  <a:pt x="1430" y="1448"/>
                </a:cubicBezTo>
                <a:cubicBezTo>
                  <a:pt x="1429" y="1447"/>
                  <a:pt x="1429" y="1447"/>
                  <a:pt x="1429" y="1446"/>
                </a:cubicBezTo>
                <a:cubicBezTo>
                  <a:pt x="1429" y="1446"/>
                  <a:pt x="1428" y="1445"/>
                  <a:pt x="1428" y="1445"/>
                </a:cubicBezTo>
                <a:cubicBezTo>
                  <a:pt x="1428" y="1445"/>
                  <a:pt x="1428" y="1444"/>
                  <a:pt x="1428" y="1444"/>
                </a:cubicBezTo>
                <a:cubicBezTo>
                  <a:pt x="1428" y="1444"/>
                  <a:pt x="1428" y="1444"/>
                  <a:pt x="1427" y="1444"/>
                </a:cubicBezTo>
                <a:cubicBezTo>
                  <a:pt x="1427" y="1444"/>
                  <a:pt x="1427" y="1444"/>
                  <a:pt x="1427" y="1444"/>
                </a:cubicBezTo>
                <a:cubicBezTo>
                  <a:pt x="1427" y="1443"/>
                  <a:pt x="1427" y="1443"/>
                  <a:pt x="1427" y="1443"/>
                </a:cubicBezTo>
                <a:cubicBezTo>
                  <a:pt x="1426" y="1442"/>
                  <a:pt x="1426" y="1442"/>
                  <a:pt x="1426" y="1441"/>
                </a:cubicBezTo>
                <a:cubicBezTo>
                  <a:pt x="1425" y="1441"/>
                  <a:pt x="1425" y="1441"/>
                  <a:pt x="1425" y="1440"/>
                </a:cubicBezTo>
                <a:cubicBezTo>
                  <a:pt x="1425" y="1440"/>
                  <a:pt x="1424" y="1440"/>
                  <a:pt x="1424" y="1439"/>
                </a:cubicBezTo>
                <a:cubicBezTo>
                  <a:pt x="1424" y="1439"/>
                  <a:pt x="1424" y="1439"/>
                  <a:pt x="1424" y="1439"/>
                </a:cubicBezTo>
                <a:cubicBezTo>
                  <a:pt x="1424" y="1439"/>
                  <a:pt x="1424" y="1439"/>
                  <a:pt x="1424" y="1439"/>
                </a:cubicBezTo>
                <a:cubicBezTo>
                  <a:pt x="1424" y="1439"/>
                  <a:pt x="1423" y="1439"/>
                  <a:pt x="1423" y="1439"/>
                </a:cubicBezTo>
                <a:cubicBezTo>
                  <a:pt x="1423" y="1438"/>
                  <a:pt x="1423" y="1438"/>
                  <a:pt x="1423" y="1438"/>
                </a:cubicBezTo>
                <a:cubicBezTo>
                  <a:pt x="1422" y="1438"/>
                  <a:pt x="1422" y="1438"/>
                  <a:pt x="1422" y="1437"/>
                </a:cubicBezTo>
                <a:cubicBezTo>
                  <a:pt x="1421" y="1437"/>
                  <a:pt x="1421" y="1437"/>
                  <a:pt x="1421" y="1436"/>
                </a:cubicBezTo>
                <a:cubicBezTo>
                  <a:pt x="1420" y="1436"/>
                  <a:pt x="1420" y="1436"/>
                  <a:pt x="1420" y="1436"/>
                </a:cubicBezTo>
                <a:cubicBezTo>
                  <a:pt x="1420" y="1436"/>
                  <a:pt x="1420" y="1436"/>
                  <a:pt x="1419" y="1435"/>
                </a:cubicBezTo>
                <a:cubicBezTo>
                  <a:pt x="1419" y="1435"/>
                  <a:pt x="1419" y="1435"/>
                  <a:pt x="1419" y="1435"/>
                </a:cubicBezTo>
                <a:cubicBezTo>
                  <a:pt x="1419" y="1435"/>
                  <a:pt x="1418" y="1435"/>
                  <a:pt x="1418" y="1435"/>
                </a:cubicBezTo>
                <a:cubicBezTo>
                  <a:pt x="1418" y="1434"/>
                  <a:pt x="1417" y="1434"/>
                  <a:pt x="1417" y="1434"/>
                </a:cubicBezTo>
                <a:cubicBezTo>
                  <a:pt x="1417" y="1434"/>
                  <a:pt x="1416" y="1433"/>
                  <a:pt x="1416" y="1433"/>
                </a:cubicBezTo>
                <a:cubicBezTo>
                  <a:pt x="1415" y="1433"/>
                  <a:pt x="1415" y="1433"/>
                  <a:pt x="1414" y="1433"/>
                </a:cubicBezTo>
                <a:cubicBezTo>
                  <a:pt x="1414" y="1433"/>
                  <a:pt x="1414" y="1432"/>
                  <a:pt x="1414" y="1432"/>
                </a:cubicBezTo>
                <a:cubicBezTo>
                  <a:pt x="1414" y="1432"/>
                  <a:pt x="1413" y="1432"/>
                  <a:pt x="1413" y="1432"/>
                </a:cubicBezTo>
                <a:cubicBezTo>
                  <a:pt x="1413" y="1432"/>
                  <a:pt x="1412" y="1432"/>
                  <a:pt x="1411" y="1432"/>
                </a:cubicBezTo>
                <a:cubicBezTo>
                  <a:pt x="1411" y="1431"/>
                  <a:pt x="1411" y="1431"/>
                  <a:pt x="1411" y="1431"/>
                </a:cubicBezTo>
                <a:cubicBezTo>
                  <a:pt x="1411" y="1431"/>
                  <a:pt x="1410" y="1431"/>
                  <a:pt x="1410" y="1431"/>
                </a:cubicBezTo>
                <a:cubicBezTo>
                  <a:pt x="1410" y="1431"/>
                  <a:pt x="1409" y="1431"/>
                  <a:pt x="1409" y="1431"/>
                </a:cubicBezTo>
                <a:cubicBezTo>
                  <a:pt x="1409" y="1431"/>
                  <a:pt x="1409" y="1431"/>
                  <a:pt x="1408" y="1431"/>
                </a:cubicBezTo>
                <a:cubicBezTo>
                  <a:pt x="1408" y="1431"/>
                  <a:pt x="1408" y="1431"/>
                  <a:pt x="1407" y="1430"/>
                </a:cubicBezTo>
                <a:cubicBezTo>
                  <a:pt x="1407" y="1430"/>
                  <a:pt x="1406" y="1430"/>
                  <a:pt x="1406" y="1430"/>
                </a:cubicBezTo>
                <a:cubicBezTo>
                  <a:pt x="1405" y="1430"/>
                  <a:pt x="1405" y="1430"/>
                  <a:pt x="1404" y="1430"/>
                </a:cubicBezTo>
                <a:cubicBezTo>
                  <a:pt x="1404" y="1430"/>
                  <a:pt x="1404" y="1430"/>
                  <a:pt x="1403" y="1430"/>
                </a:cubicBezTo>
                <a:cubicBezTo>
                  <a:pt x="1403" y="1430"/>
                  <a:pt x="1403" y="1430"/>
                  <a:pt x="1403" y="1430"/>
                </a:cubicBezTo>
                <a:cubicBezTo>
                  <a:pt x="1347" y="1204"/>
                  <a:pt x="1347" y="1204"/>
                  <a:pt x="1347" y="1204"/>
                </a:cubicBezTo>
                <a:cubicBezTo>
                  <a:pt x="1348" y="1204"/>
                  <a:pt x="1348" y="1204"/>
                  <a:pt x="1348" y="1204"/>
                </a:cubicBezTo>
                <a:cubicBezTo>
                  <a:pt x="1348" y="1204"/>
                  <a:pt x="1349" y="1203"/>
                  <a:pt x="1349" y="1203"/>
                </a:cubicBezTo>
                <a:cubicBezTo>
                  <a:pt x="1349" y="1203"/>
                  <a:pt x="1350" y="1203"/>
                  <a:pt x="1350" y="1202"/>
                </a:cubicBezTo>
                <a:cubicBezTo>
                  <a:pt x="1351" y="1202"/>
                  <a:pt x="1351" y="1202"/>
                  <a:pt x="1351" y="1201"/>
                </a:cubicBezTo>
                <a:cubicBezTo>
                  <a:pt x="1352" y="1201"/>
                  <a:pt x="1352" y="1201"/>
                  <a:pt x="1352" y="1201"/>
                </a:cubicBezTo>
                <a:cubicBezTo>
                  <a:pt x="1353" y="1200"/>
                  <a:pt x="1353" y="1200"/>
                  <a:pt x="1354" y="1200"/>
                </a:cubicBezTo>
                <a:cubicBezTo>
                  <a:pt x="1354" y="1199"/>
                  <a:pt x="1354" y="1199"/>
                  <a:pt x="1355" y="1199"/>
                </a:cubicBezTo>
                <a:cubicBezTo>
                  <a:pt x="1355" y="1198"/>
                  <a:pt x="1355" y="1198"/>
                  <a:pt x="1355" y="1198"/>
                </a:cubicBezTo>
                <a:cubicBezTo>
                  <a:pt x="1356" y="1197"/>
                  <a:pt x="1356" y="1197"/>
                  <a:pt x="1357" y="1196"/>
                </a:cubicBezTo>
                <a:cubicBezTo>
                  <a:pt x="1357" y="1196"/>
                  <a:pt x="1357" y="1196"/>
                  <a:pt x="1357" y="1195"/>
                </a:cubicBezTo>
                <a:cubicBezTo>
                  <a:pt x="1358" y="1195"/>
                  <a:pt x="1358" y="1194"/>
                  <a:pt x="1358" y="1194"/>
                </a:cubicBezTo>
                <a:cubicBezTo>
                  <a:pt x="1358" y="1194"/>
                  <a:pt x="1359" y="1193"/>
                  <a:pt x="1359" y="1193"/>
                </a:cubicBezTo>
                <a:cubicBezTo>
                  <a:pt x="1359" y="1192"/>
                  <a:pt x="1359" y="1192"/>
                  <a:pt x="1360" y="1191"/>
                </a:cubicBezTo>
                <a:cubicBezTo>
                  <a:pt x="1360" y="1191"/>
                  <a:pt x="1360" y="1191"/>
                  <a:pt x="1360" y="1190"/>
                </a:cubicBezTo>
                <a:cubicBezTo>
                  <a:pt x="1360" y="1190"/>
                  <a:pt x="1361" y="1189"/>
                  <a:pt x="1361" y="1189"/>
                </a:cubicBezTo>
                <a:cubicBezTo>
                  <a:pt x="1361" y="1188"/>
                  <a:pt x="1361" y="1188"/>
                  <a:pt x="1361" y="1187"/>
                </a:cubicBezTo>
                <a:cubicBezTo>
                  <a:pt x="1361" y="1187"/>
                  <a:pt x="1362" y="1187"/>
                  <a:pt x="1362" y="1186"/>
                </a:cubicBezTo>
                <a:cubicBezTo>
                  <a:pt x="1362" y="1186"/>
                  <a:pt x="1362" y="1186"/>
                  <a:pt x="1362" y="1186"/>
                </a:cubicBezTo>
                <a:cubicBezTo>
                  <a:pt x="1362" y="1185"/>
                  <a:pt x="1362" y="1185"/>
                  <a:pt x="1362" y="1184"/>
                </a:cubicBezTo>
                <a:cubicBezTo>
                  <a:pt x="1362" y="1184"/>
                  <a:pt x="1362" y="1184"/>
                  <a:pt x="1362" y="1183"/>
                </a:cubicBezTo>
                <a:cubicBezTo>
                  <a:pt x="1362" y="1183"/>
                  <a:pt x="1362" y="1182"/>
                  <a:pt x="1363" y="1181"/>
                </a:cubicBezTo>
                <a:cubicBezTo>
                  <a:pt x="1363" y="1181"/>
                  <a:pt x="1363" y="1181"/>
                  <a:pt x="1363" y="1180"/>
                </a:cubicBezTo>
                <a:cubicBezTo>
                  <a:pt x="1363" y="1180"/>
                  <a:pt x="1363" y="1179"/>
                  <a:pt x="1363" y="1179"/>
                </a:cubicBezTo>
                <a:cubicBezTo>
                  <a:pt x="1363" y="1178"/>
                  <a:pt x="1363" y="1178"/>
                  <a:pt x="1363" y="1177"/>
                </a:cubicBezTo>
                <a:cubicBezTo>
                  <a:pt x="1363" y="1177"/>
                  <a:pt x="1363" y="1176"/>
                  <a:pt x="1363" y="1176"/>
                </a:cubicBezTo>
                <a:cubicBezTo>
                  <a:pt x="1363" y="1175"/>
                  <a:pt x="1363" y="1175"/>
                  <a:pt x="1362" y="1174"/>
                </a:cubicBezTo>
                <a:cubicBezTo>
                  <a:pt x="1362" y="1174"/>
                  <a:pt x="1362" y="1174"/>
                  <a:pt x="1362" y="1173"/>
                </a:cubicBezTo>
                <a:cubicBezTo>
                  <a:pt x="1362" y="1173"/>
                  <a:pt x="1362" y="1172"/>
                  <a:pt x="1362" y="1172"/>
                </a:cubicBezTo>
                <a:cubicBezTo>
                  <a:pt x="1362" y="1172"/>
                  <a:pt x="1362" y="1171"/>
                  <a:pt x="1362" y="1171"/>
                </a:cubicBezTo>
                <a:cubicBezTo>
                  <a:pt x="1362" y="1171"/>
                  <a:pt x="1362" y="1171"/>
                  <a:pt x="1362" y="1171"/>
                </a:cubicBezTo>
                <a:cubicBezTo>
                  <a:pt x="1362" y="1171"/>
                  <a:pt x="1362" y="1170"/>
                  <a:pt x="1362" y="1170"/>
                </a:cubicBezTo>
                <a:cubicBezTo>
                  <a:pt x="1361" y="1170"/>
                  <a:pt x="1361" y="1169"/>
                  <a:pt x="1361" y="1168"/>
                </a:cubicBezTo>
                <a:cubicBezTo>
                  <a:pt x="1361" y="1168"/>
                  <a:pt x="1361" y="1168"/>
                  <a:pt x="1361" y="1167"/>
                </a:cubicBezTo>
                <a:cubicBezTo>
                  <a:pt x="1361" y="1167"/>
                  <a:pt x="1360" y="1167"/>
                  <a:pt x="1360" y="1166"/>
                </a:cubicBezTo>
                <a:cubicBezTo>
                  <a:pt x="1360" y="1166"/>
                  <a:pt x="1360" y="1166"/>
                  <a:pt x="1360" y="1166"/>
                </a:cubicBezTo>
                <a:cubicBezTo>
                  <a:pt x="1360" y="1165"/>
                  <a:pt x="1360" y="1165"/>
                  <a:pt x="1359" y="1164"/>
                </a:cubicBezTo>
                <a:cubicBezTo>
                  <a:pt x="1359" y="1164"/>
                  <a:pt x="1359" y="1164"/>
                  <a:pt x="1359" y="1164"/>
                </a:cubicBezTo>
                <a:cubicBezTo>
                  <a:pt x="1359" y="1164"/>
                  <a:pt x="1359" y="1163"/>
                  <a:pt x="1359" y="1163"/>
                </a:cubicBezTo>
                <a:cubicBezTo>
                  <a:pt x="1359" y="1163"/>
                  <a:pt x="1358" y="1162"/>
                  <a:pt x="1358" y="1162"/>
                </a:cubicBezTo>
                <a:cubicBezTo>
                  <a:pt x="1358" y="1161"/>
                  <a:pt x="1357" y="1161"/>
                  <a:pt x="1357" y="1161"/>
                </a:cubicBezTo>
                <a:cubicBezTo>
                  <a:pt x="1357" y="1160"/>
                  <a:pt x="1357" y="1160"/>
                  <a:pt x="1356" y="1160"/>
                </a:cubicBezTo>
                <a:cubicBezTo>
                  <a:pt x="1356" y="1159"/>
                  <a:pt x="1356" y="1159"/>
                  <a:pt x="1355" y="1159"/>
                </a:cubicBezTo>
                <a:cubicBezTo>
                  <a:pt x="1355" y="1158"/>
                  <a:pt x="1355" y="1158"/>
                  <a:pt x="1354" y="1157"/>
                </a:cubicBezTo>
                <a:cubicBezTo>
                  <a:pt x="1354" y="1157"/>
                  <a:pt x="1354" y="1157"/>
                  <a:pt x="1354" y="1157"/>
                </a:cubicBezTo>
                <a:cubicBezTo>
                  <a:pt x="1354" y="1157"/>
                  <a:pt x="1354" y="1157"/>
                  <a:pt x="1353" y="1156"/>
                </a:cubicBezTo>
                <a:cubicBezTo>
                  <a:pt x="1353" y="1156"/>
                  <a:pt x="1353" y="1156"/>
                  <a:pt x="1352" y="1156"/>
                </a:cubicBezTo>
                <a:cubicBezTo>
                  <a:pt x="1352" y="1155"/>
                  <a:pt x="1352" y="1155"/>
                  <a:pt x="1351" y="1154"/>
                </a:cubicBezTo>
                <a:cubicBezTo>
                  <a:pt x="1351" y="1154"/>
                  <a:pt x="1350" y="1154"/>
                  <a:pt x="1350" y="1154"/>
                </a:cubicBezTo>
                <a:cubicBezTo>
                  <a:pt x="1350" y="1153"/>
                  <a:pt x="1349" y="1153"/>
                  <a:pt x="1349" y="1153"/>
                </a:cubicBezTo>
                <a:cubicBezTo>
                  <a:pt x="1348" y="1153"/>
                  <a:pt x="1348" y="1152"/>
                  <a:pt x="1348" y="1152"/>
                </a:cubicBezTo>
                <a:cubicBezTo>
                  <a:pt x="1347" y="1152"/>
                  <a:pt x="1347" y="1152"/>
                  <a:pt x="1346" y="1151"/>
                </a:cubicBezTo>
                <a:cubicBezTo>
                  <a:pt x="1346" y="1151"/>
                  <a:pt x="1345" y="1151"/>
                  <a:pt x="1345" y="1151"/>
                </a:cubicBezTo>
                <a:cubicBezTo>
                  <a:pt x="1345" y="1151"/>
                  <a:pt x="1344" y="1150"/>
                  <a:pt x="1344" y="1150"/>
                </a:cubicBezTo>
                <a:cubicBezTo>
                  <a:pt x="1343" y="1150"/>
                  <a:pt x="1343" y="1150"/>
                  <a:pt x="1342" y="1150"/>
                </a:cubicBezTo>
                <a:cubicBezTo>
                  <a:pt x="1342" y="1150"/>
                  <a:pt x="1341" y="1149"/>
                  <a:pt x="1341" y="1149"/>
                </a:cubicBezTo>
                <a:cubicBezTo>
                  <a:pt x="1341" y="1149"/>
                  <a:pt x="1341" y="1149"/>
                  <a:pt x="1341" y="1149"/>
                </a:cubicBezTo>
                <a:cubicBezTo>
                  <a:pt x="1340" y="1149"/>
                  <a:pt x="1340" y="1149"/>
                  <a:pt x="1339" y="1149"/>
                </a:cubicBezTo>
                <a:cubicBezTo>
                  <a:pt x="1339" y="1149"/>
                  <a:pt x="1338" y="1149"/>
                  <a:pt x="1338" y="1149"/>
                </a:cubicBezTo>
                <a:cubicBezTo>
                  <a:pt x="1337" y="1149"/>
                  <a:pt x="1337" y="1149"/>
                  <a:pt x="1336" y="1148"/>
                </a:cubicBezTo>
                <a:cubicBezTo>
                  <a:pt x="1336" y="1148"/>
                  <a:pt x="1335" y="1148"/>
                  <a:pt x="1335" y="1148"/>
                </a:cubicBezTo>
                <a:cubicBezTo>
                  <a:pt x="1334" y="1148"/>
                  <a:pt x="1334" y="1148"/>
                  <a:pt x="1333" y="1148"/>
                </a:cubicBezTo>
                <a:cubicBezTo>
                  <a:pt x="1333" y="1148"/>
                  <a:pt x="1332" y="1148"/>
                  <a:pt x="1332" y="1148"/>
                </a:cubicBezTo>
                <a:cubicBezTo>
                  <a:pt x="1332" y="1148"/>
                  <a:pt x="1331" y="1148"/>
                  <a:pt x="1331" y="1148"/>
                </a:cubicBezTo>
                <a:cubicBezTo>
                  <a:pt x="1330" y="1148"/>
                  <a:pt x="1330" y="1148"/>
                  <a:pt x="1329" y="1148"/>
                </a:cubicBezTo>
                <a:cubicBezTo>
                  <a:pt x="1329" y="1149"/>
                  <a:pt x="1328" y="1149"/>
                  <a:pt x="1328" y="1149"/>
                </a:cubicBezTo>
                <a:cubicBezTo>
                  <a:pt x="1327" y="1149"/>
                  <a:pt x="1327" y="1149"/>
                  <a:pt x="1326" y="1149"/>
                </a:cubicBezTo>
                <a:cubicBezTo>
                  <a:pt x="1326" y="1149"/>
                  <a:pt x="1326" y="1149"/>
                  <a:pt x="1326" y="1149"/>
                </a:cubicBezTo>
                <a:cubicBezTo>
                  <a:pt x="1325" y="1149"/>
                  <a:pt x="1325" y="1149"/>
                  <a:pt x="1325" y="1149"/>
                </a:cubicBezTo>
                <a:cubicBezTo>
                  <a:pt x="1324" y="1150"/>
                  <a:pt x="1324" y="1150"/>
                  <a:pt x="1323" y="1150"/>
                </a:cubicBezTo>
                <a:cubicBezTo>
                  <a:pt x="1323" y="1150"/>
                  <a:pt x="1322" y="1150"/>
                  <a:pt x="1322" y="1150"/>
                </a:cubicBezTo>
                <a:cubicBezTo>
                  <a:pt x="1321" y="1151"/>
                  <a:pt x="1321" y="1151"/>
                  <a:pt x="1321" y="1151"/>
                </a:cubicBezTo>
                <a:cubicBezTo>
                  <a:pt x="1320" y="1151"/>
                  <a:pt x="1320" y="1151"/>
                  <a:pt x="1319" y="1152"/>
                </a:cubicBezTo>
                <a:cubicBezTo>
                  <a:pt x="1319" y="1152"/>
                  <a:pt x="1318" y="1152"/>
                  <a:pt x="1318" y="1152"/>
                </a:cubicBezTo>
                <a:cubicBezTo>
                  <a:pt x="1318" y="1152"/>
                  <a:pt x="1317" y="1153"/>
                  <a:pt x="1317" y="1153"/>
                </a:cubicBezTo>
                <a:cubicBezTo>
                  <a:pt x="1316" y="1153"/>
                  <a:pt x="1316" y="1154"/>
                  <a:pt x="1316" y="1154"/>
                </a:cubicBezTo>
                <a:cubicBezTo>
                  <a:pt x="1315" y="1154"/>
                  <a:pt x="1315" y="1154"/>
                  <a:pt x="1314" y="1155"/>
                </a:cubicBezTo>
                <a:cubicBezTo>
                  <a:pt x="1314" y="1155"/>
                  <a:pt x="1314" y="1155"/>
                  <a:pt x="1313" y="1156"/>
                </a:cubicBezTo>
                <a:cubicBezTo>
                  <a:pt x="1313" y="1156"/>
                  <a:pt x="1313" y="1156"/>
                  <a:pt x="1312" y="1157"/>
                </a:cubicBezTo>
                <a:cubicBezTo>
                  <a:pt x="1312" y="1157"/>
                  <a:pt x="1312" y="1157"/>
                  <a:pt x="1311" y="1158"/>
                </a:cubicBezTo>
                <a:cubicBezTo>
                  <a:pt x="1311" y="1158"/>
                  <a:pt x="1311" y="1158"/>
                  <a:pt x="1310" y="1159"/>
                </a:cubicBezTo>
                <a:cubicBezTo>
                  <a:pt x="1310" y="1159"/>
                  <a:pt x="1310" y="1159"/>
                  <a:pt x="1309" y="1160"/>
                </a:cubicBezTo>
                <a:cubicBezTo>
                  <a:pt x="1309" y="1160"/>
                  <a:pt x="1309" y="1161"/>
                  <a:pt x="1309" y="1161"/>
                </a:cubicBezTo>
                <a:cubicBezTo>
                  <a:pt x="1308" y="1161"/>
                  <a:pt x="1308" y="1162"/>
                  <a:pt x="1308" y="1162"/>
                </a:cubicBezTo>
                <a:cubicBezTo>
                  <a:pt x="1308" y="1162"/>
                  <a:pt x="1307" y="1162"/>
                  <a:pt x="1307" y="1162"/>
                </a:cubicBezTo>
                <a:cubicBezTo>
                  <a:pt x="1084" y="1098"/>
                  <a:pt x="1084" y="1098"/>
                  <a:pt x="1084" y="1098"/>
                </a:cubicBezTo>
                <a:cubicBezTo>
                  <a:pt x="1084" y="1097"/>
                  <a:pt x="1084" y="1097"/>
                  <a:pt x="1084" y="1096"/>
                </a:cubicBezTo>
                <a:cubicBezTo>
                  <a:pt x="1084" y="1096"/>
                  <a:pt x="1084" y="1096"/>
                  <a:pt x="1084" y="1095"/>
                </a:cubicBezTo>
                <a:cubicBezTo>
                  <a:pt x="1084" y="1095"/>
                  <a:pt x="1084" y="1094"/>
                  <a:pt x="1084" y="1093"/>
                </a:cubicBezTo>
                <a:cubicBezTo>
                  <a:pt x="1084" y="1093"/>
                  <a:pt x="1084" y="1093"/>
                  <a:pt x="1084" y="1092"/>
                </a:cubicBezTo>
                <a:cubicBezTo>
                  <a:pt x="1083" y="1092"/>
                  <a:pt x="1083" y="1091"/>
                  <a:pt x="1083" y="1091"/>
                </a:cubicBezTo>
                <a:cubicBezTo>
                  <a:pt x="1083" y="1090"/>
                  <a:pt x="1083" y="1090"/>
                  <a:pt x="1083" y="1090"/>
                </a:cubicBezTo>
                <a:cubicBezTo>
                  <a:pt x="1083" y="1090"/>
                  <a:pt x="1083" y="1090"/>
                  <a:pt x="1083" y="1089"/>
                </a:cubicBezTo>
                <a:cubicBezTo>
                  <a:pt x="1083" y="1089"/>
                  <a:pt x="1083" y="1089"/>
                  <a:pt x="1083" y="1088"/>
                </a:cubicBezTo>
                <a:cubicBezTo>
                  <a:pt x="1083" y="1088"/>
                  <a:pt x="1082" y="1088"/>
                  <a:pt x="1082" y="1088"/>
                </a:cubicBezTo>
                <a:cubicBezTo>
                  <a:pt x="1082" y="1087"/>
                  <a:pt x="1082" y="1087"/>
                  <a:pt x="1082" y="1086"/>
                </a:cubicBezTo>
                <a:cubicBezTo>
                  <a:pt x="1082" y="1086"/>
                  <a:pt x="1082" y="1085"/>
                  <a:pt x="1081" y="1085"/>
                </a:cubicBezTo>
                <a:cubicBezTo>
                  <a:pt x="1081" y="1085"/>
                  <a:pt x="1081" y="1084"/>
                  <a:pt x="1081" y="1084"/>
                </a:cubicBezTo>
                <a:cubicBezTo>
                  <a:pt x="1080" y="1083"/>
                  <a:pt x="1080" y="1083"/>
                  <a:pt x="1080" y="1083"/>
                </a:cubicBezTo>
                <a:cubicBezTo>
                  <a:pt x="1080" y="1083"/>
                  <a:pt x="1080" y="1083"/>
                  <a:pt x="1080" y="1083"/>
                </a:cubicBezTo>
                <a:cubicBezTo>
                  <a:pt x="1080" y="1082"/>
                  <a:pt x="1079" y="1082"/>
                  <a:pt x="1079" y="1081"/>
                </a:cubicBezTo>
                <a:cubicBezTo>
                  <a:pt x="1079" y="1081"/>
                  <a:pt x="1079" y="1080"/>
                  <a:pt x="1078" y="1080"/>
                </a:cubicBezTo>
                <a:cubicBezTo>
                  <a:pt x="1078" y="1080"/>
                  <a:pt x="1078" y="1079"/>
                  <a:pt x="1077" y="1079"/>
                </a:cubicBezTo>
                <a:cubicBezTo>
                  <a:pt x="1077" y="1078"/>
                  <a:pt x="1077" y="1078"/>
                  <a:pt x="1077" y="1078"/>
                </a:cubicBezTo>
                <a:cubicBezTo>
                  <a:pt x="1076" y="1077"/>
                  <a:pt x="1076" y="1077"/>
                  <a:pt x="1076" y="1077"/>
                </a:cubicBezTo>
                <a:cubicBezTo>
                  <a:pt x="1075" y="1076"/>
                  <a:pt x="1075" y="1076"/>
                  <a:pt x="1075" y="1076"/>
                </a:cubicBezTo>
                <a:cubicBezTo>
                  <a:pt x="1074" y="1075"/>
                  <a:pt x="1074" y="1075"/>
                  <a:pt x="1074" y="1075"/>
                </a:cubicBezTo>
                <a:cubicBezTo>
                  <a:pt x="1073" y="1074"/>
                  <a:pt x="1073" y="1074"/>
                  <a:pt x="1072" y="1074"/>
                </a:cubicBezTo>
                <a:cubicBezTo>
                  <a:pt x="1072" y="1073"/>
                  <a:pt x="1072" y="1073"/>
                  <a:pt x="1071" y="1073"/>
                </a:cubicBezTo>
                <a:cubicBezTo>
                  <a:pt x="1071" y="1073"/>
                  <a:pt x="1070" y="1072"/>
                  <a:pt x="1070" y="1072"/>
                </a:cubicBezTo>
                <a:cubicBezTo>
                  <a:pt x="1070" y="1072"/>
                  <a:pt x="1069" y="1072"/>
                  <a:pt x="1069" y="1071"/>
                </a:cubicBezTo>
                <a:cubicBezTo>
                  <a:pt x="1068" y="1071"/>
                  <a:pt x="1068" y="1071"/>
                  <a:pt x="1067" y="1071"/>
                </a:cubicBezTo>
                <a:cubicBezTo>
                  <a:pt x="1067" y="1070"/>
                  <a:pt x="1067" y="1070"/>
                  <a:pt x="1066" y="1070"/>
                </a:cubicBezTo>
                <a:cubicBezTo>
                  <a:pt x="1066" y="1070"/>
                  <a:pt x="1065" y="1070"/>
                  <a:pt x="1065" y="1069"/>
                </a:cubicBezTo>
                <a:cubicBezTo>
                  <a:pt x="1064" y="1069"/>
                  <a:pt x="1064" y="1069"/>
                  <a:pt x="1063" y="1069"/>
                </a:cubicBezTo>
                <a:cubicBezTo>
                  <a:pt x="1063" y="1069"/>
                  <a:pt x="1063" y="1069"/>
                  <a:pt x="1062" y="1069"/>
                </a:cubicBezTo>
                <a:cubicBezTo>
                  <a:pt x="1062" y="1069"/>
                  <a:pt x="1062" y="1069"/>
                  <a:pt x="1062" y="1069"/>
                </a:cubicBezTo>
                <a:cubicBezTo>
                  <a:pt x="1062" y="1068"/>
                  <a:pt x="1061" y="1068"/>
                  <a:pt x="1060" y="1068"/>
                </a:cubicBezTo>
                <a:cubicBezTo>
                  <a:pt x="1060" y="1068"/>
                  <a:pt x="1060" y="1068"/>
                  <a:pt x="1059" y="1068"/>
                </a:cubicBezTo>
                <a:cubicBezTo>
                  <a:pt x="1059" y="1068"/>
                  <a:pt x="1058" y="1068"/>
                  <a:pt x="1057" y="1068"/>
                </a:cubicBezTo>
                <a:cubicBezTo>
                  <a:pt x="1057" y="1068"/>
                  <a:pt x="1057" y="1068"/>
                  <a:pt x="1056" y="1068"/>
                </a:cubicBezTo>
                <a:cubicBezTo>
                  <a:pt x="1056" y="1068"/>
                  <a:pt x="1055" y="1068"/>
                  <a:pt x="1055" y="1067"/>
                </a:cubicBezTo>
                <a:cubicBezTo>
                  <a:pt x="999" y="842"/>
                  <a:pt x="999" y="842"/>
                  <a:pt x="999" y="842"/>
                </a:cubicBezTo>
                <a:cubicBezTo>
                  <a:pt x="999" y="842"/>
                  <a:pt x="999" y="841"/>
                  <a:pt x="1000" y="841"/>
                </a:cubicBezTo>
                <a:cubicBezTo>
                  <a:pt x="1000" y="841"/>
                  <a:pt x="1000" y="841"/>
                  <a:pt x="1000" y="841"/>
                </a:cubicBezTo>
                <a:cubicBezTo>
                  <a:pt x="1001" y="841"/>
                  <a:pt x="1001" y="841"/>
                  <a:pt x="1001" y="841"/>
                </a:cubicBezTo>
                <a:cubicBezTo>
                  <a:pt x="1001" y="841"/>
                  <a:pt x="1001" y="841"/>
                  <a:pt x="1001" y="841"/>
                </a:cubicBezTo>
                <a:cubicBezTo>
                  <a:pt x="1001" y="840"/>
                  <a:pt x="1002" y="840"/>
                  <a:pt x="1002" y="840"/>
                </a:cubicBezTo>
                <a:cubicBezTo>
                  <a:pt x="1002" y="840"/>
                  <a:pt x="1003" y="839"/>
                  <a:pt x="1003" y="839"/>
                </a:cubicBezTo>
                <a:cubicBezTo>
                  <a:pt x="1004" y="839"/>
                  <a:pt x="1004" y="838"/>
                  <a:pt x="1004" y="838"/>
                </a:cubicBezTo>
                <a:cubicBezTo>
                  <a:pt x="1005" y="838"/>
                  <a:pt x="1005" y="837"/>
                  <a:pt x="1005" y="837"/>
                </a:cubicBezTo>
                <a:cubicBezTo>
                  <a:pt x="1005" y="837"/>
                  <a:pt x="1005" y="837"/>
                  <a:pt x="1005" y="837"/>
                </a:cubicBezTo>
                <a:cubicBezTo>
                  <a:pt x="1005" y="837"/>
                  <a:pt x="1005" y="837"/>
                  <a:pt x="1006" y="837"/>
                </a:cubicBezTo>
                <a:cubicBezTo>
                  <a:pt x="1006" y="837"/>
                  <a:pt x="1006" y="836"/>
                  <a:pt x="1006" y="836"/>
                </a:cubicBezTo>
                <a:cubicBezTo>
                  <a:pt x="1007" y="836"/>
                  <a:pt x="1007" y="835"/>
                  <a:pt x="1007" y="835"/>
                </a:cubicBezTo>
                <a:cubicBezTo>
                  <a:pt x="1008" y="835"/>
                  <a:pt x="1008" y="834"/>
                  <a:pt x="1008" y="834"/>
                </a:cubicBezTo>
                <a:cubicBezTo>
                  <a:pt x="1009" y="833"/>
                  <a:pt x="1009" y="833"/>
                  <a:pt x="1009" y="833"/>
                </a:cubicBezTo>
                <a:cubicBezTo>
                  <a:pt x="1009" y="833"/>
                  <a:pt x="1009" y="833"/>
                  <a:pt x="1009" y="833"/>
                </a:cubicBezTo>
                <a:cubicBezTo>
                  <a:pt x="1009" y="833"/>
                  <a:pt x="1009" y="832"/>
                  <a:pt x="1009" y="832"/>
                </a:cubicBezTo>
                <a:cubicBezTo>
                  <a:pt x="1010" y="832"/>
                  <a:pt x="1010" y="832"/>
                  <a:pt x="1010" y="831"/>
                </a:cubicBezTo>
                <a:cubicBezTo>
                  <a:pt x="1010" y="831"/>
                  <a:pt x="1010" y="831"/>
                  <a:pt x="1011" y="830"/>
                </a:cubicBezTo>
                <a:cubicBezTo>
                  <a:pt x="1011" y="830"/>
                  <a:pt x="1011" y="829"/>
                  <a:pt x="1011" y="829"/>
                </a:cubicBezTo>
                <a:cubicBezTo>
                  <a:pt x="1012" y="828"/>
                  <a:pt x="1012" y="828"/>
                  <a:pt x="1012" y="828"/>
                </a:cubicBezTo>
                <a:cubicBezTo>
                  <a:pt x="1012" y="827"/>
                  <a:pt x="1012" y="827"/>
                  <a:pt x="1012" y="827"/>
                </a:cubicBezTo>
                <a:cubicBezTo>
                  <a:pt x="1012" y="827"/>
                  <a:pt x="1012" y="827"/>
                  <a:pt x="1013" y="826"/>
                </a:cubicBezTo>
                <a:cubicBezTo>
                  <a:pt x="1013" y="826"/>
                  <a:pt x="1013" y="825"/>
                  <a:pt x="1013" y="825"/>
                </a:cubicBezTo>
                <a:cubicBezTo>
                  <a:pt x="1013" y="824"/>
                  <a:pt x="1013" y="824"/>
                  <a:pt x="1013" y="824"/>
                </a:cubicBezTo>
                <a:cubicBezTo>
                  <a:pt x="1013" y="824"/>
                  <a:pt x="1013" y="824"/>
                  <a:pt x="1013" y="824"/>
                </a:cubicBezTo>
                <a:cubicBezTo>
                  <a:pt x="1014" y="823"/>
                  <a:pt x="1014" y="823"/>
                  <a:pt x="1014" y="822"/>
                </a:cubicBezTo>
                <a:cubicBezTo>
                  <a:pt x="1014" y="822"/>
                  <a:pt x="1014" y="822"/>
                  <a:pt x="1014" y="822"/>
                </a:cubicBezTo>
                <a:cubicBezTo>
                  <a:pt x="1014" y="821"/>
                  <a:pt x="1014" y="821"/>
                  <a:pt x="1014" y="821"/>
                </a:cubicBezTo>
                <a:cubicBezTo>
                  <a:pt x="1014" y="820"/>
                  <a:pt x="1014" y="819"/>
                  <a:pt x="1014" y="819"/>
                </a:cubicBezTo>
                <a:cubicBezTo>
                  <a:pt x="1014" y="818"/>
                  <a:pt x="1014" y="818"/>
                  <a:pt x="1014" y="818"/>
                </a:cubicBezTo>
                <a:cubicBezTo>
                  <a:pt x="1015" y="817"/>
                  <a:pt x="1015" y="817"/>
                  <a:pt x="1015" y="816"/>
                </a:cubicBezTo>
                <a:cubicBezTo>
                  <a:pt x="1015" y="816"/>
                  <a:pt x="1015" y="816"/>
                  <a:pt x="1015" y="816"/>
                </a:cubicBezTo>
                <a:cubicBezTo>
                  <a:pt x="1015" y="815"/>
                  <a:pt x="1015" y="815"/>
                  <a:pt x="1015" y="815"/>
                </a:cubicBezTo>
                <a:cubicBezTo>
                  <a:pt x="1015" y="814"/>
                  <a:pt x="1014" y="814"/>
                  <a:pt x="1014" y="813"/>
                </a:cubicBezTo>
                <a:cubicBezTo>
                  <a:pt x="1014" y="813"/>
                  <a:pt x="1014" y="812"/>
                  <a:pt x="1014" y="812"/>
                </a:cubicBezTo>
                <a:cubicBezTo>
                  <a:pt x="1014" y="811"/>
                  <a:pt x="1014" y="811"/>
                  <a:pt x="1014" y="811"/>
                </a:cubicBezTo>
                <a:cubicBezTo>
                  <a:pt x="1014" y="811"/>
                  <a:pt x="1014" y="810"/>
                  <a:pt x="1014" y="810"/>
                </a:cubicBezTo>
                <a:cubicBezTo>
                  <a:pt x="1014" y="810"/>
                  <a:pt x="1014" y="809"/>
                  <a:pt x="1014" y="809"/>
                </a:cubicBezTo>
                <a:cubicBezTo>
                  <a:pt x="1014" y="809"/>
                  <a:pt x="1014" y="808"/>
                  <a:pt x="1014" y="808"/>
                </a:cubicBezTo>
                <a:cubicBezTo>
                  <a:pt x="1014" y="808"/>
                  <a:pt x="1014" y="808"/>
                  <a:pt x="1013" y="808"/>
                </a:cubicBezTo>
                <a:cubicBezTo>
                  <a:pt x="1013" y="807"/>
                  <a:pt x="1013" y="806"/>
                  <a:pt x="1013" y="806"/>
                </a:cubicBezTo>
                <a:cubicBezTo>
                  <a:pt x="1013" y="806"/>
                  <a:pt x="1013" y="805"/>
                  <a:pt x="1013" y="805"/>
                </a:cubicBezTo>
                <a:cubicBezTo>
                  <a:pt x="1013" y="805"/>
                  <a:pt x="1012" y="805"/>
                  <a:pt x="1012" y="804"/>
                </a:cubicBezTo>
                <a:cubicBezTo>
                  <a:pt x="1012" y="804"/>
                  <a:pt x="1012" y="804"/>
                  <a:pt x="1012" y="803"/>
                </a:cubicBezTo>
                <a:cubicBezTo>
                  <a:pt x="1012" y="803"/>
                  <a:pt x="1011" y="802"/>
                  <a:pt x="1011" y="802"/>
                </a:cubicBezTo>
                <a:cubicBezTo>
                  <a:pt x="1011" y="802"/>
                  <a:pt x="1011" y="801"/>
                  <a:pt x="1011" y="801"/>
                </a:cubicBezTo>
                <a:cubicBezTo>
                  <a:pt x="1179" y="640"/>
                  <a:pt x="1179" y="640"/>
                  <a:pt x="1179" y="640"/>
                </a:cubicBezTo>
                <a:cubicBezTo>
                  <a:pt x="1179" y="640"/>
                  <a:pt x="1179" y="640"/>
                  <a:pt x="1179" y="640"/>
                </a:cubicBezTo>
                <a:cubicBezTo>
                  <a:pt x="1180" y="641"/>
                  <a:pt x="1180" y="641"/>
                  <a:pt x="1181" y="641"/>
                </a:cubicBezTo>
                <a:cubicBezTo>
                  <a:pt x="1181" y="641"/>
                  <a:pt x="1181" y="642"/>
                  <a:pt x="1182" y="642"/>
                </a:cubicBezTo>
                <a:close/>
                <a:moveTo>
                  <a:pt x="651" y="479"/>
                </a:moveTo>
                <a:cubicBezTo>
                  <a:pt x="651" y="479"/>
                  <a:pt x="652" y="479"/>
                  <a:pt x="652" y="478"/>
                </a:cubicBezTo>
                <a:cubicBezTo>
                  <a:pt x="652" y="478"/>
                  <a:pt x="653" y="478"/>
                  <a:pt x="653" y="478"/>
                </a:cubicBezTo>
                <a:cubicBezTo>
                  <a:pt x="654" y="477"/>
                  <a:pt x="656" y="476"/>
                  <a:pt x="657" y="475"/>
                </a:cubicBezTo>
                <a:cubicBezTo>
                  <a:pt x="657" y="475"/>
                  <a:pt x="657" y="475"/>
                  <a:pt x="657" y="474"/>
                </a:cubicBezTo>
                <a:cubicBezTo>
                  <a:pt x="657" y="474"/>
                  <a:pt x="657" y="474"/>
                  <a:pt x="657" y="474"/>
                </a:cubicBezTo>
                <a:cubicBezTo>
                  <a:pt x="659" y="473"/>
                  <a:pt x="660" y="472"/>
                  <a:pt x="661" y="470"/>
                </a:cubicBezTo>
                <a:cubicBezTo>
                  <a:pt x="661" y="470"/>
                  <a:pt x="661" y="470"/>
                  <a:pt x="661" y="469"/>
                </a:cubicBezTo>
                <a:cubicBezTo>
                  <a:pt x="662" y="468"/>
                  <a:pt x="663" y="467"/>
                  <a:pt x="664" y="465"/>
                </a:cubicBezTo>
                <a:cubicBezTo>
                  <a:pt x="664" y="465"/>
                  <a:pt x="664" y="465"/>
                  <a:pt x="664" y="464"/>
                </a:cubicBezTo>
                <a:cubicBezTo>
                  <a:pt x="665" y="463"/>
                  <a:pt x="665" y="462"/>
                  <a:pt x="665" y="460"/>
                </a:cubicBezTo>
                <a:cubicBezTo>
                  <a:pt x="665" y="460"/>
                  <a:pt x="666" y="460"/>
                  <a:pt x="666" y="460"/>
                </a:cubicBezTo>
                <a:cubicBezTo>
                  <a:pt x="666" y="459"/>
                  <a:pt x="666" y="459"/>
                  <a:pt x="666" y="459"/>
                </a:cubicBezTo>
                <a:cubicBezTo>
                  <a:pt x="666" y="458"/>
                  <a:pt x="666" y="458"/>
                  <a:pt x="666" y="458"/>
                </a:cubicBezTo>
                <a:cubicBezTo>
                  <a:pt x="666" y="456"/>
                  <a:pt x="666" y="455"/>
                  <a:pt x="666" y="454"/>
                </a:cubicBezTo>
                <a:cubicBezTo>
                  <a:pt x="666" y="454"/>
                  <a:pt x="666" y="453"/>
                  <a:pt x="666" y="453"/>
                </a:cubicBezTo>
                <a:cubicBezTo>
                  <a:pt x="666" y="453"/>
                  <a:pt x="666" y="452"/>
                  <a:pt x="666" y="452"/>
                </a:cubicBezTo>
                <a:cubicBezTo>
                  <a:pt x="666" y="451"/>
                  <a:pt x="666" y="449"/>
                  <a:pt x="666" y="448"/>
                </a:cubicBezTo>
                <a:cubicBezTo>
                  <a:pt x="666" y="448"/>
                  <a:pt x="666" y="448"/>
                  <a:pt x="666" y="447"/>
                </a:cubicBezTo>
                <a:cubicBezTo>
                  <a:pt x="666" y="447"/>
                  <a:pt x="666" y="446"/>
                  <a:pt x="665" y="446"/>
                </a:cubicBezTo>
                <a:cubicBezTo>
                  <a:pt x="665" y="445"/>
                  <a:pt x="665" y="444"/>
                  <a:pt x="664" y="442"/>
                </a:cubicBezTo>
                <a:cubicBezTo>
                  <a:pt x="664" y="442"/>
                  <a:pt x="664" y="442"/>
                  <a:pt x="664" y="442"/>
                </a:cubicBezTo>
                <a:cubicBezTo>
                  <a:pt x="664" y="441"/>
                  <a:pt x="663" y="440"/>
                  <a:pt x="663" y="439"/>
                </a:cubicBezTo>
                <a:cubicBezTo>
                  <a:pt x="831" y="278"/>
                  <a:pt x="831" y="278"/>
                  <a:pt x="831" y="278"/>
                </a:cubicBezTo>
                <a:cubicBezTo>
                  <a:pt x="831" y="278"/>
                  <a:pt x="831" y="278"/>
                  <a:pt x="831" y="278"/>
                </a:cubicBezTo>
                <a:cubicBezTo>
                  <a:pt x="831" y="278"/>
                  <a:pt x="832" y="278"/>
                  <a:pt x="832" y="279"/>
                </a:cubicBezTo>
                <a:cubicBezTo>
                  <a:pt x="833" y="279"/>
                  <a:pt x="833" y="279"/>
                  <a:pt x="834" y="279"/>
                </a:cubicBezTo>
                <a:cubicBezTo>
                  <a:pt x="834" y="279"/>
                  <a:pt x="834" y="279"/>
                  <a:pt x="834" y="279"/>
                </a:cubicBezTo>
                <a:cubicBezTo>
                  <a:pt x="835" y="280"/>
                  <a:pt x="835" y="280"/>
                  <a:pt x="835" y="280"/>
                </a:cubicBezTo>
                <a:cubicBezTo>
                  <a:pt x="836" y="280"/>
                  <a:pt x="836" y="280"/>
                  <a:pt x="837" y="280"/>
                </a:cubicBezTo>
                <a:cubicBezTo>
                  <a:pt x="837" y="280"/>
                  <a:pt x="837" y="281"/>
                  <a:pt x="838" y="281"/>
                </a:cubicBezTo>
                <a:cubicBezTo>
                  <a:pt x="838" y="281"/>
                  <a:pt x="838" y="281"/>
                  <a:pt x="838" y="281"/>
                </a:cubicBezTo>
                <a:cubicBezTo>
                  <a:pt x="838" y="281"/>
                  <a:pt x="839" y="281"/>
                  <a:pt x="839" y="281"/>
                </a:cubicBezTo>
                <a:cubicBezTo>
                  <a:pt x="839" y="281"/>
                  <a:pt x="840" y="281"/>
                  <a:pt x="840" y="281"/>
                </a:cubicBezTo>
                <a:cubicBezTo>
                  <a:pt x="840" y="281"/>
                  <a:pt x="840" y="281"/>
                  <a:pt x="841" y="281"/>
                </a:cubicBezTo>
                <a:cubicBezTo>
                  <a:pt x="841" y="281"/>
                  <a:pt x="842" y="281"/>
                  <a:pt x="843" y="282"/>
                </a:cubicBezTo>
                <a:cubicBezTo>
                  <a:pt x="843" y="282"/>
                  <a:pt x="843" y="282"/>
                  <a:pt x="844" y="282"/>
                </a:cubicBezTo>
                <a:cubicBezTo>
                  <a:pt x="844" y="282"/>
                  <a:pt x="845" y="282"/>
                  <a:pt x="845" y="282"/>
                </a:cubicBezTo>
                <a:cubicBezTo>
                  <a:pt x="845" y="282"/>
                  <a:pt x="845" y="282"/>
                  <a:pt x="845" y="282"/>
                </a:cubicBezTo>
                <a:cubicBezTo>
                  <a:pt x="846" y="282"/>
                  <a:pt x="846" y="282"/>
                  <a:pt x="847" y="282"/>
                </a:cubicBezTo>
                <a:cubicBezTo>
                  <a:pt x="847" y="282"/>
                  <a:pt x="848" y="282"/>
                  <a:pt x="848" y="282"/>
                </a:cubicBezTo>
                <a:cubicBezTo>
                  <a:pt x="849" y="282"/>
                  <a:pt x="849" y="282"/>
                  <a:pt x="850" y="281"/>
                </a:cubicBezTo>
                <a:cubicBezTo>
                  <a:pt x="850" y="281"/>
                  <a:pt x="850" y="281"/>
                  <a:pt x="851" y="281"/>
                </a:cubicBezTo>
                <a:cubicBezTo>
                  <a:pt x="851" y="281"/>
                  <a:pt x="851" y="281"/>
                  <a:pt x="851" y="281"/>
                </a:cubicBezTo>
                <a:cubicBezTo>
                  <a:pt x="852" y="281"/>
                  <a:pt x="852" y="281"/>
                  <a:pt x="853" y="281"/>
                </a:cubicBezTo>
                <a:cubicBezTo>
                  <a:pt x="853" y="281"/>
                  <a:pt x="853" y="281"/>
                  <a:pt x="853" y="281"/>
                </a:cubicBezTo>
                <a:cubicBezTo>
                  <a:pt x="853" y="281"/>
                  <a:pt x="854" y="281"/>
                  <a:pt x="854" y="281"/>
                </a:cubicBezTo>
                <a:cubicBezTo>
                  <a:pt x="854" y="280"/>
                  <a:pt x="855" y="280"/>
                  <a:pt x="855" y="280"/>
                </a:cubicBezTo>
                <a:cubicBezTo>
                  <a:pt x="856" y="280"/>
                  <a:pt x="856" y="280"/>
                  <a:pt x="856" y="280"/>
                </a:cubicBezTo>
                <a:cubicBezTo>
                  <a:pt x="856" y="280"/>
                  <a:pt x="857" y="280"/>
                  <a:pt x="857" y="280"/>
                </a:cubicBezTo>
                <a:cubicBezTo>
                  <a:pt x="857" y="279"/>
                  <a:pt x="858" y="279"/>
                  <a:pt x="858" y="279"/>
                </a:cubicBezTo>
                <a:cubicBezTo>
                  <a:pt x="859" y="279"/>
                  <a:pt x="859" y="279"/>
                  <a:pt x="860" y="278"/>
                </a:cubicBezTo>
                <a:cubicBezTo>
                  <a:pt x="860" y="278"/>
                  <a:pt x="860" y="278"/>
                  <a:pt x="861" y="278"/>
                </a:cubicBezTo>
                <a:cubicBezTo>
                  <a:pt x="861" y="278"/>
                  <a:pt x="861" y="277"/>
                  <a:pt x="862" y="277"/>
                </a:cubicBezTo>
                <a:cubicBezTo>
                  <a:pt x="862" y="277"/>
                  <a:pt x="862" y="277"/>
                  <a:pt x="862" y="277"/>
                </a:cubicBezTo>
                <a:cubicBezTo>
                  <a:pt x="862" y="277"/>
                  <a:pt x="862" y="277"/>
                  <a:pt x="862" y="277"/>
                </a:cubicBezTo>
                <a:cubicBezTo>
                  <a:pt x="862" y="277"/>
                  <a:pt x="863" y="276"/>
                  <a:pt x="863" y="276"/>
                </a:cubicBezTo>
                <a:cubicBezTo>
                  <a:pt x="864" y="276"/>
                  <a:pt x="864" y="276"/>
                  <a:pt x="864" y="275"/>
                </a:cubicBezTo>
                <a:cubicBezTo>
                  <a:pt x="865" y="275"/>
                  <a:pt x="865" y="275"/>
                  <a:pt x="865" y="274"/>
                </a:cubicBezTo>
                <a:cubicBezTo>
                  <a:pt x="866" y="274"/>
                  <a:pt x="866" y="274"/>
                  <a:pt x="866" y="274"/>
                </a:cubicBezTo>
                <a:cubicBezTo>
                  <a:pt x="866" y="274"/>
                  <a:pt x="866" y="273"/>
                  <a:pt x="867" y="273"/>
                </a:cubicBezTo>
                <a:cubicBezTo>
                  <a:pt x="867" y="273"/>
                  <a:pt x="867" y="273"/>
                  <a:pt x="867" y="273"/>
                </a:cubicBezTo>
                <a:cubicBezTo>
                  <a:pt x="867" y="273"/>
                  <a:pt x="867" y="273"/>
                  <a:pt x="868" y="272"/>
                </a:cubicBezTo>
                <a:cubicBezTo>
                  <a:pt x="868" y="272"/>
                  <a:pt x="868" y="272"/>
                  <a:pt x="868" y="271"/>
                </a:cubicBezTo>
                <a:cubicBezTo>
                  <a:pt x="869" y="271"/>
                  <a:pt x="869" y="271"/>
                  <a:pt x="869" y="270"/>
                </a:cubicBezTo>
                <a:cubicBezTo>
                  <a:pt x="870" y="270"/>
                  <a:pt x="870" y="269"/>
                  <a:pt x="870" y="269"/>
                </a:cubicBezTo>
                <a:cubicBezTo>
                  <a:pt x="870" y="269"/>
                  <a:pt x="870" y="269"/>
                  <a:pt x="870" y="269"/>
                </a:cubicBezTo>
                <a:cubicBezTo>
                  <a:pt x="870" y="269"/>
                  <a:pt x="870" y="269"/>
                  <a:pt x="871" y="269"/>
                </a:cubicBezTo>
                <a:cubicBezTo>
                  <a:pt x="871" y="268"/>
                  <a:pt x="871" y="268"/>
                  <a:pt x="871" y="268"/>
                </a:cubicBezTo>
                <a:cubicBezTo>
                  <a:pt x="871" y="268"/>
                  <a:pt x="871" y="268"/>
                  <a:pt x="871" y="268"/>
                </a:cubicBezTo>
                <a:cubicBezTo>
                  <a:pt x="1095" y="332"/>
                  <a:pt x="1095" y="332"/>
                  <a:pt x="1095" y="332"/>
                </a:cubicBezTo>
                <a:cubicBezTo>
                  <a:pt x="1095" y="332"/>
                  <a:pt x="1095" y="332"/>
                  <a:pt x="1095" y="332"/>
                </a:cubicBezTo>
                <a:cubicBezTo>
                  <a:pt x="1095" y="333"/>
                  <a:pt x="1095" y="333"/>
                  <a:pt x="1095" y="334"/>
                </a:cubicBezTo>
                <a:cubicBezTo>
                  <a:pt x="1095" y="334"/>
                  <a:pt x="1095" y="334"/>
                  <a:pt x="1095" y="335"/>
                </a:cubicBezTo>
                <a:cubicBezTo>
                  <a:pt x="1095" y="335"/>
                  <a:pt x="1095" y="336"/>
                  <a:pt x="1095" y="337"/>
                </a:cubicBezTo>
                <a:cubicBezTo>
                  <a:pt x="1095" y="337"/>
                  <a:pt x="1095" y="337"/>
                  <a:pt x="1095" y="337"/>
                </a:cubicBezTo>
                <a:cubicBezTo>
                  <a:pt x="1095" y="338"/>
                  <a:pt x="1095" y="338"/>
                  <a:pt x="1095" y="338"/>
                </a:cubicBezTo>
                <a:cubicBezTo>
                  <a:pt x="1095" y="339"/>
                  <a:pt x="1095" y="339"/>
                  <a:pt x="1096" y="339"/>
                </a:cubicBezTo>
                <a:cubicBezTo>
                  <a:pt x="1096" y="340"/>
                  <a:pt x="1096" y="340"/>
                  <a:pt x="1096" y="340"/>
                </a:cubicBezTo>
                <a:cubicBezTo>
                  <a:pt x="1096" y="340"/>
                  <a:pt x="1096" y="340"/>
                  <a:pt x="1096" y="341"/>
                </a:cubicBezTo>
                <a:cubicBezTo>
                  <a:pt x="1096" y="341"/>
                  <a:pt x="1096" y="342"/>
                  <a:pt x="1096" y="342"/>
                </a:cubicBezTo>
                <a:cubicBezTo>
                  <a:pt x="1096" y="343"/>
                  <a:pt x="1097" y="343"/>
                  <a:pt x="1097" y="343"/>
                </a:cubicBezTo>
                <a:cubicBezTo>
                  <a:pt x="1097" y="343"/>
                  <a:pt x="1097" y="344"/>
                  <a:pt x="1097" y="344"/>
                </a:cubicBezTo>
                <a:cubicBezTo>
                  <a:pt x="1097" y="344"/>
                  <a:pt x="1097" y="345"/>
                  <a:pt x="1097" y="345"/>
                </a:cubicBezTo>
                <a:cubicBezTo>
                  <a:pt x="1098" y="345"/>
                  <a:pt x="1098" y="346"/>
                  <a:pt x="1098" y="346"/>
                </a:cubicBezTo>
                <a:cubicBezTo>
                  <a:pt x="1098" y="347"/>
                  <a:pt x="1098" y="347"/>
                  <a:pt x="1099" y="347"/>
                </a:cubicBezTo>
                <a:cubicBezTo>
                  <a:pt x="1099" y="348"/>
                  <a:pt x="1099" y="348"/>
                  <a:pt x="1099" y="348"/>
                </a:cubicBezTo>
                <a:cubicBezTo>
                  <a:pt x="1099" y="349"/>
                  <a:pt x="1099" y="349"/>
                  <a:pt x="1099" y="349"/>
                </a:cubicBezTo>
                <a:cubicBezTo>
                  <a:pt x="1100" y="349"/>
                  <a:pt x="1100" y="349"/>
                  <a:pt x="1100" y="349"/>
                </a:cubicBezTo>
                <a:cubicBezTo>
                  <a:pt x="1100" y="349"/>
                  <a:pt x="1100" y="350"/>
                  <a:pt x="1100" y="350"/>
                </a:cubicBezTo>
                <a:cubicBezTo>
                  <a:pt x="1101" y="350"/>
                  <a:pt x="1101" y="351"/>
                  <a:pt x="1101" y="351"/>
                </a:cubicBezTo>
                <a:cubicBezTo>
                  <a:pt x="1102" y="352"/>
                  <a:pt x="1102" y="352"/>
                  <a:pt x="1102" y="352"/>
                </a:cubicBezTo>
                <a:cubicBezTo>
                  <a:pt x="1102" y="353"/>
                  <a:pt x="1103" y="353"/>
                  <a:pt x="1103" y="353"/>
                </a:cubicBezTo>
                <a:cubicBezTo>
                  <a:pt x="1103" y="353"/>
                  <a:pt x="1103" y="353"/>
                  <a:pt x="1103" y="353"/>
                </a:cubicBezTo>
                <a:cubicBezTo>
                  <a:pt x="1103" y="353"/>
                  <a:pt x="1103" y="353"/>
                  <a:pt x="1103" y="353"/>
                </a:cubicBezTo>
                <a:cubicBezTo>
                  <a:pt x="1104" y="354"/>
                  <a:pt x="1104" y="354"/>
                  <a:pt x="1104" y="354"/>
                </a:cubicBezTo>
                <a:cubicBezTo>
                  <a:pt x="1104" y="355"/>
                  <a:pt x="1105" y="355"/>
                  <a:pt x="1105" y="355"/>
                </a:cubicBezTo>
                <a:cubicBezTo>
                  <a:pt x="1106" y="356"/>
                  <a:pt x="1106" y="356"/>
                  <a:pt x="1106" y="356"/>
                </a:cubicBezTo>
                <a:cubicBezTo>
                  <a:pt x="1107" y="357"/>
                  <a:pt x="1107" y="357"/>
                  <a:pt x="1107" y="357"/>
                </a:cubicBezTo>
                <a:cubicBezTo>
                  <a:pt x="1107" y="357"/>
                  <a:pt x="1107" y="357"/>
                  <a:pt x="1107" y="357"/>
                </a:cubicBezTo>
                <a:cubicBezTo>
                  <a:pt x="1108" y="357"/>
                  <a:pt x="1108" y="357"/>
                  <a:pt x="1108" y="357"/>
                </a:cubicBezTo>
                <a:cubicBezTo>
                  <a:pt x="1108" y="358"/>
                  <a:pt x="1108" y="358"/>
                  <a:pt x="1109" y="358"/>
                </a:cubicBezTo>
                <a:cubicBezTo>
                  <a:pt x="1109" y="358"/>
                  <a:pt x="1109" y="358"/>
                  <a:pt x="1110" y="359"/>
                </a:cubicBezTo>
                <a:cubicBezTo>
                  <a:pt x="1110" y="359"/>
                  <a:pt x="1111" y="359"/>
                  <a:pt x="1111" y="359"/>
                </a:cubicBezTo>
                <a:cubicBezTo>
                  <a:pt x="1112" y="360"/>
                  <a:pt x="1112" y="360"/>
                  <a:pt x="1112" y="360"/>
                </a:cubicBezTo>
                <a:cubicBezTo>
                  <a:pt x="1113" y="360"/>
                  <a:pt x="1113" y="360"/>
                  <a:pt x="1113" y="360"/>
                </a:cubicBezTo>
                <a:cubicBezTo>
                  <a:pt x="1113" y="360"/>
                  <a:pt x="1114" y="360"/>
                  <a:pt x="1114" y="361"/>
                </a:cubicBezTo>
                <a:cubicBezTo>
                  <a:pt x="1114" y="361"/>
                  <a:pt x="1115" y="361"/>
                  <a:pt x="1115" y="361"/>
                </a:cubicBezTo>
                <a:cubicBezTo>
                  <a:pt x="1116" y="361"/>
                  <a:pt x="1116" y="361"/>
                  <a:pt x="1116" y="361"/>
                </a:cubicBezTo>
                <a:cubicBezTo>
                  <a:pt x="1116" y="361"/>
                  <a:pt x="1117" y="361"/>
                  <a:pt x="1117" y="361"/>
                </a:cubicBezTo>
                <a:cubicBezTo>
                  <a:pt x="1117" y="362"/>
                  <a:pt x="1118" y="362"/>
                  <a:pt x="1118" y="362"/>
                </a:cubicBezTo>
                <a:cubicBezTo>
                  <a:pt x="1118" y="362"/>
                  <a:pt x="1118" y="362"/>
                  <a:pt x="1119" y="362"/>
                </a:cubicBezTo>
                <a:cubicBezTo>
                  <a:pt x="1119" y="362"/>
                  <a:pt x="1119" y="362"/>
                  <a:pt x="1120" y="362"/>
                </a:cubicBezTo>
                <a:cubicBezTo>
                  <a:pt x="1120" y="362"/>
                  <a:pt x="1121" y="362"/>
                  <a:pt x="1121" y="362"/>
                </a:cubicBezTo>
                <a:cubicBezTo>
                  <a:pt x="1122" y="362"/>
                  <a:pt x="1122" y="362"/>
                  <a:pt x="1123" y="362"/>
                </a:cubicBezTo>
                <a:cubicBezTo>
                  <a:pt x="1123" y="362"/>
                  <a:pt x="1123" y="362"/>
                  <a:pt x="1124" y="363"/>
                </a:cubicBezTo>
                <a:cubicBezTo>
                  <a:pt x="1124" y="363"/>
                  <a:pt x="1124" y="363"/>
                  <a:pt x="1124" y="363"/>
                </a:cubicBezTo>
                <a:cubicBezTo>
                  <a:pt x="1179" y="588"/>
                  <a:pt x="1179" y="588"/>
                  <a:pt x="1179" y="588"/>
                </a:cubicBezTo>
                <a:cubicBezTo>
                  <a:pt x="1179" y="588"/>
                  <a:pt x="1179" y="589"/>
                  <a:pt x="1179" y="589"/>
                </a:cubicBezTo>
                <a:cubicBezTo>
                  <a:pt x="1179" y="589"/>
                  <a:pt x="1179" y="589"/>
                  <a:pt x="1178" y="589"/>
                </a:cubicBezTo>
                <a:cubicBezTo>
                  <a:pt x="1178" y="589"/>
                  <a:pt x="1178" y="589"/>
                  <a:pt x="1178" y="589"/>
                </a:cubicBezTo>
                <a:cubicBezTo>
                  <a:pt x="1178" y="589"/>
                  <a:pt x="1178" y="589"/>
                  <a:pt x="1178" y="589"/>
                </a:cubicBezTo>
                <a:cubicBezTo>
                  <a:pt x="1177" y="590"/>
                  <a:pt x="1177" y="590"/>
                  <a:pt x="1177" y="590"/>
                </a:cubicBezTo>
                <a:cubicBezTo>
                  <a:pt x="1176" y="590"/>
                  <a:pt x="1176" y="591"/>
                  <a:pt x="1175" y="591"/>
                </a:cubicBezTo>
                <a:cubicBezTo>
                  <a:pt x="1175" y="591"/>
                  <a:pt x="1175" y="592"/>
                  <a:pt x="1174" y="592"/>
                </a:cubicBezTo>
                <a:cubicBezTo>
                  <a:pt x="1174" y="592"/>
                  <a:pt x="1174" y="593"/>
                  <a:pt x="1173" y="593"/>
                </a:cubicBezTo>
                <a:cubicBezTo>
                  <a:pt x="1173" y="593"/>
                  <a:pt x="1173" y="593"/>
                  <a:pt x="1173" y="593"/>
                </a:cubicBezTo>
                <a:cubicBezTo>
                  <a:pt x="1173" y="593"/>
                  <a:pt x="1173" y="593"/>
                  <a:pt x="1173" y="593"/>
                </a:cubicBezTo>
                <a:cubicBezTo>
                  <a:pt x="1173" y="593"/>
                  <a:pt x="1173" y="594"/>
                  <a:pt x="1172" y="594"/>
                </a:cubicBezTo>
                <a:cubicBezTo>
                  <a:pt x="1172" y="594"/>
                  <a:pt x="1172" y="595"/>
                  <a:pt x="1171" y="595"/>
                </a:cubicBezTo>
                <a:cubicBezTo>
                  <a:pt x="1171" y="595"/>
                  <a:pt x="1171" y="596"/>
                  <a:pt x="1170" y="596"/>
                </a:cubicBezTo>
                <a:cubicBezTo>
                  <a:pt x="1170" y="597"/>
                  <a:pt x="1170" y="597"/>
                  <a:pt x="1170" y="597"/>
                </a:cubicBezTo>
                <a:cubicBezTo>
                  <a:pt x="1170" y="597"/>
                  <a:pt x="1170" y="597"/>
                  <a:pt x="1170" y="597"/>
                </a:cubicBezTo>
                <a:cubicBezTo>
                  <a:pt x="1170" y="597"/>
                  <a:pt x="1169" y="598"/>
                  <a:pt x="1169" y="598"/>
                </a:cubicBezTo>
                <a:cubicBezTo>
                  <a:pt x="1169" y="598"/>
                  <a:pt x="1169" y="598"/>
                  <a:pt x="1169" y="599"/>
                </a:cubicBezTo>
                <a:cubicBezTo>
                  <a:pt x="1169" y="599"/>
                  <a:pt x="1168" y="599"/>
                  <a:pt x="1168" y="600"/>
                </a:cubicBezTo>
                <a:cubicBezTo>
                  <a:pt x="1168" y="600"/>
                  <a:pt x="1168" y="601"/>
                  <a:pt x="1167" y="601"/>
                </a:cubicBezTo>
                <a:cubicBezTo>
                  <a:pt x="1167" y="601"/>
                  <a:pt x="1167" y="601"/>
                  <a:pt x="1167" y="602"/>
                </a:cubicBezTo>
                <a:cubicBezTo>
                  <a:pt x="1167" y="602"/>
                  <a:pt x="1167" y="602"/>
                  <a:pt x="1167" y="602"/>
                </a:cubicBezTo>
                <a:cubicBezTo>
                  <a:pt x="1167" y="603"/>
                  <a:pt x="1167" y="603"/>
                  <a:pt x="1167" y="603"/>
                </a:cubicBezTo>
                <a:cubicBezTo>
                  <a:pt x="1166" y="603"/>
                  <a:pt x="1166" y="603"/>
                  <a:pt x="1166" y="604"/>
                </a:cubicBezTo>
                <a:cubicBezTo>
                  <a:pt x="1166" y="604"/>
                  <a:pt x="1166" y="605"/>
                  <a:pt x="1166" y="605"/>
                </a:cubicBezTo>
                <a:cubicBezTo>
                  <a:pt x="1166" y="606"/>
                  <a:pt x="1165" y="606"/>
                  <a:pt x="1165" y="606"/>
                </a:cubicBezTo>
                <a:cubicBezTo>
                  <a:pt x="1165" y="606"/>
                  <a:pt x="1165" y="606"/>
                  <a:pt x="1165" y="606"/>
                </a:cubicBezTo>
                <a:cubicBezTo>
                  <a:pt x="1165" y="607"/>
                  <a:pt x="1165" y="607"/>
                  <a:pt x="1165" y="608"/>
                </a:cubicBezTo>
                <a:cubicBezTo>
                  <a:pt x="1165" y="608"/>
                  <a:pt x="1165" y="608"/>
                  <a:pt x="1165" y="608"/>
                </a:cubicBezTo>
                <a:cubicBezTo>
                  <a:pt x="1165" y="609"/>
                  <a:pt x="1165" y="609"/>
                  <a:pt x="1165" y="609"/>
                </a:cubicBezTo>
                <a:cubicBezTo>
                  <a:pt x="1165" y="610"/>
                  <a:pt x="1164" y="611"/>
                  <a:pt x="1164" y="611"/>
                </a:cubicBezTo>
                <a:cubicBezTo>
                  <a:pt x="1164" y="612"/>
                  <a:pt x="1164" y="612"/>
                  <a:pt x="1164" y="612"/>
                </a:cubicBezTo>
                <a:cubicBezTo>
                  <a:pt x="1164" y="613"/>
                  <a:pt x="1164" y="613"/>
                  <a:pt x="1164" y="614"/>
                </a:cubicBezTo>
                <a:cubicBezTo>
                  <a:pt x="1164" y="614"/>
                  <a:pt x="1164" y="614"/>
                  <a:pt x="1164" y="614"/>
                </a:cubicBezTo>
                <a:cubicBezTo>
                  <a:pt x="1164" y="615"/>
                  <a:pt x="1164" y="615"/>
                  <a:pt x="1164" y="615"/>
                </a:cubicBezTo>
                <a:cubicBezTo>
                  <a:pt x="1164" y="616"/>
                  <a:pt x="1164" y="616"/>
                  <a:pt x="1164" y="617"/>
                </a:cubicBezTo>
                <a:cubicBezTo>
                  <a:pt x="1164" y="617"/>
                  <a:pt x="1164" y="618"/>
                  <a:pt x="1164" y="618"/>
                </a:cubicBezTo>
                <a:cubicBezTo>
                  <a:pt x="1164" y="619"/>
                  <a:pt x="1165" y="619"/>
                  <a:pt x="1165" y="619"/>
                </a:cubicBezTo>
                <a:cubicBezTo>
                  <a:pt x="1165" y="619"/>
                  <a:pt x="1165" y="620"/>
                  <a:pt x="1165" y="620"/>
                </a:cubicBezTo>
                <a:cubicBezTo>
                  <a:pt x="1165" y="620"/>
                  <a:pt x="1165" y="621"/>
                  <a:pt x="1165" y="621"/>
                </a:cubicBezTo>
                <a:cubicBezTo>
                  <a:pt x="1165" y="621"/>
                  <a:pt x="1165" y="622"/>
                  <a:pt x="1165" y="622"/>
                </a:cubicBezTo>
                <a:cubicBezTo>
                  <a:pt x="1165" y="622"/>
                  <a:pt x="1165" y="622"/>
                  <a:pt x="1165" y="622"/>
                </a:cubicBezTo>
                <a:cubicBezTo>
                  <a:pt x="1165" y="623"/>
                  <a:pt x="1166" y="624"/>
                  <a:pt x="1166" y="624"/>
                </a:cubicBezTo>
                <a:cubicBezTo>
                  <a:pt x="1166" y="624"/>
                  <a:pt x="1166" y="625"/>
                  <a:pt x="1166" y="625"/>
                </a:cubicBezTo>
                <a:cubicBezTo>
                  <a:pt x="1166" y="625"/>
                  <a:pt x="1166" y="625"/>
                  <a:pt x="1166" y="626"/>
                </a:cubicBezTo>
                <a:cubicBezTo>
                  <a:pt x="1166" y="626"/>
                  <a:pt x="1167" y="626"/>
                  <a:pt x="1167" y="627"/>
                </a:cubicBezTo>
                <a:cubicBezTo>
                  <a:pt x="1167" y="627"/>
                  <a:pt x="1167" y="628"/>
                  <a:pt x="1168" y="628"/>
                </a:cubicBezTo>
                <a:cubicBezTo>
                  <a:pt x="1168" y="628"/>
                  <a:pt x="1168" y="629"/>
                  <a:pt x="1168" y="629"/>
                </a:cubicBezTo>
                <a:cubicBezTo>
                  <a:pt x="1000" y="790"/>
                  <a:pt x="1000" y="790"/>
                  <a:pt x="1000" y="790"/>
                </a:cubicBezTo>
                <a:cubicBezTo>
                  <a:pt x="1000" y="790"/>
                  <a:pt x="1000" y="790"/>
                  <a:pt x="1000" y="790"/>
                </a:cubicBezTo>
                <a:cubicBezTo>
                  <a:pt x="999" y="789"/>
                  <a:pt x="999" y="789"/>
                  <a:pt x="998" y="789"/>
                </a:cubicBezTo>
                <a:cubicBezTo>
                  <a:pt x="998" y="789"/>
                  <a:pt x="997" y="788"/>
                  <a:pt x="997" y="788"/>
                </a:cubicBezTo>
                <a:cubicBezTo>
                  <a:pt x="997" y="788"/>
                  <a:pt x="996" y="788"/>
                  <a:pt x="996" y="788"/>
                </a:cubicBezTo>
                <a:cubicBezTo>
                  <a:pt x="996" y="788"/>
                  <a:pt x="996" y="788"/>
                  <a:pt x="995" y="788"/>
                </a:cubicBezTo>
                <a:cubicBezTo>
                  <a:pt x="995" y="787"/>
                  <a:pt x="994" y="787"/>
                  <a:pt x="994" y="787"/>
                </a:cubicBezTo>
                <a:cubicBezTo>
                  <a:pt x="994" y="787"/>
                  <a:pt x="993" y="787"/>
                  <a:pt x="993" y="787"/>
                </a:cubicBezTo>
                <a:cubicBezTo>
                  <a:pt x="993" y="787"/>
                  <a:pt x="993" y="787"/>
                  <a:pt x="993" y="787"/>
                </a:cubicBezTo>
                <a:cubicBezTo>
                  <a:pt x="992" y="787"/>
                  <a:pt x="992" y="787"/>
                  <a:pt x="991" y="786"/>
                </a:cubicBezTo>
                <a:cubicBezTo>
                  <a:pt x="991" y="786"/>
                  <a:pt x="991" y="786"/>
                  <a:pt x="991" y="786"/>
                </a:cubicBezTo>
                <a:cubicBezTo>
                  <a:pt x="990" y="786"/>
                  <a:pt x="990" y="786"/>
                  <a:pt x="990" y="786"/>
                </a:cubicBezTo>
                <a:cubicBezTo>
                  <a:pt x="989" y="786"/>
                  <a:pt x="989" y="786"/>
                  <a:pt x="988" y="786"/>
                </a:cubicBezTo>
                <a:cubicBezTo>
                  <a:pt x="988" y="786"/>
                  <a:pt x="987" y="786"/>
                  <a:pt x="987" y="786"/>
                </a:cubicBezTo>
                <a:cubicBezTo>
                  <a:pt x="986" y="786"/>
                  <a:pt x="986" y="786"/>
                  <a:pt x="986" y="786"/>
                </a:cubicBezTo>
                <a:cubicBezTo>
                  <a:pt x="985" y="786"/>
                  <a:pt x="985" y="786"/>
                  <a:pt x="985" y="786"/>
                </a:cubicBezTo>
                <a:cubicBezTo>
                  <a:pt x="985" y="786"/>
                  <a:pt x="984" y="786"/>
                  <a:pt x="984" y="786"/>
                </a:cubicBezTo>
                <a:cubicBezTo>
                  <a:pt x="983" y="786"/>
                  <a:pt x="983" y="786"/>
                  <a:pt x="983" y="786"/>
                </a:cubicBezTo>
                <a:cubicBezTo>
                  <a:pt x="982" y="786"/>
                  <a:pt x="981" y="786"/>
                  <a:pt x="981" y="786"/>
                </a:cubicBezTo>
                <a:cubicBezTo>
                  <a:pt x="980" y="786"/>
                  <a:pt x="980" y="786"/>
                  <a:pt x="980" y="786"/>
                </a:cubicBezTo>
                <a:cubicBezTo>
                  <a:pt x="980" y="786"/>
                  <a:pt x="979" y="786"/>
                  <a:pt x="979" y="786"/>
                </a:cubicBezTo>
                <a:cubicBezTo>
                  <a:pt x="979" y="786"/>
                  <a:pt x="978" y="786"/>
                  <a:pt x="978" y="786"/>
                </a:cubicBezTo>
                <a:cubicBezTo>
                  <a:pt x="978" y="786"/>
                  <a:pt x="978" y="786"/>
                  <a:pt x="978" y="787"/>
                </a:cubicBezTo>
                <a:cubicBezTo>
                  <a:pt x="977" y="787"/>
                  <a:pt x="977" y="787"/>
                  <a:pt x="977" y="787"/>
                </a:cubicBezTo>
                <a:cubicBezTo>
                  <a:pt x="976" y="787"/>
                  <a:pt x="976" y="787"/>
                  <a:pt x="975" y="787"/>
                </a:cubicBezTo>
                <a:cubicBezTo>
                  <a:pt x="975" y="787"/>
                  <a:pt x="975" y="787"/>
                  <a:pt x="974" y="788"/>
                </a:cubicBezTo>
                <a:cubicBezTo>
                  <a:pt x="974" y="788"/>
                  <a:pt x="974" y="788"/>
                  <a:pt x="974" y="788"/>
                </a:cubicBezTo>
                <a:cubicBezTo>
                  <a:pt x="974" y="788"/>
                  <a:pt x="974" y="788"/>
                  <a:pt x="974" y="788"/>
                </a:cubicBezTo>
                <a:cubicBezTo>
                  <a:pt x="973" y="788"/>
                  <a:pt x="973" y="788"/>
                  <a:pt x="972" y="788"/>
                </a:cubicBezTo>
                <a:cubicBezTo>
                  <a:pt x="972" y="789"/>
                  <a:pt x="971" y="789"/>
                  <a:pt x="971" y="789"/>
                </a:cubicBezTo>
                <a:cubicBezTo>
                  <a:pt x="971" y="789"/>
                  <a:pt x="970" y="789"/>
                  <a:pt x="970" y="790"/>
                </a:cubicBezTo>
                <a:cubicBezTo>
                  <a:pt x="970" y="790"/>
                  <a:pt x="969" y="790"/>
                  <a:pt x="969" y="790"/>
                </a:cubicBezTo>
                <a:cubicBezTo>
                  <a:pt x="969" y="790"/>
                  <a:pt x="969" y="790"/>
                  <a:pt x="969" y="790"/>
                </a:cubicBezTo>
                <a:cubicBezTo>
                  <a:pt x="968" y="790"/>
                  <a:pt x="968" y="790"/>
                  <a:pt x="968" y="791"/>
                </a:cubicBezTo>
                <a:cubicBezTo>
                  <a:pt x="968" y="791"/>
                  <a:pt x="968" y="791"/>
                  <a:pt x="967" y="791"/>
                </a:cubicBezTo>
                <a:cubicBezTo>
                  <a:pt x="967" y="791"/>
                  <a:pt x="967" y="792"/>
                  <a:pt x="966" y="792"/>
                </a:cubicBezTo>
                <a:cubicBezTo>
                  <a:pt x="966" y="792"/>
                  <a:pt x="965" y="793"/>
                  <a:pt x="965" y="793"/>
                </a:cubicBezTo>
                <a:cubicBezTo>
                  <a:pt x="965" y="793"/>
                  <a:pt x="964" y="794"/>
                  <a:pt x="964" y="794"/>
                </a:cubicBezTo>
                <a:cubicBezTo>
                  <a:pt x="964" y="794"/>
                  <a:pt x="964" y="794"/>
                  <a:pt x="964" y="794"/>
                </a:cubicBezTo>
                <a:cubicBezTo>
                  <a:pt x="964" y="794"/>
                  <a:pt x="964" y="794"/>
                  <a:pt x="964" y="794"/>
                </a:cubicBezTo>
                <a:cubicBezTo>
                  <a:pt x="964" y="794"/>
                  <a:pt x="963" y="795"/>
                  <a:pt x="963" y="795"/>
                </a:cubicBezTo>
                <a:cubicBezTo>
                  <a:pt x="963" y="795"/>
                  <a:pt x="962" y="796"/>
                  <a:pt x="962" y="796"/>
                </a:cubicBezTo>
                <a:cubicBezTo>
                  <a:pt x="962" y="796"/>
                  <a:pt x="961" y="797"/>
                  <a:pt x="961" y="797"/>
                </a:cubicBezTo>
                <a:cubicBezTo>
                  <a:pt x="961" y="798"/>
                  <a:pt x="961" y="798"/>
                  <a:pt x="960" y="798"/>
                </a:cubicBezTo>
                <a:cubicBezTo>
                  <a:pt x="960" y="798"/>
                  <a:pt x="960" y="798"/>
                  <a:pt x="960" y="798"/>
                </a:cubicBezTo>
                <a:cubicBezTo>
                  <a:pt x="960" y="798"/>
                  <a:pt x="960" y="799"/>
                  <a:pt x="960" y="799"/>
                </a:cubicBezTo>
                <a:cubicBezTo>
                  <a:pt x="960" y="799"/>
                  <a:pt x="960" y="799"/>
                  <a:pt x="959" y="800"/>
                </a:cubicBezTo>
                <a:cubicBezTo>
                  <a:pt x="959" y="800"/>
                  <a:pt x="959" y="800"/>
                  <a:pt x="959" y="800"/>
                </a:cubicBezTo>
                <a:cubicBezTo>
                  <a:pt x="736" y="735"/>
                  <a:pt x="736" y="735"/>
                  <a:pt x="736" y="735"/>
                </a:cubicBezTo>
                <a:cubicBezTo>
                  <a:pt x="736" y="735"/>
                  <a:pt x="736" y="735"/>
                  <a:pt x="736" y="735"/>
                </a:cubicBezTo>
                <a:cubicBezTo>
                  <a:pt x="736" y="735"/>
                  <a:pt x="736" y="734"/>
                  <a:pt x="736" y="734"/>
                </a:cubicBezTo>
                <a:cubicBezTo>
                  <a:pt x="736" y="733"/>
                  <a:pt x="736" y="733"/>
                  <a:pt x="736" y="733"/>
                </a:cubicBezTo>
                <a:cubicBezTo>
                  <a:pt x="736" y="732"/>
                  <a:pt x="736" y="731"/>
                  <a:pt x="736" y="731"/>
                </a:cubicBezTo>
                <a:cubicBezTo>
                  <a:pt x="735" y="731"/>
                  <a:pt x="735" y="730"/>
                  <a:pt x="735" y="730"/>
                </a:cubicBezTo>
                <a:cubicBezTo>
                  <a:pt x="735" y="730"/>
                  <a:pt x="735" y="730"/>
                  <a:pt x="735" y="729"/>
                </a:cubicBezTo>
                <a:cubicBezTo>
                  <a:pt x="735" y="729"/>
                  <a:pt x="735" y="728"/>
                  <a:pt x="735" y="728"/>
                </a:cubicBezTo>
                <a:cubicBezTo>
                  <a:pt x="735" y="728"/>
                  <a:pt x="735" y="728"/>
                  <a:pt x="735" y="728"/>
                </a:cubicBezTo>
                <a:cubicBezTo>
                  <a:pt x="735" y="727"/>
                  <a:pt x="735" y="727"/>
                  <a:pt x="735" y="727"/>
                </a:cubicBezTo>
                <a:cubicBezTo>
                  <a:pt x="735" y="726"/>
                  <a:pt x="734" y="726"/>
                  <a:pt x="734" y="725"/>
                </a:cubicBezTo>
                <a:cubicBezTo>
                  <a:pt x="734" y="725"/>
                  <a:pt x="734" y="725"/>
                  <a:pt x="734" y="724"/>
                </a:cubicBezTo>
                <a:cubicBezTo>
                  <a:pt x="734" y="724"/>
                  <a:pt x="734" y="724"/>
                  <a:pt x="734" y="724"/>
                </a:cubicBezTo>
                <a:cubicBezTo>
                  <a:pt x="733" y="723"/>
                  <a:pt x="733" y="723"/>
                  <a:pt x="733" y="722"/>
                </a:cubicBezTo>
                <a:cubicBezTo>
                  <a:pt x="733" y="722"/>
                  <a:pt x="733" y="721"/>
                  <a:pt x="732" y="721"/>
                </a:cubicBezTo>
                <a:cubicBezTo>
                  <a:pt x="732" y="721"/>
                  <a:pt x="732" y="720"/>
                  <a:pt x="732" y="720"/>
                </a:cubicBezTo>
                <a:cubicBezTo>
                  <a:pt x="732" y="720"/>
                  <a:pt x="731" y="719"/>
                  <a:pt x="731" y="719"/>
                </a:cubicBezTo>
                <a:cubicBezTo>
                  <a:pt x="731" y="719"/>
                  <a:pt x="731" y="719"/>
                  <a:pt x="731" y="719"/>
                </a:cubicBezTo>
                <a:cubicBezTo>
                  <a:pt x="731" y="719"/>
                  <a:pt x="731" y="718"/>
                  <a:pt x="731" y="718"/>
                </a:cubicBezTo>
                <a:cubicBezTo>
                  <a:pt x="731" y="718"/>
                  <a:pt x="730" y="718"/>
                  <a:pt x="730" y="717"/>
                </a:cubicBezTo>
                <a:cubicBezTo>
                  <a:pt x="730" y="717"/>
                  <a:pt x="730" y="717"/>
                  <a:pt x="729" y="716"/>
                </a:cubicBezTo>
                <a:cubicBezTo>
                  <a:pt x="729" y="716"/>
                  <a:pt x="729" y="715"/>
                  <a:pt x="728" y="715"/>
                </a:cubicBezTo>
                <a:cubicBezTo>
                  <a:pt x="728" y="715"/>
                  <a:pt x="728" y="715"/>
                  <a:pt x="728" y="714"/>
                </a:cubicBezTo>
                <a:cubicBezTo>
                  <a:pt x="728" y="714"/>
                  <a:pt x="728" y="714"/>
                  <a:pt x="727" y="714"/>
                </a:cubicBezTo>
                <a:cubicBezTo>
                  <a:pt x="727" y="714"/>
                  <a:pt x="727" y="714"/>
                  <a:pt x="727" y="714"/>
                </a:cubicBezTo>
                <a:cubicBezTo>
                  <a:pt x="727" y="714"/>
                  <a:pt x="727" y="713"/>
                  <a:pt x="726" y="713"/>
                </a:cubicBezTo>
                <a:cubicBezTo>
                  <a:pt x="726" y="713"/>
                  <a:pt x="726" y="712"/>
                  <a:pt x="725" y="712"/>
                </a:cubicBezTo>
                <a:cubicBezTo>
                  <a:pt x="725" y="712"/>
                  <a:pt x="725" y="711"/>
                  <a:pt x="724" y="711"/>
                </a:cubicBezTo>
                <a:cubicBezTo>
                  <a:pt x="724" y="711"/>
                  <a:pt x="724" y="711"/>
                  <a:pt x="723" y="710"/>
                </a:cubicBezTo>
                <a:cubicBezTo>
                  <a:pt x="723" y="710"/>
                  <a:pt x="723" y="710"/>
                  <a:pt x="723" y="710"/>
                </a:cubicBezTo>
                <a:cubicBezTo>
                  <a:pt x="723" y="710"/>
                  <a:pt x="723" y="710"/>
                  <a:pt x="723" y="710"/>
                </a:cubicBezTo>
                <a:cubicBezTo>
                  <a:pt x="722" y="710"/>
                  <a:pt x="722" y="710"/>
                  <a:pt x="722" y="709"/>
                </a:cubicBezTo>
                <a:cubicBezTo>
                  <a:pt x="721" y="709"/>
                  <a:pt x="721" y="709"/>
                  <a:pt x="721" y="709"/>
                </a:cubicBezTo>
                <a:cubicBezTo>
                  <a:pt x="720" y="709"/>
                  <a:pt x="720" y="708"/>
                  <a:pt x="719" y="708"/>
                </a:cubicBezTo>
                <a:cubicBezTo>
                  <a:pt x="719" y="708"/>
                  <a:pt x="718" y="708"/>
                  <a:pt x="718" y="707"/>
                </a:cubicBezTo>
                <a:cubicBezTo>
                  <a:pt x="718" y="707"/>
                  <a:pt x="718" y="707"/>
                  <a:pt x="717" y="707"/>
                </a:cubicBezTo>
                <a:cubicBezTo>
                  <a:pt x="717" y="707"/>
                  <a:pt x="717" y="707"/>
                  <a:pt x="717" y="707"/>
                </a:cubicBezTo>
                <a:cubicBezTo>
                  <a:pt x="716" y="707"/>
                  <a:pt x="716" y="707"/>
                  <a:pt x="715" y="706"/>
                </a:cubicBezTo>
                <a:cubicBezTo>
                  <a:pt x="715" y="706"/>
                  <a:pt x="715" y="706"/>
                  <a:pt x="714" y="706"/>
                </a:cubicBezTo>
                <a:cubicBezTo>
                  <a:pt x="714" y="706"/>
                  <a:pt x="714" y="706"/>
                  <a:pt x="714" y="706"/>
                </a:cubicBezTo>
                <a:cubicBezTo>
                  <a:pt x="713" y="706"/>
                  <a:pt x="713" y="706"/>
                  <a:pt x="713" y="706"/>
                </a:cubicBezTo>
                <a:cubicBezTo>
                  <a:pt x="712" y="706"/>
                  <a:pt x="712" y="706"/>
                  <a:pt x="712" y="706"/>
                </a:cubicBezTo>
                <a:cubicBezTo>
                  <a:pt x="712" y="705"/>
                  <a:pt x="711" y="705"/>
                  <a:pt x="711" y="705"/>
                </a:cubicBezTo>
                <a:cubicBezTo>
                  <a:pt x="710" y="705"/>
                  <a:pt x="710" y="705"/>
                  <a:pt x="709" y="705"/>
                </a:cubicBezTo>
                <a:cubicBezTo>
                  <a:pt x="709" y="705"/>
                  <a:pt x="708" y="705"/>
                  <a:pt x="708" y="705"/>
                </a:cubicBezTo>
                <a:cubicBezTo>
                  <a:pt x="708" y="705"/>
                  <a:pt x="707" y="705"/>
                  <a:pt x="707" y="705"/>
                </a:cubicBezTo>
                <a:cubicBezTo>
                  <a:pt x="707" y="705"/>
                  <a:pt x="707" y="705"/>
                  <a:pt x="707" y="705"/>
                </a:cubicBezTo>
                <a:lnTo>
                  <a:pt x="651" y="479"/>
                </a:lnTo>
                <a:close/>
                <a:moveTo>
                  <a:pt x="231" y="1928"/>
                </a:moveTo>
                <a:cubicBezTo>
                  <a:pt x="231" y="1927"/>
                  <a:pt x="231" y="1927"/>
                  <a:pt x="232" y="1927"/>
                </a:cubicBezTo>
                <a:cubicBezTo>
                  <a:pt x="232" y="1927"/>
                  <a:pt x="232" y="1927"/>
                  <a:pt x="233" y="1927"/>
                </a:cubicBezTo>
                <a:cubicBezTo>
                  <a:pt x="233" y="1927"/>
                  <a:pt x="233" y="1927"/>
                  <a:pt x="233" y="1927"/>
                </a:cubicBezTo>
                <a:cubicBezTo>
                  <a:pt x="233" y="1927"/>
                  <a:pt x="233" y="1927"/>
                  <a:pt x="233" y="1926"/>
                </a:cubicBezTo>
                <a:cubicBezTo>
                  <a:pt x="233" y="1926"/>
                  <a:pt x="234" y="1926"/>
                  <a:pt x="234" y="1926"/>
                </a:cubicBezTo>
                <a:cubicBezTo>
                  <a:pt x="234" y="1926"/>
                  <a:pt x="234" y="1926"/>
                  <a:pt x="235" y="1925"/>
                </a:cubicBezTo>
                <a:cubicBezTo>
                  <a:pt x="235" y="1925"/>
                  <a:pt x="235" y="1925"/>
                  <a:pt x="235" y="1925"/>
                </a:cubicBezTo>
                <a:cubicBezTo>
                  <a:pt x="236" y="1925"/>
                  <a:pt x="236" y="1924"/>
                  <a:pt x="236" y="1924"/>
                </a:cubicBezTo>
                <a:cubicBezTo>
                  <a:pt x="237" y="1924"/>
                  <a:pt x="237" y="1923"/>
                  <a:pt x="237" y="1923"/>
                </a:cubicBezTo>
                <a:cubicBezTo>
                  <a:pt x="237" y="1923"/>
                  <a:pt x="237" y="1923"/>
                  <a:pt x="237" y="1923"/>
                </a:cubicBezTo>
                <a:cubicBezTo>
                  <a:pt x="237" y="1923"/>
                  <a:pt x="238" y="1923"/>
                  <a:pt x="238" y="1923"/>
                </a:cubicBezTo>
                <a:cubicBezTo>
                  <a:pt x="238" y="1923"/>
                  <a:pt x="238" y="1922"/>
                  <a:pt x="238" y="1922"/>
                </a:cubicBezTo>
                <a:cubicBezTo>
                  <a:pt x="239" y="1922"/>
                  <a:pt x="239" y="1922"/>
                  <a:pt x="239" y="1922"/>
                </a:cubicBezTo>
                <a:cubicBezTo>
                  <a:pt x="239" y="1921"/>
                  <a:pt x="239" y="1921"/>
                  <a:pt x="239" y="1921"/>
                </a:cubicBezTo>
                <a:cubicBezTo>
                  <a:pt x="240" y="1921"/>
                  <a:pt x="240" y="1920"/>
                  <a:pt x="240" y="1920"/>
                </a:cubicBezTo>
                <a:cubicBezTo>
                  <a:pt x="241" y="1919"/>
                  <a:pt x="241" y="1919"/>
                  <a:pt x="241" y="1919"/>
                </a:cubicBezTo>
                <a:cubicBezTo>
                  <a:pt x="241" y="1919"/>
                  <a:pt x="241" y="1919"/>
                  <a:pt x="241" y="1919"/>
                </a:cubicBezTo>
                <a:cubicBezTo>
                  <a:pt x="241" y="1919"/>
                  <a:pt x="241" y="1918"/>
                  <a:pt x="241" y="1918"/>
                </a:cubicBezTo>
                <a:cubicBezTo>
                  <a:pt x="242" y="1918"/>
                  <a:pt x="242" y="1918"/>
                  <a:pt x="242" y="1917"/>
                </a:cubicBezTo>
                <a:cubicBezTo>
                  <a:pt x="242" y="1917"/>
                  <a:pt x="242" y="1917"/>
                  <a:pt x="242" y="1917"/>
                </a:cubicBezTo>
                <a:cubicBezTo>
                  <a:pt x="242" y="1917"/>
                  <a:pt x="243" y="1917"/>
                  <a:pt x="243" y="1916"/>
                </a:cubicBezTo>
                <a:cubicBezTo>
                  <a:pt x="243" y="1916"/>
                  <a:pt x="243" y="1915"/>
                  <a:pt x="243" y="1915"/>
                </a:cubicBezTo>
                <a:cubicBezTo>
                  <a:pt x="244" y="1914"/>
                  <a:pt x="244" y="1914"/>
                  <a:pt x="244" y="1914"/>
                </a:cubicBezTo>
                <a:cubicBezTo>
                  <a:pt x="244" y="1913"/>
                  <a:pt x="244" y="1913"/>
                  <a:pt x="244" y="1913"/>
                </a:cubicBezTo>
                <a:cubicBezTo>
                  <a:pt x="244" y="1913"/>
                  <a:pt x="244" y="1913"/>
                  <a:pt x="245" y="1912"/>
                </a:cubicBezTo>
                <a:cubicBezTo>
                  <a:pt x="245" y="1912"/>
                  <a:pt x="245" y="1911"/>
                  <a:pt x="245" y="1911"/>
                </a:cubicBezTo>
                <a:cubicBezTo>
                  <a:pt x="245" y="1910"/>
                  <a:pt x="245" y="1910"/>
                  <a:pt x="245" y="1910"/>
                </a:cubicBezTo>
                <a:cubicBezTo>
                  <a:pt x="245" y="1910"/>
                  <a:pt x="245" y="1910"/>
                  <a:pt x="246" y="1909"/>
                </a:cubicBezTo>
                <a:cubicBezTo>
                  <a:pt x="246" y="1909"/>
                  <a:pt x="246" y="1909"/>
                  <a:pt x="246" y="1908"/>
                </a:cubicBezTo>
                <a:cubicBezTo>
                  <a:pt x="246" y="1908"/>
                  <a:pt x="246" y="1908"/>
                  <a:pt x="246" y="1907"/>
                </a:cubicBezTo>
                <a:cubicBezTo>
                  <a:pt x="246" y="1907"/>
                  <a:pt x="246" y="1907"/>
                  <a:pt x="246" y="1907"/>
                </a:cubicBezTo>
                <a:cubicBezTo>
                  <a:pt x="246" y="1906"/>
                  <a:pt x="246" y="1905"/>
                  <a:pt x="246" y="1905"/>
                </a:cubicBezTo>
                <a:cubicBezTo>
                  <a:pt x="246" y="1904"/>
                  <a:pt x="247" y="1904"/>
                  <a:pt x="247" y="1904"/>
                </a:cubicBezTo>
                <a:cubicBezTo>
                  <a:pt x="247" y="1903"/>
                  <a:pt x="247" y="1903"/>
                  <a:pt x="247" y="1902"/>
                </a:cubicBezTo>
                <a:cubicBezTo>
                  <a:pt x="247" y="1902"/>
                  <a:pt x="247" y="1902"/>
                  <a:pt x="247" y="1902"/>
                </a:cubicBezTo>
                <a:cubicBezTo>
                  <a:pt x="247" y="1901"/>
                  <a:pt x="247" y="1901"/>
                  <a:pt x="247" y="1901"/>
                </a:cubicBezTo>
                <a:cubicBezTo>
                  <a:pt x="247" y="1900"/>
                  <a:pt x="247" y="1900"/>
                  <a:pt x="247" y="1899"/>
                </a:cubicBezTo>
                <a:cubicBezTo>
                  <a:pt x="246" y="1899"/>
                  <a:pt x="246" y="1898"/>
                  <a:pt x="246" y="1898"/>
                </a:cubicBezTo>
                <a:cubicBezTo>
                  <a:pt x="246" y="1897"/>
                  <a:pt x="246" y="1897"/>
                  <a:pt x="246" y="1897"/>
                </a:cubicBezTo>
                <a:cubicBezTo>
                  <a:pt x="246" y="1896"/>
                  <a:pt x="246" y="1896"/>
                  <a:pt x="246" y="1896"/>
                </a:cubicBezTo>
                <a:cubicBezTo>
                  <a:pt x="246" y="1896"/>
                  <a:pt x="246" y="1895"/>
                  <a:pt x="246" y="1895"/>
                </a:cubicBezTo>
                <a:cubicBezTo>
                  <a:pt x="246" y="1895"/>
                  <a:pt x="246" y="1894"/>
                  <a:pt x="246" y="1894"/>
                </a:cubicBezTo>
                <a:cubicBezTo>
                  <a:pt x="246" y="1894"/>
                  <a:pt x="246" y="1894"/>
                  <a:pt x="246" y="1894"/>
                </a:cubicBezTo>
                <a:cubicBezTo>
                  <a:pt x="245" y="1893"/>
                  <a:pt x="245" y="1892"/>
                  <a:pt x="245" y="1892"/>
                </a:cubicBezTo>
                <a:cubicBezTo>
                  <a:pt x="245" y="1892"/>
                  <a:pt x="245" y="1891"/>
                  <a:pt x="245" y="1891"/>
                </a:cubicBezTo>
                <a:cubicBezTo>
                  <a:pt x="245" y="1891"/>
                  <a:pt x="245" y="1891"/>
                  <a:pt x="244" y="1890"/>
                </a:cubicBezTo>
                <a:cubicBezTo>
                  <a:pt x="244" y="1890"/>
                  <a:pt x="244" y="1890"/>
                  <a:pt x="244" y="1889"/>
                </a:cubicBezTo>
                <a:cubicBezTo>
                  <a:pt x="244" y="1889"/>
                  <a:pt x="243" y="1888"/>
                  <a:pt x="243" y="1888"/>
                </a:cubicBezTo>
                <a:cubicBezTo>
                  <a:pt x="243" y="1888"/>
                  <a:pt x="243" y="1887"/>
                  <a:pt x="243" y="1887"/>
                </a:cubicBezTo>
                <a:cubicBezTo>
                  <a:pt x="411" y="1726"/>
                  <a:pt x="411" y="1726"/>
                  <a:pt x="411" y="1726"/>
                </a:cubicBezTo>
                <a:cubicBezTo>
                  <a:pt x="411" y="1726"/>
                  <a:pt x="411" y="1726"/>
                  <a:pt x="411" y="1726"/>
                </a:cubicBezTo>
                <a:cubicBezTo>
                  <a:pt x="412" y="1727"/>
                  <a:pt x="412" y="1727"/>
                  <a:pt x="413" y="1727"/>
                </a:cubicBezTo>
                <a:cubicBezTo>
                  <a:pt x="413" y="1727"/>
                  <a:pt x="414" y="1728"/>
                  <a:pt x="414" y="1728"/>
                </a:cubicBezTo>
                <a:cubicBezTo>
                  <a:pt x="414" y="1728"/>
                  <a:pt x="414" y="1728"/>
                  <a:pt x="415" y="1728"/>
                </a:cubicBezTo>
                <a:cubicBezTo>
                  <a:pt x="415" y="1728"/>
                  <a:pt x="415" y="1728"/>
                  <a:pt x="415" y="1728"/>
                </a:cubicBezTo>
                <a:cubicBezTo>
                  <a:pt x="416" y="1728"/>
                  <a:pt x="416" y="1729"/>
                  <a:pt x="417" y="1729"/>
                </a:cubicBezTo>
                <a:cubicBezTo>
                  <a:pt x="417" y="1729"/>
                  <a:pt x="418" y="1729"/>
                  <a:pt x="418" y="1729"/>
                </a:cubicBezTo>
                <a:cubicBezTo>
                  <a:pt x="418" y="1729"/>
                  <a:pt x="418" y="1729"/>
                  <a:pt x="418" y="1729"/>
                </a:cubicBezTo>
                <a:cubicBezTo>
                  <a:pt x="419" y="1729"/>
                  <a:pt x="419" y="1729"/>
                  <a:pt x="420" y="1730"/>
                </a:cubicBezTo>
                <a:cubicBezTo>
                  <a:pt x="420" y="1730"/>
                  <a:pt x="420" y="1730"/>
                  <a:pt x="420" y="1730"/>
                </a:cubicBezTo>
                <a:cubicBezTo>
                  <a:pt x="420" y="1730"/>
                  <a:pt x="421" y="1730"/>
                  <a:pt x="421" y="1730"/>
                </a:cubicBezTo>
                <a:cubicBezTo>
                  <a:pt x="422" y="1730"/>
                  <a:pt x="422" y="1730"/>
                  <a:pt x="423" y="1730"/>
                </a:cubicBezTo>
                <a:cubicBezTo>
                  <a:pt x="423" y="1730"/>
                  <a:pt x="424" y="1730"/>
                  <a:pt x="424" y="1730"/>
                </a:cubicBezTo>
                <a:cubicBezTo>
                  <a:pt x="424" y="1730"/>
                  <a:pt x="425" y="1730"/>
                  <a:pt x="425" y="1730"/>
                </a:cubicBezTo>
                <a:cubicBezTo>
                  <a:pt x="425" y="1730"/>
                  <a:pt x="426" y="1730"/>
                  <a:pt x="426" y="1730"/>
                </a:cubicBezTo>
                <a:cubicBezTo>
                  <a:pt x="426" y="1730"/>
                  <a:pt x="427" y="1730"/>
                  <a:pt x="427" y="1730"/>
                </a:cubicBezTo>
                <a:cubicBezTo>
                  <a:pt x="427" y="1730"/>
                  <a:pt x="428" y="1730"/>
                  <a:pt x="428" y="1730"/>
                </a:cubicBezTo>
                <a:cubicBezTo>
                  <a:pt x="429" y="1730"/>
                  <a:pt x="429" y="1730"/>
                  <a:pt x="430" y="1730"/>
                </a:cubicBezTo>
                <a:cubicBezTo>
                  <a:pt x="430" y="1730"/>
                  <a:pt x="431" y="1730"/>
                  <a:pt x="431" y="1730"/>
                </a:cubicBezTo>
                <a:cubicBezTo>
                  <a:pt x="431" y="1730"/>
                  <a:pt x="431" y="1730"/>
                  <a:pt x="431" y="1730"/>
                </a:cubicBezTo>
                <a:cubicBezTo>
                  <a:pt x="432" y="1730"/>
                  <a:pt x="432" y="1730"/>
                  <a:pt x="433" y="1730"/>
                </a:cubicBezTo>
                <a:cubicBezTo>
                  <a:pt x="433" y="1729"/>
                  <a:pt x="433" y="1729"/>
                  <a:pt x="433" y="1729"/>
                </a:cubicBezTo>
                <a:cubicBezTo>
                  <a:pt x="434" y="1729"/>
                  <a:pt x="434" y="1729"/>
                  <a:pt x="434" y="1729"/>
                </a:cubicBezTo>
                <a:cubicBezTo>
                  <a:pt x="435" y="1729"/>
                  <a:pt x="435" y="1729"/>
                  <a:pt x="436" y="1729"/>
                </a:cubicBezTo>
                <a:cubicBezTo>
                  <a:pt x="436" y="1729"/>
                  <a:pt x="436" y="1729"/>
                  <a:pt x="437" y="1728"/>
                </a:cubicBezTo>
                <a:cubicBezTo>
                  <a:pt x="437" y="1728"/>
                  <a:pt x="437" y="1728"/>
                  <a:pt x="437" y="1728"/>
                </a:cubicBezTo>
                <a:cubicBezTo>
                  <a:pt x="438" y="1728"/>
                  <a:pt x="438" y="1728"/>
                  <a:pt x="438" y="1728"/>
                </a:cubicBezTo>
                <a:cubicBezTo>
                  <a:pt x="439" y="1727"/>
                  <a:pt x="439" y="1727"/>
                  <a:pt x="440" y="1727"/>
                </a:cubicBezTo>
                <a:cubicBezTo>
                  <a:pt x="440" y="1727"/>
                  <a:pt x="441" y="1727"/>
                  <a:pt x="441" y="1726"/>
                </a:cubicBezTo>
                <a:cubicBezTo>
                  <a:pt x="441" y="1726"/>
                  <a:pt x="442" y="1726"/>
                  <a:pt x="442" y="1726"/>
                </a:cubicBezTo>
                <a:cubicBezTo>
                  <a:pt x="442" y="1726"/>
                  <a:pt x="442" y="1726"/>
                  <a:pt x="442" y="1726"/>
                </a:cubicBezTo>
                <a:cubicBezTo>
                  <a:pt x="442" y="1726"/>
                  <a:pt x="442" y="1725"/>
                  <a:pt x="442" y="1725"/>
                </a:cubicBezTo>
                <a:cubicBezTo>
                  <a:pt x="443" y="1725"/>
                  <a:pt x="443" y="1725"/>
                  <a:pt x="443" y="1725"/>
                </a:cubicBezTo>
                <a:cubicBezTo>
                  <a:pt x="443" y="1725"/>
                  <a:pt x="443" y="1725"/>
                  <a:pt x="443" y="1725"/>
                </a:cubicBezTo>
                <a:cubicBezTo>
                  <a:pt x="444" y="1724"/>
                  <a:pt x="444" y="1724"/>
                  <a:pt x="445" y="1724"/>
                </a:cubicBezTo>
                <a:cubicBezTo>
                  <a:pt x="445" y="1724"/>
                  <a:pt x="445" y="1723"/>
                  <a:pt x="446" y="1723"/>
                </a:cubicBezTo>
                <a:cubicBezTo>
                  <a:pt x="446" y="1723"/>
                  <a:pt x="446" y="1722"/>
                  <a:pt x="447" y="1722"/>
                </a:cubicBezTo>
                <a:cubicBezTo>
                  <a:pt x="447" y="1722"/>
                  <a:pt x="447" y="1722"/>
                  <a:pt x="447" y="1722"/>
                </a:cubicBezTo>
                <a:cubicBezTo>
                  <a:pt x="447" y="1722"/>
                  <a:pt x="447" y="1722"/>
                  <a:pt x="447" y="1722"/>
                </a:cubicBezTo>
                <a:cubicBezTo>
                  <a:pt x="447" y="1722"/>
                  <a:pt x="448" y="1721"/>
                  <a:pt x="448" y="1721"/>
                </a:cubicBezTo>
                <a:cubicBezTo>
                  <a:pt x="448" y="1721"/>
                  <a:pt x="448" y="1720"/>
                  <a:pt x="449" y="1720"/>
                </a:cubicBezTo>
                <a:cubicBezTo>
                  <a:pt x="449" y="1720"/>
                  <a:pt x="449" y="1719"/>
                  <a:pt x="450" y="1719"/>
                </a:cubicBezTo>
                <a:cubicBezTo>
                  <a:pt x="450" y="1718"/>
                  <a:pt x="450" y="1718"/>
                  <a:pt x="450" y="1718"/>
                </a:cubicBezTo>
                <a:cubicBezTo>
                  <a:pt x="450" y="1718"/>
                  <a:pt x="450" y="1718"/>
                  <a:pt x="451" y="1718"/>
                </a:cubicBezTo>
                <a:cubicBezTo>
                  <a:pt x="451" y="1717"/>
                  <a:pt x="451" y="1717"/>
                  <a:pt x="451" y="1717"/>
                </a:cubicBezTo>
                <a:cubicBezTo>
                  <a:pt x="451" y="1717"/>
                  <a:pt x="451" y="1717"/>
                  <a:pt x="451" y="1716"/>
                </a:cubicBezTo>
                <a:cubicBezTo>
                  <a:pt x="451" y="1716"/>
                  <a:pt x="451" y="1716"/>
                  <a:pt x="452" y="1716"/>
                </a:cubicBezTo>
                <a:cubicBezTo>
                  <a:pt x="675" y="1781"/>
                  <a:pt x="675" y="1781"/>
                  <a:pt x="675" y="1781"/>
                </a:cubicBezTo>
                <a:cubicBezTo>
                  <a:pt x="675" y="1781"/>
                  <a:pt x="675" y="1782"/>
                  <a:pt x="675" y="1782"/>
                </a:cubicBezTo>
                <a:cubicBezTo>
                  <a:pt x="675" y="1783"/>
                  <a:pt x="675" y="1783"/>
                  <a:pt x="675" y="1783"/>
                </a:cubicBezTo>
                <a:cubicBezTo>
                  <a:pt x="675" y="1784"/>
                  <a:pt x="675" y="1785"/>
                  <a:pt x="675" y="1785"/>
                </a:cubicBezTo>
                <a:cubicBezTo>
                  <a:pt x="675" y="1785"/>
                  <a:pt x="675" y="1786"/>
                  <a:pt x="675" y="1786"/>
                </a:cubicBezTo>
                <a:cubicBezTo>
                  <a:pt x="676" y="1787"/>
                  <a:pt x="676" y="1787"/>
                  <a:pt x="676" y="1788"/>
                </a:cubicBezTo>
                <a:cubicBezTo>
                  <a:pt x="676" y="1788"/>
                  <a:pt x="676" y="1788"/>
                  <a:pt x="676" y="1788"/>
                </a:cubicBezTo>
                <a:cubicBezTo>
                  <a:pt x="676" y="1789"/>
                  <a:pt x="676" y="1789"/>
                  <a:pt x="676" y="1789"/>
                </a:cubicBezTo>
                <a:cubicBezTo>
                  <a:pt x="676" y="1790"/>
                  <a:pt x="676" y="1790"/>
                  <a:pt x="677" y="1791"/>
                </a:cubicBezTo>
                <a:cubicBezTo>
                  <a:pt x="677" y="1791"/>
                  <a:pt x="677" y="1792"/>
                  <a:pt x="677" y="1792"/>
                </a:cubicBezTo>
                <a:cubicBezTo>
                  <a:pt x="677" y="1793"/>
                  <a:pt x="677" y="1793"/>
                  <a:pt x="678" y="1793"/>
                </a:cubicBezTo>
                <a:cubicBezTo>
                  <a:pt x="678" y="1794"/>
                  <a:pt x="678" y="1794"/>
                  <a:pt x="678" y="1795"/>
                </a:cubicBezTo>
                <a:cubicBezTo>
                  <a:pt x="679" y="1795"/>
                  <a:pt x="679" y="1796"/>
                  <a:pt x="679" y="1796"/>
                </a:cubicBezTo>
                <a:cubicBezTo>
                  <a:pt x="679" y="1797"/>
                  <a:pt x="680" y="1797"/>
                  <a:pt x="680" y="1798"/>
                </a:cubicBezTo>
                <a:cubicBezTo>
                  <a:pt x="680" y="1798"/>
                  <a:pt x="680" y="1798"/>
                  <a:pt x="681" y="1798"/>
                </a:cubicBezTo>
                <a:cubicBezTo>
                  <a:pt x="681" y="1799"/>
                  <a:pt x="681" y="1799"/>
                  <a:pt x="682" y="1800"/>
                </a:cubicBezTo>
                <a:cubicBezTo>
                  <a:pt x="682" y="1800"/>
                  <a:pt x="682" y="1800"/>
                  <a:pt x="682" y="1801"/>
                </a:cubicBezTo>
                <a:cubicBezTo>
                  <a:pt x="683" y="1801"/>
                  <a:pt x="683" y="1802"/>
                  <a:pt x="683" y="1802"/>
                </a:cubicBezTo>
                <a:cubicBezTo>
                  <a:pt x="684" y="1802"/>
                  <a:pt x="684" y="1803"/>
                  <a:pt x="684" y="1803"/>
                </a:cubicBezTo>
                <a:cubicBezTo>
                  <a:pt x="685" y="1803"/>
                  <a:pt x="685" y="1804"/>
                  <a:pt x="685" y="1804"/>
                </a:cubicBezTo>
                <a:cubicBezTo>
                  <a:pt x="686" y="1804"/>
                  <a:pt x="686" y="1805"/>
                  <a:pt x="687" y="1805"/>
                </a:cubicBezTo>
                <a:cubicBezTo>
                  <a:pt x="687" y="1805"/>
                  <a:pt x="687" y="1805"/>
                  <a:pt x="688" y="1806"/>
                </a:cubicBezTo>
                <a:cubicBezTo>
                  <a:pt x="688" y="1806"/>
                  <a:pt x="689" y="1806"/>
                  <a:pt x="689" y="1807"/>
                </a:cubicBezTo>
                <a:cubicBezTo>
                  <a:pt x="689" y="1807"/>
                  <a:pt x="690" y="1807"/>
                  <a:pt x="690" y="1807"/>
                </a:cubicBezTo>
                <a:cubicBezTo>
                  <a:pt x="691" y="1807"/>
                  <a:pt x="691" y="1808"/>
                  <a:pt x="692" y="1808"/>
                </a:cubicBezTo>
                <a:cubicBezTo>
                  <a:pt x="692" y="1808"/>
                  <a:pt x="692" y="1808"/>
                  <a:pt x="693" y="1808"/>
                </a:cubicBezTo>
                <a:cubicBezTo>
                  <a:pt x="693" y="1809"/>
                  <a:pt x="694" y="1809"/>
                  <a:pt x="694" y="1809"/>
                </a:cubicBezTo>
                <a:cubicBezTo>
                  <a:pt x="695" y="1809"/>
                  <a:pt x="695" y="1809"/>
                  <a:pt x="696" y="1810"/>
                </a:cubicBezTo>
                <a:cubicBezTo>
                  <a:pt x="696" y="1810"/>
                  <a:pt x="696" y="1810"/>
                  <a:pt x="697" y="1810"/>
                </a:cubicBezTo>
                <a:cubicBezTo>
                  <a:pt x="697" y="1810"/>
                  <a:pt x="697" y="1810"/>
                  <a:pt x="697" y="1810"/>
                </a:cubicBezTo>
                <a:cubicBezTo>
                  <a:pt x="697" y="1810"/>
                  <a:pt x="698" y="1810"/>
                  <a:pt x="699" y="1810"/>
                </a:cubicBezTo>
                <a:cubicBezTo>
                  <a:pt x="699" y="1810"/>
                  <a:pt x="699" y="1811"/>
                  <a:pt x="700" y="1811"/>
                </a:cubicBezTo>
                <a:cubicBezTo>
                  <a:pt x="700" y="1811"/>
                  <a:pt x="701" y="1811"/>
                  <a:pt x="702" y="1811"/>
                </a:cubicBezTo>
                <a:cubicBezTo>
                  <a:pt x="702" y="1811"/>
                  <a:pt x="702" y="1811"/>
                  <a:pt x="703" y="1811"/>
                </a:cubicBezTo>
                <a:cubicBezTo>
                  <a:pt x="703" y="1811"/>
                  <a:pt x="704" y="1811"/>
                  <a:pt x="704" y="1811"/>
                </a:cubicBezTo>
                <a:cubicBezTo>
                  <a:pt x="760" y="2037"/>
                  <a:pt x="760" y="2037"/>
                  <a:pt x="760" y="2037"/>
                </a:cubicBezTo>
                <a:cubicBezTo>
                  <a:pt x="759" y="2037"/>
                  <a:pt x="759" y="2037"/>
                  <a:pt x="759" y="2038"/>
                </a:cubicBezTo>
                <a:cubicBezTo>
                  <a:pt x="758" y="2038"/>
                  <a:pt x="758" y="2038"/>
                  <a:pt x="758" y="2038"/>
                </a:cubicBezTo>
                <a:cubicBezTo>
                  <a:pt x="757" y="2039"/>
                  <a:pt x="755" y="2040"/>
                  <a:pt x="754" y="2041"/>
                </a:cubicBezTo>
                <a:cubicBezTo>
                  <a:pt x="754" y="2041"/>
                  <a:pt x="754" y="2041"/>
                  <a:pt x="754" y="2041"/>
                </a:cubicBezTo>
                <a:cubicBezTo>
                  <a:pt x="754" y="2042"/>
                  <a:pt x="753" y="2042"/>
                  <a:pt x="753" y="2042"/>
                </a:cubicBezTo>
                <a:cubicBezTo>
                  <a:pt x="752" y="2043"/>
                  <a:pt x="751" y="2044"/>
                  <a:pt x="750" y="2046"/>
                </a:cubicBezTo>
                <a:cubicBezTo>
                  <a:pt x="750" y="2046"/>
                  <a:pt x="750" y="2046"/>
                  <a:pt x="749" y="2046"/>
                </a:cubicBezTo>
                <a:cubicBezTo>
                  <a:pt x="749" y="2048"/>
                  <a:pt x="748" y="2049"/>
                  <a:pt x="747" y="2051"/>
                </a:cubicBezTo>
                <a:cubicBezTo>
                  <a:pt x="747" y="2051"/>
                  <a:pt x="747" y="2051"/>
                  <a:pt x="747" y="2052"/>
                </a:cubicBezTo>
                <a:cubicBezTo>
                  <a:pt x="746" y="2053"/>
                  <a:pt x="746" y="2055"/>
                  <a:pt x="745" y="2056"/>
                </a:cubicBezTo>
                <a:cubicBezTo>
                  <a:pt x="745" y="2057"/>
                  <a:pt x="745" y="2057"/>
                  <a:pt x="745" y="2057"/>
                </a:cubicBezTo>
                <a:cubicBezTo>
                  <a:pt x="745" y="2059"/>
                  <a:pt x="745" y="2060"/>
                  <a:pt x="744" y="2062"/>
                </a:cubicBezTo>
                <a:cubicBezTo>
                  <a:pt x="744" y="2062"/>
                  <a:pt x="744" y="2063"/>
                  <a:pt x="744" y="2063"/>
                </a:cubicBezTo>
                <a:cubicBezTo>
                  <a:pt x="744" y="2064"/>
                  <a:pt x="745" y="2066"/>
                  <a:pt x="745" y="2068"/>
                </a:cubicBezTo>
                <a:cubicBezTo>
                  <a:pt x="745" y="2068"/>
                  <a:pt x="745" y="2068"/>
                  <a:pt x="745" y="2069"/>
                </a:cubicBezTo>
                <a:cubicBezTo>
                  <a:pt x="745" y="2069"/>
                  <a:pt x="745" y="2070"/>
                  <a:pt x="745" y="2070"/>
                </a:cubicBezTo>
                <a:cubicBezTo>
                  <a:pt x="746" y="2071"/>
                  <a:pt x="746" y="2072"/>
                  <a:pt x="746" y="2073"/>
                </a:cubicBezTo>
                <a:cubicBezTo>
                  <a:pt x="746" y="2074"/>
                  <a:pt x="746" y="2074"/>
                  <a:pt x="747" y="2074"/>
                </a:cubicBezTo>
                <a:cubicBezTo>
                  <a:pt x="747" y="2075"/>
                  <a:pt x="747" y="2076"/>
                  <a:pt x="748" y="2077"/>
                </a:cubicBezTo>
                <a:cubicBezTo>
                  <a:pt x="580" y="2238"/>
                  <a:pt x="580" y="2238"/>
                  <a:pt x="580" y="2238"/>
                </a:cubicBezTo>
                <a:cubicBezTo>
                  <a:pt x="580" y="2238"/>
                  <a:pt x="580" y="2238"/>
                  <a:pt x="580" y="2238"/>
                </a:cubicBezTo>
                <a:cubicBezTo>
                  <a:pt x="579" y="2238"/>
                  <a:pt x="579" y="2238"/>
                  <a:pt x="578" y="2237"/>
                </a:cubicBezTo>
                <a:cubicBezTo>
                  <a:pt x="578" y="2237"/>
                  <a:pt x="578" y="2237"/>
                  <a:pt x="577" y="2237"/>
                </a:cubicBezTo>
                <a:cubicBezTo>
                  <a:pt x="577" y="2237"/>
                  <a:pt x="577" y="2237"/>
                  <a:pt x="577" y="2237"/>
                </a:cubicBezTo>
                <a:cubicBezTo>
                  <a:pt x="576" y="2236"/>
                  <a:pt x="576" y="2236"/>
                  <a:pt x="576" y="2236"/>
                </a:cubicBezTo>
                <a:cubicBezTo>
                  <a:pt x="575" y="2236"/>
                  <a:pt x="575" y="2236"/>
                  <a:pt x="574" y="2236"/>
                </a:cubicBezTo>
                <a:cubicBezTo>
                  <a:pt x="574" y="2236"/>
                  <a:pt x="574" y="2235"/>
                  <a:pt x="573" y="2235"/>
                </a:cubicBezTo>
                <a:cubicBezTo>
                  <a:pt x="573" y="2235"/>
                  <a:pt x="573" y="2235"/>
                  <a:pt x="573" y="2235"/>
                </a:cubicBezTo>
                <a:cubicBezTo>
                  <a:pt x="572" y="2235"/>
                  <a:pt x="572" y="2235"/>
                  <a:pt x="572" y="2235"/>
                </a:cubicBezTo>
                <a:cubicBezTo>
                  <a:pt x="571" y="2235"/>
                  <a:pt x="571" y="2235"/>
                  <a:pt x="571" y="2235"/>
                </a:cubicBezTo>
                <a:cubicBezTo>
                  <a:pt x="571" y="2235"/>
                  <a:pt x="570" y="2235"/>
                  <a:pt x="570" y="2235"/>
                </a:cubicBezTo>
                <a:cubicBezTo>
                  <a:pt x="569" y="2235"/>
                  <a:pt x="569" y="2234"/>
                  <a:pt x="568" y="2234"/>
                </a:cubicBezTo>
                <a:cubicBezTo>
                  <a:pt x="568" y="2234"/>
                  <a:pt x="567" y="2234"/>
                  <a:pt x="567" y="2234"/>
                </a:cubicBezTo>
                <a:cubicBezTo>
                  <a:pt x="567" y="2234"/>
                  <a:pt x="566" y="2234"/>
                  <a:pt x="566" y="2234"/>
                </a:cubicBezTo>
                <a:cubicBezTo>
                  <a:pt x="566" y="2234"/>
                  <a:pt x="565" y="2234"/>
                  <a:pt x="565" y="2234"/>
                </a:cubicBezTo>
                <a:cubicBezTo>
                  <a:pt x="565" y="2234"/>
                  <a:pt x="564" y="2234"/>
                  <a:pt x="564" y="2234"/>
                </a:cubicBezTo>
                <a:cubicBezTo>
                  <a:pt x="564" y="2234"/>
                  <a:pt x="563" y="2234"/>
                  <a:pt x="563" y="2234"/>
                </a:cubicBezTo>
                <a:cubicBezTo>
                  <a:pt x="562" y="2234"/>
                  <a:pt x="562" y="2234"/>
                  <a:pt x="561" y="2234"/>
                </a:cubicBezTo>
                <a:cubicBezTo>
                  <a:pt x="561" y="2234"/>
                  <a:pt x="560" y="2235"/>
                  <a:pt x="560" y="2235"/>
                </a:cubicBezTo>
                <a:cubicBezTo>
                  <a:pt x="560" y="2235"/>
                  <a:pt x="560" y="2235"/>
                  <a:pt x="560" y="2235"/>
                </a:cubicBezTo>
                <a:cubicBezTo>
                  <a:pt x="559" y="2235"/>
                  <a:pt x="559" y="2235"/>
                  <a:pt x="558" y="2235"/>
                </a:cubicBezTo>
                <a:cubicBezTo>
                  <a:pt x="558" y="2235"/>
                  <a:pt x="558" y="2235"/>
                  <a:pt x="558" y="2235"/>
                </a:cubicBezTo>
                <a:cubicBezTo>
                  <a:pt x="558" y="2235"/>
                  <a:pt x="557" y="2235"/>
                  <a:pt x="557" y="2235"/>
                </a:cubicBezTo>
                <a:cubicBezTo>
                  <a:pt x="556" y="2235"/>
                  <a:pt x="556" y="2236"/>
                  <a:pt x="555" y="2236"/>
                </a:cubicBezTo>
                <a:cubicBezTo>
                  <a:pt x="555" y="2236"/>
                  <a:pt x="555" y="2236"/>
                  <a:pt x="554" y="2236"/>
                </a:cubicBezTo>
                <a:cubicBezTo>
                  <a:pt x="554" y="2236"/>
                  <a:pt x="554" y="2236"/>
                  <a:pt x="554" y="2236"/>
                </a:cubicBezTo>
                <a:cubicBezTo>
                  <a:pt x="554" y="2236"/>
                  <a:pt x="553" y="2237"/>
                  <a:pt x="553" y="2237"/>
                </a:cubicBezTo>
                <a:cubicBezTo>
                  <a:pt x="552" y="2237"/>
                  <a:pt x="552" y="2237"/>
                  <a:pt x="551" y="2238"/>
                </a:cubicBezTo>
                <a:cubicBezTo>
                  <a:pt x="551" y="2238"/>
                  <a:pt x="550" y="2238"/>
                  <a:pt x="550" y="2238"/>
                </a:cubicBezTo>
                <a:cubicBezTo>
                  <a:pt x="550" y="2238"/>
                  <a:pt x="549" y="2239"/>
                  <a:pt x="549" y="2239"/>
                </a:cubicBezTo>
                <a:cubicBezTo>
                  <a:pt x="549" y="2239"/>
                  <a:pt x="549" y="2239"/>
                  <a:pt x="549" y="2239"/>
                </a:cubicBezTo>
                <a:cubicBezTo>
                  <a:pt x="549" y="2239"/>
                  <a:pt x="549" y="2239"/>
                  <a:pt x="549" y="2239"/>
                </a:cubicBezTo>
                <a:cubicBezTo>
                  <a:pt x="548" y="2239"/>
                  <a:pt x="548" y="2239"/>
                  <a:pt x="548" y="2240"/>
                </a:cubicBezTo>
                <a:cubicBezTo>
                  <a:pt x="547" y="2240"/>
                  <a:pt x="547" y="2240"/>
                  <a:pt x="546" y="2241"/>
                </a:cubicBezTo>
                <a:cubicBezTo>
                  <a:pt x="546" y="2241"/>
                  <a:pt x="546" y="2241"/>
                  <a:pt x="545" y="2242"/>
                </a:cubicBezTo>
                <a:cubicBezTo>
                  <a:pt x="545" y="2242"/>
                  <a:pt x="545" y="2242"/>
                  <a:pt x="544" y="2242"/>
                </a:cubicBezTo>
                <a:cubicBezTo>
                  <a:pt x="544" y="2242"/>
                  <a:pt x="544" y="2242"/>
                  <a:pt x="544" y="2243"/>
                </a:cubicBezTo>
                <a:cubicBezTo>
                  <a:pt x="544" y="2243"/>
                  <a:pt x="544" y="2243"/>
                  <a:pt x="544" y="2243"/>
                </a:cubicBezTo>
                <a:cubicBezTo>
                  <a:pt x="544" y="2243"/>
                  <a:pt x="544" y="2243"/>
                  <a:pt x="543" y="2244"/>
                </a:cubicBezTo>
                <a:cubicBezTo>
                  <a:pt x="543" y="2244"/>
                  <a:pt x="543" y="2244"/>
                  <a:pt x="542" y="2245"/>
                </a:cubicBezTo>
                <a:cubicBezTo>
                  <a:pt x="542" y="2245"/>
                  <a:pt x="542" y="2245"/>
                  <a:pt x="541" y="2246"/>
                </a:cubicBezTo>
                <a:cubicBezTo>
                  <a:pt x="541" y="2246"/>
                  <a:pt x="541" y="2246"/>
                  <a:pt x="541" y="2247"/>
                </a:cubicBezTo>
                <a:cubicBezTo>
                  <a:pt x="541" y="2247"/>
                  <a:pt x="541" y="2247"/>
                  <a:pt x="541" y="2247"/>
                </a:cubicBezTo>
                <a:cubicBezTo>
                  <a:pt x="540" y="2247"/>
                  <a:pt x="540" y="2247"/>
                  <a:pt x="540" y="2247"/>
                </a:cubicBezTo>
                <a:cubicBezTo>
                  <a:pt x="540" y="2248"/>
                  <a:pt x="540" y="2248"/>
                  <a:pt x="540" y="2248"/>
                </a:cubicBezTo>
                <a:cubicBezTo>
                  <a:pt x="540" y="2248"/>
                  <a:pt x="540" y="2248"/>
                  <a:pt x="540" y="2248"/>
                </a:cubicBezTo>
                <a:cubicBezTo>
                  <a:pt x="316" y="2184"/>
                  <a:pt x="316" y="2184"/>
                  <a:pt x="316" y="2184"/>
                </a:cubicBezTo>
                <a:cubicBezTo>
                  <a:pt x="316" y="2184"/>
                  <a:pt x="316" y="2184"/>
                  <a:pt x="316" y="2184"/>
                </a:cubicBezTo>
                <a:cubicBezTo>
                  <a:pt x="316" y="2183"/>
                  <a:pt x="316" y="2183"/>
                  <a:pt x="316" y="2182"/>
                </a:cubicBezTo>
                <a:cubicBezTo>
                  <a:pt x="316" y="2182"/>
                  <a:pt x="316" y="2182"/>
                  <a:pt x="316" y="2181"/>
                </a:cubicBezTo>
                <a:cubicBezTo>
                  <a:pt x="316" y="2181"/>
                  <a:pt x="316" y="2180"/>
                  <a:pt x="316" y="2179"/>
                </a:cubicBezTo>
                <a:cubicBezTo>
                  <a:pt x="316" y="2179"/>
                  <a:pt x="316" y="2179"/>
                  <a:pt x="316" y="2178"/>
                </a:cubicBezTo>
                <a:cubicBezTo>
                  <a:pt x="316" y="2178"/>
                  <a:pt x="316" y="2178"/>
                  <a:pt x="316" y="2178"/>
                </a:cubicBezTo>
                <a:cubicBezTo>
                  <a:pt x="315" y="2177"/>
                  <a:pt x="315" y="2177"/>
                  <a:pt x="315" y="2176"/>
                </a:cubicBezTo>
                <a:cubicBezTo>
                  <a:pt x="315" y="2176"/>
                  <a:pt x="315" y="2176"/>
                  <a:pt x="315" y="2176"/>
                </a:cubicBezTo>
                <a:cubicBezTo>
                  <a:pt x="315" y="2176"/>
                  <a:pt x="315" y="2176"/>
                  <a:pt x="315" y="2175"/>
                </a:cubicBezTo>
                <a:cubicBezTo>
                  <a:pt x="315" y="2175"/>
                  <a:pt x="315" y="2174"/>
                  <a:pt x="314" y="2174"/>
                </a:cubicBezTo>
                <a:cubicBezTo>
                  <a:pt x="314" y="2173"/>
                  <a:pt x="314" y="2173"/>
                  <a:pt x="314" y="2173"/>
                </a:cubicBezTo>
                <a:cubicBezTo>
                  <a:pt x="314" y="2173"/>
                  <a:pt x="314" y="2172"/>
                  <a:pt x="314" y="2172"/>
                </a:cubicBezTo>
                <a:cubicBezTo>
                  <a:pt x="314" y="2172"/>
                  <a:pt x="314" y="2171"/>
                  <a:pt x="313" y="2171"/>
                </a:cubicBezTo>
                <a:cubicBezTo>
                  <a:pt x="313" y="2171"/>
                  <a:pt x="313" y="2170"/>
                  <a:pt x="313" y="2170"/>
                </a:cubicBezTo>
                <a:cubicBezTo>
                  <a:pt x="312" y="2169"/>
                  <a:pt x="312" y="2169"/>
                  <a:pt x="312" y="2168"/>
                </a:cubicBezTo>
                <a:cubicBezTo>
                  <a:pt x="312" y="2168"/>
                  <a:pt x="312" y="2168"/>
                  <a:pt x="312" y="2168"/>
                </a:cubicBezTo>
                <a:cubicBezTo>
                  <a:pt x="311" y="2167"/>
                  <a:pt x="311" y="2167"/>
                  <a:pt x="311" y="2167"/>
                </a:cubicBezTo>
                <a:cubicBezTo>
                  <a:pt x="311" y="2167"/>
                  <a:pt x="311" y="2167"/>
                  <a:pt x="311" y="2167"/>
                </a:cubicBezTo>
                <a:cubicBezTo>
                  <a:pt x="311" y="2167"/>
                  <a:pt x="311" y="2166"/>
                  <a:pt x="311" y="2166"/>
                </a:cubicBezTo>
                <a:cubicBezTo>
                  <a:pt x="310" y="2166"/>
                  <a:pt x="310" y="2165"/>
                  <a:pt x="310" y="2165"/>
                </a:cubicBezTo>
                <a:cubicBezTo>
                  <a:pt x="309" y="2164"/>
                  <a:pt x="309" y="2164"/>
                  <a:pt x="309" y="2164"/>
                </a:cubicBezTo>
                <a:cubicBezTo>
                  <a:pt x="308" y="2163"/>
                  <a:pt x="308" y="2163"/>
                  <a:pt x="308" y="2163"/>
                </a:cubicBezTo>
                <a:cubicBezTo>
                  <a:pt x="308" y="2163"/>
                  <a:pt x="308" y="2163"/>
                  <a:pt x="308" y="2163"/>
                </a:cubicBezTo>
                <a:cubicBezTo>
                  <a:pt x="308" y="2163"/>
                  <a:pt x="308" y="2163"/>
                  <a:pt x="308" y="2162"/>
                </a:cubicBezTo>
                <a:cubicBezTo>
                  <a:pt x="307" y="2162"/>
                  <a:pt x="307" y="2162"/>
                  <a:pt x="307" y="2162"/>
                </a:cubicBezTo>
                <a:cubicBezTo>
                  <a:pt x="306" y="2161"/>
                  <a:pt x="306" y="2161"/>
                  <a:pt x="306" y="2161"/>
                </a:cubicBezTo>
                <a:cubicBezTo>
                  <a:pt x="305" y="2160"/>
                  <a:pt x="305" y="2160"/>
                  <a:pt x="304" y="2160"/>
                </a:cubicBezTo>
                <a:cubicBezTo>
                  <a:pt x="304" y="2159"/>
                  <a:pt x="304" y="2159"/>
                  <a:pt x="303" y="2159"/>
                </a:cubicBezTo>
                <a:cubicBezTo>
                  <a:pt x="303" y="2159"/>
                  <a:pt x="303" y="2159"/>
                  <a:pt x="303" y="2159"/>
                </a:cubicBezTo>
                <a:cubicBezTo>
                  <a:pt x="303" y="2159"/>
                  <a:pt x="303" y="2159"/>
                  <a:pt x="303" y="2159"/>
                </a:cubicBezTo>
                <a:cubicBezTo>
                  <a:pt x="303" y="2158"/>
                  <a:pt x="302" y="2158"/>
                  <a:pt x="302" y="2158"/>
                </a:cubicBezTo>
                <a:cubicBezTo>
                  <a:pt x="302" y="2158"/>
                  <a:pt x="301" y="2158"/>
                  <a:pt x="301" y="2157"/>
                </a:cubicBezTo>
                <a:cubicBezTo>
                  <a:pt x="301" y="2157"/>
                  <a:pt x="300" y="2157"/>
                  <a:pt x="300" y="2157"/>
                </a:cubicBezTo>
                <a:cubicBezTo>
                  <a:pt x="299" y="2156"/>
                  <a:pt x="299" y="2156"/>
                  <a:pt x="298" y="2156"/>
                </a:cubicBezTo>
                <a:cubicBezTo>
                  <a:pt x="298" y="2156"/>
                  <a:pt x="298" y="2156"/>
                  <a:pt x="298" y="2156"/>
                </a:cubicBezTo>
                <a:cubicBezTo>
                  <a:pt x="297" y="2156"/>
                  <a:pt x="297" y="2156"/>
                  <a:pt x="297" y="2155"/>
                </a:cubicBezTo>
                <a:cubicBezTo>
                  <a:pt x="296" y="2155"/>
                  <a:pt x="296" y="2155"/>
                  <a:pt x="295" y="2155"/>
                </a:cubicBezTo>
                <a:cubicBezTo>
                  <a:pt x="295" y="2155"/>
                  <a:pt x="295" y="2155"/>
                  <a:pt x="294" y="2155"/>
                </a:cubicBezTo>
                <a:cubicBezTo>
                  <a:pt x="294" y="2155"/>
                  <a:pt x="294" y="2155"/>
                  <a:pt x="294" y="2155"/>
                </a:cubicBezTo>
                <a:cubicBezTo>
                  <a:pt x="294" y="2154"/>
                  <a:pt x="293" y="2154"/>
                  <a:pt x="293" y="2154"/>
                </a:cubicBezTo>
                <a:cubicBezTo>
                  <a:pt x="293" y="2154"/>
                  <a:pt x="292" y="2154"/>
                  <a:pt x="292" y="2154"/>
                </a:cubicBezTo>
                <a:cubicBezTo>
                  <a:pt x="292" y="2154"/>
                  <a:pt x="292" y="2154"/>
                  <a:pt x="291" y="2154"/>
                </a:cubicBezTo>
                <a:cubicBezTo>
                  <a:pt x="291" y="2154"/>
                  <a:pt x="290" y="2154"/>
                  <a:pt x="290" y="2154"/>
                </a:cubicBezTo>
                <a:cubicBezTo>
                  <a:pt x="289" y="2154"/>
                  <a:pt x="289" y="2154"/>
                  <a:pt x="288" y="2153"/>
                </a:cubicBezTo>
                <a:cubicBezTo>
                  <a:pt x="288" y="2153"/>
                  <a:pt x="287" y="2153"/>
                  <a:pt x="287" y="2153"/>
                </a:cubicBezTo>
                <a:cubicBezTo>
                  <a:pt x="287" y="2153"/>
                  <a:pt x="287" y="2153"/>
                  <a:pt x="287" y="2153"/>
                </a:cubicBezTo>
                <a:lnTo>
                  <a:pt x="231" y="1928"/>
                </a:lnTo>
                <a:close/>
                <a:moveTo>
                  <a:pt x="620" y="2520"/>
                </a:moveTo>
                <a:cubicBezTo>
                  <a:pt x="619" y="2520"/>
                  <a:pt x="619" y="2520"/>
                  <a:pt x="619" y="2521"/>
                </a:cubicBezTo>
                <a:cubicBezTo>
                  <a:pt x="618" y="2521"/>
                  <a:pt x="618" y="2521"/>
                  <a:pt x="618" y="2521"/>
                </a:cubicBezTo>
                <a:cubicBezTo>
                  <a:pt x="618" y="2521"/>
                  <a:pt x="618" y="2521"/>
                  <a:pt x="618" y="2521"/>
                </a:cubicBezTo>
                <a:cubicBezTo>
                  <a:pt x="618" y="2521"/>
                  <a:pt x="617" y="2521"/>
                  <a:pt x="617" y="2522"/>
                </a:cubicBezTo>
                <a:cubicBezTo>
                  <a:pt x="617" y="2522"/>
                  <a:pt x="616" y="2522"/>
                  <a:pt x="616" y="2523"/>
                </a:cubicBezTo>
                <a:cubicBezTo>
                  <a:pt x="615" y="2523"/>
                  <a:pt x="615" y="2523"/>
                  <a:pt x="615" y="2523"/>
                </a:cubicBezTo>
                <a:cubicBezTo>
                  <a:pt x="614" y="2524"/>
                  <a:pt x="614" y="2524"/>
                  <a:pt x="614" y="2524"/>
                </a:cubicBezTo>
                <a:cubicBezTo>
                  <a:pt x="614" y="2524"/>
                  <a:pt x="614" y="2524"/>
                  <a:pt x="614" y="2524"/>
                </a:cubicBezTo>
                <a:cubicBezTo>
                  <a:pt x="614" y="2524"/>
                  <a:pt x="614" y="2524"/>
                  <a:pt x="614" y="2524"/>
                </a:cubicBezTo>
                <a:cubicBezTo>
                  <a:pt x="613" y="2525"/>
                  <a:pt x="613" y="2525"/>
                  <a:pt x="613" y="2525"/>
                </a:cubicBezTo>
                <a:cubicBezTo>
                  <a:pt x="612" y="2526"/>
                  <a:pt x="612" y="2526"/>
                  <a:pt x="612" y="2526"/>
                </a:cubicBezTo>
                <a:cubicBezTo>
                  <a:pt x="611" y="2527"/>
                  <a:pt x="611" y="2527"/>
                  <a:pt x="611" y="2528"/>
                </a:cubicBezTo>
                <a:cubicBezTo>
                  <a:pt x="611" y="2528"/>
                  <a:pt x="610" y="2528"/>
                  <a:pt x="610" y="2529"/>
                </a:cubicBezTo>
                <a:cubicBezTo>
                  <a:pt x="610" y="2529"/>
                  <a:pt x="610" y="2529"/>
                  <a:pt x="610" y="2529"/>
                </a:cubicBezTo>
                <a:cubicBezTo>
                  <a:pt x="610" y="2529"/>
                  <a:pt x="610" y="2529"/>
                  <a:pt x="610" y="2529"/>
                </a:cubicBezTo>
                <a:cubicBezTo>
                  <a:pt x="609" y="2529"/>
                  <a:pt x="609" y="2530"/>
                  <a:pt x="609" y="2530"/>
                </a:cubicBezTo>
                <a:cubicBezTo>
                  <a:pt x="609" y="2530"/>
                  <a:pt x="609" y="2531"/>
                  <a:pt x="608" y="2531"/>
                </a:cubicBezTo>
                <a:cubicBezTo>
                  <a:pt x="608" y="2532"/>
                  <a:pt x="608" y="2532"/>
                  <a:pt x="608" y="2533"/>
                </a:cubicBezTo>
                <a:cubicBezTo>
                  <a:pt x="607" y="2533"/>
                  <a:pt x="607" y="2533"/>
                  <a:pt x="607" y="2534"/>
                </a:cubicBezTo>
                <a:cubicBezTo>
                  <a:pt x="607" y="2534"/>
                  <a:pt x="607" y="2534"/>
                  <a:pt x="607" y="2534"/>
                </a:cubicBezTo>
                <a:cubicBezTo>
                  <a:pt x="607" y="2534"/>
                  <a:pt x="607" y="2534"/>
                  <a:pt x="607" y="2534"/>
                </a:cubicBezTo>
                <a:cubicBezTo>
                  <a:pt x="607" y="2535"/>
                  <a:pt x="607" y="2535"/>
                  <a:pt x="607" y="2535"/>
                </a:cubicBezTo>
                <a:cubicBezTo>
                  <a:pt x="606" y="2536"/>
                  <a:pt x="606" y="2536"/>
                  <a:pt x="606" y="2537"/>
                </a:cubicBezTo>
                <a:cubicBezTo>
                  <a:pt x="606" y="2537"/>
                  <a:pt x="606" y="2537"/>
                  <a:pt x="606" y="2538"/>
                </a:cubicBezTo>
                <a:cubicBezTo>
                  <a:pt x="606" y="2538"/>
                  <a:pt x="606" y="2538"/>
                  <a:pt x="606" y="2538"/>
                </a:cubicBezTo>
                <a:cubicBezTo>
                  <a:pt x="605" y="2538"/>
                  <a:pt x="605" y="2539"/>
                  <a:pt x="605" y="2539"/>
                </a:cubicBezTo>
                <a:cubicBezTo>
                  <a:pt x="605" y="2539"/>
                  <a:pt x="605" y="2540"/>
                  <a:pt x="605" y="2540"/>
                </a:cubicBezTo>
                <a:cubicBezTo>
                  <a:pt x="605" y="2540"/>
                  <a:pt x="605" y="2540"/>
                  <a:pt x="605" y="2541"/>
                </a:cubicBezTo>
                <a:cubicBezTo>
                  <a:pt x="605" y="2541"/>
                  <a:pt x="605" y="2542"/>
                  <a:pt x="605" y="2543"/>
                </a:cubicBezTo>
                <a:cubicBezTo>
                  <a:pt x="605" y="2543"/>
                  <a:pt x="605" y="2543"/>
                  <a:pt x="605" y="2544"/>
                </a:cubicBezTo>
                <a:cubicBezTo>
                  <a:pt x="605" y="2544"/>
                  <a:pt x="605" y="2545"/>
                  <a:pt x="605" y="2545"/>
                </a:cubicBezTo>
                <a:cubicBezTo>
                  <a:pt x="605" y="2545"/>
                  <a:pt x="605" y="2545"/>
                  <a:pt x="605" y="2546"/>
                </a:cubicBezTo>
                <a:cubicBezTo>
                  <a:pt x="605" y="2546"/>
                  <a:pt x="605" y="2546"/>
                  <a:pt x="605" y="2547"/>
                </a:cubicBezTo>
                <a:cubicBezTo>
                  <a:pt x="605" y="2547"/>
                  <a:pt x="605" y="2548"/>
                  <a:pt x="605" y="2548"/>
                </a:cubicBezTo>
                <a:cubicBezTo>
                  <a:pt x="605" y="2549"/>
                  <a:pt x="605" y="2549"/>
                  <a:pt x="605" y="2550"/>
                </a:cubicBezTo>
                <a:cubicBezTo>
                  <a:pt x="605" y="2550"/>
                  <a:pt x="605" y="2550"/>
                  <a:pt x="605" y="2551"/>
                </a:cubicBezTo>
                <a:cubicBezTo>
                  <a:pt x="605" y="2551"/>
                  <a:pt x="605" y="2551"/>
                  <a:pt x="605" y="2551"/>
                </a:cubicBezTo>
                <a:cubicBezTo>
                  <a:pt x="605" y="2552"/>
                  <a:pt x="605" y="2552"/>
                  <a:pt x="605" y="2553"/>
                </a:cubicBezTo>
                <a:cubicBezTo>
                  <a:pt x="605" y="2553"/>
                  <a:pt x="605" y="2553"/>
                  <a:pt x="605" y="2553"/>
                </a:cubicBezTo>
                <a:cubicBezTo>
                  <a:pt x="605" y="2553"/>
                  <a:pt x="606" y="2554"/>
                  <a:pt x="606" y="2554"/>
                </a:cubicBezTo>
                <a:cubicBezTo>
                  <a:pt x="606" y="2554"/>
                  <a:pt x="606" y="2555"/>
                  <a:pt x="606" y="2555"/>
                </a:cubicBezTo>
                <a:cubicBezTo>
                  <a:pt x="606" y="2556"/>
                  <a:pt x="606" y="2556"/>
                  <a:pt x="606" y="2556"/>
                </a:cubicBezTo>
                <a:cubicBezTo>
                  <a:pt x="606" y="2557"/>
                  <a:pt x="607" y="2557"/>
                  <a:pt x="607" y="2557"/>
                </a:cubicBezTo>
                <a:cubicBezTo>
                  <a:pt x="607" y="2557"/>
                  <a:pt x="607" y="2558"/>
                  <a:pt x="607" y="2558"/>
                </a:cubicBezTo>
                <a:cubicBezTo>
                  <a:pt x="607" y="2559"/>
                  <a:pt x="608" y="2559"/>
                  <a:pt x="608" y="2560"/>
                </a:cubicBezTo>
                <a:cubicBezTo>
                  <a:pt x="608" y="2560"/>
                  <a:pt x="608" y="2560"/>
                  <a:pt x="608" y="2560"/>
                </a:cubicBezTo>
                <a:cubicBezTo>
                  <a:pt x="440" y="2721"/>
                  <a:pt x="440" y="2721"/>
                  <a:pt x="440" y="2721"/>
                </a:cubicBezTo>
                <a:cubicBezTo>
                  <a:pt x="439" y="2721"/>
                  <a:pt x="438" y="2720"/>
                  <a:pt x="437" y="2720"/>
                </a:cubicBezTo>
                <a:cubicBezTo>
                  <a:pt x="437" y="2720"/>
                  <a:pt x="437" y="2719"/>
                  <a:pt x="437" y="2719"/>
                </a:cubicBezTo>
                <a:cubicBezTo>
                  <a:pt x="436" y="2719"/>
                  <a:pt x="434" y="2719"/>
                  <a:pt x="433" y="2718"/>
                </a:cubicBezTo>
                <a:cubicBezTo>
                  <a:pt x="433" y="2718"/>
                  <a:pt x="432" y="2718"/>
                  <a:pt x="432" y="2718"/>
                </a:cubicBezTo>
                <a:cubicBezTo>
                  <a:pt x="432" y="2718"/>
                  <a:pt x="431" y="2718"/>
                  <a:pt x="431" y="2718"/>
                </a:cubicBezTo>
                <a:cubicBezTo>
                  <a:pt x="429" y="2717"/>
                  <a:pt x="428" y="2717"/>
                  <a:pt x="426" y="2717"/>
                </a:cubicBezTo>
                <a:cubicBezTo>
                  <a:pt x="426" y="2717"/>
                  <a:pt x="426" y="2717"/>
                  <a:pt x="425" y="2717"/>
                </a:cubicBezTo>
                <a:cubicBezTo>
                  <a:pt x="424" y="2717"/>
                  <a:pt x="422" y="2717"/>
                  <a:pt x="420" y="2717"/>
                </a:cubicBezTo>
                <a:cubicBezTo>
                  <a:pt x="420" y="2717"/>
                  <a:pt x="420" y="2718"/>
                  <a:pt x="420" y="2718"/>
                </a:cubicBezTo>
                <a:cubicBezTo>
                  <a:pt x="418" y="2718"/>
                  <a:pt x="416" y="2718"/>
                  <a:pt x="415" y="2719"/>
                </a:cubicBezTo>
                <a:cubicBezTo>
                  <a:pt x="415" y="2719"/>
                  <a:pt x="414" y="2719"/>
                  <a:pt x="414" y="2719"/>
                </a:cubicBezTo>
                <a:cubicBezTo>
                  <a:pt x="412" y="2720"/>
                  <a:pt x="411" y="2721"/>
                  <a:pt x="410" y="2721"/>
                </a:cubicBezTo>
                <a:cubicBezTo>
                  <a:pt x="409" y="2722"/>
                  <a:pt x="409" y="2722"/>
                  <a:pt x="409" y="2722"/>
                </a:cubicBezTo>
                <a:cubicBezTo>
                  <a:pt x="407" y="2723"/>
                  <a:pt x="406" y="2724"/>
                  <a:pt x="405" y="2725"/>
                </a:cubicBezTo>
                <a:cubicBezTo>
                  <a:pt x="405" y="2725"/>
                  <a:pt x="404" y="2725"/>
                  <a:pt x="404" y="2725"/>
                </a:cubicBezTo>
                <a:cubicBezTo>
                  <a:pt x="404" y="2725"/>
                  <a:pt x="404" y="2725"/>
                  <a:pt x="404" y="2726"/>
                </a:cubicBezTo>
                <a:cubicBezTo>
                  <a:pt x="403" y="2727"/>
                  <a:pt x="402" y="2728"/>
                  <a:pt x="401" y="2730"/>
                </a:cubicBezTo>
                <a:cubicBezTo>
                  <a:pt x="401" y="2730"/>
                  <a:pt x="400" y="2730"/>
                  <a:pt x="400" y="2730"/>
                </a:cubicBezTo>
                <a:cubicBezTo>
                  <a:pt x="400" y="2730"/>
                  <a:pt x="400" y="2731"/>
                  <a:pt x="400" y="2731"/>
                </a:cubicBezTo>
                <a:cubicBezTo>
                  <a:pt x="176" y="2667"/>
                  <a:pt x="176" y="2667"/>
                  <a:pt x="176" y="2667"/>
                </a:cubicBezTo>
                <a:cubicBezTo>
                  <a:pt x="176" y="2667"/>
                  <a:pt x="176" y="2666"/>
                  <a:pt x="176" y="2666"/>
                </a:cubicBezTo>
                <a:cubicBezTo>
                  <a:pt x="176" y="2666"/>
                  <a:pt x="176" y="2666"/>
                  <a:pt x="176" y="2665"/>
                </a:cubicBezTo>
                <a:cubicBezTo>
                  <a:pt x="176" y="2665"/>
                  <a:pt x="176" y="2664"/>
                  <a:pt x="176" y="2664"/>
                </a:cubicBezTo>
                <a:cubicBezTo>
                  <a:pt x="176" y="2663"/>
                  <a:pt x="176" y="2663"/>
                  <a:pt x="176" y="2662"/>
                </a:cubicBezTo>
                <a:cubicBezTo>
                  <a:pt x="176" y="2662"/>
                  <a:pt x="176" y="2662"/>
                  <a:pt x="176" y="2661"/>
                </a:cubicBezTo>
                <a:cubicBezTo>
                  <a:pt x="176" y="2661"/>
                  <a:pt x="176" y="2661"/>
                  <a:pt x="176" y="2661"/>
                </a:cubicBezTo>
                <a:cubicBezTo>
                  <a:pt x="176" y="2660"/>
                  <a:pt x="175" y="2660"/>
                  <a:pt x="175" y="2659"/>
                </a:cubicBezTo>
                <a:cubicBezTo>
                  <a:pt x="175" y="2659"/>
                  <a:pt x="175" y="2659"/>
                  <a:pt x="175" y="2659"/>
                </a:cubicBezTo>
                <a:cubicBezTo>
                  <a:pt x="175" y="2659"/>
                  <a:pt x="175" y="2658"/>
                  <a:pt x="175" y="2658"/>
                </a:cubicBezTo>
                <a:cubicBezTo>
                  <a:pt x="175" y="2658"/>
                  <a:pt x="175" y="2657"/>
                  <a:pt x="175" y="2657"/>
                </a:cubicBezTo>
                <a:cubicBezTo>
                  <a:pt x="174" y="2656"/>
                  <a:pt x="174" y="2656"/>
                  <a:pt x="174" y="2656"/>
                </a:cubicBezTo>
                <a:cubicBezTo>
                  <a:pt x="174" y="2655"/>
                  <a:pt x="174" y="2655"/>
                  <a:pt x="174" y="2655"/>
                </a:cubicBezTo>
                <a:cubicBezTo>
                  <a:pt x="174" y="2655"/>
                  <a:pt x="174" y="2654"/>
                  <a:pt x="173" y="2654"/>
                </a:cubicBezTo>
                <a:cubicBezTo>
                  <a:pt x="173" y="2653"/>
                  <a:pt x="173" y="2653"/>
                  <a:pt x="173" y="2652"/>
                </a:cubicBezTo>
                <a:cubicBezTo>
                  <a:pt x="173" y="2652"/>
                  <a:pt x="172" y="2652"/>
                  <a:pt x="172" y="2651"/>
                </a:cubicBezTo>
                <a:cubicBezTo>
                  <a:pt x="172" y="2651"/>
                  <a:pt x="172" y="2651"/>
                  <a:pt x="172" y="2650"/>
                </a:cubicBezTo>
                <a:cubicBezTo>
                  <a:pt x="172" y="2650"/>
                  <a:pt x="171" y="2650"/>
                  <a:pt x="171" y="2650"/>
                </a:cubicBezTo>
                <a:cubicBezTo>
                  <a:pt x="171" y="2650"/>
                  <a:pt x="171" y="2650"/>
                  <a:pt x="171" y="2650"/>
                </a:cubicBezTo>
                <a:cubicBezTo>
                  <a:pt x="171" y="2650"/>
                  <a:pt x="171" y="2649"/>
                  <a:pt x="171" y="2649"/>
                </a:cubicBezTo>
                <a:cubicBezTo>
                  <a:pt x="170" y="2648"/>
                  <a:pt x="170" y="2648"/>
                  <a:pt x="170" y="2648"/>
                </a:cubicBezTo>
                <a:cubicBezTo>
                  <a:pt x="169" y="2647"/>
                  <a:pt x="169" y="2647"/>
                  <a:pt x="169" y="2647"/>
                </a:cubicBezTo>
                <a:cubicBezTo>
                  <a:pt x="169" y="2646"/>
                  <a:pt x="168" y="2646"/>
                  <a:pt x="168" y="2646"/>
                </a:cubicBezTo>
                <a:cubicBezTo>
                  <a:pt x="168" y="2646"/>
                  <a:pt x="168" y="2645"/>
                  <a:pt x="168" y="2645"/>
                </a:cubicBezTo>
                <a:cubicBezTo>
                  <a:pt x="168" y="2645"/>
                  <a:pt x="168" y="2645"/>
                  <a:pt x="168" y="2645"/>
                </a:cubicBezTo>
                <a:cubicBezTo>
                  <a:pt x="167" y="2645"/>
                  <a:pt x="167" y="2645"/>
                  <a:pt x="167" y="2644"/>
                </a:cubicBezTo>
                <a:cubicBezTo>
                  <a:pt x="166" y="2644"/>
                  <a:pt x="166" y="2644"/>
                  <a:pt x="166" y="2644"/>
                </a:cubicBezTo>
                <a:cubicBezTo>
                  <a:pt x="165" y="2643"/>
                  <a:pt x="165" y="2643"/>
                  <a:pt x="164" y="2642"/>
                </a:cubicBezTo>
                <a:cubicBezTo>
                  <a:pt x="164" y="2642"/>
                  <a:pt x="164" y="2642"/>
                  <a:pt x="164" y="2642"/>
                </a:cubicBezTo>
                <a:cubicBezTo>
                  <a:pt x="164" y="2642"/>
                  <a:pt x="163" y="2642"/>
                  <a:pt x="163" y="2642"/>
                </a:cubicBezTo>
                <a:cubicBezTo>
                  <a:pt x="163" y="2642"/>
                  <a:pt x="163" y="2642"/>
                  <a:pt x="163" y="2641"/>
                </a:cubicBezTo>
                <a:cubicBezTo>
                  <a:pt x="163" y="2641"/>
                  <a:pt x="162" y="2641"/>
                  <a:pt x="162" y="2641"/>
                </a:cubicBezTo>
                <a:cubicBezTo>
                  <a:pt x="162" y="2641"/>
                  <a:pt x="161" y="2640"/>
                  <a:pt x="161" y="2640"/>
                </a:cubicBezTo>
                <a:cubicBezTo>
                  <a:pt x="161" y="2640"/>
                  <a:pt x="160" y="2640"/>
                  <a:pt x="160" y="2639"/>
                </a:cubicBezTo>
                <a:cubicBezTo>
                  <a:pt x="159" y="2639"/>
                  <a:pt x="159" y="2639"/>
                  <a:pt x="158" y="2639"/>
                </a:cubicBezTo>
                <a:cubicBezTo>
                  <a:pt x="158" y="2639"/>
                  <a:pt x="158" y="2639"/>
                  <a:pt x="158" y="2639"/>
                </a:cubicBezTo>
                <a:cubicBezTo>
                  <a:pt x="158" y="2638"/>
                  <a:pt x="157" y="2638"/>
                  <a:pt x="157" y="2638"/>
                </a:cubicBezTo>
                <a:cubicBezTo>
                  <a:pt x="156" y="2638"/>
                  <a:pt x="156" y="2638"/>
                  <a:pt x="155" y="2638"/>
                </a:cubicBezTo>
                <a:cubicBezTo>
                  <a:pt x="155" y="2638"/>
                  <a:pt x="155" y="2638"/>
                  <a:pt x="155" y="2637"/>
                </a:cubicBezTo>
                <a:cubicBezTo>
                  <a:pt x="154" y="2637"/>
                  <a:pt x="154" y="2637"/>
                  <a:pt x="154" y="2637"/>
                </a:cubicBezTo>
                <a:cubicBezTo>
                  <a:pt x="154" y="2637"/>
                  <a:pt x="153" y="2637"/>
                  <a:pt x="153" y="2637"/>
                </a:cubicBezTo>
                <a:cubicBezTo>
                  <a:pt x="153" y="2637"/>
                  <a:pt x="152" y="2637"/>
                  <a:pt x="152" y="2637"/>
                </a:cubicBezTo>
                <a:cubicBezTo>
                  <a:pt x="152" y="2637"/>
                  <a:pt x="152" y="2637"/>
                  <a:pt x="151" y="2637"/>
                </a:cubicBezTo>
                <a:cubicBezTo>
                  <a:pt x="151" y="2637"/>
                  <a:pt x="150" y="2637"/>
                  <a:pt x="150" y="2636"/>
                </a:cubicBezTo>
                <a:cubicBezTo>
                  <a:pt x="149" y="2636"/>
                  <a:pt x="149" y="2636"/>
                  <a:pt x="148" y="2636"/>
                </a:cubicBezTo>
                <a:cubicBezTo>
                  <a:pt x="148" y="2636"/>
                  <a:pt x="148" y="2636"/>
                  <a:pt x="147" y="2636"/>
                </a:cubicBezTo>
                <a:cubicBezTo>
                  <a:pt x="147" y="2636"/>
                  <a:pt x="147" y="2636"/>
                  <a:pt x="147" y="2636"/>
                </a:cubicBezTo>
                <a:cubicBezTo>
                  <a:pt x="91" y="2410"/>
                  <a:pt x="91" y="2410"/>
                  <a:pt x="91" y="2410"/>
                </a:cubicBezTo>
                <a:cubicBezTo>
                  <a:pt x="92" y="2410"/>
                  <a:pt x="92" y="2410"/>
                  <a:pt x="92" y="2410"/>
                </a:cubicBezTo>
                <a:cubicBezTo>
                  <a:pt x="92" y="2410"/>
                  <a:pt x="92" y="2410"/>
                  <a:pt x="93" y="2410"/>
                </a:cubicBezTo>
                <a:cubicBezTo>
                  <a:pt x="93" y="2410"/>
                  <a:pt x="93" y="2410"/>
                  <a:pt x="93" y="2409"/>
                </a:cubicBezTo>
                <a:cubicBezTo>
                  <a:pt x="93" y="2409"/>
                  <a:pt x="93" y="2409"/>
                  <a:pt x="93" y="2409"/>
                </a:cubicBezTo>
                <a:cubicBezTo>
                  <a:pt x="93" y="2409"/>
                  <a:pt x="94" y="2409"/>
                  <a:pt x="94" y="2409"/>
                </a:cubicBezTo>
                <a:cubicBezTo>
                  <a:pt x="95" y="2408"/>
                  <a:pt x="95" y="2408"/>
                  <a:pt x="95" y="2408"/>
                </a:cubicBezTo>
                <a:cubicBezTo>
                  <a:pt x="96" y="2407"/>
                  <a:pt x="96" y="2407"/>
                  <a:pt x="96" y="2407"/>
                </a:cubicBezTo>
                <a:cubicBezTo>
                  <a:pt x="97" y="2407"/>
                  <a:pt x="97" y="2406"/>
                  <a:pt x="97" y="2406"/>
                </a:cubicBezTo>
                <a:cubicBezTo>
                  <a:pt x="97" y="2406"/>
                  <a:pt x="97" y="2406"/>
                  <a:pt x="98" y="2406"/>
                </a:cubicBezTo>
                <a:cubicBezTo>
                  <a:pt x="98" y="2406"/>
                  <a:pt x="98" y="2406"/>
                  <a:pt x="98" y="2406"/>
                </a:cubicBezTo>
                <a:cubicBezTo>
                  <a:pt x="98" y="2405"/>
                  <a:pt x="98" y="2405"/>
                  <a:pt x="99" y="2405"/>
                </a:cubicBezTo>
                <a:cubicBezTo>
                  <a:pt x="99" y="2404"/>
                  <a:pt x="99" y="2404"/>
                  <a:pt x="99" y="2404"/>
                </a:cubicBezTo>
                <a:cubicBezTo>
                  <a:pt x="100" y="2403"/>
                  <a:pt x="100" y="2403"/>
                  <a:pt x="100" y="2403"/>
                </a:cubicBezTo>
                <a:cubicBezTo>
                  <a:pt x="101" y="2402"/>
                  <a:pt x="101" y="2402"/>
                  <a:pt x="101" y="2402"/>
                </a:cubicBezTo>
                <a:cubicBezTo>
                  <a:pt x="101" y="2402"/>
                  <a:pt x="101" y="2402"/>
                  <a:pt x="101" y="2401"/>
                </a:cubicBezTo>
                <a:cubicBezTo>
                  <a:pt x="101" y="2401"/>
                  <a:pt x="101" y="2401"/>
                  <a:pt x="102" y="2401"/>
                </a:cubicBezTo>
                <a:cubicBezTo>
                  <a:pt x="102" y="2401"/>
                  <a:pt x="102" y="2400"/>
                  <a:pt x="102" y="2400"/>
                </a:cubicBezTo>
                <a:cubicBezTo>
                  <a:pt x="102" y="2400"/>
                  <a:pt x="103" y="2399"/>
                  <a:pt x="103" y="2399"/>
                </a:cubicBezTo>
                <a:cubicBezTo>
                  <a:pt x="103" y="2399"/>
                  <a:pt x="103" y="2398"/>
                  <a:pt x="104" y="2398"/>
                </a:cubicBezTo>
                <a:cubicBezTo>
                  <a:pt x="104" y="2397"/>
                  <a:pt x="104" y="2397"/>
                  <a:pt x="104" y="2396"/>
                </a:cubicBezTo>
                <a:cubicBezTo>
                  <a:pt x="104" y="2396"/>
                  <a:pt x="104" y="2396"/>
                  <a:pt x="104" y="2396"/>
                </a:cubicBezTo>
                <a:cubicBezTo>
                  <a:pt x="104" y="2396"/>
                  <a:pt x="105" y="2395"/>
                  <a:pt x="105" y="2395"/>
                </a:cubicBezTo>
                <a:cubicBezTo>
                  <a:pt x="105" y="2395"/>
                  <a:pt x="105" y="2394"/>
                  <a:pt x="105" y="2393"/>
                </a:cubicBezTo>
                <a:cubicBezTo>
                  <a:pt x="105" y="2393"/>
                  <a:pt x="105" y="2393"/>
                  <a:pt x="106" y="2393"/>
                </a:cubicBezTo>
                <a:cubicBezTo>
                  <a:pt x="106" y="2393"/>
                  <a:pt x="106" y="2392"/>
                  <a:pt x="106" y="2392"/>
                </a:cubicBezTo>
                <a:cubicBezTo>
                  <a:pt x="106" y="2392"/>
                  <a:pt x="106" y="2391"/>
                  <a:pt x="106" y="2391"/>
                </a:cubicBezTo>
                <a:cubicBezTo>
                  <a:pt x="106" y="2391"/>
                  <a:pt x="106" y="2391"/>
                  <a:pt x="106" y="2390"/>
                </a:cubicBezTo>
                <a:cubicBezTo>
                  <a:pt x="106" y="2390"/>
                  <a:pt x="106" y="2390"/>
                  <a:pt x="106" y="2389"/>
                </a:cubicBezTo>
                <a:cubicBezTo>
                  <a:pt x="106" y="2389"/>
                  <a:pt x="106" y="2388"/>
                  <a:pt x="106" y="2388"/>
                </a:cubicBezTo>
                <a:cubicBezTo>
                  <a:pt x="107" y="2387"/>
                  <a:pt x="107" y="2387"/>
                  <a:pt x="107" y="2386"/>
                </a:cubicBezTo>
                <a:cubicBezTo>
                  <a:pt x="107" y="2386"/>
                  <a:pt x="107" y="2386"/>
                  <a:pt x="107" y="2385"/>
                </a:cubicBezTo>
                <a:cubicBezTo>
                  <a:pt x="107" y="2385"/>
                  <a:pt x="107" y="2385"/>
                  <a:pt x="107" y="2385"/>
                </a:cubicBezTo>
                <a:cubicBezTo>
                  <a:pt x="107" y="2384"/>
                  <a:pt x="107" y="2384"/>
                  <a:pt x="107" y="2383"/>
                </a:cubicBezTo>
                <a:cubicBezTo>
                  <a:pt x="107" y="2383"/>
                  <a:pt x="107" y="2383"/>
                  <a:pt x="107" y="2382"/>
                </a:cubicBezTo>
                <a:cubicBezTo>
                  <a:pt x="107" y="2382"/>
                  <a:pt x="107" y="2381"/>
                  <a:pt x="106" y="2380"/>
                </a:cubicBezTo>
                <a:cubicBezTo>
                  <a:pt x="106" y="2380"/>
                  <a:pt x="106" y="2380"/>
                  <a:pt x="106" y="2380"/>
                </a:cubicBezTo>
                <a:cubicBezTo>
                  <a:pt x="106" y="2379"/>
                  <a:pt x="106" y="2379"/>
                  <a:pt x="106" y="2379"/>
                </a:cubicBezTo>
                <a:cubicBezTo>
                  <a:pt x="106" y="2378"/>
                  <a:pt x="106" y="2378"/>
                  <a:pt x="106" y="2377"/>
                </a:cubicBezTo>
                <a:cubicBezTo>
                  <a:pt x="106" y="2377"/>
                  <a:pt x="106" y="2377"/>
                  <a:pt x="106" y="2377"/>
                </a:cubicBezTo>
                <a:cubicBezTo>
                  <a:pt x="106" y="2377"/>
                  <a:pt x="106" y="2377"/>
                  <a:pt x="106" y="2376"/>
                </a:cubicBezTo>
                <a:cubicBezTo>
                  <a:pt x="105" y="2376"/>
                  <a:pt x="105" y="2375"/>
                  <a:pt x="105" y="2375"/>
                </a:cubicBezTo>
                <a:cubicBezTo>
                  <a:pt x="105" y="2374"/>
                  <a:pt x="105" y="2374"/>
                  <a:pt x="105" y="2374"/>
                </a:cubicBezTo>
                <a:cubicBezTo>
                  <a:pt x="105" y="2374"/>
                  <a:pt x="105" y="2373"/>
                  <a:pt x="105" y="2373"/>
                </a:cubicBezTo>
                <a:cubicBezTo>
                  <a:pt x="104" y="2373"/>
                  <a:pt x="104" y="2372"/>
                  <a:pt x="104" y="2372"/>
                </a:cubicBezTo>
                <a:cubicBezTo>
                  <a:pt x="104" y="2372"/>
                  <a:pt x="104" y="2371"/>
                  <a:pt x="103" y="2371"/>
                </a:cubicBezTo>
                <a:cubicBezTo>
                  <a:pt x="103" y="2370"/>
                  <a:pt x="103" y="2370"/>
                  <a:pt x="103" y="2370"/>
                </a:cubicBezTo>
                <a:cubicBezTo>
                  <a:pt x="271" y="2209"/>
                  <a:pt x="271" y="2209"/>
                  <a:pt x="271" y="2209"/>
                </a:cubicBezTo>
                <a:cubicBezTo>
                  <a:pt x="271" y="2209"/>
                  <a:pt x="271" y="2209"/>
                  <a:pt x="271" y="2209"/>
                </a:cubicBezTo>
                <a:cubicBezTo>
                  <a:pt x="272" y="2209"/>
                  <a:pt x="272" y="2210"/>
                  <a:pt x="273" y="2210"/>
                </a:cubicBezTo>
                <a:cubicBezTo>
                  <a:pt x="273" y="2210"/>
                  <a:pt x="274" y="2210"/>
                  <a:pt x="274" y="2211"/>
                </a:cubicBezTo>
                <a:cubicBezTo>
                  <a:pt x="274" y="2211"/>
                  <a:pt x="274" y="2211"/>
                  <a:pt x="275" y="2211"/>
                </a:cubicBezTo>
                <a:cubicBezTo>
                  <a:pt x="275" y="2211"/>
                  <a:pt x="275" y="2211"/>
                  <a:pt x="275" y="2211"/>
                </a:cubicBezTo>
                <a:cubicBezTo>
                  <a:pt x="276" y="2211"/>
                  <a:pt x="277" y="2212"/>
                  <a:pt x="277" y="2212"/>
                </a:cubicBezTo>
                <a:cubicBezTo>
                  <a:pt x="277" y="2212"/>
                  <a:pt x="278" y="2212"/>
                  <a:pt x="278" y="2212"/>
                </a:cubicBezTo>
                <a:cubicBezTo>
                  <a:pt x="278" y="2212"/>
                  <a:pt x="278" y="2212"/>
                  <a:pt x="278" y="2212"/>
                </a:cubicBezTo>
                <a:cubicBezTo>
                  <a:pt x="279" y="2212"/>
                  <a:pt x="279" y="2212"/>
                  <a:pt x="280" y="2212"/>
                </a:cubicBezTo>
                <a:cubicBezTo>
                  <a:pt x="280" y="2212"/>
                  <a:pt x="280" y="2212"/>
                  <a:pt x="280" y="2213"/>
                </a:cubicBezTo>
                <a:cubicBezTo>
                  <a:pt x="280" y="2213"/>
                  <a:pt x="281" y="2213"/>
                  <a:pt x="281" y="2213"/>
                </a:cubicBezTo>
                <a:cubicBezTo>
                  <a:pt x="282" y="2213"/>
                  <a:pt x="282" y="2213"/>
                  <a:pt x="283" y="2213"/>
                </a:cubicBezTo>
                <a:cubicBezTo>
                  <a:pt x="283" y="2213"/>
                  <a:pt x="284" y="2213"/>
                  <a:pt x="284" y="2213"/>
                </a:cubicBezTo>
                <a:cubicBezTo>
                  <a:pt x="284" y="2213"/>
                  <a:pt x="285" y="2213"/>
                  <a:pt x="285" y="2213"/>
                </a:cubicBezTo>
                <a:cubicBezTo>
                  <a:pt x="285" y="2213"/>
                  <a:pt x="286" y="2213"/>
                  <a:pt x="286" y="2213"/>
                </a:cubicBezTo>
                <a:cubicBezTo>
                  <a:pt x="286" y="2213"/>
                  <a:pt x="287" y="2213"/>
                  <a:pt x="287" y="2213"/>
                </a:cubicBezTo>
                <a:cubicBezTo>
                  <a:pt x="287" y="2213"/>
                  <a:pt x="288" y="2213"/>
                  <a:pt x="288" y="2213"/>
                </a:cubicBezTo>
                <a:cubicBezTo>
                  <a:pt x="289" y="2213"/>
                  <a:pt x="289" y="2213"/>
                  <a:pt x="290" y="2213"/>
                </a:cubicBezTo>
                <a:cubicBezTo>
                  <a:pt x="290" y="2213"/>
                  <a:pt x="291" y="2213"/>
                  <a:pt x="291" y="2213"/>
                </a:cubicBezTo>
                <a:cubicBezTo>
                  <a:pt x="291" y="2213"/>
                  <a:pt x="291" y="2213"/>
                  <a:pt x="292" y="2213"/>
                </a:cubicBezTo>
                <a:cubicBezTo>
                  <a:pt x="292" y="2213"/>
                  <a:pt x="293" y="2212"/>
                  <a:pt x="293" y="2212"/>
                </a:cubicBezTo>
                <a:cubicBezTo>
                  <a:pt x="293" y="2212"/>
                  <a:pt x="293" y="2212"/>
                  <a:pt x="293" y="2212"/>
                </a:cubicBezTo>
                <a:cubicBezTo>
                  <a:pt x="294" y="2212"/>
                  <a:pt x="294" y="2212"/>
                  <a:pt x="294" y="2212"/>
                </a:cubicBezTo>
                <a:cubicBezTo>
                  <a:pt x="295" y="2212"/>
                  <a:pt x="295" y="2212"/>
                  <a:pt x="296" y="2212"/>
                </a:cubicBezTo>
                <a:cubicBezTo>
                  <a:pt x="296" y="2211"/>
                  <a:pt x="296" y="2211"/>
                  <a:pt x="297" y="2211"/>
                </a:cubicBezTo>
                <a:cubicBezTo>
                  <a:pt x="297" y="2211"/>
                  <a:pt x="297" y="2211"/>
                  <a:pt x="297" y="2211"/>
                </a:cubicBezTo>
                <a:cubicBezTo>
                  <a:pt x="298" y="2211"/>
                  <a:pt x="298" y="2211"/>
                  <a:pt x="298" y="2211"/>
                </a:cubicBezTo>
                <a:cubicBezTo>
                  <a:pt x="299" y="2210"/>
                  <a:pt x="299" y="2210"/>
                  <a:pt x="300" y="2210"/>
                </a:cubicBezTo>
                <a:cubicBezTo>
                  <a:pt x="300" y="2210"/>
                  <a:pt x="301" y="2209"/>
                  <a:pt x="301" y="2209"/>
                </a:cubicBezTo>
                <a:cubicBezTo>
                  <a:pt x="301" y="2209"/>
                  <a:pt x="302" y="2209"/>
                  <a:pt x="302" y="2209"/>
                </a:cubicBezTo>
                <a:cubicBezTo>
                  <a:pt x="302" y="2209"/>
                  <a:pt x="302" y="2208"/>
                  <a:pt x="302" y="2208"/>
                </a:cubicBezTo>
                <a:cubicBezTo>
                  <a:pt x="302" y="2208"/>
                  <a:pt x="302" y="2208"/>
                  <a:pt x="302" y="2208"/>
                </a:cubicBezTo>
                <a:cubicBezTo>
                  <a:pt x="303" y="2208"/>
                  <a:pt x="303" y="2208"/>
                  <a:pt x="303" y="2208"/>
                </a:cubicBezTo>
                <a:cubicBezTo>
                  <a:pt x="304" y="2207"/>
                  <a:pt x="304" y="2207"/>
                  <a:pt x="305" y="2207"/>
                </a:cubicBezTo>
                <a:cubicBezTo>
                  <a:pt x="305" y="2206"/>
                  <a:pt x="305" y="2206"/>
                  <a:pt x="306" y="2206"/>
                </a:cubicBezTo>
                <a:cubicBezTo>
                  <a:pt x="306" y="2206"/>
                  <a:pt x="306" y="2205"/>
                  <a:pt x="307" y="2205"/>
                </a:cubicBezTo>
                <a:cubicBezTo>
                  <a:pt x="307" y="2205"/>
                  <a:pt x="307" y="2205"/>
                  <a:pt x="307" y="2205"/>
                </a:cubicBezTo>
                <a:cubicBezTo>
                  <a:pt x="307" y="2205"/>
                  <a:pt x="307" y="2205"/>
                  <a:pt x="307" y="2205"/>
                </a:cubicBezTo>
                <a:cubicBezTo>
                  <a:pt x="307" y="2204"/>
                  <a:pt x="308" y="2204"/>
                  <a:pt x="308" y="2204"/>
                </a:cubicBezTo>
                <a:cubicBezTo>
                  <a:pt x="308" y="2203"/>
                  <a:pt x="308" y="2203"/>
                  <a:pt x="309" y="2203"/>
                </a:cubicBezTo>
                <a:cubicBezTo>
                  <a:pt x="309" y="2202"/>
                  <a:pt x="309" y="2202"/>
                  <a:pt x="310" y="2202"/>
                </a:cubicBezTo>
                <a:cubicBezTo>
                  <a:pt x="310" y="2201"/>
                  <a:pt x="310" y="2201"/>
                  <a:pt x="311" y="2201"/>
                </a:cubicBezTo>
                <a:cubicBezTo>
                  <a:pt x="311" y="2201"/>
                  <a:pt x="311" y="2200"/>
                  <a:pt x="311" y="2200"/>
                </a:cubicBezTo>
                <a:cubicBezTo>
                  <a:pt x="311" y="2200"/>
                  <a:pt x="311" y="2200"/>
                  <a:pt x="311" y="2200"/>
                </a:cubicBezTo>
                <a:cubicBezTo>
                  <a:pt x="311" y="2200"/>
                  <a:pt x="311" y="2199"/>
                  <a:pt x="311" y="2199"/>
                </a:cubicBezTo>
                <a:cubicBezTo>
                  <a:pt x="312" y="2199"/>
                  <a:pt x="312" y="2199"/>
                  <a:pt x="312" y="2199"/>
                </a:cubicBezTo>
                <a:cubicBezTo>
                  <a:pt x="535" y="2264"/>
                  <a:pt x="535" y="2264"/>
                  <a:pt x="535" y="2264"/>
                </a:cubicBezTo>
                <a:cubicBezTo>
                  <a:pt x="535" y="2264"/>
                  <a:pt x="535" y="2264"/>
                  <a:pt x="535" y="2264"/>
                </a:cubicBezTo>
                <a:cubicBezTo>
                  <a:pt x="535" y="2264"/>
                  <a:pt x="535" y="2265"/>
                  <a:pt x="535" y="2265"/>
                </a:cubicBezTo>
                <a:cubicBezTo>
                  <a:pt x="535" y="2265"/>
                  <a:pt x="535" y="2266"/>
                  <a:pt x="535" y="2266"/>
                </a:cubicBezTo>
                <a:cubicBezTo>
                  <a:pt x="535" y="2267"/>
                  <a:pt x="535" y="2267"/>
                  <a:pt x="535" y="2268"/>
                </a:cubicBezTo>
                <a:cubicBezTo>
                  <a:pt x="535" y="2268"/>
                  <a:pt x="535" y="2269"/>
                  <a:pt x="535" y="2269"/>
                </a:cubicBezTo>
                <a:cubicBezTo>
                  <a:pt x="536" y="2269"/>
                  <a:pt x="536" y="2269"/>
                  <a:pt x="536" y="2269"/>
                </a:cubicBezTo>
                <a:cubicBezTo>
                  <a:pt x="536" y="2270"/>
                  <a:pt x="536" y="2270"/>
                  <a:pt x="536" y="2271"/>
                </a:cubicBezTo>
                <a:cubicBezTo>
                  <a:pt x="536" y="2271"/>
                  <a:pt x="536" y="2271"/>
                  <a:pt x="536" y="2271"/>
                </a:cubicBezTo>
                <a:cubicBezTo>
                  <a:pt x="536" y="2271"/>
                  <a:pt x="536" y="2272"/>
                  <a:pt x="536" y="2272"/>
                </a:cubicBezTo>
                <a:cubicBezTo>
                  <a:pt x="536" y="2273"/>
                  <a:pt x="537" y="2273"/>
                  <a:pt x="537" y="2274"/>
                </a:cubicBezTo>
                <a:cubicBezTo>
                  <a:pt x="537" y="2274"/>
                  <a:pt x="537" y="2274"/>
                  <a:pt x="537" y="2275"/>
                </a:cubicBezTo>
                <a:cubicBezTo>
                  <a:pt x="537" y="2275"/>
                  <a:pt x="537" y="2275"/>
                  <a:pt x="537" y="2275"/>
                </a:cubicBezTo>
                <a:cubicBezTo>
                  <a:pt x="537" y="2276"/>
                  <a:pt x="538" y="2276"/>
                  <a:pt x="538" y="2276"/>
                </a:cubicBezTo>
                <a:cubicBezTo>
                  <a:pt x="538" y="2277"/>
                  <a:pt x="538" y="2277"/>
                  <a:pt x="538" y="2277"/>
                </a:cubicBezTo>
                <a:cubicBezTo>
                  <a:pt x="538" y="2277"/>
                  <a:pt x="538" y="2278"/>
                  <a:pt x="538" y="2278"/>
                </a:cubicBezTo>
                <a:cubicBezTo>
                  <a:pt x="539" y="2278"/>
                  <a:pt x="539" y="2279"/>
                  <a:pt x="539" y="2279"/>
                </a:cubicBezTo>
                <a:cubicBezTo>
                  <a:pt x="539" y="2279"/>
                  <a:pt x="539" y="2280"/>
                  <a:pt x="540" y="2280"/>
                </a:cubicBezTo>
                <a:cubicBezTo>
                  <a:pt x="540" y="2280"/>
                  <a:pt x="540" y="2280"/>
                  <a:pt x="540" y="2280"/>
                </a:cubicBezTo>
                <a:cubicBezTo>
                  <a:pt x="540" y="2280"/>
                  <a:pt x="540" y="2280"/>
                  <a:pt x="540" y="2280"/>
                </a:cubicBezTo>
                <a:cubicBezTo>
                  <a:pt x="540" y="2281"/>
                  <a:pt x="540" y="2281"/>
                  <a:pt x="541" y="2281"/>
                </a:cubicBezTo>
                <a:cubicBezTo>
                  <a:pt x="541" y="2282"/>
                  <a:pt x="541" y="2282"/>
                  <a:pt x="541" y="2282"/>
                </a:cubicBezTo>
                <a:cubicBezTo>
                  <a:pt x="541" y="2282"/>
                  <a:pt x="541" y="2282"/>
                  <a:pt x="542" y="2283"/>
                </a:cubicBezTo>
                <a:cubicBezTo>
                  <a:pt x="542" y="2283"/>
                  <a:pt x="542" y="2283"/>
                  <a:pt x="542" y="2284"/>
                </a:cubicBezTo>
                <a:cubicBezTo>
                  <a:pt x="543" y="2284"/>
                  <a:pt x="543" y="2284"/>
                  <a:pt x="543" y="2285"/>
                </a:cubicBezTo>
                <a:cubicBezTo>
                  <a:pt x="543" y="2285"/>
                  <a:pt x="543" y="2285"/>
                  <a:pt x="543" y="2285"/>
                </a:cubicBezTo>
                <a:cubicBezTo>
                  <a:pt x="543" y="2285"/>
                  <a:pt x="544" y="2285"/>
                  <a:pt x="544" y="2285"/>
                </a:cubicBezTo>
                <a:cubicBezTo>
                  <a:pt x="544" y="2285"/>
                  <a:pt x="544" y="2285"/>
                  <a:pt x="544" y="2286"/>
                </a:cubicBezTo>
                <a:cubicBezTo>
                  <a:pt x="545" y="2286"/>
                  <a:pt x="545" y="2286"/>
                  <a:pt x="545" y="2286"/>
                </a:cubicBezTo>
                <a:cubicBezTo>
                  <a:pt x="545" y="2286"/>
                  <a:pt x="545" y="2286"/>
                  <a:pt x="545" y="2287"/>
                </a:cubicBezTo>
                <a:cubicBezTo>
                  <a:pt x="546" y="2287"/>
                  <a:pt x="546" y="2287"/>
                  <a:pt x="547" y="2288"/>
                </a:cubicBezTo>
                <a:cubicBezTo>
                  <a:pt x="547" y="2288"/>
                  <a:pt x="547" y="2288"/>
                  <a:pt x="547" y="2288"/>
                </a:cubicBezTo>
                <a:cubicBezTo>
                  <a:pt x="547" y="2288"/>
                  <a:pt x="547" y="2288"/>
                  <a:pt x="548" y="2288"/>
                </a:cubicBezTo>
                <a:cubicBezTo>
                  <a:pt x="548" y="2288"/>
                  <a:pt x="548" y="2288"/>
                  <a:pt x="548" y="2288"/>
                </a:cubicBezTo>
                <a:cubicBezTo>
                  <a:pt x="548" y="2289"/>
                  <a:pt x="548" y="2289"/>
                  <a:pt x="548" y="2289"/>
                </a:cubicBezTo>
                <a:cubicBezTo>
                  <a:pt x="548" y="2289"/>
                  <a:pt x="549" y="2289"/>
                  <a:pt x="549" y="2289"/>
                </a:cubicBezTo>
                <a:cubicBezTo>
                  <a:pt x="549" y="2290"/>
                  <a:pt x="550" y="2290"/>
                  <a:pt x="550" y="2290"/>
                </a:cubicBezTo>
                <a:cubicBezTo>
                  <a:pt x="551" y="2290"/>
                  <a:pt x="551" y="2291"/>
                  <a:pt x="552" y="2291"/>
                </a:cubicBezTo>
                <a:cubicBezTo>
                  <a:pt x="552" y="2291"/>
                  <a:pt x="552" y="2291"/>
                  <a:pt x="552" y="2291"/>
                </a:cubicBezTo>
                <a:cubicBezTo>
                  <a:pt x="552" y="2291"/>
                  <a:pt x="553" y="2291"/>
                  <a:pt x="553" y="2291"/>
                </a:cubicBezTo>
                <a:cubicBezTo>
                  <a:pt x="553" y="2291"/>
                  <a:pt x="553" y="2292"/>
                  <a:pt x="553" y="2292"/>
                </a:cubicBezTo>
                <a:cubicBezTo>
                  <a:pt x="554" y="2292"/>
                  <a:pt x="554" y="2292"/>
                  <a:pt x="554" y="2292"/>
                </a:cubicBezTo>
                <a:cubicBezTo>
                  <a:pt x="555" y="2292"/>
                  <a:pt x="555" y="2292"/>
                  <a:pt x="556" y="2292"/>
                </a:cubicBezTo>
                <a:cubicBezTo>
                  <a:pt x="556" y="2293"/>
                  <a:pt x="556" y="2293"/>
                  <a:pt x="557" y="2293"/>
                </a:cubicBezTo>
                <a:cubicBezTo>
                  <a:pt x="557" y="2293"/>
                  <a:pt x="557" y="2293"/>
                  <a:pt x="557" y="2293"/>
                </a:cubicBezTo>
                <a:cubicBezTo>
                  <a:pt x="557" y="2293"/>
                  <a:pt x="558" y="2293"/>
                  <a:pt x="558" y="2293"/>
                </a:cubicBezTo>
                <a:cubicBezTo>
                  <a:pt x="559" y="2293"/>
                  <a:pt x="559" y="2293"/>
                  <a:pt x="559" y="2293"/>
                </a:cubicBezTo>
                <a:cubicBezTo>
                  <a:pt x="559" y="2293"/>
                  <a:pt x="560" y="2293"/>
                  <a:pt x="560" y="2293"/>
                </a:cubicBezTo>
                <a:cubicBezTo>
                  <a:pt x="560" y="2294"/>
                  <a:pt x="561" y="2294"/>
                  <a:pt x="562" y="2294"/>
                </a:cubicBezTo>
                <a:cubicBezTo>
                  <a:pt x="562" y="2294"/>
                  <a:pt x="562" y="2294"/>
                  <a:pt x="563" y="2294"/>
                </a:cubicBezTo>
                <a:cubicBezTo>
                  <a:pt x="563" y="2294"/>
                  <a:pt x="564" y="2294"/>
                  <a:pt x="564" y="2294"/>
                </a:cubicBezTo>
                <a:cubicBezTo>
                  <a:pt x="564" y="2294"/>
                  <a:pt x="564" y="2294"/>
                  <a:pt x="564" y="2294"/>
                </a:cubicBezTo>
                <a:cubicBezTo>
                  <a:pt x="620" y="2520"/>
                  <a:pt x="620" y="2520"/>
                  <a:pt x="620" y="2520"/>
                </a:cubicBezTo>
                <a:cubicBezTo>
                  <a:pt x="620" y="2520"/>
                  <a:pt x="620" y="2520"/>
                  <a:pt x="620" y="2520"/>
                </a:cubicBezTo>
                <a:close/>
                <a:moveTo>
                  <a:pt x="1597" y="2332"/>
                </a:moveTo>
                <a:cubicBezTo>
                  <a:pt x="1598" y="2332"/>
                  <a:pt x="1598" y="2332"/>
                  <a:pt x="1598" y="2333"/>
                </a:cubicBezTo>
                <a:cubicBezTo>
                  <a:pt x="1599" y="2333"/>
                  <a:pt x="1599" y="2333"/>
                  <a:pt x="1599" y="2333"/>
                </a:cubicBezTo>
                <a:cubicBezTo>
                  <a:pt x="1599" y="2333"/>
                  <a:pt x="1600" y="2333"/>
                  <a:pt x="1600" y="2333"/>
                </a:cubicBezTo>
                <a:cubicBezTo>
                  <a:pt x="1600" y="2333"/>
                  <a:pt x="1601" y="2334"/>
                  <a:pt x="1601" y="2334"/>
                </a:cubicBezTo>
                <a:cubicBezTo>
                  <a:pt x="1602" y="2334"/>
                  <a:pt x="1602" y="2334"/>
                  <a:pt x="1602" y="2334"/>
                </a:cubicBezTo>
                <a:cubicBezTo>
                  <a:pt x="1602" y="2334"/>
                  <a:pt x="1603" y="2334"/>
                  <a:pt x="1603" y="2334"/>
                </a:cubicBezTo>
                <a:cubicBezTo>
                  <a:pt x="1603" y="2334"/>
                  <a:pt x="1604" y="2334"/>
                  <a:pt x="1604" y="2334"/>
                </a:cubicBezTo>
                <a:cubicBezTo>
                  <a:pt x="1604" y="2335"/>
                  <a:pt x="1604" y="2335"/>
                  <a:pt x="1605" y="2335"/>
                </a:cubicBezTo>
                <a:cubicBezTo>
                  <a:pt x="1605" y="2335"/>
                  <a:pt x="1605" y="2335"/>
                  <a:pt x="1606" y="2335"/>
                </a:cubicBezTo>
                <a:cubicBezTo>
                  <a:pt x="1606" y="2335"/>
                  <a:pt x="1607" y="2335"/>
                  <a:pt x="1607" y="2335"/>
                </a:cubicBezTo>
                <a:cubicBezTo>
                  <a:pt x="1608" y="2335"/>
                  <a:pt x="1608" y="2335"/>
                  <a:pt x="1609" y="2335"/>
                </a:cubicBezTo>
                <a:cubicBezTo>
                  <a:pt x="1609" y="2335"/>
                  <a:pt x="1609" y="2335"/>
                  <a:pt x="1610" y="2335"/>
                </a:cubicBezTo>
                <a:cubicBezTo>
                  <a:pt x="1610" y="2335"/>
                  <a:pt x="1610" y="2335"/>
                  <a:pt x="1610" y="2335"/>
                </a:cubicBezTo>
                <a:cubicBezTo>
                  <a:pt x="1611" y="2335"/>
                  <a:pt x="1611" y="2335"/>
                  <a:pt x="1612" y="2335"/>
                </a:cubicBezTo>
                <a:cubicBezTo>
                  <a:pt x="1612" y="2335"/>
                  <a:pt x="1612" y="2335"/>
                  <a:pt x="1613" y="2335"/>
                </a:cubicBezTo>
                <a:cubicBezTo>
                  <a:pt x="1613" y="2335"/>
                  <a:pt x="1614" y="2335"/>
                  <a:pt x="1614" y="2335"/>
                </a:cubicBezTo>
                <a:cubicBezTo>
                  <a:pt x="1615" y="2335"/>
                  <a:pt x="1615" y="2335"/>
                  <a:pt x="1615" y="2335"/>
                </a:cubicBezTo>
                <a:cubicBezTo>
                  <a:pt x="1616" y="2335"/>
                  <a:pt x="1616" y="2335"/>
                  <a:pt x="1616" y="2335"/>
                </a:cubicBezTo>
                <a:cubicBezTo>
                  <a:pt x="1616" y="2335"/>
                  <a:pt x="1617" y="2335"/>
                  <a:pt x="1617" y="2334"/>
                </a:cubicBezTo>
                <a:cubicBezTo>
                  <a:pt x="1618" y="2334"/>
                  <a:pt x="1618" y="2334"/>
                  <a:pt x="1618" y="2334"/>
                </a:cubicBezTo>
                <a:cubicBezTo>
                  <a:pt x="1618" y="2334"/>
                  <a:pt x="1618" y="2334"/>
                  <a:pt x="1619" y="2334"/>
                </a:cubicBezTo>
                <a:cubicBezTo>
                  <a:pt x="1619" y="2334"/>
                  <a:pt x="1620" y="2334"/>
                  <a:pt x="1620" y="2334"/>
                </a:cubicBezTo>
                <a:cubicBezTo>
                  <a:pt x="1621" y="2334"/>
                  <a:pt x="1621" y="2333"/>
                  <a:pt x="1621" y="2333"/>
                </a:cubicBezTo>
                <a:cubicBezTo>
                  <a:pt x="1621" y="2333"/>
                  <a:pt x="1621" y="2333"/>
                  <a:pt x="1622" y="2333"/>
                </a:cubicBezTo>
                <a:cubicBezTo>
                  <a:pt x="1622" y="2333"/>
                  <a:pt x="1622" y="2333"/>
                  <a:pt x="1623" y="2333"/>
                </a:cubicBezTo>
                <a:cubicBezTo>
                  <a:pt x="1623" y="2332"/>
                  <a:pt x="1624" y="2332"/>
                  <a:pt x="1624" y="2332"/>
                </a:cubicBezTo>
                <a:cubicBezTo>
                  <a:pt x="1625" y="2332"/>
                  <a:pt x="1625" y="2331"/>
                  <a:pt x="1625" y="2331"/>
                </a:cubicBezTo>
                <a:cubicBezTo>
                  <a:pt x="1626" y="2331"/>
                  <a:pt x="1626" y="2331"/>
                  <a:pt x="1626" y="2331"/>
                </a:cubicBezTo>
                <a:cubicBezTo>
                  <a:pt x="1627" y="2331"/>
                  <a:pt x="1627" y="2331"/>
                  <a:pt x="1627" y="2330"/>
                </a:cubicBezTo>
                <a:cubicBezTo>
                  <a:pt x="1627" y="2330"/>
                  <a:pt x="1627" y="2330"/>
                  <a:pt x="1627" y="2330"/>
                </a:cubicBezTo>
                <a:cubicBezTo>
                  <a:pt x="1627" y="2330"/>
                  <a:pt x="1628" y="2330"/>
                  <a:pt x="1628" y="2330"/>
                </a:cubicBezTo>
                <a:cubicBezTo>
                  <a:pt x="1628" y="2329"/>
                  <a:pt x="1629" y="2329"/>
                  <a:pt x="1629" y="2329"/>
                </a:cubicBezTo>
                <a:cubicBezTo>
                  <a:pt x="1630" y="2328"/>
                  <a:pt x="1630" y="2328"/>
                  <a:pt x="1630" y="2328"/>
                </a:cubicBezTo>
                <a:cubicBezTo>
                  <a:pt x="1631" y="2328"/>
                  <a:pt x="1631" y="2327"/>
                  <a:pt x="1631" y="2327"/>
                </a:cubicBezTo>
                <a:cubicBezTo>
                  <a:pt x="1631" y="2327"/>
                  <a:pt x="1631" y="2327"/>
                  <a:pt x="1631" y="2327"/>
                </a:cubicBezTo>
                <a:cubicBezTo>
                  <a:pt x="1631" y="2327"/>
                  <a:pt x="1631" y="2327"/>
                  <a:pt x="1631" y="2327"/>
                </a:cubicBezTo>
                <a:cubicBezTo>
                  <a:pt x="1632" y="2326"/>
                  <a:pt x="1632" y="2326"/>
                  <a:pt x="1632" y="2326"/>
                </a:cubicBezTo>
                <a:cubicBezTo>
                  <a:pt x="1633" y="2326"/>
                  <a:pt x="1633" y="2325"/>
                  <a:pt x="1633" y="2325"/>
                </a:cubicBezTo>
                <a:cubicBezTo>
                  <a:pt x="1634" y="2324"/>
                  <a:pt x="1634" y="2324"/>
                  <a:pt x="1634" y="2324"/>
                </a:cubicBezTo>
                <a:cubicBezTo>
                  <a:pt x="1634" y="2323"/>
                  <a:pt x="1635" y="2323"/>
                  <a:pt x="1635" y="2323"/>
                </a:cubicBezTo>
                <a:cubicBezTo>
                  <a:pt x="1635" y="2323"/>
                  <a:pt x="1635" y="2323"/>
                  <a:pt x="1635" y="2323"/>
                </a:cubicBezTo>
                <a:cubicBezTo>
                  <a:pt x="1635" y="2322"/>
                  <a:pt x="1635" y="2322"/>
                  <a:pt x="1635" y="2322"/>
                </a:cubicBezTo>
                <a:cubicBezTo>
                  <a:pt x="1636" y="2322"/>
                  <a:pt x="1636" y="2322"/>
                  <a:pt x="1636" y="2321"/>
                </a:cubicBezTo>
                <a:cubicBezTo>
                  <a:pt x="1636" y="2321"/>
                  <a:pt x="1636" y="2321"/>
                  <a:pt x="1636" y="2321"/>
                </a:cubicBezTo>
                <a:cubicBezTo>
                  <a:pt x="1860" y="2386"/>
                  <a:pt x="1860" y="2386"/>
                  <a:pt x="1860" y="2386"/>
                </a:cubicBezTo>
                <a:cubicBezTo>
                  <a:pt x="1860" y="2386"/>
                  <a:pt x="1860" y="2387"/>
                  <a:pt x="1860" y="2387"/>
                </a:cubicBezTo>
                <a:cubicBezTo>
                  <a:pt x="1860" y="2387"/>
                  <a:pt x="1860" y="2388"/>
                  <a:pt x="1860" y="2388"/>
                </a:cubicBezTo>
                <a:cubicBezTo>
                  <a:pt x="1860" y="2389"/>
                  <a:pt x="1860" y="2389"/>
                  <a:pt x="1860" y="2390"/>
                </a:cubicBezTo>
                <a:cubicBezTo>
                  <a:pt x="1860" y="2390"/>
                  <a:pt x="1860" y="2391"/>
                  <a:pt x="1860" y="2391"/>
                </a:cubicBezTo>
                <a:cubicBezTo>
                  <a:pt x="1860" y="2392"/>
                  <a:pt x="1860" y="2392"/>
                  <a:pt x="1860" y="2393"/>
                </a:cubicBezTo>
                <a:cubicBezTo>
                  <a:pt x="1860" y="2393"/>
                  <a:pt x="1860" y="2393"/>
                  <a:pt x="1860" y="2393"/>
                </a:cubicBezTo>
                <a:cubicBezTo>
                  <a:pt x="1860" y="2394"/>
                  <a:pt x="1861" y="2394"/>
                  <a:pt x="1861" y="2394"/>
                </a:cubicBezTo>
                <a:cubicBezTo>
                  <a:pt x="1861" y="2395"/>
                  <a:pt x="1861" y="2395"/>
                  <a:pt x="1861" y="2396"/>
                </a:cubicBezTo>
                <a:cubicBezTo>
                  <a:pt x="1861" y="2396"/>
                  <a:pt x="1861" y="2397"/>
                  <a:pt x="1862" y="2397"/>
                </a:cubicBezTo>
                <a:cubicBezTo>
                  <a:pt x="1862" y="2398"/>
                  <a:pt x="1862" y="2398"/>
                  <a:pt x="1862" y="2398"/>
                </a:cubicBezTo>
                <a:cubicBezTo>
                  <a:pt x="1862" y="2399"/>
                  <a:pt x="1863" y="2399"/>
                  <a:pt x="1863" y="2400"/>
                </a:cubicBezTo>
                <a:cubicBezTo>
                  <a:pt x="1863" y="2400"/>
                  <a:pt x="1863" y="2401"/>
                  <a:pt x="1863" y="2401"/>
                </a:cubicBezTo>
                <a:cubicBezTo>
                  <a:pt x="1864" y="2401"/>
                  <a:pt x="1864" y="2402"/>
                  <a:pt x="1864" y="2402"/>
                </a:cubicBezTo>
                <a:cubicBezTo>
                  <a:pt x="1865" y="2403"/>
                  <a:pt x="1865" y="2403"/>
                  <a:pt x="1865" y="2403"/>
                </a:cubicBezTo>
                <a:cubicBezTo>
                  <a:pt x="1865" y="2404"/>
                  <a:pt x="1866" y="2404"/>
                  <a:pt x="1866" y="2405"/>
                </a:cubicBezTo>
                <a:cubicBezTo>
                  <a:pt x="1866" y="2405"/>
                  <a:pt x="1867" y="2405"/>
                  <a:pt x="1867" y="2406"/>
                </a:cubicBezTo>
                <a:cubicBezTo>
                  <a:pt x="1867" y="2406"/>
                  <a:pt x="1868" y="2406"/>
                  <a:pt x="1868" y="2407"/>
                </a:cubicBezTo>
                <a:cubicBezTo>
                  <a:pt x="1868" y="2407"/>
                  <a:pt x="1869" y="2408"/>
                  <a:pt x="1869" y="2408"/>
                </a:cubicBezTo>
                <a:cubicBezTo>
                  <a:pt x="1869" y="2408"/>
                  <a:pt x="1870" y="2408"/>
                  <a:pt x="1870" y="2409"/>
                </a:cubicBezTo>
                <a:cubicBezTo>
                  <a:pt x="1870" y="2409"/>
                  <a:pt x="1871" y="2409"/>
                  <a:pt x="1871" y="2410"/>
                </a:cubicBezTo>
                <a:cubicBezTo>
                  <a:pt x="1871" y="2410"/>
                  <a:pt x="1872" y="2410"/>
                  <a:pt x="1872" y="2410"/>
                </a:cubicBezTo>
                <a:cubicBezTo>
                  <a:pt x="1873" y="2411"/>
                  <a:pt x="1873" y="2411"/>
                  <a:pt x="1874" y="2411"/>
                </a:cubicBezTo>
                <a:cubicBezTo>
                  <a:pt x="1874" y="2412"/>
                  <a:pt x="1874" y="2412"/>
                  <a:pt x="1875" y="2412"/>
                </a:cubicBezTo>
                <a:cubicBezTo>
                  <a:pt x="1875" y="2412"/>
                  <a:pt x="1876" y="2413"/>
                  <a:pt x="1876" y="2413"/>
                </a:cubicBezTo>
                <a:cubicBezTo>
                  <a:pt x="1876" y="2413"/>
                  <a:pt x="1877" y="2413"/>
                  <a:pt x="1877" y="2413"/>
                </a:cubicBezTo>
                <a:cubicBezTo>
                  <a:pt x="1878" y="2414"/>
                  <a:pt x="1878" y="2414"/>
                  <a:pt x="1879" y="2414"/>
                </a:cubicBezTo>
                <a:cubicBezTo>
                  <a:pt x="1879" y="2414"/>
                  <a:pt x="1880" y="2414"/>
                  <a:pt x="1880" y="2415"/>
                </a:cubicBezTo>
                <a:cubicBezTo>
                  <a:pt x="1881" y="2415"/>
                  <a:pt x="1881" y="2415"/>
                  <a:pt x="1881" y="2415"/>
                </a:cubicBezTo>
                <a:cubicBezTo>
                  <a:pt x="1881" y="2415"/>
                  <a:pt x="1881" y="2415"/>
                  <a:pt x="1881" y="2415"/>
                </a:cubicBezTo>
                <a:cubicBezTo>
                  <a:pt x="1882" y="2415"/>
                  <a:pt x="1883" y="2415"/>
                  <a:pt x="1883" y="2415"/>
                </a:cubicBezTo>
                <a:cubicBezTo>
                  <a:pt x="1884" y="2415"/>
                  <a:pt x="1884" y="2416"/>
                  <a:pt x="1884" y="2416"/>
                </a:cubicBezTo>
                <a:cubicBezTo>
                  <a:pt x="1885" y="2416"/>
                  <a:pt x="1885" y="2416"/>
                  <a:pt x="1886" y="2416"/>
                </a:cubicBezTo>
                <a:cubicBezTo>
                  <a:pt x="1886" y="2416"/>
                  <a:pt x="1887" y="2416"/>
                  <a:pt x="1887" y="2416"/>
                </a:cubicBezTo>
                <a:cubicBezTo>
                  <a:pt x="1888" y="2416"/>
                  <a:pt x="1888" y="2416"/>
                  <a:pt x="1889" y="2416"/>
                </a:cubicBezTo>
                <a:cubicBezTo>
                  <a:pt x="1944" y="2642"/>
                  <a:pt x="1944" y="2642"/>
                  <a:pt x="1944" y="2642"/>
                </a:cubicBezTo>
                <a:cubicBezTo>
                  <a:pt x="1944" y="2642"/>
                  <a:pt x="1944" y="2642"/>
                  <a:pt x="1944" y="2642"/>
                </a:cubicBezTo>
                <a:cubicBezTo>
                  <a:pt x="1944" y="2642"/>
                  <a:pt x="1943" y="2642"/>
                  <a:pt x="1943" y="2643"/>
                </a:cubicBezTo>
                <a:cubicBezTo>
                  <a:pt x="1943" y="2643"/>
                  <a:pt x="1943" y="2643"/>
                  <a:pt x="1943" y="2643"/>
                </a:cubicBezTo>
                <a:cubicBezTo>
                  <a:pt x="1943" y="2643"/>
                  <a:pt x="1943" y="2643"/>
                  <a:pt x="1943" y="2643"/>
                </a:cubicBezTo>
                <a:cubicBezTo>
                  <a:pt x="1942" y="2643"/>
                  <a:pt x="1942" y="2643"/>
                  <a:pt x="1942" y="2644"/>
                </a:cubicBezTo>
                <a:cubicBezTo>
                  <a:pt x="1941" y="2644"/>
                  <a:pt x="1941" y="2644"/>
                  <a:pt x="1940" y="2645"/>
                </a:cubicBezTo>
                <a:cubicBezTo>
                  <a:pt x="1940" y="2645"/>
                  <a:pt x="1940" y="2645"/>
                  <a:pt x="1939" y="2645"/>
                </a:cubicBezTo>
                <a:cubicBezTo>
                  <a:pt x="1939" y="2646"/>
                  <a:pt x="1939" y="2646"/>
                  <a:pt x="1938" y="2646"/>
                </a:cubicBezTo>
                <a:cubicBezTo>
                  <a:pt x="1938" y="2646"/>
                  <a:pt x="1938" y="2646"/>
                  <a:pt x="1938" y="2646"/>
                </a:cubicBezTo>
                <a:cubicBezTo>
                  <a:pt x="1938" y="2646"/>
                  <a:pt x="1938" y="2647"/>
                  <a:pt x="1938" y="2647"/>
                </a:cubicBezTo>
                <a:cubicBezTo>
                  <a:pt x="1938" y="2647"/>
                  <a:pt x="1937" y="2647"/>
                  <a:pt x="1937" y="2647"/>
                </a:cubicBezTo>
                <a:cubicBezTo>
                  <a:pt x="1937" y="2648"/>
                  <a:pt x="1937" y="2648"/>
                  <a:pt x="1936" y="2648"/>
                </a:cubicBezTo>
                <a:cubicBezTo>
                  <a:pt x="1936" y="2649"/>
                  <a:pt x="1936" y="2649"/>
                  <a:pt x="1935" y="2650"/>
                </a:cubicBezTo>
                <a:cubicBezTo>
                  <a:pt x="1935" y="2650"/>
                  <a:pt x="1935" y="2650"/>
                  <a:pt x="1934" y="2651"/>
                </a:cubicBezTo>
                <a:cubicBezTo>
                  <a:pt x="1934" y="2651"/>
                  <a:pt x="1934" y="2651"/>
                  <a:pt x="1934" y="2651"/>
                </a:cubicBezTo>
                <a:cubicBezTo>
                  <a:pt x="1934" y="2651"/>
                  <a:pt x="1934" y="2651"/>
                  <a:pt x="1934" y="2651"/>
                </a:cubicBezTo>
                <a:cubicBezTo>
                  <a:pt x="1934" y="2651"/>
                  <a:pt x="1934" y="2652"/>
                  <a:pt x="1934" y="2652"/>
                </a:cubicBezTo>
                <a:cubicBezTo>
                  <a:pt x="1933" y="2652"/>
                  <a:pt x="1933" y="2653"/>
                  <a:pt x="1933" y="2653"/>
                </a:cubicBezTo>
                <a:cubicBezTo>
                  <a:pt x="1933" y="2654"/>
                  <a:pt x="1932" y="2654"/>
                  <a:pt x="1932" y="2655"/>
                </a:cubicBezTo>
                <a:cubicBezTo>
                  <a:pt x="1932" y="2655"/>
                  <a:pt x="1932" y="2655"/>
                  <a:pt x="1932" y="2656"/>
                </a:cubicBezTo>
                <a:cubicBezTo>
                  <a:pt x="1931" y="2656"/>
                  <a:pt x="1931" y="2656"/>
                  <a:pt x="1931" y="2656"/>
                </a:cubicBezTo>
                <a:cubicBezTo>
                  <a:pt x="1931" y="2657"/>
                  <a:pt x="1931" y="2657"/>
                  <a:pt x="1931" y="2657"/>
                </a:cubicBezTo>
                <a:cubicBezTo>
                  <a:pt x="1931" y="2658"/>
                  <a:pt x="1931" y="2658"/>
                  <a:pt x="1930" y="2659"/>
                </a:cubicBezTo>
                <a:cubicBezTo>
                  <a:pt x="1930" y="2659"/>
                  <a:pt x="1930" y="2659"/>
                  <a:pt x="1930" y="2660"/>
                </a:cubicBezTo>
                <a:cubicBezTo>
                  <a:pt x="1930" y="2660"/>
                  <a:pt x="1930" y="2660"/>
                  <a:pt x="1930" y="2660"/>
                </a:cubicBezTo>
                <a:cubicBezTo>
                  <a:pt x="1930" y="2660"/>
                  <a:pt x="1930" y="2661"/>
                  <a:pt x="1930" y="2661"/>
                </a:cubicBezTo>
                <a:cubicBezTo>
                  <a:pt x="1930" y="2662"/>
                  <a:pt x="1930" y="2662"/>
                  <a:pt x="1930" y="2662"/>
                </a:cubicBezTo>
                <a:cubicBezTo>
                  <a:pt x="1930" y="2662"/>
                  <a:pt x="1929" y="2663"/>
                  <a:pt x="1929" y="2663"/>
                </a:cubicBezTo>
                <a:cubicBezTo>
                  <a:pt x="1929" y="2663"/>
                  <a:pt x="1929" y="2664"/>
                  <a:pt x="1929" y="2665"/>
                </a:cubicBezTo>
                <a:cubicBezTo>
                  <a:pt x="1929" y="2665"/>
                  <a:pt x="1929" y="2665"/>
                  <a:pt x="1929" y="2666"/>
                </a:cubicBezTo>
                <a:cubicBezTo>
                  <a:pt x="1929" y="2666"/>
                  <a:pt x="1929" y="2667"/>
                  <a:pt x="1929" y="2667"/>
                </a:cubicBezTo>
                <a:cubicBezTo>
                  <a:pt x="1929" y="2667"/>
                  <a:pt x="1929" y="2667"/>
                  <a:pt x="1929" y="2667"/>
                </a:cubicBezTo>
                <a:cubicBezTo>
                  <a:pt x="1929" y="2667"/>
                  <a:pt x="1929" y="2668"/>
                  <a:pt x="1929" y="2668"/>
                </a:cubicBezTo>
                <a:cubicBezTo>
                  <a:pt x="1929" y="2668"/>
                  <a:pt x="1929" y="2668"/>
                  <a:pt x="1929" y="2669"/>
                </a:cubicBezTo>
                <a:cubicBezTo>
                  <a:pt x="1929" y="2669"/>
                  <a:pt x="1929" y="2670"/>
                  <a:pt x="1929" y="2670"/>
                </a:cubicBezTo>
                <a:cubicBezTo>
                  <a:pt x="1929" y="2671"/>
                  <a:pt x="1929" y="2671"/>
                  <a:pt x="1929" y="2672"/>
                </a:cubicBezTo>
                <a:cubicBezTo>
                  <a:pt x="1929" y="2672"/>
                  <a:pt x="1929" y="2672"/>
                  <a:pt x="1929" y="2673"/>
                </a:cubicBezTo>
                <a:cubicBezTo>
                  <a:pt x="1929" y="2673"/>
                  <a:pt x="1929" y="2673"/>
                  <a:pt x="1929" y="2673"/>
                </a:cubicBezTo>
                <a:cubicBezTo>
                  <a:pt x="1930" y="2674"/>
                  <a:pt x="1930" y="2674"/>
                  <a:pt x="1930" y="2675"/>
                </a:cubicBezTo>
                <a:cubicBezTo>
                  <a:pt x="1930" y="2675"/>
                  <a:pt x="1930" y="2675"/>
                  <a:pt x="1930" y="2675"/>
                </a:cubicBezTo>
                <a:cubicBezTo>
                  <a:pt x="1930" y="2675"/>
                  <a:pt x="1930" y="2676"/>
                  <a:pt x="1930" y="2676"/>
                </a:cubicBezTo>
                <a:cubicBezTo>
                  <a:pt x="1930" y="2676"/>
                  <a:pt x="1930" y="2677"/>
                  <a:pt x="1931" y="2678"/>
                </a:cubicBezTo>
                <a:cubicBezTo>
                  <a:pt x="1931" y="2678"/>
                  <a:pt x="1931" y="2678"/>
                  <a:pt x="1931" y="2678"/>
                </a:cubicBezTo>
                <a:cubicBezTo>
                  <a:pt x="1931" y="2679"/>
                  <a:pt x="1931" y="2679"/>
                  <a:pt x="1931" y="2679"/>
                </a:cubicBezTo>
                <a:cubicBezTo>
                  <a:pt x="1931" y="2679"/>
                  <a:pt x="1931" y="2680"/>
                  <a:pt x="1932" y="2680"/>
                </a:cubicBezTo>
                <a:cubicBezTo>
                  <a:pt x="1932" y="2681"/>
                  <a:pt x="1932" y="2681"/>
                  <a:pt x="1932" y="2682"/>
                </a:cubicBezTo>
                <a:cubicBezTo>
                  <a:pt x="1932" y="2682"/>
                  <a:pt x="1932" y="2682"/>
                  <a:pt x="1933" y="2682"/>
                </a:cubicBezTo>
                <a:cubicBezTo>
                  <a:pt x="1765" y="2843"/>
                  <a:pt x="1765" y="2843"/>
                  <a:pt x="1765" y="2843"/>
                </a:cubicBezTo>
                <a:cubicBezTo>
                  <a:pt x="1765" y="2843"/>
                  <a:pt x="1764" y="2843"/>
                  <a:pt x="1764" y="2843"/>
                </a:cubicBezTo>
                <a:cubicBezTo>
                  <a:pt x="1764" y="2843"/>
                  <a:pt x="1763" y="2843"/>
                  <a:pt x="1763" y="2842"/>
                </a:cubicBezTo>
                <a:cubicBezTo>
                  <a:pt x="1762" y="2842"/>
                  <a:pt x="1762" y="2842"/>
                  <a:pt x="1762" y="2842"/>
                </a:cubicBezTo>
                <a:cubicBezTo>
                  <a:pt x="1761" y="2842"/>
                  <a:pt x="1761" y="2842"/>
                  <a:pt x="1761" y="2841"/>
                </a:cubicBezTo>
                <a:cubicBezTo>
                  <a:pt x="1761" y="2841"/>
                  <a:pt x="1761" y="2841"/>
                  <a:pt x="1760" y="2841"/>
                </a:cubicBezTo>
                <a:cubicBezTo>
                  <a:pt x="1760" y="2841"/>
                  <a:pt x="1759" y="2841"/>
                  <a:pt x="1759" y="2841"/>
                </a:cubicBezTo>
                <a:cubicBezTo>
                  <a:pt x="1758" y="2840"/>
                  <a:pt x="1758" y="2840"/>
                  <a:pt x="1758" y="2840"/>
                </a:cubicBezTo>
                <a:cubicBezTo>
                  <a:pt x="1758" y="2840"/>
                  <a:pt x="1758" y="2840"/>
                  <a:pt x="1757" y="2840"/>
                </a:cubicBezTo>
                <a:cubicBezTo>
                  <a:pt x="1757" y="2840"/>
                  <a:pt x="1757" y="2840"/>
                  <a:pt x="1756" y="2840"/>
                </a:cubicBezTo>
                <a:cubicBezTo>
                  <a:pt x="1756" y="2840"/>
                  <a:pt x="1756" y="2840"/>
                  <a:pt x="1755" y="2840"/>
                </a:cubicBezTo>
                <a:cubicBezTo>
                  <a:pt x="1755" y="2840"/>
                  <a:pt x="1755" y="2840"/>
                  <a:pt x="1755" y="2840"/>
                </a:cubicBezTo>
                <a:cubicBezTo>
                  <a:pt x="1754" y="2839"/>
                  <a:pt x="1753" y="2839"/>
                  <a:pt x="1753" y="2839"/>
                </a:cubicBezTo>
                <a:cubicBezTo>
                  <a:pt x="1752" y="2839"/>
                  <a:pt x="1752" y="2839"/>
                  <a:pt x="1752" y="2839"/>
                </a:cubicBezTo>
                <a:cubicBezTo>
                  <a:pt x="1751" y="2839"/>
                  <a:pt x="1751" y="2839"/>
                  <a:pt x="1750" y="2839"/>
                </a:cubicBezTo>
                <a:cubicBezTo>
                  <a:pt x="1750" y="2839"/>
                  <a:pt x="1750" y="2839"/>
                  <a:pt x="1750" y="2839"/>
                </a:cubicBezTo>
                <a:cubicBezTo>
                  <a:pt x="1749" y="2839"/>
                  <a:pt x="1749" y="2839"/>
                  <a:pt x="1749" y="2839"/>
                </a:cubicBezTo>
                <a:cubicBezTo>
                  <a:pt x="1748" y="2839"/>
                  <a:pt x="1748" y="2839"/>
                  <a:pt x="1747" y="2839"/>
                </a:cubicBezTo>
                <a:cubicBezTo>
                  <a:pt x="1747" y="2839"/>
                  <a:pt x="1746" y="2839"/>
                  <a:pt x="1746" y="2839"/>
                </a:cubicBezTo>
                <a:cubicBezTo>
                  <a:pt x="1745" y="2839"/>
                  <a:pt x="1745" y="2839"/>
                  <a:pt x="1745" y="2840"/>
                </a:cubicBezTo>
                <a:cubicBezTo>
                  <a:pt x="1744" y="2840"/>
                  <a:pt x="1744" y="2840"/>
                  <a:pt x="1744" y="2840"/>
                </a:cubicBezTo>
                <a:cubicBezTo>
                  <a:pt x="1744" y="2840"/>
                  <a:pt x="1743" y="2840"/>
                  <a:pt x="1743" y="2840"/>
                </a:cubicBezTo>
                <a:cubicBezTo>
                  <a:pt x="1743" y="2840"/>
                  <a:pt x="1742" y="2840"/>
                  <a:pt x="1742" y="2840"/>
                </a:cubicBezTo>
                <a:cubicBezTo>
                  <a:pt x="1742" y="2840"/>
                  <a:pt x="1742" y="2840"/>
                  <a:pt x="1742" y="2840"/>
                </a:cubicBezTo>
                <a:cubicBezTo>
                  <a:pt x="1741" y="2840"/>
                  <a:pt x="1740" y="2841"/>
                  <a:pt x="1740" y="2841"/>
                </a:cubicBezTo>
                <a:cubicBezTo>
                  <a:pt x="1740" y="2841"/>
                  <a:pt x="1739" y="2841"/>
                  <a:pt x="1739" y="2841"/>
                </a:cubicBezTo>
                <a:cubicBezTo>
                  <a:pt x="1739" y="2841"/>
                  <a:pt x="1739" y="2841"/>
                  <a:pt x="1738" y="2841"/>
                </a:cubicBezTo>
                <a:cubicBezTo>
                  <a:pt x="1738" y="2841"/>
                  <a:pt x="1738" y="2842"/>
                  <a:pt x="1737" y="2842"/>
                </a:cubicBezTo>
                <a:cubicBezTo>
                  <a:pt x="1737" y="2842"/>
                  <a:pt x="1736" y="2842"/>
                  <a:pt x="1736" y="2843"/>
                </a:cubicBezTo>
                <a:cubicBezTo>
                  <a:pt x="1735" y="2843"/>
                  <a:pt x="1735" y="2843"/>
                  <a:pt x="1735" y="2843"/>
                </a:cubicBezTo>
                <a:cubicBezTo>
                  <a:pt x="1734" y="2843"/>
                  <a:pt x="1734" y="2843"/>
                  <a:pt x="1734" y="2844"/>
                </a:cubicBezTo>
                <a:cubicBezTo>
                  <a:pt x="1734" y="2844"/>
                  <a:pt x="1733" y="2844"/>
                  <a:pt x="1733" y="2844"/>
                </a:cubicBezTo>
                <a:cubicBezTo>
                  <a:pt x="1733" y="2844"/>
                  <a:pt x="1733" y="2844"/>
                  <a:pt x="1733" y="2844"/>
                </a:cubicBezTo>
                <a:cubicBezTo>
                  <a:pt x="1733" y="2844"/>
                  <a:pt x="1733" y="2844"/>
                  <a:pt x="1732" y="2845"/>
                </a:cubicBezTo>
                <a:cubicBezTo>
                  <a:pt x="1732" y="2845"/>
                  <a:pt x="1731" y="2845"/>
                  <a:pt x="1731" y="2846"/>
                </a:cubicBezTo>
                <a:cubicBezTo>
                  <a:pt x="1731" y="2846"/>
                  <a:pt x="1730" y="2846"/>
                  <a:pt x="1730" y="2846"/>
                </a:cubicBezTo>
                <a:cubicBezTo>
                  <a:pt x="1730" y="2847"/>
                  <a:pt x="1729" y="2847"/>
                  <a:pt x="1729" y="2847"/>
                </a:cubicBezTo>
                <a:cubicBezTo>
                  <a:pt x="1729" y="2847"/>
                  <a:pt x="1729" y="2847"/>
                  <a:pt x="1729" y="2847"/>
                </a:cubicBezTo>
                <a:cubicBezTo>
                  <a:pt x="1729" y="2847"/>
                  <a:pt x="1729" y="2848"/>
                  <a:pt x="1729" y="2848"/>
                </a:cubicBezTo>
                <a:cubicBezTo>
                  <a:pt x="1728" y="2848"/>
                  <a:pt x="1728" y="2848"/>
                  <a:pt x="1728" y="2849"/>
                </a:cubicBezTo>
                <a:cubicBezTo>
                  <a:pt x="1727" y="2849"/>
                  <a:pt x="1727" y="2849"/>
                  <a:pt x="1727" y="2849"/>
                </a:cubicBezTo>
                <a:cubicBezTo>
                  <a:pt x="1727" y="2850"/>
                  <a:pt x="1726" y="2850"/>
                  <a:pt x="1726" y="2851"/>
                </a:cubicBezTo>
                <a:cubicBezTo>
                  <a:pt x="1726" y="2851"/>
                  <a:pt x="1725" y="2851"/>
                  <a:pt x="1725" y="2852"/>
                </a:cubicBezTo>
                <a:cubicBezTo>
                  <a:pt x="1725" y="2852"/>
                  <a:pt x="1725" y="2852"/>
                  <a:pt x="1725" y="2852"/>
                </a:cubicBezTo>
                <a:cubicBezTo>
                  <a:pt x="1725" y="2852"/>
                  <a:pt x="1725" y="2852"/>
                  <a:pt x="1725" y="2852"/>
                </a:cubicBezTo>
                <a:cubicBezTo>
                  <a:pt x="1725" y="2852"/>
                  <a:pt x="1724" y="2853"/>
                  <a:pt x="1724" y="2853"/>
                </a:cubicBezTo>
                <a:cubicBezTo>
                  <a:pt x="1724" y="2853"/>
                  <a:pt x="1724" y="2853"/>
                  <a:pt x="1724" y="2853"/>
                </a:cubicBezTo>
                <a:cubicBezTo>
                  <a:pt x="1501" y="2789"/>
                  <a:pt x="1501" y="2789"/>
                  <a:pt x="1501" y="2789"/>
                </a:cubicBezTo>
                <a:cubicBezTo>
                  <a:pt x="1501" y="2789"/>
                  <a:pt x="1501" y="2789"/>
                  <a:pt x="1501" y="2789"/>
                </a:cubicBezTo>
                <a:cubicBezTo>
                  <a:pt x="1501" y="2788"/>
                  <a:pt x="1501" y="2788"/>
                  <a:pt x="1501" y="2787"/>
                </a:cubicBezTo>
                <a:cubicBezTo>
                  <a:pt x="1501" y="2787"/>
                  <a:pt x="1500" y="2786"/>
                  <a:pt x="1500" y="2786"/>
                </a:cubicBezTo>
                <a:cubicBezTo>
                  <a:pt x="1500" y="2785"/>
                  <a:pt x="1500" y="2785"/>
                  <a:pt x="1500" y="2784"/>
                </a:cubicBezTo>
                <a:cubicBezTo>
                  <a:pt x="1500" y="2784"/>
                  <a:pt x="1500" y="2784"/>
                  <a:pt x="1500" y="2783"/>
                </a:cubicBezTo>
                <a:cubicBezTo>
                  <a:pt x="1500" y="2783"/>
                  <a:pt x="1500" y="2783"/>
                  <a:pt x="1500" y="2783"/>
                </a:cubicBezTo>
                <a:cubicBezTo>
                  <a:pt x="1500" y="2782"/>
                  <a:pt x="1500" y="2782"/>
                  <a:pt x="1500" y="2782"/>
                </a:cubicBezTo>
                <a:cubicBezTo>
                  <a:pt x="1500" y="2782"/>
                  <a:pt x="1500" y="2782"/>
                  <a:pt x="1500" y="2781"/>
                </a:cubicBezTo>
                <a:cubicBezTo>
                  <a:pt x="1500" y="2781"/>
                  <a:pt x="1500" y="2781"/>
                  <a:pt x="1500" y="2781"/>
                </a:cubicBezTo>
                <a:cubicBezTo>
                  <a:pt x="1500" y="2781"/>
                  <a:pt x="1500" y="2781"/>
                  <a:pt x="1499" y="2780"/>
                </a:cubicBezTo>
                <a:cubicBezTo>
                  <a:pt x="1499" y="2780"/>
                  <a:pt x="1499" y="2779"/>
                  <a:pt x="1499" y="2779"/>
                </a:cubicBezTo>
                <a:cubicBezTo>
                  <a:pt x="1499" y="2778"/>
                  <a:pt x="1499" y="2778"/>
                  <a:pt x="1499" y="2778"/>
                </a:cubicBezTo>
                <a:cubicBezTo>
                  <a:pt x="1499" y="2778"/>
                  <a:pt x="1499" y="2777"/>
                  <a:pt x="1498" y="2777"/>
                </a:cubicBezTo>
                <a:cubicBezTo>
                  <a:pt x="1498" y="2777"/>
                  <a:pt x="1498" y="2776"/>
                  <a:pt x="1498" y="2776"/>
                </a:cubicBezTo>
                <a:cubicBezTo>
                  <a:pt x="1498" y="2775"/>
                  <a:pt x="1497" y="2775"/>
                  <a:pt x="1497" y="2774"/>
                </a:cubicBezTo>
                <a:cubicBezTo>
                  <a:pt x="1497" y="2774"/>
                  <a:pt x="1497" y="2774"/>
                  <a:pt x="1497" y="2774"/>
                </a:cubicBezTo>
                <a:cubicBezTo>
                  <a:pt x="1497" y="2774"/>
                  <a:pt x="1497" y="2774"/>
                  <a:pt x="1497" y="2773"/>
                </a:cubicBezTo>
                <a:cubicBezTo>
                  <a:pt x="1496" y="2773"/>
                  <a:pt x="1496" y="2773"/>
                  <a:pt x="1496" y="2772"/>
                </a:cubicBezTo>
                <a:cubicBezTo>
                  <a:pt x="1496" y="2772"/>
                  <a:pt x="1496" y="2772"/>
                  <a:pt x="1496" y="2772"/>
                </a:cubicBezTo>
                <a:cubicBezTo>
                  <a:pt x="1496" y="2772"/>
                  <a:pt x="1496" y="2772"/>
                  <a:pt x="1496" y="2772"/>
                </a:cubicBezTo>
                <a:cubicBezTo>
                  <a:pt x="1496" y="2772"/>
                  <a:pt x="1495" y="2771"/>
                  <a:pt x="1495" y="2771"/>
                </a:cubicBezTo>
                <a:cubicBezTo>
                  <a:pt x="1495" y="2771"/>
                  <a:pt x="1494" y="2770"/>
                  <a:pt x="1494" y="2770"/>
                </a:cubicBezTo>
                <a:cubicBezTo>
                  <a:pt x="1494" y="2769"/>
                  <a:pt x="1494" y="2769"/>
                  <a:pt x="1494" y="2769"/>
                </a:cubicBezTo>
                <a:cubicBezTo>
                  <a:pt x="1494" y="2769"/>
                  <a:pt x="1493" y="2769"/>
                  <a:pt x="1493" y="2769"/>
                </a:cubicBezTo>
                <a:cubicBezTo>
                  <a:pt x="1493" y="2768"/>
                  <a:pt x="1493" y="2768"/>
                  <a:pt x="1492" y="2768"/>
                </a:cubicBezTo>
                <a:cubicBezTo>
                  <a:pt x="1492" y="2768"/>
                  <a:pt x="1492" y="2768"/>
                  <a:pt x="1492" y="2768"/>
                </a:cubicBezTo>
                <a:cubicBezTo>
                  <a:pt x="1492" y="2767"/>
                  <a:pt x="1492" y="2767"/>
                  <a:pt x="1492" y="2767"/>
                </a:cubicBezTo>
                <a:cubicBezTo>
                  <a:pt x="1492" y="2767"/>
                  <a:pt x="1491" y="2767"/>
                  <a:pt x="1491" y="2766"/>
                </a:cubicBezTo>
                <a:cubicBezTo>
                  <a:pt x="1491" y="2766"/>
                  <a:pt x="1491" y="2766"/>
                  <a:pt x="1490" y="2766"/>
                </a:cubicBezTo>
                <a:cubicBezTo>
                  <a:pt x="1490" y="2765"/>
                  <a:pt x="1489" y="2765"/>
                  <a:pt x="1489" y="2765"/>
                </a:cubicBezTo>
                <a:cubicBezTo>
                  <a:pt x="1489" y="2764"/>
                  <a:pt x="1488" y="2764"/>
                  <a:pt x="1488" y="2764"/>
                </a:cubicBezTo>
                <a:cubicBezTo>
                  <a:pt x="1488" y="2764"/>
                  <a:pt x="1488" y="2764"/>
                  <a:pt x="1488" y="2764"/>
                </a:cubicBezTo>
                <a:cubicBezTo>
                  <a:pt x="1488" y="2764"/>
                  <a:pt x="1488" y="2764"/>
                  <a:pt x="1488" y="2764"/>
                </a:cubicBezTo>
                <a:cubicBezTo>
                  <a:pt x="1487" y="2763"/>
                  <a:pt x="1487" y="2763"/>
                  <a:pt x="1487" y="2763"/>
                </a:cubicBezTo>
                <a:cubicBezTo>
                  <a:pt x="1486" y="2763"/>
                  <a:pt x="1486" y="2763"/>
                  <a:pt x="1486" y="2762"/>
                </a:cubicBezTo>
                <a:cubicBezTo>
                  <a:pt x="1485" y="2762"/>
                  <a:pt x="1485" y="2762"/>
                  <a:pt x="1484" y="2762"/>
                </a:cubicBezTo>
                <a:cubicBezTo>
                  <a:pt x="1484" y="2761"/>
                  <a:pt x="1483" y="2761"/>
                  <a:pt x="1483" y="2761"/>
                </a:cubicBezTo>
                <a:cubicBezTo>
                  <a:pt x="1483" y="2761"/>
                  <a:pt x="1482" y="2761"/>
                  <a:pt x="1482" y="2761"/>
                </a:cubicBezTo>
                <a:cubicBezTo>
                  <a:pt x="1482" y="2761"/>
                  <a:pt x="1482" y="2760"/>
                  <a:pt x="1481" y="2760"/>
                </a:cubicBezTo>
                <a:cubicBezTo>
                  <a:pt x="1481" y="2760"/>
                  <a:pt x="1480" y="2760"/>
                  <a:pt x="1480" y="2760"/>
                </a:cubicBezTo>
                <a:cubicBezTo>
                  <a:pt x="1480" y="2760"/>
                  <a:pt x="1479" y="2760"/>
                  <a:pt x="1479" y="2760"/>
                </a:cubicBezTo>
                <a:cubicBezTo>
                  <a:pt x="1479" y="2759"/>
                  <a:pt x="1479" y="2759"/>
                  <a:pt x="1479" y="2759"/>
                </a:cubicBezTo>
                <a:cubicBezTo>
                  <a:pt x="1478" y="2759"/>
                  <a:pt x="1478" y="2759"/>
                  <a:pt x="1477" y="2759"/>
                </a:cubicBezTo>
                <a:cubicBezTo>
                  <a:pt x="1477" y="2759"/>
                  <a:pt x="1477" y="2759"/>
                  <a:pt x="1477" y="2759"/>
                </a:cubicBezTo>
                <a:cubicBezTo>
                  <a:pt x="1476" y="2759"/>
                  <a:pt x="1476" y="2759"/>
                  <a:pt x="1476" y="2759"/>
                </a:cubicBezTo>
                <a:cubicBezTo>
                  <a:pt x="1475" y="2759"/>
                  <a:pt x="1475" y="2759"/>
                  <a:pt x="1474" y="2759"/>
                </a:cubicBezTo>
                <a:cubicBezTo>
                  <a:pt x="1474" y="2759"/>
                  <a:pt x="1473" y="2758"/>
                  <a:pt x="1473" y="2758"/>
                </a:cubicBezTo>
                <a:cubicBezTo>
                  <a:pt x="1472" y="2758"/>
                  <a:pt x="1472" y="2758"/>
                  <a:pt x="1472" y="2758"/>
                </a:cubicBezTo>
                <a:cubicBezTo>
                  <a:pt x="1472" y="2758"/>
                  <a:pt x="1472" y="2758"/>
                  <a:pt x="1472" y="2758"/>
                </a:cubicBezTo>
                <a:cubicBezTo>
                  <a:pt x="1416" y="2532"/>
                  <a:pt x="1416" y="2532"/>
                  <a:pt x="1416" y="2532"/>
                </a:cubicBezTo>
                <a:cubicBezTo>
                  <a:pt x="1416" y="2532"/>
                  <a:pt x="1417" y="2532"/>
                  <a:pt x="1417" y="2532"/>
                </a:cubicBezTo>
                <a:cubicBezTo>
                  <a:pt x="1417" y="2532"/>
                  <a:pt x="1417" y="2532"/>
                  <a:pt x="1417" y="2531"/>
                </a:cubicBezTo>
                <a:cubicBezTo>
                  <a:pt x="1419" y="2530"/>
                  <a:pt x="1420" y="2529"/>
                  <a:pt x="1422" y="2528"/>
                </a:cubicBezTo>
                <a:cubicBezTo>
                  <a:pt x="1422" y="2528"/>
                  <a:pt x="1422" y="2528"/>
                  <a:pt x="1422" y="2528"/>
                </a:cubicBezTo>
                <a:cubicBezTo>
                  <a:pt x="1422" y="2528"/>
                  <a:pt x="1422" y="2528"/>
                  <a:pt x="1422" y="2528"/>
                </a:cubicBezTo>
                <a:cubicBezTo>
                  <a:pt x="1423" y="2526"/>
                  <a:pt x="1425" y="2525"/>
                  <a:pt x="1426" y="2524"/>
                </a:cubicBezTo>
                <a:cubicBezTo>
                  <a:pt x="1426" y="2523"/>
                  <a:pt x="1426" y="2523"/>
                  <a:pt x="1426" y="2523"/>
                </a:cubicBezTo>
                <a:cubicBezTo>
                  <a:pt x="1427" y="2522"/>
                  <a:pt x="1428" y="2520"/>
                  <a:pt x="1429" y="2519"/>
                </a:cubicBezTo>
                <a:cubicBezTo>
                  <a:pt x="1429" y="2518"/>
                  <a:pt x="1429" y="2518"/>
                  <a:pt x="1429" y="2518"/>
                </a:cubicBezTo>
                <a:cubicBezTo>
                  <a:pt x="1429" y="2518"/>
                  <a:pt x="1429" y="2518"/>
                  <a:pt x="1429" y="2518"/>
                </a:cubicBezTo>
                <a:cubicBezTo>
                  <a:pt x="1429" y="2516"/>
                  <a:pt x="1430" y="2515"/>
                  <a:pt x="1430" y="2513"/>
                </a:cubicBezTo>
                <a:cubicBezTo>
                  <a:pt x="1430" y="2513"/>
                  <a:pt x="1430" y="2513"/>
                  <a:pt x="1431" y="2512"/>
                </a:cubicBezTo>
                <a:cubicBezTo>
                  <a:pt x="1431" y="2511"/>
                  <a:pt x="1431" y="2509"/>
                  <a:pt x="1431" y="2507"/>
                </a:cubicBezTo>
                <a:cubicBezTo>
                  <a:pt x="1431" y="2507"/>
                  <a:pt x="1431" y="2507"/>
                  <a:pt x="1431" y="2507"/>
                </a:cubicBezTo>
                <a:cubicBezTo>
                  <a:pt x="1431" y="2505"/>
                  <a:pt x="1431" y="2503"/>
                  <a:pt x="1431" y="2502"/>
                </a:cubicBezTo>
                <a:cubicBezTo>
                  <a:pt x="1431" y="2501"/>
                  <a:pt x="1431" y="2501"/>
                  <a:pt x="1431" y="2501"/>
                </a:cubicBezTo>
                <a:cubicBezTo>
                  <a:pt x="1430" y="2500"/>
                  <a:pt x="1430" y="2500"/>
                  <a:pt x="1430" y="2499"/>
                </a:cubicBezTo>
                <a:cubicBezTo>
                  <a:pt x="1430" y="2498"/>
                  <a:pt x="1430" y="2497"/>
                  <a:pt x="1429" y="2496"/>
                </a:cubicBezTo>
                <a:cubicBezTo>
                  <a:pt x="1429" y="2496"/>
                  <a:pt x="1429" y="2496"/>
                  <a:pt x="1429" y="2495"/>
                </a:cubicBezTo>
                <a:cubicBezTo>
                  <a:pt x="1429" y="2494"/>
                  <a:pt x="1428" y="2493"/>
                  <a:pt x="1428" y="2492"/>
                </a:cubicBezTo>
                <a:cubicBezTo>
                  <a:pt x="1595" y="2331"/>
                  <a:pt x="1595" y="2331"/>
                  <a:pt x="1595" y="2331"/>
                </a:cubicBezTo>
                <a:cubicBezTo>
                  <a:pt x="1595" y="2331"/>
                  <a:pt x="1596" y="2331"/>
                  <a:pt x="1596" y="2331"/>
                </a:cubicBezTo>
                <a:cubicBezTo>
                  <a:pt x="1596" y="2331"/>
                  <a:pt x="1596" y="2332"/>
                  <a:pt x="1597" y="2332"/>
                </a:cubicBezTo>
                <a:cubicBezTo>
                  <a:pt x="1597" y="2332"/>
                  <a:pt x="1597" y="2332"/>
                  <a:pt x="1597" y="2332"/>
                </a:cubicBezTo>
                <a:close/>
                <a:moveTo>
                  <a:pt x="1736" y="1797"/>
                </a:moveTo>
                <a:cubicBezTo>
                  <a:pt x="1735" y="1797"/>
                  <a:pt x="1735" y="1797"/>
                  <a:pt x="1735" y="1797"/>
                </a:cubicBezTo>
                <a:cubicBezTo>
                  <a:pt x="1735" y="1797"/>
                  <a:pt x="1734" y="1797"/>
                  <a:pt x="1734" y="1797"/>
                </a:cubicBezTo>
                <a:cubicBezTo>
                  <a:pt x="1734" y="1797"/>
                  <a:pt x="1734" y="1797"/>
                  <a:pt x="1734" y="1797"/>
                </a:cubicBezTo>
                <a:cubicBezTo>
                  <a:pt x="1734" y="1798"/>
                  <a:pt x="1734" y="1798"/>
                  <a:pt x="1733" y="1798"/>
                </a:cubicBezTo>
                <a:cubicBezTo>
                  <a:pt x="1733" y="1798"/>
                  <a:pt x="1732" y="1799"/>
                  <a:pt x="1732" y="1799"/>
                </a:cubicBezTo>
                <a:cubicBezTo>
                  <a:pt x="1732" y="1799"/>
                  <a:pt x="1731" y="1800"/>
                  <a:pt x="1731" y="1800"/>
                </a:cubicBezTo>
                <a:cubicBezTo>
                  <a:pt x="1731" y="1800"/>
                  <a:pt x="1730" y="1801"/>
                  <a:pt x="1730" y="1801"/>
                </a:cubicBezTo>
                <a:cubicBezTo>
                  <a:pt x="1730" y="1801"/>
                  <a:pt x="1730" y="1801"/>
                  <a:pt x="1730" y="1801"/>
                </a:cubicBezTo>
                <a:cubicBezTo>
                  <a:pt x="1730" y="1801"/>
                  <a:pt x="1730" y="1801"/>
                  <a:pt x="1730" y="1801"/>
                </a:cubicBezTo>
                <a:cubicBezTo>
                  <a:pt x="1729" y="1801"/>
                  <a:pt x="1729" y="1802"/>
                  <a:pt x="1729" y="1802"/>
                </a:cubicBezTo>
                <a:cubicBezTo>
                  <a:pt x="1729" y="1802"/>
                  <a:pt x="1728" y="1803"/>
                  <a:pt x="1728" y="1803"/>
                </a:cubicBezTo>
                <a:cubicBezTo>
                  <a:pt x="1728" y="1803"/>
                  <a:pt x="1727" y="1804"/>
                  <a:pt x="1727" y="1804"/>
                </a:cubicBezTo>
                <a:cubicBezTo>
                  <a:pt x="1727" y="1805"/>
                  <a:pt x="1726" y="1805"/>
                  <a:pt x="1726" y="1805"/>
                </a:cubicBezTo>
                <a:cubicBezTo>
                  <a:pt x="1726" y="1805"/>
                  <a:pt x="1726" y="1805"/>
                  <a:pt x="1726" y="1805"/>
                </a:cubicBezTo>
                <a:cubicBezTo>
                  <a:pt x="1726" y="1805"/>
                  <a:pt x="1726" y="1806"/>
                  <a:pt x="1726" y="1806"/>
                </a:cubicBezTo>
                <a:cubicBezTo>
                  <a:pt x="1726" y="1806"/>
                  <a:pt x="1725" y="1806"/>
                  <a:pt x="1725" y="1807"/>
                </a:cubicBezTo>
                <a:cubicBezTo>
                  <a:pt x="1725" y="1807"/>
                  <a:pt x="1725" y="1807"/>
                  <a:pt x="1725" y="1808"/>
                </a:cubicBezTo>
                <a:cubicBezTo>
                  <a:pt x="1724" y="1808"/>
                  <a:pt x="1724" y="1809"/>
                  <a:pt x="1724" y="1809"/>
                </a:cubicBezTo>
                <a:cubicBezTo>
                  <a:pt x="1724" y="1810"/>
                  <a:pt x="1723" y="1810"/>
                  <a:pt x="1723" y="1810"/>
                </a:cubicBezTo>
                <a:cubicBezTo>
                  <a:pt x="1723" y="1811"/>
                  <a:pt x="1723" y="1811"/>
                  <a:pt x="1723" y="1811"/>
                </a:cubicBezTo>
                <a:cubicBezTo>
                  <a:pt x="1723" y="1811"/>
                  <a:pt x="1723" y="1811"/>
                  <a:pt x="1723" y="1812"/>
                </a:cubicBezTo>
                <a:cubicBezTo>
                  <a:pt x="1722" y="1812"/>
                  <a:pt x="1722" y="1813"/>
                  <a:pt x="1722" y="1813"/>
                </a:cubicBezTo>
                <a:cubicBezTo>
                  <a:pt x="1722" y="1814"/>
                  <a:pt x="1722" y="1814"/>
                  <a:pt x="1722" y="1814"/>
                </a:cubicBezTo>
                <a:cubicBezTo>
                  <a:pt x="1722" y="1814"/>
                  <a:pt x="1722" y="1814"/>
                  <a:pt x="1722" y="1815"/>
                </a:cubicBezTo>
                <a:cubicBezTo>
                  <a:pt x="1722" y="1815"/>
                  <a:pt x="1722" y="1815"/>
                  <a:pt x="1721" y="1816"/>
                </a:cubicBezTo>
                <a:cubicBezTo>
                  <a:pt x="1721" y="1816"/>
                  <a:pt x="1721" y="1816"/>
                  <a:pt x="1721" y="1817"/>
                </a:cubicBezTo>
                <a:cubicBezTo>
                  <a:pt x="1721" y="1817"/>
                  <a:pt x="1721" y="1817"/>
                  <a:pt x="1721" y="1817"/>
                </a:cubicBezTo>
                <a:cubicBezTo>
                  <a:pt x="1721" y="1818"/>
                  <a:pt x="1721" y="1819"/>
                  <a:pt x="1721" y="1819"/>
                </a:cubicBezTo>
                <a:cubicBezTo>
                  <a:pt x="1721" y="1820"/>
                  <a:pt x="1721" y="1820"/>
                  <a:pt x="1721" y="1820"/>
                </a:cubicBezTo>
                <a:cubicBezTo>
                  <a:pt x="1721" y="1821"/>
                  <a:pt x="1721" y="1821"/>
                  <a:pt x="1721" y="1822"/>
                </a:cubicBezTo>
                <a:cubicBezTo>
                  <a:pt x="1721" y="1822"/>
                  <a:pt x="1721" y="1822"/>
                  <a:pt x="1721" y="1822"/>
                </a:cubicBezTo>
                <a:cubicBezTo>
                  <a:pt x="1721" y="1823"/>
                  <a:pt x="1721" y="1823"/>
                  <a:pt x="1721" y="1823"/>
                </a:cubicBezTo>
                <a:cubicBezTo>
                  <a:pt x="1721" y="1824"/>
                  <a:pt x="1721" y="1824"/>
                  <a:pt x="1721" y="1825"/>
                </a:cubicBezTo>
                <a:cubicBezTo>
                  <a:pt x="1721" y="1825"/>
                  <a:pt x="1721" y="1826"/>
                  <a:pt x="1721" y="1826"/>
                </a:cubicBezTo>
                <a:cubicBezTo>
                  <a:pt x="1721" y="1827"/>
                  <a:pt x="1721" y="1827"/>
                  <a:pt x="1721" y="1827"/>
                </a:cubicBezTo>
                <a:cubicBezTo>
                  <a:pt x="1721" y="1828"/>
                  <a:pt x="1721" y="1828"/>
                  <a:pt x="1721" y="1828"/>
                </a:cubicBezTo>
                <a:cubicBezTo>
                  <a:pt x="1721" y="1828"/>
                  <a:pt x="1721" y="1829"/>
                  <a:pt x="1721" y="1829"/>
                </a:cubicBezTo>
                <a:cubicBezTo>
                  <a:pt x="1721" y="1829"/>
                  <a:pt x="1721" y="1830"/>
                  <a:pt x="1722" y="1830"/>
                </a:cubicBezTo>
                <a:cubicBezTo>
                  <a:pt x="1722" y="1830"/>
                  <a:pt x="1722" y="1830"/>
                  <a:pt x="1722" y="1830"/>
                </a:cubicBezTo>
                <a:cubicBezTo>
                  <a:pt x="1722" y="1831"/>
                  <a:pt x="1722" y="1832"/>
                  <a:pt x="1722" y="1832"/>
                </a:cubicBezTo>
                <a:cubicBezTo>
                  <a:pt x="1722" y="1832"/>
                  <a:pt x="1722" y="1833"/>
                  <a:pt x="1723" y="1833"/>
                </a:cubicBezTo>
                <a:cubicBezTo>
                  <a:pt x="1723" y="1833"/>
                  <a:pt x="1723" y="1833"/>
                  <a:pt x="1723" y="1834"/>
                </a:cubicBezTo>
                <a:cubicBezTo>
                  <a:pt x="1723" y="1834"/>
                  <a:pt x="1723" y="1834"/>
                  <a:pt x="1723" y="1835"/>
                </a:cubicBezTo>
                <a:cubicBezTo>
                  <a:pt x="1724" y="1835"/>
                  <a:pt x="1724" y="1836"/>
                  <a:pt x="1724" y="1836"/>
                </a:cubicBezTo>
                <a:cubicBezTo>
                  <a:pt x="1724" y="1836"/>
                  <a:pt x="1724" y="1837"/>
                  <a:pt x="1724" y="1837"/>
                </a:cubicBezTo>
                <a:cubicBezTo>
                  <a:pt x="1556" y="1998"/>
                  <a:pt x="1556" y="1998"/>
                  <a:pt x="1556" y="1998"/>
                </a:cubicBezTo>
                <a:cubicBezTo>
                  <a:pt x="1556" y="1998"/>
                  <a:pt x="1556" y="1998"/>
                  <a:pt x="1556" y="1998"/>
                </a:cubicBezTo>
                <a:cubicBezTo>
                  <a:pt x="1556" y="1997"/>
                  <a:pt x="1555" y="1997"/>
                  <a:pt x="1555" y="1997"/>
                </a:cubicBezTo>
                <a:cubicBezTo>
                  <a:pt x="1554" y="1997"/>
                  <a:pt x="1554" y="1996"/>
                  <a:pt x="1553" y="1996"/>
                </a:cubicBezTo>
                <a:cubicBezTo>
                  <a:pt x="1553" y="1996"/>
                  <a:pt x="1553" y="1996"/>
                  <a:pt x="1553" y="1996"/>
                </a:cubicBezTo>
                <a:cubicBezTo>
                  <a:pt x="1552" y="1996"/>
                  <a:pt x="1552" y="1996"/>
                  <a:pt x="1552" y="1996"/>
                </a:cubicBezTo>
                <a:cubicBezTo>
                  <a:pt x="1551" y="1995"/>
                  <a:pt x="1551" y="1995"/>
                  <a:pt x="1550" y="1995"/>
                </a:cubicBezTo>
                <a:cubicBezTo>
                  <a:pt x="1550" y="1995"/>
                  <a:pt x="1550" y="1995"/>
                  <a:pt x="1549" y="1995"/>
                </a:cubicBezTo>
                <a:cubicBezTo>
                  <a:pt x="1549" y="1995"/>
                  <a:pt x="1549" y="1995"/>
                  <a:pt x="1549" y="1995"/>
                </a:cubicBezTo>
                <a:cubicBezTo>
                  <a:pt x="1549" y="1995"/>
                  <a:pt x="1548" y="1995"/>
                  <a:pt x="1548" y="1994"/>
                </a:cubicBezTo>
                <a:cubicBezTo>
                  <a:pt x="1548" y="1994"/>
                  <a:pt x="1547" y="1994"/>
                  <a:pt x="1547" y="1994"/>
                </a:cubicBezTo>
                <a:cubicBezTo>
                  <a:pt x="1547" y="1994"/>
                  <a:pt x="1547" y="1994"/>
                  <a:pt x="1546" y="1994"/>
                </a:cubicBezTo>
                <a:cubicBezTo>
                  <a:pt x="1546" y="1994"/>
                  <a:pt x="1545" y="1994"/>
                  <a:pt x="1545" y="1994"/>
                </a:cubicBezTo>
                <a:cubicBezTo>
                  <a:pt x="1544" y="1994"/>
                  <a:pt x="1544" y="1994"/>
                  <a:pt x="1543" y="1994"/>
                </a:cubicBezTo>
                <a:cubicBezTo>
                  <a:pt x="1543" y="1994"/>
                  <a:pt x="1542" y="1994"/>
                  <a:pt x="1542" y="1994"/>
                </a:cubicBezTo>
                <a:cubicBezTo>
                  <a:pt x="1542" y="1994"/>
                  <a:pt x="1542" y="1994"/>
                  <a:pt x="1542" y="1994"/>
                </a:cubicBezTo>
                <a:cubicBezTo>
                  <a:pt x="1541" y="1994"/>
                  <a:pt x="1541" y="1994"/>
                  <a:pt x="1540" y="1994"/>
                </a:cubicBezTo>
                <a:cubicBezTo>
                  <a:pt x="1540" y="1994"/>
                  <a:pt x="1539" y="1994"/>
                  <a:pt x="1539" y="1994"/>
                </a:cubicBezTo>
                <a:cubicBezTo>
                  <a:pt x="1538" y="1994"/>
                  <a:pt x="1538" y="1994"/>
                  <a:pt x="1537" y="1994"/>
                </a:cubicBezTo>
                <a:cubicBezTo>
                  <a:pt x="1537" y="1994"/>
                  <a:pt x="1537" y="1994"/>
                  <a:pt x="1536" y="1994"/>
                </a:cubicBezTo>
                <a:cubicBezTo>
                  <a:pt x="1536" y="1994"/>
                  <a:pt x="1536" y="1994"/>
                  <a:pt x="1536" y="1994"/>
                </a:cubicBezTo>
                <a:cubicBezTo>
                  <a:pt x="1535" y="1994"/>
                  <a:pt x="1535" y="1994"/>
                  <a:pt x="1534" y="1994"/>
                </a:cubicBezTo>
                <a:cubicBezTo>
                  <a:pt x="1534" y="1995"/>
                  <a:pt x="1534" y="1995"/>
                  <a:pt x="1534" y="1995"/>
                </a:cubicBezTo>
                <a:cubicBezTo>
                  <a:pt x="1534" y="1995"/>
                  <a:pt x="1533" y="1995"/>
                  <a:pt x="1533" y="1995"/>
                </a:cubicBezTo>
                <a:cubicBezTo>
                  <a:pt x="1533" y="1995"/>
                  <a:pt x="1532" y="1995"/>
                  <a:pt x="1532" y="1995"/>
                </a:cubicBezTo>
                <a:cubicBezTo>
                  <a:pt x="1531" y="1995"/>
                  <a:pt x="1531" y="1995"/>
                  <a:pt x="1531" y="1996"/>
                </a:cubicBezTo>
                <a:cubicBezTo>
                  <a:pt x="1531" y="1996"/>
                  <a:pt x="1530" y="1996"/>
                  <a:pt x="1530" y="1996"/>
                </a:cubicBezTo>
                <a:cubicBezTo>
                  <a:pt x="1530" y="1996"/>
                  <a:pt x="1529" y="1996"/>
                  <a:pt x="1529" y="1996"/>
                </a:cubicBezTo>
                <a:cubicBezTo>
                  <a:pt x="1528" y="1997"/>
                  <a:pt x="1528" y="1997"/>
                  <a:pt x="1527" y="1997"/>
                </a:cubicBezTo>
                <a:cubicBezTo>
                  <a:pt x="1527" y="1997"/>
                  <a:pt x="1527" y="1997"/>
                  <a:pt x="1526" y="1998"/>
                </a:cubicBezTo>
                <a:cubicBezTo>
                  <a:pt x="1526" y="1998"/>
                  <a:pt x="1526" y="1998"/>
                  <a:pt x="1525" y="1998"/>
                </a:cubicBezTo>
                <a:cubicBezTo>
                  <a:pt x="1525" y="1998"/>
                  <a:pt x="1525" y="1998"/>
                  <a:pt x="1525" y="1998"/>
                </a:cubicBezTo>
                <a:cubicBezTo>
                  <a:pt x="1525" y="1998"/>
                  <a:pt x="1525" y="1999"/>
                  <a:pt x="1525" y="1999"/>
                </a:cubicBezTo>
                <a:cubicBezTo>
                  <a:pt x="1525" y="1999"/>
                  <a:pt x="1524" y="1999"/>
                  <a:pt x="1524" y="1999"/>
                </a:cubicBezTo>
                <a:cubicBezTo>
                  <a:pt x="1523" y="2000"/>
                  <a:pt x="1523" y="2000"/>
                  <a:pt x="1523" y="2000"/>
                </a:cubicBezTo>
                <a:cubicBezTo>
                  <a:pt x="1522" y="2000"/>
                  <a:pt x="1522" y="2000"/>
                  <a:pt x="1522" y="2001"/>
                </a:cubicBezTo>
                <a:cubicBezTo>
                  <a:pt x="1522" y="2001"/>
                  <a:pt x="1522" y="2001"/>
                  <a:pt x="1522" y="2001"/>
                </a:cubicBezTo>
                <a:cubicBezTo>
                  <a:pt x="1521" y="2001"/>
                  <a:pt x="1521" y="2002"/>
                  <a:pt x="1521" y="2002"/>
                </a:cubicBezTo>
                <a:cubicBezTo>
                  <a:pt x="1521" y="2002"/>
                  <a:pt x="1521" y="2002"/>
                  <a:pt x="1520" y="2002"/>
                </a:cubicBezTo>
                <a:cubicBezTo>
                  <a:pt x="1520" y="2002"/>
                  <a:pt x="1520" y="2002"/>
                  <a:pt x="1520" y="2002"/>
                </a:cubicBezTo>
                <a:cubicBezTo>
                  <a:pt x="1520" y="2002"/>
                  <a:pt x="1520" y="2003"/>
                  <a:pt x="1519" y="2003"/>
                </a:cubicBezTo>
                <a:cubicBezTo>
                  <a:pt x="1519" y="2003"/>
                  <a:pt x="1519" y="2004"/>
                  <a:pt x="1519" y="2004"/>
                </a:cubicBezTo>
                <a:cubicBezTo>
                  <a:pt x="1518" y="2004"/>
                  <a:pt x="1518" y="2005"/>
                  <a:pt x="1518" y="2005"/>
                </a:cubicBezTo>
                <a:cubicBezTo>
                  <a:pt x="1517" y="2006"/>
                  <a:pt x="1517" y="2006"/>
                  <a:pt x="1517" y="2006"/>
                </a:cubicBezTo>
                <a:cubicBezTo>
                  <a:pt x="1517" y="2006"/>
                  <a:pt x="1517" y="2006"/>
                  <a:pt x="1517" y="2006"/>
                </a:cubicBezTo>
                <a:cubicBezTo>
                  <a:pt x="1517" y="2007"/>
                  <a:pt x="1517" y="2007"/>
                  <a:pt x="1516" y="2007"/>
                </a:cubicBezTo>
                <a:cubicBezTo>
                  <a:pt x="1516" y="2007"/>
                  <a:pt x="1516" y="2007"/>
                  <a:pt x="1516" y="2008"/>
                </a:cubicBezTo>
                <a:cubicBezTo>
                  <a:pt x="1516" y="2008"/>
                  <a:pt x="1516" y="2008"/>
                  <a:pt x="1516" y="2008"/>
                </a:cubicBezTo>
                <a:cubicBezTo>
                  <a:pt x="1292" y="1943"/>
                  <a:pt x="1292" y="1943"/>
                  <a:pt x="1292" y="1943"/>
                </a:cubicBezTo>
                <a:cubicBezTo>
                  <a:pt x="1292" y="1930"/>
                  <a:pt x="1284" y="1918"/>
                  <a:pt x="1271" y="1914"/>
                </a:cubicBezTo>
                <a:cubicBezTo>
                  <a:pt x="1255" y="1909"/>
                  <a:pt x="1238" y="1919"/>
                  <a:pt x="1234" y="1934"/>
                </a:cubicBezTo>
                <a:cubicBezTo>
                  <a:pt x="1229" y="1950"/>
                  <a:pt x="1238" y="1967"/>
                  <a:pt x="1254" y="1971"/>
                </a:cubicBezTo>
                <a:cubicBezTo>
                  <a:pt x="1267" y="1975"/>
                  <a:pt x="1281" y="1970"/>
                  <a:pt x="1288" y="1958"/>
                </a:cubicBezTo>
                <a:cubicBezTo>
                  <a:pt x="1511" y="2023"/>
                  <a:pt x="1511" y="2023"/>
                  <a:pt x="1511" y="2023"/>
                </a:cubicBezTo>
                <a:cubicBezTo>
                  <a:pt x="1511" y="2023"/>
                  <a:pt x="1511" y="2023"/>
                  <a:pt x="1511" y="2023"/>
                </a:cubicBezTo>
                <a:cubicBezTo>
                  <a:pt x="1511" y="2024"/>
                  <a:pt x="1511" y="2024"/>
                  <a:pt x="1511" y="2024"/>
                </a:cubicBezTo>
                <a:cubicBezTo>
                  <a:pt x="1511" y="2025"/>
                  <a:pt x="1511" y="2025"/>
                  <a:pt x="1511" y="2026"/>
                </a:cubicBezTo>
                <a:cubicBezTo>
                  <a:pt x="1511" y="2026"/>
                  <a:pt x="1511" y="2027"/>
                  <a:pt x="1512" y="2027"/>
                </a:cubicBezTo>
                <a:cubicBezTo>
                  <a:pt x="1512" y="2028"/>
                  <a:pt x="1512" y="2028"/>
                  <a:pt x="1512" y="2028"/>
                </a:cubicBezTo>
                <a:cubicBezTo>
                  <a:pt x="1512" y="2029"/>
                  <a:pt x="1512" y="2029"/>
                  <a:pt x="1512" y="2029"/>
                </a:cubicBezTo>
                <a:cubicBezTo>
                  <a:pt x="1512" y="2029"/>
                  <a:pt x="1512" y="2030"/>
                  <a:pt x="1512" y="2030"/>
                </a:cubicBezTo>
                <a:cubicBezTo>
                  <a:pt x="1512" y="2030"/>
                  <a:pt x="1512" y="2031"/>
                  <a:pt x="1512" y="2031"/>
                </a:cubicBezTo>
                <a:cubicBezTo>
                  <a:pt x="1512" y="2031"/>
                  <a:pt x="1512" y="2031"/>
                  <a:pt x="1512" y="2032"/>
                </a:cubicBezTo>
                <a:cubicBezTo>
                  <a:pt x="1513" y="2032"/>
                  <a:pt x="1513" y="2032"/>
                  <a:pt x="1513" y="2033"/>
                </a:cubicBezTo>
                <a:cubicBezTo>
                  <a:pt x="1513" y="2033"/>
                  <a:pt x="1513" y="2033"/>
                  <a:pt x="1513" y="2033"/>
                </a:cubicBezTo>
                <a:cubicBezTo>
                  <a:pt x="1513" y="2033"/>
                  <a:pt x="1513" y="2034"/>
                  <a:pt x="1513" y="2034"/>
                </a:cubicBezTo>
                <a:cubicBezTo>
                  <a:pt x="1513" y="2034"/>
                  <a:pt x="1513" y="2034"/>
                  <a:pt x="1513" y="2035"/>
                </a:cubicBezTo>
                <a:cubicBezTo>
                  <a:pt x="1514" y="2035"/>
                  <a:pt x="1514" y="2035"/>
                  <a:pt x="1514" y="2036"/>
                </a:cubicBezTo>
                <a:cubicBezTo>
                  <a:pt x="1514" y="2036"/>
                  <a:pt x="1514" y="2037"/>
                  <a:pt x="1515" y="2037"/>
                </a:cubicBezTo>
                <a:cubicBezTo>
                  <a:pt x="1515" y="2038"/>
                  <a:pt x="1515" y="2038"/>
                  <a:pt x="1515" y="2038"/>
                </a:cubicBezTo>
                <a:cubicBezTo>
                  <a:pt x="1515" y="2039"/>
                  <a:pt x="1516" y="2039"/>
                  <a:pt x="1516" y="2039"/>
                </a:cubicBezTo>
                <a:cubicBezTo>
                  <a:pt x="1516" y="2039"/>
                  <a:pt x="1516" y="2040"/>
                  <a:pt x="1516" y="2040"/>
                </a:cubicBezTo>
                <a:cubicBezTo>
                  <a:pt x="1516" y="2040"/>
                  <a:pt x="1516" y="2040"/>
                  <a:pt x="1516" y="2040"/>
                </a:cubicBezTo>
                <a:cubicBezTo>
                  <a:pt x="1516" y="2040"/>
                  <a:pt x="1517" y="2040"/>
                  <a:pt x="1517" y="2041"/>
                </a:cubicBezTo>
                <a:cubicBezTo>
                  <a:pt x="1517" y="2041"/>
                  <a:pt x="1517" y="2042"/>
                  <a:pt x="1518" y="2042"/>
                </a:cubicBezTo>
                <a:cubicBezTo>
                  <a:pt x="1518" y="2042"/>
                  <a:pt x="1518" y="2043"/>
                  <a:pt x="1519" y="2043"/>
                </a:cubicBezTo>
                <a:cubicBezTo>
                  <a:pt x="1519" y="2043"/>
                  <a:pt x="1519" y="2044"/>
                  <a:pt x="1520" y="2044"/>
                </a:cubicBezTo>
                <a:cubicBezTo>
                  <a:pt x="1520" y="2044"/>
                  <a:pt x="1520" y="2044"/>
                  <a:pt x="1520" y="2044"/>
                </a:cubicBezTo>
                <a:cubicBezTo>
                  <a:pt x="1520" y="2044"/>
                  <a:pt x="1520" y="2044"/>
                  <a:pt x="1520" y="2044"/>
                </a:cubicBezTo>
                <a:cubicBezTo>
                  <a:pt x="1520" y="2045"/>
                  <a:pt x="1520" y="2045"/>
                  <a:pt x="1521" y="2045"/>
                </a:cubicBezTo>
                <a:cubicBezTo>
                  <a:pt x="1521" y="2046"/>
                  <a:pt x="1521" y="2046"/>
                  <a:pt x="1522" y="2046"/>
                </a:cubicBezTo>
                <a:cubicBezTo>
                  <a:pt x="1522" y="2046"/>
                  <a:pt x="1523" y="2047"/>
                  <a:pt x="1523" y="2047"/>
                </a:cubicBezTo>
                <a:cubicBezTo>
                  <a:pt x="1523" y="2047"/>
                  <a:pt x="1524" y="2048"/>
                  <a:pt x="1524" y="2048"/>
                </a:cubicBezTo>
                <a:cubicBezTo>
                  <a:pt x="1524" y="2048"/>
                  <a:pt x="1524" y="2048"/>
                  <a:pt x="1524" y="2048"/>
                </a:cubicBezTo>
                <a:cubicBezTo>
                  <a:pt x="1524" y="2048"/>
                  <a:pt x="1524" y="2048"/>
                  <a:pt x="1524" y="2048"/>
                </a:cubicBezTo>
                <a:cubicBezTo>
                  <a:pt x="1525" y="2048"/>
                  <a:pt x="1525" y="2049"/>
                  <a:pt x="1525" y="2049"/>
                </a:cubicBezTo>
                <a:cubicBezTo>
                  <a:pt x="1526" y="2049"/>
                  <a:pt x="1526" y="2049"/>
                  <a:pt x="1526" y="2049"/>
                </a:cubicBezTo>
                <a:cubicBezTo>
                  <a:pt x="1527" y="2050"/>
                  <a:pt x="1527" y="2050"/>
                  <a:pt x="1528" y="2050"/>
                </a:cubicBezTo>
                <a:cubicBezTo>
                  <a:pt x="1528" y="2050"/>
                  <a:pt x="1529" y="2051"/>
                  <a:pt x="1529" y="2051"/>
                </a:cubicBezTo>
                <a:cubicBezTo>
                  <a:pt x="1529" y="2051"/>
                  <a:pt x="1529" y="2051"/>
                  <a:pt x="1530" y="2051"/>
                </a:cubicBezTo>
                <a:cubicBezTo>
                  <a:pt x="1530" y="2051"/>
                  <a:pt x="1530" y="2051"/>
                  <a:pt x="1530" y="2051"/>
                </a:cubicBezTo>
                <a:cubicBezTo>
                  <a:pt x="1531" y="2052"/>
                  <a:pt x="1532" y="2052"/>
                  <a:pt x="1532" y="2052"/>
                </a:cubicBezTo>
                <a:cubicBezTo>
                  <a:pt x="1532" y="2052"/>
                  <a:pt x="1533" y="2052"/>
                  <a:pt x="1533" y="2052"/>
                </a:cubicBezTo>
                <a:cubicBezTo>
                  <a:pt x="1533" y="2052"/>
                  <a:pt x="1533" y="2052"/>
                  <a:pt x="1533" y="2052"/>
                </a:cubicBezTo>
                <a:cubicBezTo>
                  <a:pt x="1534" y="2052"/>
                  <a:pt x="1534" y="2053"/>
                  <a:pt x="1535" y="2053"/>
                </a:cubicBezTo>
                <a:cubicBezTo>
                  <a:pt x="1535" y="2053"/>
                  <a:pt x="1535" y="2053"/>
                  <a:pt x="1535" y="2053"/>
                </a:cubicBezTo>
                <a:cubicBezTo>
                  <a:pt x="1535" y="2053"/>
                  <a:pt x="1536" y="2053"/>
                  <a:pt x="1536" y="2053"/>
                </a:cubicBezTo>
                <a:cubicBezTo>
                  <a:pt x="1537" y="2053"/>
                  <a:pt x="1537" y="2053"/>
                  <a:pt x="1538" y="2053"/>
                </a:cubicBezTo>
                <a:cubicBezTo>
                  <a:pt x="1538" y="2053"/>
                  <a:pt x="1539" y="2053"/>
                  <a:pt x="1539" y="2053"/>
                </a:cubicBezTo>
                <a:cubicBezTo>
                  <a:pt x="1539" y="2053"/>
                  <a:pt x="1540" y="2053"/>
                  <a:pt x="1540" y="2053"/>
                </a:cubicBezTo>
                <a:cubicBezTo>
                  <a:pt x="1540" y="2053"/>
                  <a:pt x="1540" y="2053"/>
                  <a:pt x="1540" y="2053"/>
                </a:cubicBezTo>
                <a:cubicBezTo>
                  <a:pt x="1596" y="2279"/>
                  <a:pt x="1596" y="2279"/>
                  <a:pt x="1596" y="2279"/>
                </a:cubicBezTo>
                <a:cubicBezTo>
                  <a:pt x="1596" y="2279"/>
                  <a:pt x="1596" y="2279"/>
                  <a:pt x="1596" y="2279"/>
                </a:cubicBezTo>
                <a:cubicBezTo>
                  <a:pt x="1595" y="2280"/>
                  <a:pt x="1595" y="2280"/>
                  <a:pt x="1595" y="2280"/>
                </a:cubicBezTo>
                <a:cubicBezTo>
                  <a:pt x="1595" y="2280"/>
                  <a:pt x="1595" y="2280"/>
                  <a:pt x="1594" y="2280"/>
                </a:cubicBezTo>
                <a:cubicBezTo>
                  <a:pt x="1594" y="2280"/>
                  <a:pt x="1594" y="2280"/>
                  <a:pt x="1594" y="2280"/>
                </a:cubicBezTo>
                <a:cubicBezTo>
                  <a:pt x="1594" y="2281"/>
                  <a:pt x="1594" y="2281"/>
                  <a:pt x="1593" y="2281"/>
                </a:cubicBezTo>
                <a:cubicBezTo>
                  <a:pt x="1593" y="2281"/>
                  <a:pt x="1592" y="2282"/>
                  <a:pt x="1592" y="2282"/>
                </a:cubicBezTo>
                <a:cubicBezTo>
                  <a:pt x="1592" y="2282"/>
                  <a:pt x="1591" y="2283"/>
                  <a:pt x="1591" y="2283"/>
                </a:cubicBezTo>
                <a:cubicBezTo>
                  <a:pt x="1591" y="2283"/>
                  <a:pt x="1590" y="2283"/>
                  <a:pt x="1590" y="2284"/>
                </a:cubicBezTo>
                <a:cubicBezTo>
                  <a:pt x="1590" y="2284"/>
                  <a:pt x="1590" y="2284"/>
                  <a:pt x="1590" y="2284"/>
                </a:cubicBezTo>
                <a:cubicBezTo>
                  <a:pt x="1590" y="2284"/>
                  <a:pt x="1590" y="2284"/>
                  <a:pt x="1590" y="2284"/>
                </a:cubicBezTo>
                <a:cubicBezTo>
                  <a:pt x="1589" y="2284"/>
                  <a:pt x="1589" y="2285"/>
                  <a:pt x="1589" y="2285"/>
                </a:cubicBezTo>
                <a:cubicBezTo>
                  <a:pt x="1589" y="2285"/>
                  <a:pt x="1588" y="2286"/>
                  <a:pt x="1588" y="2286"/>
                </a:cubicBezTo>
                <a:cubicBezTo>
                  <a:pt x="1588" y="2286"/>
                  <a:pt x="1587" y="2287"/>
                  <a:pt x="1587" y="2287"/>
                </a:cubicBezTo>
                <a:cubicBezTo>
                  <a:pt x="1587" y="2287"/>
                  <a:pt x="1587" y="2288"/>
                  <a:pt x="1586" y="2288"/>
                </a:cubicBezTo>
                <a:cubicBezTo>
                  <a:pt x="1586" y="2288"/>
                  <a:pt x="1586" y="2288"/>
                  <a:pt x="1586" y="2288"/>
                </a:cubicBezTo>
                <a:cubicBezTo>
                  <a:pt x="1586" y="2288"/>
                  <a:pt x="1586" y="2288"/>
                  <a:pt x="1586" y="2289"/>
                </a:cubicBezTo>
                <a:cubicBezTo>
                  <a:pt x="1586" y="2289"/>
                  <a:pt x="1586" y="2289"/>
                  <a:pt x="1585" y="2290"/>
                </a:cubicBezTo>
                <a:cubicBezTo>
                  <a:pt x="1585" y="2290"/>
                  <a:pt x="1585" y="2290"/>
                  <a:pt x="1585" y="2291"/>
                </a:cubicBezTo>
                <a:cubicBezTo>
                  <a:pt x="1584" y="2291"/>
                  <a:pt x="1584" y="2292"/>
                  <a:pt x="1584" y="2292"/>
                </a:cubicBezTo>
                <a:cubicBezTo>
                  <a:pt x="1584" y="2292"/>
                  <a:pt x="1584" y="2293"/>
                  <a:pt x="1583" y="2293"/>
                </a:cubicBezTo>
                <a:cubicBezTo>
                  <a:pt x="1583" y="2293"/>
                  <a:pt x="1583" y="2294"/>
                  <a:pt x="1583" y="2294"/>
                </a:cubicBezTo>
                <a:cubicBezTo>
                  <a:pt x="1583" y="2294"/>
                  <a:pt x="1583" y="2294"/>
                  <a:pt x="1583" y="2295"/>
                </a:cubicBezTo>
                <a:cubicBezTo>
                  <a:pt x="1583" y="2295"/>
                  <a:pt x="1582" y="2296"/>
                  <a:pt x="1582" y="2296"/>
                </a:cubicBezTo>
                <a:cubicBezTo>
                  <a:pt x="1582" y="2297"/>
                  <a:pt x="1582" y="2297"/>
                  <a:pt x="1582" y="2297"/>
                </a:cubicBezTo>
                <a:cubicBezTo>
                  <a:pt x="1582" y="2297"/>
                  <a:pt x="1582" y="2297"/>
                  <a:pt x="1582" y="2297"/>
                </a:cubicBezTo>
                <a:cubicBezTo>
                  <a:pt x="1582" y="2298"/>
                  <a:pt x="1582" y="2298"/>
                  <a:pt x="1582" y="2299"/>
                </a:cubicBezTo>
                <a:cubicBezTo>
                  <a:pt x="1581" y="2299"/>
                  <a:pt x="1581" y="2299"/>
                  <a:pt x="1581" y="2299"/>
                </a:cubicBezTo>
                <a:cubicBezTo>
                  <a:pt x="1581" y="2300"/>
                  <a:pt x="1581" y="2300"/>
                  <a:pt x="1581" y="2300"/>
                </a:cubicBezTo>
                <a:cubicBezTo>
                  <a:pt x="1581" y="2301"/>
                  <a:pt x="1581" y="2301"/>
                  <a:pt x="1581" y="2302"/>
                </a:cubicBezTo>
                <a:cubicBezTo>
                  <a:pt x="1581" y="2302"/>
                  <a:pt x="1581" y="2303"/>
                  <a:pt x="1581" y="2303"/>
                </a:cubicBezTo>
                <a:cubicBezTo>
                  <a:pt x="1581" y="2304"/>
                  <a:pt x="1581" y="2304"/>
                  <a:pt x="1581" y="2305"/>
                </a:cubicBezTo>
                <a:cubicBezTo>
                  <a:pt x="1581" y="2305"/>
                  <a:pt x="1581" y="2305"/>
                  <a:pt x="1581" y="2305"/>
                </a:cubicBezTo>
                <a:cubicBezTo>
                  <a:pt x="1581" y="2305"/>
                  <a:pt x="1581" y="2306"/>
                  <a:pt x="1581" y="2306"/>
                </a:cubicBezTo>
                <a:cubicBezTo>
                  <a:pt x="1581" y="2307"/>
                  <a:pt x="1581" y="2307"/>
                  <a:pt x="1581" y="2307"/>
                </a:cubicBezTo>
                <a:cubicBezTo>
                  <a:pt x="1581" y="2308"/>
                  <a:pt x="1581" y="2309"/>
                  <a:pt x="1581" y="2309"/>
                </a:cubicBezTo>
                <a:cubicBezTo>
                  <a:pt x="1581" y="2310"/>
                  <a:pt x="1581" y="2310"/>
                  <a:pt x="1581" y="2310"/>
                </a:cubicBezTo>
                <a:cubicBezTo>
                  <a:pt x="1581" y="2310"/>
                  <a:pt x="1581" y="2311"/>
                  <a:pt x="1581" y="2311"/>
                </a:cubicBezTo>
                <a:cubicBezTo>
                  <a:pt x="1581" y="2311"/>
                  <a:pt x="1581" y="2312"/>
                  <a:pt x="1582" y="2312"/>
                </a:cubicBezTo>
                <a:cubicBezTo>
                  <a:pt x="1582" y="2312"/>
                  <a:pt x="1582" y="2312"/>
                  <a:pt x="1582" y="2313"/>
                </a:cubicBezTo>
                <a:cubicBezTo>
                  <a:pt x="1582" y="2313"/>
                  <a:pt x="1582" y="2313"/>
                  <a:pt x="1582" y="2313"/>
                </a:cubicBezTo>
                <a:cubicBezTo>
                  <a:pt x="1582" y="2314"/>
                  <a:pt x="1582" y="2314"/>
                  <a:pt x="1582" y="2315"/>
                </a:cubicBezTo>
                <a:cubicBezTo>
                  <a:pt x="1582" y="2315"/>
                  <a:pt x="1583" y="2316"/>
                  <a:pt x="1583" y="2316"/>
                </a:cubicBezTo>
                <a:cubicBezTo>
                  <a:pt x="1583" y="2316"/>
                  <a:pt x="1583" y="2316"/>
                  <a:pt x="1583" y="2316"/>
                </a:cubicBezTo>
                <a:cubicBezTo>
                  <a:pt x="1583" y="2317"/>
                  <a:pt x="1583" y="2317"/>
                  <a:pt x="1583" y="2317"/>
                </a:cubicBezTo>
                <a:cubicBezTo>
                  <a:pt x="1583" y="2317"/>
                  <a:pt x="1583" y="2317"/>
                  <a:pt x="1583" y="2318"/>
                </a:cubicBezTo>
                <a:cubicBezTo>
                  <a:pt x="1584" y="2318"/>
                  <a:pt x="1584" y="2319"/>
                  <a:pt x="1584" y="2319"/>
                </a:cubicBezTo>
                <a:cubicBezTo>
                  <a:pt x="1584" y="2319"/>
                  <a:pt x="1584" y="2319"/>
                  <a:pt x="1584" y="2320"/>
                </a:cubicBezTo>
                <a:cubicBezTo>
                  <a:pt x="1417" y="2481"/>
                  <a:pt x="1417" y="2481"/>
                  <a:pt x="1417" y="2481"/>
                </a:cubicBezTo>
                <a:cubicBezTo>
                  <a:pt x="1416" y="2480"/>
                  <a:pt x="1414" y="2480"/>
                  <a:pt x="1413" y="2479"/>
                </a:cubicBezTo>
                <a:cubicBezTo>
                  <a:pt x="1413" y="2479"/>
                  <a:pt x="1413" y="2479"/>
                  <a:pt x="1413" y="2479"/>
                </a:cubicBezTo>
                <a:cubicBezTo>
                  <a:pt x="1411" y="2478"/>
                  <a:pt x="1410" y="2478"/>
                  <a:pt x="1408" y="2477"/>
                </a:cubicBezTo>
                <a:cubicBezTo>
                  <a:pt x="1408" y="2477"/>
                  <a:pt x="1407" y="2477"/>
                  <a:pt x="1407" y="2477"/>
                </a:cubicBezTo>
                <a:cubicBezTo>
                  <a:pt x="1406" y="2477"/>
                  <a:pt x="1404" y="2477"/>
                  <a:pt x="1402" y="2477"/>
                </a:cubicBezTo>
                <a:cubicBezTo>
                  <a:pt x="1402" y="2477"/>
                  <a:pt x="1402" y="2477"/>
                  <a:pt x="1402" y="2477"/>
                </a:cubicBezTo>
                <a:cubicBezTo>
                  <a:pt x="1400" y="2477"/>
                  <a:pt x="1398" y="2477"/>
                  <a:pt x="1396" y="2477"/>
                </a:cubicBezTo>
                <a:cubicBezTo>
                  <a:pt x="1396" y="2477"/>
                  <a:pt x="1396" y="2477"/>
                  <a:pt x="1396" y="2477"/>
                </a:cubicBezTo>
                <a:cubicBezTo>
                  <a:pt x="1395" y="2477"/>
                  <a:pt x="1395" y="2477"/>
                  <a:pt x="1394" y="2477"/>
                </a:cubicBezTo>
                <a:cubicBezTo>
                  <a:pt x="1393" y="2478"/>
                  <a:pt x="1392" y="2478"/>
                  <a:pt x="1391" y="2478"/>
                </a:cubicBezTo>
                <a:cubicBezTo>
                  <a:pt x="1391" y="2479"/>
                  <a:pt x="1390" y="2479"/>
                  <a:pt x="1390" y="2479"/>
                </a:cubicBezTo>
                <a:cubicBezTo>
                  <a:pt x="1389" y="2479"/>
                  <a:pt x="1387" y="2480"/>
                  <a:pt x="1385" y="2481"/>
                </a:cubicBezTo>
                <a:cubicBezTo>
                  <a:pt x="1385" y="2481"/>
                  <a:pt x="1385" y="2481"/>
                  <a:pt x="1385" y="2481"/>
                </a:cubicBezTo>
                <a:cubicBezTo>
                  <a:pt x="1384" y="2482"/>
                  <a:pt x="1382" y="2483"/>
                  <a:pt x="1381" y="2485"/>
                </a:cubicBezTo>
                <a:cubicBezTo>
                  <a:pt x="1381" y="2485"/>
                  <a:pt x="1381" y="2485"/>
                  <a:pt x="1381" y="2485"/>
                </a:cubicBezTo>
                <a:cubicBezTo>
                  <a:pt x="1381" y="2485"/>
                  <a:pt x="1380" y="2485"/>
                  <a:pt x="1380" y="2485"/>
                </a:cubicBezTo>
                <a:cubicBezTo>
                  <a:pt x="1379" y="2486"/>
                  <a:pt x="1378" y="2488"/>
                  <a:pt x="1377" y="2489"/>
                </a:cubicBezTo>
                <a:cubicBezTo>
                  <a:pt x="1377" y="2489"/>
                  <a:pt x="1377" y="2490"/>
                  <a:pt x="1376" y="2490"/>
                </a:cubicBezTo>
                <a:cubicBezTo>
                  <a:pt x="1376" y="2491"/>
                  <a:pt x="1375" y="2493"/>
                  <a:pt x="1374" y="2494"/>
                </a:cubicBezTo>
                <a:cubicBezTo>
                  <a:pt x="1374" y="2495"/>
                  <a:pt x="1374" y="2495"/>
                  <a:pt x="1374" y="2495"/>
                </a:cubicBezTo>
                <a:cubicBezTo>
                  <a:pt x="1373" y="2497"/>
                  <a:pt x="1373" y="2498"/>
                  <a:pt x="1372" y="2500"/>
                </a:cubicBezTo>
                <a:cubicBezTo>
                  <a:pt x="1372" y="2500"/>
                  <a:pt x="1372" y="2500"/>
                  <a:pt x="1372" y="2500"/>
                </a:cubicBezTo>
                <a:cubicBezTo>
                  <a:pt x="1372" y="2502"/>
                  <a:pt x="1371" y="2504"/>
                  <a:pt x="1371" y="2506"/>
                </a:cubicBezTo>
                <a:cubicBezTo>
                  <a:pt x="1371" y="2506"/>
                  <a:pt x="1371" y="2506"/>
                  <a:pt x="1371" y="2506"/>
                </a:cubicBezTo>
                <a:cubicBezTo>
                  <a:pt x="1371" y="2508"/>
                  <a:pt x="1372" y="2509"/>
                  <a:pt x="1372" y="2511"/>
                </a:cubicBezTo>
                <a:cubicBezTo>
                  <a:pt x="1372" y="2511"/>
                  <a:pt x="1372" y="2512"/>
                  <a:pt x="1372" y="2512"/>
                </a:cubicBezTo>
                <a:cubicBezTo>
                  <a:pt x="1372" y="2512"/>
                  <a:pt x="1372" y="2513"/>
                  <a:pt x="1372" y="2514"/>
                </a:cubicBezTo>
                <a:cubicBezTo>
                  <a:pt x="1373" y="2515"/>
                  <a:pt x="1373" y="2516"/>
                  <a:pt x="1373" y="2517"/>
                </a:cubicBezTo>
                <a:cubicBezTo>
                  <a:pt x="1373" y="2517"/>
                  <a:pt x="1373" y="2517"/>
                  <a:pt x="1374" y="2517"/>
                </a:cubicBezTo>
                <a:cubicBezTo>
                  <a:pt x="1374" y="2519"/>
                  <a:pt x="1375" y="2521"/>
                  <a:pt x="1376" y="2522"/>
                </a:cubicBezTo>
                <a:cubicBezTo>
                  <a:pt x="1376" y="2522"/>
                  <a:pt x="1376" y="2522"/>
                  <a:pt x="1376" y="2523"/>
                </a:cubicBezTo>
                <a:cubicBezTo>
                  <a:pt x="1377" y="2524"/>
                  <a:pt x="1378" y="2526"/>
                  <a:pt x="1380" y="2527"/>
                </a:cubicBezTo>
                <a:cubicBezTo>
                  <a:pt x="1380" y="2527"/>
                  <a:pt x="1380" y="2527"/>
                  <a:pt x="1380" y="2527"/>
                </a:cubicBezTo>
                <a:cubicBezTo>
                  <a:pt x="1380" y="2527"/>
                  <a:pt x="1380" y="2527"/>
                  <a:pt x="1380" y="2527"/>
                </a:cubicBezTo>
                <a:cubicBezTo>
                  <a:pt x="1381" y="2529"/>
                  <a:pt x="1383" y="2530"/>
                  <a:pt x="1384" y="2531"/>
                </a:cubicBezTo>
                <a:cubicBezTo>
                  <a:pt x="1384" y="2531"/>
                  <a:pt x="1385" y="2531"/>
                  <a:pt x="1385" y="2531"/>
                </a:cubicBezTo>
                <a:cubicBezTo>
                  <a:pt x="1386" y="2532"/>
                  <a:pt x="1388" y="2533"/>
                  <a:pt x="1389" y="2534"/>
                </a:cubicBezTo>
                <a:cubicBezTo>
                  <a:pt x="1389" y="2534"/>
                  <a:pt x="1390" y="2534"/>
                  <a:pt x="1390" y="2534"/>
                </a:cubicBezTo>
                <a:cubicBezTo>
                  <a:pt x="1391" y="2535"/>
                  <a:pt x="1393" y="2535"/>
                  <a:pt x="1395" y="2536"/>
                </a:cubicBezTo>
                <a:cubicBezTo>
                  <a:pt x="1395" y="2536"/>
                  <a:pt x="1395" y="2536"/>
                  <a:pt x="1395" y="2536"/>
                </a:cubicBezTo>
                <a:cubicBezTo>
                  <a:pt x="1397" y="2536"/>
                  <a:pt x="1399" y="2536"/>
                  <a:pt x="1400" y="2536"/>
                </a:cubicBezTo>
                <a:cubicBezTo>
                  <a:pt x="1400" y="2536"/>
                  <a:pt x="1400" y="2536"/>
                  <a:pt x="1400" y="2536"/>
                </a:cubicBezTo>
                <a:cubicBezTo>
                  <a:pt x="1456" y="2762"/>
                  <a:pt x="1456" y="2762"/>
                  <a:pt x="1456" y="2762"/>
                </a:cubicBezTo>
                <a:cubicBezTo>
                  <a:pt x="1456" y="2762"/>
                  <a:pt x="1456" y="2762"/>
                  <a:pt x="1456" y="2762"/>
                </a:cubicBezTo>
                <a:cubicBezTo>
                  <a:pt x="1456" y="2762"/>
                  <a:pt x="1455" y="2763"/>
                  <a:pt x="1455" y="2763"/>
                </a:cubicBezTo>
                <a:cubicBezTo>
                  <a:pt x="1455" y="2763"/>
                  <a:pt x="1455" y="2763"/>
                  <a:pt x="1455" y="2763"/>
                </a:cubicBezTo>
                <a:cubicBezTo>
                  <a:pt x="1455" y="2763"/>
                  <a:pt x="1454" y="2763"/>
                  <a:pt x="1454" y="2763"/>
                </a:cubicBezTo>
                <a:cubicBezTo>
                  <a:pt x="1454" y="2763"/>
                  <a:pt x="1454" y="2764"/>
                  <a:pt x="1453" y="2764"/>
                </a:cubicBezTo>
                <a:cubicBezTo>
                  <a:pt x="1453" y="2764"/>
                  <a:pt x="1453" y="2765"/>
                  <a:pt x="1452" y="2765"/>
                </a:cubicBezTo>
                <a:cubicBezTo>
                  <a:pt x="1452" y="2765"/>
                  <a:pt x="1451" y="2765"/>
                  <a:pt x="1451" y="2766"/>
                </a:cubicBezTo>
                <a:cubicBezTo>
                  <a:pt x="1451" y="2766"/>
                  <a:pt x="1450" y="2766"/>
                  <a:pt x="1450" y="2767"/>
                </a:cubicBezTo>
                <a:cubicBezTo>
                  <a:pt x="1450" y="2767"/>
                  <a:pt x="1450" y="2767"/>
                  <a:pt x="1450" y="2767"/>
                </a:cubicBezTo>
                <a:cubicBezTo>
                  <a:pt x="1450" y="2767"/>
                  <a:pt x="1450" y="2767"/>
                  <a:pt x="1450" y="2767"/>
                </a:cubicBezTo>
                <a:cubicBezTo>
                  <a:pt x="1450" y="2767"/>
                  <a:pt x="1449" y="2767"/>
                  <a:pt x="1449" y="2768"/>
                </a:cubicBezTo>
                <a:cubicBezTo>
                  <a:pt x="1449" y="2768"/>
                  <a:pt x="1448" y="2768"/>
                  <a:pt x="1448" y="2769"/>
                </a:cubicBezTo>
                <a:cubicBezTo>
                  <a:pt x="1448" y="2769"/>
                  <a:pt x="1447" y="2770"/>
                  <a:pt x="1447" y="2770"/>
                </a:cubicBezTo>
                <a:cubicBezTo>
                  <a:pt x="1447" y="2770"/>
                  <a:pt x="1447" y="2771"/>
                  <a:pt x="1446" y="2771"/>
                </a:cubicBezTo>
                <a:cubicBezTo>
                  <a:pt x="1446" y="2771"/>
                  <a:pt x="1446" y="2771"/>
                  <a:pt x="1446" y="2771"/>
                </a:cubicBezTo>
                <a:cubicBezTo>
                  <a:pt x="1446" y="2771"/>
                  <a:pt x="1446" y="2771"/>
                  <a:pt x="1446" y="2771"/>
                </a:cubicBezTo>
                <a:cubicBezTo>
                  <a:pt x="1446" y="2772"/>
                  <a:pt x="1446" y="2772"/>
                  <a:pt x="1445" y="2772"/>
                </a:cubicBezTo>
                <a:cubicBezTo>
                  <a:pt x="1445" y="2773"/>
                  <a:pt x="1445" y="2773"/>
                  <a:pt x="1445" y="2773"/>
                </a:cubicBezTo>
                <a:cubicBezTo>
                  <a:pt x="1445" y="2774"/>
                  <a:pt x="1444" y="2774"/>
                  <a:pt x="1444" y="2775"/>
                </a:cubicBezTo>
                <a:cubicBezTo>
                  <a:pt x="1444" y="2775"/>
                  <a:pt x="1444" y="2776"/>
                  <a:pt x="1443" y="2776"/>
                </a:cubicBezTo>
                <a:cubicBezTo>
                  <a:pt x="1443" y="2776"/>
                  <a:pt x="1443" y="2776"/>
                  <a:pt x="1443" y="2777"/>
                </a:cubicBezTo>
                <a:cubicBezTo>
                  <a:pt x="1443" y="2777"/>
                  <a:pt x="1443" y="2777"/>
                  <a:pt x="1443" y="2777"/>
                </a:cubicBezTo>
                <a:cubicBezTo>
                  <a:pt x="1443" y="2778"/>
                  <a:pt x="1442" y="2779"/>
                  <a:pt x="1442" y="2779"/>
                </a:cubicBezTo>
                <a:cubicBezTo>
                  <a:pt x="1442" y="2779"/>
                  <a:pt x="1442" y="2780"/>
                  <a:pt x="1442" y="2780"/>
                </a:cubicBezTo>
                <a:cubicBezTo>
                  <a:pt x="1442" y="2780"/>
                  <a:pt x="1442" y="2780"/>
                  <a:pt x="1442" y="2780"/>
                </a:cubicBezTo>
                <a:cubicBezTo>
                  <a:pt x="1442" y="2781"/>
                  <a:pt x="1442" y="2781"/>
                  <a:pt x="1442" y="2782"/>
                </a:cubicBezTo>
                <a:cubicBezTo>
                  <a:pt x="1442" y="2782"/>
                  <a:pt x="1442" y="2782"/>
                  <a:pt x="1441" y="2782"/>
                </a:cubicBezTo>
                <a:cubicBezTo>
                  <a:pt x="1441" y="2783"/>
                  <a:pt x="1441" y="2783"/>
                  <a:pt x="1441" y="2783"/>
                </a:cubicBezTo>
                <a:cubicBezTo>
                  <a:pt x="1441" y="2784"/>
                  <a:pt x="1441" y="2784"/>
                  <a:pt x="1441" y="2785"/>
                </a:cubicBezTo>
                <a:cubicBezTo>
                  <a:pt x="1441" y="2785"/>
                  <a:pt x="1441" y="2786"/>
                  <a:pt x="1441" y="2786"/>
                </a:cubicBezTo>
                <a:cubicBezTo>
                  <a:pt x="1441" y="2787"/>
                  <a:pt x="1441" y="2787"/>
                  <a:pt x="1441" y="2787"/>
                </a:cubicBezTo>
                <a:cubicBezTo>
                  <a:pt x="1441" y="2788"/>
                  <a:pt x="1441" y="2788"/>
                  <a:pt x="1441" y="2788"/>
                </a:cubicBezTo>
                <a:cubicBezTo>
                  <a:pt x="1441" y="2788"/>
                  <a:pt x="1441" y="2789"/>
                  <a:pt x="1441" y="2789"/>
                </a:cubicBezTo>
                <a:cubicBezTo>
                  <a:pt x="1441" y="2790"/>
                  <a:pt x="1441" y="2790"/>
                  <a:pt x="1441" y="2790"/>
                </a:cubicBezTo>
                <a:cubicBezTo>
                  <a:pt x="1441" y="2791"/>
                  <a:pt x="1441" y="2792"/>
                  <a:pt x="1441" y="2792"/>
                </a:cubicBezTo>
                <a:cubicBezTo>
                  <a:pt x="1441" y="2792"/>
                  <a:pt x="1441" y="2793"/>
                  <a:pt x="1441" y="2793"/>
                </a:cubicBezTo>
                <a:cubicBezTo>
                  <a:pt x="1441" y="2793"/>
                  <a:pt x="1441" y="2793"/>
                  <a:pt x="1441" y="2794"/>
                </a:cubicBezTo>
                <a:cubicBezTo>
                  <a:pt x="1441" y="2794"/>
                  <a:pt x="1442" y="2795"/>
                  <a:pt x="1442" y="2795"/>
                </a:cubicBezTo>
                <a:cubicBezTo>
                  <a:pt x="1442" y="2795"/>
                  <a:pt x="1442" y="2795"/>
                  <a:pt x="1442" y="2795"/>
                </a:cubicBezTo>
                <a:cubicBezTo>
                  <a:pt x="1442" y="2796"/>
                  <a:pt x="1442" y="2796"/>
                  <a:pt x="1442" y="2796"/>
                </a:cubicBezTo>
                <a:cubicBezTo>
                  <a:pt x="1442" y="2797"/>
                  <a:pt x="1442" y="2797"/>
                  <a:pt x="1442" y="2798"/>
                </a:cubicBezTo>
                <a:cubicBezTo>
                  <a:pt x="1443" y="2798"/>
                  <a:pt x="1443" y="2798"/>
                  <a:pt x="1443" y="2799"/>
                </a:cubicBezTo>
                <a:cubicBezTo>
                  <a:pt x="1443" y="2799"/>
                  <a:pt x="1443" y="2799"/>
                  <a:pt x="1443" y="2799"/>
                </a:cubicBezTo>
                <a:cubicBezTo>
                  <a:pt x="1443" y="2800"/>
                  <a:pt x="1443" y="2800"/>
                  <a:pt x="1443" y="2800"/>
                </a:cubicBezTo>
                <a:cubicBezTo>
                  <a:pt x="1444" y="2801"/>
                  <a:pt x="1444" y="2801"/>
                  <a:pt x="1444" y="2802"/>
                </a:cubicBezTo>
                <a:cubicBezTo>
                  <a:pt x="1444" y="2802"/>
                  <a:pt x="1444" y="2802"/>
                  <a:pt x="1444" y="2802"/>
                </a:cubicBezTo>
                <a:cubicBezTo>
                  <a:pt x="1277" y="2964"/>
                  <a:pt x="1277" y="2964"/>
                  <a:pt x="1277" y="2964"/>
                </a:cubicBezTo>
                <a:cubicBezTo>
                  <a:pt x="1276" y="2963"/>
                  <a:pt x="1276" y="2963"/>
                  <a:pt x="1276" y="2963"/>
                </a:cubicBezTo>
                <a:cubicBezTo>
                  <a:pt x="1276" y="2963"/>
                  <a:pt x="1275" y="2963"/>
                  <a:pt x="1275" y="2963"/>
                </a:cubicBezTo>
                <a:cubicBezTo>
                  <a:pt x="1274" y="2962"/>
                  <a:pt x="1274" y="2962"/>
                  <a:pt x="1273" y="2962"/>
                </a:cubicBezTo>
                <a:cubicBezTo>
                  <a:pt x="1273" y="2962"/>
                  <a:pt x="1273" y="2962"/>
                  <a:pt x="1273" y="2962"/>
                </a:cubicBezTo>
                <a:cubicBezTo>
                  <a:pt x="1273" y="2962"/>
                  <a:pt x="1272" y="2962"/>
                  <a:pt x="1272" y="2961"/>
                </a:cubicBezTo>
                <a:cubicBezTo>
                  <a:pt x="1272" y="2961"/>
                  <a:pt x="1271" y="2961"/>
                  <a:pt x="1270" y="2961"/>
                </a:cubicBezTo>
                <a:cubicBezTo>
                  <a:pt x="1270" y="2961"/>
                  <a:pt x="1270" y="2961"/>
                  <a:pt x="1270" y="2961"/>
                </a:cubicBezTo>
                <a:cubicBezTo>
                  <a:pt x="1270" y="2961"/>
                  <a:pt x="1269" y="2961"/>
                  <a:pt x="1269" y="2960"/>
                </a:cubicBezTo>
                <a:cubicBezTo>
                  <a:pt x="1269" y="2960"/>
                  <a:pt x="1268" y="2960"/>
                  <a:pt x="1268" y="2960"/>
                </a:cubicBezTo>
                <a:cubicBezTo>
                  <a:pt x="1268" y="2960"/>
                  <a:pt x="1268" y="2960"/>
                  <a:pt x="1267" y="2960"/>
                </a:cubicBezTo>
                <a:cubicBezTo>
                  <a:pt x="1267" y="2960"/>
                  <a:pt x="1267" y="2960"/>
                  <a:pt x="1266" y="2960"/>
                </a:cubicBezTo>
                <a:cubicBezTo>
                  <a:pt x="1266" y="2960"/>
                  <a:pt x="1265" y="2960"/>
                  <a:pt x="1265" y="2960"/>
                </a:cubicBezTo>
                <a:cubicBezTo>
                  <a:pt x="1264" y="2960"/>
                  <a:pt x="1264" y="2959"/>
                  <a:pt x="1263" y="2959"/>
                </a:cubicBezTo>
                <a:cubicBezTo>
                  <a:pt x="1263" y="2959"/>
                  <a:pt x="1263" y="2959"/>
                  <a:pt x="1262" y="2959"/>
                </a:cubicBezTo>
                <a:cubicBezTo>
                  <a:pt x="1262" y="2959"/>
                  <a:pt x="1262" y="2959"/>
                  <a:pt x="1262" y="2959"/>
                </a:cubicBezTo>
                <a:cubicBezTo>
                  <a:pt x="1261" y="2959"/>
                  <a:pt x="1261" y="2959"/>
                  <a:pt x="1260" y="2959"/>
                </a:cubicBezTo>
                <a:cubicBezTo>
                  <a:pt x="1260" y="2959"/>
                  <a:pt x="1260" y="2959"/>
                  <a:pt x="1259" y="2959"/>
                </a:cubicBezTo>
                <a:cubicBezTo>
                  <a:pt x="1259" y="2960"/>
                  <a:pt x="1258" y="2960"/>
                  <a:pt x="1257" y="2960"/>
                </a:cubicBezTo>
                <a:cubicBezTo>
                  <a:pt x="1257" y="2960"/>
                  <a:pt x="1257" y="2960"/>
                  <a:pt x="1257" y="2960"/>
                </a:cubicBezTo>
                <a:cubicBezTo>
                  <a:pt x="1256" y="2960"/>
                  <a:pt x="1256" y="2960"/>
                  <a:pt x="1256" y="2960"/>
                </a:cubicBezTo>
                <a:cubicBezTo>
                  <a:pt x="1255" y="2960"/>
                  <a:pt x="1255" y="2960"/>
                  <a:pt x="1255" y="2960"/>
                </a:cubicBezTo>
                <a:cubicBezTo>
                  <a:pt x="1254" y="2960"/>
                  <a:pt x="1254" y="2960"/>
                  <a:pt x="1254" y="2960"/>
                </a:cubicBezTo>
                <a:cubicBezTo>
                  <a:pt x="1254" y="2960"/>
                  <a:pt x="1254" y="2960"/>
                  <a:pt x="1253" y="2960"/>
                </a:cubicBezTo>
                <a:cubicBezTo>
                  <a:pt x="1253" y="2961"/>
                  <a:pt x="1252" y="2961"/>
                  <a:pt x="1252" y="2961"/>
                </a:cubicBezTo>
                <a:cubicBezTo>
                  <a:pt x="1251" y="2961"/>
                  <a:pt x="1251" y="2961"/>
                  <a:pt x="1251" y="2961"/>
                </a:cubicBezTo>
                <a:cubicBezTo>
                  <a:pt x="1251" y="2961"/>
                  <a:pt x="1251" y="2961"/>
                  <a:pt x="1250" y="2962"/>
                </a:cubicBezTo>
                <a:cubicBezTo>
                  <a:pt x="1250" y="2962"/>
                  <a:pt x="1250" y="2962"/>
                  <a:pt x="1249" y="2962"/>
                </a:cubicBezTo>
                <a:cubicBezTo>
                  <a:pt x="1249" y="2962"/>
                  <a:pt x="1248" y="2963"/>
                  <a:pt x="1248" y="2963"/>
                </a:cubicBezTo>
                <a:cubicBezTo>
                  <a:pt x="1247" y="2963"/>
                  <a:pt x="1247" y="2963"/>
                  <a:pt x="1247" y="2963"/>
                </a:cubicBezTo>
                <a:cubicBezTo>
                  <a:pt x="1246" y="2964"/>
                  <a:pt x="1246" y="2964"/>
                  <a:pt x="1246" y="2964"/>
                </a:cubicBezTo>
                <a:cubicBezTo>
                  <a:pt x="1245" y="2964"/>
                  <a:pt x="1245" y="2964"/>
                  <a:pt x="1245" y="2964"/>
                </a:cubicBezTo>
                <a:cubicBezTo>
                  <a:pt x="1245" y="2964"/>
                  <a:pt x="1245" y="2964"/>
                  <a:pt x="1245" y="2964"/>
                </a:cubicBezTo>
                <a:cubicBezTo>
                  <a:pt x="1245" y="2964"/>
                  <a:pt x="1244" y="2965"/>
                  <a:pt x="1244" y="2965"/>
                </a:cubicBezTo>
                <a:cubicBezTo>
                  <a:pt x="1244" y="2965"/>
                  <a:pt x="1243" y="2966"/>
                  <a:pt x="1243" y="2966"/>
                </a:cubicBezTo>
                <a:cubicBezTo>
                  <a:pt x="1242" y="2966"/>
                  <a:pt x="1242" y="2966"/>
                  <a:pt x="1242" y="2967"/>
                </a:cubicBezTo>
                <a:cubicBezTo>
                  <a:pt x="1241" y="2967"/>
                  <a:pt x="1241" y="2967"/>
                  <a:pt x="1241" y="2968"/>
                </a:cubicBezTo>
                <a:cubicBezTo>
                  <a:pt x="1241" y="2968"/>
                  <a:pt x="1241" y="2968"/>
                  <a:pt x="1241" y="2968"/>
                </a:cubicBezTo>
                <a:cubicBezTo>
                  <a:pt x="1241" y="2968"/>
                  <a:pt x="1241" y="2968"/>
                  <a:pt x="1241" y="2968"/>
                </a:cubicBezTo>
                <a:cubicBezTo>
                  <a:pt x="1240" y="2968"/>
                  <a:pt x="1240" y="2968"/>
                  <a:pt x="1240" y="2969"/>
                </a:cubicBezTo>
                <a:cubicBezTo>
                  <a:pt x="1239" y="2969"/>
                  <a:pt x="1239" y="2969"/>
                  <a:pt x="1239" y="2970"/>
                </a:cubicBezTo>
                <a:cubicBezTo>
                  <a:pt x="1238" y="2970"/>
                  <a:pt x="1238" y="2971"/>
                  <a:pt x="1238" y="2971"/>
                </a:cubicBezTo>
                <a:cubicBezTo>
                  <a:pt x="1237" y="2971"/>
                  <a:pt x="1237" y="2972"/>
                  <a:pt x="1237" y="2972"/>
                </a:cubicBezTo>
                <a:cubicBezTo>
                  <a:pt x="1237" y="2972"/>
                  <a:pt x="1237" y="2972"/>
                  <a:pt x="1237" y="2972"/>
                </a:cubicBezTo>
                <a:cubicBezTo>
                  <a:pt x="1237" y="2972"/>
                  <a:pt x="1237" y="2972"/>
                  <a:pt x="1237" y="2972"/>
                </a:cubicBezTo>
                <a:cubicBezTo>
                  <a:pt x="1236" y="2973"/>
                  <a:pt x="1236" y="2973"/>
                  <a:pt x="1236" y="2973"/>
                </a:cubicBezTo>
                <a:cubicBezTo>
                  <a:pt x="1236" y="2973"/>
                  <a:pt x="1236" y="2974"/>
                  <a:pt x="1236" y="2974"/>
                </a:cubicBezTo>
                <a:cubicBezTo>
                  <a:pt x="1012" y="2909"/>
                  <a:pt x="1012" y="2909"/>
                  <a:pt x="1012" y="2909"/>
                </a:cubicBezTo>
                <a:cubicBezTo>
                  <a:pt x="1012" y="2909"/>
                  <a:pt x="1012" y="2909"/>
                  <a:pt x="1012" y="2909"/>
                </a:cubicBezTo>
                <a:cubicBezTo>
                  <a:pt x="1012" y="2908"/>
                  <a:pt x="1012" y="2908"/>
                  <a:pt x="1012" y="2908"/>
                </a:cubicBezTo>
                <a:cubicBezTo>
                  <a:pt x="1012" y="2907"/>
                  <a:pt x="1012" y="2907"/>
                  <a:pt x="1012" y="2906"/>
                </a:cubicBezTo>
                <a:cubicBezTo>
                  <a:pt x="1012" y="2906"/>
                  <a:pt x="1012" y="2905"/>
                  <a:pt x="1012" y="2905"/>
                </a:cubicBezTo>
                <a:cubicBezTo>
                  <a:pt x="1012" y="2904"/>
                  <a:pt x="1012" y="2904"/>
                  <a:pt x="1012" y="2904"/>
                </a:cubicBezTo>
                <a:cubicBezTo>
                  <a:pt x="1012" y="2903"/>
                  <a:pt x="1012" y="2903"/>
                  <a:pt x="1012" y="2903"/>
                </a:cubicBezTo>
                <a:cubicBezTo>
                  <a:pt x="1012" y="2903"/>
                  <a:pt x="1012" y="2902"/>
                  <a:pt x="1012" y="2902"/>
                </a:cubicBezTo>
                <a:cubicBezTo>
                  <a:pt x="1012" y="2902"/>
                  <a:pt x="1012" y="2901"/>
                  <a:pt x="1012" y="2901"/>
                </a:cubicBezTo>
                <a:cubicBezTo>
                  <a:pt x="1012" y="2901"/>
                  <a:pt x="1011" y="2901"/>
                  <a:pt x="1011" y="2900"/>
                </a:cubicBezTo>
                <a:cubicBezTo>
                  <a:pt x="1011" y="2900"/>
                  <a:pt x="1011" y="2899"/>
                  <a:pt x="1011" y="2899"/>
                </a:cubicBezTo>
                <a:cubicBezTo>
                  <a:pt x="1011" y="2899"/>
                  <a:pt x="1011" y="2898"/>
                  <a:pt x="1011" y="2898"/>
                </a:cubicBezTo>
                <a:cubicBezTo>
                  <a:pt x="1010" y="2898"/>
                  <a:pt x="1010" y="2898"/>
                  <a:pt x="1010" y="2897"/>
                </a:cubicBezTo>
                <a:cubicBezTo>
                  <a:pt x="1010" y="2897"/>
                  <a:pt x="1010" y="2897"/>
                  <a:pt x="1010" y="2896"/>
                </a:cubicBezTo>
                <a:cubicBezTo>
                  <a:pt x="1010" y="2896"/>
                  <a:pt x="1009" y="2895"/>
                  <a:pt x="1009" y="2895"/>
                </a:cubicBezTo>
                <a:cubicBezTo>
                  <a:pt x="1009" y="2894"/>
                  <a:pt x="1009" y="2894"/>
                  <a:pt x="1009" y="2894"/>
                </a:cubicBezTo>
                <a:cubicBezTo>
                  <a:pt x="1008" y="2893"/>
                  <a:pt x="1008" y="2893"/>
                  <a:pt x="1008" y="2893"/>
                </a:cubicBezTo>
                <a:cubicBezTo>
                  <a:pt x="1008" y="2893"/>
                  <a:pt x="1008" y="2892"/>
                  <a:pt x="1008" y="2892"/>
                </a:cubicBezTo>
                <a:cubicBezTo>
                  <a:pt x="1008" y="2892"/>
                  <a:pt x="1008" y="2892"/>
                  <a:pt x="1008" y="2892"/>
                </a:cubicBezTo>
                <a:cubicBezTo>
                  <a:pt x="1007" y="2892"/>
                  <a:pt x="1007" y="2892"/>
                  <a:pt x="1007" y="2891"/>
                </a:cubicBezTo>
                <a:cubicBezTo>
                  <a:pt x="1007" y="2891"/>
                  <a:pt x="1006" y="2890"/>
                  <a:pt x="1006" y="2890"/>
                </a:cubicBezTo>
                <a:cubicBezTo>
                  <a:pt x="1006" y="2890"/>
                  <a:pt x="1005" y="2889"/>
                  <a:pt x="1005" y="2889"/>
                </a:cubicBezTo>
                <a:cubicBezTo>
                  <a:pt x="1005" y="2889"/>
                  <a:pt x="1005" y="2888"/>
                  <a:pt x="1004" y="2888"/>
                </a:cubicBezTo>
                <a:cubicBezTo>
                  <a:pt x="1004" y="2888"/>
                  <a:pt x="1004" y="2888"/>
                  <a:pt x="1004" y="2888"/>
                </a:cubicBezTo>
                <a:cubicBezTo>
                  <a:pt x="1004" y="2888"/>
                  <a:pt x="1004" y="2888"/>
                  <a:pt x="1004" y="2888"/>
                </a:cubicBezTo>
                <a:cubicBezTo>
                  <a:pt x="1004" y="2887"/>
                  <a:pt x="1003" y="2887"/>
                  <a:pt x="1003" y="2887"/>
                </a:cubicBezTo>
                <a:cubicBezTo>
                  <a:pt x="1003" y="2886"/>
                  <a:pt x="1002" y="2886"/>
                  <a:pt x="1002" y="2886"/>
                </a:cubicBezTo>
                <a:cubicBezTo>
                  <a:pt x="1002" y="2886"/>
                  <a:pt x="1001" y="2885"/>
                  <a:pt x="1001" y="2885"/>
                </a:cubicBezTo>
                <a:cubicBezTo>
                  <a:pt x="1001" y="2885"/>
                  <a:pt x="1000" y="2884"/>
                  <a:pt x="1000" y="2884"/>
                </a:cubicBezTo>
                <a:cubicBezTo>
                  <a:pt x="1000" y="2884"/>
                  <a:pt x="1000" y="2884"/>
                  <a:pt x="1000" y="2884"/>
                </a:cubicBezTo>
                <a:cubicBezTo>
                  <a:pt x="1000" y="2884"/>
                  <a:pt x="1000" y="2884"/>
                  <a:pt x="999" y="2884"/>
                </a:cubicBezTo>
                <a:cubicBezTo>
                  <a:pt x="999" y="2884"/>
                  <a:pt x="999" y="2883"/>
                  <a:pt x="998" y="2883"/>
                </a:cubicBezTo>
                <a:cubicBezTo>
                  <a:pt x="998" y="2883"/>
                  <a:pt x="998" y="2883"/>
                  <a:pt x="997" y="2883"/>
                </a:cubicBezTo>
                <a:cubicBezTo>
                  <a:pt x="997" y="2882"/>
                  <a:pt x="996" y="2882"/>
                  <a:pt x="996" y="2882"/>
                </a:cubicBezTo>
                <a:cubicBezTo>
                  <a:pt x="996" y="2882"/>
                  <a:pt x="995" y="2881"/>
                  <a:pt x="995" y="2881"/>
                </a:cubicBezTo>
                <a:cubicBezTo>
                  <a:pt x="995" y="2881"/>
                  <a:pt x="994" y="2881"/>
                  <a:pt x="994" y="2881"/>
                </a:cubicBezTo>
                <a:cubicBezTo>
                  <a:pt x="994" y="2881"/>
                  <a:pt x="994" y="2881"/>
                  <a:pt x="993" y="2881"/>
                </a:cubicBezTo>
                <a:cubicBezTo>
                  <a:pt x="993" y="2880"/>
                  <a:pt x="992" y="2880"/>
                  <a:pt x="992" y="2880"/>
                </a:cubicBezTo>
                <a:cubicBezTo>
                  <a:pt x="991" y="2880"/>
                  <a:pt x="991" y="2880"/>
                  <a:pt x="991" y="2880"/>
                </a:cubicBezTo>
                <a:cubicBezTo>
                  <a:pt x="991" y="2880"/>
                  <a:pt x="991" y="2880"/>
                  <a:pt x="991" y="2880"/>
                </a:cubicBezTo>
                <a:cubicBezTo>
                  <a:pt x="990" y="2880"/>
                  <a:pt x="990" y="2879"/>
                  <a:pt x="989" y="2879"/>
                </a:cubicBezTo>
                <a:cubicBezTo>
                  <a:pt x="989" y="2879"/>
                  <a:pt x="989" y="2879"/>
                  <a:pt x="989" y="2879"/>
                </a:cubicBezTo>
                <a:cubicBezTo>
                  <a:pt x="988" y="2879"/>
                  <a:pt x="988" y="2879"/>
                  <a:pt x="988" y="2879"/>
                </a:cubicBezTo>
                <a:cubicBezTo>
                  <a:pt x="987" y="2879"/>
                  <a:pt x="987" y="2879"/>
                  <a:pt x="986" y="2879"/>
                </a:cubicBezTo>
                <a:cubicBezTo>
                  <a:pt x="986" y="2879"/>
                  <a:pt x="985" y="2879"/>
                  <a:pt x="985" y="2879"/>
                </a:cubicBezTo>
                <a:cubicBezTo>
                  <a:pt x="984" y="2879"/>
                  <a:pt x="984" y="2879"/>
                  <a:pt x="983" y="2879"/>
                </a:cubicBezTo>
                <a:cubicBezTo>
                  <a:pt x="983" y="2879"/>
                  <a:pt x="983" y="2879"/>
                  <a:pt x="983" y="2879"/>
                </a:cubicBezTo>
                <a:cubicBezTo>
                  <a:pt x="928" y="2653"/>
                  <a:pt x="928" y="2653"/>
                  <a:pt x="928" y="2653"/>
                </a:cubicBezTo>
                <a:cubicBezTo>
                  <a:pt x="928" y="2653"/>
                  <a:pt x="928" y="2653"/>
                  <a:pt x="928" y="2653"/>
                </a:cubicBezTo>
                <a:cubicBezTo>
                  <a:pt x="928" y="2652"/>
                  <a:pt x="929" y="2652"/>
                  <a:pt x="929" y="2652"/>
                </a:cubicBezTo>
                <a:cubicBezTo>
                  <a:pt x="930" y="2651"/>
                  <a:pt x="930" y="2651"/>
                  <a:pt x="930" y="2651"/>
                </a:cubicBezTo>
                <a:cubicBezTo>
                  <a:pt x="931" y="2651"/>
                  <a:pt x="931" y="2650"/>
                  <a:pt x="932" y="2650"/>
                </a:cubicBezTo>
                <a:cubicBezTo>
                  <a:pt x="932" y="2650"/>
                  <a:pt x="932" y="2649"/>
                  <a:pt x="933" y="2649"/>
                </a:cubicBezTo>
                <a:cubicBezTo>
                  <a:pt x="933" y="2649"/>
                  <a:pt x="933" y="2649"/>
                  <a:pt x="934" y="2648"/>
                </a:cubicBezTo>
                <a:cubicBezTo>
                  <a:pt x="934" y="2648"/>
                  <a:pt x="935" y="2647"/>
                  <a:pt x="935" y="2647"/>
                </a:cubicBezTo>
                <a:cubicBezTo>
                  <a:pt x="935" y="2647"/>
                  <a:pt x="935" y="2646"/>
                  <a:pt x="936" y="2646"/>
                </a:cubicBezTo>
                <a:cubicBezTo>
                  <a:pt x="936" y="2646"/>
                  <a:pt x="936" y="2645"/>
                  <a:pt x="937" y="2645"/>
                </a:cubicBezTo>
                <a:cubicBezTo>
                  <a:pt x="937" y="2645"/>
                  <a:pt x="937" y="2644"/>
                  <a:pt x="937" y="2644"/>
                </a:cubicBezTo>
                <a:cubicBezTo>
                  <a:pt x="938" y="2643"/>
                  <a:pt x="938" y="2643"/>
                  <a:pt x="938" y="2642"/>
                </a:cubicBezTo>
                <a:cubicBezTo>
                  <a:pt x="939" y="2642"/>
                  <a:pt x="939" y="2642"/>
                  <a:pt x="939" y="2641"/>
                </a:cubicBezTo>
                <a:cubicBezTo>
                  <a:pt x="939" y="2641"/>
                  <a:pt x="940" y="2641"/>
                  <a:pt x="940" y="2640"/>
                </a:cubicBezTo>
                <a:cubicBezTo>
                  <a:pt x="940" y="2640"/>
                  <a:pt x="940" y="2639"/>
                  <a:pt x="940" y="2639"/>
                </a:cubicBezTo>
                <a:cubicBezTo>
                  <a:pt x="941" y="2638"/>
                  <a:pt x="941" y="2638"/>
                  <a:pt x="941" y="2637"/>
                </a:cubicBezTo>
                <a:cubicBezTo>
                  <a:pt x="941" y="2637"/>
                  <a:pt x="941" y="2636"/>
                  <a:pt x="942" y="2636"/>
                </a:cubicBezTo>
                <a:cubicBezTo>
                  <a:pt x="942" y="2636"/>
                  <a:pt x="942" y="2635"/>
                  <a:pt x="942" y="2635"/>
                </a:cubicBezTo>
                <a:cubicBezTo>
                  <a:pt x="942" y="2635"/>
                  <a:pt x="942" y="2635"/>
                  <a:pt x="942" y="2635"/>
                </a:cubicBezTo>
                <a:cubicBezTo>
                  <a:pt x="942" y="2634"/>
                  <a:pt x="942" y="2633"/>
                  <a:pt x="942" y="2633"/>
                </a:cubicBezTo>
                <a:cubicBezTo>
                  <a:pt x="942" y="2632"/>
                  <a:pt x="943" y="2632"/>
                  <a:pt x="943" y="2632"/>
                </a:cubicBezTo>
                <a:cubicBezTo>
                  <a:pt x="943" y="2631"/>
                  <a:pt x="943" y="2631"/>
                  <a:pt x="943" y="2630"/>
                </a:cubicBezTo>
                <a:cubicBezTo>
                  <a:pt x="943" y="2630"/>
                  <a:pt x="943" y="2629"/>
                  <a:pt x="943" y="2629"/>
                </a:cubicBezTo>
                <a:cubicBezTo>
                  <a:pt x="943" y="2628"/>
                  <a:pt x="943" y="2628"/>
                  <a:pt x="943" y="2627"/>
                </a:cubicBezTo>
                <a:cubicBezTo>
                  <a:pt x="943" y="2627"/>
                  <a:pt x="943" y="2626"/>
                  <a:pt x="943" y="2626"/>
                </a:cubicBezTo>
                <a:cubicBezTo>
                  <a:pt x="943" y="2625"/>
                  <a:pt x="943" y="2625"/>
                  <a:pt x="943" y="2625"/>
                </a:cubicBezTo>
                <a:cubicBezTo>
                  <a:pt x="943" y="2624"/>
                  <a:pt x="943" y="2623"/>
                  <a:pt x="943" y="2623"/>
                </a:cubicBezTo>
                <a:cubicBezTo>
                  <a:pt x="943" y="2622"/>
                  <a:pt x="943" y="2622"/>
                  <a:pt x="943" y="2622"/>
                </a:cubicBezTo>
                <a:cubicBezTo>
                  <a:pt x="942" y="2621"/>
                  <a:pt x="942" y="2620"/>
                  <a:pt x="942" y="2620"/>
                </a:cubicBezTo>
                <a:cubicBezTo>
                  <a:pt x="942" y="2620"/>
                  <a:pt x="942" y="2620"/>
                  <a:pt x="942" y="2620"/>
                </a:cubicBezTo>
                <a:cubicBezTo>
                  <a:pt x="942" y="2619"/>
                  <a:pt x="942" y="2619"/>
                  <a:pt x="942" y="2619"/>
                </a:cubicBezTo>
                <a:cubicBezTo>
                  <a:pt x="942" y="2618"/>
                  <a:pt x="942" y="2618"/>
                  <a:pt x="941" y="2617"/>
                </a:cubicBezTo>
                <a:cubicBezTo>
                  <a:pt x="941" y="2617"/>
                  <a:pt x="941" y="2616"/>
                  <a:pt x="941" y="2616"/>
                </a:cubicBezTo>
                <a:cubicBezTo>
                  <a:pt x="941" y="2615"/>
                  <a:pt x="941" y="2615"/>
                  <a:pt x="940" y="2614"/>
                </a:cubicBezTo>
                <a:cubicBezTo>
                  <a:pt x="940" y="2614"/>
                  <a:pt x="940" y="2613"/>
                  <a:pt x="940" y="2613"/>
                </a:cubicBezTo>
                <a:cubicBezTo>
                  <a:pt x="939" y="2613"/>
                  <a:pt x="939" y="2612"/>
                  <a:pt x="939" y="2612"/>
                </a:cubicBezTo>
                <a:cubicBezTo>
                  <a:pt x="939" y="2611"/>
                  <a:pt x="938" y="2611"/>
                  <a:pt x="938" y="2610"/>
                </a:cubicBezTo>
                <a:cubicBezTo>
                  <a:pt x="938" y="2610"/>
                  <a:pt x="938" y="2610"/>
                  <a:pt x="938" y="2609"/>
                </a:cubicBezTo>
                <a:cubicBezTo>
                  <a:pt x="937" y="2609"/>
                  <a:pt x="937" y="2609"/>
                  <a:pt x="937" y="2608"/>
                </a:cubicBezTo>
                <a:cubicBezTo>
                  <a:pt x="936" y="2608"/>
                  <a:pt x="936" y="2607"/>
                  <a:pt x="936" y="2607"/>
                </a:cubicBezTo>
                <a:cubicBezTo>
                  <a:pt x="935" y="2607"/>
                  <a:pt x="935" y="2606"/>
                  <a:pt x="935" y="2606"/>
                </a:cubicBezTo>
                <a:cubicBezTo>
                  <a:pt x="934" y="2606"/>
                  <a:pt x="934" y="2605"/>
                  <a:pt x="934" y="2605"/>
                </a:cubicBezTo>
                <a:cubicBezTo>
                  <a:pt x="933" y="2605"/>
                  <a:pt x="933" y="2604"/>
                  <a:pt x="933" y="2604"/>
                </a:cubicBezTo>
                <a:cubicBezTo>
                  <a:pt x="932" y="2604"/>
                  <a:pt x="932" y="2603"/>
                  <a:pt x="931" y="2603"/>
                </a:cubicBezTo>
                <a:cubicBezTo>
                  <a:pt x="931" y="2603"/>
                  <a:pt x="931" y="2603"/>
                  <a:pt x="930" y="2602"/>
                </a:cubicBezTo>
                <a:cubicBezTo>
                  <a:pt x="930" y="2602"/>
                  <a:pt x="929" y="2602"/>
                  <a:pt x="929" y="2601"/>
                </a:cubicBezTo>
                <a:cubicBezTo>
                  <a:pt x="929" y="2601"/>
                  <a:pt x="928" y="2601"/>
                  <a:pt x="928" y="2601"/>
                </a:cubicBezTo>
                <a:cubicBezTo>
                  <a:pt x="927" y="2600"/>
                  <a:pt x="927" y="2600"/>
                  <a:pt x="927" y="2600"/>
                </a:cubicBezTo>
                <a:cubicBezTo>
                  <a:pt x="926" y="2600"/>
                  <a:pt x="926" y="2600"/>
                  <a:pt x="925" y="2599"/>
                </a:cubicBezTo>
                <a:cubicBezTo>
                  <a:pt x="925" y="2599"/>
                  <a:pt x="924" y="2599"/>
                  <a:pt x="924" y="2599"/>
                </a:cubicBezTo>
                <a:cubicBezTo>
                  <a:pt x="923" y="2599"/>
                  <a:pt x="923" y="2598"/>
                  <a:pt x="922" y="2598"/>
                </a:cubicBezTo>
                <a:cubicBezTo>
                  <a:pt x="922" y="2598"/>
                  <a:pt x="922" y="2598"/>
                  <a:pt x="921" y="2598"/>
                </a:cubicBezTo>
                <a:cubicBezTo>
                  <a:pt x="921" y="2598"/>
                  <a:pt x="921" y="2598"/>
                  <a:pt x="921" y="2598"/>
                </a:cubicBezTo>
                <a:cubicBezTo>
                  <a:pt x="921" y="2598"/>
                  <a:pt x="920" y="2598"/>
                  <a:pt x="919" y="2597"/>
                </a:cubicBezTo>
                <a:cubicBezTo>
                  <a:pt x="919" y="2597"/>
                  <a:pt x="919" y="2597"/>
                  <a:pt x="918" y="2597"/>
                </a:cubicBezTo>
                <a:cubicBezTo>
                  <a:pt x="918" y="2597"/>
                  <a:pt x="917" y="2597"/>
                  <a:pt x="916" y="2597"/>
                </a:cubicBezTo>
                <a:cubicBezTo>
                  <a:pt x="916" y="2597"/>
                  <a:pt x="916" y="2597"/>
                  <a:pt x="915" y="2597"/>
                </a:cubicBezTo>
                <a:cubicBezTo>
                  <a:pt x="915" y="2597"/>
                  <a:pt x="914" y="2597"/>
                  <a:pt x="914" y="2597"/>
                </a:cubicBezTo>
                <a:cubicBezTo>
                  <a:pt x="913" y="2597"/>
                  <a:pt x="913" y="2597"/>
                  <a:pt x="912" y="2597"/>
                </a:cubicBezTo>
                <a:cubicBezTo>
                  <a:pt x="912" y="2597"/>
                  <a:pt x="911" y="2597"/>
                  <a:pt x="911" y="2597"/>
                </a:cubicBezTo>
                <a:cubicBezTo>
                  <a:pt x="910" y="2597"/>
                  <a:pt x="910" y="2597"/>
                  <a:pt x="909" y="2597"/>
                </a:cubicBezTo>
                <a:cubicBezTo>
                  <a:pt x="909" y="2597"/>
                  <a:pt x="909" y="2597"/>
                  <a:pt x="908" y="2597"/>
                </a:cubicBezTo>
                <a:cubicBezTo>
                  <a:pt x="908" y="2597"/>
                  <a:pt x="907" y="2597"/>
                  <a:pt x="906" y="2598"/>
                </a:cubicBezTo>
                <a:cubicBezTo>
                  <a:pt x="906" y="2598"/>
                  <a:pt x="906" y="2598"/>
                  <a:pt x="906" y="2598"/>
                </a:cubicBezTo>
                <a:cubicBezTo>
                  <a:pt x="906" y="2598"/>
                  <a:pt x="905" y="2598"/>
                  <a:pt x="905" y="2598"/>
                </a:cubicBezTo>
                <a:cubicBezTo>
                  <a:pt x="905" y="2598"/>
                  <a:pt x="904" y="2598"/>
                  <a:pt x="904" y="2598"/>
                </a:cubicBezTo>
                <a:cubicBezTo>
                  <a:pt x="903" y="2599"/>
                  <a:pt x="903" y="2599"/>
                  <a:pt x="902" y="2599"/>
                </a:cubicBezTo>
                <a:cubicBezTo>
                  <a:pt x="902" y="2599"/>
                  <a:pt x="901" y="2599"/>
                  <a:pt x="901" y="2599"/>
                </a:cubicBezTo>
                <a:cubicBezTo>
                  <a:pt x="900" y="2600"/>
                  <a:pt x="900" y="2600"/>
                  <a:pt x="899" y="2600"/>
                </a:cubicBezTo>
                <a:cubicBezTo>
                  <a:pt x="899" y="2600"/>
                  <a:pt x="899" y="2601"/>
                  <a:pt x="898" y="2601"/>
                </a:cubicBezTo>
                <a:cubicBezTo>
                  <a:pt x="898" y="2601"/>
                  <a:pt x="897" y="2601"/>
                  <a:pt x="897" y="2602"/>
                </a:cubicBezTo>
                <a:cubicBezTo>
                  <a:pt x="897" y="2602"/>
                  <a:pt x="896" y="2602"/>
                  <a:pt x="896" y="2602"/>
                </a:cubicBezTo>
                <a:cubicBezTo>
                  <a:pt x="895" y="2603"/>
                  <a:pt x="895" y="2603"/>
                  <a:pt x="895" y="2603"/>
                </a:cubicBezTo>
                <a:cubicBezTo>
                  <a:pt x="894" y="2604"/>
                  <a:pt x="894" y="2604"/>
                  <a:pt x="894" y="2604"/>
                </a:cubicBezTo>
                <a:cubicBezTo>
                  <a:pt x="893" y="2604"/>
                  <a:pt x="893" y="2605"/>
                  <a:pt x="892" y="2605"/>
                </a:cubicBezTo>
                <a:cubicBezTo>
                  <a:pt x="892" y="2605"/>
                  <a:pt x="892" y="2606"/>
                  <a:pt x="891" y="2606"/>
                </a:cubicBezTo>
                <a:cubicBezTo>
                  <a:pt x="891" y="2606"/>
                  <a:pt x="891" y="2607"/>
                  <a:pt x="891" y="2607"/>
                </a:cubicBezTo>
                <a:cubicBezTo>
                  <a:pt x="890" y="2608"/>
                  <a:pt x="890" y="2608"/>
                  <a:pt x="890" y="2608"/>
                </a:cubicBezTo>
                <a:cubicBezTo>
                  <a:pt x="889" y="2609"/>
                  <a:pt x="889" y="2609"/>
                  <a:pt x="889" y="2609"/>
                </a:cubicBezTo>
                <a:cubicBezTo>
                  <a:pt x="888" y="2610"/>
                  <a:pt x="888" y="2610"/>
                  <a:pt x="888" y="2611"/>
                </a:cubicBezTo>
                <a:cubicBezTo>
                  <a:pt x="888" y="2611"/>
                  <a:pt x="888" y="2611"/>
                  <a:pt x="888" y="2611"/>
                </a:cubicBezTo>
                <a:cubicBezTo>
                  <a:pt x="664" y="2546"/>
                  <a:pt x="664" y="2546"/>
                  <a:pt x="664" y="2546"/>
                </a:cubicBezTo>
                <a:cubicBezTo>
                  <a:pt x="664" y="2546"/>
                  <a:pt x="664" y="2546"/>
                  <a:pt x="664" y="2546"/>
                </a:cubicBezTo>
                <a:cubicBezTo>
                  <a:pt x="664" y="2546"/>
                  <a:pt x="664" y="2545"/>
                  <a:pt x="664" y="2545"/>
                </a:cubicBezTo>
                <a:cubicBezTo>
                  <a:pt x="664" y="2545"/>
                  <a:pt x="664" y="2544"/>
                  <a:pt x="664" y="2544"/>
                </a:cubicBezTo>
                <a:cubicBezTo>
                  <a:pt x="664" y="2543"/>
                  <a:pt x="664" y="2543"/>
                  <a:pt x="664" y="2542"/>
                </a:cubicBezTo>
                <a:cubicBezTo>
                  <a:pt x="664" y="2542"/>
                  <a:pt x="664" y="2541"/>
                  <a:pt x="664" y="2541"/>
                </a:cubicBezTo>
                <a:cubicBezTo>
                  <a:pt x="664" y="2541"/>
                  <a:pt x="664" y="2541"/>
                  <a:pt x="664" y="2540"/>
                </a:cubicBezTo>
                <a:cubicBezTo>
                  <a:pt x="664" y="2540"/>
                  <a:pt x="664" y="2540"/>
                  <a:pt x="663" y="2539"/>
                </a:cubicBezTo>
                <a:cubicBezTo>
                  <a:pt x="663" y="2539"/>
                  <a:pt x="663" y="2539"/>
                  <a:pt x="663" y="2539"/>
                </a:cubicBezTo>
                <a:cubicBezTo>
                  <a:pt x="663" y="2538"/>
                  <a:pt x="663" y="2538"/>
                  <a:pt x="663" y="2538"/>
                </a:cubicBezTo>
                <a:cubicBezTo>
                  <a:pt x="663" y="2538"/>
                  <a:pt x="663" y="2537"/>
                  <a:pt x="663" y="2537"/>
                </a:cubicBezTo>
                <a:cubicBezTo>
                  <a:pt x="663" y="2537"/>
                  <a:pt x="663" y="2536"/>
                  <a:pt x="663" y="2536"/>
                </a:cubicBezTo>
                <a:cubicBezTo>
                  <a:pt x="663" y="2536"/>
                  <a:pt x="662" y="2536"/>
                  <a:pt x="662" y="2535"/>
                </a:cubicBezTo>
                <a:cubicBezTo>
                  <a:pt x="662" y="2535"/>
                  <a:pt x="662" y="2535"/>
                  <a:pt x="662" y="2535"/>
                </a:cubicBezTo>
                <a:cubicBezTo>
                  <a:pt x="662" y="2534"/>
                  <a:pt x="662" y="2534"/>
                  <a:pt x="662" y="2534"/>
                </a:cubicBezTo>
                <a:cubicBezTo>
                  <a:pt x="661" y="2533"/>
                  <a:pt x="661" y="2533"/>
                  <a:pt x="661" y="2532"/>
                </a:cubicBezTo>
                <a:cubicBezTo>
                  <a:pt x="661" y="2532"/>
                  <a:pt x="661" y="2532"/>
                  <a:pt x="661" y="2531"/>
                </a:cubicBezTo>
                <a:cubicBezTo>
                  <a:pt x="660" y="2531"/>
                  <a:pt x="660" y="2531"/>
                  <a:pt x="660" y="2531"/>
                </a:cubicBezTo>
                <a:cubicBezTo>
                  <a:pt x="660" y="2531"/>
                  <a:pt x="660" y="2530"/>
                  <a:pt x="660" y="2530"/>
                </a:cubicBezTo>
                <a:cubicBezTo>
                  <a:pt x="660" y="2530"/>
                  <a:pt x="660" y="2530"/>
                  <a:pt x="659" y="2530"/>
                </a:cubicBezTo>
                <a:cubicBezTo>
                  <a:pt x="659" y="2530"/>
                  <a:pt x="659" y="2530"/>
                  <a:pt x="659" y="2530"/>
                </a:cubicBezTo>
                <a:cubicBezTo>
                  <a:pt x="659" y="2529"/>
                  <a:pt x="659" y="2529"/>
                  <a:pt x="659" y="2529"/>
                </a:cubicBezTo>
                <a:cubicBezTo>
                  <a:pt x="658" y="2528"/>
                  <a:pt x="658" y="2528"/>
                  <a:pt x="658" y="2527"/>
                </a:cubicBezTo>
                <a:cubicBezTo>
                  <a:pt x="657" y="2527"/>
                  <a:pt x="657" y="2527"/>
                  <a:pt x="657" y="2526"/>
                </a:cubicBezTo>
                <a:cubicBezTo>
                  <a:pt x="657" y="2526"/>
                  <a:pt x="656" y="2526"/>
                  <a:pt x="656" y="2525"/>
                </a:cubicBezTo>
                <a:cubicBezTo>
                  <a:pt x="656" y="2525"/>
                  <a:pt x="656" y="2525"/>
                  <a:pt x="656" y="2525"/>
                </a:cubicBezTo>
                <a:cubicBezTo>
                  <a:pt x="656" y="2525"/>
                  <a:pt x="656" y="2525"/>
                  <a:pt x="656" y="2525"/>
                </a:cubicBezTo>
                <a:cubicBezTo>
                  <a:pt x="655" y="2525"/>
                  <a:pt x="655" y="2524"/>
                  <a:pt x="655" y="2524"/>
                </a:cubicBezTo>
                <a:cubicBezTo>
                  <a:pt x="655" y="2524"/>
                  <a:pt x="654" y="2524"/>
                  <a:pt x="654" y="2523"/>
                </a:cubicBezTo>
                <a:cubicBezTo>
                  <a:pt x="653" y="2523"/>
                  <a:pt x="653" y="2523"/>
                  <a:pt x="653" y="2522"/>
                </a:cubicBezTo>
                <a:cubicBezTo>
                  <a:pt x="652" y="2522"/>
                  <a:pt x="652" y="2522"/>
                  <a:pt x="652" y="2522"/>
                </a:cubicBezTo>
                <a:cubicBezTo>
                  <a:pt x="652" y="2522"/>
                  <a:pt x="652" y="2521"/>
                  <a:pt x="652" y="2521"/>
                </a:cubicBezTo>
                <a:cubicBezTo>
                  <a:pt x="651" y="2521"/>
                  <a:pt x="651" y="2521"/>
                  <a:pt x="651" y="2521"/>
                </a:cubicBezTo>
                <a:cubicBezTo>
                  <a:pt x="651" y="2521"/>
                  <a:pt x="651" y="2521"/>
                  <a:pt x="650" y="2521"/>
                </a:cubicBezTo>
                <a:cubicBezTo>
                  <a:pt x="650" y="2520"/>
                  <a:pt x="650" y="2520"/>
                  <a:pt x="649" y="2520"/>
                </a:cubicBezTo>
                <a:cubicBezTo>
                  <a:pt x="649" y="2520"/>
                  <a:pt x="648" y="2519"/>
                  <a:pt x="648" y="2519"/>
                </a:cubicBezTo>
                <a:cubicBezTo>
                  <a:pt x="647" y="2519"/>
                  <a:pt x="647" y="2519"/>
                  <a:pt x="647" y="2519"/>
                </a:cubicBezTo>
                <a:cubicBezTo>
                  <a:pt x="646" y="2519"/>
                  <a:pt x="646" y="2518"/>
                  <a:pt x="646" y="2518"/>
                </a:cubicBezTo>
                <a:cubicBezTo>
                  <a:pt x="646" y="2518"/>
                  <a:pt x="645" y="2518"/>
                  <a:pt x="645" y="2518"/>
                </a:cubicBezTo>
                <a:cubicBezTo>
                  <a:pt x="645" y="2518"/>
                  <a:pt x="644" y="2518"/>
                  <a:pt x="644" y="2517"/>
                </a:cubicBezTo>
                <a:cubicBezTo>
                  <a:pt x="643" y="2517"/>
                  <a:pt x="643" y="2517"/>
                  <a:pt x="643" y="2517"/>
                </a:cubicBezTo>
                <a:cubicBezTo>
                  <a:pt x="643" y="2517"/>
                  <a:pt x="642" y="2517"/>
                  <a:pt x="642" y="2517"/>
                </a:cubicBezTo>
                <a:cubicBezTo>
                  <a:pt x="642" y="2517"/>
                  <a:pt x="641" y="2517"/>
                  <a:pt x="641" y="2517"/>
                </a:cubicBezTo>
                <a:cubicBezTo>
                  <a:pt x="641" y="2517"/>
                  <a:pt x="641" y="2517"/>
                  <a:pt x="640" y="2517"/>
                </a:cubicBezTo>
                <a:cubicBezTo>
                  <a:pt x="640" y="2517"/>
                  <a:pt x="640" y="2517"/>
                  <a:pt x="639" y="2516"/>
                </a:cubicBezTo>
                <a:cubicBezTo>
                  <a:pt x="639" y="2516"/>
                  <a:pt x="638" y="2516"/>
                  <a:pt x="638" y="2516"/>
                </a:cubicBezTo>
                <a:cubicBezTo>
                  <a:pt x="637" y="2516"/>
                  <a:pt x="637" y="2516"/>
                  <a:pt x="636" y="2516"/>
                </a:cubicBezTo>
                <a:cubicBezTo>
                  <a:pt x="636" y="2516"/>
                  <a:pt x="636" y="2516"/>
                  <a:pt x="635" y="2516"/>
                </a:cubicBezTo>
                <a:cubicBezTo>
                  <a:pt x="635" y="2516"/>
                  <a:pt x="635" y="2516"/>
                  <a:pt x="635" y="2516"/>
                </a:cubicBezTo>
                <a:cubicBezTo>
                  <a:pt x="580" y="2290"/>
                  <a:pt x="580" y="2290"/>
                  <a:pt x="580" y="2290"/>
                </a:cubicBezTo>
                <a:cubicBezTo>
                  <a:pt x="580" y="2290"/>
                  <a:pt x="580" y="2290"/>
                  <a:pt x="580" y="2290"/>
                </a:cubicBezTo>
                <a:cubicBezTo>
                  <a:pt x="580" y="2290"/>
                  <a:pt x="580" y="2290"/>
                  <a:pt x="581" y="2289"/>
                </a:cubicBezTo>
                <a:cubicBezTo>
                  <a:pt x="581" y="2289"/>
                  <a:pt x="581" y="2289"/>
                  <a:pt x="581" y="2289"/>
                </a:cubicBezTo>
                <a:cubicBezTo>
                  <a:pt x="581" y="2289"/>
                  <a:pt x="581" y="2289"/>
                  <a:pt x="581" y="2289"/>
                </a:cubicBezTo>
                <a:cubicBezTo>
                  <a:pt x="582" y="2289"/>
                  <a:pt x="582" y="2289"/>
                  <a:pt x="582" y="2288"/>
                </a:cubicBezTo>
                <a:cubicBezTo>
                  <a:pt x="583" y="2288"/>
                  <a:pt x="583" y="2288"/>
                  <a:pt x="584" y="2287"/>
                </a:cubicBezTo>
                <a:cubicBezTo>
                  <a:pt x="584" y="2287"/>
                  <a:pt x="584" y="2287"/>
                  <a:pt x="585" y="2287"/>
                </a:cubicBezTo>
                <a:cubicBezTo>
                  <a:pt x="585" y="2286"/>
                  <a:pt x="585" y="2286"/>
                  <a:pt x="585" y="2286"/>
                </a:cubicBezTo>
                <a:cubicBezTo>
                  <a:pt x="586" y="2286"/>
                  <a:pt x="586" y="2286"/>
                  <a:pt x="586" y="2286"/>
                </a:cubicBezTo>
                <a:cubicBezTo>
                  <a:pt x="586" y="2286"/>
                  <a:pt x="586" y="2286"/>
                  <a:pt x="586" y="2285"/>
                </a:cubicBezTo>
                <a:cubicBezTo>
                  <a:pt x="586" y="2285"/>
                  <a:pt x="586" y="2285"/>
                  <a:pt x="587" y="2285"/>
                </a:cubicBezTo>
                <a:cubicBezTo>
                  <a:pt x="587" y="2284"/>
                  <a:pt x="587" y="2284"/>
                  <a:pt x="588" y="2284"/>
                </a:cubicBezTo>
                <a:cubicBezTo>
                  <a:pt x="588" y="2283"/>
                  <a:pt x="588" y="2283"/>
                  <a:pt x="589" y="2282"/>
                </a:cubicBezTo>
                <a:cubicBezTo>
                  <a:pt x="589" y="2282"/>
                  <a:pt x="589" y="2282"/>
                  <a:pt x="589" y="2281"/>
                </a:cubicBezTo>
                <a:cubicBezTo>
                  <a:pt x="589" y="2281"/>
                  <a:pt x="589" y="2281"/>
                  <a:pt x="589" y="2281"/>
                </a:cubicBezTo>
                <a:cubicBezTo>
                  <a:pt x="589" y="2281"/>
                  <a:pt x="590" y="2281"/>
                  <a:pt x="590" y="2281"/>
                </a:cubicBezTo>
                <a:cubicBezTo>
                  <a:pt x="590" y="2281"/>
                  <a:pt x="590" y="2280"/>
                  <a:pt x="590" y="2280"/>
                </a:cubicBezTo>
                <a:cubicBezTo>
                  <a:pt x="590" y="2280"/>
                  <a:pt x="591" y="2279"/>
                  <a:pt x="591" y="2279"/>
                </a:cubicBezTo>
                <a:cubicBezTo>
                  <a:pt x="591" y="2278"/>
                  <a:pt x="591" y="2278"/>
                  <a:pt x="592" y="2277"/>
                </a:cubicBezTo>
                <a:cubicBezTo>
                  <a:pt x="592" y="2277"/>
                  <a:pt x="592" y="2277"/>
                  <a:pt x="592" y="2276"/>
                </a:cubicBezTo>
                <a:cubicBezTo>
                  <a:pt x="592" y="2276"/>
                  <a:pt x="592" y="2276"/>
                  <a:pt x="592" y="2276"/>
                </a:cubicBezTo>
                <a:cubicBezTo>
                  <a:pt x="593" y="2275"/>
                  <a:pt x="593" y="2275"/>
                  <a:pt x="593" y="2275"/>
                </a:cubicBezTo>
                <a:cubicBezTo>
                  <a:pt x="593" y="2274"/>
                  <a:pt x="593" y="2274"/>
                  <a:pt x="593" y="2273"/>
                </a:cubicBezTo>
                <a:cubicBezTo>
                  <a:pt x="593" y="2273"/>
                  <a:pt x="594" y="2273"/>
                  <a:pt x="594" y="2272"/>
                </a:cubicBezTo>
                <a:cubicBezTo>
                  <a:pt x="594" y="2272"/>
                  <a:pt x="594" y="2272"/>
                  <a:pt x="594" y="2272"/>
                </a:cubicBezTo>
                <a:cubicBezTo>
                  <a:pt x="594" y="2272"/>
                  <a:pt x="594" y="2271"/>
                  <a:pt x="594" y="2271"/>
                </a:cubicBezTo>
                <a:cubicBezTo>
                  <a:pt x="594" y="2270"/>
                  <a:pt x="594" y="2270"/>
                  <a:pt x="594" y="2270"/>
                </a:cubicBezTo>
                <a:cubicBezTo>
                  <a:pt x="594" y="2270"/>
                  <a:pt x="594" y="2269"/>
                  <a:pt x="594" y="2269"/>
                </a:cubicBezTo>
                <a:cubicBezTo>
                  <a:pt x="594" y="2269"/>
                  <a:pt x="595" y="2268"/>
                  <a:pt x="595" y="2267"/>
                </a:cubicBezTo>
                <a:cubicBezTo>
                  <a:pt x="595" y="2267"/>
                  <a:pt x="595" y="2267"/>
                  <a:pt x="595" y="2266"/>
                </a:cubicBezTo>
                <a:cubicBezTo>
                  <a:pt x="595" y="2266"/>
                  <a:pt x="595" y="2265"/>
                  <a:pt x="595" y="2265"/>
                </a:cubicBezTo>
                <a:cubicBezTo>
                  <a:pt x="595" y="2265"/>
                  <a:pt x="595" y="2265"/>
                  <a:pt x="595" y="2264"/>
                </a:cubicBezTo>
                <a:cubicBezTo>
                  <a:pt x="595" y="2264"/>
                  <a:pt x="595" y="2264"/>
                  <a:pt x="595" y="2263"/>
                </a:cubicBezTo>
                <a:cubicBezTo>
                  <a:pt x="595" y="2263"/>
                  <a:pt x="595" y="2262"/>
                  <a:pt x="595" y="2262"/>
                </a:cubicBezTo>
                <a:cubicBezTo>
                  <a:pt x="595" y="2261"/>
                  <a:pt x="595" y="2261"/>
                  <a:pt x="595" y="2260"/>
                </a:cubicBezTo>
                <a:cubicBezTo>
                  <a:pt x="595" y="2260"/>
                  <a:pt x="594" y="2260"/>
                  <a:pt x="594" y="2259"/>
                </a:cubicBezTo>
                <a:cubicBezTo>
                  <a:pt x="594" y="2259"/>
                  <a:pt x="594" y="2259"/>
                  <a:pt x="594" y="2259"/>
                </a:cubicBezTo>
                <a:cubicBezTo>
                  <a:pt x="594" y="2258"/>
                  <a:pt x="594" y="2258"/>
                  <a:pt x="594" y="2257"/>
                </a:cubicBezTo>
                <a:cubicBezTo>
                  <a:pt x="594" y="2257"/>
                  <a:pt x="594" y="2257"/>
                  <a:pt x="594" y="2257"/>
                </a:cubicBezTo>
                <a:cubicBezTo>
                  <a:pt x="594" y="2257"/>
                  <a:pt x="594" y="2256"/>
                  <a:pt x="594" y="2256"/>
                </a:cubicBezTo>
                <a:cubicBezTo>
                  <a:pt x="594" y="2256"/>
                  <a:pt x="593" y="2255"/>
                  <a:pt x="593" y="2254"/>
                </a:cubicBezTo>
                <a:cubicBezTo>
                  <a:pt x="593" y="2254"/>
                  <a:pt x="593" y="2254"/>
                  <a:pt x="593" y="2254"/>
                </a:cubicBezTo>
                <a:cubicBezTo>
                  <a:pt x="593" y="2253"/>
                  <a:pt x="593" y="2253"/>
                  <a:pt x="593" y="2253"/>
                </a:cubicBezTo>
                <a:cubicBezTo>
                  <a:pt x="593" y="2253"/>
                  <a:pt x="592" y="2252"/>
                  <a:pt x="592" y="2252"/>
                </a:cubicBezTo>
                <a:cubicBezTo>
                  <a:pt x="592" y="2251"/>
                  <a:pt x="592" y="2251"/>
                  <a:pt x="591" y="2250"/>
                </a:cubicBezTo>
                <a:cubicBezTo>
                  <a:pt x="591" y="2250"/>
                  <a:pt x="591" y="2250"/>
                  <a:pt x="591" y="2250"/>
                </a:cubicBezTo>
                <a:cubicBezTo>
                  <a:pt x="759" y="2089"/>
                  <a:pt x="759" y="2089"/>
                  <a:pt x="759" y="2089"/>
                </a:cubicBezTo>
                <a:cubicBezTo>
                  <a:pt x="760" y="2089"/>
                  <a:pt x="761" y="2090"/>
                  <a:pt x="762" y="2090"/>
                </a:cubicBezTo>
                <a:cubicBezTo>
                  <a:pt x="762" y="2090"/>
                  <a:pt x="763" y="2091"/>
                  <a:pt x="763" y="2091"/>
                </a:cubicBezTo>
                <a:cubicBezTo>
                  <a:pt x="764" y="2091"/>
                  <a:pt x="766" y="2092"/>
                  <a:pt x="768" y="2092"/>
                </a:cubicBezTo>
                <a:cubicBezTo>
                  <a:pt x="768" y="2092"/>
                  <a:pt x="768" y="2092"/>
                  <a:pt x="768" y="2092"/>
                </a:cubicBezTo>
                <a:cubicBezTo>
                  <a:pt x="770" y="2093"/>
                  <a:pt x="772" y="2093"/>
                  <a:pt x="773" y="2093"/>
                </a:cubicBezTo>
                <a:cubicBezTo>
                  <a:pt x="774" y="2093"/>
                  <a:pt x="774" y="2093"/>
                  <a:pt x="774" y="2093"/>
                </a:cubicBezTo>
                <a:cubicBezTo>
                  <a:pt x="776" y="2093"/>
                  <a:pt x="777" y="2093"/>
                  <a:pt x="779" y="2092"/>
                </a:cubicBezTo>
                <a:cubicBezTo>
                  <a:pt x="779" y="2092"/>
                  <a:pt x="780" y="2092"/>
                  <a:pt x="780" y="2092"/>
                </a:cubicBezTo>
                <a:cubicBezTo>
                  <a:pt x="780" y="2092"/>
                  <a:pt x="781" y="2092"/>
                  <a:pt x="781" y="2092"/>
                </a:cubicBezTo>
                <a:cubicBezTo>
                  <a:pt x="783" y="2092"/>
                  <a:pt x="784" y="2091"/>
                  <a:pt x="785" y="2091"/>
                </a:cubicBezTo>
                <a:cubicBezTo>
                  <a:pt x="785" y="2091"/>
                  <a:pt x="785" y="2091"/>
                  <a:pt x="785" y="2091"/>
                </a:cubicBezTo>
                <a:cubicBezTo>
                  <a:pt x="787" y="2090"/>
                  <a:pt x="789" y="2089"/>
                  <a:pt x="790" y="2088"/>
                </a:cubicBezTo>
                <a:cubicBezTo>
                  <a:pt x="790" y="2088"/>
                  <a:pt x="790" y="2088"/>
                  <a:pt x="790" y="2088"/>
                </a:cubicBezTo>
                <a:cubicBezTo>
                  <a:pt x="792" y="2087"/>
                  <a:pt x="793" y="2086"/>
                  <a:pt x="795" y="2085"/>
                </a:cubicBezTo>
                <a:cubicBezTo>
                  <a:pt x="795" y="2085"/>
                  <a:pt x="795" y="2085"/>
                  <a:pt x="795" y="2085"/>
                </a:cubicBezTo>
                <a:cubicBezTo>
                  <a:pt x="795" y="2085"/>
                  <a:pt x="795" y="2084"/>
                  <a:pt x="795" y="2084"/>
                </a:cubicBezTo>
                <a:cubicBezTo>
                  <a:pt x="796" y="2083"/>
                  <a:pt x="798" y="2082"/>
                  <a:pt x="799" y="2080"/>
                </a:cubicBezTo>
                <a:cubicBezTo>
                  <a:pt x="799" y="2080"/>
                  <a:pt x="799" y="2080"/>
                  <a:pt x="799" y="2080"/>
                </a:cubicBezTo>
                <a:cubicBezTo>
                  <a:pt x="800" y="2078"/>
                  <a:pt x="801" y="2077"/>
                  <a:pt x="802" y="2075"/>
                </a:cubicBezTo>
                <a:cubicBezTo>
                  <a:pt x="802" y="2075"/>
                  <a:pt x="802" y="2075"/>
                  <a:pt x="802" y="2074"/>
                </a:cubicBezTo>
                <a:cubicBezTo>
                  <a:pt x="803" y="2073"/>
                  <a:pt x="803" y="2071"/>
                  <a:pt x="803" y="2070"/>
                </a:cubicBezTo>
                <a:cubicBezTo>
                  <a:pt x="803" y="2069"/>
                  <a:pt x="803" y="2069"/>
                  <a:pt x="804" y="2069"/>
                </a:cubicBezTo>
                <a:cubicBezTo>
                  <a:pt x="804" y="2067"/>
                  <a:pt x="804" y="2066"/>
                  <a:pt x="804" y="2064"/>
                </a:cubicBezTo>
                <a:cubicBezTo>
                  <a:pt x="804" y="2064"/>
                  <a:pt x="804" y="2064"/>
                  <a:pt x="804" y="2063"/>
                </a:cubicBezTo>
                <a:cubicBezTo>
                  <a:pt x="804" y="2062"/>
                  <a:pt x="804" y="2060"/>
                  <a:pt x="804" y="2058"/>
                </a:cubicBezTo>
                <a:cubicBezTo>
                  <a:pt x="804" y="2058"/>
                  <a:pt x="804" y="2058"/>
                  <a:pt x="804" y="2057"/>
                </a:cubicBezTo>
                <a:cubicBezTo>
                  <a:pt x="804" y="2057"/>
                  <a:pt x="803" y="2056"/>
                  <a:pt x="803" y="2056"/>
                </a:cubicBezTo>
                <a:cubicBezTo>
                  <a:pt x="803" y="2055"/>
                  <a:pt x="803" y="2054"/>
                  <a:pt x="802" y="2053"/>
                </a:cubicBezTo>
                <a:cubicBezTo>
                  <a:pt x="802" y="2052"/>
                  <a:pt x="802" y="2052"/>
                  <a:pt x="802" y="2052"/>
                </a:cubicBezTo>
                <a:cubicBezTo>
                  <a:pt x="801" y="2050"/>
                  <a:pt x="801" y="2049"/>
                  <a:pt x="800" y="2047"/>
                </a:cubicBezTo>
                <a:cubicBezTo>
                  <a:pt x="800" y="2047"/>
                  <a:pt x="799" y="2047"/>
                  <a:pt x="799" y="2047"/>
                </a:cubicBezTo>
                <a:cubicBezTo>
                  <a:pt x="798" y="2045"/>
                  <a:pt x="797" y="2044"/>
                  <a:pt x="796" y="2042"/>
                </a:cubicBezTo>
                <a:cubicBezTo>
                  <a:pt x="796" y="2042"/>
                  <a:pt x="796" y="2042"/>
                  <a:pt x="796" y="2042"/>
                </a:cubicBezTo>
                <a:cubicBezTo>
                  <a:pt x="796" y="2042"/>
                  <a:pt x="796" y="2042"/>
                  <a:pt x="796" y="2042"/>
                </a:cubicBezTo>
                <a:cubicBezTo>
                  <a:pt x="794" y="2041"/>
                  <a:pt x="793" y="2040"/>
                  <a:pt x="791" y="2039"/>
                </a:cubicBezTo>
                <a:cubicBezTo>
                  <a:pt x="791" y="2038"/>
                  <a:pt x="791" y="2038"/>
                  <a:pt x="791" y="2038"/>
                </a:cubicBezTo>
                <a:cubicBezTo>
                  <a:pt x="789" y="2037"/>
                  <a:pt x="788" y="2036"/>
                  <a:pt x="786" y="2036"/>
                </a:cubicBezTo>
                <a:cubicBezTo>
                  <a:pt x="786" y="2036"/>
                  <a:pt x="786" y="2036"/>
                  <a:pt x="786" y="2035"/>
                </a:cubicBezTo>
                <a:cubicBezTo>
                  <a:pt x="784" y="2035"/>
                  <a:pt x="783" y="2034"/>
                  <a:pt x="781" y="2034"/>
                </a:cubicBezTo>
                <a:cubicBezTo>
                  <a:pt x="781" y="2034"/>
                  <a:pt x="780" y="2034"/>
                  <a:pt x="780" y="2034"/>
                </a:cubicBezTo>
                <a:cubicBezTo>
                  <a:pt x="779" y="2033"/>
                  <a:pt x="777" y="2033"/>
                  <a:pt x="775" y="2033"/>
                </a:cubicBezTo>
                <a:cubicBezTo>
                  <a:pt x="775" y="2033"/>
                  <a:pt x="775" y="2033"/>
                  <a:pt x="775" y="2033"/>
                </a:cubicBezTo>
                <a:cubicBezTo>
                  <a:pt x="719" y="1807"/>
                  <a:pt x="719" y="1807"/>
                  <a:pt x="719" y="1807"/>
                </a:cubicBezTo>
                <a:cubicBezTo>
                  <a:pt x="720" y="1807"/>
                  <a:pt x="720" y="1807"/>
                  <a:pt x="720" y="1807"/>
                </a:cubicBezTo>
                <a:cubicBezTo>
                  <a:pt x="720" y="1807"/>
                  <a:pt x="721" y="1807"/>
                  <a:pt x="721" y="1806"/>
                </a:cubicBezTo>
                <a:cubicBezTo>
                  <a:pt x="721" y="1806"/>
                  <a:pt x="722" y="1806"/>
                  <a:pt x="722" y="1806"/>
                </a:cubicBezTo>
                <a:cubicBezTo>
                  <a:pt x="723" y="1805"/>
                  <a:pt x="723" y="1805"/>
                  <a:pt x="723" y="1805"/>
                </a:cubicBezTo>
                <a:cubicBezTo>
                  <a:pt x="724" y="1804"/>
                  <a:pt x="724" y="1804"/>
                  <a:pt x="724" y="1804"/>
                </a:cubicBezTo>
                <a:cubicBezTo>
                  <a:pt x="725" y="1803"/>
                  <a:pt x="725" y="1803"/>
                  <a:pt x="726" y="1803"/>
                </a:cubicBezTo>
                <a:cubicBezTo>
                  <a:pt x="726" y="1802"/>
                  <a:pt x="726" y="1802"/>
                  <a:pt x="727" y="1802"/>
                </a:cubicBezTo>
                <a:cubicBezTo>
                  <a:pt x="727" y="1801"/>
                  <a:pt x="727" y="1801"/>
                  <a:pt x="727" y="1801"/>
                </a:cubicBezTo>
                <a:cubicBezTo>
                  <a:pt x="728" y="1800"/>
                  <a:pt x="728" y="1800"/>
                  <a:pt x="729" y="1799"/>
                </a:cubicBezTo>
                <a:cubicBezTo>
                  <a:pt x="729" y="1799"/>
                  <a:pt x="729" y="1799"/>
                  <a:pt x="729" y="1799"/>
                </a:cubicBezTo>
                <a:cubicBezTo>
                  <a:pt x="730" y="1798"/>
                  <a:pt x="730" y="1798"/>
                  <a:pt x="730" y="1797"/>
                </a:cubicBezTo>
                <a:cubicBezTo>
                  <a:pt x="730" y="1797"/>
                  <a:pt x="731" y="1796"/>
                  <a:pt x="731" y="1796"/>
                </a:cubicBezTo>
                <a:cubicBezTo>
                  <a:pt x="731" y="1796"/>
                  <a:pt x="731" y="1795"/>
                  <a:pt x="732" y="1795"/>
                </a:cubicBezTo>
                <a:cubicBezTo>
                  <a:pt x="732" y="1794"/>
                  <a:pt x="732" y="1794"/>
                  <a:pt x="732" y="1794"/>
                </a:cubicBezTo>
                <a:cubicBezTo>
                  <a:pt x="732" y="1794"/>
                  <a:pt x="732" y="1794"/>
                  <a:pt x="732" y="1793"/>
                </a:cubicBezTo>
                <a:cubicBezTo>
                  <a:pt x="732" y="1793"/>
                  <a:pt x="733" y="1792"/>
                  <a:pt x="733" y="1792"/>
                </a:cubicBezTo>
                <a:cubicBezTo>
                  <a:pt x="733" y="1791"/>
                  <a:pt x="733" y="1791"/>
                  <a:pt x="733" y="1790"/>
                </a:cubicBezTo>
                <a:cubicBezTo>
                  <a:pt x="733" y="1790"/>
                  <a:pt x="733" y="1790"/>
                  <a:pt x="734" y="1790"/>
                </a:cubicBezTo>
                <a:cubicBezTo>
                  <a:pt x="734" y="1789"/>
                  <a:pt x="734" y="1789"/>
                  <a:pt x="734" y="1789"/>
                </a:cubicBezTo>
                <a:cubicBezTo>
                  <a:pt x="734" y="1789"/>
                  <a:pt x="734" y="1788"/>
                  <a:pt x="734" y="1787"/>
                </a:cubicBezTo>
                <a:cubicBezTo>
                  <a:pt x="734" y="1787"/>
                  <a:pt x="734" y="1787"/>
                  <a:pt x="734" y="1786"/>
                </a:cubicBezTo>
                <a:cubicBezTo>
                  <a:pt x="734" y="1786"/>
                  <a:pt x="734" y="1785"/>
                  <a:pt x="735" y="1785"/>
                </a:cubicBezTo>
                <a:cubicBezTo>
                  <a:pt x="735" y="1784"/>
                  <a:pt x="735" y="1784"/>
                  <a:pt x="735" y="1783"/>
                </a:cubicBezTo>
                <a:cubicBezTo>
                  <a:pt x="735" y="1783"/>
                  <a:pt x="735" y="1782"/>
                  <a:pt x="735" y="1782"/>
                </a:cubicBezTo>
                <a:cubicBezTo>
                  <a:pt x="735" y="1781"/>
                  <a:pt x="735" y="1781"/>
                  <a:pt x="735" y="1780"/>
                </a:cubicBezTo>
                <a:cubicBezTo>
                  <a:pt x="735" y="1780"/>
                  <a:pt x="735" y="1780"/>
                  <a:pt x="735" y="1779"/>
                </a:cubicBezTo>
                <a:cubicBezTo>
                  <a:pt x="735" y="1779"/>
                  <a:pt x="735" y="1778"/>
                  <a:pt x="734" y="1777"/>
                </a:cubicBezTo>
                <a:cubicBezTo>
                  <a:pt x="734" y="1777"/>
                  <a:pt x="734" y="1777"/>
                  <a:pt x="734" y="1776"/>
                </a:cubicBezTo>
                <a:cubicBezTo>
                  <a:pt x="734" y="1776"/>
                  <a:pt x="734" y="1775"/>
                  <a:pt x="734" y="1775"/>
                </a:cubicBezTo>
                <a:cubicBezTo>
                  <a:pt x="734" y="1775"/>
                  <a:pt x="734" y="1775"/>
                  <a:pt x="734" y="1774"/>
                </a:cubicBezTo>
                <a:cubicBezTo>
                  <a:pt x="734" y="1774"/>
                  <a:pt x="734" y="1774"/>
                  <a:pt x="734" y="1774"/>
                </a:cubicBezTo>
                <a:cubicBezTo>
                  <a:pt x="734" y="1774"/>
                  <a:pt x="734" y="1774"/>
                  <a:pt x="734" y="1773"/>
                </a:cubicBezTo>
                <a:cubicBezTo>
                  <a:pt x="733" y="1773"/>
                  <a:pt x="733" y="1772"/>
                  <a:pt x="733" y="1772"/>
                </a:cubicBezTo>
                <a:cubicBezTo>
                  <a:pt x="733" y="1771"/>
                  <a:pt x="733" y="1771"/>
                  <a:pt x="733" y="1770"/>
                </a:cubicBezTo>
                <a:cubicBezTo>
                  <a:pt x="733" y="1770"/>
                  <a:pt x="732" y="1770"/>
                  <a:pt x="732" y="1769"/>
                </a:cubicBezTo>
                <a:cubicBezTo>
                  <a:pt x="732" y="1769"/>
                  <a:pt x="732" y="1769"/>
                  <a:pt x="732" y="1769"/>
                </a:cubicBezTo>
                <a:cubicBezTo>
                  <a:pt x="732" y="1768"/>
                  <a:pt x="732" y="1768"/>
                  <a:pt x="731" y="1767"/>
                </a:cubicBezTo>
                <a:cubicBezTo>
                  <a:pt x="731" y="1767"/>
                  <a:pt x="731" y="1767"/>
                  <a:pt x="731" y="1767"/>
                </a:cubicBezTo>
                <a:cubicBezTo>
                  <a:pt x="731" y="1767"/>
                  <a:pt x="731" y="1767"/>
                  <a:pt x="731" y="1766"/>
                </a:cubicBezTo>
                <a:cubicBezTo>
                  <a:pt x="730" y="1766"/>
                  <a:pt x="730" y="1765"/>
                  <a:pt x="730" y="1765"/>
                </a:cubicBezTo>
                <a:cubicBezTo>
                  <a:pt x="730" y="1765"/>
                  <a:pt x="729" y="1764"/>
                  <a:pt x="729" y="1764"/>
                </a:cubicBezTo>
                <a:cubicBezTo>
                  <a:pt x="729" y="1764"/>
                  <a:pt x="729" y="1763"/>
                  <a:pt x="728" y="1763"/>
                </a:cubicBezTo>
                <a:cubicBezTo>
                  <a:pt x="728" y="1762"/>
                  <a:pt x="728" y="1762"/>
                  <a:pt x="727" y="1762"/>
                </a:cubicBezTo>
                <a:cubicBezTo>
                  <a:pt x="727" y="1761"/>
                  <a:pt x="727" y="1761"/>
                  <a:pt x="726" y="1761"/>
                </a:cubicBezTo>
                <a:cubicBezTo>
                  <a:pt x="726" y="1760"/>
                  <a:pt x="726" y="1760"/>
                  <a:pt x="726" y="1760"/>
                </a:cubicBezTo>
                <a:cubicBezTo>
                  <a:pt x="726" y="1760"/>
                  <a:pt x="726" y="1760"/>
                  <a:pt x="725" y="1759"/>
                </a:cubicBezTo>
                <a:cubicBezTo>
                  <a:pt x="725" y="1759"/>
                  <a:pt x="725" y="1759"/>
                  <a:pt x="724" y="1759"/>
                </a:cubicBezTo>
                <a:cubicBezTo>
                  <a:pt x="724" y="1758"/>
                  <a:pt x="724" y="1758"/>
                  <a:pt x="723" y="1758"/>
                </a:cubicBezTo>
                <a:cubicBezTo>
                  <a:pt x="723" y="1757"/>
                  <a:pt x="723" y="1757"/>
                  <a:pt x="723" y="1757"/>
                </a:cubicBezTo>
                <a:cubicBezTo>
                  <a:pt x="723" y="1757"/>
                  <a:pt x="722" y="1757"/>
                  <a:pt x="722" y="1757"/>
                </a:cubicBezTo>
                <a:cubicBezTo>
                  <a:pt x="722" y="1757"/>
                  <a:pt x="721" y="1756"/>
                  <a:pt x="721" y="1756"/>
                </a:cubicBezTo>
                <a:cubicBezTo>
                  <a:pt x="720" y="1756"/>
                  <a:pt x="720" y="1756"/>
                  <a:pt x="720" y="1755"/>
                </a:cubicBezTo>
                <a:cubicBezTo>
                  <a:pt x="719" y="1755"/>
                  <a:pt x="719" y="1755"/>
                  <a:pt x="718" y="1755"/>
                </a:cubicBezTo>
                <a:cubicBezTo>
                  <a:pt x="718" y="1754"/>
                  <a:pt x="717" y="1754"/>
                  <a:pt x="717" y="1754"/>
                </a:cubicBezTo>
                <a:cubicBezTo>
                  <a:pt x="717" y="1754"/>
                  <a:pt x="716" y="1754"/>
                  <a:pt x="716" y="1753"/>
                </a:cubicBezTo>
                <a:cubicBezTo>
                  <a:pt x="715" y="1753"/>
                  <a:pt x="715" y="1753"/>
                  <a:pt x="714" y="1753"/>
                </a:cubicBezTo>
                <a:cubicBezTo>
                  <a:pt x="714" y="1753"/>
                  <a:pt x="713" y="1753"/>
                  <a:pt x="713" y="1753"/>
                </a:cubicBezTo>
                <a:cubicBezTo>
                  <a:pt x="713" y="1752"/>
                  <a:pt x="713" y="1752"/>
                  <a:pt x="713" y="1752"/>
                </a:cubicBezTo>
                <a:cubicBezTo>
                  <a:pt x="712" y="1752"/>
                  <a:pt x="712" y="1752"/>
                  <a:pt x="711" y="1752"/>
                </a:cubicBezTo>
                <a:cubicBezTo>
                  <a:pt x="711" y="1752"/>
                  <a:pt x="710" y="1752"/>
                  <a:pt x="710" y="1752"/>
                </a:cubicBezTo>
                <a:cubicBezTo>
                  <a:pt x="709" y="1752"/>
                  <a:pt x="709" y="1752"/>
                  <a:pt x="708" y="1752"/>
                </a:cubicBezTo>
                <a:cubicBezTo>
                  <a:pt x="708" y="1752"/>
                  <a:pt x="707" y="1751"/>
                  <a:pt x="707" y="1751"/>
                </a:cubicBezTo>
                <a:cubicBezTo>
                  <a:pt x="706" y="1751"/>
                  <a:pt x="706" y="1751"/>
                  <a:pt x="705" y="1751"/>
                </a:cubicBezTo>
                <a:cubicBezTo>
                  <a:pt x="705" y="1751"/>
                  <a:pt x="704" y="1751"/>
                  <a:pt x="704" y="1751"/>
                </a:cubicBezTo>
                <a:cubicBezTo>
                  <a:pt x="704" y="1751"/>
                  <a:pt x="703" y="1751"/>
                  <a:pt x="703" y="1751"/>
                </a:cubicBezTo>
                <a:cubicBezTo>
                  <a:pt x="702" y="1751"/>
                  <a:pt x="702" y="1752"/>
                  <a:pt x="701" y="1752"/>
                </a:cubicBezTo>
                <a:cubicBezTo>
                  <a:pt x="701" y="1752"/>
                  <a:pt x="700" y="1752"/>
                  <a:pt x="700" y="1752"/>
                </a:cubicBezTo>
                <a:cubicBezTo>
                  <a:pt x="699" y="1752"/>
                  <a:pt x="699" y="1752"/>
                  <a:pt x="698" y="1752"/>
                </a:cubicBezTo>
                <a:cubicBezTo>
                  <a:pt x="698" y="1752"/>
                  <a:pt x="698" y="1752"/>
                  <a:pt x="698" y="1752"/>
                </a:cubicBezTo>
                <a:cubicBezTo>
                  <a:pt x="697" y="1752"/>
                  <a:pt x="697" y="1752"/>
                  <a:pt x="697" y="1752"/>
                </a:cubicBezTo>
                <a:cubicBezTo>
                  <a:pt x="696" y="1753"/>
                  <a:pt x="696" y="1753"/>
                  <a:pt x="695" y="1753"/>
                </a:cubicBezTo>
                <a:cubicBezTo>
                  <a:pt x="695" y="1753"/>
                  <a:pt x="694" y="1753"/>
                  <a:pt x="694" y="1753"/>
                </a:cubicBezTo>
                <a:cubicBezTo>
                  <a:pt x="693" y="1754"/>
                  <a:pt x="693" y="1754"/>
                  <a:pt x="693" y="1754"/>
                </a:cubicBezTo>
                <a:cubicBezTo>
                  <a:pt x="692" y="1754"/>
                  <a:pt x="692" y="1754"/>
                  <a:pt x="691" y="1755"/>
                </a:cubicBezTo>
                <a:cubicBezTo>
                  <a:pt x="691" y="1755"/>
                  <a:pt x="690" y="1755"/>
                  <a:pt x="690" y="1755"/>
                </a:cubicBezTo>
                <a:cubicBezTo>
                  <a:pt x="690" y="1756"/>
                  <a:pt x="689" y="1756"/>
                  <a:pt x="689" y="1756"/>
                </a:cubicBezTo>
                <a:cubicBezTo>
                  <a:pt x="688" y="1756"/>
                  <a:pt x="688" y="1757"/>
                  <a:pt x="688" y="1757"/>
                </a:cubicBezTo>
                <a:cubicBezTo>
                  <a:pt x="687" y="1757"/>
                  <a:pt x="687" y="1758"/>
                  <a:pt x="686" y="1758"/>
                </a:cubicBezTo>
                <a:cubicBezTo>
                  <a:pt x="686" y="1758"/>
                  <a:pt x="686" y="1758"/>
                  <a:pt x="685" y="1759"/>
                </a:cubicBezTo>
                <a:cubicBezTo>
                  <a:pt x="685" y="1759"/>
                  <a:pt x="685" y="1759"/>
                  <a:pt x="684" y="1760"/>
                </a:cubicBezTo>
                <a:cubicBezTo>
                  <a:pt x="684" y="1760"/>
                  <a:pt x="683" y="1760"/>
                  <a:pt x="683" y="1761"/>
                </a:cubicBezTo>
                <a:cubicBezTo>
                  <a:pt x="683" y="1761"/>
                  <a:pt x="683" y="1761"/>
                  <a:pt x="682" y="1762"/>
                </a:cubicBezTo>
                <a:cubicBezTo>
                  <a:pt x="682" y="1762"/>
                  <a:pt x="682" y="1763"/>
                  <a:pt x="681" y="1763"/>
                </a:cubicBezTo>
                <a:cubicBezTo>
                  <a:pt x="681" y="1763"/>
                  <a:pt x="681" y="1764"/>
                  <a:pt x="681" y="1764"/>
                </a:cubicBezTo>
                <a:cubicBezTo>
                  <a:pt x="680" y="1764"/>
                  <a:pt x="680" y="1765"/>
                  <a:pt x="680" y="1765"/>
                </a:cubicBezTo>
                <a:cubicBezTo>
                  <a:pt x="680" y="1765"/>
                  <a:pt x="679" y="1766"/>
                  <a:pt x="679" y="1766"/>
                </a:cubicBezTo>
                <a:cubicBezTo>
                  <a:pt x="456" y="1701"/>
                  <a:pt x="456" y="1701"/>
                  <a:pt x="456" y="1701"/>
                </a:cubicBezTo>
                <a:cubicBezTo>
                  <a:pt x="456" y="1701"/>
                  <a:pt x="456" y="1701"/>
                  <a:pt x="456" y="1701"/>
                </a:cubicBezTo>
                <a:cubicBezTo>
                  <a:pt x="456" y="1700"/>
                  <a:pt x="456" y="1700"/>
                  <a:pt x="456" y="1700"/>
                </a:cubicBezTo>
                <a:cubicBezTo>
                  <a:pt x="456" y="1699"/>
                  <a:pt x="456" y="1699"/>
                  <a:pt x="456" y="1698"/>
                </a:cubicBezTo>
                <a:cubicBezTo>
                  <a:pt x="456" y="1698"/>
                  <a:pt x="456" y="1697"/>
                  <a:pt x="456" y="1697"/>
                </a:cubicBezTo>
                <a:cubicBezTo>
                  <a:pt x="456" y="1696"/>
                  <a:pt x="456" y="1696"/>
                  <a:pt x="456" y="1696"/>
                </a:cubicBezTo>
                <a:cubicBezTo>
                  <a:pt x="456" y="1695"/>
                  <a:pt x="455" y="1695"/>
                  <a:pt x="455" y="1695"/>
                </a:cubicBezTo>
                <a:cubicBezTo>
                  <a:pt x="455" y="1695"/>
                  <a:pt x="455" y="1694"/>
                  <a:pt x="455" y="1694"/>
                </a:cubicBezTo>
                <a:cubicBezTo>
                  <a:pt x="455" y="1694"/>
                  <a:pt x="455" y="1693"/>
                  <a:pt x="455" y="1693"/>
                </a:cubicBezTo>
                <a:cubicBezTo>
                  <a:pt x="455" y="1693"/>
                  <a:pt x="455" y="1693"/>
                  <a:pt x="455" y="1692"/>
                </a:cubicBezTo>
                <a:cubicBezTo>
                  <a:pt x="455" y="1692"/>
                  <a:pt x="455" y="1692"/>
                  <a:pt x="455" y="1691"/>
                </a:cubicBezTo>
                <a:cubicBezTo>
                  <a:pt x="454" y="1691"/>
                  <a:pt x="454" y="1691"/>
                  <a:pt x="454" y="1691"/>
                </a:cubicBezTo>
                <a:cubicBezTo>
                  <a:pt x="454" y="1691"/>
                  <a:pt x="454" y="1690"/>
                  <a:pt x="454" y="1690"/>
                </a:cubicBezTo>
                <a:cubicBezTo>
                  <a:pt x="454" y="1690"/>
                  <a:pt x="454" y="1690"/>
                  <a:pt x="454" y="1689"/>
                </a:cubicBezTo>
                <a:cubicBezTo>
                  <a:pt x="454" y="1689"/>
                  <a:pt x="453" y="1689"/>
                  <a:pt x="453" y="1688"/>
                </a:cubicBezTo>
                <a:cubicBezTo>
                  <a:pt x="453" y="1688"/>
                  <a:pt x="453" y="1687"/>
                  <a:pt x="453" y="1687"/>
                </a:cubicBezTo>
                <a:cubicBezTo>
                  <a:pt x="452" y="1686"/>
                  <a:pt x="452" y="1686"/>
                  <a:pt x="452" y="1686"/>
                </a:cubicBezTo>
                <a:cubicBezTo>
                  <a:pt x="452" y="1686"/>
                  <a:pt x="452" y="1686"/>
                  <a:pt x="452" y="1686"/>
                </a:cubicBezTo>
                <a:cubicBezTo>
                  <a:pt x="452" y="1685"/>
                  <a:pt x="452" y="1685"/>
                  <a:pt x="451" y="1685"/>
                </a:cubicBezTo>
                <a:cubicBezTo>
                  <a:pt x="451" y="1685"/>
                  <a:pt x="451" y="1684"/>
                  <a:pt x="451" y="1684"/>
                </a:cubicBezTo>
                <a:cubicBezTo>
                  <a:pt x="451" y="1684"/>
                  <a:pt x="451" y="1684"/>
                  <a:pt x="451" y="1684"/>
                </a:cubicBezTo>
                <a:cubicBezTo>
                  <a:pt x="451" y="1684"/>
                  <a:pt x="451" y="1683"/>
                  <a:pt x="450" y="1683"/>
                </a:cubicBezTo>
                <a:cubicBezTo>
                  <a:pt x="450" y="1683"/>
                  <a:pt x="450" y="1682"/>
                  <a:pt x="449" y="1682"/>
                </a:cubicBezTo>
                <a:cubicBezTo>
                  <a:pt x="449" y="1682"/>
                  <a:pt x="449" y="1681"/>
                  <a:pt x="449" y="1681"/>
                </a:cubicBezTo>
                <a:cubicBezTo>
                  <a:pt x="448" y="1681"/>
                  <a:pt x="448" y="1680"/>
                  <a:pt x="448" y="1680"/>
                </a:cubicBezTo>
                <a:cubicBezTo>
                  <a:pt x="448" y="1680"/>
                  <a:pt x="448" y="1680"/>
                  <a:pt x="448" y="1680"/>
                </a:cubicBezTo>
                <a:cubicBezTo>
                  <a:pt x="448" y="1680"/>
                  <a:pt x="448" y="1680"/>
                  <a:pt x="447" y="1680"/>
                </a:cubicBezTo>
                <a:cubicBezTo>
                  <a:pt x="447" y="1679"/>
                  <a:pt x="447" y="1679"/>
                  <a:pt x="447" y="1679"/>
                </a:cubicBezTo>
                <a:cubicBezTo>
                  <a:pt x="446" y="1678"/>
                  <a:pt x="446" y="1678"/>
                  <a:pt x="446" y="1678"/>
                </a:cubicBezTo>
                <a:cubicBezTo>
                  <a:pt x="445" y="1677"/>
                  <a:pt x="445" y="1677"/>
                  <a:pt x="444" y="1677"/>
                </a:cubicBezTo>
                <a:cubicBezTo>
                  <a:pt x="444" y="1677"/>
                  <a:pt x="444" y="1676"/>
                  <a:pt x="443" y="1676"/>
                </a:cubicBezTo>
                <a:cubicBezTo>
                  <a:pt x="443" y="1676"/>
                  <a:pt x="443" y="1676"/>
                  <a:pt x="443" y="1676"/>
                </a:cubicBezTo>
                <a:cubicBezTo>
                  <a:pt x="443" y="1676"/>
                  <a:pt x="443" y="1676"/>
                  <a:pt x="443" y="1676"/>
                </a:cubicBezTo>
                <a:cubicBezTo>
                  <a:pt x="443" y="1676"/>
                  <a:pt x="442" y="1675"/>
                  <a:pt x="442" y="1675"/>
                </a:cubicBezTo>
                <a:cubicBezTo>
                  <a:pt x="442" y="1675"/>
                  <a:pt x="441" y="1675"/>
                  <a:pt x="441" y="1675"/>
                </a:cubicBezTo>
                <a:cubicBezTo>
                  <a:pt x="440" y="1674"/>
                  <a:pt x="440" y="1674"/>
                  <a:pt x="439" y="1674"/>
                </a:cubicBezTo>
                <a:cubicBezTo>
                  <a:pt x="439" y="1674"/>
                  <a:pt x="439" y="1673"/>
                  <a:pt x="438" y="1673"/>
                </a:cubicBezTo>
                <a:cubicBezTo>
                  <a:pt x="438" y="1673"/>
                  <a:pt x="438" y="1673"/>
                  <a:pt x="438" y="1673"/>
                </a:cubicBezTo>
                <a:cubicBezTo>
                  <a:pt x="437" y="1673"/>
                  <a:pt x="437" y="1673"/>
                  <a:pt x="437" y="1673"/>
                </a:cubicBezTo>
                <a:cubicBezTo>
                  <a:pt x="436" y="1672"/>
                  <a:pt x="436" y="1672"/>
                  <a:pt x="435" y="1672"/>
                </a:cubicBezTo>
                <a:cubicBezTo>
                  <a:pt x="435" y="1672"/>
                  <a:pt x="435" y="1672"/>
                  <a:pt x="434" y="1672"/>
                </a:cubicBezTo>
                <a:cubicBezTo>
                  <a:pt x="434" y="1672"/>
                  <a:pt x="434" y="1672"/>
                  <a:pt x="434" y="1672"/>
                </a:cubicBezTo>
                <a:cubicBezTo>
                  <a:pt x="434" y="1672"/>
                  <a:pt x="433" y="1671"/>
                  <a:pt x="433" y="1671"/>
                </a:cubicBezTo>
                <a:cubicBezTo>
                  <a:pt x="432" y="1671"/>
                  <a:pt x="432" y="1671"/>
                  <a:pt x="432" y="1671"/>
                </a:cubicBezTo>
                <a:cubicBezTo>
                  <a:pt x="432" y="1671"/>
                  <a:pt x="431" y="1671"/>
                  <a:pt x="431" y="1671"/>
                </a:cubicBezTo>
                <a:cubicBezTo>
                  <a:pt x="431" y="1671"/>
                  <a:pt x="430" y="1671"/>
                  <a:pt x="429" y="1671"/>
                </a:cubicBezTo>
                <a:cubicBezTo>
                  <a:pt x="429" y="1671"/>
                  <a:pt x="429" y="1671"/>
                  <a:pt x="428" y="1671"/>
                </a:cubicBezTo>
                <a:cubicBezTo>
                  <a:pt x="428" y="1671"/>
                  <a:pt x="427" y="1671"/>
                  <a:pt x="427" y="1671"/>
                </a:cubicBezTo>
                <a:cubicBezTo>
                  <a:pt x="427" y="1671"/>
                  <a:pt x="427" y="1671"/>
                  <a:pt x="427" y="1671"/>
                </a:cubicBezTo>
                <a:cubicBezTo>
                  <a:pt x="371" y="1445"/>
                  <a:pt x="371" y="1445"/>
                  <a:pt x="371" y="1445"/>
                </a:cubicBezTo>
                <a:cubicBezTo>
                  <a:pt x="371" y="1445"/>
                  <a:pt x="371" y="1445"/>
                  <a:pt x="371" y="1445"/>
                </a:cubicBezTo>
                <a:cubicBezTo>
                  <a:pt x="372" y="1444"/>
                  <a:pt x="372" y="1444"/>
                  <a:pt x="373" y="1444"/>
                </a:cubicBezTo>
                <a:cubicBezTo>
                  <a:pt x="373" y="1443"/>
                  <a:pt x="374" y="1443"/>
                  <a:pt x="374" y="1443"/>
                </a:cubicBezTo>
                <a:cubicBezTo>
                  <a:pt x="374" y="1443"/>
                  <a:pt x="375" y="1442"/>
                  <a:pt x="375" y="1442"/>
                </a:cubicBezTo>
                <a:cubicBezTo>
                  <a:pt x="376" y="1442"/>
                  <a:pt x="376" y="1441"/>
                  <a:pt x="376" y="1441"/>
                </a:cubicBezTo>
                <a:cubicBezTo>
                  <a:pt x="377" y="1441"/>
                  <a:pt x="377" y="1440"/>
                  <a:pt x="377" y="1440"/>
                </a:cubicBezTo>
                <a:cubicBezTo>
                  <a:pt x="378" y="1440"/>
                  <a:pt x="378" y="1439"/>
                  <a:pt x="378" y="1439"/>
                </a:cubicBezTo>
                <a:cubicBezTo>
                  <a:pt x="379" y="1439"/>
                  <a:pt x="379" y="1438"/>
                  <a:pt x="379" y="1438"/>
                </a:cubicBezTo>
                <a:cubicBezTo>
                  <a:pt x="380" y="1438"/>
                  <a:pt x="380" y="1437"/>
                  <a:pt x="380" y="1437"/>
                </a:cubicBezTo>
                <a:cubicBezTo>
                  <a:pt x="381" y="1437"/>
                  <a:pt x="381" y="1436"/>
                  <a:pt x="381" y="1436"/>
                </a:cubicBezTo>
                <a:cubicBezTo>
                  <a:pt x="381" y="1435"/>
                  <a:pt x="382" y="1435"/>
                  <a:pt x="382" y="1434"/>
                </a:cubicBezTo>
                <a:cubicBezTo>
                  <a:pt x="382" y="1434"/>
                  <a:pt x="382" y="1434"/>
                  <a:pt x="383" y="1433"/>
                </a:cubicBezTo>
                <a:cubicBezTo>
                  <a:pt x="383" y="1433"/>
                  <a:pt x="383" y="1432"/>
                  <a:pt x="383" y="1432"/>
                </a:cubicBezTo>
                <a:cubicBezTo>
                  <a:pt x="384" y="1432"/>
                  <a:pt x="384" y="1431"/>
                  <a:pt x="384" y="1431"/>
                </a:cubicBezTo>
                <a:cubicBezTo>
                  <a:pt x="384" y="1430"/>
                  <a:pt x="384" y="1430"/>
                  <a:pt x="385" y="1429"/>
                </a:cubicBezTo>
                <a:cubicBezTo>
                  <a:pt x="385" y="1429"/>
                  <a:pt x="385" y="1428"/>
                  <a:pt x="385" y="1428"/>
                </a:cubicBezTo>
                <a:cubicBezTo>
                  <a:pt x="385" y="1427"/>
                  <a:pt x="385" y="1427"/>
                  <a:pt x="385" y="1427"/>
                </a:cubicBezTo>
                <a:cubicBezTo>
                  <a:pt x="385" y="1427"/>
                  <a:pt x="385" y="1427"/>
                  <a:pt x="385" y="1427"/>
                </a:cubicBezTo>
                <a:cubicBezTo>
                  <a:pt x="386" y="1426"/>
                  <a:pt x="386" y="1425"/>
                  <a:pt x="386" y="1425"/>
                </a:cubicBezTo>
                <a:cubicBezTo>
                  <a:pt x="386" y="1424"/>
                  <a:pt x="386" y="1424"/>
                  <a:pt x="386" y="1424"/>
                </a:cubicBezTo>
                <a:cubicBezTo>
                  <a:pt x="386" y="1423"/>
                  <a:pt x="386" y="1423"/>
                  <a:pt x="386" y="1422"/>
                </a:cubicBezTo>
                <a:cubicBezTo>
                  <a:pt x="386" y="1422"/>
                  <a:pt x="386" y="1421"/>
                  <a:pt x="386" y="1421"/>
                </a:cubicBezTo>
                <a:cubicBezTo>
                  <a:pt x="386" y="1420"/>
                  <a:pt x="386" y="1420"/>
                  <a:pt x="386" y="1419"/>
                </a:cubicBezTo>
                <a:cubicBezTo>
                  <a:pt x="387" y="1419"/>
                  <a:pt x="387" y="1418"/>
                  <a:pt x="387" y="1418"/>
                </a:cubicBezTo>
                <a:cubicBezTo>
                  <a:pt x="387" y="1417"/>
                  <a:pt x="386" y="1417"/>
                  <a:pt x="386" y="1417"/>
                </a:cubicBezTo>
                <a:cubicBezTo>
                  <a:pt x="386" y="1416"/>
                  <a:pt x="386" y="1415"/>
                  <a:pt x="386" y="1415"/>
                </a:cubicBezTo>
                <a:cubicBezTo>
                  <a:pt x="386" y="1414"/>
                  <a:pt x="386" y="1414"/>
                  <a:pt x="386" y="1414"/>
                </a:cubicBezTo>
                <a:cubicBezTo>
                  <a:pt x="386" y="1413"/>
                  <a:pt x="386" y="1412"/>
                  <a:pt x="386" y="1412"/>
                </a:cubicBezTo>
                <a:cubicBezTo>
                  <a:pt x="386" y="1412"/>
                  <a:pt x="386" y="1412"/>
                  <a:pt x="386" y="1411"/>
                </a:cubicBezTo>
                <a:cubicBezTo>
                  <a:pt x="386" y="1411"/>
                  <a:pt x="385" y="1411"/>
                  <a:pt x="385" y="1411"/>
                </a:cubicBezTo>
                <a:cubicBezTo>
                  <a:pt x="385" y="1410"/>
                  <a:pt x="385" y="1410"/>
                  <a:pt x="385" y="1409"/>
                </a:cubicBezTo>
                <a:cubicBezTo>
                  <a:pt x="385" y="1409"/>
                  <a:pt x="385" y="1408"/>
                  <a:pt x="384" y="1408"/>
                </a:cubicBezTo>
                <a:cubicBezTo>
                  <a:pt x="384" y="1407"/>
                  <a:pt x="384" y="1407"/>
                  <a:pt x="384" y="1406"/>
                </a:cubicBezTo>
                <a:cubicBezTo>
                  <a:pt x="384" y="1406"/>
                  <a:pt x="383" y="1405"/>
                  <a:pt x="383" y="1405"/>
                </a:cubicBezTo>
                <a:cubicBezTo>
                  <a:pt x="383" y="1405"/>
                  <a:pt x="383" y="1404"/>
                  <a:pt x="383" y="1404"/>
                </a:cubicBezTo>
                <a:cubicBezTo>
                  <a:pt x="382" y="1403"/>
                  <a:pt x="382" y="1403"/>
                  <a:pt x="382" y="1402"/>
                </a:cubicBezTo>
                <a:cubicBezTo>
                  <a:pt x="381" y="1402"/>
                  <a:pt x="381" y="1402"/>
                  <a:pt x="381" y="1401"/>
                </a:cubicBezTo>
                <a:cubicBezTo>
                  <a:pt x="381" y="1401"/>
                  <a:pt x="380" y="1400"/>
                  <a:pt x="380" y="1400"/>
                </a:cubicBezTo>
                <a:cubicBezTo>
                  <a:pt x="380" y="1400"/>
                  <a:pt x="379" y="1399"/>
                  <a:pt x="379" y="1399"/>
                </a:cubicBezTo>
                <a:cubicBezTo>
                  <a:pt x="379" y="1399"/>
                  <a:pt x="379" y="1398"/>
                  <a:pt x="378" y="1398"/>
                </a:cubicBezTo>
                <a:cubicBezTo>
                  <a:pt x="378" y="1398"/>
                  <a:pt x="377" y="1397"/>
                  <a:pt x="377" y="1397"/>
                </a:cubicBezTo>
                <a:cubicBezTo>
                  <a:pt x="377" y="1397"/>
                  <a:pt x="376" y="1396"/>
                  <a:pt x="376" y="1396"/>
                </a:cubicBezTo>
                <a:cubicBezTo>
                  <a:pt x="376" y="1396"/>
                  <a:pt x="375" y="1395"/>
                  <a:pt x="375" y="1395"/>
                </a:cubicBezTo>
                <a:cubicBezTo>
                  <a:pt x="375" y="1395"/>
                  <a:pt x="374" y="1395"/>
                  <a:pt x="374" y="1394"/>
                </a:cubicBezTo>
                <a:cubicBezTo>
                  <a:pt x="373" y="1394"/>
                  <a:pt x="373" y="1394"/>
                  <a:pt x="373" y="1393"/>
                </a:cubicBezTo>
                <a:cubicBezTo>
                  <a:pt x="372" y="1393"/>
                  <a:pt x="372" y="1393"/>
                  <a:pt x="371" y="1393"/>
                </a:cubicBezTo>
                <a:cubicBezTo>
                  <a:pt x="371" y="1392"/>
                  <a:pt x="371" y="1392"/>
                  <a:pt x="370" y="1392"/>
                </a:cubicBezTo>
                <a:cubicBezTo>
                  <a:pt x="370" y="1392"/>
                  <a:pt x="369" y="1392"/>
                  <a:pt x="369" y="1391"/>
                </a:cubicBezTo>
                <a:cubicBezTo>
                  <a:pt x="368" y="1391"/>
                  <a:pt x="368" y="1391"/>
                  <a:pt x="367" y="1391"/>
                </a:cubicBezTo>
                <a:cubicBezTo>
                  <a:pt x="367" y="1391"/>
                  <a:pt x="366" y="1390"/>
                  <a:pt x="366" y="1390"/>
                </a:cubicBezTo>
                <a:cubicBezTo>
                  <a:pt x="366" y="1390"/>
                  <a:pt x="365" y="1390"/>
                  <a:pt x="365" y="1390"/>
                </a:cubicBezTo>
                <a:cubicBezTo>
                  <a:pt x="365" y="1390"/>
                  <a:pt x="365" y="1390"/>
                  <a:pt x="365" y="1390"/>
                </a:cubicBezTo>
                <a:cubicBezTo>
                  <a:pt x="364" y="1390"/>
                  <a:pt x="363" y="1390"/>
                  <a:pt x="363" y="1389"/>
                </a:cubicBezTo>
                <a:cubicBezTo>
                  <a:pt x="362" y="1389"/>
                  <a:pt x="362" y="1389"/>
                  <a:pt x="362" y="1389"/>
                </a:cubicBezTo>
                <a:cubicBezTo>
                  <a:pt x="361" y="1389"/>
                  <a:pt x="361" y="1389"/>
                  <a:pt x="360" y="1389"/>
                </a:cubicBezTo>
                <a:cubicBezTo>
                  <a:pt x="360" y="1389"/>
                  <a:pt x="359" y="1389"/>
                  <a:pt x="359" y="1389"/>
                </a:cubicBezTo>
                <a:cubicBezTo>
                  <a:pt x="358" y="1389"/>
                  <a:pt x="358" y="1389"/>
                  <a:pt x="357" y="1389"/>
                </a:cubicBezTo>
                <a:cubicBezTo>
                  <a:pt x="357" y="1389"/>
                  <a:pt x="356" y="1389"/>
                  <a:pt x="356" y="1389"/>
                </a:cubicBezTo>
                <a:cubicBezTo>
                  <a:pt x="355" y="1389"/>
                  <a:pt x="355" y="1389"/>
                  <a:pt x="355" y="1389"/>
                </a:cubicBezTo>
                <a:cubicBezTo>
                  <a:pt x="354" y="1389"/>
                  <a:pt x="353" y="1389"/>
                  <a:pt x="353" y="1389"/>
                </a:cubicBezTo>
                <a:cubicBezTo>
                  <a:pt x="352" y="1389"/>
                  <a:pt x="352" y="1389"/>
                  <a:pt x="352" y="1389"/>
                </a:cubicBezTo>
                <a:cubicBezTo>
                  <a:pt x="351" y="1389"/>
                  <a:pt x="350" y="1389"/>
                  <a:pt x="350" y="1390"/>
                </a:cubicBezTo>
                <a:cubicBezTo>
                  <a:pt x="350" y="1390"/>
                  <a:pt x="350" y="1390"/>
                  <a:pt x="350" y="1390"/>
                </a:cubicBezTo>
                <a:cubicBezTo>
                  <a:pt x="349" y="1390"/>
                  <a:pt x="349" y="1390"/>
                  <a:pt x="349" y="1390"/>
                </a:cubicBezTo>
                <a:cubicBezTo>
                  <a:pt x="348" y="1390"/>
                  <a:pt x="348" y="1390"/>
                  <a:pt x="347" y="1390"/>
                </a:cubicBezTo>
                <a:cubicBezTo>
                  <a:pt x="347" y="1391"/>
                  <a:pt x="346" y="1391"/>
                  <a:pt x="346" y="1391"/>
                </a:cubicBezTo>
                <a:cubicBezTo>
                  <a:pt x="345" y="1391"/>
                  <a:pt x="345" y="1391"/>
                  <a:pt x="344" y="1391"/>
                </a:cubicBezTo>
                <a:cubicBezTo>
                  <a:pt x="344" y="1392"/>
                  <a:pt x="343" y="1392"/>
                  <a:pt x="343" y="1392"/>
                </a:cubicBezTo>
                <a:cubicBezTo>
                  <a:pt x="343" y="1392"/>
                  <a:pt x="342" y="1393"/>
                  <a:pt x="342" y="1393"/>
                </a:cubicBezTo>
                <a:cubicBezTo>
                  <a:pt x="341" y="1393"/>
                  <a:pt x="341" y="1393"/>
                  <a:pt x="340" y="1394"/>
                </a:cubicBezTo>
                <a:cubicBezTo>
                  <a:pt x="340" y="1394"/>
                  <a:pt x="340" y="1394"/>
                  <a:pt x="339" y="1394"/>
                </a:cubicBezTo>
                <a:cubicBezTo>
                  <a:pt x="339" y="1395"/>
                  <a:pt x="339" y="1395"/>
                  <a:pt x="338" y="1395"/>
                </a:cubicBezTo>
                <a:cubicBezTo>
                  <a:pt x="338" y="1396"/>
                  <a:pt x="337" y="1396"/>
                  <a:pt x="337" y="1396"/>
                </a:cubicBezTo>
                <a:cubicBezTo>
                  <a:pt x="337" y="1396"/>
                  <a:pt x="336" y="1397"/>
                  <a:pt x="336" y="1397"/>
                </a:cubicBezTo>
                <a:cubicBezTo>
                  <a:pt x="336" y="1397"/>
                  <a:pt x="335" y="1398"/>
                  <a:pt x="335" y="1398"/>
                </a:cubicBezTo>
                <a:cubicBezTo>
                  <a:pt x="335" y="1398"/>
                  <a:pt x="334" y="1399"/>
                  <a:pt x="334" y="1399"/>
                </a:cubicBezTo>
                <a:cubicBezTo>
                  <a:pt x="334" y="1400"/>
                  <a:pt x="333" y="1400"/>
                  <a:pt x="333" y="1400"/>
                </a:cubicBezTo>
                <a:cubicBezTo>
                  <a:pt x="333" y="1401"/>
                  <a:pt x="333" y="1401"/>
                  <a:pt x="332" y="1401"/>
                </a:cubicBezTo>
                <a:cubicBezTo>
                  <a:pt x="332" y="1402"/>
                  <a:pt x="332" y="1402"/>
                  <a:pt x="331" y="1403"/>
                </a:cubicBezTo>
                <a:cubicBezTo>
                  <a:pt x="331" y="1403"/>
                  <a:pt x="331" y="1403"/>
                  <a:pt x="331" y="1403"/>
                </a:cubicBezTo>
                <a:cubicBezTo>
                  <a:pt x="108" y="1338"/>
                  <a:pt x="108" y="1338"/>
                  <a:pt x="108" y="1338"/>
                </a:cubicBezTo>
                <a:cubicBezTo>
                  <a:pt x="108" y="1338"/>
                  <a:pt x="108" y="1338"/>
                  <a:pt x="108" y="1338"/>
                </a:cubicBezTo>
                <a:cubicBezTo>
                  <a:pt x="108" y="1338"/>
                  <a:pt x="108" y="1337"/>
                  <a:pt x="108" y="1337"/>
                </a:cubicBezTo>
                <a:cubicBezTo>
                  <a:pt x="108" y="1337"/>
                  <a:pt x="108" y="1336"/>
                  <a:pt x="108" y="1336"/>
                </a:cubicBezTo>
                <a:cubicBezTo>
                  <a:pt x="108" y="1335"/>
                  <a:pt x="108" y="1335"/>
                  <a:pt x="107" y="1334"/>
                </a:cubicBezTo>
                <a:cubicBezTo>
                  <a:pt x="107" y="1334"/>
                  <a:pt x="107" y="1333"/>
                  <a:pt x="107" y="1333"/>
                </a:cubicBezTo>
                <a:cubicBezTo>
                  <a:pt x="107" y="1333"/>
                  <a:pt x="107" y="1333"/>
                  <a:pt x="107" y="1332"/>
                </a:cubicBezTo>
                <a:cubicBezTo>
                  <a:pt x="107" y="1332"/>
                  <a:pt x="107" y="1331"/>
                  <a:pt x="107" y="1331"/>
                </a:cubicBezTo>
                <a:cubicBezTo>
                  <a:pt x="107" y="1331"/>
                  <a:pt x="107" y="1331"/>
                  <a:pt x="107" y="1331"/>
                </a:cubicBezTo>
                <a:cubicBezTo>
                  <a:pt x="107" y="1330"/>
                  <a:pt x="107" y="1330"/>
                  <a:pt x="107" y="1330"/>
                </a:cubicBezTo>
                <a:cubicBezTo>
                  <a:pt x="106" y="1329"/>
                  <a:pt x="106" y="1329"/>
                  <a:pt x="106" y="1328"/>
                </a:cubicBezTo>
                <a:cubicBezTo>
                  <a:pt x="106" y="1328"/>
                  <a:pt x="106" y="1328"/>
                  <a:pt x="106" y="1327"/>
                </a:cubicBezTo>
                <a:cubicBezTo>
                  <a:pt x="106" y="1327"/>
                  <a:pt x="106" y="1327"/>
                  <a:pt x="106" y="1327"/>
                </a:cubicBezTo>
                <a:cubicBezTo>
                  <a:pt x="105" y="1326"/>
                  <a:pt x="105" y="1326"/>
                  <a:pt x="105" y="1326"/>
                </a:cubicBezTo>
                <a:cubicBezTo>
                  <a:pt x="105" y="1325"/>
                  <a:pt x="105" y="1325"/>
                  <a:pt x="104" y="1324"/>
                </a:cubicBezTo>
                <a:cubicBezTo>
                  <a:pt x="104" y="1324"/>
                  <a:pt x="104" y="1323"/>
                  <a:pt x="104" y="1323"/>
                </a:cubicBezTo>
                <a:cubicBezTo>
                  <a:pt x="104" y="1323"/>
                  <a:pt x="103" y="1322"/>
                  <a:pt x="103" y="1322"/>
                </a:cubicBezTo>
                <a:cubicBezTo>
                  <a:pt x="103" y="1322"/>
                  <a:pt x="103" y="1322"/>
                  <a:pt x="103" y="1322"/>
                </a:cubicBezTo>
                <a:cubicBezTo>
                  <a:pt x="103" y="1322"/>
                  <a:pt x="103" y="1322"/>
                  <a:pt x="103" y="1322"/>
                </a:cubicBezTo>
                <a:cubicBezTo>
                  <a:pt x="103" y="1321"/>
                  <a:pt x="102" y="1321"/>
                  <a:pt x="102" y="1321"/>
                </a:cubicBezTo>
                <a:cubicBezTo>
                  <a:pt x="102" y="1320"/>
                  <a:pt x="102" y="1320"/>
                  <a:pt x="101" y="1319"/>
                </a:cubicBezTo>
                <a:cubicBezTo>
                  <a:pt x="101" y="1319"/>
                  <a:pt x="101" y="1319"/>
                  <a:pt x="100" y="1318"/>
                </a:cubicBezTo>
                <a:cubicBezTo>
                  <a:pt x="100" y="1318"/>
                  <a:pt x="100" y="1318"/>
                  <a:pt x="100" y="1317"/>
                </a:cubicBezTo>
                <a:cubicBezTo>
                  <a:pt x="100" y="1317"/>
                  <a:pt x="99" y="1317"/>
                  <a:pt x="99" y="1317"/>
                </a:cubicBezTo>
                <a:cubicBezTo>
                  <a:pt x="99" y="1317"/>
                  <a:pt x="99" y="1317"/>
                  <a:pt x="99" y="1317"/>
                </a:cubicBezTo>
                <a:cubicBezTo>
                  <a:pt x="99" y="1317"/>
                  <a:pt x="99" y="1316"/>
                  <a:pt x="98" y="1316"/>
                </a:cubicBezTo>
                <a:cubicBezTo>
                  <a:pt x="98" y="1316"/>
                  <a:pt x="98" y="1316"/>
                  <a:pt x="98" y="1316"/>
                </a:cubicBezTo>
                <a:cubicBezTo>
                  <a:pt x="98" y="1316"/>
                  <a:pt x="98" y="1315"/>
                  <a:pt x="97" y="1315"/>
                </a:cubicBezTo>
                <a:cubicBezTo>
                  <a:pt x="97" y="1315"/>
                  <a:pt x="97" y="1315"/>
                  <a:pt x="96" y="1314"/>
                </a:cubicBezTo>
                <a:cubicBezTo>
                  <a:pt x="96" y="1314"/>
                  <a:pt x="95" y="1314"/>
                  <a:pt x="95" y="1314"/>
                </a:cubicBezTo>
                <a:cubicBezTo>
                  <a:pt x="95" y="1313"/>
                  <a:pt x="95" y="1313"/>
                  <a:pt x="95" y="1313"/>
                </a:cubicBezTo>
                <a:cubicBezTo>
                  <a:pt x="95" y="1313"/>
                  <a:pt x="95" y="1313"/>
                  <a:pt x="95" y="1313"/>
                </a:cubicBezTo>
                <a:cubicBezTo>
                  <a:pt x="94" y="1313"/>
                  <a:pt x="94" y="1313"/>
                  <a:pt x="94" y="1313"/>
                </a:cubicBezTo>
                <a:cubicBezTo>
                  <a:pt x="94" y="1312"/>
                  <a:pt x="93" y="1312"/>
                  <a:pt x="93" y="1312"/>
                </a:cubicBezTo>
                <a:cubicBezTo>
                  <a:pt x="93" y="1312"/>
                  <a:pt x="93" y="1312"/>
                  <a:pt x="93" y="1312"/>
                </a:cubicBezTo>
                <a:cubicBezTo>
                  <a:pt x="92" y="1312"/>
                  <a:pt x="92" y="1311"/>
                  <a:pt x="91" y="1311"/>
                </a:cubicBezTo>
                <a:cubicBezTo>
                  <a:pt x="91" y="1311"/>
                  <a:pt x="91" y="1311"/>
                  <a:pt x="91" y="1311"/>
                </a:cubicBezTo>
                <a:cubicBezTo>
                  <a:pt x="91" y="1311"/>
                  <a:pt x="90" y="1311"/>
                  <a:pt x="90" y="1311"/>
                </a:cubicBezTo>
                <a:cubicBezTo>
                  <a:pt x="90" y="1310"/>
                  <a:pt x="90" y="1310"/>
                  <a:pt x="89" y="1310"/>
                </a:cubicBezTo>
                <a:cubicBezTo>
                  <a:pt x="89" y="1310"/>
                  <a:pt x="89" y="1310"/>
                  <a:pt x="89" y="1310"/>
                </a:cubicBezTo>
                <a:cubicBezTo>
                  <a:pt x="88" y="1310"/>
                  <a:pt x="88" y="1310"/>
                  <a:pt x="87" y="1309"/>
                </a:cubicBezTo>
                <a:cubicBezTo>
                  <a:pt x="87" y="1309"/>
                  <a:pt x="86" y="1309"/>
                  <a:pt x="86" y="1309"/>
                </a:cubicBezTo>
                <a:cubicBezTo>
                  <a:pt x="86" y="1309"/>
                  <a:pt x="86" y="1309"/>
                  <a:pt x="86" y="1309"/>
                </a:cubicBezTo>
                <a:cubicBezTo>
                  <a:pt x="86" y="1309"/>
                  <a:pt x="86" y="1309"/>
                  <a:pt x="85" y="1309"/>
                </a:cubicBezTo>
                <a:cubicBezTo>
                  <a:pt x="85" y="1309"/>
                  <a:pt x="85" y="1309"/>
                  <a:pt x="84" y="1309"/>
                </a:cubicBezTo>
                <a:cubicBezTo>
                  <a:pt x="84" y="1309"/>
                  <a:pt x="84" y="1309"/>
                  <a:pt x="84" y="1309"/>
                </a:cubicBezTo>
                <a:cubicBezTo>
                  <a:pt x="84" y="1309"/>
                  <a:pt x="83" y="1308"/>
                  <a:pt x="83" y="1308"/>
                </a:cubicBezTo>
                <a:cubicBezTo>
                  <a:pt x="83" y="1308"/>
                  <a:pt x="83" y="1308"/>
                  <a:pt x="83" y="1308"/>
                </a:cubicBezTo>
                <a:cubicBezTo>
                  <a:pt x="82" y="1308"/>
                  <a:pt x="82" y="1308"/>
                  <a:pt x="81" y="1308"/>
                </a:cubicBezTo>
                <a:cubicBezTo>
                  <a:pt x="81" y="1308"/>
                  <a:pt x="80" y="1308"/>
                  <a:pt x="80" y="1308"/>
                </a:cubicBezTo>
                <a:cubicBezTo>
                  <a:pt x="80" y="1308"/>
                  <a:pt x="79" y="1308"/>
                  <a:pt x="79" y="1308"/>
                </a:cubicBezTo>
                <a:cubicBezTo>
                  <a:pt x="79" y="1308"/>
                  <a:pt x="79" y="1308"/>
                  <a:pt x="79" y="1308"/>
                </a:cubicBezTo>
                <a:cubicBezTo>
                  <a:pt x="23" y="1082"/>
                  <a:pt x="23" y="1082"/>
                  <a:pt x="23" y="1082"/>
                </a:cubicBezTo>
                <a:cubicBezTo>
                  <a:pt x="23" y="1082"/>
                  <a:pt x="23" y="1082"/>
                  <a:pt x="23" y="1082"/>
                </a:cubicBezTo>
                <a:cubicBezTo>
                  <a:pt x="24" y="1082"/>
                  <a:pt x="24" y="1082"/>
                  <a:pt x="24" y="1081"/>
                </a:cubicBezTo>
                <a:cubicBezTo>
                  <a:pt x="24" y="1081"/>
                  <a:pt x="24" y="1081"/>
                  <a:pt x="25" y="1081"/>
                </a:cubicBezTo>
                <a:cubicBezTo>
                  <a:pt x="25" y="1081"/>
                  <a:pt x="25" y="1081"/>
                  <a:pt x="25" y="1081"/>
                </a:cubicBezTo>
                <a:cubicBezTo>
                  <a:pt x="25" y="1081"/>
                  <a:pt x="25" y="1081"/>
                  <a:pt x="26" y="1080"/>
                </a:cubicBezTo>
                <a:cubicBezTo>
                  <a:pt x="26" y="1080"/>
                  <a:pt x="27" y="1080"/>
                  <a:pt x="27" y="1079"/>
                </a:cubicBezTo>
                <a:cubicBezTo>
                  <a:pt x="27" y="1079"/>
                  <a:pt x="28" y="1079"/>
                  <a:pt x="28" y="1079"/>
                </a:cubicBezTo>
                <a:cubicBezTo>
                  <a:pt x="28" y="1078"/>
                  <a:pt x="29" y="1078"/>
                  <a:pt x="29" y="1078"/>
                </a:cubicBezTo>
                <a:cubicBezTo>
                  <a:pt x="29" y="1078"/>
                  <a:pt x="29" y="1078"/>
                  <a:pt x="29" y="1078"/>
                </a:cubicBezTo>
                <a:cubicBezTo>
                  <a:pt x="29" y="1078"/>
                  <a:pt x="29" y="1077"/>
                  <a:pt x="29" y="1077"/>
                </a:cubicBezTo>
                <a:cubicBezTo>
                  <a:pt x="30" y="1077"/>
                  <a:pt x="30" y="1077"/>
                  <a:pt x="30" y="1077"/>
                </a:cubicBezTo>
                <a:cubicBezTo>
                  <a:pt x="30" y="1076"/>
                  <a:pt x="31" y="1076"/>
                  <a:pt x="31" y="1076"/>
                </a:cubicBezTo>
                <a:cubicBezTo>
                  <a:pt x="31" y="1075"/>
                  <a:pt x="32" y="1075"/>
                  <a:pt x="32" y="1074"/>
                </a:cubicBezTo>
                <a:cubicBezTo>
                  <a:pt x="32" y="1074"/>
                  <a:pt x="33" y="1074"/>
                  <a:pt x="33" y="1073"/>
                </a:cubicBezTo>
                <a:cubicBezTo>
                  <a:pt x="33" y="1073"/>
                  <a:pt x="33" y="1073"/>
                  <a:pt x="33" y="1073"/>
                </a:cubicBezTo>
                <a:cubicBezTo>
                  <a:pt x="33" y="1073"/>
                  <a:pt x="33" y="1073"/>
                  <a:pt x="33" y="1073"/>
                </a:cubicBezTo>
                <a:cubicBezTo>
                  <a:pt x="33" y="1073"/>
                  <a:pt x="34" y="1072"/>
                  <a:pt x="34" y="1072"/>
                </a:cubicBezTo>
                <a:cubicBezTo>
                  <a:pt x="34" y="1072"/>
                  <a:pt x="34" y="1071"/>
                  <a:pt x="34" y="1071"/>
                </a:cubicBezTo>
                <a:cubicBezTo>
                  <a:pt x="35" y="1070"/>
                  <a:pt x="35" y="1070"/>
                  <a:pt x="35" y="1069"/>
                </a:cubicBezTo>
                <a:cubicBezTo>
                  <a:pt x="35" y="1069"/>
                  <a:pt x="36" y="1069"/>
                  <a:pt x="36" y="1068"/>
                </a:cubicBezTo>
                <a:cubicBezTo>
                  <a:pt x="36" y="1068"/>
                  <a:pt x="36" y="1068"/>
                  <a:pt x="36" y="1068"/>
                </a:cubicBezTo>
                <a:cubicBezTo>
                  <a:pt x="36" y="1067"/>
                  <a:pt x="36" y="1067"/>
                  <a:pt x="36" y="1067"/>
                </a:cubicBezTo>
                <a:cubicBezTo>
                  <a:pt x="37" y="1066"/>
                  <a:pt x="37" y="1066"/>
                  <a:pt x="37" y="1065"/>
                </a:cubicBezTo>
                <a:cubicBezTo>
                  <a:pt x="37" y="1065"/>
                  <a:pt x="37" y="1065"/>
                  <a:pt x="37" y="1064"/>
                </a:cubicBezTo>
                <a:cubicBezTo>
                  <a:pt x="37" y="1064"/>
                  <a:pt x="37" y="1064"/>
                  <a:pt x="37" y="1064"/>
                </a:cubicBezTo>
                <a:cubicBezTo>
                  <a:pt x="37" y="1064"/>
                  <a:pt x="37" y="1063"/>
                  <a:pt x="38" y="1063"/>
                </a:cubicBezTo>
                <a:cubicBezTo>
                  <a:pt x="38" y="1062"/>
                  <a:pt x="38" y="1062"/>
                  <a:pt x="38" y="1062"/>
                </a:cubicBezTo>
                <a:cubicBezTo>
                  <a:pt x="38" y="1062"/>
                  <a:pt x="38" y="1061"/>
                  <a:pt x="38" y="1061"/>
                </a:cubicBezTo>
                <a:cubicBezTo>
                  <a:pt x="38" y="1061"/>
                  <a:pt x="38" y="1060"/>
                  <a:pt x="38" y="1059"/>
                </a:cubicBezTo>
                <a:cubicBezTo>
                  <a:pt x="38" y="1059"/>
                  <a:pt x="38" y="1059"/>
                  <a:pt x="38" y="1058"/>
                </a:cubicBezTo>
                <a:cubicBezTo>
                  <a:pt x="38" y="1058"/>
                  <a:pt x="38" y="1057"/>
                  <a:pt x="38" y="1057"/>
                </a:cubicBezTo>
                <a:cubicBezTo>
                  <a:pt x="38" y="1057"/>
                  <a:pt x="38" y="1057"/>
                  <a:pt x="38" y="1056"/>
                </a:cubicBezTo>
                <a:cubicBezTo>
                  <a:pt x="38" y="1056"/>
                  <a:pt x="38" y="1056"/>
                  <a:pt x="38" y="1055"/>
                </a:cubicBezTo>
                <a:cubicBezTo>
                  <a:pt x="38" y="1055"/>
                  <a:pt x="38" y="1054"/>
                  <a:pt x="38" y="1054"/>
                </a:cubicBezTo>
                <a:cubicBezTo>
                  <a:pt x="38" y="1053"/>
                  <a:pt x="38" y="1053"/>
                  <a:pt x="38" y="1052"/>
                </a:cubicBezTo>
                <a:cubicBezTo>
                  <a:pt x="38" y="1052"/>
                  <a:pt x="38" y="1052"/>
                  <a:pt x="38" y="1051"/>
                </a:cubicBezTo>
                <a:cubicBezTo>
                  <a:pt x="38" y="1051"/>
                  <a:pt x="38" y="1051"/>
                  <a:pt x="38" y="1051"/>
                </a:cubicBezTo>
                <a:cubicBezTo>
                  <a:pt x="38" y="1050"/>
                  <a:pt x="38" y="1050"/>
                  <a:pt x="38" y="1049"/>
                </a:cubicBezTo>
                <a:cubicBezTo>
                  <a:pt x="37" y="1049"/>
                  <a:pt x="37" y="1049"/>
                  <a:pt x="37" y="1049"/>
                </a:cubicBezTo>
                <a:cubicBezTo>
                  <a:pt x="37" y="1049"/>
                  <a:pt x="37" y="1048"/>
                  <a:pt x="37" y="1048"/>
                </a:cubicBezTo>
                <a:cubicBezTo>
                  <a:pt x="37" y="1048"/>
                  <a:pt x="37" y="1047"/>
                  <a:pt x="37" y="1046"/>
                </a:cubicBezTo>
                <a:cubicBezTo>
                  <a:pt x="37" y="1046"/>
                  <a:pt x="37" y="1046"/>
                  <a:pt x="36" y="1046"/>
                </a:cubicBezTo>
                <a:cubicBezTo>
                  <a:pt x="36" y="1045"/>
                  <a:pt x="36" y="1045"/>
                  <a:pt x="36" y="1045"/>
                </a:cubicBezTo>
                <a:cubicBezTo>
                  <a:pt x="36" y="1045"/>
                  <a:pt x="36" y="1044"/>
                  <a:pt x="36" y="1044"/>
                </a:cubicBezTo>
                <a:cubicBezTo>
                  <a:pt x="35" y="1043"/>
                  <a:pt x="35" y="1043"/>
                  <a:pt x="35" y="1042"/>
                </a:cubicBezTo>
                <a:cubicBezTo>
                  <a:pt x="35" y="1042"/>
                  <a:pt x="35" y="1042"/>
                  <a:pt x="35" y="1042"/>
                </a:cubicBezTo>
                <a:cubicBezTo>
                  <a:pt x="203" y="881"/>
                  <a:pt x="203" y="881"/>
                  <a:pt x="203" y="881"/>
                </a:cubicBezTo>
                <a:cubicBezTo>
                  <a:pt x="203" y="881"/>
                  <a:pt x="203" y="881"/>
                  <a:pt x="203" y="881"/>
                </a:cubicBezTo>
                <a:cubicBezTo>
                  <a:pt x="203" y="881"/>
                  <a:pt x="204" y="881"/>
                  <a:pt x="204" y="882"/>
                </a:cubicBezTo>
                <a:cubicBezTo>
                  <a:pt x="205" y="882"/>
                  <a:pt x="205" y="882"/>
                  <a:pt x="206" y="882"/>
                </a:cubicBezTo>
                <a:cubicBezTo>
                  <a:pt x="206" y="882"/>
                  <a:pt x="206" y="882"/>
                  <a:pt x="206" y="883"/>
                </a:cubicBezTo>
                <a:cubicBezTo>
                  <a:pt x="206" y="883"/>
                  <a:pt x="207" y="883"/>
                  <a:pt x="207" y="883"/>
                </a:cubicBezTo>
                <a:cubicBezTo>
                  <a:pt x="208" y="883"/>
                  <a:pt x="208" y="883"/>
                  <a:pt x="209" y="883"/>
                </a:cubicBezTo>
                <a:cubicBezTo>
                  <a:pt x="209" y="883"/>
                  <a:pt x="209" y="884"/>
                  <a:pt x="209" y="884"/>
                </a:cubicBezTo>
                <a:cubicBezTo>
                  <a:pt x="210" y="884"/>
                  <a:pt x="210" y="884"/>
                  <a:pt x="210" y="884"/>
                </a:cubicBezTo>
                <a:cubicBezTo>
                  <a:pt x="210" y="884"/>
                  <a:pt x="211" y="884"/>
                  <a:pt x="211" y="884"/>
                </a:cubicBezTo>
                <a:cubicBezTo>
                  <a:pt x="211" y="884"/>
                  <a:pt x="212" y="884"/>
                  <a:pt x="212" y="884"/>
                </a:cubicBezTo>
                <a:cubicBezTo>
                  <a:pt x="212" y="884"/>
                  <a:pt x="212" y="884"/>
                  <a:pt x="213" y="884"/>
                </a:cubicBezTo>
                <a:cubicBezTo>
                  <a:pt x="213" y="885"/>
                  <a:pt x="214" y="885"/>
                  <a:pt x="214" y="885"/>
                </a:cubicBezTo>
                <a:cubicBezTo>
                  <a:pt x="215" y="885"/>
                  <a:pt x="215" y="885"/>
                  <a:pt x="216" y="885"/>
                </a:cubicBezTo>
                <a:cubicBezTo>
                  <a:pt x="216" y="885"/>
                  <a:pt x="217" y="885"/>
                  <a:pt x="217" y="885"/>
                </a:cubicBezTo>
                <a:cubicBezTo>
                  <a:pt x="217" y="885"/>
                  <a:pt x="217" y="885"/>
                  <a:pt x="217" y="885"/>
                </a:cubicBezTo>
                <a:cubicBezTo>
                  <a:pt x="218" y="885"/>
                  <a:pt x="218" y="885"/>
                  <a:pt x="219" y="885"/>
                </a:cubicBezTo>
                <a:cubicBezTo>
                  <a:pt x="219" y="885"/>
                  <a:pt x="220" y="885"/>
                  <a:pt x="220" y="885"/>
                </a:cubicBezTo>
                <a:cubicBezTo>
                  <a:pt x="221" y="885"/>
                  <a:pt x="221" y="885"/>
                  <a:pt x="222" y="885"/>
                </a:cubicBezTo>
                <a:cubicBezTo>
                  <a:pt x="222" y="885"/>
                  <a:pt x="222" y="885"/>
                  <a:pt x="223" y="884"/>
                </a:cubicBezTo>
                <a:cubicBezTo>
                  <a:pt x="223" y="884"/>
                  <a:pt x="223" y="884"/>
                  <a:pt x="223" y="884"/>
                </a:cubicBezTo>
                <a:cubicBezTo>
                  <a:pt x="224" y="884"/>
                  <a:pt x="224" y="884"/>
                  <a:pt x="225" y="884"/>
                </a:cubicBezTo>
                <a:cubicBezTo>
                  <a:pt x="225" y="884"/>
                  <a:pt x="225" y="884"/>
                  <a:pt x="225" y="884"/>
                </a:cubicBezTo>
                <a:cubicBezTo>
                  <a:pt x="225" y="884"/>
                  <a:pt x="225" y="884"/>
                  <a:pt x="226" y="884"/>
                </a:cubicBezTo>
                <a:cubicBezTo>
                  <a:pt x="226" y="884"/>
                  <a:pt x="227" y="883"/>
                  <a:pt x="227" y="883"/>
                </a:cubicBezTo>
                <a:cubicBezTo>
                  <a:pt x="228" y="883"/>
                  <a:pt x="228" y="883"/>
                  <a:pt x="228" y="883"/>
                </a:cubicBezTo>
                <a:cubicBezTo>
                  <a:pt x="228" y="883"/>
                  <a:pt x="229" y="883"/>
                  <a:pt x="229" y="883"/>
                </a:cubicBezTo>
                <a:cubicBezTo>
                  <a:pt x="229" y="883"/>
                  <a:pt x="230" y="882"/>
                  <a:pt x="230" y="882"/>
                </a:cubicBezTo>
                <a:cubicBezTo>
                  <a:pt x="231" y="882"/>
                  <a:pt x="231" y="882"/>
                  <a:pt x="232" y="881"/>
                </a:cubicBezTo>
                <a:cubicBezTo>
                  <a:pt x="232" y="881"/>
                  <a:pt x="232" y="881"/>
                  <a:pt x="233" y="881"/>
                </a:cubicBezTo>
                <a:cubicBezTo>
                  <a:pt x="233" y="881"/>
                  <a:pt x="233" y="881"/>
                  <a:pt x="234" y="880"/>
                </a:cubicBezTo>
                <a:cubicBezTo>
                  <a:pt x="234" y="880"/>
                  <a:pt x="234" y="880"/>
                  <a:pt x="234" y="880"/>
                </a:cubicBezTo>
                <a:cubicBezTo>
                  <a:pt x="234" y="880"/>
                  <a:pt x="234" y="880"/>
                  <a:pt x="234" y="880"/>
                </a:cubicBezTo>
                <a:cubicBezTo>
                  <a:pt x="234" y="880"/>
                  <a:pt x="235" y="880"/>
                  <a:pt x="235" y="879"/>
                </a:cubicBezTo>
                <a:cubicBezTo>
                  <a:pt x="236" y="879"/>
                  <a:pt x="236" y="879"/>
                  <a:pt x="236" y="878"/>
                </a:cubicBezTo>
                <a:cubicBezTo>
                  <a:pt x="237" y="878"/>
                  <a:pt x="237" y="878"/>
                  <a:pt x="237" y="878"/>
                </a:cubicBezTo>
                <a:cubicBezTo>
                  <a:pt x="238" y="877"/>
                  <a:pt x="238" y="877"/>
                  <a:pt x="238" y="877"/>
                </a:cubicBezTo>
                <a:cubicBezTo>
                  <a:pt x="238" y="877"/>
                  <a:pt x="238" y="877"/>
                  <a:pt x="238" y="877"/>
                </a:cubicBezTo>
                <a:cubicBezTo>
                  <a:pt x="239" y="876"/>
                  <a:pt x="239" y="876"/>
                  <a:pt x="239" y="876"/>
                </a:cubicBezTo>
                <a:cubicBezTo>
                  <a:pt x="239" y="876"/>
                  <a:pt x="239" y="876"/>
                  <a:pt x="240" y="875"/>
                </a:cubicBezTo>
                <a:cubicBezTo>
                  <a:pt x="240" y="875"/>
                  <a:pt x="240" y="875"/>
                  <a:pt x="240" y="875"/>
                </a:cubicBezTo>
                <a:cubicBezTo>
                  <a:pt x="241" y="874"/>
                  <a:pt x="241" y="874"/>
                  <a:pt x="241" y="873"/>
                </a:cubicBezTo>
                <a:cubicBezTo>
                  <a:pt x="242" y="873"/>
                  <a:pt x="242" y="873"/>
                  <a:pt x="242" y="872"/>
                </a:cubicBezTo>
                <a:cubicBezTo>
                  <a:pt x="242" y="872"/>
                  <a:pt x="242" y="872"/>
                  <a:pt x="242" y="872"/>
                </a:cubicBezTo>
                <a:cubicBezTo>
                  <a:pt x="242" y="872"/>
                  <a:pt x="242" y="872"/>
                  <a:pt x="242" y="872"/>
                </a:cubicBezTo>
                <a:cubicBezTo>
                  <a:pt x="243" y="871"/>
                  <a:pt x="243" y="871"/>
                  <a:pt x="243" y="871"/>
                </a:cubicBezTo>
                <a:cubicBezTo>
                  <a:pt x="243" y="871"/>
                  <a:pt x="243" y="871"/>
                  <a:pt x="243" y="871"/>
                </a:cubicBezTo>
                <a:cubicBezTo>
                  <a:pt x="467" y="935"/>
                  <a:pt x="467" y="935"/>
                  <a:pt x="467" y="935"/>
                </a:cubicBezTo>
                <a:cubicBezTo>
                  <a:pt x="467" y="935"/>
                  <a:pt x="467" y="935"/>
                  <a:pt x="467" y="935"/>
                </a:cubicBezTo>
                <a:cubicBezTo>
                  <a:pt x="467" y="936"/>
                  <a:pt x="467" y="936"/>
                  <a:pt x="467" y="937"/>
                </a:cubicBezTo>
                <a:cubicBezTo>
                  <a:pt x="467" y="937"/>
                  <a:pt x="467" y="937"/>
                  <a:pt x="467" y="938"/>
                </a:cubicBezTo>
                <a:cubicBezTo>
                  <a:pt x="467" y="938"/>
                  <a:pt x="467" y="939"/>
                  <a:pt x="467" y="940"/>
                </a:cubicBezTo>
                <a:cubicBezTo>
                  <a:pt x="467" y="940"/>
                  <a:pt x="467" y="940"/>
                  <a:pt x="467" y="941"/>
                </a:cubicBezTo>
                <a:cubicBezTo>
                  <a:pt x="467" y="941"/>
                  <a:pt x="467" y="941"/>
                  <a:pt x="467" y="941"/>
                </a:cubicBezTo>
                <a:cubicBezTo>
                  <a:pt x="467" y="942"/>
                  <a:pt x="467" y="942"/>
                  <a:pt x="468" y="943"/>
                </a:cubicBezTo>
                <a:cubicBezTo>
                  <a:pt x="468" y="943"/>
                  <a:pt x="468" y="943"/>
                  <a:pt x="468" y="943"/>
                </a:cubicBezTo>
                <a:cubicBezTo>
                  <a:pt x="468" y="943"/>
                  <a:pt x="468" y="943"/>
                  <a:pt x="468" y="944"/>
                </a:cubicBezTo>
                <a:cubicBezTo>
                  <a:pt x="468" y="944"/>
                  <a:pt x="468" y="945"/>
                  <a:pt x="468" y="945"/>
                </a:cubicBezTo>
                <a:cubicBezTo>
                  <a:pt x="468" y="946"/>
                  <a:pt x="469" y="946"/>
                  <a:pt x="469" y="946"/>
                </a:cubicBezTo>
                <a:cubicBezTo>
                  <a:pt x="469" y="946"/>
                  <a:pt x="469" y="947"/>
                  <a:pt x="469" y="947"/>
                </a:cubicBezTo>
                <a:cubicBezTo>
                  <a:pt x="469" y="947"/>
                  <a:pt x="469" y="948"/>
                  <a:pt x="469" y="948"/>
                </a:cubicBezTo>
                <a:cubicBezTo>
                  <a:pt x="470" y="949"/>
                  <a:pt x="470" y="949"/>
                  <a:pt x="470" y="950"/>
                </a:cubicBezTo>
                <a:cubicBezTo>
                  <a:pt x="470" y="950"/>
                  <a:pt x="470" y="950"/>
                  <a:pt x="471" y="951"/>
                </a:cubicBezTo>
                <a:cubicBezTo>
                  <a:pt x="471" y="951"/>
                  <a:pt x="471" y="951"/>
                  <a:pt x="471" y="952"/>
                </a:cubicBezTo>
                <a:cubicBezTo>
                  <a:pt x="471" y="952"/>
                  <a:pt x="471" y="952"/>
                  <a:pt x="471" y="952"/>
                </a:cubicBezTo>
                <a:cubicBezTo>
                  <a:pt x="471" y="952"/>
                  <a:pt x="472" y="952"/>
                  <a:pt x="472" y="952"/>
                </a:cubicBezTo>
                <a:cubicBezTo>
                  <a:pt x="472" y="952"/>
                  <a:pt x="472" y="953"/>
                  <a:pt x="472" y="953"/>
                </a:cubicBezTo>
                <a:cubicBezTo>
                  <a:pt x="473" y="953"/>
                  <a:pt x="473" y="954"/>
                  <a:pt x="473" y="954"/>
                </a:cubicBezTo>
                <a:cubicBezTo>
                  <a:pt x="473" y="955"/>
                  <a:pt x="474" y="955"/>
                  <a:pt x="474" y="955"/>
                </a:cubicBezTo>
                <a:cubicBezTo>
                  <a:pt x="474" y="956"/>
                  <a:pt x="474" y="956"/>
                  <a:pt x="474" y="956"/>
                </a:cubicBezTo>
                <a:cubicBezTo>
                  <a:pt x="475" y="956"/>
                  <a:pt x="475" y="956"/>
                  <a:pt x="475" y="956"/>
                </a:cubicBezTo>
                <a:cubicBezTo>
                  <a:pt x="475" y="956"/>
                  <a:pt x="475" y="956"/>
                  <a:pt x="475" y="956"/>
                </a:cubicBezTo>
                <a:cubicBezTo>
                  <a:pt x="475" y="957"/>
                  <a:pt x="475" y="957"/>
                  <a:pt x="475" y="957"/>
                </a:cubicBezTo>
                <a:cubicBezTo>
                  <a:pt x="475" y="957"/>
                  <a:pt x="476" y="957"/>
                  <a:pt x="476" y="957"/>
                </a:cubicBezTo>
                <a:cubicBezTo>
                  <a:pt x="476" y="958"/>
                  <a:pt x="477" y="958"/>
                  <a:pt x="477" y="958"/>
                </a:cubicBezTo>
                <a:cubicBezTo>
                  <a:pt x="477" y="959"/>
                  <a:pt x="478" y="959"/>
                  <a:pt x="478" y="959"/>
                </a:cubicBezTo>
                <a:cubicBezTo>
                  <a:pt x="478" y="960"/>
                  <a:pt x="479" y="960"/>
                  <a:pt x="479" y="960"/>
                </a:cubicBezTo>
                <a:cubicBezTo>
                  <a:pt x="479" y="960"/>
                  <a:pt x="479" y="960"/>
                  <a:pt x="479" y="960"/>
                </a:cubicBezTo>
                <a:cubicBezTo>
                  <a:pt x="479" y="960"/>
                  <a:pt x="479" y="960"/>
                  <a:pt x="479" y="960"/>
                </a:cubicBezTo>
                <a:cubicBezTo>
                  <a:pt x="480" y="960"/>
                  <a:pt x="480" y="960"/>
                  <a:pt x="480" y="960"/>
                </a:cubicBezTo>
                <a:cubicBezTo>
                  <a:pt x="480" y="961"/>
                  <a:pt x="480" y="961"/>
                  <a:pt x="481" y="961"/>
                </a:cubicBezTo>
                <a:cubicBezTo>
                  <a:pt x="481" y="961"/>
                  <a:pt x="481" y="961"/>
                  <a:pt x="482" y="962"/>
                </a:cubicBezTo>
                <a:cubicBezTo>
                  <a:pt x="482" y="962"/>
                  <a:pt x="483" y="962"/>
                  <a:pt x="483" y="962"/>
                </a:cubicBezTo>
                <a:cubicBezTo>
                  <a:pt x="483" y="963"/>
                  <a:pt x="483" y="963"/>
                  <a:pt x="484" y="963"/>
                </a:cubicBezTo>
                <a:cubicBezTo>
                  <a:pt x="484" y="963"/>
                  <a:pt x="484" y="963"/>
                  <a:pt x="484" y="963"/>
                </a:cubicBezTo>
                <a:cubicBezTo>
                  <a:pt x="485" y="963"/>
                  <a:pt x="485" y="963"/>
                  <a:pt x="485" y="963"/>
                </a:cubicBezTo>
                <a:cubicBezTo>
                  <a:pt x="485" y="963"/>
                  <a:pt x="486" y="964"/>
                  <a:pt x="486" y="964"/>
                </a:cubicBezTo>
                <a:cubicBezTo>
                  <a:pt x="486" y="964"/>
                  <a:pt x="487" y="964"/>
                  <a:pt x="487" y="964"/>
                </a:cubicBezTo>
                <a:cubicBezTo>
                  <a:pt x="488" y="964"/>
                  <a:pt x="488" y="964"/>
                  <a:pt x="488" y="964"/>
                </a:cubicBezTo>
                <a:cubicBezTo>
                  <a:pt x="488" y="964"/>
                  <a:pt x="488" y="965"/>
                  <a:pt x="489" y="965"/>
                </a:cubicBezTo>
                <a:cubicBezTo>
                  <a:pt x="489" y="965"/>
                  <a:pt x="490" y="965"/>
                  <a:pt x="490" y="965"/>
                </a:cubicBezTo>
                <a:cubicBezTo>
                  <a:pt x="490" y="965"/>
                  <a:pt x="490" y="965"/>
                  <a:pt x="491" y="965"/>
                </a:cubicBezTo>
                <a:cubicBezTo>
                  <a:pt x="491" y="965"/>
                  <a:pt x="491" y="965"/>
                  <a:pt x="491" y="965"/>
                </a:cubicBezTo>
                <a:cubicBezTo>
                  <a:pt x="492" y="965"/>
                  <a:pt x="493" y="965"/>
                  <a:pt x="493" y="965"/>
                </a:cubicBezTo>
                <a:cubicBezTo>
                  <a:pt x="494" y="965"/>
                  <a:pt x="494" y="966"/>
                  <a:pt x="494" y="966"/>
                </a:cubicBezTo>
                <a:cubicBezTo>
                  <a:pt x="495" y="966"/>
                  <a:pt x="495" y="966"/>
                  <a:pt x="496" y="966"/>
                </a:cubicBezTo>
                <a:cubicBezTo>
                  <a:pt x="496" y="966"/>
                  <a:pt x="496" y="966"/>
                  <a:pt x="496" y="966"/>
                </a:cubicBezTo>
                <a:cubicBezTo>
                  <a:pt x="551" y="1192"/>
                  <a:pt x="551" y="1192"/>
                  <a:pt x="551" y="1192"/>
                </a:cubicBezTo>
                <a:cubicBezTo>
                  <a:pt x="540" y="1198"/>
                  <a:pt x="534" y="1211"/>
                  <a:pt x="537" y="1225"/>
                </a:cubicBezTo>
                <a:cubicBezTo>
                  <a:pt x="541" y="1241"/>
                  <a:pt x="557" y="1251"/>
                  <a:pt x="573" y="1247"/>
                </a:cubicBezTo>
                <a:cubicBezTo>
                  <a:pt x="589" y="1243"/>
                  <a:pt x="599" y="1226"/>
                  <a:pt x="595" y="1210"/>
                </a:cubicBezTo>
                <a:cubicBezTo>
                  <a:pt x="592" y="1197"/>
                  <a:pt x="580" y="1188"/>
                  <a:pt x="567" y="1188"/>
                </a:cubicBezTo>
                <a:cubicBezTo>
                  <a:pt x="511" y="962"/>
                  <a:pt x="511" y="962"/>
                  <a:pt x="511" y="962"/>
                </a:cubicBezTo>
                <a:cubicBezTo>
                  <a:pt x="511" y="962"/>
                  <a:pt x="511" y="962"/>
                  <a:pt x="511" y="962"/>
                </a:cubicBezTo>
                <a:cubicBezTo>
                  <a:pt x="512" y="962"/>
                  <a:pt x="512" y="961"/>
                  <a:pt x="512" y="961"/>
                </a:cubicBezTo>
                <a:cubicBezTo>
                  <a:pt x="512" y="961"/>
                  <a:pt x="513" y="961"/>
                  <a:pt x="513" y="961"/>
                </a:cubicBezTo>
                <a:cubicBezTo>
                  <a:pt x="513" y="961"/>
                  <a:pt x="513" y="961"/>
                  <a:pt x="513" y="961"/>
                </a:cubicBezTo>
                <a:cubicBezTo>
                  <a:pt x="513" y="961"/>
                  <a:pt x="514" y="960"/>
                  <a:pt x="514" y="960"/>
                </a:cubicBezTo>
                <a:cubicBezTo>
                  <a:pt x="514" y="960"/>
                  <a:pt x="514" y="960"/>
                  <a:pt x="514" y="960"/>
                </a:cubicBezTo>
                <a:cubicBezTo>
                  <a:pt x="515" y="960"/>
                  <a:pt x="515" y="959"/>
                  <a:pt x="515" y="959"/>
                </a:cubicBezTo>
                <a:cubicBezTo>
                  <a:pt x="515" y="959"/>
                  <a:pt x="516" y="959"/>
                  <a:pt x="516" y="958"/>
                </a:cubicBezTo>
                <a:cubicBezTo>
                  <a:pt x="516" y="958"/>
                  <a:pt x="517" y="958"/>
                  <a:pt x="517" y="957"/>
                </a:cubicBezTo>
                <a:cubicBezTo>
                  <a:pt x="517" y="957"/>
                  <a:pt x="517" y="957"/>
                  <a:pt x="517" y="957"/>
                </a:cubicBezTo>
                <a:cubicBezTo>
                  <a:pt x="517" y="957"/>
                  <a:pt x="517" y="957"/>
                  <a:pt x="517" y="957"/>
                </a:cubicBezTo>
                <a:cubicBezTo>
                  <a:pt x="518" y="957"/>
                  <a:pt x="518" y="957"/>
                  <a:pt x="518" y="956"/>
                </a:cubicBezTo>
                <a:cubicBezTo>
                  <a:pt x="519" y="956"/>
                  <a:pt x="519" y="956"/>
                  <a:pt x="519" y="955"/>
                </a:cubicBezTo>
                <a:cubicBezTo>
                  <a:pt x="520" y="955"/>
                  <a:pt x="520" y="954"/>
                  <a:pt x="520" y="954"/>
                </a:cubicBezTo>
                <a:cubicBezTo>
                  <a:pt x="520" y="954"/>
                  <a:pt x="521" y="953"/>
                  <a:pt x="521" y="953"/>
                </a:cubicBezTo>
                <a:cubicBezTo>
                  <a:pt x="521" y="953"/>
                  <a:pt x="521" y="953"/>
                  <a:pt x="521" y="953"/>
                </a:cubicBezTo>
                <a:cubicBezTo>
                  <a:pt x="521" y="953"/>
                  <a:pt x="521" y="953"/>
                  <a:pt x="521" y="953"/>
                </a:cubicBezTo>
                <a:cubicBezTo>
                  <a:pt x="521" y="952"/>
                  <a:pt x="522" y="952"/>
                  <a:pt x="522" y="952"/>
                </a:cubicBezTo>
                <a:cubicBezTo>
                  <a:pt x="522" y="951"/>
                  <a:pt x="522" y="951"/>
                  <a:pt x="522" y="951"/>
                </a:cubicBezTo>
                <a:cubicBezTo>
                  <a:pt x="522" y="951"/>
                  <a:pt x="522" y="951"/>
                  <a:pt x="522" y="951"/>
                </a:cubicBezTo>
                <a:cubicBezTo>
                  <a:pt x="523" y="950"/>
                  <a:pt x="523" y="950"/>
                  <a:pt x="523" y="949"/>
                </a:cubicBezTo>
                <a:cubicBezTo>
                  <a:pt x="523" y="949"/>
                  <a:pt x="524" y="948"/>
                  <a:pt x="524" y="948"/>
                </a:cubicBezTo>
                <a:cubicBezTo>
                  <a:pt x="524" y="948"/>
                  <a:pt x="524" y="948"/>
                  <a:pt x="524" y="947"/>
                </a:cubicBezTo>
                <a:cubicBezTo>
                  <a:pt x="524" y="947"/>
                  <a:pt x="524" y="947"/>
                  <a:pt x="524" y="947"/>
                </a:cubicBezTo>
                <a:cubicBezTo>
                  <a:pt x="525" y="946"/>
                  <a:pt x="525" y="945"/>
                  <a:pt x="525" y="945"/>
                </a:cubicBezTo>
                <a:cubicBezTo>
                  <a:pt x="525" y="945"/>
                  <a:pt x="525" y="944"/>
                  <a:pt x="525" y="944"/>
                </a:cubicBezTo>
                <a:cubicBezTo>
                  <a:pt x="525" y="944"/>
                  <a:pt x="525" y="944"/>
                  <a:pt x="525" y="944"/>
                </a:cubicBezTo>
                <a:cubicBezTo>
                  <a:pt x="525" y="943"/>
                  <a:pt x="526" y="943"/>
                  <a:pt x="526" y="942"/>
                </a:cubicBezTo>
                <a:cubicBezTo>
                  <a:pt x="526" y="942"/>
                  <a:pt x="526" y="942"/>
                  <a:pt x="526" y="942"/>
                </a:cubicBezTo>
                <a:cubicBezTo>
                  <a:pt x="526" y="941"/>
                  <a:pt x="526" y="941"/>
                  <a:pt x="526" y="941"/>
                </a:cubicBezTo>
                <a:cubicBezTo>
                  <a:pt x="526" y="940"/>
                  <a:pt x="526" y="940"/>
                  <a:pt x="526" y="939"/>
                </a:cubicBezTo>
                <a:cubicBezTo>
                  <a:pt x="526" y="939"/>
                  <a:pt x="526" y="938"/>
                  <a:pt x="526" y="938"/>
                </a:cubicBezTo>
                <a:cubicBezTo>
                  <a:pt x="526" y="937"/>
                  <a:pt x="526" y="937"/>
                  <a:pt x="526" y="937"/>
                </a:cubicBezTo>
                <a:cubicBezTo>
                  <a:pt x="526" y="936"/>
                  <a:pt x="526" y="936"/>
                  <a:pt x="526" y="936"/>
                </a:cubicBezTo>
                <a:cubicBezTo>
                  <a:pt x="526" y="936"/>
                  <a:pt x="526" y="935"/>
                  <a:pt x="526" y="935"/>
                </a:cubicBezTo>
                <a:cubicBezTo>
                  <a:pt x="526" y="934"/>
                  <a:pt x="526" y="934"/>
                  <a:pt x="526" y="934"/>
                </a:cubicBezTo>
                <a:cubicBezTo>
                  <a:pt x="526" y="933"/>
                  <a:pt x="526" y="932"/>
                  <a:pt x="526" y="932"/>
                </a:cubicBezTo>
                <a:cubicBezTo>
                  <a:pt x="526" y="932"/>
                  <a:pt x="526" y="931"/>
                  <a:pt x="526" y="931"/>
                </a:cubicBezTo>
                <a:cubicBezTo>
                  <a:pt x="526" y="931"/>
                  <a:pt x="526" y="931"/>
                  <a:pt x="526" y="930"/>
                </a:cubicBezTo>
                <a:cubicBezTo>
                  <a:pt x="526" y="930"/>
                  <a:pt x="526" y="929"/>
                  <a:pt x="526" y="929"/>
                </a:cubicBezTo>
                <a:cubicBezTo>
                  <a:pt x="526" y="929"/>
                  <a:pt x="526" y="929"/>
                  <a:pt x="526" y="929"/>
                </a:cubicBezTo>
                <a:cubicBezTo>
                  <a:pt x="526" y="928"/>
                  <a:pt x="525" y="928"/>
                  <a:pt x="525" y="928"/>
                </a:cubicBezTo>
                <a:cubicBezTo>
                  <a:pt x="525" y="927"/>
                  <a:pt x="525" y="927"/>
                  <a:pt x="525" y="926"/>
                </a:cubicBezTo>
                <a:cubicBezTo>
                  <a:pt x="525" y="926"/>
                  <a:pt x="525" y="926"/>
                  <a:pt x="525" y="925"/>
                </a:cubicBezTo>
                <a:cubicBezTo>
                  <a:pt x="524" y="925"/>
                  <a:pt x="524" y="925"/>
                  <a:pt x="524" y="925"/>
                </a:cubicBezTo>
                <a:cubicBezTo>
                  <a:pt x="524" y="924"/>
                  <a:pt x="524" y="924"/>
                  <a:pt x="524" y="924"/>
                </a:cubicBezTo>
                <a:cubicBezTo>
                  <a:pt x="524" y="923"/>
                  <a:pt x="523" y="923"/>
                  <a:pt x="523" y="922"/>
                </a:cubicBezTo>
                <a:cubicBezTo>
                  <a:pt x="523" y="922"/>
                  <a:pt x="523" y="922"/>
                  <a:pt x="523" y="922"/>
                </a:cubicBezTo>
                <a:cubicBezTo>
                  <a:pt x="691" y="760"/>
                  <a:pt x="691" y="760"/>
                  <a:pt x="691" y="760"/>
                </a:cubicBezTo>
                <a:cubicBezTo>
                  <a:pt x="691" y="760"/>
                  <a:pt x="691" y="761"/>
                  <a:pt x="691" y="761"/>
                </a:cubicBezTo>
                <a:cubicBezTo>
                  <a:pt x="692" y="761"/>
                  <a:pt x="692" y="761"/>
                  <a:pt x="693" y="761"/>
                </a:cubicBezTo>
                <a:cubicBezTo>
                  <a:pt x="693" y="762"/>
                  <a:pt x="693" y="762"/>
                  <a:pt x="694" y="762"/>
                </a:cubicBezTo>
                <a:cubicBezTo>
                  <a:pt x="694" y="762"/>
                  <a:pt x="694" y="762"/>
                  <a:pt x="694" y="762"/>
                </a:cubicBezTo>
                <a:cubicBezTo>
                  <a:pt x="695" y="762"/>
                  <a:pt x="695" y="762"/>
                  <a:pt x="695" y="763"/>
                </a:cubicBezTo>
                <a:cubicBezTo>
                  <a:pt x="696" y="763"/>
                  <a:pt x="696" y="763"/>
                  <a:pt x="697" y="763"/>
                </a:cubicBezTo>
                <a:cubicBezTo>
                  <a:pt x="697" y="763"/>
                  <a:pt x="697" y="763"/>
                  <a:pt x="698" y="763"/>
                </a:cubicBezTo>
                <a:cubicBezTo>
                  <a:pt x="698" y="763"/>
                  <a:pt x="698" y="763"/>
                  <a:pt x="698" y="764"/>
                </a:cubicBezTo>
                <a:cubicBezTo>
                  <a:pt x="698" y="764"/>
                  <a:pt x="699" y="764"/>
                  <a:pt x="699" y="764"/>
                </a:cubicBezTo>
                <a:cubicBezTo>
                  <a:pt x="700" y="764"/>
                  <a:pt x="700" y="764"/>
                  <a:pt x="700" y="764"/>
                </a:cubicBezTo>
                <a:cubicBezTo>
                  <a:pt x="700" y="764"/>
                  <a:pt x="701" y="764"/>
                  <a:pt x="701" y="764"/>
                </a:cubicBezTo>
                <a:cubicBezTo>
                  <a:pt x="701" y="764"/>
                  <a:pt x="702" y="764"/>
                  <a:pt x="703" y="764"/>
                </a:cubicBezTo>
                <a:cubicBezTo>
                  <a:pt x="703" y="764"/>
                  <a:pt x="703" y="765"/>
                  <a:pt x="704" y="765"/>
                </a:cubicBezTo>
                <a:cubicBezTo>
                  <a:pt x="704" y="765"/>
                  <a:pt x="705" y="765"/>
                  <a:pt x="705" y="765"/>
                </a:cubicBezTo>
                <a:cubicBezTo>
                  <a:pt x="705" y="765"/>
                  <a:pt x="705" y="765"/>
                  <a:pt x="706" y="765"/>
                </a:cubicBezTo>
                <a:cubicBezTo>
                  <a:pt x="706" y="765"/>
                  <a:pt x="706" y="765"/>
                  <a:pt x="707" y="765"/>
                </a:cubicBezTo>
                <a:cubicBezTo>
                  <a:pt x="707" y="765"/>
                  <a:pt x="708" y="765"/>
                  <a:pt x="708" y="765"/>
                </a:cubicBezTo>
                <a:cubicBezTo>
                  <a:pt x="709" y="764"/>
                  <a:pt x="709" y="764"/>
                  <a:pt x="710" y="764"/>
                </a:cubicBezTo>
                <a:cubicBezTo>
                  <a:pt x="710" y="764"/>
                  <a:pt x="710" y="764"/>
                  <a:pt x="711" y="764"/>
                </a:cubicBezTo>
                <a:cubicBezTo>
                  <a:pt x="711" y="764"/>
                  <a:pt x="711" y="764"/>
                  <a:pt x="711" y="764"/>
                </a:cubicBezTo>
                <a:cubicBezTo>
                  <a:pt x="712" y="764"/>
                  <a:pt x="712" y="764"/>
                  <a:pt x="713" y="764"/>
                </a:cubicBezTo>
                <a:cubicBezTo>
                  <a:pt x="713" y="764"/>
                  <a:pt x="713" y="764"/>
                  <a:pt x="713" y="764"/>
                </a:cubicBezTo>
                <a:cubicBezTo>
                  <a:pt x="713" y="764"/>
                  <a:pt x="714" y="764"/>
                  <a:pt x="714" y="763"/>
                </a:cubicBezTo>
                <a:cubicBezTo>
                  <a:pt x="714" y="763"/>
                  <a:pt x="715" y="763"/>
                  <a:pt x="716" y="763"/>
                </a:cubicBezTo>
                <a:cubicBezTo>
                  <a:pt x="716" y="763"/>
                  <a:pt x="716" y="763"/>
                  <a:pt x="716" y="763"/>
                </a:cubicBezTo>
                <a:cubicBezTo>
                  <a:pt x="717" y="763"/>
                  <a:pt x="717" y="763"/>
                  <a:pt x="717" y="762"/>
                </a:cubicBezTo>
                <a:cubicBezTo>
                  <a:pt x="717" y="762"/>
                  <a:pt x="718" y="762"/>
                  <a:pt x="718" y="762"/>
                </a:cubicBezTo>
                <a:cubicBezTo>
                  <a:pt x="719" y="762"/>
                  <a:pt x="719" y="761"/>
                  <a:pt x="720" y="761"/>
                </a:cubicBezTo>
                <a:cubicBezTo>
                  <a:pt x="720" y="761"/>
                  <a:pt x="720" y="761"/>
                  <a:pt x="721" y="761"/>
                </a:cubicBezTo>
                <a:cubicBezTo>
                  <a:pt x="721" y="761"/>
                  <a:pt x="721" y="760"/>
                  <a:pt x="721" y="760"/>
                </a:cubicBezTo>
                <a:cubicBezTo>
                  <a:pt x="721" y="760"/>
                  <a:pt x="722" y="760"/>
                  <a:pt x="722" y="760"/>
                </a:cubicBezTo>
                <a:cubicBezTo>
                  <a:pt x="722" y="760"/>
                  <a:pt x="722" y="760"/>
                  <a:pt x="722" y="760"/>
                </a:cubicBezTo>
                <a:cubicBezTo>
                  <a:pt x="722" y="760"/>
                  <a:pt x="722" y="760"/>
                  <a:pt x="722" y="760"/>
                </a:cubicBezTo>
                <a:cubicBezTo>
                  <a:pt x="723" y="760"/>
                  <a:pt x="723" y="759"/>
                  <a:pt x="723" y="759"/>
                </a:cubicBezTo>
                <a:cubicBezTo>
                  <a:pt x="724" y="759"/>
                  <a:pt x="724" y="758"/>
                  <a:pt x="725" y="758"/>
                </a:cubicBezTo>
                <a:cubicBezTo>
                  <a:pt x="725" y="758"/>
                  <a:pt x="725" y="758"/>
                  <a:pt x="725" y="757"/>
                </a:cubicBezTo>
                <a:cubicBezTo>
                  <a:pt x="726" y="757"/>
                  <a:pt x="726" y="757"/>
                  <a:pt x="726" y="756"/>
                </a:cubicBezTo>
                <a:cubicBezTo>
                  <a:pt x="727" y="756"/>
                  <a:pt x="727" y="756"/>
                  <a:pt x="727" y="756"/>
                </a:cubicBezTo>
                <a:cubicBezTo>
                  <a:pt x="727" y="756"/>
                  <a:pt x="727" y="756"/>
                  <a:pt x="727" y="756"/>
                </a:cubicBezTo>
                <a:cubicBezTo>
                  <a:pt x="727" y="756"/>
                  <a:pt x="727" y="756"/>
                  <a:pt x="728" y="755"/>
                </a:cubicBezTo>
                <a:cubicBezTo>
                  <a:pt x="728" y="755"/>
                  <a:pt x="728" y="755"/>
                  <a:pt x="728" y="755"/>
                </a:cubicBezTo>
                <a:cubicBezTo>
                  <a:pt x="728" y="755"/>
                  <a:pt x="728" y="754"/>
                  <a:pt x="729" y="754"/>
                </a:cubicBezTo>
                <a:cubicBezTo>
                  <a:pt x="729" y="754"/>
                  <a:pt x="729" y="753"/>
                  <a:pt x="730" y="753"/>
                </a:cubicBezTo>
                <a:cubicBezTo>
                  <a:pt x="730" y="753"/>
                  <a:pt x="730" y="753"/>
                  <a:pt x="730" y="753"/>
                </a:cubicBezTo>
                <a:cubicBezTo>
                  <a:pt x="730" y="752"/>
                  <a:pt x="730" y="752"/>
                  <a:pt x="730" y="752"/>
                </a:cubicBezTo>
                <a:cubicBezTo>
                  <a:pt x="730" y="752"/>
                  <a:pt x="730" y="752"/>
                  <a:pt x="730" y="752"/>
                </a:cubicBezTo>
                <a:cubicBezTo>
                  <a:pt x="730" y="752"/>
                  <a:pt x="731" y="752"/>
                  <a:pt x="731" y="752"/>
                </a:cubicBezTo>
                <a:cubicBezTo>
                  <a:pt x="731" y="751"/>
                  <a:pt x="731" y="751"/>
                  <a:pt x="731" y="751"/>
                </a:cubicBezTo>
                <a:cubicBezTo>
                  <a:pt x="731" y="751"/>
                  <a:pt x="731" y="750"/>
                  <a:pt x="731" y="750"/>
                </a:cubicBezTo>
                <a:cubicBezTo>
                  <a:pt x="955" y="815"/>
                  <a:pt x="955" y="815"/>
                  <a:pt x="955" y="815"/>
                </a:cubicBezTo>
                <a:cubicBezTo>
                  <a:pt x="955" y="815"/>
                  <a:pt x="955" y="815"/>
                  <a:pt x="955" y="815"/>
                </a:cubicBezTo>
                <a:cubicBezTo>
                  <a:pt x="955" y="816"/>
                  <a:pt x="955" y="816"/>
                  <a:pt x="955" y="816"/>
                </a:cubicBezTo>
                <a:cubicBezTo>
                  <a:pt x="955" y="817"/>
                  <a:pt x="955" y="817"/>
                  <a:pt x="955" y="818"/>
                </a:cubicBezTo>
                <a:cubicBezTo>
                  <a:pt x="955" y="818"/>
                  <a:pt x="955" y="819"/>
                  <a:pt x="955" y="819"/>
                </a:cubicBezTo>
                <a:cubicBezTo>
                  <a:pt x="955" y="820"/>
                  <a:pt x="955" y="820"/>
                  <a:pt x="955" y="820"/>
                </a:cubicBezTo>
                <a:cubicBezTo>
                  <a:pt x="955" y="821"/>
                  <a:pt x="955" y="821"/>
                  <a:pt x="955" y="821"/>
                </a:cubicBezTo>
                <a:cubicBezTo>
                  <a:pt x="955" y="821"/>
                  <a:pt x="956" y="822"/>
                  <a:pt x="956" y="822"/>
                </a:cubicBezTo>
                <a:cubicBezTo>
                  <a:pt x="956" y="822"/>
                  <a:pt x="956" y="823"/>
                  <a:pt x="956" y="823"/>
                </a:cubicBezTo>
                <a:cubicBezTo>
                  <a:pt x="956" y="823"/>
                  <a:pt x="956" y="823"/>
                  <a:pt x="956" y="823"/>
                </a:cubicBezTo>
                <a:cubicBezTo>
                  <a:pt x="956" y="824"/>
                  <a:pt x="956" y="825"/>
                  <a:pt x="956" y="825"/>
                </a:cubicBezTo>
                <a:cubicBezTo>
                  <a:pt x="957" y="825"/>
                  <a:pt x="957" y="826"/>
                  <a:pt x="957" y="826"/>
                </a:cubicBezTo>
                <a:cubicBezTo>
                  <a:pt x="957" y="826"/>
                  <a:pt x="957" y="826"/>
                  <a:pt x="957" y="826"/>
                </a:cubicBezTo>
                <a:cubicBezTo>
                  <a:pt x="957" y="826"/>
                  <a:pt x="957" y="826"/>
                  <a:pt x="957" y="827"/>
                </a:cubicBezTo>
                <a:cubicBezTo>
                  <a:pt x="957" y="827"/>
                  <a:pt x="957" y="827"/>
                  <a:pt x="957" y="828"/>
                </a:cubicBezTo>
                <a:cubicBezTo>
                  <a:pt x="958" y="828"/>
                  <a:pt x="958" y="829"/>
                  <a:pt x="958" y="829"/>
                </a:cubicBezTo>
                <a:cubicBezTo>
                  <a:pt x="958" y="830"/>
                  <a:pt x="959" y="830"/>
                  <a:pt x="959" y="830"/>
                </a:cubicBezTo>
                <a:cubicBezTo>
                  <a:pt x="959" y="831"/>
                  <a:pt x="959" y="831"/>
                  <a:pt x="959" y="831"/>
                </a:cubicBezTo>
                <a:cubicBezTo>
                  <a:pt x="959" y="831"/>
                  <a:pt x="960" y="832"/>
                  <a:pt x="960" y="832"/>
                </a:cubicBezTo>
                <a:cubicBezTo>
                  <a:pt x="960" y="832"/>
                  <a:pt x="960" y="832"/>
                  <a:pt x="960" y="832"/>
                </a:cubicBezTo>
                <a:cubicBezTo>
                  <a:pt x="960" y="832"/>
                  <a:pt x="960" y="832"/>
                  <a:pt x="960" y="833"/>
                </a:cubicBezTo>
                <a:cubicBezTo>
                  <a:pt x="961" y="833"/>
                  <a:pt x="961" y="834"/>
                  <a:pt x="961" y="834"/>
                </a:cubicBezTo>
                <a:cubicBezTo>
                  <a:pt x="962" y="834"/>
                  <a:pt x="962" y="835"/>
                  <a:pt x="962" y="835"/>
                </a:cubicBezTo>
                <a:cubicBezTo>
                  <a:pt x="962" y="835"/>
                  <a:pt x="963" y="836"/>
                  <a:pt x="963" y="836"/>
                </a:cubicBezTo>
                <a:cubicBezTo>
                  <a:pt x="963" y="836"/>
                  <a:pt x="963" y="836"/>
                  <a:pt x="963" y="836"/>
                </a:cubicBezTo>
                <a:cubicBezTo>
                  <a:pt x="963" y="836"/>
                  <a:pt x="963" y="836"/>
                  <a:pt x="963" y="836"/>
                </a:cubicBezTo>
                <a:cubicBezTo>
                  <a:pt x="964" y="837"/>
                  <a:pt x="964" y="837"/>
                  <a:pt x="964" y="837"/>
                </a:cubicBezTo>
                <a:cubicBezTo>
                  <a:pt x="965" y="838"/>
                  <a:pt x="965" y="838"/>
                  <a:pt x="965" y="838"/>
                </a:cubicBezTo>
                <a:cubicBezTo>
                  <a:pt x="966" y="838"/>
                  <a:pt x="966" y="839"/>
                  <a:pt x="966" y="839"/>
                </a:cubicBezTo>
                <a:cubicBezTo>
                  <a:pt x="967" y="839"/>
                  <a:pt x="967" y="840"/>
                  <a:pt x="967" y="840"/>
                </a:cubicBezTo>
                <a:cubicBezTo>
                  <a:pt x="967" y="840"/>
                  <a:pt x="967" y="840"/>
                  <a:pt x="968" y="840"/>
                </a:cubicBezTo>
                <a:cubicBezTo>
                  <a:pt x="968" y="840"/>
                  <a:pt x="968" y="840"/>
                  <a:pt x="968" y="840"/>
                </a:cubicBezTo>
                <a:cubicBezTo>
                  <a:pt x="968" y="840"/>
                  <a:pt x="969" y="841"/>
                  <a:pt x="969" y="841"/>
                </a:cubicBezTo>
                <a:cubicBezTo>
                  <a:pt x="969" y="841"/>
                  <a:pt x="970" y="841"/>
                  <a:pt x="970" y="841"/>
                </a:cubicBezTo>
                <a:cubicBezTo>
                  <a:pt x="970" y="842"/>
                  <a:pt x="971" y="842"/>
                  <a:pt x="971" y="842"/>
                </a:cubicBezTo>
                <a:cubicBezTo>
                  <a:pt x="972" y="842"/>
                  <a:pt x="972" y="843"/>
                  <a:pt x="973" y="843"/>
                </a:cubicBezTo>
                <a:cubicBezTo>
                  <a:pt x="973" y="843"/>
                  <a:pt x="973" y="843"/>
                  <a:pt x="973" y="843"/>
                </a:cubicBezTo>
                <a:cubicBezTo>
                  <a:pt x="973" y="843"/>
                  <a:pt x="974" y="843"/>
                  <a:pt x="974" y="843"/>
                </a:cubicBezTo>
                <a:cubicBezTo>
                  <a:pt x="974" y="844"/>
                  <a:pt x="975" y="844"/>
                  <a:pt x="976" y="844"/>
                </a:cubicBezTo>
                <a:cubicBezTo>
                  <a:pt x="976" y="844"/>
                  <a:pt x="976" y="844"/>
                  <a:pt x="976" y="844"/>
                </a:cubicBezTo>
                <a:cubicBezTo>
                  <a:pt x="976" y="844"/>
                  <a:pt x="977" y="844"/>
                  <a:pt x="977" y="844"/>
                </a:cubicBezTo>
                <a:cubicBezTo>
                  <a:pt x="977" y="844"/>
                  <a:pt x="978" y="845"/>
                  <a:pt x="978" y="845"/>
                </a:cubicBezTo>
                <a:cubicBezTo>
                  <a:pt x="978" y="845"/>
                  <a:pt x="978" y="845"/>
                  <a:pt x="979" y="845"/>
                </a:cubicBezTo>
                <a:cubicBezTo>
                  <a:pt x="979" y="845"/>
                  <a:pt x="979" y="845"/>
                  <a:pt x="980" y="845"/>
                </a:cubicBezTo>
                <a:cubicBezTo>
                  <a:pt x="980" y="845"/>
                  <a:pt x="981" y="845"/>
                  <a:pt x="981" y="845"/>
                </a:cubicBezTo>
                <a:cubicBezTo>
                  <a:pt x="982" y="845"/>
                  <a:pt x="982" y="845"/>
                  <a:pt x="983" y="845"/>
                </a:cubicBezTo>
                <a:cubicBezTo>
                  <a:pt x="983" y="845"/>
                  <a:pt x="983" y="845"/>
                  <a:pt x="984" y="845"/>
                </a:cubicBezTo>
                <a:cubicBezTo>
                  <a:pt x="984" y="845"/>
                  <a:pt x="984" y="845"/>
                  <a:pt x="984" y="845"/>
                </a:cubicBezTo>
                <a:cubicBezTo>
                  <a:pt x="1040" y="1071"/>
                  <a:pt x="1040" y="1071"/>
                  <a:pt x="1040" y="1071"/>
                </a:cubicBezTo>
                <a:cubicBezTo>
                  <a:pt x="1039" y="1071"/>
                  <a:pt x="1039" y="1071"/>
                  <a:pt x="1039" y="1071"/>
                </a:cubicBezTo>
                <a:cubicBezTo>
                  <a:pt x="1039" y="1072"/>
                  <a:pt x="1038" y="1072"/>
                  <a:pt x="1038" y="1072"/>
                </a:cubicBezTo>
                <a:cubicBezTo>
                  <a:pt x="1038" y="1073"/>
                  <a:pt x="1037" y="1073"/>
                  <a:pt x="1037" y="1073"/>
                </a:cubicBezTo>
                <a:cubicBezTo>
                  <a:pt x="1036" y="1073"/>
                  <a:pt x="1036" y="1074"/>
                  <a:pt x="1036" y="1074"/>
                </a:cubicBezTo>
                <a:cubicBezTo>
                  <a:pt x="1035" y="1074"/>
                  <a:pt x="1035" y="1075"/>
                  <a:pt x="1035" y="1075"/>
                </a:cubicBezTo>
                <a:cubicBezTo>
                  <a:pt x="1034" y="1075"/>
                  <a:pt x="1034" y="1075"/>
                  <a:pt x="1033" y="1076"/>
                </a:cubicBezTo>
                <a:cubicBezTo>
                  <a:pt x="1033" y="1076"/>
                  <a:pt x="1033" y="1076"/>
                  <a:pt x="1032" y="1077"/>
                </a:cubicBezTo>
                <a:cubicBezTo>
                  <a:pt x="1032" y="1077"/>
                  <a:pt x="1032" y="1077"/>
                  <a:pt x="1032" y="1078"/>
                </a:cubicBezTo>
                <a:cubicBezTo>
                  <a:pt x="1031" y="1078"/>
                  <a:pt x="1031" y="1079"/>
                  <a:pt x="1030" y="1079"/>
                </a:cubicBezTo>
                <a:cubicBezTo>
                  <a:pt x="1030" y="1079"/>
                  <a:pt x="1030" y="1080"/>
                  <a:pt x="1030" y="1080"/>
                </a:cubicBezTo>
                <a:cubicBezTo>
                  <a:pt x="1029" y="1081"/>
                  <a:pt x="1029" y="1081"/>
                  <a:pt x="1029" y="1081"/>
                </a:cubicBezTo>
                <a:cubicBezTo>
                  <a:pt x="1029" y="1082"/>
                  <a:pt x="1028" y="1082"/>
                  <a:pt x="1028" y="1083"/>
                </a:cubicBezTo>
                <a:cubicBezTo>
                  <a:pt x="1028" y="1083"/>
                  <a:pt x="1028" y="1083"/>
                  <a:pt x="1027" y="1084"/>
                </a:cubicBezTo>
                <a:cubicBezTo>
                  <a:pt x="1027" y="1084"/>
                  <a:pt x="1027" y="1085"/>
                  <a:pt x="1027" y="1085"/>
                </a:cubicBezTo>
                <a:cubicBezTo>
                  <a:pt x="1027" y="1086"/>
                  <a:pt x="1026" y="1086"/>
                  <a:pt x="1026" y="1087"/>
                </a:cubicBezTo>
                <a:cubicBezTo>
                  <a:pt x="1026" y="1087"/>
                  <a:pt x="1026" y="1088"/>
                  <a:pt x="1026" y="1088"/>
                </a:cubicBezTo>
                <a:cubicBezTo>
                  <a:pt x="1026" y="1088"/>
                  <a:pt x="1026" y="1089"/>
                  <a:pt x="1025" y="1089"/>
                </a:cubicBezTo>
                <a:cubicBezTo>
                  <a:pt x="1025" y="1089"/>
                  <a:pt x="1025" y="1089"/>
                  <a:pt x="1025" y="1089"/>
                </a:cubicBezTo>
                <a:cubicBezTo>
                  <a:pt x="1025" y="1090"/>
                  <a:pt x="1025" y="1091"/>
                  <a:pt x="1025" y="1091"/>
                </a:cubicBezTo>
                <a:cubicBezTo>
                  <a:pt x="1025" y="1092"/>
                  <a:pt x="1025" y="1092"/>
                  <a:pt x="1025" y="1092"/>
                </a:cubicBezTo>
                <a:cubicBezTo>
                  <a:pt x="1025" y="1093"/>
                  <a:pt x="1025" y="1093"/>
                  <a:pt x="1024" y="1094"/>
                </a:cubicBezTo>
                <a:cubicBezTo>
                  <a:pt x="1024" y="1094"/>
                  <a:pt x="1024" y="1095"/>
                  <a:pt x="1024" y="1095"/>
                </a:cubicBezTo>
                <a:cubicBezTo>
                  <a:pt x="1024" y="1096"/>
                  <a:pt x="1024" y="1096"/>
                  <a:pt x="1024" y="1097"/>
                </a:cubicBezTo>
                <a:cubicBezTo>
                  <a:pt x="1024" y="1097"/>
                  <a:pt x="1024" y="1098"/>
                  <a:pt x="1024" y="1098"/>
                </a:cubicBezTo>
                <a:cubicBezTo>
                  <a:pt x="1024" y="1099"/>
                  <a:pt x="1024" y="1099"/>
                  <a:pt x="1024" y="1099"/>
                </a:cubicBezTo>
                <a:cubicBezTo>
                  <a:pt x="1024" y="1100"/>
                  <a:pt x="1024" y="1101"/>
                  <a:pt x="1025" y="1101"/>
                </a:cubicBezTo>
                <a:cubicBezTo>
                  <a:pt x="1025" y="1102"/>
                  <a:pt x="1025" y="1102"/>
                  <a:pt x="1025" y="1102"/>
                </a:cubicBezTo>
                <a:cubicBezTo>
                  <a:pt x="1025" y="1103"/>
                  <a:pt x="1025" y="1104"/>
                  <a:pt x="1025" y="1104"/>
                </a:cubicBezTo>
                <a:cubicBezTo>
                  <a:pt x="1025" y="1104"/>
                  <a:pt x="1025" y="1104"/>
                  <a:pt x="1025" y="1104"/>
                </a:cubicBezTo>
                <a:cubicBezTo>
                  <a:pt x="1025" y="1105"/>
                  <a:pt x="1025" y="1105"/>
                  <a:pt x="1025" y="1105"/>
                </a:cubicBezTo>
                <a:cubicBezTo>
                  <a:pt x="1026" y="1106"/>
                  <a:pt x="1026" y="1106"/>
                  <a:pt x="1026" y="1107"/>
                </a:cubicBezTo>
                <a:cubicBezTo>
                  <a:pt x="1026" y="1107"/>
                  <a:pt x="1026" y="1108"/>
                  <a:pt x="1026" y="1108"/>
                </a:cubicBezTo>
                <a:cubicBezTo>
                  <a:pt x="1027" y="1109"/>
                  <a:pt x="1027" y="1109"/>
                  <a:pt x="1027" y="1110"/>
                </a:cubicBezTo>
                <a:cubicBezTo>
                  <a:pt x="1027" y="1110"/>
                  <a:pt x="1027" y="1111"/>
                  <a:pt x="1028" y="1111"/>
                </a:cubicBezTo>
                <a:cubicBezTo>
                  <a:pt x="1028" y="1111"/>
                  <a:pt x="1028" y="1112"/>
                  <a:pt x="1028" y="1112"/>
                </a:cubicBezTo>
                <a:cubicBezTo>
                  <a:pt x="1028" y="1113"/>
                  <a:pt x="1029" y="1113"/>
                  <a:pt x="1029" y="1114"/>
                </a:cubicBezTo>
                <a:cubicBezTo>
                  <a:pt x="1029" y="1114"/>
                  <a:pt x="1030" y="1114"/>
                  <a:pt x="1030" y="1115"/>
                </a:cubicBezTo>
                <a:cubicBezTo>
                  <a:pt x="1030" y="1115"/>
                  <a:pt x="1030" y="1115"/>
                  <a:pt x="1030" y="1115"/>
                </a:cubicBezTo>
                <a:cubicBezTo>
                  <a:pt x="1030" y="1115"/>
                  <a:pt x="1031" y="1116"/>
                  <a:pt x="1031" y="1116"/>
                </a:cubicBezTo>
                <a:cubicBezTo>
                  <a:pt x="1031" y="1116"/>
                  <a:pt x="1031" y="1117"/>
                  <a:pt x="1032" y="1117"/>
                </a:cubicBezTo>
                <a:cubicBezTo>
                  <a:pt x="1032" y="1117"/>
                  <a:pt x="1032" y="1118"/>
                  <a:pt x="1033" y="1118"/>
                </a:cubicBezTo>
                <a:cubicBezTo>
                  <a:pt x="1033" y="1118"/>
                  <a:pt x="1033" y="1119"/>
                  <a:pt x="1034" y="1119"/>
                </a:cubicBezTo>
                <a:cubicBezTo>
                  <a:pt x="1034" y="1119"/>
                  <a:pt x="1034" y="1119"/>
                  <a:pt x="1034" y="1119"/>
                </a:cubicBezTo>
                <a:cubicBezTo>
                  <a:pt x="1034" y="1120"/>
                  <a:pt x="1034" y="1120"/>
                  <a:pt x="1035" y="1120"/>
                </a:cubicBezTo>
                <a:cubicBezTo>
                  <a:pt x="1035" y="1120"/>
                  <a:pt x="1035" y="1121"/>
                  <a:pt x="1036" y="1121"/>
                </a:cubicBezTo>
                <a:cubicBezTo>
                  <a:pt x="1036" y="1121"/>
                  <a:pt x="1036" y="1121"/>
                  <a:pt x="1036" y="1121"/>
                </a:cubicBezTo>
                <a:cubicBezTo>
                  <a:pt x="1036" y="1121"/>
                  <a:pt x="1037" y="1122"/>
                  <a:pt x="1037" y="1122"/>
                </a:cubicBezTo>
                <a:cubicBezTo>
                  <a:pt x="1037" y="1122"/>
                  <a:pt x="1038" y="1122"/>
                  <a:pt x="1038" y="1123"/>
                </a:cubicBezTo>
                <a:cubicBezTo>
                  <a:pt x="1039" y="1123"/>
                  <a:pt x="1039" y="1123"/>
                  <a:pt x="1039" y="1123"/>
                </a:cubicBezTo>
                <a:cubicBezTo>
                  <a:pt x="1040" y="1124"/>
                  <a:pt x="1040" y="1124"/>
                  <a:pt x="1041" y="1124"/>
                </a:cubicBezTo>
                <a:cubicBezTo>
                  <a:pt x="1041" y="1124"/>
                  <a:pt x="1042" y="1124"/>
                  <a:pt x="1042" y="1125"/>
                </a:cubicBezTo>
                <a:cubicBezTo>
                  <a:pt x="1042" y="1125"/>
                  <a:pt x="1043" y="1125"/>
                  <a:pt x="1043" y="1125"/>
                </a:cubicBezTo>
                <a:cubicBezTo>
                  <a:pt x="1044" y="1125"/>
                  <a:pt x="1044" y="1125"/>
                  <a:pt x="1044" y="1125"/>
                </a:cubicBezTo>
                <a:cubicBezTo>
                  <a:pt x="1044" y="1126"/>
                  <a:pt x="1045" y="1126"/>
                  <a:pt x="1045" y="1126"/>
                </a:cubicBezTo>
                <a:cubicBezTo>
                  <a:pt x="1045" y="1126"/>
                  <a:pt x="1046" y="1126"/>
                  <a:pt x="1046" y="1126"/>
                </a:cubicBezTo>
                <a:cubicBezTo>
                  <a:pt x="1046" y="1126"/>
                  <a:pt x="1046" y="1126"/>
                  <a:pt x="1046" y="1126"/>
                </a:cubicBezTo>
                <a:cubicBezTo>
                  <a:pt x="1047" y="1126"/>
                  <a:pt x="1047" y="1126"/>
                  <a:pt x="1048" y="1127"/>
                </a:cubicBezTo>
                <a:cubicBezTo>
                  <a:pt x="1048" y="1127"/>
                  <a:pt x="1049" y="1127"/>
                  <a:pt x="1049" y="1127"/>
                </a:cubicBezTo>
                <a:cubicBezTo>
                  <a:pt x="1050" y="1127"/>
                  <a:pt x="1050" y="1127"/>
                  <a:pt x="1051" y="1127"/>
                </a:cubicBezTo>
                <a:cubicBezTo>
                  <a:pt x="1051" y="1127"/>
                  <a:pt x="1052" y="1127"/>
                  <a:pt x="1052" y="1127"/>
                </a:cubicBezTo>
                <a:cubicBezTo>
                  <a:pt x="1053" y="1127"/>
                  <a:pt x="1053" y="1127"/>
                  <a:pt x="1054" y="1127"/>
                </a:cubicBezTo>
                <a:cubicBezTo>
                  <a:pt x="1054" y="1127"/>
                  <a:pt x="1055" y="1127"/>
                  <a:pt x="1055" y="1127"/>
                </a:cubicBezTo>
                <a:cubicBezTo>
                  <a:pt x="1055" y="1127"/>
                  <a:pt x="1056" y="1127"/>
                  <a:pt x="1056" y="1127"/>
                </a:cubicBezTo>
                <a:cubicBezTo>
                  <a:pt x="1057" y="1127"/>
                  <a:pt x="1057" y="1127"/>
                  <a:pt x="1058" y="1127"/>
                </a:cubicBezTo>
                <a:cubicBezTo>
                  <a:pt x="1058" y="1127"/>
                  <a:pt x="1059" y="1127"/>
                  <a:pt x="1059" y="1127"/>
                </a:cubicBezTo>
                <a:cubicBezTo>
                  <a:pt x="1060" y="1127"/>
                  <a:pt x="1060" y="1127"/>
                  <a:pt x="1061" y="1126"/>
                </a:cubicBezTo>
                <a:cubicBezTo>
                  <a:pt x="1061" y="1126"/>
                  <a:pt x="1061" y="1126"/>
                  <a:pt x="1061" y="1126"/>
                </a:cubicBezTo>
                <a:cubicBezTo>
                  <a:pt x="1062" y="1126"/>
                  <a:pt x="1062" y="1126"/>
                  <a:pt x="1062" y="1126"/>
                </a:cubicBezTo>
                <a:cubicBezTo>
                  <a:pt x="1063" y="1126"/>
                  <a:pt x="1063" y="1126"/>
                  <a:pt x="1064" y="1126"/>
                </a:cubicBezTo>
                <a:cubicBezTo>
                  <a:pt x="1064" y="1125"/>
                  <a:pt x="1065" y="1125"/>
                  <a:pt x="1065" y="1125"/>
                </a:cubicBezTo>
                <a:cubicBezTo>
                  <a:pt x="1066" y="1125"/>
                  <a:pt x="1066" y="1125"/>
                  <a:pt x="1066" y="1125"/>
                </a:cubicBezTo>
                <a:cubicBezTo>
                  <a:pt x="1067" y="1124"/>
                  <a:pt x="1067" y="1124"/>
                  <a:pt x="1068" y="1124"/>
                </a:cubicBezTo>
                <a:cubicBezTo>
                  <a:pt x="1068" y="1124"/>
                  <a:pt x="1069" y="1123"/>
                  <a:pt x="1069" y="1123"/>
                </a:cubicBezTo>
                <a:cubicBezTo>
                  <a:pt x="1069" y="1123"/>
                  <a:pt x="1070" y="1123"/>
                  <a:pt x="1070" y="1122"/>
                </a:cubicBezTo>
                <a:cubicBezTo>
                  <a:pt x="1071" y="1122"/>
                  <a:pt x="1071" y="1122"/>
                  <a:pt x="1071" y="1122"/>
                </a:cubicBezTo>
                <a:cubicBezTo>
                  <a:pt x="1071" y="1122"/>
                  <a:pt x="1071" y="1122"/>
                  <a:pt x="1071" y="1122"/>
                </a:cubicBezTo>
                <a:cubicBezTo>
                  <a:pt x="1072" y="1121"/>
                  <a:pt x="1072" y="1121"/>
                  <a:pt x="1073" y="1121"/>
                </a:cubicBezTo>
                <a:cubicBezTo>
                  <a:pt x="1073" y="1120"/>
                  <a:pt x="1073" y="1120"/>
                  <a:pt x="1074" y="1120"/>
                </a:cubicBezTo>
                <a:cubicBezTo>
                  <a:pt x="1074" y="1120"/>
                  <a:pt x="1074" y="1119"/>
                  <a:pt x="1075" y="1119"/>
                </a:cubicBezTo>
                <a:cubicBezTo>
                  <a:pt x="1075" y="1119"/>
                  <a:pt x="1076" y="1118"/>
                  <a:pt x="1076" y="1118"/>
                </a:cubicBezTo>
                <a:cubicBezTo>
                  <a:pt x="1076" y="1117"/>
                  <a:pt x="1076" y="1117"/>
                  <a:pt x="1077" y="1117"/>
                </a:cubicBezTo>
                <a:cubicBezTo>
                  <a:pt x="1077" y="1116"/>
                  <a:pt x="1077" y="1116"/>
                  <a:pt x="1078" y="1116"/>
                </a:cubicBezTo>
                <a:cubicBezTo>
                  <a:pt x="1078" y="1115"/>
                  <a:pt x="1078" y="1115"/>
                  <a:pt x="1078" y="1115"/>
                </a:cubicBezTo>
                <a:cubicBezTo>
                  <a:pt x="1079" y="1114"/>
                  <a:pt x="1079" y="1114"/>
                  <a:pt x="1079" y="1113"/>
                </a:cubicBezTo>
                <a:cubicBezTo>
                  <a:pt x="1079" y="1113"/>
                  <a:pt x="1080" y="1113"/>
                  <a:pt x="1080" y="1113"/>
                </a:cubicBezTo>
                <a:cubicBezTo>
                  <a:pt x="1303" y="1178"/>
                  <a:pt x="1303" y="1178"/>
                  <a:pt x="1303" y="1178"/>
                </a:cubicBezTo>
                <a:cubicBezTo>
                  <a:pt x="1303" y="1178"/>
                  <a:pt x="1303" y="1179"/>
                  <a:pt x="1303" y="1179"/>
                </a:cubicBezTo>
                <a:cubicBezTo>
                  <a:pt x="1303" y="1179"/>
                  <a:pt x="1303" y="1180"/>
                  <a:pt x="1303" y="1180"/>
                </a:cubicBezTo>
                <a:cubicBezTo>
                  <a:pt x="1303" y="1181"/>
                  <a:pt x="1303" y="1181"/>
                  <a:pt x="1303" y="1182"/>
                </a:cubicBezTo>
                <a:cubicBezTo>
                  <a:pt x="1303" y="1182"/>
                  <a:pt x="1303" y="1183"/>
                  <a:pt x="1303" y="1183"/>
                </a:cubicBezTo>
                <a:cubicBezTo>
                  <a:pt x="1304" y="1184"/>
                  <a:pt x="1304" y="1184"/>
                  <a:pt x="1304" y="1185"/>
                </a:cubicBezTo>
                <a:cubicBezTo>
                  <a:pt x="1304" y="1185"/>
                  <a:pt x="1304" y="1185"/>
                  <a:pt x="1304" y="1185"/>
                </a:cubicBezTo>
                <a:cubicBezTo>
                  <a:pt x="1304" y="1186"/>
                  <a:pt x="1304" y="1186"/>
                  <a:pt x="1304" y="1186"/>
                </a:cubicBezTo>
                <a:cubicBezTo>
                  <a:pt x="1304" y="1187"/>
                  <a:pt x="1304" y="1187"/>
                  <a:pt x="1305" y="1188"/>
                </a:cubicBezTo>
                <a:cubicBezTo>
                  <a:pt x="1305" y="1188"/>
                  <a:pt x="1305" y="1189"/>
                  <a:pt x="1305" y="1189"/>
                </a:cubicBezTo>
                <a:cubicBezTo>
                  <a:pt x="1305" y="1190"/>
                  <a:pt x="1305" y="1190"/>
                  <a:pt x="1306" y="1190"/>
                </a:cubicBezTo>
                <a:cubicBezTo>
                  <a:pt x="1306" y="1191"/>
                  <a:pt x="1306" y="1191"/>
                  <a:pt x="1306" y="1192"/>
                </a:cubicBezTo>
                <a:cubicBezTo>
                  <a:pt x="1307" y="1192"/>
                  <a:pt x="1307" y="1193"/>
                  <a:pt x="1307" y="1193"/>
                </a:cubicBezTo>
                <a:cubicBezTo>
                  <a:pt x="1307" y="1193"/>
                  <a:pt x="1308" y="1194"/>
                  <a:pt x="1308" y="1194"/>
                </a:cubicBezTo>
                <a:cubicBezTo>
                  <a:pt x="1308" y="1195"/>
                  <a:pt x="1308" y="1195"/>
                  <a:pt x="1309" y="1195"/>
                </a:cubicBezTo>
                <a:cubicBezTo>
                  <a:pt x="1309" y="1196"/>
                  <a:pt x="1309" y="1196"/>
                  <a:pt x="1310" y="1197"/>
                </a:cubicBezTo>
                <a:cubicBezTo>
                  <a:pt x="1310" y="1197"/>
                  <a:pt x="1310" y="1197"/>
                  <a:pt x="1310" y="1198"/>
                </a:cubicBezTo>
                <a:cubicBezTo>
                  <a:pt x="1311" y="1198"/>
                  <a:pt x="1311" y="1198"/>
                  <a:pt x="1311" y="1199"/>
                </a:cubicBezTo>
                <a:cubicBezTo>
                  <a:pt x="1312" y="1199"/>
                  <a:pt x="1312" y="1199"/>
                  <a:pt x="1312" y="1200"/>
                </a:cubicBezTo>
                <a:cubicBezTo>
                  <a:pt x="1313" y="1200"/>
                  <a:pt x="1313" y="1200"/>
                  <a:pt x="1313" y="1201"/>
                </a:cubicBezTo>
                <a:cubicBezTo>
                  <a:pt x="1314" y="1201"/>
                  <a:pt x="1314" y="1201"/>
                  <a:pt x="1315" y="1202"/>
                </a:cubicBezTo>
                <a:cubicBezTo>
                  <a:pt x="1315" y="1202"/>
                  <a:pt x="1315" y="1202"/>
                  <a:pt x="1316" y="1202"/>
                </a:cubicBezTo>
                <a:cubicBezTo>
                  <a:pt x="1316" y="1203"/>
                  <a:pt x="1317" y="1203"/>
                  <a:pt x="1317" y="1203"/>
                </a:cubicBezTo>
                <a:cubicBezTo>
                  <a:pt x="1317" y="1204"/>
                  <a:pt x="1318" y="1204"/>
                  <a:pt x="1318" y="1204"/>
                </a:cubicBezTo>
                <a:cubicBezTo>
                  <a:pt x="1319" y="1204"/>
                  <a:pt x="1319" y="1205"/>
                  <a:pt x="1320" y="1205"/>
                </a:cubicBezTo>
                <a:cubicBezTo>
                  <a:pt x="1320" y="1205"/>
                  <a:pt x="1320" y="1205"/>
                  <a:pt x="1321" y="1205"/>
                </a:cubicBezTo>
                <a:cubicBezTo>
                  <a:pt x="1321" y="1206"/>
                  <a:pt x="1322" y="1206"/>
                  <a:pt x="1322" y="1206"/>
                </a:cubicBezTo>
                <a:cubicBezTo>
                  <a:pt x="1323" y="1206"/>
                  <a:pt x="1323" y="1206"/>
                  <a:pt x="1324" y="1207"/>
                </a:cubicBezTo>
                <a:cubicBezTo>
                  <a:pt x="1324" y="1207"/>
                  <a:pt x="1324" y="1207"/>
                  <a:pt x="1325" y="1207"/>
                </a:cubicBezTo>
                <a:cubicBezTo>
                  <a:pt x="1325" y="1207"/>
                  <a:pt x="1325" y="1207"/>
                  <a:pt x="1325" y="1207"/>
                </a:cubicBezTo>
                <a:cubicBezTo>
                  <a:pt x="1326" y="1207"/>
                  <a:pt x="1326" y="1207"/>
                  <a:pt x="1327" y="1207"/>
                </a:cubicBezTo>
                <a:cubicBezTo>
                  <a:pt x="1327" y="1207"/>
                  <a:pt x="1327" y="1207"/>
                  <a:pt x="1328" y="1208"/>
                </a:cubicBezTo>
                <a:cubicBezTo>
                  <a:pt x="1328" y="1208"/>
                  <a:pt x="1329" y="1208"/>
                  <a:pt x="1330" y="1208"/>
                </a:cubicBezTo>
                <a:cubicBezTo>
                  <a:pt x="1330" y="1208"/>
                  <a:pt x="1330" y="1208"/>
                  <a:pt x="1331" y="1208"/>
                </a:cubicBezTo>
                <a:cubicBezTo>
                  <a:pt x="1331" y="1208"/>
                  <a:pt x="1332" y="1208"/>
                  <a:pt x="1332" y="1208"/>
                </a:cubicBezTo>
                <a:cubicBezTo>
                  <a:pt x="1388" y="1434"/>
                  <a:pt x="1388" y="1434"/>
                  <a:pt x="1388" y="1434"/>
                </a:cubicBezTo>
                <a:cubicBezTo>
                  <a:pt x="1388" y="1434"/>
                  <a:pt x="1388" y="1434"/>
                  <a:pt x="1388" y="1434"/>
                </a:cubicBezTo>
                <a:cubicBezTo>
                  <a:pt x="1387" y="1434"/>
                  <a:pt x="1387" y="1434"/>
                  <a:pt x="1387" y="1435"/>
                </a:cubicBezTo>
                <a:cubicBezTo>
                  <a:pt x="1386" y="1435"/>
                  <a:pt x="1386" y="1435"/>
                  <a:pt x="1386" y="1435"/>
                </a:cubicBezTo>
                <a:cubicBezTo>
                  <a:pt x="1386" y="1435"/>
                  <a:pt x="1386" y="1435"/>
                  <a:pt x="1386" y="1435"/>
                </a:cubicBezTo>
                <a:cubicBezTo>
                  <a:pt x="1386" y="1435"/>
                  <a:pt x="1385" y="1435"/>
                  <a:pt x="1385" y="1436"/>
                </a:cubicBezTo>
                <a:cubicBezTo>
                  <a:pt x="1385" y="1436"/>
                  <a:pt x="1384" y="1436"/>
                  <a:pt x="1384" y="1437"/>
                </a:cubicBezTo>
                <a:cubicBezTo>
                  <a:pt x="1383" y="1437"/>
                  <a:pt x="1383" y="1437"/>
                  <a:pt x="1383" y="1437"/>
                </a:cubicBezTo>
                <a:cubicBezTo>
                  <a:pt x="1382" y="1438"/>
                  <a:pt x="1382" y="1438"/>
                  <a:pt x="1382" y="1438"/>
                </a:cubicBezTo>
                <a:cubicBezTo>
                  <a:pt x="1382" y="1438"/>
                  <a:pt x="1382" y="1438"/>
                  <a:pt x="1382" y="1438"/>
                </a:cubicBezTo>
                <a:cubicBezTo>
                  <a:pt x="1382" y="1438"/>
                  <a:pt x="1382" y="1438"/>
                  <a:pt x="1382" y="1439"/>
                </a:cubicBezTo>
                <a:cubicBezTo>
                  <a:pt x="1381" y="1439"/>
                  <a:pt x="1381" y="1439"/>
                  <a:pt x="1381" y="1439"/>
                </a:cubicBezTo>
                <a:cubicBezTo>
                  <a:pt x="1380" y="1440"/>
                  <a:pt x="1380" y="1440"/>
                  <a:pt x="1380" y="1440"/>
                </a:cubicBezTo>
                <a:cubicBezTo>
                  <a:pt x="1379" y="1441"/>
                  <a:pt x="1379" y="1441"/>
                  <a:pt x="1379" y="1442"/>
                </a:cubicBezTo>
                <a:cubicBezTo>
                  <a:pt x="1378" y="1442"/>
                  <a:pt x="1378" y="1442"/>
                  <a:pt x="1378" y="1443"/>
                </a:cubicBezTo>
                <a:cubicBezTo>
                  <a:pt x="1378" y="1443"/>
                  <a:pt x="1378" y="1443"/>
                  <a:pt x="1378" y="1443"/>
                </a:cubicBezTo>
                <a:cubicBezTo>
                  <a:pt x="1378" y="1443"/>
                  <a:pt x="1378" y="1443"/>
                  <a:pt x="1378" y="1443"/>
                </a:cubicBezTo>
                <a:cubicBezTo>
                  <a:pt x="1377" y="1443"/>
                  <a:pt x="1377" y="1444"/>
                  <a:pt x="1377" y="1444"/>
                </a:cubicBezTo>
                <a:cubicBezTo>
                  <a:pt x="1377" y="1444"/>
                  <a:pt x="1377" y="1445"/>
                  <a:pt x="1376" y="1445"/>
                </a:cubicBezTo>
                <a:cubicBezTo>
                  <a:pt x="1376" y="1446"/>
                  <a:pt x="1376" y="1446"/>
                  <a:pt x="1376" y="1447"/>
                </a:cubicBezTo>
                <a:cubicBezTo>
                  <a:pt x="1375" y="1447"/>
                  <a:pt x="1375" y="1447"/>
                  <a:pt x="1375" y="1448"/>
                </a:cubicBezTo>
                <a:cubicBezTo>
                  <a:pt x="1375" y="1448"/>
                  <a:pt x="1375" y="1448"/>
                  <a:pt x="1375" y="1448"/>
                </a:cubicBezTo>
                <a:cubicBezTo>
                  <a:pt x="1375" y="1449"/>
                  <a:pt x="1375" y="1449"/>
                  <a:pt x="1374" y="1449"/>
                </a:cubicBezTo>
                <a:cubicBezTo>
                  <a:pt x="1374" y="1450"/>
                  <a:pt x="1374" y="1450"/>
                  <a:pt x="1374" y="1451"/>
                </a:cubicBezTo>
                <a:cubicBezTo>
                  <a:pt x="1374" y="1451"/>
                  <a:pt x="1374" y="1451"/>
                  <a:pt x="1374" y="1452"/>
                </a:cubicBezTo>
                <a:cubicBezTo>
                  <a:pt x="1374" y="1452"/>
                  <a:pt x="1374" y="1452"/>
                  <a:pt x="1374" y="1452"/>
                </a:cubicBezTo>
                <a:cubicBezTo>
                  <a:pt x="1373" y="1452"/>
                  <a:pt x="1373" y="1453"/>
                  <a:pt x="1373" y="1453"/>
                </a:cubicBezTo>
                <a:cubicBezTo>
                  <a:pt x="1373" y="1453"/>
                  <a:pt x="1373" y="1454"/>
                  <a:pt x="1373" y="1454"/>
                </a:cubicBezTo>
                <a:cubicBezTo>
                  <a:pt x="1373" y="1454"/>
                  <a:pt x="1373" y="1454"/>
                  <a:pt x="1373" y="1454"/>
                </a:cubicBezTo>
                <a:cubicBezTo>
                  <a:pt x="1373" y="1454"/>
                  <a:pt x="1373" y="1455"/>
                  <a:pt x="1373" y="1455"/>
                </a:cubicBezTo>
                <a:cubicBezTo>
                  <a:pt x="1373" y="1455"/>
                  <a:pt x="1373" y="1456"/>
                  <a:pt x="1373" y="1457"/>
                </a:cubicBezTo>
                <a:cubicBezTo>
                  <a:pt x="1373" y="1457"/>
                  <a:pt x="1373" y="1457"/>
                  <a:pt x="1373" y="1458"/>
                </a:cubicBezTo>
                <a:cubicBezTo>
                  <a:pt x="1372" y="1458"/>
                  <a:pt x="1372" y="1459"/>
                  <a:pt x="1372" y="1459"/>
                </a:cubicBezTo>
                <a:cubicBezTo>
                  <a:pt x="1372" y="1459"/>
                  <a:pt x="1372" y="1459"/>
                  <a:pt x="1372" y="1460"/>
                </a:cubicBezTo>
                <a:cubicBezTo>
                  <a:pt x="1372" y="1460"/>
                  <a:pt x="1372" y="1460"/>
                  <a:pt x="1372" y="1461"/>
                </a:cubicBezTo>
                <a:cubicBezTo>
                  <a:pt x="1372" y="1461"/>
                  <a:pt x="1373" y="1462"/>
                  <a:pt x="1373" y="1462"/>
                </a:cubicBezTo>
                <a:cubicBezTo>
                  <a:pt x="1373" y="1463"/>
                  <a:pt x="1373" y="1463"/>
                  <a:pt x="1373" y="1464"/>
                </a:cubicBezTo>
                <a:cubicBezTo>
                  <a:pt x="1373" y="1464"/>
                  <a:pt x="1373" y="1464"/>
                  <a:pt x="1373" y="1465"/>
                </a:cubicBezTo>
                <a:cubicBezTo>
                  <a:pt x="1373" y="1465"/>
                  <a:pt x="1373" y="1465"/>
                  <a:pt x="1373" y="1465"/>
                </a:cubicBezTo>
                <a:cubicBezTo>
                  <a:pt x="1373" y="1466"/>
                  <a:pt x="1373" y="1466"/>
                  <a:pt x="1373" y="1467"/>
                </a:cubicBezTo>
                <a:cubicBezTo>
                  <a:pt x="1373" y="1467"/>
                  <a:pt x="1373" y="1467"/>
                  <a:pt x="1373" y="1467"/>
                </a:cubicBezTo>
                <a:cubicBezTo>
                  <a:pt x="1373" y="1467"/>
                  <a:pt x="1373" y="1468"/>
                  <a:pt x="1374" y="1468"/>
                </a:cubicBezTo>
                <a:cubicBezTo>
                  <a:pt x="1374" y="1468"/>
                  <a:pt x="1374" y="1469"/>
                  <a:pt x="1374" y="1470"/>
                </a:cubicBezTo>
                <a:cubicBezTo>
                  <a:pt x="1374" y="1470"/>
                  <a:pt x="1374" y="1470"/>
                  <a:pt x="1374" y="1470"/>
                </a:cubicBezTo>
                <a:cubicBezTo>
                  <a:pt x="1374" y="1471"/>
                  <a:pt x="1375" y="1471"/>
                  <a:pt x="1375" y="1471"/>
                </a:cubicBezTo>
                <a:cubicBezTo>
                  <a:pt x="1375" y="1471"/>
                  <a:pt x="1375" y="1472"/>
                  <a:pt x="1375" y="1472"/>
                </a:cubicBezTo>
                <a:cubicBezTo>
                  <a:pt x="1375" y="1473"/>
                  <a:pt x="1376" y="1473"/>
                  <a:pt x="1376" y="1474"/>
                </a:cubicBezTo>
                <a:cubicBezTo>
                  <a:pt x="1376" y="1474"/>
                  <a:pt x="1376" y="1474"/>
                  <a:pt x="1376" y="1474"/>
                </a:cubicBezTo>
                <a:cubicBezTo>
                  <a:pt x="1208" y="1635"/>
                  <a:pt x="1208" y="1635"/>
                  <a:pt x="1208" y="1635"/>
                </a:cubicBezTo>
                <a:cubicBezTo>
                  <a:pt x="1197" y="1629"/>
                  <a:pt x="1182" y="1630"/>
                  <a:pt x="1172" y="1639"/>
                </a:cubicBezTo>
                <a:cubicBezTo>
                  <a:pt x="1160" y="1651"/>
                  <a:pt x="1160" y="1670"/>
                  <a:pt x="1171" y="1682"/>
                </a:cubicBezTo>
                <a:cubicBezTo>
                  <a:pt x="1183" y="1694"/>
                  <a:pt x="1202" y="1694"/>
                  <a:pt x="1214" y="1683"/>
                </a:cubicBezTo>
                <a:cubicBezTo>
                  <a:pt x="1224" y="1673"/>
                  <a:pt x="1225" y="1658"/>
                  <a:pt x="1219" y="1647"/>
                </a:cubicBezTo>
                <a:cubicBezTo>
                  <a:pt x="1387" y="1486"/>
                  <a:pt x="1387" y="1486"/>
                  <a:pt x="1387" y="1486"/>
                </a:cubicBezTo>
                <a:cubicBezTo>
                  <a:pt x="1387" y="1486"/>
                  <a:pt x="1387" y="1486"/>
                  <a:pt x="1388" y="1486"/>
                </a:cubicBezTo>
                <a:cubicBezTo>
                  <a:pt x="1388" y="1486"/>
                  <a:pt x="1388" y="1486"/>
                  <a:pt x="1389" y="1487"/>
                </a:cubicBezTo>
                <a:cubicBezTo>
                  <a:pt x="1389" y="1487"/>
                  <a:pt x="1390" y="1487"/>
                  <a:pt x="1390" y="1487"/>
                </a:cubicBezTo>
                <a:cubicBezTo>
                  <a:pt x="1390" y="1487"/>
                  <a:pt x="1391" y="1487"/>
                  <a:pt x="1391" y="1487"/>
                </a:cubicBezTo>
                <a:cubicBezTo>
                  <a:pt x="1391" y="1488"/>
                  <a:pt x="1391" y="1488"/>
                  <a:pt x="1392" y="1488"/>
                </a:cubicBezTo>
                <a:cubicBezTo>
                  <a:pt x="1392" y="1488"/>
                  <a:pt x="1393" y="1488"/>
                  <a:pt x="1393" y="1488"/>
                </a:cubicBezTo>
                <a:cubicBezTo>
                  <a:pt x="1393" y="1488"/>
                  <a:pt x="1394" y="1489"/>
                  <a:pt x="1394" y="1489"/>
                </a:cubicBezTo>
                <a:cubicBezTo>
                  <a:pt x="1394" y="1489"/>
                  <a:pt x="1394" y="1489"/>
                  <a:pt x="1394" y="1489"/>
                </a:cubicBezTo>
                <a:cubicBezTo>
                  <a:pt x="1395" y="1489"/>
                  <a:pt x="1395" y="1489"/>
                  <a:pt x="1396" y="1489"/>
                </a:cubicBezTo>
                <a:cubicBezTo>
                  <a:pt x="1396" y="1489"/>
                  <a:pt x="1396" y="1489"/>
                  <a:pt x="1396" y="1489"/>
                </a:cubicBezTo>
                <a:cubicBezTo>
                  <a:pt x="1397" y="1489"/>
                  <a:pt x="1397" y="1489"/>
                  <a:pt x="1397" y="1489"/>
                </a:cubicBezTo>
                <a:cubicBezTo>
                  <a:pt x="1397" y="1489"/>
                  <a:pt x="1397" y="1489"/>
                  <a:pt x="1397" y="1489"/>
                </a:cubicBezTo>
                <a:cubicBezTo>
                  <a:pt x="1398" y="1489"/>
                  <a:pt x="1398" y="1490"/>
                  <a:pt x="1399" y="1490"/>
                </a:cubicBezTo>
                <a:cubicBezTo>
                  <a:pt x="1399" y="1490"/>
                  <a:pt x="1400" y="1490"/>
                  <a:pt x="1400" y="1490"/>
                </a:cubicBezTo>
                <a:cubicBezTo>
                  <a:pt x="1401" y="1490"/>
                  <a:pt x="1401" y="1490"/>
                  <a:pt x="1401" y="1490"/>
                </a:cubicBezTo>
                <a:cubicBezTo>
                  <a:pt x="1402" y="1490"/>
                  <a:pt x="1402" y="1490"/>
                  <a:pt x="1402" y="1490"/>
                </a:cubicBezTo>
                <a:cubicBezTo>
                  <a:pt x="1402" y="1490"/>
                  <a:pt x="1403" y="1490"/>
                  <a:pt x="1403" y="1490"/>
                </a:cubicBezTo>
                <a:cubicBezTo>
                  <a:pt x="1403" y="1490"/>
                  <a:pt x="1403" y="1490"/>
                  <a:pt x="1403" y="1490"/>
                </a:cubicBezTo>
                <a:cubicBezTo>
                  <a:pt x="1404" y="1490"/>
                  <a:pt x="1404" y="1490"/>
                  <a:pt x="1404" y="1490"/>
                </a:cubicBezTo>
                <a:cubicBezTo>
                  <a:pt x="1405" y="1490"/>
                  <a:pt x="1406" y="1490"/>
                  <a:pt x="1406" y="1490"/>
                </a:cubicBezTo>
                <a:cubicBezTo>
                  <a:pt x="1407" y="1489"/>
                  <a:pt x="1407" y="1489"/>
                  <a:pt x="1407" y="1489"/>
                </a:cubicBezTo>
                <a:cubicBezTo>
                  <a:pt x="1407" y="1489"/>
                  <a:pt x="1408" y="1489"/>
                  <a:pt x="1408" y="1489"/>
                </a:cubicBezTo>
                <a:cubicBezTo>
                  <a:pt x="1408" y="1489"/>
                  <a:pt x="1409" y="1489"/>
                  <a:pt x="1409" y="1489"/>
                </a:cubicBezTo>
                <a:cubicBezTo>
                  <a:pt x="1409" y="1489"/>
                  <a:pt x="1409" y="1489"/>
                  <a:pt x="1409" y="1489"/>
                </a:cubicBezTo>
                <a:cubicBezTo>
                  <a:pt x="1410" y="1489"/>
                  <a:pt x="1410" y="1489"/>
                  <a:pt x="1410" y="1489"/>
                </a:cubicBezTo>
                <a:cubicBezTo>
                  <a:pt x="1411" y="1489"/>
                  <a:pt x="1411" y="1488"/>
                  <a:pt x="1411" y="1488"/>
                </a:cubicBezTo>
                <a:cubicBezTo>
                  <a:pt x="1412" y="1488"/>
                  <a:pt x="1412" y="1488"/>
                  <a:pt x="1412" y="1488"/>
                </a:cubicBezTo>
                <a:cubicBezTo>
                  <a:pt x="1412" y="1488"/>
                  <a:pt x="1412" y="1488"/>
                  <a:pt x="1413" y="1488"/>
                </a:cubicBezTo>
                <a:cubicBezTo>
                  <a:pt x="1413" y="1488"/>
                  <a:pt x="1413" y="1488"/>
                  <a:pt x="1413" y="1488"/>
                </a:cubicBezTo>
                <a:cubicBezTo>
                  <a:pt x="1414" y="1488"/>
                  <a:pt x="1414" y="1487"/>
                  <a:pt x="1414" y="1487"/>
                </a:cubicBezTo>
                <a:cubicBezTo>
                  <a:pt x="1414" y="1487"/>
                  <a:pt x="1414" y="1487"/>
                  <a:pt x="1415" y="1487"/>
                </a:cubicBezTo>
                <a:cubicBezTo>
                  <a:pt x="1415" y="1487"/>
                  <a:pt x="1416" y="1487"/>
                  <a:pt x="1416" y="1486"/>
                </a:cubicBezTo>
                <a:cubicBezTo>
                  <a:pt x="1416" y="1486"/>
                  <a:pt x="1417" y="1486"/>
                  <a:pt x="1417" y="1486"/>
                </a:cubicBezTo>
                <a:cubicBezTo>
                  <a:pt x="1417" y="1486"/>
                  <a:pt x="1418" y="1485"/>
                  <a:pt x="1418" y="1485"/>
                </a:cubicBezTo>
                <a:cubicBezTo>
                  <a:pt x="1418" y="1485"/>
                  <a:pt x="1418" y="1485"/>
                  <a:pt x="1418" y="1485"/>
                </a:cubicBezTo>
                <a:cubicBezTo>
                  <a:pt x="1419" y="1485"/>
                  <a:pt x="1419" y="1485"/>
                  <a:pt x="1419" y="1485"/>
                </a:cubicBezTo>
                <a:cubicBezTo>
                  <a:pt x="1419" y="1485"/>
                  <a:pt x="1419" y="1485"/>
                  <a:pt x="1419" y="1485"/>
                </a:cubicBezTo>
                <a:cubicBezTo>
                  <a:pt x="1419" y="1484"/>
                  <a:pt x="1419" y="1484"/>
                  <a:pt x="1420" y="1484"/>
                </a:cubicBezTo>
                <a:cubicBezTo>
                  <a:pt x="1420" y="1484"/>
                  <a:pt x="1420" y="1484"/>
                  <a:pt x="1421" y="1483"/>
                </a:cubicBezTo>
                <a:cubicBezTo>
                  <a:pt x="1421" y="1483"/>
                  <a:pt x="1422" y="1483"/>
                  <a:pt x="1422" y="1482"/>
                </a:cubicBezTo>
                <a:cubicBezTo>
                  <a:pt x="1422" y="1482"/>
                  <a:pt x="1423" y="1482"/>
                  <a:pt x="1423" y="1482"/>
                </a:cubicBezTo>
                <a:cubicBezTo>
                  <a:pt x="1423" y="1482"/>
                  <a:pt x="1423" y="1482"/>
                  <a:pt x="1423" y="1481"/>
                </a:cubicBezTo>
                <a:cubicBezTo>
                  <a:pt x="1423" y="1481"/>
                  <a:pt x="1423" y="1481"/>
                  <a:pt x="1423" y="1481"/>
                </a:cubicBezTo>
                <a:cubicBezTo>
                  <a:pt x="1423" y="1481"/>
                  <a:pt x="1424" y="1481"/>
                  <a:pt x="1424" y="1480"/>
                </a:cubicBezTo>
                <a:cubicBezTo>
                  <a:pt x="1424" y="1480"/>
                  <a:pt x="1425" y="1480"/>
                  <a:pt x="1425" y="1479"/>
                </a:cubicBezTo>
                <a:cubicBezTo>
                  <a:pt x="1425" y="1479"/>
                  <a:pt x="1426" y="1479"/>
                  <a:pt x="1426" y="1478"/>
                </a:cubicBezTo>
                <a:cubicBezTo>
                  <a:pt x="1426" y="1478"/>
                  <a:pt x="1426" y="1478"/>
                  <a:pt x="1427" y="1477"/>
                </a:cubicBezTo>
                <a:cubicBezTo>
                  <a:pt x="1427" y="1477"/>
                  <a:pt x="1427" y="1477"/>
                  <a:pt x="1427" y="1477"/>
                </a:cubicBezTo>
                <a:cubicBezTo>
                  <a:pt x="1427" y="1477"/>
                  <a:pt x="1427" y="1477"/>
                  <a:pt x="1427" y="1477"/>
                </a:cubicBezTo>
                <a:cubicBezTo>
                  <a:pt x="1427" y="1476"/>
                  <a:pt x="1427" y="1476"/>
                  <a:pt x="1428" y="1476"/>
                </a:cubicBezTo>
                <a:cubicBezTo>
                  <a:pt x="1428" y="1476"/>
                  <a:pt x="1428" y="1476"/>
                  <a:pt x="1428" y="1476"/>
                </a:cubicBezTo>
                <a:cubicBezTo>
                  <a:pt x="1651" y="1540"/>
                  <a:pt x="1651" y="1540"/>
                  <a:pt x="1651" y="1540"/>
                </a:cubicBezTo>
                <a:cubicBezTo>
                  <a:pt x="1651" y="1540"/>
                  <a:pt x="1651" y="1540"/>
                  <a:pt x="1651" y="1540"/>
                </a:cubicBezTo>
                <a:cubicBezTo>
                  <a:pt x="1651" y="1541"/>
                  <a:pt x="1651" y="1541"/>
                  <a:pt x="1651" y="1542"/>
                </a:cubicBezTo>
                <a:cubicBezTo>
                  <a:pt x="1651" y="1542"/>
                  <a:pt x="1651" y="1542"/>
                  <a:pt x="1651" y="1542"/>
                </a:cubicBezTo>
                <a:cubicBezTo>
                  <a:pt x="1651" y="1542"/>
                  <a:pt x="1651" y="1543"/>
                  <a:pt x="1651" y="1543"/>
                </a:cubicBezTo>
                <a:cubicBezTo>
                  <a:pt x="1651" y="1543"/>
                  <a:pt x="1651" y="1544"/>
                  <a:pt x="1651" y="1545"/>
                </a:cubicBezTo>
                <a:cubicBezTo>
                  <a:pt x="1651" y="1545"/>
                  <a:pt x="1651" y="1545"/>
                  <a:pt x="1652" y="1545"/>
                </a:cubicBezTo>
                <a:cubicBezTo>
                  <a:pt x="1652" y="1545"/>
                  <a:pt x="1652" y="1545"/>
                  <a:pt x="1652" y="1546"/>
                </a:cubicBezTo>
                <a:cubicBezTo>
                  <a:pt x="1652" y="1546"/>
                  <a:pt x="1652" y="1546"/>
                  <a:pt x="1652" y="1546"/>
                </a:cubicBezTo>
                <a:cubicBezTo>
                  <a:pt x="1652" y="1547"/>
                  <a:pt x="1652" y="1547"/>
                  <a:pt x="1652" y="1548"/>
                </a:cubicBezTo>
                <a:cubicBezTo>
                  <a:pt x="1652" y="1548"/>
                  <a:pt x="1652" y="1548"/>
                  <a:pt x="1652" y="1548"/>
                </a:cubicBezTo>
                <a:cubicBezTo>
                  <a:pt x="1652" y="1548"/>
                  <a:pt x="1652" y="1548"/>
                  <a:pt x="1652" y="1549"/>
                </a:cubicBezTo>
                <a:cubicBezTo>
                  <a:pt x="1652" y="1549"/>
                  <a:pt x="1653" y="1550"/>
                  <a:pt x="1653" y="1550"/>
                </a:cubicBezTo>
                <a:cubicBezTo>
                  <a:pt x="1653" y="1551"/>
                  <a:pt x="1653" y="1551"/>
                  <a:pt x="1653" y="1551"/>
                </a:cubicBezTo>
                <a:cubicBezTo>
                  <a:pt x="1653" y="1551"/>
                  <a:pt x="1653" y="1552"/>
                  <a:pt x="1653" y="1552"/>
                </a:cubicBezTo>
                <a:cubicBezTo>
                  <a:pt x="1654" y="1552"/>
                  <a:pt x="1654" y="1553"/>
                  <a:pt x="1654" y="1553"/>
                </a:cubicBezTo>
                <a:cubicBezTo>
                  <a:pt x="1654" y="1553"/>
                  <a:pt x="1654" y="1554"/>
                  <a:pt x="1655" y="1554"/>
                </a:cubicBezTo>
                <a:cubicBezTo>
                  <a:pt x="1655" y="1555"/>
                  <a:pt x="1655" y="1555"/>
                  <a:pt x="1655" y="1556"/>
                </a:cubicBezTo>
                <a:cubicBezTo>
                  <a:pt x="1655" y="1556"/>
                  <a:pt x="1656" y="1556"/>
                  <a:pt x="1656" y="1556"/>
                </a:cubicBezTo>
                <a:cubicBezTo>
                  <a:pt x="1656" y="1557"/>
                  <a:pt x="1656" y="1557"/>
                  <a:pt x="1656" y="1557"/>
                </a:cubicBezTo>
                <a:cubicBezTo>
                  <a:pt x="1656" y="1557"/>
                  <a:pt x="1656" y="1557"/>
                  <a:pt x="1656" y="1557"/>
                </a:cubicBezTo>
                <a:cubicBezTo>
                  <a:pt x="1656" y="1557"/>
                  <a:pt x="1657" y="1558"/>
                  <a:pt x="1657" y="1558"/>
                </a:cubicBezTo>
                <a:cubicBezTo>
                  <a:pt x="1657" y="1558"/>
                  <a:pt x="1657" y="1559"/>
                  <a:pt x="1658" y="1559"/>
                </a:cubicBezTo>
                <a:cubicBezTo>
                  <a:pt x="1658" y="1560"/>
                  <a:pt x="1658" y="1560"/>
                  <a:pt x="1659" y="1560"/>
                </a:cubicBezTo>
                <a:cubicBezTo>
                  <a:pt x="1659" y="1561"/>
                  <a:pt x="1659" y="1561"/>
                  <a:pt x="1659" y="1561"/>
                </a:cubicBezTo>
                <a:cubicBezTo>
                  <a:pt x="1659" y="1561"/>
                  <a:pt x="1660" y="1561"/>
                  <a:pt x="1660" y="1561"/>
                </a:cubicBezTo>
                <a:cubicBezTo>
                  <a:pt x="1660" y="1561"/>
                  <a:pt x="1660" y="1561"/>
                  <a:pt x="1660" y="1562"/>
                </a:cubicBezTo>
                <a:cubicBezTo>
                  <a:pt x="1660" y="1562"/>
                  <a:pt x="1660" y="1562"/>
                  <a:pt x="1661" y="1562"/>
                </a:cubicBezTo>
                <a:cubicBezTo>
                  <a:pt x="1661" y="1563"/>
                  <a:pt x="1661" y="1563"/>
                  <a:pt x="1662" y="1563"/>
                </a:cubicBezTo>
                <a:cubicBezTo>
                  <a:pt x="1662" y="1564"/>
                  <a:pt x="1662" y="1564"/>
                  <a:pt x="1663" y="1564"/>
                </a:cubicBezTo>
                <a:cubicBezTo>
                  <a:pt x="1663" y="1565"/>
                  <a:pt x="1663" y="1565"/>
                  <a:pt x="1664" y="1565"/>
                </a:cubicBezTo>
                <a:cubicBezTo>
                  <a:pt x="1664" y="1565"/>
                  <a:pt x="1664" y="1565"/>
                  <a:pt x="1664" y="1565"/>
                </a:cubicBezTo>
                <a:cubicBezTo>
                  <a:pt x="1664" y="1565"/>
                  <a:pt x="1664" y="1565"/>
                  <a:pt x="1664" y="1565"/>
                </a:cubicBezTo>
                <a:cubicBezTo>
                  <a:pt x="1665" y="1566"/>
                  <a:pt x="1665" y="1566"/>
                  <a:pt x="1665" y="1566"/>
                </a:cubicBezTo>
                <a:cubicBezTo>
                  <a:pt x="1666" y="1566"/>
                  <a:pt x="1666" y="1566"/>
                  <a:pt x="1666" y="1567"/>
                </a:cubicBezTo>
                <a:cubicBezTo>
                  <a:pt x="1667" y="1567"/>
                  <a:pt x="1667" y="1567"/>
                  <a:pt x="1668" y="1567"/>
                </a:cubicBezTo>
                <a:cubicBezTo>
                  <a:pt x="1668" y="1568"/>
                  <a:pt x="1669" y="1568"/>
                  <a:pt x="1669" y="1568"/>
                </a:cubicBezTo>
                <a:cubicBezTo>
                  <a:pt x="1669" y="1568"/>
                  <a:pt x="1669" y="1568"/>
                  <a:pt x="1670" y="1568"/>
                </a:cubicBezTo>
                <a:cubicBezTo>
                  <a:pt x="1670" y="1568"/>
                  <a:pt x="1670" y="1568"/>
                  <a:pt x="1670" y="1569"/>
                </a:cubicBezTo>
                <a:cubicBezTo>
                  <a:pt x="1671" y="1569"/>
                  <a:pt x="1671" y="1569"/>
                  <a:pt x="1672" y="1569"/>
                </a:cubicBezTo>
                <a:cubicBezTo>
                  <a:pt x="1672" y="1569"/>
                  <a:pt x="1672" y="1569"/>
                  <a:pt x="1673" y="1569"/>
                </a:cubicBezTo>
                <a:cubicBezTo>
                  <a:pt x="1673" y="1569"/>
                  <a:pt x="1673" y="1569"/>
                  <a:pt x="1673" y="1569"/>
                </a:cubicBezTo>
                <a:cubicBezTo>
                  <a:pt x="1674" y="1570"/>
                  <a:pt x="1674" y="1570"/>
                  <a:pt x="1674" y="1570"/>
                </a:cubicBezTo>
                <a:cubicBezTo>
                  <a:pt x="1675" y="1570"/>
                  <a:pt x="1675" y="1570"/>
                  <a:pt x="1675" y="1570"/>
                </a:cubicBezTo>
                <a:cubicBezTo>
                  <a:pt x="1675" y="1570"/>
                  <a:pt x="1676" y="1570"/>
                  <a:pt x="1676" y="1570"/>
                </a:cubicBezTo>
                <a:cubicBezTo>
                  <a:pt x="1677" y="1570"/>
                  <a:pt x="1677" y="1570"/>
                  <a:pt x="1678" y="1570"/>
                </a:cubicBezTo>
                <a:cubicBezTo>
                  <a:pt x="1678" y="1570"/>
                  <a:pt x="1679" y="1570"/>
                  <a:pt x="1679" y="1570"/>
                </a:cubicBezTo>
                <a:cubicBezTo>
                  <a:pt x="1679" y="1571"/>
                  <a:pt x="1680" y="1571"/>
                  <a:pt x="1680" y="1571"/>
                </a:cubicBezTo>
                <a:cubicBezTo>
                  <a:pt x="1680" y="1571"/>
                  <a:pt x="1680" y="1571"/>
                  <a:pt x="1680" y="1571"/>
                </a:cubicBezTo>
                <a:cubicBezTo>
                  <a:pt x="1736" y="1796"/>
                  <a:pt x="1736" y="1796"/>
                  <a:pt x="1736" y="1796"/>
                </a:cubicBezTo>
                <a:cubicBezTo>
                  <a:pt x="1736" y="1797"/>
                  <a:pt x="1736" y="1797"/>
                  <a:pt x="1736" y="1797"/>
                </a:cubicBezTo>
                <a:close/>
                <a:moveTo>
                  <a:pt x="2224" y="1676"/>
                </a:moveTo>
                <a:cubicBezTo>
                  <a:pt x="2223" y="1677"/>
                  <a:pt x="2223" y="1677"/>
                  <a:pt x="2223" y="1677"/>
                </a:cubicBezTo>
                <a:cubicBezTo>
                  <a:pt x="2223" y="1677"/>
                  <a:pt x="2223" y="1677"/>
                  <a:pt x="2222" y="1677"/>
                </a:cubicBezTo>
                <a:cubicBezTo>
                  <a:pt x="2222" y="1677"/>
                  <a:pt x="2222" y="1677"/>
                  <a:pt x="2222" y="1677"/>
                </a:cubicBezTo>
                <a:cubicBezTo>
                  <a:pt x="2222" y="1677"/>
                  <a:pt x="2222" y="1678"/>
                  <a:pt x="2221" y="1678"/>
                </a:cubicBezTo>
                <a:cubicBezTo>
                  <a:pt x="2221" y="1678"/>
                  <a:pt x="2220" y="1679"/>
                  <a:pt x="2220" y="1679"/>
                </a:cubicBezTo>
                <a:cubicBezTo>
                  <a:pt x="2220" y="1679"/>
                  <a:pt x="2219" y="1679"/>
                  <a:pt x="2219" y="1680"/>
                </a:cubicBezTo>
                <a:cubicBezTo>
                  <a:pt x="2219" y="1680"/>
                  <a:pt x="2218" y="1680"/>
                  <a:pt x="2218" y="1681"/>
                </a:cubicBezTo>
                <a:cubicBezTo>
                  <a:pt x="2218" y="1681"/>
                  <a:pt x="2218" y="1681"/>
                  <a:pt x="2218" y="1681"/>
                </a:cubicBezTo>
                <a:cubicBezTo>
                  <a:pt x="2218" y="1681"/>
                  <a:pt x="2218" y="1681"/>
                  <a:pt x="2218" y="1681"/>
                </a:cubicBezTo>
                <a:cubicBezTo>
                  <a:pt x="2218" y="1681"/>
                  <a:pt x="2217" y="1681"/>
                  <a:pt x="2217" y="1682"/>
                </a:cubicBezTo>
                <a:cubicBezTo>
                  <a:pt x="2217" y="1682"/>
                  <a:pt x="2216" y="1682"/>
                  <a:pt x="2216" y="1683"/>
                </a:cubicBezTo>
                <a:cubicBezTo>
                  <a:pt x="2216" y="1683"/>
                  <a:pt x="2215" y="1684"/>
                  <a:pt x="2215" y="1684"/>
                </a:cubicBezTo>
                <a:cubicBezTo>
                  <a:pt x="2215" y="1684"/>
                  <a:pt x="2215" y="1685"/>
                  <a:pt x="2214" y="1685"/>
                </a:cubicBezTo>
                <a:cubicBezTo>
                  <a:pt x="2214" y="1685"/>
                  <a:pt x="2214" y="1685"/>
                  <a:pt x="2214" y="1685"/>
                </a:cubicBezTo>
                <a:cubicBezTo>
                  <a:pt x="2214" y="1685"/>
                  <a:pt x="2214" y="1685"/>
                  <a:pt x="2214" y="1685"/>
                </a:cubicBezTo>
                <a:cubicBezTo>
                  <a:pt x="2214" y="1686"/>
                  <a:pt x="2214" y="1686"/>
                  <a:pt x="2213" y="1686"/>
                </a:cubicBezTo>
                <a:cubicBezTo>
                  <a:pt x="2213" y="1687"/>
                  <a:pt x="2213" y="1687"/>
                  <a:pt x="2213" y="1687"/>
                </a:cubicBezTo>
                <a:cubicBezTo>
                  <a:pt x="2212" y="1688"/>
                  <a:pt x="2212" y="1688"/>
                  <a:pt x="2212" y="1689"/>
                </a:cubicBezTo>
                <a:cubicBezTo>
                  <a:pt x="2212" y="1689"/>
                  <a:pt x="2212" y="1690"/>
                  <a:pt x="2211" y="1690"/>
                </a:cubicBezTo>
                <a:cubicBezTo>
                  <a:pt x="2211" y="1690"/>
                  <a:pt x="2211" y="1690"/>
                  <a:pt x="2211" y="1691"/>
                </a:cubicBezTo>
                <a:cubicBezTo>
                  <a:pt x="2211" y="1691"/>
                  <a:pt x="2211" y="1691"/>
                  <a:pt x="2211" y="1692"/>
                </a:cubicBezTo>
                <a:cubicBezTo>
                  <a:pt x="2211" y="1692"/>
                  <a:pt x="2210" y="1693"/>
                  <a:pt x="2210" y="1693"/>
                </a:cubicBezTo>
                <a:cubicBezTo>
                  <a:pt x="2210" y="1693"/>
                  <a:pt x="2210" y="1694"/>
                  <a:pt x="2210" y="1694"/>
                </a:cubicBezTo>
                <a:cubicBezTo>
                  <a:pt x="2210" y="1694"/>
                  <a:pt x="2210" y="1694"/>
                  <a:pt x="2210" y="1694"/>
                </a:cubicBezTo>
                <a:cubicBezTo>
                  <a:pt x="2210" y="1695"/>
                  <a:pt x="2210" y="1695"/>
                  <a:pt x="2210" y="1696"/>
                </a:cubicBezTo>
                <a:cubicBezTo>
                  <a:pt x="2209" y="1696"/>
                  <a:pt x="2209" y="1696"/>
                  <a:pt x="2209" y="1696"/>
                </a:cubicBezTo>
                <a:cubicBezTo>
                  <a:pt x="2209" y="1697"/>
                  <a:pt x="2209" y="1697"/>
                  <a:pt x="2209" y="1697"/>
                </a:cubicBezTo>
                <a:cubicBezTo>
                  <a:pt x="2209" y="1698"/>
                  <a:pt x="2209" y="1698"/>
                  <a:pt x="2209" y="1699"/>
                </a:cubicBezTo>
                <a:cubicBezTo>
                  <a:pt x="2209" y="1699"/>
                  <a:pt x="2209" y="1700"/>
                  <a:pt x="2209" y="1700"/>
                </a:cubicBezTo>
                <a:cubicBezTo>
                  <a:pt x="2209" y="1701"/>
                  <a:pt x="2209" y="1701"/>
                  <a:pt x="2209" y="1701"/>
                </a:cubicBezTo>
                <a:cubicBezTo>
                  <a:pt x="2209" y="1702"/>
                  <a:pt x="2209" y="1702"/>
                  <a:pt x="2209" y="1702"/>
                </a:cubicBezTo>
                <a:cubicBezTo>
                  <a:pt x="2209" y="1702"/>
                  <a:pt x="2209" y="1703"/>
                  <a:pt x="2209" y="1703"/>
                </a:cubicBezTo>
                <a:cubicBezTo>
                  <a:pt x="2209" y="1704"/>
                  <a:pt x="2209" y="1704"/>
                  <a:pt x="2209" y="1704"/>
                </a:cubicBezTo>
                <a:cubicBezTo>
                  <a:pt x="2209" y="1705"/>
                  <a:pt x="2209" y="1706"/>
                  <a:pt x="2209" y="1706"/>
                </a:cubicBezTo>
                <a:cubicBezTo>
                  <a:pt x="2209" y="1706"/>
                  <a:pt x="2209" y="1707"/>
                  <a:pt x="2209" y="1707"/>
                </a:cubicBezTo>
                <a:cubicBezTo>
                  <a:pt x="2209" y="1707"/>
                  <a:pt x="2209" y="1707"/>
                  <a:pt x="2209" y="1708"/>
                </a:cubicBezTo>
                <a:cubicBezTo>
                  <a:pt x="2209" y="1708"/>
                  <a:pt x="2209" y="1709"/>
                  <a:pt x="2210" y="1709"/>
                </a:cubicBezTo>
                <a:cubicBezTo>
                  <a:pt x="2210" y="1709"/>
                  <a:pt x="2210" y="1709"/>
                  <a:pt x="2210" y="1709"/>
                </a:cubicBezTo>
                <a:cubicBezTo>
                  <a:pt x="2210" y="1710"/>
                  <a:pt x="2210" y="1710"/>
                  <a:pt x="2210" y="1710"/>
                </a:cubicBezTo>
                <a:cubicBezTo>
                  <a:pt x="2210" y="1711"/>
                  <a:pt x="2210" y="1711"/>
                  <a:pt x="2210" y="1712"/>
                </a:cubicBezTo>
                <a:cubicBezTo>
                  <a:pt x="2210" y="1712"/>
                  <a:pt x="2211" y="1712"/>
                  <a:pt x="2211" y="1713"/>
                </a:cubicBezTo>
                <a:cubicBezTo>
                  <a:pt x="2211" y="1713"/>
                  <a:pt x="2211" y="1713"/>
                  <a:pt x="2211" y="1713"/>
                </a:cubicBezTo>
                <a:cubicBezTo>
                  <a:pt x="2211" y="1714"/>
                  <a:pt x="2211" y="1714"/>
                  <a:pt x="2211" y="1715"/>
                </a:cubicBezTo>
                <a:cubicBezTo>
                  <a:pt x="2212" y="1715"/>
                  <a:pt x="2212" y="1716"/>
                  <a:pt x="2212" y="1716"/>
                </a:cubicBezTo>
                <a:cubicBezTo>
                  <a:pt x="2212" y="1716"/>
                  <a:pt x="2212" y="1716"/>
                  <a:pt x="2212" y="1716"/>
                </a:cubicBezTo>
                <a:cubicBezTo>
                  <a:pt x="2045" y="1878"/>
                  <a:pt x="2045" y="1878"/>
                  <a:pt x="2045" y="1878"/>
                </a:cubicBezTo>
                <a:cubicBezTo>
                  <a:pt x="2044" y="1877"/>
                  <a:pt x="2043" y="1877"/>
                  <a:pt x="2041" y="1876"/>
                </a:cubicBezTo>
                <a:cubicBezTo>
                  <a:pt x="2041" y="1876"/>
                  <a:pt x="2041" y="1876"/>
                  <a:pt x="2041" y="1876"/>
                </a:cubicBezTo>
                <a:cubicBezTo>
                  <a:pt x="2040" y="1875"/>
                  <a:pt x="2039" y="1875"/>
                  <a:pt x="2038" y="1875"/>
                </a:cubicBezTo>
                <a:cubicBezTo>
                  <a:pt x="2037" y="1874"/>
                  <a:pt x="2037" y="1874"/>
                  <a:pt x="2036" y="1874"/>
                </a:cubicBezTo>
                <a:cubicBezTo>
                  <a:pt x="2036" y="1874"/>
                  <a:pt x="2036" y="1874"/>
                  <a:pt x="2035" y="1874"/>
                </a:cubicBezTo>
                <a:cubicBezTo>
                  <a:pt x="2034" y="1874"/>
                  <a:pt x="2032" y="1874"/>
                  <a:pt x="2030" y="1873"/>
                </a:cubicBezTo>
                <a:cubicBezTo>
                  <a:pt x="2030" y="1873"/>
                  <a:pt x="2030" y="1873"/>
                  <a:pt x="2030" y="1873"/>
                </a:cubicBezTo>
                <a:cubicBezTo>
                  <a:pt x="2028" y="1873"/>
                  <a:pt x="2026" y="1874"/>
                  <a:pt x="2025" y="1874"/>
                </a:cubicBezTo>
                <a:cubicBezTo>
                  <a:pt x="2024" y="1874"/>
                  <a:pt x="2024" y="1874"/>
                  <a:pt x="2024" y="1874"/>
                </a:cubicBezTo>
                <a:cubicBezTo>
                  <a:pt x="2022" y="1874"/>
                  <a:pt x="2021" y="1875"/>
                  <a:pt x="2019" y="1875"/>
                </a:cubicBezTo>
                <a:cubicBezTo>
                  <a:pt x="2019" y="1875"/>
                  <a:pt x="2019" y="1875"/>
                  <a:pt x="2018" y="1876"/>
                </a:cubicBezTo>
                <a:cubicBezTo>
                  <a:pt x="2017" y="1876"/>
                  <a:pt x="2015" y="1877"/>
                  <a:pt x="2014" y="1878"/>
                </a:cubicBezTo>
                <a:cubicBezTo>
                  <a:pt x="2014" y="1878"/>
                  <a:pt x="2013" y="1878"/>
                  <a:pt x="2013" y="1878"/>
                </a:cubicBezTo>
                <a:cubicBezTo>
                  <a:pt x="2012" y="1879"/>
                  <a:pt x="2010" y="1880"/>
                  <a:pt x="2009" y="1882"/>
                </a:cubicBezTo>
                <a:cubicBezTo>
                  <a:pt x="2009" y="1882"/>
                  <a:pt x="2009" y="1882"/>
                  <a:pt x="2009" y="1882"/>
                </a:cubicBezTo>
                <a:cubicBezTo>
                  <a:pt x="2009" y="1882"/>
                  <a:pt x="2009" y="1882"/>
                  <a:pt x="2008" y="1882"/>
                </a:cubicBezTo>
                <a:cubicBezTo>
                  <a:pt x="2007" y="1883"/>
                  <a:pt x="2006" y="1885"/>
                  <a:pt x="2005" y="1886"/>
                </a:cubicBezTo>
                <a:cubicBezTo>
                  <a:pt x="2005" y="1886"/>
                  <a:pt x="2005" y="1886"/>
                  <a:pt x="2005" y="1886"/>
                </a:cubicBezTo>
                <a:cubicBezTo>
                  <a:pt x="2004" y="1887"/>
                  <a:pt x="2004" y="1887"/>
                  <a:pt x="2004" y="1888"/>
                </a:cubicBezTo>
                <a:cubicBezTo>
                  <a:pt x="1780" y="1823"/>
                  <a:pt x="1780" y="1823"/>
                  <a:pt x="1780" y="1823"/>
                </a:cubicBezTo>
                <a:cubicBezTo>
                  <a:pt x="1780" y="1823"/>
                  <a:pt x="1780" y="1823"/>
                  <a:pt x="1780" y="1823"/>
                </a:cubicBezTo>
                <a:cubicBezTo>
                  <a:pt x="1780" y="1822"/>
                  <a:pt x="1780" y="1822"/>
                  <a:pt x="1780" y="1822"/>
                </a:cubicBezTo>
                <a:cubicBezTo>
                  <a:pt x="1780" y="1821"/>
                  <a:pt x="1780" y="1821"/>
                  <a:pt x="1780" y="1820"/>
                </a:cubicBezTo>
                <a:cubicBezTo>
                  <a:pt x="1780" y="1820"/>
                  <a:pt x="1780" y="1819"/>
                  <a:pt x="1780" y="1819"/>
                </a:cubicBezTo>
                <a:cubicBezTo>
                  <a:pt x="1780" y="1818"/>
                  <a:pt x="1780" y="1818"/>
                  <a:pt x="1780" y="1818"/>
                </a:cubicBezTo>
                <a:cubicBezTo>
                  <a:pt x="1780" y="1818"/>
                  <a:pt x="1780" y="1817"/>
                  <a:pt x="1780" y="1817"/>
                </a:cubicBezTo>
                <a:cubicBezTo>
                  <a:pt x="1780" y="1817"/>
                  <a:pt x="1780" y="1816"/>
                  <a:pt x="1780" y="1816"/>
                </a:cubicBezTo>
                <a:cubicBezTo>
                  <a:pt x="1780" y="1816"/>
                  <a:pt x="1780" y="1815"/>
                  <a:pt x="1780" y="1815"/>
                </a:cubicBezTo>
                <a:cubicBezTo>
                  <a:pt x="1779" y="1815"/>
                  <a:pt x="1779" y="1815"/>
                  <a:pt x="1779" y="1815"/>
                </a:cubicBezTo>
                <a:cubicBezTo>
                  <a:pt x="1779" y="1814"/>
                  <a:pt x="1779" y="1813"/>
                  <a:pt x="1779" y="1813"/>
                </a:cubicBezTo>
                <a:cubicBezTo>
                  <a:pt x="1779" y="1813"/>
                  <a:pt x="1779" y="1812"/>
                  <a:pt x="1778" y="1812"/>
                </a:cubicBezTo>
                <a:cubicBezTo>
                  <a:pt x="1778" y="1812"/>
                  <a:pt x="1778" y="1812"/>
                  <a:pt x="1778" y="1811"/>
                </a:cubicBezTo>
                <a:cubicBezTo>
                  <a:pt x="1778" y="1811"/>
                  <a:pt x="1778" y="1811"/>
                  <a:pt x="1778" y="1810"/>
                </a:cubicBezTo>
                <a:cubicBezTo>
                  <a:pt x="1778" y="1810"/>
                  <a:pt x="1777" y="1809"/>
                  <a:pt x="1777" y="1809"/>
                </a:cubicBezTo>
                <a:cubicBezTo>
                  <a:pt x="1777" y="1808"/>
                  <a:pt x="1777" y="1808"/>
                  <a:pt x="1776" y="1808"/>
                </a:cubicBezTo>
                <a:cubicBezTo>
                  <a:pt x="1776" y="1807"/>
                  <a:pt x="1776" y="1807"/>
                  <a:pt x="1776" y="1807"/>
                </a:cubicBezTo>
                <a:cubicBezTo>
                  <a:pt x="1776" y="1807"/>
                  <a:pt x="1776" y="1806"/>
                  <a:pt x="1776" y="1806"/>
                </a:cubicBezTo>
                <a:cubicBezTo>
                  <a:pt x="1776" y="1806"/>
                  <a:pt x="1776" y="1806"/>
                  <a:pt x="1776" y="1806"/>
                </a:cubicBezTo>
                <a:cubicBezTo>
                  <a:pt x="1775" y="1806"/>
                  <a:pt x="1775" y="1806"/>
                  <a:pt x="1775" y="1805"/>
                </a:cubicBezTo>
                <a:cubicBezTo>
                  <a:pt x="1775" y="1805"/>
                  <a:pt x="1774" y="1804"/>
                  <a:pt x="1774" y="1804"/>
                </a:cubicBezTo>
                <a:cubicBezTo>
                  <a:pt x="1774" y="1804"/>
                  <a:pt x="1773" y="1803"/>
                  <a:pt x="1773" y="1803"/>
                </a:cubicBezTo>
                <a:cubicBezTo>
                  <a:pt x="1773" y="1803"/>
                  <a:pt x="1772" y="1802"/>
                  <a:pt x="1772" y="1802"/>
                </a:cubicBezTo>
                <a:cubicBezTo>
                  <a:pt x="1772" y="1802"/>
                  <a:pt x="1772" y="1802"/>
                  <a:pt x="1772" y="1802"/>
                </a:cubicBezTo>
                <a:cubicBezTo>
                  <a:pt x="1772" y="1802"/>
                  <a:pt x="1772" y="1802"/>
                  <a:pt x="1772" y="1802"/>
                </a:cubicBezTo>
                <a:cubicBezTo>
                  <a:pt x="1772" y="1801"/>
                  <a:pt x="1771" y="1801"/>
                  <a:pt x="1771" y="1801"/>
                </a:cubicBezTo>
                <a:cubicBezTo>
                  <a:pt x="1771" y="1800"/>
                  <a:pt x="1770" y="1800"/>
                  <a:pt x="1770" y="1800"/>
                </a:cubicBezTo>
                <a:cubicBezTo>
                  <a:pt x="1770" y="1800"/>
                  <a:pt x="1769" y="1799"/>
                  <a:pt x="1769" y="1799"/>
                </a:cubicBezTo>
                <a:cubicBezTo>
                  <a:pt x="1768" y="1799"/>
                  <a:pt x="1768" y="1798"/>
                  <a:pt x="1768" y="1798"/>
                </a:cubicBezTo>
                <a:cubicBezTo>
                  <a:pt x="1768" y="1798"/>
                  <a:pt x="1768" y="1798"/>
                  <a:pt x="1768" y="1798"/>
                </a:cubicBezTo>
                <a:cubicBezTo>
                  <a:pt x="1768" y="1798"/>
                  <a:pt x="1767" y="1798"/>
                  <a:pt x="1767" y="1798"/>
                </a:cubicBezTo>
                <a:cubicBezTo>
                  <a:pt x="1767" y="1798"/>
                  <a:pt x="1767" y="1797"/>
                  <a:pt x="1766" y="1797"/>
                </a:cubicBezTo>
                <a:cubicBezTo>
                  <a:pt x="1766" y="1797"/>
                  <a:pt x="1766" y="1797"/>
                  <a:pt x="1765" y="1797"/>
                </a:cubicBezTo>
                <a:cubicBezTo>
                  <a:pt x="1765" y="1796"/>
                  <a:pt x="1764" y="1796"/>
                  <a:pt x="1764" y="1796"/>
                </a:cubicBezTo>
                <a:cubicBezTo>
                  <a:pt x="1763" y="1796"/>
                  <a:pt x="1763" y="1795"/>
                  <a:pt x="1763" y="1795"/>
                </a:cubicBezTo>
                <a:cubicBezTo>
                  <a:pt x="1762" y="1795"/>
                  <a:pt x="1762" y="1795"/>
                  <a:pt x="1762" y="1795"/>
                </a:cubicBezTo>
                <a:cubicBezTo>
                  <a:pt x="1762" y="1795"/>
                  <a:pt x="1762" y="1795"/>
                  <a:pt x="1761" y="1795"/>
                </a:cubicBezTo>
                <a:cubicBezTo>
                  <a:pt x="1761" y="1794"/>
                  <a:pt x="1760" y="1794"/>
                  <a:pt x="1760" y="1794"/>
                </a:cubicBezTo>
                <a:cubicBezTo>
                  <a:pt x="1759" y="1794"/>
                  <a:pt x="1759" y="1794"/>
                  <a:pt x="1759" y="1794"/>
                </a:cubicBezTo>
                <a:cubicBezTo>
                  <a:pt x="1759" y="1794"/>
                  <a:pt x="1759" y="1794"/>
                  <a:pt x="1759" y="1794"/>
                </a:cubicBezTo>
                <a:cubicBezTo>
                  <a:pt x="1758" y="1794"/>
                  <a:pt x="1758" y="1794"/>
                  <a:pt x="1757" y="1793"/>
                </a:cubicBezTo>
                <a:cubicBezTo>
                  <a:pt x="1757" y="1793"/>
                  <a:pt x="1757" y="1793"/>
                  <a:pt x="1757" y="1793"/>
                </a:cubicBezTo>
                <a:cubicBezTo>
                  <a:pt x="1756" y="1793"/>
                  <a:pt x="1756" y="1793"/>
                  <a:pt x="1756" y="1793"/>
                </a:cubicBezTo>
                <a:cubicBezTo>
                  <a:pt x="1755" y="1793"/>
                  <a:pt x="1754" y="1793"/>
                  <a:pt x="1754" y="1793"/>
                </a:cubicBezTo>
                <a:cubicBezTo>
                  <a:pt x="1753" y="1793"/>
                  <a:pt x="1753" y="1793"/>
                  <a:pt x="1753" y="1793"/>
                </a:cubicBezTo>
                <a:cubicBezTo>
                  <a:pt x="1752" y="1793"/>
                  <a:pt x="1752" y="1793"/>
                  <a:pt x="1751" y="1793"/>
                </a:cubicBezTo>
                <a:cubicBezTo>
                  <a:pt x="1751" y="1793"/>
                  <a:pt x="1751" y="1793"/>
                  <a:pt x="1751" y="1793"/>
                </a:cubicBezTo>
                <a:cubicBezTo>
                  <a:pt x="1696" y="1567"/>
                  <a:pt x="1696" y="1567"/>
                  <a:pt x="1696" y="1567"/>
                </a:cubicBezTo>
                <a:cubicBezTo>
                  <a:pt x="1696" y="1567"/>
                  <a:pt x="1696" y="1567"/>
                  <a:pt x="1696" y="1567"/>
                </a:cubicBezTo>
                <a:cubicBezTo>
                  <a:pt x="1696" y="1566"/>
                  <a:pt x="1697" y="1566"/>
                  <a:pt x="1697" y="1566"/>
                </a:cubicBezTo>
                <a:cubicBezTo>
                  <a:pt x="1697" y="1566"/>
                  <a:pt x="1697" y="1566"/>
                  <a:pt x="1697" y="1566"/>
                </a:cubicBezTo>
                <a:cubicBezTo>
                  <a:pt x="1697" y="1566"/>
                  <a:pt x="1697" y="1566"/>
                  <a:pt x="1697" y="1566"/>
                </a:cubicBezTo>
                <a:cubicBezTo>
                  <a:pt x="1698" y="1566"/>
                  <a:pt x="1698" y="1565"/>
                  <a:pt x="1698" y="1565"/>
                </a:cubicBezTo>
                <a:cubicBezTo>
                  <a:pt x="1699" y="1565"/>
                  <a:pt x="1699" y="1564"/>
                  <a:pt x="1700" y="1564"/>
                </a:cubicBezTo>
                <a:cubicBezTo>
                  <a:pt x="1700" y="1564"/>
                  <a:pt x="1700" y="1564"/>
                  <a:pt x="1701" y="1563"/>
                </a:cubicBezTo>
                <a:cubicBezTo>
                  <a:pt x="1701" y="1563"/>
                  <a:pt x="1701" y="1563"/>
                  <a:pt x="1702" y="1562"/>
                </a:cubicBezTo>
                <a:cubicBezTo>
                  <a:pt x="1702" y="1562"/>
                  <a:pt x="1702" y="1562"/>
                  <a:pt x="1702" y="1562"/>
                </a:cubicBezTo>
                <a:cubicBezTo>
                  <a:pt x="1702" y="1562"/>
                  <a:pt x="1702" y="1562"/>
                  <a:pt x="1702" y="1562"/>
                </a:cubicBezTo>
                <a:cubicBezTo>
                  <a:pt x="1702" y="1562"/>
                  <a:pt x="1703" y="1561"/>
                  <a:pt x="1703" y="1561"/>
                </a:cubicBezTo>
                <a:cubicBezTo>
                  <a:pt x="1703" y="1561"/>
                  <a:pt x="1703" y="1561"/>
                  <a:pt x="1704" y="1560"/>
                </a:cubicBezTo>
                <a:cubicBezTo>
                  <a:pt x="1704" y="1560"/>
                  <a:pt x="1704" y="1559"/>
                  <a:pt x="1705" y="1559"/>
                </a:cubicBezTo>
                <a:cubicBezTo>
                  <a:pt x="1705" y="1559"/>
                  <a:pt x="1705" y="1558"/>
                  <a:pt x="1705" y="1558"/>
                </a:cubicBezTo>
                <a:cubicBezTo>
                  <a:pt x="1705" y="1558"/>
                  <a:pt x="1705" y="1558"/>
                  <a:pt x="1706" y="1558"/>
                </a:cubicBezTo>
                <a:cubicBezTo>
                  <a:pt x="1706" y="1558"/>
                  <a:pt x="1706" y="1558"/>
                  <a:pt x="1706" y="1557"/>
                </a:cubicBezTo>
                <a:cubicBezTo>
                  <a:pt x="1706" y="1557"/>
                  <a:pt x="1706" y="1557"/>
                  <a:pt x="1706" y="1557"/>
                </a:cubicBezTo>
                <a:cubicBezTo>
                  <a:pt x="1707" y="1556"/>
                  <a:pt x="1707" y="1556"/>
                  <a:pt x="1707" y="1556"/>
                </a:cubicBezTo>
                <a:cubicBezTo>
                  <a:pt x="1707" y="1555"/>
                  <a:pt x="1708" y="1555"/>
                  <a:pt x="1708" y="1554"/>
                </a:cubicBezTo>
                <a:cubicBezTo>
                  <a:pt x="1708" y="1554"/>
                  <a:pt x="1708" y="1553"/>
                  <a:pt x="1708" y="1553"/>
                </a:cubicBezTo>
                <a:cubicBezTo>
                  <a:pt x="1708" y="1553"/>
                  <a:pt x="1709" y="1552"/>
                  <a:pt x="1709" y="1552"/>
                </a:cubicBezTo>
                <a:cubicBezTo>
                  <a:pt x="1709" y="1552"/>
                  <a:pt x="1709" y="1552"/>
                  <a:pt x="1709" y="1551"/>
                </a:cubicBezTo>
                <a:cubicBezTo>
                  <a:pt x="1709" y="1551"/>
                  <a:pt x="1709" y="1550"/>
                  <a:pt x="1710" y="1550"/>
                </a:cubicBezTo>
                <a:cubicBezTo>
                  <a:pt x="1710" y="1550"/>
                  <a:pt x="1710" y="1549"/>
                  <a:pt x="1710" y="1549"/>
                </a:cubicBezTo>
                <a:cubicBezTo>
                  <a:pt x="1710" y="1549"/>
                  <a:pt x="1710" y="1549"/>
                  <a:pt x="1710" y="1549"/>
                </a:cubicBezTo>
                <a:cubicBezTo>
                  <a:pt x="1710" y="1548"/>
                  <a:pt x="1710" y="1548"/>
                  <a:pt x="1710" y="1547"/>
                </a:cubicBezTo>
                <a:cubicBezTo>
                  <a:pt x="1710" y="1547"/>
                  <a:pt x="1710" y="1547"/>
                  <a:pt x="1710" y="1547"/>
                </a:cubicBezTo>
                <a:cubicBezTo>
                  <a:pt x="1710" y="1546"/>
                  <a:pt x="1710" y="1546"/>
                  <a:pt x="1711" y="1546"/>
                </a:cubicBezTo>
                <a:cubicBezTo>
                  <a:pt x="1711" y="1545"/>
                  <a:pt x="1711" y="1545"/>
                  <a:pt x="1711" y="1544"/>
                </a:cubicBezTo>
                <a:cubicBezTo>
                  <a:pt x="1711" y="1544"/>
                  <a:pt x="1711" y="1543"/>
                  <a:pt x="1711" y="1543"/>
                </a:cubicBezTo>
                <a:cubicBezTo>
                  <a:pt x="1711" y="1542"/>
                  <a:pt x="1711" y="1542"/>
                  <a:pt x="1711" y="1542"/>
                </a:cubicBezTo>
                <a:cubicBezTo>
                  <a:pt x="1711" y="1541"/>
                  <a:pt x="1711" y="1541"/>
                  <a:pt x="1711" y="1541"/>
                </a:cubicBezTo>
                <a:cubicBezTo>
                  <a:pt x="1711" y="1541"/>
                  <a:pt x="1711" y="1540"/>
                  <a:pt x="1711" y="1540"/>
                </a:cubicBezTo>
                <a:cubicBezTo>
                  <a:pt x="1711" y="1539"/>
                  <a:pt x="1711" y="1539"/>
                  <a:pt x="1711" y="1539"/>
                </a:cubicBezTo>
                <a:cubicBezTo>
                  <a:pt x="1711" y="1538"/>
                  <a:pt x="1711" y="1537"/>
                  <a:pt x="1711" y="1537"/>
                </a:cubicBezTo>
                <a:cubicBezTo>
                  <a:pt x="1711" y="1537"/>
                  <a:pt x="1711" y="1536"/>
                  <a:pt x="1711" y="1536"/>
                </a:cubicBezTo>
                <a:cubicBezTo>
                  <a:pt x="1711" y="1536"/>
                  <a:pt x="1710" y="1535"/>
                  <a:pt x="1710" y="1535"/>
                </a:cubicBezTo>
                <a:cubicBezTo>
                  <a:pt x="1710" y="1535"/>
                  <a:pt x="1710" y="1534"/>
                  <a:pt x="1710" y="1534"/>
                </a:cubicBezTo>
                <a:cubicBezTo>
                  <a:pt x="1710" y="1534"/>
                  <a:pt x="1710" y="1534"/>
                  <a:pt x="1710" y="1534"/>
                </a:cubicBezTo>
                <a:cubicBezTo>
                  <a:pt x="1710" y="1533"/>
                  <a:pt x="1710" y="1533"/>
                  <a:pt x="1710" y="1533"/>
                </a:cubicBezTo>
                <a:cubicBezTo>
                  <a:pt x="1710" y="1532"/>
                  <a:pt x="1710" y="1532"/>
                  <a:pt x="1709" y="1531"/>
                </a:cubicBezTo>
                <a:cubicBezTo>
                  <a:pt x="1709" y="1531"/>
                  <a:pt x="1709" y="1531"/>
                  <a:pt x="1709" y="1530"/>
                </a:cubicBezTo>
                <a:cubicBezTo>
                  <a:pt x="1709" y="1530"/>
                  <a:pt x="1709" y="1530"/>
                  <a:pt x="1709" y="1530"/>
                </a:cubicBezTo>
                <a:cubicBezTo>
                  <a:pt x="1709" y="1529"/>
                  <a:pt x="1708" y="1529"/>
                  <a:pt x="1708" y="1528"/>
                </a:cubicBezTo>
                <a:cubicBezTo>
                  <a:pt x="1708" y="1528"/>
                  <a:pt x="1708" y="1527"/>
                  <a:pt x="1708" y="1527"/>
                </a:cubicBezTo>
                <a:cubicBezTo>
                  <a:pt x="1708" y="1527"/>
                  <a:pt x="1707" y="1527"/>
                  <a:pt x="1707" y="1526"/>
                </a:cubicBezTo>
                <a:cubicBezTo>
                  <a:pt x="1875" y="1365"/>
                  <a:pt x="1875" y="1365"/>
                  <a:pt x="1875" y="1365"/>
                </a:cubicBezTo>
                <a:cubicBezTo>
                  <a:pt x="1875" y="1365"/>
                  <a:pt x="1875" y="1365"/>
                  <a:pt x="1876" y="1366"/>
                </a:cubicBezTo>
                <a:cubicBezTo>
                  <a:pt x="1876" y="1366"/>
                  <a:pt x="1877" y="1366"/>
                  <a:pt x="1877" y="1366"/>
                </a:cubicBezTo>
                <a:cubicBezTo>
                  <a:pt x="1877" y="1367"/>
                  <a:pt x="1878" y="1367"/>
                  <a:pt x="1878" y="1367"/>
                </a:cubicBezTo>
                <a:cubicBezTo>
                  <a:pt x="1878" y="1367"/>
                  <a:pt x="1879" y="1367"/>
                  <a:pt x="1879" y="1367"/>
                </a:cubicBezTo>
                <a:cubicBezTo>
                  <a:pt x="1879" y="1367"/>
                  <a:pt x="1879" y="1367"/>
                  <a:pt x="1880" y="1368"/>
                </a:cubicBezTo>
                <a:cubicBezTo>
                  <a:pt x="1880" y="1368"/>
                  <a:pt x="1881" y="1368"/>
                  <a:pt x="1881" y="1368"/>
                </a:cubicBezTo>
                <a:cubicBezTo>
                  <a:pt x="1882" y="1368"/>
                  <a:pt x="1882" y="1368"/>
                  <a:pt x="1882" y="1368"/>
                </a:cubicBezTo>
                <a:cubicBezTo>
                  <a:pt x="1882" y="1368"/>
                  <a:pt x="1882" y="1368"/>
                  <a:pt x="1882" y="1368"/>
                </a:cubicBezTo>
                <a:cubicBezTo>
                  <a:pt x="1883" y="1369"/>
                  <a:pt x="1883" y="1369"/>
                  <a:pt x="1884" y="1369"/>
                </a:cubicBezTo>
                <a:cubicBezTo>
                  <a:pt x="1884" y="1369"/>
                  <a:pt x="1884" y="1369"/>
                  <a:pt x="1884" y="1369"/>
                </a:cubicBezTo>
                <a:cubicBezTo>
                  <a:pt x="1885" y="1369"/>
                  <a:pt x="1885" y="1369"/>
                  <a:pt x="1885" y="1369"/>
                </a:cubicBezTo>
                <a:cubicBezTo>
                  <a:pt x="1886" y="1369"/>
                  <a:pt x="1887" y="1369"/>
                  <a:pt x="1887" y="1369"/>
                </a:cubicBezTo>
                <a:cubicBezTo>
                  <a:pt x="1888" y="1369"/>
                  <a:pt x="1888" y="1369"/>
                  <a:pt x="1888" y="1369"/>
                </a:cubicBezTo>
                <a:cubicBezTo>
                  <a:pt x="1889" y="1369"/>
                  <a:pt x="1889" y="1369"/>
                  <a:pt x="1890" y="1369"/>
                </a:cubicBezTo>
                <a:cubicBezTo>
                  <a:pt x="1890" y="1370"/>
                  <a:pt x="1890" y="1370"/>
                  <a:pt x="1890" y="1370"/>
                </a:cubicBezTo>
                <a:cubicBezTo>
                  <a:pt x="1891" y="1370"/>
                  <a:pt x="1891" y="1370"/>
                  <a:pt x="1891" y="1370"/>
                </a:cubicBezTo>
                <a:cubicBezTo>
                  <a:pt x="1892" y="1370"/>
                  <a:pt x="1892" y="1369"/>
                  <a:pt x="1893" y="1369"/>
                </a:cubicBezTo>
                <a:cubicBezTo>
                  <a:pt x="1893" y="1369"/>
                  <a:pt x="1894" y="1369"/>
                  <a:pt x="1894" y="1369"/>
                </a:cubicBezTo>
                <a:cubicBezTo>
                  <a:pt x="1895" y="1369"/>
                  <a:pt x="1895" y="1369"/>
                  <a:pt x="1895" y="1369"/>
                </a:cubicBezTo>
                <a:cubicBezTo>
                  <a:pt x="1895" y="1369"/>
                  <a:pt x="1896" y="1369"/>
                  <a:pt x="1896" y="1369"/>
                </a:cubicBezTo>
                <a:cubicBezTo>
                  <a:pt x="1896" y="1369"/>
                  <a:pt x="1897" y="1369"/>
                  <a:pt x="1897" y="1369"/>
                </a:cubicBezTo>
                <a:cubicBezTo>
                  <a:pt x="1897" y="1369"/>
                  <a:pt x="1897" y="1369"/>
                  <a:pt x="1898" y="1369"/>
                </a:cubicBezTo>
                <a:cubicBezTo>
                  <a:pt x="1898" y="1369"/>
                  <a:pt x="1898" y="1368"/>
                  <a:pt x="1898" y="1368"/>
                </a:cubicBezTo>
                <a:cubicBezTo>
                  <a:pt x="1899" y="1368"/>
                  <a:pt x="1900" y="1368"/>
                  <a:pt x="1900" y="1368"/>
                </a:cubicBezTo>
                <a:cubicBezTo>
                  <a:pt x="1900" y="1368"/>
                  <a:pt x="1901" y="1368"/>
                  <a:pt x="1901" y="1368"/>
                </a:cubicBezTo>
                <a:cubicBezTo>
                  <a:pt x="1901" y="1368"/>
                  <a:pt x="1901" y="1368"/>
                  <a:pt x="1901" y="1368"/>
                </a:cubicBezTo>
                <a:cubicBezTo>
                  <a:pt x="1901" y="1368"/>
                  <a:pt x="1901" y="1367"/>
                  <a:pt x="1901" y="1367"/>
                </a:cubicBezTo>
                <a:cubicBezTo>
                  <a:pt x="1902" y="1367"/>
                  <a:pt x="1902" y="1367"/>
                  <a:pt x="1903" y="1367"/>
                </a:cubicBezTo>
                <a:cubicBezTo>
                  <a:pt x="1903" y="1367"/>
                  <a:pt x="1904" y="1366"/>
                  <a:pt x="1904" y="1366"/>
                </a:cubicBezTo>
                <a:cubicBezTo>
                  <a:pt x="1905" y="1366"/>
                  <a:pt x="1905" y="1366"/>
                  <a:pt x="1905" y="1366"/>
                </a:cubicBezTo>
                <a:cubicBezTo>
                  <a:pt x="1906" y="1365"/>
                  <a:pt x="1906" y="1365"/>
                  <a:pt x="1906" y="1365"/>
                </a:cubicBezTo>
                <a:cubicBezTo>
                  <a:pt x="1906" y="1365"/>
                  <a:pt x="1906" y="1365"/>
                  <a:pt x="1907" y="1365"/>
                </a:cubicBezTo>
                <a:cubicBezTo>
                  <a:pt x="1907" y="1365"/>
                  <a:pt x="1907" y="1365"/>
                  <a:pt x="1907" y="1365"/>
                </a:cubicBezTo>
                <a:cubicBezTo>
                  <a:pt x="1907" y="1364"/>
                  <a:pt x="1907" y="1364"/>
                  <a:pt x="1908" y="1364"/>
                </a:cubicBezTo>
                <a:cubicBezTo>
                  <a:pt x="1908" y="1364"/>
                  <a:pt x="1909" y="1363"/>
                  <a:pt x="1909" y="1363"/>
                </a:cubicBezTo>
                <a:cubicBezTo>
                  <a:pt x="1909" y="1363"/>
                  <a:pt x="1910" y="1362"/>
                  <a:pt x="1910" y="1362"/>
                </a:cubicBezTo>
                <a:cubicBezTo>
                  <a:pt x="1910" y="1362"/>
                  <a:pt x="1911" y="1362"/>
                  <a:pt x="1911" y="1361"/>
                </a:cubicBezTo>
                <a:cubicBezTo>
                  <a:pt x="1911" y="1361"/>
                  <a:pt x="1911" y="1361"/>
                  <a:pt x="1911" y="1361"/>
                </a:cubicBezTo>
                <a:cubicBezTo>
                  <a:pt x="1911" y="1361"/>
                  <a:pt x="1911" y="1361"/>
                  <a:pt x="1911" y="1361"/>
                </a:cubicBezTo>
                <a:cubicBezTo>
                  <a:pt x="1912" y="1361"/>
                  <a:pt x="1912" y="1360"/>
                  <a:pt x="1912" y="1360"/>
                </a:cubicBezTo>
                <a:cubicBezTo>
                  <a:pt x="1912" y="1360"/>
                  <a:pt x="1913" y="1360"/>
                  <a:pt x="1913" y="1359"/>
                </a:cubicBezTo>
                <a:cubicBezTo>
                  <a:pt x="1913" y="1359"/>
                  <a:pt x="1914" y="1358"/>
                  <a:pt x="1914" y="1358"/>
                </a:cubicBezTo>
                <a:cubicBezTo>
                  <a:pt x="1914" y="1358"/>
                  <a:pt x="1915" y="1357"/>
                  <a:pt x="1915" y="1357"/>
                </a:cubicBezTo>
                <a:cubicBezTo>
                  <a:pt x="1915" y="1357"/>
                  <a:pt x="1915" y="1357"/>
                  <a:pt x="1915" y="1357"/>
                </a:cubicBezTo>
                <a:cubicBezTo>
                  <a:pt x="1915" y="1357"/>
                  <a:pt x="1915" y="1357"/>
                  <a:pt x="1915" y="1356"/>
                </a:cubicBezTo>
                <a:cubicBezTo>
                  <a:pt x="1915" y="1356"/>
                  <a:pt x="1916" y="1356"/>
                  <a:pt x="1916" y="1356"/>
                </a:cubicBezTo>
                <a:cubicBezTo>
                  <a:pt x="1916" y="1355"/>
                  <a:pt x="1916" y="1355"/>
                  <a:pt x="1916" y="1355"/>
                </a:cubicBezTo>
                <a:cubicBezTo>
                  <a:pt x="2139" y="1420"/>
                  <a:pt x="2139" y="1420"/>
                  <a:pt x="2139" y="1420"/>
                </a:cubicBezTo>
                <a:cubicBezTo>
                  <a:pt x="2139" y="1420"/>
                  <a:pt x="2139" y="1420"/>
                  <a:pt x="2139" y="1420"/>
                </a:cubicBezTo>
                <a:cubicBezTo>
                  <a:pt x="2139" y="1421"/>
                  <a:pt x="2139" y="1421"/>
                  <a:pt x="2139" y="1421"/>
                </a:cubicBezTo>
                <a:cubicBezTo>
                  <a:pt x="2139" y="1422"/>
                  <a:pt x="2139" y="1422"/>
                  <a:pt x="2139" y="1423"/>
                </a:cubicBezTo>
                <a:cubicBezTo>
                  <a:pt x="2139" y="1423"/>
                  <a:pt x="2140" y="1424"/>
                  <a:pt x="2140" y="1424"/>
                </a:cubicBezTo>
                <a:cubicBezTo>
                  <a:pt x="2140" y="1425"/>
                  <a:pt x="2140" y="1425"/>
                  <a:pt x="2140" y="1425"/>
                </a:cubicBezTo>
                <a:cubicBezTo>
                  <a:pt x="2140" y="1425"/>
                  <a:pt x="2140" y="1426"/>
                  <a:pt x="2140" y="1426"/>
                </a:cubicBezTo>
                <a:cubicBezTo>
                  <a:pt x="2140" y="1426"/>
                  <a:pt x="2140" y="1427"/>
                  <a:pt x="2140" y="1427"/>
                </a:cubicBezTo>
                <a:cubicBezTo>
                  <a:pt x="2140" y="1427"/>
                  <a:pt x="2140" y="1427"/>
                  <a:pt x="2140" y="1428"/>
                </a:cubicBezTo>
                <a:cubicBezTo>
                  <a:pt x="2140" y="1428"/>
                  <a:pt x="2140" y="1428"/>
                  <a:pt x="2140" y="1428"/>
                </a:cubicBezTo>
                <a:cubicBezTo>
                  <a:pt x="2141" y="1429"/>
                  <a:pt x="2141" y="1430"/>
                  <a:pt x="2141" y="1430"/>
                </a:cubicBezTo>
                <a:cubicBezTo>
                  <a:pt x="2141" y="1430"/>
                  <a:pt x="2141" y="1431"/>
                  <a:pt x="2141" y="1431"/>
                </a:cubicBezTo>
                <a:cubicBezTo>
                  <a:pt x="2141" y="1431"/>
                  <a:pt x="2141" y="1431"/>
                  <a:pt x="2141" y="1431"/>
                </a:cubicBezTo>
                <a:cubicBezTo>
                  <a:pt x="2142" y="1432"/>
                  <a:pt x="2142" y="1432"/>
                  <a:pt x="2142" y="1433"/>
                </a:cubicBezTo>
                <a:cubicBezTo>
                  <a:pt x="2142" y="1433"/>
                  <a:pt x="2142" y="1434"/>
                  <a:pt x="2143" y="1434"/>
                </a:cubicBezTo>
                <a:cubicBezTo>
                  <a:pt x="2143" y="1435"/>
                  <a:pt x="2143" y="1435"/>
                  <a:pt x="2143" y="1435"/>
                </a:cubicBezTo>
                <a:cubicBezTo>
                  <a:pt x="2143" y="1436"/>
                  <a:pt x="2144" y="1436"/>
                  <a:pt x="2144" y="1436"/>
                </a:cubicBezTo>
                <a:cubicBezTo>
                  <a:pt x="2144" y="1436"/>
                  <a:pt x="2144" y="1436"/>
                  <a:pt x="2144" y="1437"/>
                </a:cubicBezTo>
                <a:cubicBezTo>
                  <a:pt x="2144" y="1437"/>
                  <a:pt x="2144" y="1437"/>
                  <a:pt x="2144" y="1437"/>
                </a:cubicBezTo>
                <a:cubicBezTo>
                  <a:pt x="2144" y="1437"/>
                  <a:pt x="2145" y="1437"/>
                  <a:pt x="2145" y="1438"/>
                </a:cubicBezTo>
                <a:cubicBezTo>
                  <a:pt x="2145" y="1438"/>
                  <a:pt x="2146" y="1439"/>
                  <a:pt x="2146" y="1439"/>
                </a:cubicBezTo>
                <a:cubicBezTo>
                  <a:pt x="2146" y="1439"/>
                  <a:pt x="2146" y="1440"/>
                  <a:pt x="2147" y="1440"/>
                </a:cubicBezTo>
                <a:cubicBezTo>
                  <a:pt x="2147" y="1440"/>
                  <a:pt x="2147" y="1441"/>
                  <a:pt x="2148" y="1441"/>
                </a:cubicBezTo>
                <a:cubicBezTo>
                  <a:pt x="2148" y="1441"/>
                  <a:pt x="2148" y="1441"/>
                  <a:pt x="2148" y="1441"/>
                </a:cubicBezTo>
                <a:cubicBezTo>
                  <a:pt x="2148" y="1441"/>
                  <a:pt x="2148" y="1441"/>
                  <a:pt x="2148" y="1441"/>
                </a:cubicBezTo>
                <a:cubicBezTo>
                  <a:pt x="2148" y="1442"/>
                  <a:pt x="2148" y="1442"/>
                  <a:pt x="2149" y="1442"/>
                </a:cubicBezTo>
                <a:cubicBezTo>
                  <a:pt x="2149" y="1442"/>
                  <a:pt x="2149" y="1443"/>
                  <a:pt x="2150" y="1443"/>
                </a:cubicBezTo>
                <a:cubicBezTo>
                  <a:pt x="2150" y="1443"/>
                  <a:pt x="2151" y="1444"/>
                  <a:pt x="2151" y="1444"/>
                </a:cubicBezTo>
                <a:cubicBezTo>
                  <a:pt x="2151" y="1444"/>
                  <a:pt x="2152" y="1445"/>
                  <a:pt x="2152" y="1445"/>
                </a:cubicBezTo>
                <a:cubicBezTo>
                  <a:pt x="2152" y="1445"/>
                  <a:pt x="2152" y="1445"/>
                  <a:pt x="2152" y="1445"/>
                </a:cubicBezTo>
                <a:cubicBezTo>
                  <a:pt x="2152" y="1445"/>
                  <a:pt x="2152" y="1445"/>
                  <a:pt x="2152" y="1445"/>
                </a:cubicBezTo>
                <a:cubicBezTo>
                  <a:pt x="2153" y="1445"/>
                  <a:pt x="2153" y="1446"/>
                  <a:pt x="2153" y="1446"/>
                </a:cubicBezTo>
                <a:cubicBezTo>
                  <a:pt x="2154" y="1446"/>
                  <a:pt x="2154" y="1446"/>
                  <a:pt x="2154" y="1446"/>
                </a:cubicBezTo>
                <a:cubicBezTo>
                  <a:pt x="2155" y="1447"/>
                  <a:pt x="2155" y="1447"/>
                  <a:pt x="2156" y="1447"/>
                </a:cubicBezTo>
                <a:cubicBezTo>
                  <a:pt x="2156" y="1447"/>
                  <a:pt x="2157" y="1448"/>
                  <a:pt x="2157" y="1448"/>
                </a:cubicBezTo>
                <a:cubicBezTo>
                  <a:pt x="2157" y="1448"/>
                  <a:pt x="2157" y="1448"/>
                  <a:pt x="2158" y="1448"/>
                </a:cubicBezTo>
                <a:cubicBezTo>
                  <a:pt x="2158" y="1448"/>
                  <a:pt x="2158" y="1448"/>
                  <a:pt x="2158" y="1448"/>
                </a:cubicBezTo>
                <a:cubicBezTo>
                  <a:pt x="2159" y="1448"/>
                  <a:pt x="2160" y="1449"/>
                  <a:pt x="2160" y="1449"/>
                </a:cubicBezTo>
                <a:cubicBezTo>
                  <a:pt x="2160" y="1449"/>
                  <a:pt x="2161" y="1449"/>
                  <a:pt x="2161" y="1449"/>
                </a:cubicBezTo>
                <a:cubicBezTo>
                  <a:pt x="2161" y="1449"/>
                  <a:pt x="2161" y="1449"/>
                  <a:pt x="2161" y="1449"/>
                </a:cubicBezTo>
                <a:cubicBezTo>
                  <a:pt x="2162" y="1449"/>
                  <a:pt x="2162" y="1449"/>
                  <a:pt x="2163" y="1450"/>
                </a:cubicBezTo>
                <a:cubicBezTo>
                  <a:pt x="2163" y="1450"/>
                  <a:pt x="2163" y="1450"/>
                  <a:pt x="2163" y="1450"/>
                </a:cubicBezTo>
                <a:cubicBezTo>
                  <a:pt x="2164" y="1450"/>
                  <a:pt x="2164" y="1450"/>
                  <a:pt x="2164" y="1450"/>
                </a:cubicBezTo>
                <a:cubicBezTo>
                  <a:pt x="2165" y="1450"/>
                  <a:pt x="2165" y="1450"/>
                  <a:pt x="2166" y="1450"/>
                </a:cubicBezTo>
                <a:cubicBezTo>
                  <a:pt x="2166" y="1450"/>
                  <a:pt x="2167" y="1450"/>
                  <a:pt x="2167" y="1450"/>
                </a:cubicBezTo>
                <a:cubicBezTo>
                  <a:pt x="2168" y="1450"/>
                  <a:pt x="2168" y="1450"/>
                  <a:pt x="2168" y="1450"/>
                </a:cubicBezTo>
                <a:cubicBezTo>
                  <a:pt x="2168" y="1450"/>
                  <a:pt x="2168" y="1450"/>
                  <a:pt x="2168" y="1450"/>
                </a:cubicBezTo>
                <a:cubicBezTo>
                  <a:pt x="2224" y="1676"/>
                  <a:pt x="2224" y="1676"/>
                  <a:pt x="2224" y="1676"/>
                </a:cubicBezTo>
                <a:cubicBezTo>
                  <a:pt x="2224" y="1676"/>
                  <a:pt x="2224" y="1676"/>
                  <a:pt x="2224" y="1676"/>
                </a:cubicBezTo>
                <a:close/>
              </a:path>
            </a:pathLst>
          </a:custGeom>
          <a:solidFill>
            <a:schemeClr val="bg1">
              <a:lumMod val="95000"/>
              <a:alpha val="60000"/>
            </a:schemeClr>
          </a:solidFill>
          <a:ln>
            <a:noFill/>
          </a:ln>
        </p:spPr>
        <p:txBody>
          <a:bodyPr vert="horz" wrap="square" lIns="137160" tIns="68580" rIns="137160" bIns="68580" numCol="1" anchor="t" anchorCtr="0" compatLnSpc="1">
            <a:prstTxWarp prst="textNoShape">
              <a:avLst/>
            </a:prstTxWarp>
          </a:bodyPr>
          <a:lstStyle/>
          <a:p>
            <a:endParaRPr lang="en-ID" sz="270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64E68F1-5215-4D5C-9C44-E13C8C8FFEEB}"/>
              </a:ext>
            </a:extLst>
          </p:cNvPr>
          <p:cNvSpPr/>
          <p:nvPr userDrawn="1"/>
        </p:nvSpPr>
        <p:spPr>
          <a:xfrm>
            <a:off x="0" y="0"/>
            <a:ext cx="1512000" cy="1512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270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59C7C5C-140E-419D-AF67-98E98E64B0EE}"/>
              </a:ext>
            </a:extLst>
          </p:cNvPr>
          <p:cNvSpPr/>
          <p:nvPr userDrawn="1"/>
        </p:nvSpPr>
        <p:spPr>
          <a:xfrm>
            <a:off x="18065160" y="0"/>
            <a:ext cx="222840" cy="10287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2700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2EEA0BC9-7777-4D07-ABB0-1D4142F8E394}"/>
              </a:ext>
            </a:extLst>
          </p:cNvPr>
          <p:cNvGrpSpPr/>
          <p:nvPr userDrawn="1"/>
        </p:nvGrpSpPr>
        <p:grpSpPr>
          <a:xfrm>
            <a:off x="541688" y="1772964"/>
            <a:ext cx="428625" cy="8514036"/>
            <a:chOff x="361125" y="1181976"/>
            <a:chExt cx="285750" cy="5676024"/>
          </a:xfrm>
        </p:grpSpPr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E9DA9222-EE46-4806-B9AC-A6EEF3FEC443}"/>
                </a:ext>
              </a:extLst>
            </p:cNvPr>
            <p:cNvCxnSpPr>
              <a:cxnSpLocks/>
            </p:cNvCxnSpPr>
            <p:nvPr/>
          </p:nvCxnSpPr>
          <p:spPr>
            <a:xfrm>
              <a:off x="504000" y="1640114"/>
              <a:ext cx="0" cy="5217886"/>
            </a:xfrm>
            <a:prstGeom prst="line">
              <a:avLst/>
            </a:prstGeom>
            <a:ln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Freeform 295">
              <a:extLst>
                <a:ext uri="{FF2B5EF4-FFF2-40B4-BE49-F238E27FC236}">
                  <a16:creationId xmlns:a16="http://schemas.microsoft.com/office/drawing/2014/main" id="{B5B3260D-AD7C-4CEF-96F0-78BB5C16905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61125" y="1181976"/>
              <a:ext cx="285750" cy="284163"/>
            </a:xfrm>
            <a:custGeom>
              <a:avLst/>
              <a:gdLst>
                <a:gd name="T0" fmla="*/ 35 w 896"/>
                <a:gd name="T1" fmla="*/ 256 h 896"/>
                <a:gd name="T2" fmla="*/ 58 w 896"/>
                <a:gd name="T3" fmla="*/ 190 h 896"/>
                <a:gd name="T4" fmla="*/ 94 w 896"/>
                <a:gd name="T5" fmla="*/ 132 h 896"/>
                <a:gd name="T6" fmla="*/ 143 w 896"/>
                <a:gd name="T7" fmla="*/ 85 h 896"/>
                <a:gd name="T8" fmla="*/ 203 w 896"/>
                <a:gd name="T9" fmla="*/ 51 h 896"/>
                <a:gd name="T10" fmla="*/ 271 w 896"/>
                <a:gd name="T11" fmla="*/ 33 h 896"/>
                <a:gd name="T12" fmla="*/ 342 w 896"/>
                <a:gd name="T13" fmla="*/ 31 h 896"/>
                <a:gd name="T14" fmla="*/ 411 w 896"/>
                <a:gd name="T15" fmla="*/ 47 h 896"/>
                <a:gd name="T16" fmla="*/ 472 w 896"/>
                <a:gd name="T17" fmla="*/ 78 h 896"/>
                <a:gd name="T18" fmla="*/ 523 w 896"/>
                <a:gd name="T19" fmla="*/ 123 h 896"/>
                <a:gd name="T20" fmla="*/ 563 w 896"/>
                <a:gd name="T21" fmla="*/ 178 h 896"/>
                <a:gd name="T22" fmla="*/ 588 w 896"/>
                <a:gd name="T23" fmla="*/ 242 h 896"/>
                <a:gd name="T24" fmla="*/ 597 w 896"/>
                <a:gd name="T25" fmla="*/ 313 h 896"/>
                <a:gd name="T26" fmla="*/ 588 w 896"/>
                <a:gd name="T27" fmla="*/ 384 h 896"/>
                <a:gd name="T28" fmla="*/ 563 w 896"/>
                <a:gd name="T29" fmla="*/ 448 h 896"/>
                <a:gd name="T30" fmla="*/ 523 w 896"/>
                <a:gd name="T31" fmla="*/ 503 h 896"/>
                <a:gd name="T32" fmla="*/ 472 w 896"/>
                <a:gd name="T33" fmla="*/ 548 h 896"/>
                <a:gd name="T34" fmla="*/ 411 w 896"/>
                <a:gd name="T35" fmla="*/ 579 h 896"/>
                <a:gd name="T36" fmla="*/ 342 w 896"/>
                <a:gd name="T37" fmla="*/ 595 h 896"/>
                <a:gd name="T38" fmla="*/ 271 w 896"/>
                <a:gd name="T39" fmla="*/ 593 h 896"/>
                <a:gd name="T40" fmla="*/ 203 w 896"/>
                <a:gd name="T41" fmla="*/ 575 h 896"/>
                <a:gd name="T42" fmla="*/ 143 w 896"/>
                <a:gd name="T43" fmla="*/ 541 h 896"/>
                <a:gd name="T44" fmla="*/ 94 w 896"/>
                <a:gd name="T45" fmla="*/ 494 h 896"/>
                <a:gd name="T46" fmla="*/ 58 w 896"/>
                <a:gd name="T47" fmla="*/ 436 h 896"/>
                <a:gd name="T48" fmla="*/ 35 w 896"/>
                <a:gd name="T49" fmla="*/ 370 h 896"/>
                <a:gd name="T50" fmla="*/ 892 w 896"/>
                <a:gd name="T51" fmla="*/ 870 h 896"/>
                <a:gd name="T52" fmla="*/ 580 w 896"/>
                <a:gd name="T53" fmla="*/ 479 h 896"/>
                <a:gd name="T54" fmla="*/ 611 w 896"/>
                <a:gd name="T55" fmla="*/ 415 h 896"/>
                <a:gd name="T56" fmla="*/ 626 w 896"/>
                <a:gd name="T57" fmla="*/ 343 h 896"/>
                <a:gd name="T58" fmla="*/ 624 w 896"/>
                <a:gd name="T59" fmla="*/ 265 h 896"/>
                <a:gd name="T60" fmla="*/ 602 w 896"/>
                <a:gd name="T61" fmla="*/ 191 h 896"/>
                <a:gd name="T62" fmla="*/ 565 w 896"/>
                <a:gd name="T63" fmla="*/ 125 h 896"/>
                <a:gd name="T64" fmla="*/ 513 w 896"/>
                <a:gd name="T65" fmla="*/ 71 h 896"/>
                <a:gd name="T66" fmla="*/ 449 w 896"/>
                <a:gd name="T67" fmla="*/ 31 h 896"/>
                <a:gd name="T68" fmla="*/ 376 w 896"/>
                <a:gd name="T69" fmla="*/ 6 h 896"/>
                <a:gd name="T70" fmla="*/ 297 w 896"/>
                <a:gd name="T71" fmla="*/ 0 h 896"/>
                <a:gd name="T72" fmla="*/ 220 w 896"/>
                <a:gd name="T73" fmla="*/ 14 h 896"/>
                <a:gd name="T74" fmla="*/ 151 w 896"/>
                <a:gd name="T75" fmla="*/ 45 h 896"/>
                <a:gd name="T76" fmla="*/ 92 w 896"/>
                <a:gd name="T77" fmla="*/ 92 h 896"/>
                <a:gd name="T78" fmla="*/ 45 w 896"/>
                <a:gd name="T79" fmla="*/ 150 h 896"/>
                <a:gd name="T80" fmla="*/ 14 w 896"/>
                <a:gd name="T81" fmla="*/ 220 h 896"/>
                <a:gd name="T82" fmla="*/ 0 w 896"/>
                <a:gd name="T83" fmla="*/ 297 h 896"/>
                <a:gd name="T84" fmla="*/ 6 w 896"/>
                <a:gd name="T85" fmla="*/ 376 h 896"/>
                <a:gd name="T86" fmla="*/ 31 w 896"/>
                <a:gd name="T87" fmla="*/ 449 h 896"/>
                <a:gd name="T88" fmla="*/ 72 w 896"/>
                <a:gd name="T89" fmla="*/ 512 h 896"/>
                <a:gd name="T90" fmla="*/ 126 w 896"/>
                <a:gd name="T91" fmla="*/ 564 h 896"/>
                <a:gd name="T92" fmla="*/ 191 w 896"/>
                <a:gd name="T93" fmla="*/ 602 h 896"/>
                <a:gd name="T94" fmla="*/ 265 w 896"/>
                <a:gd name="T95" fmla="*/ 623 h 896"/>
                <a:gd name="T96" fmla="*/ 343 w 896"/>
                <a:gd name="T97" fmla="*/ 625 h 896"/>
                <a:gd name="T98" fmla="*/ 415 w 896"/>
                <a:gd name="T99" fmla="*/ 609 h 896"/>
                <a:gd name="T100" fmla="*/ 479 w 896"/>
                <a:gd name="T101" fmla="*/ 579 h 896"/>
                <a:gd name="T102" fmla="*/ 871 w 896"/>
                <a:gd name="T103" fmla="*/ 891 h 896"/>
                <a:gd name="T104" fmla="*/ 885 w 896"/>
                <a:gd name="T105" fmla="*/ 896 h 896"/>
                <a:gd name="T106" fmla="*/ 895 w 896"/>
                <a:gd name="T107" fmla="*/ 886 h 896"/>
                <a:gd name="T108" fmla="*/ 894 w 896"/>
                <a:gd name="T109" fmla="*/ 872 h 8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896" h="896">
                  <a:moveTo>
                    <a:pt x="30" y="313"/>
                  </a:moveTo>
                  <a:lnTo>
                    <a:pt x="30" y="298"/>
                  </a:lnTo>
                  <a:lnTo>
                    <a:pt x="31" y="284"/>
                  </a:lnTo>
                  <a:lnTo>
                    <a:pt x="33" y="270"/>
                  </a:lnTo>
                  <a:lnTo>
                    <a:pt x="35" y="256"/>
                  </a:lnTo>
                  <a:lnTo>
                    <a:pt x="38" y="242"/>
                  </a:lnTo>
                  <a:lnTo>
                    <a:pt x="43" y="228"/>
                  </a:lnTo>
                  <a:lnTo>
                    <a:pt x="47" y="216"/>
                  </a:lnTo>
                  <a:lnTo>
                    <a:pt x="51" y="203"/>
                  </a:lnTo>
                  <a:lnTo>
                    <a:pt x="58" y="190"/>
                  </a:lnTo>
                  <a:lnTo>
                    <a:pt x="64" y="178"/>
                  </a:lnTo>
                  <a:lnTo>
                    <a:pt x="71" y="165"/>
                  </a:lnTo>
                  <a:lnTo>
                    <a:pt x="78" y="155"/>
                  </a:lnTo>
                  <a:lnTo>
                    <a:pt x="86" y="143"/>
                  </a:lnTo>
                  <a:lnTo>
                    <a:pt x="94" y="132"/>
                  </a:lnTo>
                  <a:lnTo>
                    <a:pt x="104" y="123"/>
                  </a:lnTo>
                  <a:lnTo>
                    <a:pt x="112" y="112"/>
                  </a:lnTo>
                  <a:lnTo>
                    <a:pt x="123" y="103"/>
                  </a:lnTo>
                  <a:lnTo>
                    <a:pt x="133" y="94"/>
                  </a:lnTo>
                  <a:lnTo>
                    <a:pt x="143" y="85"/>
                  </a:lnTo>
                  <a:lnTo>
                    <a:pt x="155" y="78"/>
                  </a:lnTo>
                  <a:lnTo>
                    <a:pt x="166" y="70"/>
                  </a:lnTo>
                  <a:lnTo>
                    <a:pt x="179" y="64"/>
                  </a:lnTo>
                  <a:lnTo>
                    <a:pt x="190" y="57"/>
                  </a:lnTo>
                  <a:lnTo>
                    <a:pt x="203" y="51"/>
                  </a:lnTo>
                  <a:lnTo>
                    <a:pt x="216" y="47"/>
                  </a:lnTo>
                  <a:lnTo>
                    <a:pt x="229" y="41"/>
                  </a:lnTo>
                  <a:lnTo>
                    <a:pt x="243" y="38"/>
                  </a:lnTo>
                  <a:lnTo>
                    <a:pt x="257" y="35"/>
                  </a:lnTo>
                  <a:lnTo>
                    <a:pt x="271" y="33"/>
                  </a:lnTo>
                  <a:lnTo>
                    <a:pt x="284" y="31"/>
                  </a:lnTo>
                  <a:lnTo>
                    <a:pt x="298" y="30"/>
                  </a:lnTo>
                  <a:lnTo>
                    <a:pt x="313" y="29"/>
                  </a:lnTo>
                  <a:lnTo>
                    <a:pt x="328" y="30"/>
                  </a:lnTo>
                  <a:lnTo>
                    <a:pt x="342" y="31"/>
                  </a:lnTo>
                  <a:lnTo>
                    <a:pt x="356" y="33"/>
                  </a:lnTo>
                  <a:lnTo>
                    <a:pt x="370" y="35"/>
                  </a:lnTo>
                  <a:lnTo>
                    <a:pt x="384" y="38"/>
                  </a:lnTo>
                  <a:lnTo>
                    <a:pt x="398" y="41"/>
                  </a:lnTo>
                  <a:lnTo>
                    <a:pt x="411" y="47"/>
                  </a:lnTo>
                  <a:lnTo>
                    <a:pt x="424" y="51"/>
                  </a:lnTo>
                  <a:lnTo>
                    <a:pt x="436" y="57"/>
                  </a:lnTo>
                  <a:lnTo>
                    <a:pt x="448" y="64"/>
                  </a:lnTo>
                  <a:lnTo>
                    <a:pt x="461" y="70"/>
                  </a:lnTo>
                  <a:lnTo>
                    <a:pt x="472" y="78"/>
                  </a:lnTo>
                  <a:lnTo>
                    <a:pt x="483" y="85"/>
                  </a:lnTo>
                  <a:lnTo>
                    <a:pt x="494" y="94"/>
                  </a:lnTo>
                  <a:lnTo>
                    <a:pt x="504" y="102"/>
                  </a:lnTo>
                  <a:lnTo>
                    <a:pt x="514" y="112"/>
                  </a:lnTo>
                  <a:lnTo>
                    <a:pt x="523" y="123"/>
                  </a:lnTo>
                  <a:lnTo>
                    <a:pt x="533" y="132"/>
                  </a:lnTo>
                  <a:lnTo>
                    <a:pt x="541" y="143"/>
                  </a:lnTo>
                  <a:lnTo>
                    <a:pt x="549" y="155"/>
                  </a:lnTo>
                  <a:lnTo>
                    <a:pt x="556" y="165"/>
                  </a:lnTo>
                  <a:lnTo>
                    <a:pt x="563" y="178"/>
                  </a:lnTo>
                  <a:lnTo>
                    <a:pt x="569" y="190"/>
                  </a:lnTo>
                  <a:lnTo>
                    <a:pt x="575" y="203"/>
                  </a:lnTo>
                  <a:lnTo>
                    <a:pt x="580" y="216"/>
                  </a:lnTo>
                  <a:lnTo>
                    <a:pt x="585" y="228"/>
                  </a:lnTo>
                  <a:lnTo>
                    <a:pt x="588" y="242"/>
                  </a:lnTo>
                  <a:lnTo>
                    <a:pt x="591" y="256"/>
                  </a:lnTo>
                  <a:lnTo>
                    <a:pt x="594" y="270"/>
                  </a:lnTo>
                  <a:lnTo>
                    <a:pt x="596" y="284"/>
                  </a:lnTo>
                  <a:lnTo>
                    <a:pt x="597" y="298"/>
                  </a:lnTo>
                  <a:lnTo>
                    <a:pt x="597" y="313"/>
                  </a:lnTo>
                  <a:lnTo>
                    <a:pt x="597" y="328"/>
                  </a:lnTo>
                  <a:lnTo>
                    <a:pt x="596" y="342"/>
                  </a:lnTo>
                  <a:lnTo>
                    <a:pt x="594" y="356"/>
                  </a:lnTo>
                  <a:lnTo>
                    <a:pt x="591" y="370"/>
                  </a:lnTo>
                  <a:lnTo>
                    <a:pt x="588" y="384"/>
                  </a:lnTo>
                  <a:lnTo>
                    <a:pt x="585" y="397"/>
                  </a:lnTo>
                  <a:lnTo>
                    <a:pt x="580" y="410"/>
                  </a:lnTo>
                  <a:lnTo>
                    <a:pt x="575" y="423"/>
                  </a:lnTo>
                  <a:lnTo>
                    <a:pt x="569" y="436"/>
                  </a:lnTo>
                  <a:lnTo>
                    <a:pt x="563" y="448"/>
                  </a:lnTo>
                  <a:lnTo>
                    <a:pt x="556" y="459"/>
                  </a:lnTo>
                  <a:lnTo>
                    <a:pt x="549" y="471"/>
                  </a:lnTo>
                  <a:lnTo>
                    <a:pt x="541" y="483"/>
                  </a:lnTo>
                  <a:lnTo>
                    <a:pt x="533" y="494"/>
                  </a:lnTo>
                  <a:lnTo>
                    <a:pt x="523" y="503"/>
                  </a:lnTo>
                  <a:lnTo>
                    <a:pt x="514" y="514"/>
                  </a:lnTo>
                  <a:lnTo>
                    <a:pt x="504" y="523"/>
                  </a:lnTo>
                  <a:lnTo>
                    <a:pt x="494" y="532"/>
                  </a:lnTo>
                  <a:lnTo>
                    <a:pt x="483" y="541"/>
                  </a:lnTo>
                  <a:lnTo>
                    <a:pt x="472" y="548"/>
                  </a:lnTo>
                  <a:lnTo>
                    <a:pt x="461" y="556"/>
                  </a:lnTo>
                  <a:lnTo>
                    <a:pt x="448" y="562"/>
                  </a:lnTo>
                  <a:lnTo>
                    <a:pt x="436" y="569"/>
                  </a:lnTo>
                  <a:lnTo>
                    <a:pt x="424" y="575"/>
                  </a:lnTo>
                  <a:lnTo>
                    <a:pt x="411" y="579"/>
                  </a:lnTo>
                  <a:lnTo>
                    <a:pt x="398" y="583"/>
                  </a:lnTo>
                  <a:lnTo>
                    <a:pt x="384" y="588"/>
                  </a:lnTo>
                  <a:lnTo>
                    <a:pt x="370" y="591"/>
                  </a:lnTo>
                  <a:lnTo>
                    <a:pt x="356" y="593"/>
                  </a:lnTo>
                  <a:lnTo>
                    <a:pt x="342" y="595"/>
                  </a:lnTo>
                  <a:lnTo>
                    <a:pt x="328" y="596"/>
                  </a:lnTo>
                  <a:lnTo>
                    <a:pt x="313" y="596"/>
                  </a:lnTo>
                  <a:lnTo>
                    <a:pt x="298" y="596"/>
                  </a:lnTo>
                  <a:lnTo>
                    <a:pt x="284" y="595"/>
                  </a:lnTo>
                  <a:lnTo>
                    <a:pt x="271" y="593"/>
                  </a:lnTo>
                  <a:lnTo>
                    <a:pt x="257" y="591"/>
                  </a:lnTo>
                  <a:lnTo>
                    <a:pt x="243" y="588"/>
                  </a:lnTo>
                  <a:lnTo>
                    <a:pt x="229" y="583"/>
                  </a:lnTo>
                  <a:lnTo>
                    <a:pt x="216" y="579"/>
                  </a:lnTo>
                  <a:lnTo>
                    <a:pt x="203" y="575"/>
                  </a:lnTo>
                  <a:lnTo>
                    <a:pt x="190" y="569"/>
                  </a:lnTo>
                  <a:lnTo>
                    <a:pt x="179" y="562"/>
                  </a:lnTo>
                  <a:lnTo>
                    <a:pt x="166" y="556"/>
                  </a:lnTo>
                  <a:lnTo>
                    <a:pt x="155" y="548"/>
                  </a:lnTo>
                  <a:lnTo>
                    <a:pt x="143" y="541"/>
                  </a:lnTo>
                  <a:lnTo>
                    <a:pt x="133" y="532"/>
                  </a:lnTo>
                  <a:lnTo>
                    <a:pt x="123" y="523"/>
                  </a:lnTo>
                  <a:lnTo>
                    <a:pt x="112" y="514"/>
                  </a:lnTo>
                  <a:lnTo>
                    <a:pt x="104" y="503"/>
                  </a:lnTo>
                  <a:lnTo>
                    <a:pt x="94" y="494"/>
                  </a:lnTo>
                  <a:lnTo>
                    <a:pt x="86" y="483"/>
                  </a:lnTo>
                  <a:lnTo>
                    <a:pt x="78" y="471"/>
                  </a:lnTo>
                  <a:lnTo>
                    <a:pt x="71" y="459"/>
                  </a:lnTo>
                  <a:lnTo>
                    <a:pt x="64" y="448"/>
                  </a:lnTo>
                  <a:lnTo>
                    <a:pt x="58" y="436"/>
                  </a:lnTo>
                  <a:lnTo>
                    <a:pt x="51" y="423"/>
                  </a:lnTo>
                  <a:lnTo>
                    <a:pt x="47" y="410"/>
                  </a:lnTo>
                  <a:lnTo>
                    <a:pt x="43" y="397"/>
                  </a:lnTo>
                  <a:lnTo>
                    <a:pt x="38" y="384"/>
                  </a:lnTo>
                  <a:lnTo>
                    <a:pt x="35" y="370"/>
                  </a:lnTo>
                  <a:lnTo>
                    <a:pt x="33" y="356"/>
                  </a:lnTo>
                  <a:lnTo>
                    <a:pt x="31" y="342"/>
                  </a:lnTo>
                  <a:lnTo>
                    <a:pt x="30" y="328"/>
                  </a:lnTo>
                  <a:lnTo>
                    <a:pt x="30" y="313"/>
                  </a:lnTo>
                  <a:close/>
                  <a:moveTo>
                    <a:pt x="892" y="870"/>
                  </a:moveTo>
                  <a:lnTo>
                    <a:pt x="545" y="524"/>
                  </a:lnTo>
                  <a:lnTo>
                    <a:pt x="554" y="513"/>
                  </a:lnTo>
                  <a:lnTo>
                    <a:pt x="564" y="502"/>
                  </a:lnTo>
                  <a:lnTo>
                    <a:pt x="571" y="490"/>
                  </a:lnTo>
                  <a:lnTo>
                    <a:pt x="580" y="479"/>
                  </a:lnTo>
                  <a:lnTo>
                    <a:pt x="587" y="466"/>
                  </a:lnTo>
                  <a:lnTo>
                    <a:pt x="594" y="454"/>
                  </a:lnTo>
                  <a:lnTo>
                    <a:pt x="600" y="441"/>
                  </a:lnTo>
                  <a:lnTo>
                    <a:pt x="605" y="427"/>
                  </a:lnTo>
                  <a:lnTo>
                    <a:pt x="611" y="415"/>
                  </a:lnTo>
                  <a:lnTo>
                    <a:pt x="615" y="401"/>
                  </a:lnTo>
                  <a:lnTo>
                    <a:pt x="618" y="387"/>
                  </a:lnTo>
                  <a:lnTo>
                    <a:pt x="621" y="372"/>
                  </a:lnTo>
                  <a:lnTo>
                    <a:pt x="624" y="358"/>
                  </a:lnTo>
                  <a:lnTo>
                    <a:pt x="626" y="343"/>
                  </a:lnTo>
                  <a:lnTo>
                    <a:pt x="627" y="328"/>
                  </a:lnTo>
                  <a:lnTo>
                    <a:pt x="627" y="313"/>
                  </a:lnTo>
                  <a:lnTo>
                    <a:pt x="627" y="297"/>
                  </a:lnTo>
                  <a:lnTo>
                    <a:pt x="626" y="281"/>
                  </a:lnTo>
                  <a:lnTo>
                    <a:pt x="624" y="265"/>
                  </a:lnTo>
                  <a:lnTo>
                    <a:pt x="620" y="250"/>
                  </a:lnTo>
                  <a:lnTo>
                    <a:pt x="617" y="235"/>
                  </a:lnTo>
                  <a:lnTo>
                    <a:pt x="613" y="220"/>
                  </a:lnTo>
                  <a:lnTo>
                    <a:pt x="609" y="205"/>
                  </a:lnTo>
                  <a:lnTo>
                    <a:pt x="602" y="191"/>
                  </a:lnTo>
                  <a:lnTo>
                    <a:pt x="596" y="177"/>
                  </a:lnTo>
                  <a:lnTo>
                    <a:pt x="589" y="163"/>
                  </a:lnTo>
                  <a:lnTo>
                    <a:pt x="582" y="150"/>
                  </a:lnTo>
                  <a:lnTo>
                    <a:pt x="573" y="138"/>
                  </a:lnTo>
                  <a:lnTo>
                    <a:pt x="565" y="125"/>
                  </a:lnTo>
                  <a:lnTo>
                    <a:pt x="555" y="113"/>
                  </a:lnTo>
                  <a:lnTo>
                    <a:pt x="545" y="102"/>
                  </a:lnTo>
                  <a:lnTo>
                    <a:pt x="535" y="92"/>
                  </a:lnTo>
                  <a:lnTo>
                    <a:pt x="524" y="81"/>
                  </a:lnTo>
                  <a:lnTo>
                    <a:pt x="513" y="71"/>
                  </a:lnTo>
                  <a:lnTo>
                    <a:pt x="501" y="62"/>
                  </a:lnTo>
                  <a:lnTo>
                    <a:pt x="489" y="53"/>
                  </a:lnTo>
                  <a:lnTo>
                    <a:pt x="476" y="45"/>
                  </a:lnTo>
                  <a:lnTo>
                    <a:pt x="463" y="37"/>
                  </a:lnTo>
                  <a:lnTo>
                    <a:pt x="449" y="31"/>
                  </a:lnTo>
                  <a:lnTo>
                    <a:pt x="435" y="24"/>
                  </a:lnTo>
                  <a:lnTo>
                    <a:pt x="421" y="18"/>
                  </a:lnTo>
                  <a:lnTo>
                    <a:pt x="406" y="14"/>
                  </a:lnTo>
                  <a:lnTo>
                    <a:pt x="391" y="9"/>
                  </a:lnTo>
                  <a:lnTo>
                    <a:pt x="376" y="6"/>
                  </a:lnTo>
                  <a:lnTo>
                    <a:pt x="361" y="3"/>
                  </a:lnTo>
                  <a:lnTo>
                    <a:pt x="345" y="1"/>
                  </a:lnTo>
                  <a:lnTo>
                    <a:pt x="329" y="0"/>
                  </a:lnTo>
                  <a:lnTo>
                    <a:pt x="313" y="0"/>
                  </a:lnTo>
                  <a:lnTo>
                    <a:pt x="297" y="0"/>
                  </a:lnTo>
                  <a:lnTo>
                    <a:pt x="281" y="1"/>
                  </a:lnTo>
                  <a:lnTo>
                    <a:pt x="265" y="3"/>
                  </a:lnTo>
                  <a:lnTo>
                    <a:pt x="250" y="5"/>
                  </a:lnTo>
                  <a:lnTo>
                    <a:pt x="235" y="9"/>
                  </a:lnTo>
                  <a:lnTo>
                    <a:pt x="220" y="14"/>
                  </a:lnTo>
                  <a:lnTo>
                    <a:pt x="205" y="18"/>
                  </a:lnTo>
                  <a:lnTo>
                    <a:pt x="191" y="24"/>
                  </a:lnTo>
                  <a:lnTo>
                    <a:pt x="178" y="30"/>
                  </a:lnTo>
                  <a:lnTo>
                    <a:pt x="164" y="37"/>
                  </a:lnTo>
                  <a:lnTo>
                    <a:pt x="151" y="45"/>
                  </a:lnTo>
                  <a:lnTo>
                    <a:pt x="138" y="53"/>
                  </a:lnTo>
                  <a:lnTo>
                    <a:pt x="126" y="62"/>
                  </a:lnTo>
                  <a:lnTo>
                    <a:pt x="114" y="71"/>
                  </a:lnTo>
                  <a:lnTo>
                    <a:pt x="103" y="81"/>
                  </a:lnTo>
                  <a:lnTo>
                    <a:pt x="92" y="92"/>
                  </a:lnTo>
                  <a:lnTo>
                    <a:pt x="81" y="102"/>
                  </a:lnTo>
                  <a:lnTo>
                    <a:pt x="72" y="113"/>
                  </a:lnTo>
                  <a:lnTo>
                    <a:pt x="62" y="125"/>
                  </a:lnTo>
                  <a:lnTo>
                    <a:pt x="53" y="138"/>
                  </a:lnTo>
                  <a:lnTo>
                    <a:pt x="45" y="150"/>
                  </a:lnTo>
                  <a:lnTo>
                    <a:pt x="37" y="163"/>
                  </a:lnTo>
                  <a:lnTo>
                    <a:pt x="31" y="177"/>
                  </a:lnTo>
                  <a:lnTo>
                    <a:pt x="25" y="191"/>
                  </a:lnTo>
                  <a:lnTo>
                    <a:pt x="18" y="205"/>
                  </a:lnTo>
                  <a:lnTo>
                    <a:pt x="14" y="220"/>
                  </a:lnTo>
                  <a:lnTo>
                    <a:pt x="10" y="235"/>
                  </a:lnTo>
                  <a:lnTo>
                    <a:pt x="6" y="250"/>
                  </a:lnTo>
                  <a:lnTo>
                    <a:pt x="3" y="265"/>
                  </a:lnTo>
                  <a:lnTo>
                    <a:pt x="1" y="281"/>
                  </a:lnTo>
                  <a:lnTo>
                    <a:pt x="0" y="297"/>
                  </a:lnTo>
                  <a:lnTo>
                    <a:pt x="0" y="313"/>
                  </a:lnTo>
                  <a:lnTo>
                    <a:pt x="0" y="329"/>
                  </a:lnTo>
                  <a:lnTo>
                    <a:pt x="1" y="345"/>
                  </a:lnTo>
                  <a:lnTo>
                    <a:pt x="3" y="361"/>
                  </a:lnTo>
                  <a:lnTo>
                    <a:pt x="6" y="376"/>
                  </a:lnTo>
                  <a:lnTo>
                    <a:pt x="10" y="391"/>
                  </a:lnTo>
                  <a:lnTo>
                    <a:pt x="14" y="406"/>
                  </a:lnTo>
                  <a:lnTo>
                    <a:pt x="18" y="421"/>
                  </a:lnTo>
                  <a:lnTo>
                    <a:pt x="25" y="435"/>
                  </a:lnTo>
                  <a:lnTo>
                    <a:pt x="31" y="449"/>
                  </a:lnTo>
                  <a:lnTo>
                    <a:pt x="37" y="463"/>
                  </a:lnTo>
                  <a:lnTo>
                    <a:pt x="45" y="475"/>
                  </a:lnTo>
                  <a:lnTo>
                    <a:pt x="53" y="488"/>
                  </a:lnTo>
                  <a:lnTo>
                    <a:pt x="62" y="500"/>
                  </a:lnTo>
                  <a:lnTo>
                    <a:pt x="72" y="512"/>
                  </a:lnTo>
                  <a:lnTo>
                    <a:pt x="81" y="524"/>
                  </a:lnTo>
                  <a:lnTo>
                    <a:pt x="92" y="534"/>
                  </a:lnTo>
                  <a:lnTo>
                    <a:pt x="103" y="545"/>
                  </a:lnTo>
                  <a:lnTo>
                    <a:pt x="114" y="555"/>
                  </a:lnTo>
                  <a:lnTo>
                    <a:pt x="126" y="564"/>
                  </a:lnTo>
                  <a:lnTo>
                    <a:pt x="138" y="573"/>
                  </a:lnTo>
                  <a:lnTo>
                    <a:pt x="151" y="581"/>
                  </a:lnTo>
                  <a:lnTo>
                    <a:pt x="164" y="589"/>
                  </a:lnTo>
                  <a:lnTo>
                    <a:pt x="178" y="595"/>
                  </a:lnTo>
                  <a:lnTo>
                    <a:pt x="191" y="602"/>
                  </a:lnTo>
                  <a:lnTo>
                    <a:pt x="205" y="608"/>
                  </a:lnTo>
                  <a:lnTo>
                    <a:pt x="220" y="612"/>
                  </a:lnTo>
                  <a:lnTo>
                    <a:pt x="235" y="617"/>
                  </a:lnTo>
                  <a:lnTo>
                    <a:pt x="250" y="620"/>
                  </a:lnTo>
                  <a:lnTo>
                    <a:pt x="265" y="623"/>
                  </a:lnTo>
                  <a:lnTo>
                    <a:pt x="281" y="625"/>
                  </a:lnTo>
                  <a:lnTo>
                    <a:pt x="297" y="626"/>
                  </a:lnTo>
                  <a:lnTo>
                    <a:pt x="313" y="626"/>
                  </a:lnTo>
                  <a:lnTo>
                    <a:pt x="328" y="626"/>
                  </a:lnTo>
                  <a:lnTo>
                    <a:pt x="343" y="625"/>
                  </a:lnTo>
                  <a:lnTo>
                    <a:pt x="358" y="623"/>
                  </a:lnTo>
                  <a:lnTo>
                    <a:pt x="372" y="621"/>
                  </a:lnTo>
                  <a:lnTo>
                    <a:pt x="387" y="618"/>
                  </a:lnTo>
                  <a:lnTo>
                    <a:pt x="401" y="614"/>
                  </a:lnTo>
                  <a:lnTo>
                    <a:pt x="415" y="609"/>
                  </a:lnTo>
                  <a:lnTo>
                    <a:pt x="428" y="605"/>
                  </a:lnTo>
                  <a:lnTo>
                    <a:pt x="442" y="600"/>
                  </a:lnTo>
                  <a:lnTo>
                    <a:pt x="455" y="593"/>
                  </a:lnTo>
                  <a:lnTo>
                    <a:pt x="467" y="587"/>
                  </a:lnTo>
                  <a:lnTo>
                    <a:pt x="479" y="579"/>
                  </a:lnTo>
                  <a:lnTo>
                    <a:pt x="491" y="571"/>
                  </a:lnTo>
                  <a:lnTo>
                    <a:pt x="503" y="563"/>
                  </a:lnTo>
                  <a:lnTo>
                    <a:pt x="513" y="554"/>
                  </a:lnTo>
                  <a:lnTo>
                    <a:pt x="524" y="545"/>
                  </a:lnTo>
                  <a:lnTo>
                    <a:pt x="871" y="891"/>
                  </a:lnTo>
                  <a:lnTo>
                    <a:pt x="873" y="893"/>
                  </a:lnTo>
                  <a:lnTo>
                    <a:pt x="876" y="895"/>
                  </a:lnTo>
                  <a:lnTo>
                    <a:pt x="878" y="896"/>
                  </a:lnTo>
                  <a:lnTo>
                    <a:pt x="881" y="896"/>
                  </a:lnTo>
                  <a:lnTo>
                    <a:pt x="885" y="896"/>
                  </a:lnTo>
                  <a:lnTo>
                    <a:pt x="887" y="895"/>
                  </a:lnTo>
                  <a:lnTo>
                    <a:pt x="890" y="894"/>
                  </a:lnTo>
                  <a:lnTo>
                    <a:pt x="892" y="891"/>
                  </a:lnTo>
                  <a:lnTo>
                    <a:pt x="894" y="889"/>
                  </a:lnTo>
                  <a:lnTo>
                    <a:pt x="895" y="886"/>
                  </a:lnTo>
                  <a:lnTo>
                    <a:pt x="896" y="884"/>
                  </a:lnTo>
                  <a:lnTo>
                    <a:pt x="896" y="881"/>
                  </a:lnTo>
                  <a:lnTo>
                    <a:pt x="896" y="878"/>
                  </a:lnTo>
                  <a:lnTo>
                    <a:pt x="895" y="875"/>
                  </a:lnTo>
                  <a:lnTo>
                    <a:pt x="894" y="872"/>
                  </a:lnTo>
                  <a:lnTo>
                    <a:pt x="892" y="870"/>
                  </a:lnTo>
                  <a:lnTo>
                    <a:pt x="892" y="87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700"/>
            </a:p>
          </p:txBody>
        </p:sp>
      </p:grpSp>
    </p:spTree>
    <p:extLst>
      <p:ext uri="{BB962C8B-B14F-4D97-AF65-F5344CB8AC3E}">
        <p14:creationId xmlns:p14="http://schemas.microsoft.com/office/powerpoint/2010/main" val="302524497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Placeholder 1"/>
          <p:cNvSpPr>
            <a:spLocks noGrp="1"/>
          </p:cNvSpPr>
          <p:nvPr>
            <p:ph type="title"/>
          </p:nvPr>
        </p:nvSpPr>
        <p:spPr>
          <a:xfrm>
            <a:off x="0" y="300265"/>
            <a:ext cx="18288000" cy="11636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72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55674156-3125-48CE-B7AD-16F5FF6CA05A}"/>
              </a:ext>
            </a:extLst>
          </p:cNvPr>
          <p:cNvSpPr/>
          <p:nvPr userDrawn="1"/>
        </p:nvSpPr>
        <p:spPr>
          <a:xfrm>
            <a:off x="0" y="9896028"/>
            <a:ext cx="18288000" cy="390972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10" name="텍스트 개체 틀 2">
            <a:extLst>
              <a:ext uri="{FF2B5EF4-FFF2-40B4-BE49-F238E27FC236}">
                <a16:creationId xmlns:a16="http://schemas.microsoft.com/office/drawing/2014/main" id="{BEA53C6E-B822-48C1-AE43-123E9E431F64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0" y="1508072"/>
            <a:ext cx="18288000" cy="629069"/>
          </a:xfrm>
          <a:prstGeom prst="rect">
            <a:avLst/>
          </a:prstGeom>
        </p:spPr>
        <p:txBody>
          <a:bodyPr anchor="ctr"/>
          <a:lstStyle>
            <a:lvl1pPr marL="0" marR="0" indent="0" algn="ctr" defTabSz="1371600" rtl="0" eaLnBrk="1" fontAlgn="auto" latinLnBrk="1" hangingPunct="1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marR="0" lvl="0" indent="0" algn="ctr" defTabSz="1371600" rtl="0" eaLnBrk="1" fontAlgn="auto" latinLnBrk="1" hangingPunct="1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dirty="0"/>
              <a:t>Subtitle in this line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1199337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3/19/2024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3/19/2024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3/19/2024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3/19/2024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3/19/2024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3/19/2024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3/19/2024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9.sv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microsoft.com/office/2007/relationships/hdphoto" Target="../media/hdphoto1.wdp"/><Relationship Id="rId7" Type="http://schemas.microsoft.com/office/2007/relationships/hdphoto" Target="../media/hdphoto3.wdp"/><Relationship Id="rId12" Type="http://schemas.openxmlformats.org/officeDocument/2006/relationships/image" Target="../media/image25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png"/><Relationship Id="rId11" Type="http://schemas.microsoft.com/office/2007/relationships/hdphoto" Target="../media/hdphoto5.wdp"/><Relationship Id="rId5" Type="http://schemas.microsoft.com/office/2007/relationships/hdphoto" Target="../media/hdphoto2.wdp"/><Relationship Id="rId10" Type="http://schemas.openxmlformats.org/officeDocument/2006/relationships/image" Target="../media/image24.png"/><Relationship Id="rId4" Type="http://schemas.openxmlformats.org/officeDocument/2006/relationships/image" Target="../media/image21.png"/><Relationship Id="rId9" Type="http://schemas.microsoft.com/office/2007/relationships/hdphoto" Target="../media/hdphoto4.wdp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1.svg"/><Relationship Id="rId5" Type="http://schemas.openxmlformats.org/officeDocument/2006/relationships/image" Target="../media/image30.png"/><Relationship Id="rId4" Type="http://schemas.openxmlformats.org/officeDocument/2006/relationships/image" Target="../media/image29.sv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32.jpeg"/><Relationship Id="rId7" Type="http://schemas.openxmlformats.org/officeDocument/2006/relationships/image" Target="../media/image11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svg"/><Relationship Id="rId3" Type="http://schemas.openxmlformats.org/officeDocument/2006/relationships/image" Target="../media/image28.png"/><Relationship Id="rId7" Type="http://schemas.openxmlformats.org/officeDocument/2006/relationships/image" Target="../media/image3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9.svg"/><Relationship Id="rId5" Type="http://schemas.openxmlformats.org/officeDocument/2006/relationships/image" Target="../media/image18.png"/><Relationship Id="rId4" Type="http://schemas.openxmlformats.org/officeDocument/2006/relationships/image" Target="../media/image29.sv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png"/><Relationship Id="rId3" Type="http://schemas.openxmlformats.org/officeDocument/2006/relationships/image" Target="../media/image38.png"/><Relationship Id="rId7" Type="http://schemas.openxmlformats.org/officeDocument/2006/relationships/image" Target="../media/image42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41.png"/><Relationship Id="rId5" Type="http://schemas.openxmlformats.org/officeDocument/2006/relationships/image" Target="../media/image40.png"/><Relationship Id="rId4" Type="http://schemas.openxmlformats.org/officeDocument/2006/relationships/image" Target="../media/image39.png"/><Relationship Id="rId9" Type="http://schemas.openxmlformats.org/officeDocument/2006/relationships/image" Target="../media/image4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3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3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7" Type="http://schemas.openxmlformats.org/officeDocument/2006/relationships/image" Target="../media/image5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3.jpeg"/><Relationship Id="rId5" Type="http://schemas.openxmlformats.org/officeDocument/2006/relationships/image" Target="../media/image52.jpeg"/><Relationship Id="rId4" Type="http://schemas.openxmlformats.org/officeDocument/2006/relationships/image" Target="../media/image51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3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41.png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6.jpe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44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9.jpeg"/><Relationship Id="rId4" Type="http://schemas.openxmlformats.org/officeDocument/2006/relationships/image" Target="../media/image58.jpe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2.png"/><Relationship Id="rId4" Type="http://schemas.openxmlformats.org/officeDocument/2006/relationships/image" Target="../media/image61.png"/></Relationships>
</file>

<file path=ppt/slides/_rels/slide4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9.jpeg"/><Relationship Id="rId3" Type="http://schemas.openxmlformats.org/officeDocument/2006/relationships/image" Target="../media/image64.jpeg"/><Relationship Id="rId7" Type="http://schemas.openxmlformats.org/officeDocument/2006/relationships/image" Target="../media/image68.jpeg"/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7.jpeg"/><Relationship Id="rId5" Type="http://schemas.openxmlformats.org/officeDocument/2006/relationships/image" Target="../media/image66.jpeg"/><Relationship Id="rId4" Type="http://schemas.openxmlformats.org/officeDocument/2006/relationships/image" Target="../media/image65.jpeg"/><Relationship Id="rId9" Type="http://schemas.openxmlformats.org/officeDocument/2006/relationships/image" Target="../media/image70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62.png"/><Relationship Id="rId7" Type="http://schemas.openxmlformats.org/officeDocument/2006/relationships/image" Target="../media/image13.png"/><Relationship Id="rId12" Type="http://schemas.openxmlformats.org/officeDocument/2006/relationships/image" Target="../media/image7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7.png"/><Relationship Id="rId11" Type="http://schemas.openxmlformats.org/officeDocument/2006/relationships/image" Target="../media/image72.png"/><Relationship Id="rId5" Type="http://schemas.openxmlformats.org/officeDocument/2006/relationships/image" Target="../media/image4.png"/><Relationship Id="rId10" Type="http://schemas.openxmlformats.org/officeDocument/2006/relationships/image" Target="../media/image71.png"/><Relationship Id="rId4" Type="http://schemas.openxmlformats.org/officeDocument/2006/relationships/image" Target="../media/image11.png"/><Relationship Id="rId9" Type="http://schemas.openxmlformats.org/officeDocument/2006/relationships/image" Target="../media/image16.png"/></Relationships>
</file>

<file path=ppt/slides/_rels/slide5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9.svg"/><Relationship Id="rId3" Type="http://schemas.openxmlformats.org/officeDocument/2006/relationships/image" Target="../media/image74.png"/><Relationship Id="rId7" Type="http://schemas.openxmlformats.org/officeDocument/2006/relationships/image" Target="../media/image7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7.svg"/><Relationship Id="rId11" Type="http://schemas.openxmlformats.org/officeDocument/2006/relationships/image" Target="../media/image11.png"/><Relationship Id="rId5" Type="http://schemas.openxmlformats.org/officeDocument/2006/relationships/image" Target="../media/image76.png"/><Relationship Id="rId10" Type="http://schemas.openxmlformats.org/officeDocument/2006/relationships/image" Target="../media/image81.svg"/><Relationship Id="rId4" Type="http://schemas.openxmlformats.org/officeDocument/2006/relationships/image" Target="../media/image75.svg"/><Relationship Id="rId9" Type="http://schemas.openxmlformats.org/officeDocument/2006/relationships/image" Target="../media/image80.png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t="-5888" b="-5888"/>
            </a:stretch>
          </a:blipFill>
        </p:spPr>
      </p:sp>
      <p:grpSp>
        <p:nvGrpSpPr>
          <p:cNvPr id="3" name="Group 3"/>
          <p:cNvGrpSpPr>
            <a:grpSpLocks noChangeAspect="1"/>
          </p:cNvGrpSpPr>
          <p:nvPr/>
        </p:nvGrpSpPr>
        <p:grpSpPr>
          <a:xfrm>
            <a:off x="11222255" y="-567726"/>
            <a:ext cx="9308195" cy="9308158"/>
            <a:chOff x="0" y="0"/>
            <a:chExt cx="6350000" cy="6349975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6350000" cy="6349974"/>
            </a:xfrm>
            <a:custGeom>
              <a:avLst/>
              <a:gdLst/>
              <a:ahLst/>
              <a:cxnLst/>
              <a:rect l="l" t="t" r="r" b="b"/>
              <a:pathLst>
                <a:path w="6350000" h="6349974">
                  <a:moveTo>
                    <a:pt x="6350000" y="3175025"/>
                  </a:moveTo>
                  <a:cubicBezTo>
                    <a:pt x="6350000" y="4928451"/>
                    <a:pt x="4928476" y="6349974"/>
                    <a:pt x="3175000" y="6349974"/>
                  </a:cubicBezTo>
                  <a:cubicBezTo>
                    <a:pt x="1421498" y="6349974"/>
                    <a:pt x="0" y="4928451"/>
                    <a:pt x="0" y="3175025"/>
                  </a:cubicBezTo>
                  <a:cubicBezTo>
                    <a:pt x="0" y="1421511"/>
                    <a:pt x="1421498" y="0"/>
                    <a:pt x="3175000" y="0"/>
                  </a:cubicBezTo>
                  <a:cubicBezTo>
                    <a:pt x="4928501" y="0"/>
                    <a:pt x="6350000" y="1421511"/>
                    <a:pt x="6350000" y="3175025"/>
                  </a:cubicBezTo>
                  <a:close/>
                </a:path>
              </a:pathLst>
            </a:custGeom>
            <a:solidFill>
              <a:srgbClr val="65BB8B"/>
            </a:solidFill>
            <a:ln w="12700">
              <a:solidFill>
                <a:srgbClr val="000000"/>
              </a:solidFill>
            </a:ln>
          </p:spPr>
        </p:sp>
      </p:grpSp>
      <p:sp>
        <p:nvSpPr>
          <p:cNvPr id="5" name="Freeform 5"/>
          <p:cNvSpPr/>
          <p:nvPr/>
        </p:nvSpPr>
        <p:spPr>
          <a:xfrm>
            <a:off x="11386538" y="752282"/>
            <a:ext cx="5993200" cy="8936738"/>
          </a:xfrm>
          <a:custGeom>
            <a:avLst/>
            <a:gdLst/>
            <a:ahLst/>
            <a:cxnLst/>
            <a:rect l="l" t="t" r="r" b="b"/>
            <a:pathLst>
              <a:path w="5993200" h="8936738">
                <a:moveTo>
                  <a:pt x="0" y="0"/>
                </a:moveTo>
                <a:lnTo>
                  <a:pt x="5993200" y="0"/>
                </a:lnTo>
                <a:lnTo>
                  <a:pt x="5993200" y="8936739"/>
                </a:lnTo>
                <a:lnTo>
                  <a:pt x="0" y="8936739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</p:sp>
      <p:sp>
        <p:nvSpPr>
          <p:cNvPr id="6" name="TextBox 6"/>
          <p:cNvSpPr txBox="1"/>
          <p:nvPr/>
        </p:nvSpPr>
        <p:spPr>
          <a:xfrm>
            <a:off x="-245323" y="2802228"/>
            <a:ext cx="11222255" cy="312906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 rtl="1">
              <a:lnSpc>
                <a:spcPts val="12150"/>
              </a:lnSpc>
            </a:pPr>
            <a:r>
              <a:rPr lang="fa-IR" sz="8000" spc="-179" dirty="0">
                <a:solidFill>
                  <a:srgbClr val="191919"/>
                </a:solidFill>
                <a:latin typeface="Libre Baskerville"/>
                <a:cs typeface="B Nazanin" panose="00000700000000000000" pitchFamily="2" charset="-78"/>
              </a:rPr>
              <a:t>تم : </a:t>
            </a:r>
            <a:r>
              <a:rPr lang="en-US" sz="8000" spc="-179" dirty="0">
                <a:solidFill>
                  <a:srgbClr val="191919"/>
                </a:solidFill>
                <a:latin typeface="Libre Baskerville"/>
                <a:cs typeface="B Nazanin" panose="00000700000000000000" pitchFamily="2" charset="-78"/>
              </a:rPr>
              <a:t> </a:t>
            </a:r>
          </a:p>
          <a:p>
            <a:pPr algn="ctr" rtl="1">
              <a:lnSpc>
                <a:spcPts val="12150"/>
              </a:lnSpc>
            </a:pPr>
            <a:r>
              <a:rPr lang="fa-IR" sz="8000" spc="-179" dirty="0">
                <a:solidFill>
                  <a:srgbClr val="2C6E49"/>
                </a:solidFill>
                <a:latin typeface="League Spartan"/>
                <a:cs typeface="B Nazanin" panose="00000700000000000000" pitchFamily="2" charset="-78"/>
              </a:rPr>
              <a:t>مهندسی گیاه پزشکی</a:t>
            </a:r>
            <a:endParaRPr lang="en-US" sz="8000" spc="-179" dirty="0">
              <a:solidFill>
                <a:srgbClr val="2C6E49"/>
              </a:solidFill>
              <a:latin typeface="League Spartan"/>
              <a:cs typeface="B Nazanin" panose="00000700000000000000" pitchFamily="2" charset="-78"/>
            </a:endParaRPr>
          </a:p>
        </p:txBody>
      </p:sp>
      <p:sp>
        <p:nvSpPr>
          <p:cNvPr id="7" name="AutoShape 7"/>
          <p:cNvSpPr/>
          <p:nvPr/>
        </p:nvSpPr>
        <p:spPr>
          <a:xfrm>
            <a:off x="305138" y="6210300"/>
            <a:ext cx="10671794" cy="0"/>
          </a:xfrm>
          <a:prstGeom prst="line">
            <a:avLst/>
          </a:prstGeom>
          <a:ln w="190500" cap="rnd">
            <a:solidFill>
              <a:srgbClr val="2C6E49"/>
            </a:solidFill>
            <a:prstDash val="solid"/>
            <a:headEnd type="none" w="sm" len="sm"/>
            <a:tailEnd type="none" w="sm" len="sm"/>
          </a:ln>
        </p:spPr>
      </p:sp>
      <p:grpSp>
        <p:nvGrpSpPr>
          <p:cNvPr id="8" name="Group 8"/>
          <p:cNvGrpSpPr/>
          <p:nvPr/>
        </p:nvGrpSpPr>
        <p:grpSpPr>
          <a:xfrm>
            <a:off x="6919844" y="752282"/>
            <a:ext cx="270999" cy="270999"/>
            <a:chOff x="0" y="0"/>
            <a:chExt cx="812800" cy="812800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403F3F"/>
            </a:solidFill>
          </p:spPr>
        </p:sp>
        <p:sp>
          <p:nvSpPr>
            <p:cNvPr id="10" name="TextBox 10"/>
            <p:cNvSpPr txBox="1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359"/>
                </a:lnSpc>
              </a:pPr>
              <a:endParaRPr/>
            </a:p>
          </p:txBody>
        </p:sp>
      </p:grpSp>
      <p:grpSp>
        <p:nvGrpSpPr>
          <p:cNvPr id="11" name="Group 11"/>
          <p:cNvGrpSpPr/>
          <p:nvPr/>
        </p:nvGrpSpPr>
        <p:grpSpPr>
          <a:xfrm>
            <a:off x="8955525" y="2389801"/>
            <a:ext cx="376949" cy="376949"/>
            <a:chOff x="0" y="0"/>
            <a:chExt cx="812800" cy="812800"/>
          </a:xfrm>
        </p:grpSpPr>
        <p:sp>
          <p:nvSpPr>
            <p:cNvPr id="12" name="Freeform 12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2C6E49"/>
            </a:solidFill>
          </p:spPr>
        </p:sp>
        <p:sp>
          <p:nvSpPr>
            <p:cNvPr id="13" name="TextBox 13"/>
            <p:cNvSpPr txBox="1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359"/>
                </a:lnSpc>
              </a:pPr>
              <a:endParaRPr/>
            </a:p>
          </p:txBody>
        </p:sp>
      </p:grpSp>
      <p:grpSp>
        <p:nvGrpSpPr>
          <p:cNvPr id="14" name="Group 14"/>
          <p:cNvGrpSpPr>
            <a:grpSpLocks noChangeAspect="1"/>
          </p:cNvGrpSpPr>
          <p:nvPr/>
        </p:nvGrpSpPr>
        <p:grpSpPr>
          <a:xfrm>
            <a:off x="3441331" y="8266515"/>
            <a:ext cx="5891144" cy="5891120"/>
            <a:chOff x="0" y="0"/>
            <a:chExt cx="6350000" cy="6349975"/>
          </a:xfrm>
        </p:grpSpPr>
        <p:sp>
          <p:nvSpPr>
            <p:cNvPr id="15" name="Freeform 15"/>
            <p:cNvSpPr/>
            <p:nvPr/>
          </p:nvSpPr>
          <p:spPr>
            <a:xfrm>
              <a:off x="0" y="0"/>
              <a:ext cx="6350000" cy="6349974"/>
            </a:xfrm>
            <a:custGeom>
              <a:avLst/>
              <a:gdLst/>
              <a:ahLst/>
              <a:cxnLst/>
              <a:rect l="l" t="t" r="r" b="b"/>
              <a:pathLst>
                <a:path w="6350000" h="6349974">
                  <a:moveTo>
                    <a:pt x="6350000" y="3175025"/>
                  </a:moveTo>
                  <a:cubicBezTo>
                    <a:pt x="6350000" y="4928451"/>
                    <a:pt x="4928476" y="6349974"/>
                    <a:pt x="3175000" y="6349974"/>
                  </a:cubicBezTo>
                  <a:cubicBezTo>
                    <a:pt x="1421498" y="6349974"/>
                    <a:pt x="0" y="4928451"/>
                    <a:pt x="0" y="3175025"/>
                  </a:cubicBezTo>
                  <a:cubicBezTo>
                    <a:pt x="0" y="1421511"/>
                    <a:pt x="1421498" y="0"/>
                    <a:pt x="3175000" y="0"/>
                  </a:cubicBezTo>
                  <a:cubicBezTo>
                    <a:pt x="4928501" y="0"/>
                    <a:pt x="6350000" y="1421511"/>
                    <a:pt x="6350000" y="3175025"/>
                  </a:cubicBezTo>
                  <a:close/>
                </a:path>
              </a:pathLst>
            </a:custGeom>
            <a:solidFill>
              <a:srgbClr val="9DD193"/>
            </a:solidFill>
            <a:ln w="12700">
              <a:solidFill>
                <a:srgbClr val="000000"/>
              </a:solidFill>
            </a:ln>
          </p:spPr>
        </p:sp>
      </p:grpSp>
      <p:grpSp>
        <p:nvGrpSpPr>
          <p:cNvPr id="16" name="Group 16"/>
          <p:cNvGrpSpPr/>
          <p:nvPr/>
        </p:nvGrpSpPr>
        <p:grpSpPr>
          <a:xfrm>
            <a:off x="1835937" y="8740432"/>
            <a:ext cx="376949" cy="376949"/>
            <a:chOff x="0" y="0"/>
            <a:chExt cx="812800" cy="812800"/>
          </a:xfrm>
        </p:grpSpPr>
        <p:sp>
          <p:nvSpPr>
            <p:cNvPr id="17" name="Freeform 17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373737"/>
            </a:solidFill>
          </p:spPr>
        </p:sp>
        <p:sp>
          <p:nvSpPr>
            <p:cNvPr id="18" name="TextBox 18"/>
            <p:cNvSpPr txBox="1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359"/>
                </a:lnSpc>
              </a:pPr>
              <a:endParaRPr/>
            </a:p>
          </p:txBody>
        </p:sp>
      </p:grpSp>
      <p:grpSp>
        <p:nvGrpSpPr>
          <p:cNvPr id="19" name="Group 19"/>
          <p:cNvGrpSpPr/>
          <p:nvPr/>
        </p:nvGrpSpPr>
        <p:grpSpPr>
          <a:xfrm>
            <a:off x="17379738" y="8740432"/>
            <a:ext cx="376949" cy="376949"/>
            <a:chOff x="0" y="0"/>
            <a:chExt cx="812800" cy="812800"/>
          </a:xfrm>
        </p:grpSpPr>
        <p:sp>
          <p:nvSpPr>
            <p:cNvPr id="20" name="Freeform 20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2C6E49"/>
            </a:solidFill>
          </p:spPr>
        </p:sp>
        <p:sp>
          <p:nvSpPr>
            <p:cNvPr id="21" name="TextBox 21"/>
            <p:cNvSpPr txBox="1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359"/>
                </a:lnSpc>
              </a:pPr>
              <a:endParaRPr/>
            </a:p>
          </p:txBody>
        </p:sp>
      </p:grpSp>
      <p:grpSp>
        <p:nvGrpSpPr>
          <p:cNvPr id="22" name="Group 22"/>
          <p:cNvGrpSpPr/>
          <p:nvPr/>
        </p:nvGrpSpPr>
        <p:grpSpPr>
          <a:xfrm>
            <a:off x="11386538" y="563807"/>
            <a:ext cx="188475" cy="188475"/>
            <a:chOff x="0" y="0"/>
            <a:chExt cx="812800" cy="812800"/>
          </a:xfrm>
        </p:grpSpPr>
        <p:sp>
          <p:nvSpPr>
            <p:cNvPr id="23" name="Freeform 23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65BB8B"/>
            </a:solidFill>
          </p:spPr>
        </p:sp>
        <p:sp>
          <p:nvSpPr>
            <p:cNvPr id="24" name="TextBox 24"/>
            <p:cNvSpPr txBox="1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359"/>
                </a:lnSpc>
              </a:pPr>
              <a:endParaRPr/>
            </a:p>
          </p:txBody>
        </p:sp>
      </p:grpSp>
      <p:sp>
        <p:nvSpPr>
          <p:cNvPr id="25" name="Freeform 25"/>
          <p:cNvSpPr/>
          <p:nvPr/>
        </p:nvSpPr>
        <p:spPr>
          <a:xfrm>
            <a:off x="3921022" y="8740432"/>
            <a:ext cx="3370423" cy="2471643"/>
          </a:xfrm>
          <a:custGeom>
            <a:avLst/>
            <a:gdLst/>
            <a:ahLst/>
            <a:cxnLst/>
            <a:rect l="l" t="t" r="r" b="b"/>
            <a:pathLst>
              <a:path w="3370423" h="2471643">
                <a:moveTo>
                  <a:pt x="0" y="0"/>
                </a:moveTo>
                <a:lnTo>
                  <a:pt x="3370423" y="0"/>
                </a:lnTo>
                <a:lnTo>
                  <a:pt x="3370423" y="2471643"/>
                </a:lnTo>
                <a:lnTo>
                  <a:pt x="0" y="2471643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</p:sp>
      <p:grpSp>
        <p:nvGrpSpPr>
          <p:cNvPr id="26" name="Group 26"/>
          <p:cNvGrpSpPr/>
          <p:nvPr/>
        </p:nvGrpSpPr>
        <p:grpSpPr>
          <a:xfrm>
            <a:off x="13842433" y="2118802"/>
            <a:ext cx="270999" cy="270999"/>
            <a:chOff x="0" y="0"/>
            <a:chExt cx="812800" cy="812800"/>
          </a:xfrm>
        </p:grpSpPr>
        <p:sp>
          <p:nvSpPr>
            <p:cNvPr id="27" name="Freeform 27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403F3F"/>
            </a:solidFill>
          </p:spPr>
        </p:sp>
        <p:sp>
          <p:nvSpPr>
            <p:cNvPr id="28" name="TextBox 28"/>
            <p:cNvSpPr txBox="1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359"/>
                </a:lnSpc>
              </a:pPr>
              <a:endParaRPr/>
            </a:p>
          </p:txBody>
        </p:sp>
      </p:grpSp>
      <p:grpSp>
        <p:nvGrpSpPr>
          <p:cNvPr id="29" name="Group 29"/>
          <p:cNvGrpSpPr>
            <a:grpSpLocks noChangeAspect="1"/>
          </p:cNvGrpSpPr>
          <p:nvPr/>
        </p:nvGrpSpPr>
        <p:grpSpPr>
          <a:xfrm>
            <a:off x="-58813" y="-3528742"/>
            <a:ext cx="5922057" cy="5922034"/>
            <a:chOff x="0" y="0"/>
            <a:chExt cx="6350000" cy="6349975"/>
          </a:xfrm>
        </p:grpSpPr>
        <p:sp>
          <p:nvSpPr>
            <p:cNvPr id="30" name="Freeform 30"/>
            <p:cNvSpPr/>
            <p:nvPr/>
          </p:nvSpPr>
          <p:spPr>
            <a:xfrm>
              <a:off x="0" y="0"/>
              <a:ext cx="6350000" cy="6349974"/>
            </a:xfrm>
            <a:custGeom>
              <a:avLst/>
              <a:gdLst/>
              <a:ahLst/>
              <a:cxnLst/>
              <a:rect l="l" t="t" r="r" b="b"/>
              <a:pathLst>
                <a:path w="6350000" h="6349974">
                  <a:moveTo>
                    <a:pt x="6350000" y="3175025"/>
                  </a:moveTo>
                  <a:cubicBezTo>
                    <a:pt x="6350000" y="4928451"/>
                    <a:pt x="4928476" y="6349974"/>
                    <a:pt x="3175000" y="6349974"/>
                  </a:cubicBezTo>
                  <a:cubicBezTo>
                    <a:pt x="1421498" y="6349974"/>
                    <a:pt x="0" y="4928451"/>
                    <a:pt x="0" y="3175025"/>
                  </a:cubicBezTo>
                  <a:cubicBezTo>
                    <a:pt x="0" y="1421511"/>
                    <a:pt x="1421498" y="0"/>
                    <a:pt x="3175000" y="0"/>
                  </a:cubicBezTo>
                  <a:cubicBezTo>
                    <a:pt x="4928501" y="0"/>
                    <a:pt x="6350000" y="1421511"/>
                    <a:pt x="6350000" y="3175025"/>
                  </a:cubicBezTo>
                  <a:close/>
                </a:path>
              </a:pathLst>
            </a:custGeom>
            <a:solidFill>
              <a:srgbClr val="2C6E49"/>
            </a:solidFill>
            <a:ln w="12700">
              <a:solidFill>
                <a:srgbClr val="000000"/>
              </a:solidFill>
            </a:ln>
          </p:spPr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5888" b="-5888"/>
            </a:stretch>
          </a:blipFill>
        </p:spPr>
      </p:sp>
      <p:sp>
        <p:nvSpPr>
          <p:cNvPr id="3" name="TextBox 3"/>
          <p:cNvSpPr txBox="1"/>
          <p:nvPr/>
        </p:nvSpPr>
        <p:spPr>
          <a:xfrm>
            <a:off x="1521148" y="1028700"/>
            <a:ext cx="15290035" cy="10953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lvl="0" algn="ctr" rtl="1">
              <a:lnSpc>
                <a:spcPts val="8640"/>
              </a:lnSpc>
              <a:spcBef>
                <a:spcPct val="0"/>
              </a:spcBef>
            </a:pPr>
            <a:r>
              <a:rPr lang="fa-IR" sz="7200" dirty="0">
                <a:solidFill>
                  <a:srgbClr val="403F3F"/>
                </a:solidFill>
                <a:latin typeface="Libre Baskerville"/>
                <a:cs typeface="B Nazanin" panose="00000400000000000000" pitchFamily="2" charset="-78"/>
              </a:rPr>
              <a:t>موضوع یا ایده خود را بنویسید</a:t>
            </a:r>
            <a:endParaRPr lang="en-US" sz="7200" u="none" dirty="0">
              <a:solidFill>
                <a:srgbClr val="403F3F"/>
              </a:solidFill>
              <a:latin typeface="Libre Baskerville"/>
              <a:cs typeface="B Nazanin" panose="00000400000000000000" pitchFamily="2" charset="-78"/>
            </a:endParaRPr>
          </a:p>
        </p:txBody>
      </p:sp>
      <p:grpSp>
        <p:nvGrpSpPr>
          <p:cNvPr id="4" name="Group 4"/>
          <p:cNvGrpSpPr/>
          <p:nvPr/>
        </p:nvGrpSpPr>
        <p:grpSpPr>
          <a:xfrm>
            <a:off x="1192162" y="7871748"/>
            <a:ext cx="4584125" cy="1685088"/>
            <a:chOff x="0" y="0"/>
            <a:chExt cx="6112166" cy="2246784"/>
          </a:xfrm>
        </p:grpSpPr>
        <p:sp>
          <p:nvSpPr>
            <p:cNvPr id="5" name="TextBox 5"/>
            <p:cNvSpPr txBox="1"/>
            <p:nvPr/>
          </p:nvSpPr>
          <p:spPr>
            <a:xfrm>
              <a:off x="0" y="0"/>
              <a:ext cx="6112166" cy="64770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lvl="0" algn="r" rtl="1">
                <a:lnSpc>
                  <a:spcPts val="3840"/>
                </a:lnSpc>
                <a:spcBef>
                  <a:spcPct val="0"/>
                </a:spcBef>
              </a:pPr>
              <a:r>
                <a:rPr lang="fa-IR" sz="3200" dirty="0">
                  <a:solidFill>
                    <a:srgbClr val="403F3F"/>
                  </a:solidFill>
                  <a:latin typeface="League Spartan"/>
                  <a:cs typeface="B Nazanin" panose="00000400000000000000" pitchFamily="2" charset="-78"/>
                </a:rPr>
                <a:t>یک نکته اصلی اضافه کنید</a:t>
              </a:r>
              <a:endParaRPr lang="en-US" sz="3200" u="none" dirty="0">
                <a:solidFill>
                  <a:srgbClr val="403F3F"/>
                </a:solidFill>
                <a:latin typeface="League Spartan"/>
                <a:cs typeface="B Nazanin" panose="00000400000000000000" pitchFamily="2" charset="-78"/>
              </a:endParaRPr>
            </a:p>
          </p:txBody>
        </p:sp>
        <p:sp>
          <p:nvSpPr>
            <p:cNvPr id="6" name="TextBox 6"/>
            <p:cNvSpPr txBox="1"/>
            <p:nvPr/>
          </p:nvSpPr>
          <p:spPr>
            <a:xfrm>
              <a:off x="0" y="1084072"/>
              <a:ext cx="6112166" cy="1162712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lvl="0" algn="r" rtl="1">
                <a:lnSpc>
                  <a:spcPts val="3359"/>
                </a:lnSpc>
                <a:spcBef>
                  <a:spcPct val="0"/>
                </a:spcBef>
              </a:pPr>
              <a:r>
                <a:rPr lang="fa-IR" sz="2399" dirty="0">
                  <a:solidFill>
                    <a:srgbClr val="403F3F"/>
                  </a:solidFill>
                  <a:latin typeface="Libre Baskerville"/>
                  <a:cs typeface="B Nazanin" panose="00000400000000000000" pitchFamily="2" charset="-78"/>
                </a:rPr>
                <a:t>به طور خلاصه در مورد آنچه می خواهید بحث کنید توضیح دهید.</a:t>
              </a:r>
              <a:endParaRPr lang="en-US" sz="2399" u="none" dirty="0">
                <a:solidFill>
                  <a:srgbClr val="403F3F"/>
                </a:solidFill>
                <a:latin typeface="Libre Baskerville"/>
                <a:cs typeface="B Nazanin" panose="00000400000000000000" pitchFamily="2" charset="-78"/>
              </a:endParaRPr>
            </a:p>
          </p:txBody>
        </p:sp>
      </p:grpSp>
      <p:grpSp>
        <p:nvGrpSpPr>
          <p:cNvPr id="7" name="Group 7"/>
          <p:cNvGrpSpPr/>
          <p:nvPr/>
        </p:nvGrpSpPr>
        <p:grpSpPr>
          <a:xfrm>
            <a:off x="6874103" y="7871748"/>
            <a:ext cx="4584125" cy="1685088"/>
            <a:chOff x="0" y="0"/>
            <a:chExt cx="6112166" cy="2246784"/>
          </a:xfrm>
        </p:grpSpPr>
        <p:sp>
          <p:nvSpPr>
            <p:cNvPr id="8" name="TextBox 8"/>
            <p:cNvSpPr txBox="1"/>
            <p:nvPr/>
          </p:nvSpPr>
          <p:spPr>
            <a:xfrm>
              <a:off x="0" y="0"/>
              <a:ext cx="6112166" cy="64770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lvl="0" algn="r" rtl="1">
                <a:lnSpc>
                  <a:spcPts val="3840"/>
                </a:lnSpc>
                <a:spcBef>
                  <a:spcPct val="0"/>
                </a:spcBef>
              </a:pPr>
              <a:r>
                <a:rPr lang="fa-IR" sz="3200" dirty="0">
                  <a:solidFill>
                    <a:srgbClr val="403F3F"/>
                  </a:solidFill>
                  <a:latin typeface="League Spartan"/>
                  <a:cs typeface="B Nazanin" panose="00000400000000000000" pitchFamily="2" charset="-78"/>
                </a:rPr>
                <a:t>یک نکته اصلی اضافه کنید</a:t>
              </a:r>
              <a:endParaRPr lang="en-US" sz="3200" u="none" dirty="0">
                <a:solidFill>
                  <a:srgbClr val="403F3F"/>
                </a:solidFill>
                <a:latin typeface="League Spartan"/>
                <a:cs typeface="B Nazanin" panose="00000400000000000000" pitchFamily="2" charset="-78"/>
              </a:endParaRPr>
            </a:p>
          </p:txBody>
        </p:sp>
        <p:sp>
          <p:nvSpPr>
            <p:cNvPr id="9" name="TextBox 9"/>
            <p:cNvSpPr txBox="1"/>
            <p:nvPr/>
          </p:nvSpPr>
          <p:spPr>
            <a:xfrm>
              <a:off x="0" y="1084072"/>
              <a:ext cx="6112166" cy="1162712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lvl="0" algn="r" rtl="1">
                <a:lnSpc>
                  <a:spcPts val="3359"/>
                </a:lnSpc>
                <a:spcBef>
                  <a:spcPct val="0"/>
                </a:spcBef>
              </a:pPr>
              <a:r>
                <a:rPr lang="fa-IR" sz="2399" dirty="0">
                  <a:solidFill>
                    <a:srgbClr val="403F3F"/>
                  </a:solidFill>
                  <a:latin typeface="Libre Baskerville"/>
                  <a:cs typeface="B Nazanin" panose="00000400000000000000" pitchFamily="2" charset="-78"/>
                </a:rPr>
                <a:t>به طور خلاصه در مورد آنچه می خواهید بحث کنید توضیح دهید.</a:t>
              </a:r>
              <a:endParaRPr lang="en-US" sz="2399" u="none" dirty="0">
                <a:solidFill>
                  <a:srgbClr val="403F3F"/>
                </a:solidFill>
                <a:latin typeface="Libre Baskerville"/>
                <a:cs typeface="B Nazanin" panose="00000400000000000000" pitchFamily="2" charset="-78"/>
              </a:endParaRPr>
            </a:p>
          </p:txBody>
        </p:sp>
      </p:grpSp>
      <p:grpSp>
        <p:nvGrpSpPr>
          <p:cNvPr id="10" name="Group 10"/>
          <p:cNvGrpSpPr>
            <a:grpSpLocks noChangeAspect="1"/>
          </p:cNvGrpSpPr>
          <p:nvPr/>
        </p:nvGrpSpPr>
        <p:grpSpPr>
          <a:xfrm>
            <a:off x="12675175" y="3211285"/>
            <a:ext cx="4114816" cy="4114800"/>
            <a:chOff x="0" y="0"/>
            <a:chExt cx="6350000" cy="6349975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6350000" cy="6349974"/>
            </a:xfrm>
            <a:custGeom>
              <a:avLst/>
              <a:gdLst/>
              <a:ahLst/>
              <a:cxnLst/>
              <a:rect l="l" t="t" r="r" b="b"/>
              <a:pathLst>
                <a:path w="6350000" h="6349974">
                  <a:moveTo>
                    <a:pt x="6350000" y="3175025"/>
                  </a:moveTo>
                  <a:cubicBezTo>
                    <a:pt x="6350000" y="4928451"/>
                    <a:pt x="4928476" y="6349974"/>
                    <a:pt x="3175000" y="6349974"/>
                  </a:cubicBezTo>
                  <a:cubicBezTo>
                    <a:pt x="1421498" y="6349974"/>
                    <a:pt x="0" y="4928451"/>
                    <a:pt x="0" y="3175025"/>
                  </a:cubicBezTo>
                  <a:cubicBezTo>
                    <a:pt x="0" y="1421511"/>
                    <a:pt x="1421498" y="0"/>
                    <a:pt x="3175000" y="0"/>
                  </a:cubicBezTo>
                  <a:cubicBezTo>
                    <a:pt x="4928501" y="0"/>
                    <a:pt x="6350000" y="1421511"/>
                    <a:pt x="6350000" y="3175025"/>
                  </a:cubicBezTo>
                  <a:close/>
                </a:path>
              </a:pathLst>
            </a:custGeom>
            <a:solidFill>
              <a:srgbClr val="2C6E49"/>
            </a:solidFill>
            <a:ln w="12700">
              <a:solidFill>
                <a:srgbClr val="000000"/>
              </a:solidFill>
            </a:ln>
          </p:spPr>
        </p:sp>
      </p:grpSp>
      <p:grpSp>
        <p:nvGrpSpPr>
          <p:cNvPr id="12" name="Group 12"/>
          <p:cNvGrpSpPr/>
          <p:nvPr/>
        </p:nvGrpSpPr>
        <p:grpSpPr>
          <a:xfrm>
            <a:off x="12675175" y="7871748"/>
            <a:ext cx="4584125" cy="1685088"/>
            <a:chOff x="0" y="0"/>
            <a:chExt cx="6112166" cy="2246784"/>
          </a:xfrm>
        </p:grpSpPr>
        <p:sp>
          <p:nvSpPr>
            <p:cNvPr id="13" name="TextBox 13"/>
            <p:cNvSpPr txBox="1"/>
            <p:nvPr/>
          </p:nvSpPr>
          <p:spPr>
            <a:xfrm>
              <a:off x="0" y="0"/>
              <a:ext cx="6112166" cy="64770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lvl="0" algn="r" rtl="1">
                <a:lnSpc>
                  <a:spcPts val="3840"/>
                </a:lnSpc>
                <a:spcBef>
                  <a:spcPct val="0"/>
                </a:spcBef>
              </a:pPr>
              <a:r>
                <a:rPr lang="fa-IR" sz="3200" dirty="0">
                  <a:solidFill>
                    <a:srgbClr val="403F3F"/>
                  </a:solidFill>
                  <a:latin typeface="League Spartan"/>
                  <a:cs typeface="B Nazanin" panose="00000400000000000000" pitchFamily="2" charset="-78"/>
                </a:rPr>
                <a:t>یک نکته اصلی اضافه کنید</a:t>
              </a:r>
              <a:endParaRPr lang="en-US" sz="3200" u="none" dirty="0">
                <a:solidFill>
                  <a:srgbClr val="403F3F"/>
                </a:solidFill>
                <a:latin typeface="League Spartan"/>
                <a:cs typeface="B Nazanin" panose="00000400000000000000" pitchFamily="2" charset="-78"/>
              </a:endParaRPr>
            </a:p>
          </p:txBody>
        </p:sp>
        <p:sp>
          <p:nvSpPr>
            <p:cNvPr id="14" name="TextBox 14"/>
            <p:cNvSpPr txBox="1"/>
            <p:nvPr/>
          </p:nvSpPr>
          <p:spPr>
            <a:xfrm>
              <a:off x="0" y="1084072"/>
              <a:ext cx="6112166" cy="1162712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lvl="0" algn="r" rtl="1">
                <a:lnSpc>
                  <a:spcPts val="3359"/>
                </a:lnSpc>
                <a:spcBef>
                  <a:spcPct val="0"/>
                </a:spcBef>
              </a:pPr>
              <a:r>
                <a:rPr lang="fa-IR" sz="2399" dirty="0">
                  <a:solidFill>
                    <a:srgbClr val="403F3F"/>
                  </a:solidFill>
                  <a:latin typeface="Libre Baskerville"/>
                  <a:cs typeface="B Nazanin" panose="00000400000000000000" pitchFamily="2" charset="-78"/>
                </a:rPr>
                <a:t>به طور خلاصه در مورد آنچه می خواهید بحث کنید توضیح دهید.</a:t>
              </a:r>
              <a:endParaRPr lang="en-US" sz="2399" u="none" dirty="0">
                <a:solidFill>
                  <a:srgbClr val="403F3F"/>
                </a:solidFill>
                <a:latin typeface="Libre Baskerville"/>
                <a:cs typeface="B Nazanin" panose="00000400000000000000" pitchFamily="2" charset="-78"/>
              </a:endParaRPr>
            </a:p>
          </p:txBody>
        </p:sp>
      </p:grpSp>
      <p:grpSp>
        <p:nvGrpSpPr>
          <p:cNvPr id="15" name="Group 15"/>
          <p:cNvGrpSpPr>
            <a:grpSpLocks noChangeAspect="1"/>
          </p:cNvGrpSpPr>
          <p:nvPr/>
        </p:nvGrpSpPr>
        <p:grpSpPr>
          <a:xfrm>
            <a:off x="6874103" y="3210306"/>
            <a:ext cx="4114816" cy="4114800"/>
            <a:chOff x="0" y="0"/>
            <a:chExt cx="6350000" cy="6349975"/>
          </a:xfrm>
        </p:grpSpPr>
        <p:sp>
          <p:nvSpPr>
            <p:cNvPr id="16" name="Freeform 16"/>
            <p:cNvSpPr/>
            <p:nvPr/>
          </p:nvSpPr>
          <p:spPr>
            <a:xfrm>
              <a:off x="0" y="0"/>
              <a:ext cx="6350000" cy="6349974"/>
            </a:xfrm>
            <a:custGeom>
              <a:avLst/>
              <a:gdLst/>
              <a:ahLst/>
              <a:cxnLst/>
              <a:rect l="l" t="t" r="r" b="b"/>
              <a:pathLst>
                <a:path w="6350000" h="6349974">
                  <a:moveTo>
                    <a:pt x="6350000" y="3175025"/>
                  </a:moveTo>
                  <a:cubicBezTo>
                    <a:pt x="6350000" y="4928451"/>
                    <a:pt x="4928476" y="6349974"/>
                    <a:pt x="3175000" y="6349974"/>
                  </a:cubicBezTo>
                  <a:cubicBezTo>
                    <a:pt x="1421498" y="6349974"/>
                    <a:pt x="0" y="4928451"/>
                    <a:pt x="0" y="3175025"/>
                  </a:cubicBezTo>
                  <a:cubicBezTo>
                    <a:pt x="0" y="1421511"/>
                    <a:pt x="1421498" y="0"/>
                    <a:pt x="3175000" y="0"/>
                  </a:cubicBezTo>
                  <a:cubicBezTo>
                    <a:pt x="4928501" y="0"/>
                    <a:pt x="6350000" y="1421511"/>
                    <a:pt x="6350000" y="3175025"/>
                  </a:cubicBezTo>
                  <a:close/>
                </a:path>
              </a:pathLst>
            </a:custGeom>
            <a:solidFill>
              <a:srgbClr val="65BB8B"/>
            </a:solidFill>
            <a:ln w="12700">
              <a:solidFill>
                <a:srgbClr val="000000"/>
              </a:solidFill>
            </a:ln>
          </p:spPr>
        </p:sp>
      </p:grpSp>
      <p:sp>
        <p:nvSpPr>
          <p:cNvPr id="17" name="Freeform 17"/>
          <p:cNvSpPr/>
          <p:nvPr/>
        </p:nvSpPr>
        <p:spPr>
          <a:xfrm>
            <a:off x="7851707" y="3574281"/>
            <a:ext cx="2508385" cy="3386849"/>
          </a:xfrm>
          <a:custGeom>
            <a:avLst/>
            <a:gdLst/>
            <a:ahLst/>
            <a:cxnLst/>
            <a:rect l="l" t="t" r="r" b="b"/>
            <a:pathLst>
              <a:path w="2508385" h="3386849">
                <a:moveTo>
                  <a:pt x="0" y="0"/>
                </a:moveTo>
                <a:lnTo>
                  <a:pt x="2508386" y="0"/>
                </a:lnTo>
                <a:lnTo>
                  <a:pt x="2508386" y="3386850"/>
                </a:lnTo>
                <a:lnTo>
                  <a:pt x="0" y="338685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grpSp>
        <p:nvGrpSpPr>
          <p:cNvPr id="18" name="Group 18"/>
          <p:cNvGrpSpPr>
            <a:grpSpLocks noChangeAspect="1"/>
          </p:cNvGrpSpPr>
          <p:nvPr/>
        </p:nvGrpSpPr>
        <p:grpSpPr>
          <a:xfrm>
            <a:off x="1307480" y="3210306"/>
            <a:ext cx="4114816" cy="4114800"/>
            <a:chOff x="0" y="0"/>
            <a:chExt cx="6350000" cy="6349975"/>
          </a:xfrm>
        </p:grpSpPr>
        <p:sp>
          <p:nvSpPr>
            <p:cNvPr id="19" name="Freeform 19"/>
            <p:cNvSpPr/>
            <p:nvPr/>
          </p:nvSpPr>
          <p:spPr>
            <a:xfrm>
              <a:off x="0" y="0"/>
              <a:ext cx="6350000" cy="6349974"/>
            </a:xfrm>
            <a:custGeom>
              <a:avLst/>
              <a:gdLst/>
              <a:ahLst/>
              <a:cxnLst/>
              <a:rect l="l" t="t" r="r" b="b"/>
              <a:pathLst>
                <a:path w="6350000" h="6349974">
                  <a:moveTo>
                    <a:pt x="6350000" y="3175025"/>
                  </a:moveTo>
                  <a:cubicBezTo>
                    <a:pt x="6350000" y="4928451"/>
                    <a:pt x="4928476" y="6349974"/>
                    <a:pt x="3175000" y="6349974"/>
                  </a:cubicBezTo>
                  <a:cubicBezTo>
                    <a:pt x="1421498" y="6349974"/>
                    <a:pt x="0" y="4928451"/>
                    <a:pt x="0" y="3175025"/>
                  </a:cubicBezTo>
                  <a:cubicBezTo>
                    <a:pt x="0" y="1421511"/>
                    <a:pt x="1421498" y="0"/>
                    <a:pt x="3175000" y="0"/>
                  </a:cubicBezTo>
                  <a:cubicBezTo>
                    <a:pt x="4928501" y="0"/>
                    <a:pt x="6350000" y="1421511"/>
                    <a:pt x="6350000" y="3175025"/>
                  </a:cubicBezTo>
                  <a:close/>
                </a:path>
              </a:pathLst>
            </a:custGeom>
            <a:solidFill>
              <a:srgbClr val="9DD193"/>
            </a:solidFill>
            <a:ln w="12700">
              <a:solidFill>
                <a:srgbClr val="000000"/>
              </a:solidFill>
            </a:ln>
          </p:spPr>
        </p:sp>
      </p:grpSp>
      <p:sp>
        <p:nvSpPr>
          <p:cNvPr id="20" name="Freeform 20"/>
          <p:cNvSpPr/>
          <p:nvPr/>
        </p:nvSpPr>
        <p:spPr>
          <a:xfrm>
            <a:off x="2290696" y="3574281"/>
            <a:ext cx="2508385" cy="3386849"/>
          </a:xfrm>
          <a:custGeom>
            <a:avLst/>
            <a:gdLst/>
            <a:ahLst/>
            <a:cxnLst/>
            <a:rect l="l" t="t" r="r" b="b"/>
            <a:pathLst>
              <a:path w="2508385" h="3386849">
                <a:moveTo>
                  <a:pt x="0" y="0"/>
                </a:moveTo>
                <a:lnTo>
                  <a:pt x="2508385" y="0"/>
                </a:lnTo>
                <a:lnTo>
                  <a:pt x="2508385" y="3386850"/>
                </a:lnTo>
                <a:lnTo>
                  <a:pt x="0" y="338685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sp>
        <p:nvSpPr>
          <p:cNvPr id="21" name="Freeform 21"/>
          <p:cNvSpPr/>
          <p:nvPr/>
        </p:nvSpPr>
        <p:spPr>
          <a:xfrm>
            <a:off x="13640316" y="3634436"/>
            <a:ext cx="2508385" cy="3386849"/>
          </a:xfrm>
          <a:custGeom>
            <a:avLst/>
            <a:gdLst/>
            <a:ahLst/>
            <a:cxnLst/>
            <a:rect l="l" t="t" r="r" b="b"/>
            <a:pathLst>
              <a:path w="2508385" h="3386849">
                <a:moveTo>
                  <a:pt x="0" y="0"/>
                </a:moveTo>
                <a:lnTo>
                  <a:pt x="2508385" y="0"/>
                </a:lnTo>
                <a:lnTo>
                  <a:pt x="2508385" y="3386849"/>
                </a:lnTo>
                <a:lnTo>
                  <a:pt x="0" y="3386849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5888" b="-5888"/>
            </a:stretch>
          </a:blipFill>
        </p:spPr>
      </p:sp>
      <p:grpSp>
        <p:nvGrpSpPr>
          <p:cNvPr id="3" name="Group 3"/>
          <p:cNvGrpSpPr>
            <a:grpSpLocks noChangeAspect="1"/>
          </p:cNvGrpSpPr>
          <p:nvPr/>
        </p:nvGrpSpPr>
        <p:grpSpPr>
          <a:xfrm>
            <a:off x="9729142" y="-426359"/>
            <a:ext cx="12243660" cy="12243611"/>
            <a:chOff x="0" y="0"/>
            <a:chExt cx="6350000" cy="6349975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6350000" cy="6349974"/>
            </a:xfrm>
            <a:custGeom>
              <a:avLst/>
              <a:gdLst/>
              <a:ahLst/>
              <a:cxnLst/>
              <a:rect l="l" t="t" r="r" b="b"/>
              <a:pathLst>
                <a:path w="6350000" h="6349974">
                  <a:moveTo>
                    <a:pt x="6350000" y="3175025"/>
                  </a:moveTo>
                  <a:cubicBezTo>
                    <a:pt x="6350000" y="4928451"/>
                    <a:pt x="4928476" y="6349974"/>
                    <a:pt x="3175000" y="6349974"/>
                  </a:cubicBezTo>
                  <a:cubicBezTo>
                    <a:pt x="1421498" y="6349974"/>
                    <a:pt x="0" y="4928451"/>
                    <a:pt x="0" y="3175025"/>
                  </a:cubicBezTo>
                  <a:cubicBezTo>
                    <a:pt x="0" y="1421511"/>
                    <a:pt x="1421498" y="0"/>
                    <a:pt x="3175000" y="0"/>
                  </a:cubicBezTo>
                  <a:cubicBezTo>
                    <a:pt x="4928501" y="0"/>
                    <a:pt x="6350000" y="1421511"/>
                    <a:pt x="6350000" y="3175025"/>
                  </a:cubicBezTo>
                  <a:close/>
                </a:path>
              </a:pathLst>
            </a:custGeom>
            <a:solidFill>
              <a:srgbClr val="65BB8B"/>
            </a:solidFill>
            <a:ln w="12700">
              <a:solidFill>
                <a:srgbClr val="000000"/>
              </a:solidFill>
            </a:ln>
          </p:spPr>
        </p:sp>
      </p:grpSp>
      <p:sp>
        <p:nvSpPr>
          <p:cNvPr id="5" name="TextBox 5"/>
          <p:cNvSpPr txBox="1"/>
          <p:nvPr/>
        </p:nvSpPr>
        <p:spPr>
          <a:xfrm>
            <a:off x="11573935" y="2809475"/>
            <a:ext cx="5693249" cy="504753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42403"/>
              </a:lnSpc>
              <a:spcBef>
                <a:spcPct val="0"/>
              </a:spcBef>
            </a:pPr>
            <a:r>
              <a:rPr lang="en-US" sz="21000" dirty="0">
                <a:solidFill>
                  <a:srgbClr val="2C6E49"/>
                </a:solidFill>
                <a:latin typeface="League Spartan"/>
                <a:cs typeface="B Nazanin" panose="00000400000000000000" pitchFamily="2" charset="-78"/>
              </a:rPr>
              <a:t>02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409549" y="4000351"/>
            <a:ext cx="8065045" cy="305211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11879"/>
              </a:lnSpc>
            </a:pPr>
            <a:r>
              <a:rPr lang="fa-IR" sz="8799" dirty="0">
                <a:solidFill>
                  <a:srgbClr val="403F3F"/>
                </a:solidFill>
                <a:latin typeface="Libre Baskerville"/>
                <a:cs typeface="B Nazanin" panose="00000400000000000000" pitchFamily="2" charset="-78"/>
              </a:rPr>
              <a:t>بخش</a:t>
            </a:r>
          </a:p>
          <a:p>
            <a:pPr algn="r" rtl="1">
              <a:lnSpc>
                <a:spcPts val="11879"/>
              </a:lnSpc>
            </a:pPr>
            <a:r>
              <a:rPr lang="fa-IR" sz="8799" dirty="0">
                <a:solidFill>
                  <a:srgbClr val="403F3F"/>
                </a:solidFill>
                <a:latin typeface="Libre Baskerville"/>
                <a:cs typeface="B Nazanin" panose="00000400000000000000" pitchFamily="2" charset="-78"/>
              </a:rPr>
              <a:t>عنوان</a:t>
            </a:r>
            <a:endParaRPr lang="en-US" sz="8799" dirty="0">
              <a:solidFill>
                <a:srgbClr val="403F3F"/>
              </a:solidFill>
              <a:latin typeface="Libre Baskerville"/>
              <a:cs typeface="B Nazanin" panose="00000400000000000000" pitchFamily="2" charset="-78"/>
            </a:endParaRPr>
          </a:p>
        </p:txBody>
      </p:sp>
      <p:sp>
        <p:nvSpPr>
          <p:cNvPr id="7" name="Freeform 7"/>
          <p:cNvSpPr/>
          <p:nvPr/>
        </p:nvSpPr>
        <p:spPr>
          <a:xfrm rot="4062428">
            <a:off x="-3640251" y="-2885766"/>
            <a:ext cx="6395084" cy="8634713"/>
          </a:xfrm>
          <a:custGeom>
            <a:avLst/>
            <a:gdLst/>
            <a:ahLst/>
            <a:cxnLst/>
            <a:rect l="l" t="t" r="r" b="b"/>
            <a:pathLst>
              <a:path w="6395084" h="8634713">
                <a:moveTo>
                  <a:pt x="0" y="0"/>
                </a:moveTo>
                <a:lnTo>
                  <a:pt x="6395084" y="0"/>
                </a:lnTo>
                <a:lnTo>
                  <a:pt x="6395084" y="8634713"/>
                </a:lnTo>
                <a:lnTo>
                  <a:pt x="0" y="8634713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sp>
        <p:nvSpPr>
          <p:cNvPr id="8" name="AutoShape 8"/>
          <p:cNvSpPr/>
          <p:nvPr/>
        </p:nvSpPr>
        <p:spPr>
          <a:xfrm>
            <a:off x="-1279478" y="7116577"/>
            <a:ext cx="8132068" cy="0"/>
          </a:xfrm>
          <a:prstGeom prst="line">
            <a:avLst/>
          </a:prstGeom>
          <a:ln w="190500" cap="rnd">
            <a:solidFill>
              <a:srgbClr val="2C6E49"/>
            </a:solidFill>
            <a:prstDash val="solid"/>
            <a:headEnd type="none" w="sm" len="sm"/>
            <a:tailEnd type="none" w="sm" len="sm"/>
          </a:ln>
        </p:spPr>
      </p:sp>
      <p:grpSp>
        <p:nvGrpSpPr>
          <p:cNvPr id="9" name="Group 9"/>
          <p:cNvGrpSpPr/>
          <p:nvPr/>
        </p:nvGrpSpPr>
        <p:grpSpPr>
          <a:xfrm>
            <a:off x="5061223" y="563807"/>
            <a:ext cx="270999" cy="270999"/>
            <a:chOff x="0" y="0"/>
            <a:chExt cx="812800" cy="812800"/>
          </a:xfrm>
        </p:grpSpPr>
        <p:sp>
          <p:nvSpPr>
            <p:cNvPr id="10" name="Freeform 10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403F3F"/>
            </a:solidFill>
          </p:spPr>
        </p:sp>
        <p:sp>
          <p:nvSpPr>
            <p:cNvPr id="11" name="TextBox 11"/>
            <p:cNvSpPr txBox="1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 rtl="1">
                <a:lnSpc>
                  <a:spcPts val="3359"/>
                </a:lnSpc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12" name="Group 12"/>
          <p:cNvGrpSpPr/>
          <p:nvPr/>
        </p:nvGrpSpPr>
        <p:grpSpPr>
          <a:xfrm>
            <a:off x="6852590" y="2702562"/>
            <a:ext cx="376949" cy="376949"/>
            <a:chOff x="0" y="0"/>
            <a:chExt cx="812800" cy="812800"/>
          </a:xfrm>
        </p:grpSpPr>
        <p:sp>
          <p:nvSpPr>
            <p:cNvPr id="13" name="Freeform 13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2C6E49"/>
            </a:solidFill>
          </p:spPr>
        </p:sp>
        <p:sp>
          <p:nvSpPr>
            <p:cNvPr id="14" name="TextBox 14"/>
            <p:cNvSpPr txBox="1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 rtl="1">
                <a:lnSpc>
                  <a:spcPts val="3359"/>
                </a:lnSpc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15" name="Group 15"/>
          <p:cNvGrpSpPr>
            <a:grpSpLocks noChangeAspect="1"/>
          </p:cNvGrpSpPr>
          <p:nvPr/>
        </p:nvGrpSpPr>
        <p:grpSpPr>
          <a:xfrm>
            <a:off x="3981555" y="8928907"/>
            <a:ext cx="4654312" cy="4654294"/>
            <a:chOff x="0" y="0"/>
            <a:chExt cx="6350000" cy="6349975"/>
          </a:xfrm>
        </p:grpSpPr>
        <p:sp>
          <p:nvSpPr>
            <p:cNvPr id="16" name="Freeform 16"/>
            <p:cNvSpPr/>
            <p:nvPr/>
          </p:nvSpPr>
          <p:spPr>
            <a:xfrm>
              <a:off x="0" y="0"/>
              <a:ext cx="6350000" cy="6349974"/>
            </a:xfrm>
            <a:custGeom>
              <a:avLst/>
              <a:gdLst/>
              <a:ahLst/>
              <a:cxnLst/>
              <a:rect l="l" t="t" r="r" b="b"/>
              <a:pathLst>
                <a:path w="6350000" h="6349974">
                  <a:moveTo>
                    <a:pt x="6350000" y="3175025"/>
                  </a:moveTo>
                  <a:cubicBezTo>
                    <a:pt x="6350000" y="4928451"/>
                    <a:pt x="4928476" y="6349974"/>
                    <a:pt x="3175000" y="6349974"/>
                  </a:cubicBezTo>
                  <a:cubicBezTo>
                    <a:pt x="1421498" y="6349974"/>
                    <a:pt x="0" y="4928451"/>
                    <a:pt x="0" y="3175025"/>
                  </a:cubicBezTo>
                  <a:cubicBezTo>
                    <a:pt x="0" y="1421511"/>
                    <a:pt x="1421498" y="0"/>
                    <a:pt x="3175000" y="0"/>
                  </a:cubicBezTo>
                  <a:cubicBezTo>
                    <a:pt x="4928501" y="0"/>
                    <a:pt x="6350000" y="1421511"/>
                    <a:pt x="6350000" y="3175025"/>
                  </a:cubicBezTo>
                  <a:close/>
                </a:path>
              </a:pathLst>
            </a:custGeom>
            <a:solidFill>
              <a:srgbClr val="65BB8B"/>
            </a:solidFill>
            <a:ln w="12700">
              <a:solidFill>
                <a:srgbClr val="000000"/>
              </a:solidFill>
            </a:ln>
          </p:spPr>
        </p:sp>
      </p:grpSp>
      <p:grpSp>
        <p:nvGrpSpPr>
          <p:cNvPr id="17" name="Group 17"/>
          <p:cNvGrpSpPr/>
          <p:nvPr/>
        </p:nvGrpSpPr>
        <p:grpSpPr>
          <a:xfrm>
            <a:off x="1835937" y="8740432"/>
            <a:ext cx="376949" cy="376949"/>
            <a:chOff x="0" y="0"/>
            <a:chExt cx="812800" cy="812800"/>
          </a:xfrm>
        </p:grpSpPr>
        <p:sp>
          <p:nvSpPr>
            <p:cNvPr id="18" name="Freeform 18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373737"/>
            </a:solidFill>
          </p:spPr>
        </p:sp>
        <p:sp>
          <p:nvSpPr>
            <p:cNvPr id="19" name="TextBox 19"/>
            <p:cNvSpPr txBox="1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 rtl="1">
                <a:lnSpc>
                  <a:spcPts val="3359"/>
                </a:lnSpc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20" name="Group 20"/>
          <p:cNvGrpSpPr/>
          <p:nvPr/>
        </p:nvGrpSpPr>
        <p:grpSpPr>
          <a:xfrm>
            <a:off x="9540667" y="699307"/>
            <a:ext cx="188475" cy="188475"/>
            <a:chOff x="0" y="0"/>
            <a:chExt cx="812800" cy="812800"/>
          </a:xfrm>
        </p:grpSpPr>
        <p:sp>
          <p:nvSpPr>
            <p:cNvPr id="21" name="Freeform 21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65BB8B"/>
            </a:solidFill>
          </p:spPr>
        </p:sp>
        <p:sp>
          <p:nvSpPr>
            <p:cNvPr id="22" name="TextBox 22"/>
            <p:cNvSpPr txBox="1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 rtl="1">
                <a:lnSpc>
                  <a:spcPts val="3359"/>
                </a:lnSpc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23" name="Group 23"/>
          <p:cNvGrpSpPr/>
          <p:nvPr/>
        </p:nvGrpSpPr>
        <p:grpSpPr>
          <a:xfrm>
            <a:off x="9363906" y="9258300"/>
            <a:ext cx="270999" cy="270999"/>
            <a:chOff x="0" y="0"/>
            <a:chExt cx="812800" cy="812800"/>
          </a:xfrm>
        </p:grpSpPr>
        <p:sp>
          <p:nvSpPr>
            <p:cNvPr id="24" name="Freeform 24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403F3F"/>
            </a:solidFill>
          </p:spPr>
        </p:sp>
        <p:sp>
          <p:nvSpPr>
            <p:cNvPr id="25" name="TextBox 25"/>
            <p:cNvSpPr txBox="1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 rtl="1">
                <a:lnSpc>
                  <a:spcPts val="3359"/>
                </a:lnSpc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26" name="Group 26"/>
          <p:cNvGrpSpPr/>
          <p:nvPr/>
        </p:nvGrpSpPr>
        <p:grpSpPr>
          <a:xfrm>
            <a:off x="8767165" y="5143500"/>
            <a:ext cx="376835" cy="376835"/>
            <a:chOff x="0" y="0"/>
            <a:chExt cx="812800" cy="812800"/>
          </a:xfrm>
        </p:grpSpPr>
        <p:sp>
          <p:nvSpPr>
            <p:cNvPr id="27" name="Freeform 27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65BB8B"/>
            </a:solidFill>
          </p:spPr>
        </p:sp>
        <p:sp>
          <p:nvSpPr>
            <p:cNvPr id="28" name="TextBox 28"/>
            <p:cNvSpPr txBox="1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 rtl="1">
                <a:lnSpc>
                  <a:spcPts val="3359"/>
                </a:lnSpc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29" name="Group 29"/>
          <p:cNvGrpSpPr/>
          <p:nvPr/>
        </p:nvGrpSpPr>
        <p:grpSpPr>
          <a:xfrm>
            <a:off x="2212887" y="3390500"/>
            <a:ext cx="227463" cy="227463"/>
            <a:chOff x="0" y="0"/>
            <a:chExt cx="812800" cy="812800"/>
          </a:xfrm>
        </p:grpSpPr>
        <p:sp>
          <p:nvSpPr>
            <p:cNvPr id="30" name="Freeform 30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2C6E49"/>
            </a:solidFill>
          </p:spPr>
        </p:sp>
        <p:sp>
          <p:nvSpPr>
            <p:cNvPr id="31" name="TextBox 31"/>
            <p:cNvSpPr txBox="1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 rtl="1">
                <a:lnSpc>
                  <a:spcPts val="3359"/>
                </a:lnSpc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32" name="Group 32"/>
          <p:cNvGrpSpPr/>
          <p:nvPr/>
        </p:nvGrpSpPr>
        <p:grpSpPr>
          <a:xfrm>
            <a:off x="6946827" y="8000394"/>
            <a:ext cx="188475" cy="188475"/>
            <a:chOff x="0" y="0"/>
            <a:chExt cx="812800" cy="812800"/>
          </a:xfrm>
        </p:grpSpPr>
        <p:sp>
          <p:nvSpPr>
            <p:cNvPr id="33" name="Freeform 33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65BB8B"/>
            </a:solidFill>
          </p:spPr>
        </p:sp>
        <p:sp>
          <p:nvSpPr>
            <p:cNvPr id="34" name="TextBox 34"/>
            <p:cNvSpPr txBox="1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 rtl="1">
                <a:lnSpc>
                  <a:spcPts val="3359"/>
                </a:lnSpc>
              </a:pPr>
              <a:endParaRPr>
                <a:cs typeface="B Nazanin" panose="00000400000000000000" pitchFamily="2" charset="-78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5888" b="-5888"/>
            </a:stretch>
          </a:blipFill>
        </p:spPr>
      </p:sp>
      <p:sp>
        <p:nvSpPr>
          <p:cNvPr id="3" name="TextBox 3"/>
          <p:cNvSpPr txBox="1"/>
          <p:nvPr/>
        </p:nvSpPr>
        <p:spPr>
          <a:xfrm>
            <a:off x="11413527" y="2360249"/>
            <a:ext cx="5183669" cy="9233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3640"/>
              </a:lnSpc>
            </a:pPr>
            <a:r>
              <a:rPr lang="fa-IR" sz="2800" dirty="0">
                <a:solidFill>
                  <a:srgbClr val="403F3F"/>
                </a:solidFill>
                <a:latin typeface="Libre Baskerville"/>
                <a:cs typeface="B Nazanin" panose="00000400000000000000" pitchFamily="2" charset="-78"/>
              </a:rPr>
              <a:t>در مورد آنچه می خواهید بحث کنید توضیح دهید.</a:t>
            </a:r>
            <a:endParaRPr lang="en-US" sz="2800" dirty="0">
              <a:solidFill>
                <a:srgbClr val="403F3F"/>
              </a:solidFill>
              <a:latin typeface="Libre Baskerville"/>
              <a:cs typeface="B Nazanin" panose="00000400000000000000" pitchFamily="2" charset="-78"/>
            </a:endParaRPr>
          </a:p>
        </p:txBody>
      </p:sp>
      <p:sp>
        <p:nvSpPr>
          <p:cNvPr id="4" name="AutoShape 4"/>
          <p:cNvSpPr/>
          <p:nvPr/>
        </p:nvSpPr>
        <p:spPr>
          <a:xfrm>
            <a:off x="57659" y="-421912"/>
            <a:ext cx="9086341" cy="11526211"/>
          </a:xfrm>
          <a:prstGeom prst="rect">
            <a:avLst/>
          </a:prstGeom>
          <a:solidFill>
            <a:srgbClr val="2C6E49"/>
          </a:solidFill>
        </p:spPr>
      </p:sp>
      <p:sp>
        <p:nvSpPr>
          <p:cNvPr id="5" name="TextBox 5"/>
          <p:cNvSpPr txBox="1"/>
          <p:nvPr/>
        </p:nvSpPr>
        <p:spPr>
          <a:xfrm>
            <a:off x="1737493" y="7757830"/>
            <a:ext cx="5726673" cy="171906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6720"/>
              </a:lnSpc>
            </a:pPr>
            <a:r>
              <a:rPr lang="fa-IR" sz="5600" dirty="0">
                <a:solidFill>
                  <a:srgbClr val="FFFFEB"/>
                </a:solidFill>
                <a:latin typeface="League Spartan"/>
                <a:cs typeface="B Nazanin" panose="00000400000000000000" pitchFamily="2" charset="-78"/>
              </a:rPr>
              <a:t>موضوع یا ایده خود را بنویسید</a:t>
            </a:r>
            <a:endParaRPr lang="en-US" sz="5600" dirty="0">
              <a:solidFill>
                <a:srgbClr val="FFFFEB"/>
              </a:solidFill>
              <a:latin typeface="League Spartan"/>
              <a:cs typeface="B Nazanin" panose="00000400000000000000" pitchFamily="2" charset="-78"/>
            </a:endParaRPr>
          </a:p>
        </p:txBody>
      </p:sp>
      <p:grpSp>
        <p:nvGrpSpPr>
          <p:cNvPr id="6" name="Group 6"/>
          <p:cNvGrpSpPr/>
          <p:nvPr/>
        </p:nvGrpSpPr>
        <p:grpSpPr>
          <a:xfrm>
            <a:off x="10751424" y="1028700"/>
            <a:ext cx="6507876" cy="1125728"/>
            <a:chOff x="0" y="0"/>
            <a:chExt cx="1714009" cy="296488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1714009" cy="296488"/>
            </a:xfrm>
            <a:custGeom>
              <a:avLst/>
              <a:gdLst/>
              <a:ahLst/>
              <a:cxnLst/>
              <a:rect l="l" t="t" r="r" b="b"/>
              <a:pathLst>
                <a:path w="1714009" h="296488">
                  <a:moveTo>
                    <a:pt x="0" y="0"/>
                  </a:moveTo>
                  <a:lnTo>
                    <a:pt x="1714009" y="0"/>
                  </a:lnTo>
                  <a:lnTo>
                    <a:pt x="1714009" y="296488"/>
                  </a:lnTo>
                  <a:lnTo>
                    <a:pt x="0" y="296488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</p:spPr>
        </p:sp>
        <p:sp>
          <p:nvSpPr>
            <p:cNvPr id="8" name="TextBox 8"/>
            <p:cNvSpPr txBox="1"/>
            <p:nvPr/>
          </p:nvSpPr>
          <p:spPr>
            <a:xfrm>
              <a:off x="0" y="-123825"/>
              <a:ext cx="1714009" cy="420313"/>
            </a:xfrm>
            <a:prstGeom prst="rect">
              <a:avLst/>
            </a:prstGeom>
          </p:spPr>
          <p:txBody>
            <a:bodyPr lIns="254000" tIns="254000" rIns="254000" bIns="254000" rtlCol="0" anchor="ctr"/>
            <a:lstStyle/>
            <a:p>
              <a:pPr algn="ctr" rtl="1">
                <a:lnSpc>
                  <a:spcPts val="6000"/>
                </a:lnSpc>
              </a:pPr>
              <a:r>
                <a:rPr lang="fa-IR" sz="4000" dirty="0">
                  <a:solidFill>
                    <a:srgbClr val="2C6E49"/>
                  </a:solidFill>
                  <a:latin typeface="Libre Baskerville Bold"/>
                  <a:cs typeface="B Nazanin" panose="00000400000000000000" pitchFamily="2" charset="-78"/>
                </a:rPr>
                <a:t>یک نکته اصلی اضافه کنید</a:t>
              </a:r>
              <a:endParaRPr lang="en-US" sz="4000" dirty="0">
                <a:solidFill>
                  <a:srgbClr val="2C6E49"/>
                </a:solidFill>
                <a:latin typeface="Libre Baskerville Bold"/>
                <a:cs typeface="B Nazanin" panose="00000400000000000000" pitchFamily="2" charset="-78"/>
              </a:endParaRPr>
            </a:p>
          </p:txBody>
        </p:sp>
      </p:grpSp>
      <p:sp>
        <p:nvSpPr>
          <p:cNvPr id="9" name="TextBox 9"/>
          <p:cNvSpPr txBox="1"/>
          <p:nvPr/>
        </p:nvSpPr>
        <p:spPr>
          <a:xfrm>
            <a:off x="11413527" y="5407868"/>
            <a:ext cx="5323059" cy="9233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3640"/>
              </a:lnSpc>
            </a:pPr>
            <a:r>
              <a:rPr lang="fa-IR" sz="2800" dirty="0">
                <a:solidFill>
                  <a:srgbClr val="403F3F"/>
                </a:solidFill>
                <a:latin typeface="Libre Baskerville"/>
                <a:cs typeface="B Nazanin" panose="00000400000000000000" pitchFamily="2" charset="-78"/>
              </a:rPr>
              <a:t>در مورد آنچه می خواهید بحث کنید توضیح دهید.</a:t>
            </a:r>
            <a:endParaRPr lang="en-US" sz="2800" dirty="0">
              <a:solidFill>
                <a:srgbClr val="403F3F"/>
              </a:solidFill>
              <a:latin typeface="Libre Baskerville"/>
              <a:cs typeface="B Nazanin" panose="00000400000000000000" pitchFamily="2" charset="-78"/>
            </a:endParaRPr>
          </a:p>
        </p:txBody>
      </p:sp>
      <p:grpSp>
        <p:nvGrpSpPr>
          <p:cNvPr id="10" name="Group 10"/>
          <p:cNvGrpSpPr/>
          <p:nvPr/>
        </p:nvGrpSpPr>
        <p:grpSpPr>
          <a:xfrm>
            <a:off x="10751424" y="4077289"/>
            <a:ext cx="6507876" cy="1125728"/>
            <a:chOff x="0" y="0"/>
            <a:chExt cx="1714009" cy="296488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1714009" cy="296488"/>
            </a:xfrm>
            <a:custGeom>
              <a:avLst/>
              <a:gdLst/>
              <a:ahLst/>
              <a:cxnLst/>
              <a:rect l="l" t="t" r="r" b="b"/>
              <a:pathLst>
                <a:path w="1714009" h="296488">
                  <a:moveTo>
                    <a:pt x="0" y="0"/>
                  </a:moveTo>
                  <a:lnTo>
                    <a:pt x="1714009" y="0"/>
                  </a:lnTo>
                  <a:lnTo>
                    <a:pt x="1714009" y="296488"/>
                  </a:lnTo>
                  <a:lnTo>
                    <a:pt x="0" y="296488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</p:spPr>
        </p:sp>
        <p:sp>
          <p:nvSpPr>
            <p:cNvPr id="12" name="TextBox 12"/>
            <p:cNvSpPr txBox="1"/>
            <p:nvPr/>
          </p:nvSpPr>
          <p:spPr>
            <a:xfrm>
              <a:off x="0" y="-123825"/>
              <a:ext cx="1714009" cy="420313"/>
            </a:xfrm>
            <a:prstGeom prst="rect">
              <a:avLst/>
            </a:prstGeom>
          </p:spPr>
          <p:txBody>
            <a:bodyPr lIns="254000" tIns="254000" rIns="254000" bIns="254000" rtlCol="0" anchor="ctr"/>
            <a:lstStyle/>
            <a:p>
              <a:pPr algn="ctr" rtl="1">
                <a:lnSpc>
                  <a:spcPts val="6000"/>
                </a:lnSpc>
              </a:pPr>
              <a:r>
                <a:rPr lang="fa-IR" sz="4000" dirty="0">
                  <a:solidFill>
                    <a:srgbClr val="2C6E49"/>
                  </a:solidFill>
                  <a:latin typeface="Libre Baskerville Bold"/>
                  <a:cs typeface="B Nazanin" panose="00000400000000000000" pitchFamily="2" charset="-78"/>
                </a:rPr>
                <a:t>یک نکته اصلی اضافه کنید</a:t>
              </a:r>
              <a:endParaRPr lang="en-US" sz="4000" dirty="0">
                <a:solidFill>
                  <a:srgbClr val="2C6E49"/>
                </a:solidFill>
                <a:latin typeface="Libre Baskerville Bold"/>
                <a:cs typeface="B Nazanin" panose="00000400000000000000" pitchFamily="2" charset="-78"/>
              </a:endParaRPr>
            </a:p>
          </p:txBody>
        </p:sp>
      </p:grpSp>
      <p:sp>
        <p:nvSpPr>
          <p:cNvPr id="13" name="TextBox 13"/>
          <p:cNvSpPr txBox="1"/>
          <p:nvPr/>
        </p:nvSpPr>
        <p:spPr>
          <a:xfrm>
            <a:off x="11669076" y="8456457"/>
            <a:ext cx="4928120" cy="9233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3640"/>
              </a:lnSpc>
            </a:pPr>
            <a:r>
              <a:rPr lang="fa-IR" sz="2800" dirty="0">
                <a:solidFill>
                  <a:srgbClr val="403F3F"/>
                </a:solidFill>
                <a:latin typeface="Libre Baskerville"/>
                <a:cs typeface="B Nazanin" panose="00000400000000000000" pitchFamily="2" charset="-78"/>
              </a:rPr>
              <a:t>در مورد آنچه می خواهید بحث کنید توضیح دهید.</a:t>
            </a:r>
            <a:endParaRPr lang="en-US" sz="2800" dirty="0">
              <a:solidFill>
                <a:srgbClr val="403F3F"/>
              </a:solidFill>
              <a:latin typeface="Libre Baskerville"/>
              <a:cs typeface="B Nazanin" panose="00000400000000000000" pitchFamily="2" charset="-78"/>
            </a:endParaRPr>
          </a:p>
        </p:txBody>
      </p:sp>
      <p:grpSp>
        <p:nvGrpSpPr>
          <p:cNvPr id="14" name="Group 14"/>
          <p:cNvGrpSpPr/>
          <p:nvPr/>
        </p:nvGrpSpPr>
        <p:grpSpPr>
          <a:xfrm>
            <a:off x="10751424" y="7125878"/>
            <a:ext cx="6507876" cy="1125728"/>
            <a:chOff x="0" y="0"/>
            <a:chExt cx="1714009" cy="296488"/>
          </a:xfrm>
        </p:grpSpPr>
        <p:sp>
          <p:nvSpPr>
            <p:cNvPr id="15" name="Freeform 15"/>
            <p:cNvSpPr/>
            <p:nvPr/>
          </p:nvSpPr>
          <p:spPr>
            <a:xfrm>
              <a:off x="0" y="0"/>
              <a:ext cx="1714009" cy="296488"/>
            </a:xfrm>
            <a:custGeom>
              <a:avLst/>
              <a:gdLst/>
              <a:ahLst/>
              <a:cxnLst/>
              <a:rect l="l" t="t" r="r" b="b"/>
              <a:pathLst>
                <a:path w="1714009" h="296488">
                  <a:moveTo>
                    <a:pt x="0" y="0"/>
                  </a:moveTo>
                  <a:lnTo>
                    <a:pt x="1714009" y="0"/>
                  </a:lnTo>
                  <a:lnTo>
                    <a:pt x="1714009" y="296488"/>
                  </a:lnTo>
                  <a:lnTo>
                    <a:pt x="0" y="296488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</p:spPr>
        </p:sp>
        <p:sp>
          <p:nvSpPr>
            <p:cNvPr id="16" name="TextBox 16"/>
            <p:cNvSpPr txBox="1"/>
            <p:nvPr/>
          </p:nvSpPr>
          <p:spPr>
            <a:xfrm>
              <a:off x="0" y="-123825"/>
              <a:ext cx="1714009" cy="420313"/>
            </a:xfrm>
            <a:prstGeom prst="rect">
              <a:avLst/>
            </a:prstGeom>
          </p:spPr>
          <p:txBody>
            <a:bodyPr lIns="254000" tIns="254000" rIns="254000" bIns="254000" rtlCol="0" anchor="ctr"/>
            <a:lstStyle/>
            <a:p>
              <a:pPr algn="ctr" rtl="1">
                <a:lnSpc>
                  <a:spcPts val="6000"/>
                </a:lnSpc>
              </a:pPr>
              <a:r>
                <a:rPr lang="fa-IR" sz="4000" dirty="0">
                  <a:solidFill>
                    <a:srgbClr val="2C6E49"/>
                  </a:solidFill>
                  <a:latin typeface="Libre Baskerville Bold"/>
                  <a:cs typeface="B Nazanin" panose="00000400000000000000" pitchFamily="2" charset="-78"/>
                </a:rPr>
                <a:t>یک نکته اصلی اضافه کنید</a:t>
              </a:r>
              <a:endParaRPr lang="en-US" sz="4000" dirty="0">
                <a:solidFill>
                  <a:srgbClr val="2C6E49"/>
                </a:solidFill>
                <a:latin typeface="Libre Baskerville Bold"/>
                <a:cs typeface="B Nazanin" panose="00000400000000000000" pitchFamily="2" charset="-78"/>
              </a:endParaRPr>
            </a:p>
          </p:txBody>
        </p:sp>
      </p:grpSp>
      <p:sp>
        <p:nvSpPr>
          <p:cNvPr id="17" name="Freeform 17"/>
          <p:cNvSpPr/>
          <p:nvPr/>
        </p:nvSpPr>
        <p:spPr>
          <a:xfrm>
            <a:off x="1737493" y="840505"/>
            <a:ext cx="5726673" cy="6285373"/>
          </a:xfrm>
          <a:custGeom>
            <a:avLst/>
            <a:gdLst/>
            <a:ahLst/>
            <a:cxnLst/>
            <a:rect l="l" t="t" r="r" b="b"/>
            <a:pathLst>
              <a:path w="5726673" h="6285373">
                <a:moveTo>
                  <a:pt x="0" y="0"/>
                </a:moveTo>
                <a:lnTo>
                  <a:pt x="5726673" y="0"/>
                </a:lnTo>
                <a:lnTo>
                  <a:pt x="5726673" y="6285373"/>
                </a:lnTo>
                <a:lnTo>
                  <a:pt x="0" y="6285373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t="-36623"/>
            </a:stretch>
          </a:blipFill>
        </p:spPr>
      </p:sp>
      <p:sp>
        <p:nvSpPr>
          <p:cNvPr id="18" name="AutoShape 18"/>
          <p:cNvSpPr/>
          <p:nvPr/>
        </p:nvSpPr>
        <p:spPr>
          <a:xfrm>
            <a:off x="8440829" y="1572514"/>
            <a:ext cx="2310595" cy="0"/>
          </a:xfrm>
          <a:prstGeom prst="line">
            <a:avLst/>
          </a:prstGeom>
          <a:ln w="38100" cap="flat">
            <a:solidFill>
              <a:srgbClr val="403F3F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8440829" y="4640153"/>
            <a:ext cx="2310595" cy="0"/>
          </a:xfrm>
          <a:prstGeom prst="line">
            <a:avLst/>
          </a:prstGeom>
          <a:ln w="38100" cap="flat">
            <a:solidFill>
              <a:srgbClr val="403F3F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8440829" y="7707792"/>
            <a:ext cx="2310595" cy="0"/>
          </a:xfrm>
          <a:prstGeom prst="line">
            <a:avLst/>
          </a:prstGeom>
          <a:ln w="38100" cap="flat">
            <a:solidFill>
              <a:srgbClr val="403F3F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3753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b="-11777"/>
            </a:stretch>
          </a:blipFill>
        </p:spPr>
      </p:sp>
      <p:grpSp>
        <p:nvGrpSpPr>
          <p:cNvPr id="3" name="Group 3"/>
          <p:cNvGrpSpPr/>
          <p:nvPr/>
        </p:nvGrpSpPr>
        <p:grpSpPr>
          <a:xfrm>
            <a:off x="6934803" y="3368926"/>
            <a:ext cx="4418394" cy="3365875"/>
            <a:chOff x="0" y="-57149"/>
            <a:chExt cx="5891191" cy="4487834"/>
          </a:xfrm>
        </p:grpSpPr>
        <p:sp>
          <p:nvSpPr>
            <p:cNvPr id="4" name="TextBox 4"/>
            <p:cNvSpPr txBox="1"/>
            <p:nvPr/>
          </p:nvSpPr>
          <p:spPr>
            <a:xfrm>
              <a:off x="0" y="-57149"/>
              <a:ext cx="5891191" cy="2371589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r" rtl="1">
                <a:lnSpc>
                  <a:spcPts val="7020"/>
                </a:lnSpc>
              </a:pPr>
              <a:r>
                <a:rPr lang="fa-IR" sz="5400" dirty="0">
                  <a:solidFill>
                    <a:srgbClr val="65BB8B"/>
                  </a:solidFill>
                  <a:latin typeface="League Spartan"/>
                  <a:cs typeface="B Nazanin" panose="00000400000000000000" pitchFamily="2" charset="-78"/>
                </a:rPr>
                <a:t>یک نکته اصلی اضافه کنید</a:t>
              </a:r>
              <a:endParaRPr lang="en-US" sz="5400" dirty="0">
                <a:solidFill>
                  <a:srgbClr val="65BB8B"/>
                </a:solidFill>
                <a:latin typeface="League Spartan"/>
                <a:cs typeface="B Nazanin" panose="00000400000000000000" pitchFamily="2" charset="-78"/>
              </a:endParaRPr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0" y="3199578"/>
              <a:ext cx="3916131" cy="1231107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r" rtl="1">
                <a:lnSpc>
                  <a:spcPts val="3640"/>
                </a:lnSpc>
              </a:pPr>
              <a:r>
                <a:rPr lang="fa-IR" sz="2800" dirty="0">
                  <a:solidFill>
                    <a:srgbClr val="403F3F"/>
                  </a:solidFill>
                  <a:latin typeface="Libre Baskerville"/>
                  <a:cs typeface="B Nazanin" panose="00000400000000000000" pitchFamily="2" charset="-78"/>
                </a:rPr>
                <a:t>در مورد آنچه می خواهید بحث کنید توضیح دهید.</a:t>
              </a:r>
              <a:endParaRPr lang="en-US" sz="2800" dirty="0">
                <a:solidFill>
                  <a:srgbClr val="403F3F"/>
                </a:solidFill>
                <a:latin typeface="Libre Baskerville"/>
                <a:cs typeface="B Nazanin" panose="00000400000000000000" pitchFamily="2" charset="-78"/>
              </a:endParaRPr>
            </a:p>
          </p:txBody>
        </p:sp>
      </p:grpSp>
      <p:sp>
        <p:nvSpPr>
          <p:cNvPr id="6" name="Freeform 6"/>
          <p:cNvSpPr/>
          <p:nvPr/>
        </p:nvSpPr>
        <p:spPr>
          <a:xfrm>
            <a:off x="12128137" y="7168942"/>
            <a:ext cx="7170039" cy="8229600"/>
          </a:xfrm>
          <a:custGeom>
            <a:avLst/>
            <a:gdLst/>
            <a:ahLst/>
            <a:cxnLst/>
            <a:rect l="l" t="t" r="r" b="b"/>
            <a:pathLst>
              <a:path w="7170039" h="8229600">
                <a:moveTo>
                  <a:pt x="0" y="0"/>
                </a:moveTo>
                <a:lnTo>
                  <a:pt x="7170039" y="0"/>
                </a:lnTo>
                <a:lnTo>
                  <a:pt x="7170039" y="8229600"/>
                </a:lnTo>
                <a:lnTo>
                  <a:pt x="0" y="822960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 flipH="1">
            <a:off x="-784639" y="7621127"/>
            <a:ext cx="8045071" cy="9233941"/>
          </a:xfrm>
          <a:custGeom>
            <a:avLst/>
            <a:gdLst/>
            <a:ahLst/>
            <a:cxnLst/>
            <a:rect l="l" t="t" r="r" b="b"/>
            <a:pathLst>
              <a:path w="8045071" h="9233941">
                <a:moveTo>
                  <a:pt x="8045071" y="0"/>
                </a:moveTo>
                <a:lnTo>
                  <a:pt x="0" y="0"/>
                </a:lnTo>
                <a:lnTo>
                  <a:pt x="0" y="9233941"/>
                </a:lnTo>
                <a:lnTo>
                  <a:pt x="8045071" y="9233941"/>
                </a:lnTo>
                <a:lnTo>
                  <a:pt x="8045071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sp>
        <p:nvSpPr>
          <p:cNvPr id="8" name="Freeform 8"/>
          <p:cNvSpPr/>
          <p:nvPr/>
        </p:nvSpPr>
        <p:spPr>
          <a:xfrm flipH="1">
            <a:off x="6387211" y="8119566"/>
            <a:ext cx="5513578" cy="6328353"/>
          </a:xfrm>
          <a:custGeom>
            <a:avLst/>
            <a:gdLst/>
            <a:ahLst/>
            <a:cxnLst/>
            <a:rect l="l" t="t" r="r" b="b"/>
            <a:pathLst>
              <a:path w="5513578" h="6328353">
                <a:moveTo>
                  <a:pt x="5513578" y="0"/>
                </a:moveTo>
                <a:lnTo>
                  <a:pt x="0" y="0"/>
                </a:lnTo>
                <a:lnTo>
                  <a:pt x="0" y="6328353"/>
                </a:lnTo>
                <a:lnTo>
                  <a:pt x="5513578" y="6328353"/>
                </a:lnTo>
                <a:lnTo>
                  <a:pt x="5513578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grpSp>
        <p:nvGrpSpPr>
          <p:cNvPr id="9" name="Group 9"/>
          <p:cNvGrpSpPr/>
          <p:nvPr/>
        </p:nvGrpSpPr>
        <p:grpSpPr>
          <a:xfrm>
            <a:off x="304799" y="3368926"/>
            <a:ext cx="6270301" cy="2245673"/>
            <a:chOff x="-965201" y="-57149"/>
            <a:chExt cx="8360400" cy="2994231"/>
          </a:xfrm>
        </p:grpSpPr>
        <p:sp>
          <p:nvSpPr>
            <p:cNvPr id="10" name="TextBox 10"/>
            <p:cNvSpPr txBox="1"/>
            <p:nvPr/>
          </p:nvSpPr>
          <p:spPr>
            <a:xfrm>
              <a:off x="-965201" y="-57149"/>
              <a:ext cx="8360400" cy="1196910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r" rtl="1">
                <a:lnSpc>
                  <a:spcPts val="7020"/>
                </a:lnSpc>
              </a:pPr>
              <a:r>
                <a:rPr lang="fa-IR" sz="5400" dirty="0">
                  <a:solidFill>
                    <a:srgbClr val="9DD193"/>
                  </a:solidFill>
                  <a:latin typeface="League Spartan"/>
                  <a:cs typeface="B Nazanin" panose="00000400000000000000" pitchFamily="2" charset="-78"/>
                </a:rPr>
                <a:t>یک نکته اصلی اضافه کنید</a:t>
              </a:r>
              <a:endParaRPr lang="en-US" sz="5400" dirty="0">
                <a:solidFill>
                  <a:srgbClr val="9DD193"/>
                </a:solidFill>
                <a:latin typeface="League Spartan"/>
                <a:cs typeface="B Nazanin" panose="00000400000000000000" pitchFamily="2" charset="-78"/>
              </a:endParaRPr>
            </a:p>
          </p:txBody>
        </p:sp>
        <p:sp>
          <p:nvSpPr>
            <p:cNvPr id="11" name="TextBox 11"/>
            <p:cNvSpPr txBox="1"/>
            <p:nvPr/>
          </p:nvSpPr>
          <p:spPr>
            <a:xfrm>
              <a:off x="1744656" y="1705975"/>
              <a:ext cx="3916131" cy="1231107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r" rtl="1">
                <a:lnSpc>
                  <a:spcPts val="3640"/>
                </a:lnSpc>
              </a:pPr>
              <a:r>
                <a:rPr lang="fa-IR" sz="2800" dirty="0">
                  <a:solidFill>
                    <a:srgbClr val="403F3F"/>
                  </a:solidFill>
                  <a:latin typeface="Libre Baskerville"/>
                  <a:cs typeface="B Nazanin" panose="00000400000000000000" pitchFamily="2" charset="-78"/>
                </a:rPr>
                <a:t>در مورد آنچه می خواهید بحث کنید توضیح دهید.</a:t>
              </a:r>
              <a:endParaRPr lang="en-US" sz="2800" dirty="0">
                <a:solidFill>
                  <a:srgbClr val="403F3F"/>
                </a:solidFill>
                <a:latin typeface="Libre Baskerville"/>
                <a:cs typeface="B Nazanin" panose="00000400000000000000" pitchFamily="2" charset="-78"/>
              </a:endParaRPr>
            </a:p>
          </p:txBody>
        </p:sp>
      </p:grpSp>
      <p:sp>
        <p:nvSpPr>
          <p:cNvPr id="12" name="TextBox 12"/>
          <p:cNvSpPr txBox="1"/>
          <p:nvPr/>
        </p:nvSpPr>
        <p:spPr>
          <a:xfrm>
            <a:off x="1028700" y="1028700"/>
            <a:ext cx="16230600" cy="10953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8640"/>
              </a:lnSpc>
            </a:pPr>
            <a:r>
              <a:rPr lang="fa-IR" sz="7200" dirty="0">
                <a:solidFill>
                  <a:srgbClr val="403F3F"/>
                </a:solidFill>
                <a:latin typeface="Libre Baskerville"/>
                <a:cs typeface="B Nazanin" panose="00000400000000000000" pitchFamily="2" charset="-78"/>
              </a:rPr>
              <a:t>موضوع یا ایده خود را بنویسید</a:t>
            </a:r>
            <a:endParaRPr lang="en-US" sz="7200" dirty="0">
              <a:solidFill>
                <a:srgbClr val="403F3F"/>
              </a:solidFill>
              <a:latin typeface="Libre Baskerville"/>
              <a:cs typeface="B Nazanin" panose="00000400000000000000" pitchFamily="2" charset="-78"/>
            </a:endParaRPr>
          </a:p>
        </p:txBody>
      </p:sp>
      <p:grpSp>
        <p:nvGrpSpPr>
          <p:cNvPr id="13" name="Group 13"/>
          <p:cNvGrpSpPr/>
          <p:nvPr/>
        </p:nvGrpSpPr>
        <p:grpSpPr>
          <a:xfrm>
            <a:off x="12840906" y="3368926"/>
            <a:ext cx="4418394" cy="3005712"/>
            <a:chOff x="0" y="-57149"/>
            <a:chExt cx="5891191" cy="4007617"/>
          </a:xfrm>
        </p:grpSpPr>
        <p:sp>
          <p:nvSpPr>
            <p:cNvPr id="14" name="TextBox 14"/>
            <p:cNvSpPr txBox="1"/>
            <p:nvPr/>
          </p:nvSpPr>
          <p:spPr>
            <a:xfrm>
              <a:off x="0" y="-57149"/>
              <a:ext cx="5891191" cy="2371589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r" rtl="1">
                <a:lnSpc>
                  <a:spcPts val="7020"/>
                </a:lnSpc>
              </a:pPr>
              <a:r>
                <a:rPr lang="fa-IR" sz="5400" dirty="0">
                  <a:solidFill>
                    <a:srgbClr val="2C6E49"/>
                  </a:solidFill>
                  <a:latin typeface="League Spartan"/>
                  <a:cs typeface="B Nazanin" panose="00000400000000000000" pitchFamily="2" charset="-78"/>
                </a:rPr>
                <a:t>یک نکته اصلی اضافه کنید</a:t>
              </a:r>
              <a:endParaRPr lang="en-US" sz="5400" dirty="0">
                <a:solidFill>
                  <a:srgbClr val="2C6E49"/>
                </a:solidFill>
                <a:latin typeface="League Spartan"/>
                <a:cs typeface="B Nazanin" panose="00000400000000000000" pitchFamily="2" charset="-78"/>
              </a:endParaRPr>
            </a:p>
          </p:txBody>
        </p:sp>
        <p:sp>
          <p:nvSpPr>
            <p:cNvPr id="15" name="TextBox 15"/>
            <p:cNvSpPr txBox="1"/>
            <p:nvPr/>
          </p:nvSpPr>
          <p:spPr>
            <a:xfrm>
              <a:off x="557192" y="2719361"/>
              <a:ext cx="3916131" cy="1231107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r" rtl="1">
                <a:lnSpc>
                  <a:spcPts val="3640"/>
                </a:lnSpc>
              </a:pPr>
              <a:r>
                <a:rPr lang="fa-IR" sz="2800" dirty="0">
                  <a:solidFill>
                    <a:srgbClr val="403F3F"/>
                  </a:solidFill>
                  <a:latin typeface="Libre Baskerville"/>
                  <a:cs typeface="B Nazanin" panose="00000400000000000000" pitchFamily="2" charset="-78"/>
                </a:rPr>
                <a:t>در مورد آنچه می خواهید بحث کنید توضیح دهید.</a:t>
              </a:r>
              <a:endParaRPr lang="en-US" sz="2800" dirty="0">
                <a:solidFill>
                  <a:srgbClr val="403F3F"/>
                </a:solidFill>
                <a:latin typeface="Libre Baskerville"/>
                <a:cs typeface="B Nazanin" panose="00000400000000000000" pitchFamily="2" charset="-78"/>
              </a:endParaRPr>
            </a:p>
          </p:txBody>
        </p:sp>
      </p:grpSp>
      <p:grpSp>
        <p:nvGrpSpPr>
          <p:cNvPr id="16" name="Group 16"/>
          <p:cNvGrpSpPr/>
          <p:nvPr/>
        </p:nvGrpSpPr>
        <p:grpSpPr>
          <a:xfrm>
            <a:off x="5753422" y="4955610"/>
            <a:ext cx="187890" cy="187890"/>
            <a:chOff x="0" y="0"/>
            <a:chExt cx="812800" cy="812800"/>
          </a:xfrm>
        </p:grpSpPr>
        <p:sp>
          <p:nvSpPr>
            <p:cNvPr id="17" name="Freeform 17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373737"/>
            </a:solidFill>
          </p:spPr>
        </p:sp>
        <p:sp>
          <p:nvSpPr>
            <p:cNvPr id="18" name="TextBox 18"/>
            <p:cNvSpPr txBox="1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 rtl="1">
                <a:lnSpc>
                  <a:spcPts val="3359"/>
                </a:lnSpc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19" name="Group 19"/>
          <p:cNvGrpSpPr/>
          <p:nvPr/>
        </p:nvGrpSpPr>
        <p:grpSpPr>
          <a:xfrm>
            <a:off x="10324497" y="6077237"/>
            <a:ext cx="187890" cy="187890"/>
            <a:chOff x="0" y="0"/>
            <a:chExt cx="812800" cy="812800"/>
          </a:xfrm>
        </p:grpSpPr>
        <p:sp>
          <p:nvSpPr>
            <p:cNvPr id="20" name="Freeform 20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373737"/>
            </a:solidFill>
          </p:spPr>
        </p:sp>
        <p:sp>
          <p:nvSpPr>
            <p:cNvPr id="21" name="TextBox 21"/>
            <p:cNvSpPr txBox="1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 rtl="1">
                <a:lnSpc>
                  <a:spcPts val="3359"/>
                </a:lnSpc>
              </a:pPr>
              <a:endParaRPr>
                <a:cs typeface="B Nazanin" panose="00000400000000000000" pitchFamily="2" charset="-78"/>
              </a:endParaRPr>
            </a:p>
          </p:txBody>
        </p:sp>
      </p:grpSp>
      <p:sp>
        <p:nvSpPr>
          <p:cNvPr id="22" name="AutoShape 22"/>
          <p:cNvSpPr/>
          <p:nvPr/>
        </p:nvSpPr>
        <p:spPr>
          <a:xfrm>
            <a:off x="8824691" y="2124075"/>
            <a:ext cx="8057418" cy="0"/>
          </a:xfrm>
          <a:prstGeom prst="line">
            <a:avLst/>
          </a:prstGeom>
          <a:ln w="190500" cap="rnd">
            <a:solidFill>
              <a:srgbClr val="65BB8B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b="-11777"/>
            </a:stretch>
          </a:blipFill>
        </p:spPr>
      </p:sp>
      <p:grpSp>
        <p:nvGrpSpPr>
          <p:cNvPr id="3" name="Group 3"/>
          <p:cNvGrpSpPr/>
          <p:nvPr/>
        </p:nvGrpSpPr>
        <p:grpSpPr>
          <a:xfrm>
            <a:off x="1218805" y="854270"/>
            <a:ext cx="15850389" cy="7947790"/>
            <a:chOff x="0" y="0"/>
            <a:chExt cx="4174588" cy="2093245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4174588" cy="2093245"/>
            </a:xfrm>
            <a:custGeom>
              <a:avLst/>
              <a:gdLst/>
              <a:ahLst/>
              <a:cxnLst/>
              <a:rect l="l" t="t" r="r" b="b"/>
              <a:pathLst>
                <a:path w="4174588" h="2093245">
                  <a:moveTo>
                    <a:pt x="0" y="0"/>
                  </a:moveTo>
                  <a:lnTo>
                    <a:pt x="4174588" y="0"/>
                  </a:lnTo>
                  <a:lnTo>
                    <a:pt x="4174588" y="2093245"/>
                  </a:lnTo>
                  <a:lnTo>
                    <a:pt x="0" y="2093245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85725" cap="sq">
              <a:solidFill>
                <a:srgbClr val="2C6E49"/>
              </a:solidFill>
              <a:prstDash val="solid"/>
              <a:miter/>
            </a:ln>
          </p:spPr>
        </p:sp>
        <p:sp>
          <p:nvSpPr>
            <p:cNvPr id="5" name="TextBox 5"/>
            <p:cNvSpPr txBox="1"/>
            <p:nvPr/>
          </p:nvSpPr>
          <p:spPr>
            <a:xfrm>
              <a:off x="0" y="-47625"/>
              <a:ext cx="4174588" cy="214087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 rtl="1">
                <a:lnSpc>
                  <a:spcPts val="3359"/>
                </a:lnSpc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6" name="Group 6"/>
          <p:cNvGrpSpPr/>
          <p:nvPr/>
        </p:nvGrpSpPr>
        <p:grpSpPr>
          <a:xfrm>
            <a:off x="1735973" y="1603381"/>
            <a:ext cx="3843185" cy="3341827"/>
            <a:chOff x="0" y="0"/>
            <a:chExt cx="1012197" cy="880152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1012197" cy="880152"/>
            </a:xfrm>
            <a:custGeom>
              <a:avLst/>
              <a:gdLst/>
              <a:ahLst/>
              <a:cxnLst/>
              <a:rect l="l" t="t" r="r" b="b"/>
              <a:pathLst>
                <a:path w="1012197" h="880152">
                  <a:moveTo>
                    <a:pt x="0" y="0"/>
                  </a:moveTo>
                  <a:lnTo>
                    <a:pt x="1012197" y="0"/>
                  </a:lnTo>
                  <a:lnTo>
                    <a:pt x="1012197" y="880152"/>
                  </a:lnTo>
                  <a:lnTo>
                    <a:pt x="0" y="880152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</p:spPr>
        </p:sp>
        <p:sp>
          <p:nvSpPr>
            <p:cNvPr id="8" name="TextBox 8"/>
            <p:cNvSpPr txBox="1"/>
            <p:nvPr/>
          </p:nvSpPr>
          <p:spPr>
            <a:xfrm>
              <a:off x="0" y="-209550"/>
              <a:ext cx="1012197" cy="1089702"/>
            </a:xfrm>
            <a:prstGeom prst="rect">
              <a:avLst/>
            </a:prstGeom>
          </p:spPr>
          <p:txBody>
            <a:bodyPr lIns="254000" tIns="254000" rIns="254000" bIns="254000" rtlCol="0" anchor="ctr"/>
            <a:lstStyle/>
            <a:p>
              <a:pPr algn="ctr" rtl="1">
                <a:lnSpc>
                  <a:spcPts val="10800"/>
                </a:lnSpc>
              </a:pPr>
              <a:r>
                <a:rPr lang="fa-IR" sz="7200" dirty="0">
                  <a:solidFill>
                    <a:srgbClr val="2C6E49"/>
                  </a:solidFill>
                  <a:latin typeface="League Spartan"/>
                  <a:cs typeface="B Nazanin" panose="00000400000000000000" pitchFamily="2" charset="-78"/>
                </a:rPr>
                <a:t>2 از 5</a:t>
              </a:r>
              <a:endParaRPr lang="en-US" sz="7200" dirty="0">
                <a:solidFill>
                  <a:srgbClr val="2C6E49"/>
                </a:solidFill>
                <a:latin typeface="League Spartan"/>
                <a:cs typeface="B Nazanin" panose="00000400000000000000" pitchFamily="2" charset="-78"/>
              </a:endParaRPr>
            </a:p>
          </p:txBody>
        </p:sp>
      </p:grpSp>
      <p:grpSp>
        <p:nvGrpSpPr>
          <p:cNvPr id="9" name="Group 9"/>
          <p:cNvGrpSpPr/>
          <p:nvPr/>
        </p:nvGrpSpPr>
        <p:grpSpPr>
          <a:xfrm>
            <a:off x="7082292" y="2289181"/>
            <a:ext cx="3537861" cy="1970227"/>
            <a:chOff x="0" y="0"/>
            <a:chExt cx="931782" cy="518908"/>
          </a:xfrm>
        </p:grpSpPr>
        <p:sp>
          <p:nvSpPr>
            <p:cNvPr id="10" name="Freeform 10"/>
            <p:cNvSpPr/>
            <p:nvPr/>
          </p:nvSpPr>
          <p:spPr>
            <a:xfrm>
              <a:off x="0" y="0"/>
              <a:ext cx="931782" cy="518908"/>
            </a:xfrm>
            <a:custGeom>
              <a:avLst/>
              <a:gdLst/>
              <a:ahLst/>
              <a:cxnLst/>
              <a:rect l="l" t="t" r="r" b="b"/>
              <a:pathLst>
                <a:path w="931782" h="518908">
                  <a:moveTo>
                    <a:pt x="0" y="0"/>
                  </a:moveTo>
                  <a:lnTo>
                    <a:pt x="931782" y="0"/>
                  </a:lnTo>
                  <a:lnTo>
                    <a:pt x="931782" y="518908"/>
                  </a:lnTo>
                  <a:lnTo>
                    <a:pt x="0" y="518908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</p:spPr>
        </p:sp>
        <p:sp>
          <p:nvSpPr>
            <p:cNvPr id="11" name="TextBox 11"/>
            <p:cNvSpPr txBox="1"/>
            <p:nvPr/>
          </p:nvSpPr>
          <p:spPr>
            <a:xfrm>
              <a:off x="0" y="-209550"/>
              <a:ext cx="931782" cy="728458"/>
            </a:xfrm>
            <a:prstGeom prst="rect">
              <a:avLst/>
            </a:prstGeom>
          </p:spPr>
          <p:txBody>
            <a:bodyPr lIns="254000" tIns="254000" rIns="254000" bIns="254000" rtlCol="0" anchor="ctr"/>
            <a:lstStyle/>
            <a:p>
              <a:pPr algn="ctr" rtl="1">
                <a:lnSpc>
                  <a:spcPts val="10800"/>
                </a:lnSpc>
              </a:pPr>
              <a:r>
                <a:rPr lang="en-US" sz="7200" dirty="0">
                  <a:solidFill>
                    <a:srgbClr val="2C6E49"/>
                  </a:solidFill>
                  <a:latin typeface="League Spartan"/>
                  <a:cs typeface="B Nazanin" panose="00000400000000000000" pitchFamily="2" charset="-78"/>
                </a:rPr>
                <a:t>95%</a:t>
              </a:r>
            </a:p>
          </p:txBody>
        </p:sp>
      </p:grpSp>
      <p:grpSp>
        <p:nvGrpSpPr>
          <p:cNvPr id="12" name="Group 12"/>
          <p:cNvGrpSpPr/>
          <p:nvPr/>
        </p:nvGrpSpPr>
        <p:grpSpPr>
          <a:xfrm>
            <a:off x="12021285" y="1603381"/>
            <a:ext cx="4482021" cy="3341827"/>
            <a:chOff x="0" y="0"/>
            <a:chExt cx="1180450" cy="880152"/>
          </a:xfrm>
        </p:grpSpPr>
        <p:sp>
          <p:nvSpPr>
            <p:cNvPr id="13" name="Freeform 13"/>
            <p:cNvSpPr/>
            <p:nvPr/>
          </p:nvSpPr>
          <p:spPr>
            <a:xfrm>
              <a:off x="0" y="0"/>
              <a:ext cx="1180450" cy="880152"/>
            </a:xfrm>
            <a:custGeom>
              <a:avLst/>
              <a:gdLst/>
              <a:ahLst/>
              <a:cxnLst/>
              <a:rect l="l" t="t" r="r" b="b"/>
              <a:pathLst>
                <a:path w="1180450" h="880152">
                  <a:moveTo>
                    <a:pt x="0" y="0"/>
                  </a:moveTo>
                  <a:lnTo>
                    <a:pt x="1180450" y="0"/>
                  </a:lnTo>
                  <a:lnTo>
                    <a:pt x="1180450" y="880152"/>
                  </a:lnTo>
                  <a:lnTo>
                    <a:pt x="0" y="880152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</p:spPr>
        </p:sp>
        <p:sp>
          <p:nvSpPr>
            <p:cNvPr id="14" name="TextBox 14"/>
            <p:cNvSpPr txBox="1"/>
            <p:nvPr/>
          </p:nvSpPr>
          <p:spPr>
            <a:xfrm>
              <a:off x="0" y="-209550"/>
              <a:ext cx="1180450" cy="1089702"/>
            </a:xfrm>
            <a:prstGeom prst="rect">
              <a:avLst/>
            </a:prstGeom>
          </p:spPr>
          <p:txBody>
            <a:bodyPr lIns="254000" tIns="254000" rIns="254000" bIns="254000" rtlCol="0" anchor="ctr"/>
            <a:lstStyle/>
            <a:p>
              <a:pPr algn="ctr" rtl="1">
                <a:lnSpc>
                  <a:spcPts val="10800"/>
                </a:lnSpc>
              </a:pPr>
              <a:r>
                <a:rPr lang="fa-IR" sz="7200" dirty="0">
                  <a:solidFill>
                    <a:srgbClr val="2C6E49"/>
                  </a:solidFill>
                  <a:latin typeface="League Spartan"/>
                  <a:cs typeface="B Nazanin" panose="00000400000000000000" pitchFamily="2" charset="-78"/>
                </a:rPr>
                <a:t>12 میلیون</a:t>
              </a:r>
              <a:endParaRPr lang="en-US" sz="7200" dirty="0">
                <a:solidFill>
                  <a:srgbClr val="2C6E49"/>
                </a:solidFill>
                <a:latin typeface="League Spartan"/>
                <a:cs typeface="B Nazanin" panose="00000400000000000000" pitchFamily="2" charset="-78"/>
              </a:endParaRPr>
            </a:p>
          </p:txBody>
        </p:sp>
      </p:grpSp>
      <p:grpSp>
        <p:nvGrpSpPr>
          <p:cNvPr id="15" name="Group 15"/>
          <p:cNvGrpSpPr/>
          <p:nvPr/>
        </p:nvGrpSpPr>
        <p:grpSpPr>
          <a:xfrm>
            <a:off x="0" y="6801227"/>
            <a:ext cx="18288000" cy="4110070"/>
            <a:chOff x="0" y="0"/>
            <a:chExt cx="24384000" cy="5480093"/>
          </a:xfrm>
        </p:grpSpPr>
        <p:pic>
          <p:nvPicPr>
            <p:cNvPr id="16" name="Picture 16"/>
            <p:cNvPicPr>
              <a:picLocks noChangeAspect="1"/>
            </p:cNvPicPr>
            <p:nvPr/>
          </p:nvPicPr>
          <p:blipFill>
            <a:blip r:embed="rId3"/>
            <a:srcRect t="45720" b="36656"/>
            <a:stretch>
              <a:fillRect/>
            </a:stretch>
          </p:blipFill>
          <p:spPr>
            <a:xfrm>
              <a:off x="0" y="0"/>
              <a:ext cx="24384000" cy="5480093"/>
            </a:xfrm>
            <a:prstGeom prst="rect">
              <a:avLst/>
            </a:prstGeom>
          </p:spPr>
        </p:pic>
      </p:grpSp>
      <p:grpSp>
        <p:nvGrpSpPr>
          <p:cNvPr id="17" name="Group 17"/>
          <p:cNvGrpSpPr/>
          <p:nvPr/>
        </p:nvGrpSpPr>
        <p:grpSpPr>
          <a:xfrm>
            <a:off x="5665162" y="5293427"/>
            <a:ext cx="187890" cy="187890"/>
            <a:chOff x="0" y="0"/>
            <a:chExt cx="812800" cy="812800"/>
          </a:xfrm>
        </p:grpSpPr>
        <p:sp>
          <p:nvSpPr>
            <p:cNvPr id="18" name="Freeform 18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373737"/>
            </a:solidFill>
          </p:spPr>
        </p:sp>
        <p:sp>
          <p:nvSpPr>
            <p:cNvPr id="19" name="TextBox 19"/>
            <p:cNvSpPr txBox="1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 rtl="1">
                <a:lnSpc>
                  <a:spcPts val="3359"/>
                </a:lnSpc>
              </a:pPr>
              <a:endParaRPr>
                <a:cs typeface="B Nazanin" panose="00000400000000000000" pitchFamily="2" charset="-78"/>
              </a:endParaRPr>
            </a:p>
          </p:txBody>
        </p:sp>
      </p:grpSp>
      <p:sp>
        <p:nvSpPr>
          <p:cNvPr id="20" name="TextBox 20"/>
          <p:cNvSpPr txBox="1"/>
          <p:nvPr/>
        </p:nvSpPr>
        <p:spPr>
          <a:xfrm>
            <a:off x="1735973" y="5133975"/>
            <a:ext cx="3949750" cy="107721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4200"/>
              </a:lnSpc>
            </a:pPr>
            <a:r>
              <a:rPr lang="fa-IR" sz="3500" dirty="0">
                <a:solidFill>
                  <a:srgbClr val="403F3F"/>
                </a:solidFill>
                <a:latin typeface="Libre Baskerville"/>
                <a:cs typeface="B Nazanin" panose="00000400000000000000" pitchFamily="2" charset="-78"/>
              </a:rPr>
              <a:t>در مورد آمار برجسته توضیح دهید.</a:t>
            </a:r>
            <a:endParaRPr lang="en-US" sz="3500" dirty="0">
              <a:solidFill>
                <a:srgbClr val="403F3F"/>
              </a:solidFill>
              <a:latin typeface="Libre Baskerville"/>
              <a:cs typeface="B Nazanin" panose="00000400000000000000" pitchFamily="2" charset="-78"/>
            </a:endParaRPr>
          </a:p>
        </p:txBody>
      </p:sp>
      <p:sp>
        <p:nvSpPr>
          <p:cNvPr id="21" name="TextBox 21"/>
          <p:cNvSpPr txBox="1"/>
          <p:nvPr/>
        </p:nvSpPr>
        <p:spPr>
          <a:xfrm>
            <a:off x="6876348" y="5149579"/>
            <a:ext cx="3949750" cy="107721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4200"/>
              </a:lnSpc>
            </a:pPr>
            <a:r>
              <a:rPr lang="fa-IR" sz="3500" dirty="0">
                <a:solidFill>
                  <a:srgbClr val="403F3F"/>
                </a:solidFill>
                <a:latin typeface="Libre Baskerville"/>
                <a:cs typeface="B Nazanin" panose="00000400000000000000" pitchFamily="2" charset="-78"/>
              </a:rPr>
              <a:t>در مورد آمار برجسته توضیح دهید.</a:t>
            </a:r>
            <a:endParaRPr lang="en-US" sz="3500" dirty="0">
              <a:solidFill>
                <a:srgbClr val="403F3F"/>
              </a:solidFill>
              <a:latin typeface="Libre Baskerville"/>
              <a:cs typeface="B Nazanin" panose="00000400000000000000" pitchFamily="2" charset="-78"/>
            </a:endParaRPr>
          </a:p>
        </p:txBody>
      </p:sp>
      <p:sp>
        <p:nvSpPr>
          <p:cNvPr id="22" name="TextBox 22"/>
          <p:cNvSpPr txBox="1"/>
          <p:nvPr/>
        </p:nvSpPr>
        <p:spPr>
          <a:xfrm>
            <a:off x="12287421" y="5149579"/>
            <a:ext cx="3949750" cy="107721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4200"/>
              </a:lnSpc>
            </a:pPr>
            <a:r>
              <a:rPr lang="fa-IR" sz="3500" dirty="0">
                <a:solidFill>
                  <a:srgbClr val="403F3F"/>
                </a:solidFill>
                <a:latin typeface="Libre Baskerville"/>
                <a:cs typeface="B Nazanin" panose="00000400000000000000" pitchFamily="2" charset="-78"/>
              </a:rPr>
              <a:t>در مورد آمار برجسته توضیح دهید.</a:t>
            </a:r>
            <a:endParaRPr lang="en-US" sz="3500" dirty="0">
              <a:solidFill>
                <a:srgbClr val="403F3F"/>
              </a:solidFill>
              <a:latin typeface="Libre Baskerville"/>
              <a:cs typeface="B Nazanin" panose="00000400000000000000" pitchFamily="2" charset="-78"/>
            </a:endParaRPr>
          </a:p>
        </p:txBody>
      </p:sp>
      <p:grpSp>
        <p:nvGrpSpPr>
          <p:cNvPr id="23" name="Group 23"/>
          <p:cNvGrpSpPr/>
          <p:nvPr/>
        </p:nvGrpSpPr>
        <p:grpSpPr>
          <a:xfrm>
            <a:off x="11095623" y="5307653"/>
            <a:ext cx="187890" cy="187890"/>
            <a:chOff x="0" y="0"/>
            <a:chExt cx="812800" cy="812800"/>
          </a:xfrm>
        </p:grpSpPr>
        <p:sp>
          <p:nvSpPr>
            <p:cNvPr id="24" name="Freeform 24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373737"/>
            </a:solidFill>
          </p:spPr>
        </p:sp>
        <p:sp>
          <p:nvSpPr>
            <p:cNvPr id="25" name="TextBox 25"/>
            <p:cNvSpPr txBox="1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 rtl="1">
                <a:lnSpc>
                  <a:spcPts val="3359"/>
                </a:lnSpc>
              </a:pPr>
              <a:endParaRPr>
                <a:cs typeface="B Nazanin" panose="00000400000000000000" pitchFamily="2" charset="-78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EDD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2D69D3ED-76C1-4832-9B00-A06E36611895}"/>
              </a:ext>
            </a:extLst>
          </p:cNvPr>
          <p:cNvSpPr/>
          <p:nvPr/>
        </p:nvSpPr>
        <p:spPr>
          <a:xfrm>
            <a:off x="1736839" y="1318853"/>
            <a:ext cx="15786629" cy="64633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 rtl="1"/>
            <a:r>
              <a:rPr lang="fa-IR" sz="2100" dirty="0">
                <a:solidFill>
                  <a:schemeClr val="tx1">
                    <a:lumMod val="50000"/>
                    <a:lumOff val="50000"/>
                  </a:schemeClr>
                </a:solidFill>
                <a:cs typeface="B Nazanin" panose="00000400000000000000" pitchFamily="2" charset="-78"/>
              </a:rPr>
              <a:t>مشتری بسیار مهم است، مشتری توسط مشتری دنبال خواهد شد. زیرا زمین پاک است و هیچ کس نمی خواهد آن را به آسانی زینت دهد. سس فردا با پیکان شلیک می شود. مهم نیست که چه، </a:t>
            </a:r>
            <a:r>
              <a:rPr lang="en-ID" sz="2100" dirty="0" err="1">
                <a:solidFill>
                  <a:schemeClr val="tx1">
                    <a:lumMod val="50000"/>
                    <a:lumOff val="50000"/>
                  </a:schemeClr>
                </a:solidFill>
                <a:cs typeface="B Nazanin" panose="00000400000000000000" pitchFamily="2" charset="-78"/>
              </a:rPr>
              <a:t>nibh</a:t>
            </a:r>
            <a:r>
              <a:rPr lang="en-ID" sz="2100" dirty="0">
                <a:solidFill>
                  <a:schemeClr val="tx1">
                    <a:lumMod val="50000"/>
                    <a:lumOff val="50000"/>
                  </a:schemeClr>
                </a:solidFill>
                <a:cs typeface="B Nazanin" panose="00000400000000000000" pitchFamily="2" charset="-78"/>
              </a:rPr>
              <a:t> </a:t>
            </a:r>
            <a:r>
              <a:rPr lang="en-ID" sz="2100" dirty="0" err="1">
                <a:solidFill>
                  <a:schemeClr val="tx1">
                    <a:lumMod val="50000"/>
                    <a:lumOff val="50000"/>
                  </a:schemeClr>
                </a:solidFill>
                <a:cs typeface="B Nazanin" panose="00000400000000000000" pitchFamily="2" charset="-78"/>
              </a:rPr>
              <a:t>sagittis</a:t>
            </a:r>
            <a:r>
              <a:rPr lang="en-ID" sz="2100" dirty="0">
                <a:solidFill>
                  <a:schemeClr val="tx1">
                    <a:lumMod val="50000"/>
                    <a:lumOff val="50000"/>
                  </a:schemeClr>
                </a:solidFill>
                <a:cs typeface="B Nazanin" panose="00000400000000000000" pitchFamily="2" charset="-78"/>
              </a:rPr>
              <a:t> </a:t>
            </a:r>
            <a:r>
              <a:rPr lang="en-ID" sz="2100" dirty="0" err="1">
                <a:solidFill>
                  <a:schemeClr val="tx1">
                    <a:lumMod val="50000"/>
                    <a:lumOff val="50000"/>
                  </a:schemeClr>
                </a:solidFill>
                <a:cs typeface="B Nazanin" panose="00000400000000000000" pitchFamily="2" charset="-78"/>
              </a:rPr>
              <a:t>tincidunt</a:t>
            </a:r>
            <a:r>
              <a:rPr lang="en-ID" sz="2100" dirty="0">
                <a:solidFill>
                  <a:schemeClr val="tx1">
                    <a:lumMod val="50000"/>
                    <a:lumOff val="50000"/>
                  </a:schemeClr>
                </a:solidFill>
                <a:cs typeface="B Nazanin" panose="00000400000000000000" pitchFamily="2" charset="-78"/>
              </a:rPr>
              <a:t> </a:t>
            </a:r>
            <a:r>
              <a:rPr lang="fa-IR" sz="2100" dirty="0">
                <a:solidFill>
                  <a:schemeClr val="tx1">
                    <a:lumMod val="50000"/>
                    <a:lumOff val="50000"/>
                  </a:schemeClr>
                </a:solidFill>
                <a:cs typeface="B Nazanin" panose="00000400000000000000" pitchFamily="2" charset="-78"/>
              </a:rPr>
              <a:t>چاپلوسی، هر مسموم شدم</a:t>
            </a:r>
            <a:r>
              <a:rPr lang="en-ID" sz="2100" dirty="0">
                <a:solidFill>
                  <a:schemeClr val="tx1">
                    <a:lumMod val="50000"/>
                    <a:lumOff val="50000"/>
                  </a:schemeClr>
                </a:solidFill>
                <a:cs typeface="B Nazanin" panose="00000400000000000000" pitchFamily="2" charset="-78"/>
              </a:rPr>
              <a:t>.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3C8DFB40-485C-4264-9997-E45DE95B0CEF}"/>
              </a:ext>
            </a:extLst>
          </p:cNvPr>
          <p:cNvSpPr txBox="1"/>
          <p:nvPr/>
        </p:nvSpPr>
        <p:spPr>
          <a:xfrm>
            <a:off x="1736839" y="294335"/>
            <a:ext cx="15786629" cy="923330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r" rtl="1"/>
            <a:r>
              <a:rPr lang="fa-IR" sz="60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cs typeface="B Nazanin" panose="00000400000000000000" pitchFamily="2" charset="-78"/>
              </a:rPr>
              <a:t>ارائه زیست شناسی</a:t>
            </a:r>
            <a:endParaRPr lang="en-ID" sz="6000" dirty="0">
              <a:solidFill>
                <a:schemeClr val="tx1">
                  <a:lumMod val="50000"/>
                  <a:lumOff val="50000"/>
                </a:schemeClr>
              </a:solidFill>
              <a:latin typeface="+mj-lt"/>
              <a:cs typeface="B Nazanin" panose="00000400000000000000" pitchFamily="2" charset="-78"/>
            </a:endParaRPr>
          </a:p>
        </p:txBody>
      </p:sp>
      <p:sp>
        <p:nvSpPr>
          <p:cNvPr id="23" name="Date Placeholder 22">
            <a:extLst>
              <a:ext uri="{FF2B5EF4-FFF2-40B4-BE49-F238E27FC236}">
                <a16:creationId xmlns:a16="http://schemas.microsoft.com/office/drawing/2014/main" id="{BF73FD06-9615-4A02-929D-B2833C5710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r" rtl="1"/>
            <a:r>
              <a:rPr lang="en-ID" dirty="0">
                <a:cs typeface="B Nazanin" panose="00000400000000000000" pitchFamily="2" charset="-78"/>
              </a:rPr>
              <a:t>04/03/2024</a:t>
            </a:r>
          </a:p>
        </p:txBody>
      </p:sp>
      <p:sp>
        <p:nvSpPr>
          <p:cNvPr id="24" name="Slide Number Placeholder 23">
            <a:extLst>
              <a:ext uri="{FF2B5EF4-FFF2-40B4-BE49-F238E27FC236}">
                <a16:creationId xmlns:a16="http://schemas.microsoft.com/office/drawing/2014/main" id="{0080DD46-1C2C-451B-BC59-53AB4C7142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1"/>
            <a:fld id="{EBC375DF-874D-4327-B240-85E09413A3B3}" type="slidenum">
              <a:rPr lang="en-ID" smtClean="0">
                <a:cs typeface="B Nazanin" panose="00000400000000000000" pitchFamily="2" charset="-78"/>
              </a:rPr>
              <a:pPr algn="l" rtl="1"/>
              <a:t>15</a:t>
            </a:fld>
            <a:endParaRPr lang="en-ID">
              <a:cs typeface="B Nazanin" panose="00000400000000000000" pitchFamily="2" charset="-78"/>
            </a:endParaRPr>
          </a:p>
        </p:txBody>
      </p:sp>
      <p:pic>
        <p:nvPicPr>
          <p:cNvPr id="31" name="Graphic 30">
            <a:extLst>
              <a:ext uri="{FF2B5EF4-FFF2-40B4-BE49-F238E27FC236}">
                <a16:creationId xmlns:a16="http://schemas.microsoft.com/office/drawing/2014/main" id="{1696A694-D1C2-4C24-9897-67715FA79E0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967538" y="3076575"/>
            <a:ext cx="5538789" cy="5538789"/>
          </a:xfrm>
          <a:prstGeom prst="rect">
            <a:avLst/>
          </a:prstGeom>
        </p:spPr>
      </p:pic>
      <p:sp>
        <p:nvSpPr>
          <p:cNvPr id="2" name="Oval 1">
            <a:extLst>
              <a:ext uri="{FF2B5EF4-FFF2-40B4-BE49-F238E27FC236}">
                <a16:creationId xmlns:a16="http://schemas.microsoft.com/office/drawing/2014/main" id="{5D503E30-7423-421E-99A9-3B1D14899139}"/>
              </a:ext>
            </a:extLst>
          </p:cNvPr>
          <p:cNvSpPr/>
          <p:nvPr/>
        </p:nvSpPr>
        <p:spPr>
          <a:xfrm>
            <a:off x="12432508" y="2676527"/>
            <a:ext cx="800096" cy="800096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en-US" sz="2700" dirty="0">
                <a:solidFill>
                  <a:schemeClr val="tx2"/>
                </a:solidFill>
                <a:cs typeface="B Nazanin" panose="00000400000000000000" pitchFamily="2" charset="-78"/>
              </a:rPr>
              <a:t>3</a:t>
            </a:r>
            <a:endParaRPr lang="en-ID" sz="2700" dirty="0">
              <a:solidFill>
                <a:schemeClr val="tx2"/>
              </a:solidFill>
              <a:cs typeface="B Nazanin" panose="00000400000000000000" pitchFamily="2" charset="-78"/>
            </a:endParaRPr>
          </a:p>
        </p:txBody>
      </p:sp>
      <p:sp>
        <p:nvSpPr>
          <p:cNvPr id="33" name="Oval 32">
            <a:extLst>
              <a:ext uri="{FF2B5EF4-FFF2-40B4-BE49-F238E27FC236}">
                <a16:creationId xmlns:a16="http://schemas.microsoft.com/office/drawing/2014/main" id="{CD010EED-1F51-41E1-BA01-12339D5E3FA3}"/>
              </a:ext>
            </a:extLst>
          </p:cNvPr>
          <p:cNvSpPr/>
          <p:nvPr/>
        </p:nvSpPr>
        <p:spPr>
          <a:xfrm>
            <a:off x="7199902" y="3476623"/>
            <a:ext cx="800096" cy="800096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en-US" sz="2700" dirty="0">
                <a:solidFill>
                  <a:schemeClr val="tx2"/>
                </a:solidFill>
                <a:cs typeface="B Nazanin" panose="00000400000000000000" pitchFamily="2" charset="-78"/>
              </a:rPr>
              <a:t>1</a:t>
            </a:r>
            <a:endParaRPr lang="en-ID" sz="2700" dirty="0">
              <a:solidFill>
                <a:schemeClr val="tx2"/>
              </a:solidFill>
              <a:cs typeface="B Nazanin" panose="00000400000000000000" pitchFamily="2" charset="-78"/>
            </a:endParaRPr>
          </a:p>
        </p:txBody>
      </p:sp>
      <p:sp>
        <p:nvSpPr>
          <p:cNvPr id="34" name="Oval 33">
            <a:extLst>
              <a:ext uri="{FF2B5EF4-FFF2-40B4-BE49-F238E27FC236}">
                <a16:creationId xmlns:a16="http://schemas.microsoft.com/office/drawing/2014/main" id="{BE85A342-CF68-4740-AC20-8C6033ADC8AA}"/>
              </a:ext>
            </a:extLst>
          </p:cNvPr>
          <p:cNvSpPr/>
          <p:nvPr/>
        </p:nvSpPr>
        <p:spPr>
          <a:xfrm>
            <a:off x="6241262" y="7234235"/>
            <a:ext cx="800096" cy="800096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en-US" sz="2700" dirty="0">
                <a:solidFill>
                  <a:schemeClr val="tx2"/>
                </a:solidFill>
                <a:cs typeface="B Nazanin" panose="00000400000000000000" pitchFamily="2" charset="-78"/>
              </a:rPr>
              <a:t>2</a:t>
            </a:r>
            <a:endParaRPr lang="en-ID" sz="2700" dirty="0">
              <a:solidFill>
                <a:schemeClr val="tx2"/>
              </a:solidFill>
              <a:cs typeface="B Nazanin" panose="00000400000000000000" pitchFamily="2" charset="-78"/>
            </a:endParaRPr>
          </a:p>
        </p:txBody>
      </p:sp>
      <p:sp>
        <p:nvSpPr>
          <p:cNvPr id="37" name="Oval 36">
            <a:extLst>
              <a:ext uri="{FF2B5EF4-FFF2-40B4-BE49-F238E27FC236}">
                <a16:creationId xmlns:a16="http://schemas.microsoft.com/office/drawing/2014/main" id="{413E84D4-C658-4AC2-875D-1314B04D2DBC}"/>
              </a:ext>
            </a:extLst>
          </p:cNvPr>
          <p:cNvSpPr/>
          <p:nvPr/>
        </p:nvSpPr>
        <p:spPr>
          <a:xfrm>
            <a:off x="12432508" y="7166033"/>
            <a:ext cx="800096" cy="800096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en-US" sz="2700" dirty="0">
                <a:solidFill>
                  <a:schemeClr val="tx2"/>
                </a:solidFill>
                <a:cs typeface="B Nazanin" panose="00000400000000000000" pitchFamily="2" charset="-78"/>
              </a:rPr>
              <a:t>4</a:t>
            </a:r>
            <a:endParaRPr lang="en-ID" sz="2700" dirty="0">
              <a:solidFill>
                <a:schemeClr val="tx2"/>
              </a:solidFill>
              <a:cs typeface="B Nazanin" panose="00000400000000000000" pitchFamily="2" charset="-78"/>
            </a:endParaRP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A1954839-870A-419F-A8EF-A720723FE010}"/>
              </a:ext>
            </a:extLst>
          </p:cNvPr>
          <p:cNvSpPr/>
          <p:nvPr/>
        </p:nvSpPr>
        <p:spPr>
          <a:xfrm>
            <a:off x="13464966" y="2430243"/>
            <a:ext cx="4019409" cy="96949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 rtl="1"/>
            <a:r>
              <a:rPr lang="fa-IR" sz="21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مشتری بسیار مهم است، مشتری توسط مشتری دنبال خواهد شد. زیرا زمین پاک است و هیچ کس نمی خواهد آن را به آسانی زینت دهد.</a:t>
            </a:r>
            <a:endParaRPr lang="en-ID" sz="21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51" name="Rectangle 50">
            <a:extLst>
              <a:ext uri="{FF2B5EF4-FFF2-40B4-BE49-F238E27FC236}">
                <a16:creationId xmlns:a16="http://schemas.microsoft.com/office/drawing/2014/main" id="{F0A444DE-F3B5-486B-B93D-E8F2F7938E65}"/>
              </a:ext>
            </a:extLst>
          </p:cNvPr>
          <p:cNvSpPr/>
          <p:nvPr/>
        </p:nvSpPr>
        <p:spPr>
          <a:xfrm>
            <a:off x="13464966" y="6919749"/>
            <a:ext cx="4019409" cy="96949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 rtl="1"/>
            <a:r>
              <a:rPr lang="fa-IR" sz="21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مشتری بسیار مهم است، مشتری توسط مشتری دنبال خواهد شد. زیرا زمین پاک است و هیچ کس نمی خواهد آن را به آسانی زینت دهد.</a:t>
            </a:r>
            <a:endParaRPr lang="en-ID" sz="21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id="{B47D6E69-75B6-4AB8-BCBA-4324850C4C54}"/>
              </a:ext>
            </a:extLst>
          </p:cNvPr>
          <p:cNvSpPr/>
          <p:nvPr/>
        </p:nvSpPr>
        <p:spPr>
          <a:xfrm>
            <a:off x="2948129" y="3230339"/>
            <a:ext cx="4019409" cy="96949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l" rtl="1"/>
            <a:r>
              <a:rPr lang="fa-IR" sz="21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مشتری بسیار مهم است، مشتری توسط مشتری دنبال خواهد شد. زیرا زمین پاک است و هیچ کس نمی خواهد آن را به آسانی زینت دهد.</a:t>
            </a:r>
            <a:endParaRPr lang="en-ID" sz="21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id="{B3EBEE65-6463-48CF-B71E-615B8CED2B3B}"/>
              </a:ext>
            </a:extLst>
          </p:cNvPr>
          <p:cNvSpPr/>
          <p:nvPr/>
        </p:nvSpPr>
        <p:spPr>
          <a:xfrm>
            <a:off x="1989489" y="6987951"/>
            <a:ext cx="4019409" cy="96949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l" rtl="1"/>
            <a:r>
              <a:rPr lang="fa-IR" sz="21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مشتری بسیار مهم است، مشتری توسط مشتری دنبال خواهد شد. زیرا زمین پاک است و هیچ کس نمی خواهد آن را به آسانی زینت دهد.</a:t>
            </a:r>
            <a:endParaRPr lang="en-ID" sz="21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4172854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Char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5888" b="-5888"/>
            </a:stretch>
          </a:blipFill>
        </p:spPr>
      </p:sp>
      <p:grpSp>
        <p:nvGrpSpPr>
          <p:cNvPr id="3" name="Group 3"/>
          <p:cNvGrpSpPr>
            <a:grpSpLocks noChangeAspect="1"/>
          </p:cNvGrpSpPr>
          <p:nvPr/>
        </p:nvGrpSpPr>
        <p:grpSpPr>
          <a:xfrm>
            <a:off x="9729142" y="-426359"/>
            <a:ext cx="12243660" cy="12243611"/>
            <a:chOff x="0" y="0"/>
            <a:chExt cx="6350000" cy="6349975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6350000" cy="6349974"/>
            </a:xfrm>
            <a:custGeom>
              <a:avLst/>
              <a:gdLst/>
              <a:ahLst/>
              <a:cxnLst/>
              <a:rect l="l" t="t" r="r" b="b"/>
              <a:pathLst>
                <a:path w="6350000" h="6349974">
                  <a:moveTo>
                    <a:pt x="6350000" y="3175025"/>
                  </a:moveTo>
                  <a:cubicBezTo>
                    <a:pt x="6350000" y="4928451"/>
                    <a:pt x="4928476" y="6349974"/>
                    <a:pt x="3175000" y="6349974"/>
                  </a:cubicBezTo>
                  <a:cubicBezTo>
                    <a:pt x="1421498" y="6349974"/>
                    <a:pt x="0" y="4928451"/>
                    <a:pt x="0" y="3175025"/>
                  </a:cubicBezTo>
                  <a:cubicBezTo>
                    <a:pt x="0" y="1421511"/>
                    <a:pt x="1421498" y="0"/>
                    <a:pt x="3175000" y="0"/>
                  </a:cubicBezTo>
                  <a:cubicBezTo>
                    <a:pt x="4928501" y="0"/>
                    <a:pt x="6350000" y="1421511"/>
                    <a:pt x="6350000" y="3175025"/>
                  </a:cubicBezTo>
                  <a:close/>
                </a:path>
              </a:pathLst>
            </a:custGeom>
            <a:solidFill>
              <a:srgbClr val="2C6E49"/>
            </a:solidFill>
            <a:ln w="12700">
              <a:solidFill>
                <a:srgbClr val="000000"/>
              </a:solidFill>
            </a:ln>
          </p:spPr>
        </p:sp>
      </p:grpSp>
      <p:sp>
        <p:nvSpPr>
          <p:cNvPr id="5" name="TextBox 5"/>
          <p:cNvSpPr txBox="1"/>
          <p:nvPr/>
        </p:nvSpPr>
        <p:spPr>
          <a:xfrm>
            <a:off x="11743320" y="2809475"/>
            <a:ext cx="5354479" cy="504753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42403"/>
              </a:lnSpc>
              <a:spcBef>
                <a:spcPct val="0"/>
              </a:spcBef>
            </a:pPr>
            <a:r>
              <a:rPr lang="en-US" sz="25200" dirty="0">
                <a:solidFill>
                  <a:srgbClr val="9DD193"/>
                </a:solidFill>
                <a:latin typeface="League Spartan"/>
                <a:cs typeface="B Nazanin" panose="00000400000000000000" pitchFamily="2" charset="-78"/>
              </a:rPr>
              <a:t>03</a:t>
            </a:r>
            <a:endParaRPr lang="en-US" sz="30288" dirty="0">
              <a:solidFill>
                <a:srgbClr val="9DD193"/>
              </a:solidFill>
              <a:latin typeface="League Spartan"/>
              <a:cs typeface="B Nazanin" panose="00000400000000000000" pitchFamily="2" charset="-78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-31831" y="3814052"/>
            <a:ext cx="8065045" cy="305211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11879"/>
              </a:lnSpc>
            </a:pPr>
            <a:r>
              <a:rPr lang="fa-IR" sz="8799" dirty="0">
                <a:solidFill>
                  <a:srgbClr val="403F3F"/>
                </a:solidFill>
                <a:latin typeface="Libre Baskerville"/>
                <a:cs typeface="B Nazanin" panose="00000400000000000000" pitchFamily="2" charset="-78"/>
              </a:rPr>
              <a:t>بخش</a:t>
            </a:r>
          </a:p>
          <a:p>
            <a:pPr algn="r" rtl="1">
              <a:lnSpc>
                <a:spcPts val="11879"/>
              </a:lnSpc>
            </a:pPr>
            <a:r>
              <a:rPr lang="fa-IR" sz="8799" dirty="0">
                <a:solidFill>
                  <a:srgbClr val="403F3F"/>
                </a:solidFill>
                <a:latin typeface="Libre Baskerville"/>
                <a:cs typeface="B Nazanin" panose="00000400000000000000" pitchFamily="2" charset="-78"/>
              </a:rPr>
              <a:t>عنوان</a:t>
            </a:r>
            <a:endParaRPr lang="en-US" sz="8799" dirty="0">
              <a:solidFill>
                <a:srgbClr val="403F3F"/>
              </a:solidFill>
              <a:latin typeface="Libre Baskerville"/>
              <a:cs typeface="B Nazanin" panose="00000400000000000000" pitchFamily="2" charset="-78"/>
            </a:endParaRPr>
          </a:p>
        </p:txBody>
      </p:sp>
      <p:sp>
        <p:nvSpPr>
          <p:cNvPr id="7" name="Freeform 7"/>
          <p:cNvSpPr/>
          <p:nvPr/>
        </p:nvSpPr>
        <p:spPr>
          <a:xfrm rot="4062428">
            <a:off x="-3640251" y="-2885766"/>
            <a:ext cx="6395084" cy="8634713"/>
          </a:xfrm>
          <a:custGeom>
            <a:avLst/>
            <a:gdLst/>
            <a:ahLst/>
            <a:cxnLst/>
            <a:rect l="l" t="t" r="r" b="b"/>
            <a:pathLst>
              <a:path w="6395084" h="8634713">
                <a:moveTo>
                  <a:pt x="0" y="0"/>
                </a:moveTo>
                <a:lnTo>
                  <a:pt x="6395084" y="0"/>
                </a:lnTo>
                <a:lnTo>
                  <a:pt x="6395084" y="8634713"/>
                </a:lnTo>
                <a:lnTo>
                  <a:pt x="0" y="8634713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sp>
        <p:nvSpPr>
          <p:cNvPr id="8" name="AutoShape 8"/>
          <p:cNvSpPr/>
          <p:nvPr/>
        </p:nvSpPr>
        <p:spPr>
          <a:xfrm>
            <a:off x="-1279478" y="7116577"/>
            <a:ext cx="8132068" cy="0"/>
          </a:xfrm>
          <a:prstGeom prst="line">
            <a:avLst/>
          </a:prstGeom>
          <a:ln w="190500" cap="rnd">
            <a:solidFill>
              <a:srgbClr val="2C6E49"/>
            </a:solidFill>
            <a:prstDash val="solid"/>
            <a:headEnd type="none" w="sm" len="sm"/>
            <a:tailEnd type="none" w="sm" len="sm"/>
          </a:ln>
        </p:spPr>
      </p:sp>
      <p:grpSp>
        <p:nvGrpSpPr>
          <p:cNvPr id="9" name="Group 9"/>
          <p:cNvGrpSpPr/>
          <p:nvPr/>
        </p:nvGrpSpPr>
        <p:grpSpPr>
          <a:xfrm>
            <a:off x="5061223" y="563807"/>
            <a:ext cx="270999" cy="270999"/>
            <a:chOff x="0" y="0"/>
            <a:chExt cx="812800" cy="812800"/>
          </a:xfrm>
        </p:grpSpPr>
        <p:sp>
          <p:nvSpPr>
            <p:cNvPr id="10" name="Freeform 10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403F3F"/>
            </a:solidFill>
          </p:spPr>
        </p:sp>
        <p:sp>
          <p:nvSpPr>
            <p:cNvPr id="11" name="TextBox 11"/>
            <p:cNvSpPr txBox="1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 rtl="1">
                <a:lnSpc>
                  <a:spcPts val="3359"/>
                </a:lnSpc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12" name="Group 12"/>
          <p:cNvGrpSpPr/>
          <p:nvPr/>
        </p:nvGrpSpPr>
        <p:grpSpPr>
          <a:xfrm>
            <a:off x="6852590" y="2702562"/>
            <a:ext cx="376949" cy="376949"/>
            <a:chOff x="0" y="0"/>
            <a:chExt cx="812800" cy="812800"/>
          </a:xfrm>
        </p:grpSpPr>
        <p:sp>
          <p:nvSpPr>
            <p:cNvPr id="13" name="Freeform 13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2C6E49"/>
            </a:solidFill>
          </p:spPr>
        </p:sp>
        <p:sp>
          <p:nvSpPr>
            <p:cNvPr id="14" name="TextBox 14"/>
            <p:cNvSpPr txBox="1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 rtl="1">
                <a:lnSpc>
                  <a:spcPts val="3359"/>
                </a:lnSpc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15" name="Group 15"/>
          <p:cNvGrpSpPr>
            <a:grpSpLocks noChangeAspect="1"/>
          </p:cNvGrpSpPr>
          <p:nvPr/>
        </p:nvGrpSpPr>
        <p:grpSpPr>
          <a:xfrm>
            <a:off x="3981555" y="8928907"/>
            <a:ext cx="4654312" cy="4654294"/>
            <a:chOff x="0" y="0"/>
            <a:chExt cx="6350000" cy="6349975"/>
          </a:xfrm>
        </p:grpSpPr>
        <p:sp>
          <p:nvSpPr>
            <p:cNvPr id="16" name="Freeform 16"/>
            <p:cNvSpPr/>
            <p:nvPr/>
          </p:nvSpPr>
          <p:spPr>
            <a:xfrm>
              <a:off x="0" y="0"/>
              <a:ext cx="6350000" cy="6349974"/>
            </a:xfrm>
            <a:custGeom>
              <a:avLst/>
              <a:gdLst/>
              <a:ahLst/>
              <a:cxnLst/>
              <a:rect l="l" t="t" r="r" b="b"/>
              <a:pathLst>
                <a:path w="6350000" h="6349974">
                  <a:moveTo>
                    <a:pt x="6350000" y="3175025"/>
                  </a:moveTo>
                  <a:cubicBezTo>
                    <a:pt x="6350000" y="4928451"/>
                    <a:pt x="4928476" y="6349974"/>
                    <a:pt x="3175000" y="6349974"/>
                  </a:cubicBezTo>
                  <a:cubicBezTo>
                    <a:pt x="1421498" y="6349974"/>
                    <a:pt x="0" y="4928451"/>
                    <a:pt x="0" y="3175025"/>
                  </a:cubicBezTo>
                  <a:cubicBezTo>
                    <a:pt x="0" y="1421511"/>
                    <a:pt x="1421498" y="0"/>
                    <a:pt x="3175000" y="0"/>
                  </a:cubicBezTo>
                  <a:cubicBezTo>
                    <a:pt x="4928501" y="0"/>
                    <a:pt x="6350000" y="1421511"/>
                    <a:pt x="6350000" y="3175025"/>
                  </a:cubicBezTo>
                  <a:close/>
                </a:path>
              </a:pathLst>
            </a:custGeom>
            <a:solidFill>
              <a:srgbClr val="2C6E49"/>
            </a:solidFill>
            <a:ln w="12700">
              <a:solidFill>
                <a:srgbClr val="000000"/>
              </a:solidFill>
            </a:ln>
          </p:spPr>
        </p:sp>
      </p:grpSp>
      <p:grpSp>
        <p:nvGrpSpPr>
          <p:cNvPr id="17" name="Group 17"/>
          <p:cNvGrpSpPr/>
          <p:nvPr/>
        </p:nvGrpSpPr>
        <p:grpSpPr>
          <a:xfrm>
            <a:off x="1835937" y="8740432"/>
            <a:ext cx="376949" cy="376949"/>
            <a:chOff x="0" y="0"/>
            <a:chExt cx="812800" cy="812800"/>
          </a:xfrm>
        </p:grpSpPr>
        <p:sp>
          <p:nvSpPr>
            <p:cNvPr id="18" name="Freeform 18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373737"/>
            </a:solidFill>
          </p:spPr>
        </p:sp>
        <p:sp>
          <p:nvSpPr>
            <p:cNvPr id="19" name="TextBox 19"/>
            <p:cNvSpPr txBox="1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 rtl="1">
                <a:lnSpc>
                  <a:spcPts val="3359"/>
                </a:lnSpc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20" name="Group 20"/>
          <p:cNvGrpSpPr/>
          <p:nvPr/>
        </p:nvGrpSpPr>
        <p:grpSpPr>
          <a:xfrm>
            <a:off x="9540667" y="699307"/>
            <a:ext cx="188475" cy="188475"/>
            <a:chOff x="0" y="0"/>
            <a:chExt cx="812800" cy="812800"/>
          </a:xfrm>
        </p:grpSpPr>
        <p:sp>
          <p:nvSpPr>
            <p:cNvPr id="21" name="Freeform 21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65BB8B"/>
            </a:solidFill>
          </p:spPr>
        </p:sp>
        <p:sp>
          <p:nvSpPr>
            <p:cNvPr id="22" name="TextBox 22"/>
            <p:cNvSpPr txBox="1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 rtl="1">
                <a:lnSpc>
                  <a:spcPts val="3359"/>
                </a:lnSpc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23" name="Group 23"/>
          <p:cNvGrpSpPr/>
          <p:nvPr/>
        </p:nvGrpSpPr>
        <p:grpSpPr>
          <a:xfrm>
            <a:off x="9363906" y="9258300"/>
            <a:ext cx="270999" cy="270999"/>
            <a:chOff x="0" y="0"/>
            <a:chExt cx="812800" cy="812800"/>
          </a:xfrm>
        </p:grpSpPr>
        <p:sp>
          <p:nvSpPr>
            <p:cNvPr id="24" name="Freeform 24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403F3F"/>
            </a:solidFill>
          </p:spPr>
        </p:sp>
        <p:sp>
          <p:nvSpPr>
            <p:cNvPr id="25" name="TextBox 25"/>
            <p:cNvSpPr txBox="1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 rtl="1">
                <a:lnSpc>
                  <a:spcPts val="3359"/>
                </a:lnSpc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26" name="Group 26"/>
          <p:cNvGrpSpPr/>
          <p:nvPr/>
        </p:nvGrpSpPr>
        <p:grpSpPr>
          <a:xfrm>
            <a:off x="8767165" y="5143500"/>
            <a:ext cx="376835" cy="376835"/>
            <a:chOff x="0" y="0"/>
            <a:chExt cx="812800" cy="812800"/>
          </a:xfrm>
        </p:grpSpPr>
        <p:sp>
          <p:nvSpPr>
            <p:cNvPr id="27" name="Freeform 27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65BB8B"/>
            </a:solidFill>
          </p:spPr>
        </p:sp>
        <p:sp>
          <p:nvSpPr>
            <p:cNvPr id="28" name="TextBox 28"/>
            <p:cNvSpPr txBox="1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 rtl="1">
                <a:lnSpc>
                  <a:spcPts val="3359"/>
                </a:lnSpc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29" name="Group 29"/>
          <p:cNvGrpSpPr/>
          <p:nvPr/>
        </p:nvGrpSpPr>
        <p:grpSpPr>
          <a:xfrm>
            <a:off x="2212887" y="3390500"/>
            <a:ext cx="227463" cy="227463"/>
            <a:chOff x="0" y="0"/>
            <a:chExt cx="812800" cy="812800"/>
          </a:xfrm>
        </p:grpSpPr>
        <p:sp>
          <p:nvSpPr>
            <p:cNvPr id="30" name="Freeform 30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2C6E49"/>
            </a:solidFill>
          </p:spPr>
        </p:sp>
        <p:sp>
          <p:nvSpPr>
            <p:cNvPr id="31" name="TextBox 31"/>
            <p:cNvSpPr txBox="1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 rtl="1">
                <a:lnSpc>
                  <a:spcPts val="3359"/>
                </a:lnSpc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32" name="Group 32"/>
          <p:cNvGrpSpPr/>
          <p:nvPr/>
        </p:nvGrpSpPr>
        <p:grpSpPr>
          <a:xfrm>
            <a:off x="6946827" y="8000394"/>
            <a:ext cx="188475" cy="188475"/>
            <a:chOff x="0" y="0"/>
            <a:chExt cx="812800" cy="812800"/>
          </a:xfrm>
        </p:grpSpPr>
        <p:sp>
          <p:nvSpPr>
            <p:cNvPr id="33" name="Freeform 33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65BB8B"/>
            </a:solidFill>
          </p:spPr>
        </p:sp>
        <p:sp>
          <p:nvSpPr>
            <p:cNvPr id="34" name="TextBox 34"/>
            <p:cNvSpPr txBox="1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 rtl="1">
                <a:lnSpc>
                  <a:spcPts val="3359"/>
                </a:lnSpc>
              </a:pPr>
              <a:endParaRPr>
                <a:cs typeface="B Nazanin" panose="00000400000000000000" pitchFamily="2" charset="-78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EDD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69" name="Group 2368">
            <a:extLst>
              <a:ext uri="{FF2B5EF4-FFF2-40B4-BE49-F238E27FC236}">
                <a16:creationId xmlns:a16="http://schemas.microsoft.com/office/drawing/2014/main" id="{287B4C6E-BCFD-4E31-B157-3A3DE259683C}"/>
              </a:ext>
            </a:extLst>
          </p:cNvPr>
          <p:cNvGrpSpPr/>
          <p:nvPr/>
        </p:nvGrpSpPr>
        <p:grpSpPr>
          <a:xfrm>
            <a:off x="740101" y="1695416"/>
            <a:ext cx="16807802" cy="8327394"/>
            <a:chOff x="490750" y="-12429"/>
            <a:chExt cx="11205201" cy="5551596"/>
          </a:xfrm>
        </p:grpSpPr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04036C49-8B5D-4F84-8C55-380912C45DC5}"/>
                </a:ext>
              </a:extLst>
            </p:cNvPr>
            <p:cNvSpPr/>
            <p:nvPr/>
          </p:nvSpPr>
          <p:spPr>
            <a:xfrm>
              <a:off x="2981325" y="1141571"/>
              <a:ext cx="6313455" cy="3291363"/>
            </a:xfrm>
            <a:custGeom>
              <a:avLst/>
              <a:gdLst>
                <a:gd name="connsiteX0" fmla="*/ 6313456 w 6313455"/>
                <a:gd name="connsiteY0" fmla="*/ 3272314 h 3291363"/>
                <a:gd name="connsiteX1" fmla="*/ 6312980 w 6313455"/>
                <a:gd name="connsiteY1" fmla="*/ 3272314 h 3291363"/>
                <a:gd name="connsiteX2" fmla="*/ 6312980 w 6313455"/>
                <a:gd name="connsiteY2" fmla="*/ 3155252 h 3291363"/>
                <a:gd name="connsiteX3" fmla="*/ 3157728 w 6313455"/>
                <a:gd name="connsiteY3" fmla="*/ 0 h 3291363"/>
                <a:gd name="connsiteX4" fmla="*/ 2477 w 6313455"/>
                <a:gd name="connsiteY4" fmla="*/ 3155252 h 3291363"/>
                <a:gd name="connsiteX5" fmla="*/ 2477 w 6313455"/>
                <a:gd name="connsiteY5" fmla="*/ 3272314 h 3291363"/>
                <a:gd name="connsiteX6" fmla="*/ 0 w 6313455"/>
                <a:gd name="connsiteY6" fmla="*/ 3272314 h 3291363"/>
                <a:gd name="connsiteX7" fmla="*/ 0 w 6313455"/>
                <a:gd name="connsiteY7" fmla="*/ 3291364 h 3291363"/>
                <a:gd name="connsiteX8" fmla="*/ 20383 w 6313455"/>
                <a:gd name="connsiteY8" fmla="*/ 3291364 h 3291363"/>
                <a:gd name="connsiteX9" fmla="*/ 20383 w 6313455"/>
                <a:gd name="connsiteY9" fmla="*/ 3155252 h 3291363"/>
                <a:gd name="connsiteX10" fmla="*/ 3156585 w 6313455"/>
                <a:gd name="connsiteY10" fmla="*/ 19050 h 3291363"/>
                <a:gd name="connsiteX11" fmla="*/ 6292786 w 6313455"/>
                <a:gd name="connsiteY11" fmla="*/ 3155252 h 3291363"/>
                <a:gd name="connsiteX12" fmla="*/ 6292786 w 6313455"/>
                <a:gd name="connsiteY12" fmla="*/ 3291269 h 3291363"/>
                <a:gd name="connsiteX13" fmla="*/ 6311836 w 6313455"/>
                <a:gd name="connsiteY13" fmla="*/ 3291269 h 32913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313455" h="3291363">
                  <a:moveTo>
                    <a:pt x="6313456" y="3272314"/>
                  </a:moveTo>
                  <a:lnTo>
                    <a:pt x="6312980" y="3272314"/>
                  </a:lnTo>
                  <a:lnTo>
                    <a:pt x="6312980" y="3155252"/>
                  </a:lnTo>
                  <a:cubicBezTo>
                    <a:pt x="6312980" y="1412653"/>
                    <a:pt x="4900327" y="0"/>
                    <a:pt x="3157728" y="0"/>
                  </a:cubicBezTo>
                  <a:cubicBezTo>
                    <a:pt x="1415129" y="0"/>
                    <a:pt x="2477" y="1412653"/>
                    <a:pt x="2477" y="3155252"/>
                  </a:cubicBezTo>
                  <a:lnTo>
                    <a:pt x="2477" y="3272314"/>
                  </a:lnTo>
                  <a:lnTo>
                    <a:pt x="0" y="3272314"/>
                  </a:lnTo>
                  <a:lnTo>
                    <a:pt x="0" y="3291364"/>
                  </a:lnTo>
                  <a:lnTo>
                    <a:pt x="20383" y="3291364"/>
                  </a:lnTo>
                  <a:lnTo>
                    <a:pt x="20383" y="3155252"/>
                  </a:lnTo>
                  <a:cubicBezTo>
                    <a:pt x="20383" y="1423178"/>
                    <a:pt x="1424511" y="19050"/>
                    <a:pt x="3156585" y="19050"/>
                  </a:cubicBezTo>
                  <a:cubicBezTo>
                    <a:pt x="4888659" y="19050"/>
                    <a:pt x="6292786" y="1423178"/>
                    <a:pt x="6292786" y="3155252"/>
                  </a:cubicBezTo>
                  <a:lnTo>
                    <a:pt x="6292786" y="3291269"/>
                  </a:lnTo>
                  <a:lnTo>
                    <a:pt x="6311836" y="3291269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 sz="270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0390DBBF-5261-40B3-B6A0-20D57C1A4556}"/>
                </a:ext>
              </a:extLst>
            </p:cNvPr>
            <p:cNvSpPr/>
            <p:nvPr/>
          </p:nvSpPr>
          <p:spPr>
            <a:xfrm>
              <a:off x="2907220" y="1063652"/>
              <a:ext cx="6462906" cy="3369282"/>
            </a:xfrm>
            <a:custGeom>
              <a:avLst/>
              <a:gdLst>
                <a:gd name="connsiteX0" fmla="*/ 6208205 w 6462906"/>
                <a:gd name="connsiteY0" fmla="*/ 1974822 h 3369282"/>
                <a:gd name="connsiteX1" fmla="*/ 1973990 w 6462906"/>
                <a:gd name="connsiteY1" fmla="*/ 255535 h 3369282"/>
                <a:gd name="connsiteX2" fmla="*/ 0 w 6462906"/>
                <a:gd name="connsiteY2" fmla="*/ 3233170 h 3369282"/>
                <a:gd name="connsiteX3" fmla="*/ 0 w 6462906"/>
                <a:gd name="connsiteY3" fmla="*/ 3369282 h 3369282"/>
                <a:gd name="connsiteX4" fmla="*/ 19050 w 6462906"/>
                <a:gd name="connsiteY4" fmla="*/ 3369282 h 3369282"/>
                <a:gd name="connsiteX5" fmla="*/ 19050 w 6462906"/>
                <a:gd name="connsiteY5" fmla="*/ 3233170 h 3369282"/>
                <a:gd name="connsiteX6" fmla="*/ 3231452 w 6462906"/>
                <a:gd name="connsiteY6" fmla="*/ 20768 h 3369282"/>
                <a:gd name="connsiteX7" fmla="*/ 6443853 w 6462906"/>
                <a:gd name="connsiteY7" fmla="*/ 3233170 h 3369282"/>
                <a:gd name="connsiteX8" fmla="*/ 6443853 w 6462906"/>
                <a:gd name="connsiteY8" fmla="*/ 3233170 h 3369282"/>
                <a:gd name="connsiteX9" fmla="*/ 6443853 w 6462906"/>
                <a:gd name="connsiteY9" fmla="*/ 3350232 h 3369282"/>
                <a:gd name="connsiteX10" fmla="*/ 6442901 w 6462906"/>
                <a:gd name="connsiteY10" fmla="*/ 3350232 h 3369282"/>
                <a:gd name="connsiteX11" fmla="*/ 6442901 w 6462906"/>
                <a:gd name="connsiteY11" fmla="*/ 3369282 h 3369282"/>
                <a:gd name="connsiteX12" fmla="*/ 6462903 w 6462906"/>
                <a:gd name="connsiteY12" fmla="*/ 3369282 h 3369282"/>
                <a:gd name="connsiteX13" fmla="*/ 6462903 w 6462906"/>
                <a:gd name="connsiteY13" fmla="*/ 3252220 h 3369282"/>
                <a:gd name="connsiteX14" fmla="*/ 6462903 w 6462906"/>
                <a:gd name="connsiteY14" fmla="*/ 3252220 h 3369282"/>
                <a:gd name="connsiteX15" fmla="*/ 6462903 w 6462906"/>
                <a:gd name="connsiteY15" fmla="*/ 3233170 h 3369282"/>
                <a:gd name="connsiteX16" fmla="*/ 6208205 w 6462906"/>
                <a:gd name="connsiteY16" fmla="*/ 1974822 h 33692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6462906" h="3369282">
                  <a:moveTo>
                    <a:pt x="6208205" y="1974822"/>
                  </a:moveTo>
                  <a:cubicBezTo>
                    <a:pt x="5513727" y="330807"/>
                    <a:pt x="3618005" y="-438945"/>
                    <a:pt x="1973990" y="255535"/>
                  </a:cubicBezTo>
                  <a:cubicBezTo>
                    <a:pt x="777278" y="761061"/>
                    <a:pt x="-354" y="1934065"/>
                    <a:pt x="0" y="3233170"/>
                  </a:cubicBezTo>
                  <a:lnTo>
                    <a:pt x="0" y="3369282"/>
                  </a:lnTo>
                  <a:lnTo>
                    <a:pt x="19050" y="3369282"/>
                  </a:lnTo>
                  <a:lnTo>
                    <a:pt x="19050" y="3233170"/>
                  </a:lnTo>
                  <a:cubicBezTo>
                    <a:pt x="19050" y="1459005"/>
                    <a:pt x="1457287" y="20768"/>
                    <a:pt x="3231452" y="20768"/>
                  </a:cubicBezTo>
                  <a:cubicBezTo>
                    <a:pt x="5005617" y="20768"/>
                    <a:pt x="6443853" y="1459005"/>
                    <a:pt x="6443853" y="3233170"/>
                  </a:cubicBezTo>
                  <a:lnTo>
                    <a:pt x="6443853" y="3233170"/>
                  </a:lnTo>
                  <a:lnTo>
                    <a:pt x="6443853" y="3350232"/>
                  </a:lnTo>
                  <a:lnTo>
                    <a:pt x="6442901" y="3350232"/>
                  </a:lnTo>
                  <a:lnTo>
                    <a:pt x="6442901" y="3369282"/>
                  </a:lnTo>
                  <a:lnTo>
                    <a:pt x="6462903" y="3369282"/>
                  </a:lnTo>
                  <a:lnTo>
                    <a:pt x="6462903" y="3252220"/>
                  </a:lnTo>
                  <a:lnTo>
                    <a:pt x="6462903" y="3252220"/>
                  </a:lnTo>
                  <a:lnTo>
                    <a:pt x="6462903" y="3233170"/>
                  </a:lnTo>
                  <a:cubicBezTo>
                    <a:pt x="6463513" y="2800859"/>
                    <a:pt x="6376883" y="2372872"/>
                    <a:pt x="6208205" y="1974822"/>
                  </a:cubicBezTo>
                  <a:close/>
                </a:path>
              </a:pathLst>
            </a:custGeom>
            <a:solidFill>
              <a:srgbClr val="C2C4C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 sz="270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B931075D-F97E-4A83-A80B-9A979589EDF6}"/>
                </a:ext>
              </a:extLst>
            </p:cNvPr>
            <p:cNvSpPr/>
            <p:nvPr/>
          </p:nvSpPr>
          <p:spPr>
            <a:xfrm>
              <a:off x="2926175" y="1083176"/>
              <a:ext cx="6424901" cy="3330708"/>
            </a:xfrm>
            <a:custGeom>
              <a:avLst/>
              <a:gdLst>
                <a:gd name="connsiteX0" fmla="*/ 6171534 w 6424901"/>
                <a:gd name="connsiteY0" fmla="*/ 1962633 h 3330708"/>
                <a:gd name="connsiteX1" fmla="*/ 1961798 w 6424901"/>
                <a:gd name="connsiteY1" fmla="*/ 254292 h 3330708"/>
                <a:gd name="connsiteX2" fmla="*/ 0 w 6424901"/>
                <a:gd name="connsiteY2" fmla="*/ 3213646 h 3330708"/>
                <a:gd name="connsiteX3" fmla="*/ 0 w 6424901"/>
                <a:gd name="connsiteY3" fmla="*/ 3330709 h 3330708"/>
                <a:gd name="connsiteX4" fmla="*/ 57150 w 6424901"/>
                <a:gd name="connsiteY4" fmla="*/ 3330709 h 3330708"/>
                <a:gd name="connsiteX5" fmla="*/ 57150 w 6424901"/>
                <a:gd name="connsiteY5" fmla="*/ 3213646 h 3330708"/>
                <a:gd name="connsiteX6" fmla="*/ 3195114 w 6424901"/>
                <a:gd name="connsiteY6" fmla="*/ 41011 h 3330708"/>
                <a:gd name="connsiteX7" fmla="*/ 6367748 w 6424901"/>
                <a:gd name="connsiteY7" fmla="*/ 3178975 h 3330708"/>
                <a:gd name="connsiteX8" fmla="*/ 6367748 w 6424901"/>
                <a:gd name="connsiteY8" fmla="*/ 3213646 h 3330708"/>
                <a:gd name="connsiteX9" fmla="*/ 6367748 w 6424901"/>
                <a:gd name="connsiteY9" fmla="*/ 3330709 h 3330708"/>
                <a:gd name="connsiteX10" fmla="*/ 6424898 w 6424901"/>
                <a:gd name="connsiteY10" fmla="*/ 3330709 h 3330708"/>
                <a:gd name="connsiteX11" fmla="*/ 6424898 w 6424901"/>
                <a:gd name="connsiteY11" fmla="*/ 3213646 h 3330708"/>
                <a:gd name="connsiteX12" fmla="*/ 6424898 w 6424901"/>
                <a:gd name="connsiteY12" fmla="*/ 3213646 h 3330708"/>
                <a:gd name="connsiteX13" fmla="*/ 6171534 w 6424901"/>
                <a:gd name="connsiteY13" fmla="*/ 1962633 h 33307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424901" h="3330708">
                  <a:moveTo>
                    <a:pt x="6171534" y="1962633"/>
                  </a:moveTo>
                  <a:cubicBezTo>
                    <a:pt x="5480790" y="328402"/>
                    <a:pt x="3596031" y="-436449"/>
                    <a:pt x="1961798" y="254292"/>
                  </a:cubicBezTo>
                  <a:cubicBezTo>
                    <a:pt x="772620" y="756920"/>
                    <a:pt x="-128" y="1922609"/>
                    <a:pt x="0" y="3213646"/>
                  </a:cubicBezTo>
                  <a:lnTo>
                    <a:pt x="0" y="3330709"/>
                  </a:lnTo>
                  <a:lnTo>
                    <a:pt x="57150" y="3330709"/>
                  </a:lnTo>
                  <a:lnTo>
                    <a:pt x="57150" y="3213646"/>
                  </a:lnTo>
                  <a:cubicBezTo>
                    <a:pt x="47576" y="1471019"/>
                    <a:pt x="1452486" y="50585"/>
                    <a:pt x="3195114" y="41011"/>
                  </a:cubicBezTo>
                  <a:cubicBezTo>
                    <a:pt x="4937741" y="31436"/>
                    <a:pt x="6358176" y="1436348"/>
                    <a:pt x="6367748" y="3178975"/>
                  </a:cubicBezTo>
                  <a:cubicBezTo>
                    <a:pt x="6367815" y="3190529"/>
                    <a:pt x="6367815" y="3202093"/>
                    <a:pt x="6367748" y="3213646"/>
                  </a:cubicBezTo>
                  <a:lnTo>
                    <a:pt x="6367748" y="3330709"/>
                  </a:lnTo>
                  <a:lnTo>
                    <a:pt x="6424898" y="3330709"/>
                  </a:lnTo>
                  <a:lnTo>
                    <a:pt x="6424898" y="3213646"/>
                  </a:lnTo>
                  <a:lnTo>
                    <a:pt x="6424898" y="3213646"/>
                  </a:lnTo>
                  <a:cubicBezTo>
                    <a:pt x="6425489" y="2783840"/>
                    <a:pt x="6339316" y="2358339"/>
                    <a:pt x="6171534" y="1962633"/>
                  </a:cubicBezTo>
                  <a:close/>
                </a:path>
              </a:pathLst>
            </a:custGeom>
            <a:solidFill>
              <a:srgbClr val="A7A9A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 sz="270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5FC5872F-B7D5-4F89-A0B8-69708A8929E1}"/>
                </a:ext>
              </a:extLst>
            </p:cNvPr>
            <p:cNvSpPr/>
            <p:nvPr/>
          </p:nvSpPr>
          <p:spPr>
            <a:xfrm>
              <a:off x="2926175" y="1083652"/>
              <a:ext cx="6384036" cy="3330232"/>
            </a:xfrm>
            <a:custGeom>
              <a:avLst/>
              <a:gdLst>
                <a:gd name="connsiteX0" fmla="*/ 16288 w 6384036"/>
                <a:gd name="connsiteY0" fmla="*/ 3330233 h 3330232"/>
                <a:gd name="connsiteX1" fmla="*/ 0 w 6384036"/>
                <a:gd name="connsiteY1" fmla="*/ 3330233 h 3330232"/>
                <a:gd name="connsiteX2" fmla="*/ 0 w 6384036"/>
                <a:gd name="connsiteY2" fmla="*/ 3213170 h 3330232"/>
                <a:gd name="connsiteX3" fmla="*/ 3211249 w 6384036"/>
                <a:gd name="connsiteY3" fmla="*/ 0 h 3330232"/>
                <a:gd name="connsiteX4" fmla="*/ 5484400 w 6384036"/>
                <a:gd name="connsiteY4" fmla="*/ 941648 h 3330232"/>
                <a:gd name="connsiteX5" fmla="*/ 5492401 w 6384036"/>
                <a:gd name="connsiteY5" fmla="*/ 949840 h 3330232"/>
                <a:gd name="connsiteX6" fmla="*/ 949938 w 6384036"/>
                <a:gd name="connsiteY6" fmla="*/ 964118 h 3330232"/>
                <a:gd name="connsiteX7" fmla="*/ 16288 w 6384036"/>
                <a:gd name="connsiteY7" fmla="*/ 3229363 h 3330232"/>
                <a:gd name="connsiteX8" fmla="*/ 6383941 w 6384036"/>
                <a:gd name="connsiteY8" fmla="*/ 3229363 h 3330232"/>
                <a:gd name="connsiteX9" fmla="*/ 5460016 w 6384036"/>
                <a:gd name="connsiteY9" fmla="*/ 998322 h 3330232"/>
                <a:gd name="connsiteX10" fmla="*/ 5451825 w 6384036"/>
                <a:gd name="connsiteY10" fmla="*/ 990321 h 3330232"/>
                <a:gd name="connsiteX11" fmla="*/ 6367939 w 6384036"/>
                <a:gd name="connsiteY11" fmla="*/ 3213170 h 3330232"/>
                <a:gd name="connsiteX12" fmla="*/ 6367939 w 6384036"/>
                <a:gd name="connsiteY12" fmla="*/ 3330233 h 3330232"/>
                <a:gd name="connsiteX13" fmla="*/ 6384037 w 6384036"/>
                <a:gd name="connsiteY13" fmla="*/ 3330233 h 33302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384036" h="3330232">
                  <a:moveTo>
                    <a:pt x="16288" y="3330233"/>
                  </a:moveTo>
                  <a:lnTo>
                    <a:pt x="0" y="3330233"/>
                  </a:lnTo>
                  <a:lnTo>
                    <a:pt x="0" y="3213170"/>
                  </a:lnTo>
                  <a:cubicBezTo>
                    <a:pt x="-529" y="1439111"/>
                    <a:pt x="1437199" y="530"/>
                    <a:pt x="3211249" y="0"/>
                  </a:cubicBezTo>
                  <a:cubicBezTo>
                    <a:pt x="4063918" y="-254"/>
                    <a:pt x="4881696" y="338509"/>
                    <a:pt x="5484400" y="941648"/>
                  </a:cubicBezTo>
                  <a:cubicBezTo>
                    <a:pt x="5487067" y="944411"/>
                    <a:pt x="5489639" y="947173"/>
                    <a:pt x="5492401" y="949840"/>
                  </a:cubicBezTo>
                  <a:cubicBezTo>
                    <a:pt x="4234092" y="-300584"/>
                    <a:pt x="2200361" y="-294193"/>
                    <a:pt x="949938" y="964118"/>
                  </a:cubicBezTo>
                  <a:cubicBezTo>
                    <a:pt x="351654" y="1566184"/>
                    <a:pt x="15983" y="2380581"/>
                    <a:pt x="16288" y="3229363"/>
                  </a:cubicBezTo>
                  <a:close/>
                  <a:moveTo>
                    <a:pt x="6383941" y="3229363"/>
                  </a:moveTo>
                  <a:cubicBezTo>
                    <a:pt x="6384398" y="2392506"/>
                    <a:pt x="6051985" y="1589834"/>
                    <a:pt x="5460016" y="998322"/>
                  </a:cubicBezTo>
                  <a:lnTo>
                    <a:pt x="5451825" y="990321"/>
                  </a:lnTo>
                  <a:cubicBezTo>
                    <a:pt x="6039012" y="1581052"/>
                    <a:pt x="6368387" y="2380257"/>
                    <a:pt x="6367939" y="3213170"/>
                  </a:cubicBezTo>
                  <a:lnTo>
                    <a:pt x="6367939" y="3330233"/>
                  </a:lnTo>
                  <a:lnTo>
                    <a:pt x="6384037" y="3330233"/>
                  </a:lnTo>
                  <a:close/>
                </a:path>
              </a:pathLst>
            </a:custGeom>
            <a:solidFill>
              <a:srgbClr val="D1D3D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 sz="270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E6A433CA-92B6-4C9E-9C3C-303F514335C4}"/>
                </a:ext>
              </a:extLst>
            </p:cNvPr>
            <p:cNvSpPr/>
            <p:nvPr/>
          </p:nvSpPr>
          <p:spPr>
            <a:xfrm>
              <a:off x="5814345" y="781236"/>
              <a:ext cx="596741" cy="1044896"/>
            </a:xfrm>
            <a:custGeom>
              <a:avLst/>
              <a:gdLst>
                <a:gd name="connsiteX0" fmla="*/ 0 w 596741"/>
                <a:gd name="connsiteY0" fmla="*/ 1044896 h 1044896"/>
                <a:gd name="connsiteX1" fmla="*/ 0 w 596741"/>
                <a:gd name="connsiteY1" fmla="*/ 293088 h 1044896"/>
                <a:gd name="connsiteX2" fmla="*/ 303705 w 596741"/>
                <a:gd name="connsiteY2" fmla="*/ 49 h 1044896"/>
                <a:gd name="connsiteX3" fmla="*/ 596741 w 596741"/>
                <a:gd name="connsiteY3" fmla="*/ 293088 h 1044896"/>
                <a:gd name="connsiteX4" fmla="*/ 596741 w 596741"/>
                <a:gd name="connsiteY4" fmla="*/ 1044896 h 10448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96741" h="1044896">
                  <a:moveTo>
                    <a:pt x="0" y="1044896"/>
                  </a:moveTo>
                  <a:lnTo>
                    <a:pt x="0" y="293088"/>
                  </a:lnTo>
                  <a:cubicBezTo>
                    <a:pt x="2943" y="128303"/>
                    <a:pt x="138913" y="-2896"/>
                    <a:pt x="303705" y="49"/>
                  </a:cubicBezTo>
                  <a:cubicBezTo>
                    <a:pt x="464344" y="2918"/>
                    <a:pt x="593874" y="132451"/>
                    <a:pt x="596741" y="293088"/>
                  </a:cubicBezTo>
                  <a:lnTo>
                    <a:pt x="596741" y="1044896"/>
                  </a:lnTo>
                  <a:close/>
                </a:path>
              </a:pathLst>
            </a:custGeom>
            <a:solidFill>
              <a:srgbClr val="C2C4C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 sz="270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CAF2AB96-6571-4281-B795-1ED0F6FB331F}"/>
                </a:ext>
              </a:extLst>
            </p:cNvPr>
            <p:cNvSpPr/>
            <p:nvPr/>
          </p:nvSpPr>
          <p:spPr>
            <a:xfrm>
              <a:off x="5833395" y="795051"/>
              <a:ext cx="558641" cy="1012031"/>
            </a:xfrm>
            <a:custGeom>
              <a:avLst/>
              <a:gdLst>
                <a:gd name="connsiteX0" fmla="*/ 279368 w 558641"/>
                <a:gd name="connsiteY0" fmla="*/ 0 h 1012031"/>
                <a:gd name="connsiteX1" fmla="*/ 0 w 558641"/>
                <a:gd name="connsiteY1" fmla="*/ 279273 h 1012031"/>
                <a:gd name="connsiteX2" fmla="*/ 0 w 558641"/>
                <a:gd name="connsiteY2" fmla="*/ 1012031 h 1012031"/>
                <a:gd name="connsiteX3" fmla="*/ 558641 w 558641"/>
                <a:gd name="connsiteY3" fmla="*/ 1012031 h 1012031"/>
                <a:gd name="connsiteX4" fmla="*/ 558641 w 558641"/>
                <a:gd name="connsiteY4" fmla="*/ 279273 h 1012031"/>
                <a:gd name="connsiteX5" fmla="*/ 279368 w 558641"/>
                <a:gd name="connsiteY5" fmla="*/ 0 h 10120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8641" h="1012031">
                  <a:moveTo>
                    <a:pt x="279368" y="0"/>
                  </a:moveTo>
                  <a:cubicBezTo>
                    <a:pt x="125111" y="0"/>
                    <a:pt x="57" y="125019"/>
                    <a:pt x="0" y="279273"/>
                  </a:cubicBezTo>
                  <a:lnTo>
                    <a:pt x="0" y="1012031"/>
                  </a:lnTo>
                  <a:lnTo>
                    <a:pt x="558641" y="1012031"/>
                  </a:lnTo>
                  <a:lnTo>
                    <a:pt x="558641" y="279273"/>
                  </a:lnTo>
                  <a:cubicBezTo>
                    <a:pt x="558641" y="125035"/>
                    <a:pt x="433607" y="0"/>
                    <a:pt x="279368" y="0"/>
                  </a:cubicBez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 sz="270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2D24589F-8423-45F8-9B04-7F9430CEE205}"/>
                </a:ext>
              </a:extLst>
            </p:cNvPr>
            <p:cNvSpPr/>
            <p:nvPr/>
          </p:nvSpPr>
          <p:spPr>
            <a:xfrm>
              <a:off x="3269582" y="1938227"/>
              <a:ext cx="1057719" cy="1021666"/>
            </a:xfrm>
            <a:custGeom>
              <a:avLst/>
              <a:gdLst>
                <a:gd name="connsiteX0" fmla="*/ 660242 w 1057719"/>
                <a:gd name="connsiteY0" fmla="*/ 1021666 h 1021666"/>
                <a:gd name="connsiteX1" fmla="*/ 99600 w 1057719"/>
                <a:gd name="connsiteY1" fmla="*/ 520842 h 1021666"/>
                <a:gd name="connsiteX2" fmla="*/ 75835 w 1057719"/>
                <a:gd name="connsiteY2" fmla="*/ 99599 h 1021666"/>
                <a:gd name="connsiteX3" fmla="*/ 497078 w 1057719"/>
                <a:gd name="connsiteY3" fmla="*/ 75834 h 1021666"/>
                <a:gd name="connsiteX4" fmla="*/ 1057720 w 1057719"/>
                <a:gd name="connsiteY4" fmla="*/ 576372 h 10216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57719" h="1021666">
                  <a:moveTo>
                    <a:pt x="660242" y="1021666"/>
                  </a:moveTo>
                  <a:lnTo>
                    <a:pt x="99600" y="520842"/>
                  </a:lnTo>
                  <a:cubicBezTo>
                    <a:pt x="-23282" y="411085"/>
                    <a:pt x="-33925" y="222480"/>
                    <a:pt x="75835" y="99599"/>
                  </a:cubicBezTo>
                  <a:cubicBezTo>
                    <a:pt x="185592" y="-23283"/>
                    <a:pt x="374196" y="-33923"/>
                    <a:pt x="497078" y="75834"/>
                  </a:cubicBezTo>
                  <a:lnTo>
                    <a:pt x="1057720" y="576372"/>
                  </a:lnTo>
                  <a:close/>
                </a:path>
              </a:pathLst>
            </a:custGeom>
            <a:solidFill>
              <a:srgbClr val="C2C4C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 sz="270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495128FE-909B-41CC-A17A-197EE058FC31}"/>
                </a:ext>
              </a:extLst>
            </p:cNvPr>
            <p:cNvSpPr/>
            <p:nvPr/>
          </p:nvSpPr>
          <p:spPr>
            <a:xfrm>
              <a:off x="3288632" y="1957234"/>
              <a:ext cx="1011809" cy="975798"/>
            </a:xfrm>
            <a:custGeom>
              <a:avLst/>
              <a:gdLst>
                <a:gd name="connsiteX0" fmla="*/ 71025 w 1011809"/>
                <a:gd name="connsiteY0" fmla="*/ 93212 h 975798"/>
                <a:gd name="connsiteX1" fmla="*/ 93219 w 1011809"/>
                <a:gd name="connsiteY1" fmla="*/ 487643 h 975798"/>
                <a:gd name="connsiteX2" fmla="*/ 639668 w 1011809"/>
                <a:gd name="connsiteY2" fmla="*/ 975799 h 975798"/>
                <a:gd name="connsiteX3" fmla="*/ 1011810 w 1011809"/>
                <a:gd name="connsiteY3" fmla="*/ 559175 h 975798"/>
                <a:gd name="connsiteX4" fmla="*/ 465360 w 1011809"/>
                <a:gd name="connsiteY4" fmla="*/ 71019 h 975798"/>
                <a:gd name="connsiteX5" fmla="*/ 71035 w 1011809"/>
                <a:gd name="connsiteY5" fmla="*/ 93203 h 975798"/>
                <a:gd name="connsiteX6" fmla="*/ 71025 w 1011809"/>
                <a:gd name="connsiteY6" fmla="*/ 93212 h 9757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11809" h="975798">
                  <a:moveTo>
                    <a:pt x="71025" y="93212"/>
                  </a:moveTo>
                  <a:cubicBezTo>
                    <a:pt x="-31749" y="208265"/>
                    <a:pt x="-21815" y="384849"/>
                    <a:pt x="93219" y="487643"/>
                  </a:cubicBezTo>
                  <a:lnTo>
                    <a:pt x="639668" y="975799"/>
                  </a:lnTo>
                  <a:lnTo>
                    <a:pt x="1011810" y="559175"/>
                  </a:lnTo>
                  <a:lnTo>
                    <a:pt x="465360" y="71019"/>
                  </a:lnTo>
                  <a:cubicBezTo>
                    <a:pt x="350346" y="-31746"/>
                    <a:pt x="173800" y="-21811"/>
                    <a:pt x="71035" y="93203"/>
                  </a:cubicBezTo>
                  <a:cubicBezTo>
                    <a:pt x="71025" y="93203"/>
                    <a:pt x="71025" y="93212"/>
                    <a:pt x="71025" y="93212"/>
                  </a:cubicBez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 sz="270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E20FD8B6-5214-4B0C-99EA-17A0312DF0A4}"/>
                </a:ext>
              </a:extLst>
            </p:cNvPr>
            <p:cNvSpPr/>
            <p:nvPr/>
          </p:nvSpPr>
          <p:spPr>
            <a:xfrm>
              <a:off x="2504690" y="4308633"/>
              <a:ext cx="1046610" cy="600932"/>
            </a:xfrm>
            <a:custGeom>
              <a:avLst/>
              <a:gdLst>
                <a:gd name="connsiteX0" fmla="*/ 1043467 w 1046610"/>
                <a:gd name="connsiteY0" fmla="*/ 600932 h 600932"/>
                <a:gd name="connsiteX1" fmla="*/ 291754 w 1046610"/>
                <a:gd name="connsiteY1" fmla="*/ 596741 h 600932"/>
                <a:gd name="connsiteX2" fmla="*/ 76 w 1046610"/>
                <a:gd name="connsiteY2" fmla="*/ 291732 h 600932"/>
                <a:gd name="connsiteX3" fmla="*/ 294898 w 1046610"/>
                <a:gd name="connsiteY3" fmla="*/ 0 h 600932"/>
                <a:gd name="connsiteX4" fmla="*/ 1046611 w 1046610"/>
                <a:gd name="connsiteY4" fmla="*/ 4000 h 6009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6610" h="600932">
                  <a:moveTo>
                    <a:pt x="1043467" y="600932"/>
                  </a:moveTo>
                  <a:lnTo>
                    <a:pt x="291754" y="596741"/>
                  </a:lnTo>
                  <a:cubicBezTo>
                    <a:pt x="126983" y="593055"/>
                    <a:pt x="-3605" y="456505"/>
                    <a:pt x="76" y="291732"/>
                  </a:cubicBezTo>
                  <a:cubicBezTo>
                    <a:pt x="3670" y="130921"/>
                    <a:pt x="134062" y="1896"/>
                    <a:pt x="294898" y="0"/>
                  </a:cubicBezTo>
                  <a:lnTo>
                    <a:pt x="1046611" y="4000"/>
                  </a:lnTo>
                  <a:close/>
                </a:path>
              </a:pathLst>
            </a:custGeom>
            <a:solidFill>
              <a:srgbClr val="C2C4C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 sz="270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9E207502-75C8-45AE-B810-613DCD33B075}"/>
                </a:ext>
              </a:extLst>
            </p:cNvPr>
            <p:cNvSpPr/>
            <p:nvPr/>
          </p:nvSpPr>
          <p:spPr>
            <a:xfrm>
              <a:off x="2518693" y="4327679"/>
              <a:ext cx="1013462" cy="562551"/>
            </a:xfrm>
            <a:custGeom>
              <a:avLst/>
              <a:gdLst>
                <a:gd name="connsiteX0" fmla="*/ 2 w 1013462"/>
                <a:gd name="connsiteY0" fmla="*/ 278135 h 562551"/>
                <a:gd name="connsiteX1" fmla="*/ 277847 w 1013462"/>
                <a:gd name="connsiteY1" fmla="*/ 558646 h 562551"/>
                <a:gd name="connsiteX2" fmla="*/ 1010510 w 1013462"/>
                <a:gd name="connsiteY2" fmla="*/ 562551 h 562551"/>
                <a:gd name="connsiteX3" fmla="*/ 1013462 w 1013462"/>
                <a:gd name="connsiteY3" fmla="*/ 3910 h 562551"/>
                <a:gd name="connsiteX4" fmla="*/ 280799 w 1013462"/>
                <a:gd name="connsiteY4" fmla="*/ 5 h 562551"/>
                <a:gd name="connsiteX5" fmla="*/ 5 w 1013462"/>
                <a:gd name="connsiteY5" fmla="*/ 277554 h 562551"/>
                <a:gd name="connsiteX6" fmla="*/ 2 w 1013462"/>
                <a:gd name="connsiteY6" fmla="*/ 278135 h 5625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13462" h="562551">
                  <a:moveTo>
                    <a:pt x="2" y="278135"/>
                  </a:moveTo>
                  <a:cubicBezTo>
                    <a:pt x="-631" y="432278"/>
                    <a:pt x="123705" y="557808"/>
                    <a:pt x="277847" y="558646"/>
                  </a:cubicBezTo>
                  <a:lnTo>
                    <a:pt x="1010510" y="562551"/>
                  </a:lnTo>
                  <a:lnTo>
                    <a:pt x="1013462" y="3910"/>
                  </a:lnTo>
                  <a:lnTo>
                    <a:pt x="280799" y="5"/>
                  </a:lnTo>
                  <a:cubicBezTo>
                    <a:pt x="126616" y="-890"/>
                    <a:pt x="901" y="123373"/>
                    <a:pt x="5" y="277554"/>
                  </a:cubicBezTo>
                  <a:cubicBezTo>
                    <a:pt x="4" y="277754"/>
                    <a:pt x="3" y="277944"/>
                    <a:pt x="2" y="278135"/>
                  </a:cubicBez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 sz="270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D2738285-928A-4219-A3CD-C7A2019EC747}"/>
                </a:ext>
              </a:extLst>
            </p:cNvPr>
            <p:cNvSpPr/>
            <p:nvPr/>
          </p:nvSpPr>
          <p:spPr>
            <a:xfrm>
              <a:off x="7898130" y="1938194"/>
              <a:ext cx="1057798" cy="1021698"/>
            </a:xfrm>
            <a:custGeom>
              <a:avLst/>
              <a:gdLst>
                <a:gd name="connsiteX0" fmla="*/ 397573 w 1057798"/>
                <a:gd name="connsiteY0" fmla="*/ 1021699 h 1021698"/>
                <a:gd name="connsiteX1" fmla="*/ 958215 w 1057798"/>
                <a:gd name="connsiteY1" fmla="*/ 520874 h 1021698"/>
                <a:gd name="connsiteX2" fmla="*/ 981932 w 1057798"/>
                <a:gd name="connsiteY2" fmla="*/ 99584 h 1021698"/>
                <a:gd name="connsiteX3" fmla="*/ 560641 w 1057798"/>
                <a:gd name="connsiteY3" fmla="*/ 75866 h 1021698"/>
                <a:gd name="connsiteX4" fmla="*/ 0 w 1057798"/>
                <a:gd name="connsiteY4" fmla="*/ 576405 h 10216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57798" h="1021698">
                  <a:moveTo>
                    <a:pt x="397573" y="1021699"/>
                  </a:moveTo>
                  <a:lnTo>
                    <a:pt x="958215" y="520874"/>
                  </a:lnTo>
                  <a:cubicBezTo>
                    <a:pt x="1081097" y="411089"/>
                    <a:pt x="1091717" y="222466"/>
                    <a:pt x="981932" y="99584"/>
                  </a:cubicBezTo>
                  <a:cubicBezTo>
                    <a:pt x="872147" y="-23299"/>
                    <a:pt x="683523" y="-33919"/>
                    <a:pt x="560641" y="75866"/>
                  </a:cubicBezTo>
                  <a:lnTo>
                    <a:pt x="0" y="576405"/>
                  </a:lnTo>
                  <a:close/>
                </a:path>
              </a:pathLst>
            </a:custGeom>
            <a:solidFill>
              <a:srgbClr val="C2C4C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 sz="270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341B7BC7-D2F0-43DF-90C3-49E407EE6300}"/>
                </a:ext>
              </a:extLst>
            </p:cNvPr>
            <p:cNvSpPr/>
            <p:nvPr/>
          </p:nvSpPr>
          <p:spPr>
            <a:xfrm>
              <a:off x="7924800" y="1957172"/>
              <a:ext cx="1012059" cy="975860"/>
            </a:xfrm>
            <a:custGeom>
              <a:avLst/>
              <a:gdLst>
                <a:gd name="connsiteX0" fmla="*/ 941070 w 1012059"/>
                <a:gd name="connsiteY0" fmla="*/ 93274 h 975860"/>
                <a:gd name="connsiteX1" fmla="*/ 918877 w 1012059"/>
                <a:gd name="connsiteY1" fmla="*/ 487705 h 975860"/>
                <a:gd name="connsiteX2" fmla="*/ 372427 w 1012059"/>
                <a:gd name="connsiteY2" fmla="*/ 975861 h 975860"/>
                <a:gd name="connsiteX3" fmla="*/ 0 w 1012059"/>
                <a:gd name="connsiteY3" fmla="*/ 559237 h 975860"/>
                <a:gd name="connsiteX4" fmla="*/ 546449 w 1012059"/>
                <a:gd name="connsiteY4" fmla="*/ 71081 h 975860"/>
                <a:gd name="connsiteX5" fmla="*/ 941051 w 1012059"/>
                <a:gd name="connsiteY5" fmla="*/ 93246 h 975860"/>
                <a:gd name="connsiteX6" fmla="*/ 941070 w 1012059"/>
                <a:gd name="connsiteY6" fmla="*/ 93274 h 9758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12059" h="975860">
                  <a:moveTo>
                    <a:pt x="941070" y="93274"/>
                  </a:moveTo>
                  <a:cubicBezTo>
                    <a:pt x="1043797" y="208346"/>
                    <a:pt x="1033863" y="384882"/>
                    <a:pt x="918877" y="487705"/>
                  </a:cubicBezTo>
                  <a:lnTo>
                    <a:pt x="372427" y="975861"/>
                  </a:lnTo>
                  <a:lnTo>
                    <a:pt x="0" y="559237"/>
                  </a:lnTo>
                  <a:lnTo>
                    <a:pt x="546449" y="71081"/>
                  </a:lnTo>
                  <a:cubicBezTo>
                    <a:pt x="661540" y="-31760"/>
                    <a:pt x="838200" y="-21835"/>
                    <a:pt x="941051" y="93246"/>
                  </a:cubicBezTo>
                  <a:cubicBezTo>
                    <a:pt x="941051" y="93255"/>
                    <a:pt x="941061" y="93265"/>
                    <a:pt x="941070" y="93274"/>
                  </a:cubicBez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 sz="270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07BA8DF7-A073-44B8-AE30-D0F3602E39DE}"/>
                </a:ext>
              </a:extLst>
            </p:cNvPr>
            <p:cNvSpPr/>
            <p:nvPr/>
          </p:nvSpPr>
          <p:spPr>
            <a:xfrm>
              <a:off x="8674131" y="4308748"/>
              <a:ext cx="1056828" cy="600817"/>
            </a:xfrm>
            <a:custGeom>
              <a:avLst/>
              <a:gdLst>
                <a:gd name="connsiteX0" fmla="*/ 3143 w 1056828"/>
                <a:gd name="connsiteY0" fmla="*/ 600818 h 600817"/>
                <a:gd name="connsiteX1" fmla="*/ 754952 w 1056828"/>
                <a:gd name="connsiteY1" fmla="*/ 596817 h 600817"/>
                <a:gd name="connsiteX2" fmla="*/ 1056808 w 1056828"/>
                <a:gd name="connsiteY2" fmla="*/ 301876 h 600817"/>
                <a:gd name="connsiteX3" fmla="*/ 761867 w 1056828"/>
                <a:gd name="connsiteY3" fmla="*/ 19 h 600817"/>
                <a:gd name="connsiteX4" fmla="*/ 751713 w 1056828"/>
                <a:gd name="connsiteY4" fmla="*/ 76 h 600817"/>
                <a:gd name="connsiteX5" fmla="*/ 0 w 1056828"/>
                <a:gd name="connsiteY5" fmla="*/ 4077 h 6008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56828" h="600817">
                  <a:moveTo>
                    <a:pt x="3143" y="600818"/>
                  </a:moveTo>
                  <a:lnTo>
                    <a:pt x="754952" y="596817"/>
                  </a:lnTo>
                  <a:cubicBezTo>
                    <a:pt x="919753" y="598732"/>
                    <a:pt x="1054904" y="466677"/>
                    <a:pt x="1056808" y="301876"/>
                  </a:cubicBezTo>
                  <a:cubicBezTo>
                    <a:pt x="1058723" y="137074"/>
                    <a:pt x="926668" y="1934"/>
                    <a:pt x="761867" y="19"/>
                  </a:cubicBezTo>
                  <a:cubicBezTo>
                    <a:pt x="758486" y="-19"/>
                    <a:pt x="755095" y="0"/>
                    <a:pt x="751713" y="76"/>
                  </a:cubicBezTo>
                  <a:lnTo>
                    <a:pt x="0" y="4077"/>
                  </a:lnTo>
                  <a:close/>
                </a:path>
              </a:pathLst>
            </a:custGeom>
            <a:solidFill>
              <a:srgbClr val="C2C4C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 sz="270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0A6512A6-20EE-4E6F-BF76-826ADCBC055A}"/>
                </a:ext>
              </a:extLst>
            </p:cNvPr>
            <p:cNvSpPr/>
            <p:nvPr/>
          </p:nvSpPr>
          <p:spPr>
            <a:xfrm>
              <a:off x="8693276" y="4327680"/>
              <a:ext cx="1013557" cy="562550"/>
            </a:xfrm>
            <a:custGeom>
              <a:avLst/>
              <a:gdLst>
                <a:gd name="connsiteX0" fmla="*/ 1013556 w 1013557"/>
                <a:gd name="connsiteY0" fmla="*/ 278134 h 562550"/>
                <a:gd name="connsiteX1" fmla="*/ 735711 w 1013557"/>
                <a:gd name="connsiteY1" fmla="*/ 558645 h 562550"/>
                <a:gd name="connsiteX2" fmla="*/ 2953 w 1013557"/>
                <a:gd name="connsiteY2" fmla="*/ 562550 h 562550"/>
                <a:gd name="connsiteX3" fmla="*/ 0 w 1013557"/>
                <a:gd name="connsiteY3" fmla="*/ 3909 h 562550"/>
                <a:gd name="connsiteX4" fmla="*/ 732758 w 1013557"/>
                <a:gd name="connsiteY4" fmla="*/ 4 h 562550"/>
                <a:gd name="connsiteX5" fmla="*/ 1013556 w 1013557"/>
                <a:gd name="connsiteY5" fmla="*/ 277934 h 562550"/>
                <a:gd name="connsiteX6" fmla="*/ 1013556 w 1013557"/>
                <a:gd name="connsiteY6" fmla="*/ 278134 h 562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13557" h="562550">
                  <a:moveTo>
                    <a:pt x="1013556" y="278134"/>
                  </a:moveTo>
                  <a:cubicBezTo>
                    <a:pt x="1014136" y="432258"/>
                    <a:pt x="889835" y="557750"/>
                    <a:pt x="735711" y="558645"/>
                  </a:cubicBezTo>
                  <a:lnTo>
                    <a:pt x="2953" y="562550"/>
                  </a:lnTo>
                  <a:lnTo>
                    <a:pt x="0" y="3909"/>
                  </a:lnTo>
                  <a:lnTo>
                    <a:pt x="732758" y="4"/>
                  </a:lnTo>
                  <a:cubicBezTo>
                    <a:pt x="887044" y="-787"/>
                    <a:pt x="1012765" y="123648"/>
                    <a:pt x="1013556" y="277934"/>
                  </a:cubicBezTo>
                  <a:cubicBezTo>
                    <a:pt x="1013556" y="278000"/>
                    <a:pt x="1013556" y="278067"/>
                    <a:pt x="1013556" y="278134"/>
                  </a:cubicBez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 sz="270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09" name="Freeform: Shape 108">
              <a:extLst>
                <a:ext uri="{FF2B5EF4-FFF2-40B4-BE49-F238E27FC236}">
                  <a16:creationId xmlns:a16="http://schemas.microsoft.com/office/drawing/2014/main" id="{8A35FD65-5A3A-472A-B6EB-78972B4403FC}"/>
                </a:ext>
              </a:extLst>
            </p:cNvPr>
            <p:cNvSpPr/>
            <p:nvPr/>
          </p:nvSpPr>
          <p:spPr>
            <a:xfrm rot="21082802">
              <a:off x="5116930" y="3476812"/>
              <a:ext cx="2043302" cy="2043302"/>
            </a:xfrm>
            <a:custGeom>
              <a:avLst/>
              <a:gdLst>
                <a:gd name="connsiteX0" fmla="*/ 2043303 w 2043302"/>
                <a:gd name="connsiteY0" fmla="*/ 1021651 h 2043302"/>
                <a:gd name="connsiteX1" fmla="*/ 1021651 w 2043302"/>
                <a:gd name="connsiteY1" fmla="*/ 2043303 h 2043302"/>
                <a:gd name="connsiteX2" fmla="*/ 0 w 2043302"/>
                <a:gd name="connsiteY2" fmla="*/ 1021651 h 2043302"/>
                <a:gd name="connsiteX3" fmla="*/ 1021651 w 2043302"/>
                <a:gd name="connsiteY3" fmla="*/ 0 h 2043302"/>
                <a:gd name="connsiteX4" fmla="*/ 2043303 w 2043302"/>
                <a:gd name="connsiteY4" fmla="*/ 1021651 h 20433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43302" h="2043302">
                  <a:moveTo>
                    <a:pt x="2043303" y="1021651"/>
                  </a:moveTo>
                  <a:cubicBezTo>
                    <a:pt x="2043303" y="1585894"/>
                    <a:pt x="1585894" y="2043303"/>
                    <a:pt x="1021651" y="2043303"/>
                  </a:cubicBezTo>
                  <a:cubicBezTo>
                    <a:pt x="457409" y="2043303"/>
                    <a:pt x="0" y="1585894"/>
                    <a:pt x="0" y="1021651"/>
                  </a:cubicBezTo>
                  <a:cubicBezTo>
                    <a:pt x="0" y="457409"/>
                    <a:pt x="457409" y="0"/>
                    <a:pt x="1021651" y="0"/>
                  </a:cubicBezTo>
                  <a:cubicBezTo>
                    <a:pt x="1585894" y="0"/>
                    <a:pt x="2043303" y="457409"/>
                    <a:pt x="2043303" y="1021651"/>
                  </a:cubicBezTo>
                  <a:close/>
                </a:path>
              </a:pathLst>
            </a:custGeom>
            <a:solidFill>
              <a:srgbClr val="F3F4F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 sz="270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10" name="Freeform: Shape 109">
              <a:extLst>
                <a:ext uri="{FF2B5EF4-FFF2-40B4-BE49-F238E27FC236}">
                  <a16:creationId xmlns:a16="http://schemas.microsoft.com/office/drawing/2014/main" id="{47FE1BC4-A2B3-4A6B-AF13-8AD517BEDEF1}"/>
                </a:ext>
              </a:extLst>
            </p:cNvPr>
            <p:cNvSpPr/>
            <p:nvPr/>
          </p:nvSpPr>
          <p:spPr>
            <a:xfrm>
              <a:off x="5097780" y="3457574"/>
              <a:ext cx="2081593" cy="2081593"/>
            </a:xfrm>
            <a:custGeom>
              <a:avLst/>
              <a:gdLst>
                <a:gd name="connsiteX0" fmla="*/ 1040892 w 2081593"/>
                <a:gd name="connsiteY0" fmla="*/ 0 h 2081593"/>
                <a:gd name="connsiteX1" fmla="*/ 0 w 2081593"/>
                <a:gd name="connsiteY1" fmla="*/ 1040702 h 2081593"/>
                <a:gd name="connsiteX2" fmla="*/ 1040701 w 2081593"/>
                <a:gd name="connsiteY2" fmla="*/ 2081593 h 2081593"/>
                <a:gd name="connsiteX3" fmla="*/ 2081593 w 2081593"/>
                <a:gd name="connsiteY3" fmla="*/ 1040892 h 2081593"/>
                <a:gd name="connsiteX4" fmla="*/ 2081593 w 2081593"/>
                <a:gd name="connsiteY4" fmla="*/ 1040702 h 2081593"/>
                <a:gd name="connsiteX5" fmla="*/ 1040892 w 2081593"/>
                <a:gd name="connsiteY5" fmla="*/ 0 h 2081593"/>
                <a:gd name="connsiteX6" fmla="*/ 1040892 w 2081593"/>
                <a:gd name="connsiteY6" fmla="*/ 2062449 h 2081593"/>
                <a:gd name="connsiteX7" fmla="*/ 19050 w 2081593"/>
                <a:gd name="connsiteY7" fmla="*/ 1040797 h 2081593"/>
                <a:gd name="connsiteX8" fmla="*/ 1040701 w 2081593"/>
                <a:gd name="connsiteY8" fmla="*/ 18955 h 2081593"/>
                <a:gd name="connsiteX9" fmla="*/ 2062543 w 2081593"/>
                <a:gd name="connsiteY9" fmla="*/ 1040606 h 2081593"/>
                <a:gd name="connsiteX10" fmla="*/ 2062543 w 2081593"/>
                <a:gd name="connsiteY10" fmla="*/ 1040702 h 2081593"/>
                <a:gd name="connsiteX11" fmla="*/ 1040892 w 2081593"/>
                <a:gd name="connsiteY11" fmla="*/ 2062353 h 20815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81593" h="2081593">
                  <a:moveTo>
                    <a:pt x="1040892" y="0"/>
                  </a:moveTo>
                  <a:cubicBezTo>
                    <a:pt x="466077" y="-57"/>
                    <a:pt x="57" y="465887"/>
                    <a:pt x="0" y="1040702"/>
                  </a:cubicBezTo>
                  <a:cubicBezTo>
                    <a:pt x="-57" y="1615516"/>
                    <a:pt x="465887" y="2081536"/>
                    <a:pt x="1040701" y="2081593"/>
                  </a:cubicBezTo>
                  <a:cubicBezTo>
                    <a:pt x="1615516" y="2081651"/>
                    <a:pt x="2081536" y="1615707"/>
                    <a:pt x="2081593" y="1040892"/>
                  </a:cubicBezTo>
                  <a:cubicBezTo>
                    <a:pt x="2081593" y="1040825"/>
                    <a:pt x="2081593" y="1040768"/>
                    <a:pt x="2081593" y="1040702"/>
                  </a:cubicBezTo>
                  <a:cubicBezTo>
                    <a:pt x="2081546" y="465963"/>
                    <a:pt x="1615631" y="57"/>
                    <a:pt x="1040892" y="0"/>
                  </a:cubicBezTo>
                  <a:close/>
                  <a:moveTo>
                    <a:pt x="1040892" y="2062449"/>
                  </a:moveTo>
                  <a:cubicBezTo>
                    <a:pt x="476593" y="2062506"/>
                    <a:pt x="19107" y="1605096"/>
                    <a:pt x="19050" y="1040797"/>
                  </a:cubicBezTo>
                  <a:cubicBezTo>
                    <a:pt x="18993" y="476498"/>
                    <a:pt x="476402" y="19012"/>
                    <a:pt x="1040701" y="18955"/>
                  </a:cubicBezTo>
                  <a:cubicBezTo>
                    <a:pt x="1605001" y="18898"/>
                    <a:pt x="2062486" y="476307"/>
                    <a:pt x="2062543" y="1040606"/>
                  </a:cubicBezTo>
                  <a:cubicBezTo>
                    <a:pt x="2062543" y="1040635"/>
                    <a:pt x="2062543" y="1040673"/>
                    <a:pt x="2062543" y="1040702"/>
                  </a:cubicBezTo>
                  <a:cubicBezTo>
                    <a:pt x="2061858" y="1604658"/>
                    <a:pt x="1604848" y="2061667"/>
                    <a:pt x="1040892" y="2062353"/>
                  </a:cubicBezTo>
                  <a:close/>
                </a:path>
              </a:pathLst>
            </a:custGeom>
            <a:solidFill>
              <a:srgbClr val="A7A9A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 sz="270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738" name="Freeform: Shape 1737">
              <a:extLst>
                <a:ext uri="{FF2B5EF4-FFF2-40B4-BE49-F238E27FC236}">
                  <a16:creationId xmlns:a16="http://schemas.microsoft.com/office/drawing/2014/main" id="{7D26365C-34FA-4B94-BCF8-60CB187FC13D}"/>
                </a:ext>
              </a:extLst>
            </p:cNvPr>
            <p:cNvSpPr/>
            <p:nvPr/>
          </p:nvSpPr>
          <p:spPr>
            <a:xfrm rot="16606799">
              <a:off x="3583855" y="2117490"/>
              <a:ext cx="1496568" cy="1496568"/>
            </a:xfrm>
            <a:custGeom>
              <a:avLst/>
              <a:gdLst>
                <a:gd name="connsiteX0" fmla="*/ 1496568 w 1496568"/>
                <a:gd name="connsiteY0" fmla="*/ 748284 h 1496568"/>
                <a:gd name="connsiteX1" fmla="*/ 748284 w 1496568"/>
                <a:gd name="connsiteY1" fmla="*/ 1496568 h 1496568"/>
                <a:gd name="connsiteX2" fmla="*/ 0 w 1496568"/>
                <a:gd name="connsiteY2" fmla="*/ 748284 h 1496568"/>
                <a:gd name="connsiteX3" fmla="*/ 748284 w 1496568"/>
                <a:gd name="connsiteY3" fmla="*/ 0 h 1496568"/>
                <a:gd name="connsiteX4" fmla="*/ 1496568 w 1496568"/>
                <a:gd name="connsiteY4" fmla="*/ 748284 h 14965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96568" h="1496568">
                  <a:moveTo>
                    <a:pt x="1496568" y="748284"/>
                  </a:moveTo>
                  <a:cubicBezTo>
                    <a:pt x="1496568" y="1161550"/>
                    <a:pt x="1161550" y="1496568"/>
                    <a:pt x="748284" y="1496568"/>
                  </a:cubicBezTo>
                  <a:cubicBezTo>
                    <a:pt x="335018" y="1496568"/>
                    <a:pt x="0" y="1161550"/>
                    <a:pt x="0" y="748284"/>
                  </a:cubicBezTo>
                  <a:cubicBezTo>
                    <a:pt x="0" y="335018"/>
                    <a:pt x="335018" y="0"/>
                    <a:pt x="748284" y="0"/>
                  </a:cubicBezTo>
                  <a:cubicBezTo>
                    <a:pt x="1161550" y="0"/>
                    <a:pt x="1496568" y="335018"/>
                    <a:pt x="1496568" y="748284"/>
                  </a:cubicBezTo>
                  <a:close/>
                </a:path>
              </a:pathLst>
            </a:custGeom>
            <a:solidFill>
              <a:srgbClr val="DFE0E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 sz="270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739" name="Freeform: Shape 1738">
              <a:extLst>
                <a:ext uri="{FF2B5EF4-FFF2-40B4-BE49-F238E27FC236}">
                  <a16:creationId xmlns:a16="http://schemas.microsoft.com/office/drawing/2014/main" id="{AEB4CD8A-E5B7-469F-9A78-A38531DE27A2}"/>
                </a:ext>
              </a:extLst>
            </p:cNvPr>
            <p:cNvSpPr/>
            <p:nvPr/>
          </p:nvSpPr>
          <p:spPr>
            <a:xfrm>
              <a:off x="3583495" y="2116740"/>
              <a:ext cx="1496949" cy="1497234"/>
            </a:xfrm>
            <a:custGeom>
              <a:avLst/>
              <a:gdLst>
                <a:gd name="connsiteX0" fmla="*/ 1468660 w 1496949"/>
                <a:gd name="connsiteY0" fmla="*/ 876014 h 1497234"/>
                <a:gd name="connsiteX1" fmla="*/ 1488662 w 1496949"/>
                <a:gd name="connsiteY1" fmla="*/ 861917 h 1497234"/>
                <a:gd name="connsiteX2" fmla="*/ 1492568 w 1496949"/>
                <a:gd name="connsiteY2" fmla="*/ 831628 h 1497234"/>
                <a:gd name="connsiteX3" fmla="*/ 1477832 w 1496949"/>
                <a:gd name="connsiteY3" fmla="*/ 811863 h 1497234"/>
                <a:gd name="connsiteX4" fmla="*/ 1495615 w 1496949"/>
                <a:gd name="connsiteY4" fmla="*/ 796957 h 1497234"/>
                <a:gd name="connsiteX5" fmla="*/ 1496949 w 1496949"/>
                <a:gd name="connsiteY5" fmla="*/ 766477 h 1497234"/>
                <a:gd name="connsiteX6" fmla="*/ 1480852 w 1496949"/>
                <a:gd name="connsiteY6" fmla="*/ 747808 h 1497234"/>
                <a:gd name="connsiteX7" fmla="*/ 1496949 w 1496949"/>
                <a:gd name="connsiteY7" fmla="*/ 731711 h 1497234"/>
                <a:gd name="connsiteX8" fmla="*/ 1495615 w 1496949"/>
                <a:gd name="connsiteY8" fmla="*/ 701231 h 1497234"/>
                <a:gd name="connsiteX9" fmla="*/ 1477661 w 1496949"/>
                <a:gd name="connsiteY9" fmla="*/ 684343 h 1497234"/>
                <a:gd name="connsiteX10" fmla="*/ 1492568 w 1496949"/>
                <a:gd name="connsiteY10" fmla="*/ 666560 h 1497234"/>
                <a:gd name="connsiteX11" fmla="*/ 1488662 w 1496949"/>
                <a:gd name="connsiteY11" fmla="*/ 636270 h 1497234"/>
                <a:gd name="connsiteX12" fmla="*/ 1469279 w 1496949"/>
                <a:gd name="connsiteY12" fmla="*/ 621040 h 1497234"/>
                <a:gd name="connsiteX13" fmla="*/ 1482662 w 1496949"/>
                <a:gd name="connsiteY13" fmla="*/ 601980 h 1497234"/>
                <a:gd name="connsiteX14" fmla="*/ 1475994 w 1496949"/>
                <a:gd name="connsiteY14" fmla="*/ 572262 h 1497234"/>
                <a:gd name="connsiteX15" fmla="*/ 1455468 w 1496949"/>
                <a:gd name="connsiteY15" fmla="*/ 558613 h 1497234"/>
                <a:gd name="connsiteX16" fmla="*/ 1467040 w 1496949"/>
                <a:gd name="connsiteY16" fmla="*/ 538639 h 1497234"/>
                <a:gd name="connsiteX17" fmla="*/ 1457515 w 1496949"/>
                <a:gd name="connsiteY17" fmla="*/ 509492 h 1497234"/>
                <a:gd name="connsiteX18" fmla="*/ 1435770 w 1496949"/>
                <a:gd name="connsiteY18" fmla="*/ 497891 h 1497234"/>
                <a:gd name="connsiteX19" fmla="*/ 1445514 w 1496949"/>
                <a:gd name="connsiteY19" fmla="*/ 476821 h 1497234"/>
                <a:gd name="connsiteX20" fmla="*/ 1433798 w 1496949"/>
                <a:gd name="connsiteY20" fmla="*/ 448723 h 1497234"/>
                <a:gd name="connsiteX21" fmla="*/ 1411091 w 1496949"/>
                <a:gd name="connsiteY21" fmla="*/ 439122 h 1497234"/>
                <a:gd name="connsiteX22" fmla="*/ 1419035 w 1496949"/>
                <a:gd name="connsiteY22" fmla="*/ 417195 h 1497234"/>
                <a:gd name="connsiteX23" fmla="*/ 1404938 w 1496949"/>
                <a:gd name="connsiteY23" fmla="*/ 390144 h 1497234"/>
                <a:gd name="connsiteX24" fmla="*/ 1381601 w 1496949"/>
                <a:gd name="connsiteY24" fmla="*/ 382200 h 1497234"/>
                <a:gd name="connsiteX25" fmla="*/ 1387507 w 1496949"/>
                <a:gd name="connsiteY25" fmla="*/ 360045 h 1497234"/>
                <a:gd name="connsiteX26" fmla="*/ 1371029 w 1496949"/>
                <a:gd name="connsiteY26" fmla="*/ 334328 h 1497234"/>
                <a:gd name="connsiteX27" fmla="*/ 1346740 w 1496949"/>
                <a:gd name="connsiteY27" fmla="*/ 330041 h 1497234"/>
                <a:gd name="connsiteX28" fmla="*/ 1351026 w 1496949"/>
                <a:gd name="connsiteY28" fmla="*/ 305753 h 1497234"/>
                <a:gd name="connsiteX29" fmla="*/ 1331976 w 1496949"/>
                <a:gd name="connsiteY29" fmla="*/ 281559 h 1497234"/>
                <a:gd name="connsiteX30" fmla="*/ 1308345 w 1496949"/>
                <a:gd name="connsiteY30" fmla="*/ 275025 h 1497234"/>
                <a:gd name="connsiteX31" fmla="*/ 1310449 w 1496949"/>
                <a:gd name="connsiteY31" fmla="*/ 254984 h 1497234"/>
                <a:gd name="connsiteX32" fmla="*/ 1289876 w 1496949"/>
                <a:gd name="connsiteY32" fmla="*/ 232505 h 1497234"/>
                <a:gd name="connsiteX33" fmla="*/ 1265301 w 1496949"/>
                <a:gd name="connsiteY33" fmla="*/ 230572 h 1497234"/>
                <a:gd name="connsiteX34" fmla="*/ 1265301 w 1496949"/>
                <a:gd name="connsiteY34" fmla="*/ 207931 h 1497234"/>
                <a:gd name="connsiteX35" fmla="*/ 1242727 w 1496949"/>
                <a:gd name="connsiteY35" fmla="*/ 187262 h 1497234"/>
                <a:gd name="connsiteX36" fmla="*/ 1218295 w 1496949"/>
                <a:gd name="connsiteY36" fmla="*/ 189405 h 1497234"/>
                <a:gd name="connsiteX37" fmla="*/ 1216152 w 1496949"/>
                <a:gd name="connsiteY37" fmla="*/ 164973 h 1497234"/>
                <a:gd name="connsiteX38" fmla="*/ 1191958 w 1496949"/>
                <a:gd name="connsiteY38" fmla="*/ 145923 h 1497234"/>
                <a:gd name="connsiteX39" fmla="*/ 1167670 w 1496949"/>
                <a:gd name="connsiteY39" fmla="*/ 150209 h 1497234"/>
                <a:gd name="connsiteX40" fmla="*/ 1163383 w 1496949"/>
                <a:gd name="connsiteY40" fmla="*/ 125921 h 1497234"/>
                <a:gd name="connsiteX41" fmla="*/ 1137666 w 1496949"/>
                <a:gd name="connsiteY41" fmla="*/ 109538 h 1497234"/>
                <a:gd name="connsiteX42" fmla="*/ 1113473 w 1496949"/>
                <a:gd name="connsiteY42" fmla="*/ 114262 h 1497234"/>
                <a:gd name="connsiteX43" fmla="*/ 1107567 w 1496949"/>
                <a:gd name="connsiteY43" fmla="*/ 92107 h 1497234"/>
                <a:gd name="connsiteX44" fmla="*/ 1080516 w 1496949"/>
                <a:gd name="connsiteY44" fmla="*/ 78010 h 1497234"/>
                <a:gd name="connsiteX45" fmla="*/ 1056932 w 1496949"/>
                <a:gd name="connsiteY45" fmla="*/ 85173 h 1497234"/>
                <a:gd name="connsiteX46" fmla="*/ 1048988 w 1496949"/>
                <a:gd name="connsiteY46" fmla="*/ 63246 h 1497234"/>
                <a:gd name="connsiteX47" fmla="*/ 1020413 w 1496949"/>
                <a:gd name="connsiteY47" fmla="*/ 51435 h 1497234"/>
                <a:gd name="connsiteX48" fmla="*/ 998220 w 1496949"/>
                <a:gd name="connsiteY48" fmla="*/ 61722 h 1497234"/>
                <a:gd name="connsiteX49" fmla="*/ 987743 w 1496949"/>
                <a:gd name="connsiteY49" fmla="*/ 39529 h 1497234"/>
                <a:gd name="connsiteX50" fmla="*/ 959168 w 1496949"/>
                <a:gd name="connsiteY50" fmla="*/ 30004 h 1497234"/>
                <a:gd name="connsiteX51" fmla="*/ 937231 w 1496949"/>
                <a:gd name="connsiteY51" fmla="*/ 41243 h 1497234"/>
                <a:gd name="connsiteX52" fmla="*/ 925544 w 1496949"/>
                <a:gd name="connsiteY52" fmla="*/ 20955 h 1497234"/>
                <a:gd name="connsiteX53" fmla="*/ 895731 w 1496949"/>
                <a:gd name="connsiteY53" fmla="*/ 14383 h 1497234"/>
                <a:gd name="connsiteX54" fmla="*/ 874919 w 1496949"/>
                <a:gd name="connsiteY54" fmla="*/ 27594 h 1497234"/>
                <a:gd name="connsiteX55" fmla="*/ 861441 w 1496949"/>
                <a:gd name="connsiteY55" fmla="*/ 8287 h 1497234"/>
                <a:gd name="connsiteX56" fmla="*/ 831247 w 1496949"/>
                <a:gd name="connsiteY56" fmla="*/ 4382 h 1497234"/>
                <a:gd name="connsiteX57" fmla="*/ 811463 w 1496949"/>
                <a:gd name="connsiteY57" fmla="*/ 19088 h 1497234"/>
                <a:gd name="connsiteX58" fmla="*/ 796576 w 1496949"/>
                <a:gd name="connsiteY58" fmla="*/ 1429 h 1497234"/>
                <a:gd name="connsiteX59" fmla="*/ 766096 w 1496949"/>
                <a:gd name="connsiteY59" fmla="*/ 0 h 1497234"/>
                <a:gd name="connsiteX60" fmla="*/ 748665 w 1496949"/>
                <a:gd name="connsiteY60" fmla="*/ 17431 h 1497234"/>
                <a:gd name="connsiteX61" fmla="*/ 731234 w 1496949"/>
                <a:gd name="connsiteY61" fmla="*/ 0 h 1497234"/>
                <a:gd name="connsiteX62" fmla="*/ 700850 w 1496949"/>
                <a:gd name="connsiteY62" fmla="*/ 1429 h 1497234"/>
                <a:gd name="connsiteX63" fmla="*/ 683838 w 1496949"/>
                <a:gd name="connsiteY63" fmla="*/ 19269 h 1497234"/>
                <a:gd name="connsiteX64" fmla="*/ 666179 w 1496949"/>
                <a:gd name="connsiteY64" fmla="*/ 4382 h 1497234"/>
                <a:gd name="connsiteX65" fmla="*/ 635889 w 1496949"/>
                <a:gd name="connsiteY65" fmla="*/ 8287 h 1497234"/>
                <a:gd name="connsiteX66" fmla="*/ 620906 w 1496949"/>
                <a:gd name="connsiteY66" fmla="*/ 27861 h 1497234"/>
                <a:gd name="connsiteX67" fmla="*/ 601599 w 1496949"/>
                <a:gd name="connsiteY67" fmla="*/ 14383 h 1497234"/>
                <a:gd name="connsiteX68" fmla="*/ 571881 w 1496949"/>
                <a:gd name="connsiteY68" fmla="*/ 20955 h 1497234"/>
                <a:gd name="connsiteX69" fmla="*/ 558546 w 1496949"/>
                <a:gd name="connsiteY69" fmla="*/ 41691 h 1497234"/>
                <a:gd name="connsiteX70" fmla="*/ 538258 w 1496949"/>
                <a:gd name="connsiteY70" fmla="*/ 30004 h 1497234"/>
                <a:gd name="connsiteX71" fmla="*/ 509111 w 1496949"/>
                <a:gd name="connsiteY71" fmla="*/ 39529 h 1497234"/>
                <a:gd name="connsiteX72" fmla="*/ 497138 w 1496949"/>
                <a:gd name="connsiteY72" fmla="*/ 61074 h 1497234"/>
                <a:gd name="connsiteX73" fmla="*/ 476441 w 1496949"/>
                <a:gd name="connsiteY73" fmla="*/ 51435 h 1497234"/>
                <a:gd name="connsiteX74" fmla="*/ 447866 w 1496949"/>
                <a:gd name="connsiteY74" fmla="*/ 63246 h 1497234"/>
                <a:gd name="connsiteX75" fmla="*/ 438264 w 1496949"/>
                <a:gd name="connsiteY75" fmla="*/ 85954 h 1497234"/>
                <a:gd name="connsiteX76" fmla="*/ 416338 w 1496949"/>
                <a:gd name="connsiteY76" fmla="*/ 78010 h 1497234"/>
                <a:gd name="connsiteX77" fmla="*/ 389287 w 1496949"/>
                <a:gd name="connsiteY77" fmla="*/ 92107 h 1497234"/>
                <a:gd name="connsiteX78" fmla="*/ 383000 w 1496949"/>
                <a:gd name="connsiteY78" fmla="*/ 115824 h 1497234"/>
                <a:gd name="connsiteX79" fmla="*/ 359283 w 1496949"/>
                <a:gd name="connsiteY79" fmla="*/ 109538 h 1497234"/>
                <a:gd name="connsiteX80" fmla="*/ 333566 w 1496949"/>
                <a:gd name="connsiteY80" fmla="*/ 125921 h 1497234"/>
                <a:gd name="connsiteX81" fmla="*/ 329279 w 1496949"/>
                <a:gd name="connsiteY81" fmla="*/ 150209 h 1497234"/>
                <a:gd name="connsiteX82" fmla="*/ 304991 w 1496949"/>
                <a:gd name="connsiteY82" fmla="*/ 145923 h 1497234"/>
                <a:gd name="connsiteX83" fmla="*/ 280797 w 1496949"/>
                <a:gd name="connsiteY83" fmla="*/ 164973 h 1497234"/>
                <a:gd name="connsiteX84" fmla="*/ 274692 w 1496949"/>
                <a:gd name="connsiteY84" fmla="*/ 188719 h 1497234"/>
                <a:gd name="connsiteX85" fmla="*/ 255079 w 1496949"/>
                <a:gd name="connsiteY85" fmla="*/ 187357 h 1497234"/>
                <a:gd name="connsiteX86" fmla="*/ 232505 w 1496949"/>
                <a:gd name="connsiteY86" fmla="*/ 208026 h 1497234"/>
                <a:gd name="connsiteX87" fmla="*/ 230572 w 1496949"/>
                <a:gd name="connsiteY87" fmla="*/ 232600 h 1497234"/>
                <a:gd name="connsiteX88" fmla="*/ 207931 w 1496949"/>
                <a:gd name="connsiteY88" fmla="*/ 232600 h 1497234"/>
                <a:gd name="connsiteX89" fmla="*/ 187357 w 1496949"/>
                <a:gd name="connsiteY89" fmla="*/ 255079 h 1497234"/>
                <a:gd name="connsiteX90" fmla="*/ 189452 w 1496949"/>
                <a:gd name="connsiteY90" fmla="*/ 279559 h 1497234"/>
                <a:gd name="connsiteX91" fmla="*/ 164973 w 1496949"/>
                <a:gd name="connsiteY91" fmla="*/ 281654 h 1497234"/>
                <a:gd name="connsiteX92" fmla="*/ 146399 w 1496949"/>
                <a:gd name="connsiteY92" fmla="*/ 305848 h 1497234"/>
                <a:gd name="connsiteX93" fmla="*/ 150685 w 1496949"/>
                <a:gd name="connsiteY93" fmla="*/ 330137 h 1497234"/>
                <a:gd name="connsiteX94" fmla="*/ 126397 w 1496949"/>
                <a:gd name="connsiteY94" fmla="*/ 334423 h 1497234"/>
                <a:gd name="connsiteX95" fmla="*/ 109918 w 1496949"/>
                <a:gd name="connsiteY95" fmla="*/ 360140 h 1497234"/>
                <a:gd name="connsiteX96" fmla="*/ 116014 w 1496949"/>
                <a:gd name="connsiteY96" fmla="*/ 383667 h 1497234"/>
                <a:gd name="connsiteX97" fmla="*/ 92488 w 1496949"/>
                <a:gd name="connsiteY97" fmla="*/ 390239 h 1497234"/>
                <a:gd name="connsiteX98" fmla="*/ 78391 w 1496949"/>
                <a:gd name="connsiteY98" fmla="*/ 417290 h 1497234"/>
                <a:gd name="connsiteX99" fmla="*/ 85554 w 1496949"/>
                <a:gd name="connsiteY99" fmla="*/ 440874 h 1497234"/>
                <a:gd name="connsiteX100" fmla="*/ 63627 w 1496949"/>
                <a:gd name="connsiteY100" fmla="*/ 448818 h 1497234"/>
                <a:gd name="connsiteX101" fmla="*/ 51911 w 1496949"/>
                <a:gd name="connsiteY101" fmla="*/ 476917 h 1497234"/>
                <a:gd name="connsiteX102" fmla="*/ 60703 w 1496949"/>
                <a:gd name="connsiteY102" fmla="*/ 499948 h 1497234"/>
                <a:gd name="connsiteX103" fmla="*/ 40005 w 1496949"/>
                <a:gd name="connsiteY103" fmla="*/ 509588 h 1497234"/>
                <a:gd name="connsiteX104" fmla="*/ 30480 w 1496949"/>
                <a:gd name="connsiteY104" fmla="*/ 538734 h 1497234"/>
                <a:gd name="connsiteX105" fmla="*/ 42529 w 1496949"/>
                <a:gd name="connsiteY105" fmla="*/ 560308 h 1497234"/>
                <a:gd name="connsiteX106" fmla="*/ 20955 w 1496949"/>
                <a:gd name="connsiteY106" fmla="*/ 572357 h 1497234"/>
                <a:gd name="connsiteX107" fmla="*/ 14383 w 1496949"/>
                <a:gd name="connsiteY107" fmla="*/ 602075 h 1497234"/>
                <a:gd name="connsiteX108" fmla="*/ 27594 w 1496949"/>
                <a:gd name="connsiteY108" fmla="*/ 622887 h 1497234"/>
                <a:gd name="connsiteX109" fmla="*/ 8287 w 1496949"/>
                <a:gd name="connsiteY109" fmla="*/ 636365 h 1497234"/>
                <a:gd name="connsiteX110" fmla="*/ 4381 w 1496949"/>
                <a:gd name="connsiteY110" fmla="*/ 666655 h 1497234"/>
                <a:gd name="connsiteX111" fmla="*/ 19117 w 1496949"/>
                <a:gd name="connsiteY111" fmla="*/ 686419 h 1497234"/>
                <a:gd name="connsiteX112" fmla="*/ 1333 w 1496949"/>
                <a:gd name="connsiteY112" fmla="*/ 701326 h 1497234"/>
                <a:gd name="connsiteX113" fmla="*/ 0 w 1496949"/>
                <a:gd name="connsiteY113" fmla="*/ 731806 h 1497234"/>
                <a:gd name="connsiteX114" fmla="*/ 16097 w 1496949"/>
                <a:gd name="connsiteY114" fmla="*/ 750475 h 1497234"/>
                <a:gd name="connsiteX115" fmla="*/ 0 w 1496949"/>
                <a:gd name="connsiteY115" fmla="*/ 766572 h 1497234"/>
                <a:gd name="connsiteX116" fmla="*/ 1333 w 1496949"/>
                <a:gd name="connsiteY116" fmla="*/ 797052 h 1497234"/>
                <a:gd name="connsiteX117" fmla="*/ 19288 w 1496949"/>
                <a:gd name="connsiteY117" fmla="*/ 813940 h 1497234"/>
                <a:gd name="connsiteX118" fmla="*/ 4381 w 1496949"/>
                <a:gd name="connsiteY118" fmla="*/ 831723 h 1497234"/>
                <a:gd name="connsiteX119" fmla="*/ 8287 w 1496949"/>
                <a:gd name="connsiteY119" fmla="*/ 862013 h 1497234"/>
                <a:gd name="connsiteX120" fmla="*/ 27861 w 1496949"/>
                <a:gd name="connsiteY120" fmla="*/ 876995 h 1497234"/>
                <a:gd name="connsiteX121" fmla="*/ 14383 w 1496949"/>
                <a:gd name="connsiteY121" fmla="*/ 896302 h 1497234"/>
                <a:gd name="connsiteX122" fmla="*/ 20955 w 1496949"/>
                <a:gd name="connsiteY122" fmla="*/ 926021 h 1497234"/>
                <a:gd name="connsiteX123" fmla="*/ 42529 w 1496949"/>
                <a:gd name="connsiteY123" fmla="*/ 938070 h 1497234"/>
                <a:gd name="connsiteX124" fmla="*/ 30480 w 1496949"/>
                <a:gd name="connsiteY124" fmla="*/ 959644 h 1497234"/>
                <a:gd name="connsiteX125" fmla="*/ 40005 w 1496949"/>
                <a:gd name="connsiteY125" fmla="*/ 988790 h 1497234"/>
                <a:gd name="connsiteX126" fmla="*/ 61551 w 1496949"/>
                <a:gd name="connsiteY126" fmla="*/ 1000763 h 1497234"/>
                <a:gd name="connsiteX127" fmla="*/ 51911 w 1496949"/>
                <a:gd name="connsiteY127" fmla="*/ 1021461 h 1497234"/>
                <a:gd name="connsiteX128" fmla="*/ 63627 w 1496949"/>
                <a:gd name="connsiteY128" fmla="*/ 1050036 h 1497234"/>
                <a:gd name="connsiteX129" fmla="*/ 86335 w 1496949"/>
                <a:gd name="connsiteY129" fmla="*/ 1059637 h 1497234"/>
                <a:gd name="connsiteX130" fmla="*/ 78391 w 1496949"/>
                <a:gd name="connsiteY130" fmla="*/ 1081564 h 1497234"/>
                <a:gd name="connsiteX131" fmla="*/ 92488 w 1496949"/>
                <a:gd name="connsiteY131" fmla="*/ 1108615 h 1497234"/>
                <a:gd name="connsiteX132" fmla="*/ 115824 w 1496949"/>
                <a:gd name="connsiteY132" fmla="*/ 1116559 h 1497234"/>
                <a:gd name="connsiteX133" fmla="*/ 109918 w 1496949"/>
                <a:gd name="connsiteY133" fmla="*/ 1138714 h 1497234"/>
                <a:gd name="connsiteX134" fmla="*/ 126397 w 1496949"/>
                <a:gd name="connsiteY134" fmla="*/ 1164431 h 1497234"/>
                <a:gd name="connsiteX135" fmla="*/ 150685 w 1496949"/>
                <a:gd name="connsiteY135" fmla="*/ 1168718 h 1497234"/>
                <a:gd name="connsiteX136" fmla="*/ 146399 w 1496949"/>
                <a:gd name="connsiteY136" fmla="*/ 1193006 h 1497234"/>
                <a:gd name="connsiteX137" fmla="*/ 164973 w 1496949"/>
                <a:gd name="connsiteY137" fmla="*/ 1217295 h 1497234"/>
                <a:gd name="connsiteX138" fmla="*/ 189452 w 1496949"/>
                <a:gd name="connsiteY138" fmla="*/ 1219391 h 1497234"/>
                <a:gd name="connsiteX139" fmla="*/ 187357 w 1496949"/>
                <a:gd name="connsiteY139" fmla="*/ 1243870 h 1497234"/>
                <a:gd name="connsiteX140" fmla="*/ 207931 w 1496949"/>
                <a:gd name="connsiteY140" fmla="*/ 1266349 h 1497234"/>
                <a:gd name="connsiteX141" fmla="*/ 232505 w 1496949"/>
                <a:gd name="connsiteY141" fmla="*/ 1268282 h 1497234"/>
                <a:gd name="connsiteX142" fmla="*/ 232505 w 1496949"/>
                <a:gd name="connsiteY142" fmla="*/ 1290923 h 1497234"/>
                <a:gd name="connsiteX143" fmla="*/ 255079 w 1496949"/>
                <a:gd name="connsiteY143" fmla="*/ 1311593 h 1497234"/>
                <a:gd name="connsiteX144" fmla="*/ 279511 w 1496949"/>
                <a:gd name="connsiteY144" fmla="*/ 1309449 h 1497234"/>
                <a:gd name="connsiteX145" fmla="*/ 281654 w 1496949"/>
                <a:gd name="connsiteY145" fmla="*/ 1333881 h 1497234"/>
                <a:gd name="connsiteX146" fmla="*/ 305848 w 1496949"/>
                <a:gd name="connsiteY146" fmla="*/ 1352931 h 1497234"/>
                <a:gd name="connsiteX147" fmla="*/ 330089 w 1496949"/>
                <a:gd name="connsiteY147" fmla="*/ 1348597 h 1497234"/>
                <a:gd name="connsiteX148" fmla="*/ 334423 w 1496949"/>
                <a:gd name="connsiteY148" fmla="*/ 1372838 h 1497234"/>
                <a:gd name="connsiteX149" fmla="*/ 360140 w 1496949"/>
                <a:gd name="connsiteY149" fmla="*/ 1389317 h 1497234"/>
                <a:gd name="connsiteX150" fmla="*/ 383858 w 1496949"/>
                <a:gd name="connsiteY150" fmla="*/ 1383030 h 1497234"/>
                <a:gd name="connsiteX151" fmla="*/ 390144 w 1496949"/>
                <a:gd name="connsiteY151" fmla="*/ 1406747 h 1497234"/>
                <a:gd name="connsiteX152" fmla="*/ 417195 w 1496949"/>
                <a:gd name="connsiteY152" fmla="*/ 1420844 h 1497234"/>
                <a:gd name="connsiteX153" fmla="*/ 440779 w 1496949"/>
                <a:gd name="connsiteY153" fmla="*/ 1413682 h 1497234"/>
                <a:gd name="connsiteX154" fmla="*/ 448723 w 1496949"/>
                <a:gd name="connsiteY154" fmla="*/ 1435608 h 1497234"/>
                <a:gd name="connsiteX155" fmla="*/ 477298 w 1496949"/>
                <a:gd name="connsiteY155" fmla="*/ 1447324 h 1497234"/>
                <a:gd name="connsiteX156" fmla="*/ 500224 w 1496949"/>
                <a:gd name="connsiteY156" fmla="*/ 1438256 h 1497234"/>
                <a:gd name="connsiteX157" fmla="*/ 509968 w 1496949"/>
                <a:gd name="connsiteY157" fmla="*/ 1459325 h 1497234"/>
                <a:gd name="connsiteX158" fmla="*/ 539115 w 1496949"/>
                <a:gd name="connsiteY158" fmla="*/ 1468850 h 1497234"/>
                <a:gd name="connsiteX159" fmla="*/ 559556 w 1496949"/>
                <a:gd name="connsiteY159" fmla="*/ 1455068 h 1497234"/>
                <a:gd name="connsiteX160" fmla="*/ 559880 w 1496949"/>
                <a:gd name="connsiteY160" fmla="*/ 1455134 h 1497234"/>
                <a:gd name="connsiteX161" fmla="*/ 572262 w 1496949"/>
                <a:gd name="connsiteY161" fmla="*/ 1476375 h 1497234"/>
                <a:gd name="connsiteX162" fmla="*/ 601980 w 1496949"/>
                <a:gd name="connsiteY162" fmla="*/ 1482947 h 1497234"/>
                <a:gd name="connsiteX163" fmla="*/ 622792 w 1496949"/>
                <a:gd name="connsiteY163" fmla="*/ 1469746 h 1497234"/>
                <a:gd name="connsiteX164" fmla="*/ 636270 w 1496949"/>
                <a:gd name="connsiteY164" fmla="*/ 1489043 h 1497234"/>
                <a:gd name="connsiteX165" fmla="*/ 666559 w 1496949"/>
                <a:gd name="connsiteY165" fmla="*/ 1492949 h 1497234"/>
                <a:gd name="connsiteX166" fmla="*/ 686343 w 1496949"/>
                <a:gd name="connsiteY166" fmla="*/ 1478242 h 1497234"/>
                <a:gd name="connsiteX167" fmla="*/ 701230 w 1496949"/>
                <a:gd name="connsiteY167" fmla="*/ 1495901 h 1497234"/>
                <a:gd name="connsiteX168" fmla="*/ 731615 w 1496949"/>
                <a:gd name="connsiteY168" fmla="*/ 1497235 h 1497234"/>
                <a:gd name="connsiteX169" fmla="*/ 749046 w 1496949"/>
                <a:gd name="connsiteY169" fmla="*/ 1479804 h 1497234"/>
                <a:gd name="connsiteX170" fmla="*/ 766477 w 1496949"/>
                <a:gd name="connsiteY170" fmla="*/ 1497235 h 1497234"/>
                <a:gd name="connsiteX171" fmla="*/ 796957 w 1496949"/>
                <a:gd name="connsiteY171" fmla="*/ 1495901 h 1497234"/>
                <a:gd name="connsiteX172" fmla="*/ 813968 w 1496949"/>
                <a:gd name="connsiteY172" fmla="*/ 1478061 h 1497234"/>
                <a:gd name="connsiteX173" fmla="*/ 831628 w 1496949"/>
                <a:gd name="connsiteY173" fmla="*/ 1492949 h 1497234"/>
                <a:gd name="connsiteX174" fmla="*/ 861822 w 1496949"/>
                <a:gd name="connsiteY174" fmla="*/ 1489043 h 1497234"/>
                <a:gd name="connsiteX175" fmla="*/ 876805 w 1496949"/>
                <a:gd name="connsiteY175" fmla="*/ 1469470 h 1497234"/>
                <a:gd name="connsiteX176" fmla="*/ 896112 w 1496949"/>
                <a:gd name="connsiteY176" fmla="*/ 1482947 h 1497234"/>
                <a:gd name="connsiteX177" fmla="*/ 925925 w 1496949"/>
                <a:gd name="connsiteY177" fmla="*/ 1476375 h 1497234"/>
                <a:gd name="connsiteX178" fmla="*/ 937974 w 1496949"/>
                <a:gd name="connsiteY178" fmla="*/ 1454801 h 1497234"/>
                <a:gd name="connsiteX179" fmla="*/ 959549 w 1496949"/>
                <a:gd name="connsiteY179" fmla="*/ 1466850 h 1497234"/>
                <a:gd name="connsiteX180" fmla="*/ 988124 w 1496949"/>
                <a:gd name="connsiteY180" fmla="*/ 1457325 h 1497234"/>
                <a:gd name="connsiteX181" fmla="*/ 999725 w 1496949"/>
                <a:gd name="connsiteY181" fmla="*/ 1435579 h 1497234"/>
                <a:gd name="connsiteX182" fmla="*/ 1020794 w 1496949"/>
                <a:gd name="connsiteY182" fmla="*/ 1445324 h 1497234"/>
                <a:gd name="connsiteX183" fmla="*/ 1049369 w 1496949"/>
                <a:gd name="connsiteY183" fmla="*/ 1433608 h 1497234"/>
                <a:gd name="connsiteX184" fmla="*/ 1058970 w 1496949"/>
                <a:gd name="connsiteY184" fmla="*/ 1410900 h 1497234"/>
                <a:gd name="connsiteX185" fmla="*/ 1080897 w 1496949"/>
                <a:gd name="connsiteY185" fmla="*/ 1418844 h 1497234"/>
                <a:gd name="connsiteX186" fmla="*/ 1107948 w 1496949"/>
                <a:gd name="connsiteY186" fmla="*/ 1404747 h 1497234"/>
                <a:gd name="connsiteX187" fmla="*/ 1115892 w 1496949"/>
                <a:gd name="connsiteY187" fmla="*/ 1381411 h 1497234"/>
                <a:gd name="connsiteX188" fmla="*/ 1138047 w 1496949"/>
                <a:gd name="connsiteY188" fmla="*/ 1387316 h 1497234"/>
                <a:gd name="connsiteX189" fmla="*/ 1163764 w 1496949"/>
                <a:gd name="connsiteY189" fmla="*/ 1370838 h 1497234"/>
                <a:gd name="connsiteX190" fmla="*/ 1168099 w 1496949"/>
                <a:gd name="connsiteY190" fmla="*/ 1346597 h 1497234"/>
                <a:gd name="connsiteX191" fmla="*/ 1192339 w 1496949"/>
                <a:gd name="connsiteY191" fmla="*/ 1350931 h 1497234"/>
                <a:gd name="connsiteX192" fmla="*/ 1216533 w 1496949"/>
                <a:gd name="connsiteY192" fmla="*/ 1331881 h 1497234"/>
                <a:gd name="connsiteX193" fmla="*/ 1218676 w 1496949"/>
                <a:gd name="connsiteY193" fmla="*/ 1307449 h 1497234"/>
                <a:gd name="connsiteX194" fmla="*/ 1243108 w 1496949"/>
                <a:gd name="connsiteY194" fmla="*/ 1309592 h 1497234"/>
                <a:gd name="connsiteX195" fmla="*/ 1265682 w 1496949"/>
                <a:gd name="connsiteY195" fmla="*/ 1288923 h 1497234"/>
                <a:gd name="connsiteX196" fmla="*/ 1267616 w 1496949"/>
                <a:gd name="connsiteY196" fmla="*/ 1264349 h 1497234"/>
                <a:gd name="connsiteX197" fmla="*/ 1290256 w 1496949"/>
                <a:gd name="connsiteY197" fmla="*/ 1264349 h 1497234"/>
                <a:gd name="connsiteX198" fmla="*/ 1310831 w 1496949"/>
                <a:gd name="connsiteY198" fmla="*/ 1241869 h 1497234"/>
                <a:gd name="connsiteX199" fmla="*/ 1308735 w 1496949"/>
                <a:gd name="connsiteY199" fmla="*/ 1217390 h 1497234"/>
                <a:gd name="connsiteX200" fmla="*/ 1333214 w 1496949"/>
                <a:gd name="connsiteY200" fmla="*/ 1215295 h 1497234"/>
                <a:gd name="connsiteX201" fmla="*/ 1352264 w 1496949"/>
                <a:gd name="connsiteY201" fmla="*/ 1191006 h 1497234"/>
                <a:gd name="connsiteX202" fmla="*/ 1347978 w 1496949"/>
                <a:gd name="connsiteY202" fmla="*/ 1166717 h 1497234"/>
                <a:gd name="connsiteX203" fmla="*/ 1372267 w 1496949"/>
                <a:gd name="connsiteY203" fmla="*/ 1162431 h 1497234"/>
                <a:gd name="connsiteX204" fmla="*/ 1388745 w 1496949"/>
                <a:gd name="connsiteY204" fmla="*/ 1136714 h 1497234"/>
                <a:gd name="connsiteX205" fmla="*/ 1384021 w 1496949"/>
                <a:gd name="connsiteY205" fmla="*/ 1112520 h 1497234"/>
                <a:gd name="connsiteX206" fmla="*/ 1406176 w 1496949"/>
                <a:gd name="connsiteY206" fmla="*/ 1106615 h 1497234"/>
                <a:gd name="connsiteX207" fmla="*/ 1420273 w 1496949"/>
                <a:gd name="connsiteY207" fmla="*/ 1079564 h 1497234"/>
                <a:gd name="connsiteX208" fmla="*/ 1413110 w 1496949"/>
                <a:gd name="connsiteY208" fmla="*/ 1055980 h 1497234"/>
                <a:gd name="connsiteX209" fmla="*/ 1435037 w 1496949"/>
                <a:gd name="connsiteY209" fmla="*/ 1048036 h 1497234"/>
                <a:gd name="connsiteX210" fmla="*/ 1446752 w 1496949"/>
                <a:gd name="connsiteY210" fmla="*/ 1019461 h 1497234"/>
                <a:gd name="connsiteX211" fmla="*/ 1436561 w 1496949"/>
                <a:gd name="connsiteY211" fmla="*/ 997172 h 1497234"/>
                <a:gd name="connsiteX212" fmla="*/ 1458754 w 1496949"/>
                <a:gd name="connsiteY212" fmla="*/ 986790 h 1497234"/>
                <a:gd name="connsiteX213" fmla="*/ 1468279 w 1496949"/>
                <a:gd name="connsiteY213" fmla="*/ 957643 h 1497234"/>
                <a:gd name="connsiteX214" fmla="*/ 1457258 w 1496949"/>
                <a:gd name="connsiteY214" fmla="*/ 935593 h 1497234"/>
                <a:gd name="connsiteX215" fmla="*/ 1477232 w 1496949"/>
                <a:gd name="connsiteY215" fmla="*/ 924020 h 1497234"/>
                <a:gd name="connsiteX216" fmla="*/ 1483900 w 1496949"/>
                <a:gd name="connsiteY216" fmla="*/ 894302 h 1497234"/>
                <a:gd name="connsiteX217" fmla="*/ 1468660 w 1496949"/>
                <a:gd name="connsiteY217" fmla="*/ 876014 h 14972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</a:cxnLst>
              <a:rect l="l" t="t" r="r" b="b"/>
              <a:pathLst>
                <a:path w="1496949" h="1497234">
                  <a:moveTo>
                    <a:pt x="1468660" y="876014"/>
                  </a:moveTo>
                  <a:cubicBezTo>
                    <a:pt x="1470308" y="866604"/>
                    <a:pt x="1479252" y="860308"/>
                    <a:pt x="1488662" y="861917"/>
                  </a:cubicBezTo>
                  <a:cubicBezTo>
                    <a:pt x="1490186" y="851821"/>
                    <a:pt x="1491520" y="841724"/>
                    <a:pt x="1492568" y="831628"/>
                  </a:cubicBezTo>
                  <a:cubicBezTo>
                    <a:pt x="1483043" y="830237"/>
                    <a:pt x="1476442" y="821388"/>
                    <a:pt x="1477832" y="811863"/>
                  </a:cubicBezTo>
                  <a:cubicBezTo>
                    <a:pt x="1479109" y="803100"/>
                    <a:pt x="1486757" y="796690"/>
                    <a:pt x="1495615" y="796957"/>
                  </a:cubicBezTo>
                  <a:cubicBezTo>
                    <a:pt x="1496282" y="786860"/>
                    <a:pt x="1496758" y="776669"/>
                    <a:pt x="1496949" y="766477"/>
                  </a:cubicBezTo>
                  <a:cubicBezTo>
                    <a:pt x="1487348" y="765762"/>
                    <a:pt x="1480147" y="757409"/>
                    <a:pt x="1480852" y="747808"/>
                  </a:cubicBezTo>
                  <a:cubicBezTo>
                    <a:pt x="1481490" y="739197"/>
                    <a:pt x="1488339" y="732349"/>
                    <a:pt x="1496949" y="731711"/>
                  </a:cubicBezTo>
                  <a:cubicBezTo>
                    <a:pt x="1496949" y="721519"/>
                    <a:pt x="1496282" y="711327"/>
                    <a:pt x="1495615" y="701231"/>
                  </a:cubicBezTo>
                  <a:cubicBezTo>
                    <a:pt x="1485995" y="701526"/>
                    <a:pt x="1477956" y="693963"/>
                    <a:pt x="1477661" y="684343"/>
                  </a:cubicBezTo>
                  <a:cubicBezTo>
                    <a:pt x="1477385" y="675485"/>
                    <a:pt x="1483805" y="667836"/>
                    <a:pt x="1492568" y="666560"/>
                  </a:cubicBezTo>
                  <a:cubicBezTo>
                    <a:pt x="1491520" y="656368"/>
                    <a:pt x="1490186" y="646271"/>
                    <a:pt x="1488662" y="636270"/>
                  </a:cubicBezTo>
                  <a:cubicBezTo>
                    <a:pt x="1479109" y="637413"/>
                    <a:pt x="1470422" y="630603"/>
                    <a:pt x="1469279" y="621040"/>
                  </a:cubicBezTo>
                  <a:cubicBezTo>
                    <a:pt x="1468222" y="612200"/>
                    <a:pt x="1473984" y="603980"/>
                    <a:pt x="1482662" y="601980"/>
                  </a:cubicBezTo>
                  <a:cubicBezTo>
                    <a:pt x="1480661" y="591979"/>
                    <a:pt x="1478375" y="582073"/>
                    <a:pt x="1475994" y="572262"/>
                  </a:cubicBezTo>
                  <a:cubicBezTo>
                    <a:pt x="1466555" y="574158"/>
                    <a:pt x="1457363" y="568052"/>
                    <a:pt x="1455468" y="558613"/>
                  </a:cubicBezTo>
                  <a:cubicBezTo>
                    <a:pt x="1453734" y="549983"/>
                    <a:pt x="1458697" y="541420"/>
                    <a:pt x="1467040" y="538639"/>
                  </a:cubicBezTo>
                  <a:cubicBezTo>
                    <a:pt x="1464183" y="528857"/>
                    <a:pt x="1461011" y="519141"/>
                    <a:pt x="1457515" y="509492"/>
                  </a:cubicBezTo>
                  <a:cubicBezTo>
                    <a:pt x="1448305" y="512293"/>
                    <a:pt x="1438570" y="507101"/>
                    <a:pt x="1435770" y="497891"/>
                  </a:cubicBezTo>
                  <a:cubicBezTo>
                    <a:pt x="1433189" y="489414"/>
                    <a:pt x="1437380" y="480346"/>
                    <a:pt x="1445514" y="476821"/>
                  </a:cubicBezTo>
                  <a:cubicBezTo>
                    <a:pt x="1441799" y="467296"/>
                    <a:pt x="1437894" y="457771"/>
                    <a:pt x="1433798" y="448723"/>
                  </a:cubicBezTo>
                  <a:cubicBezTo>
                    <a:pt x="1424873" y="452342"/>
                    <a:pt x="1414710" y="448047"/>
                    <a:pt x="1411091" y="439122"/>
                  </a:cubicBezTo>
                  <a:cubicBezTo>
                    <a:pt x="1407738" y="430854"/>
                    <a:pt x="1411167" y="421396"/>
                    <a:pt x="1419035" y="417195"/>
                  </a:cubicBezTo>
                  <a:cubicBezTo>
                    <a:pt x="1414558" y="407670"/>
                    <a:pt x="1409510" y="399002"/>
                    <a:pt x="1404938" y="390144"/>
                  </a:cubicBezTo>
                  <a:cubicBezTo>
                    <a:pt x="1396298" y="394392"/>
                    <a:pt x="1385849" y="390839"/>
                    <a:pt x="1381601" y="382200"/>
                  </a:cubicBezTo>
                  <a:cubicBezTo>
                    <a:pt x="1377753" y="374380"/>
                    <a:pt x="1380277" y="364912"/>
                    <a:pt x="1387507" y="360045"/>
                  </a:cubicBezTo>
                  <a:cubicBezTo>
                    <a:pt x="1382173" y="351377"/>
                    <a:pt x="1376648" y="342805"/>
                    <a:pt x="1371029" y="334328"/>
                  </a:cubicBezTo>
                  <a:cubicBezTo>
                    <a:pt x="1363142" y="339852"/>
                    <a:pt x="1352264" y="337928"/>
                    <a:pt x="1346740" y="330041"/>
                  </a:cubicBezTo>
                  <a:cubicBezTo>
                    <a:pt x="1341215" y="322155"/>
                    <a:pt x="1343139" y="311277"/>
                    <a:pt x="1351026" y="305753"/>
                  </a:cubicBezTo>
                  <a:cubicBezTo>
                    <a:pt x="1345025" y="297561"/>
                    <a:pt x="1338834" y="289560"/>
                    <a:pt x="1331976" y="281559"/>
                  </a:cubicBezTo>
                  <a:cubicBezTo>
                    <a:pt x="1323651" y="286283"/>
                    <a:pt x="1313069" y="283359"/>
                    <a:pt x="1308345" y="275025"/>
                  </a:cubicBezTo>
                  <a:cubicBezTo>
                    <a:pt x="1304697" y="268586"/>
                    <a:pt x="1305535" y="260528"/>
                    <a:pt x="1310449" y="254984"/>
                  </a:cubicBezTo>
                  <a:cubicBezTo>
                    <a:pt x="1303782" y="247364"/>
                    <a:pt x="1296924" y="239840"/>
                    <a:pt x="1289876" y="232505"/>
                  </a:cubicBezTo>
                  <a:cubicBezTo>
                    <a:pt x="1282551" y="238754"/>
                    <a:pt x="1271549" y="237887"/>
                    <a:pt x="1265301" y="230572"/>
                  </a:cubicBezTo>
                  <a:cubicBezTo>
                    <a:pt x="1259739" y="224047"/>
                    <a:pt x="1259739" y="214446"/>
                    <a:pt x="1265301" y="207931"/>
                  </a:cubicBezTo>
                  <a:cubicBezTo>
                    <a:pt x="1257967" y="200882"/>
                    <a:pt x="1250442" y="194024"/>
                    <a:pt x="1242727" y="187262"/>
                  </a:cubicBezTo>
                  <a:cubicBezTo>
                    <a:pt x="1236574" y="194596"/>
                    <a:pt x="1225629" y="195558"/>
                    <a:pt x="1218295" y="189405"/>
                  </a:cubicBezTo>
                  <a:cubicBezTo>
                    <a:pt x="1210961" y="183251"/>
                    <a:pt x="1209999" y="172307"/>
                    <a:pt x="1216152" y="164973"/>
                  </a:cubicBezTo>
                  <a:cubicBezTo>
                    <a:pt x="1208246" y="158591"/>
                    <a:pt x="1200150" y="152400"/>
                    <a:pt x="1191958" y="145923"/>
                  </a:cubicBezTo>
                  <a:cubicBezTo>
                    <a:pt x="1186434" y="153810"/>
                    <a:pt x="1175557" y="155734"/>
                    <a:pt x="1167670" y="150209"/>
                  </a:cubicBezTo>
                  <a:cubicBezTo>
                    <a:pt x="1159783" y="144685"/>
                    <a:pt x="1157859" y="133807"/>
                    <a:pt x="1163383" y="125921"/>
                  </a:cubicBezTo>
                  <a:cubicBezTo>
                    <a:pt x="1154906" y="120301"/>
                    <a:pt x="1146334" y="114776"/>
                    <a:pt x="1137666" y="109538"/>
                  </a:cubicBezTo>
                  <a:cubicBezTo>
                    <a:pt x="1132294" y="117519"/>
                    <a:pt x="1121454" y="119644"/>
                    <a:pt x="1113473" y="114262"/>
                  </a:cubicBezTo>
                  <a:cubicBezTo>
                    <a:pt x="1106243" y="109395"/>
                    <a:pt x="1103719" y="99927"/>
                    <a:pt x="1107567" y="92107"/>
                  </a:cubicBezTo>
                  <a:cubicBezTo>
                    <a:pt x="1098614" y="87154"/>
                    <a:pt x="1089660" y="82582"/>
                    <a:pt x="1080516" y="78010"/>
                  </a:cubicBezTo>
                  <a:cubicBezTo>
                    <a:pt x="1075982" y="86506"/>
                    <a:pt x="1065419" y="89706"/>
                    <a:pt x="1056932" y="85173"/>
                  </a:cubicBezTo>
                  <a:cubicBezTo>
                    <a:pt x="1049065" y="80972"/>
                    <a:pt x="1045635" y="71514"/>
                    <a:pt x="1048988" y="63246"/>
                  </a:cubicBezTo>
                  <a:cubicBezTo>
                    <a:pt x="1039463" y="59150"/>
                    <a:pt x="1029938" y="55150"/>
                    <a:pt x="1020413" y="51435"/>
                  </a:cubicBezTo>
                  <a:cubicBezTo>
                    <a:pt x="1017108" y="60389"/>
                    <a:pt x="1007193" y="64989"/>
                    <a:pt x="998220" y="61722"/>
                  </a:cubicBezTo>
                  <a:cubicBezTo>
                    <a:pt x="989267" y="58417"/>
                    <a:pt x="984609" y="48549"/>
                    <a:pt x="987743" y="39529"/>
                  </a:cubicBezTo>
                  <a:cubicBezTo>
                    <a:pt x="978218" y="36290"/>
                    <a:pt x="968693" y="33242"/>
                    <a:pt x="959168" y="30004"/>
                  </a:cubicBezTo>
                  <a:cubicBezTo>
                    <a:pt x="956215" y="39167"/>
                    <a:pt x="946394" y="44196"/>
                    <a:pt x="937231" y="41243"/>
                  </a:cubicBezTo>
                  <a:cubicBezTo>
                    <a:pt x="928697" y="38491"/>
                    <a:pt x="923639" y="29718"/>
                    <a:pt x="925544" y="20955"/>
                  </a:cubicBezTo>
                  <a:cubicBezTo>
                    <a:pt x="916019" y="18574"/>
                    <a:pt x="905732" y="16383"/>
                    <a:pt x="895731" y="14383"/>
                  </a:cubicBezTo>
                  <a:cubicBezTo>
                    <a:pt x="893626" y="23774"/>
                    <a:pt x="884311" y="29689"/>
                    <a:pt x="874919" y="27594"/>
                  </a:cubicBezTo>
                  <a:cubicBezTo>
                    <a:pt x="866099" y="25622"/>
                    <a:pt x="860250" y="17240"/>
                    <a:pt x="861441" y="8287"/>
                  </a:cubicBezTo>
                  <a:cubicBezTo>
                    <a:pt x="851916" y="6763"/>
                    <a:pt x="841343" y="5525"/>
                    <a:pt x="831247" y="4382"/>
                  </a:cubicBezTo>
                  <a:cubicBezTo>
                    <a:pt x="829847" y="13907"/>
                    <a:pt x="820988" y="20488"/>
                    <a:pt x="811463" y="19088"/>
                  </a:cubicBezTo>
                  <a:cubicBezTo>
                    <a:pt x="802757" y="17812"/>
                    <a:pt x="796366" y="10230"/>
                    <a:pt x="796576" y="1429"/>
                  </a:cubicBezTo>
                  <a:cubicBezTo>
                    <a:pt x="786479" y="762"/>
                    <a:pt x="776288" y="286"/>
                    <a:pt x="766096" y="0"/>
                  </a:cubicBezTo>
                  <a:cubicBezTo>
                    <a:pt x="766096" y="9630"/>
                    <a:pt x="758295" y="17431"/>
                    <a:pt x="748665" y="17431"/>
                  </a:cubicBezTo>
                  <a:cubicBezTo>
                    <a:pt x="739035" y="17431"/>
                    <a:pt x="731234" y="9630"/>
                    <a:pt x="731234" y="0"/>
                  </a:cubicBezTo>
                  <a:cubicBezTo>
                    <a:pt x="721043" y="0"/>
                    <a:pt x="710946" y="762"/>
                    <a:pt x="700850" y="1429"/>
                  </a:cubicBezTo>
                  <a:cubicBezTo>
                    <a:pt x="701078" y="11049"/>
                    <a:pt x="693468" y="19041"/>
                    <a:pt x="683838" y="19269"/>
                  </a:cubicBezTo>
                  <a:cubicBezTo>
                    <a:pt x="675037" y="19479"/>
                    <a:pt x="667464" y="13097"/>
                    <a:pt x="666179" y="4382"/>
                  </a:cubicBezTo>
                  <a:cubicBezTo>
                    <a:pt x="655987" y="5525"/>
                    <a:pt x="645890" y="6763"/>
                    <a:pt x="635889" y="8287"/>
                  </a:cubicBezTo>
                  <a:cubicBezTo>
                    <a:pt x="637156" y="17831"/>
                    <a:pt x="630441" y="26594"/>
                    <a:pt x="620906" y="27861"/>
                  </a:cubicBezTo>
                  <a:cubicBezTo>
                    <a:pt x="611943" y="29042"/>
                    <a:pt x="603571" y="23193"/>
                    <a:pt x="601599" y="14383"/>
                  </a:cubicBezTo>
                  <a:cubicBezTo>
                    <a:pt x="591626" y="16355"/>
                    <a:pt x="581720" y="18545"/>
                    <a:pt x="571881" y="20955"/>
                  </a:cubicBezTo>
                  <a:cubicBezTo>
                    <a:pt x="573919" y="30366"/>
                    <a:pt x="567957" y="39643"/>
                    <a:pt x="558546" y="41691"/>
                  </a:cubicBezTo>
                  <a:cubicBezTo>
                    <a:pt x="549783" y="43586"/>
                    <a:pt x="541010" y="38538"/>
                    <a:pt x="538258" y="30004"/>
                  </a:cubicBezTo>
                  <a:cubicBezTo>
                    <a:pt x="528419" y="32861"/>
                    <a:pt x="518703" y="36033"/>
                    <a:pt x="509111" y="39529"/>
                  </a:cubicBezTo>
                  <a:cubicBezTo>
                    <a:pt x="511750" y="48787"/>
                    <a:pt x="506387" y="58436"/>
                    <a:pt x="497138" y="61074"/>
                  </a:cubicBezTo>
                  <a:cubicBezTo>
                    <a:pt x="488804" y="63456"/>
                    <a:pt x="479984" y="59350"/>
                    <a:pt x="476441" y="51435"/>
                  </a:cubicBezTo>
                  <a:cubicBezTo>
                    <a:pt x="466916" y="55150"/>
                    <a:pt x="457391" y="59150"/>
                    <a:pt x="447866" y="63246"/>
                  </a:cubicBezTo>
                  <a:cubicBezTo>
                    <a:pt x="451485" y="72171"/>
                    <a:pt x="447189" y="82334"/>
                    <a:pt x="438264" y="85954"/>
                  </a:cubicBezTo>
                  <a:cubicBezTo>
                    <a:pt x="429997" y="89306"/>
                    <a:pt x="420538" y="85877"/>
                    <a:pt x="416338" y="78010"/>
                  </a:cubicBezTo>
                  <a:cubicBezTo>
                    <a:pt x="407289" y="82487"/>
                    <a:pt x="398240" y="87535"/>
                    <a:pt x="389287" y="92107"/>
                  </a:cubicBezTo>
                  <a:cubicBezTo>
                    <a:pt x="394097" y="100394"/>
                    <a:pt x="391287" y="111014"/>
                    <a:pt x="383000" y="115824"/>
                  </a:cubicBezTo>
                  <a:cubicBezTo>
                    <a:pt x="374713" y="120634"/>
                    <a:pt x="364093" y="117824"/>
                    <a:pt x="359283" y="109538"/>
                  </a:cubicBezTo>
                  <a:cubicBezTo>
                    <a:pt x="350520" y="114776"/>
                    <a:pt x="341947" y="120301"/>
                    <a:pt x="333566" y="125921"/>
                  </a:cubicBezTo>
                  <a:cubicBezTo>
                    <a:pt x="339090" y="133807"/>
                    <a:pt x="337166" y="144685"/>
                    <a:pt x="329279" y="150209"/>
                  </a:cubicBezTo>
                  <a:cubicBezTo>
                    <a:pt x="321393" y="155734"/>
                    <a:pt x="310515" y="153810"/>
                    <a:pt x="304991" y="145923"/>
                  </a:cubicBezTo>
                  <a:cubicBezTo>
                    <a:pt x="296799" y="152019"/>
                    <a:pt x="288703" y="158210"/>
                    <a:pt x="280797" y="164973"/>
                  </a:cubicBezTo>
                  <a:cubicBezTo>
                    <a:pt x="285664" y="173212"/>
                    <a:pt x="282931" y="183842"/>
                    <a:pt x="274692" y="188719"/>
                  </a:cubicBezTo>
                  <a:cubicBezTo>
                    <a:pt x="268500" y="192367"/>
                    <a:pt x="260699" y="191834"/>
                    <a:pt x="255079" y="187357"/>
                  </a:cubicBezTo>
                  <a:cubicBezTo>
                    <a:pt x="247459" y="194120"/>
                    <a:pt x="239935" y="200978"/>
                    <a:pt x="232505" y="208026"/>
                  </a:cubicBezTo>
                  <a:cubicBezTo>
                    <a:pt x="238754" y="215351"/>
                    <a:pt x="237887" y="226352"/>
                    <a:pt x="230572" y="232600"/>
                  </a:cubicBezTo>
                  <a:cubicBezTo>
                    <a:pt x="224047" y="238163"/>
                    <a:pt x="214446" y="238163"/>
                    <a:pt x="207931" y="232600"/>
                  </a:cubicBezTo>
                  <a:cubicBezTo>
                    <a:pt x="200978" y="239935"/>
                    <a:pt x="194120" y="247460"/>
                    <a:pt x="187357" y="255079"/>
                  </a:cubicBezTo>
                  <a:cubicBezTo>
                    <a:pt x="194691" y="261261"/>
                    <a:pt x="195634" y="272225"/>
                    <a:pt x="189452" y="279559"/>
                  </a:cubicBezTo>
                  <a:cubicBezTo>
                    <a:pt x="183271" y="286893"/>
                    <a:pt x="172307" y="287836"/>
                    <a:pt x="164973" y="281654"/>
                  </a:cubicBezTo>
                  <a:cubicBezTo>
                    <a:pt x="158687" y="289655"/>
                    <a:pt x="152400" y="297656"/>
                    <a:pt x="146399" y="305848"/>
                  </a:cubicBezTo>
                  <a:cubicBezTo>
                    <a:pt x="154286" y="311372"/>
                    <a:pt x="156210" y="322250"/>
                    <a:pt x="150685" y="330137"/>
                  </a:cubicBezTo>
                  <a:cubicBezTo>
                    <a:pt x="145161" y="338023"/>
                    <a:pt x="134283" y="339947"/>
                    <a:pt x="126397" y="334423"/>
                  </a:cubicBezTo>
                  <a:cubicBezTo>
                    <a:pt x="120777" y="342900"/>
                    <a:pt x="115253" y="351473"/>
                    <a:pt x="109918" y="360140"/>
                  </a:cubicBezTo>
                  <a:cubicBezTo>
                    <a:pt x="118024" y="365008"/>
                    <a:pt x="120739" y="375475"/>
                    <a:pt x="116014" y="383667"/>
                  </a:cubicBezTo>
                  <a:cubicBezTo>
                    <a:pt x="111214" y="391820"/>
                    <a:pt x="100822" y="394726"/>
                    <a:pt x="92488" y="390239"/>
                  </a:cubicBezTo>
                  <a:cubicBezTo>
                    <a:pt x="87630" y="399098"/>
                    <a:pt x="82963" y="408146"/>
                    <a:pt x="78391" y="417290"/>
                  </a:cubicBezTo>
                  <a:cubicBezTo>
                    <a:pt x="86887" y="421824"/>
                    <a:pt x="90087" y="432387"/>
                    <a:pt x="85554" y="440874"/>
                  </a:cubicBezTo>
                  <a:cubicBezTo>
                    <a:pt x="81353" y="448742"/>
                    <a:pt x="71895" y="452171"/>
                    <a:pt x="63627" y="448818"/>
                  </a:cubicBezTo>
                  <a:cubicBezTo>
                    <a:pt x="59531" y="458343"/>
                    <a:pt x="55626" y="467392"/>
                    <a:pt x="51911" y="476917"/>
                  </a:cubicBezTo>
                  <a:cubicBezTo>
                    <a:pt x="60693" y="480851"/>
                    <a:pt x="64637" y="491166"/>
                    <a:pt x="60703" y="499948"/>
                  </a:cubicBezTo>
                  <a:cubicBezTo>
                    <a:pt x="57159" y="507863"/>
                    <a:pt x="48339" y="511969"/>
                    <a:pt x="40005" y="509588"/>
                  </a:cubicBezTo>
                  <a:cubicBezTo>
                    <a:pt x="36671" y="519113"/>
                    <a:pt x="33718" y="528638"/>
                    <a:pt x="30480" y="538734"/>
                  </a:cubicBezTo>
                  <a:cubicBezTo>
                    <a:pt x="39767" y="541363"/>
                    <a:pt x="45158" y="551021"/>
                    <a:pt x="42529" y="560308"/>
                  </a:cubicBezTo>
                  <a:cubicBezTo>
                    <a:pt x="39900" y="569595"/>
                    <a:pt x="30242" y="574986"/>
                    <a:pt x="20955" y="572357"/>
                  </a:cubicBezTo>
                  <a:cubicBezTo>
                    <a:pt x="18602" y="582197"/>
                    <a:pt x="16411" y="592103"/>
                    <a:pt x="14383" y="602075"/>
                  </a:cubicBezTo>
                  <a:cubicBezTo>
                    <a:pt x="23774" y="604180"/>
                    <a:pt x="29689" y="613496"/>
                    <a:pt x="27594" y="622887"/>
                  </a:cubicBezTo>
                  <a:cubicBezTo>
                    <a:pt x="25622" y="631708"/>
                    <a:pt x="17240" y="637556"/>
                    <a:pt x="8287" y="636365"/>
                  </a:cubicBezTo>
                  <a:cubicBezTo>
                    <a:pt x="6763" y="646367"/>
                    <a:pt x="5525" y="656463"/>
                    <a:pt x="4381" y="666655"/>
                  </a:cubicBezTo>
                  <a:cubicBezTo>
                    <a:pt x="13906" y="668045"/>
                    <a:pt x="20507" y="676894"/>
                    <a:pt x="19117" y="686419"/>
                  </a:cubicBezTo>
                  <a:cubicBezTo>
                    <a:pt x="17840" y="695182"/>
                    <a:pt x="10192" y="701593"/>
                    <a:pt x="1333" y="701326"/>
                  </a:cubicBezTo>
                  <a:cubicBezTo>
                    <a:pt x="762" y="711422"/>
                    <a:pt x="286" y="721614"/>
                    <a:pt x="0" y="731806"/>
                  </a:cubicBezTo>
                  <a:cubicBezTo>
                    <a:pt x="9601" y="732520"/>
                    <a:pt x="16802" y="740874"/>
                    <a:pt x="16097" y="750475"/>
                  </a:cubicBezTo>
                  <a:cubicBezTo>
                    <a:pt x="15459" y="759085"/>
                    <a:pt x="8611" y="765934"/>
                    <a:pt x="0" y="766572"/>
                  </a:cubicBezTo>
                  <a:cubicBezTo>
                    <a:pt x="0" y="776764"/>
                    <a:pt x="762" y="786956"/>
                    <a:pt x="1333" y="797052"/>
                  </a:cubicBezTo>
                  <a:cubicBezTo>
                    <a:pt x="10954" y="796757"/>
                    <a:pt x="18993" y="804320"/>
                    <a:pt x="19288" y="813940"/>
                  </a:cubicBezTo>
                  <a:cubicBezTo>
                    <a:pt x="19564" y="822798"/>
                    <a:pt x="13145" y="830447"/>
                    <a:pt x="4381" y="831723"/>
                  </a:cubicBezTo>
                  <a:cubicBezTo>
                    <a:pt x="5525" y="841820"/>
                    <a:pt x="6763" y="851916"/>
                    <a:pt x="8287" y="862013"/>
                  </a:cubicBezTo>
                  <a:cubicBezTo>
                    <a:pt x="17831" y="860746"/>
                    <a:pt x="26594" y="867461"/>
                    <a:pt x="27861" y="876995"/>
                  </a:cubicBezTo>
                  <a:cubicBezTo>
                    <a:pt x="29042" y="885949"/>
                    <a:pt x="23193" y="894331"/>
                    <a:pt x="14383" y="896302"/>
                  </a:cubicBezTo>
                  <a:cubicBezTo>
                    <a:pt x="16411" y="906275"/>
                    <a:pt x="18602" y="916181"/>
                    <a:pt x="20955" y="926021"/>
                  </a:cubicBezTo>
                  <a:cubicBezTo>
                    <a:pt x="30242" y="923392"/>
                    <a:pt x="39900" y="928783"/>
                    <a:pt x="42529" y="938070"/>
                  </a:cubicBezTo>
                  <a:cubicBezTo>
                    <a:pt x="45158" y="947357"/>
                    <a:pt x="39767" y="957015"/>
                    <a:pt x="30480" y="959644"/>
                  </a:cubicBezTo>
                  <a:cubicBezTo>
                    <a:pt x="33338" y="969169"/>
                    <a:pt x="36290" y="978694"/>
                    <a:pt x="40005" y="988790"/>
                  </a:cubicBezTo>
                  <a:cubicBezTo>
                    <a:pt x="49263" y="986152"/>
                    <a:pt x="58912" y="991514"/>
                    <a:pt x="61551" y="1000763"/>
                  </a:cubicBezTo>
                  <a:cubicBezTo>
                    <a:pt x="63932" y="1009098"/>
                    <a:pt x="59827" y="1017918"/>
                    <a:pt x="51911" y="1021461"/>
                  </a:cubicBezTo>
                  <a:cubicBezTo>
                    <a:pt x="55626" y="1030986"/>
                    <a:pt x="59531" y="1040511"/>
                    <a:pt x="63627" y="1050036"/>
                  </a:cubicBezTo>
                  <a:cubicBezTo>
                    <a:pt x="72552" y="1046417"/>
                    <a:pt x="82715" y="1050712"/>
                    <a:pt x="86335" y="1059637"/>
                  </a:cubicBezTo>
                  <a:cubicBezTo>
                    <a:pt x="89687" y="1067905"/>
                    <a:pt x="86258" y="1077363"/>
                    <a:pt x="78391" y="1081564"/>
                  </a:cubicBezTo>
                  <a:cubicBezTo>
                    <a:pt x="82963" y="1091089"/>
                    <a:pt x="87916" y="1099757"/>
                    <a:pt x="92488" y="1108615"/>
                  </a:cubicBezTo>
                  <a:cubicBezTo>
                    <a:pt x="101127" y="1104367"/>
                    <a:pt x="111576" y="1107920"/>
                    <a:pt x="115824" y="1116559"/>
                  </a:cubicBezTo>
                  <a:cubicBezTo>
                    <a:pt x="119672" y="1124379"/>
                    <a:pt x="117148" y="1133847"/>
                    <a:pt x="109918" y="1138714"/>
                  </a:cubicBezTo>
                  <a:cubicBezTo>
                    <a:pt x="115253" y="1147382"/>
                    <a:pt x="120777" y="1155954"/>
                    <a:pt x="126397" y="1164431"/>
                  </a:cubicBezTo>
                  <a:cubicBezTo>
                    <a:pt x="134283" y="1158907"/>
                    <a:pt x="145161" y="1160831"/>
                    <a:pt x="150685" y="1168718"/>
                  </a:cubicBezTo>
                  <a:cubicBezTo>
                    <a:pt x="156210" y="1176604"/>
                    <a:pt x="154286" y="1187482"/>
                    <a:pt x="146399" y="1193006"/>
                  </a:cubicBezTo>
                  <a:cubicBezTo>
                    <a:pt x="152400" y="1201293"/>
                    <a:pt x="158687" y="1209294"/>
                    <a:pt x="164973" y="1217295"/>
                  </a:cubicBezTo>
                  <a:cubicBezTo>
                    <a:pt x="172307" y="1211113"/>
                    <a:pt x="183271" y="1212056"/>
                    <a:pt x="189452" y="1219391"/>
                  </a:cubicBezTo>
                  <a:cubicBezTo>
                    <a:pt x="195634" y="1226725"/>
                    <a:pt x="194691" y="1237688"/>
                    <a:pt x="187357" y="1243870"/>
                  </a:cubicBezTo>
                  <a:cubicBezTo>
                    <a:pt x="194120" y="1251490"/>
                    <a:pt x="200978" y="1259015"/>
                    <a:pt x="207931" y="1266349"/>
                  </a:cubicBezTo>
                  <a:cubicBezTo>
                    <a:pt x="215255" y="1260100"/>
                    <a:pt x="226257" y="1260967"/>
                    <a:pt x="232505" y="1268282"/>
                  </a:cubicBezTo>
                  <a:cubicBezTo>
                    <a:pt x="238068" y="1274807"/>
                    <a:pt x="238068" y="1284408"/>
                    <a:pt x="232505" y="1290923"/>
                  </a:cubicBezTo>
                  <a:cubicBezTo>
                    <a:pt x="239935" y="1297972"/>
                    <a:pt x="247459" y="1304830"/>
                    <a:pt x="255079" y="1311593"/>
                  </a:cubicBezTo>
                  <a:cubicBezTo>
                    <a:pt x="261233" y="1304258"/>
                    <a:pt x="272177" y="1303296"/>
                    <a:pt x="279511" y="1309449"/>
                  </a:cubicBezTo>
                  <a:cubicBezTo>
                    <a:pt x="286845" y="1315603"/>
                    <a:pt x="287807" y="1326547"/>
                    <a:pt x="281654" y="1333881"/>
                  </a:cubicBezTo>
                  <a:cubicBezTo>
                    <a:pt x="289560" y="1340263"/>
                    <a:pt x="297656" y="1346454"/>
                    <a:pt x="305848" y="1352931"/>
                  </a:cubicBezTo>
                  <a:cubicBezTo>
                    <a:pt x="311344" y="1345044"/>
                    <a:pt x="322202" y="1343101"/>
                    <a:pt x="330089" y="1348597"/>
                  </a:cubicBezTo>
                  <a:cubicBezTo>
                    <a:pt x="337976" y="1354093"/>
                    <a:pt x="339919" y="1364952"/>
                    <a:pt x="334423" y="1372838"/>
                  </a:cubicBezTo>
                  <a:cubicBezTo>
                    <a:pt x="342805" y="1378553"/>
                    <a:pt x="351377" y="1384078"/>
                    <a:pt x="360140" y="1389317"/>
                  </a:cubicBezTo>
                  <a:cubicBezTo>
                    <a:pt x="364950" y="1381030"/>
                    <a:pt x="375571" y="1378220"/>
                    <a:pt x="383858" y="1383030"/>
                  </a:cubicBezTo>
                  <a:cubicBezTo>
                    <a:pt x="392144" y="1387840"/>
                    <a:pt x="394954" y="1398460"/>
                    <a:pt x="390144" y="1406747"/>
                  </a:cubicBezTo>
                  <a:cubicBezTo>
                    <a:pt x="399097" y="1411700"/>
                    <a:pt x="408146" y="1416272"/>
                    <a:pt x="417195" y="1420844"/>
                  </a:cubicBezTo>
                  <a:cubicBezTo>
                    <a:pt x="421729" y="1412348"/>
                    <a:pt x="432292" y="1409148"/>
                    <a:pt x="440779" y="1413682"/>
                  </a:cubicBezTo>
                  <a:cubicBezTo>
                    <a:pt x="448647" y="1417882"/>
                    <a:pt x="452076" y="1427340"/>
                    <a:pt x="448723" y="1435608"/>
                  </a:cubicBezTo>
                  <a:cubicBezTo>
                    <a:pt x="458248" y="1439704"/>
                    <a:pt x="467773" y="1443609"/>
                    <a:pt x="477298" y="1447324"/>
                  </a:cubicBezTo>
                  <a:cubicBezTo>
                    <a:pt x="481127" y="1438494"/>
                    <a:pt x="491385" y="1434427"/>
                    <a:pt x="500224" y="1438256"/>
                  </a:cubicBezTo>
                  <a:cubicBezTo>
                    <a:pt x="508349" y="1441780"/>
                    <a:pt x="512550" y="1450848"/>
                    <a:pt x="509968" y="1459325"/>
                  </a:cubicBezTo>
                  <a:cubicBezTo>
                    <a:pt x="519560" y="1462564"/>
                    <a:pt x="529276" y="1465736"/>
                    <a:pt x="539115" y="1468850"/>
                  </a:cubicBezTo>
                  <a:cubicBezTo>
                    <a:pt x="540953" y="1459402"/>
                    <a:pt x="550107" y="1453229"/>
                    <a:pt x="559556" y="1455068"/>
                  </a:cubicBezTo>
                  <a:cubicBezTo>
                    <a:pt x="559660" y="1455087"/>
                    <a:pt x="559775" y="1455115"/>
                    <a:pt x="559880" y="1455134"/>
                  </a:cubicBezTo>
                  <a:cubicBezTo>
                    <a:pt x="569081" y="1457687"/>
                    <a:pt x="574567" y="1467107"/>
                    <a:pt x="572262" y="1476375"/>
                  </a:cubicBezTo>
                  <a:cubicBezTo>
                    <a:pt x="582044" y="1478785"/>
                    <a:pt x="591950" y="1480976"/>
                    <a:pt x="601980" y="1482947"/>
                  </a:cubicBezTo>
                  <a:cubicBezTo>
                    <a:pt x="604085" y="1473556"/>
                    <a:pt x="613401" y="1467641"/>
                    <a:pt x="622792" y="1469746"/>
                  </a:cubicBezTo>
                  <a:cubicBezTo>
                    <a:pt x="631612" y="1471708"/>
                    <a:pt x="637461" y="1480090"/>
                    <a:pt x="636270" y="1489043"/>
                  </a:cubicBezTo>
                  <a:cubicBezTo>
                    <a:pt x="645795" y="1490567"/>
                    <a:pt x="656368" y="1491806"/>
                    <a:pt x="666559" y="1492949"/>
                  </a:cubicBezTo>
                  <a:cubicBezTo>
                    <a:pt x="667960" y="1483424"/>
                    <a:pt x="676818" y="1476842"/>
                    <a:pt x="686343" y="1478242"/>
                  </a:cubicBezTo>
                  <a:cubicBezTo>
                    <a:pt x="695049" y="1479518"/>
                    <a:pt x="701440" y="1487100"/>
                    <a:pt x="701230" y="1495901"/>
                  </a:cubicBezTo>
                  <a:cubicBezTo>
                    <a:pt x="711327" y="1496568"/>
                    <a:pt x="721424" y="1497044"/>
                    <a:pt x="731615" y="1497235"/>
                  </a:cubicBezTo>
                  <a:cubicBezTo>
                    <a:pt x="731615" y="1487605"/>
                    <a:pt x="739416" y="1479804"/>
                    <a:pt x="749046" y="1479804"/>
                  </a:cubicBezTo>
                  <a:cubicBezTo>
                    <a:pt x="758676" y="1479804"/>
                    <a:pt x="766477" y="1487605"/>
                    <a:pt x="766477" y="1497235"/>
                  </a:cubicBezTo>
                  <a:cubicBezTo>
                    <a:pt x="776668" y="1497235"/>
                    <a:pt x="786860" y="1496568"/>
                    <a:pt x="796957" y="1495901"/>
                  </a:cubicBezTo>
                  <a:cubicBezTo>
                    <a:pt x="796728" y="1486281"/>
                    <a:pt x="804339" y="1478290"/>
                    <a:pt x="813968" y="1478061"/>
                  </a:cubicBezTo>
                  <a:cubicBezTo>
                    <a:pt x="822770" y="1477852"/>
                    <a:pt x="830342" y="1484233"/>
                    <a:pt x="831628" y="1492949"/>
                  </a:cubicBezTo>
                  <a:cubicBezTo>
                    <a:pt x="841724" y="1491806"/>
                    <a:pt x="851821" y="1490567"/>
                    <a:pt x="861822" y="1489043"/>
                  </a:cubicBezTo>
                  <a:cubicBezTo>
                    <a:pt x="860555" y="1479499"/>
                    <a:pt x="867270" y="1470736"/>
                    <a:pt x="876805" y="1469470"/>
                  </a:cubicBezTo>
                  <a:cubicBezTo>
                    <a:pt x="885768" y="1468288"/>
                    <a:pt x="894140" y="1474137"/>
                    <a:pt x="896112" y="1482947"/>
                  </a:cubicBezTo>
                  <a:cubicBezTo>
                    <a:pt x="905637" y="1480947"/>
                    <a:pt x="916019" y="1478756"/>
                    <a:pt x="925925" y="1476375"/>
                  </a:cubicBezTo>
                  <a:cubicBezTo>
                    <a:pt x="923296" y="1467088"/>
                    <a:pt x="928688" y="1457430"/>
                    <a:pt x="937974" y="1454801"/>
                  </a:cubicBezTo>
                  <a:cubicBezTo>
                    <a:pt x="947261" y="1452172"/>
                    <a:pt x="956920" y="1457563"/>
                    <a:pt x="959549" y="1466850"/>
                  </a:cubicBezTo>
                  <a:cubicBezTo>
                    <a:pt x="969074" y="1463993"/>
                    <a:pt x="978599" y="1460944"/>
                    <a:pt x="988124" y="1457325"/>
                  </a:cubicBezTo>
                  <a:cubicBezTo>
                    <a:pt x="985323" y="1448114"/>
                    <a:pt x="990514" y="1438380"/>
                    <a:pt x="999725" y="1435579"/>
                  </a:cubicBezTo>
                  <a:cubicBezTo>
                    <a:pt x="1008202" y="1432998"/>
                    <a:pt x="1017270" y="1437189"/>
                    <a:pt x="1020794" y="1445324"/>
                  </a:cubicBezTo>
                  <a:cubicBezTo>
                    <a:pt x="1030319" y="1441609"/>
                    <a:pt x="1039844" y="1437704"/>
                    <a:pt x="1049369" y="1433608"/>
                  </a:cubicBezTo>
                  <a:cubicBezTo>
                    <a:pt x="1045750" y="1424683"/>
                    <a:pt x="1050046" y="1414520"/>
                    <a:pt x="1058970" y="1410900"/>
                  </a:cubicBezTo>
                  <a:cubicBezTo>
                    <a:pt x="1067238" y="1407547"/>
                    <a:pt x="1076697" y="1410977"/>
                    <a:pt x="1080897" y="1418844"/>
                  </a:cubicBezTo>
                  <a:cubicBezTo>
                    <a:pt x="1090422" y="1414367"/>
                    <a:pt x="1098995" y="1409319"/>
                    <a:pt x="1107948" y="1404747"/>
                  </a:cubicBezTo>
                  <a:cubicBezTo>
                    <a:pt x="1103700" y="1396108"/>
                    <a:pt x="1107253" y="1385659"/>
                    <a:pt x="1115892" y="1381411"/>
                  </a:cubicBezTo>
                  <a:cubicBezTo>
                    <a:pt x="1123712" y="1377563"/>
                    <a:pt x="1133180" y="1380087"/>
                    <a:pt x="1138047" y="1387316"/>
                  </a:cubicBezTo>
                  <a:cubicBezTo>
                    <a:pt x="1146715" y="1382077"/>
                    <a:pt x="1155287" y="1376553"/>
                    <a:pt x="1163764" y="1370838"/>
                  </a:cubicBezTo>
                  <a:cubicBezTo>
                    <a:pt x="1158269" y="1362951"/>
                    <a:pt x="1160212" y="1352093"/>
                    <a:pt x="1168099" y="1346597"/>
                  </a:cubicBezTo>
                  <a:cubicBezTo>
                    <a:pt x="1175985" y="1341101"/>
                    <a:pt x="1186844" y="1343044"/>
                    <a:pt x="1192339" y="1350931"/>
                  </a:cubicBezTo>
                  <a:cubicBezTo>
                    <a:pt x="1200531" y="1344835"/>
                    <a:pt x="1208627" y="1338643"/>
                    <a:pt x="1216533" y="1331881"/>
                  </a:cubicBezTo>
                  <a:cubicBezTo>
                    <a:pt x="1210380" y="1324547"/>
                    <a:pt x="1211342" y="1313602"/>
                    <a:pt x="1218676" y="1307449"/>
                  </a:cubicBezTo>
                  <a:cubicBezTo>
                    <a:pt x="1226010" y="1301296"/>
                    <a:pt x="1236955" y="1302258"/>
                    <a:pt x="1243108" y="1309592"/>
                  </a:cubicBezTo>
                  <a:cubicBezTo>
                    <a:pt x="1250823" y="1302830"/>
                    <a:pt x="1258348" y="1295972"/>
                    <a:pt x="1265682" y="1288923"/>
                  </a:cubicBezTo>
                  <a:cubicBezTo>
                    <a:pt x="1259434" y="1281598"/>
                    <a:pt x="1260300" y="1270597"/>
                    <a:pt x="1267616" y="1264349"/>
                  </a:cubicBezTo>
                  <a:cubicBezTo>
                    <a:pt x="1274140" y="1258786"/>
                    <a:pt x="1283741" y="1258786"/>
                    <a:pt x="1290256" y="1264349"/>
                  </a:cubicBezTo>
                  <a:cubicBezTo>
                    <a:pt x="1297305" y="1257014"/>
                    <a:pt x="1304163" y="1249490"/>
                    <a:pt x="1310831" y="1241869"/>
                  </a:cubicBezTo>
                  <a:cubicBezTo>
                    <a:pt x="1303496" y="1235688"/>
                    <a:pt x="1302553" y="1224725"/>
                    <a:pt x="1308735" y="1217390"/>
                  </a:cubicBezTo>
                  <a:cubicBezTo>
                    <a:pt x="1314917" y="1210056"/>
                    <a:pt x="1325880" y="1209113"/>
                    <a:pt x="1333214" y="1215295"/>
                  </a:cubicBezTo>
                  <a:cubicBezTo>
                    <a:pt x="1339596" y="1207294"/>
                    <a:pt x="1345787" y="1199293"/>
                    <a:pt x="1352264" y="1191006"/>
                  </a:cubicBezTo>
                  <a:cubicBezTo>
                    <a:pt x="1344378" y="1185482"/>
                    <a:pt x="1342454" y="1174604"/>
                    <a:pt x="1347978" y="1166717"/>
                  </a:cubicBezTo>
                  <a:cubicBezTo>
                    <a:pt x="1353503" y="1158831"/>
                    <a:pt x="1364380" y="1156907"/>
                    <a:pt x="1372267" y="1162431"/>
                  </a:cubicBezTo>
                  <a:cubicBezTo>
                    <a:pt x="1377887" y="1153954"/>
                    <a:pt x="1383411" y="1145381"/>
                    <a:pt x="1388745" y="1136714"/>
                  </a:cubicBezTo>
                  <a:cubicBezTo>
                    <a:pt x="1380763" y="1131342"/>
                    <a:pt x="1378639" y="1120502"/>
                    <a:pt x="1384021" y="1112520"/>
                  </a:cubicBezTo>
                  <a:cubicBezTo>
                    <a:pt x="1388888" y="1105291"/>
                    <a:pt x="1398356" y="1102767"/>
                    <a:pt x="1406176" y="1106615"/>
                  </a:cubicBezTo>
                  <a:cubicBezTo>
                    <a:pt x="1411033" y="1097756"/>
                    <a:pt x="1415701" y="1088708"/>
                    <a:pt x="1420273" y="1079564"/>
                  </a:cubicBezTo>
                  <a:cubicBezTo>
                    <a:pt x="1411776" y="1075030"/>
                    <a:pt x="1408576" y="1064466"/>
                    <a:pt x="1413110" y="1055980"/>
                  </a:cubicBezTo>
                  <a:cubicBezTo>
                    <a:pt x="1417311" y="1048112"/>
                    <a:pt x="1426769" y="1044683"/>
                    <a:pt x="1435037" y="1048036"/>
                  </a:cubicBezTo>
                  <a:cubicBezTo>
                    <a:pt x="1439132" y="1038511"/>
                    <a:pt x="1443038" y="1028986"/>
                    <a:pt x="1446752" y="1019461"/>
                  </a:cubicBezTo>
                  <a:cubicBezTo>
                    <a:pt x="1437865" y="1016041"/>
                    <a:pt x="1433331" y="1006135"/>
                    <a:pt x="1436561" y="997172"/>
                  </a:cubicBezTo>
                  <a:cubicBezTo>
                    <a:pt x="1439828" y="988181"/>
                    <a:pt x="1449762" y="983533"/>
                    <a:pt x="1458754" y="986790"/>
                  </a:cubicBezTo>
                  <a:cubicBezTo>
                    <a:pt x="1461992" y="977198"/>
                    <a:pt x="1465164" y="967483"/>
                    <a:pt x="1468279" y="957643"/>
                  </a:cubicBezTo>
                  <a:cubicBezTo>
                    <a:pt x="1459144" y="954596"/>
                    <a:pt x="1454210" y="944728"/>
                    <a:pt x="1457258" y="935593"/>
                  </a:cubicBezTo>
                  <a:cubicBezTo>
                    <a:pt x="1460049" y="927249"/>
                    <a:pt x="1468612" y="922287"/>
                    <a:pt x="1477232" y="924020"/>
                  </a:cubicBezTo>
                  <a:cubicBezTo>
                    <a:pt x="1479614" y="914495"/>
                    <a:pt x="1481899" y="904304"/>
                    <a:pt x="1483900" y="894302"/>
                  </a:cubicBezTo>
                  <a:cubicBezTo>
                    <a:pt x="1474823" y="893121"/>
                    <a:pt x="1468183" y="885158"/>
                    <a:pt x="1468660" y="876014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 sz="270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740" name="Freeform: Shape 1739">
              <a:extLst>
                <a:ext uri="{FF2B5EF4-FFF2-40B4-BE49-F238E27FC236}">
                  <a16:creationId xmlns:a16="http://schemas.microsoft.com/office/drawing/2014/main" id="{060E2247-EC41-4815-BBA4-96CD6BF8BAB9}"/>
                </a:ext>
              </a:extLst>
            </p:cNvPr>
            <p:cNvSpPr/>
            <p:nvPr/>
          </p:nvSpPr>
          <p:spPr>
            <a:xfrm rot="16443000">
              <a:off x="3640467" y="2174065"/>
              <a:ext cx="1383601" cy="1383601"/>
            </a:xfrm>
            <a:custGeom>
              <a:avLst/>
              <a:gdLst>
                <a:gd name="connsiteX0" fmla="*/ 1383602 w 1383601"/>
                <a:gd name="connsiteY0" fmla="*/ 691801 h 1383601"/>
                <a:gd name="connsiteX1" fmla="*/ 691801 w 1383601"/>
                <a:gd name="connsiteY1" fmla="*/ 1383602 h 1383601"/>
                <a:gd name="connsiteX2" fmla="*/ 0 w 1383601"/>
                <a:gd name="connsiteY2" fmla="*/ 691801 h 1383601"/>
                <a:gd name="connsiteX3" fmla="*/ 691801 w 1383601"/>
                <a:gd name="connsiteY3" fmla="*/ 0 h 1383601"/>
                <a:gd name="connsiteX4" fmla="*/ 1383602 w 1383601"/>
                <a:gd name="connsiteY4" fmla="*/ 691801 h 13836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83601" h="1383601">
                  <a:moveTo>
                    <a:pt x="1383602" y="691801"/>
                  </a:moveTo>
                  <a:cubicBezTo>
                    <a:pt x="1383602" y="1073872"/>
                    <a:pt x="1073872" y="1383602"/>
                    <a:pt x="691801" y="1383602"/>
                  </a:cubicBezTo>
                  <a:cubicBezTo>
                    <a:pt x="309730" y="1383602"/>
                    <a:pt x="0" y="1073872"/>
                    <a:pt x="0" y="691801"/>
                  </a:cubicBezTo>
                  <a:cubicBezTo>
                    <a:pt x="0" y="309730"/>
                    <a:pt x="309730" y="0"/>
                    <a:pt x="691801" y="0"/>
                  </a:cubicBezTo>
                  <a:cubicBezTo>
                    <a:pt x="1073872" y="0"/>
                    <a:pt x="1383602" y="309730"/>
                    <a:pt x="1383602" y="691801"/>
                  </a:cubicBez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 sz="270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743" name="Freeform: Shape 1742">
              <a:extLst>
                <a:ext uri="{FF2B5EF4-FFF2-40B4-BE49-F238E27FC236}">
                  <a16:creationId xmlns:a16="http://schemas.microsoft.com/office/drawing/2014/main" id="{943EC30E-F282-448C-9CB5-6ABC671D563A}"/>
                </a:ext>
              </a:extLst>
            </p:cNvPr>
            <p:cNvSpPr/>
            <p:nvPr/>
          </p:nvSpPr>
          <p:spPr>
            <a:xfrm>
              <a:off x="2286000" y="571500"/>
              <a:ext cx="9525" cy="9525"/>
            </a:xfrm>
            <a:custGeom>
              <a:avLst/>
              <a:gdLst/>
              <a:ahLst/>
              <a:cxnLst/>
              <a:rect l="l" t="t" r="r" b="b"/>
              <a:pathLst>
                <a:path w="9525" h="9525"/>
              </a:pathLst>
            </a:custGeom>
            <a:noFill/>
            <a:ln w="4763" cap="flat">
              <a:solidFill>
                <a:srgbClr val="BCBE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N" sz="270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094" name="Freeform: Shape 2093">
              <a:extLst>
                <a:ext uri="{FF2B5EF4-FFF2-40B4-BE49-F238E27FC236}">
                  <a16:creationId xmlns:a16="http://schemas.microsoft.com/office/drawing/2014/main" id="{2B06C79C-5EAE-4912-8D0B-C24C1230D94D}"/>
                </a:ext>
              </a:extLst>
            </p:cNvPr>
            <p:cNvSpPr/>
            <p:nvPr/>
          </p:nvSpPr>
          <p:spPr>
            <a:xfrm rot="21587400">
              <a:off x="3086315" y="3861064"/>
              <a:ext cx="1496567" cy="1496567"/>
            </a:xfrm>
            <a:custGeom>
              <a:avLst/>
              <a:gdLst>
                <a:gd name="connsiteX0" fmla="*/ 1496568 w 1496567"/>
                <a:gd name="connsiteY0" fmla="*/ 748284 h 1496567"/>
                <a:gd name="connsiteX1" fmla="*/ 748284 w 1496567"/>
                <a:gd name="connsiteY1" fmla="*/ 1496568 h 1496567"/>
                <a:gd name="connsiteX2" fmla="*/ 0 w 1496567"/>
                <a:gd name="connsiteY2" fmla="*/ 748284 h 1496567"/>
                <a:gd name="connsiteX3" fmla="*/ 748284 w 1496567"/>
                <a:gd name="connsiteY3" fmla="*/ 0 h 1496567"/>
                <a:gd name="connsiteX4" fmla="*/ 1496568 w 1496567"/>
                <a:gd name="connsiteY4" fmla="*/ 748284 h 14965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96567" h="1496567">
                  <a:moveTo>
                    <a:pt x="1496568" y="748284"/>
                  </a:moveTo>
                  <a:cubicBezTo>
                    <a:pt x="1496568" y="1161550"/>
                    <a:pt x="1161550" y="1496568"/>
                    <a:pt x="748284" y="1496568"/>
                  </a:cubicBezTo>
                  <a:cubicBezTo>
                    <a:pt x="335018" y="1496568"/>
                    <a:pt x="0" y="1161550"/>
                    <a:pt x="0" y="748284"/>
                  </a:cubicBezTo>
                  <a:cubicBezTo>
                    <a:pt x="0" y="335018"/>
                    <a:pt x="335018" y="0"/>
                    <a:pt x="748284" y="0"/>
                  </a:cubicBezTo>
                  <a:cubicBezTo>
                    <a:pt x="1161550" y="0"/>
                    <a:pt x="1496568" y="335018"/>
                    <a:pt x="1496568" y="748284"/>
                  </a:cubicBezTo>
                  <a:close/>
                </a:path>
              </a:pathLst>
            </a:custGeom>
            <a:solidFill>
              <a:srgbClr val="DFE0E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 sz="270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095" name="Freeform: Shape 2094">
              <a:extLst>
                <a:ext uri="{FF2B5EF4-FFF2-40B4-BE49-F238E27FC236}">
                  <a16:creationId xmlns:a16="http://schemas.microsoft.com/office/drawing/2014/main" id="{46167038-B909-453C-82F6-88FDFC24066E}"/>
                </a:ext>
              </a:extLst>
            </p:cNvPr>
            <p:cNvSpPr/>
            <p:nvPr/>
          </p:nvSpPr>
          <p:spPr>
            <a:xfrm>
              <a:off x="3083337" y="3860101"/>
              <a:ext cx="1499615" cy="1498568"/>
            </a:xfrm>
            <a:custGeom>
              <a:avLst/>
              <a:gdLst>
                <a:gd name="connsiteX0" fmla="*/ 1471327 w 1499615"/>
                <a:gd name="connsiteY0" fmla="*/ 876014 h 1498568"/>
                <a:gd name="connsiteX1" fmla="*/ 1491425 w 1499615"/>
                <a:gd name="connsiteY1" fmla="*/ 861917 h 1498568"/>
                <a:gd name="connsiteX2" fmla="*/ 1495330 w 1499615"/>
                <a:gd name="connsiteY2" fmla="*/ 831628 h 1498568"/>
                <a:gd name="connsiteX3" fmla="*/ 1480623 w 1499615"/>
                <a:gd name="connsiteY3" fmla="*/ 811844 h 1498568"/>
                <a:gd name="connsiteX4" fmla="*/ 1498283 w 1499615"/>
                <a:gd name="connsiteY4" fmla="*/ 796957 h 1498568"/>
                <a:gd name="connsiteX5" fmla="*/ 1499616 w 1499615"/>
                <a:gd name="connsiteY5" fmla="*/ 766477 h 1498568"/>
                <a:gd name="connsiteX6" fmla="*/ 1483519 w 1499615"/>
                <a:gd name="connsiteY6" fmla="*/ 747808 h 1498568"/>
                <a:gd name="connsiteX7" fmla="*/ 1499616 w 1499615"/>
                <a:gd name="connsiteY7" fmla="*/ 731710 h 1498568"/>
                <a:gd name="connsiteX8" fmla="*/ 1498283 w 1499615"/>
                <a:gd name="connsiteY8" fmla="*/ 701230 h 1498568"/>
                <a:gd name="connsiteX9" fmla="*/ 1480442 w 1499615"/>
                <a:gd name="connsiteY9" fmla="*/ 684219 h 1498568"/>
                <a:gd name="connsiteX10" fmla="*/ 1495330 w 1499615"/>
                <a:gd name="connsiteY10" fmla="*/ 666559 h 1498568"/>
                <a:gd name="connsiteX11" fmla="*/ 1491425 w 1499615"/>
                <a:gd name="connsiteY11" fmla="*/ 636365 h 1498568"/>
                <a:gd name="connsiteX12" fmla="*/ 1471851 w 1499615"/>
                <a:gd name="connsiteY12" fmla="*/ 621382 h 1498568"/>
                <a:gd name="connsiteX13" fmla="*/ 1485329 w 1499615"/>
                <a:gd name="connsiteY13" fmla="*/ 602075 h 1498568"/>
                <a:gd name="connsiteX14" fmla="*/ 1478756 w 1499615"/>
                <a:gd name="connsiteY14" fmla="*/ 572262 h 1498568"/>
                <a:gd name="connsiteX15" fmla="*/ 1457182 w 1499615"/>
                <a:gd name="connsiteY15" fmla="*/ 560213 h 1498568"/>
                <a:gd name="connsiteX16" fmla="*/ 1469231 w 1499615"/>
                <a:gd name="connsiteY16" fmla="*/ 538639 h 1498568"/>
                <a:gd name="connsiteX17" fmla="*/ 1459706 w 1499615"/>
                <a:gd name="connsiteY17" fmla="*/ 509588 h 1498568"/>
                <a:gd name="connsiteX18" fmla="*/ 1437323 w 1499615"/>
                <a:gd name="connsiteY18" fmla="*/ 499205 h 1498568"/>
                <a:gd name="connsiteX19" fmla="*/ 1447705 w 1499615"/>
                <a:gd name="connsiteY19" fmla="*/ 476821 h 1498568"/>
                <a:gd name="connsiteX20" fmla="*/ 1435989 w 1499615"/>
                <a:gd name="connsiteY20" fmla="*/ 448723 h 1498568"/>
                <a:gd name="connsiteX21" fmla="*/ 1413281 w 1499615"/>
                <a:gd name="connsiteY21" fmla="*/ 439121 h 1498568"/>
                <a:gd name="connsiteX22" fmla="*/ 1421225 w 1499615"/>
                <a:gd name="connsiteY22" fmla="*/ 417195 h 1498568"/>
                <a:gd name="connsiteX23" fmla="*/ 1407128 w 1499615"/>
                <a:gd name="connsiteY23" fmla="*/ 390144 h 1498568"/>
                <a:gd name="connsiteX24" fmla="*/ 1383792 w 1499615"/>
                <a:gd name="connsiteY24" fmla="*/ 382200 h 1498568"/>
                <a:gd name="connsiteX25" fmla="*/ 1389698 w 1499615"/>
                <a:gd name="connsiteY25" fmla="*/ 360045 h 1498568"/>
                <a:gd name="connsiteX26" fmla="*/ 1373219 w 1499615"/>
                <a:gd name="connsiteY26" fmla="*/ 334327 h 1498568"/>
                <a:gd name="connsiteX27" fmla="*/ 1348978 w 1499615"/>
                <a:gd name="connsiteY27" fmla="*/ 329994 h 1498568"/>
                <a:gd name="connsiteX28" fmla="*/ 1353312 w 1499615"/>
                <a:gd name="connsiteY28" fmla="*/ 305752 h 1498568"/>
                <a:gd name="connsiteX29" fmla="*/ 1334262 w 1499615"/>
                <a:gd name="connsiteY29" fmla="*/ 281559 h 1498568"/>
                <a:gd name="connsiteX30" fmla="*/ 1309954 w 1499615"/>
                <a:gd name="connsiteY30" fmla="*/ 277473 h 1498568"/>
                <a:gd name="connsiteX31" fmla="*/ 1311974 w 1499615"/>
                <a:gd name="connsiteY31" fmla="*/ 254889 h 1498568"/>
                <a:gd name="connsiteX32" fmla="*/ 1291304 w 1499615"/>
                <a:gd name="connsiteY32" fmla="*/ 232410 h 1498568"/>
                <a:gd name="connsiteX33" fmla="*/ 1266730 w 1499615"/>
                <a:gd name="connsiteY33" fmla="*/ 230476 h 1498568"/>
                <a:gd name="connsiteX34" fmla="*/ 1266730 w 1499615"/>
                <a:gd name="connsiteY34" fmla="*/ 207835 h 1498568"/>
                <a:gd name="connsiteX35" fmla="*/ 1244251 w 1499615"/>
                <a:gd name="connsiteY35" fmla="*/ 187262 h 1498568"/>
                <a:gd name="connsiteX36" fmla="*/ 1219772 w 1499615"/>
                <a:gd name="connsiteY36" fmla="*/ 189357 h 1498568"/>
                <a:gd name="connsiteX37" fmla="*/ 1217676 w 1499615"/>
                <a:gd name="connsiteY37" fmla="*/ 164878 h 1498568"/>
                <a:gd name="connsiteX38" fmla="*/ 1193387 w 1499615"/>
                <a:gd name="connsiteY38" fmla="*/ 145828 h 1498568"/>
                <a:gd name="connsiteX39" fmla="*/ 1169146 w 1499615"/>
                <a:gd name="connsiteY39" fmla="*/ 150161 h 1498568"/>
                <a:gd name="connsiteX40" fmla="*/ 1164812 w 1499615"/>
                <a:gd name="connsiteY40" fmla="*/ 125921 h 1498568"/>
                <a:gd name="connsiteX41" fmla="*/ 1139095 w 1499615"/>
                <a:gd name="connsiteY41" fmla="*/ 109442 h 1498568"/>
                <a:gd name="connsiteX42" fmla="*/ 1114901 w 1499615"/>
                <a:gd name="connsiteY42" fmla="*/ 114167 h 1498568"/>
                <a:gd name="connsiteX43" fmla="*/ 1108996 w 1499615"/>
                <a:gd name="connsiteY43" fmla="*/ 92012 h 1498568"/>
                <a:gd name="connsiteX44" fmla="*/ 1081945 w 1499615"/>
                <a:gd name="connsiteY44" fmla="*/ 77914 h 1498568"/>
                <a:gd name="connsiteX45" fmla="*/ 1058361 w 1499615"/>
                <a:gd name="connsiteY45" fmla="*/ 85077 h 1498568"/>
                <a:gd name="connsiteX46" fmla="*/ 1050417 w 1499615"/>
                <a:gd name="connsiteY46" fmla="*/ 63151 h 1498568"/>
                <a:gd name="connsiteX47" fmla="*/ 1022318 w 1499615"/>
                <a:gd name="connsiteY47" fmla="*/ 51435 h 1498568"/>
                <a:gd name="connsiteX48" fmla="*/ 999392 w 1499615"/>
                <a:gd name="connsiteY48" fmla="*/ 60503 h 1498568"/>
                <a:gd name="connsiteX49" fmla="*/ 989648 w 1499615"/>
                <a:gd name="connsiteY49" fmla="*/ 39433 h 1498568"/>
                <a:gd name="connsiteX50" fmla="*/ 960501 w 1499615"/>
                <a:gd name="connsiteY50" fmla="*/ 29908 h 1498568"/>
                <a:gd name="connsiteX51" fmla="*/ 938451 w 1499615"/>
                <a:gd name="connsiteY51" fmla="*/ 40929 h 1498568"/>
                <a:gd name="connsiteX52" fmla="*/ 926878 w 1499615"/>
                <a:gd name="connsiteY52" fmla="*/ 20955 h 1498568"/>
                <a:gd name="connsiteX53" fmla="*/ 897160 w 1499615"/>
                <a:gd name="connsiteY53" fmla="*/ 14288 h 1498568"/>
                <a:gd name="connsiteX54" fmla="*/ 876252 w 1499615"/>
                <a:gd name="connsiteY54" fmla="*/ 27346 h 1498568"/>
                <a:gd name="connsiteX55" fmla="*/ 862870 w 1499615"/>
                <a:gd name="connsiteY55" fmla="*/ 8287 h 1498568"/>
                <a:gd name="connsiteX56" fmla="*/ 832580 w 1499615"/>
                <a:gd name="connsiteY56" fmla="*/ 4286 h 1498568"/>
                <a:gd name="connsiteX57" fmla="*/ 812797 w 1499615"/>
                <a:gd name="connsiteY57" fmla="*/ 18993 h 1498568"/>
                <a:gd name="connsiteX58" fmla="*/ 797909 w 1499615"/>
                <a:gd name="connsiteY58" fmla="*/ 1333 h 1498568"/>
                <a:gd name="connsiteX59" fmla="*/ 767429 w 1499615"/>
                <a:gd name="connsiteY59" fmla="*/ 0 h 1498568"/>
                <a:gd name="connsiteX60" fmla="*/ 748760 w 1499615"/>
                <a:gd name="connsiteY60" fmla="*/ 16097 h 1498568"/>
                <a:gd name="connsiteX61" fmla="*/ 732663 w 1499615"/>
                <a:gd name="connsiteY61" fmla="*/ 0 h 1498568"/>
                <a:gd name="connsiteX62" fmla="*/ 702183 w 1499615"/>
                <a:gd name="connsiteY62" fmla="*/ 1333 h 1498568"/>
                <a:gd name="connsiteX63" fmla="*/ 685171 w 1499615"/>
                <a:gd name="connsiteY63" fmla="*/ 19174 h 1498568"/>
                <a:gd name="connsiteX64" fmla="*/ 667512 w 1499615"/>
                <a:gd name="connsiteY64" fmla="*/ 4286 h 1498568"/>
                <a:gd name="connsiteX65" fmla="*/ 637223 w 1499615"/>
                <a:gd name="connsiteY65" fmla="*/ 8287 h 1498568"/>
                <a:gd name="connsiteX66" fmla="*/ 621992 w 1499615"/>
                <a:gd name="connsiteY66" fmla="*/ 27670 h 1498568"/>
                <a:gd name="connsiteX67" fmla="*/ 602932 w 1499615"/>
                <a:gd name="connsiteY67" fmla="*/ 14288 h 1498568"/>
                <a:gd name="connsiteX68" fmla="*/ 573215 w 1499615"/>
                <a:gd name="connsiteY68" fmla="*/ 20955 h 1498568"/>
                <a:gd name="connsiteX69" fmla="*/ 559565 w 1499615"/>
                <a:gd name="connsiteY69" fmla="*/ 41481 h 1498568"/>
                <a:gd name="connsiteX70" fmla="*/ 539591 w 1499615"/>
                <a:gd name="connsiteY70" fmla="*/ 29908 h 1498568"/>
                <a:gd name="connsiteX71" fmla="*/ 510445 w 1499615"/>
                <a:gd name="connsiteY71" fmla="*/ 39433 h 1498568"/>
                <a:gd name="connsiteX72" fmla="*/ 498843 w 1499615"/>
                <a:gd name="connsiteY72" fmla="*/ 61179 h 1498568"/>
                <a:gd name="connsiteX73" fmla="*/ 477774 w 1499615"/>
                <a:gd name="connsiteY73" fmla="*/ 51435 h 1498568"/>
                <a:gd name="connsiteX74" fmla="*/ 449199 w 1499615"/>
                <a:gd name="connsiteY74" fmla="*/ 63151 h 1498568"/>
                <a:gd name="connsiteX75" fmla="*/ 439598 w 1499615"/>
                <a:gd name="connsiteY75" fmla="*/ 85858 h 1498568"/>
                <a:gd name="connsiteX76" fmla="*/ 417671 w 1499615"/>
                <a:gd name="connsiteY76" fmla="*/ 77914 h 1498568"/>
                <a:gd name="connsiteX77" fmla="*/ 390620 w 1499615"/>
                <a:gd name="connsiteY77" fmla="*/ 92012 h 1498568"/>
                <a:gd name="connsiteX78" fmla="*/ 382676 w 1499615"/>
                <a:gd name="connsiteY78" fmla="*/ 115348 h 1498568"/>
                <a:gd name="connsiteX79" fmla="*/ 360521 w 1499615"/>
                <a:gd name="connsiteY79" fmla="*/ 109442 h 1498568"/>
                <a:gd name="connsiteX80" fmla="*/ 334804 w 1499615"/>
                <a:gd name="connsiteY80" fmla="*/ 125921 h 1498568"/>
                <a:gd name="connsiteX81" fmla="*/ 330470 w 1499615"/>
                <a:gd name="connsiteY81" fmla="*/ 150161 h 1498568"/>
                <a:gd name="connsiteX82" fmla="*/ 306229 w 1499615"/>
                <a:gd name="connsiteY82" fmla="*/ 145828 h 1498568"/>
                <a:gd name="connsiteX83" fmla="*/ 282035 w 1499615"/>
                <a:gd name="connsiteY83" fmla="*/ 164878 h 1498568"/>
                <a:gd name="connsiteX84" fmla="*/ 279940 w 1499615"/>
                <a:gd name="connsiteY84" fmla="*/ 189357 h 1498568"/>
                <a:gd name="connsiteX85" fmla="*/ 255461 w 1499615"/>
                <a:gd name="connsiteY85" fmla="*/ 187262 h 1498568"/>
                <a:gd name="connsiteX86" fmla="*/ 232981 w 1499615"/>
                <a:gd name="connsiteY86" fmla="*/ 207835 h 1498568"/>
                <a:gd name="connsiteX87" fmla="*/ 231048 w 1499615"/>
                <a:gd name="connsiteY87" fmla="*/ 232410 h 1498568"/>
                <a:gd name="connsiteX88" fmla="*/ 208407 w 1499615"/>
                <a:gd name="connsiteY88" fmla="*/ 232410 h 1498568"/>
                <a:gd name="connsiteX89" fmla="*/ 187738 w 1499615"/>
                <a:gd name="connsiteY89" fmla="*/ 254889 h 1498568"/>
                <a:gd name="connsiteX90" fmla="*/ 188033 w 1499615"/>
                <a:gd name="connsiteY90" fmla="*/ 279540 h 1498568"/>
                <a:gd name="connsiteX91" fmla="*/ 165449 w 1499615"/>
                <a:gd name="connsiteY91" fmla="*/ 281559 h 1498568"/>
                <a:gd name="connsiteX92" fmla="*/ 146399 w 1499615"/>
                <a:gd name="connsiteY92" fmla="*/ 305752 h 1498568"/>
                <a:gd name="connsiteX93" fmla="*/ 150686 w 1499615"/>
                <a:gd name="connsiteY93" fmla="*/ 330041 h 1498568"/>
                <a:gd name="connsiteX94" fmla="*/ 126397 w 1499615"/>
                <a:gd name="connsiteY94" fmla="*/ 334327 h 1498568"/>
                <a:gd name="connsiteX95" fmla="*/ 110014 w 1499615"/>
                <a:gd name="connsiteY95" fmla="*/ 360045 h 1498568"/>
                <a:gd name="connsiteX96" fmla="*/ 114739 w 1499615"/>
                <a:gd name="connsiteY96" fmla="*/ 384238 h 1498568"/>
                <a:gd name="connsiteX97" fmla="*/ 92583 w 1499615"/>
                <a:gd name="connsiteY97" fmla="*/ 390144 h 1498568"/>
                <a:gd name="connsiteX98" fmla="*/ 78486 w 1499615"/>
                <a:gd name="connsiteY98" fmla="*/ 417195 h 1498568"/>
                <a:gd name="connsiteX99" fmla="*/ 85650 w 1499615"/>
                <a:gd name="connsiteY99" fmla="*/ 440779 h 1498568"/>
                <a:gd name="connsiteX100" fmla="*/ 63722 w 1499615"/>
                <a:gd name="connsiteY100" fmla="*/ 448723 h 1498568"/>
                <a:gd name="connsiteX101" fmla="*/ 51911 w 1499615"/>
                <a:gd name="connsiteY101" fmla="*/ 476821 h 1498568"/>
                <a:gd name="connsiteX102" fmla="*/ 62341 w 1499615"/>
                <a:gd name="connsiteY102" fmla="*/ 499158 h 1498568"/>
                <a:gd name="connsiteX103" fmla="*/ 40005 w 1499615"/>
                <a:gd name="connsiteY103" fmla="*/ 509588 h 1498568"/>
                <a:gd name="connsiteX104" fmla="*/ 30480 w 1499615"/>
                <a:gd name="connsiteY104" fmla="*/ 538639 h 1498568"/>
                <a:gd name="connsiteX105" fmla="*/ 42529 w 1499615"/>
                <a:gd name="connsiteY105" fmla="*/ 560213 h 1498568"/>
                <a:gd name="connsiteX106" fmla="*/ 20955 w 1499615"/>
                <a:gd name="connsiteY106" fmla="*/ 572262 h 1498568"/>
                <a:gd name="connsiteX107" fmla="*/ 14383 w 1499615"/>
                <a:gd name="connsiteY107" fmla="*/ 602075 h 1498568"/>
                <a:gd name="connsiteX108" fmla="*/ 27589 w 1499615"/>
                <a:gd name="connsiteY108" fmla="*/ 622887 h 1498568"/>
                <a:gd name="connsiteX109" fmla="*/ 8287 w 1499615"/>
                <a:gd name="connsiteY109" fmla="*/ 636365 h 1498568"/>
                <a:gd name="connsiteX110" fmla="*/ 4381 w 1499615"/>
                <a:gd name="connsiteY110" fmla="*/ 666559 h 1498568"/>
                <a:gd name="connsiteX111" fmla="*/ 19090 w 1499615"/>
                <a:gd name="connsiteY111" fmla="*/ 686343 h 1498568"/>
                <a:gd name="connsiteX112" fmla="*/ 1429 w 1499615"/>
                <a:gd name="connsiteY112" fmla="*/ 701230 h 1498568"/>
                <a:gd name="connsiteX113" fmla="*/ 0 w 1499615"/>
                <a:gd name="connsiteY113" fmla="*/ 731710 h 1498568"/>
                <a:gd name="connsiteX114" fmla="*/ 16095 w 1499615"/>
                <a:gd name="connsiteY114" fmla="*/ 750380 h 1498568"/>
                <a:gd name="connsiteX115" fmla="*/ 0 w 1499615"/>
                <a:gd name="connsiteY115" fmla="*/ 766477 h 1498568"/>
                <a:gd name="connsiteX116" fmla="*/ 1429 w 1499615"/>
                <a:gd name="connsiteY116" fmla="*/ 796957 h 1498568"/>
                <a:gd name="connsiteX117" fmla="*/ 19271 w 1499615"/>
                <a:gd name="connsiteY117" fmla="*/ 813968 h 1498568"/>
                <a:gd name="connsiteX118" fmla="*/ 4381 w 1499615"/>
                <a:gd name="connsiteY118" fmla="*/ 831628 h 1498568"/>
                <a:gd name="connsiteX119" fmla="*/ 8287 w 1499615"/>
                <a:gd name="connsiteY119" fmla="*/ 861917 h 1498568"/>
                <a:gd name="connsiteX120" fmla="*/ 27858 w 1499615"/>
                <a:gd name="connsiteY120" fmla="*/ 876900 h 1498568"/>
                <a:gd name="connsiteX121" fmla="*/ 14383 w 1499615"/>
                <a:gd name="connsiteY121" fmla="*/ 896207 h 1498568"/>
                <a:gd name="connsiteX122" fmla="*/ 20955 w 1499615"/>
                <a:gd name="connsiteY122" fmla="*/ 925925 h 1498568"/>
                <a:gd name="connsiteX123" fmla="*/ 42529 w 1499615"/>
                <a:gd name="connsiteY123" fmla="*/ 937974 h 1498568"/>
                <a:gd name="connsiteX124" fmla="*/ 30480 w 1499615"/>
                <a:gd name="connsiteY124" fmla="*/ 959548 h 1498568"/>
                <a:gd name="connsiteX125" fmla="*/ 40005 w 1499615"/>
                <a:gd name="connsiteY125" fmla="*/ 988695 h 1498568"/>
                <a:gd name="connsiteX126" fmla="*/ 61551 w 1499615"/>
                <a:gd name="connsiteY126" fmla="*/ 1000668 h 1498568"/>
                <a:gd name="connsiteX127" fmla="*/ 51911 w 1499615"/>
                <a:gd name="connsiteY127" fmla="*/ 1021366 h 1498568"/>
                <a:gd name="connsiteX128" fmla="*/ 63722 w 1499615"/>
                <a:gd name="connsiteY128" fmla="*/ 1049941 h 1498568"/>
                <a:gd name="connsiteX129" fmla="*/ 86820 w 1499615"/>
                <a:gd name="connsiteY129" fmla="*/ 1058275 h 1498568"/>
                <a:gd name="connsiteX130" fmla="*/ 78486 w 1499615"/>
                <a:gd name="connsiteY130" fmla="*/ 1081373 h 1498568"/>
                <a:gd name="connsiteX131" fmla="*/ 92583 w 1499615"/>
                <a:gd name="connsiteY131" fmla="*/ 1108424 h 1498568"/>
                <a:gd name="connsiteX132" fmla="*/ 115919 w 1499615"/>
                <a:gd name="connsiteY132" fmla="*/ 1116368 h 1498568"/>
                <a:gd name="connsiteX133" fmla="*/ 110014 w 1499615"/>
                <a:gd name="connsiteY133" fmla="*/ 1138523 h 1498568"/>
                <a:gd name="connsiteX134" fmla="*/ 126397 w 1499615"/>
                <a:gd name="connsiteY134" fmla="*/ 1164241 h 1498568"/>
                <a:gd name="connsiteX135" fmla="*/ 150686 w 1499615"/>
                <a:gd name="connsiteY135" fmla="*/ 1168527 h 1498568"/>
                <a:gd name="connsiteX136" fmla="*/ 146399 w 1499615"/>
                <a:gd name="connsiteY136" fmla="*/ 1192816 h 1498568"/>
                <a:gd name="connsiteX137" fmla="*/ 165449 w 1499615"/>
                <a:gd name="connsiteY137" fmla="*/ 1217009 h 1498568"/>
                <a:gd name="connsiteX138" fmla="*/ 189881 w 1499615"/>
                <a:gd name="connsiteY138" fmla="*/ 1219152 h 1498568"/>
                <a:gd name="connsiteX139" fmla="*/ 187738 w 1499615"/>
                <a:gd name="connsiteY139" fmla="*/ 1243584 h 1498568"/>
                <a:gd name="connsiteX140" fmla="*/ 208407 w 1499615"/>
                <a:gd name="connsiteY140" fmla="*/ 1266158 h 1498568"/>
                <a:gd name="connsiteX141" fmla="*/ 232934 w 1499615"/>
                <a:gd name="connsiteY141" fmla="*/ 1266111 h 1498568"/>
                <a:gd name="connsiteX142" fmla="*/ 232981 w 1499615"/>
                <a:gd name="connsiteY142" fmla="*/ 1290638 h 1498568"/>
                <a:gd name="connsiteX143" fmla="*/ 255461 w 1499615"/>
                <a:gd name="connsiteY143" fmla="*/ 1311307 h 1498568"/>
                <a:gd name="connsiteX144" fmla="*/ 279892 w 1499615"/>
                <a:gd name="connsiteY144" fmla="*/ 1309163 h 1498568"/>
                <a:gd name="connsiteX145" fmla="*/ 282035 w 1499615"/>
                <a:gd name="connsiteY145" fmla="*/ 1333595 h 1498568"/>
                <a:gd name="connsiteX146" fmla="*/ 306229 w 1499615"/>
                <a:gd name="connsiteY146" fmla="*/ 1352645 h 1498568"/>
                <a:gd name="connsiteX147" fmla="*/ 330518 w 1499615"/>
                <a:gd name="connsiteY147" fmla="*/ 1348359 h 1498568"/>
                <a:gd name="connsiteX148" fmla="*/ 334804 w 1499615"/>
                <a:gd name="connsiteY148" fmla="*/ 1372648 h 1498568"/>
                <a:gd name="connsiteX149" fmla="*/ 360521 w 1499615"/>
                <a:gd name="connsiteY149" fmla="*/ 1389126 h 1498568"/>
                <a:gd name="connsiteX150" fmla="*/ 384239 w 1499615"/>
                <a:gd name="connsiteY150" fmla="*/ 1382744 h 1498568"/>
                <a:gd name="connsiteX151" fmla="*/ 390620 w 1499615"/>
                <a:gd name="connsiteY151" fmla="*/ 1406462 h 1498568"/>
                <a:gd name="connsiteX152" fmla="*/ 417671 w 1499615"/>
                <a:gd name="connsiteY152" fmla="*/ 1420654 h 1498568"/>
                <a:gd name="connsiteX153" fmla="*/ 440627 w 1499615"/>
                <a:gd name="connsiteY153" fmla="*/ 1412462 h 1498568"/>
                <a:gd name="connsiteX154" fmla="*/ 449199 w 1499615"/>
                <a:gd name="connsiteY154" fmla="*/ 1435417 h 1498568"/>
                <a:gd name="connsiteX155" fmla="*/ 477774 w 1499615"/>
                <a:gd name="connsiteY155" fmla="*/ 1447133 h 1498568"/>
                <a:gd name="connsiteX156" fmla="*/ 500805 w 1499615"/>
                <a:gd name="connsiteY156" fmla="*/ 1438342 h 1498568"/>
                <a:gd name="connsiteX157" fmla="*/ 510445 w 1499615"/>
                <a:gd name="connsiteY157" fmla="*/ 1459039 h 1498568"/>
                <a:gd name="connsiteX158" fmla="*/ 539591 w 1499615"/>
                <a:gd name="connsiteY158" fmla="*/ 1468564 h 1498568"/>
                <a:gd name="connsiteX159" fmla="*/ 561527 w 1499615"/>
                <a:gd name="connsiteY159" fmla="*/ 1457325 h 1498568"/>
                <a:gd name="connsiteX160" fmla="*/ 573215 w 1499615"/>
                <a:gd name="connsiteY160" fmla="*/ 1477613 h 1498568"/>
                <a:gd name="connsiteX161" fmla="*/ 602932 w 1499615"/>
                <a:gd name="connsiteY161" fmla="*/ 1484185 h 1498568"/>
                <a:gd name="connsiteX162" fmla="*/ 623745 w 1499615"/>
                <a:gd name="connsiteY162" fmla="*/ 1470974 h 1498568"/>
                <a:gd name="connsiteX163" fmla="*/ 637223 w 1499615"/>
                <a:gd name="connsiteY163" fmla="*/ 1490281 h 1498568"/>
                <a:gd name="connsiteX164" fmla="*/ 667512 w 1499615"/>
                <a:gd name="connsiteY164" fmla="*/ 1494187 h 1498568"/>
                <a:gd name="connsiteX165" fmla="*/ 687276 w 1499615"/>
                <a:gd name="connsiteY165" fmla="*/ 1479452 h 1498568"/>
                <a:gd name="connsiteX166" fmla="*/ 702183 w 1499615"/>
                <a:gd name="connsiteY166" fmla="*/ 1497235 h 1498568"/>
                <a:gd name="connsiteX167" fmla="*/ 732663 w 1499615"/>
                <a:gd name="connsiteY167" fmla="*/ 1498568 h 1498568"/>
                <a:gd name="connsiteX168" fmla="*/ 751332 w 1499615"/>
                <a:gd name="connsiteY168" fmla="*/ 1482471 h 1498568"/>
                <a:gd name="connsiteX169" fmla="*/ 767429 w 1499615"/>
                <a:gd name="connsiteY169" fmla="*/ 1498568 h 1498568"/>
                <a:gd name="connsiteX170" fmla="*/ 797909 w 1499615"/>
                <a:gd name="connsiteY170" fmla="*/ 1497235 h 1498568"/>
                <a:gd name="connsiteX171" fmla="*/ 814797 w 1499615"/>
                <a:gd name="connsiteY171" fmla="*/ 1479280 h 1498568"/>
                <a:gd name="connsiteX172" fmla="*/ 832580 w 1499615"/>
                <a:gd name="connsiteY172" fmla="*/ 1494187 h 1498568"/>
                <a:gd name="connsiteX173" fmla="*/ 862870 w 1499615"/>
                <a:gd name="connsiteY173" fmla="*/ 1490281 h 1498568"/>
                <a:gd name="connsiteX174" fmla="*/ 877853 w 1499615"/>
                <a:gd name="connsiteY174" fmla="*/ 1470708 h 1498568"/>
                <a:gd name="connsiteX175" fmla="*/ 897160 w 1499615"/>
                <a:gd name="connsiteY175" fmla="*/ 1484185 h 1498568"/>
                <a:gd name="connsiteX176" fmla="*/ 926878 w 1499615"/>
                <a:gd name="connsiteY176" fmla="*/ 1477613 h 1498568"/>
                <a:gd name="connsiteX177" fmla="*/ 940213 w 1499615"/>
                <a:gd name="connsiteY177" fmla="*/ 1456877 h 1498568"/>
                <a:gd name="connsiteX178" fmla="*/ 960501 w 1499615"/>
                <a:gd name="connsiteY178" fmla="*/ 1468564 h 1498568"/>
                <a:gd name="connsiteX179" fmla="*/ 989648 w 1499615"/>
                <a:gd name="connsiteY179" fmla="*/ 1459039 h 1498568"/>
                <a:gd name="connsiteX180" fmla="*/ 1001621 w 1499615"/>
                <a:gd name="connsiteY180" fmla="*/ 1437494 h 1498568"/>
                <a:gd name="connsiteX181" fmla="*/ 1022318 w 1499615"/>
                <a:gd name="connsiteY181" fmla="*/ 1447133 h 1498568"/>
                <a:gd name="connsiteX182" fmla="*/ 1050417 w 1499615"/>
                <a:gd name="connsiteY182" fmla="*/ 1435417 h 1498568"/>
                <a:gd name="connsiteX183" fmla="*/ 1060018 w 1499615"/>
                <a:gd name="connsiteY183" fmla="*/ 1412710 h 1498568"/>
                <a:gd name="connsiteX184" fmla="*/ 1081945 w 1499615"/>
                <a:gd name="connsiteY184" fmla="*/ 1420654 h 1498568"/>
                <a:gd name="connsiteX185" fmla="*/ 1108996 w 1499615"/>
                <a:gd name="connsiteY185" fmla="*/ 1406462 h 1498568"/>
                <a:gd name="connsiteX186" fmla="*/ 1115378 w 1499615"/>
                <a:gd name="connsiteY186" fmla="*/ 1382744 h 1498568"/>
                <a:gd name="connsiteX187" fmla="*/ 1139095 w 1499615"/>
                <a:gd name="connsiteY187" fmla="*/ 1389126 h 1498568"/>
                <a:gd name="connsiteX188" fmla="*/ 1164812 w 1499615"/>
                <a:gd name="connsiteY188" fmla="*/ 1372648 h 1498568"/>
                <a:gd name="connsiteX189" fmla="*/ 1169099 w 1499615"/>
                <a:gd name="connsiteY189" fmla="*/ 1348359 h 1498568"/>
                <a:gd name="connsiteX190" fmla="*/ 1193387 w 1499615"/>
                <a:gd name="connsiteY190" fmla="*/ 1352645 h 1498568"/>
                <a:gd name="connsiteX191" fmla="*/ 1217676 w 1499615"/>
                <a:gd name="connsiteY191" fmla="*/ 1333595 h 1498568"/>
                <a:gd name="connsiteX192" fmla="*/ 1219819 w 1499615"/>
                <a:gd name="connsiteY192" fmla="*/ 1309163 h 1498568"/>
                <a:gd name="connsiteX193" fmla="*/ 1244251 w 1499615"/>
                <a:gd name="connsiteY193" fmla="*/ 1311307 h 1498568"/>
                <a:gd name="connsiteX194" fmla="*/ 1266730 w 1499615"/>
                <a:gd name="connsiteY194" fmla="*/ 1290638 h 1498568"/>
                <a:gd name="connsiteX195" fmla="*/ 1266777 w 1499615"/>
                <a:gd name="connsiteY195" fmla="*/ 1266111 h 1498568"/>
                <a:gd name="connsiteX196" fmla="*/ 1291304 w 1499615"/>
                <a:gd name="connsiteY196" fmla="*/ 1266158 h 1498568"/>
                <a:gd name="connsiteX197" fmla="*/ 1311974 w 1499615"/>
                <a:gd name="connsiteY197" fmla="*/ 1243584 h 1498568"/>
                <a:gd name="connsiteX198" fmla="*/ 1309831 w 1499615"/>
                <a:gd name="connsiteY198" fmla="*/ 1219152 h 1498568"/>
                <a:gd name="connsiteX199" fmla="*/ 1334262 w 1499615"/>
                <a:gd name="connsiteY199" fmla="*/ 1217009 h 1498568"/>
                <a:gd name="connsiteX200" fmla="*/ 1353312 w 1499615"/>
                <a:gd name="connsiteY200" fmla="*/ 1192816 h 1498568"/>
                <a:gd name="connsiteX201" fmla="*/ 1348978 w 1499615"/>
                <a:gd name="connsiteY201" fmla="*/ 1168575 h 1498568"/>
                <a:gd name="connsiteX202" fmla="*/ 1373219 w 1499615"/>
                <a:gd name="connsiteY202" fmla="*/ 1164241 h 1498568"/>
                <a:gd name="connsiteX203" fmla="*/ 1389698 w 1499615"/>
                <a:gd name="connsiteY203" fmla="*/ 1138523 h 1498568"/>
                <a:gd name="connsiteX204" fmla="*/ 1384973 w 1499615"/>
                <a:gd name="connsiteY204" fmla="*/ 1114330 h 1498568"/>
                <a:gd name="connsiteX205" fmla="*/ 1407128 w 1499615"/>
                <a:gd name="connsiteY205" fmla="*/ 1108424 h 1498568"/>
                <a:gd name="connsiteX206" fmla="*/ 1421225 w 1499615"/>
                <a:gd name="connsiteY206" fmla="*/ 1081373 h 1498568"/>
                <a:gd name="connsiteX207" fmla="*/ 1412891 w 1499615"/>
                <a:gd name="connsiteY207" fmla="*/ 1058275 h 1498568"/>
                <a:gd name="connsiteX208" fmla="*/ 1435989 w 1499615"/>
                <a:gd name="connsiteY208" fmla="*/ 1049941 h 1498568"/>
                <a:gd name="connsiteX209" fmla="*/ 1447705 w 1499615"/>
                <a:gd name="connsiteY209" fmla="*/ 1021366 h 1498568"/>
                <a:gd name="connsiteX210" fmla="*/ 1438637 w 1499615"/>
                <a:gd name="connsiteY210" fmla="*/ 998439 h 1498568"/>
                <a:gd name="connsiteX211" fmla="*/ 1459706 w 1499615"/>
                <a:gd name="connsiteY211" fmla="*/ 988695 h 1498568"/>
                <a:gd name="connsiteX212" fmla="*/ 1469231 w 1499615"/>
                <a:gd name="connsiteY212" fmla="*/ 959548 h 1498568"/>
                <a:gd name="connsiteX213" fmla="*/ 1457182 w 1499615"/>
                <a:gd name="connsiteY213" fmla="*/ 937974 h 1498568"/>
                <a:gd name="connsiteX214" fmla="*/ 1478756 w 1499615"/>
                <a:gd name="connsiteY214" fmla="*/ 925925 h 1498568"/>
                <a:gd name="connsiteX215" fmla="*/ 1485329 w 1499615"/>
                <a:gd name="connsiteY215" fmla="*/ 896207 h 1498568"/>
                <a:gd name="connsiteX216" fmla="*/ 1471327 w 1499615"/>
                <a:gd name="connsiteY216" fmla="*/ 876014 h 14985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</a:cxnLst>
              <a:rect l="l" t="t" r="r" b="b"/>
              <a:pathLst>
                <a:path w="1499615" h="1498568">
                  <a:moveTo>
                    <a:pt x="1471327" y="876014"/>
                  </a:moveTo>
                  <a:cubicBezTo>
                    <a:pt x="1473070" y="866622"/>
                    <a:pt x="1482004" y="860355"/>
                    <a:pt x="1491425" y="861917"/>
                  </a:cubicBezTo>
                  <a:cubicBezTo>
                    <a:pt x="1492949" y="851916"/>
                    <a:pt x="1494187" y="841820"/>
                    <a:pt x="1495330" y="831628"/>
                  </a:cubicBezTo>
                  <a:cubicBezTo>
                    <a:pt x="1485805" y="830228"/>
                    <a:pt x="1479223" y="821369"/>
                    <a:pt x="1480623" y="811844"/>
                  </a:cubicBezTo>
                  <a:cubicBezTo>
                    <a:pt x="1481900" y="803139"/>
                    <a:pt x="1489481" y="796747"/>
                    <a:pt x="1498283" y="796957"/>
                  </a:cubicBezTo>
                  <a:cubicBezTo>
                    <a:pt x="1498949" y="786860"/>
                    <a:pt x="1499426" y="776764"/>
                    <a:pt x="1499616" y="766477"/>
                  </a:cubicBezTo>
                  <a:cubicBezTo>
                    <a:pt x="1490015" y="765762"/>
                    <a:pt x="1482814" y="757409"/>
                    <a:pt x="1483519" y="747808"/>
                  </a:cubicBezTo>
                  <a:cubicBezTo>
                    <a:pt x="1484157" y="739197"/>
                    <a:pt x="1491005" y="732349"/>
                    <a:pt x="1499616" y="731710"/>
                  </a:cubicBezTo>
                  <a:cubicBezTo>
                    <a:pt x="1499616" y="721519"/>
                    <a:pt x="1498949" y="711327"/>
                    <a:pt x="1498283" y="701230"/>
                  </a:cubicBezTo>
                  <a:cubicBezTo>
                    <a:pt x="1488662" y="701459"/>
                    <a:pt x="1480671" y="693849"/>
                    <a:pt x="1480442" y="684219"/>
                  </a:cubicBezTo>
                  <a:cubicBezTo>
                    <a:pt x="1480233" y="675418"/>
                    <a:pt x="1486614" y="667845"/>
                    <a:pt x="1495330" y="666559"/>
                  </a:cubicBezTo>
                  <a:cubicBezTo>
                    <a:pt x="1494187" y="656463"/>
                    <a:pt x="1492949" y="646366"/>
                    <a:pt x="1491425" y="636365"/>
                  </a:cubicBezTo>
                  <a:cubicBezTo>
                    <a:pt x="1481880" y="637632"/>
                    <a:pt x="1473117" y="630917"/>
                    <a:pt x="1471851" y="621382"/>
                  </a:cubicBezTo>
                  <a:cubicBezTo>
                    <a:pt x="1470670" y="612429"/>
                    <a:pt x="1476518" y="604047"/>
                    <a:pt x="1485329" y="602075"/>
                  </a:cubicBezTo>
                  <a:cubicBezTo>
                    <a:pt x="1483328" y="592074"/>
                    <a:pt x="1481138" y="582168"/>
                    <a:pt x="1478756" y="572262"/>
                  </a:cubicBezTo>
                  <a:cubicBezTo>
                    <a:pt x="1469469" y="574891"/>
                    <a:pt x="1459811" y="569500"/>
                    <a:pt x="1457182" y="560213"/>
                  </a:cubicBezTo>
                  <a:cubicBezTo>
                    <a:pt x="1454553" y="550926"/>
                    <a:pt x="1459944" y="541268"/>
                    <a:pt x="1469231" y="538639"/>
                  </a:cubicBezTo>
                  <a:cubicBezTo>
                    <a:pt x="1466374" y="529114"/>
                    <a:pt x="1463326" y="519113"/>
                    <a:pt x="1459706" y="509588"/>
                  </a:cubicBezTo>
                  <a:cubicBezTo>
                    <a:pt x="1450658" y="512902"/>
                    <a:pt x="1440637" y="508254"/>
                    <a:pt x="1437323" y="499205"/>
                  </a:cubicBezTo>
                  <a:cubicBezTo>
                    <a:pt x="1434008" y="490156"/>
                    <a:pt x="1438656" y="480136"/>
                    <a:pt x="1447705" y="476821"/>
                  </a:cubicBezTo>
                  <a:cubicBezTo>
                    <a:pt x="1443990" y="467296"/>
                    <a:pt x="1440085" y="457771"/>
                    <a:pt x="1435989" y="448723"/>
                  </a:cubicBezTo>
                  <a:cubicBezTo>
                    <a:pt x="1427064" y="452342"/>
                    <a:pt x="1416901" y="448047"/>
                    <a:pt x="1413281" y="439121"/>
                  </a:cubicBezTo>
                  <a:cubicBezTo>
                    <a:pt x="1409929" y="430854"/>
                    <a:pt x="1413358" y="421396"/>
                    <a:pt x="1421225" y="417195"/>
                  </a:cubicBezTo>
                  <a:cubicBezTo>
                    <a:pt x="1416749" y="407670"/>
                    <a:pt x="1411700" y="399097"/>
                    <a:pt x="1407128" y="390144"/>
                  </a:cubicBezTo>
                  <a:cubicBezTo>
                    <a:pt x="1398489" y="394392"/>
                    <a:pt x="1388040" y="390839"/>
                    <a:pt x="1383792" y="382200"/>
                  </a:cubicBezTo>
                  <a:cubicBezTo>
                    <a:pt x="1379944" y="374380"/>
                    <a:pt x="1382468" y="364912"/>
                    <a:pt x="1389698" y="360045"/>
                  </a:cubicBezTo>
                  <a:cubicBezTo>
                    <a:pt x="1384459" y="351377"/>
                    <a:pt x="1378934" y="342805"/>
                    <a:pt x="1373219" y="334327"/>
                  </a:cubicBezTo>
                  <a:cubicBezTo>
                    <a:pt x="1365333" y="339823"/>
                    <a:pt x="1354474" y="337880"/>
                    <a:pt x="1348978" y="329994"/>
                  </a:cubicBezTo>
                  <a:cubicBezTo>
                    <a:pt x="1343482" y="322107"/>
                    <a:pt x="1345425" y="311248"/>
                    <a:pt x="1353312" y="305752"/>
                  </a:cubicBezTo>
                  <a:cubicBezTo>
                    <a:pt x="1347216" y="297561"/>
                    <a:pt x="1341025" y="289465"/>
                    <a:pt x="1334262" y="281559"/>
                  </a:cubicBezTo>
                  <a:cubicBezTo>
                    <a:pt x="1326423" y="287141"/>
                    <a:pt x="1315536" y="285312"/>
                    <a:pt x="1309954" y="277473"/>
                  </a:cubicBezTo>
                  <a:cubicBezTo>
                    <a:pt x="1304973" y="270472"/>
                    <a:pt x="1305830" y="260890"/>
                    <a:pt x="1311974" y="254889"/>
                  </a:cubicBezTo>
                  <a:cubicBezTo>
                    <a:pt x="1305211" y="247269"/>
                    <a:pt x="1298353" y="239744"/>
                    <a:pt x="1291304" y="232410"/>
                  </a:cubicBezTo>
                  <a:cubicBezTo>
                    <a:pt x="1283980" y="238658"/>
                    <a:pt x="1272978" y="237792"/>
                    <a:pt x="1266730" y="230476"/>
                  </a:cubicBezTo>
                  <a:cubicBezTo>
                    <a:pt x="1261167" y="223952"/>
                    <a:pt x="1261167" y="214351"/>
                    <a:pt x="1266730" y="207835"/>
                  </a:cubicBezTo>
                  <a:cubicBezTo>
                    <a:pt x="1259396" y="200787"/>
                    <a:pt x="1251871" y="193929"/>
                    <a:pt x="1244251" y="187262"/>
                  </a:cubicBezTo>
                  <a:cubicBezTo>
                    <a:pt x="1238069" y="194596"/>
                    <a:pt x="1227106" y="195539"/>
                    <a:pt x="1219772" y="189357"/>
                  </a:cubicBezTo>
                  <a:cubicBezTo>
                    <a:pt x="1212437" y="183175"/>
                    <a:pt x="1211494" y="172212"/>
                    <a:pt x="1217676" y="164878"/>
                  </a:cubicBezTo>
                  <a:cubicBezTo>
                    <a:pt x="1209675" y="158496"/>
                    <a:pt x="1201674" y="152305"/>
                    <a:pt x="1193387" y="145828"/>
                  </a:cubicBezTo>
                  <a:cubicBezTo>
                    <a:pt x="1187891" y="153714"/>
                    <a:pt x="1177033" y="155657"/>
                    <a:pt x="1169146" y="150161"/>
                  </a:cubicBezTo>
                  <a:cubicBezTo>
                    <a:pt x="1161259" y="144666"/>
                    <a:pt x="1159316" y="133807"/>
                    <a:pt x="1164812" y="125921"/>
                  </a:cubicBezTo>
                  <a:cubicBezTo>
                    <a:pt x="1156335" y="120205"/>
                    <a:pt x="1147763" y="114776"/>
                    <a:pt x="1139095" y="109442"/>
                  </a:cubicBezTo>
                  <a:cubicBezTo>
                    <a:pt x="1133723" y="117424"/>
                    <a:pt x="1122883" y="119548"/>
                    <a:pt x="1114901" y="114167"/>
                  </a:cubicBezTo>
                  <a:cubicBezTo>
                    <a:pt x="1107672" y="109299"/>
                    <a:pt x="1105148" y="99831"/>
                    <a:pt x="1108996" y="92012"/>
                  </a:cubicBezTo>
                  <a:cubicBezTo>
                    <a:pt x="1100138" y="87154"/>
                    <a:pt x="1091089" y="82487"/>
                    <a:pt x="1081945" y="77914"/>
                  </a:cubicBezTo>
                  <a:cubicBezTo>
                    <a:pt x="1077411" y="86411"/>
                    <a:pt x="1066848" y="89611"/>
                    <a:pt x="1058361" y="85077"/>
                  </a:cubicBezTo>
                  <a:cubicBezTo>
                    <a:pt x="1050493" y="80877"/>
                    <a:pt x="1047064" y="71418"/>
                    <a:pt x="1050417" y="63151"/>
                  </a:cubicBezTo>
                  <a:cubicBezTo>
                    <a:pt x="1040892" y="59055"/>
                    <a:pt x="1031367" y="55150"/>
                    <a:pt x="1022318" y="51435"/>
                  </a:cubicBezTo>
                  <a:cubicBezTo>
                    <a:pt x="1018489" y="60265"/>
                    <a:pt x="1008231" y="64332"/>
                    <a:pt x="999392" y="60503"/>
                  </a:cubicBezTo>
                  <a:cubicBezTo>
                    <a:pt x="991267" y="56979"/>
                    <a:pt x="987066" y="47911"/>
                    <a:pt x="989648" y="39433"/>
                  </a:cubicBezTo>
                  <a:cubicBezTo>
                    <a:pt x="980056" y="36195"/>
                    <a:pt x="970340" y="33023"/>
                    <a:pt x="960501" y="29908"/>
                  </a:cubicBezTo>
                  <a:cubicBezTo>
                    <a:pt x="957453" y="39043"/>
                    <a:pt x="947585" y="43977"/>
                    <a:pt x="938451" y="40929"/>
                  </a:cubicBezTo>
                  <a:cubicBezTo>
                    <a:pt x="930107" y="38138"/>
                    <a:pt x="925144" y="29575"/>
                    <a:pt x="926878" y="20955"/>
                  </a:cubicBezTo>
                  <a:cubicBezTo>
                    <a:pt x="917353" y="18479"/>
                    <a:pt x="907161" y="16288"/>
                    <a:pt x="897160" y="14288"/>
                  </a:cubicBezTo>
                  <a:cubicBezTo>
                    <a:pt x="894998" y="23669"/>
                    <a:pt x="885635" y="29518"/>
                    <a:pt x="876252" y="27346"/>
                  </a:cubicBezTo>
                  <a:cubicBezTo>
                    <a:pt x="867575" y="25346"/>
                    <a:pt x="861812" y="17126"/>
                    <a:pt x="862870" y="8287"/>
                  </a:cubicBezTo>
                  <a:cubicBezTo>
                    <a:pt x="852773" y="6763"/>
                    <a:pt x="842772" y="5429"/>
                    <a:pt x="832580" y="4286"/>
                  </a:cubicBezTo>
                  <a:cubicBezTo>
                    <a:pt x="831180" y="13811"/>
                    <a:pt x="822322" y="20393"/>
                    <a:pt x="812797" y="18993"/>
                  </a:cubicBezTo>
                  <a:cubicBezTo>
                    <a:pt x="804091" y="17716"/>
                    <a:pt x="797700" y="10135"/>
                    <a:pt x="797909" y="1333"/>
                  </a:cubicBezTo>
                  <a:cubicBezTo>
                    <a:pt x="787813" y="667"/>
                    <a:pt x="777621" y="190"/>
                    <a:pt x="767429" y="0"/>
                  </a:cubicBezTo>
                  <a:cubicBezTo>
                    <a:pt x="766715" y="9601"/>
                    <a:pt x="758362" y="16802"/>
                    <a:pt x="748760" y="16097"/>
                  </a:cubicBezTo>
                  <a:cubicBezTo>
                    <a:pt x="740150" y="15459"/>
                    <a:pt x="733301" y="8611"/>
                    <a:pt x="732663" y="0"/>
                  </a:cubicBezTo>
                  <a:cubicBezTo>
                    <a:pt x="722471" y="0"/>
                    <a:pt x="712280" y="667"/>
                    <a:pt x="702183" y="1333"/>
                  </a:cubicBezTo>
                  <a:cubicBezTo>
                    <a:pt x="702412" y="10954"/>
                    <a:pt x="694801" y="18945"/>
                    <a:pt x="685171" y="19174"/>
                  </a:cubicBezTo>
                  <a:cubicBezTo>
                    <a:pt x="676370" y="19383"/>
                    <a:pt x="668798" y="13002"/>
                    <a:pt x="667512" y="4286"/>
                  </a:cubicBezTo>
                  <a:cubicBezTo>
                    <a:pt x="657349" y="5429"/>
                    <a:pt x="647252" y="6763"/>
                    <a:pt x="637223" y="8287"/>
                  </a:cubicBezTo>
                  <a:cubicBezTo>
                    <a:pt x="638365" y="17840"/>
                    <a:pt x="631555" y="26527"/>
                    <a:pt x="621992" y="27670"/>
                  </a:cubicBezTo>
                  <a:cubicBezTo>
                    <a:pt x="613153" y="28727"/>
                    <a:pt x="604933" y="22965"/>
                    <a:pt x="602932" y="14288"/>
                  </a:cubicBezTo>
                  <a:cubicBezTo>
                    <a:pt x="593407" y="16288"/>
                    <a:pt x="583025" y="18479"/>
                    <a:pt x="573215" y="20955"/>
                  </a:cubicBezTo>
                  <a:cubicBezTo>
                    <a:pt x="575110" y="30394"/>
                    <a:pt x="569004" y="39586"/>
                    <a:pt x="559565" y="41481"/>
                  </a:cubicBezTo>
                  <a:cubicBezTo>
                    <a:pt x="550936" y="43215"/>
                    <a:pt x="542373" y="38252"/>
                    <a:pt x="539591" y="29908"/>
                  </a:cubicBezTo>
                  <a:cubicBezTo>
                    <a:pt x="529752" y="32766"/>
                    <a:pt x="520037" y="35938"/>
                    <a:pt x="510445" y="39433"/>
                  </a:cubicBezTo>
                  <a:cubicBezTo>
                    <a:pt x="513245" y="48644"/>
                    <a:pt x="508054" y="58379"/>
                    <a:pt x="498843" y="61179"/>
                  </a:cubicBezTo>
                  <a:cubicBezTo>
                    <a:pt x="490366" y="63760"/>
                    <a:pt x="481298" y="59569"/>
                    <a:pt x="477774" y="51435"/>
                  </a:cubicBezTo>
                  <a:cubicBezTo>
                    <a:pt x="468249" y="55150"/>
                    <a:pt x="458724" y="59055"/>
                    <a:pt x="449199" y="63151"/>
                  </a:cubicBezTo>
                  <a:cubicBezTo>
                    <a:pt x="452819" y="72076"/>
                    <a:pt x="448523" y="82239"/>
                    <a:pt x="439598" y="85858"/>
                  </a:cubicBezTo>
                  <a:cubicBezTo>
                    <a:pt x="431330" y="89211"/>
                    <a:pt x="421872" y="85782"/>
                    <a:pt x="417671" y="77914"/>
                  </a:cubicBezTo>
                  <a:cubicBezTo>
                    <a:pt x="408146" y="82391"/>
                    <a:pt x="399479" y="87439"/>
                    <a:pt x="390620" y="92012"/>
                  </a:cubicBezTo>
                  <a:cubicBezTo>
                    <a:pt x="394868" y="100651"/>
                    <a:pt x="391316" y="111100"/>
                    <a:pt x="382676" y="115348"/>
                  </a:cubicBezTo>
                  <a:cubicBezTo>
                    <a:pt x="374856" y="119196"/>
                    <a:pt x="365389" y="116672"/>
                    <a:pt x="360521" y="109442"/>
                  </a:cubicBezTo>
                  <a:cubicBezTo>
                    <a:pt x="351854" y="114776"/>
                    <a:pt x="343281" y="120205"/>
                    <a:pt x="334804" y="125921"/>
                  </a:cubicBezTo>
                  <a:cubicBezTo>
                    <a:pt x="340300" y="133807"/>
                    <a:pt x="338357" y="144666"/>
                    <a:pt x="330470" y="150161"/>
                  </a:cubicBezTo>
                  <a:cubicBezTo>
                    <a:pt x="322583" y="155657"/>
                    <a:pt x="311725" y="153714"/>
                    <a:pt x="306229" y="145828"/>
                  </a:cubicBezTo>
                  <a:cubicBezTo>
                    <a:pt x="298037" y="151924"/>
                    <a:pt x="290036" y="158115"/>
                    <a:pt x="282035" y="164878"/>
                  </a:cubicBezTo>
                  <a:cubicBezTo>
                    <a:pt x="288217" y="172212"/>
                    <a:pt x="287274" y="183175"/>
                    <a:pt x="279940" y="189357"/>
                  </a:cubicBezTo>
                  <a:cubicBezTo>
                    <a:pt x="272606" y="195539"/>
                    <a:pt x="261642" y="194596"/>
                    <a:pt x="255461" y="187262"/>
                  </a:cubicBezTo>
                  <a:cubicBezTo>
                    <a:pt x="247841" y="193929"/>
                    <a:pt x="240316" y="200787"/>
                    <a:pt x="232981" y="207835"/>
                  </a:cubicBezTo>
                  <a:cubicBezTo>
                    <a:pt x="239230" y="215160"/>
                    <a:pt x="238363" y="226161"/>
                    <a:pt x="231048" y="232410"/>
                  </a:cubicBezTo>
                  <a:cubicBezTo>
                    <a:pt x="224523" y="237972"/>
                    <a:pt x="214922" y="237972"/>
                    <a:pt x="208407" y="232410"/>
                  </a:cubicBezTo>
                  <a:cubicBezTo>
                    <a:pt x="201359" y="239744"/>
                    <a:pt x="194500" y="247269"/>
                    <a:pt x="187738" y="254889"/>
                  </a:cubicBezTo>
                  <a:cubicBezTo>
                    <a:pt x="194624" y="261614"/>
                    <a:pt x="194758" y="272653"/>
                    <a:pt x="188033" y="279540"/>
                  </a:cubicBezTo>
                  <a:cubicBezTo>
                    <a:pt x="182032" y="285683"/>
                    <a:pt x="172450" y="286540"/>
                    <a:pt x="165449" y="281559"/>
                  </a:cubicBezTo>
                  <a:cubicBezTo>
                    <a:pt x="159068" y="289465"/>
                    <a:pt x="152876" y="297561"/>
                    <a:pt x="146399" y="305752"/>
                  </a:cubicBezTo>
                  <a:cubicBezTo>
                    <a:pt x="154290" y="311277"/>
                    <a:pt x="156210" y="322154"/>
                    <a:pt x="150686" y="330041"/>
                  </a:cubicBezTo>
                  <a:cubicBezTo>
                    <a:pt x="145162" y="337928"/>
                    <a:pt x="134287" y="339852"/>
                    <a:pt x="126397" y="334327"/>
                  </a:cubicBezTo>
                  <a:cubicBezTo>
                    <a:pt x="120777" y="342805"/>
                    <a:pt x="115252" y="351377"/>
                    <a:pt x="110014" y="360045"/>
                  </a:cubicBezTo>
                  <a:cubicBezTo>
                    <a:pt x="117999" y="365417"/>
                    <a:pt x="120115" y="376256"/>
                    <a:pt x="114739" y="384238"/>
                  </a:cubicBezTo>
                  <a:cubicBezTo>
                    <a:pt x="109870" y="391468"/>
                    <a:pt x="100406" y="393992"/>
                    <a:pt x="92583" y="390144"/>
                  </a:cubicBezTo>
                  <a:cubicBezTo>
                    <a:pt x="87630" y="399097"/>
                    <a:pt x="83058" y="408051"/>
                    <a:pt x="78486" y="417195"/>
                  </a:cubicBezTo>
                  <a:cubicBezTo>
                    <a:pt x="86978" y="421729"/>
                    <a:pt x="90185" y="432292"/>
                    <a:pt x="85650" y="440779"/>
                  </a:cubicBezTo>
                  <a:cubicBezTo>
                    <a:pt x="81448" y="448646"/>
                    <a:pt x="71986" y="452075"/>
                    <a:pt x="63722" y="448723"/>
                  </a:cubicBezTo>
                  <a:cubicBezTo>
                    <a:pt x="59627" y="458248"/>
                    <a:pt x="55626" y="467773"/>
                    <a:pt x="51911" y="476821"/>
                  </a:cubicBezTo>
                  <a:cubicBezTo>
                    <a:pt x="60959" y="480108"/>
                    <a:pt x="65629" y="490109"/>
                    <a:pt x="62341" y="499158"/>
                  </a:cubicBezTo>
                  <a:cubicBezTo>
                    <a:pt x="59053" y="508206"/>
                    <a:pt x="49053" y="512874"/>
                    <a:pt x="40005" y="509588"/>
                  </a:cubicBezTo>
                  <a:cubicBezTo>
                    <a:pt x="36767" y="519113"/>
                    <a:pt x="33719" y="528638"/>
                    <a:pt x="30480" y="538639"/>
                  </a:cubicBezTo>
                  <a:cubicBezTo>
                    <a:pt x="39765" y="541268"/>
                    <a:pt x="45159" y="550926"/>
                    <a:pt x="42529" y="560213"/>
                  </a:cubicBezTo>
                  <a:cubicBezTo>
                    <a:pt x="39899" y="569500"/>
                    <a:pt x="30240" y="574891"/>
                    <a:pt x="20955" y="572262"/>
                  </a:cubicBezTo>
                  <a:cubicBezTo>
                    <a:pt x="18574" y="581787"/>
                    <a:pt x="16383" y="592074"/>
                    <a:pt x="14383" y="602075"/>
                  </a:cubicBezTo>
                  <a:cubicBezTo>
                    <a:pt x="23777" y="604180"/>
                    <a:pt x="29690" y="613496"/>
                    <a:pt x="27589" y="622887"/>
                  </a:cubicBezTo>
                  <a:cubicBezTo>
                    <a:pt x="25618" y="631707"/>
                    <a:pt x="17240" y="637556"/>
                    <a:pt x="8287" y="636365"/>
                  </a:cubicBezTo>
                  <a:cubicBezTo>
                    <a:pt x="6763" y="646366"/>
                    <a:pt x="5525" y="656463"/>
                    <a:pt x="4381" y="666559"/>
                  </a:cubicBezTo>
                  <a:cubicBezTo>
                    <a:pt x="13906" y="667960"/>
                    <a:pt x="20491" y="676818"/>
                    <a:pt x="19090" y="686343"/>
                  </a:cubicBezTo>
                  <a:cubicBezTo>
                    <a:pt x="17809" y="695049"/>
                    <a:pt x="10232" y="701440"/>
                    <a:pt x="1429" y="701230"/>
                  </a:cubicBezTo>
                  <a:cubicBezTo>
                    <a:pt x="762" y="711327"/>
                    <a:pt x="286" y="721519"/>
                    <a:pt x="0" y="731710"/>
                  </a:cubicBezTo>
                  <a:cubicBezTo>
                    <a:pt x="9600" y="732425"/>
                    <a:pt x="16807" y="740778"/>
                    <a:pt x="16095" y="750380"/>
                  </a:cubicBezTo>
                  <a:cubicBezTo>
                    <a:pt x="15457" y="758990"/>
                    <a:pt x="8612" y="765838"/>
                    <a:pt x="0" y="766477"/>
                  </a:cubicBezTo>
                  <a:cubicBezTo>
                    <a:pt x="0" y="776764"/>
                    <a:pt x="762" y="786860"/>
                    <a:pt x="1429" y="796957"/>
                  </a:cubicBezTo>
                  <a:cubicBezTo>
                    <a:pt x="11053" y="796728"/>
                    <a:pt x="19040" y="804338"/>
                    <a:pt x="19271" y="813968"/>
                  </a:cubicBezTo>
                  <a:cubicBezTo>
                    <a:pt x="19482" y="822770"/>
                    <a:pt x="13093" y="830342"/>
                    <a:pt x="4381" y="831628"/>
                  </a:cubicBezTo>
                  <a:cubicBezTo>
                    <a:pt x="5525" y="841820"/>
                    <a:pt x="6763" y="851916"/>
                    <a:pt x="8287" y="861917"/>
                  </a:cubicBezTo>
                  <a:cubicBezTo>
                    <a:pt x="17830" y="860650"/>
                    <a:pt x="26592" y="867365"/>
                    <a:pt x="27858" y="876900"/>
                  </a:cubicBezTo>
                  <a:cubicBezTo>
                    <a:pt x="29046" y="885854"/>
                    <a:pt x="23197" y="894236"/>
                    <a:pt x="14383" y="896207"/>
                  </a:cubicBezTo>
                  <a:cubicBezTo>
                    <a:pt x="16352" y="906180"/>
                    <a:pt x="18542" y="916086"/>
                    <a:pt x="20955" y="925925"/>
                  </a:cubicBezTo>
                  <a:cubicBezTo>
                    <a:pt x="30240" y="923296"/>
                    <a:pt x="39899" y="928688"/>
                    <a:pt x="42529" y="937974"/>
                  </a:cubicBezTo>
                  <a:cubicBezTo>
                    <a:pt x="45159" y="947261"/>
                    <a:pt x="39765" y="956920"/>
                    <a:pt x="30480" y="959548"/>
                  </a:cubicBezTo>
                  <a:cubicBezTo>
                    <a:pt x="33338" y="969331"/>
                    <a:pt x="36512" y="979046"/>
                    <a:pt x="40005" y="988695"/>
                  </a:cubicBezTo>
                  <a:cubicBezTo>
                    <a:pt x="49262" y="986056"/>
                    <a:pt x="58908" y="991419"/>
                    <a:pt x="61551" y="1000668"/>
                  </a:cubicBezTo>
                  <a:cubicBezTo>
                    <a:pt x="63930" y="1009002"/>
                    <a:pt x="59823" y="1017822"/>
                    <a:pt x="51911" y="1021366"/>
                  </a:cubicBezTo>
                  <a:cubicBezTo>
                    <a:pt x="55626" y="1030891"/>
                    <a:pt x="59627" y="1040416"/>
                    <a:pt x="63722" y="1049941"/>
                  </a:cubicBezTo>
                  <a:cubicBezTo>
                    <a:pt x="72402" y="1045864"/>
                    <a:pt x="82744" y="1049598"/>
                    <a:pt x="86820" y="1058275"/>
                  </a:cubicBezTo>
                  <a:cubicBezTo>
                    <a:pt x="90897" y="1066952"/>
                    <a:pt x="87166" y="1077297"/>
                    <a:pt x="78486" y="1081373"/>
                  </a:cubicBezTo>
                  <a:cubicBezTo>
                    <a:pt x="82963" y="1090898"/>
                    <a:pt x="88011" y="1099566"/>
                    <a:pt x="92583" y="1108424"/>
                  </a:cubicBezTo>
                  <a:cubicBezTo>
                    <a:pt x="101220" y="1104176"/>
                    <a:pt x="111668" y="1107729"/>
                    <a:pt x="115919" y="1116368"/>
                  </a:cubicBezTo>
                  <a:cubicBezTo>
                    <a:pt x="119769" y="1124188"/>
                    <a:pt x="117246" y="1133656"/>
                    <a:pt x="110014" y="1138523"/>
                  </a:cubicBezTo>
                  <a:cubicBezTo>
                    <a:pt x="115252" y="1147286"/>
                    <a:pt x="120777" y="1155859"/>
                    <a:pt x="126397" y="1164241"/>
                  </a:cubicBezTo>
                  <a:cubicBezTo>
                    <a:pt x="134287" y="1158716"/>
                    <a:pt x="145162" y="1160640"/>
                    <a:pt x="150686" y="1168527"/>
                  </a:cubicBezTo>
                  <a:cubicBezTo>
                    <a:pt x="156210" y="1176414"/>
                    <a:pt x="154290" y="1187291"/>
                    <a:pt x="146399" y="1192816"/>
                  </a:cubicBezTo>
                  <a:cubicBezTo>
                    <a:pt x="152495" y="1201007"/>
                    <a:pt x="158687" y="1209104"/>
                    <a:pt x="165449" y="1217009"/>
                  </a:cubicBezTo>
                  <a:cubicBezTo>
                    <a:pt x="172784" y="1210856"/>
                    <a:pt x="183728" y="1211818"/>
                    <a:pt x="189881" y="1219152"/>
                  </a:cubicBezTo>
                  <a:cubicBezTo>
                    <a:pt x="196034" y="1226487"/>
                    <a:pt x="195072" y="1237431"/>
                    <a:pt x="187738" y="1243584"/>
                  </a:cubicBezTo>
                  <a:cubicBezTo>
                    <a:pt x="194500" y="1251204"/>
                    <a:pt x="201359" y="1258729"/>
                    <a:pt x="208407" y="1266158"/>
                  </a:cubicBezTo>
                  <a:cubicBezTo>
                    <a:pt x="215170" y="1259376"/>
                    <a:pt x="226152" y="1259348"/>
                    <a:pt x="232934" y="1266111"/>
                  </a:cubicBezTo>
                  <a:cubicBezTo>
                    <a:pt x="239716" y="1272873"/>
                    <a:pt x="239744" y="1283856"/>
                    <a:pt x="232981" y="1290638"/>
                  </a:cubicBezTo>
                  <a:cubicBezTo>
                    <a:pt x="240316" y="1297686"/>
                    <a:pt x="247841" y="1304544"/>
                    <a:pt x="255461" y="1311307"/>
                  </a:cubicBezTo>
                  <a:cubicBezTo>
                    <a:pt x="261614" y="1303973"/>
                    <a:pt x="272558" y="1303010"/>
                    <a:pt x="279892" y="1309163"/>
                  </a:cubicBezTo>
                  <a:cubicBezTo>
                    <a:pt x="287226" y="1315317"/>
                    <a:pt x="288188" y="1326261"/>
                    <a:pt x="282035" y="1333595"/>
                  </a:cubicBezTo>
                  <a:cubicBezTo>
                    <a:pt x="290036" y="1339977"/>
                    <a:pt x="298037" y="1346264"/>
                    <a:pt x="306229" y="1352645"/>
                  </a:cubicBezTo>
                  <a:cubicBezTo>
                    <a:pt x="311753" y="1344758"/>
                    <a:pt x="322631" y="1342834"/>
                    <a:pt x="330518" y="1348359"/>
                  </a:cubicBezTo>
                  <a:cubicBezTo>
                    <a:pt x="338404" y="1353883"/>
                    <a:pt x="340328" y="1364761"/>
                    <a:pt x="334804" y="1372648"/>
                  </a:cubicBezTo>
                  <a:cubicBezTo>
                    <a:pt x="343281" y="1378267"/>
                    <a:pt x="351854" y="1383792"/>
                    <a:pt x="360521" y="1389126"/>
                  </a:cubicBezTo>
                  <a:cubicBezTo>
                    <a:pt x="365312" y="1380811"/>
                    <a:pt x="375923" y="1377953"/>
                    <a:pt x="384239" y="1382744"/>
                  </a:cubicBezTo>
                  <a:cubicBezTo>
                    <a:pt x="392554" y="1387535"/>
                    <a:pt x="395411" y="1398146"/>
                    <a:pt x="390620" y="1406462"/>
                  </a:cubicBezTo>
                  <a:cubicBezTo>
                    <a:pt x="399479" y="1411414"/>
                    <a:pt x="408527" y="1415987"/>
                    <a:pt x="417671" y="1420654"/>
                  </a:cubicBezTo>
                  <a:cubicBezTo>
                    <a:pt x="421786" y="1412100"/>
                    <a:pt x="432025" y="1408443"/>
                    <a:pt x="440627" y="1412462"/>
                  </a:cubicBezTo>
                  <a:cubicBezTo>
                    <a:pt x="449247" y="1416510"/>
                    <a:pt x="453057" y="1426712"/>
                    <a:pt x="449199" y="1435417"/>
                  </a:cubicBezTo>
                  <a:cubicBezTo>
                    <a:pt x="458724" y="1439418"/>
                    <a:pt x="468249" y="1443418"/>
                    <a:pt x="477774" y="1447133"/>
                  </a:cubicBezTo>
                  <a:cubicBezTo>
                    <a:pt x="481708" y="1438351"/>
                    <a:pt x="492014" y="1434408"/>
                    <a:pt x="500805" y="1438342"/>
                  </a:cubicBezTo>
                  <a:cubicBezTo>
                    <a:pt x="508721" y="1441885"/>
                    <a:pt x="512826" y="1450705"/>
                    <a:pt x="510445" y="1459039"/>
                  </a:cubicBezTo>
                  <a:cubicBezTo>
                    <a:pt x="520094" y="1462278"/>
                    <a:pt x="529809" y="1465450"/>
                    <a:pt x="539591" y="1468564"/>
                  </a:cubicBezTo>
                  <a:cubicBezTo>
                    <a:pt x="542544" y="1459401"/>
                    <a:pt x="552364" y="1454372"/>
                    <a:pt x="561527" y="1457325"/>
                  </a:cubicBezTo>
                  <a:cubicBezTo>
                    <a:pt x="570062" y="1460078"/>
                    <a:pt x="575120" y="1468850"/>
                    <a:pt x="573215" y="1477613"/>
                  </a:cubicBezTo>
                  <a:cubicBezTo>
                    <a:pt x="582997" y="1480023"/>
                    <a:pt x="592903" y="1482214"/>
                    <a:pt x="602932" y="1484185"/>
                  </a:cubicBezTo>
                  <a:cubicBezTo>
                    <a:pt x="605038" y="1474794"/>
                    <a:pt x="614353" y="1468879"/>
                    <a:pt x="623745" y="1470974"/>
                  </a:cubicBezTo>
                  <a:cubicBezTo>
                    <a:pt x="632565" y="1472946"/>
                    <a:pt x="638413" y="1481328"/>
                    <a:pt x="637223" y="1490281"/>
                  </a:cubicBezTo>
                  <a:cubicBezTo>
                    <a:pt x="647224" y="1491806"/>
                    <a:pt x="657320" y="1493044"/>
                    <a:pt x="667512" y="1494187"/>
                  </a:cubicBezTo>
                  <a:cubicBezTo>
                    <a:pt x="668903" y="1484662"/>
                    <a:pt x="677751" y="1478061"/>
                    <a:pt x="687276" y="1479452"/>
                  </a:cubicBezTo>
                  <a:cubicBezTo>
                    <a:pt x="696039" y="1480728"/>
                    <a:pt x="702450" y="1488376"/>
                    <a:pt x="702183" y="1497235"/>
                  </a:cubicBezTo>
                  <a:cubicBezTo>
                    <a:pt x="712280" y="1497806"/>
                    <a:pt x="722471" y="1498282"/>
                    <a:pt x="732663" y="1498568"/>
                  </a:cubicBezTo>
                  <a:cubicBezTo>
                    <a:pt x="733377" y="1488967"/>
                    <a:pt x="741731" y="1481766"/>
                    <a:pt x="751332" y="1482471"/>
                  </a:cubicBezTo>
                  <a:cubicBezTo>
                    <a:pt x="759943" y="1483109"/>
                    <a:pt x="766791" y="1489958"/>
                    <a:pt x="767429" y="1498568"/>
                  </a:cubicBezTo>
                  <a:cubicBezTo>
                    <a:pt x="777621" y="1498568"/>
                    <a:pt x="787813" y="1497806"/>
                    <a:pt x="797909" y="1497235"/>
                  </a:cubicBezTo>
                  <a:cubicBezTo>
                    <a:pt x="797614" y="1487614"/>
                    <a:pt x="805177" y="1479575"/>
                    <a:pt x="814797" y="1479280"/>
                  </a:cubicBezTo>
                  <a:cubicBezTo>
                    <a:pt x="823655" y="1479004"/>
                    <a:pt x="831304" y="1485424"/>
                    <a:pt x="832580" y="1494187"/>
                  </a:cubicBezTo>
                  <a:cubicBezTo>
                    <a:pt x="842772" y="1493044"/>
                    <a:pt x="852773" y="1491806"/>
                    <a:pt x="862870" y="1490281"/>
                  </a:cubicBezTo>
                  <a:cubicBezTo>
                    <a:pt x="861603" y="1480737"/>
                    <a:pt x="868318" y="1471974"/>
                    <a:pt x="877853" y="1470708"/>
                  </a:cubicBezTo>
                  <a:cubicBezTo>
                    <a:pt x="886816" y="1469526"/>
                    <a:pt x="895188" y="1475375"/>
                    <a:pt x="897160" y="1484185"/>
                  </a:cubicBezTo>
                  <a:cubicBezTo>
                    <a:pt x="907133" y="1482214"/>
                    <a:pt x="917038" y="1480023"/>
                    <a:pt x="926878" y="1477613"/>
                  </a:cubicBezTo>
                  <a:cubicBezTo>
                    <a:pt x="924839" y="1468203"/>
                    <a:pt x="930802" y="1458925"/>
                    <a:pt x="940213" y="1456877"/>
                  </a:cubicBezTo>
                  <a:cubicBezTo>
                    <a:pt x="948976" y="1454982"/>
                    <a:pt x="957748" y="1460030"/>
                    <a:pt x="960501" y="1468564"/>
                  </a:cubicBezTo>
                  <a:cubicBezTo>
                    <a:pt x="970340" y="1465707"/>
                    <a:pt x="980056" y="1462535"/>
                    <a:pt x="989648" y="1459039"/>
                  </a:cubicBezTo>
                  <a:cubicBezTo>
                    <a:pt x="987009" y="1449781"/>
                    <a:pt x="992372" y="1440132"/>
                    <a:pt x="1001621" y="1437494"/>
                  </a:cubicBezTo>
                  <a:cubicBezTo>
                    <a:pt x="1009955" y="1435113"/>
                    <a:pt x="1018775" y="1439218"/>
                    <a:pt x="1022318" y="1447133"/>
                  </a:cubicBezTo>
                  <a:cubicBezTo>
                    <a:pt x="1031843" y="1443418"/>
                    <a:pt x="1041368" y="1439418"/>
                    <a:pt x="1050417" y="1435417"/>
                  </a:cubicBezTo>
                  <a:cubicBezTo>
                    <a:pt x="1046798" y="1426493"/>
                    <a:pt x="1051093" y="1416329"/>
                    <a:pt x="1060018" y="1412710"/>
                  </a:cubicBezTo>
                  <a:cubicBezTo>
                    <a:pt x="1068286" y="1409357"/>
                    <a:pt x="1077744" y="1412786"/>
                    <a:pt x="1081945" y="1420654"/>
                  </a:cubicBezTo>
                  <a:cubicBezTo>
                    <a:pt x="1091470" y="1416082"/>
                    <a:pt x="1100138" y="1411129"/>
                    <a:pt x="1108996" y="1406462"/>
                  </a:cubicBezTo>
                  <a:cubicBezTo>
                    <a:pt x="1104205" y="1398146"/>
                    <a:pt x="1107062" y="1387535"/>
                    <a:pt x="1115378" y="1382744"/>
                  </a:cubicBezTo>
                  <a:cubicBezTo>
                    <a:pt x="1123693" y="1377953"/>
                    <a:pt x="1134304" y="1380811"/>
                    <a:pt x="1139095" y="1389126"/>
                  </a:cubicBezTo>
                  <a:cubicBezTo>
                    <a:pt x="1147763" y="1383792"/>
                    <a:pt x="1156335" y="1378267"/>
                    <a:pt x="1164812" y="1372648"/>
                  </a:cubicBezTo>
                  <a:cubicBezTo>
                    <a:pt x="1159288" y="1364761"/>
                    <a:pt x="1161212" y="1353883"/>
                    <a:pt x="1169099" y="1348359"/>
                  </a:cubicBezTo>
                  <a:cubicBezTo>
                    <a:pt x="1176985" y="1342834"/>
                    <a:pt x="1187863" y="1344758"/>
                    <a:pt x="1193387" y="1352645"/>
                  </a:cubicBezTo>
                  <a:cubicBezTo>
                    <a:pt x="1201674" y="1346645"/>
                    <a:pt x="1209675" y="1340358"/>
                    <a:pt x="1217676" y="1333595"/>
                  </a:cubicBezTo>
                  <a:cubicBezTo>
                    <a:pt x="1211523" y="1326261"/>
                    <a:pt x="1212485" y="1315317"/>
                    <a:pt x="1219819" y="1309163"/>
                  </a:cubicBezTo>
                  <a:cubicBezTo>
                    <a:pt x="1227153" y="1303010"/>
                    <a:pt x="1238098" y="1303973"/>
                    <a:pt x="1244251" y="1311307"/>
                  </a:cubicBezTo>
                  <a:cubicBezTo>
                    <a:pt x="1251871" y="1304544"/>
                    <a:pt x="1259396" y="1297686"/>
                    <a:pt x="1266730" y="1290638"/>
                  </a:cubicBezTo>
                  <a:cubicBezTo>
                    <a:pt x="1259967" y="1283856"/>
                    <a:pt x="1259996" y="1272873"/>
                    <a:pt x="1266777" y="1266111"/>
                  </a:cubicBezTo>
                  <a:cubicBezTo>
                    <a:pt x="1273559" y="1259348"/>
                    <a:pt x="1284542" y="1259376"/>
                    <a:pt x="1291304" y="1266158"/>
                  </a:cubicBezTo>
                  <a:cubicBezTo>
                    <a:pt x="1298353" y="1258729"/>
                    <a:pt x="1305211" y="1251204"/>
                    <a:pt x="1311974" y="1243584"/>
                  </a:cubicBezTo>
                  <a:cubicBezTo>
                    <a:pt x="1304639" y="1237431"/>
                    <a:pt x="1303677" y="1226487"/>
                    <a:pt x="1309831" y="1219152"/>
                  </a:cubicBezTo>
                  <a:cubicBezTo>
                    <a:pt x="1315984" y="1211818"/>
                    <a:pt x="1326928" y="1210856"/>
                    <a:pt x="1334262" y="1217009"/>
                  </a:cubicBezTo>
                  <a:cubicBezTo>
                    <a:pt x="1340644" y="1209104"/>
                    <a:pt x="1346835" y="1201007"/>
                    <a:pt x="1353312" y="1192816"/>
                  </a:cubicBezTo>
                  <a:cubicBezTo>
                    <a:pt x="1345425" y="1187320"/>
                    <a:pt x="1343482" y="1176461"/>
                    <a:pt x="1348978" y="1168575"/>
                  </a:cubicBezTo>
                  <a:cubicBezTo>
                    <a:pt x="1354474" y="1160688"/>
                    <a:pt x="1365333" y="1158745"/>
                    <a:pt x="1373219" y="1164241"/>
                  </a:cubicBezTo>
                  <a:cubicBezTo>
                    <a:pt x="1378934" y="1155859"/>
                    <a:pt x="1384459" y="1147286"/>
                    <a:pt x="1389698" y="1138523"/>
                  </a:cubicBezTo>
                  <a:cubicBezTo>
                    <a:pt x="1381716" y="1133151"/>
                    <a:pt x="1379592" y="1122312"/>
                    <a:pt x="1384973" y="1114330"/>
                  </a:cubicBezTo>
                  <a:cubicBezTo>
                    <a:pt x="1389840" y="1107100"/>
                    <a:pt x="1399308" y="1104576"/>
                    <a:pt x="1407128" y="1108424"/>
                  </a:cubicBezTo>
                  <a:cubicBezTo>
                    <a:pt x="1412081" y="1099566"/>
                    <a:pt x="1416653" y="1090517"/>
                    <a:pt x="1421225" y="1081373"/>
                  </a:cubicBezTo>
                  <a:cubicBezTo>
                    <a:pt x="1412548" y="1077297"/>
                    <a:pt x="1408814" y="1066952"/>
                    <a:pt x="1412891" y="1058275"/>
                  </a:cubicBezTo>
                  <a:cubicBezTo>
                    <a:pt x="1416968" y="1049598"/>
                    <a:pt x="1427312" y="1045864"/>
                    <a:pt x="1435989" y="1049941"/>
                  </a:cubicBezTo>
                  <a:cubicBezTo>
                    <a:pt x="1440085" y="1040416"/>
                    <a:pt x="1443990" y="1030891"/>
                    <a:pt x="1447705" y="1021366"/>
                  </a:cubicBezTo>
                  <a:cubicBezTo>
                    <a:pt x="1438875" y="1017537"/>
                    <a:pt x="1434808" y="1007278"/>
                    <a:pt x="1438637" y="998439"/>
                  </a:cubicBezTo>
                  <a:cubicBezTo>
                    <a:pt x="1442161" y="990314"/>
                    <a:pt x="1451229" y="986114"/>
                    <a:pt x="1459706" y="988695"/>
                  </a:cubicBezTo>
                  <a:cubicBezTo>
                    <a:pt x="1462945" y="979103"/>
                    <a:pt x="1466117" y="969388"/>
                    <a:pt x="1469231" y="959548"/>
                  </a:cubicBezTo>
                  <a:cubicBezTo>
                    <a:pt x="1459944" y="956920"/>
                    <a:pt x="1454553" y="947261"/>
                    <a:pt x="1457182" y="937974"/>
                  </a:cubicBezTo>
                  <a:cubicBezTo>
                    <a:pt x="1459811" y="928688"/>
                    <a:pt x="1469469" y="923296"/>
                    <a:pt x="1478756" y="925925"/>
                  </a:cubicBezTo>
                  <a:cubicBezTo>
                    <a:pt x="1481166" y="916086"/>
                    <a:pt x="1483357" y="906180"/>
                    <a:pt x="1485329" y="896207"/>
                  </a:cubicBezTo>
                  <a:cubicBezTo>
                    <a:pt x="1475937" y="894426"/>
                    <a:pt x="1469708" y="885434"/>
                    <a:pt x="1471327" y="876014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 sz="270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096" name="Freeform: Shape 2095">
              <a:extLst>
                <a:ext uri="{FF2B5EF4-FFF2-40B4-BE49-F238E27FC236}">
                  <a16:creationId xmlns:a16="http://schemas.microsoft.com/office/drawing/2014/main" id="{15439686-EB64-431C-8228-385EE320405B}"/>
                </a:ext>
              </a:extLst>
            </p:cNvPr>
            <p:cNvSpPr/>
            <p:nvPr/>
          </p:nvSpPr>
          <p:spPr>
            <a:xfrm rot="18900000">
              <a:off x="3143014" y="3917481"/>
              <a:ext cx="1383601" cy="1383601"/>
            </a:xfrm>
            <a:custGeom>
              <a:avLst/>
              <a:gdLst>
                <a:gd name="connsiteX0" fmla="*/ 1383602 w 1383601"/>
                <a:gd name="connsiteY0" fmla="*/ 691801 h 1383601"/>
                <a:gd name="connsiteX1" fmla="*/ 691801 w 1383601"/>
                <a:gd name="connsiteY1" fmla="*/ 1383602 h 1383601"/>
                <a:gd name="connsiteX2" fmla="*/ 0 w 1383601"/>
                <a:gd name="connsiteY2" fmla="*/ 691801 h 1383601"/>
                <a:gd name="connsiteX3" fmla="*/ 691801 w 1383601"/>
                <a:gd name="connsiteY3" fmla="*/ 0 h 1383601"/>
                <a:gd name="connsiteX4" fmla="*/ 1383602 w 1383601"/>
                <a:gd name="connsiteY4" fmla="*/ 691801 h 13836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83601" h="1383601">
                  <a:moveTo>
                    <a:pt x="1383602" y="691801"/>
                  </a:moveTo>
                  <a:cubicBezTo>
                    <a:pt x="1383602" y="1073872"/>
                    <a:pt x="1073872" y="1383602"/>
                    <a:pt x="691801" y="1383602"/>
                  </a:cubicBezTo>
                  <a:cubicBezTo>
                    <a:pt x="309730" y="1383602"/>
                    <a:pt x="0" y="1073872"/>
                    <a:pt x="0" y="691801"/>
                  </a:cubicBezTo>
                  <a:cubicBezTo>
                    <a:pt x="0" y="309730"/>
                    <a:pt x="309730" y="0"/>
                    <a:pt x="691801" y="0"/>
                  </a:cubicBezTo>
                  <a:cubicBezTo>
                    <a:pt x="1073872" y="0"/>
                    <a:pt x="1383602" y="309730"/>
                    <a:pt x="1383602" y="691801"/>
                  </a:cubicBez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 sz="27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099" name="Freeform: Shape 2098">
              <a:extLst>
                <a:ext uri="{FF2B5EF4-FFF2-40B4-BE49-F238E27FC236}">
                  <a16:creationId xmlns:a16="http://schemas.microsoft.com/office/drawing/2014/main" id="{2C9EF89A-9C0D-45BA-B266-C681B24EB140}"/>
                </a:ext>
              </a:extLst>
            </p:cNvPr>
            <p:cNvSpPr/>
            <p:nvPr/>
          </p:nvSpPr>
          <p:spPr>
            <a:xfrm rot="16850999">
              <a:off x="5364507" y="1300995"/>
              <a:ext cx="1496567" cy="1496567"/>
            </a:xfrm>
            <a:custGeom>
              <a:avLst/>
              <a:gdLst>
                <a:gd name="connsiteX0" fmla="*/ 1496567 w 1496567"/>
                <a:gd name="connsiteY0" fmla="*/ 748284 h 1496567"/>
                <a:gd name="connsiteX1" fmla="*/ 748284 w 1496567"/>
                <a:gd name="connsiteY1" fmla="*/ 1496567 h 1496567"/>
                <a:gd name="connsiteX2" fmla="*/ 0 w 1496567"/>
                <a:gd name="connsiteY2" fmla="*/ 748284 h 1496567"/>
                <a:gd name="connsiteX3" fmla="*/ 748284 w 1496567"/>
                <a:gd name="connsiteY3" fmla="*/ 0 h 1496567"/>
                <a:gd name="connsiteX4" fmla="*/ 1496567 w 1496567"/>
                <a:gd name="connsiteY4" fmla="*/ 748284 h 14965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96567" h="1496567">
                  <a:moveTo>
                    <a:pt x="1496567" y="748284"/>
                  </a:moveTo>
                  <a:cubicBezTo>
                    <a:pt x="1496567" y="1161549"/>
                    <a:pt x="1161549" y="1496567"/>
                    <a:pt x="748284" y="1496567"/>
                  </a:cubicBezTo>
                  <a:cubicBezTo>
                    <a:pt x="335018" y="1496567"/>
                    <a:pt x="0" y="1161549"/>
                    <a:pt x="0" y="748284"/>
                  </a:cubicBezTo>
                  <a:cubicBezTo>
                    <a:pt x="0" y="335018"/>
                    <a:pt x="335018" y="0"/>
                    <a:pt x="748284" y="0"/>
                  </a:cubicBezTo>
                  <a:cubicBezTo>
                    <a:pt x="1161549" y="0"/>
                    <a:pt x="1496567" y="335018"/>
                    <a:pt x="1496567" y="748284"/>
                  </a:cubicBezTo>
                  <a:close/>
                </a:path>
              </a:pathLst>
            </a:custGeom>
            <a:solidFill>
              <a:srgbClr val="DFE0E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 sz="270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100" name="Freeform: Shape 2099">
              <a:extLst>
                <a:ext uri="{FF2B5EF4-FFF2-40B4-BE49-F238E27FC236}">
                  <a16:creationId xmlns:a16="http://schemas.microsoft.com/office/drawing/2014/main" id="{3F9ACB79-E085-4C2E-B546-EF69C1B23353}"/>
                </a:ext>
              </a:extLst>
            </p:cNvPr>
            <p:cNvSpPr/>
            <p:nvPr/>
          </p:nvSpPr>
          <p:spPr>
            <a:xfrm>
              <a:off x="5363622" y="1300257"/>
              <a:ext cx="1497330" cy="1499615"/>
            </a:xfrm>
            <a:custGeom>
              <a:avLst/>
              <a:gdLst>
                <a:gd name="connsiteX0" fmla="*/ 1469041 w 1497330"/>
                <a:gd name="connsiteY0" fmla="*/ 875919 h 1499615"/>
                <a:gd name="connsiteX1" fmla="*/ 1489043 w 1497330"/>
                <a:gd name="connsiteY1" fmla="*/ 861822 h 1499615"/>
                <a:gd name="connsiteX2" fmla="*/ 1492949 w 1497330"/>
                <a:gd name="connsiteY2" fmla="*/ 831532 h 1499615"/>
                <a:gd name="connsiteX3" fmla="*/ 1478214 w 1497330"/>
                <a:gd name="connsiteY3" fmla="*/ 811768 h 1499615"/>
                <a:gd name="connsiteX4" fmla="*/ 1495997 w 1497330"/>
                <a:gd name="connsiteY4" fmla="*/ 796861 h 1499615"/>
                <a:gd name="connsiteX5" fmla="*/ 1497330 w 1497330"/>
                <a:gd name="connsiteY5" fmla="*/ 766477 h 1499615"/>
                <a:gd name="connsiteX6" fmla="*/ 1479900 w 1497330"/>
                <a:gd name="connsiteY6" fmla="*/ 749046 h 1499615"/>
                <a:gd name="connsiteX7" fmla="*/ 1497330 w 1497330"/>
                <a:gd name="connsiteY7" fmla="*/ 731615 h 1499615"/>
                <a:gd name="connsiteX8" fmla="*/ 1495997 w 1497330"/>
                <a:gd name="connsiteY8" fmla="*/ 701135 h 1499615"/>
                <a:gd name="connsiteX9" fmla="*/ 1478042 w 1497330"/>
                <a:gd name="connsiteY9" fmla="*/ 684247 h 1499615"/>
                <a:gd name="connsiteX10" fmla="*/ 1492949 w 1497330"/>
                <a:gd name="connsiteY10" fmla="*/ 666464 h 1499615"/>
                <a:gd name="connsiteX11" fmla="*/ 1489043 w 1497330"/>
                <a:gd name="connsiteY11" fmla="*/ 636270 h 1499615"/>
                <a:gd name="connsiteX12" fmla="*/ 1469470 w 1497330"/>
                <a:gd name="connsiteY12" fmla="*/ 621287 h 1499615"/>
                <a:gd name="connsiteX13" fmla="*/ 1482947 w 1497330"/>
                <a:gd name="connsiteY13" fmla="*/ 601980 h 1499615"/>
                <a:gd name="connsiteX14" fmla="*/ 1476375 w 1497330"/>
                <a:gd name="connsiteY14" fmla="*/ 572167 h 1499615"/>
                <a:gd name="connsiteX15" fmla="*/ 1455639 w 1497330"/>
                <a:gd name="connsiteY15" fmla="*/ 558832 h 1499615"/>
                <a:gd name="connsiteX16" fmla="*/ 1467326 w 1497330"/>
                <a:gd name="connsiteY16" fmla="*/ 538544 h 1499615"/>
                <a:gd name="connsiteX17" fmla="*/ 1457801 w 1497330"/>
                <a:gd name="connsiteY17" fmla="*/ 509492 h 1499615"/>
                <a:gd name="connsiteX18" fmla="*/ 1435465 w 1497330"/>
                <a:gd name="connsiteY18" fmla="*/ 499062 h 1499615"/>
                <a:gd name="connsiteX19" fmla="*/ 1445895 w 1497330"/>
                <a:gd name="connsiteY19" fmla="*/ 476726 h 1499615"/>
                <a:gd name="connsiteX20" fmla="*/ 1434084 w 1497330"/>
                <a:gd name="connsiteY20" fmla="*/ 448151 h 1499615"/>
                <a:gd name="connsiteX21" fmla="*/ 1411586 w 1497330"/>
                <a:gd name="connsiteY21" fmla="*/ 438074 h 1499615"/>
                <a:gd name="connsiteX22" fmla="*/ 1419416 w 1497330"/>
                <a:gd name="connsiteY22" fmla="*/ 416623 h 1499615"/>
                <a:gd name="connsiteX23" fmla="*/ 1405224 w 1497330"/>
                <a:gd name="connsiteY23" fmla="*/ 389573 h 1499615"/>
                <a:gd name="connsiteX24" fmla="*/ 1381506 w 1497330"/>
                <a:gd name="connsiteY24" fmla="*/ 383191 h 1499615"/>
                <a:gd name="connsiteX25" fmla="*/ 1387888 w 1497330"/>
                <a:gd name="connsiteY25" fmla="*/ 359473 h 1499615"/>
                <a:gd name="connsiteX26" fmla="*/ 1371410 w 1497330"/>
                <a:gd name="connsiteY26" fmla="*/ 333756 h 1499615"/>
                <a:gd name="connsiteX27" fmla="*/ 1347121 w 1497330"/>
                <a:gd name="connsiteY27" fmla="*/ 329470 h 1499615"/>
                <a:gd name="connsiteX28" fmla="*/ 1351407 w 1497330"/>
                <a:gd name="connsiteY28" fmla="*/ 305181 h 1499615"/>
                <a:gd name="connsiteX29" fmla="*/ 1332357 w 1497330"/>
                <a:gd name="connsiteY29" fmla="*/ 280988 h 1499615"/>
                <a:gd name="connsiteX30" fmla="*/ 1307925 w 1497330"/>
                <a:gd name="connsiteY30" fmla="*/ 278844 h 1499615"/>
                <a:gd name="connsiteX31" fmla="*/ 1310069 w 1497330"/>
                <a:gd name="connsiteY31" fmla="*/ 254413 h 1499615"/>
                <a:gd name="connsiteX32" fmla="*/ 1289400 w 1497330"/>
                <a:gd name="connsiteY32" fmla="*/ 231838 h 1499615"/>
                <a:gd name="connsiteX33" fmla="*/ 1265673 w 1497330"/>
                <a:gd name="connsiteY33" fmla="*/ 225676 h 1499615"/>
                <a:gd name="connsiteX34" fmla="*/ 1265777 w 1497330"/>
                <a:gd name="connsiteY34" fmla="*/ 207931 h 1499615"/>
                <a:gd name="connsiteX35" fmla="*/ 1243203 w 1497330"/>
                <a:gd name="connsiteY35" fmla="*/ 187357 h 1499615"/>
                <a:gd name="connsiteX36" fmla="*/ 1218724 w 1497330"/>
                <a:gd name="connsiteY36" fmla="*/ 189452 h 1499615"/>
                <a:gd name="connsiteX37" fmla="*/ 1216628 w 1497330"/>
                <a:gd name="connsiteY37" fmla="*/ 164973 h 1499615"/>
                <a:gd name="connsiteX38" fmla="*/ 1192435 w 1497330"/>
                <a:gd name="connsiteY38" fmla="*/ 145923 h 1499615"/>
                <a:gd name="connsiteX39" fmla="*/ 1168146 w 1497330"/>
                <a:gd name="connsiteY39" fmla="*/ 150209 h 1499615"/>
                <a:gd name="connsiteX40" fmla="*/ 1163860 w 1497330"/>
                <a:gd name="connsiteY40" fmla="*/ 125921 h 1499615"/>
                <a:gd name="connsiteX41" fmla="*/ 1138143 w 1497330"/>
                <a:gd name="connsiteY41" fmla="*/ 109442 h 1499615"/>
                <a:gd name="connsiteX42" fmla="*/ 1114616 w 1497330"/>
                <a:gd name="connsiteY42" fmla="*/ 115538 h 1499615"/>
                <a:gd name="connsiteX43" fmla="*/ 1108043 w 1497330"/>
                <a:gd name="connsiteY43" fmla="*/ 92011 h 1499615"/>
                <a:gd name="connsiteX44" fmla="*/ 1080993 w 1497330"/>
                <a:gd name="connsiteY44" fmla="*/ 77915 h 1499615"/>
                <a:gd name="connsiteX45" fmla="*/ 1057894 w 1497330"/>
                <a:gd name="connsiteY45" fmla="*/ 86249 h 1499615"/>
                <a:gd name="connsiteX46" fmla="*/ 1049560 w 1497330"/>
                <a:gd name="connsiteY46" fmla="*/ 63151 h 1499615"/>
                <a:gd name="connsiteX47" fmla="*/ 1020985 w 1497330"/>
                <a:gd name="connsiteY47" fmla="*/ 51435 h 1499615"/>
                <a:gd name="connsiteX48" fmla="*/ 998058 w 1497330"/>
                <a:gd name="connsiteY48" fmla="*/ 60501 h 1499615"/>
                <a:gd name="connsiteX49" fmla="*/ 988314 w 1497330"/>
                <a:gd name="connsiteY49" fmla="*/ 39433 h 1499615"/>
                <a:gd name="connsiteX50" fmla="*/ 959168 w 1497330"/>
                <a:gd name="connsiteY50" fmla="*/ 29908 h 1499615"/>
                <a:gd name="connsiteX51" fmla="*/ 937117 w 1497330"/>
                <a:gd name="connsiteY51" fmla="*/ 40926 h 1499615"/>
                <a:gd name="connsiteX52" fmla="*/ 925544 w 1497330"/>
                <a:gd name="connsiteY52" fmla="*/ 20955 h 1499615"/>
                <a:gd name="connsiteX53" fmla="*/ 895826 w 1497330"/>
                <a:gd name="connsiteY53" fmla="*/ 14288 h 1499615"/>
                <a:gd name="connsiteX54" fmla="*/ 874919 w 1497330"/>
                <a:gd name="connsiteY54" fmla="*/ 27348 h 1499615"/>
                <a:gd name="connsiteX55" fmla="*/ 861536 w 1497330"/>
                <a:gd name="connsiteY55" fmla="*/ 8287 h 1499615"/>
                <a:gd name="connsiteX56" fmla="*/ 831247 w 1497330"/>
                <a:gd name="connsiteY56" fmla="*/ 4381 h 1499615"/>
                <a:gd name="connsiteX57" fmla="*/ 811482 w 1497330"/>
                <a:gd name="connsiteY57" fmla="*/ 19116 h 1499615"/>
                <a:gd name="connsiteX58" fmla="*/ 796576 w 1497330"/>
                <a:gd name="connsiteY58" fmla="*/ 1333 h 1499615"/>
                <a:gd name="connsiteX59" fmla="*/ 766096 w 1497330"/>
                <a:gd name="connsiteY59" fmla="*/ 0 h 1499615"/>
                <a:gd name="connsiteX60" fmla="*/ 747427 w 1497330"/>
                <a:gd name="connsiteY60" fmla="*/ 16095 h 1499615"/>
                <a:gd name="connsiteX61" fmla="*/ 731330 w 1497330"/>
                <a:gd name="connsiteY61" fmla="*/ 0 h 1499615"/>
                <a:gd name="connsiteX62" fmla="*/ 700850 w 1497330"/>
                <a:gd name="connsiteY62" fmla="*/ 1333 h 1499615"/>
                <a:gd name="connsiteX63" fmla="*/ 683962 w 1497330"/>
                <a:gd name="connsiteY63" fmla="*/ 19289 h 1499615"/>
                <a:gd name="connsiteX64" fmla="*/ 666179 w 1497330"/>
                <a:gd name="connsiteY64" fmla="*/ 4381 h 1499615"/>
                <a:gd name="connsiteX65" fmla="*/ 635984 w 1497330"/>
                <a:gd name="connsiteY65" fmla="*/ 8287 h 1499615"/>
                <a:gd name="connsiteX66" fmla="*/ 620754 w 1497330"/>
                <a:gd name="connsiteY66" fmla="*/ 27671 h 1499615"/>
                <a:gd name="connsiteX67" fmla="*/ 601694 w 1497330"/>
                <a:gd name="connsiteY67" fmla="*/ 14288 h 1499615"/>
                <a:gd name="connsiteX68" fmla="*/ 571881 w 1497330"/>
                <a:gd name="connsiteY68" fmla="*/ 20955 h 1499615"/>
                <a:gd name="connsiteX69" fmla="*/ 558232 w 1497330"/>
                <a:gd name="connsiteY69" fmla="*/ 41480 h 1499615"/>
                <a:gd name="connsiteX70" fmla="*/ 538258 w 1497330"/>
                <a:gd name="connsiteY70" fmla="*/ 29908 h 1499615"/>
                <a:gd name="connsiteX71" fmla="*/ 509207 w 1497330"/>
                <a:gd name="connsiteY71" fmla="*/ 39433 h 1499615"/>
                <a:gd name="connsiteX72" fmla="*/ 498739 w 1497330"/>
                <a:gd name="connsiteY72" fmla="*/ 61750 h 1499615"/>
                <a:gd name="connsiteX73" fmla="*/ 476822 w 1497330"/>
                <a:gd name="connsiteY73" fmla="*/ 52292 h 1499615"/>
                <a:gd name="connsiteX74" fmla="*/ 448723 w 1497330"/>
                <a:gd name="connsiteY74" fmla="*/ 64008 h 1499615"/>
                <a:gd name="connsiteX75" fmla="*/ 439122 w 1497330"/>
                <a:gd name="connsiteY75" fmla="*/ 86713 h 1499615"/>
                <a:gd name="connsiteX76" fmla="*/ 417195 w 1497330"/>
                <a:gd name="connsiteY76" fmla="*/ 78772 h 1499615"/>
                <a:gd name="connsiteX77" fmla="*/ 390144 w 1497330"/>
                <a:gd name="connsiteY77" fmla="*/ 92869 h 1499615"/>
                <a:gd name="connsiteX78" fmla="*/ 382200 w 1497330"/>
                <a:gd name="connsiteY78" fmla="*/ 116205 h 1499615"/>
                <a:gd name="connsiteX79" fmla="*/ 360045 w 1497330"/>
                <a:gd name="connsiteY79" fmla="*/ 110299 h 1499615"/>
                <a:gd name="connsiteX80" fmla="*/ 334328 w 1497330"/>
                <a:gd name="connsiteY80" fmla="*/ 126778 h 1499615"/>
                <a:gd name="connsiteX81" fmla="*/ 330041 w 1497330"/>
                <a:gd name="connsiteY81" fmla="*/ 151067 h 1499615"/>
                <a:gd name="connsiteX82" fmla="*/ 305753 w 1497330"/>
                <a:gd name="connsiteY82" fmla="*/ 146780 h 1499615"/>
                <a:gd name="connsiteX83" fmla="*/ 281559 w 1497330"/>
                <a:gd name="connsiteY83" fmla="*/ 165830 h 1499615"/>
                <a:gd name="connsiteX84" fmla="*/ 278197 w 1497330"/>
                <a:gd name="connsiteY84" fmla="*/ 190250 h 1499615"/>
                <a:gd name="connsiteX85" fmla="*/ 254889 w 1497330"/>
                <a:gd name="connsiteY85" fmla="*/ 188214 h 1499615"/>
                <a:gd name="connsiteX86" fmla="*/ 232410 w 1497330"/>
                <a:gd name="connsiteY86" fmla="*/ 208788 h 1499615"/>
                <a:gd name="connsiteX87" fmla="*/ 230477 w 1497330"/>
                <a:gd name="connsiteY87" fmla="*/ 233363 h 1499615"/>
                <a:gd name="connsiteX88" fmla="*/ 207836 w 1497330"/>
                <a:gd name="connsiteY88" fmla="*/ 233363 h 1499615"/>
                <a:gd name="connsiteX89" fmla="*/ 187262 w 1497330"/>
                <a:gd name="connsiteY89" fmla="*/ 255937 h 1499615"/>
                <a:gd name="connsiteX90" fmla="*/ 189357 w 1497330"/>
                <a:gd name="connsiteY90" fmla="*/ 280416 h 1499615"/>
                <a:gd name="connsiteX91" fmla="*/ 164878 w 1497330"/>
                <a:gd name="connsiteY91" fmla="*/ 282511 h 1499615"/>
                <a:gd name="connsiteX92" fmla="*/ 145828 w 1497330"/>
                <a:gd name="connsiteY92" fmla="*/ 306705 h 1499615"/>
                <a:gd name="connsiteX93" fmla="*/ 150162 w 1497330"/>
                <a:gd name="connsiteY93" fmla="*/ 330946 h 1499615"/>
                <a:gd name="connsiteX94" fmla="*/ 125921 w 1497330"/>
                <a:gd name="connsiteY94" fmla="*/ 335280 h 1499615"/>
                <a:gd name="connsiteX95" fmla="*/ 109442 w 1497330"/>
                <a:gd name="connsiteY95" fmla="*/ 360998 h 1499615"/>
                <a:gd name="connsiteX96" fmla="*/ 114167 w 1497330"/>
                <a:gd name="connsiteY96" fmla="*/ 385191 h 1499615"/>
                <a:gd name="connsiteX97" fmla="*/ 92012 w 1497330"/>
                <a:gd name="connsiteY97" fmla="*/ 391096 h 1499615"/>
                <a:gd name="connsiteX98" fmla="*/ 77915 w 1497330"/>
                <a:gd name="connsiteY98" fmla="*/ 418148 h 1499615"/>
                <a:gd name="connsiteX99" fmla="*/ 85077 w 1497330"/>
                <a:gd name="connsiteY99" fmla="*/ 441731 h 1499615"/>
                <a:gd name="connsiteX100" fmla="*/ 63151 w 1497330"/>
                <a:gd name="connsiteY100" fmla="*/ 449675 h 1499615"/>
                <a:gd name="connsiteX101" fmla="*/ 51435 w 1497330"/>
                <a:gd name="connsiteY101" fmla="*/ 478250 h 1499615"/>
                <a:gd name="connsiteX102" fmla="*/ 61817 w 1497330"/>
                <a:gd name="connsiteY102" fmla="*/ 500634 h 1499615"/>
                <a:gd name="connsiteX103" fmla="*/ 39434 w 1497330"/>
                <a:gd name="connsiteY103" fmla="*/ 511016 h 1499615"/>
                <a:gd name="connsiteX104" fmla="*/ 29909 w 1497330"/>
                <a:gd name="connsiteY104" fmla="*/ 540068 h 1499615"/>
                <a:gd name="connsiteX105" fmla="*/ 40929 w 1497330"/>
                <a:gd name="connsiteY105" fmla="*/ 562118 h 1499615"/>
                <a:gd name="connsiteX106" fmla="*/ 20955 w 1497330"/>
                <a:gd name="connsiteY106" fmla="*/ 573691 h 1499615"/>
                <a:gd name="connsiteX107" fmla="*/ 14288 w 1497330"/>
                <a:gd name="connsiteY107" fmla="*/ 603504 h 1499615"/>
                <a:gd name="connsiteX108" fmla="*/ 27346 w 1497330"/>
                <a:gd name="connsiteY108" fmla="*/ 624411 h 1499615"/>
                <a:gd name="connsiteX109" fmla="*/ 8287 w 1497330"/>
                <a:gd name="connsiteY109" fmla="*/ 637794 h 1499615"/>
                <a:gd name="connsiteX110" fmla="*/ 4286 w 1497330"/>
                <a:gd name="connsiteY110" fmla="*/ 667988 h 1499615"/>
                <a:gd name="connsiteX111" fmla="*/ 18993 w 1497330"/>
                <a:gd name="connsiteY111" fmla="*/ 687772 h 1499615"/>
                <a:gd name="connsiteX112" fmla="*/ 1334 w 1497330"/>
                <a:gd name="connsiteY112" fmla="*/ 702659 h 1499615"/>
                <a:gd name="connsiteX113" fmla="*/ 0 w 1497330"/>
                <a:gd name="connsiteY113" fmla="*/ 733139 h 1499615"/>
                <a:gd name="connsiteX114" fmla="*/ 17431 w 1497330"/>
                <a:gd name="connsiteY114" fmla="*/ 750570 h 1499615"/>
                <a:gd name="connsiteX115" fmla="*/ 0 w 1497330"/>
                <a:gd name="connsiteY115" fmla="*/ 768001 h 1499615"/>
                <a:gd name="connsiteX116" fmla="*/ 1334 w 1497330"/>
                <a:gd name="connsiteY116" fmla="*/ 798386 h 1499615"/>
                <a:gd name="connsiteX117" fmla="*/ 19174 w 1497330"/>
                <a:gd name="connsiteY117" fmla="*/ 815397 h 1499615"/>
                <a:gd name="connsiteX118" fmla="*/ 4286 w 1497330"/>
                <a:gd name="connsiteY118" fmla="*/ 833057 h 1499615"/>
                <a:gd name="connsiteX119" fmla="*/ 8287 w 1497330"/>
                <a:gd name="connsiteY119" fmla="*/ 863346 h 1499615"/>
                <a:gd name="connsiteX120" fmla="*/ 27670 w 1497330"/>
                <a:gd name="connsiteY120" fmla="*/ 878576 h 1499615"/>
                <a:gd name="connsiteX121" fmla="*/ 14288 w 1497330"/>
                <a:gd name="connsiteY121" fmla="*/ 897636 h 1499615"/>
                <a:gd name="connsiteX122" fmla="*/ 20955 w 1497330"/>
                <a:gd name="connsiteY122" fmla="*/ 927354 h 1499615"/>
                <a:gd name="connsiteX123" fmla="*/ 41481 w 1497330"/>
                <a:gd name="connsiteY123" fmla="*/ 941003 h 1499615"/>
                <a:gd name="connsiteX124" fmla="*/ 29909 w 1497330"/>
                <a:gd name="connsiteY124" fmla="*/ 960977 h 1499615"/>
                <a:gd name="connsiteX125" fmla="*/ 39434 w 1497330"/>
                <a:gd name="connsiteY125" fmla="*/ 990124 h 1499615"/>
                <a:gd name="connsiteX126" fmla="*/ 61179 w 1497330"/>
                <a:gd name="connsiteY126" fmla="*/ 1001725 h 1499615"/>
                <a:gd name="connsiteX127" fmla="*/ 51435 w 1497330"/>
                <a:gd name="connsiteY127" fmla="*/ 1022795 h 1499615"/>
                <a:gd name="connsiteX128" fmla="*/ 63151 w 1497330"/>
                <a:gd name="connsiteY128" fmla="*/ 1051370 h 1499615"/>
                <a:gd name="connsiteX129" fmla="*/ 85858 w 1497330"/>
                <a:gd name="connsiteY129" fmla="*/ 1060971 h 1499615"/>
                <a:gd name="connsiteX130" fmla="*/ 77915 w 1497330"/>
                <a:gd name="connsiteY130" fmla="*/ 1082897 h 1499615"/>
                <a:gd name="connsiteX131" fmla="*/ 92012 w 1497330"/>
                <a:gd name="connsiteY131" fmla="*/ 1109948 h 1499615"/>
                <a:gd name="connsiteX132" fmla="*/ 115729 w 1497330"/>
                <a:gd name="connsiteY132" fmla="*/ 1116235 h 1499615"/>
                <a:gd name="connsiteX133" fmla="*/ 109442 w 1497330"/>
                <a:gd name="connsiteY133" fmla="*/ 1139952 h 1499615"/>
                <a:gd name="connsiteX134" fmla="*/ 125921 w 1497330"/>
                <a:gd name="connsiteY134" fmla="*/ 1165670 h 1499615"/>
                <a:gd name="connsiteX135" fmla="*/ 150162 w 1497330"/>
                <a:gd name="connsiteY135" fmla="*/ 1170003 h 1499615"/>
                <a:gd name="connsiteX136" fmla="*/ 145828 w 1497330"/>
                <a:gd name="connsiteY136" fmla="*/ 1194245 h 1499615"/>
                <a:gd name="connsiteX137" fmla="*/ 164878 w 1497330"/>
                <a:gd name="connsiteY137" fmla="*/ 1218438 h 1499615"/>
                <a:gd name="connsiteX138" fmla="*/ 189357 w 1497330"/>
                <a:gd name="connsiteY138" fmla="*/ 1220533 h 1499615"/>
                <a:gd name="connsiteX139" fmla="*/ 187262 w 1497330"/>
                <a:gd name="connsiteY139" fmla="*/ 1245013 h 1499615"/>
                <a:gd name="connsiteX140" fmla="*/ 207836 w 1497330"/>
                <a:gd name="connsiteY140" fmla="*/ 1267587 h 1499615"/>
                <a:gd name="connsiteX141" fmla="*/ 232410 w 1497330"/>
                <a:gd name="connsiteY141" fmla="*/ 1269521 h 1499615"/>
                <a:gd name="connsiteX142" fmla="*/ 232410 w 1497330"/>
                <a:gd name="connsiteY142" fmla="*/ 1292162 h 1499615"/>
                <a:gd name="connsiteX143" fmla="*/ 254889 w 1497330"/>
                <a:gd name="connsiteY143" fmla="*/ 1312736 h 1499615"/>
                <a:gd name="connsiteX144" fmla="*/ 279521 w 1497330"/>
                <a:gd name="connsiteY144" fmla="*/ 1311812 h 1499615"/>
                <a:gd name="connsiteX145" fmla="*/ 281559 w 1497330"/>
                <a:gd name="connsiteY145" fmla="*/ 1335119 h 1499615"/>
                <a:gd name="connsiteX146" fmla="*/ 305753 w 1497330"/>
                <a:gd name="connsiteY146" fmla="*/ 1353693 h 1499615"/>
                <a:gd name="connsiteX147" fmla="*/ 330041 w 1497330"/>
                <a:gd name="connsiteY147" fmla="*/ 1349407 h 1499615"/>
                <a:gd name="connsiteX148" fmla="*/ 334328 w 1497330"/>
                <a:gd name="connsiteY148" fmla="*/ 1373696 h 1499615"/>
                <a:gd name="connsiteX149" fmla="*/ 360045 w 1497330"/>
                <a:gd name="connsiteY149" fmla="*/ 1390174 h 1499615"/>
                <a:gd name="connsiteX150" fmla="*/ 384239 w 1497330"/>
                <a:gd name="connsiteY150" fmla="*/ 1385449 h 1499615"/>
                <a:gd name="connsiteX151" fmla="*/ 390144 w 1497330"/>
                <a:gd name="connsiteY151" fmla="*/ 1407604 h 1499615"/>
                <a:gd name="connsiteX152" fmla="*/ 417195 w 1497330"/>
                <a:gd name="connsiteY152" fmla="*/ 1421702 h 1499615"/>
                <a:gd name="connsiteX153" fmla="*/ 440779 w 1497330"/>
                <a:gd name="connsiteY153" fmla="*/ 1414539 h 1499615"/>
                <a:gd name="connsiteX154" fmla="*/ 448723 w 1497330"/>
                <a:gd name="connsiteY154" fmla="*/ 1436465 h 1499615"/>
                <a:gd name="connsiteX155" fmla="*/ 476822 w 1497330"/>
                <a:gd name="connsiteY155" fmla="*/ 1448181 h 1499615"/>
                <a:gd name="connsiteX156" fmla="*/ 499158 w 1497330"/>
                <a:gd name="connsiteY156" fmla="*/ 1437751 h 1499615"/>
                <a:gd name="connsiteX157" fmla="*/ 509588 w 1497330"/>
                <a:gd name="connsiteY157" fmla="*/ 1460087 h 1499615"/>
                <a:gd name="connsiteX158" fmla="*/ 538639 w 1497330"/>
                <a:gd name="connsiteY158" fmla="*/ 1469612 h 1499615"/>
                <a:gd name="connsiteX159" fmla="*/ 560575 w 1497330"/>
                <a:gd name="connsiteY159" fmla="*/ 1458373 h 1499615"/>
                <a:gd name="connsiteX160" fmla="*/ 572262 w 1497330"/>
                <a:gd name="connsiteY160" fmla="*/ 1478661 h 1499615"/>
                <a:gd name="connsiteX161" fmla="*/ 602075 w 1497330"/>
                <a:gd name="connsiteY161" fmla="*/ 1485233 h 1499615"/>
                <a:gd name="connsiteX162" fmla="*/ 622888 w 1497330"/>
                <a:gd name="connsiteY162" fmla="*/ 1472022 h 1499615"/>
                <a:gd name="connsiteX163" fmla="*/ 636366 w 1497330"/>
                <a:gd name="connsiteY163" fmla="*/ 1491329 h 1499615"/>
                <a:gd name="connsiteX164" fmla="*/ 666560 w 1497330"/>
                <a:gd name="connsiteY164" fmla="*/ 1495235 h 1499615"/>
                <a:gd name="connsiteX165" fmla="*/ 686324 w 1497330"/>
                <a:gd name="connsiteY165" fmla="*/ 1480499 h 1499615"/>
                <a:gd name="connsiteX166" fmla="*/ 701231 w 1497330"/>
                <a:gd name="connsiteY166" fmla="*/ 1498283 h 1499615"/>
                <a:gd name="connsiteX167" fmla="*/ 731711 w 1497330"/>
                <a:gd name="connsiteY167" fmla="*/ 1499616 h 1499615"/>
                <a:gd name="connsiteX168" fmla="*/ 750380 w 1497330"/>
                <a:gd name="connsiteY168" fmla="*/ 1483519 h 1499615"/>
                <a:gd name="connsiteX169" fmla="*/ 766477 w 1497330"/>
                <a:gd name="connsiteY169" fmla="*/ 1499616 h 1499615"/>
                <a:gd name="connsiteX170" fmla="*/ 796957 w 1497330"/>
                <a:gd name="connsiteY170" fmla="*/ 1498283 h 1499615"/>
                <a:gd name="connsiteX171" fmla="*/ 813845 w 1497330"/>
                <a:gd name="connsiteY171" fmla="*/ 1480328 h 1499615"/>
                <a:gd name="connsiteX172" fmla="*/ 831628 w 1497330"/>
                <a:gd name="connsiteY172" fmla="*/ 1495235 h 1499615"/>
                <a:gd name="connsiteX173" fmla="*/ 861917 w 1497330"/>
                <a:gd name="connsiteY173" fmla="*/ 1491329 h 1499615"/>
                <a:gd name="connsiteX174" fmla="*/ 876900 w 1497330"/>
                <a:gd name="connsiteY174" fmla="*/ 1471755 h 1499615"/>
                <a:gd name="connsiteX175" fmla="*/ 896208 w 1497330"/>
                <a:gd name="connsiteY175" fmla="*/ 1485233 h 1499615"/>
                <a:gd name="connsiteX176" fmla="*/ 925925 w 1497330"/>
                <a:gd name="connsiteY176" fmla="*/ 1478661 h 1499615"/>
                <a:gd name="connsiteX177" fmla="*/ 939260 w 1497330"/>
                <a:gd name="connsiteY177" fmla="*/ 1457925 h 1499615"/>
                <a:gd name="connsiteX178" fmla="*/ 959549 w 1497330"/>
                <a:gd name="connsiteY178" fmla="*/ 1469612 h 1499615"/>
                <a:gd name="connsiteX179" fmla="*/ 988695 w 1497330"/>
                <a:gd name="connsiteY179" fmla="*/ 1460087 h 1499615"/>
                <a:gd name="connsiteX180" fmla="*/ 1000668 w 1497330"/>
                <a:gd name="connsiteY180" fmla="*/ 1438542 h 1499615"/>
                <a:gd name="connsiteX181" fmla="*/ 1021366 w 1497330"/>
                <a:gd name="connsiteY181" fmla="*/ 1448181 h 1499615"/>
                <a:gd name="connsiteX182" fmla="*/ 1049941 w 1497330"/>
                <a:gd name="connsiteY182" fmla="*/ 1436465 h 1499615"/>
                <a:gd name="connsiteX183" fmla="*/ 1058275 w 1497330"/>
                <a:gd name="connsiteY183" fmla="*/ 1413367 h 1499615"/>
                <a:gd name="connsiteX184" fmla="*/ 1081374 w 1497330"/>
                <a:gd name="connsiteY184" fmla="*/ 1421702 h 1499615"/>
                <a:gd name="connsiteX185" fmla="*/ 1108425 w 1497330"/>
                <a:gd name="connsiteY185" fmla="*/ 1407604 h 1499615"/>
                <a:gd name="connsiteX186" fmla="*/ 1114997 w 1497330"/>
                <a:gd name="connsiteY186" fmla="*/ 1384078 h 1499615"/>
                <a:gd name="connsiteX187" fmla="*/ 1138524 w 1497330"/>
                <a:gd name="connsiteY187" fmla="*/ 1390174 h 1499615"/>
                <a:gd name="connsiteX188" fmla="*/ 1164241 w 1497330"/>
                <a:gd name="connsiteY188" fmla="*/ 1373696 h 1499615"/>
                <a:gd name="connsiteX189" fmla="*/ 1168527 w 1497330"/>
                <a:gd name="connsiteY189" fmla="*/ 1349407 h 1499615"/>
                <a:gd name="connsiteX190" fmla="*/ 1192816 w 1497330"/>
                <a:gd name="connsiteY190" fmla="*/ 1353693 h 1499615"/>
                <a:gd name="connsiteX191" fmla="*/ 1217009 w 1497330"/>
                <a:gd name="connsiteY191" fmla="*/ 1335119 h 1499615"/>
                <a:gd name="connsiteX192" fmla="*/ 1219105 w 1497330"/>
                <a:gd name="connsiteY192" fmla="*/ 1310640 h 1499615"/>
                <a:gd name="connsiteX193" fmla="*/ 1243584 w 1497330"/>
                <a:gd name="connsiteY193" fmla="*/ 1312736 h 1499615"/>
                <a:gd name="connsiteX194" fmla="*/ 1266159 w 1497330"/>
                <a:gd name="connsiteY194" fmla="*/ 1292162 h 1499615"/>
                <a:gd name="connsiteX195" fmla="*/ 1266111 w 1497330"/>
                <a:gd name="connsiteY195" fmla="*/ 1267635 h 1499615"/>
                <a:gd name="connsiteX196" fmla="*/ 1290638 w 1497330"/>
                <a:gd name="connsiteY196" fmla="*/ 1267587 h 1499615"/>
                <a:gd name="connsiteX197" fmla="*/ 1311307 w 1497330"/>
                <a:gd name="connsiteY197" fmla="*/ 1245013 h 1499615"/>
                <a:gd name="connsiteX198" fmla="*/ 1309164 w 1497330"/>
                <a:gd name="connsiteY198" fmla="*/ 1220581 h 1499615"/>
                <a:gd name="connsiteX199" fmla="*/ 1333595 w 1497330"/>
                <a:gd name="connsiteY199" fmla="*/ 1218438 h 1499615"/>
                <a:gd name="connsiteX200" fmla="*/ 1352645 w 1497330"/>
                <a:gd name="connsiteY200" fmla="*/ 1194245 h 1499615"/>
                <a:gd name="connsiteX201" fmla="*/ 1348359 w 1497330"/>
                <a:gd name="connsiteY201" fmla="*/ 1169956 h 1499615"/>
                <a:gd name="connsiteX202" fmla="*/ 1372648 w 1497330"/>
                <a:gd name="connsiteY202" fmla="*/ 1165670 h 1499615"/>
                <a:gd name="connsiteX203" fmla="*/ 1389126 w 1497330"/>
                <a:gd name="connsiteY203" fmla="*/ 1139952 h 1499615"/>
                <a:gd name="connsiteX204" fmla="*/ 1383583 w 1497330"/>
                <a:gd name="connsiteY204" fmla="*/ 1116073 h 1499615"/>
                <a:gd name="connsiteX205" fmla="*/ 1406462 w 1497330"/>
                <a:gd name="connsiteY205" fmla="*/ 1109948 h 1499615"/>
                <a:gd name="connsiteX206" fmla="*/ 1420654 w 1497330"/>
                <a:gd name="connsiteY206" fmla="*/ 1082897 h 1499615"/>
                <a:gd name="connsiteX207" fmla="*/ 1413872 w 1497330"/>
                <a:gd name="connsiteY207" fmla="*/ 1059199 h 1499615"/>
                <a:gd name="connsiteX208" fmla="*/ 1435322 w 1497330"/>
                <a:gd name="connsiteY208" fmla="*/ 1051370 h 1499615"/>
                <a:gd name="connsiteX209" fmla="*/ 1447134 w 1497330"/>
                <a:gd name="connsiteY209" fmla="*/ 1022795 h 1499615"/>
                <a:gd name="connsiteX210" fmla="*/ 1438342 w 1497330"/>
                <a:gd name="connsiteY210" fmla="*/ 999763 h 1499615"/>
                <a:gd name="connsiteX211" fmla="*/ 1459040 w 1497330"/>
                <a:gd name="connsiteY211" fmla="*/ 990124 h 1499615"/>
                <a:gd name="connsiteX212" fmla="*/ 1468565 w 1497330"/>
                <a:gd name="connsiteY212" fmla="*/ 960977 h 1499615"/>
                <a:gd name="connsiteX213" fmla="*/ 1457325 w 1497330"/>
                <a:gd name="connsiteY213" fmla="*/ 939041 h 1499615"/>
                <a:gd name="connsiteX214" fmla="*/ 1477613 w 1497330"/>
                <a:gd name="connsiteY214" fmla="*/ 927354 h 1499615"/>
                <a:gd name="connsiteX215" fmla="*/ 1484186 w 1497330"/>
                <a:gd name="connsiteY215" fmla="*/ 897636 h 1499615"/>
                <a:gd name="connsiteX216" fmla="*/ 1468565 w 1497330"/>
                <a:gd name="connsiteY216" fmla="*/ 878567 h 1499615"/>
                <a:gd name="connsiteX217" fmla="*/ 1469041 w 1497330"/>
                <a:gd name="connsiteY217" fmla="*/ 875919 h 14996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</a:cxnLst>
              <a:rect l="l" t="t" r="r" b="b"/>
              <a:pathLst>
                <a:path w="1497330" h="1499615">
                  <a:moveTo>
                    <a:pt x="1469041" y="875919"/>
                  </a:moveTo>
                  <a:cubicBezTo>
                    <a:pt x="1470689" y="866508"/>
                    <a:pt x="1479633" y="860212"/>
                    <a:pt x="1489043" y="861822"/>
                  </a:cubicBezTo>
                  <a:cubicBezTo>
                    <a:pt x="1490568" y="851821"/>
                    <a:pt x="1491806" y="841724"/>
                    <a:pt x="1492949" y="831532"/>
                  </a:cubicBezTo>
                  <a:cubicBezTo>
                    <a:pt x="1483424" y="830142"/>
                    <a:pt x="1476823" y="821293"/>
                    <a:pt x="1478214" y="811768"/>
                  </a:cubicBezTo>
                  <a:cubicBezTo>
                    <a:pt x="1479490" y="803005"/>
                    <a:pt x="1487138" y="796595"/>
                    <a:pt x="1495997" y="796861"/>
                  </a:cubicBezTo>
                  <a:cubicBezTo>
                    <a:pt x="1496568" y="786765"/>
                    <a:pt x="1497044" y="776669"/>
                    <a:pt x="1497330" y="766477"/>
                  </a:cubicBezTo>
                  <a:cubicBezTo>
                    <a:pt x="1487701" y="766477"/>
                    <a:pt x="1479900" y="758676"/>
                    <a:pt x="1479900" y="749046"/>
                  </a:cubicBezTo>
                  <a:cubicBezTo>
                    <a:pt x="1479900" y="739416"/>
                    <a:pt x="1487701" y="731615"/>
                    <a:pt x="1497330" y="731615"/>
                  </a:cubicBezTo>
                  <a:cubicBezTo>
                    <a:pt x="1497330" y="721424"/>
                    <a:pt x="1496568" y="711232"/>
                    <a:pt x="1495997" y="701135"/>
                  </a:cubicBezTo>
                  <a:cubicBezTo>
                    <a:pt x="1486376" y="701431"/>
                    <a:pt x="1478337" y="693868"/>
                    <a:pt x="1478042" y="684247"/>
                  </a:cubicBezTo>
                  <a:cubicBezTo>
                    <a:pt x="1477766" y="675389"/>
                    <a:pt x="1484186" y="667741"/>
                    <a:pt x="1492949" y="666464"/>
                  </a:cubicBezTo>
                  <a:cubicBezTo>
                    <a:pt x="1491806" y="656368"/>
                    <a:pt x="1490568" y="646271"/>
                    <a:pt x="1489043" y="636270"/>
                  </a:cubicBezTo>
                  <a:cubicBezTo>
                    <a:pt x="1479499" y="637537"/>
                    <a:pt x="1470736" y="630822"/>
                    <a:pt x="1469470" y="621287"/>
                  </a:cubicBezTo>
                  <a:cubicBezTo>
                    <a:pt x="1468288" y="612324"/>
                    <a:pt x="1474137" y="603952"/>
                    <a:pt x="1482947" y="601980"/>
                  </a:cubicBezTo>
                  <a:cubicBezTo>
                    <a:pt x="1480947" y="591979"/>
                    <a:pt x="1478756" y="582073"/>
                    <a:pt x="1476375" y="572167"/>
                  </a:cubicBezTo>
                  <a:cubicBezTo>
                    <a:pt x="1466965" y="574205"/>
                    <a:pt x="1457687" y="568242"/>
                    <a:pt x="1455639" y="558832"/>
                  </a:cubicBezTo>
                  <a:cubicBezTo>
                    <a:pt x="1453744" y="550069"/>
                    <a:pt x="1458792" y="541296"/>
                    <a:pt x="1467326" y="538544"/>
                  </a:cubicBezTo>
                  <a:cubicBezTo>
                    <a:pt x="1464469" y="529019"/>
                    <a:pt x="1461421" y="519494"/>
                    <a:pt x="1457801" y="509492"/>
                  </a:cubicBezTo>
                  <a:cubicBezTo>
                    <a:pt x="1448753" y="512778"/>
                    <a:pt x="1438751" y="508111"/>
                    <a:pt x="1435465" y="499062"/>
                  </a:cubicBezTo>
                  <a:cubicBezTo>
                    <a:pt x="1432179" y="490014"/>
                    <a:pt x="1436846" y="480012"/>
                    <a:pt x="1445895" y="476726"/>
                  </a:cubicBezTo>
                  <a:cubicBezTo>
                    <a:pt x="1442180" y="467201"/>
                    <a:pt x="1438180" y="457676"/>
                    <a:pt x="1434084" y="448151"/>
                  </a:cubicBezTo>
                  <a:cubicBezTo>
                    <a:pt x="1425093" y="451580"/>
                    <a:pt x="1415015" y="447065"/>
                    <a:pt x="1411586" y="438074"/>
                  </a:cubicBezTo>
                  <a:cubicBezTo>
                    <a:pt x="1408500" y="429968"/>
                    <a:pt x="1411834" y="420834"/>
                    <a:pt x="1419416" y="416623"/>
                  </a:cubicBezTo>
                  <a:cubicBezTo>
                    <a:pt x="1414844" y="407098"/>
                    <a:pt x="1409891" y="398526"/>
                    <a:pt x="1405224" y="389573"/>
                  </a:cubicBezTo>
                  <a:cubicBezTo>
                    <a:pt x="1396908" y="394364"/>
                    <a:pt x="1386297" y="391506"/>
                    <a:pt x="1381506" y="383191"/>
                  </a:cubicBezTo>
                  <a:cubicBezTo>
                    <a:pt x="1376715" y="374875"/>
                    <a:pt x="1379573" y="364265"/>
                    <a:pt x="1387888" y="359473"/>
                  </a:cubicBezTo>
                  <a:cubicBezTo>
                    <a:pt x="1382554" y="350806"/>
                    <a:pt x="1377029" y="342233"/>
                    <a:pt x="1371410" y="333756"/>
                  </a:cubicBezTo>
                  <a:cubicBezTo>
                    <a:pt x="1363523" y="339280"/>
                    <a:pt x="1352645" y="337356"/>
                    <a:pt x="1347121" y="329470"/>
                  </a:cubicBezTo>
                  <a:cubicBezTo>
                    <a:pt x="1341596" y="321583"/>
                    <a:pt x="1343520" y="310705"/>
                    <a:pt x="1351407" y="305181"/>
                  </a:cubicBezTo>
                  <a:cubicBezTo>
                    <a:pt x="1345406" y="296990"/>
                    <a:pt x="1339120" y="288893"/>
                    <a:pt x="1332357" y="280988"/>
                  </a:cubicBezTo>
                  <a:cubicBezTo>
                    <a:pt x="1325023" y="287141"/>
                    <a:pt x="1314079" y="286179"/>
                    <a:pt x="1307925" y="278844"/>
                  </a:cubicBezTo>
                  <a:cubicBezTo>
                    <a:pt x="1301772" y="271510"/>
                    <a:pt x="1302734" y="260566"/>
                    <a:pt x="1310069" y="254413"/>
                  </a:cubicBezTo>
                  <a:cubicBezTo>
                    <a:pt x="1303306" y="246698"/>
                    <a:pt x="1296448" y="239173"/>
                    <a:pt x="1289400" y="231838"/>
                  </a:cubicBezTo>
                  <a:cubicBezTo>
                    <a:pt x="1281141" y="236687"/>
                    <a:pt x="1270521" y="233934"/>
                    <a:pt x="1265673" y="225676"/>
                  </a:cubicBezTo>
                  <a:cubicBezTo>
                    <a:pt x="1262444" y="220188"/>
                    <a:pt x="1262491" y="213378"/>
                    <a:pt x="1265777" y="207931"/>
                  </a:cubicBezTo>
                  <a:cubicBezTo>
                    <a:pt x="1258348" y="200882"/>
                    <a:pt x="1250823" y="194024"/>
                    <a:pt x="1243203" y="187357"/>
                  </a:cubicBezTo>
                  <a:cubicBezTo>
                    <a:pt x="1237021" y="194695"/>
                    <a:pt x="1226058" y="195633"/>
                    <a:pt x="1218724" y="189452"/>
                  </a:cubicBezTo>
                  <a:cubicBezTo>
                    <a:pt x="1211390" y="183271"/>
                    <a:pt x="1210447" y="172311"/>
                    <a:pt x="1216628" y="164973"/>
                  </a:cubicBezTo>
                  <a:cubicBezTo>
                    <a:pt x="1208723" y="158591"/>
                    <a:pt x="1200626" y="152400"/>
                    <a:pt x="1192435" y="145923"/>
                  </a:cubicBezTo>
                  <a:cubicBezTo>
                    <a:pt x="1186910" y="153814"/>
                    <a:pt x="1176033" y="155733"/>
                    <a:pt x="1168146" y="150209"/>
                  </a:cubicBezTo>
                  <a:cubicBezTo>
                    <a:pt x="1160259" y="144686"/>
                    <a:pt x="1158335" y="133811"/>
                    <a:pt x="1163860" y="125921"/>
                  </a:cubicBezTo>
                  <a:cubicBezTo>
                    <a:pt x="1155478" y="120301"/>
                    <a:pt x="1146905" y="114776"/>
                    <a:pt x="1138143" y="109442"/>
                  </a:cubicBezTo>
                  <a:cubicBezTo>
                    <a:pt x="1133247" y="117508"/>
                    <a:pt x="1122817" y="120210"/>
                    <a:pt x="1114616" y="115538"/>
                  </a:cubicBezTo>
                  <a:cubicBezTo>
                    <a:pt x="1106462" y="110733"/>
                    <a:pt x="1103557" y="100346"/>
                    <a:pt x="1108043" y="92011"/>
                  </a:cubicBezTo>
                  <a:cubicBezTo>
                    <a:pt x="1099185" y="87154"/>
                    <a:pt x="1090136" y="82486"/>
                    <a:pt x="1080993" y="77915"/>
                  </a:cubicBezTo>
                  <a:cubicBezTo>
                    <a:pt x="1076916" y="86595"/>
                    <a:pt x="1066572" y="90326"/>
                    <a:pt x="1057894" y="86249"/>
                  </a:cubicBezTo>
                  <a:cubicBezTo>
                    <a:pt x="1049217" y="82172"/>
                    <a:pt x="1045483" y="71831"/>
                    <a:pt x="1049560" y="63151"/>
                  </a:cubicBezTo>
                  <a:cubicBezTo>
                    <a:pt x="1040035" y="59055"/>
                    <a:pt x="1030510" y="55150"/>
                    <a:pt x="1020985" y="51435"/>
                  </a:cubicBezTo>
                  <a:cubicBezTo>
                    <a:pt x="1017156" y="60268"/>
                    <a:pt x="1006898" y="64327"/>
                    <a:pt x="998058" y="60501"/>
                  </a:cubicBezTo>
                  <a:cubicBezTo>
                    <a:pt x="989934" y="56978"/>
                    <a:pt x="985733" y="47913"/>
                    <a:pt x="988314" y="39433"/>
                  </a:cubicBezTo>
                  <a:cubicBezTo>
                    <a:pt x="978665" y="36195"/>
                    <a:pt x="968950" y="33020"/>
                    <a:pt x="959168" y="29908"/>
                  </a:cubicBezTo>
                  <a:cubicBezTo>
                    <a:pt x="956120" y="39040"/>
                    <a:pt x="946252" y="43973"/>
                    <a:pt x="937117" y="40926"/>
                  </a:cubicBezTo>
                  <a:cubicBezTo>
                    <a:pt x="928773" y="38142"/>
                    <a:pt x="923811" y="29578"/>
                    <a:pt x="925544" y="20955"/>
                  </a:cubicBezTo>
                  <a:cubicBezTo>
                    <a:pt x="916019" y="18574"/>
                    <a:pt x="905828" y="16288"/>
                    <a:pt x="895826" y="14288"/>
                  </a:cubicBezTo>
                  <a:cubicBezTo>
                    <a:pt x="893664" y="23668"/>
                    <a:pt x="884301" y="29514"/>
                    <a:pt x="874919" y="27348"/>
                  </a:cubicBezTo>
                  <a:cubicBezTo>
                    <a:pt x="866242" y="25344"/>
                    <a:pt x="860479" y="17126"/>
                    <a:pt x="861536" y="8287"/>
                  </a:cubicBezTo>
                  <a:cubicBezTo>
                    <a:pt x="851535" y="6763"/>
                    <a:pt x="841439" y="5429"/>
                    <a:pt x="831247" y="4381"/>
                  </a:cubicBezTo>
                  <a:cubicBezTo>
                    <a:pt x="829856" y="13907"/>
                    <a:pt x="821007" y="20504"/>
                    <a:pt x="811482" y="19116"/>
                  </a:cubicBezTo>
                  <a:cubicBezTo>
                    <a:pt x="802720" y="17837"/>
                    <a:pt x="796309" y="10188"/>
                    <a:pt x="796576" y="1333"/>
                  </a:cubicBezTo>
                  <a:cubicBezTo>
                    <a:pt x="786479" y="667"/>
                    <a:pt x="776383" y="190"/>
                    <a:pt x="766096" y="0"/>
                  </a:cubicBezTo>
                  <a:cubicBezTo>
                    <a:pt x="765382" y="9600"/>
                    <a:pt x="757028" y="16807"/>
                    <a:pt x="747427" y="16095"/>
                  </a:cubicBezTo>
                  <a:cubicBezTo>
                    <a:pt x="738816" y="15457"/>
                    <a:pt x="731968" y="8612"/>
                    <a:pt x="731330" y="0"/>
                  </a:cubicBezTo>
                  <a:cubicBezTo>
                    <a:pt x="721138" y="0"/>
                    <a:pt x="710946" y="667"/>
                    <a:pt x="700850" y="1333"/>
                  </a:cubicBezTo>
                  <a:cubicBezTo>
                    <a:pt x="701145" y="10956"/>
                    <a:pt x="693582" y="18995"/>
                    <a:pt x="683962" y="19289"/>
                  </a:cubicBezTo>
                  <a:cubicBezTo>
                    <a:pt x="675104" y="19561"/>
                    <a:pt x="667455" y="13147"/>
                    <a:pt x="666179" y="4381"/>
                  </a:cubicBezTo>
                  <a:cubicBezTo>
                    <a:pt x="656082" y="5429"/>
                    <a:pt x="645986" y="6763"/>
                    <a:pt x="635984" y="8287"/>
                  </a:cubicBezTo>
                  <a:cubicBezTo>
                    <a:pt x="637127" y="17845"/>
                    <a:pt x="630317" y="26523"/>
                    <a:pt x="620754" y="27671"/>
                  </a:cubicBezTo>
                  <a:cubicBezTo>
                    <a:pt x="611915" y="28732"/>
                    <a:pt x="603695" y="22962"/>
                    <a:pt x="601694" y="14288"/>
                  </a:cubicBezTo>
                  <a:cubicBezTo>
                    <a:pt x="591693" y="16288"/>
                    <a:pt x="581787" y="18574"/>
                    <a:pt x="571881" y="20955"/>
                  </a:cubicBezTo>
                  <a:cubicBezTo>
                    <a:pt x="573777" y="30392"/>
                    <a:pt x="567671" y="39582"/>
                    <a:pt x="558232" y="41480"/>
                  </a:cubicBezTo>
                  <a:cubicBezTo>
                    <a:pt x="549602" y="43214"/>
                    <a:pt x="541039" y="38252"/>
                    <a:pt x="538258" y="29908"/>
                  </a:cubicBezTo>
                  <a:cubicBezTo>
                    <a:pt x="528733" y="32766"/>
                    <a:pt x="518732" y="35814"/>
                    <a:pt x="509207" y="39433"/>
                  </a:cubicBezTo>
                  <a:cubicBezTo>
                    <a:pt x="512474" y="48487"/>
                    <a:pt x="507787" y="58479"/>
                    <a:pt x="498739" y="61750"/>
                  </a:cubicBezTo>
                  <a:cubicBezTo>
                    <a:pt x="490081" y="64878"/>
                    <a:pt x="480489" y="60736"/>
                    <a:pt x="476822" y="52292"/>
                  </a:cubicBezTo>
                  <a:cubicBezTo>
                    <a:pt x="467297" y="56007"/>
                    <a:pt x="457772" y="59912"/>
                    <a:pt x="448723" y="64008"/>
                  </a:cubicBezTo>
                  <a:cubicBezTo>
                    <a:pt x="452342" y="72929"/>
                    <a:pt x="448047" y="83094"/>
                    <a:pt x="439122" y="86713"/>
                  </a:cubicBezTo>
                  <a:cubicBezTo>
                    <a:pt x="430854" y="90066"/>
                    <a:pt x="421396" y="86638"/>
                    <a:pt x="417195" y="78772"/>
                  </a:cubicBezTo>
                  <a:cubicBezTo>
                    <a:pt x="407670" y="83344"/>
                    <a:pt x="399002" y="88297"/>
                    <a:pt x="390144" y="92869"/>
                  </a:cubicBezTo>
                  <a:cubicBezTo>
                    <a:pt x="394392" y="101506"/>
                    <a:pt x="390840" y="111954"/>
                    <a:pt x="382200" y="116205"/>
                  </a:cubicBezTo>
                  <a:cubicBezTo>
                    <a:pt x="374380" y="120055"/>
                    <a:pt x="364912" y="117532"/>
                    <a:pt x="360045" y="110299"/>
                  </a:cubicBezTo>
                  <a:cubicBezTo>
                    <a:pt x="351377" y="115633"/>
                    <a:pt x="342805" y="121158"/>
                    <a:pt x="334328" y="126778"/>
                  </a:cubicBezTo>
                  <a:cubicBezTo>
                    <a:pt x="339852" y="134668"/>
                    <a:pt x="337928" y="145543"/>
                    <a:pt x="330041" y="151067"/>
                  </a:cubicBezTo>
                  <a:cubicBezTo>
                    <a:pt x="322155" y="156590"/>
                    <a:pt x="311277" y="154671"/>
                    <a:pt x="305753" y="146780"/>
                  </a:cubicBezTo>
                  <a:cubicBezTo>
                    <a:pt x="297561" y="152781"/>
                    <a:pt x="289465" y="158972"/>
                    <a:pt x="281559" y="165830"/>
                  </a:cubicBezTo>
                  <a:cubicBezTo>
                    <a:pt x="287369" y="173503"/>
                    <a:pt x="285865" y="184435"/>
                    <a:pt x="278197" y="190250"/>
                  </a:cubicBezTo>
                  <a:cubicBezTo>
                    <a:pt x="271053" y="195661"/>
                    <a:pt x="260985" y="194780"/>
                    <a:pt x="254889" y="188214"/>
                  </a:cubicBezTo>
                  <a:cubicBezTo>
                    <a:pt x="247269" y="194881"/>
                    <a:pt x="239744" y="201740"/>
                    <a:pt x="232410" y="208788"/>
                  </a:cubicBezTo>
                  <a:cubicBezTo>
                    <a:pt x="238658" y="216109"/>
                    <a:pt x="237792" y="227114"/>
                    <a:pt x="230477" y="233363"/>
                  </a:cubicBezTo>
                  <a:cubicBezTo>
                    <a:pt x="223952" y="238925"/>
                    <a:pt x="214351" y="238925"/>
                    <a:pt x="207836" y="233363"/>
                  </a:cubicBezTo>
                  <a:cubicBezTo>
                    <a:pt x="200787" y="240668"/>
                    <a:pt x="193929" y="248193"/>
                    <a:pt x="187262" y="255937"/>
                  </a:cubicBezTo>
                  <a:cubicBezTo>
                    <a:pt x="194596" y="262118"/>
                    <a:pt x="195539" y="273082"/>
                    <a:pt x="189357" y="280416"/>
                  </a:cubicBezTo>
                  <a:cubicBezTo>
                    <a:pt x="183175" y="287750"/>
                    <a:pt x="172212" y="288693"/>
                    <a:pt x="164878" y="282511"/>
                  </a:cubicBezTo>
                  <a:cubicBezTo>
                    <a:pt x="158496" y="290417"/>
                    <a:pt x="152305" y="298513"/>
                    <a:pt x="145828" y="306705"/>
                  </a:cubicBezTo>
                  <a:cubicBezTo>
                    <a:pt x="153714" y="312201"/>
                    <a:pt x="155658" y="323059"/>
                    <a:pt x="150162" y="330946"/>
                  </a:cubicBezTo>
                  <a:cubicBezTo>
                    <a:pt x="144666" y="338833"/>
                    <a:pt x="133807" y="340776"/>
                    <a:pt x="125921" y="335280"/>
                  </a:cubicBezTo>
                  <a:cubicBezTo>
                    <a:pt x="120206" y="343757"/>
                    <a:pt x="114776" y="352330"/>
                    <a:pt x="109442" y="360998"/>
                  </a:cubicBezTo>
                  <a:cubicBezTo>
                    <a:pt x="117424" y="366370"/>
                    <a:pt x="119549" y="377209"/>
                    <a:pt x="114167" y="385191"/>
                  </a:cubicBezTo>
                  <a:cubicBezTo>
                    <a:pt x="109299" y="392420"/>
                    <a:pt x="99832" y="394945"/>
                    <a:pt x="92012" y="391096"/>
                  </a:cubicBezTo>
                  <a:cubicBezTo>
                    <a:pt x="87154" y="400050"/>
                    <a:pt x="82487" y="409003"/>
                    <a:pt x="77915" y="418148"/>
                  </a:cubicBezTo>
                  <a:cubicBezTo>
                    <a:pt x="86411" y="422681"/>
                    <a:pt x="89611" y="433245"/>
                    <a:pt x="85077" y="441731"/>
                  </a:cubicBezTo>
                  <a:cubicBezTo>
                    <a:pt x="80877" y="449599"/>
                    <a:pt x="71419" y="453028"/>
                    <a:pt x="63151" y="449675"/>
                  </a:cubicBezTo>
                  <a:cubicBezTo>
                    <a:pt x="59055" y="459200"/>
                    <a:pt x="55150" y="468725"/>
                    <a:pt x="51435" y="478250"/>
                  </a:cubicBezTo>
                  <a:cubicBezTo>
                    <a:pt x="60484" y="481565"/>
                    <a:pt x="65132" y="491585"/>
                    <a:pt x="61817" y="500634"/>
                  </a:cubicBezTo>
                  <a:cubicBezTo>
                    <a:pt x="58503" y="509683"/>
                    <a:pt x="48483" y="514331"/>
                    <a:pt x="39434" y="511016"/>
                  </a:cubicBezTo>
                  <a:cubicBezTo>
                    <a:pt x="36195" y="520541"/>
                    <a:pt x="33147" y="530066"/>
                    <a:pt x="29909" y="540068"/>
                  </a:cubicBezTo>
                  <a:cubicBezTo>
                    <a:pt x="39043" y="543115"/>
                    <a:pt x="43977" y="552983"/>
                    <a:pt x="40929" y="562118"/>
                  </a:cubicBezTo>
                  <a:cubicBezTo>
                    <a:pt x="38138" y="570462"/>
                    <a:pt x="29575" y="575424"/>
                    <a:pt x="20955" y="573691"/>
                  </a:cubicBezTo>
                  <a:cubicBezTo>
                    <a:pt x="18479" y="583216"/>
                    <a:pt x="16288" y="593503"/>
                    <a:pt x="14288" y="603504"/>
                  </a:cubicBezTo>
                  <a:cubicBezTo>
                    <a:pt x="23670" y="605666"/>
                    <a:pt x="29518" y="615029"/>
                    <a:pt x="27346" y="624411"/>
                  </a:cubicBezTo>
                  <a:cubicBezTo>
                    <a:pt x="25346" y="633089"/>
                    <a:pt x="17126" y="638851"/>
                    <a:pt x="8287" y="637794"/>
                  </a:cubicBezTo>
                  <a:cubicBezTo>
                    <a:pt x="6763" y="647795"/>
                    <a:pt x="5429" y="657892"/>
                    <a:pt x="4286" y="667988"/>
                  </a:cubicBezTo>
                  <a:cubicBezTo>
                    <a:pt x="13811" y="669388"/>
                    <a:pt x="20393" y="678247"/>
                    <a:pt x="18993" y="687772"/>
                  </a:cubicBezTo>
                  <a:cubicBezTo>
                    <a:pt x="17717" y="696478"/>
                    <a:pt x="10135" y="702869"/>
                    <a:pt x="1334" y="702659"/>
                  </a:cubicBezTo>
                  <a:cubicBezTo>
                    <a:pt x="667" y="712756"/>
                    <a:pt x="191" y="722948"/>
                    <a:pt x="0" y="733139"/>
                  </a:cubicBezTo>
                  <a:cubicBezTo>
                    <a:pt x="9630" y="733139"/>
                    <a:pt x="17431" y="740940"/>
                    <a:pt x="17431" y="750570"/>
                  </a:cubicBezTo>
                  <a:cubicBezTo>
                    <a:pt x="17431" y="760200"/>
                    <a:pt x="9630" y="768001"/>
                    <a:pt x="0" y="768001"/>
                  </a:cubicBezTo>
                  <a:cubicBezTo>
                    <a:pt x="0" y="778193"/>
                    <a:pt x="667" y="788289"/>
                    <a:pt x="1334" y="798386"/>
                  </a:cubicBezTo>
                  <a:cubicBezTo>
                    <a:pt x="10954" y="798157"/>
                    <a:pt x="18945" y="805767"/>
                    <a:pt x="19174" y="815397"/>
                  </a:cubicBezTo>
                  <a:cubicBezTo>
                    <a:pt x="19383" y="824198"/>
                    <a:pt x="13002" y="831771"/>
                    <a:pt x="4286" y="833057"/>
                  </a:cubicBezTo>
                  <a:cubicBezTo>
                    <a:pt x="5429" y="843220"/>
                    <a:pt x="6763" y="853316"/>
                    <a:pt x="8287" y="863346"/>
                  </a:cubicBezTo>
                  <a:cubicBezTo>
                    <a:pt x="17840" y="862203"/>
                    <a:pt x="26527" y="869013"/>
                    <a:pt x="27670" y="878576"/>
                  </a:cubicBezTo>
                  <a:cubicBezTo>
                    <a:pt x="28728" y="887416"/>
                    <a:pt x="22965" y="895636"/>
                    <a:pt x="14288" y="897636"/>
                  </a:cubicBezTo>
                  <a:cubicBezTo>
                    <a:pt x="16288" y="907161"/>
                    <a:pt x="18479" y="917543"/>
                    <a:pt x="20955" y="927354"/>
                  </a:cubicBezTo>
                  <a:cubicBezTo>
                    <a:pt x="30394" y="925459"/>
                    <a:pt x="39586" y="931564"/>
                    <a:pt x="41481" y="941003"/>
                  </a:cubicBezTo>
                  <a:cubicBezTo>
                    <a:pt x="43215" y="949633"/>
                    <a:pt x="38253" y="958196"/>
                    <a:pt x="29909" y="960977"/>
                  </a:cubicBezTo>
                  <a:cubicBezTo>
                    <a:pt x="32766" y="970817"/>
                    <a:pt x="35938" y="980532"/>
                    <a:pt x="39434" y="990124"/>
                  </a:cubicBezTo>
                  <a:cubicBezTo>
                    <a:pt x="48644" y="987323"/>
                    <a:pt x="58379" y="992515"/>
                    <a:pt x="61179" y="1001725"/>
                  </a:cubicBezTo>
                  <a:cubicBezTo>
                    <a:pt x="63760" y="1010202"/>
                    <a:pt x="59570" y="1019270"/>
                    <a:pt x="51435" y="1022795"/>
                  </a:cubicBezTo>
                  <a:cubicBezTo>
                    <a:pt x="55150" y="1032320"/>
                    <a:pt x="59055" y="1041845"/>
                    <a:pt x="63151" y="1051370"/>
                  </a:cubicBezTo>
                  <a:cubicBezTo>
                    <a:pt x="72076" y="1047750"/>
                    <a:pt x="82239" y="1052046"/>
                    <a:pt x="85858" y="1060971"/>
                  </a:cubicBezTo>
                  <a:cubicBezTo>
                    <a:pt x="89211" y="1069239"/>
                    <a:pt x="85782" y="1078697"/>
                    <a:pt x="77915" y="1082897"/>
                  </a:cubicBezTo>
                  <a:cubicBezTo>
                    <a:pt x="82391" y="1091946"/>
                    <a:pt x="87440" y="1100995"/>
                    <a:pt x="92012" y="1109948"/>
                  </a:cubicBezTo>
                  <a:cubicBezTo>
                    <a:pt x="100299" y="1105138"/>
                    <a:pt x="110919" y="1107948"/>
                    <a:pt x="115729" y="1116235"/>
                  </a:cubicBezTo>
                  <a:cubicBezTo>
                    <a:pt x="120539" y="1124522"/>
                    <a:pt x="117729" y="1135142"/>
                    <a:pt x="109442" y="1139952"/>
                  </a:cubicBezTo>
                  <a:cubicBezTo>
                    <a:pt x="114776" y="1148715"/>
                    <a:pt x="120206" y="1157287"/>
                    <a:pt x="125921" y="1165670"/>
                  </a:cubicBezTo>
                  <a:cubicBezTo>
                    <a:pt x="133807" y="1160174"/>
                    <a:pt x="144666" y="1162117"/>
                    <a:pt x="150162" y="1170003"/>
                  </a:cubicBezTo>
                  <a:cubicBezTo>
                    <a:pt x="155658" y="1177890"/>
                    <a:pt x="153714" y="1188749"/>
                    <a:pt x="145828" y="1194245"/>
                  </a:cubicBezTo>
                  <a:cubicBezTo>
                    <a:pt x="151924" y="1202436"/>
                    <a:pt x="158115" y="1210532"/>
                    <a:pt x="164878" y="1218438"/>
                  </a:cubicBezTo>
                  <a:cubicBezTo>
                    <a:pt x="172212" y="1212256"/>
                    <a:pt x="183175" y="1213199"/>
                    <a:pt x="189357" y="1220533"/>
                  </a:cubicBezTo>
                  <a:cubicBezTo>
                    <a:pt x="195539" y="1227868"/>
                    <a:pt x="194596" y="1238831"/>
                    <a:pt x="187262" y="1245013"/>
                  </a:cubicBezTo>
                  <a:cubicBezTo>
                    <a:pt x="193929" y="1252633"/>
                    <a:pt x="200787" y="1260158"/>
                    <a:pt x="207836" y="1267587"/>
                  </a:cubicBezTo>
                  <a:cubicBezTo>
                    <a:pt x="215160" y="1261339"/>
                    <a:pt x="226162" y="1262205"/>
                    <a:pt x="232410" y="1269521"/>
                  </a:cubicBezTo>
                  <a:cubicBezTo>
                    <a:pt x="237973" y="1276045"/>
                    <a:pt x="237973" y="1285646"/>
                    <a:pt x="232410" y="1292162"/>
                  </a:cubicBezTo>
                  <a:cubicBezTo>
                    <a:pt x="239744" y="1299115"/>
                    <a:pt x="247269" y="1305973"/>
                    <a:pt x="254889" y="1312736"/>
                  </a:cubicBezTo>
                  <a:cubicBezTo>
                    <a:pt x="261433" y="1305678"/>
                    <a:pt x="272463" y="1305268"/>
                    <a:pt x="279521" y="1311812"/>
                  </a:cubicBezTo>
                  <a:cubicBezTo>
                    <a:pt x="286093" y="1317908"/>
                    <a:pt x="286969" y="1327985"/>
                    <a:pt x="281559" y="1335119"/>
                  </a:cubicBezTo>
                  <a:cubicBezTo>
                    <a:pt x="289465" y="1341406"/>
                    <a:pt x="297561" y="1347692"/>
                    <a:pt x="305753" y="1353693"/>
                  </a:cubicBezTo>
                  <a:cubicBezTo>
                    <a:pt x="311277" y="1345806"/>
                    <a:pt x="322155" y="1343882"/>
                    <a:pt x="330041" y="1349407"/>
                  </a:cubicBezTo>
                  <a:cubicBezTo>
                    <a:pt x="337928" y="1354931"/>
                    <a:pt x="339852" y="1365809"/>
                    <a:pt x="334328" y="1373696"/>
                  </a:cubicBezTo>
                  <a:cubicBezTo>
                    <a:pt x="342805" y="1379315"/>
                    <a:pt x="351377" y="1384840"/>
                    <a:pt x="360045" y="1390174"/>
                  </a:cubicBezTo>
                  <a:cubicBezTo>
                    <a:pt x="365417" y="1382192"/>
                    <a:pt x="376257" y="1380068"/>
                    <a:pt x="384239" y="1385449"/>
                  </a:cubicBezTo>
                  <a:cubicBezTo>
                    <a:pt x="391468" y="1390317"/>
                    <a:pt x="393992" y="1399784"/>
                    <a:pt x="390144" y="1407604"/>
                  </a:cubicBezTo>
                  <a:cubicBezTo>
                    <a:pt x="399002" y="1412462"/>
                    <a:pt x="408051" y="1417129"/>
                    <a:pt x="417195" y="1421702"/>
                  </a:cubicBezTo>
                  <a:cubicBezTo>
                    <a:pt x="421729" y="1413205"/>
                    <a:pt x="432292" y="1410005"/>
                    <a:pt x="440779" y="1414539"/>
                  </a:cubicBezTo>
                  <a:cubicBezTo>
                    <a:pt x="448647" y="1418739"/>
                    <a:pt x="452076" y="1428198"/>
                    <a:pt x="448723" y="1436465"/>
                  </a:cubicBezTo>
                  <a:cubicBezTo>
                    <a:pt x="458248" y="1440561"/>
                    <a:pt x="467773" y="1444466"/>
                    <a:pt x="476822" y="1448181"/>
                  </a:cubicBezTo>
                  <a:cubicBezTo>
                    <a:pt x="480108" y="1439132"/>
                    <a:pt x="490109" y="1434465"/>
                    <a:pt x="499158" y="1437751"/>
                  </a:cubicBezTo>
                  <a:cubicBezTo>
                    <a:pt x="508206" y="1441037"/>
                    <a:pt x="512874" y="1451039"/>
                    <a:pt x="509588" y="1460087"/>
                  </a:cubicBezTo>
                  <a:cubicBezTo>
                    <a:pt x="519113" y="1463421"/>
                    <a:pt x="528638" y="1466374"/>
                    <a:pt x="538639" y="1469612"/>
                  </a:cubicBezTo>
                  <a:cubicBezTo>
                    <a:pt x="541592" y="1460449"/>
                    <a:pt x="551412" y="1455420"/>
                    <a:pt x="560575" y="1458373"/>
                  </a:cubicBezTo>
                  <a:cubicBezTo>
                    <a:pt x="569109" y="1461125"/>
                    <a:pt x="574167" y="1469898"/>
                    <a:pt x="572262" y="1478661"/>
                  </a:cubicBezTo>
                  <a:cubicBezTo>
                    <a:pt x="581787" y="1481042"/>
                    <a:pt x="592074" y="1483233"/>
                    <a:pt x="602075" y="1485233"/>
                  </a:cubicBezTo>
                  <a:cubicBezTo>
                    <a:pt x="604180" y="1475842"/>
                    <a:pt x="613496" y="1469927"/>
                    <a:pt x="622888" y="1472022"/>
                  </a:cubicBezTo>
                  <a:cubicBezTo>
                    <a:pt x="631708" y="1473994"/>
                    <a:pt x="637556" y="1482376"/>
                    <a:pt x="636366" y="1491329"/>
                  </a:cubicBezTo>
                  <a:cubicBezTo>
                    <a:pt x="646367" y="1492853"/>
                    <a:pt x="656463" y="1494091"/>
                    <a:pt x="666560" y="1495235"/>
                  </a:cubicBezTo>
                  <a:cubicBezTo>
                    <a:pt x="667950" y="1485710"/>
                    <a:pt x="676799" y="1479109"/>
                    <a:pt x="686324" y="1480499"/>
                  </a:cubicBezTo>
                  <a:cubicBezTo>
                    <a:pt x="695087" y="1481776"/>
                    <a:pt x="701497" y="1489424"/>
                    <a:pt x="701231" y="1498283"/>
                  </a:cubicBezTo>
                  <a:cubicBezTo>
                    <a:pt x="711327" y="1498854"/>
                    <a:pt x="721519" y="1499330"/>
                    <a:pt x="731711" y="1499616"/>
                  </a:cubicBezTo>
                  <a:cubicBezTo>
                    <a:pt x="732425" y="1490015"/>
                    <a:pt x="740778" y="1482814"/>
                    <a:pt x="750380" y="1483519"/>
                  </a:cubicBezTo>
                  <a:cubicBezTo>
                    <a:pt x="758990" y="1484157"/>
                    <a:pt x="765839" y="1491005"/>
                    <a:pt x="766477" y="1499616"/>
                  </a:cubicBezTo>
                  <a:cubicBezTo>
                    <a:pt x="776764" y="1499616"/>
                    <a:pt x="786860" y="1498854"/>
                    <a:pt x="796957" y="1498283"/>
                  </a:cubicBezTo>
                  <a:cubicBezTo>
                    <a:pt x="796662" y="1488662"/>
                    <a:pt x="804224" y="1480623"/>
                    <a:pt x="813845" y="1480328"/>
                  </a:cubicBezTo>
                  <a:cubicBezTo>
                    <a:pt x="822703" y="1480052"/>
                    <a:pt x="830352" y="1486472"/>
                    <a:pt x="831628" y="1495235"/>
                  </a:cubicBezTo>
                  <a:cubicBezTo>
                    <a:pt x="841820" y="1494091"/>
                    <a:pt x="851916" y="1492853"/>
                    <a:pt x="861917" y="1491329"/>
                  </a:cubicBezTo>
                  <a:cubicBezTo>
                    <a:pt x="860651" y="1481785"/>
                    <a:pt x="867366" y="1473022"/>
                    <a:pt x="876900" y="1471755"/>
                  </a:cubicBezTo>
                  <a:cubicBezTo>
                    <a:pt x="885854" y="1470574"/>
                    <a:pt x="894236" y="1476423"/>
                    <a:pt x="896208" y="1485233"/>
                  </a:cubicBezTo>
                  <a:cubicBezTo>
                    <a:pt x="906180" y="1483262"/>
                    <a:pt x="916086" y="1481071"/>
                    <a:pt x="925925" y="1478661"/>
                  </a:cubicBezTo>
                  <a:cubicBezTo>
                    <a:pt x="923887" y="1469250"/>
                    <a:pt x="929850" y="1459973"/>
                    <a:pt x="939260" y="1457925"/>
                  </a:cubicBezTo>
                  <a:cubicBezTo>
                    <a:pt x="948024" y="1456030"/>
                    <a:pt x="956796" y="1461078"/>
                    <a:pt x="959549" y="1469612"/>
                  </a:cubicBezTo>
                  <a:cubicBezTo>
                    <a:pt x="969074" y="1466755"/>
                    <a:pt x="978599" y="1463802"/>
                    <a:pt x="988695" y="1460087"/>
                  </a:cubicBezTo>
                  <a:cubicBezTo>
                    <a:pt x="986057" y="1450829"/>
                    <a:pt x="991419" y="1441180"/>
                    <a:pt x="1000668" y="1438542"/>
                  </a:cubicBezTo>
                  <a:cubicBezTo>
                    <a:pt x="1009002" y="1436160"/>
                    <a:pt x="1017822" y="1440266"/>
                    <a:pt x="1021366" y="1448181"/>
                  </a:cubicBezTo>
                  <a:cubicBezTo>
                    <a:pt x="1030891" y="1444466"/>
                    <a:pt x="1040416" y="1440561"/>
                    <a:pt x="1049941" y="1436465"/>
                  </a:cubicBezTo>
                  <a:cubicBezTo>
                    <a:pt x="1045864" y="1427788"/>
                    <a:pt x="1049598" y="1417444"/>
                    <a:pt x="1058275" y="1413367"/>
                  </a:cubicBezTo>
                  <a:cubicBezTo>
                    <a:pt x="1066953" y="1409290"/>
                    <a:pt x="1077297" y="1413024"/>
                    <a:pt x="1081374" y="1421702"/>
                  </a:cubicBezTo>
                  <a:cubicBezTo>
                    <a:pt x="1090899" y="1417129"/>
                    <a:pt x="1099566" y="1412177"/>
                    <a:pt x="1108425" y="1407604"/>
                  </a:cubicBezTo>
                  <a:cubicBezTo>
                    <a:pt x="1103938" y="1399270"/>
                    <a:pt x="1106843" y="1388878"/>
                    <a:pt x="1114997" y="1384078"/>
                  </a:cubicBezTo>
                  <a:cubicBezTo>
                    <a:pt x="1123188" y="1379353"/>
                    <a:pt x="1133656" y="1382068"/>
                    <a:pt x="1138524" y="1390174"/>
                  </a:cubicBezTo>
                  <a:cubicBezTo>
                    <a:pt x="1147286" y="1384840"/>
                    <a:pt x="1155859" y="1379315"/>
                    <a:pt x="1164241" y="1373696"/>
                  </a:cubicBezTo>
                  <a:cubicBezTo>
                    <a:pt x="1158717" y="1365809"/>
                    <a:pt x="1160641" y="1354931"/>
                    <a:pt x="1168527" y="1349407"/>
                  </a:cubicBezTo>
                  <a:cubicBezTo>
                    <a:pt x="1176414" y="1343882"/>
                    <a:pt x="1187292" y="1345806"/>
                    <a:pt x="1192816" y="1353693"/>
                  </a:cubicBezTo>
                  <a:cubicBezTo>
                    <a:pt x="1201008" y="1347692"/>
                    <a:pt x="1209104" y="1341406"/>
                    <a:pt x="1217009" y="1335119"/>
                  </a:cubicBezTo>
                  <a:cubicBezTo>
                    <a:pt x="1210828" y="1327785"/>
                    <a:pt x="1211771" y="1316822"/>
                    <a:pt x="1219105" y="1310640"/>
                  </a:cubicBezTo>
                  <a:cubicBezTo>
                    <a:pt x="1226439" y="1304458"/>
                    <a:pt x="1237402" y="1305401"/>
                    <a:pt x="1243584" y="1312736"/>
                  </a:cubicBezTo>
                  <a:cubicBezTo>
                    <a:pt x="1251204" y="1306001"/>
                    <a:pt x="1258729" y="1299143"/>
                    <a:pt x="1266159" y="1292162"/>
                  </a:cubicBezTo>
                  <a:cubicBezTo>
                    <a:pt x="1259377" y="1285399"/>
                    <a:pt x="1259348" y="1274417"/>
                    <a:pt x="1266111" y="1267635"/>
                  </a:cubicBezTo>
                  <a:cubicBezTo>
                    <a:pt x="1272874" y="1260853"/>
                    <a:pt x="1283856" y="1260824"/>
                    <a:pt x="1290638" y="1267587"/>
                  </a:cubicBezTo>
                  <a:cubicBezTo>
                    <a:pt x="1297686" y="1260158"/>
                    <a:pt x="1304544" y="1252633"/>
                    <a:pt x="1311307" y="1245013"/>
                  </a:cubicBezTo>
                  <a:cubicBezTo>
                    <a:pt x="1303973" y="1238860"/>
                    <a:pt x="1303011" y="1227915"/>
                    <a:pt x="1309164" y="1220581"/>
                  </a:cubicBezTo>
                  <a:cubicBezTo>
                    <a:pt x="1315317" y="1213247"/>
                    <a:pt x="1326261" y="1212285"/>
                    <a:pt x="1333595" y="1218438"/>
                  </a:cubicBezTo>
                  <a:cubicBezTo>
                    <a:pt x="1339977" y="1210532"/>
                    <a:pt x="1346264" y="1202436"/>
                    <a:pt x="1352645" y="1194245"/>
                  </a:cubicBezTo>
                  <a:cubicBezTo>
                    <a:pt x="1344759" y="1188720"/>
                    <a:pt x="1342835" y="1177842"/>
                    <a:pt x="1348359" y="1169956"/>
                  </a:cubicBezTo>
                  <a:cubicBezTo>
                    <a:pt x="1353884" y="1162069"/>
                    <a:pt x="1364761" y="1160145"/>
                    <a:pt x="1372648" y="1165670"/>
                  </a:cubicBezTo>
                  <a:cubicBezTo>
                    <a:pt x="1378268" y="1157287"/>
                    <a:pt x="1383792" y="1148715"/>
                    <a:pt x="1389126" y="1139952"/>
                  </a:cubicBezTo>
                  <a:cubicBezTo>
                    <a:pt x="1381001" y="1134885"/>
                    <a:pt x="1378515" y="1124198"/>
                    <a:pt x="1383583" y="1116073"/>
                  </a:cubicBezTo>
                  <a:cubicBezTo>
                    <a:pt x="1388412" y="1108329"/>
                    <a:pt x="1398413" y="1105653"/>
                    <a:pt x="1406462" y="1109948"/>
                  </a:cubicBezTo>
                  <a:cubicBezTo>
                    <a:pt x="1411415" y="1100995"/>
                    <a:pt x="1415987" y="1091946"/>
                    <a:pt x="1420654" y="1082897"/>
                  </a:cubicBezTo>
                  <a:cubicBezTo>
                    <a:pt x="1412234" y="1078230"/>
                    <a:pt x="1409205" y="1067619"/>
                    <a:pt x="1413872" y="1059199"/>
                  </a:cubicBezTo>
                  <a:cubicBezTo>
                    <a:pt x="1418082" y="1051617"/>
                    <a:pt x="1427217" y="1048283"/>
                    <a:pt x="1435322" y="1051370"/>
                  </a:cubicBezTo>
                  <a:cubicBezTo>
                    <a:pt x="1439418" y="1041845"/>
                    <a:pt x="1443419" y="1032320"/>
                    <a:pt x="1447134" y="1022795"/>
                  </a:cubicBezTo>
                  <a:cubicBezTo>
                    <a:pt x="1438352" y="1018861"/>
                    <a:pt x="1434408" y="1008555"/>
                    <a:pt x="1438342" y="999763"/>
                  </a:cubicBezTo>
                  <a:cubicBezTo>
                    <a:pt x="1441885" y="991848"/>
                    <a:pt x="1450705" y="987743"/>
                    <a:pt x="1459040" y="990124"/>
                  </a:cubicBezTo>
                  <a:cubicBezTo>
                    <a:pt x="1462278" y="980475"/>
                    <a:pt x="1465450" y="970759"/>
                    <a:pt x="1468565" y="960977"/>
                  </a:cubicBezTo>
                  <a:cubicBezTo>
                    <a:pt x="1459402" y="958024"/>
                    <a:pt x="1454372" y="948204"/>
                    <a:pt x="1457325" y="939041"/>
                  </a:cubicBezTo>
                  <a:cubicBezTo>
                    <a:pt x="1460078" y="930507"/>
                    <a:pt x="1468851" y="925449"/>
                    <a:pt x="1477613" y="927354"/>
                  </a:cubicBezTo>
                  <a:cubicBezTo>
                    <a:pt x="1480023" y="917572"/>
                    <a:pt x="1482214" y="907666"/>
                    <a:pt x="1484186" y="897636"/>
                  </a:cubicBezTo>
                  <a:cubicBezTo>
                    <a:pt x="1474604" y="896683"/>
                    <a:pt x="1467612" y="888140"/>
                    <a:pt x="1468565" y="878567"/>
                  </a:cubicBezTo>
                  <a:cubicBezTo>
                    <a:pt x="1468660" y="877672"/>
                    <a:pt x="1468812" y="876786"/>
                    <a:pt x="1469041" y="875919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 sz="270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101" name="Freeform: Shape 2100">
              <a:extLst>
                <a:ext uri="{FF2B5EF4-FFF2-40B4-BE49-F238E27FC236}">
                  <a16:creationId xmlns:a16="http://schemas.microsoft.com/office/drawing/2014/main" id="{8D3BF39A-A199-4C67-B441-91CFF3C07BE9}"/>
                </a:ext>
              </a:extLst>
            </p:cNvPr>
            <p:cNvSpPr/>
            <p:nvPr/>
          </p:nvSpPr>
          <p:spPr>
            <a:xfrm rot="16300800">
              <a:off x="5421171" y="1357611"/>
              <a:ext cx="1383601" cy="1383601"/>
            </a:xfrm>
            <a:custGeom>
              <a:avLst/>
              <a:gdLst>
                <a:gd name="connsiteX0" fmla="*/ 1383602 w 1383601"/>
                <a:gd name="connsiteY0" fmla="*/ 691801 h 1383601"/>
                <a:gd name="connsiteX1" fmla="*/ 691801 w 1383601"/>
                <a:gd name="connsiteY1" fmla="*/ 1383601 h 1383601"/>
                <a:gd name="connsiteX2" fmla="*/ 0 w 1383601"/>
                <a:gd name="connsiteY2" fmla="*/ 691801 h 1383601"/>
                <a:gd name="connsiteX3" fmla="*/ 691801 w 1383601"/>
                <a:gd name="connsiteY3" fmla="*/ 0 h 1383601"/>
                <a:gd name="connsiteX4" fmla="*/ 1383602 w 1383601"/>
                <a:gd name="connsiteY4" fmla="*/ 691801 h 13836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83601" h="1383601">
                  <a:moveTo>
                    <a:pt x="1383602" y="691801"/>
                  </a:moveTo>
                  <a:cubicBezTo>
                    <a:pt x="1383602" y="1073872"/>
                    <a:pt x="1073872" y="1383601"/>
                    <a:pt x="691801" y="1383601"/>
                  </a:cubicBezTo>
                  <a:cubicBezTo>
                    <a:pt x="309730" y="1383601"/>
                    <a:pt x="0" y="1073872"/>
                    <a:pt x="0" y="691801"/>
                  </a:cubicBezTo>
                  <a:cubicBezTo>
                    <a:pt x="0" y="309730"/>
                    <a:pt x="309730" y="0"/>
                    <a:pt x="691801" y="0"/>
                  </a:cubicBezTo>
                  <a:cubicBezTo>
                    <a:pt x="1073872" y="0"/>
                    <a:pt x="1383602" y="309730"/>
                    <a:pt x="1383602" y="691801"/>
                  </a:cubicBez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 sz="270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104" name="Freeform: Shape 2103">
              <a:extLst>
                <a:ext uri="{FF2B5EF4-FFF2-40B4-BE49-F238E27FC236}">
                  <a16:creationId xmlns:a16="http://schemas.microsoft.com/office/drawing/2014/main" id="{10B8B6FB-F89A-45D1-A6C6-2D32ECF3F4B0}"/>
                </a:ext>
              </a:extLst>
            </p:cNvPr>
            <p:cNvSpPr/>
            <p:nvPr/>
          </p:nvSpPr>
          <p:spPr>
            <a:xfrm rot="18900000">
              <a:off x="7144898" y="2117513"/>
              <a:ext cx="1496568" cy="1496568"/>
            </a:xfrm>
            <a:custGeom>
              <a:avLst/>
              <a:gdLst>
                <a:gd name="connsiteX0" fmla="*/ 1496568 w 1496568"/>
                <a:gd name="connsiteY0" fmla="*/ 748284 h 1496568"/>
                <a:gd name="connsiteX1" fmla="*/ 748284 w 1496568"/>
                <a:gd name="connsiteY1" fmla="*/ 1496568 h 1496568"/>
                <a:gd name="connsiteX2" fmla="*/ 0 w 1496568"/>
                <a:gd name="connsiteY2" fmla="*/ 748284 h 1496568"/>
                <a:gd name="connsiteX3" fmla="*/ 748284 w 1496568"/>
                <a:gd name="connsiteY3" fmla="*/ 0 h 1496568"/>
                <a:gd name="connsiteX4" fmla="*/ 1496568 w 1496568"/>
                <a:gd name="connsiteY4" fmla="*/ 748284 h 14965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96568" h="1496568">
                  <a:moveTo>
                    <a:pt x="1496568" y="748284"/>
                  </a:moveTo>
                  <a:cubicBezTo>
                    <a:pt x="1496568" y="1161550"/>
                    <a:pt x="1161550" y="1496568"/>
                    <a:pt x="748284" y="1496568"/>
                  </a:cubicBezTo>
                  <a:cubicBezTo>
                    <a:pt x="335018" y="1496568"/>
                    <a:pt x="0" y="1161550"/>
                    <a:pt x="0" y="748284"/>
                  </a:cubicBezTo>
                  <a:cubicBezTo>
                    <a:pt x="0" y="335018"/>
                    <a:pt x="335018" y="0"/>
                    <a:pt x="748284" y="0"/>
                  </a:cubicBezTo>
                  <a:cubicBezTo>
                    <a:pt x="1161550" y="0"/>
                    <a:pt x="1496568" y="335018"/>
                    <a:pt x="1496568" y="748284"/>
                  </a:cubicBezTo>
                  <a:close/>
                </a:path>
              </a:pathLst>
            </a:custGeom>
            <a:solidFill>
              <a:srgbClr val="DFE0E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 sz="270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105" name="Freeform: Shape 2104">
              <a:extLst>
                <a:ext uri="{FF2B5EF4-FFF2-40B4-BE49-F238E27FC236}">
                  <a16:creationId xmlns:a16="http://schemas.microsoft.com/office/drawing/2014/main" id="{75251156-C094-486F-AC3A-9F9AF1627576}"/>
                </a:ext>
              </a:extLst>
            </p:cNvPr>
            <p:cNvSpPr/>
            <p:nvPr/>
          </p:nvSpPr>
          <p:spPr>
            <a:xfrm>
              <a:off x="7144988" y="2116740"/>
              <a:ext cx="1496377" cy="1498092"/>
            </a:xfrm>
            <a:custGeom>
              <a:avLst/>
              <a:gdLst>
                <a:gd name="connsiteX0" fmla="*/ 1468088 w 1496377"/>
                <a:gd name="connsiteY0" fmla="*/ 876014 h 1498092"/>
                <a:gd name="connsiteX1" fmla="*/ 1488091 w 1496377"/>
                <a:gd name="connsiteY1" fmla="*/ 861917 h 1498092"/>
                <a:gd name="connsiteX2" fmla="*/ 1492092 w 1496377"/>
                <a:gd name="connsiteY2" fmla="*/ 831628 h 1498092"/>
                <a:gd name="connsiteX3" fmla="*/ 1477385 w 1496377"/>
                <a:gd name="connsiteY3" fmla="*/ 811844 h 1498092"/>
                <a:gd name="connsiteX4" fmla="*/ 1495044 w 1496377"/>
                <a:gd name="connsiteY4" fmla="*/ 796957 h 1498092"/>
                <a:gd name="connsiteX5" fmla="*/ 1496377 w 1496377"/>
                <a:gd name="connsiteY5" fmla="*/ 766477 h 1498092"/>
                <a:gd name="connsiteX6" fmla="*/ 1480280 w 1496377"/>
                <a:gd name="connsiteY6" fmla="*/ 747808 h 1498092"/>
                <a:gd name="connsiteX7" fmla="*/ 1496377 w 1496377"/>
                <a:gd name="connsiteY7" fmla="*/ 731711 h 1498092"/>
                <a:gd name="connsiteX8" fmla="*/ 1495044 w 1496377"/>
                <a:gd name="connsiteY8" fmla="*/ 701231 h 1498092"/>
                <a:gd name="connsiteX9" fmla="*/ 1477204 w 1496377"/>
                <a:gd name="connsiteY9" fmla="*/ 684219 h 1498092"/>
                <a:gd name="connsiteX10" fmla="*/ 1492092 w 1496377"/>
                <a:gd name="connsiteY10" fmla="*/ 666560 h 1498092"/>
                <a:gd name="connsiteX11" fmla="*/ 1488091 w 1496377"/>
                <a:gd name="connsiteY11" fmla="*/ 636270 h 1498092"/>
                <a:gd name="connsiteX12" fmla="*/ 1468088 w 1496377"/>
                <a:gd name="connsiteY12" fmla="*/ 622173 h 1498092"/>
                <a:gd name="connsiteX13" fmla="*/ 1482090 w 1496377"/>
                <a:gd name="connsiteY13" fmla="*/ 601980 h 1498092"/>
                <a:gd name="connsiteX14" fmla="*/ 1475423 w 1496377"/>
                <a:gd name="connsiteY14" fmla="*/ 572262 h 1498092"/>
                <a:gd name="connsiteX15" fmla="*/ 1454896 w 1496377"/>
                <a:gd name="connsiteY15" fmla="*/ 558613 h 1498092"/>
                <a:gd name="connsiteX16" fmla="*/ 1466469 w 1496377"/>
                <a:gd name="connsiteY16" fmla="*/ 538639 h 1498092"/>
                <a:gd name="connsiteX17" fmla="*/ 1456944 w 1496377"/>
                <a:gd name="connsiteY17" fmla="*/ 509492 h 1498092"/>
                <a:gd name="connsiteX18" fmla="*/ 1435199 w 1496377"/>
                <a:gd name="connsiteY18" fmla="*/ 497891 h 1498092"/>
                <a:gd name="connsiteX19" fmla="*/ 1444943 w 1496377"/>
                <a:gd name="connsiteY19" fmla="*/ 476821 h 1498092"/>
                <a:gd name="connsiteX20" fmla="*/ 1433227 w 1496377"/>
                <a:gd name="connsiteY20" fmla="*/ 448723 h 1498092"/>
                <a:gd name="connsiteX21" fmla="*/ 1410519 w 1496377"/>
                <a:gd name="connsiteY21" fmla="*/ 439122 h 1498092"/>
                <a:gd name="connsiteX22" fmla="*/ 1418463 w 1496377"/>
                <a:gd name="connsiteY22" fmla="*/ 417195 h 1498092"/>
                <a:gd name="connsiteX23" fmla="*/ 1404366 w 1496377"/>
                <a:gd name="connsiteY23" fmla="*/ 390144 h 1498092"/>
                <a:gd name="connsiteX24" fmla="*/ 1381030 w 1496377"/>
                <a:gd name="connsiteY24" fmla="*/ 382200 h 1498092"/>
                <a:gd name="connsiteX25" fmla="*/ 1386935 w 1496377"/>
                <a:gd name="connsiteY25" fmla="*/ 360045 h 1498092"/>
                <a:gd name="connsiteX26" fmla="*/ 1370457 w 1496377"/>
                <a:gd name="connsiteY26" fmla="*/ 334328 h 1498092"/>
                <a:gd name="connsiteX27" fmla="*/ 1346216 w 1496377"/>
                <a:gd name="connsiteY27" fmla="*/ 329994 h 1498092"/>
                <a:gd name="connsiteX28" fmla="*/ 1350550 w 1496377"/>
                <a:gd name="connsiteY28" fmla="*/ 305753 h 1498092"/>
                <a:gd name="connsiteX29" fmla="*/ 1331500 w 1496377"/>
                <a:gd name="connsiteY29" fmla="*/ 281559 h 1498092"/>
                <a:gd name="connsiteX30" fmla="*/ 1307020 w 1496377"/>
                <a:gd name="connsiteY30" fmla="*/ 279464 h 1498092"/>
                <a:gd name="connsiteX31" fmla="*/ 1309116 w 1496377"/>
                <a:gd name="connsiteY31" fmla="*/ 254984 h 1498092"/>
                <a:gd name="connsiteX32" fmla="*/ 1288542 w 1496377"/>
                <a:gd name="connsiteY32" fmla="*/ 232505 h 1498092"/>
                <a:gd name="connsiteX33" fmla="*/ 1263968 w 1496377"/>
                <a:gd name="connsiteY33" fmla="*/ 230572 h 1498092"/>
                <a:gd name="connsiteX34" fmla="*/ 1263968 w 1496377"/>
                <a:gd name="connsiteY34" fmla="*/ 207931 h 1498092"/>
                <a:gd name="connsiteX35" fmla="*/ 1241488 w 1496377"/>
                <a:gd name="connsiteY35" fmla="*/ 187262 h 1498092"/>
                <a:gd name="connsiteX36" fmla="*/ 1216838 w 1496377"/>
                <a:gd name="connsiteY36" fmla="*/ 187557 h 1498092"/>
                <a:gd name="connsiteX37" fmla="*/ 1214818 w 1496377"/>
                <a:gd name="connsiteY37" fmla="*/ 164973 h 1498092"/>
                <a:gd name="connsiteX38" fmla="*/ 1190625 w 1496377"/>
                <a:gd name="connsiteY38" fmla="*/ 145923 h 1498092"/>
                <a:gd name="connsiteX39" fmla="*/ 1166336 w 1496377"/>
                <a:gd name="connsiteY39" fmla="*/ 150209 h 1498092"/>
                <a:gd name="connsiteX40" fmla="*/ 1162050 w 1496377"/>
                <a:gd name="connsiteY40" fmla="*/ 125921 h 1498092"/>
                <a:gd name="connsiteX41" fmla="*/ 1136332 w 1496377"/>
                <a:gd name="connsiteY41" fmla="*/ 109538 h 1498092"/>
                <a:gd name="connsiteX42" fmla="*/ 1112139 w 1496377"/>
                <a:gd name="connsiteY42" fmla="*/ 114262 h 1498092"/>
                <a:gd name="connsiteX43" fmla="*/ 1106234 w 1496377"/>
                <a:gd name="connsiteY43" fmla="*/ 92107 h 1498092"/>
                <a:gd name="connsiteX44" fmla="*/ 1079182 w 1496377"/>
                <a:gd name="connsiteY44" fmla="*/ 78010 h 1498092"/>
                <a:gd name="connsiteX45" fmla="*/ 1055598 w 1496377"/>
                <a:gd name="connsiteY45" fmla="*/ 85173 h 1498092"/>
                <a:gd name="connsiteX46" fmla="*/ 1047655 w 1496377"/>
                <a:gd name="connsiteY46" fmla="*/ 63246 h 1498092"/>
                <a:gd name="connsiteX47" fmla="*/ 1019080 w 1496377"/>
                <a:gd name="connsiteY47" fmla="*/ 51435 h 1498092"/>
                <a:gd name="connsiteX48" fmla="*/ 996744 w 1496377"/>
                <a:gd name="connsiteY48" fmla="*/ 61865 h 1498092"/>
                <a:gd name="connsiteX49" fmla="*/ 986314 w 1496377"/>
                <a:gd name="connsiteY49" fmla="*/ 39529 h 1498092"/>
                <a:gd name="connsiteX50" fmla="*/ 957263 w 1496377"/>
                <a:gd name="connsiteY50" fmla="*/ 30004 h 1498092"/>
                <a:gd name="connsiteX51" fmla="*/ 935327 w 1496377"/>
                <a:gd name="connsiteY51" fmla="*/ 41243 h 1498092"/>
                <a:gd name="connsiteX52" fmla="*/ 923639 w 1496377"/>
                <a:gd name="connsiteY52" fmla="*/ 20955 h 1498092"/>
                <a:gd name="connsiteX53" fmla="*/ 893826 w 1496377"/>
                <a:gd name="connsiteY53" fmla="*/ 14383 h 1498092"/>
                <a:gd name="connsiteX54" fmla="*/ 873014 w 1496377"/>
                <a:gd name="connsiteY54" fmla="*/ 27594 h 1498092"/>
                <a:gd name="connsiteX55" fmla="*/ 859536 w 1496377"/>
                <a:gd name="connsiteY55" fmla="*/ 8287 h 1498092"/>
                <a:gd name="connsiteX56" fmla="*/ 829342 w 1496377"/>
                <a:gd name="connsiteY56" fmla="*/ 4382 h 1498092"/>
                <a:gd name="connsiteX57" fmla="*/ 809558 w 1496377"/>
                <a:gd name="connsiteY57" fmla="*/ 19088 h 1498092"/>
                <a:gd name="connsiteX58" fmla="*/ 794671 w 1496377"/>
                <a:gd name="connsiteY58" fmla="*/ 1429 h 1498092"/>
                <a:gd name="connsiteX59" fmla="*/ 764191 w 1496377"/>
                <a:gd name="connsiteY59" fmla="*/ 0 h 1498092"/>
                <a:gd name="connsiteX60" fmla="*/ 745522 w 1496377"/>
                <a:gd name="connsiteY60" fmla="*/ 16097 h 1498092"/>
                <a:gd name="connsiteX61" fmla="*/ 729425 w 1496377"/>
                <a:gd name="connsiteY61" fmla="*/ 0 h 1498092"/>
                <a:gd name="connsiteX62" fmla="*/ 698945 w 1496377"/>
                <a:gd name="connsiteY62" fmla="*/ 1429 h 1498092"/>
                <a:gd name="connsiteX63" fmla="*/ 681933 w 1496377"/>
                <a:gd name="connsiteY63" fmla="*/ 19269 h 1498092"/>
                <a:gd name="connsiteX64" fmla="*/ 664273 w 1496377"/>
                <a:gd name="connsiteY64" fmla="*/ 4382 h 1498092"/>
                <a:gd name="connsiteX65" fmla="*/ 633984 w 1496377"/>
                <a:gd name="connsiteY65" fmla="*/ 8287 h 1498092"/>
                <a:gd name="connsiteX66" fmla="*/ 619001 w 1496377"/>
                <a:gd name="connsiteY66" fmla="*/ 27861 h 1498092"/>
                <a:gd name="connsiteX67" fmla="*/ 599694 w 1496377"/>
                <a:gd name="connsiteY67" fmla="*/ 14383 h 1498092"/>
                <a:gd name="connsiteX68" fmla="*/ 569976 w 1496377"/>
                <a:gd name="connsiteY68" fmla="*/ 20955 h 1498092"/>
                <a:gd name="connsiteX69" fmla="*/ 556641 w 1496377"/>
                <a:gd name="connsiteY69" fmla="*/ 41691 h 1498092"/>
                <a:gd name="connsiteX70" fmla="*/ 536353 w 1496377"/>
                <a:gd name="connsiteY70" fmla="*/ 30004 h 1498092"/>
                <a:gd name="connsiteX71" fmla="*/ 507206 w 1496377"/>
                <a:gd name="connsiteY71" fmla="*/ 39529 h 1498092"/>
                <a:gd name="connsiteX72" fmla="*/ 495233 w 1496377"/>
                <a:gd name="connsiteY72" fmla="*/ 61074 h 1498092"/>
                <a:gd name="connsiteX73" fmla="*/ 474536 w 1496377"/>
                <a:gd name="connsiteY73" fmla="*/ 51435 h 1498092"/>
                <a:gd name="connsiteX74" fmla="*/ 445961 w 1496377"/>
                <a:gd name="connsiteY74" fmla="*/ 63246 h 1498092"/>
                <a:gd name="connsiteX75" fmla="*/ 437626 w 1496377"/>
                <a:gd name="connsiteY75" fmla="*/ 86344 h 1498092"/>
                <a:gd name="connsiteX76" fmla="*/ 414528 w 1496377"/>
                <a:gd name="connsiteY76" fmla="*/ 78010 h 1498092"/>
                <a:gd name="connsiteX77" fmla="*/ 387477 w 1496377"/>
                <a:gd name="connsiteY77" fmla="*/ 92107 h 1498092"/>
                <a:gd name="connsiteX78" fmla="*/ 379533 w 1496377"/>
                <a:gd name="connsiteY78" fmla="*/ 115443 h 1498092"/>
                <a:gd name="connsiteX79" fmla="*/ 357378 w 1496377"/>
                <a:gd name="connsiteY79" fmla="*/ 109538 h 1498092"/>
                <a:gd name="connsiteX80" fmla="*/ 331661 w 1496377"/>
                <a:gd name="connsiteY80" fmla="*/ 125921 h 1498092"/>
                <a:gd name="connsiteX81" fmla="*/ 327374 w 1496377"/>
                <a:gd name="connsiteY81" fmla="*/ 150209 h 1498092"/>
                <a:gd name="connsiteX82" fmla="*/ 303086 w 1496377"/>
                <a:gd name="connsiteY82" fmla="*/ 145923 h 1498092"/>
                <a:gd name="connsiteX83" fmla="*/ 278892 w 1496377"/>
                <a:gd name="connsiteY83" fmla="*/ 164973 h 1498092"/>
                <a:gd name="connsiteX84" fmla="*/ 276749 w 1496377"/>
                <a:gd name="connsiteY84" fmla="*/ 189405 h 1498092"/>
                <a:gd name="connsiteX85" fmla="*/ 252317 w 1496377"/>
                <a:gd name="connsiteY85" fmla="*/ 187262 h 1498092"/>
                <a:gd name="connsiteX86" fmla="*/ 229743 w 1496377"/>
                <a:gd name="connsiteY86" fmla="*/ 207931 h 1498092"/>
                <a:gd name="connsiteX87" fmla="*/ 229791 w 1496377"/>
                <a:gd name="connsiteY87" fmla="*/ 232458 h 1498092"/>
                <a:gd name="connsiteX88" fmla="*/ 205264 w 1496377"/>
                <a:gd name="connsiteY88" fmla="*/ 232505 h 1498092"/>
                <a:gd name="connsiteX89" fmla="*/ 184595 w 1496377"/>
                <a:gd name="connsiteY89" fmla="*/ 254984 h 1498092"/>
                <a:gd name="connsiteX90" fmla="*/ 186737 w 1496377"/>
                <a:gd name="connsiteY90" fmla="*/ 279416 h 1498092"/>
                <a:gd name="connsiteX91" fmla="*/ 162306 w 1496377"/>
                <a:gd name="connsiteY91" fmla="*/ 281559 h 1498092"/>
                <a:gd name="connsiteX92" fmla="*/ 143256 w 1496377"/>
                <a:gd name="connsiteY92" fmla="*/ 305753 h 1498092"/>
                <a:gd name="connsiteX93" fmla="*/ 147542 w 1496377"/>
                <a:gd name="connsiteY93" fmla="*/ 330041 h 1498092"/>
                <a:gd name="connsiteX94" fmla="*/ 123254 w 1496377"/>
                <a:gd name="connsiteY94" fmla="*/ 334328 h 1498092"/>
                <a:gd name="connsiteX95" fmla="*/ 106775 w 1496377"/>
                <a:gd name="connsiteY95" fmla="*/ 360045 h 1498092"/>
                <a:gd name="connsiteX96" fmla="*/ 112871 w 1496377"/>
                <a:gd name="connsiteY96" fmla="*/ 383572 h 1498092"/>
                <a:gd name="connsiteX97" fmla="*/ 89345 w 1496377"/>
                <a:gd name="connsiteY97" fmla="*/ 390144 h 1498092"/>
                <a:gd name="connsiteX98" fmla="*/ 75248 w 1496377"/>
                <a:gd name="connsiteY98" fmla="*/ 417195 h 1498092"/>
                <a:gd name="connsiteX99" fmla="*/ 83439 w 1496377"/>
                <a:gd name="connsiteY99" fmla="*/ 440150 h 1498092"/>
                <a:gd name="connsiteX100" fmla="*/ 60484 w 1496377"/>
                <a:gd name="connsiteY100" fmla="*/ 448723 h 1498092"/>
                <a:gd name="connsiteX101" fmla="*/ 48768 w 1496377"/>
                <a:gd name="connsiteY101" fmla="*/ 476821 h 1498092"/>
                <a:gd name="connsiteX102" fmla="*/ 57559 w 1496377"/>
                <a:gd name="connsiteY102" fmla="*/ 499853 h 1498092"/>
                <a:gd name="connsiteX103" fmla="*/ 36862 w 1496377"/>
                <a:gd name="connsiteY103" fmla="*/ 509492 h 1498092"/>
                <a:gd name="connsiteX104" fmla="*/ 27337 w 1496377"/>
                <a:gd name="connsiteY104" fmla="*/ 538639 h 1498092"/>
                <a:gd name="connsiteX105" fmla="*/ 38576 w 1496377"/>
                <a:gd name="connsiteY105" fmla="*/ 560575 h 1498092"/>
                <a:gd name="connsiteX106" fmla="*/ 18288 w 1496377"/>
                <a:gd name="connsiteY106" fmla="*/ 572262 h 1498092"/>
                <a:gd name="connsiteX107" fmla="*/ 11716 w 1496377"/>
                <a:gd name="connsiteY107" fmla="*/ 601980 h 1498092"/>
                <a:gd name="connsiteX108" fmla="*/ 23241 w 1496377"/>
                <a:gd name="connsiteY108" fmla="*/ 623773 h 1498092"/>
                <a:gd name="connsiteX109" fmla="*/ 8287 w 1496377"/>
                <a:gd name="connsiteY109" fmla="*/ 635984 h 1498092"/>
                <a:gd name="connsiteX110" fmla="*/ 4381 w 1496377"/>
                <a:gd name="connsiteY110" fmla="*/ 666274 h 1498092"/>
                <a:gd name="connsiteX111" fmla="*/ 19117 w 1496377"/>
                <a:gd name="connsiteY111" fmla="*/ 686038 h 1498092"/>
                <a:gd name="connsiteX112" fmla="*/ 1333 w 1496377"/>
                <a:gd name="connsiteY112" fmla="*/ 700945 h 1498092"/>
                <a:gd name="connsiteX113" fmla="*/ 0 w 1496377"/>
                <a:gd name="connsiteY113" fmla="*/ 731425 h 1498092"/>
                <a:gd name="connsiteX114" fmla="*/ 16097 w 1496377"/>
                <a:gd name="connsiteY114" fmla="*/ 750094 h 1498092"/>
                <a:gd name="connsiteX115" fmla="*/ 0 w 1496377"/>
                <a:gd name="connsiteY115" fmla="*/ 766191 h 1498092"/>
                <a:gd name="connsiteX116" fmla="*/ 1333 w 1496377"/>
                <a:gd name="connsiteY116" fmla="*/ 796671 h 1498092"/>
                <a:gd name="connsiteX117" fmla="*/ 19288 w 1496377"/>
                <a:gd name="connsiteY117" fmla="*/ 813559 h 1498092"/>
                <a:gd name="connsiteX118" fmla="*/ 4381 w 1496377"/>
                <a:gd name="connsiteY118" fmla="*/ 831342 h 1498092"/>
                <a:gd name="connsiteX119" fmla="*/ 8287 w 1496377"/>
                <a:gd name="connsiteY119" fmla="*/ 861632 h 1498092"/>
                <a:gd name="connsiteX120" fmla="*/ 27861 w 1496377"/>
                <a:gd name="connsiteY120" fmla="*/ 876614 h 1498092"/>
                <a:gd name="connsiteX121" fmla="*/ 14383 w 1496377"/>
                <a:gd name="connsiteY121" fmla="*/ 895922 h 1498092"/>
                <a:gd name="connsiteX122" fmla="*/ 20955 w 1496377"/>
                <a:gd name="connsiteY122" fmla="*/ 925640 h 1498092"/>
                <a:gd name="connsiteX123" fmla="*/ 41691 w 1496377"/>
                <a:gd name="connsiteY123" fmla="*/ 938975 h 1498092"/>
                <a:gd name="connsiteX124" fmla="*/ 30004 w 1496377"/>
                <a:gd name="connsiteY124" fmla="*/ 959263 h 1498092"/>
                <a:gd name="connsiteX125" fmla="*/ 39529 w 1496377"/>
                <a:gd name="connsiteY125" fmla="*/ 988409 h 1498092"/>
                <a:gd name="connsiteX126" fmla="*/ 61074 w 1496377"/>
                <a:gd name="connsiteY126" fmla="*/ 1000382 h 1498092"/>
                <a:gd name="connsiteX127" fmla="*/ 51435 w 1496377"/>
                <a:gd name="connsiteY127" fmla="*/ 1021080 h 1498092"/>
                <a:gd name="connsiteX128" fmla="*/ 63151 w 1496377"/>
                <a:gd name="connsiteY128" fmla="*/ 1049655 h 1498092"/>
                <a:gd name="connsiteX129" fmla="*/ 85858 w 1496377"/>
                <a:gd name="connsiteY129" fmla="*/ 1059256 h 1498092"/>
                <a:gd name="connsiteX130" fmla="*/ 77914 w 1496377"/>
                <a:gd name="connsiteY130" fmla="*/ 1081183 h 1498092"/>
                <a:gd name="connsiteX131" fmla="*/ 92011 w 1496377"/>
                <a:gd name="connsiteY131" fmla="*/ 1108234 h 1498092"/>
                <a:gd name="connsiteX132" fmla="*/ 115348 w 1496377"/>
                <a:gd name="connsiteY132" fmla="*/ 1116178 h 1498092"/>
                <a:gd name="connsiteX133" fmla="*/ 109442 w 1496377"/>
                <a:gd name="connsiteY133" fmla="*/ 1138333 h 1498092"/>
                <a:gd name="connsiteX134" fmla="*/ 125920 w 1496377"/>
                <a:gd name="connsiteY134" fmla="*/ 1164050 h 1498092"/>
                <a:gd name="connsiteX135" fmla="*/ 150209 w 1496377"/>
                <a:gd name="connsiteY135" fmla="*/ 1168337 h 1498092"/>
                <a:gd name="connsiteX136" fmla="*/ 145923 w 1496377"/>
                <a:gd name="connsiteY136" fmla="*/ 1192625 h 1498092"/>
                <a:gd name="connsiteX137" fmla="*/ 164973 w 1496377"/>
                <a:gd name="connsiteY137" fmla="*/ 1216914 h 1498092"/>
                <a:gd name="connsiteX138" fmla="*/ 189405 w 1496377"/>
                <a:gd name="connsiteY138" fmla="*/ 1219057 h 1498092"/>
                <a:gd name="connsiteX139" fmla="*/ 187261 w 1496377"/>
                <a:gd name="connsiteY139" fmla="*/ 1243489 h 1498092"/>
                <a:gd name="connsiteX140" fmla="*/ 207931 w 1496377"/>
                <a:gd name="connsiteY140" fmla="*/ 1265968 h 1498092"/>
                <a:gd name="connsiteX141" fmla="*/ 232457 w 1496377"/>
                <a:gd name="connsiteY141" fmla="*/ 1266015 h 1498092"/>
                <a:gd name="connsiteX142" fmla="*/ 232410 w 1496377"/>
                <a:gd name="connsiteY142" fmla="*/ 1290542 h 1498092"/>
                <a:gd name="connsiteX143" fmla="*/ 254984 w 1496377"/>
                <a:gd name="connsiteY143" fmla="*/ 1311212 h 1498092"/>
                <a:gd name="connsiteX144" fmla="*/ 279416 w 1496377"/>
                <a:gd name="connsiteY144" fmla="*/ 1309069 h 1498092"/>
                <a:gd name="connsiteX145" fmla="*/ 281559 w 1496377"/>
                <a:gd name="connsiteY145" fmla="*/ 1333500 h 1498092"/>
                <a:gd name="connsiteX146" fmla="*/ 305752 w 1496377"/>
                <a:gd name="connsiteY146" fmla="*/ 1352550 h 1498092"/>
                <a:gd name="connsiteX147" fmla="*/ 329994 w 1496377"/>
                <a:gd name="connsiteY147" fmla="*/ 1348216 h 1498092"/>
                <a:gd name="connsiteX148" fmla="*/ 334327 w 1496377"/>
                <a:gd name="connsiteY148" fmla="*/ 1372457 h 1498092"/>
                <a:gd name="connsiteX149" fmla="*/ 360045 w 1496377"/>
                <a:gd name="connsiteY149" fmla="*/ 1388935 h 1498092"/>
                <a:gd name="connsiteX150" fmla="*/ 384696 w 1496377"/>
                <a:gd name="connsiteY150" fmla="*/ 1388840 h 1498092"/>
                <a:gd name="connsiteX151" fmla="*/ 389287 w 1496377"/>
                <a:gd name="connsiteY151" fmla="*/ 1405604 h 1498092"/>
                <a:gd name="connsiteX152" fmla="*/ 416338 w 1496377"/>
                <a:gd name="connsiteY152" fmla="*/ 1419701 h 1498092"/>
                <a:gd name="connsiteX153" fmla="*/ 439436 w 1496377"/>
                <a:gd name="connsiteY153" fmla="*/ 1411367 h 1498092"/>
                <a:gd name="connsiteX154" fmla="*/ 447770 w 1496377"/>
                <a:gd name="connsiteY154" fmla="*/ 1434465 h 1498092"/>
                <a:gd name="connsiteX155" fmla="*/ 476345 w 1496377"/>
                <a:gd name="connsiteY155" fmla="*/ 1446181 h 1498092"/>
                <a:gd name="connsiteX156" fmla="*/ 499272 w 1496377"/>
                <a:gd name="connsiteY156" fmla="*/ 1437113 h 1498092"/>
                <a:gd name="connsiteX157" fmla="*/ 509016 w 1496377"/>
                <a:gd name="connsiteY157" fmla="*/ 1458182 h 1498092"/>
                <a:gd name="connsiteX158" fmla="*/ 538163 w 1496377"/>
                <a:gd name="connsiteY158" fmla="*/ 1467707 h 1498092"/>
                <a:gd name="connsiteX159" fmla="*/ 559737 w 1496377"/>
                <a:gd name="connsiteY159" fmla="*/ 1455658 h 1498092"/>
                <a:gd name="connsiteX160" fmla="*/ 571785 w 1496377"/>
                <a:gd name="connsiteY160" fmla="*/ 1477232 h 1498092"/>
                <a:gd name="connsiteX161" fmla="*/ 601504 w 1496377"/>
                <a:gd name="connsiteY161" fmla="*/ 1483805 h 1498092"/>
                <a:gd name="connsiteX162" fmla="*/ 622316 w 1496377"/>
                <a:gd name="connsiteY162" fmla="*/ 1470603 h 1498092"/>
                <a:gd name="connsiteX163" fmla="*/ 635794 w 1496377"/>
                <a:gd name="connsiteY163" fmla="*/ 1489901 h 1498092"/>
                <a:gd name="connsiteX164" fmla="*/ 666083 w 1496377"/>
                <a:gd name="connsiteY164" fmla="*/ 1493806 h 1498092"/>
                <a:gd name="connsiteX165" fmla="*/ 685867 w 1496377"/>
                <a:gd name="connsiteY165" fmla="*/ 1479099 h 1498092"/>
                <a:gd name="connsiteX166" fmla="*/ 700754 w 1496377"/>
                <a:gd name="connsiteY166" fmla="*/ 1496759 h 1498092"/>
                <a:gd name="connsiteX167" fmla="*/ 731234 w 1496377"/>
                <a:gd name="connsiteY167" fmla="*/ 1498092 h 1498092"/>
                <a:gd name="connsiteX168" fmla="*/ 749903 w 1496377"/>
                <a:gd name="connsiteY168" fmla="*/ 1481995 h 1498092"/>
                <a:gd name="connsiteX169" fmla="*/ 766000 w 1496377"/>
                <a:gd name="connsiteY169" fmla="*/ 1498092 h 1498092"/>
                <a:gd name="connsiteX170" fmla="*/ 796480 w 1496377"/>
                <a:gd name="connsiteY170" fmla="*/ 1496759 h 1498092"/>
                <a:gd name="connsiteX171" fmla="*/ 813492 w 1496377"/>
                <a:gd name="connsiteY171" fmla="*/ 1478918 h 1498092"/>
                <a:gd name="connsiteX172" fmla="*/ 831152 w 1496377"/>
                <a:gd name="connsiteY172" fmla="*/ 1493806 h 1498092"/>
                <a:gd name="connsiteX173" fmla="*/ 861346 w 1496377"/>
                <a:gd name="connsiteY173" fmla="*/ 1489901 h 1498092"/>
                <a:gd name="connsiteX174" fmla="*/ 876329 w 1496377"/>
                <a:gd name="connsiteY174" fmla="*/ 1470327 h 1498092"/>
                <a:gd name="connsiteX175" fmla="*/ 895635 w 1496377"/>
                <a:gd name="connsiteY175" fmla="*/ 1483805 h 1498092"/>
                <a:gd name="connsiteX176" fmla="*/ 925449 w 1496377"/>
                <a:gd name="connsiteY176" fmla="*/ 1477232 h 1498092"/>
                <a:gd name="connsiteX177" fmla="*/ 937498 w 1496377"/>
                <a:gd name="connsiteY177" fmla="*/ 1455658 h 1498092"/>
                <a:gd name="connsiteX178" fmla="*/ 959072 w 1496377"/>
                <a:gd name="connsiteY178" fmla="*/ 1467707 h 1498092"/>
                <a:gd name="connsiteX179" fmla="*/ 988123 w 1496377"/>
                <a:gd name="connsiteY179" fmla="*/ 1458182 h 1498092"/>
                <a:gd name="connsiteX180" fmla="*/ 998506 w 1496377"/>
                <a:gd name="connsiteY180" fmla="*/ 1435799 h 1498092"/>
                <a:gd name="connsiteX181" fmla="*/ 1020889 w 1496377"/>
                <a:gd name="connsiteY181" fmla="*/ 1446181 h 1498092"/>
                <a:gd name="connsiteX182" fmla="*/ 1049464 w 1496377"/>
                <a:gd name="connsiteY182" fmla="*/ 1434465 h 1498092"/>
                <a:gd name="connsiteX183" fmla="*/ 1059066 w 1496377"/>
                <a:gd name="connsiteY183" fmla="*/ 1411758 h 1498092"/>
                <a:gd name="connsiteX184" fmla="*/ 1080992 w 1496377"/>
                <a:gd name="connsiteY184" fmla="*/ 1419701 h 1498092"/>
                <a:gd name="connsiteX185" fmla="*/ 1108043 w 1496377"/>
                <a:gd name="connsiteY185" fmla="*/ 1405604 h 1498092"/>
                <a:gd name="connsiteX186" fmla="*/ 1115987 w 1496377"/>
                <a:gd name="connsiteY186" fmla="*/ 1382268 h 1498092"/>
                <a:gd name="connsiteX187" fmla="*/ 1138142 w 1496377"/>
                <a:gd name="connsiteY187" fmla="*/ 1388174 h 1498092"/>
                <a:gd name="connsiteX188" fmla="*/ 1163860 w 1496377"/>
                <a:gd name="connsiteY188" fmla="*/ 1371695 h 1498092"/>
                <a:gd name="connsiteX189" fmla="*/ 1168194 w 1496377"/>
                <a:gd name="connsiteY189" fmla="*/ 1347454 h 1498092"/>
                <a:gd name="connsiteX190" fmla="*/ 1192435 w 1496377"/>
                <a:gd name="connsiteY190" fmla="*/ 1351788 h 1498092"/>
                <a:gd name="connsiteX191" fmla="*/ 1216628 w 1496377"/>
                <a:gd name="connsiteY191" fmla="*/ 1332738 h 1498092"/>
                <a:gd name="connsiteX192" fmla="*/ 1220715 w 1496377"/>
                <a:gd name="connsiteY192" fmla="*/ 1308430 h 1498092"/>
                <a:gd name="connsiteX193" fmla="*/ 1243298 w 1496377"/>
                <a:gd name="connsiteY193" fmla="*/ 1310450 h 1498092"/>
                <a:gd name="connsiteX194" fmla="*/ 1265777 w 1496377"/>
                <a:gd name="connsiteY194" fmla="*/ 1289780 h 1498092"/>
                <a:gd name="connsiteX195" fmla="*/ 1267720 w 1496377"/>
                <a:gd name="connsiteY195" fmla="*/ 1265206 h 1498092"/>
                <a:gd name="connsiteX196" fmla="*/ 1290352 w 1496377"/>
                <a:gd name="connsiteY196" fmla="*/ 1265206 h 1498092"/>
                <a:gd name="connsiteX197" fmla="*/ 1310926 w 1496377"/>
                <a:gd name="connsiteY197" fmla="*/ 1242727 h 1498092"/>
                <a:gd name="connsiteX198" fmla="*/ 1315241 w 1496377"/>
                <a:gd name="connsiteY198" fmla="*/ 1218590 h 1498092"/>
                <a:gd name="connsiteX199" fmla="*/ 1332262 w 1496377"/>
                <a:gd name="connsiteY199" fmla="*/ 1217009 h 1498092"/>
                <a:gd name="connsiteX200" fmla="*/ 1351312 w 1496377"/>
                <a:gd name="connsiteY200" fmla="*/ 1192721 h 1498092"/>
                <a:gd name="connsiteX201" fmla="*/ 1346978 w 1496377"/>
                <a:gd name="connsiteY201" fmla="*/ 1168479 h 1498092"/>
                <a:gd name="connsiteX202" fmla="*/ 1371219 w 1496377"/>
                <a:gd name="connsiteY202" fmla="*/ 1164146 h 1498092"/>
                <a:gd name="connsiteX203" fmla="*/ 1387697 w 1496377"/>
                <a:gd name="connsiteY203" fmla="*/ 1138428 h 1498092"/>
                <a:gd name="connsiteX204" fmla="*/ 1382973 w 1496377"/>
                <a:gd name="connsiteY204" fmla="*/ 1114235 h 1498092"/>
                <a:gd name="connsiteX205" fmla="*/ 1405128 w 1496377"/>
                <a:gd name="connsiteY205" fmla="*/ 1108329 h 1498092"/>
                <a:gd name="connsiteX206" fmla="*/ 1419225 w 1496377"/>
                <a:gd name="connsiteY206" fmla="*/ 1081278 h 1498092"/>
                <a:gd name="connsiteX207" fmla="*/ 1412062 w 1496377"/>
                <a:gd name="connsiteY207" fmla="*/ 1057694 h 1498092"/>
                <a:gd name="connsiteX208" fmla="*/ 1433989 w 1496377"/>
                <a:gd name="connsiteY208" fmla="*/ 1049750 h 1498092"/>
                <a:gd name="connsiteX209" fmla="*/ 1445704 w 1496377"/>
                <a:gd name="connsiteY209" fmla="*/ 1021175 h 1498092"/>
                <a:gd name="connsiteX210" fmla="*/ 1435513 w 1496377"/>
                <a:gd name="connsiteY210" fmla="*/ 998887 h 1498092"/>
                <a:gd name="connsiteX211" fmla="*/ 1457706 w 1496377"/>
                <a:gd name="connsiteY211" fmla="*/ 988505 h 1498092"/>
                <a:gd name="connsiteX212" fmla="*/ 1467231 w 1496377"/>
                <a:gd name="connsiteY212" fmla="*/ 959358 h 1498092"/>
                <a:gd name="connsiteX213" fmla="*/ 1456211 w 1496377"/>
                <a:gd name="connsiteY213" fmla="*/ 937308 h 1498092"/>
                <a:gd name="connsiteX214" fmla="*/ 1476184 w 1496377"/>
                <a:gd name="connsiteY214" fmla="*/ 925735 h 1498092"/>
                <a:gd name="connsiteX215" fmla="*/ 1482852 w 1496377"/>
                <a:gd name="connsiteY215" fmla="*/ 896017 h 1498092"/>
                <a:gd name="connsiteX216" fmla="*/ 1468088 w 1496377"/>
                <a:gd name="connsiteY216" fmla="*/ 876014 h 14980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</a:cxnLst>
              <a:rect l="l" t="t" r="r" b="b"/>
              <a:pathLst>
                <a:path w="1496377" h="1498092">
                  <a:moveTo>
                    <a:pt x="1468088" y="876014"/>
                  </a:moveTo>
                  <a:cubicBezTo>
                    <a:pt x="1469784" y="866642"/>
                    <a:pt x="1478689" y="860355"/>
                    <a:pt x="1488091" y="861917"/>
                  </a:cubicBezTo>
                  <a:cubicBezTo>
                    <a:pt x="1489615" y="851821"/>
                    <a:pt x="1490948" y="841724"/>
                    <a:pt x="1492092" y="831628"/>
                  </a:cubicBezTo>
                  <a:cubicBezTo>
                    <a:pt x="1482567" y="830228"/>
                    <a:pt x="1475984" y="821369"/>
                    <a:pt x="1477385" y="811844"/>
                  </a:cubicBezTo>
                  <a:cubicBezTo>
                    <a:pt x="1478661" y="803139"/>
                    <a:pt x="1486243" y="796747"/>
                    <a:pt x="1495044" y="796957"/>
                  </a:cubicBezTo>
                  <a:cubicBezTo>
                    <a:pt x="1495711" y="786860"/>
                    <a:pt x="1496187" y="776669"/>
                    <a:pt x="1496377" y="766477"/>
                  </a:cubicBezTo>
                  <a:cubicBezTo>
                    <a:pt x="1486776" y="765762"/>
                    <a:pt x="1479575" y="757409"/>
                    <a:pt x="1480280" y="747808"/>
                  </a:cubicBezTo>
                  <a:cubicBezTo>
                    <a:pt x="1480918" y="739197"/>
                    <a:pt x="1487767" y="732349"/>
                    <a:pt x="1496377" y="731711"/>
                  </a:cubicBezTo>
                  <a:cubicBezTo>
                    <a:pt x="1496377" y="721519"/>
                    <a:pt x="1495711" y="711327"/>
                    <a:pt x="1495044" y="701231"/>
                  </a:cubicBezTo>
                  <a:cubicBezTo>
                    <a:pt x="1485424" y="701459"/>
                    <a:pt x="1477433" y="693849"/>
                    <a:pt x="1477204" y="684219"/>
                  </a:cubicBezTo>
                  <a:cubicBezTo>
                    <a:pt x="1476994" y="675418"/>
                    <a:pt x="1483376" y="667845"/>
                    <a:pt x="1492092" y="666560"/>
                  </a:cubicBezTo>
                  <a:cubicBezTo>
                    <a:pt x="1490948" y="656339"/>
                    <a:pt x="1489615" y="646243"/>
                    <a:pt x="1488091" y="636270"/>
                  </a:cubicBezTo>
                  <a:cubicBezTo>
                    <a:pt x="1478689" y="637832"/>
                    <a:pt x="1469784" y="631546"/>
                    <a:pt x="1468088" y="622173"/>
                  </a:cubicBezTo>
                  <a:cubicBezTo>
                    <a:pt x="1466516" y="612762"/>
                    <a:pt x="1472727" y="603809"/>
                    <a:pt x="1482090" y="601980"/>
                  </a:cubicBezTo>
                  <a:cubicBezTo>
                    <a:pt x="1480090" y="591979"/>
                    <a:pt x="1477899" y="582073"/>
                    <a:pt x="1475423" y="572262"/>
                  </a:cubicBezTo>
                  <a:cubicBezTo>
                    <a:pt x="1465983" y="574158"/>
                    <a:pt x="1456791" y="568052"/>
                    <a:pt x="1454896" y="558613"/>
                  </a:cubicBezTo>
                  <a:cubicBezTo>
                    <a:pt x="1453163" y="549983"/>
                    <a:pt x="1458125" y="541420"/>
                    <a:pt x="1466469" y="538639"/>
                  </a:cubicBezTo>
                  <a:cubicBezTo>
                    <a:pt x="1463611" y="528857"/>
                    <a:pt x="1460439" y="519141"/>
                    <a:pt x="1456944" y="509492"/>
                  </a:cubicBezTo>
                  <a:cubicBezTo>
                    <a:pt x="1447733" y="512293"/>
                    <a:pt x="1437999" y="507101"/>
                    <a:pt x="1435199" y="497891"/>
                  </a:cubicBezTo>
                  <a:cubicBezTo>
                    <a:pt x="1432617" y="489414"/>
                    <a:pt x="1436808" y="480346"/>
                    <a:pt x="1444943" y="476821"/>
                  </a:cubicBezTo>
                  <a:cubicBezTo>
                    <a:pt x="1441228" y="467296"/>
                    <a:pt x="1437323" y="457771"/>
                    <a:pt x="1433227" y="448723"/>
                  </a:cubicBezTo>
                  <a:cubicBezTo>
                    <a:pt x="1424302" y="452342"/>
                    <a:pt x="1414139" y="448047"/>
                    <a:pt x="1410519" y="439122"/>
                  </a:cubicBezTo>
                  <a:cubicBezTo>
                    <a:pt x="1407166" y="430854"/>
                    <a:pt x="1410595" y="421396"/>
                    <a:pt x="1418463" y="417195"/>
                  </a:cubicBezTo>
                  <a:cubicBezTo>
                    <a:pt x="1413986" y="407670"/>
                    <a:pt x="1408938" y="399002"/>
                    <a:pt x="1404366" y="390144"/>
                  </a:cubicBezTo>
                  <a:cubicBezTo>
                    <a:pt x="1395727" y="394392"/>
                    <a:pt x="1385278" y="390839"/>
                    <a:pt x="1381030" y="382200"/>
                  </a:cubicBezTo>
                  <a:cubicBezTo>
                    <a:pt x="1377182" y="374380"/>
                    <a:pt x="1379706" y="364912"/>
                    <a:pt x="1386935" y="360045"/>
                  </a:cubicBezTo>
                  <a:cubicBezTo>
                    <a:pt x="1381601" y="351377"/>
                    <a:pt x="1376172" y="342805"/>
                    <a:pt x="1370457" y="334328"/>
                  </a:cubicBezTo>
                  <a:cubicBezTo>
                    <a:pt x="1362570" y="339823"/>
                    <a:pt x="1351712" y="337880"/>
                    <a:pt x="1346216" y="329994"/>
                  </a:cubicBezTo>
                  <a:cubicBezTo>
                    <a:pt x="1340720" y="322107"/>
                    <a:pt x="1342663" y="311248"/>
                    <a:pt x="1350550" y="305753"/>
                  </a:cubicBezTo>
                  <a:cubicBezTo>
                    <a:pt x="1344454" y="297561"/>
                    <a:pt x="1338263" y="289560"/>
                    <a:pt x="1331500" y="281559"/>
                  </a:cubicBezTo>
                  <a:cubicBezTo>
                    <a:pt x="1324166" y="287741"/>
                    <a:pt x="1313202" y="286798"/>
                    <a:pt x="1307020" y="279464"/>
                  </a:cubicBezTo>
                  <a:cubicBezTo>
                    <a:pt x="1300839" y="272129"/>
                    <a:pt x="1301782" y="261166"/>
                    <a:pt x="1309116" y="254984"/>
                  </a:cubicBezTo>
                  <a:cubicBezTo>
                    <a:pt x="1302448" y="247364"/>
                    <a:pt x="1295591" y="239840"/>
                    <a:pt x="1288542" y="232505"/>
                  </a:cubicBezTo>
                  <a:cubicBezTo>
                    <a:pt x="1281217" y="238754"/>
                    <a:pt x="1270216" y="237887"/>
                    <a:pt x="1263968" y="230572"/>
                  </a:cubicBezTo>
                  <a:cubicBezTo>
                    <a:pt x="1258405" y="224047"/>
                    <a:pt x="1258405" y="214446"/>
                    <a:pt x="1263968" y="207931"/>
                  </a:cubicBezTo>
                  <a:cubicBezTo>
                    <a:pt x="1256633" y="200882"/>
                    <a:pt x="1249109" y="194024"/>
                    <a:pt x="1241488" y="187262"/>
                  </a:cubicBezTo>
                  <a:cubicBezTo>
                    <a:pt x="1234764" y="194148"/>
                    <a:pt x="1223724" y="194281"/>
                    <a:pt x="1216838" y="187557"/>
                  </a:cubicBezTo>
                  <a:cubicBezTo>
                    <a:pt x="1210694" y="181556"/>
                    <a:pt x="1209837" y="171974"/>
                    <a:pt x="1214818" y="164973"/>
                  </a:cubicBezTo>
                  <a:cubicBezTo>
                    <a:pt x="1206913" y="158591"/>
                    <a:pt x="1198816" y="152400"/>
                    <a:pt x="1190625" y="145923"/>
                  </a:cubicBezTo>
                  <a:cubicBezTo>
                    <a:pt x="1185100" y="153810"/>
                    <a:pt x="1174223" y="155734"/>
                    <a:pt x="1166336" y="150209"/>
                  </a:cubicBezTo>
                  <a:cubicBezTo>
                    <a:pt x="1158450" y="144685"/>
                    <a:pt x="1156525" y="133807"/>
                    <a:pt x="1162050" y="125921"/>
                  </a:cubicBezTo>
                  <a:cubicBezTo>
                    <a:pt x="1153573" y="120301"/>
                    <a:pt x="1145001" y="114776"/>
                    <a:pt x="1136332" y="109538"/>
                  </a:cubicBezTo>
                  <a:cubicBezTo>
                    <a:pt x="1130961" y="117519"/>
                    <a:pt x="1120121" y="119644"/>
                    <a:pt x="1112139" y="114262"/>
                  </a:cubicBezTo>
                  <a:cubicBezTo>
                    <a:pt x="1104909" y="109395"/>
                    <a:pt x="1102386" y="99927"/>
                    <a:pt x="1106234" y="92107"/>
                  </a:cubicBezTo>
                  <a:cubicBezTo>
                    <a:pt x="1097376" y="87154"/>
                    <a:pt x="1088327" y="82582"/>
                    <a:pt x="1079182" y="78010"/>
                  </a:cubicBezTo>
                  <a:cubicBezTo>
                    <a:pt x="1074648" y="86506"/>
                    <a:pt x="1064085" y="89706"/>
                    <a:pt x="1055598" y="85173"/>
                  </a:cubicBezTo>
                  <a:cubicBezTo>
                    <a:pt x="1047731" y="80972"/>
                    <a:pt x="1044302" y="71514"/>
                    <a:pt x="1047655" y="63246"/>
                  </a:cubicBezTo>
                  <a:cubicBezTo>
                    <a:pt x="1038130" y="59150"/>
                    <a:pt x="1028605" y="55150"/>
                    <a:pt x="1019080" y="51435"/>
                  </a:cubicBezTo>
                  <a:cubicBezTo>
                    <a:pt x="1015794" y="60484"/>
                    <a:pt x="1005792" y="65151"/>
                    <a:pt x="996744" y="61865"/>
                  </a:cubicBezTo>
                  <a:cubicBezTo>
                    <a:pt x="987695" y="58579"/>
                    <a:pt x="983028" y="48578"/>
                    <a:pt x="986314" y="39529"/>
                  </a:cubicBezTo>
                  <a:cubicBezTo>
                    <a:pt x="976789" y="36290"/>
                    <a:pt x="967264" y="33242"/>
                    <a:pt x="957263" y="30004"/>
                  </a:cubicBezTo>
                  <a:cubicBezTo>
                    <a:pt x="954310" y="39167"/>
                    <a:pt x="944489" y="44196"/>
                    <a:pt x="935327" y="41243"/>
                  </a:cubicBezTo>
                  <a:cubicBezTo>
                    <a:pt x="926792" y="38491"/>
                    <a:pt x="921734" y="29718"/>
                    <a:pt x="923639" y="20955"/>
                  </a:cubicBezTo>
                  <a:cubicBezTo>
                    <a:pt x="914114" y="18574"/>
                    <a:pt x="903827" y="16383"/>
                    <a:pt x="893826" y="14383"/>
                  </a:cubicBezTo>
                  <a:cubicBezTo>
                    <a:pt x="891721" y="23774"/>
                    <a:pt x="882405" y="29689"/>
                    <a:pt x="873014" y="27594"/>
                  </a:cubicBezTo>
                  <a:cubicBezTo>
                    <a:pt x="864194" y="25622"/>
                    <a:pt x="858345" y="17240"/>
                    <a:pt x="859536" y="8287"/>
                  </a:cubicBezTo>
                  <a:cubicBezTo>
                    <a:pt x="850011" y="6763"/>
                    <a:pt x="839438" y="5525"/>
                    <a:pt x="829342" y="4382"/>
                  </a:cubicBezTo>
                  <a:cubicBezTo>
                    <a:pt x="827941" y="13907"/>
                    <a:pt x="819083" y="20488"/>
                    <a:pt x="809558" y="19088"/>
                  </a:cubicBezTo>
                  <a:cubicBezTo>
                    <a:pt x="800852" y="17812"/>
                    <a:pt x="794461" y="10230"/>
                    <a:pt x="794671" y="1429"/>
                  </a:cubicBezTo>
                  <a:cubicBezTo>
                    <a:pt x="784574" y="762"/>
                    <a:pt x="774382" y="286"/>
                    <a:pt x="764191" y="0"/>
                  </a:cubicBezTo>
                  <a:cubicBezTo>
                    <a:pt x="763476" y="9601"/>
                    <a:pt x="755123" y="16802"/>
                    <a:pt x="745522" y="16097"/>
                  </a:cubicBezTo>
                  <a:cubicBezTo>
                    <a:pt x="736911" y="15459"/>
                    <a:pt x="730062" y="8611"/>
                    <a:pt x="729425" y="0"/>
                  </a:cubicBezTo>
                  <a:cubicBezTo>
                    <a:pt x="719138" y="0"/>
                    <a:pt x="709041" y="762"/>
                    <a:pt x="698945" y="1429"/>
                  </a:cubicBezTo>
                  <a:cubicBezTo>
                    <a:pt x="699173" y="11049"/>
                    <a:pt x="691562" y="19041"/>
                    <a:pt x="681933" y="19269"/>
                  </a:cubicBezTo>
                  <a:cubicBezTo>
                    <a:pt x="673132" y="19479"/>
                    <a:pt x="665559" y="13097"/>
                    <a:pt x="664273" y="4382"/>
                  </a:cubicBezTo>
                  <a:cubicBezTo>
                    <a:pt x="654082" y="5525"/>
                    <a:pt x="643985" y="6763"/>
                    <a:pt x="633984" y="8287"/>
                  </a:cubicBezTo>
                  <a:cubicBezTo>
                    <a:pt x="635251" y="17831"/>
                    <a:pt x="628536" y="26594"/>
                    <a:pt x="619001" y="27861"/>
                  </a:cubicBezTo>
                  <a:cubicBezTo>
                    <a:pt x="610048" y="29042"/>
                    <a:pt x="601666" y="23193"/>
                    <a:pt x="599694" y="14383"/>
                  </a:cubicBezTo>
                  <a:cubicBezTo>
                    <a:pt x="589722" y="16355"/>
                    <a:pt x="579815" y="18545"/>
                    <a:pt x="569976" y="20955"/>
                  </a:cubicBezTo>
                  <a:cubicBezTo>
                    <a:pt x="572015" y="30366"/>
                    <a:pt x="566052" y="39643"/>
                    <a:pt x="556641" y="41691"/>
                  </a:cubicBezTo>
                  <a:cubicBezTo>
                    <a:pt x="547878" y="43586"/>
                    <a:pt x="539105" y="38538"/>
                    <a:pt x="536353" y="30004"/>
                  </a:cubicBezTo>
                  <a:cubicBezTo>
                    <a:pt x="526513" y="32861"/>
                    <a:pt x="516798" y="36033"/>
                    <a:pt x="507206" y="39529"/>
                  </a:cubicBezTo>
                  <a:cubicBezTo>
                    <a:pt x="509844" y="48787"/>
                    <a:pt x="504482" y="58436"/>
                    <a:pt x="495233" y="61074"/>
                  </a:cubicBezTo>
                  <a:cubicBezTo>
                    <a:pt x="486889" y="63456"/>
                    <a:pt x="478079" y="59350"/>
                    <a:pt x="474536" y="51435"/>
                  </a:cubicBezTo>
                  <a:cubicBezTo>
                    <a:pt x="465011" y="55150"/>
                    <a:pt x="455486" y="59150"/>
                    <a:pt x="445961" y="63246"/>
                  </a:cubicBezTo>
                  <a:cubicBezTo>
                    <a:pt x="450037" y="71923"/>
                    <a:pt x="446304" y="82268"/>
                    <a:pt x="437626" y="86344"/>
                  </a:cubicBezTo>
                  <a:cubicBezTo>
                    <a:pt x="428949" y="90421"/>
                    <a:pt x="418605" y="86687"/>
                    <a:pt x="414528" y="78010"/>
                  </a:cubicBezTo>
                  <a:cubicBezTo>
                    <a:pt x="405003" y="82487"/>
                    <a:pt x="396335" y="87535"/>
                    <a:pt x="387477" y="92107"/>
                  </a:cubicBezTo>
                  <a:cubicBezTo>
                    <a:pt x="391725" y="100746"/>
                    <a:pt x="388172" y="111195"/>
                    <a:pt x="379533" y="115443"/>
                  </a:cubicBezTo>
                  <a:cubicBezTo>
                    <a:pt x="371713" y="119291"/>
                    <a:pt x="362245" y="116767"/>
                    <a:pt x="357378" y="109538"/>
                  </a:cubicBezTo>
                  <a:cubicBezTo>
                    <a:pt x="348615" y="114776"/>
                    <a:pt x="340043" y="120301"/>
                    <a:pt x="331661" y="125921"/>
                  </a:cubicBezTo>
                  <a:cubicBezTo>
                    <a:pt x="337185" y="133807"/>
                    <a:pt x="335261" y="144685"/>
                    <a:pt x="327374" y="150209"/>
                  </a:cubicBezTo>
                  <a:cubicBezTo>
                    <a:pt x="319487" y="155734"/>
                    <a:pt x="308610" y="153810"/>
                    <a:pt x="303086" y="145923"/>
                  </a:cubicBezTo>
                  <a:cubicBezTo>
                    <a:pt x="294894" y="152019"/>
                    <a:pt x="286798" y="158210"/>
                    <a:pt x="278892" y="164973"/>
                  </a:cubicBezTo>
                  <a:cubicBezTo>
                    <a:pt x="285045" y="172307"/>
                    <a:pt x="284083" y="183251"/>
                    <a:pt x="276749" y="189405"/>
                  </a:cubicBezTo>
                  <a:cubicBezTo>
                    <a:pt x="269414" y="195558"/>
                    <a:pt x="258470" y="194596"/>
                    <a:pt x="252317" y="187262"/>
                  </a:cubicBezTo>
                  <a:cubicBezTo>
                    <a:pt x="244697" y="194024"/>
                    <a:pt x="237173" y="200882"/>
                    <a:pt x="229743" y="207931"/>
                  </a:cubicBezTo>
                  <a:cubicBezTo>
                    <a:pt x="236525" y="214694"/>
                    <a:pt x="236554" y="225676"/>
                    <a:pt x="229791" y="232458"/>
                  </a:cubicBezTo>
                  <a:cubicBezTo>
                    <a:pt x="223028" y="239239"/>
                    <a:pt x="212046" y="239268"/>
                    <a:pt x="205264" y="232505"/>
                  </a:cubicBezTo>
                  <a:cubicBezTo>
                    <a:pt x="198215" y="239840"/>
                    <a:pt x="191357" y="247364"/>
                    <a:pt x="184595" y="254984"/>
                  </a:cubicBezTo>
                  <a:cubicBezTo>
                    <a:pt x="191929" y="261137"/>
                    <a:pt x="192891" y="272082"/>
                    <a:pt x="186737" y="279416"/>
                  </a:cubicBezTo>
                  <a:cubicBezTo>
                    <a:pt x="180584" y="286750"/>
                    <a:pt x="169640" y="287712"/>
                    <a:pt x="162306" y="281559"/>
                  </a:cubicBezTo>
                  <a:cubicBezTo>
                    <a:pt x="155924" y="289560"/>
                    <a:pt x="149638" y="297561"/>
                    <a:pt x="143256" y="305753"/>
                  </a:cubicBezTo>
                  <a:cubicBezTo>
                    <a:pt x="151143" y="311277"/>
                    <a:pt x="153067" y="322155"/>
                    <a:pt x="147542" y="330041"/>
                  </a:cubicBezTo>
                  <a:cubicBezTo>
                    <a:pt x="142018" y="337928"/>
                    <a:pt x="131140" y="339852"/>
                    <a:pt x="123254" y="334328"/>
                  </a:cubicBezTo>
                  <a:cubicBezTo>
                    <a:pt x="117634" y="342805"/>
                    <a:pt x="112109" y="351377"/>
                    <a:pt x="106775" y="360045"/>
                  </a:cubicBezTo>
                  <a:cubicBezTo>
                    <a:pt x="114881" y="364912"/>
                    <a:pt x="117596" y="375380"/>
                    <a:pt x="112871" y="383572"/>
                  </a:cubicBezTo>
                  <a:cubicBezTo>
                    <a:pt x="108071" y="391725"/>
                    <a:pt x="97679" y="394630"/>
                    <a:pt x="89345" y="390144"/>
                  </a:cubicBezTo>
                  <a:cubicBezTo>
                    <a:pt x="84487" y="399002"/>
                    <a:pt x="79820" y="408051"/>
                    <a:pt x="75248" y="417195"/>
                  </a:cubicBezTo>
                  <a:cubicBezTo>
                    <a:pt x="83801" y="421310"/>
                    <a:pt x="87459" y="431549"/>
                    <a:pt x="83439" y="440150"/>
                  </a:cubicBezTo>
                  <a:cubicBezTo>
                    <a:pt x="79391" y="448770"/>
                    <a:pt x="69189" y="452580"/>
                    <a:pt x="60484" y="448723"/>
                  </a:cubicBezTo>
                  <a:cubicBezTo>
                    <a:pt x="56483" y="458248"/>
                    <a:pt x="52483" y="467296"/>
                    <a:pt x="48768" y="476821"/>
                  </a:cubicBezTo>
                  <a:cubicBezTo>
                    <a:pt x="57550" y="480755"/>
                    <a:pt x="61493" y="491061"/>
                    <a:pt x="57559" y="499853"/>
                  </a:cubicBezTo>
                  <a:cubicBezTo>
                    <a:pt x="54016" y="507768"/>
                    <a:pt x="45196" y="511874"/>
                    <a:pt x="36862" y="509492"/>
                  </a:cubicBezTo>
                  <a:cubicBezTo>
                    <a:pt x="33623" y="519084"/>
                    <a:pt x="30452" y="528799"/>
                    <a:pt x="27337" y="538639"/>
                  </a:cubicBezTo>
                  <a:cubicBezTo>
                    <a:pt x="36500" y="541592"/>
                    <a:pt x="41529" y="551412"/>
                    <a:pt x="38576" y="560575"/>
                  </a:cubicBezTo>
                  <a:cubicBezTo>
                    <a:pt x="35823" y="569109"/>
                    <a:pt x="27051" y="574167"/>
                    <a:pt x="18288" y="572262"/>
                  </a:cubicBezTo>
                  <a:cubicBezTo>
                    <a:pt x="15935" y="582101"/>
                    <a:pt x="13745" y="592007"/>
                    <a:pt x="11716" y="601980"/>
                  </a:cubicBezTo>
                  <a:cubicBezTo>
                    <a:pt x="20917" y="604818"/>
                    <a:pt x="26070" y="614572"/>
                    <a:pt x="23241" y="623773"/>
                  </a:cubicBezTo>
                  <a:cubicBezTo>
                    <a:pt x="21164" y="630479"/>
                    <a:pt x="15278" y="635298"/>
                    <a:pt x="8287" y="635984"/>
                  </a:cubicBezTo>
                  <a:cubicBezTo>
                    <a:pt x="6763" y="645986"/>
                    <a:pt x="5524" y="656082"/>
                    <a:pt x="4381" y="666274"/>
                  </a:cubicBezTo>
                  <a:cubicBezTo>
                    <a:pt x="13906" y="667665"/>
                    <a:pt x="20507" y="676513"/>
                    <a:pt x="19117" y="686038"/>
                  </a:cubicBezTo>
                  <a:cubicBezTo>
                    <a:pt x="17840" y="694801"/>
                    <a:pt x="10192" y="701212"/>
                    <a:pt x="1333" y="700945"/>
                  </a:cubicBezTo>
                  <a:cubicBezTo>
                    <a:pt x="762" y="711041"/>
                    <a:pt x="286" y="721233"/>
                    <a:pt x="0" y="731425"/>
                  </a:cubicBezTo>
                  <a:cubicBezTo>
                    <a:pt x="9601" y="732139"/>
                    <a:pt x="16802" y="740493"/>
                    <a:pt x="16097" y="750094"/>
                  </a:cubicBezTo>
                  <a:cubicBezTo>
                    <a:pt x="15459" y="758704"/>
                    <a:pt x="8611" y="765553"/>
                    <a:pt x="0" y="766191"/>
                  </a:cubicBezTo>
                  <a:cubicBezTo>
                    <a:pt x="0" y="776383"/>
                    <a:pt x="762" y="786575"/>
                    <a:pt x="1333" y="796671"/>
                  </a:cubicBezTo>
                  <a:cubicBezTo>
                    <a:pt x="10954" y="796376"/>
                    <a:pt x="18993" y="803939"/>
                    <a:pt x="19288" y="813559"/>
                  </a:cubicBezTo>
                  <a:cubicBezTo>
                    <a:pt x="19565" y="822417"/>
                    <a:pt x="13145" y="830066"/>
                    <a:pt x="4381" y="831342"/>
                  </a:cubicBezTo>
                  <a:cubicBezTo>
                    <a:pt x="5524" y="841439"/>
                    <a:pt x="6763" y="851535"/>
                    <a:pt x="8287" y="861632"/>
                  </a:cubicBezTo>
                  <a:cubicBezTo>
                    <a:pt x="17831" y="860365"/>
                    <a:pt x="26594" y="867080"/>
                    <a:pt x="27861" y="876614"/>
                  </a:cubicBezTo>
                  <a:cubicBezTo>
                    <a:pt x="29042" y="885577"/>
                    <a:pt x="23193" y="893950"/>
                    <a:pt x="14383" y="895922"/>
                  </a:cubicBezTo>
                  <a:cubicBezTo>
                    <a:pt x="16411" y="905894"/>
                    <a:pt x="18602" y="915800"/>
                    <a:pt x="20955" y="925640"/>
                  </a:cubicBezTo>
                  <a:cubicBezTo>
                    <a:pt x="30366" y="923601"/>
                    <a:pt x="39643" y="929564"/>
                    <a:pt x="41691" y="938975"/>
                  </a:cubicBezTo>
                  <a:cubicBezTo>
                    <a:pt x="43586" y="947738"/>
                    <a:pt x="38538" y="956510"/>
                    <a:pt x="30004" y="959263"/>
                  </a:cubicBezTo>
                  <a:cubicBezTo>
                    <a:pt x="32861" y="969045"/>
                    <a:pt x="36033" y="978760"/>
                    <a:pt x="39529" y="988409"/>
                  </a:cubicBezTo>
                  <a:cubicBezTo>
                    <a:pt x="48787" y="985771"/>
                    <a:pt x="58436" y="991134"/>
                    <a:pt x="61074" y="1000382"/>
                  </a:cubicBezTo>
                  <a:cubicBezTo>
                    <a:pt x="63455" y="1008717"/>
                    <a:pt x="59350" y="1017537"/>
                    <a:pt x="51435" y="1021080"/>
                  </a:cubicBezTo>
                  <a:cubicBezTo>
                    <a:pt x="55150" y="1030605"/>
                    <a:pt x="59150" y="1040130"/>
                    <a:pt x="63151" y="1049655"/>
                  </a:cubicBezTo>
                  <a:cubicBezTo>
                    <a:pt x="72076" y="1046035"/>
                    <a:pt x="82239" y="1050331"/>
                    <a:pt x="85858" y="1059256"/>
                  </a:cubicBezTo>
                  <a:cubicBezTo>
                    <a:pt x="89211" y="1067524"/>
                    <a:pt x="85782" y="1076982"/>
                    <a:pt x="77914" y="1081183"/>
                  </a:cubicBezTo>
                  <a:cubicBezTo>
                    <a:pt x="82486" y="1090708"/>
                    <a:pt x="87439" y="1099376"/>
                    <a:pt x="92011" y="1108234"/>
                  </a:cubicBezTo>
                  <a:cubicBezTo>
                    <a:pt x="100651" y="1103986"/>
                    <a:pt x="111100" y="1107538"/>
                    <a:pt x="115348" y="1116178"/>
                  </a:cubicBezTo>
                  <a:cubicBezTo>
                    <a:pt x="119196" y="1123998"/>
                    <a:pt x="116672" y="1133466"/>
                    <a:pt x="109442" y="1138333"/>
                  </a:cubicBezTo>
                  <a:cubicBezTo>
                    <a:pt x="114776" y="1147001"/>
                    <a:pt x="120301" y="1155573"/>
                    <a:pt x="125920" y="1164050"/>
                  </a:cubicBezTo>
                  <a:cubicBezTo>
                    <a:pt x="133807" y="1158526"/>
                    <a:pt x="144685" y="1160450"/>
                    <a:pt x="150209" y="1168337"/>
                  </a:cubicBezTo>
                  <a:cubicBezTo>
                    <a:pt x="155734" y="1176223"/>
                    <a:pt x="153810" y="1187101"/>
                    <a:pt x="145923" y="1192625"/>
                  </a:cubicBezTo>
                  <a:cubicBezTo>
                    <a:pt x="151924" y="1200912"/>
                    <a:pt x="158210" y="1208913"/>
                    <a:pt x="164973" y="1216914"/>
                  </a:cubicBezTo>
                  <a:cubicBezTo>
                    <a:pt x="172307" y="1210761"/>
                    <a:pt x="183252" y="1211723"/>
                    <a:pt x="189405" y="1219057"/>
                  </a:cubicBezTo>
                  <a:cubicBezTo>
                    <a:pt x="195558" y="1226391"/>
                    <a:pt x="194596" y="1237336"/>
                    <a:pt x="187261" y="1243489"/>
                  </a:cubicBezTo>
                  <a:cubicBezTo>
                    <a:pt x="194024" y="1251109"/>
                    <a:pt x="200882" y="1258634"/>
                    <a:pt x="207931" y="1265968"/>
                  </a:cubicBezTo>
                  <a:cubicBezTo>
                    <a:pt x="214712" y="1259205"/>
                    <a:pt x="225695" y="1259234"/>
                    <a:pt x="232457" y="1266015"/>
                  </a:cubicBezTo>
                  <a:cubicBezTo>
                    <a:pt x="239220" y="1272797"/>
                    <a:pt x="239192" y="1283780"/>
                    <a:pt x="232410" y="1290542"/>
                  </a:cubicBezTo>
                  <a:cubicBezTo>
                    <a:pt x="239839" y="1297591"/>
                    <a:pt x="247364" y="1304449"/>
                    <a:pt x="254984" y="1311212"/>
                  </a:cubicBezTo>
                  <a:cubicBezTo>
                    <a:pt x="261138" y="1303877"/>
                    <a:pt x="272082" y="1302915"/>
                    <a:pt x="279416" y="1309069"/>
                  </a:cubicBezTo>
                  <a:cubicBezTo>
                    <a:pt x="286750" y="1315222"/>
                    <a:pt x="287712" y="1326166"/>
                    <a:pt x="281559" y="1333500"/>
                  </a:cubicBezTo>
                  <a:cubicBezTo>
                    <a:pt x="289465" y="1339882"/>
                    <a:pt x="297561" y="1346073"/>
                    <a:pt x="305752" y="1352550"/>
                  </a:cubicBezTo>
                  <a:cubicBezTo>
                    <a:pt x="311248" y="1344663"/>
                    <a:pt x="322107" y="1342720"/>
                    <a:pt x="329994" y="1348216"/>
                  </a:cubicBezTo>
                  <a:cubicBezTo>
                    <a:pt x="337881" y="1353712"/>
                    <a:pt x="339823" y="1364571"/>
                    <a:pt x="334327" y="1372457"/>
                  </a:cubicBezTo>
                  <a:cubicBezTo>
                    <a:pt x="342709" y="1378172"/>
                    <a:pt x="351282" y="1383697"/>
                    <a:pt x="360045" y="1388935"/>
                  </a:cubicBezTo>
                  <a:cubicBezTo>
                    <a:pt x="366827" y="1382106"/>
                    <a:pt x="377866" y="1382059"/>
                    <a:pt x="384696" y="1388840"/>
                  </a:cubicBezTo>
                  <a:cubicBezTo>
                    <a:pt x="389106" y="1393212"/>
                    <a:pt x="390849" y="1399594"/>
                    <a:pt x="389287" y="1405604"/>
                  </a:cubicBezTo>
                  <a:cubicBezTo>
                    <a:pt x="398145" y="1410557"/>
                    <a:pt x="407194" y="1415129"/>
                    <a:pt x="416338" y="1419701"/>
                  </a:cubicBezTo>
                  <a:cubicBezTo>
                    <a:pt x="420414" y="1411024"/>
                    <a:pt x="430759" y="1407290"/>
                    <a:pt x="439436" y="1411367"/>
                  </a:cubicBezTo>
                  <a:cubicBezTo>
                    <a:pt x="448113" y="1415444"/>
                    <a:pt x="451847" y="1425788"/>
                    <a:pt x="447770" y="1434465"/>
                  </a:cubicBezTo>
                  <a:cubicBezTo>
                    <a:pt x="457295" y="1438561"/>
                    <a:pt x="466820" y="1442466"/>
                    <a:pt x="476345" y="1446181"/>
                  </a:cubicBezTo>
                  <a:cubicBezTo>
                    <a:pt x="480174" y="1437351"/>
                    <a:pt x="490433" y="1433284"/>
                    <a:pt x="499272" y="1437113"/>
                  </a:cubicBezTo>
                  <a:cubicBezTo>
                    <a:pt x="507397" y="1440637"/>
                    <a:pt x="511597" y="1449705"/>
                    <a:pt x="509016" y="1458182"/>
                  </a:cubicBezTo>
                  <a:cubicBezTo>
                    <a:pt x="518608" y="1461421"/>
                    <a:pt x="528323" y="1464593"/>
                    <a:pt x="538163" y="1467707"/>
                  </a:cubicBezTo>
                  <a:cubicBezTo>
                    <a:pt x="540791" y="1458420"/>
                    <a:pt x="550450" y="1453029"/>
                    <a:pt x="559737" y="1455658"/>
                  </a:cubicBezTo>
                  <a:cubicBezTo>
                    <a:pt x="569023" y="1458287"/>
                    <a:pt x="574414" y="1467945"/>
                    <a:pt x="571785" y="1477232"/>
                  </a:cubicBezTo>
                  <a:cubicBezTo>
                    <a:pt x="581568" y="1479642"/>
                    <a:pt x="591474" y="1481833"/>
                    <a:pt x="601504" y="1483805"/>
                  </a:cubicBezTo>
                  <a:cubicBezTo>
                    <a:pt x="603609" y="1474413"/>
                    <a:pt x="612924" y="1468498"/>
                    <a:pt x="622316" y="1470603"/>
                  </a:cubicBezTo>
                  <a:cubicBezTo>
                    <a:pt x="631136" y="1472565"/>
                    <a:pt x="636984" y="1480947"/>
                    <a:pt x="635794" y="1489901"/>
                  </a:cubicBezTo>
                  <a:cubicBezTo>
                    <a:pt x="645319" y="1491425"/>
                    <a:pt x="655891" y="1492663"/>
                    <a:pt x="666083" y="1493806"/>
                  </a:cubicBezTo>
                  <a:cubicBezTo>
                    <a:pt x="667483" y="1484281"/>
                    <a:pt x="676342" y="1477699"/>
                    <a:pt x="685867" y="1479099"/>
                  </a:cubicBezTo>
                  <a:cubicBezTo>
                    <a:pt x="694573" y="1480376"/>
                    <a:pt x="700964" y="1487958"/>
                    <a:pt x="700754" y="1496759"/>
                  </a:cubicBezTo>
                  <a:cubicBezTo>
                    <a:pt x="710851" y="1497425"/>
                    <a:pt x="720947" y="1497902"/>
                    <a:pt x="731234" y="1498092"/>
                  </a:cubicBezTo>
                  <a:cubicBezTo>
                    <a:pt x="731948" y="1488491"/>
                    <a:pt x="740302" y="1481290"/>
                    <a:pt x="749903" y="1481995"/>
                  </a:cubicBezTo>
                  <a:cubicBezTo>
                    <a:pt x="758514" y="1482633"/>
                    <a:pt x="765362" y="1489481"/>
                    <a:pt x="766000" y="1498092"/>
                  </a:cubicBezTo>
                  <a:cubicBezTo>
                    <a:pt x="776192" y="1498092"/>
                    <a:pt x="786384" y="1497425"/>
                    <a:pt x="796480" y="1496759"/>
                  </a:cubicBezTo>
                  <a:cubicBezTo>
                    <a:pt x="796252" y="1487138"/>
                    <a:pt x="803863" y="1479147"/>
                    <a:pt x="813492" y="1478918"/>
                  </a:cubicBezTo>
                  <a:cubicBezTo>
                    <a:pt x="822293" y="1478709"/>
                    <a:pt x="829866" y="1485090"/>
                    <a:pt x="831152" y="1493806"/>
                  </a:cubicBezTo>
                  <a:cubicBezTo>
                    <a:pt x="841248" y="1492663"/>
                    <a:pt x="851345" y="1491425"/>
                    <a:pt x="861346" y="1489901"/>
                  </a:cubicBezTo>
                  <a:cubicBezTo>
                    <a:pt x="860079" y="1480357"/>
                    <a:pt x="866794" y="1471594"/>
                    <a:pt x="876329" y="1470327"/>
                  </a:cubicBezTo>
                  <a:cubicBezTo>
                    <a:pt x="885282" y="1469146"/>
                    <a:pt x="893664" y="1474994"/>
                    <a:pt x="895635" y="1483805"/>
                  </a:cubicBezTo>
                  <a:cubicBezTo>
                    <a:pt x="905160" y="1481804"/>
                    <a:pt x="915543" y="1479614"/>
                    <a:pt x="925449" y="1477232"/>
                  </a:cubicBezTo>
                  <a:cubicBezTo>
                    <a:pt x="922820" y="1467945"/>
                    <a:pt x="928211" y="1458287"/>
                    <a:pt x="937498" y="1455658"/>
                  </a:cubicBezTo>
                  <a:cubicBezTo>
                    <a:pt x="946785" y="1453029"/>
                    <a:pt x="956443" y="1458420"/>
                    <a:pt x="959072" y="1467707"/>
                  </a:cubicBezTo>
                  <a:cubicBezTo>
                    <a:pt x="968597" y="1464850"/>
                    <a:pt x="978598" y="1461802"/>
                    <a:pt x="988123" y="1458182"/>
                  </a:cubicBezTo>
                  <a:cubicBezTo>
                    <a:pt x="984809" y="1449134"/>
                    <a:pt x="989457" y="1439113"/>
                    <a:pt x="998506" y="1435799"/>
                  </a:cubicBezTo>
                  <a:cubicBezTo>
                    <a:pt x="1007554" y="1432484"/>
                    <a:pt x="1017575" y="1437132"/>
                    <a:pt x="1020889" y="1446181"/>
                  </a:cubicBezTo>
                  <a:cubicBezTo>
                    <a:pt x="1030414" y="1442466"/>
                    <a:pt x="1039939" y="1438561"/>
                    <a:pt x="1049464" y="1434465"/>
                  </a:cubicBezTo>
                  <a:cubicBezTo>
                    <a:pt x="1045845" y="1425540"/>
                    <a:pt x="1050141" y="1415377"/>
                    <a:pt x="1059066" y="1411758"/>
                  </a:cubicBezTo>
                  <a:cubicBezTo>
                    <a:pt x="1067333" y="1408405"/>
                    <a:pt x="1076792" y="1411834"/>
                    <a:pt x="1080992" y="1419701"/>
                  </a:cubicBezTo>
                  <a:cubicBezTo>
                    <a:pt x="1090517" y="1415225"/>
                    <a:pt x="1099185" y="1410176"/>
                    <a:pt x="1108043" y="1405604"/>
                  </a:cubicBezTo>
                  <a:cubicBezTo>
                    <a:pt x="1103795" y="1396965"/>
                    <a:pt x="1107348" y="1386516"/>
                    <a:pt x="1115987" y="1382268"/>
                  </a:cubicBezTo>
                  <a:cubicBezTo>
                    <a:pt x="1123807" y="1378420"/>
                    <a:pt x="1133275" y="1380944"/>
                    <a:pt x="1138142" y="1388174"/>
                  </a:cubicBezTo>
                  <a:cubicBezTo>
                    <a:pt x="1146810" y="1382935"/>
                    <a:pt x="1155382" y="1377410"/>
                    <a:pt x="1163860" y="1371695"/>
                  </a:cubicBezTo>
                  <a:cubicBezTo>
                    <a:pt x="1158364" y="1363809"/>
                    <a:pt x="1160307" y="1352950"/>
                    <a:pt x="1168194" y="1347454"/>
                  </a:cubicBezTo>
                  <a:cubicBezTo>
                    <a:pt x="1176081" y="1341958"/>
                    <a:pt x="1186939" y="1343901"/>
                    <a:pt x="1192435" y="1351788"/>
                  </a:cubicBezTo>
                  <a:cubicBezTo>
                    <a:pt x="1200626" y="1345692"/>
                    <a:pt x="1208723" y="1339501"/>
                    <a:pt x="1216628" y="1332738"/>
                  </a:cubicBezTo>
                  <a:cubicBezTo>
                    <a:pt x="1211046" y="1324899"/>
                    <a:pt x="1212875" y="1314012"/>
                    <a:pt x="1220715" y="1308430"/>
                  </a:cubicBezTo>
                  <a:cubicBezTo>
                    <a:pt x="1227715" y="1303449"/>
                    <a:pt x="1237298" y="1304306"/>
                    <a:pt x="1243298" y="1310450"/>
                  </a:cubicBezTo>
                  <a:cubicBezTo>
                    <a:pt x="1250918" y="1303687"/>
                    <a:pt x="1258443" y="1296829"/>
                    <a:pt x="1265777" y="1289780"/>
                  </a:cubicBezTo>
                  <a:cubicBezTo>
                    <a:pt x="1259529" y="1282456"/>
                    <a:pt x="1260396" y="1271454"/>
                    <a:pt x="1267720" y="1265206"/>
                  </a:cubicBezTo>
                  <a:cubicBezTo>
                    <a:pt x="1274236" y="1259643"/>
                    <a:pt x="1283837" y="1259643"/>
                    <a:pt x="1290352" y="1265206"/>
                  </a:cubicBezTo>
                  <a:cubicBezTo>
                    <a:pt x="1297401" y="1257872"/>
                    <a:pt x="1304258" y="1250347"/>
                    <a:pt x="1310926" y="1242727"/>
                  </a:cubicBezTo>
                  <a:cubicBezTo>
                    <a:pt x="1305458" y="1234869"/>
                    <a:pt x="1307392" y="1224067"/>
                    <a:pt x="1315241" y="1218590"/>
                  </a:cubicBezTo>
                  <a:cubicBezTo>
                    <a:pt x="1320241" y="1215114"/>
                    <a:pt x="1326709" y="1214514"/>
                    <a:pt x="1332262" y="1217009"/>
                  </a:cubicBezTo>
                  <a:cubicBezTo>
                    <a:pt x="1338643" y="1209008"/>
                    <a:pt x="1344835" y="1201007"/>
                    <a:pt x="1351312" y="1192721"/>
                  </a:cubicBezTo>
                  <a:cubicBezTo>
                    <a:pt x="1343425" y="1187225"/>
                    <a:pt x="1341482" y="1176366"/>
                    <a:pt x="1346978" y="1168479"/>
                  </a:cubicBezTo>
                  <a:cubicBezTo>
                    <a:pt x="1352474" y="1160593"/>
                    <a:pt x="1363333" y="1158650"/>
                    <a:pt x="1371219" y="1164146"/>
                  </a:cubicBezTo>
                  <a:cubicBezTo>
                    <a:pt x="1376934" y="1155668"/>
                    <a:pt x="1382363" y="1147096"/>
                    <a:pt x="1387697" y="1138428"/>
                  </a:cubicBezTo>
                  <a:cubicBezTo>
                    <a:pt x="1379715" y="1133056"/>
                    <a:pt x="1377591" y="1122217"/>
                    <a:pt x="1382973" y="1114235"/>
                  </a:cubicBezTo>
                  <a:cubicBezTo>
                    <a:pt x="1387840" y="1107005"/>
                    <a:pt x="1397308" y="1104481"/>
                    <a:pt x="1405128" y="1108329"/>
                  </a:cubicBezTo>
                  <a:cubicBezTo>
                    <a:pt x="1409986" y="1099471"/>
                    <a:pt x="1414653" y="1090422"/>
                    <a:pt x="1419225" y="1081278"/>
                  </a:cubicBezTo>
                  <a:cubicBezTo>
                    <a:pt x="1410738" y="1076744"/>
                    <a:pt x="1407528" y="1066181"/>
                    <a:pt x="1412062" y="1057694"/>
                  </a:cubicBezTo>
                  <a:cubicBezTo>
                    <a:pt x="1416262" y="1049827"/>
                    <a:pt x="1425721" y="1046398"/>
                    <a:pt x="1433989" y="1049750"/>
                  </a:cubicBezTo>
                  <a:cubicBezTo>
                    <a:pt x="1438084" y="1040225"/>
                    <a:pt x="1441990" y="1030700"/>
                    <a:pt x="1445704" y="1021175"/>
                  </a:cubicBezTo>
                  <a:cubicBezTo>
                    <a:pt x="1436818" y="1017756"/>
                    <a:pt x="1432284" y="1007850"/>
                    <a:pt x="1435513" y="998887"/>
                  </a:cubicBezTo>
                  <a:cubicBezTo>
                    <a:pt x="1438780" y="989895"/>
                    <a:pt x="1448715" y="985247"/>
                    <a:pt x="1457706" y="988505"/>
                  </a:cubicBezTo>
                  <a:cubicBezTo>
                    <a:pt x="1460945" y="978913"/>
                    <a:pt x="1464117" y="969197"/>
                    <a:pt x="1467231" y="959358"/>
                  </a:cubicBezTo>
                  <a:cubicBezTo>
                    <a:pt x="1458097" y="956310"/>
                    <a:pt x="1453163" y="946442"/>
                    <a:pt x="1456211" y="937308"/>
                  </a:cubicBezTo>
                  <a:cubicBezTo>
                    <a:pt x="1459002" y="928964"/>
                    <a:pt x="1467565" y="924001"/>
                    <a:pt x="1476184" y="925735"/>
                  </a:cubicBezTo>
                  <a:cubicBezTo>
                    <a:pt x="1478661" y="916210"/>
                    <a:pt x="1480852" y="906018"/>
                    <a:pt x="1482852" y="896017"/>
                  </a:cubicBezTo>
                  <a:cubicBezTo>
                    <a:pt x="1473260" y="894550"/>
                    <a:pt x="1466669" y="885606"/>
                    <a:pt x="1468088" y="876014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 sz="270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106" name="Freeform: Shape 2105">
              <a:extLst>
                <a:ext uri="{FF2B5EF4-FFF2-40B4-BE49-F238E27FC236}">
                  <a16:creationId xmlns:a16="http://schemas.microsoft.com/office/drawing/2014/main" id="{9CE86060-FF3A-4778-B4AF-C5450567D818}"/>
                </a:ext>
              </a:extLst>
            </p:cNvPr>
            <p:cNvSpPr/>
            <p:nvPr/>
          </p:nvSpPr>
          <p:spPr>
            <a:xfrm rot="16715999">
              <a:off x="7201661" y="2174249"/>
              <a:ext cx="1383600" cy="1383600"/>
            </a:xfrm>
            <a:custGeom>
              <a:avLst/>
              <a:gdLst>
                <a:gd name="connsiteX0" fmla="*/ 1383601 w 1383600"/>
                <a:gd name="connsiteY0" fmla="*/ 691800 h 1383600"/>
                <a:gd name="connsiteX1" fmla="*/ 691800 w 1383600"/>
                <a:gd name="connsiteY1" fmla="*/ 1383601 h 1383600"/>
                <a:gd name="connsiteX2" fmla="*/ 0 w 1383600"/>
                <a:gd name="connsiteY2" fmla="*/ 691800 h 1383600"/>
                <a:gd name="connsiteX3" fmla="*/ 691800 w 1383600"/>
                <a:gd name="connsiteY3" fmla="*/ 0 h 1383600"/>
                <a:gd name="connsiteX4" fmla="*/ 1383601 w 1383600"/>
                <a:gd name="connsiteY4" fmla="*/ 691800 h 1383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83600" h="1383600">
                  <a:moveTo>
                    <a:pt x="1383601" y="691800"/>
                  </a:moveTo>
                  <a:cubicBezTo>
                    <a:pt x="1383601" y="1073871"/>
                    <a:pt x="1073871" y="1383601"/>
                    <a:pt x="691800" y="1383601"/>
                  </a:cubicBezTo>
                  <a:cubicBezTo>
                    <a:pt x="309730" y="1383601"/>
                    <a:pt x="0" y="1073871"/>
                    <a:pt x="0" y="691800"/>
                  </a:cubicBezTo>
                  <a:cubicBezTo>
                    <a:pt x="0" y="309730"/>
                    <a:pt x="309730" y="0"/>
                    <a:pt x="691800" y="0"/>
                  </a:cubicBezTo>
                  <a:cubicBezTo>
                    <a:pt x="1073871" y="0"/>
                    <a:pt x="1383601" y="309730"/>
                    <a:pt x="1383601" y="691800"/>
                  </a:cubicBez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 sz="270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109" name="Freeform: Shape 2108">
              <a:extLst>
                <a:ext uri="{FF2B5EF4-FFF2-40B4-BE49-F238E27FC236}">
                  <a16:creationId xmlns:a16="http://schemas.microsoft.com/office/drawing/2014/main" id="{7ACC031D-9B16-4A53-9E0F-D8CF9869F4CA}"/>
                </a:ext>
              </a:extLst>
            </p:cNvPr>
            <p:cNvSpPr/>
            <p:nvPr/>
          </p:nvSpPr>
          <p:spPr>
            <a:xfrm rot="18900000">
              <a:off x="7642399" y="3860937"/>
              <a:ext cx="1496568" cy="1496568"/>
            </a:xfrm>
            <a:custGeom>
              <a:avLst/>
              <a:gdLst>
                <a:gd name="connsiteX0" fmla="*/ 1496568 w 1496568"/>
                <a:gd name="connsiteY0" fmla="*/ 748284 h 1496568"/>
                <a:gd name="connsiteX1" fmla="*/ 748284 w 1496568"/>
                <a:gd name="connsiteY1" fmla="*/ 1496569 h 1496568"/>
                <a:gd name="connsiteX2" fmla="*/ 0 w 1496568"/>
                <a:gd name="connsiteY2" fmla="*/ 748284 h 1496568"/>
                <a:gd name="connsiteX3" fmla="*/ 748284 w 1496568"/>
                <a:gd name="connsiteY3" fmla="*/ 0 h 1496568"/>
                <a:gd name="connsiteX4" fmla="*/ 1496568 w 1496568"/>
                <a:gd name="connsiteY4" fmla="*/ 748284 h 14965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96568" h="1496568">
                  <a:moveTo>
                    <a:pt x="1496568" y="748284"/>
                  </a:moveTo>
                  <a:cubicBezTo>
                    <a:pt x="1496568" y="1161550"/>
                    <a:pt x="1161550" y="1496569"/>
                    <a:pt x="748284" y="1496569"/>
                  </a:cubicBezTo>
                  <a:cubicBezTo>
                    <a:pt x="335018" y="1496569"/>
                    <a:pt x="0" y="1161550"/>
                    <a:pt x="0" y="748284"/>
                  </a:cubicBezTo>
                  <a:cubicBezTo>
                    <a:pt x="0" y="335018"/>
                    <a:pt x="335018" y="0"/>
                    <a:pt x="748284" y="0"/>
                  </a:cubicBezTo>
                  <a:cubicBezTo>
                    <a:pt x="1161550" y="0"/>
                    <a:pt x="1496568" y="335018"/>
                    <a:pt x="1496568" y="748284"/>
                  </a:cubicBezTo>
                  <a:close/>
                </a:path>
              </a:pathLst>
            </a:custGeom>
            <a:solidFill>
              <a:srgbClr val="DFE0E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 sz="270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110" name="Freeform: Shape 2109">
              <a:extLst>
                <a:ext uri="{FF2B5EF4-FFF2-40B4-BE49-F238E27FC236}">
                  <a16:creationId xmlns:a16="http://schemas.microsoft.com/office/drawing/2014/main" id="{5466DFFE-6574-418A-9B33-D45CCDCA3906}"/>
                </a:ext>
              </a:extLst>
            </p:cNvPr>
            <p:cNvSpPr/>
            <p:nvPr/>
          </p:nvSpPr>
          <p:spPr>
            <a:xfrm>
              <a:off x="7641621" y="3860863"/>
              <a:ext cx="1497234" cy="1498568"/>
            </a:xfrm>
            <a:custGeom>
              <a:avLst/>
              <a:gdLst>
                <a:gd name="connsiteX0" fmla="*/ 1468945 w 1497234"/>
                <a:gd name="connsiteY0" fmla="*/ 875252 h 1498568"/>
                <a:gd name="connsiteX1" fmla="*/ 1488948 w 1497234"/>
                <a:gd name="connsiteY1" fmla="*/ 861155 h 1498568"/>
                <a:gd name="connsiteX2" fmla="*/ 1492853 w 1497234"/>
                <a:gd name="connsiteY2" fmla="*/ 830866 h 1498568"/>
                <a:gd name="connsiteX3" fmla="*/ 1478118 w 1497234"/>
                <a:gd name="connsiteY3" fmla="*/ 811101 h 1498568"/>
                <a:gd name="connsiteX4" fmla="*/ 1495901 w 1497234"/>
                <a:gd name="connsiteY4" fmla="*/ 796195 h 1498568"/>
                <a:gd name="connsiteX5" fmla="*/ 1497235 w 1497234"/>
                <a:gd name="connsiteY5" fmla="*/ 765715 h 1498568"/>
                <a:gd name="connsiteX6" fmla="*/ 1481138 w 1497234"/>
                <a:gd name="connsiteY6" fmla="*/ 747046 h 1498568"/>
                <a:gd name="connsiteX7" fmla="*/ 1497235 w 1497234"/>
                <a:gd name="connsiteY7" fmla="*/ 730948 h 1498568"/>
                <a:gd name="connsiteX8" fmla="*/ 1495901 w 1497234"/>
                <a:gd name="connsiteY8" fmla="*/ 700469 h 1498568"/>
                <a:gd name="connsiteX9" fmla="*/ 1477946 w 1497234"/>
                <a:gd name="connsiteY9" fmla="*/ 683581 h 1498568"/>
                <a:gd name="connsiteX10" fmla="*/ 1492853 w 1497234"/>
                <a:gd name="connsiteY10" fmla="*/ 665797 h 1498568"/>
                <a:gd name="connsiteX11" fmla="*/ 1488948 w 1497234"/>
                <a:gd name="connsiteY11" fmla="*/ 635603 h 1498568"/>
                <a:gd name="connsiteX12" fmla="*/ 1469564 w 1497234"/>
                <a:gd name="connsiteY12" fmla="*/ 620373 h 1498568"/>
                <a:gd name="connsiteX13" fmla="*/ 1482947 w 1497234"/>
                <a:gd name="connsiteY13" fmla="*/ 601313 h 1498568"/>
                <a:gd name="connsiteX14" fmla="*/ 1476280 w 1497234"/>
                <a:gd name="connsiteY14" fmla="*/ 571500 h 1498568"/>
                <a:gd name="connsiteX15" fmla="*/ 1455753 w 1497234"/>
                <a:gd name="connsiteY15" fmla="*/ 557851 h 1498568"/>
                <a:gd name="connsiteX16" fmla="*/ 1467326 w 1497234"/>
                <a:gd name="connsiteY16" fmla="*/ 537877 h 1498568"/>
                <a:gd name="connsiteX17" fmla="*/ 1457801 w 1497234"/>
                <a:gd name="connsiteY17" fmla="*/ 508826 h 1498568"/>
                <a:gd name="connsiteX18" fmla="*/ 1435417 w 1497234"/>
                <a:gd name="connsiteY18" fmla="*/ 498443 h 1498568"/>
                <a:gd name="connsiteX19" fmla="*/ 1445800 w 1497234"/>
                <a:gd name="connsiteY19" fmla="*/ 476060 h 1498568"/>
                <a:gd name="connsiteX20" fmla="*/ 1434084 w 1497234"/>
                <a:gd name="connsiteY20" fmla="*/ 447961 h 1498568"/>
                <a:gd name="connsiteX21" fmla="*/ 1411376 w 1497234"/>
                <a:gd name="connsiteY21" fmla="*/ 438360 h 1498568"/>
                <a:gd name="connsiteX22" fmla="*/ 1419320 w 1497234"/>
                <a:gd name="connsiteY22" fmla="*/ 416433 h 1498568"/>
                <a:gd name="connsiteX23" fmla="*/ 1405223 w 1497234"/>
                <a:gd name="connsiteY23" fmla="*/ 389382 h 1498568"/>
                <a:gd name="connsiteX24" fmla="*/ 1381887 w 1497234"/>
                <a:gd name="connsiteY24" fmla="*/ 381438 h 1498568"/>
                <a:gd name="connsiteX25" fmla="*/ 1387792 w 1497234"/>
                <a:gd name="connsiteY25" fmla="*/ 359283 h 1498568"/>
                <a:gd name="connsiteX26" fmla="*/ 1371314 w 1497234"/>
                <a:gd name="connsiteY26" fmla="*/ 333565 h 1498568"/>
                <a:gd name="connsiteX27" fmla="*/ 1347025 w 1497234"/>
                <a:gd name="connsiteY27" fmla="*/ 329279 h 1498568"/>
                <a:gd name="connsiteX28" fmla="*/ 1351312 w 1497234"/>
                <a:gd name="connsiteY28" fmla="*/ 304990 h 1498568"/>
                <a:gd name="connsiteX29" fmla="*/ 1332738 w 1497234"/>
                <a:gd name="connsiteY29" fmla="*/ 280797 h 1498568"/>
                <a:gd name="connsiteX30" fmla="*/ 1308316 w 1497234"/>
                <a:gd name="connsiteY30" fmla="*/ 277435 h 1498568"/>
                <a:gd name="connsiteX31" fmla="*/ 1310354 w 1497234"/>
                <a:gd name="connsiteY31" fmla="*/ 254127 h 1498568"/>
                <a:gd name="connsiteX32" fmla="*/ 1289780 w 1497234"/>
                <a:gd name="connsiteY32" fmla="*/ 231648 h 1498568"/>
                <a:gd name="connsiteX33" fmla="*/ 1265205 w 1497234"/>
                <a:gd name="connsiteY33" fmla="*/ 229714 h 1498568"/>
                <a:gd name="connsiteX34" fmla="*/ 1265205 w 1497234"/>
                <a:gd name="connsiteY34" fmla="*/ 207073 h 1498568"/>
                <a:gd name="connsiteX35" fmla="*/ 1242631 w 1497234"/>
                <a:gd name="connsiteY35" fmla="*/ 186500 h 1498568"/>
                <a:gd name="connsiteX36" fmla="*/ 1218152 w 1497234"/>
                <a:gd name="connsiteY36" fmla="*/ 188595 h 1498568"/>
                <a:gd name="connsiteX37" fmla="*/ 1216057 w 1497234"/>
                <a:gd name="connsiteY37" fmla="*/ 164116 h 1498568"/>
                <a:gd name="connsiteX38" fmla="*/ 1191863 w 1497234"/>
                <a:gd name="connsiteY38" fmla="*/ 145066 h 1498568"/>
                <a:gd name="connsiteX39" fmla="*/ 1167622 w 1497234"/>
                <a:gd name="connsiteY39" fmla="*/ 149400 h 1498568"/>
                <a:gd name="connsiteX40" fmla="*/ 1163288 w 1497234"/>
                <a:gd name="connsiteY40" fmla="*/ 125159 h 1498568"/>
                <a:gd name="connsiteX41" fmla="*/ 1137571 w 1497234"/>
                <a:gd name="connsiteY41" fmla="*/ 108680 h 1498568"/>
                <a:gd name="connsiteX42" fmla="*/ 1112939 w 1497234"/>
                <a:gd name="connsiteY42" fmla="*/ 109595 h 1498568"/>
                <a:gd name="connsiteX43" fmla="*/ 1108043 w 1497234"/>
                <a:gd name="connsiteY43" fmla="*/ 92012 h 1498568"/>
                <a:gd name="connsiteX44" fmla="*/ 1080992 w 1497234"/>
                <a:gd name="connsiteY44" fmla="*/ 77914 h 1498568"/>
                <a:gd name="connsiteX45" fmla="*/ 1057408 w 1497234"/>
                <a:gd name="connsiteY45" fmla="*/ 85077 h 1498568"/>
                <a:gd name="connsiteX46" fmla="*/ 1049464 w 1497234"/>
                <a:gd name="connsiteY46" fmla="*/ 63151 h 1498568"/>
                <a:gd name="connsiteX47" fmla="*/ 1020889 w 1497234"/>
                <a:gd name="connsiteY47" fmla="*/ 51435 h 1498568"/>
                <a:gd name="connsiteX48" fmla="*/ 997963 w 1497234"/>
                <a:gd name="connsiteY48" fmla="*/ 60503 h 1498568"/>
                <a:gd name="connsiteX49" fmla="*/ 988219 w 1497234"/>
                <a:gd name="connsiteY49" fmla="*/ 39434 h 1498568"/>
                <a:gd name="connsiteX50" fmla="*/ 959644 w 1497234"/>
                <a:gd name="connsiteY50" fmla="*/ 29909 h 1498568"/>
                <a:gd name="connsiteX51" fmla="*/ 937593 w 1497234"/>
                <a:gd name="connsiteY51" fmla="*/ 40929 h 1498568"/>
                <a:gd name="connsiteX52" fmla="*/ 926020 w 1497234"/>
                <a:gd name="connsiteY52" fmla="*/ 20955 h 1498568"/>
                <a:gd name="connsiteX53" fmla="*/ 896207 w 1497234"/>
                <a:gd name="connsiteY53" fmla="*/ 14288 h 1498568"/>
                <a:gd name="connsiteX54" fmla="*/ 875300 w 1497234"/>
                <a:gd name="connsiteY54" fmla="*/ 27346 h 1498568"/>
                <a:gd name="connsiteX55" fmla="*/ 861917 w 1497234"/>
                <a:gd name="connsiteY55" fmla="*/ 8287 h 1498568"/>
                <a:gd name="connsiteX56" fmla="*/ 831723 w 1497234"/>
                <a:gd name="connsiteY56" fmla="*/ 4286 h 1498568"/>
                <a:gd name="connsiteX57" fmla="*/ 811939 w 1497234"/>
                <a:gd name="connsiteY57" fmla="*/ 18993 h 1498568"/>
                <a:gd name="connsiteX58" fmla="*/ 797052 w 1497234"/>
                <a:gd name="connsiteY58" fmla="*/ 1334 h 1498568"/>
                <a:gd name="connsiteX59" fmla="*/ 766572 w 1497234"/>
                <a:gd name="connsiteY59" fmla="*/ 0 h 1498568"/>
                <a:gd name="connsiteX60" fmla="*/ 749141 w 1497234"/>
                <a:gd name="connsiteY60" fmla="*/ 17431 h 1498568"/>
                <a:gd name="connsiteX61" fmla="*/ 731711 w 1497234"/>
                <a:gd name="connsiteY61" fmla="*/ 0 h 1498568"/>
                <a:gd name="connsiteX62" fmla="*/ 701230 w 1497234"/>
                <a:gd name="connsiteY62" fmla="*/ 1334 h 1498568"/>
                <a:gd name="connsiteX63" fmla="*/ 684219 w 1497234"/>
                <a:gd name="connsiteY63" fmla="*/ 19174 h 1498568"/>
                <a:gd name="connsiteX64" fmla="*/ 666559 w 1497234"/>
                <a:gd name="connsiteY64" fmla="*/ 4286 h 1498568"/>
                <a:gd name="connsiteX65" fmla="*/ 636365 w 1497234"/>
                <a:gd name="connsiteY65" fmla="*/ 8287 h 1498568"/>
                <a:gd name="connsiteX66" fmla="*/ 621135 w 1497234"/>
                <a:gd name="connsiteY66" fmla="*/ 27670 h 1498568"/>
                <a:gd name="connsiteX67" fmla="*/ 602075 w 1497234"/>
                <a:gd name="connsiteY67" fmla="*/ 14288 h 1498568"/>
                <a:gd name="connsiteX68" fmla="*/ 572262 w 1497234"/>
                <a:gd name="connsiteY68" fmla="*/ 20955 h 1498568"/>
                <a:gd name="connsiteX69" fmla="*/ 558612 w 1497234"/>
                <a:gd name="connsiteY69" fmla="*/ 41481 h 1498568"/>
                <a:gd name="connsiteX70" fmla="*/ 538639 w 1497234"/>
                <a:gd name="connsiteY70" fmla="*/ 29909 h 1498568"/>
                <a:gd name="connsiteX71" fmla="*/ 510064 w 1497234"/>
                <a:gd name="connsiteY71" fmla="*/ 39434 h 1498568"/>
                <a:gd name="connsiteX72" fmla="*/ 498462 w 1497234"/>
                <a:gd name="connsiteY72" fmla="*/ 61179 h 1498568"/>
                <a:gd name="connsiteX73" fmla="*/ 477393 w 1497234"/>
                <a:gd name="connsiteY73" fmla="*/ 51435 h 1498568"/>
                <a:gd name="connsiteX74" fmla="*/ 448818 w 1497234"/>
                <a:gd name="connsiteY74" fmla="*/ 63151 h 1498568"/>
                <a:gd name="connsiteX75" fmla="*/ 439217 w 1497234"/>
                <a:gd name="connsiteY75" fmla="*/ 85858 h 1498568"/>
                <a:gd name="connsiteX76" fmla="*/ 417290 w 1497234"/>
                <a:gd name="connsiteY76" fmla="*/ 77914 h 1498568"/>
                <a:gd name="connsiteX77" fmla="*/ 390239 w 1497234"/>
                <a:gd name="connsiteY77" fmla="*/ 92012 h 1498568"/>
                <a:gd name="connsiteX78" fmla="*/ 382295 w 1497234"/>
                <a:gd name="connsiteY78" fmla="*/ 115348 h 1498568"/>
                <a:gd name="connsiteX79" fmla="*/ 360140 w 1497234"/>
                <a:gd name="connsiteY79" fmla="*/ 109442 h 1498568"/>
                <a:gd name="connsiteX80" fmla="*/ 334423 w 1497234"/>
                <a:gd name="connsiteY80" fmla="*/ 125921 h 1498568"/>
                <a:gd name="connsiteX81" fmla="*/ 330089 w 1497234"/>
                <a:gd name="connsiteY81" fmla="*/ 150162 h 1498568"/>
                <a:gd name="connsiteX82" fmla="*/ 305848 w 1497234"/>
                <a:gd name="connsiteY82" fmla="*/ 145828 h 1498568"/>
                <a:gd name="connsiteX83" fmla="*/ 281654 w 1497234"/>
                <a:gd name="connsiteY83" fmla="*/ 164878 h 1498568"/>
                <a:gd name="connsiteX84" fmla="*/ 279559 w 1497234"/>
                <a:gd name="connsiteY84" fmla="*/ 189357 h 1498568"/>
                <a:gd name="connsiteX85" fmla="*/ 255079 w 1497234"/>
                <a:gd name="connsiteY85" fmla="*/ 187262 h 1498568"/>
                <a:gd name="connsiteX86" fmla="*/ 232505 w 1497234"/>
                <a:gd name="connsiteY86" fmla="*/ 207836 h 1498568"/>
                <a:gd name="connsiteX87" fmla="*/ 230571 w 1497234"/>
                <a:gd name="connsiteY87" fmla="*/ 232410 h 1498568"/>
                <a:gd name="connsiteX88" fmla="*/ 207930 w 1497234"/>
                <a:gd name="connsiteY88" fmla="*/ 232410 h 1498568"/>
                <a:gd name="connsiteX89" fmla="*/ 187357 w 1497234"/>
                <a:gd name="connsiteY89" fmla="*/ 254889 h 1498568"/>
                <a:gd name="connsiteX90" fmla="*/ 188280 w 1497234"/>
                <a:gd name="connsiteY90" fmla="*/ 279521 h 1498568"/>
                <a:gd name="connsiteX91" fmla="*/ 164973 w 1497234"/>
                <a:gd name="connsiteY91" fmla="*/ 281559 h 1498568"/>
                <a:gd name="connsiteX92" fmla="*/ 145923 w 1497234"/>
                <a:gd name="connsiteY92" fmla="*/ 305753 h 1498568"/>
                <a:gd name="connsiteX93" fmla="*/ 150209 w 1497234"/>
                <a:gd name="connsiteY93" fmla="*/ 330041 h 1498568"/>
                <a:gd name="connsiteX94" fmla="*/ 125920 w 1497234"/>
                <a:gd name="connsiteY94" fmla="*/ 334328 h 1498568"/>
                <a:gd name="connsiteX95" fmla="*/ 109442 w 1497234"/>
                <a:gd name="connsiteY95" fmla="*/ 360045 h 1498568"/>
                <a:gd name="connsiteX96" fmla="*/ 114166 w 1497234"/>
                <a:gd name="connsiteY96" fmla="*/ 384238 h 1498568"/>
                <a:gd name="connsiteX97" fmla="*/ 92011 w 1497234"/>
                <a:gd name="connsiteY97" fmla="*/ 390144 h 1498568"/>
                <a:gd name="connsiteX98" fmla="*/ 77914 w 1497234"/>
                <a:gd name="connsiteY98" fmla="*/ 417195 h 1498568"/>
                <a:gd name="connsiteX99" fmla="*/ 85077 w 1497234"/>
                <a:gd name="connsiteY99" fmla="*/ 440779 h 1498568"/>
                <a:gd name="connsiteX100" fmla="*/ 63151 w 1497234"/>
                <a:gd name="connsiteY100" fmla="*/ 448723 h 1498568"/>
                <a:gd name="connsiteX101" fmla="*/ 51435 w 1497234"/>
                <a:gd name="connsiteY101" fmla="*/ 476821 h 1498568"/>
                <a:gd name="connsiteX102" fmla="*/ 61817 w 1497234"/>
                <a:gd name="connsiteY102" fmla="*/ 499205 h 1498568"/>
                <a:gd name="connsiteX103" fmla="*/ 39433 w 1497234"/>
                <a:gd name="connsiteY103" fmla="*/ 509588 h 1498568"/>
                <a:gd name="connsiteX104" fmla="*/ 29908 w 1497234"/>
                <a:gd name="connsiteY104" fmla="*/ 538639 h 1498568"/>
                <a:gd name="connsiteX105" fmla="*/ 40929 w 1497234"/>
                <a:gd name="connsiteY105" fmla="*/ 560689 h 1498568"/>
                <a:gd name="connsiteX106" fmla="*/ 20955 w 1497234"/>
                <a:gd name="connsiteY106" fmla="*/ 572262 h 1498568"/>
                <a:gd name="connsiteX107" fmla="*/ 14288 w 1497234"/>
                <a:gd name="connsiteY107" fmla="*/ 602075 h 1498568"/>
                <a:gd name="connsiteX108" fmla="*/ 27346 w 1497234"/>
                <a:gd name="connsiteY108" fmla="*/ 622983 h 1498568"/>
                <a:gd name="connsiteX109" fmla="*/ 8287 w 1497234"/>
                <a:gd name="connsiteY109" fmla="*/ 636365 h 1498568"/>
                <a:gd name="connsiteX110" fmla="*/ 4381 w 1497234"/>
                <a:gd name="connsiteY110" fmla="*/ 666560 h 1498568"/>
                <a:gd name="connsiteX111" fmla="*/ 19116 w 1497234"/>
                <a:gd name="connsiteY111" fmla="*/ 686324 h 1498568"/>
                <a:gd name="connsiteX112" fmla="*/ 1333 w 1497234"/>
                <a:gd name="connsiteY112" fmla="*/ 701230 h 1498568"/>
                <a:gd name="connsiteX113" fmla="*/ 0 w 1497234"/>
                <a:gd name="connsiteY113" fmla="*/ 731711 h 1498568"/>
                <a:gd name="connsiteX114" fmla="*/ 16097 w 1497234"/>
                <a:gd name="connsiteY114" fmla="*/ 750380 h 1498568"/>
                <a:gd name="connsiteX115" fmla="*/ 0 w 1497234"/>
                <a:gd name="connsiteY115" fmla="*/ 766477 h 1498568"/>
                <a:gd name="connsiteX116" fmla="*/ 1333 w 1497234"/>
                <a:gd name="connsiteY116" fmla="*/ 796957 h 1498568"/>
                <a:gd name="connsiteX117" fmla="*/ 19288 w 1497234"/>
                <a:gd name="connsiteY117" fmla="*/ 813845 h 1498568"/>
                <a:gd name="connsiteX118" fmla="*/ 4381 w 1497234"/>
                <a:gd name="connsiteY118" fmla="*/ 831628 h 1498568"/>
                <a:gd name="connsiteX119" fmla="*/ 8287 w 1497234"/>
                <a:gd name="connsiteY119" fmla="*/ 861917 h 1498568"/>
                <a:gd name="connsiteX120" fmla="*/ 27670 w 1497234"/>
                <a:gd name="connsiteY120" fmla="*/ 877148 h 1498568"/>
                <a:gd name="connsiteX121" fmla="*/ 14288 w 1497234"/>
                <a:gd name="connsiteY121" fmla="*/ 896207 h 1498568"/>
                <a:gd name="connsiteX122" fmla="*/ 20955 w 1497234"/>
                <a:gd name="connsiteY122" fmla="*/ 925925 h 1498568"/>
                <a:gd name="connsiteX123" fmla="*/ 41481 w 1497234"/>
                <a:gd name="connsiteY123" fmla="*/ 939575 h 1498568"/>
                <a:gd name="connsiteX124" fmla="*/ 29908 w 1497234"/>
                <a:gd name="connsiteY124" fmla="*/ 959548 h 1498568"/>
                <a:gd name="connsiteX125" fmla="*/ 39433 w 1497234"/>
                <a:gd name="connsiteY125" fmla="*/ 988695 h 1498568"/>
                <a:gd name="connsiteX126" fmla="*/ 61179 w 1497234"/>
                <a:gd name="connsiteY126" fmla="*/ 1000297 h 1498568"/>
                <a:gd name="connsiteX127" fmla="*/ 51435 w 1497234"/>
                <a:gd name="connsiteY127" fmla="*/ 1021366 h 1498568"/>
                <a:gd name="connsiteX128" fmla="*/ 63151 w 1497234"/>
                <a:gd name="connsiteY128" fmla="*/ 1049941 h 1498568"/>
                <a:gd name="connsiteX129" fmla="*/ 86249 w 1497234"/>
                <a:gd name="connsiteY129" fmla="*/ 1058275 h 1498568"/>
                <a:gd name="connsiteX130" fmla="*/ 77914 w 1497234"/>
                <a:gd name="connsiteY130" fmla="*/ 1081373 h 1498568"/>
                <a:gd name="connsiteX131" fmla="*/ 92011 w 1497234"/>
                <a:gd name="connsiteY131" fmla="*/ 1108424 h 1498568"/>
                <a:gd name="connsiteX132" fmla="*/ 115538 w 1497234"/>
                <a:gd name="connsiteY132" fmla="*/ 1114997 h 1498568"/>
                <a:gd name="connsiteX133" fmla="*/ 109442 w 1497234"/>
                <a:gd name="connsiteY133" fmla="*/ 1138523 h 1498568"/>
                <a:gd name="connsiteX134" fmla="*/ 125920 w 1497234"/>
                <a:gd name="connsiteY134" fmla="*/ 1164241 h 1498568"/>
                <a:gd name="connsiteX135" fmla="*/ 150209 w 1497234"/>
                <a:gd name="connsiteY135" fmla="*/ 1168527 h 1498568"/>
                <a:gd name="connsiteX136" fmla="*/ 145923 w 1497234"/>
                <a:gd name="connsiteY136" fmla="*/ 1192816 h 1498568"/>
                <a:gd name="connsiteX137" fmla="*/ 164973 w 1497234"/>
                <a:gd name="connsiteY137" fmla="*/ 1217009 h 1498568"/>
                <a:gd name="connsiteX138" fmla="*/ 189452 w 1497234"/>
                <a:gd name="connsiteY138" fmla="*/ 1219105 h 1498568"/>
                <a:gd name="connsiteX139" fmla="*/ 187357 w 1497234"/>
                <a:gd name="connsiteY139" fmla="*/ 1243584 h 1498568"/>
                <a:gd name="connsiteX140" fmla="*/ 207930 w 1497234"/>
                <a:gd name="connsiteY140" fmla="*/ 1266158 h 1498568"/>
                <a:gd name="connsiteX141" fmla="*/ 232457 w 1497234"/>
                <a:gd name="connsiteY141" fmla="*/ 1266111 h 1498568"/>
                <a:gd name="connsiteX142" fmla="*/ 232505 w 1497234"/>
                <a:gd name="connsiteY142" fmla="*/ 1290638 h 1498568"/>
                <a:gd name="connsiteX143" fmla="*/ 255079 w 1497234"/>
                <a:gd name="connsiteY143" fmla="*/ 1311307 h 1498568"/>
                <a:gd name="connsiteX144" fmla="*/ 279511 w 1497234"/>
                <a:gd name="connsiteY144" fmla="*/ 1309164 h 1498568"/>
                <a:gd name="connsiteX145" fmla="*/ 281654 w 1497234"/>
                <a:gd name="connsiteY145" fmla="*/ 1333595 h 1498568"/>
                <a:gd name="connsiteX146" fmla="*/ 305848 w 1497234"/>
                <a:gd name="connsiteY146" fmla="*/ 1352645 h 1498568"/>
                <a:gd name="connsiteX147" fmla="*/ 330136 w 1497234"/>
                <a:gd name="connsiteY147" fmla="*/ 1348359 h 1498568"/>
                <a:gd name="connsiteX148" fmla="*/ 334423 w 1497234"/>
                <a:gd name="connsiteY148" fmla="*/ 1372648 h 1498568"/>
                <a:gd name="connsiteX149" fmla="*/ 360140 w 1497234"/>
                <a:gd name="connsiteY149" fmla="*/ 1389126 h 1498568"/>
                <a:gd name="connsiteX150" fmla="*/ 383857 w 1497234"/>
                <a:gd name="connsiteY150" fmla="*/ 1382744 h 1498568"/>
                <a:gd name="connsiteX151" fmla="*/ 390239 w 1497234"/>
                <a:gd name="connsiteY151" fmla="*/ 1406462 h 1498568"/>
                <a:gd name="connsiteX152" fmla="*/ 417290 w 1497234"/>
                <a:gd name="connsiteY152" fmla="*/ 1420654 h 1498568"/>
                <a:gd name="connsiteX153" fmla="*/ 440874 w 1497234"/>
                <a:gd name="connsiteY153" fmla="*/ 1413491 h 1498568"/>
                <a:gd name="connsiteX154" fmla="*/ 448818 w 1497234"/>
                <a:gd name="connsiteY154" fmla="*/ 1435418 h 1498568"/>
                <a:gd name="connsiteX155" fmla="*/ 477393 w 1497234"/>
                <a:gd name="connsiteY155" fmla="*/ 1447133 h 1498568"/>
                <a:gd name="connsiteX156" fmla="*/ 499586 w 1497234"/>
                <a:gd name="connsiteY156" fmla="*/ 1436846 h 1498568"/>
                <a:gd name="connsiteX157" fmla="*/ 510064 w 1497234"/>
                <a:gd name="connsiteY157" fmla="*/ 1459039 h 1498568"/>
                <a:gd name="connsiteX158" fmla="*/ 538639 w 1497234"/>
                <a:gd name="connsiteY158" fmla="*/ 1468564 h 1498568"/>
                <a:gd name="connsiteX159" fmla="*/ 560575 w 1497234"/>
                <a:gd name="connsiteY159" fmla="*/ 1457325 h 1498568"/>
                <a:gd name="connsiteX160" fmla="*/ 572262 w 1497234"/>
                <a:gd name="connsiteY160" fmla="*/ 1477613 h 1498568"/>
                <a:gd name="connsiteX161" fmla="*/ 602075 w 1497234"/>
                <a:gd name="connsiteY161" fmla="*/ 1484186 h 1498568"/>
                <a:gd name="connsiteX162" fmla="*/ 622887 w 1497234"/>
                <a:gd name="connsiteY162" fmla="*/ 1470975 h 1498568"/>
                <a:gd name="connsiteX163" fmla="*/ 636365 w 1497234"/>
                <a:gd name="connsiteY163" fmla="*/ 1490281 h 1498568"/>
                <a:gd name="connsiteX164" fmla="*/ 666559 w 1497234"/>
                <a:gd name="connsiteY164" fmla="*/ 1494187 h 1498568"/>
                <a:gd name="connsiteX165" fmla="*/ 686324 w 1497234"/>
                <a:gd name="connsiteY165" fmla="*/ 1479452 h 1498568"/>
                <a:gd name="connsiteX166" fmla="*/ 701230 w 1497234"/>
                <a:gd name="connsiteY166" fmla="*/ 1497235 h 1498568"/>
                <a:gd name="connsiteX167" fmla="*/ 731711 w 1497234"/>
                <a:gd name="connsiteY167" fmla="*/ 1498568 h 1498568"/>
                <a:gd name="connsiteX168" fmla="*/ 749141 w 1497234"/>
                <a:gd name="connsiteY168" fmla="*/ 1481138 h 1498568"/>
                <a:gd name="connsiteX169" fmla="*/ 766572 w 1497234"/>
                <a:gd name="connsiteY169" fmla="*/ 1498568 h 1498568"/>
                <a:gd name="connsiteX170" fmla="*/ 797052 w 1497234"/>
                <a:gd name="connsiteY170" fmla="*/ 1497235 h 1498568"/>
                <a:gd name="connsiteX171" fmla="*/ 813940 w 1497234"/>
                <a:gd name="connsiteY171" fmla="*/ 1479280 h 1498568"/>
                <a:gd name="connsiteX172" fmla="*/ 831723 w 1497234"/>
                <a:gd name="connsiteY172" fmla="*/ 1494187 h 1498568"/>
                <a:gd name="connsiteX173" fmla="*/ 861917 w 1497234"/>
                <a:gd name="connsiteY173" fmla="*/ 1490281 h 1498568"/>
                <a:gd name="connsiteX174" fmla="*/ 876900 w 1497234"/>
                <a:gd name="connsiteY174" fmla="*/ 1470708 h 1498568"/>
                <a:gd name="connsiteX175" fmla="*/ 896207 w 1497234"/>
                <a:gd name="connsiteY175" fmla="*/ 1484186 h 1498568"/>
                <a:gd name="connsiteX176" fmla="*/ 926020 w 1497234"/>
                <a:gd name="connsiteY176" fmla="*/ 1477613 h 1498568"/>
                <a:gd name="connsiteX177" fmla="*/ 939355 w 1497234"/>
                <a:gd name="connsiteY177" fmla="*/ 1456877 h 1498568"/>
                <a:gd name="connsiteX178" fmla="*/ 959644 w 1497234"/>
                <a:gd name="connsiteY178" fmla="*/ 1468564 h 1498568"/>
                <a:gd name="connsiteX179" fmla="*/ 988219 w 1497234"/>
                <a:gd name="connsiteY179" fmla="*/ 1459039 h 1498568"/>
                <a:gd name="connsiteX180" fmla="*/ 1000191 w 1497234"/>
                <a:gd name="connsiteY180" fmla="*/ 1437494 h 1498568"/>
                <a:gd name="connsiteX181" fmla="*/ 1020889 w 1497234"/>
                <a:gd name="connsiteY181" fmla="*/ 1447133 h 1498568"/>
                <a:gd name="connsiteX182" fmla="*/ 1049464 w 1497234"/>
                <a:gd name="connsiteY182" fmla="*/ 1435418 h 1498568"/>
                <a:gd name="connsiteX183" fmla="*/ 1059066 w 1497234"/>
                <a:gd name="connsiteY183" fmla="*/ 1412710 h 1498568"/>
                <a:gd name="connsiteX184" fmla="*/ 1080992 w 1497234"/>
                <a:gd name="connsiteY184" fmla="*/ 1420654 h 1498568"/>
                <a:gd name="connsiteX185" fmla="*/ 1108043 w 1497234"/>
                <a:gd name="connsiteY185" fmla="*/ 1406462 h 1498568"/>
                <a:gd name="connsiteX186" fmla="*/ 1114425 w 1497234"/>
                <a:gd name="connsiteY186" fmla="*/ 1382744 h 1498568"/>
                <a:gd name="connsiteX187" fmla="*/ 1138142 w 1497234"/>
                <a:gd name="connsiteY187" fmla="*/ 1389126 h 1498568"/>
                <a:gd name="connsiteX188" fmla="*/ 1163860 w 1497234"/>
                <a:gd name="connsiteY188" fmla="*/ 1372648 h 1498568"/>
                <a:gd name="connsiteX189" fmla="*/ 1168146 w 1497234"/>
                <a:gd name="connsiteY189" fmla="*/ 1348359 h 1498568"/>
                <a:gd name="connsiteX190" fmla="*/ 1192435 w 1497234"/>
                <a:gd name="connsiteY190" fmla="*/ 1352645 h 1498568"/>
                <a:gd name="connsiteX191" fmla="*/ 1216628 w 1497234"/>
                <a:gd name="connsiteY191" fmla="*/ 1333595 h 1498568"/>
                <a:gd name="connsiteX192" fmla="*/ 1218771 w 1497234"/>
                <a:gd name="connsiteY192" fmla="*/ 1309164 h 1498568"/>
                <a:gd name="connsiteX193" fmla="*/ 1243203 w 1497234"/>
                <a:gd name="connsiteY193" fmla="*/ 1311307 h 1498568"/>
                <a:gd name="connsiteX194" fmla="*/ 1265777 w 1497234"/>
                <a:gd name="connsiteY194" fmla="*/ 1290638 h 1498568"/>
                <a:gd name="connsiteX195" fmla="*/ 1265825 w 1497234"/>
                <a:gd name="connsiteY195" fmla="*/ 1266111 h 1498568"/>
                <a:gd name="connsiteX196" fmla="*/ 1290352 w 1497234"/>
                <a:gd name="connsiteY196" fmla="*/ 1266158 h 1498568"/>
                <a:gd name="connsiteX197" fmla="*/ 1310926 w 1497234"/>
                <a:gd name="connsiteY197" fmla="*/ 1243584 h 1498568"/>
                <a:gd name="connsiteX198" fmla="*/ 1308830 w 1497234"/>
                <a:gd name="connsiteY198" fmla="*/ 1219105 h 1498568"/>
                <a:gd name="connsiteX199" fmla="*/ 1333309 w 1497234"/>
                <a:gd name="connsiteY199" fmla="*/ 1217009 h 1498568"/>
                <a:gd name="connsiteX200" fmla="*/ 1351883 w 1497234"/>
                <a:gd name="connsiteY200" fmla="*/ 1192816 h 1498568"/>
                <a:gd name="connsiteX201" fmla="*/ 1347597 w 1497234"/>
                <a:gd name="connsiteY201" fmla="*/ 1168527 h 1498568"/>
                <a:gd name="connsiteX202" fmla="*/ 1371886 w 1497234"/>
                <a:gd name="connsiteY202" fmla="*/ 1164241 h 1498568"/>
                <a:gd name="connsiteX203" fmla="*/ 1388364 w 1497234"/>
                <a:gd name="connsiteY203" fmla="*/ 1138523 h 1498568"/>
                <a:gd name="connsiteX204" fmla="*/ 1382268 w 1497234"/>
                <a:gd name="connsiteY204" fmla="*/ 1114997 h 1498568"/>
                <a:gd name="connsiteX205" fmla="*/ 1405794 w 1497234"/>
                <a:gd name="connsiteY205" fmla="*/ 1108424 h 1498568"/>
                <a:gd name="connsiteX206" fmla="*/ 1419892 w 1497234"/>
                <a:gd name="connsiteY206" fmla="*/ 1081373 h 1498568"/>
                <a:gd name="connsiteX207" fmla="*/ 1411558 w 1497234"/>
                <a:gd name="connsiteY207" fmla="*/ 1058275 h 1498568"/>
                <a:gd name="connsiteX208" fmla="*/ 1434656 w 1497234"/>
                <a:gd name="connsiteY208" fmla="*/ 1049941 h 1498568"/>
                <a:gd name="connsiteX209" fmla="*/ 1446371 w 1497234"/>
                <a:gd name="connsiteY209" fmla="*/ 1021366 h 1498568"/>
                <a:gd name="connsiteX210" fmla="*/ 1437304 w 1497234"/>
                <a:gd name="connsiteY210" fmla="*/ 998439 h 1498568"/>
                <a:gd name="connsiteX211" fmla="*/ 1458373 w 1497234"/>
                <a:gd name="connsiteY211" fmla="*/ 988695 h 1498568"/>
                <a:gd name="connsiteX212" fmla="*/ 1467898 w 1497234"/>
                <a:gd name="connsiteY212" fmla="*/ 959548 h 1498568"/>
                <a:gd name="connsiteX213" fmla="*/ 1456877 w 1497234"/>
                <a:gd name="connsiteY213" fmla="*/ 937498 h 1498568"/>
                <a:gd name="connsiteX214" fmla="*/ 1476851 w 1497234"/>
                <a:gd name="connsiteY214" fmla="*/ 925925 h 1498568"/>
                <a:gd name="connsiteX215" fmla="*/ 1483519 w 1497234"/>
                <a:gd name="connsiteY215" fmla="*/ 896207 h 1498568"/>
                <a:gd name="connsiteX216" fmla="*/ 1468726 w 1497234"/>
                <a:gd name="connsiteY216" fmla="*/ 876490 h 1498568"/>
                <a:gd name="connsiteX217" fmla="*/ 1468945 w 1497234"/>
                <a:gd name="connsiteY217" fmla="*/ 875252 h 14985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</a:cxnLst>
              <a:rect l="l" t="t" r="r" b="b"/>
              <a:pathLst>
                <a:path w="1497234" h="1498568">
                  <a:moveTo>
                    <a:pt x="1468945" y="875252"/>
                  </a:moveTo>
                  <a:cubicBezTo>
                    <a:pt x="1470593" y="865842"/>
                    <a:pt x="1479537" y="859546"/>
                    <a:pt x="1488948" y="861155"/>
                  </a:cubicBezTo>
                  <a:cubicBezTo>
                    <a:pt x="1490472" y="851154"/>
                    <a:pt x="1491806" y="841058"/>
                    <a:pt x="1492853" y="830866"/>
                  </a:cubicBezTo>
                  <a:cubicBezTo>
                    <a:pt x="1483328" y="829475"/>
                    <a:pt x="1476727" y="820626"/>
                    <a:pt x="1478118" y="811101"/>
                  </a:cubicBezTo>
                  <a:cubicBezTo>
                    <a:pt x="1479394" y="802339"/>
                    <a:pt x="1487043" y="795928"/>
                    <a:pt x="1495901" y="796195"/>
                  </a:cubicBezTo>
                  <a:cubicBezTo>
                    <a:pt x="1496473" y="786098"/>
                    <a:pt x="1497044" y="776002"/>
                    <a:pt x="1497235" y="765715"/>
                  </a:cubicBezTo>
                  <a:cubicBezTo>
                    <a:pt x="1487634" y="765000"/>
                    <a:pt x="1480432" y="756647"/>
                    <a:pt x="1481138" y="747046"/>
                  </a:cubicBezTo>
                  <a:cubicBezTo>
                    <a:pt x="1481775" y="738435"/>
                    <a:pt x="1488624" y="731587"/>
                    <a:pt x="1497235" y="730948"/>
                  </a:cubicBezTo>
                  <a:cubicBezTo>
                    <a:pt x="1497235" y="720757"/>
                    <a:pt x="1496473" y="710565"/>
                    <a:pt x="1495901" y="700469"/>
                  </a:cubicBezTo>
                  <a:cubicBezTo>
                    <a:pt x="1486281" y="700764"/>
                    <a:pt x="1478242" y="693201"/>
                    <a:pt x="1477946" y="683581"/>
                  </a:cubicBezTo>
                  <a:cubicBezTo>
                    <a:pt x="1477670" y="674723"/>
                    <a:pt x="1484090" y="667074"/>
                    <a:pt x="1492853" y="665797"/>
                  </a:cubicBezTo>
                  <a:cubicBezTo>
                    <a:pt x="1491806" y="655701"/>
                    <a:pt x="1490472" y="645605"/>
                    <a:pt x="1488948" y="635603"/>
                  </a:cubicBezTo>
                  <a:cubicBezTo>
                    <a:pt x="1479394" y="636746"/>
                    <a:pt x="1470707" y="629936"/>
                    <a:pt x="1469564" y="620373"/>
                  </a:cubicBezTo>
                  <a:cubicBezTo>
                    <a:pt x="1468507" y="611534"/>
                    <a:pt x="1474270" y="603313"/>
                    <a:pt x="1482947" y="601313"/>
                  </a:cubicBezTo>
                  <a:cubicBezTo>
                    <a:pt x="1480947" y="591312"/>
                    <a:pt x="1478661" y="581406"/>
                    <a:pt x="1476280" y="571500"/>
                  </a:cubicBezTo>
                  <a:cubicBezTo>
                    <a:pt x="1466840" y="573396"/>
                    <a:pt x="1457649" y="567290"/>
                    <a:pt x="1455753" y="557851"/>
                  </a:cubicBezTo>
                  <a:cubicBezTo>
                    <a:pt x="1454019" y="549221"/>
                    <a:pt x="1458982" y="540658"/>
                    <a:pt x="1467326" y="537877"/>
                  </a:cubicBezTo>
                  <a:cubicBezTo>
                    <a:pt x="1464373" y="528352"/>
                    <a:pt x="1461421" y="518351"/>
                    <a:pt x="1457801" y="508826"/>
                  </a:cubicBezTo>
                  <a:cubicBezTo>
                    <a:pt x="1448752" y="512140"/>
                    <a:pt x="1438732" y="507492"/>
                    <a:pt x="1435417" y="498443"/>
                  </a:cubicBezTo>
                  <a:cubicBezTo>
                    <a:pt x="1432103" y="489395"/>
                    <a:pt x="1436751" y="479374"/>
                    <a:pt x="1445800" y="476060"/>
                  </a:cubicBezTo>
                  <a:cubicBezTo>
                    <a:pt x="1442085" y="466535"/>
                    <a:pt x="1438180" y="457010"/>
                    <a:pt x="1434084" y="447961"/>
                  </a:cubicBezTo>
                  <a:cubicBezTo>
                    <a:pt x="1425159" y="451580"/>
                    <a:pt x="1414996" y="447285"/>
                    <a:pt x="1411376" y="438360"/>
                  </a:cubicBezTo>
                  <a:cubicBezTo>
                    <a:pt x="1408023" y="430092"/>
                    <a:pt x="1411452" y="420634"/>
                    <a:pt x="1419320" y="416433"/>
                  </a:cubicBezTo>
                  <a:cubicBezTo>
                    <a:pt x="1414748" y="406908"/>
                    <a:pt x="1409795" y="398336"/>
                    <a:pt x="1405223" y="389382"/>
                  </a:cubicBezTo>
                  <a:cubicBezTo>
                    <a:pt x="1396584" y="393630"/>
                    <a:pt x="1386135" y="390077"/>
                    <a:pt x="1381887" y="381438"/>
                  </a:cubicBezTo>
                  <a:cubicBezTo>
                    <a:pt x="1378039" y="373618"/>
                    <a:pt x="1380563" y="364150"/>
                    <a:pt x="1387792" y="359283"/>
                  </a:cubicBezTo>
                  <a:cubicBezTo>
                    <a:pt x="1382458" y="350615"/>
                    <a:pt x="1376934" y="342043"/>
                    <a:pt x="1371314" y="333565"/>
                  </a:cubicBezTo>
                  <a:cubicBezTo>
                    <a:pt x="1363427" y="339090"/>
                    <a:pt x="1352550" y="337166"/>
                    <a:pt x="1347025" y="329279"/>
                  </a:cubicBezTo>
                  <a:cubicBezTo>
                    <a:pt x="1341501" y="321393"/>
                    <a:pt x="1343425" y="310515"/>
                    <a:pt x="1351312" y="304990"/>
                  </a:cubicBezTo>
                  <a:cubicBezTo>
                    <a:pt x="1345311" y="296799"/>
                    <a:pt x="1339119" y="288703"/>
                    <a:pt x="1332738" y="280797"/>
                  </a:cubicBezTo>
                  <a:cubicBezTo>
                    <a:pt x="1325070" y="286607"/>
                    <a:pt x="1314136" y="285102"/>
                    <a:pt x="1308316" y="277435"/>
                  </a:cubicBezTo>
                  <a:cubicBezTo>
                    <a:pt x="1302905" y="270291"/>
                    <a:pt x="1303791" y="260223"/>
                    <a:pt x="1310354" y="254127"/>
                  </a:cubicBezTo>
                  <a:cubicBezTo>
                    <a:pt x="1303591" y="246507"/>
                    <a:pt x="1296828" y="238982"/>
                    <a:pt x="1289780" y="231648"/>
                  </a:cubicBezTo>
                  <a:cubicBezTo>
                    <a:pt x="1282456" y="237897"/>
                    <a:pt x="1271454" y="237030"/>
                    <a:pt x="1265205" y="229714"/>
                  </a:cubicBezTo>
                  <a:cubicBezTo>
                    <a:pt x="1259643" y="223190"/>
                    <a:pt x="1259643" y="213589"/>
                    <a:pt x="1265205" y="207073"/>
                  </a:cubicBezTo>
                  <a:cubicBezTo>
                    <a:pt x="1257900" y="200025"/>
                    <a:pt x="1250375" y="193167"/>
                    <a:pt x="1242631" y="186500"/>
                  </a:cubicBezTo>
                  <a:cubicBezTo>
                    <a:pt x="1236450" y="193834"/>
                    <a:pt x="1225486" y="194777"/>
                    <a:pt x="1218152" y="188595"/>
                  </a:cubicBezTo>
                  <a:cubicBezTo>
                    <a:pt x="1210818" y="182413"/>
                    <a:pt x="1209875" y="171450"/>
                    <a:pt x="1216057" y="164116"/>
                  </a:cubicBezTo>
                  <a:cubicBezTo>
                    <a:pt x="1208151" y="157734"/>
                    <a:pt x="1200055" y="151543"/>
                    <a:pt x="1191863" y="145066"/>
                  </a:cubicBezTo>
                  <a:cubicBezTo>
                    <a:pt x="1186367" y="152953"/>
                    <a:pt x="1175509" y="154895"/>
                    <a:pt x="1167622" y="149400"/>
                  </a:cubicBezTo>
                  <a:cubicBezTo>
                    <a:pt x="1159735" y="143904"/>
                    <a:pt x="1157792" y="133045"/>
                    <a:pt x="1163288" y="125159"/>
                  </a:cubicBezTo>
                  <a:cubicBezTo>
                    <a:pt x="1154811" y="119444"/>
                    <a:pt x="1146238" y="114014"/>
                    <a:pt x="1137571" y="108680"/>
                  </a:cubicBezTo>
                  <a:cubicBezTo>
                    <a:pt x="1131018" y="115738"/>
                    <a:pt x="1119988" y="116138"/>
                    <a:pt x="1112939" y="109595"/>
                  </a:cubicBezTo>
                  <a:cubicBezTo>
                    <a:pt x="1108119" y="105118"/>
                    <a:pt x="1106233" y="98327"/>
                    <a:pt x="1108043" y="92012"/>
                  </a:cubicBezTo>
                  <a:cubicBezTo>
                    <a:pt x="1099089" y="87154"/>
                    <a:pt x="1090041" y="82487"/>
                    <a:pt x="1080992" y="77914"/>
                  </a:cubicBezTo>
                  <a:cubicBezTo>
                    <a:pt x="1076458" y="86401"/>
                    <a:pt x="1065895" y="89611"/>
                    <a:pt x="1057408" y="85077"/>
                  </a:cubicBezTo>
                  <a:cubicBezTo>
                    <a:pt x="1049541" y="80877"/>
                    <a:pt x="1046112" y="71419"/>
                    <a:pt x="1049464" y="63151"/>
                  </a:cubicBezTo>
                  <a:cubicBezTo>
                    <a:pt x="1039939" y="59055"/>
                    <a:pt x="1030414" y="55150"/>
                    <a:pt x="1020889" y="51435"/>
                  </a:cubicBezTo>
                  <a:cubicBezTo>
                    <a:pt x="1017060" y="60265"/>
                    <a:pt x="1006802" y="64332"/>
                    <a:pt x="997963" y="60503"/>
                  </a:cubicBezTo>
                  <a:cubicBezTo>
                    <a:pt x="989838" y="56979"/>
                    <a:pt x="985638" y="47911"/>
                    <a:pt x="988219" y="39434"/>
                  </a:cubicBezTo>
                  <a:cubicBezTo>
                    <a:pt x="978694" y="36195"/>
                    <a:pt x="969169" y="33147"/>
                    <a:pt x="959644" y="29909"/>
                  </a:cubicBezTo>
                  <a:cubicBezTo>
                    <a:pt x="956596" y="39043"/>
                    <a:pt x="946728" y="43977"/>
                    <a:pt x="937593" y="40929"/>
                  </a:cubicBezTo>
                  <a:cubicBezTo>
                    <a:pt x="929249" y="38138"/>
                    <a:pt x="924287" y="29575"/>
                    <a:pt x="926020" y="20955"/>
                  </a:cubicBezTo>
                  <a:cubicBezTo>
                    <a:pt x="916495" y="18479"/>
                    <a:pt x="906208" y="16288"/>
                    <a:pt x="896207" y="14288"/>
                  </a:cubicBezTo>
                  <a:cubicBezTo>
                    <a:pt x="894045" y="23670"/>
                    <a:pt x="884682" y="29518"/>
                    <a:pt x="875300" y="27346"/>
                  </a:cubicBezTo>
                  <a:cubicBezTo>
                    <a:pt x="866623" y="25346"/>
                    <a:pt x="860860" y="17126"/>
                    <a:pt x="861917" y="8287"/>
                  </a:cubicBezTo>
                  <a:cubicBezTo>
                    <a:pt x="852392" y="6763"/>
                    <a:pt x="841820" y="5429"/>
                    <a:pt x="831723" y="4286"/>
                  </a:cubicBezTo>
                  <a:cubicBezTo>
                    <a:pt x="830323" y="13811"/>
                    <a:pt x="821464" y="20393"/>
                    <a:pt x="811939" y="18993"/>
                  </a:cubicBezTo>
                  <a:cubicBezTo>
                    <a:pt x="803234" y="17717"/>
                    <a:pt x="796842" y="10135"/>
                    <a:pt x="797052" y="1334"/>
                  </a:cubicBezTo>
                  <a:cubicBezTo>
                    <a:pt x="786955" y="667"/>
                    <a:pt x="776764" y="190"/>
                    <a:pt x="766572" y="0"/>
                  </a:cubicBezTo>
                  <a:cubicBezTo>
                    <a:pt x="766572" y="9630"/>
                    <a:pt x="758771" y="17431"/>
                    <a:pt x="749141" y="17431"/>
                  </a:cubicBezTo>
                  <a:cubicBezTo>
                    <a:pt x="739511" y="17431"/>
                    <a:pt x="731711" y="9630"/>
                    <a:pt x="731711" y="0"/>
                  </a:cubicBezTo>
                  <a:cubicBezTo>
                    <a:pt x="721519" y="0"/>
                    <a:pt x="711422" y="667"/>
                    <a:pt x="701230" y="1334"/>
                  </a:cubicBezTo>
                  <a:cubicBezTo>
                    <a:pt x="701459" y="10954"/>
                    <a:pt x="693848" y="18945"/>
                    <a:pt x="684219" y="19174"/>
                  </a:cubicBezTo>
                  <a:cubicBezTo>
                    <a:pt x="675418" y="19383"/>
                    <a:pt x="667845" y="13002"/>
                    <a:pt x="666559" y="4286"/>
                  </a:cubicBezTo>
                  <a:cubicBezTo>
                    <a:pt x="656463" y="5429"/>
                    <a:pt x="646366" y="6763"/>
                    <a:pt x="636365" y="8287"/>
                  </a:cubicBezTo>
                  <a:cubicBezTo>
                    <a:pt x="637518" y="17840"/>
                    <a:pt x="630698" y="26527"/>
                    <a:pt x="621135" y="27670"/>
                  </a:cubicBezTo>
                  <a:cubicBezTo>
                    <a:pt x="612295" y="28727"/>
                    <a:pt x="604075" y="22965"/>
                    <a:pt x="602075" y="14288"/>
                  </a:cubicBezTo>
                  <a:cubicBezTo>
                    <a:pt x="592074" y="16288"/>
                    <a:pt x="582168" y="18479"/>
                    <a:pt x="572262" y="20955"/>
                  </a:cubicBezTo>
                  <a:cubicBezTo>
                    <a:pt x="574157" y="30394"/>
                    <a:pt x="568052" y="39586"/>
                    <a:pt x="558612" y="41481"/>
                  </a:cubicBezTo>
                  <a:cubicBezTo>
                    <a:pt x="549983" y="43215"/>
                    <a:pt x="541420" y="38252"/>
                    <a:pt x="538639" y="29909"/>
                  </a:cubicBezTo>
                  <a:cubicBezTo>
                    <a:pt x="529114" y="32766"/>
                    <a:pt x="519589" y="35814"/>
                    <a:pt x="510064" y="39434"/>
                  </a:cubicBezTo>
                  <a:cubicBezTo>
                    <a:pt x="512864" y="48644"/>
                    <a:pt x="507673" y="58379"/>
                    <a:pt x="498462" y="61179"/>
                  </a:cubicBezTo>
                  <a:cubicBezTo>
                    <a:pt x="489985" y="63760"/>
                    <a:pt x="480917" y="59569"/>
                    <a:pt x="477393" y="51435"/>
                  </a:cubicBezTo>
                  <a:cubicBezTo>
                    <a:pt x="467868" y="55150"/>
                    <a:pt x="458343" y="59055"/>
                    <a:pt x="448818" y="63151"/>
                  </a:cubicBezTo>
                  <a:cubicBezTo>
                    <a:pt x="452438" y="72076"/>
                    <a:pt x="448141" y="82239"/>
                    <a:pt x="439217" y="85858"/>
                  </a:cubicBezTo>
                  <a:cubicBezTo>
                    <a:pt x="430949" y="89211"/>
                    <a:pt x="421491" y="85782"/>
                    <a:pt x="417290" y="77914"/>
                  </a:cubicBezTo>
                  <a:cubicBezTo>
                    <a:pt x="408241" y="82391"/>
                    <a:pt x="399193" y="87439"/>
                    <a:pt x="390239" y="92012"/>
                  </a:cubicBezTo>
                  <a:cubicBezTo>
                    <a:pt x="394487" y="100651"/>
                    <a:pt x="390934" y="111100"/>
                    <a:pt x="382295" y="115348"/>
                  </a:cubicBezTo>
                  <a:cubicBezTo>
                    <a:pt x="374475" y="119196"/>
                    <a:pt x="365007" y="116672"/>
                    <a:pt x="360140" y="109442"/>
                  </a:cubicBezTo>
                  <a:cubicBezTo>
                    <a:pt x="351472" y="114776"/>
                    <a:pt x="342900" y="120205"/>
                    <a:pt x="334423" y="125921"/>
                  </a:cubicBezTo>
                  <a:cubicBezTo>
                    <a:pt x="339918" y="133807"/>
                    <a:pt x="337975" y="144666"/>
                    <a:pt x="330089" y="150162"/>
                  </a:cubicBezTo>
                  <a:cubicBezTo>
                    <a:pt x="322202" y="155658"/>
                    <a:pt x="311343" y="153714"/>
                    <a:pt x="305848" y="145828"/>
                  </a:cubicBezTo>
                  <a:cubicBezTo>
                    <a:pt x="297656" y="151924"/>
                    <a:pt x="289560" y="158115"/>
                    <a:pt x="281654" y="164878"/>
                  </a:cubicBezTo>
                  <a:cubicBezTo>
                    <a:pt x="287836" y="172212"/>
                    <a:pt x="286893" y="183175"/>
                    <a:pt x="279559" y="189357"/>
                  </a:cubicBezTo>
                  <a:cubicBezTo>
                    <a:pt x="272224" y="195539"/>
                    <a:pt x="261261" y="194596"/>
                    <a:pt x="255079" y="187262"/>
                  </a:cubicBezTo>
                  <a:cubicBezTo>
                    <a:pt x="247392" y="193929"/>
                    <a:pt x="239868" y="200787"/>
                    <a:pt x="232505" y="207836"/>
                  </a:cubicBezTo>
                  <a:cubicBezTo>
                    <a:pt x="238753" y="215160"/>
                    <a:pt x="237887" y="226162"/>
                    <a:pt x="230571" y="232410"/>
                  </a:cubicBezTo>
                  <a:cubicBezTo>
                    <a:pt x="224047" y="237973"/>
                    <a:pt x="214446" y="237973"/>
                    <a:pt x="207930" y="232410"/>
                  </a:cubicBezTo>
                  <a:cubicBezTo>
                    <a:pt x="200882" y="239744"/>
                    <a:pt x="194024" y="247269"/>
                    <a:pt x="187357" y="254889"/>
                  </a:cubicBezTo>
                  <a:cubicBezTo>
                    <a:pt x="194415" y="261433"/>
                    <a:pt x="194824" y="272463"/>
                    <a:pt x="188280" y="279521"/>
                  </a:cubicBezTo>
                  <a:cubicBezTo>
                    <a:pt x="182184" y="286093"/>
                    <a:pt x="172107" y="286969"/>
                    <a:pt x="164973" y="281559"/>
                  </a:cubicBezTo>
                  <a:cubicBezTo>
                    <a:pt x="158591" y="289465"/>
                    <a:pt x="152400" y="297561"/>
                    <a:pt x="145923" y="305753"/>
                  </a:cubicBezTo>
                  <a:cubicBezTo>
                    <a:pt x="153810" y="311277"/>
                    <a:pt x="155734" y="322154"/>
                    <a:pt x="150209" y="330041"/>
                  </a:cubicBezTo>
                  <a:cubicBezTo>
                    <a:pt x="144685" y="337928"/>
                    <a:pt x="133807" y="339852"/>
                    <a:pt x="125920" y="334328"/>
                  </a:cubicBezTo>
                  <a:cubicBezTo>
                    <a:pt x="120301" y="342805"/>
                    <a:pt x="114776" y="351377"/>
                    <a:pt x="109442" y="360045"/>
                  </a:cubicBezTo>
                  <a:cubicBezTo>
                    <a:pt x="117424" y="365417"/>
                    <a:pt x="119548" y="376257"/>
                    <a:pt x="114166" y="384238"/>
                  </a:cubicBezTo>
                  <a:cubicBezTo>
                    <a:pt x="109299" y="391468"/>
                    <a:pt x="99831" y="393992"/>
                    <a:pt x="92011" y="390144"/>
                  </a:cubicBezTo>
                  <a:cubicBezTo>
                    <a:pt x="87153" y="399097"/>
                    <a:pt x="82486" y="408051"/>
                    <a:pt x="77914" y="417195"/>
                  </a:cubicBezTo>
                  <a:cubicBezTo>
                    <a:pt x="86401" y="421729"/>
                    <a:pt x="89611" y="432292"/>
                    <a:pt x="85077" y="440779"/>
                  </a:cubicBezTo>
                  <a:cubicBezTo>
                    <a:pt x="80876" y="448646"/>
                    <a:pt x="71418" y="452076"/>
                    <a:pt x="63151" y="448723"/>
                  </a:cubicBezTo>
                  <a:cubicBezTo>
                    <a:pt x="59055" y="458248"/>
                    <a:pt x="55150" y="467773"/>
                    <a:pt x="51435" y="476821"/>
                  </a:cubicBezTo>
                  <a:cubicBezTo>
                    <a:pt x="60484" y="480136"/>
                    <a:pt x="65131" y="490156"/>
                    <a:pt x="61817" y="499205"/>
                  </a:cubicBezTo>
                  <a:cubicBezTo>
                    <a:pt x="58502" y="508254"/>
                    <a:pt x="48482" y="512902"/>
                    <a:pt x="39433" y="509588"/>
                  </a:cubicBezTo>
                  <a:cubicBezTo>
                    <a:pt x="36195" y="519113"/>
                    <a:pt x="33242" y="528638"/>
                    <a:pt x="29908" y="538639"/>
                  </a:cubicBezTo>
                  <a:cubicBezTo>
                    <a:pt x="39043" y="541687"/>
                    <a:pt x="43977" y="551555"/>
                    <a:pt x="40929" y="560689"/>
                  </a:cubicBezTo>
                  <a:cubicBezTo>
                    <a:pt x="38138" y="569033"/>
                    <a:pt x="29575" y="573996"/>
                    <a:pt x="20955" y="572262"/>
                  </a:cubicBezTo>
                  <a:cubicBezTo>
                    <a:pt x="18573" y="581787"/>
                    <a:pt x="16287" y="592074"/>
                    <a:pt x="14288" y="602075"/>
                  </a:cubicBezTo>
                  <a:cubicBezTo>
                    <a:pt x="23669" y="604238"/>
                    <a:pt x="29518" y="613601"/>
                    <a:pt x="27346" y="622983"/>
                  </a:cubicBezTo>
                  <a:cubicBezTo>
                    <a:pt x="25346" y="631660"/>
                    <a:pt x="17126" y="637422"/>
                    <a:pt x="8287" y="636365"/>
                  </a:cubicBezTo>
                  <a:cubicBezTo>
                    <a:pt x="6762" y="646367"/>
                    <a:pt x="5429" y="656463"/>
                    <a:pt x="4381" y="666560"/>
                  </a:cubicBezTo>
                  <a:cubicBezTo>
                    <a:pt x="13906" y="667950"/>
                    <a:pt x="20507" y="676799"/>
                    <a:pt x="19116" y="686324"/>
                  </a:cubicBezTo>
                  <a:cubicBezTo>
                    <a:pt x="17840" y="695087"/>
                    <a:pt x="10192" y="701497"/>
                    <a:pt x="1333" y="701230"/>
                  </a:cubicBezTo>
                  <a:cubicBezTo>
                    <a:pt x="667" y="711327"/>
                    <a:pt x="190" y="721519"/>
                    <a:pt x="0" y="731711"/>
                  </a:cubicBezTo>
                  <a:cubicBezTo>
                    <a:pt x="9601" y="732425"/>
                    <a:pt x="16802" y="740778"/>
                    <a:pt x="16097" y="750380"/>
                  </a:cubicBezTo>
                  <a:cubicBezTo>
                    <a:pt x="15459" y="758990"/>
                    <a:pt x="8611" y="765839"/>
                    <a:pt x="0" y="766477"/>
                  </a:cubicBezTo>
                  <a:cubicBezTo>
                    <a:pt x="0" y="776764"/>
                    <a:pt x="667" y="786860"/>
                    <a:pt x="1333" y="796957"/>
                  </a:cubicBezTo>
                  <a:cubicBezTo>
                    <a:pt x="10953" y="796662"/>
                    <a:pt x="18992" y="804224"/>
                    <a:pt x="19288" y="813845"/>
                  </a:cubicBezTo>
                  <a:cubicBezTo>
                    <a:pt x="19564" y="822703"/>
                    <a:pt x="13145" y="830351"/>
                    <a:pt x="4381" y="831628"/>
                  </a:cubicBezTo>
                  <a:cubicBezTo>
                    <a:pt x="5429" y="841820"/>
                    <a:pt x="6762" y="851916"/>
                    <a:pt x="8287" y="861917"/>
                  </a:cubicBezTo>
                  <a:cubicBezTo>
                    <a:pt x="17840" y="860774"/>
                    <a:pt x="26527" y="867585"/>
                    <a:pt x="27670" y="877148"/>
                  </a:cubicBezTo>
                  <a:cubicBezTo>
                    <a:pt x="28727" y="885987"/>
                    <a:pt x="22965" y="894207"/>
                    <a:pt x="14288" y="896207"/>
                  </a:cubicBezTo>
                  <a:cubicBezTo>
                    <a:pt x="16287" y="905732"/>
                    <a:pt x="18573" y="916114"/>
                    <a:pt x="20955" y="925925"/>
                  </a:cubicBezTo>
                  <a:cubicBezTo>
                    <a:pt x="30394" y="924030"/>
                    <a:pt x="39586" y="930135"/>
                    <a:pt x="41481" y="939575"/>
                  </a:cubicBezTo>
                  <a:cubicBezTo>
                    <a:pt x="43215" y="948204"/>
                    <a:pt x="38252" y="956767"/>
                    <a:pt x="29908" y="959548"/>
                  </a:cubicBezTo>
                  <a:cubicBezTo>
                    <a:pt x="32861" y="969073"/>
                    <a:pt x="35814" y="979075"/>
                    <a:pt x="39433" y="988695"/>
                  </a:cubicBezTo>
                  <a:cubicBezTo>
                    <a:pt x="48644" y="985895"/>
                    <a:pt x="58378" y="991086"/>
                    <a:pt x="61179" y="1000297"/>
                  </a:cubicBezTo>
                  <a:cubicBezTo>
                    <a:pt x="63760" y="1008774"/>
                    <a:pt x="59569" y="1017842"/>
                    <a:pt x="51435" y="1021366"/>
                  </a:cubicBezTo>
                  <a:cubicBezTo>
                    <a:pt x="55150" y="1030891"/>
                    <a:pt x="59055" y="1040416"/>
                    <a:pt x="63151" y="1049941"/>
                  </a:cubicBezTo>
                  <a:cubicBezTo>
                    <a:pt x="71828" y="1045864"/>
                    <a:pt x="82172" y="1049598"/>
                    <a:pt x="86249" y="1058275"/>
                  </a:cubicBezTo>
                  <a:cubicBezTo>
                    <a:pt x="90325" y="1066952"/>
                    <a:pt x="86592" y="1077297"/>
                    <a:pt x="77914" y="1081373"/>
                  </a:cubicBezTo>
                  <a:cubicBezTo>
                    <a:pt x="82486" y="1090898"/>
                    <a:pt x="87439" y="1099566"/>
                    <a:pt x="92011" y="1108424"/>
                  </a:cubicBezTo>
                  <a:cubicBezTo>
                    <a:pt x="100346" y="1103938"/>
                    <a:pt x="110737" y="1106843"/>
                    <a:pt x="115538" y="1114997"/>
                  </a:cubicBezTo>
                  <a:cubicBezTo>
                    <a:pt x="120205" y="1123197"/>
                    <a:pt x="117510" y="1133627"/>
                    <a:pt x="109442" y="1138523"/>
                  </a:cubicBezTo>
                  <a:cubicBezTo>
                    <a:pt x="114776" y="1147286"/>
                    <a:pt x="120301" y="1155859"/>
                    <a:pt x="125920" y="1164241"/>
                  </a:cubicBezTo>
                  <a:cubicBezTo>
                    <a:pt x="133807" y="1158716"/>
                    <a:pt x="144685" y="1160640"/>
                    <a:pt x="150209" y="1168527"/>
                  </a:cubicBezTo>
                  <a:cubicBezTo>
                    <a:pt x="155734" y="1176414"/>
                    <a:pt x="153810" y="1187291"/>
                    <a:pt x="145923" y="1192816"/>
                  </a:cubicBezTo>
                  <a:cubicBezTo>
                    <a:pt x="151923" y="1201007"/>
                    <a:pt x="158115" y="1209104"/>
                    <a:pt x="164973" y="1217009"/>
                  </a:cubicBezTo>
                  <a:cubicBezTo>
                    <a:pt x="172307" y="1210828"/>
                    <a:pt x="183270" y="1211771"/>
                    <a:pt x="189452" y="1219105"/>
                  </a:cubicBezTo>
                  <a:cubicBezTo>
                    <a:pt x="195634" y="1226439"/>
                    <a:pt x="194691" y="1237402"/>
                    <a:pt x="187357" y="1243584"/>
                  </a:cubicBezTo>
                  <a:cubicBezTo>
                    <a:pt x="193710" y="1251204"/>
                    <a:pt x="200568" y="1258729"/>
                    <a:pt x="207930" y="1266158"/>
                  </a:cubicBezTo>
                  <a:cubicBezTo>
                    <a:pt x="214693" y="1259377"/>
                    <a:pt x="225676" y="1259348"/>
                    <a:pt x="232457" y="1266111"/>
                  </a:cubicBezTo>
                  <a:cubicBezTo>
                    <a:pt x="239239" y="1272874"/>
                    <a:pt x="239268" y="1283856"/>
                    <a:pt x="232505" y="1290638"/>
                  </a:cubicBezTo>
                  <a:cubicBezTo>
                    <a:pt x="239839" y="1297686"/>
                    <a:pt x="247364" y="1304544"/>
                    <a:pt x="255079" y="1311307"/>
                  </a:cubicBezTo>
                  <a:cubicBezTo>
                    <a:pt x="261232" y="1303973"/>
                    <a:pt x="272176" y="1303011"/>
                    <a:pt x="279511" y="1309164"/>
                  </a:cubicBezTo>
                  <a:cubicBezTo>
                    <a:pt x="286845" y="1315317"/>
                    <a:pt x="287807" y="1326261"/>
                    <a:pt x="281654" y="1333595"/>
                  </a:cubicBezTo>
                  <a:cubicBezTo>
                    <a:pt x="289560" y="1339977"/>
                    <a:pt x="297656" y="1346264"/>
                    <a:pt x="305848" y="1352645"/>
                  </a:cubicBezTo>
                  <a:cubicBezTo>
                    <a:pt x="311372" y="1344759"/>
                    <a:pt x="322250" y="1342835"/>
                    <a:pt x="330136" y="1348359"/>
                  </a:cubicBezTo>
                  <a:cubicBezTo>
                    <a:pt x="338023" y="1353884"/>
                    <a:pt x="339947" y="1364761"/>
                    <a:pt x="334423" y="1372648"/>
                  </a:cubicBezTo>
                  <a:cubicBezTo>
                    <a:pt x="342900" y="1378268"/>
                    <a:pt x="351472" y="1383792"/>
                    <a:pt x="360140" y="1389126"/>
                  </a:cubicBezTo>
                  <a:cubicBezTo>
                    <a:pt x="364931" y="1380811"/>
                    <a:pt x="375542" y="1377953"/>
                    <a:pt x="383857" y="1382744"/>
                  </a:cubicBezTo>
                  <a:cubicBezTo>
                    <a:pt x="392173" y="1387535"/>
                    <a:pt x="395030" y="1398146"/>
                    <a:pt x="390239" y="1406462"/>
                  </a:cubicBezTo>
                  <a:cubicBezTo>
                    <a:pt x="399193" y="1411414"/>
                    <a:pt x="408241" y="1415987"/>
                    <a:pt x="417290" y="1420654"/>
                  </a:cubicBezTo>
                  <a:cubicBezTo>
                    <a:pt x="421824" y="1412157"/>
                    <a:pt x="432387" y="1408957"/>
                    <a:pt x="440874" y="1413491"/>
                  </a:cubicBezTo>
                  <a:cubicBezTo>
                    <a:pt x="448742" y="1417691"/>
                    <a:pt x="452171" y="1427150"/>
                    <a:pt x="448818" y="1435418"/>
                  </a:cubicBezTo>
                  <a:cubicBezTo>
                    <a:pt x="458343" y="1439418"/>
                    <a:pt x="467868" y="1443419"/>
                    <a:pt x="477393" y="1447133"/>
                  </a:cubicBezTo>
                  <a:cubicBezTo>
                    <a:pt x="480698" y="1438180"/>
                    <a:pt x="490614" y="1433579"/>
                    <a:pt x="499586" y="1436846"/>
                  </a:cubicBezTo>
                  <a:cubicBezTo>
                    <a:pt x="508539" y="1440161"/>
                    <a:pt x="513197" y="1450019"/>
                    <a:pt x="510064" y="1459039"/>
                  </a:cubicBezTo>
                  <a:cubicBezTo>
                    <a:pt x="519589" y="1462278"/>
                    <a:pt x="529114" y="1465326"/>
                    <a:pt x="538639" y="1468564"/>
                  </a:cubicBezTo>
                  <a:cubicBezTo>
                    <a:pt x="541591" y="1459402"/>
                    <a:pt x="551412" y="1454372"/>
                    <a:pt x="560575" y="1457325"/>
                  </a:cubicBezTo>
                  <a:cubicBezTo>
                    <a:pt x="569109" y="1460078"/>
                    <a:pt x="574167" y="1468850"/>
                    <a:pt x="572262" y="1477613"/>
                  </a:cubicBezTo>
                  <a:cubicBezTo>
                    <a:pt x="581787" y="1479995"/>
                    <a:pt x="592074" y="1482185"/>
                    <a:pt x="602075" y="1484186"/>
                  </a:cubicBezTo>
                  <a:cubicBezTo>
                    <a:pt x="604180" y="1474794"/>
                    <a:pt x="613496" y="1468879"/>
                    <a:pt x="622887" y="1470975"/>
                  </a:cubicBezTo>
                  <a:cubicBezTo>
                    <a:pt x="631707" y="1472946"/>
                    <a:pt x="637556" y="1481328"/>
                    <a:pt x="636365" y="1490281"/>
                  </a:cubicBezTo>
                  <a:cubicBezTo>
                    <a:pt x="645890" y="1491806"/>
                    <a:pt x="656463" y="1493044"/>
                    <a:pt x="666559" y="1494187"/>
                  </a:cubicBezTo>
                  <a:cubicBezTo>
                    <a:pt x="667950" y="1484662"/>
                    <a:pt x="676799" y="1478061"/>
                    <a:pt x="686324" y="1479452"/>
                  </a:cubicBezTo>
                  <a:cubicBezTo>
                    <a:pt x="695087" y="1480728"/>
                    <a:pt x="701497" y="1488377"/>
                    <a:pt x="701230" y="1497235"/>
                  </a:cubicBezTo>
                  <a:cubicBezTo>
                    <a:pt x="711422" y="1497806"/>
                    <a:pt x="721519" y="1498283"/>
                    <a:pt x="731711" y="1498568"/>
                  </a:cubicBezTo>
                  <a:cubicBezTo>
                    <a:pt x="731711" y="1488939"/>
                    <a:pt x="739511" y="1481138"/>
                    <a:pt x="749141" y="1481138"/>
                  </a:cubicBezTo>
                  <a:cubicBezTo>
                    <a:pt x="758771" y="1481138"/>
                    <a:pt x="766572" y="1488939"/>
                    <a:pt x="766572" y="1498568"/>
                  </a:cubicBezTo>
                  <a:cubicBezTo>
                    <a:pt x="776764" y="1498568"/>
                    <a:pt x="786955" y="1497806"/>
                    <a:pt x="797052" y="1497235"/>
                  </a:cubicBezTo>
                  <a:cubicBezTo>
                    <a:pt x="796757" y="1487614"/>
                    <a:pt x="804320" y="1479575"/>
                    <a:pt x="813940" y="1479280"/>
                  </a:cubicBezTo>
                  <a:cubicBezTo>
                    <a:pt x="822798" y="1479004"/>
                    <a:pt x="830446" y="1485424"/>
                    <a:pt x="831723" y="1494187"/>
                  </a:cubicBezTo>
                  <a:cubicBezTo>
                    <a:pt x="841820" y="1493044"/>
                    <a:pt x="851916" y="1491806"/>
                    <a:pt x="861917" y="1490281"/>
                  </a:cubicBezTo>
                  <a:cubicBezTo>
                    <a:pt x="860650" y="1480738"/>
                    <a:pt x="867365" y="1471974"/>
                    <a:pt x="876900" y="1470708"/>
                  </a:cubicBezTo>
                  <a:cubicBezTo>
                    <a:pt x="885854" y="1469527"/>
                    <a:pt x="894236" y="1475375"/>
                    <a:pt x="896207" y="1484186"/>
                  </a:cubicBezTo>
                  <a:cubicBezTo>
                    <a:pt x="905732" y="1482185"/>
                    <a:pt x="916114" y="1479995"/>
                    <a:pt x="926020" y="1477613"/>
                  </a:cubicBezTo>
                  <a:cubicBezTo>
                    <a:pt x="923982" y="1468203"/>
                    <a:pt x="929944" y="1458925"/>
                    <a:pt x="939355" y="1456877"/>
                  </a:cubicBezTo>
                  <a:cubicBezTo>
                    <a:pt x="948118" y="1454982"/>
                    <a:pt x="956891" y="1460030"/>
                    <a:pt x="959644" y="1468564"/>
                  </a:cubicBezTo>
                  <a:cubicBezTo>
                    <a:pt x="969169" y="1465707"/>
                    <a:pt x="978694" y="1462659"/>
                    <a:pt x="988219" y="1459039"/>
                  </a:cubicBezTo>
                  <a:cubicBezTo>
                    <a:pt x="985580" y="1449781"/>
                    <a:pt x="990943" y="1440133"/>
                    <a:pt x="1000191" y="1437494"/>
                  </a:cubicBezTo>
                  <a:cubicBezTo>
                    <a:pt x="1008536" y="1435113"/>
                    <a:pt x="1017346" y="1439218"/>
                    <a:pt x="1020889" y="1447133"/>
                  </a:cubicBezTo>
                  <a:cubicBezTo>
                    <a:pt x="1030414" y="1443419"/>
                    <a:pt x="1039939" y="1439418"/>
                    <a:pt x="1049464" y="1435418"/>
                  </a:cubicBezTo>
                  <a:cubicBezTo>
                    <a:pt x="1045845" y="1426493"/>
                    <a:pt x="1050141" y="1416330"/>
                    <a:pt x="1059066" y="1412710"/>
                  </a:cubicBezTo>
                  <a:cubicBezTo>
                    <a:pt x="1067333" y="1409357"/>
                    <a:pt x="1076791" y="1412786"/>
                    <a:pt x="1080992" y="1420654"/>
                  </a:cubicBezTo>
                  <a:cubicBezTo>
                    <a:pt x="1090517" y="1416082"/>
                    <a:pt x="1099089" y="1411129"/>
                    <a:pt x="1108043" y="1406462"/>
                  </a:cubicBezTo>
                  <a:cubicBezTo>
                    <a:pt x="1103252" y="1398146"/>
                    <a:pt x="1106109" y="1387535"/>
                    <a:pt x="1114425" y="1382744"/>
                  </a:cubicBezTo>
                  <a:cubicBezTo>
                    <a:pt x="1122740" y="1377953"/>
                    <a:pt x="1133351" y="1380811"/>
                    <a:pt x="1138142" y="1389126"/>
                  </a:cubicBezTo>
                  <a:cubicBezTo>
                    <a:pt x="1146810" y="1383792"/>
                    <a:pt x="1155382" y="1378268"/>
                    <a:pt x="1163860" y="1372648"/>
                  </a:cubicBezTo>
                  <a:cubicBezTo>
                    <a:pt x="1158335" y="1364761"/>
                    <a:pt x="1160259" y="1353884"/>
                    <a:pt x="1168146" y="1348359"/>
                  </a:cubicBezTo>
                  <a:cubicBezTo>
                    <a:pt x="1176032" y="1342835"/>
                    <a:pt x="1186910" y="1344759"/>
                    <a:pt x="1192435" y="1352645"/>
                  </a:cubicBezTo>
                  <a:cubicBezTo>
                    <a:pt x="1200626" y="1346645"/>
                    <a:pt x="1208722" y="1340358"/>
                    <a:pt x="1216628" y="1333595"/>
                  </a:cubicBezTo>
                  <a:cubicBezTo>
                    <a:pt x="1210475" y="1326261"/>
                    <a:pt x="1211437" y="1315317"/>
                    <a:pt x="1218771" y="1309164"/>
                  </a:cubicBezTo>
                  <a:cubicBezTo>
                    <a:pt x="1226105" y="1303011"/>
                    <a:pt x="1237050" y="1303973"/>
                    <a:pt x="1243203" y="1311307"/>
                  </a:cubicBezTo>
                  <a:cubicBezTo>
                    <a:pt x="1250918" y="1304544"/>
                    <a:pt x="1258443" y="1297686"/>
                    <a:pt x="1265777" y="1290638"/>
                  </a:cubicBezTo>
                  <a:cubicBezTo>
                    <a:pt x="1259014" y="1283856"/>
                    <a:pt x="1259043" y="1272874"/>
                    <a:pt x="1265825" y="1266111"/>
                  </a:cubicBezTo>
                  <a:cubicBezTo>
                    <a:pt x="1272607" y="1259348"/>
                    <a:pt x="1283589" y="1259377"/>
                    <a:pt x="1290352" y="1266158"/>
                  </a:cubicBezTo>
                  <a:cubicBezTo>
                    <a:pt x="1297400" y="1258729"/>
                    <a:pt x="1304163" y="1251204"/>
                    <a:pt x="1310926" y="1243584"/>
                  </a:cubicBezTo>
                  <a:cubicBezTo>
                    <a:pt x="1303591" y="1237402"/>
                    <a:pt x="1302648" y="1226439"/>
                    <a:pt x="1308830" y="1219105"/>
                  </a:cubicBezTo>
                  <a:cubicBezTo>
                    <a:pt x="1315012" y="1211771"/>
                    <a:pt x="1325975" y="1210828"/>
                    <a:pt x="1333309" y="1217009"/>
                  </a:cubicBezTo>
                  <a:cubicBezTo>
                    <a:pt x="1339691" y="1209104"/>
                    <a:pt x="1345882" y="1201007"/>
                    <a:pt x="1351883" y="1192816"/>
                  </a:cubicBezTo>
                  <a:cubicBezTo>
                    <a:pt x="1343997" y="1187291"/>
                    <a:pt x="1342072" y="1176414"/>
                    <a:pt x="1347597" y="1168527"/>
                  </a:cubicBezTo>
                  <a:cubicBezTo>
                    <a:pt x="1353122" y="1160640"/>
                    <a:pt x="1363999" y="1158716"/>
                    <a:pt x="1371886" y="1164241"/>
                  </a:cubicBezTo>
                  <a:cubicBezTo>
                    <a:pt x="1377506" y="1155859"/>
                    <a:pt x="1383030" y="1147286"/>
                    <a:pt x="1388364" y="1138523"/>
                  </a:cubicBezTo>
                  <a:cubicBezTo>
                    <a:pt x="1380296" y="1133627"/>
                    <a:pt x="1377601" y="1123197"/>
                    <a:pt x="1382268" y="1114997"/>
                  </a:cubicBezTo>
                  <a:cubicBezTo>
                    <a:pt x="1387068" y="1106843"/>
                    <a:pt x="1397460" y="1103938"/>
                    <a:pt x="1405794" y="1108424"/>
                  </a:cubicBezTo>
                  <a:cubicBezTo>
                    <a:pt x="1410652" y="1099566"/>
                    <a:pt x="1415319" y="1090517"/>
                    <a:pt x="1419892" y="1081373"/>
                  </a:cubicBezTo>
                  <a:cubicBezTo>
                    <a:pt x="1411215" y="1077297"/>
                    <a:pt x="1407480" y="1066952"/>
                    <a:pt x="1411558" y="1058275"/>
                  </a:cubicBezTo>
                  <a:cubicBezTo>
                    <a:pt x="1415634" y="1049598"/>
                    <a:pt x="1425978" y="1045864"/>
                    <a:pt x="1434656" y="1049941"/>
                  </a:cubicBezTo>
                  <a:cubicBezTo>
                    <a:pt x="1438751" y="1040416"/>
                    <a:pt x="1442656" y="1030891"/>
                    <a:pt x="1446371" y="1021366"/>
                  </a:cubicBezTo>
                  <a:cubicBezTo>
                    <a:pt x="1437541" y="1017537"/>
                    <a:pt x="1433474" y="1007278"/>
                    <a:pt x="1437304" y="998439"/>
                  </a:cubicBezTo>
                  <a:cubicBezTo>
                    <a:pt x="1440828" y="990314"/>
                    <a:pt x="1449895" y="986114"/>
                    <a:pt x="1458373" y="988695"/>
                  </a:cubicBezTo>
                  <a:cubicBezTo>
                    <a:pt x="1461611" y="979170"/>
                    <a:pt x="1464564" y="969645"/>
                    <a:pt x="1467898" y="959548"/>
                  </a:cubicBezTo>
                  <a:cubicBezTo>
                    <a:pt x="1458763" y="956501"/>
                    <a:pt x="1453829" y="946633"/>
                    <a:pt x="1456877" y="937498"/>
                  </a:cubicBezTo>
                  <a:cubicBezTo>
                    <a:pt x="1459668" y="929154"/>
                    <a:pt x="1468231" y="924192"/>
                    <a:pt x="1476851" y="925925"/>
                  </a:cubicBezTo>
                  <a:cubicBezTo>
                    <a:pt x="1479232" y="916400"/>
                    <a:pt x="1481518" y="906209"/>
                    <a:pt x="1483519" y="896207"/>
                  </a:cubicBezTo>
                  <a:cubicBezTo>
                    <a:pt x="1473984" y="894845"/>
                    <a:pt x="1467364" y="886025"/>
                    <a:pt x="1468726" y="876490"/>
                  </a:cubicBezTo>
                  <a:cubicBezTo>
                    <a:pt x="1468784" y="876072"/>
                    <a:pt x="1468860" y="875662"/>
                    <a:pt x="1468945" y="875252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 sz="270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111" name="Freeform: Shape 2110">
              <a:extLst>
                <a:ext uri="{FF2B5EF4-FFF2-40B4-BE49-F238E27FC236}">
                  <a16:creationId xmlns:a16="http://schemas.microsoft.com/office/drawing/2014/main" id="{B48F101C-0442-4C73-AE58-92A77BD8DFB7}"/>
                </a:ext>
              </a:extLst>
            </p:cNvPr>
            <p:cNvSpPr/>
            <p:nvPr/>
          </p:nvSpPr>
          <p:spPr>
            <a:xfrm rot="18900000">
              <a:off x="7698882" y="3917420"/>
              <a:ext cx="1383601" cy="1383601"/>
            </a:xfrm>
            <a:custGeom>
              <a:avLst/>
              <a:gdLst>
                <a:gd name="connsiteX0" fmla="*/ 1383602 w 1383601"/>
                <a:gd name="connsiteY0" fmla="*/ 691801 h 1383601"/>
                <a:gd name="connsiteX1" fmla="*/ 691801 w 1383601"/>
                <a:gd name="connsiteY1" fmla="*/ 1383602 h 1383601"/>
                <a:gd name="connsiteX2" fmla="*/ 0 w 1383601"/>
                <a:gd name="connsiteY2" fmla="*/ 691801 h 1383601"/>
                <a:gd name="connsiteX3" fmla="*/ 691801 w 1383601"/>
                <a:gd name="connsiteY3" fmla="*/ 0 h 1383601"/>
                <a:gd name="connsiteX4" fmla="*/ 1383602 w 1383601"/>
                <a:gd name="connsiteY4" fmla="*/ 691801 h 13836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83601" h="1383601">
                  <a:moveTo>
                    <a:pt x="1383602" y="691801"/>
                  </a:moveTo>
                  <a:cubicBezTo>
                    <a:pt x="1383602" y="1073872"/>
                    <a:pt x="1073872" y="1383602"/>
                    <a:pt x="691801" y="1383602"/>
                  </a:cubicBezTo>
                  <a:cubicBezTo>
                    <a:pt x="309730" y="1383602"/>
                    <a:pt x="0" y="1073872"/>
                    <a:pt x="0" y="691801"/>
                  </a:cubicBezTo>
                  <a:cubicBezTo>
                    <a:pt x="0" y="309730"/>
                    <a:pt x="309730" y="0"/>
                    <a:pt x="691801" y="0"/>
                  </a:cubicBezTo>
                  <a:cubicBezTo>
                    <a:pt x="1073872" y="0"/>
                    <a:pt x="1383602" y="309730"/>
                    <a:pt x="1383602" y="691801"/>
                  </a:cubicBez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 sz="27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pic>
          <p:nvPicPr>
            <p:cNvPr id="2341" name="Picture 2" descr="Herbal Medicine icon">
              <a:extLst>
                <a:ext uri="{FF2B5EF4-FFF2-40B4-BE49-F238E27FC236}">
                  <a16:creationId xmlns:a16="http://schemas.microsoft.com/office/drawing/2014/main" id="{B4C29560-4D04-47AF-9996-C275895338A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rightnessContrast bright="100000" contras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030682" y="4249220"/>
              <a:ext cx="720000" cy="720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342" name="Picture 4" descr="Alternative Herbal Medicine icon">
              <a:extLst>
                <a:ext uri="{FF2B5EF4-FFF2-40B4-BE49-F238E27FC236}">
                  <a16:creationId xmlns:a16="http://schemas.microsoft.com/office/drawing/2014/main" id="{49002C35-4FDE-4CCB-9825-D4F3480E6E2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533461" y="2506049"/>
              <a:ext cx="720000" cy="720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343" name="Picture 6" descr="Cannabis icon">
              <a:extLst>
                <a:ext uri="{FF2B5EF4-FFF2-40B4-BE49-F238E27FC236}">
                  <a16:creationId xmlns:a16="http://schemas.microsoft.com/office/drawing/2014/main" id="{384A5E9B-F913-4B26-9E31-F565801C5DA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rightnessContrast brigh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72267" y="2505865"/>
              <a:ext cx="720000" cy="720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344" name="Picture 8" descr="Hops icon">
              <a:extLst>
                <a:ext uri="{FF2B5EF4-FFF2-40B4-BE49-F238E27FC236}">
                  <a16:creationId xmlns:a16="http://schemas.microsoft.com/office/drawing/2014/main" id="{CA3ABF47-2C54-4C90-B341-3365B58E16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rightnessContrast brigh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74814" y="4249281"/>
              <a:ext cx="720000" cy="720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345" name="Picture 10" descr="Doctors Bag icon">
              <a:extLst>
                <a:ext uri="{FF2B5EF4-FFF2-40B4-BE49-F238E27FC236}">
                  <a16:creationId xmlns:a16="http://schemas.microsoft.com/office/drawing/2014/main" id="{08887E32-C0BE-4412-821A-030D65280F0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BEBA8EAE-BF5A-486C-A8C5-ECC9F3942E4B}">
                  <a14:imgProps xmlns:a14="http://schemas.microsoft.com/office/drawing/2010/main">
                    <a14:imgLayer r:embed="rId11">
                      <a14:imgEffect>
                        <a14:brightnessContrast brigh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52971" y="1689411"/>
              <a:ext cx="720000" cy="720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346" name="Picture 12" descr="Pill Bottle icon">
              <a:extLst>
                <a:ext uri="{FF2B5EF4-FFF2-40B4-BE49-F238E27FC236}">
                  <a16:creationId xmlns:a16="http://schemas.microsoft.com/office/drawing/2014/main" id="{13029F88-FE8E-4008-9BF2-7799D5DFA94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87507" y="3847389"/>
              <a:ext cx="1302148" cy="130214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2347" name="Group 2346">
              <a:extLst>
                <a:ext uri="{FF2B5EF4-FFF2-40B4-BE49-F238E27FC236}">
                  <a16:creationId xmlns:a16="http://schemas.microsoft.com/office/drawing/2014/main" id="{D4038B19-3A5D-4893-AB96-3C97196AA6DB}"/>
                </a:ext>
              </a:extLst>
            </p:cNvPr>
            <p:cNvGrpSpPr/>
            <p:nvPr/>
          </p:nvGrpSpPr>
          <p:grpSpPr>
            <a:xfrm>
              <a:off x="490750" y="4327679"/>
              <a:ext cx="1822284" cy="684860"/>
              <a:chOff x="529734" y="3991938"/>
              <a:chExt cx="1262219" cy="684860"/>
            </a:xfrm>
          </p:grpSpPr>
          <p:sp>
            <p:nvSpPr>
              <p:cNvPr id="2348" name="Rectangle 2347">
                <a:extLst>
                  <a:ext uri="{FF2B5EF4-FFF2-40B4-BE49-F238E27FC236}">
                    <a16:creationId xmlns:a16="http://schemas.microsoft.com/office/drawing/2014/main" id="{2E0984CB-7266-4E2D-B33A-4B46518DC949}"/>
                  </a:ext>
                </a:extLst>
              </p:cNvPr>
              <p:cNvSpPr/>
              <p:nvPr/>
            </p:nvSpPr>
            <p:spPr>
              <a:xfrm>
                <a:off x="529734" y="4245911"/>
                <a:ext cx="1262219" cy="430887"/>
              </a:xfrm>
              <a:prstGeom prst="rect">
                <a:avLst/>
              </a:prstGeom>
            </p:spPr>
            <p:txBody>
              <a:bodyPr wrap="square" lIns="0" tIns="0" rIns="0" bIns="0">
                <a:spAutoFit/>
              </a:bodyPr>
              <a:lstStyle/>
              <a:p>
                <a:pPr algn="r"/>
                <a:r>
                  <a:rPr lang="fa-IR" sz="21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ea typeface="Cambria" panose="02040503050406030204" pitchFamily="18" charset="0"/>
                    <a:cs typeface="B Nazanin" panose="00000400000000000000" pitchFamily="2" charset="-78"/>
                  </a:rPr>
                  <a:t>این اسلاید یک اسلاید قابل ویرایش با تمام نیازهای شماست.</a:t>
                </a:r>
                <a:endParaRPr lang="en-US" sz="2100" dirty="0">
                  <a:solidFill>
                    <a:schemeClr val="tx1">
                      <a:lumMod val="75000"/>
                      <a:lumOff val="25000"/>
                    </a:schemeClr>
                  </a:solidFill>
                  <a:ea typeface="Cambria" panose="02040503050406030204" pitchFamily="18" charset="0"/>
                  <a:cs typeface="B Nazanin" panose="00000400000000000000" pitchFamily="2" charset="-78"/>
                </a:endParaRPr>
              </a:p>
            </p:txBody>
          </p:sp>
          <p:sp>
            <p:nvSpPr>
              <p:cNvPr id="2349" name="Rectangle 2348">
                <a:extLst>
                  <a:ext uri="{FF2B5EF4-FFF2-40B4-BE49-F238E27FC236}">
                    <a16:creationId xmlns:a16="http://schemas.microsoft.com/office/drawing/2014/main" id="{0800A51C-2DE4-4026-8787-92364A0D9576}"/>
                  </a:ext>
                </a:extLst>
              </p:cNvPr>
              <p:cNvSpPr/>
              <p:nvPr/>
            </p:nvSpPr>
            <p:spPr>
              <a:xfrm>
                <a:off x="529734" y="3991938"/>
                <a:ext cx="1262219" cy="246221"/>
              </a:xfrm>
              <a:prstGeom prst="rect">
                <a:avLst/>
              </a:prstGeom>
            </p:spPr>
            <p:txBody>
              <a:bodyPr wrap="square" lIns="0" tIns="0" rIns="0" bIns="0">
                <a:spAutoFit/>
              </a:bodyPr>
              <a:lstStyle/>
              <a:p>
                <a:pPr algn="r"/>
                <a:r>
                  <a:rPr lang="fa-IR" sz="2400" b="1" dirty="0">
                    <a:solidFill>
                      <a:schemeClr val="accent2"/>
                    </a:solidFill>
                    <a:ea typeface="Cambria" panose="02040503050406030204" pitchFamily="18" charset="0"/>
                    <a:cs typeface="B Nazanin" panose="00000400000000000000" pitchFamily="2" charset="-78"/>
                  </a:rPr>
                  <a:t>متن خود را وارد کنید</a:t>
                </a:r>
                <a:endParaRPr lang="en-US" sz="2400" b="1" dirty="0">
                  <a:solidFill>
                    <a:schemeClr val="accent2"/>
                  </a:solidFill>
                  <a:ea typeface="Cambria" panose="02040503050406030204" pitchFamily="18" charset="0"/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2357" name="Group 2356">
              <a:extLst>
                <a:ext uri="{FF2B5EF4-FFF2-40B4-BE49-F238E27FC236}">
                  <a16:creationId xmlns:a16="http://schemas.microsoft.com/office/drawing/2014/main" id="{FEEBD02B-F473-4AD2-8102-FC113DCEF910}"/>
                </a:ext>
              </a:extLst>
            </p:cNvPr>
            <p:cNvGrpSpPr/>
            <p:nvPr/>
          </p:nvGrpSpPr>
          <p:grpSpPr>
            <a:xfrm>
              <a:off x="9873667" y="4327679"/>
              <a:ext cx="1822284" cy="684860"/>
              <a:chOff x="529734" y="3991938"/>
              <a:chExt cx="1262219" cy="684860"/>
            </a:xfrm>
          </p:grpSpPr>
          <p:sp>
            <p:nvSpPr>
              <p:cNvPr id="2358" name="Rectangle 2357">
                <a:extLst>
                  <a:ext uri="{FF2B5EF4-FFF2-40B4-BE49-F238E27FC236}">
                    <a16:creationId xmlns:a16="http://schemas.microsoft.com/office/drawing/2014/main" id="{8340AD9D-A8E6-443E-BD9D-21E188734AE2}"/>
                  </a:ext>
                </a:extLst>
              </p:cNvPr>
              <p:cNvSpPr/>
              <p:nvPr/>
            </p:nvSpPr>
            <p:spPr>
              <a:xfrm>
                <a:off x="529734" y="4245911"/>
                <a:ext cx="1262219" cy="430887"/>
              </a:xfrm>
              <a:prstGeom prst="rect">
                <a:avLst/>
              </a:prstGeom>
            </p:spPr>
            <p:txBody>
              <a:bodyPr wrap="square" lIns="0" tIns="0" rIns="0" bIns="0">
                <a:spAutoFit/>
              </a:bodyPr>
              <a:lstStyle/>
              <a:p>
                <a:pPr algn="r" rtl="1"/>
                <a:r>
                  <a:rPr lang="fa-IR" sz="21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ea typeface="Cambria" panose="02040503050406030204" pitchFamily="18" charset="0"/>
                    <a:cs typeface="B Nazanin" panose="00000400000000000000" pitchFamily="2" charset="-78"/>
                  </a:rPr>
                  <a:t>این اسلاید یک اسلاید قابل ویرایش با تمام نیازهای شماست.</a:t>
                </a:r>
                <a:endParaRPr lang="en-US" sz="2100" dirty="0">
                  <a:solidFill>
                    <a:schemeClr val="tx1">
                      <a:lumMod val="75000"/>
                      <a:lumOff val="25000"/>
                    </a:schemeClr>
                  </a:solidFill>
                  <a:ea typeface="Cambria" panose="02040503050406030204" pitchFamily="18" charset="0"/>
                  <a:cs typeface="B Nazanin" panose="00000400000000000000" pitchFamily="2" charset="-78"/>
                </a:endParaRPr>
              </a:p>
            </p:txBody>
          </p:sp>
          <p:sp>
            <p:nvSpPr>
              <p:cNvPr id="2359" name="Rectangle 2358">
                <a:extLst>
                  <a:ext uri="{FF2B5EF4-FFF2-40B4-BE49-F238E27FC236}">
                    <a16:creationId xmlns:a16="http://schemas.microsoft.com/office/drawing/2014/main" id="{05B8C919-DF5B-4500-A933-E51823D7F661}"/>
                  </a:ext>
                </a:extLst>
              </p:cNvPr>
              <p:cNvSpPr/>
              <p:nvPr/>
            </p:nvSpPr>
            <p:spPr>
              <a:xfrm>
                <a:off x="529734" y="3991938"/>
                <a:ext cx="1262219" cy="246221"/>
              </a:xfrm>
              <a:prstGeom prst="rect">
                <a:avLst/>
              </a:prstGeom>
            </p:spPr>
            <p:txBody>
              <a:bodyPr wrap="square" lIns="0" tIns="0" rIns="0" bIns="0">
                <a:spAutoFit/>
              </a:bodyPr>
              <a:lstStyle/>
              <a:p>
                <a:pPr algn="r" rtl="1"/>
                <a:r>
                  <a:rPr lang="fa-IR" sz="2400" b="1" dirty="0">
                    <a:solidFill>
                      <a:schemeClr val="accent2"/>
                    </a:solidFill>
                    <a:ea typeface="Cambria" panose="02040503050406030204" pitchFamily="18" charset="0"/>
                    <a:cs typeface="B Nazanin" panose="00000400000000000000" pitchFamily="2" charset="-78"/>
                  </a:rPr>
                  <a:t>متن خود را وارد کنید</a:t>
                </a:r>
                <a:endParaRPr lang="en-US" sz="2400" b="1" dirty="0">
                  <a:solidFill>
                    <a:schemeClr val="accent2"/>
                  </a:solidFill>
                  <a:ea typeface="Cambria" panose="02040503050406030204" pitchFamily="18" charset="0"/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2360" name="Group 2359">
              <a:extLst>
                <a:ext uri="{FF2B5EF4-FFF2-40B4-BE49-F238E27FC236}">
                  <a16:creationId xmlns:a16="http://schemas.microsoft.com/office/drawing/2014/main" id="{417327D1-CBF8-4A37-9BA8-15E2822D7F24}"/>
                </a:ext>
              </a:extLst>
            </p:cNvPr>
            <p:cNvGrpSpPr/>
            <p:nvPr/>
          </p:nvGrpSpPr>
          <p:grpSpPr>
            <a:xfrm>
              <a:off x="1218791" y="1750446"/>
              <a:ext cx="1822284" cy="684860"/>
              <a:chOff x="529734" y="3991938"/>
              <a:chExt cx="1262219" cy="684860"/>
            </a:xfrm>
          </p:grpSpPr>
          <p:sp>
            <p:nvSpPr>
              <p:cNvPr id="2361" name="Rectangle 2360">
                <a:extLst>
                  <a:ext uri="{FF2B5EF4-FFF2-40B4-BE49-F238E27FC236}">
                    <a16:creationId xmlns:a16="http://schemas.microsoft.com/office/drawing/2014/main" id="{5F16BE02-34C9-49B1-8266-9B8C918C9754}"/>
                  </a:ext>
                </a:extLst>
              </p:cNvPr>
              <p:cNvSpPr/>
              <p:nvPr/>
            </p:nvSpPr>
            <p:spPr>
              <a:xfrm>
                <a:off x="529734" y="4245911"/>
                <a:ext cx="1262219" cy="430887"/>
              </a:xfrm>
              <a:prstGeom prst="rect">
                <a:avLst/>
              </a:prstGeom>
            </p:spPr>
            <p:txBody>
              <a:bodyPr wrap="square" lIns="0" tIns="0" rIns="0" bIns="0">
                <a:spAutoFit/>
              </a:bodyPr>
              <a:lstStyle/>
              <a:p>
                <a:pPr algn="r"/>
                <a:r>
                  <a:rPr lang="fa-IR" sz="21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ea typeface="Cambria" panose="02040503050406030204" pitchFamily="18" charset="0"/>
                    <a:cs typeface="B Nazanin" panose="00000400000000000000" pitchFamily="2" charset="-78"/>
                  </a:rPr>
                  <a:t>این اسلاید یک اسلاید قابل ویرایش با تمام نیازهای شماست.</a:t>
                </a:r>
                <a:endParaRPr lang="en-US" sz="2100" dirty="0">
                  <a:solidFill>
                    <a:schemeClr val="tx1">
                      <a:lumMod val="75000"/>
                      <a:lumOff val="25000"/>
                    </a:schemeClr>
                  </a:solidFill>
                  <a:ea typeface="Cambria" panose="02040503050406030204" pitchFamily="18" charset="0"/>
                  <a:cs typeface="B Nazanin" panose="00000400000000000000" pitchFamily="2" charset="-78"/>
                </a:endParaRPr>
              </a:p>
            </p:txBody>
          </p:sp>
          <p:sp>
            <p:nvSpPr>
              <p:cNvPr id="2362" name="Rectangle 2361">
                <a:extLst>
                  <a:ext uri="{FF2B5EF4-FFF2-40B4-BE49-F238E27FC236}">
                    <a16:creationId xmlns:a16="http://schemas.microsoft.com/office/drawing/2014/main" id="{7809EAA6-7ECC-4DCA-88BB-7451C6F7027E}"/>
                  </a:ext>
                </a:extLst>
              </p:cNvPr>
              <p:cNvSpPr/>
              <p:nvPr/>
            </p:nvSpPr>
            <p:spPr>
              <a:xfrm>
                <a:off x="529734" y="3991938"/>
                <a:ext cx="1262219" cy="246221"/>
              </a:xfrm>
              <a:prstGeom prst="rect">
                <a:avLst/>
              </a:prstGeom>
            </p:spPr>
            <p:txBody>
              <a:bodyPr wrap="square" lIns="0" tIns="0" rIns="0" bIns="0">
                <a:spAutoFit/>
              </a:bodyPr>
              <a:lstStyle/>
              <a:p>
                <a:pPr algn="r"/>
                <a:r>
                  <a:rPr lang="fa-IR" sz="2400" b="1" dirty="0">
                    <a:solidFill>
                      <a:schemeClr val="accent2"/>
                    </a:solidFill>
                    <a:ea typeface="Cambria" panose="02040503050406030204" pitchFamily="18" charset="0"/>
                    <a:cs typeface="B Nazanin" panose="00000400000000000000" pitchFamily="2" charset="-78"/>
                  </a:rPr>
                  <a:t>متن خود را وارد کنید</a:t>
                </a:r>
                <a:endParaRPr lang="en-US" sz="2400" b="1" dirty="0">
                  <a:solidFill>
                    <a:schemeClr val="accent2"/>
                  </a:solidFill>
                  <a:ea typeface="Cambria" panose="02040503050406030204" pitchFamily="18" charset="0"/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2363" name="Group 2362">
              <a:extLst>
                <a:ext uri="{FF2B5EF4-FFF2-40B4-BE49-F238E27FC236}">
                  <a16:creationId xmlns:a16="http://schemas.microsoft.com/office/drawing/2014/main" id="{FC63A935-B696-42E1-BD2F-FD265217B63D}"/>
                </a:ext>
              </a:extLst>
            </p:cNvPr>
            <p:cNvGrpSpPr/>
            <p:nvPr/>
          </p:nvGrpSpPr>
          <p:grpSpPr>
            <a:xfrm>
              <a:off x="9168217" y="1750446"/>
              <a:ext cx="1822284" cy="684860"/>
              <a:chOff x="465481" y="3991938"/>
              <a:chExt cx="1262219" cy="684860"/>
            </a:xfrm>
          </p:grpSpPr>
          <p:sp>
            <p:nvSpPr>
              <p:cNvPr id="2364" name="Rectangle 2363">
                <a:extLst>
                  <a:ext uri="{FF2B5EF4-FFF2-40B4-BE49-F238E27FC236}">
                    <a16:creationId xmlns:a16="http://schemas.microsoft.com/office/drawing/2014/main" id="{F6FC3BD8-AD7C-4EFC-9097-C2D5E2968144}"/>
                  </a:ext>
                </a:extLst>
              </p:cNvPr>
              <p:cNvSpPr/>
              <p:nvPr/>
            </p:nvSpPr>
            <p:spPr>
              <a:xfrm>
                <a:off x="465481" y="4245911"/>
                <a:ext cx="1262219" cy="430887"/>
              </a:xfrm>
              <a:prstGeom prst="rect">
                <a:avLst/>
              </a:prstGeom>
            </p:spPr>
            <p:txBody>
              <a:bodyPr wrap="square" lIns="0" tIns="0" rIns="0" bIns="0">
                <a:spAutoFit/>
              </a:bodyPr>
              <a:lstStyle/>
              <a:p>
                <a:pPr algn="r" rtl="1"/>
                <a:r>
                  <a:rPr lang="fa-IR" sz="21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ea typeface="Cambria" panose="02040503050406030204" pitchFamily="18" charset="0"/>
                    <a:cs typeface="B Nazanin" panose="00000400000000000000" pitchFamily="2" charset="-78"/>
                  </a:rPr>
                  <a:t>این اسلاید یک اسلاید قابل ویرایش با تمام نیازهای شماست.</a:t>
                </a:r>
                <a:endParaRPr lang="en-US" sz="2100" dirty="0">
                  <a:solidFill>
                    <a:schemeClr val="tx1">
                      <a:lumMod val="75000"/>
                      <a:lumOff val="25000"/>
                    </a:schemeClr>
                  </a:solidFill>
                  <a:ea typeface="Cambria" panose="02040503050406030204" pitchFamily="18" charset="0"/>
                  <a:cs typeface="B Nazanin" panose="00000400000000000000" pitchFamily="2" charset="-78"/>
                </a:endParaRPr>
              </a:p>
            </p:txBody>
          </p:sp>
          <p:sp>
            <p:nvSpPr>
              <p:cNvPr id="2365" name="Rectangle 2364">
                <a:extLst>
                  <a:ext uri="{FF2B5EF4-FFF2-40B4-BE49-F238E27FC236}">
                    <a16:creationId xmlns:a16="http://schemas.microsoft.com/office/drawing/2014/main" id="{8DEFE3B5-DC12-4053-AB62-C7434CCE6457}"/>
                  </a:ext>
                </a:extLst>
              </p:cNvPr>
              <p:cNvSpPr/>
              <p:nvPr/>
            </p:nvSpPr>
            <p:spPr>
              <a:xfrm>
                <a:off x="465481" y="3991938"/>
                <a:ext cx="1262219" cy="246221"/>
              </a:xfrm>
              <a:prstGeom prst="rect">
                <a:avLst/>
              </a:prstGeom>
            </p:spPr>
            <p:txBody>
              <a:bodyPr wrap="square" lIns="0" tIns="0" rIns="0" bIns="0">
                <a:spAutoFit/>
              </a:bodyPr>
              <a:lstStyle/>
              <a:p>
                <a:pPr algn="r" rtl="1"/>
                <a:r>
                  <a:rPr lang="fa-IR" sz="2400" b="1" dirty="0">
                    <a:solidFill>
                      <a:schemeClr val="accent2"/>
                    </a:solidFill>
                    <a:ea typeface="Cambria" panose="02040503050406030204" pitchFamily="18" charset="0"/>
                    <a:cs typeface="B Nazanin" panose="00000400000000000000" pitchFamily="2" charset="-78"/>
                  </a:rPr>
                  <a:t>متن خود را وارد کنید</a:t>
                </a:r>
                <a:endParaRPr lang="en-US" sz="2400" b="1" dirty="0">
                  <a:solidFill>
                    <a:schemeClr val="accent2"/>
                  </a:solidFill>
                  <a:ea typeface="Cambria" panose="02040503050406030204" pitchFamily="18" charset="0"/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2366" name="Group 2365">
              <a:extLst>
                <a:ext uri="{FF2B5EF4-FFF2-40B4-BE49-F238E27FC236}">
                  <a16:creationId xmlns:a16="http://schemas.microsoft.com/office/drawing/2014/main" id="{6870C583-FE8A-4DC7-80F7-93AFB0B21B57}"/>
                </a:ext>
              </a:extLst>
            </p:cNvPr>
            <p:cNvGrpSpPr/>
            <p:nvPr/>
          </p:nvGrpSpPr>
          <p:grpSpPr>
            <a:xfrm>
              <a:off x="5204194" y="-12429"/>
              <a:ext cx="1822284" cy="684860"/>
              <a:chOff x="529734" y="3991938"/>
              <a:chExt cx="1262219" cy="684860"/>
            </a:xfrm>
          </p:grpSpPr>
          <p:sp>
            <p:nvSpPr>
              <p:cNvPr id="2367" name="Rectangle 2366">
                <a:extLst>
                  <a:ext uri="{FF2B5EF4-FFF2-40B4-BE49-F238E27FC236}">
                    <a16:creationId xmlns:a16="http://schemas.microsoft.com/office/drawing/2014/main" id="{318BEC41-C26A-40B7-B032-1AD109C72ABB}"/>
                  </a:ext>
                </a:extLst>
              </p:cNvPr>
              <p:cNvSpPr/>
              <p:nvPr/>
            </p:nvSpPr>
            <p:spPr>
              <a:xfrm>
                <a:off x="529734" y="4245911"/>
                <a:ext cx="1262219" cy="430887"/>
              </a:xfrm>
              <a:prstGeom prst="rect">
                <a:avLst/>
              </a:prstGeom>
            </p:spPr>
            <p:txBody>
              <a:bodyPr wrap="square" lIns="0" tIns="0" rIns="0" bIns="0">
                <a:spAutoFit/>
              </a:bodyPr>
              <a:lstStyle/>
              <a:p>
                <a:pPr algn="ctr"/>
                <a:r>
                  <a:rPr lang="fa-IR" sz="21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ea typeface="Cambria" panose="02040503050406030204" pitchFamily="18" charset="0"/>
                    <a:cs typeface="B Nazanin" panose="00000400000000000000" pitchFamily="2" charset="-78"/>
                  </a:rPr>
                  <a:t>این اسلاید یک اسلاید قابل ویرایش با تمام نیازهای شماست.</a:t>
                </a:r>
                <a:endParaRPr lang="en-US" sz="2100" dirty="0">
                  <a:solidFill>
                    <a:schemeClr val="tx1">
                      <a:lumMod val="75000"/>
                      <a:lumOff val="25000"/>
                    </a:schemeClr>
                  </a:solidFill>
                  <a:ea typeface="Cambria" panose="02040503050406030204" pitchFamily="18" charset="0"/>
                  <a:cs typeface="B Nazanin" panose="00000400000000000000" pitchFamily="2" charset="-78"/>
                </a:endParaRPr>
              </a:p>
            </p:txBody>
          </p:sp>
          <p:sp>
            <p:nvSpPr>
              <p:cNvPr id="2368" name="Rectangle 2367">
                <a:extLst>
                  <a:ext uri="{FF2B5EF4-FFF2-40B4-BE49-F238E27FC236}">
                    <a16:creationId xmlns:a16="http://schemas.microsoft.com/office/drawing/2014/main" id="{1C7BFCAB-4307-4CBE-B5F3-F2F73B2B7BE7}"/>
                  </a:ext>
                </a:extLst>
              </p:cNvPr>
              <p:cNvSpPr/>
              <p:nvPr/>
            </p:nvSpPr>
            <p:spPr>
              <a:xfrm>
                <a:off x="529734" y="3991938"/>
                <a:ext cx="1262219" cy="246221"/>
              </a:xfrm>
              <a:prstGeom prst="rect">
                <a:avLst/>
              </a:prstGeom>
            </p:spPr>
            <p:txBody>
              <a:bodyPr wrap="square" lIns="0" tIns="0" rIns="0" bIns="0">
                <a:spAutoFit/>
              </a:bodyPr>
              <a:lstStyle/>
              <a:p>
                <a:pPr algn="ctr"/>
                <a:r>
                  <a:rPr lang="fa-IR" sz="2400" b="1" dirty="0">
                    <a:solidFill>
                      <a:schemeClr val="accent2"/>
                    </a:solidFill>
                    <a:ea typeface="Cambria" panose="02040503050406030204" pitchFamily="18" charset="0"/>
                    <a:cs typeface="B Nazanin" panose="00000400000000000000" pitchFamily="2" charset="-78"/>
                  </a:rPr>
                  <a:t>متن خود را وارد کنید</a:t>
                </a:r>
                <a:endParaRPr lang="en-US" sz="2400" b="1" dirty="0">
                  <a:solidFill>
                    <a:schemeClr val="accent2"/>
                  </a:solidFill>
                  <a:ea typeface="Cambria" panose="02040503050406030204" pitchFamily="18" charset="0"/>
                  <a:cs typeface="B Nazanin" panose="00000400000000000000" pitchFamily="2" charset="-78"/>
                </a:endParaRPr>
              </a:p>
            </p:txBody>
          </p:sp>
        </p:grpSp>
      </p:grpSp>
      <p:sp>
        <p:nvSpPr>
          <p:cNvPr id="2370" name="Rectangle 2369">
            <a:extLst>
              <a:ext uri="{FF2B5EF4-FFF2-40B4-BE49-F238E27FC236}">
                <a16:creationId xmlns:a16="http://schemas.microsoft.com/office/drawing/2014/main" id="{BB94F4B7-87A5-4B30-AE12-A75591A0819D}"/>
              </a:ext>
            </a:extLst>
          </p:cNvPr>
          <p:cNvSpPr/>
          <p:nvPr/>
        </p:nvSpPr>
        <p:spPr>
          <a:xfrm>
            <a:off x="5781542" y="195040"/>
            <a:ext cx="6724919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fa-IR" sz="4800" b="1" dirty="0">
                <a:cs typeface="B Nazanin" panose="00000400000000000000" pitchFamily="2" charset="-78"/>
              </a:rPr>
              <a:t>قالب پاورپوینت داروهای گیاهی</a:t>
            </a:r>
            <a:endParaRPr lang="en-IN" sz="4800" b="1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6352595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b="-11777"/>
            </a:stretch>
          </a:blipFill>
        </p:spPr>
      </p:sp>
      <p:graphicFrame>
        <p:nvGraphicFramePr>
          <p:cNvPr id="3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17747470"/>
              </p:ext>
            </p:extLst>
          </p:nvPr>
        </p:nvGraphicFramePr>
        <p:xfrm>
          <a:off x="1579911" y="2596087"/>
          <a:ext cx="2690977" cy="6952862"/>
        </p:xfrm>
        <a:graphic>
          <a:graphicData uri="http://schemas.openxmlformats.org/drawingml/2006/table">
            <a:tbl>
              <a:tblPr/>
              <a:tblGrid>
                <a:gridCol w="269097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629455">
                <a:tc>
                  <a:txBody>
                    <a:bodyPr/>
                    <a:lstStyle/>
                    <a:p>
                      <a:pPr algn="ctr">
                        <a:lnSpc>
                          <a:spcPts val="2217"/>
                        </a:lnSpc>
                        <a:defRPr/>
                      </a:pPr>
                      <a:r>
                        <a:rPr lang="fa-IR" sz="1584" dirty="0">
                          <a:solidFill>
                            <a:srgbClr val="403F3F"/>
                          </a:solidFill>
                          <a:latin typeface="League Spartan Bold"/>
                          <a:cs typeface="B Nazanin" panose="00000400000000000000" pitchFamily="2" charset="-78"/>
                        </a:rPr>
                        <a:t>سه ماهه اول</a:t>
                      </a:r>
                      <a:endParaRPr lang="en-US" sz="1100" dirty="0">
                        <a:cs typeface="B Nazanin" panose="00000400000000000000" pitchFamily="2" charset="-78"/>
                      </a:endParaRPr>
                    </a:p>
                  </a:txBody>
                  <a:tcPr marL="137668" marR="137668" marT="137668" marB="137668" anchor="ctr">
                    <a:lnL w="8889" cap="flat" cmpd="sng" algn="ctr">
                      <a:solidFill>
                        <a:srgbClr val="40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8889" cap="flat" cmpd="sng" algn="ctr">
                      <a:solidFill>
                        <a:srgbClr val="40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8889" cap="flat" cmpd="sng" algn="ctr">
                      <a:solidFill>
                        <a:srgbClr val="40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8889" cap="flat" cmpd="sng" algn="ctr">
                      <a:solidFill>
                        <a:srgbClr val="40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DD19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77141">
                <a:tc>
                  <a:txBody>
                    <a:bodyPr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r>
                        <a:rPr lang="fa-IR" sz="1800" dirty="0">
                          <a:solidFill>
                            <a:srgbClr val="403F3F"/>
                          </a:solidFill>
                          <a:latin typeface="League Spartan Bold"/>
                          <a:cs typeface="B Nazanin" panose="00000400000000000000" pitchFamily="2" charset="-78"/>
                        </a:rPr>
                        <a:t>ژانویه</a:t>
                      </a:r>
                      <a:endParaRPr lang="en-US" sz="1100" dirty="0">
                        <a:cs typeface="B Nazanin" panose="00000400000000000000" pitchFamily="2" charset="-78"/>
                      </a:endParaRPr>
                    </a:p>
                  </a:txBody>
                  <a:tcPr marL="137668" marR="137668" marT="137668" marB="137668" anchor="ctr">
                    <a:lnL w="8889" cap="flat" cmpd="sng" algn="ctr">
                      <a:solidFill>
                        <a:srgbClr val="40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8889" cap="flat" cmpd="sng" algn="ctr">
                      <a:solidFill>
                        <a:srgbClr val="40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8889" cap="flat" cmpd="sng" algn="ctr">
                      <a:solidFill>
                        <a:srgbClr val="40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8889" cap="flat" cmpd="sng" algn="ctr">
                      <a:solidFill>
                        <a:srgbClr val="40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428502">
                <a:tc>
                  <a:txBody>
                    <a:bodyPr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r>
                        <a:rPr lang="fa-IR" sz="1800" dirty="0">
                          <a:solidFill>
                            <a:srgbClr val="403F3F"/>
                          </a:solidFill>
                          <a:latin typeface="Libre Baskerville"/>
                          <a:cs typeface="B Nazanin" panose="00000400000000000000" pitchFamily="2" charset="-78"/>
                        </a:rPr>
                        <a:t>برای افزودن کار دوبار کلیک کنید</a:t>
                      </a:r>
                      <a:endParaRPr lang="en-US" sz="1100" dirty="0">
                        <a:cs typeface="B Nazanin" panose="00000400000000000000" pitchFamily="2" charset="-78"/>
                      </a:endParaRPr>
                    </a:p>
                  </a:txBody>
                  <a:tcPr marL="137668" marR="137668" marT="137668" marB="137668" anchor="ctr">
                    <a:lnL w="8889" cap="flat" cmpd="sng" algn="ctr">
                      <a:solidFill>
                        <a:srgbClr val="40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8889" cap="flat" cmpd="sng" algn="ctr">
                      <a:solidFill>
                        <a:srgbClr val="40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8889" cap="flat" cmpd="sng" algn="ctr">
                      <a:solidFill>
                        <a:srgbClr val="40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8889" cap="flat" cmpd="sng" algn="ctr">
                      <a:solidFill>
                        <a:srgbClr val="40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77141">
                <a:tc>
                  <a:txBody>
                    <a:bodyPr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r>
                        <a:rPr lang="fa-IR" sz="1800" dirty="0">
                          <a:solidFill>
                            <a:srgbClr val="403F3F"/>
                          </a:solidFill>
                          <a:latin typeface="League Spartan Bold"/>
                          <a:cs typeface="B Nazanin" panose="00000400000000000000" pitchFamily="2" charset="-78"/>
                        </a:rPr>
                        <a:t>فوریه</a:t>
                      </a:r>
                      <a:endParaRPr lang="en-US" sz="1100" dirty="0">
                        <a:cs typeface="B Nazanin" panose="00000400000000000000" pitchFamily="2" charset="-78"/>
                      </a:endParaRPr>
                    </a:p>
                  </a:txBody>
                  <a:tcPr marL="137668" marR="137668" marT="137668" marB="137668" anchor="ctr">
                    <a:lnL w="8889" cap="flat" cmpd="sng" algn="ctr">
                      <a:solidFill>
                        <a:srgbClr val="40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8889" cap="flat" cmpd="sng" algn="ctr">
                      <a:solidFill>
                        <a:srgbClr val="40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8889" cap="flat" cmpd="sng" algn="ctr">
                      <a:solidFill>
                        <a:srgbClr val="40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8889" cap="flat" cmpd="sng" algn="ctr">
                      <a:solidFill>
                        <a:srgbClr val="40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439468">
                <a:tc>
                  <a:txBody>
                    <a:bodyPr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r>
                        <a:rPr lang="fa-IR" sz="1800" dirty="0">
                          <a:solidFill>
                            <a:srgbClr val="403F3F"/>
                          </a:solidFill>
                          <a:latin typeface="Libre Baskerville"/>
                          <a:cs typeface="B Nazanin" panose="00000400000000000000" pitchFamily="2" charset="-78"/>
                        </a:rPr>
                        <a:t>برای افزودن کار دوبار کلیک کنید</a:t>
                      </a:r>
                      <a:endParaRPr lang="en-US" sz="1100" dirty="0">
                        <a:cs typeface="B Nazanin" panose="00000400000000000000" pitchFamily="2" charset="-78"/>
                      </a:endParaRPr>
                    </a:p>
                  </a:txBody>
                  <a:tcPr marL="137668" marR="137668" marT="137668" marB="137668" anchor="ctr">
                    <a:lnL w="8889" cap="flat" cmpd="sng" algn="ctr">
                      <a:solidFill>
                        <a:srgbClr val="40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8889" cap="flat" cmpd="sng" algn="ctr">
                      <a:solidFill>
                        <a:srgbClr val="40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8889" cap="flat" cmpd="sng" algn="ctr">
                      <a:solidFill>
                        <a:srgbClr val="40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8889" cap="flat" cmpd="sng" algn="ctr">
                      <a:solidFill>
                        <a:srgbClr val="40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77141">
                <a:tc>
                  <a:txBody>
                    <a:bodyPr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r>
                        <a:rPr lang="fa-IR" sz="1800" dirty="0">
                          <a:solidFill>
                            <a:srgbClr val="403F3F"/>
                          </a:solidFill>
                          <a:latin typeface="League Spartan Bold"/>
                          <a:cs typeface="B Nazanin" panose="00000400000000000000" pitchFamily="2" charset="-78"/>
                        </a:rPr>
                        <a:t>مارس</a:t>
                      </a:r>
                      <a:endParaRPr lang="en-US" sz="1100" dirty="0">
                        <a:cs typeface="B Nazanin" panose="00000400000000000000" pitchFamily="2" charset="-78"/>
                      </a:endParaRPr>
                    </a:p>
                  </a:txBody>
                  <a:tcPr marL="137668" marR="137668" marT="137668" marB="137668" anchor="ctr">
                    <a:lnL w="8889" cap="flat" cmpd="sng" algn="ctr">
                      <a:solidFill>
                        <a:srgbClr val="40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8889" cap="flat" cmpd="sng" algn="ctr">
                      <a:solidFill>
                        <a:srgbClr val="40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8889" cap="flat" cmpd="sng" algn="ctr">
                      <a:solidFill>
                        <a:srgbClr val="40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8889" cap="flat" cmpd="sng" algn="ctr">
                      <a:solidFill>
                        <a:srgbClr val="40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424014">
                <a:tc>
                  <a:txBody>
                    <a:bodyPr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r>
                        <a:rPr lang="fa-IR" sz="1800" dirty="0">
                          <a:solidFill>
                            <a:srgbClr val="403F3F"/>
                          </a:solidFill>
                          <a:latin typeface="Libre Baskerville"/>
                          <a:cs typeface="B Nazanin" panose="00000400000000000000" pitchFamily="2" charset="-78"/>
                        </a:rPr>
                        <a:t>برای افزودن کار دوبار کلیک کنید</a:t>
                      </a:r>
                      <a:endParaRPr lang="en-US" sz="1100" dirty="0">
                        <a:cs typeface="B Nazanin" panose="00000400000000000000" pitchFamily="2" charset="-78"/>
                      </a:endParaRPr>
                    </a:p>
                  </a:txBody>
                  <a:tcPr marL="137668" marR="137668" marT="137668" marB="137668" anchor="ctr">
                    <a:lnL w="8889" cap="flat" cmpd="sng" algn="ctr">
                      <a:solidFill>
                        <a:srgbClr val="40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8889" cap="flat" cmpd="sng" algn="ctr">
                      <a:solidFill>
                        <a:srgbClr val="40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8889" cap="flat" cmpd="sng" algn="ctr">
                      <a:solidFill>
                        <a:srgbClr val="40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8889" cap="flat" cmpd="sng" algn="ctr">
                      <a:solidFill>
                        <a:srgbClr val="40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aphicFrame>
        <p:nvGraphicFramePr>
          <p:cNvPr id="4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25945904"/>
              </p:ext>
            </p:extLst>
          </p:nvPr>
        </p:nvGraphicFramePr>
        <p:xfrm>
          <a:off x="5427044" y="2576812"/>
          <a:ext cx="2450460" cy="6952862"/>
        </p:xfrm>
        <a:graphic>
          <a:graphicData uri="http://schemas.openxmlformats.org/drawingml/2006/table">
            <a:tbl>
              <a:tblPr/>
              <a:tblGrid>
                <a:gridCol w="24504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629455">
                <a:tc>
                  <a:txBody>
                    <a:bodyPr/>
                    <a:lstStyle/>
                    <a:p>
                      <a:pPr algn="ctr">
                        <a:lnSpc>
                          <a:spcPts val="2217"/>
                        </a:lnSpc>
                        <a:defRPr/>
                      </a:pPr>
                      <a:r>
                        <a:rPr lang="fa-IR" sz="1584" dirty="0">
                          <a:solidFill>
                            <a:srgbClr val="403F3F"/>
                          </a:solidFill>
                          <a:latin typeface="League Spartan Bold"/>
                          <a:cs typeface="B Nazanin" panose="00000400000000000000" pitchFamily="2" charset="-78"/>
                        </a:rPr>
                        <a:t>سه ماهه دوم</a:t>
                      </a:r>
                      <a:endParaRPr lang="en-US" sz="1100" dirty="0">
                        <a:cs typeface="B Nazanin" panose="00000400000000000000" pitchFamily="2" charset="-78"/>
                      </a:endParaRPr>
                    </a:p>
                  </a:txBody>
                  <a:tcPr marL="137668" marR="137668" marT="137668" marB="137668" anchor="ctr">
                    <a:lnL w="8889" cap="flat" cmpd="sng" algn="ctr">
                      <a:solidFill>
                        <a:srgbClr val="40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8889" cap="flat" cmpd="sng" algn="ctr">
                      <a:solidFill>
                        <a:srgbClr val="40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8889" cap="flat" cmpd="sng" algn="ctr">
                      <a:solidFill>
                        <a:srgbClr val="40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8889" cap="flat" cmpd="sng" algn="ctr">
                      <a:solidFill>
                        <a:srgbClr val="40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DD19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77141">
                <a:tc>
                  <a:txBody>
                    <a:bodyPr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r>
                        <a:rPr lang="fa-IR" sz="1800" dirty="0">
                          <a:solidFill>
                            <a:srgbClr val="403F3F"/>
                          </a:solidFill>
                          <a:latin typeface="League Spartan Bold"/>
                          <a:cs typeface="B Nazanin" panose="00000400000000000000" pitchFamily="2" charset="-78"/>
                        </a:rPr>
                        <a:t>آوریل</a:t>
                      </a:r>
                      <a:endParaRPr lang="en-US" sz="1100" dirty="0">
                        <a:cs typeface="B Nazanin" panose="00000400000000000000" pitchFamily="2" charset="-78"/>
                      </a:endParaRPr>
                    </a:p>
                  </a:txBody>
                  <a:tcPr marL="137668" marR="137668" marT="137668" marB="137668" anchor="ctr">
                    <a:lnL w="8889" cap="flat" cmpd="sng" algn="ctr">
                      <a:solidFill>
                        <a:srgbClr val="40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8889" cap="flat" cmpd="sng" algn="ctr">
                      <a:solidFill>
                        <a:srgbClr val="40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8889" cap="flat" cmpd="sng" algn="ctr">
                      <a:solidFill>
                        <a:srgbClr val="40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8889" cap="flat" cmpd="sng" algn="ctr">
                      <a:solidFill>
                        <a:srgbClr val="40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428502">
                <a:tc>
                  <a:txBody>
                    <a:bodyPr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r>
                        <a:rPr lang="fa-IR" sz="1800" dirty="0">
                          <a:solidFill>
                            <a:srgbClr val="403F3F"/>
                          </a:solidFill>
                          <a:latin typeface="Libre Baskerville"/>
                          <a:cs typeface="B Nazanin" panose="00000400000000000000" pitchFamily="2" charset="-78"/>
                        </a:rPr>
                        <a:t>برای افزودن کار دوبار کلیک کنید</a:t>
                      </a:r>
                      <a:endParaRPr lang="en-US" sz="1100" dirty="0">
                        <a:cs typeface="B Nazanin" panose="00000400000000000000" pitchFamily="2" charset="-78"/>
                      </a:endParaRPr>
                    </a:p>
                  </a:txBody>
                  <a:tcPr marL="137668" marR="137668" marT="137668" marB="137668" anchor="ctr">
                    <a:lnL w="8889" cap="flat" cmpd="sng" algn="ctr">
                      <a:solidFill>
                        <a:srgbClr val="40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8889" cap="flat" cmpd="sng" algn="ctr">
                      <a:solidFill>
                        <a:srgbClr val="40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8889" cap="flat" cmpd="sng" algn="ctr">
                      <a:solidFill>
                        <a:srgbClr val="40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8889" cap="flat" cmpd="sng" algn="ctr">
                      <a:solidFill>
                        <a:srgbClr val="40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77141">
                <a:tc>
                  <a:txBody>
                    <a:bodyPr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r>
                        <a:rPr lang="fa-IR" sz="1800" dirty="0">
                          <a:solidFill>
                            <a:srgbClr val="403F3F"/>
                          </a:solidFill>
                          <a:latin typeface="League Spartan Bold"/>
                          <a:cs typeface="B Nazanin" panose="00000400000000000000" pitchFamily="2" charset="-78"/>
                        </a:rPr>
                        <a:t>ممکن است</a:t>
                      </a:r>
                      <a:endParaRPr lang="en-US" sz="1100" dirty="0">
                        <a:cs typeface="B Nazanin" panose="00000400000000000000" pitchFamily="2" charset="-78"/>
                      </a:endParaRPr>
                    </a:p>
                  </a:txBody>
                  <a:tcPr marL="137668" marR="137668" marT="137668" marB="137668" anchor="ctr">
                    <a:lnL w="8889" cap="flat" cmpd="sng" algn="ctr">
                      <a:solidFill>
                        <a:srgbClr val="40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8889" cap="flat" cmpd="sng" algn="ctr">
                      <a:solidFill>
                        <a:srgbClr val="40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8889" cap="flat" cmpd="sng" algn="ctr">
                      <a:solidFill>
                        <a:srgbClr val="40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8889" cap="flat" cmpd="sng" algn="ctr">
                      <a:solidFill>
                        <a:srgbClr val="40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439468">
                <a:tc>
                  <a:txBody>
                    <a:bodyPr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r>
                        <a:rPr lang="fa-IR" sz="1800" dirty="0">
                          <a:solidFill>
                            <a:srgbClr val="403F3F"/>
                          </a:solidFill>
                          <a:latin typeface="Libre Baskerville"/>
                          <a:cs typeface="B Nazanin" panose="00000400000000000000" pitchFamily="2" charset="-78"/>
                        </a:rPr>
                        <a:t>برای افزودن کار دوبار کلیک کنید</a:t>
                      </a:r>
                      <a:endParaRPr lang="en-US" sz="1100" dirty="0">
                        <a:cs typeface="B Nazanin" panose="00000400000000000000" pitchFamily="2" charset="-78"/>
                      </a:endParaRPr>
                    </a:p>
                  </a:txBody>
                  <a:tcPr marL="137668" marR="137668" marT="137668" marB="137668" anchor="ctr">
                    <a:lnL w="8889" cap="flat" cmpd="sng" algn="ctr">
                      <a:solidFill>
                        <a:srgbClr val="40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8889" cap="flat" cmpd="sng" algn="ctr">
                      <a:solidFill>
                        <a:srgbClr val="40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8889" cap="flat" cmpd="sng" algn="ctr">
                      <a:solidFill>
                        <a:srgbClr val="40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8889" cap="flat" cmpd="sng" algn="ctr">
                      <a:solidFill>
                        <a:srgbClr val="40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77141">
                <a:tc>
                  <a:txBody>
                    <a:bodyPr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r>
                        <a:rPr lang="fa-IR" sz="1800" dirty="0">
                          <a:solidFill>
                            <a:srgbClr val="403F3F"/>
                          </a:solidFill>
                          <a:latin typeface="League Spartan Bold"/>
                          <a:cs typeface="B Nazanin" panose="00000400000000000000" pitchFamily="2" charset="-78"/>
                        </a:rPr>
                        <a:t>ژوئن</a:t>
                      </a:r>
                      <a:endParaRPr lang="en-US" sz="1100" dirty="0">
                        <a:cs typeface="B Nazanin" panose="00000400000000000000" pitchFamily="2" charset="-78"/>
                      </a:endParaRPr>
                    </a:p>
                  </a:txBody>
                  <a:tcPr marL="137668" marR="137668" marT="137668" marB="137668" anchor="ctr">
                    <a:lnL w="8889" cap="flat" cmpd="sng" algn="ctr">
                      <a:solidFill>
                        <a:srgbClr val="40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8889" cap="flat" cmpd="sng" algn="ctr">
                      <a:solidFill>
                        <a:srgbClr val="40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8889" cap="flat" cmpd="sng" algn="ctr">
                      <a:solidFill>
                        <a:srgbClr val="40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8889" cap="flat" cmpd="sng" algn="ctr">
                      <a:solidFill>
                        <a:srgbClr val="40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424014">
                <a:tc>
                  <a:txBody>
                    <a:bodyPr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r>
                        <a:rPr lang="fa-IR" sz="1800" dirty="0">
                          <a:solidFill>
                            <a:srgbClr val="403F3F"/>
                          </a:solidFill>
                          <a:latin typeface="Libre Baskerville"/>
                          <a:cs typeface="B Nazanin" panose="00000400000000000000" pitchFamily="2" charset="-78"/>
                        </a:rPr>
                        <a:t>برای افزودن کار دوبار کلیک کنید</a:t>
                      </a:r>
                      <a:endParaRPr lang="en-US" sz="1100" dirty="0">
                        <a:cs typeface="B Nazanin" panose="00000400000000000000" pitchFamily="2" charset="-78"/>
                      </a:endParaRPr>
                    </a:p>
                  </a:txBody>
                  <a:tcPr marL="137668" marR="137668" marT="137668" marB="137668" anchor="ctr">
                    <a:lnL w="8889" cap="flat" cmpd="sng" algn="ctr">
                      <a:solidFill>
                        <a:srgbClr val="40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8889" cap="flat" cmpd="sng" algn="ctr">
                      <a:solidFill>
                        <a:srgbClr val="40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8889" cap="flat" cmpd="sng" algn="ctr">
                      <a:solidFill>
                        <a:srgbClr val="40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8889" cap="flat" cmpd="sng" algn="ctr">
                      <a:solidFill>
                        <a:srgbClr val="40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aphicFrame>
        <p:nvGraphicFramePr>
          <p:cNvPr id="5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85576126"/>
              </p:ext>
            </p:extLst>
          </p:nvPr>
        </p:nvGraphicFramePr>
        <p:xfrm>
          <a:off x="9274178" y="2576812"/>
          <a:ext cx="2709633" cy="6952862"/>
        </p:xfrm>
        <a:graphic>
          <a:graphicData uri="http://schemas.openxmlformats.org/drawingml/2006/table">
            <a:tbl>
              <a:tblPr/>
              <a:tblGrid>
                <a:gridCol w="27096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629455">
                <a:tc>
                  <a:txBody>
                    <a:bodyPr/>
                    <a:lstStyle/>
                    <a:p>
                      <a:pPr algn="ctr">
                        <a:lnSpc>
                          <a:spcPts val="2217"/>
                        </a:lnSpc>
                        <a:defRPr/>
                      </a:pPr>
                      <a:r>
                        <a:rPr lang="fa-IR" sz="1584" dirty="0">
                          <a:solidFill>
                            <a:srgbClr val="403F3F"/>
                          </a:solidFill>
                          <a:latin typeface="League Spartan Bold"/>
                          <a:cs typeface="B Nazanin" panose="00000400000000000000" pitchFamily="2" charset="-78"/>
                        </a:rPr>
                        <a:t>سه ماهه سوم</a:t>
                      </a:r>
                      <a:endParaRPr lang="en-US" sz="1100" dirty="0">
                        <a:cs typeface="B Nazanin" panose="00000400000000000000" pitchFamily="2" charset="-78"/>
                      </a:endParaRPr>
                    </a:p>
                  </a:txBody>
                  <a:tcPr marL="137668" marR="137668" marT="137668" marB="137668" anchor="ctr">
                    <a:lnL w="8889" cap="flat" cmpd="sng" algn="ctr">
                      <a:solidFill>
                        <a:srgbClr val="40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8889" cap="flat" cmpd="sng" algn="ctr">
                      <a:solidFill>
                        <a:srgbClr val="40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8889" cap="flat" cmpd="sng" algn="ctr">
                      <a:solidFill>
                        <a:srgbClr val="40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8889" cap="flat" cmpd="sng" algn="ctr">
                      <a:solidFill>
                        <a:srgbClr val="40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DD19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77141">
                <a:tc>
                  <a:txBody>
                    <a:bodyPr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r>
                        <a:rPr lang="fa-IR" sz="1800" dirty="0">
                          <a:solidFill>
                            <a:srgbClr val="403F3F"/>
                          </a:solidFill>
                          <a:latin typeface="League Spartan Bold"/>
                          <a:cs typeface="B Nazanin" panose="00000400000000000000" pitchFamily="2" charset="-78"/>
                        </a:rPr>
                        <a:t>جولای</a:t>
                      </a:r>
                      <a:endParaRPr lang="en-US" sz="1100" dirty="0">
                        <a:cs typeface="B Nazanin" panose="00000400000000000000" pitchFamily="2" charset="-78"/>
                      </a:endParaRPr>
                    </a:p>
                  </a:txBody>
                  <a:tcPr marL="137668" marR="137668" marT="137668" marB="137668" anchor="ctr">
                    <a:lnL w="8889" cap="flat" cmpd="sng" algn="ctr">
                      <a:solidFill>
                        <a:srgbClr val="40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8889" cap="flat" cmpd="sng" algn="ctr">
                      <a:solidFill>
                        <a:srgbClr val="40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8889" cap="flat" cmpd="sng" algn="ctr">
                      <a:solidFill>
                        <a:srgbClr val="40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8889" cap="flat" cmpd="sng" algn="ctr">
                      <a:solidFill>
                        <a:srgbClr val="40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428502">
                <a:tc>
                  <a:txBody>
                    <a:bodyPr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r>
                        <a:rPr lang="fa-IR" sz="1800" dirty="0">
                          <a:solidFill>
                            <a:srgbClr val="403F3F"/>
                          </a:solidFill>
                          <a:latin typeface="Libre Baskerville"/>
                          <a:cs typeface="B Nazanin" panose="00000400000000000000" pitchFamily="2" charset="-78"/>
                        </a:rPr>
                        <a:t>برای افزودن کار دوبار کلیک کنید</a:t>
                      </a:r>
                      <a:endParaRPr lang="en-US" sz="1100" dirty="0">
                        <a:cs typeface="B Nazanin" panose="00000400000000000000" pitchFamily="2" charset="-78"/>
                      </a:endParaRPr>
                    </a:p>
                  </a:txBody>
                  <a:tcPr marL="137668" marR="137668" marT="137668" marB="137668" anchor="ctr">
                    <a:lnL w="8889" cap="flat" cmpd="sng" algn="ctr">
                      <a:solidFill>
                        <a:srgbClr val="40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8889" cap="flat" cmpd="sng" algn="ctr">
                      <a:solidFill>
                        <a:srgbClr val="40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8889" cap="flat" cmpd="sng" algn="ctr">
                      <a:solidFill>
                        <a:srgbClr val="40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8889" cap="flat" cmpd="sng" algn="ctr">
                      <a:solidFill>
                        <a:srgbClr val="40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77141">
                <a:tc>
                  <a:txBody>
                    <a:bodyPr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r>
                        <a:rPr lang="fa-IR" sz="1800" dirty="0">
                          <a:solidFill>
                            <a:srgbClr val="403F3F"/>
                          </a:solidFill>
                          <a:latin typeface="League Spartan Bold"/>
                          <a:cs typeface="B Nazanin" panose="00000400000000000000" pitchFamily="2" charset="-78"/>
                        </a:rPr>
                        <a:t>اوت</a:t>
                      </a:r>
                      <a:endParaRPr lang="en-US" sz="1100" dirty="0">
                        <a:cs typeface="B Nazanin" panose="00000400000000000000" pitchFamily="2" charset="-78"/>
                      </a:endParaRPr>
                    </a:p>
                  </a:txBody>
                  <a:tcPr marL="137668" marR="137668" marT="137668" marB="137668" anchor="ctr">
                    <a:lnL w="8889" cap="flat" cmpd="sng" algn="ctr">
                      <a:solidFill>
                        <a:srgbClr val="40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8889" cap="flat" cmpd="sng" algn="ctr">
                      <a:solidFill>
                        <a:srgbClr val="40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8889" cap="flat" cmpd="sng" algn="ctr">
                      <a:solidFill>
                        <a:srgbClr val="40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8889" cap="flat" cmpd="sng" algn="ctr">
                      <a:solidFill>
                        <a:srgbClr val="40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439468">
                <a:tc>
                  <a:txBody>
                    <a:bodyPr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r>
                        <a:rPr lang="fa-IR" sz="1800" dirty="0">
                          <a:solidFill>
                            <a:srgbClr val="403F3F"/>
                          </a:solidFill>
                          <a:latin typeface="Libre Baskerville"/>
                          <a:cs typeface="B Nazanin" panose="00000400000000000000" pitchFamily="2" charset="-78"/>
                        </a:rPr>
                        <a:t>برای افزودن کار دوبار کلیک کنید</a:t>
                      </a:r>
                      <a:endParaRPr lang="en-US" sz="1100" dirty="0">
                        <a:cs typeface="B Nazanin" panose="00000400000000000000" pitchFamily="2" charset="-78"/>
                      </a:endParaRPr>
                    </a:p>
                  </a:txBody>
                  <a:tcPr marL="137668" marR="137668" marT="137668" marB="137668" anchor="ctr">
                    <a:lnL w="8889" cap="flat" cmpd="sng" algn="ctr">
                      <a:solidFill>
                        <a:srgbClr val="40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8889" cap="flat" cmpd="sng" algn="ctr">
                      <a:solidFill>
                        <a:srgbClr val="40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8889" cap="flat" cmpd="sng" algn="ctr">
                      <a:solidFill>
                        <a:srgbClr val="40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8889" cap="flat" cmpd="sng" algn="ctr">
                      <a:solidFill>
                        <a:srgbClr val="40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77141">
                <a:tc>
                  <a:txBody>
                    <a:bodyPr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r>
                        <a:rPr lang="fa-IR" sz="1800" dirty="0">
                          <a:solidFill>
                            <a:srgbClr val="403F3F"/>
                          </a:solidFill>
                          <a:latin typeface="League Spartan Bold"/>
                          <a:cs typeface="B Nazanin" panose="00000400000000000000" pitchFamily="2" charset="-78"/>
                        </a:rPr>
                        <a:t>سپتامبر</a:t>
                      </a:r>
                      <a:endParaRPr lang="en-US" sz="1100" dirty="0">
                        <a:cs typeface="B Nazanin" panose="00000400000000000000" pitchFamily="2" charset="-78"/>
                      </a:endParaRPr>
                    </a:p>
                  </a:txBody>
                  <a:tcPr marL="137668" marR="137668" marT="137668" marB="137668" anchor="ctr">
                    <a:lnL w="8889" cap="flat" cmpd="sng" algn="ctr">
                      <a:solidFill>
                        <a:srgbClr val="40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8889" cap="flat" cmpd="sng" algn="ctr">
                      <a:solidFill>
                        <a:srgbClr val="40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8889" cap="flat" cmpd="sng" algn="ctr">
                      <a:solidFill>
                        <a:srgbClr val="40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8889" cap="flat" cmpd="sng" algn="ctr">
                      <a:solidFill>
                        <a:srgbClr val="40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424014">
                <a:tc>
                  <a:txBody>
                    <a:bodyPr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r>
                        <a:rPr lang="fa-IR" sz="1800" dirty="0">
                          <a:solidFill>
                            <a:srgbClr val="403F3F"/>
                          </a:solidFill>
                          <a:latin typeface="Libre Baskerville"/>
                          <a:cs typeface="B Nazanin" panose="00000400000000000000" pitchFamily="2" charset="-78"/>
                        </a:rPr>
                        <a:t>برای افزودن کار دوبار کلیک کنید</a:t>
                      </a:r>
                      <a:endParaRPr lang="en-US" sz="1100" dirty="0">
                        <a:cs typeface="B Nazanin" panose="00000400000000000000" pitchFamily="2" charset="-78"/>
                      </a:endParaRPr>
                    </a:p>
                  </a:txBody>
                  <a:tcPr marL="137668" marR="137668" marT="137668" marB="137668" anchor="ctr">
                    <a:lnL w="8889" cap="flat" cmpd="sng" algn="ctr">
                      <a:solidFill>
                        <a:srgbClr val="40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8889" cap="flat" cmpd="sng" algn="ctr">
                      <a:solidFill>
                        <a:srgbClr val="40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8889" cap="flat" cmpd="sng" algn="ctr">
                      <a:solidFill>
                        <a:srgbClr val="40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8889" cap="flat" cmpd="sng" algn="ctr">
                      <a:solidFill>
                        <a:srgbClr val="40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aphicFrame>
        <p:nvGraphicFramePr>
          <p:cNvPr id="6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14360177"/>
              </p:ext>
            </p:extLst>
          </p:nvPr>
        </p:nvGraphicFramePr>
        <p:xfrm>
          <a:off x="13139967" y="2576812"/>
          <a:ext cx="2709633" cy="6952862"/>
        </p:xfrm>
        <a:graphic>
          <a:graphicData uri="http://schemas.openxmlformats.org/drawingml/2006/table">
            <a:tbl>
              <a:tblPr/>
              <a:tblGrid>
                <a:gridCol w="27096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629455">
                <a:tc>
                  <a:txBody>
                    <a:bodyPr/>
                    <a:lstStyle/>
                    <a:p>
                      <a:pPr algn="ctr">
                        <a:lnSpc>
                          <a:spcPts val="2217"/>
                        </a:lnSpc>
                        <a:defRPr/>
                      </a:pPr>
                      <a:r>
                        <a:rPr lang="fa-IR" sz="1584" dirty="0">
                          <a:solidFill>
                            <a:srgbClr val="403F3F"/>
                          </a:solidFill>
                          <a:latin typeface="League Spartan Bold"/>
                          <a:cs typeface="B Nazanin" panose="00000400000000000000" pitchFamily="2" charset="-78"/>
                        </a:rPr>
                        <a:t>سه ماهه چهارم</a:t>
                      </a:r>
                      <a:endParaRPr lang="en-US" sz="1100" dirty="0">
                        <a:cs typeface="B Nazanin" panose="00000400000000000000" pitchFamily="2" charset="-78"/>
                      </a:endParaRPr>
                    </a:p>
                  </a:txBody>
                  <a:tcPr marL="137668" marR="137668" marT="137668" marB="137668" anchor="ctr">
                    <a:lnL w="8889" cap="flat" cmpd="sng" algn="ctr">
                      <a:solidFill>
                        <a:srgbClr val="40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8889" cap="flat" cmpd="sng" algn="ctr">
                      <a:solidFill>
                        <a:srgbClr val="40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8889" cap="flat" cmpd="sng" algn="ctr">
                      <a:solidFill>
                        <a:srgbClr val="40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8889" cap="flat" cmpd="sng" algn="ctr">
                      <a:solidFill>
                        <a:srgbClr val="40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DD19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77141">
                <a:tc>
                  <a:txBody>
                    <a:bodyPr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r>
                        <a:rPr lang="fa-IR" sz="1800" dirty="0">
                          <a:solidFill>
                            <a:srgbClr val="403F3F"/>
                          </a:solidFill>
                          <a:latin typeface="League Spartan Bold"/>
                          <a:cs typeface="B Nazanin" panose="00000400000000000000" pitchFamily="2" charset="-78"/>
                        </a:rPr>
                        <a:t>اکتبر</a:t>
                      </a:r>
                      <a:endParaRPr lang="en-US" sz="1100" dirty="0">
                        <a:cs typeface="B Nazanin" panose="00000400000000000000" pitchFamily="2" charset="-78"/>
                      </a:endParaRPr>
                    </a:p>
                  </a:txBody>
                  <a:tcPr marL="137668" marR="137668" marT="137668" marB="137668" anchor="ctr">
                    <a:lnL w="8889" cap="flat" cmpd="sng" algn="ctr">
                      <a:solidFill>
                        <a:srgbClr val="40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8889" cap="flat" cmpd="sng" algn="ctr">
                      <a:solidFill>
                        <a:srgbClr val="40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8889" cap="flat" cmpd="sng" algn="ctr">
                      <a:solidFill>
                        <a:srgbClr val="40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8889" cap="flat" cmpd="sng" algn="ctr">
                      <a:solidFill>
                        <a:srgbClr val="40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428502">
                <a:tc>
                  <a:txBody>
                    <a:bodyPr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r>
                        <a:rPr lang="fa-IR" sz="1800" dirty="0">
                          <a:solidFill>
                            <a:srgbClr val="403F3F"/>
                          </a:solidFill>
                          <a:latin typeface="Libre Baskerville"/>
                          <a:cs typeface="B Nazanin" panose="00000400000000000000" pitchFamily="2" charset="-78"/>
                        </a:rPr>
                        <a:t>برای افزودن کار دوبار کلیک کنید</a:t>
                      </a:r>
                      <a:endParaRPr lang="en-US" sz="1100" dirty="0">
                        <a:cs typeface="B Nazanin" panose="00000400000000000000" pitchFamily="2" charset="-78"/>
                      </a:endParaRPr>
                    </a:p>
                  </a:txBody>
                  <a:tcPr marL="137668" marR="137668" marT="137668" marB="137668" anchor="ctr">
                    <a:lnL w="8889" cap="flat" cmpd="sng" algn="ctr">
                      <a:solidFill>
                        <a:srgbClr val="40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8889" cap="flat" cmpd="sng" algn="ctr">
                      <a:solidFill>
                        <a:srgbClr val="40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8889" cap="flat" cmpd="sng" algn="ctr">
                      <a:solidFill>
                        <a:srgbClr val="40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8889" cap="flat" cmpd="sng" algn="ctr">
                      <a:solidFill>
                        <a:srgbClr val="40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77141">
                <a:tc>
                  <a:txBody>
                    <a:bodyPr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r>
                        <a:rPr lang="fa-IR" sz="1800" dirty="0">
                          <a:solidFill>
                            <a:srgbClr val="403F3F"/>
                          </a:solidFill>
                          <a:latin typeface="League Spartan Bold"/>
                          <a:cs typeface="B Nazanin" panose="00000400000000000000" pitchFamily="2" charset="-78"/>
                        </a:rPr>
                        <a:t>نوامبر</a:t>
                      </a:r>
                      <a:endParaRPr lang="en-US" sz="1100" dirty="0">
                        <a:cs typeface="B Nazanin" panose="00000400000000000000" pitchFamily="2" charset="-78"/>
                      </a:endParaRPr>
                    </a:p>
                  </a:txBody>
                  <a:tcPr marL="137668" marR="137668" marT="137668" marB="137668" anchor="ctr">
                    <a:lnL w="8889" cap="flat" cmpd="sng" algn="ctr">
                      <a:solidFill>
                        <a:srgbClr val="40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8889" cap="flat" cmpd="sng" algn="ctr">
                      <a:solidFill>
                        <a:srgbClr val="40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8889" cap="flat" cmpd="sng" algn="ctr">
                      <a:solidFill>
                        <a:srgbClr val="40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8889" cap="flat" cmpd="sng" algn="ctr">
                      <a:solidFill>
                        <a:srgbClr val="40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439468">
                <a:tc>
                  <a:txBody>
                    <a:bodyPr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r>
                        <a:rPr lang="fa-IR" sz="1800" dirty="0">
                          <a:solidFill>
                            <a:srgbClr val="403F3F"/>
                          </a:solidFill>
                          <a:latin typeface="Libre Baskerville"/>
                          <a:cs typeface="B Nazanin" panose="00000400000000000000" pitchFamily="2" charset="-78"/>
                        </a:rPr>
                        <a:t>برای افزودن کار دوبار کلیک کنید</a:t>
                      </a:r>
                      <a:endParaRPr lang="en-US" sz="1100" dirty="0">
                        <a:cs typeface="B Nazanin" panose="00000400000000000000" pitchFamily="2" charset="-78"/>
                      </a:endParaRPr>
                    </a:p>
                  </a:txBody>
                  <a:tcPr marL="137668" marR="137668" marT="137668" marB="137668" anchor="ctr">
                    <a:lnL w="8889" cap="flat" cmpd="sng" algn="ctr">
                      <a:solidFill>
                        <a:srgbClr val="40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8889" cap="flat" cmpd="sng" algn="ctr">
                      <a:solidFill>
                        <a:srgbClr val="40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8889" cap="flat" cmpd="sng" algn="ctr">
                      <a:solidFill>
                        <a:srgbClr val="40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8889" cap="flat" cmpd="sng" algn="ctr">
                      <a:solidFill>
                        <a:srgbClr val="40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77141">
                <a:tc>
                  <a:txBody>
                    <a:bodyPr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r>
                        <a:rPr lang="fa-IR" sz="1800" dirty="0">
                          <a:solidFill>
                            <a:srgbClr val="403F3F"/>
                          </a:solidFill>
                          <a:latin typeface="League Spartan Bold"/>
                          <a:cs typeface="B Nazanin" panose="00000400000000000000" pitchFamily="2" charset="-78"/>
                        </a:rPr>
                        <a:t>دسامبر</a:t>
                      </a:r>
                      <a:endParaRPr lang="en-US" sz="1100" dirty="0">
                        <a:cs typeface="B Nazanin" panose="00000400000000000000" pitchFamily="2" charset="-78"/>
                      </a:endParaRPr>
                    </a:p>
                  </a:txBody>
                  <a:tcPr marL="137668" marR="137668" marT="137668" marB="137668" anchor="ctr">
                    <a:lnL w="8889" cap="flat" cmpd="sng" algn="ctr">
                      <a:solidFill>
                        <a:srgbClr val="40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8889" cap="flat" cmpd="sng" algn="ctr">
                      <a:solidFill>
                        <a:srgbClr val="40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8889" cap="flat" cmpd="sng" algn="ctr">
                      <a:solidFill>
                        <a:srgbClr val="40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8889" cap="flat" cmpd="sng" algn="ctr">
                      <a:solidFill>
                        <a:srgbClr val="40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424014">
                <a:tc>
                  <a:txBody>
                    <a:bodyPr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r>
                        <a:rPr lang="fa-IR" sz="1800" dirty="0">
                          <a:solidFill>
                            <a:srgbClr val="403F3F"/>
                          </a:solidFill>
                          <a:latin typeface="Libre Baskerville"/>
                          <a:cs typeface="B Nazanin" panose="00000400000000000000" pitchFamily="2" charset="-78"/>
                        </a:rPr>
                        <a:t>برای افزودن کار دوبار کلیک کنید</a:t>
                      </a:r>
                      <a:endParaRPr lang="en-US" sz="1100" dirty="0">
                        <a:cs typeface="B Nazanin" panose="00000400000000000000" pitchFamily="2" charset="-78"/>
                      </a:endParaRPr>
                    </a:p>
                  </a:txBody>
                  <a:tcPr marL="137668" marR="137668" marT="137668" marB="137668" anchor="ctr">
                    <a:lnL w="8889" cap="flat" cmpd="sng" algn="ctr">
                      <a:solidFill>
                        <a:srgbClr val="40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8889" cap="flat" cmpd="sng" algn="ctr">
                      <a:solidFill>
                        <a:srgbClr val="40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8889" cap="flat" cmpd="sng" algn="ctr">
                      <a:solidFill>
                        <a:srgbClr val="40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8889" cap="flat" cmpd="sng" algn="ctr">
                      <a:solidFill>
                        <a:srgbClr val="40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7" name="Group 7"/>
          <p:cNvGrpSpPr/>
          <p:nvPr/>
        </p:nvGrpSpPr>
        <p:grpSpPr>
          <a:xfrm>
            <a:off x="0" y="0"/>
            <a:ext cx="1284636" cy="10287000"/>
            <a:chOff x="0" y="0"/>
            <a:chExt cx="338340" cy="2709333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338340" cy="2709333"/>
            </a:xfrm>
            <a:custGeom>
              <a:avLst/>
              <a:gdLst/>
              <a:ahLst/>
              <a:cxnLst/>
              <a:rect l="l" t="t" r="r" b="b"/>
              <a:pathLst>
                <a:path w="338340" h="2709333">
                  <a:moveTo>
                    <a:pt x="0" y="0"/>
                  </a:moveTo>
                  <a:lnTo>
                    <a:pt x="338340" y="0"/>
                  </a:lnTo>
                  <a:lnTo>
                    <a:pt x="338340" y="2709333"/>
                  </a:lnTo>
                  <a:lnTo>
                    <a:pt x="0" y="2709333"/>
                  </a:lnTo>
                  <a:close/>
                </a:path>
              </a:pathLst>
            </a:custGeom>
            <a:solidFill>
              <a:srgbClr val="9DD193"/>
            </a:solidFill>
          </p:spPr>
        </p:sp>
        <p:sp>
          <p:nvSpPr>
            <p:cNvPr id="9" name="TextBox 9"/>
            <p:cNvSpPr txBox="1"/>
            <p:nvPr/>
          </p:nvSpPr>
          <p:spPr>
            <a:xfrm>
              <a:off x="0" y="-47625"/>
              <a:ext cx="338340" cy="2756958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359"/>
                </a:lnSpc>
              </a:pPr>
              <a:endParaRPr>
                <a:cs typeface="B Nazanin" panose="00000400000000000000" pitchFamily="2" charset="-78"/>
              </a:endParaRPr>
            </a:p>
          </p:txBody>
        </p:sp>
      </p:grpSp>
      <p:sp>
        <p:nvSpPr>
          <p:cNvPr id="10" name="TextBox 10"/>
          <p:cNvSpPr txBox="1"/>
          <p:nvPr/>
        </p:nvSpPr>
        <p:spPr>
          <a:xfrm>
            <a:off x="2192893" y="755263"/>
            <a:ext cx="13902214" cy="987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679"/>
              </a:lnSpc>
            </a:pPr>
            <a:r>
              <a:rPr lang="fa-IR" sz="6399" dirty="0">
                <a:solidFill>
                  <a:srgbClr val="403F3F"/>
                </a:solidFill>
                <a:latin typeface="Libre Baskerville"/>
                <a:cs typeface="B Nazanin" panose="00000400000000000000" pitchFamily="2" charset="-78"/>
              </a:rPr>
              <a:t>موضوع یا ایده خود را بنویسید</a:t>
            </a:r>
            <a:endParaRPr lang="en-US" sz="6399" dirty="0">
              <a:solidFill>
                <a:srgbClr val="403F3F"/>
              </a:solidFill>
              <a:latin typeface="Libre Baskerville"/>
              <a:cs typeface="B Nazanin" panose="00000400000000000000" pitchFamily="2" charset="-78"/>
            </a:endParaRPr>
          </a:p>
        </p:txBody>
      </p:sp>
      <p:grpSp>
        <p:nvGrpSpPr>
          <p:cNvPr id="11" name="Group 11"/>
          <p:cNvGrpSpPr/>
          <p:nvPr/>
        </p:nvGrpSpPr>
        <p:grpSpPr>
          <a:xfrm>
            <a:off x="0" y="0"/>
            <a:ext cx="1303686" cy="11358113"/>
            <a:chOff x="0" y="0"/>
            <a:chExt cx="1738248" cy="15144151"/>
          </a:xfrm>
        </p:grpSpPr>
        <p:sp>
          <p:nvSpPr>
            <p:cNvPr id="12" name="Freeform 12"/>
            <p:cNvSpPr/>
            <p:nvPr/>
          </p:nvSpPr>
          <p:spPr>
            <a:xfrm rot="-10800000">
              <a:off x="0" y="0"/>
              <a:ext cx="1700148" cy="3824138"/>
            </a:xfrm>
            <a:custGeom>
              <a:avLst/>
              <a:gdLst/>
              <a:ahLst/>
              <a:cxnLst/>
              <a:rect l="l" t="t" r="r" b="b"/>
              <a:pathLst>
                <a:path w="1700148" h="3824138">
                  <a:moveTo>
                    <a:pt x="0" y="0"/>
                  </a:moveTo>
                  <a:lnTo>
                    <a:pt x="1700148" y="0"/>
                  </a:lnTo>
                  <a:lnTo>
                    <a:pt x="1700148" y="3824138"/>
                  </a:lnTo>
                  <a:lnTo>
                    <a:pt x="0" y="382413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/>
              <a:stretch>
                <a:fillRect/>
              </a:stretch>
            </a:blipFill>
          </p:spPr>
        </p:sp>
        <p:sp>
          <p:nvSpPr>
            <p:cNvPr id="13" name="Freeform 13"/>
            <p:cNvSpPr/>
            <p:nvPr/>
          </p:nvSpPr>
          <p:spPr>
            <a:xfrm rot="-10800000">
              <a:off x="12700" y="3773338"/>
              <a:ext cx="1700148" cy="3824138"/>
            </a:xfrm>
            <a:custGeom>
              <a:avLst/>
              <a:gdLst/>
              <a:ahLst/>
              <a:cxnLst/>
              <a:rect l="l" t="t" r="r" b="b"/>
              <a:pathLst>
                <a:path w="1700148" h="3824138">
                  <a:moveTo>
                    <a:pt x="0" y="0"/>
                  </a:moveTo>
                  <a:lnTo>
                    <a:pt x="1700148" y="0"/>
                  </a:lnTo>
                  <a:lnTo>
                    <a:pt x="1700148" y="3824137"/>
                  </a:lnTo>
                  <a:lnTo>
                    <a:pt x="0" y="3824137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/>
              <a:stretch>
                <a:fillRect/>
              </a:stretch>
            </a:blipFill>
          </p:spPr>
        </p:sp>
        <p:sp>
          <p:nvSpPr>
            <p:cNvPr id="14" name="Freeform 14"/>
            <p:cNvSpPr/>
            <p:nvPr/>
          </p:nvSpPr>
          <p:spPr>
            <a:xfrm rot="-10800000">
              <a:off x="25400" y="7546675"/>
              <a:ext cx="1700148" cy="3824138"/>
            </a:xfrm>
            <a:custGeom>
              <a:avLst/>
              <a:gdLst/>
              <a:ahLst/>
              <a:cxnLst/>
              <a:rect l="l" t="t" r="r" b="b"/>
              <a:pathLst>
                <a:path w="1700148" h="3824138">
                  <a:moveTo>
                    <a:pt x="0" y="0"/>
                  </a:moveTo>
                  <a:lnTo>
                    <a:pt x="1700148" y="0"/>
                  </a:lnTo>
                  <a:lnTo>
                    <a:pt x="1700148" y="3824138"/>
                  </a:lnTo>
                  <a:lnTo>
                    <a:pt x="0" y="382413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/>
              <a:stretch>
                <a:fillRect/>
              </a:stretch>
            </a:blipFill>
          </p:spPr>
        </p:sp>
        <p:sp>
          <p:nvSpPr>
            <p:cNvPr id="15" name="Freeform 15"/>
            <p:cNvSpPr/>
            <p:nvPr/>
          </p:nvSpPr>
          <p:spPr>
            <a:xfrm rot="-10800000">
              <a:off x="38100" y="11320013"/>
              <a:ext cx="1700148" cy="3824138"/>
            </a:xfrm>
            <a:custGeom>
              <a:avLst/>
              <a:gdLst/>
              <a:ahLst/>
              <a:cxnLst/>
              <a:rect l="l" t="t" r="r" b="b"/>
              <a:pathLst>
                <a:path w="1700148" h="3824138">
                  <a:moveTo>
                    <a:pt x="0" y="0"/>
                  </a:moveTo>
                  <a:lnTo>
                    <a:pt x="1700148" y="0"/>
                  </a:lnTo>
                  <a:lnTo>
                    <a:pt x="1700148" y="3824138"/>
                  </a:lnTo>
                  <a:lnTo>
                    <a:pt x="0" y="382413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/>
              <a:stretch>
                <a:fillRect/>
              </a:stretch>
            </a:blipFill>
          </p:spPr>
        </p:sp>
      </p:grpSp>
      <p:grpSp>
        <p:nvGrpSpPr>
          <p:cNvPr id="16" name="Group 16"/>
          <p:cNvGrpSpPr/>
          <p:nvPr/>
        </p:nvGrpSpPr>
        <p:grpSpPr>
          <a:xfrm>
            <a:off x="16974789" y="0"/>
            <a:ext cx="1284636" cy="10287000"/>
            <a:chOff x="0" y="0"/>
            <a:chExt cx="338340" cy="2709333"/>
          </a:xfrm>
        </p:grpSpPr>
        <p:sp>
          <p:nvSpPr>
            <p:cNvPr id="17" name="Freeform 17"/>
            <p:cNvSpPr/>
            <p:nvPr/>
          </p:nvSpPr>
          <p:spPr>
            <a:xfrm>
              <a:off x="0" y="0"/>
              <a:ext cx="338340" cy="2709333"/>
            </a:xfrm>
            <a:custGeom>
              <a:avLst/>
              <a:gdLst/>
              <a:ahLst/>
              <a:cxnLst/>
              <a:rect l="l" t="t" r="r" b="b"/>
              <a:pathLst>
                <a:path w="338340" h="2709333">
                  <a:moveTo>
                    <a:pt x="0" y="0"/>
                  </a:moveTo>
                  <a:lnTo>
                    <a:pt x="338340" y="0"/>
                  </a:lnTo>
                  <a:lnTo>
                    <a:pt x="338340" y="2709333"/>
                  </a:lnTo>
                  <a:lnTo>
                    <a:pt x="0" y="2709333"/>
                  </a:lnTo>
                  <a:close/>
                </a:path>
              </a:pathLst>
            </a:custGeom>
            <a:solidFill>
              <a:srgbClr val="9DD193"/>
            </a:solidFill>
          </p:spPr>
        </p:sp>
        <p:sp>
          <p:nvSpPr>
            <p:cNvPr id="18" name="TextBox 18"/>
            <p:cNvSpPr txBox="1"/>
            <p:nvPr/>
          </p:nvSpPr>
          <p:spPr>
            <a:xfrm>
              <a:off x="0" y="-47625"/>
              <a:ext cx="338340" cy="2756958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359"/>
                </a:lnSpc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19" name="Group 19"/>
          <p:cNvGrpSpPr/>
          <p:nvPr/>
        </p:nvGrpSpPr>
        <p:grpSpPr>
          <a:xfrm>
            <a:off x="16955739" y="0"/>
            <a:ext cx="1303686" cy="11358113"/>
            <a:chOff x="0" y="0"/>
            <a:chExt cx="1738248" cy="15144151"/>
          </a:xfrm>
        </p:grpSpPr>
        <p:sp>
          <p:nvSpPr>
            <p:cNvPr id="20" name="Freeform 20"/>
            <p:cNvSpPr/>
            <p:nvPr/>
          </p:nvSpPr>
          <p:spPr>
            <a:xfrm rot="-10800000">
              <a:off x="0" y="0"/>
              <a:ext cx="1700148" cy="3824138"/>
            </a:xfrm>
            <a:custGeom>
              <a:avLst/>
              <a:gdLst/>
              <a:ahLst/>
              <a:cxnLst/>
              <a:rect l="l" t="t" r="r" b="b"/>
              <a:pathLst>
                <a:path w="1700148" h="3824138">
                  <a:moveTo>
                    <a:pt x="0" y="0"/>
                  </a:moveTo>
                  <a:lnTo>
                    <a:pt x="1700148" y="0"/>
                  </a:lnTo>
                  <a:lnTo>
                    <a:pt x="1700148" y="3824138"/>
                  </a:lnTo>
                  <a:lnTo>
                    <a:pt x="0" y="382413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/>
              <a:stretch>
                <a:fillRect/>
              </a:stretch>
            </a:blipFill>
          </p:spPr>
        </p:sp>
        <p:sp>
          <p:nvSpPr>
            <p:cNvPr id="21" name="Freeform 21"/>
            <p:cNvSpPr/>
            <p:nvPr/>
          </p:nvSpPr>
          <p:spPr>
            <a:xfrm rot="-10800000">
              <a:off x="12700" y="3773338"/>
              <a:ext cx="1700148" cy="3824138"/>
            </a:xfrm>
            <a:custGeom>
              <a:avLst/>
              <a:gdLst/>
              <a:ahLst/>
              <a:cxnLst/>
              <a:rect l="l" t="t" r="r" b="b"/>
              <a:pathLst>
                <a:path w="1700148" h="3824138">
                  <a:moveTo>
                    <a:pt x="0" y="0"/>
                  </a:moveTo>
                  <a:lnTo>
                    <a:pt x="1700148" y="0"/>
                  </a:lnTo>
                  <a:lnTo>
                    <a:pt x="1700148" y="3824137"/>
                  </a:lnTo>
                  <a:lnTo>
                    <a:pt x="0" y="3824137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/>
              <a:stretch>
                <a:fillRect/>
              </a:stretch>
            </a:blipFill>
          </p:spPr>
        </p:sp>
        <p:sp>
          <p:nvSpPr>
            <p:cNvPr id="22" name="Freeform 22"/>
            <p:cNvSpPr/>
            <p:nvPr/>
          </p:nvSpPr>
          <p:spPr>
            <a:xfrm rot="-10800000">
              <a:off x="25400" y="7546675"/>
              <a:ext cx="1700148" cy="3824138"/>
            </a:xfrm>
            <a:custGeom>
              <a:avLst/>
              <a:gdLst/>
              <a:ahLst/>
              <a:cxnLst/>
              <a:rect l="l" t="t" r="r" b="b"/>
              <a:pathLst>
                <a:path w="1700148" h="3824138">
                  <a:moveTo>
                    <a:pt x="0" y="0"/>
                  </a:moveTo>
                  <a:lnTo>
                    <a:pt x="1700148" y="0"/>
                  </a:lnTo>
                  <a:lnTo>
                    <a:pt x="1700148" y="3824138"/>
                  </a:lnTo>
                  <a:lnTo>
                    <a:pt x="0" y="382413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/>
              <a:stretch>
                <a:fillRect/>
              </a:stretch>
            </a:blipFill>
          </p:spPr>
        </p:sp>
        <p:sp>
          <p:nvSpPr>
            <p:cNvPr id="23" name="Freeform 23"/>
            <p:cNvSpPr/>
            <p:nvPr/>
          </p:nvSpPr>
          <p:spPr>
            <a:xfrm rot="-10800000">
              <a:off x="38100" y="11320013"/>
              <a:ext cx="1700148" cy="3824138"/>
            </a:xfrm>
            <a:custGeom>
              <a:avLst/>
              <a:gdLst/>
              <a:ahLst/>
              <a:cxnLst/>
              <a:rect l="l" t="t" r="r" b="b"/>
              <a:pathLst>
                <a:path w="1700148" h="3824138">
                  <a:moveTo>
                    <a:pt x="0" y="0"/>
                  </a:moveTo>
                  <a:lnTo>
                    <a:pt x="1700148" y="0"/>
                  </a:lnTo>
                  <a:lnTo>
                    <a:pt x="1700148" y="3824138"/>
                  </a:lnTo>
                  <a:lnTo>
                    <a:pt x="0" y="382413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/>
              <a:stretch>
                <a:fillRect/>
              </a:stretch>
            </a:blipFill>
          </p:spPr>
        </p:sp>
      </p:grpSp>
      <p:sp>
        <p:nvSpPr>
          <p:cNvPr id="24" name="AutoShape 24"/>
          <p:cNvSpPr/>
          <p:nvPr/>
        </p:nvSpPr>
        <p:spPr>
          <a:xfrm>
            <a:off x="8355648" y="1717288"/>
            <a:ext cx="7739459" cy="0"/>
          </a:xfrm>
          <a:prstGeom prst="line">
            <a:avLst/>
          </a:prstGeom>
          <a:ln w="190500" cap="rnd">
            <a:solidFill>
              <a:srgbClr val="9DD193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EDD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TextBox 37">
            <a:extLst>
              <a:ext uri="{FF2B5EF4-FFF2-40B4-BE49-F238E27FC236}">
                <a16:creationId xmlns:a16="http://schemas.microsoft.com/office/drawing/2014/main" id="{0E283170-F337-4DAB-9C4A-F25008056E48}"/>
              </a:ext>
            </a:extLst>
          </p:cNvPr>
          <p:cNvSpPr txBox="1"/>
          <p:nvPr/>
        </p:nvSpPr>
        <p:spPr>
          <a:xfrm>
            <a:off x="288435" y="245516"/>
            <a:ext cx="18288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4800" dirty="0">
                <a:solidFill>
                  <a:srgbClr val="000000"/>
                </a:solidFill>
                <a:latin typeface="Georgia" panose="02040502050405020303" pitchFamily="18" charset="0"/>
                <a:cs typeface="B Nazanin" panose="00000400000000000000" pitchFamily="2" charset="-78"/>
              </a:rPr>
              <a:t>عنوان گیاه دارویی</a:t>
            </a:r>
            <a:endParaRPr lang="en-US" sz="4800" b="1" dirty="0">
              <a:latin typeface="Georgia" panose="02040502050405020303" pitchFamily="18" charset="0"/>
              <a:cs typeface="B Nazanin" panose="00000400000000000000" pitchFamily="2" charset="-78"/>
            </a:endParaRPr>
          </a:p>
        </p:txBody>
      </p:sp>
      <p:grpSp>
        <p:nvGrpSpPr>
          <p:cNvPr id="42" name="Group 41">
            <a:extLst>
              <a:ext uri="{FF2B5EF4-FFF2-40B4-BE49-F238E27FC236}">
                <a16:creationId xmlns:a16="http://schemas.microsoft.com/office/drawing/2014/main" id="{D086CD04-B720-4C6D-868A-746A4F592E3F}"/>
              </a:ext>
            </a:extLst>
          </p:cNvPr>
          <p:cNvGrpSpPr/>
          <p:nvPr/>
        </p:nvGrpSpPr>
        <p:grpSpPr>
          <a:xfrm>
            <a:off x="1196377" y="1929502"/>
            <a:ext cx="15895250" cy="6478364"/>
            <a:chOff x="800380" y="1633459"/>
            <a:chExt cx="10596833" cy="4318909"/>
          </a:xfrm>
        </p:grpSpPr>
        <p:sp>
          <p:nvSpPr>
            <p:cNvPr id="5" name="Oval 4">
              <a:extLst>
                <a:ext uri="{FF2B5EF4-FFF2-40B4-BE49-F238E27FC236}">
                  <a16:creationId xmlns:a16="http://schemas.microsoft.com/office/drawing/2014/main" id="{565B5AEA-A8D4-4745-BD28-F1104F673024}"/>
                </a:ext>
              </a:extLst>
            </p:cNvPr>
            <p:cNvSpPr/>
            <p:nvPr/>
          </p:nvSpPr>
          <p:spPr>
            <a:xfrm>
              <a:off x="1435790" y="3809697"/>
              <a:ext cx="1080000" cy="1080000"/>
            </a:xfrm>
            <a:prstGeom prst="ellipse">
              <a:avLst/>
            </a:prstGeom>
            <a:solidFill>
              <a:schemeClr val="accent1"/>
            </a:solidFill>
            <a:ln w="127000"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4050">
                <a:cs typeface="B Nazanin" panose="00000400000000000000" pitchFamily="2" charset="-78"/>
              </a:endParaRPr>
            </a:p>
          </p:txBody>
        </p:sp>
        <p:sp>
          <p:nvSpPr>
            <p:cNvPr id="6" name="Oval 5">
              <a:extLst>
                <a:ext uri="{FF2B5EF4-FFF2-40B4-BE49-F238E27FC236}">
                  <a16:creationId xmlns:a16="http://schemas.microsoft.com/office/drawing/2014/main" id="{1F000A97-BFB7-413C-BC94-235B57846159}"/>
                </a:ext>
              </a:extLst>
            </p:cNvPr>
            <p:cNvSpPr/>
            <p:nvPr/>
          </p:nvSpPr>
          <p:spPr>
            <a:xfrm>
              <a:off x="4182596" y="3809697"/>
              <a:ext cx="1080000" cy="1080000"/>
            </a:xfrm>
            <a:prstGeom prst="ellipse">
              <a:avLst/>
            </a:prstGeom>
            <a:solidFill>
              <a:schemeClr val="accent2"/>
            </a:solidFill>
            <a:ln w="127000"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4050">
                <a:cs typeface="B Nazanin" panose="00000400000000000000" pitchFamily="2" charset="-78"/>
              </a:endParaRPr>
            </a:p>
          </p:txBody>
        </p:sp>
        <p:sp>
          <p:nvSpPr>
            <p:cNvPr id="7" name="Oval 6">
              <a:extLst>
                <a:ext uri="{FF2B5EF4-FFF2-40B4-BE49-F238E27FC236}">
                  <a16:creationId xmlns:a16="http://schemas.microsoft.com/office/drawing/2014/main" id="{E1528215-6411-4446-9C65-FE4D8D228B3E}"/>
                </a:ext>
              </a:extLst>
            </p:cNvPr>
            <p:cNvSpPr/>
            <p:nvPr/>
          </p:nvSpPr>
          <p:spPr>
            <a:xfrm>
              <a:off x="6929402" y="3809697"/>
              <a:ext cx="1080000" cy="1080000"/>
            </a:xfrm>
            <a:prstGeom prst="ellipse">
              <a:avLst/>
            </a:prstGeom>
            <a:solidFill>
              <a:schemeClr val="accent3"/>
            </a:solidFill>
            <a:ln w="127000"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4050">
                <a:cs typeface="B Nazanin" panose="00000400000000000000" pitchFamily="2" charset="-78"/>
              </a:endParaRPr>
            </a:p>
          </p:txBody>
        </p:sp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25DEADB3-1854-4AE7-BAA1-BA5F9B5A2271}"/>
                </a:ext>
              </a:extLst>
            </p:cNvPr>
            <p:cNvSpPr/>
            <p:nvPr/>
          </p:nvSpPr>
          <p:spPr>
            <a:xfrm>
              <a:off x="9676209" y="3809697"/>
              <a:ext cx="1080000" cy="1080000"/>
            </a:xfrm>
            <a:prstGeom prst="ellipse">
              <a:avLst/>
            </a:prstGeom>
            <a:solidFill>
              <a:schemeClr val="accent4"/>
            </a:solidFill>
            <a:ln w="127000"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4050">
                <a:cs typeface="B Nazanin" panose="00000400000000000000" pitchFamily="2" charset="-78"/>
              </a:endParaRPr>
            </a:p>
          </p:txBody>
        </p:sp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91F9B12F-9D7B-491B-B99C-12709FC32FAC}"/>
                </a:ext>
              </a:extLst>
            </p:cNvPr>
            <p:cNvGrpSpPr/>
            <p:nvPr/>
          </p:nvGrpSpPr>
          <p:grpSpPr>
            <a:xfrm>
              <a:off x="1931657" y="2948465"/>
              <a:ext cx="8334279" cy="802933"/>
              <a:chOff x="403321" y="2998094"/>
              <a:chExt cx="8334279" cy="971640"/>
            </a:xfrm>
            <a:solidFill>
              <a:schemeClr val="bg1">
                <a:lumMod val="95000"/>
              </a:schemeClr>
            </a:solidFill>
          </p:grpSpPr>
          <p:cxnSp>
            <p:nvCxnSpPr>
              <p:cNvPr id="31" name="Straight Connector 30">
                <a:extLst>
                  <a:ext uri="{FF2B5EF4-FFF2-40B4-BE49-F238E27FC236}">
                    <a16:creationId xmlns:a16="http://schemas.microsoft.com/office/drawing/2014/main" id="{A9E2D5A5-6ACA-4C8A-9FC7-100DF221263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03321" y="3639368"/>
                <a:ext cx="8334279" cy="5656"/>
              </a:xfrm>
              <a:prstGeom prst="line">
                <a:avLst/>
              </a:prstGeom>
              <a:grpFill/>
              <a:ln w="114300">
                <a:solidFill>
                  <a:srgbClr val="ECECE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Straight Connector 31">
                <a:extLst>
                  <a:ext uri="{FF2B5EF4-FFF2-40B4-BE49-F238E27FC236}">
                    <a16:creationId xmlns:a16="http://schemas.microsoft.com/office/drawing/2014/main" id="{ABB21B7C-2EDE-493F-B45A-535A056CEE1D}"/>
                  </a:ext>
                </a:extLst>
              </p:cNvPr>
              <p:cNvCxnSpPr/>
              <p:nvPr/>
            </p:nvCxnSpPr>
            <p:spPr>
              <a:xfrm>
                <a:off x="462955" y="3645025"/>
                <a:ext cx="0" cy="313183"/>
              </a:xfrm>
              <a:prstGeom prst="line">
                <a:avLst/>
              </a:prstGeom>
              <a:grpFill/>
              <a:ln w="120650">
                <a:solidFill>
                  <a:srgbClr val="ECECE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Straight Connector 32">
                <a:extLst>
                  <a:ext uri="{FF2B5EF4-FFF2-40B4-BE49-F238E27FC236}">
                    <a16:creationId xmlns:a16="http://schemas.microsoft.com/office/drawing/2014/main" id="{D0E34F28-9853-4FBC-8C82-7A015AD0C6F6}"/>
                  </a:ext>
                </a:extLst>
              </p:cNvPr>
              <p:cNvCxnSpPr/>
              <p:nvPr/>
            </p:nvCxnSpPr>
            <p:spPr>
              <a:xfrm>
                <a:off x="8681045" y="3656551"/>
                <a:ext cx="0" cy="313183"/>
              </a:xfrm>
              <a:prstGeom prst="line">
                <a:avLst/>
              </a:prstGeom>
              <a:grpFill/>
              <a:ln w="120650">
                <a:solidFill>
                  <a:srgbClr val="ECECE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Straight Connector 33">
                <a:extLst>
                  <a:ext uri="{FF2B5EF4-FFF2-40B4-BE49-F238E27FC236}">
                    <a16:creationId xmlns:a16="http://schemas.microsoft.com/office/drawing/2014/main" id="{182AAA7A-3948-4E8C-BC89-74E2D1460006}"/>
                  </a:ext>
                </a:extLst>
              </p:cNvPr>
              <p:cNvCxnSpPr/>
              <p:nvPr/>
            </p:nvCxnSpPr>
            <p:spPr>
              <a:xfrm>
                <a:off x="5941681" y="3645024"/>
                <a:ext cx="0" cy="313185"/>
              </a:xfrm>
              <a:prstGeom prst="line">
                <a:avLst/>
              </a:prstGeom>
              <a:grpFill/>
              <a:ln w="120650">
                <a:solidFill>
                  <a:srgbClr val="ECECE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Straight Connector 34">
                <a:extLst>
                  <a:ext uri="{FF2B5EF4-FFF2-40B4-BE49-F238E27FC236}">
                    <a16:creationId xmlns:a16="http://schemas.microsoft.com/office/drawing/2014/main" id="{F11E705D-BF01-4865-AEF4-23534DC5D4E8}"/>
                  </a:ext>
                </a:extLst>
              </p:cNvPr>
              <p:cNvCxnSpPr/>
              <p:nvPr/>
            </p:nvCxnSpPr>
            <p:spPr>
              <a:xfrm>
                <a:off x="3202318" y="3645024"/>
                <a:ext cx="0" cy="313185"/>
              </a:xfrm>
              <a:prstGeom prst="line">
                <a:avLst/>
              </a:prstGeom>
              <a:grpFill/>
              <a:ln w="120650">
                <a:solidFill>
                  <a:srgbClr val="ECECE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6" name="Down Arrow 23">
                <a:extLst>
                  <a:ext uri="{FF2B5EF4-FFF2-40B4-BE49-F238E27FC236}">
                    <a16:creationId xmlns:a16="http://schemas.microsoft.com/office/drawing/2014/main" id="{FD79E957-EA28-4E0C-BA91-FFDD7F4B06A8}"/>
                  </a:ext>
                </a:extLst>
              </p:cNvPr>
              <p:cNvSpPr/>
              <p:nvPr/>
            </p:nvSpPr>
            <p:spPr>
              <a:xfrm rot="10800000">
                <a:off x="4209481" y="2998094"/>
                <a:ext cx="716398" cy="646930"/>
              </a:xfrm>
              <a:prstGeom prst="downArrow">
                <a:avLst>
                  <a:gd name="adj1" fmla="val 37917"/>
                  <a:gd name="adj2" fmla="val 49858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4050">
                  <a:cs typeface="B Nazanin" panose="00000400000000000000" pitchFamily="2" charset="-78"/>
                </a:endParaRPr>
              </a:p>
            </p:txBody>
          </p:sp>
        </p:grpSp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AFD161DF-0D48-40E2-9007-108BEBB91542}"/>
                </a:ext>
              </a:extLst>
            </p:cNvPr>
            <p:cNvSpPr/>
            <p:nvPr/>
          </p:nvSpPr>
          <p:spPr>
            <a:xfrm>
              <a:off x="5477567" y="1633459"/>
              <a:ext cx="1236898" cy="1236898"/>
            </a:xfrm>
            <a:prstGeom prst="ellipse">
              <a:avLst/>
            </a:prstGeom>
            <a:solidFill>
              <a:schemeClr val="accent6"/>
            </a:solidFill>
            <a:ln w="1270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4050">
                <a:cs typeface="B Nazanin" panose="00000400000000000000" pitchFamily="2" charset="-78"/>
              </a:endParaRP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ADC12A22-D369-4B62-819D-2EB9B2C48E10}"/>
                </a:ext>
              </a:extLst>
            </p:cNvPr>
            <p:cNvSpPr txBox="1"/>
            <p:nvPr/>
          </p:nvSpPr>
          <p:spPr>
            <a:xfrm>
              <a:off x="1954109" y="1956126"/>
              <a:ext cx="1240291" cy="36933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fa-IR" altLang="ko-KR" sz="3000" b="1" dirty="0">
                  <a:solidFill>
                    <a:schemeClr val="bg1"/>
                  </a:solidFill>
                  <a:latin typeface="Georgia" panose="02040502050405020303" pitchFamily="18" charset="0"/>
                  <a:cs typeface="B Nazanin" panose="00000400000000000000" pitchFamily="2" charset="-78"/>
                </a:rPr>
                <a:t>عنوان</a:t>
              </a:r>
              <a:endParaRPr lang="ko-KR" altLang="en-US" sz="3000" b="1" dirty="0">
                <a:solidFill>
                  <a:schemeClr val="bg1"/>
                </a:solidFill>
                <a:latin typeface="Georgia" panose="02040502050405020303" pitchFamily="18" charset="0"/>
                <a:cs typeface="B Nazanin" panose="00000400000000000000" pitchFamily="2" charset="-78"/>
              </a:endParaRPr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5DB5785D-C54A-4437-85A4-97E886FB448F}"/>
                </a:ext>
              </a:extLst>
            </p:cNvPr>
            <p:cNvSpPr txBox="1"/>
            <p:nvPr/>
          </p:nvSpPr>
          <p:spPr>
            <a:xfrm>
              <a:off x="800380" y="5229093"/>
              <a:ext cx="2262554" cy="7232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1371600">
                <a:spcBef>
                  <a:spcPts val="900"/>
                </a:spcBef>
                <a:defRPr/>
              </a:pPr>
              <a:r>
                <a:rPr lang="fa-IR" sz="2100" b="1" dirty="0">
                  <a:solidFill>
                    <a:prstClr val="black"/>
                  </a:solidFill>
                  <a:latin typeface="Georgia" panose="02040502050405020303" pitchFamily="18" charset="0"/>
                  <a:cs typeface="B Nazanin" panose="00000400000000000000" pitchFamily="2" charset="-78"/>
                </a:rPr>
                <a:t>عنوان</a:t>
              </a:r>
              <a:r>
                <a:rPr lang="en-US" sz="2100" b="1" dirty="0">
                  <a:solidFill>
                    <a:prstClr val="black"/>
                  </a:solidFill>
                  <a:latin typeface="Georgia Pro cond" panose="02040506050405020303" pitchFamily="18" charset="0"/>
                  <a:cs typeface="B Nazanin" panose="00000400000000000000" pitchFamily="2" charset="-78"/>
                </a:rPr>
                <a:t> 1</a:t>
              </a:r>
            </a:p>
            <a:p>
              <a:pPr algn="ctr" defTabSz="1371600">
                <a:spcBef>
                  <a:spcPts val="900"/>
                </a:spcBef>
                <a:defRPr/>
              </a:pPr>
              <a:r>
                <a:rPr lang="fa-IR" dirty="0">
                  <a:solidFill>
                    <a:srgbClr val="263238"/>
                  </a:solidFill>
                  <a:latin typeface="Georgia Pro Light" panose="02040302050405020303" pitchFamily="18" charset="0"/>
                  <a:cs typeface="B Nazanin" panose="00000400000000000000" pitchFamily="2" charset="-78"/>
                </a:rPr>
                <a:t>این اسلاید یک اسلاید قابل ویرایش با تمام نیازهای شماست.</a:t>
              </a:r>
              <a:endParaRPr lang="en-US" dirty="0">
                <a:solidFill>
                  <a:prstClr val="black"/>
                </a:solidFill>
                <a:latin typeface="Calibri" panose="020F0502020204030204"/>
                <a:cs typeface="B Nazanin" panose="00000400000000000000" pitchFamily="2" charset="-78"/>
              </a:endParaRPr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627C6B51-D624-4AEB-9773-DAF486304E7A}"/>
                </a:ext>
              </a:extLst>
            </p:cNvPr>
            <p:cNvSpPr txBox="1"/>
            <p:nvPr/>
          </p:nvSpPr>
          <p:spPr>
            <a:xfrm>
              <a:off x="3578473" y="5229093"/>
              <a:ext cx="2262554" cy="7232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1371600">
                <a:spcBef>
                  <a:spcPts val="900"/>
                </a:spcBef>
                <a:defRPr/>
              </a:pPr>
              <a:r>
                <a:rPr lang="fa-IR" sz="2100" b="1" dirty="0">
                  <a:solidFill>
                    <a:prstClr val="black"/>
                  </a:solidFill>
                  <a:latin typeface="Georgia" panose="02040502050405020303" pitchFamily="18" charset="0"/>
                  <a:cs typeface="B Nazanin" panose="00000400000000000000" pitchFamily="2" charset="-78"/>
                </a:rPr>
                <a:t>عنوان</a:t>
              </a:r>
              <a:r>
                <a:rPr lang="en-US" sz="2100" b="1" dirty="0">
                  <a:solidFill>
                    <a:prstClr val="black"/>
                  </a:solidFill>
                  <a:latin typeface="Georgia Pro cond" panose="02040506050405020303" pitchFamily="18" charset="0"/>
                  <a:cs typeface="B Nazanin" panose="00000400000000000000" pitchFamily="2" charset="-78"/>
                </a:rPr>
                <a:t> 2</a:t>
              </a:r>
            </a:p>
            <a:p>
              <a:pPr algn="ctr" defTabSz="1371600">
                <a:spcBef>
                  <a:spcPts val="900"/>
                </a:spcBef>
                <a:defRPr/>
              </a:pPr>
              <a:r>
                <a:rPr lang="fa-IR" dirty="0">
                  <a:solidFill>
                    <a:srgbClr val="263238"/>
                  </a:solidFill>
                  <a:latin typeface="Georgia Pro Light" panose="02040302050405020303" pitchFamily="18" charset="0"/>
                  <a:cs typeface="B Nazanin" panose="00000400000000000000" pitchFamily="2" charset="-78"/>
                </a:rPr>
                <a:t>این اسلاید یک اسلاید قابل ویرایش با تمام نیازهای شماست.</a:t>
              </a:r>
              <a:endParaRPr lang="en-US" dirty="0">
                <a:solidFill>
                  <a:prstClr val="black"/>
                </a:solidFill>
                <a:latin typeface="Calibri" panose="020F0502020204030204"/>
                <a:cs typeface="B Nazanin" panose="00000400000000000000" pitchFamily="2" charset="-78"/>
              </a:endParaRPr>
            </a:p>
          </p:txBody>
        </p:sp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8B8F80BA-E493-4755-B731-7A17AEDBAE6F}"/>
                </a:ext>
              </a:extLst>
            </p:cNvPr>
            <p:cNvSpPr txBox="1"/>
            <p:nvPr/>
          </p:nvSpPr>
          <p:spPr>
            <a:xfrm>
              <a:off x="6356566" y="5229093"/>
              <a:ext cx="2262554" cy="7232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1371600">
                <a:spcBef>
                  <a:spcPts val="900"/>
                </a:spcBef>
                <a:defRPr/>
              </a:pPr>
              <a:r>
                <a:rPr lang="fa-IR" sz="2100" b="1" dirty="0">
                  <a:solidFill>
                    <a:prstClr val="black"/>
                  </a:solidFill>
                  <a:latin typeface="Georgia" panose="02040502050405020303" pitchFamily="18" charset="0"/>
                  <a:cs typeface="B Nazanin" panose="00000400000000000000" pitchFamily="2" charset="-78"/>
                </a:rPr>
                <a:t>عنوان</a:t>
              </a:r>
              <a:r>
                <a:rPr lang="en-US" sz="2100" b="1" dirty="0">
                  <a:solidFill>
                    <a:prstClr val="black"/>
                  </a:solidFill>
                  <a:latin typeface="Georgia Pro cond" panose="02040506050405020303" pitchFamily="18" charset="0"/>
                  <a:cs typeface="B Nazanin" panose="00000400000000000000" pitchFamily="2" charset="-78"/>
                </a:rPr>
                <a:t> 3</a:t>
              </a:r>
            </a:p>
            <a:p>
              <a:pPr algn="ctr" defTabSz="1371600">
                <a:spcBef>
                  <a:spcPts val="900"/>
                </a:spcBef>
                <a:defRPr/>
              </a:pPr>
              <a:r>
                <a:rPr lang="fa-IR" dirty="0">
                  <a:solidFill>
                    <a:srgbClr val="263238"/>
                  </a:solidFill>
                  <a:latin typeface="Georgia Pro Light" panose="02040302050405020303" pitchFamily="18" charset="0"/>
                  <a:cs typeface="B Nazanin" panose="00000400000000000000" pitchFamily="2" charset="-78"/>
                </a:rPr>
                <a:t>این اسلاید یک اسلاید قابل ویرایش با تمام نیازهای شماست.</a:t>
              </a:r>
              <a:endParaRPr lang="en-US" dirty="0">
                <a:solidFill>
                  <a:prstClr val="black"/>
                </a:solidFill>
                <a:latin typeface="Calibri" panose="020F0502020204030204"/>
                <a:cs typeface="B Nazanin" panose="00000400000000000000" pitchFamily="2" charset="-78"/>
              </a:endParaRPr>
            </a:p>
          </p:txBody>
        </p: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7644359D-56A5-457A-8548-E6BD8800265C}"/>
                </a:ext>
              </a:extLst>
            </p:cNvPr>
            <p:cNvSpPr txBox="1"/>
            <p:nvPr/>
          </p:nvSpPr>
          <p:spPr>
            <a:xfrm>
              <a:off x="9134659" y="5229093"/>
              <a:ext cx="2262554" cy="7232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1371600">
                <a:spcBef>
                  <a:spcPts val="900"/>
                </a:spcBef>
                <a:defRPr/>
              </a:pPr>
              <a:r>
                <a:rPr lang="fa-IR" sz="2100" b="1" dirty="0">
                  <a:solidFill>
                    <a:prstClr val="black"/>
                  </a:solidFill>
                  <a:latin typeface="Georgia" panose="02040502050405020303" pitchFamily="18" charset="0"/>
                  <a:cs typeface="B Nazanin" panose="00000400000000000000" pitchFamily="2" charset="-78"/>
                </a:rPr>
                <a:t>عنوان</a:t>
              </a:r>
              <a:r>
                <a:rPr lang="en-US" sz="2100" b="1" dirty="0">
                  <a:solidFill>
                    <a:prstClr val="black"/>
                  </a:solidFill>
                  <a:latin typeface="Georgia Pro cond" panose="02040506050405020303" pitchFamily="18" charset="0"/>
                  <a:cs typeface="B Nazanin" panose="00000400000000000000" pitchFamily="2" charset="-78"/>
                </a:rPr>
                <a:t> 4</a:t>
              </a:r>
            </a:p>
            <a:p>
              <a:pPr algn="ctr" defTabSz="1371600">
                <a:spcBef>
                  <a:spcPts val="900"/>
                </a:spcBef>
                <a:defRPr/>
              </a:pPr>
              <a:r>
                <a:rPr lang="fa-IR" dirty="0">
                  <a:solidFill>
                    <a:srgbClr val="263238"/>
                  </a:solidFill>
                  <a:latin typeface="Georgia Pro Light" panose="02040302050405020303" pitchFamily="18" charset="0"/>
                  <a:cs typeface="B Nazanin" panose="00000400000000000000" pitchFamily="2" charset="-78"/>
                </a:rPr>
                <a:t>این اسلاید یک اسلاید قابل ویرایش با تمام نیازهای شماست.</a:t>
              </a:r>
              <a:endParaRPr lang="en-US" dirty="0">
                <a:solidFill>
                  <a:prstClr val="black"/>
                </a:solidFill>
                <a:latin typeface="Calibri" panose="020F0502020204030204"/>
                <a:cs typeface="B Nazanin" panose="00000400000000000000" pitchFamily="2" charset="-78"/>
              </a:endParaRPr>
            </a:p>
          </p:txBody>
        </p:sp>
      </p:grpSp>
      <p:sp>
        <p:nvSpPr>
          <p:cNvPr id="2" name="Freeform 35">
            <a:extLst>
              <a:ext uri="{FF2B5EF4-FFF2-40B4-BE49-F238E27FC236}">
                <a16:creationId xmlns:a16="http://schemas.microsoft.com/office/drawing/2014/main" id="{686C17E0-F32F-6AF4-3328-66198F63A770}"/>
              </a:ext>
            </a:extLst>
          </p:cNvPr>
          <p:cNvSpPr/>
          <p:nvPr/>
        </p:nvSpPr>
        <p:spPr bwMode="auto">
          <a:xfrm>
            <a:off x="8602532" y="2652800"/>
            <a:ext cx="941517" cy="1026776"/>
          </a:xfrm>
          <a:custGeom>
            <a:avLst/>
            <a:gdLst>
              <a:gd name="T0" fmla="*/ 314 w 685"/>
              <a:gd name="T1" fmla="*/ 0 h 706"/>
              <a:gd name="T2" fmla="*/ 565 w 685"/>
              <a:gd name="T3" fmla="*/ 0 h 706"/>
              <a:gd name="T4" fmla="*/ 619 w 685"/>
              <a:gd name="T5" fmla="*/ 58 h 706"/>
              <a:gd name="T6" fmla="*/ 487 w 685"/>
              <a:gd name="T7" fmla="*/ 258 h 706"/>
              <a:gd name="T8" fmla="*/ 434 w 685"/>
              <a:gd name="T9" fmla="*/ 281 h 706"/>
              <a:gd name="T10" fmla="*/ 350 w 685"/>
              <a:gd name="T11" fmla="*/ 406 h 706"/>
              <a:gd name="T12" fmla="*/ 354 w 685"/>
              <a:gd name="T13" fmla="*/ 518 h 706"/>
              <a:gd name="T14" fmla="*/ 373 w 685"/>
              <a:gd name="T15" fmla="*/ 536 h 706"/>
              <a:gd name="T16" fmla="*/ 574 w 685"/>
              <a:gd name="T17" fmla="*/ 575 h 706"/>
              <a:gd name="T18" fmla="*/ 673 w 685"/>
              <a:gd name="T19" fmla="*/ 644 h 706"/>
              <a:gd name="T20" fmla="*/ 675 w 685"/>
              <a:gd name="T21" fmla="*/ 677 h 706"/>
              <a:gd name="T22" fmla="*/ 642 w 685"/>
              <a:gd name="T23" fmla="*/ 674 h 706"/>
              <a:gd name="T24" fmla="*/ 379 w 685"/>
              <a:gd name="T25" fmla="*/ 605 h 706"/>
              <a:gd name="T26" fmla="*/ 368 w 685"/>
              <a:gd name="T27" fmla="*/ 608 h 706"/>
              <a:gd name="T28" fmla="*/ 374 w 685"/>
              <a:gd name="T29" fmla="*/ 619 h 706"/>
              <a:gd name="T30" fmla="*/ 423 w 685"/>
              <a:gd name="T31" fmla="*/ 644 h 706"/>
              <a:gd name="T32" fmla="*/ 476 w 685"/>
              <a:gd name="T33" fmla="*/ 661 h 706"/>
              <a:gd name="T34" fmla="*/ 493 w 685"/>
              <a:gd name="T35" fmla="*/ 689 h 706"/>
              <a:gd name="T36" fmla="*/ 467 w 685"/>
              <a:gd name="T37" fmla="*/ 705 h 706"/>
              <a:gd name="T38" fmla="*/ 151 w 685"/>
              <a:gd name="T39" fmla="*/ 706 h 706"/>
              <a:gd name="T40" fmla="*/ 129 w 685"/>
              <a:gd name="T41" fmla="*/ 692 h 706"/>
              <a:gd name="T42" fmla="*/ 137 w 685"/>
              <a:gd name="T43" fmla="*/ 665 h 706"/>
              <a:gd name="T44" fmla="*/ 170 w 685"/>
              <a:gd name="T45" fmla="*/ 650 h 706"/>
              <a:gd name="T46" fmla="*/ 230 w 685"/>
              <a:gd name="T47" fmla="*/ 625 h 706"/>
              <a:gd name="T48" fmla="*/ 245 w 685"/>
              <a:gd name="T49" fmla="*/ 603 h 706"/>
              <a:gd name="T50" fmla="*/ 226 w 685"/>
              <a:gd name="T51" fmla="*/ 596 h 706"/>
              <a:gd name="T52" fmla="*/ 149 w 685"/>
              <a:gd name="T53" fmla="*/ 564 h 706"/>
              <a:gd name="T54" fmla="*/ 147 w 685"/>
              <a:gd name="T55" fmla="*/ 416 h 706"/>
              <a:gd name="T56" fmla="*/ 210 w 685"/>
              <a:gd name="T57" fmla="*/ 390 h 706"/>
              <a:gd name="T58" fmla="*/ 223 w 685"/>
              <a:gd name="T59" fmla="*/ 399 h 706"/>
              <a:gd name="T60" fmla="*/ 220 w 685"/>
              <a:gd name="T61" fmla="*/ 459 h 706"/>
              <a:gd name="T62" fmla="*/ 209 w 685"/>
              <a:gd name="T63" fmla="*/ 474 h 706"/>
              <a:gd name="T64" fmla="*/ 209 w 685"/>
              <a:gd name="T65" fmla="*/ 502 h 706"/>
              <a:gd name="T66" fmla="*/ 212 w 685"/>
              <a:gd name="T67" fmla="*/ 505 h 706"/>
              <a:gd name="T68" fmla="*/ 250 w 685"/>
              <a:gd name="T69" fmla="*/ 517 h 706"/>
              <a:gd name="T70" fmla="*/ 256 w 685"/>
              <a:gd name="T71" fmla="*/ 484 h 706"/>
              <a:gd name="T72" fmla="*/ 260 w 685"/>
              <a:gd name="T73" fmla="*/ 400 h 706"/>
              <a:gd name="T74" fmla="*/ 224 w 685"/>
              <a:gd name="T75" fmla="*/ 314 h 706"/>
              <a:gd name="T76" fmla="*/ 157 w 685"/>
              <a:gd name="T77" fmla="*/ 270 h 706"/>
              <a:gd name="T78" fmla="*/ 5 w 685"/>
              <a:gd name="T79" fmla="*/ 92 h 706"/>
              <a:gd name="T80" fmla="*/ 1 w 685"/>
              <a:gd name="T81" fmla="*/ 37 h 706"/>
              <a:gd name="T82" fmla="*/ 50 w 685"/>
              <a:gd name="T83" fmla="*/ 0 h 706"/>
              <a:gd name="T84" fmla="*/ 224 w 685"/>
              <a:gd name="T85" fmla="*/ 0 h 706"/>
              <a:gd name="T86" fmla="*/ 314 w 685"/>
              <a:gd name="T87" fmla="*/ 0 h 7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685" h="706">
                <a:moveTo>
                  <a:pt x="314" y="0"/>
                </a:moveTo>
                <a:cubicBezTo>
                  <a:pt x="398" y="0"/>
                  <a:pt x="482" y="0"/>
                  <a:pt x="565" y="0"/>
                </a:cubicBezTo>
                <a:cubicBezTo>
                  <a:pt x="610" y="0"/>
                  <a:pt x="623" y="15"/>
                  <a:pt x="619" y="58"/>
                </a:cubicBezTo>
                <a:cubicBezTo>
                  <a:pt x="613" y="150"/>
                  <a:pt x="566" y="215"/>
                  <a:pt x="487" y="258"/>
                </a:cubicBezTo>
                <a:cubicBezTo>
                  <a:pt x="470" y="268"/>
                  <a:pt x="453" y="276"/>
                  <a:pt x="434" y="281"/>
                </a:cubicBezTo>
                <a:cubicBezTo>
                  <a:pt x="384" y="297"/>
                  <a:pt x="347" y="353"/>
                  <a:pt x="350" y="406"/>
                </a:cubicBezTo>
                <a:cubicBezTo>
                  <a:pt x="352" y="443"/>
                  <a:pt x="353" y="480"/>
                  <a:pt x="354" y="518"/>
                </a:cubicBezTo>
                <a:cubicBezTo>
                  <a:pt x="354" y="531"/>
                  <a:pt x="359" y="536"/>
                  <a:pt x="373" y="536"/>
                </a:cubicBezTo>
                <a:cubicBezTo>
                  <a:pt x="441" y="540"/>
                  <a:pt x="509" y="551"/>
                  <a:pt x="574" y="575"/>
                </a:cubicBezTo>
                <a:cubicBezTo>
                  <a:pt x="613" y="589"/>
                  <a:pt x="650" y="607"/>
                  <a:pt x="673" y="644"/>
                </a:cubicBezTo>
                <a:cubicBezTo>
                  <a:pt x="680" y="655"/>
                  <a:pt x="685" y="667"/>
                  <a:pt x="675" y="677"/>
                </a:cubicBezTo>
                <a:cubicBezTo>
                  <a:pt x="664" y="688"/>
                  <a:pt x="652" y="681"/>
                  <a:pt x="642" y="674"/>
                </a:cubicBezTo>
                <a:cubicBezTo>
                  <a:pt x="564" y="614"/>
                  <a:pt x="473" y="605"/>
                  <a:pt x="379" y="605"/>
                </a:cubicBezTo>
                <a:cubicBezTo>
                  <a:pt x="375" y="605"/>
                  <a:pt x="371" y="604"/>
                  <a:pt x="368" y="608"/>
                </a:cubicBezTo>
                <a:cubicBezTo>
                  <a:pt x="365" y="613"/>
                  <a:pt x="371" y="616"/>
                  <a:pt x="374" y="619"/>
                </a:cubicBezTo>
                <a:cubicBezTo>
                  <a:pt x="388" y="632"/>
                  <a:pt x="404" y="641"/>
                  <a:pt x="423" y="644"/>
                </a:cubicBezTo>
                <a:cubicBezTo>
                  <a:pt x="441" y="647"/>
                  <a:pt x="459" y="652"/>
                  <a:pt x="476" y="661"/>
                </a:cubicBezTo>
                <a:cubicBezTo>
                  <a:pt x="487" y="667"/>
                  <a:pt x="496" y="675"/>
                  <a:pt x="493" y="689"/>
                </a:cubicBezTo>
                <a:cubicBezTo>
                  <a:pt x="490" y="703"/>
                  <a:pt x="478" y="705"/>
                  <a:pt x="467" y="705"/>
                </a:cubicBezTo>
                <a:cubicBezTo>
                  <a:pt x="361" y="706"/>
                  <a:pt x="256" y="706"/>
                  <a:pt x="151" y="706"/>
                </a:cubicBezTo>
                <a:cubicBezTo>
                  <a:pt x="141" y="706"/>
                  <a:pt x="133" y="703"/>
                  <a:pt x="129" y="692"/>
                </a:cubicBezTo>
                <a:cubicBezTo>
                  <a:pt x="126" y="681"/>
                  <a:pt x="129" y="673"/>
                  <a:pt x="137" y="665"/>
                </a:cubicBezTo>
                <a:cubicBezTo>
                  <a:pt x="147" y="657"/>
                  <a:pt x="158" y="653"/>
                  <a:pt x="170" y="650"/>
                </a:cubicBezTo>
                <a:cubicBezTo>
                  <a:pt x="191" y="646"/>
                  <a:pt x="211" y="636"/>
                  <a:pt x="230" y="625"/>
                </a:cubicBezTo>
                <a:cubicBezTo>
                  <a:pt x="239" y="621"/>
                  <a:pt x="246" y="613"/>
                  <a:pt x="245" y="603"/>
                </a:cubicBezTo>
                <a:cubicBezTo>
                  <a:pt x="243" y="594"/>
                  <a:pt x="233" y="597"/>
                  <a:pt x="226" y="596"/>
                </a:cubicBezTo>
                <a:cubicBezTo>
                  <a:pt x="198" y="590"/>
                  <a:pt x="173" y="579"/>
                  <a:pt x="149" y="564"/>
                </a:cubicBezTo>
                <a:cubicBezTo>
                  <a:pt x="98" y="531"/>
                  <a:pt x="97" y="450"/>
                  <a:pt x="147" y="416"/>
                </a:cubicBezTo>
                <a:cubicBezTo>
                  <a:pt x="166" y="403"/>
                  <a:pt x="188" y="396"/>
                  <a:pt x="210" y="390"/>
                </a:cubicBezTo>
                <a:cubicBezTo>
                  <a:pt x="219" y="387"/>
                  <a:pt x="223" y="389"/>
                  <a:pt x="223" y="399"/>
                </a:cubicBezTo>
                <a:cubicBezTo>
                  <a:pt x="221" y="419"/>
                  <a:pt x="220" y="439"/>
                  <a:pt x="220" y="459"/>
                </a:cubicBezTo>
                <a:cubicBezTo>
                  <a:pt x="220" y="468"/>
                  <a:pt x="215" y="470"/>
                  <a:pt x="209" y="474"/>
                </a:cubicBezTo>
                <a:cubicBezTo>
                  <a:pt x="198" y="483"/>
                  <a:pt x="198" y="493"/>
                  <a:pt x="209" y="502"/>
                </a:cubicBezTo>
                <a:cubicBezTo>
                  <a:pt x="210" y="503"/>
                  <a:pt x="211" y="504"/>
                  <a:pt x="212" y="505"/>
                </a:cubicBezTo>
                <a:cubicBezTo>
                  <a:pt x="224" y="510"/>
                  <a:pt x="237" y="523"/>
                  <a:pt x="250" y="517"/>
                </a:cubicBezTo>
                <a:cubicBezTo>
                  <a:pt x="262" y="511"/>
                  <a:pt x="255" y="495"/>
                  <a:pt x="256" y="484"/>
                </a:cubicBezTo>
                <a:cubicBezTo>
                  <a:pt x="258" y="456"/>
                  <a:pt x="258" y="428"/>
                  <a:pt x="260" y="400"/>
                </a:cubicBezTo>
                <a:cubicBezTo>
                  <a:pt x="262" y="365"/>
                  <a:pt x="248" y="338"/>
                  <a:pt x="224" y="314"/>
                </a:cubicBezTo>
                <a:cubicBezTo>
                  <a:pt x="205" y="295"/>
                  <a:pt x="182" y="281"/>
                  <a:pt x="157" y="270"/>
                </a:cubicBezTo>
                <a:cubicBezTo>
                  <a:pt x="77" y="236"/>
                  <a:pt x="24" y="179"/>
                  <a:pt x="5" y="92"/>
                </a:cubicBezTo>
                <a:cubicBezTo>
                  <a:pt x="1" y="74"/>
                  <a:pt x="0" y="55"/>
                  <a:pt x="1" y="37"/>
                </a:cubicBezTo>
                <a:cubicBezTo>
                  <a:pt x="2" y="14"/>
                  <a:pt x="20" y="0"/>
                  <a:pt x="50" y="0"/>
                </a:cubicBezTo>
                <a:cubicBezTo>
                  <a:pt x="108" y="0"/>
                  <a:pt x="166" y="0"/>
                  <a:pt x="224" y="0"/>
                </a:cubicBezTo>
                <a:cubicBezTo>
                  <a:pt x="254" y="0"/>
                  <a:pt x="284" y="0"/>
                  <a:pt x="31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37160" tIns="68580" rIns="137160" bIns="6858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 sz="210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3" name="Freeform 38">
            <a:extLst>
              <a:ext uri="{FF2B5EF4-FFF2-40B4-BE49-F238E27FC236}">
                <a16:creationId xmlns:a16="http://schemas.microsoft.com/office/drawing/2014/main" id="{EF55D2DD-7AC7-EA4C-5798-D0130AD552A0}"/>
              </a:ext>
            </a:extLst>
          </p:cNvPr>
          <p:cNvSpPr/>
          <p:nvPr/>
        </p:nvSpPr>
        <p:spPr bwMode="auto">
          <a:xfrm>
            <a:off x="9002579" y="2093208"/>
            <a:ext cx="859715" cy="1025142"/>
          </a:xfrm>
          <a:custGeom>
            <a:avLst/>
            <a:gdLst>
              <a:gd name="T0" fmla="*/ 378 w 625"/>
              <a:gd name="T1" fmla="*/ 673 h 705"/>
              <a:gd name="T2" fmla="*/ 370 w 625"/>
              <a:gd name="T3" fmla="*/ 675 h 705"/>
              <a:gd name="T4" fmla="*/ 275 w 625"/>
              <a:gd name="T5" fmla="*/ 696 h 705"/>
              <a:gd name="T6" fmla="*/ 206 w 625"/>
              <a:gd name="T7" fmla="*/ 705 h 705"/>
              <a:gd name="T8" fmla="*/ 205 w 625"/>
              <a:gd name="T9" fmla="*/ 705 h 705"/>
              <a:gd name="T10" fmla="*/ 203 w 625"/>
              <a:gd name="T11" fmla="*/ 705 h 705"/>
              <a:gd name="T12" fmla="*/ 199 w 625"/>
              <a:gd name="T13" fmla="*/ 626 h 705"/>
              <a:gd name="T14" fmla="*/ 199 w 625"/>
              <a:gd name="T15" fmla="*/ 626 h 705"/>
              <a:gd name="T16" fmla="*/ 250 w 625"/>
              <a:gd name="T17" fmla="*/ 617 h 705"/>
              <a:gd name="T18" fmla="*/ 258 w 625"/>
              <a:gd name="T19" fmla="*/ 615 h 705"/>
              <a:gd name="T20" fmla="*/ 278 w 625"/>
              <a:gd name="T21" fmla="*/ 609 h 705"/>
              <a:gd name="T22" fmla="*/ 286 w 625"/>
              <a:gd name="T23" fmla="*/ 608 h 705"/>
              <a:gd name="T24" fmla="*/ 307 w 625"/>
              <a:gd name="T25" fmla="*/ 601 h 705"/>
              <a:gd name="T26" fmla="*/ 493 w 625"/>
              <a:gd name="T27" fmla="*/ 455 h 705"/>
              <a:gd name="T28" fmla="*/ 509 w 625"/>
              <a:gd name="T29" fmla="*/ 302 h 705"/>
              <a:gd name="T30" fmla="*/ 389 w 625"/>
              <a:gd name="T31" fmla="*/ 195 h 705"/>
              <a:gd name="T32" fmla="*/ 266 w 625"/>
              <a:gd name="T33" fmla="*/ 197 h 705"/>
              <a:gd name="T34" fmla="*/ 125 w 625"/>
              <a:gd name="T35" fmla="*/ 196 h 705"/>
              <a:gd name="T36" fmla="*/ 71 w 625"/>
              <a:gd name="T37" fmla="*/ 204 h 705"/>
              <a:gd name="T38" fmla="*/ 33 w 625"/>
              <a:gd name="T39" fmla="*/ 224 h 705"/>
              <a:gd name="T40" fmla="*/ 6 w 625"/>
              <a:gd name="T41" fmla="*/ 209 h 705"/>
              <a:gd name="T42" fmla="*/ 19 w 625"/>
              <a:gd name="T43" fmla="*/ 190 h 705"/>
              <a:gd name="T44" fmla="*/ 37 w 625"/>
              <a:gd name="T45" fmla="*/ 178 h 705"/>
              <a:gd name="T46" fmla="*/ 73 w 625"/>
              <a:gd name="T47" fmla="*/ 124 h 705"/>
              <a:gd name="T48" fmla="*/ 126 w 625"/>
              <a:gd name="T49" fmla="*/ 54 h 705"/>
              <a:gd name="T50" fmla="*/ 150 w 625"/>
              <a:gd name="T51" fmla="*/ 69 h 705"/>
              <a:gd name="T52" fmla="*/ 154 w 625"/>
              <a:gd name="T53" fmla="*/ 71 h 705"/>
              <a:gd name="T54" fmla="*/ 162 w 625"/>
              <a:gd name="T55" fmla="*/ 73 h 705"/>
              <a:gd name="T56" fmla="*/ 196 w 625"/>
              <a:gd name="T57" fmla="*/ 64 h 705"/>
              <a:gd name="T58" fmla="*/ 197 w 625"/>
              <a:gd name="T59" fmla="*/ 63 h 705"/>
              <a:gd name="T60" fmla="*/ 207 w 625"/>
              <a:gd name="T61" fmla="*/ 33 h 705"/>
              <a:gd name="T62" fmla="*/ 220 w 625"/>
              <a:gd name="T63" fmla="*/ 16 h 705"/>
              <a:gd name="T64" fmla="*/ 452 w 625"/>
              <a:gd name="T65" fmla="*/ 46 h 705"/>
              <a:gd name="T66" fmla="*/ 530 w 625"/>
              <a:gd name="T67" fmla="*/ 98 h 705"/>
              <a:gd name="T68" fmla="*/ 530 w 625"/>
              <a:gd name="T69" fmla="*/ 98 h 705"/>
              <a:gd name="T70" fmla="*/ 550 w 625"/>
              <a:gd name="T71" fmla="*/ 119 h 705"/>
              <a:gd name="T72" fmla="*/ 553 w 625"/>
              <a:gd name="T73" fmla="*/ 122 h 705"/>
              <a:gd name="T74" fmla="*/ 613 w 625"/>
              <a:gd name="T75" fmla="*/ 238 h 705"/>
              <a:gd name="T76" fmla="*/ 614 w 625"/>
              <a:gd name="T77" fmla="*/ 245 h 705"/>
              <a:gd name="T78" fmla="*/ 625 w 625"/>
              <a:gd name="T79" fmla="*/ 290 h 705"/>
              <a:gd name="T80" fmla="*/ 625 w 625"/>
              <a:gd name="T81" fmla="*/ 369 h 705"/>
              <a:gd name="T82" fmla="*/ 622 w 625"/>
              <a:gd name="T83" fmla="*/ 393 h 705"/>
              <a:gd name="T84" fmla="*/ 620 w 625"/>
              <a:gd name="T85" fmla="*/ 402 h 705"/>
              <a:gd name="T86" fmla="*/ 605 w 625"/>
              <a:gd name="T87" fmla="*/ 449 h 705"/>
              <a:gd name="T88" fmla="*/ 553 w 625"/>
              <a:gd name="T89" fmla="*/ 548 h 705"/>
              <a:gd name="T90" fmla="*/ 554 w 625"/>
              <a:gd name="T91" fmla="*/ 549 h 705"/>
              <a:gd name="T92" fmla="*/ 553 w 625"/>
              <a:gd name="T93" fmla="*/ 548 h 705"/>
              <a:gd name="T94" fmla="*/ 510 w 625"/>
              <a:gd name="T95" fmla="*/ 592 h 705"/>
              <a:gd name="T96" fmla="*/ 378 w 625"/>
              <a:gd name="T97" fmla="*/ 673 h 7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625" h="705">
                <a:moveTo>
                  <a:pt x="378" y="673"/>
                </a:moveTo>
                <a:cubicBezTo>
                  <a:pt x="376" y="674"/>
                  <a:pt x="373" y="674"/>
                  <a:pt x="370" y="675"/>
                </a:cubicBezTo>
                <a:cubicBezTo>
                  <a:pt x="339" y="683"/>
                  <a:pt x="307" y="692"/>
                  <a:pt x="275" y="696"/>
                </a:cubicBezTo>
                <a:cubicBezTo>
                  <a:pt x="252" y="699"/>
                  <a:pt x="229" y="702"/>
                  <a:pt x="206" y="705"/>
                </a:cubicBezTo>
                <a:cubicBezTo>
                  <a:pt x="205" y="705"/>
                  <a:pt x="205" y="705"/>
                  <a:pt x="205" y="705"/>
                </a:cubicBezTo>
                <a:cubicBezTo>
                  <a:pt x="205" y="705"/>
                  <a:pt x="203" y="705"/>
                  <a:pt x="203" y="705"/>
                </a:cubicBezTo>
                <a:cubicBezTo>
                  <a:pt x="198" y="679"/>
                  <a:pt x="196" y="652"/>
                  <a:pt x="199" y="626"/>
                </a:cubicBezTo>
                <a:cubicBezTo>
                  <a:pt x="199" y="626"/>
                  <a:pt x="199" y="626"/>
                  <a:pt x="199" y="626"/>
                </a:cubicBezTo>
                <a:cubicBezTo>
                  <a:pt x="216" y="624"/>
                  <a:pt x="233" y="623"/>
                  <a:pt x="250" y="617"/>
                </a:cubicBezTo>
                <a:cubicBezTo>
                  <a:pt x="253" y="616"/>
                  <a:pt x="255" y="615"/>
                  <a:pt x="258" y="615"/>
                </a:cubicBezTo>
                <a:cubicBezTo>
                  <a:pt x="266" y="616"/>
                  <a:pt x="272" y="614"/>
                  <a:pt x="278" y="609"/>
                </a:cubicBezTo>
                <a:cubicBezTo>
                  <a:pt x="281" y="609"/>
                  <a:pt x="284" y="609"/>
                  <a:pt x="286" y="608"/>
                </a:cubicBezTo>
                <a:cubicBezTo>
                  <a:pt x="294" y="609"/>
                  <a:pt x="301" y="607"/>
                  <a:pt x="307" y="601"/>
                </a:cubicBezTo>
                <a:cubicBezTo>
                  <a:pt x="390" y="579"/>
                  <a:pt x="456" y="535"/>
                  <a:pt x="493" y="455"/>
                </a:cubicBezTo>
                <a:cubicBezTo>
                  <a:pt x="516" y="407"/>
                  <a:pt x="524" y="355"/>
                  <a:pt x="509" y="302"/>
                </a:cubicBezTo>
                <a:cubicBezTo>
                  <a:pt x="492" y="241"/>
                  <a:pt x="448" y="208"/>
                  <a:pt x="389" y="195"/>
                </a:cubicBezTo>
                <a:cubicBezTo>
                  <a:pt x="348" y="186"/>
                  <a:pt x="306" y="187"/>
                  <a:pt x="266" y="197"/>
                </a:cubicBezTo>
                <a:cubicBezTo>
                  <a:pt x="218" y="209"/>
                  <a:pt x="171" y="215"/>
                  <a:pt x="125" y="196"/>
                </a:cubicBezTo>
                <a:cubicBezTo>
                  <a:pt x="102" y="186"/>
                  <a:pt x="88" y="187"/>
                  <a:pt x="71" y="204"/>
                </a:cubicBezTo>
                <a:cubicBezTo>
                  <a:pt x="62" y="214"/>
                  <a:pt x="50" y="223"/>
                  <a:pt x="33" y="224"/>
                </a:cubicBezTo>
                <a:cubicBezTo>
                  <a:pt x="20" y="225"/>
                  <a:pt x="11" y="220"/>
                  <a:pt x="6" y="209"/>
                </a:cubicBezTo>
                <a:cubicBezTo>
                  <a:pt x="0" y="197"/>
                  <a:pt x="14" y="196"/>
                  <a:pt x="19" y="190"/>
                </a:cubicBezTo>
                <a:cubicBezTo>
                  <a:pt x="24" y="185"/>
                  <a:pt x="31" y="182"/>
                  <a:pt x="37" y="178"/>
                </a:cubicBezTo>
                <a:cubicBezTo>
                  <a:pt x="60" y="168"/>
                  <a:pt x="75" y="156"/>
                  <a:pt x="73" y="124"/>
                </a:cubicBezTo>
                <a:cubicBezTo>
                  <a:pt x="71" y="90"/>
                  <a:pt x="100" y="71"/>
                  <a:pt x="126" y="54"/>
                </a:cubicBezTo>
                <a:cubicBezTo>
                  <a:pt x="136" y="47"/>
                  <a:pt x="140" y="67"/>
                  <a:pt x="150" y="69"/>
                </a:cubicBezTo>
                <a:cubicBezTo>
                  <a:pt x="151" y="70"/>
                  <a:pt x="153" y="70"/>
                  <a:pt x="154" y="71"/>
                </a:cubicBezTo>
                <a:cubicBezTo>
                  <a:pt x="157" y="72"/>
                  <a:pt x="160" y="72"/>
                  <a:pt x="162" y="73"/>
                </a:cubicBezTo>
                <a:cubicBezTo>
                  <a:pt x="176" y="79"/>
                  <a:pt x="186" y="72"/>
                  <a:pt x="196" y="64"/>
                </a:cubicBezTo>
                <a:cubicBezTo>
                  <a:pt x="196" y="64"/>
                  <a:pt x="197" y="63"/>
                  <a:pt x="197" y="63"/>
                </a:cubicBezTo>
                <a:cubicBezTo>
                  <a:pt x="206" y="55"/>
                  <a:pt x="209" y="44"/>
                  <a:pt x="207" y="33"/>
                </a:cubicBezTo>
                <a:cubicBezTo>
                  <a:pt x="206" y="22"/>
                  <a:pt x="209" y="18"/>
                  <a:pt x="220" y="16"/>
                </a:cubicBezTo>
                <a:cubicBezTo>
                  <a:pt x="301" y="0"/>
                  <a:pt x="378" y="10"/>
                  <a:pt x="452" y="46"/>
                </a:cubicBezTo>
                <a:cubicBezTo>
                  <a:pt x="481" y="60"/>
                  <a:pt x="504" y="80"/>
                  <a:pt x="530" y="98"/>
                </a:cubicBezTo>
                <a:cubicBezTo>
                  <a:pt x="530" y="98"/>
                  <a:pt x="530" y="98"/>
                  <a:pt x="530" y="98"/>
                </a:cubicBezTo>
                <a:cubicBezTo>
                  <a:pt x="535" y="107"/>
                  <a:pt x="541" y="114"/>
                  <a:pt x="550" y="119"/>
                </a:cubicBezTo>
                <a:cubicBezTo>
                  <a:pt x="551" y="120"/>
                  <a:pt x="552" y="121"/>
                  <a:pt x="553" y="122"/>
                </a:cubicBezTo>
                <a:cubicBezTo>
                  <a:pt x="579" y="157"/>
                  <a:pt x="596" y="197"/>
                  <a:pt x="613" y="238"/>
                </a:cubicBezTo>
                <a:cubicBezTo>
                  <a:pt x="613" y="240"/>
                  <a:pt x="614" y="243"/>
                  <a:pt x="614" y="245"/>
                </a:cubicBezTo>
                <a:cubicBezTo>
                  <a:pt x="615" y="261"/>
                  <a:pt x="621" y="275"/>
                  <a:pt x="625" y="290"/>
                </a:cubicBezTo>
                <a:cubicBezTo>
                  <a:pt x="625" y="316"/>
                  <a:pt x="625" y="342"/>
                  <a:pt x="625" y="369"/>
                </a:cubicBezTo>
                <a:cubicBezTo>
                  <a:pt x="621" y="377"/>
                  <a:pt x="622" y="385"/>
                  <a:pt x="622" y="393"/>
                </a:cubicBezTo>
                <a:cubicBezTo>
                  <a:pt x="620" y="396"/>
                  <a:pt x="619" y="399"/>
                  <a:pt x="620" y="402"/>
                </a:cubicBezTo>
                <a:cubicBezTo>
                  <a:pt x="610" y="416"/>
                  <a:pt x="611" y="433"/>
                  <a:pt x="605" y="449"/>
                </a:cubicBezTo>
                <a:cubicBezTo>
                  <a:pt x="592" y="484"/>
                  <a:pt x="572" y="516"/>
                  <a:pt x="553" y="548"/>
                </a:cubicBezTo>
                <a:cubicBezTo>
                  <a:pt x="554" y="549"/>
                  <a:pt x="554" y="549"/>
                  <a:pt x="554" y="549"/>
                </a:cubicBezTo>
                <a:cubicBezTo>
                  <a:pt x="554" y="549"/>
                  <a:pt x="553" y="548"/>
                  <a:pt x="553" y="548"/>
                </a:cubicBezTo>
                <a:cubicBezTo>
                  <a:pt x="537" y="561"/>
                  <a:pt x="526" y="578"/>
                  <a:pt x="510" y="592"/>
                </a:cubicBezTo>
                <a:cubicBezTo>
                  <a:pt x="470" y="626"/>
                  <a:pt x="425" y="651"/>
                  <a:pt x="378" y="67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37160" tIns="68580" rIns="137160" bIns="6858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 sz="210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4" name="Freeform 32">
            <a:extLst>
              <a:ext uri="{FF2B5EF4-FFF2-40B4-BE49-F238E27FC236}">
                <a16:creationId xmlns:a16="http://schemas.microsoft.com/office/drawing/2014/main" id="{E9F62788-738E-ED71-FEE6-171C03082D04}"/>
              </a:ext>
            </a:extLst>
          </p:cNvPr>
          <p:cNvSpPr/>
          <p:nvPr/>
        </p:nvSpPr>
        <p:spPr bwMode="auto">
          <a:xfrm>
            <a:off x="2497872" y="5880508"/>
            <a:ext cx="818964" cy="667646"/>
          </a:xfrm>
          <a:custGeom>
            <a:avLst/>
            <a:gdLst>
              <a:gd name="T0" fmla="*/ 467 w 921"/>
              <a:gd name="T1" fmla="*/ 188 h 598"/>
              <a:gd name="T2" fmla="*/ 725 w 921"/>
              <a:gd name="T3" fmla="*/ 156 h 598"/>
              <a:gd name="T4" fmla="*/ 817 w 921"/>
              <a:gd name="T5" fmla="*/ 113 h 598"/>
              <a:gd name="T6" fmla="*/ 816 w 921"/>
              <a:gd name="T7" fmla="*/ 39 h 598"/>
              <a:gd name="T8" fmla="*/ 799 w 921"/>
              <a:gd name="T9" fmla="*/ 15 h 598"/>
              <a:gd name="T10" fmla="*/ 830 w 921"/>
              <a:gd name="T11" fmla="*/ 17 h 598"/>
              <a:gd name="T12" fmla="*/ 864 w 921"/>
              <a:gd name="T13" fmla="*/ 33 h 598"/>
              <a:gd name="T14" fmla="*/ 916 w 921"/>
              <a:gd name="T15" fmla="*/ 132 h 598"/>
              <a:gd name="T16" fmla="*/ 745 w 921"/>
              <a:gd name="T17" fmla="*/ 512 h 598"/>
              <a:gd name="T18" fmla="*/ 575 w 921"/>
              <a:gd name="T19" fmla="*/ 587 h 598"/>
              <a:gd name="T20" fmla="*/ 313 w 921"/>
              <a:gd name="T21" fmla="*/ 578 h 598"/>
              <a:gd name="T22" fmla="*/ 180 w 921"/>
              <a:gd name="T23" fmla="*/ 503 h 598"/>
              <a:gd name="T24" fmla="*/ 22 w 921"/>
              <a:gd name="T25" fmla="*/ 231 h 598"/>
              <a:gd name="T26" fmla="*/ 3 w 921"/>
              <a:gd name="T27" fmla="*/ 123 h 598"/>
              <a:gd name="T28" fmla="*/ 39 w 921"/>
              <a:gd name="T29" fmla="*/ 44 h 598"/>
              <a:gd name="T30" fmla="*/ 101 w 921"/>
              <a:gd name="T31" fmla="*/ 12 h 598"/>
              <a:gd name="T32" fmla="*/ 122 w 921"/>
              <a:gd name="T33" fmla="*/ 20 h 598"/>
              <a:gd name="T34" fmla="*/ 114 w 921"/>
              <a:gd name="T35" fmla="*/ 35 h 598"/>
              <a:gd name="T36" fmla="*/ 121 w 921"/>
              <a:gd name="T37" fmla="*/ 122 h 598"/>
              <a:gd name="T38" fmla="*/ 262 w 921"/>
              <a:gd name="T39" fmla="*/ 171 h 598"/>
              <a:gd name="T40" fmla="*/ 467 w 921"/>
              <a:gd name="T41" fmla="*/ 188 h 5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921" h="598">
                <a:moveTo>
                  <a:pt x="467" y="188"/>
                </a:moveTo>
                <a:cubicBezTo>
                  <a:pt x="554" y="187"/>
                  <a:pt x="641" y="180"/>
                  <a:pt x="725" y="156"/>
                </a:cubicBezTo>
                <a:cubicBezTo>
                  <a:pt x="758" y="146"/>
                  <a:pt x="790" y="135"/>
                  <a:pt x="817" y="113"/>
                </a:cubicBezTo>
                <a:cubicBezTo>
                  <a:pt x="845" y="90"/>
                  <a:pt x="844" y="62"/>
                  <a:pt x="816" y="39"/>
                </a:cubicBezTo>
                <a:cubicBezTo>
                  <a:pt x="809" y="33"/>
                  <a:pt x="790" y="30"/>
                  <a:pt x="799" y="15"/>
                </a:cubicBezTo>
                <a:cubicBezTo>
                  <a:pt x="807" y="0"/>
                  <a:pt x="820" y="13"/>
                  <a:pt x="830" y="17"/>
                </a:cubicBezTo>
                <a:cubicBezTo>
                  <a:pt x="842" y="22"/>
                  <a:pt x="853" y="27"/>
                  <a:pt x="864" y="33"/>
                </a:cubicBezTo>
                <a:cubicBezTo>
                  <a:pt x="901" y="55"/>
                  <a:pt x="921" y="85"/>
                  <a:pt x="916" y="132"/>
                </a:cubicBezTo>
                <a:cubicBezTo>
                  <a:pt x="901" y="278"/>
                  <a:pt x="855" y="409"/>
                  <a:pt x="745" y="512"/>
                </a:cubicBezTo>
                <a:cubicBezTo>
                  <a:pt x="697" y="557"/>
                  <a:pt x="640" y="578"/>
                  <a:pt x="575" y="587"/>
                </a:cubicBezTo>
                <a:cubicBezTo>
                  <a:pt x="487" y="598"/>
                  <a:pt x="401" y="594"/>
                  <a:pt x="313" y="578"/>
                </a:cubicBezTo>
                <a:cubicBezTo>
                  <a:pt x="259" y="568"/>
                  <a:pt x="219" y="537"/>
                  <a:pt x="180" y="503"/>
                </a:cubicBezTo>
                <a:cubicBezTo>
                  <a:pt x="99" y="429"/>
                  <a:pt x="51" y="335"/>
                  <a:pt x="22" y="231"/>
                </a:cubicBezTo>
                <a:cubicBezTo>
                  <a:pt x="12" y="196"/>
                  <a:pt x="6" y="160"/>
                  <a:pt x="3" y="123"/>
                </a:cubicBezTo>
                <a:cubicBezTo>
                  <a:pt x="0" y="88"/>
                  <a:pt x="12" y="64"/>
                  <a:pt x="39" y="44"/>
                </a:cubicBezTo>
                <a:cubicBezTo>
                  <a:pt x="58" y="30"/>
                  <a:pt x="79" y="20"/>
                  <a:pt x="101" y="12"/>
                </a:cubicBezTo>
                <a:cubicBezTo>
                  <a:pt x="111" y="8"/>
                  <a:pt x="117" y="11"/>
                  <a:pt x="122" y="20"/>
                </a:cubicBezTo>
                <a:cubicBezTo>
                  <a:pt x="128" y="29"/>
                  <a:pt x="118" y="32"/>
                  <a:pt x="114" y="35"/>
                </a:cubicBezTo>
                <a:cubicBezTo>
                  <a:pt x="71" y="67"/>
                  <a:pt x="87" y="101"/>
                  <a:pt x="121" y="122"/>
                </a:cubicBezTo>
                <a:cubicBezTo>
                  <a:pt x="164" y="149"/>
                  <a:pt x="213" y="161"/>
                  <a:pt x="262" y="171"/>
                </a:cubicBezTo>
                <a:cubicBezTo>
                  <a:pt x="330" y="184"/>
                  <a:pt x="398" y="189"/>
                  <a:pt x="467" y="18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37160" tIns="68580" rIns="137160" bIns="6858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 sz="2100">
              <a:cs typeface="B Nazanin" panose="00000400000000000000" pitchFamily="2" charset="-78"/>
            </a:endParaRPr>
          </a:p>
        </p:txBody>
      </p:sp>
      <p:sp>
        <p:nvSpPr>
          <p:cNvPr id="11" name="Freeform 43">
            <a:extLst>
              <a:ext uri="{FF2B5EF4-FFF2-40B4-BE49-F238E27FC236}">
                <a16:creationId xmlns:a16="http://schemas.microsoft.com/office/drawing/2014/main" id="{425135D1-E2BC-F75A-4594-92A48EF9F14D}"/>
              </a:ext>
            </a:extLst>
          </p:cNvPr>
          <p:cNvSpPr/>
          <p:nvPr/>
        </p:nvSpPr>
        <p:spPr bwMode="auto">
          <a:xfrm>
            <a:off x="2978588" y="5615970"/>
            <a:ext cx="338249" cy="385389"/>
          </a:xfrm>
          <a:custGeom>
            <a:avLst/>
            <a:gdLst>
              <a:gd name="T0" fmla="*/ 55 w 431"/>
              <a:gd name="T1" fmla="*/ 374 h 377"/>
              <a:gd name="T2" fmla="*/ 19 w 431"/>
              <a:gd name="T3" fmla="*/ 374 h 377"/>
              <a:gd name="T4" fmla="*/ 3 w 431"/>
              <a:gd name="T5" fmla="*/ 369 h 377"/>
              <a:gd name="T6" fmla="*/ 10 w 431"/>
              <a:gd name="T7" fmla="*/ 357 h 377"/>
              <a:gd name="T8" fmla="*/ 130 w 431"/>
              <a:gd name="T9" fmla="*/ 225 h 377"/>
              <a:gd name="T10" fmla="*/ 234 w 431"/>
              <a:gd name="T11" fmla="*/ 107 h 377"/>
              <a:gd name="T12" fmla="*/ 242 w 431"/>
              <a:gd name="T13" fmla="*/ 71 h 377"/>
              <a:gd name="T14" fmla="*/ 300 w 431"/>
              <a:gd name="T15" fmla="*/ 10 h 377"/>
              <a:gd name="T16" fmla="*/ 408 w 431"/>
              <a:gd name="T17" fmla="*/ 89 h 377"/>
              <a:gd name="T18" fmla="*/ 368 w 431"/>
              <a:gd name="T19" fmla="*/ 163 h 377"/>
              <a:gd name="T20" fmla="*/ 336 w 431"/>
              <a:gd name="T21" fmla="*/ 181 h 377"/>
              <a:gd name="T22" fmla="*/ 245 w 431"/>
              <a:gd name="T23" fmla="*/ 335 h 377"/>
              <a:gd name="T24" fmla="*/ 215 w 431"/>
              <a:gd name="T25" fmla="*/ 356 h 377"/>
              <a:gd name="T26" fmla="*/ 55 w 431"/>
              <a:gd name="T27" fmla="*/ 374 h 3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31" h="377">
                <a:moveTo>
                  <a:pt x="55" y="374"/>
                </a:moveTo>
                <a:cubicBezTo>
                  <a:pt x="43" y="374"/>
                  <a:pt x="31" y="374"/>
                  <a:pt x="19" y="374"/>
                </a:cubicBezTo>
                <a:cubicBezTo>
                  <a:pt x="13" y="373"/>
                  <a:pt x="6" y="377"/>
                  <a:pt x="3" y="369"/>
                </a:cubicBezTo>
                <a:cubicBezTo>
                  <a:pt x="0" y="364"/>
                  <a:pt x="7" y="360"/>
                  <a:pt x="10" y="357"/>
                </a:cubicBezTo>
                <a:cubicBezTo>
                  <a:pt x="50" y="313"/>
                  <a:pt x="90" y="269"/>
                  <a:pt x="130" y="225"/>
                </a:cubicBezTo>
                <a:cubicBezTo>
                  <a:pt x="165" y="186"/>
                  <a:pt x="199" y="146"/>
                  <a:pt x="234" y="107"/>
                </a:cubicBezTo>
                <a:cubicBezTo>
                  <a:pt x="244" y="96"/>
                  <a:pt x="247" y="86"/>
                  <a:pt x="242" y="71"/>
                </a:cubicBezTo>
                <a:cubicBezTo>
                  <a:pt x="229" y="32"/>
                  <a:pt x="260" y="0"/>
                  <a:pt x="300" y="10"/>
                </a:cubicBezTo>
                <a:cubicBezTo>
                  <a:pt x="346" y="22"/>
                  <a:pt x="383" y="49"/>
                  <a:pt x="408" y="89"/>
                </a:cubicBezTo>
                <a:cubicBezTo>
                  <a:pt x="431" y="125"/>
                  <a:pt x="410" y="163"/>
                  <a:pt x="368" y="163"/>
                </a:cubicBezTo>
                <a:cubicBezTo>
                  <a:pt x="352" y="163"/>
                  <a:pt x="344" y="168"/>
                  <a:pt x="336" y="181"/>
                </a:cubicBezTo>
                <a:cubicBezTo>
                  <a:pt x="306" y="233"/>
                  <a:pt x="275" y="283"/>
                  <a:pt x="245" y="335"/>
                </a:cubicBezTo>
                <a:cubicBezTo>
                  <a:pt x="238" y="347"/>
                  <a:pt x="229" y="353"/>
                  <a:pt x="215" y="356"/>
                </a:cubicBezTo>
                <a:cubicBezTo>
                  <a:pt x="162" y="366"/>
                  <a:pt x="109" y="371"/>
                  <a:pt x="55" y="374"/>
                </a:cubicBezTo>
                <a:close/>
              </a:path>
            </a:pathLst>
          </a:custGeom>
          <a:solidFill>
            <a:srgbClr val="5C9752"/>
          </a:solidFill>
          <a:ln>
            <a:noFill/>
          </a:ln>
        </p:spPr>
        <p:txBody>
          <a:bodyPr vert="horz" wrap="square" lIns="137160" tIns="68580" rIns="137160" bIns="6858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 sz="2100">
              <a:cs typeface="B Nazanin" panose="00000400000000000000" pitchFamily="2" charset="-78"/>
            </a:endParaRPr>
          </a:p>
        </p:txBody>
      </p:sp>
      <p:sp>
        <p:nvSpPr>
          <p:cNvPr id="12" name="Freeform 44">
            <a:extLst>
              <a:ext uri="{FF2B5EF4-FFF2-40B4-BE49-F238E27FC236}">
                <a16:creationId xmlns:a16="http://schemas.microsoft.com/office/drawing/2014/main" id="{BBDD13B0-AAA2-27EC-C380-27E441DBD4C1}"/>
              </a:ext>
            </a:extLst>
          </p:cNvPr>
          <p:cNvSpPr/>
          <p:nvPr/>
        </p:nvSpPr>
        <p:spPr bwMode="auto">
          <a:xfrm>
            <a:off x="2519318" y="5584459"/>
            <a:ext cx="233153" cy="428975"/>
          </a:xfrm>
          <a:custGeom>
            <a:avLst/>
            <a:gdLst>
              <a:gd name="T0" fmla="*/ 160 w 297"/>
              <a:gd name="T1" fmla="*/ 341 h 420"/>
              <a:gd name="T2" fmla="*/ 75 w 297"/>
              <a:gd name="T3" fmla="*/ 289 h 420"/>
              <a:gd name="T4" fmla="*/ 9 w 297"/>
              <a:gd name="T5" fmla="*/ 111 h 420"/>
              <a:gd name="T6" fmla="*/ 30 w 297"/>
              <a:gd name="T7" fmla="*/ 23 h 420"/>
              <a:gd name="T8" fmla="*/ 61 w 297"/>
              <a:gd name="T9" fmla="*/ 16 h 420"/>
              <a:gd name="T10" fmla="*/ 127 w 297"/>
              <a:gd name="T11" fmla="*/ 79 h 420"/>
              <a:gd name="T12" fmla="*/ 228 w 297"/>
              <a:gd name="T13" fmla="*/ 149 h 420"/>
              <a:gd name="T14" fmla="*/ 228 w 297"/>
              <a:gd name="T15" fmla="*/ 150 h 420"/>
              <a:gd name="T16" fmla="*/ 238 w 297"/>
              <a:gd name="T17" fmla="*/ 160 h 420"/>
              <a:gd name="T18" fmla="*/ 239 w 297"/>
              <a:gd name="T19" fmla="*/ 159 h 420"/>
              <a:gd name="T20" fmla="*/ 238 w 297"/>
              <a:gd name="T21" fmla="*/ 160 h 420"/>
              <a:gd name="T22" fmla="*/ 283 w 297"/>
              <a:gd name="T23" fmla="*/ 239 h 420"/>
              <a:gd name="T24" fmla="*/ 282 w 297"/>
              <a:gd name="T25" fmla="*/ 317 h 420"/>
              <a:gd name="T26" fmla="*/ 276 w 297"/>
              <a:gd name="T27" fmla="*/ 308 h 420"/>
              <a:gd name="T28" fmla="*/ 148 w 297"/>
              <a:gd name="T29" fmla="*/ 173 h 420"/>
              <a:gd name="T30" fmla="*/ 96 w 297"/>
              <a:gd name="T31" fmla="*/ 134 h 420"/>
              <a:gd name="T32" fmla="*/ 81 w 297"/>
              <a:gd name="T33" fmla="*/ 124 h 420"/>
              <a:gd name="T34" fmla="*/ 82 w 297"/>
              <a:gd name="T35" fmla="*/ 145 h 420"/>
              <a:gd name="T36" fmla="*/ 87 w 297"/>
              <a:gd name="T37" fmla="*/ 155 h 420"/>
              <a:gd name="T38" fmla="*/ 161 w 297"/>
              <a:gd name="T39" fmla="*/ 232 h 420"/>
              <a:gd name="T40" fmla="*/ 263 w 297"/>
              <a:gd name="T41" fmla="*/ 322 h 420"/>
              <a:gd name="T42" fmla="*/ 268 w 297"/>
              <a:gd name="T43" fmla="*/ 334 h 420"/>
              <a:gd name="T44" fmla="*/ 281 w 297"/>
              <a:gd name="T45" fmla="*/ 420 h 420"/>
              <a:gd name="T46" fmla="*/ 160 w 297"/>
              <a:gd name="T47" fmla="*/ 341 h 4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297" h="420">
                <a:moveTo>
                  <a:pt x="160" y="341"/>
                </a:moveTo>
                <a:cubicBezTo>
                  <a:pt x="132" y="323"/>
                  <a:pt x="102" y="310"/>
                  <a:pt x="75" y="289"/>
                </a:cubicBezTo>
                <a:cubicBezTo>
                  <a:pt x="18" y="242"/>
                  <a:pt x="0" y="182"/>
                  <a:pt x="9" y="111"/>
                </a:cubicBezTo>
                <a:cubicBezTo>
                  <a:pt x="13" y="81"/>
                  <a:pt x="21" y="52"/>
                  <a:pt x="30" y="23"/>
                </a:cubicBezTo>
                <a:cubicBezTo>
                  <a:pt x="37" y="3"/>
                  <a:pt x="46" y="0"/>
                  <a:pt x="61" y="16"/>
                </a:cubicBezTo>
                <a:cubicBezTo>
                  <a:pt x="82" y="37"/>
                  <a:pt x="100" y="63"/>
                  <a:pt x="127" y="79"/>
                </a:cubicBezTo>
                <a:cubicBezTo>
                  <a:pt x="160" y="102"/>
                  <a:pt x="194" y="126"/>
                  <a:pt x="228" y="149"/>
                </a:cubicBezTo>
                <a:cubicBezTo>
                  <a:pt x="228" y="149"/>
                  <a:pt x="228" y="150"/>
                  <a:pt x="228" y="150"/>
                </a:cubicBezTo>
                <a:cubicBezTo>
                  <a:pt x="230" y="155"/>
                  <a:pt x="233" y="158"/>
                  <a:pt x="238" y="160"/>
                </a:cubicBezTo>
                <a:cubicBezTo>
                  <a:pt x="239" y="159"/>
                  <a:pt x="239" y="159"/>
                  <a:pt x="239" y="159"/>
                </a:cubicBezTo>
                <a:cubicBezTo>
                  <a:pt x="239" y="159"/>
                  <a:pt x="238" y="160"/>
                  <a:pt x="238" y="160"/>
                </a:cubicBezTo>
                <a:cubicBezTo>
                  <a:pt x="255" y="185"/>
                  <a:pt x="274" y="209"/>
                  <a:pt x="283" y="239"/>
                </a:cubicBezTo>
                <a:cubicBezTo>
                  <a:pt x="291" y="264"/>
                  <a:pt x="297" y="290"/>
                  <a:pt x="282" y="317"/>
                </a:cubicBezTo>
                <a:cubicBezTo>
                  <a:pt x="279" y="313"/>
                  <a:pt x="277" y="311"/>
                  <a:pt x="276" y="308"/>
                </a:cubicBezTo>
                <a:cubicBezTo>
                  <a:pt x="250" y="247"/>
                  <a:pt x="205" y="205"/>
                  <a:pt x="148" y="173"/>
                </a:cubicBezTo>
                <a:cubicBezTo>
                  <a:pt x="129" y="162"/>
                  <a:pt x="111" y="150"/>
                  <a:pt x="96" y="134"/>
                </a:cubicBezTo>
                <a:cubicBezTo>
                  <a:pt x="92" y="130"/>
                  <a:pt x="87" y="120"/>
                  <a:pt x="81" y="124"/>
                </a:cubicBezTo>
                <a:cubicBezTo>
                  <a:pt x="75" y="129"/>
                  <a:pt x="79" y="138"/>
                  <a:pt x="82" y="145"/>
                </a:cubicBezTo>
                <a:cubicBezTo>
                  <a:pt x="83" y="148"/>
                  <a:pt x="85" y="152"/>
                  <a:pt x="87" y="155"/>
                </a:cubicBezTo>
                <a:cubicBezTo>
                  <a:pt x="106" y="187"/>
                  <a:pt x="131" y="213"/>
                  <a:pt x="161" y="232"/>
                </a:cubicBezTo>
                <a:cubicBezTo>
                  <a:pt x="199" y="258"/>
                  <a:pt x="238" y="282"/>
                  <a:pt x="263" y="322"/>
                </a:cubicBezTo>
                <a:cubicBezTo>
                  <a:pt x="263" y="327"/>
                  <a:pt x="264" y="331"/>
                  <a:pt x="268" y="334"/>
                </a:cubicBezTo>
                <a:cubicBezTo>
                  <a:pt x="274" y="361"/>
                  <a:pt x="283" y="387"/>
                  <a:pt x="281" y="420"/>
                </a:cubicBezTo>
                <a:cubicBezTo>
                  <a:pt x="248" y="377"/>
                  <a:pt x="205" y="358"/>
                  <a:pt x="160" y="341"/>
                </a:cubicBezTo>
                <a:close/>
              </a:path>
            </a:pathLst>
          </a:custGeom>
          <a:solidFill>
            <a:srgbClr val="5C9752"/>
          </a:solidFill>
          <a:ln>
            <a:noFill/>
          </a:ln>
        </p:spPr>
        <p:txBody>
          <a:bodyPr vert="horz" wrap="square" lIns="137160" tIns="68580" rIns="137160" bIns="6858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 sz="2100">
              <a:cs typeface="B Nazanin" panose="00000400000000000000" pitchFamily="2" charset="-78"/>
            </a:endParaRPr>
          </a:p>
        </p:txBody>
      </p:sp>
      <p:sp>
        <p:nvSpPr>
          <p:cNvPr id="14" name="Freeform 46">
            <a:extLst>
              <a:ext uri="{FF2B5EF4-FFF2-40B4-BE49-F238E27FC236}">
                <a16:creationId xmlns:a16="http://schemas.microsoft.com/office/drawing/2014/main" id="{106DDEF0-E819-9389-F018-33384D76B33D}"/>
              </a:ext>
            </a:extLst>
          </p:cNvPr>
          <p:cNvSpPr/>
          <p:nvPr/>
        </p:nvSpPr>
        <p:spPr bwMode="auto">
          <a:xfrm>
            <a:off x="2819156" y="5698957"/>
            <a:ext cx="159852" cy="344099"/>
          </a:xfrm>
          <a:custGeom>
            <a:avLst/>
            <a:gdLst>
              <a:gd name="T0" fmla="*/ 180 w 204"/>
              <a:gd name="T1" fmla="*/ 64 h 337"/>
              <a:gd name="T2" fmla="*/ 181 w 204"/>
              <a:gd name="T3" fmla="*/ 69 h 337"/>
              <a:gd name="T4" fmla="*/ 189 w 204"/>
              <a:gd name="T5" fmla="*/ 200 h 337"/>
              <a:gd name="T6" fmla="*/ 186 w 204"/>
              <a:gd name="T7" fmla="*/ 207 h 337"/>
              <a:gd name="T8" fmla="*/ 69 w 204"/>
              <a:gd name="T9" fmla="*/ 326 h 337"/>
              <a:gd name="T10" fmla="*/ 54 w 204"/>
              <a:gd name="T11" fmla="*/ 321 h 337"/>
              <a:gd name="T12" fmla="*/ 19 w 204"/>
              <a:gd name="T13" fmla="*/ 210 h 337"/>
              <a:gd name="T14" fmla="*/ 27 w 204"/>
              <a:gd name="T15" fmla="*/ 138 h 337"/>
              <a:gd name="T16" fmla="*/ 41 w 204"/>
              <a:gd name="T17" fmla="*/ 123 h 337"/>
              <a:gd name="T18" fmla="*/ 130 w 204"/>
              <a:gd name="T19" fmla="*/ 4 h 337"/>
              <a:gd name="T20" fmla="*/ 130 w 204"/>
              <a:gd name="T21" fmla="*/ 4 h 337"/>
              <a:gd name="T22" fmla="*/ 153 w 204"/>
              <a:gd name="T23" fmla="*/ 18 h 337"/>
              <a:gd name="T24" fmla="*/ 180 w 204"/>
              <a:gd name="T25" fmla="*/ 64 h 3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04" h="337">
                <a:moveTo>
                  <a:pt x="180" y="64"/>
                </a:moveTo>
                <a:cubicBezTo>
                  <a:pt x="180" y="65"/>
                  <a:pt x="181" y="67"/>
                  <a:pt x="181" y="69"/>
                </a:cubicBezTo>
                <a:cubicBezTo>
                  <a:pt x="196" y="112"/>
                  <a:pt x="204" y="155"/>
                  <a:pt x="189" y="200"/>
                </a:cubicBezTo>
                <a:cubicBezTo>
                  <a:pt x="188" y="203"/>
                  <a:pt x="187" y="205"/>
                  <a:pt x="186" y="207"/>
                </a:cubicBezTo>
                <a:cubicBezTo>
                  <a:pt x="159" y="259"/>
                  <a:pt x="114" y="292"/>
                  <a:pt x="69" y="326"/>
                </a:cubicBezTo>
                <a:cubicBezTo>
                  <a:pt x="63" y="330"/>
                  <a:pt x="55" y="337"/>
                  <a:pt x="54" y="321"/>
                </a:cubicBezTo>
                <a:cubicBezTo>
                  <a:pt x="53" y="281"/>
                  <a:pt x="37" y="245"/>
                  <a:pt x="19" y="210"/>
                </a:cubicBezTo>
                <a:cubicBezTo>
                  <a:pt x="0" y="175"/>
                  <a:pt x="1" y="168"/>
                  <a:pt x="27" y="138"/>
                </a:cubicBezTo>
                <a:cubicBezTo>
                  <a:pt x="31" y="133"/>
                  <a:pt x="36" y="128"/>
                  <a:pt x="41" y="123"/>
                </a:cubicBezTo>
                <a:cubicBezTo>
                  <a:pt x="76" y="88"/>
                  <a:pt x="109" y="51"/>
                  <a:pt x="130" y="4"/>
                </a:cubicBezTo>
                <a:cubicBezTo>
                  <a:pt x="130" y="4"/>
                  <a:pt x="130" y="4"/>
                  <a:pt x="130" y="4"/>
                </a:cubicBezTo>
                <a:cubicBezTo>
                  <a:pt x="143" y="0"/>
                  <a:pt x="148" y="10"/>
                  <a:pt x="153" y="18"/>
                </a:cubicBezTo>
                <a:cubicBezTo>
                  <a:pt x="162" y="33"/>
                  <a:pt x="171" y="48"/>
                  <a:pt x="180" y="64"/>
                </a:cubicBezTo>
                <a:close/>
              </a:path>
            </a:pathLst>
          </a:custGeom>
          <a:solidFill>
            <a:srgbClr val="5C9752"/>
          </a:solidFill>
          <a:ln>
            <a:noFill/>
          </a:ln>
        </p:spPr>
        <p:txBody>
          <a:bodyPr vert="horz" wrap="square" lIns="137160" tIns="68580" rIns="137160" bIns="6858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 sz="2100">
              <a:cs typeface="B Nazanin" panose="00000400000000000000" pitchFamily="2" charset="-78"/>
            </a:endParaRPr>
          </a:p>
        </p:txBody>
      </p:sp>
      <p:sp>
        <p:nvSpPr>
          <p:cNvPr id="15" name="Freeform 13">
            <a:extLst>
              <a:ext uri="{FF2B5EF4-FFF2-40B4-BE49-F238E27FC236}">
                <a16:creationId xmlns:a16="http://schemas.microsoft.com/office/drawing/2014/main" id="{078AE6F3-2456-C4A8-9122-2A9C15F5B97E}"/>
              </a:ext>
            </a:extLst>
          </p:cNvPr>
          <p:cNvSpPr/>
          <p:nvPr/>
        </p:nvSpPr>
        <p:spPr bwMode="auto">
          <a:xfrm>
            <a:off x="6671498" y="5600813"/>
            <a:ext cx="593879" cy="548919"/>
          </a:xfrm>
          <a:custGeom>
            <a:avLst/>
            <a:gdLst>
              <a:gd name="T0" fmla="*/ 0 w 562"/>
              <a:gd name="T1" fmla="*/ 392 h 567"/>
              <a:gd name="T2" fmla="*/ 0 w 562"/>
              <a:gd name="T3" fmla="*/ 282 h 567"/>
              <a:gd name="T4" fmla="*/ 60 w 562"/>
              <a:gd name="T5" fmla="*/ 222 h 567"/>
              <a:gd name="T6" fmla="*/ 200 w 562"/>
              <a:gd name="T7" fmla="*/ 222 h 567"/>
              <a:gd name="T8" fmla="*/ 222 w 562"/>
              <a:gd name="T9" fmla="*/ 200 h 567"/>
              <a:gd name="T10" fmla="*/ 222 w 562"/>
              <a:gd name="T11" fmla="*/ 60 h 567"/>
              <a:gd name="T12" fmla="*/ 282 w 562"/>
              <a:gd name="T13" fmla="*/ 1 h 567"/>
              <a:gd name="T14" fmla="*/ 502 w 562"/>
              <a:gd name="T15" fmla="*/ 0 h 567"/>
              <a:gd name="T16" fmla="*/ 562 w 562"/>
              <a:gd name="T17" fmla="*/ 58 h 567"/>
              <a:gd name="T18" fmla="*/ 502 w 562"/>
              <a:gd name="T19" fmla="*/ 182 h 567"/>
              <a:gd name="T20" fmla="*/ 324 w 562"/>
              <a:gd name="T21" fmla="*/ 277 h 567"/>
              <a:gd name="T22" fmla="*/ 149 w 562"/>
              <a:gd name="T23" fmla="*/ 398 h 567"/>
              <a:gd name="T24" fmla="*/ 97 w 562"/>
              <a:gd name="T25" fmla="*/ 550 h 567"/>
              <a:gd name="T26" fmla="*/ 92 w 562"/>
              <a:gd name="T27" fmla="*/ 562 h 567"/>
              <a:gd name="T28" fmla="*/ 18 w 562"/>
              <a:gd name="T29" fmla="*/ 547 h 567"/>
              <a:gd name="T30" fmla="*/ 0 w 562"/>
              <a:gd name="T31" fmla="*/ 502 h 567"/>
              <a:gd name="T32" fmla="*/ 0 w 562"/>
              <a:gd name="T33" fmla="*/ 392 h 5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562" h="567">
                <a:moveTo>
                  <a:pt x="0" y="392"/>
                </a:moveTo>
                <a:cubicBezTo>
                  <a:pt x="0" y="355"/>
                  <a:pt x="0" y="318"/>
                  <a:pt x="0" y="282"/>
                </a:cubicBezTo>
                <a:cubicBezTo>
                  <a:pt x="1" y="245"/>
                  <a:pt x="23" y="222"/>
                  <a:pt x="60" y="222"/>
                </a:cubicBezTo>
                <a:cubicBezTo>
                  <a:pt x="107" y="222"/>
                  <a:pt x="153" y="221"/>
                  <a:pt x="200" y="222"/>
                </a:cubicBezTo>
                <a:cubicBezTo>
                  <a:pt x="218" y="223"/>
                  <a:pt x="222" y="217"/>
                  <a:pt x="222" y="200"/>
                </a:cubicBezTo>
                <a:cubicBezTo>
                  <a:pt x="221" y="153"/>
                  <a:pt x="221" y="106"/>
                  <a:pt x="222" y="60"/>
                </a:cubicBezTo>
                <a:cubicBezTo>
                  <a:pt x="222" y="22"/>
                  <a:pt x="244" y="1"/>
                  <a:pt x="282" y="1"/>
                </a:cubicBezTo>
                <a:cubicBezTo>
                  <a:pt x="355" y="0"/>
                  <a:pt x="429" y="1"/>
                  <a:pt x="502" y="0"/>
                </a:cubicBezTo>
                <a:cubicBezTo>
                  <a:pt x="533" y="0"/>
                  <a:pt x="562" y="26"/>
                  <a:pt x="562" y="58"/>
                </a:cubicBezTo>
                <a:cubicBezTo>
                  <a:pt x="562" y="110"/>
                  <a:pt x="541" y="150"/>
                  <a:pt x="502" y="182"/>
                </a:cubicBezTo>
                <a:cubicBezTo>
                  <a:pt x="449" y="226"/>
                  <a:pt x="385" y="247"/>
                  <a:pt x="324" y="277"/>
                </a:cubicBezTo>
                <a:cubicBezTo>
                  <a:pt x="260" y="308"/>
                  <a:pt x="195" y="339"/>
                  <a:pt x="149" y="398"/>
                </a:cubicBezTo>
                <a:cubicBezTo>
                  <a:pt x="115" y="443"/>
                  <a:pt x="96" y="493"/>
                  <a:pt x="97" y="550"/>
                </a:cubicBezTo>
                <a:cubicBezTo>
                  <a:pt x="97" y="555"/>
                  <a:pt x="100" y="562"/>
                  <a:pt x="92" y="562"/>
                </a:cubicBezTo>
                <a:cubicBezTo>
                  <a:pt x="66" y="562"/>
                  <a:pt x="39" y="567"/>
                  <a:pt x="18" y="547"/>
                </a:cubicBezTo>
                <a:cubicBezTo>
                  <a:pt x="5" y="535"/>
                  <a:pt x="0" y="519"/>
                  <a:pt x="0" y="502"/>
                </a:cubicBezTo>
                <a:cubicBezTo>
                  <a:pt x="1" y="465"/>
                  <a:pt x="0" y="428"/>
                  <a:pt x="0" y="39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37160" tIns="68580" rIns="137160" bIns="6858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 sz="2100">
              <a:cs typeface="B Nazanin" panose="00000400000000000000" pitchFamily="2" charset="-78"/>
            </a:endParaRPr>
          </a:p>
        </p:txBody>
      </p:sp>
      <p:sp>
        <p:nvSpPr>
          <p:cNvPr id="16" name="Freeform 14">
            <a:extLst>
              <a:ext uri="{FF2B5EF4-FFF2-40B4-BE49-F238E27FC236}">
                <a16:creationId xmlns:a16="http://schemas.microsoft.com/office/drawing/2014/main" id="{9B65DA91-AF05-E3E3-F7EA-A67857574B59}"/>
              </a:ext>
            </a:extLst>
          </p:cNvPr>
          <p:cNvSpPr/>
          <p:nvPr/>
        </p:nvSpPr>
        <p:spPr bwMode="auto">
          <a:xfrm>
            <a:off x="6873501" y="5747724"/>
            <a:ext cx="545925" cy="646980"/>
          </a:xfrm>
          <a:custGeom>
            <a:avLst/>
            <a:gdLst>
              <a:gd name="T0" fmla="*/ 275 w 518"/>
              <a:gd name="T1" fmla="*/ 217 h 669"/>
              <a:gd name="T2" fmla="*/ 10 w 518"/>
              <a:gd name="T3" fmla="*/ 429 h 669"/>
              <a:gd name="T4" fmla="*/ 33 w 518"/>
              <a:gd name="T5" fmla="*/ 314 h 669"/>
              <a:gd name="T6" fmla="*/ 203 w 518"/>
              <a:gd name="T7" fmla="*/ 170 h 669"/>
              <a:gd name="T8" fmla="*/ 360 w 518"/>
              <a:gd name="T9" fmla="*/ 100 h 669"/>
              <a:gd name="T10" fmla="*/ 457 w 518"/>
              <a:gd name="T11" fmla="*/ 10 h 669"/>
              <a:gd name="T12" fmla="*/ 462 w 518"/>
              <a:gd name="T13" fmla="*/ 0 h 669"/>
              <a:gd name="T14" fmla="*/ 491 w 518"/>
              <a:gd name="T15" fmla="*/ 85 h 669"/>
              <a:gd name="T16" fmla="*/ 283 w 518"/>
              <a:gd name="T17" fmla="*/ 431 h 669"/>
              <a:gd name="T18" fmla="*/ 128 w 518"/>
              <a:gd name="T19" fmla="*/ 484 h 669"/>
              <a:gd name="T20" fmla="*/ 70 w 518"/>
              <a:gd name="T21" fmla="*/ 542 h 669"/>
              <a:gd name="T22" fmla="*/ 113 w 518"/>
              <a:gd name="T23" fmla="*/ 637 h 669"/>
              <a:gd name="T24" fmla="*/ 130 w 518"/>
              <a:gd name="T25" fmla="*/ 651 h 669"/>
              <a:gd name="T26" fmla="*/ 116 w 518"/>
              <a:gd name="T27" fmla="*/ 667 h 669"/>
              <a:gd name="T28" fmla="*/ 90 w 518"/>
              <a:gd name="T29" fmla="*/ 659 h 669"/>
              <a:gd name="T30" fmla="*/ 71 w 518"/>
              <a:gd name="T31" fmla="*/ 386 h 669"/>
              <a:gd name="T32" fmla="*/ 194 w 518"/>
              <a:gd name="T33" fmla="*/ 277 h 669"/>
              <a:gd name="T34" fmla="*/ 264 w 518"/>
              <a:gd name="T35" fmla="*/ 231 h 669"/>
              <a:gd name="T36" fmla="*/ 275 w 518"/>
              <a:gd name="T37" fmla="*/ 217 h 6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518" h="669">
                <a:moveTo>
                  <a:pt x="275" y="217"/>
                </a:moveTo>
                <a:cubicBezTo>
                  <a:pt x="161" y="258"/>
                  <a:pt x="64" y="314"/>
                  <a:pt x="10" y="429"/>
                </a:cubicBezTo>
                <a:cubicBezTo>
                  <a:pt x="4" y="387"/>
                  <a:pt x="13" y="349"/>
                  <a:pt x="33" y="314"/>
                </a:cubicBezTo>
                <a:cubicBezTo>
                  <a:pt x="72" y="246"/>
                  <a:pt x="132" y="202"/>
                  <a:pt x="203" y="170"/>
                </a:cubicBezTo>
                <a:cubicBezTo>
                  <a:pt x="255" y="147"/>
                  <a:pt x="309" y="128"/>
                  <a:pt x="360" y="100"/>
                </a:cubicBezTo>
                <a:cubicBezTo>
                  <a:pt x="400" y="78"/>
                  <a:pt x="436" y="52"/>
                  <a:pt x="457" y="10"/>
                </a:cubicBezTo>
                <a:cubicBezTo>
                  <a:pt x="459" y="8"/>
                  <a:pt x="460" y="5"/>
                  <a:pt x="462" y="0"/>
                </a:cubicBezTo>
                <a:cubicBezTo>
                  <a:pt x="479" y="29"/>
                  <a:pt x="486" y="57"/>
                  <a:pt x="491" y="85"/>
                </a:cubicBezTo>
                <a:cubicBezTo>
                  <a:pt x="518" y="236"/>
                  <a:pt x="429" y="382"/>
                  <a:pt x="283" y="431"/>
                </a:cubicBezTo>
                <a:cubicBezTo>
                  <a:pt x="231" y="448"/>
                  <a:pt x="180" y="466"/>
                  <a:pt x="128" y="484"/>
                </a:cubicBezTo>
                <a:cubicBezTo>
                  <a:pt x="100" y="494"/>
                  <a:pt x="74" y="508"/>
                  <a:pt x="70" y="542"/>
                </a:cubicBezTo>
                <a:cubicBezTo>
                  <a:pt x="66" y="581"/>
                  <a:pt x="79" y="614"/>
                  <a:pt x="113" y="637"/>
                </a:cubicBezTo>
                <a:cubicBezTo>
                  <a:pt x="119" y="641"/>
                  <a:pt x="130" y="641"/>
                  <a:pt x="130" y="651"/>
                </a:cubicBezTo>
                <a:cubicBezTo>
                  <a:pt x="129" y="659"/>
                  <a:pt x="123" y="665"/>
                  <a:pt x="116" y="667"/>
                </a:cubicBezTo>
                <a:cubicBezTo>
                  <a:pt x="106" y="669"/>
                  <a:pt x="97" y="668"/>
                  <a:pt x="90" y="659"/>
                </a:cubicBezTo>
                <a:cubicBezTo>
                  <a:pt x="22" y="576"/>
                  <a:pt x="0" y="487"/>
                  <a:pt x="71" y="386"/>
                </a:cubicBezTo>
                <a:cubicBezTo>
                  <a:pt x="104" y="340"/>
                  <a:pt x="149" y="308"/>
                  <a:pt x="194" y="277"/>
                </a:cubicBezTo>
                <a:cubicBezTo>
                  <a:pt x="217" y="261"/>
                  <a:pt x="241" y="246"/>
                  <a:pt x="264" y="231"/>
                </a:cubicBezTo>
                <a:cubicBezTo>
                  <a:pt x="268" y="228"/>
                  <a:pt x="274" y="227"/>
                  <a:pt x="275" y="21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37160" tIns="68580" rIns="137160" bIns="6858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 sz="2100">
              <a:cs typeface="B Nazanin" panose="00000400000000000000" pitchFamily="2" charset="-78"/>
            </a:endParaRPr>
          </a:p>
        </p:txBody>
      </p:sp>
      <p:sp>
        <p:nvSpPr>
          <p:cNvPr id="17" name="Freeform 16">
            <a:extLst>
              <a:ext uri="{FF2B5EF4-FFF2-40B4-BE49-F238E27FC236}">
                <a16:creationId xmlns:a16="http://schemas.microsoft.com/office/drawing/2014/main" id="{85ADE610-1B77-4D1F-B635-203D684D429B}"/>
              </a:ext>
            </a:extLst>
          </p:cNvPr>
          <p:cNvSpPr/>
          <p:nvPr/>
        </p:nvSpPr>
        <p:spPr bwMode="auto">
          <a:xfrm>
            <a:off x="6986974" y="5875274"/>
            <a:ext cx="586502" cy="544410"/>
          </a:xfrm>
          <a:custGeom>
            <a:avLst/>
            <a:gdLst>
              <a:gd name="T0" fmla="*/ 555 w 556"/>
              <a:gd name="T1" fmla="*/ 170 h 563"/>
              <a:gd name="T2" fmla="*/ 555 w 556"/>
              <a:gd name="T3" fmla="*/ 280 h 563"/>
              <a:gd name="T4" fmla="*/ 494 w 556"/>
              <a:gd name="T5" fmla="*/ 341 h 563"/>
              <a:gd name="T6" fmla="*/ 350 w 556"/>
              <a:gd name="T7" fmla="*/ 341 h 563"/>
              <a:gd name="T8" fmla="*/ 333 w 556"/>
              <a:gd name="T9" fmla="*/ 359 h 563"/>
              <a:gd name="T10" fmla="*/ 332 w 556"/>
              <a:gd name="T11" fmla="*/ 511 h 563"/>
              <a:gd name="T12" fmla="*/ 282 w 556"/>
              <a:gd name="T13" fmla="*/ 562 h 563"/>
              <a:gd name="T14" fmla="*/ 88 w 556"/>
              <a:gd name="T15" fmla="*/ 562 h 563"/>
              <a:gd name="T16" fmla="*/ 7 w 556"/>
              <a:gd name="T17" fmla="*/ 495 h 563"/>
              <a:gd name="T18" fmla="*/ 43 w 556"/>
              <a:gd name="T19" fmla="*/ 435 h 563"/>
              <a:gd name="T20" fmla="*/ 136 w 556"/>
              <a:gd name="T21" fmla="*/ 405 h 563"/>
              <a:gd name="T22" fmla="*/ 311 w 556"/>
              <a:gd name="T23" fmla="*/ 316 h 563"/>
              <a:gd name="T24" fmla="*/ 424 w 556"/>
              <a:gd name="T25" fmla="*/ 68 h 563"/>
              <a:gd name="T26" fmla="*/ 422 w 556"/>
              <a:gd name="T27" fmla="*/ 14 h 563"/>
              <a:gd name="T28" fmla="*/ 435 w 556"/>
              <a:gd name="T29" fmla="*/ 1 h 563"/>
              <a:gd name="T30" fmla="*/ 499 w 556"/>
              <a:gd name="T31" fmla="*/ 1 h 563"/>
              <a:gd name="T32" fmla="*/ 555 w 556"/>
              <a:gd name="T33" fmla="*/ 58 h 563"/>
              <a:gd name="T34" fmla="*/ 555 w 556"/>
              <a:gd name="T35" fmla="*/ 170 h 563"/>
              <a:gd name="T36" fmla="*/ 555 w 556"/>
              <a:gd name="T37" fmla="*/ 170 h 5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556" h="563">
                <a:moveTo>
                  <a:pt x="555" y="170"/>
                </a:moveTo>
                <a:cubicBezTo>
                  <a:pt x="555" y="207"/>
                  <a:pt x="556" y="244"/>
                  <a:pt x="555" y="280"/>
                </a:cubicBezTo>
                <a:cubicBezTo>
                  <a:pt x="555" y="319"/>
                  <a:pt x="533" y="341"/>
                  <a:pt x="494" y="341"/>
                </a:cubicBezTo>
                <a:cubicBezTo>
                  <a:pt x="446" y="342"/>
                  <a:pt x="398" y="342"/>
                  <a:pt x="350" y="341"/>
                </a:cubicBezTo>
                <a:cubicBezTo>
                  <a:pt x="336" y="341"/>
                  <a:pt x="333" y="345"/>
                  <a:pt x="333" y="359"/>
                </a:cubicBezTo>
                <a:cubicBezTo>
                  <a:pt x="334" y="410"/>
                  <a:pt x="333" y="460"/>
                  <a:pt x="332" y="511"/>
                </a:cubicBezTo>
                <a:cubicBezTo>
                  <a:pt x="332" y="540"/>
                  <a:pt x="311" y="561"/>
                  <a:pt x="282" y="562"/>
                </a:cubicBezTo>
                <a:cubicBezTo>
                  <a:pt x="217" y="563"/>
                  <a:pt x="153" y="563"/>
                  <a:pt x="88" y="562"/>
                </a:cubicBezTo>
                <a:cubicBezTo>
                  <a:pt x="53" y="561"/>
                  <a:pt x="15" y="528"/>
                  <a:pt x="7" y="495"/>
                </a:cubicBezTo>
                <a:cubicBezTo>
                  <a:pt x="0" y="468"/>
                  <a:pt x="13" y="446"/>
                  <a:pt x="43" y="435"/>
                </a:cubicBezTo>
                <a:cubicBezTo>
                  <a:pt x="74" y="425"/>
                  <a:pt x="106" y="417"/>
                  <a:pt x="136" y="405"/>
                </a:cubicBezTo>
                <a:cubicBezTo>
                  <a:pt x="198" y="382"/>
                  <a:pt x="260" y="360"/>
                  <a:pt x="311" y="316"/>
                </a:cubicBezTo>
                <a:cubicBezTo>
                  <a:pt x="388" y="251"/>
                  <a:pt x="421" y="166"/>
                  <a:pt x="424" y="68"/>
                </a:cubicBezTo>
                <a:cubicBezTo>
                  <a:pt x="425" y="50"/>
                  <a:pt x="425" y="32"/>
                  <a:pt x="422" y="14"/>
                </a:cubicBezTo>
                <a:cubicBezTo>
                  <a:pt x="420" y="2"/>
                  <a:pt x="426" y="1"/>
                  <a:pt x="435" y="1"/>
                </a:cubicBezTo>
                <a:cubicBezTo>
                  <a:pt x="456" y="1"/>
                  <a:pt x="478" y="0"/>
                  <a:pt x="499" y="1"/>
                </a:cubicBezTo>
                <a:cubicBezTo>
                  <a:pt x="532" y="2"/>
                  <a:pt x="555" y="25"/>
                  <a:pt x="555" y="58"/>
                </a:cubicBezTo>
                <a:cubicBezTo>
                  <a:pt x="555" y="96"/>
                  <a:pt x="555" y="133"/>
                  <a:pt x="555" y="170"/>
                </a:cubicBezTo>
                <a:cubicBezTo>
                  <a:pt x="555" y="170"/>
                  <a:pt x="555" y="170"/>
                  <a:pt x="555" y="17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37160" tIns="68580" rIns="137160" bIns="6858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 sz="2100">
              <a:cs typeface="B Nazanin" panose="00000400000000000000" pitchFamily="2" charset="-78"/>
            </a:endParaRPr>
          </a:p>
        </p:txBody>
      </p:sp>
      <p:sp>
        <p:nvSpPr>
          <p:cNvPr id="23" name="Freeform 10">
            <a:extLst>
              <a:ext uri="{FF2B5EF4-FFF2-40B4-BE49-F238E27FC236}">
                <a16:creationId xmlns:a16="http://schemas.microsoft.com/office/drawing/2014/main" id="{07628563-C230-E5C0-2DBB-21B221FFE8ED}"/>
              </a:ext>
            </a:extLst>
          </p:cNvPr>
          <p:cNvSpPr>
            <a:spLocks noEditPoints="1"/>
          </p:cNvSpPr>
          <p:nvPr/>
        </p:nvSpPr>
        <p:spPr bwMode="auto">
          <a:xfrm>
            <a:off x="10678307" y="5788918"/>
            <a:ext cx="1242201" cy="631034"/>
          </a:xfrm>
          <a:custGeom>
            <a:avLst/>
            <a:gdLst>
              <a:gd name="T0" fmla="*/ 206 w 968"/>
              <a:gd name="T1" fmla="*/ 247 h 502"/>
              <a:gd name="T2" fmla="*/ 306 w 968"/>
              <a:gd name="T3" fmla="*/ 247 h 502"/>
              <a:gd name="T4" fmla="*/ 319 w 968"/>
              <a:gd name="T5" fmla="*/ 244 h 502"/>
              <a:gd name="T6" fmla="*/ 312 w 968"/>
              <a:gd name="T7" fmla="*/ 234 h 502"/>
              <a:gd name="T8" fmla="*/ 306 w 968"/>
              <a:gd name="T9" fmla="*/ 59 h 502"/>
              <a:gd name="T10" fmla="*/ 465 w 968"/>
              <a:gd name="T11" fmla="*/ 32 h 502"/>
              <a:gd name="T12" fmla="*/ 666 w 968"/>
              <a:gd name="T13" fmla="*/ 141 h 502"/>
              <a:gd name="T14" fmla="*/ 894 w 968"/>
              <a:gd name="T15" fmla="*/ 265 h 502"/>
              <a:gd name="T16" fmla="*/ 932 w 968"/>
              <a:gd name="T17" fmla="*/ 433 h 502"/>
              <a:gd name="T18" fmla="*/ 849 w 968"/>
              <a:gd name="T19" fmla="*/ 496 h 502"/>
              <a:gd name="T20" fmla="*/ 768 w 968"/>
              <a:gd name="T21" fmla="*/ 484 h 502"/>
              <a:gd name="T22" fmla="*/ 719 w 968"/>
              <a:gd name="T23" fmla="*/ 458 h 502"/>
              <a:gd name="T24" fmla="*/ 699 w 968"/>
              <a:gd name="T25" fmla="*/ 462 h 502"/>
              <a:gd name="T26" fmla="*/ 616 w 968"/>
              <a:gd name="T27" fmla="*/ 499 h 502"/>
              <a:gd name="T28" fmla="*/ 116 w 968"/>
              <a:gd name="T29" fmla="*/ 499 h 502"/>
              <a:gd name="T30" fmla="*/ 1 w 968"/>
              <a:gd name="T31" fmla="*/ 383 h 502"/>
              <a:gd name="T32" fmla="*/ 56 w 968"/>
              <a:gd name="T33" fmla="*/ 264 h 502"/>
              <a:gd name="T34" fmla="*/ 110 w 968"/>
              <a:gd name="T35" fmla="*/ 247 h 502"/>
              <a:gd name="T36" fmla="*/ 206 w 968"/>
              <a:gd name="T37" fmla="*/ 247 h 502"/>
              <a:gd name="T38" fmla="*/ 206 w 968"/>
              <a:gd name="T39" fmla="*/ 247 h 502"/>
              <a:gd name="T40" fmla="*/ 377 w 968"/>
              <a:gd name="T41" fmla="*/ 279 h 502"/>
              <a:gd name="T42" fmla="*/ 377 w 968"/>
              <a:gd name="T43" fmla="*/ 280 h 502"/>
              <a:gd name="T44" fmla="*/ 137 w 968"/>
              <a:gd name="T45" fmla="*/ 280 h 502"/>
              <a:gd name="T46" fmla="*/ 49 w 968"/>
              <a:gd name="T47" fmla="*/ 361 h 502"/>
              <a:gd name="T48" fmla="*/ 61 w 968"/>
              <a:gd name="T49" fmla="*/ 378 h 502"/>
              <a:gd name="T50" fmla="*/ 73 w 968"/>
              <a:gd name="T51" fmla="*/ 363 h 502"/>
              <a:gd name="T52" fmla="*/ 143 w 968"/>
              <a:gd name="T53" fmla="*/ 304 h 502"/>
              <a:gd name="T54" fmla="*/ 359 w 968"/>
              <a:gd name="T55" fmla="*/ 302 h 502"/>
              <a:gd name="T56" fmla="*/ 378 w 968"/>
              <a:gd name="T57" fmla="*/ 323 h 502"/>
              <a:gd name="T58" fmla="*/ 378 w 968"/>
              <a:gd name="T59" fmla="*/ 449 h 502"/>
              <a:gd name="T60" fmla="*/ 395 w 968"/>
              <a:gd name="T61" fmla="*/ 468 h 502"/>
              <a:gd name="T62" fmla="*/ 615 w 968"/>
              <a:gd name="T63" fmla="*/ 467 h 502"/>
              <a:gd name="T64" fmla="*/ 697 w 968"/>
              <a:gd name="T65" fmla="*/ 398 h 502"/>
              <a:gd name="T66" fmla="*/ 603 w 968"/>
              <a:gd name="T67" fmla="*/ 278 h 502"/>
              <a:gd name="T68" fmla="*/ 377 w 968"/>
              <a:gd name="T69" fmla="*/ 279 h 502"/>
              <a:gd name="T70" fmla="*/ 305 w 968"/>
              <a:gd name="T71" fmla="*/ 144 h 502"/>
              <a:gd name="T72" fmla="*/ 411 w 968"/>
              <a:gd name="T73" fmla="*/ 246 h 502"/>
              <a:gd name="T74" fmla="*/ 576 w 968"/>
              <a:gd name="T75" fmla="*/ 247 h 502"/>
              <a:gd name="T76" fmla="*/ 617 w 968"/>
              <a:gd name="T77" fmla="*/ 223 h 502"/>
              <a:gd name="T78" fmla="*/ 667 w 968"/>
              <a:gd name="T79" fmla="*/ 206 h 502"/>
              <a:gd name="T80" fmla="*/ 675 w 968"/>
              <a:gd name="T81" fmla="*/ 210 h 502"/>
              <a:gd name="T82" fmla="*/ 853 w 968"/>
              <a:gd name="T83" fmla="*/ 309 h 502"/>
              <a:gd name="T84" fmla="*/ 876 w 968"/>
              <a:gd name="T85" fmla="*/ 383 h 502"/>
              <a:gd name="T86" fmla="*/ 880 w 968"/>
              <a:gd name="T87" fmla="*/ 406 h 502"/>
              <a:gd name="T88" fmla="*/ 899 w 968"/>
              <a:gd name="T89" fmla="*/ 392 h 502"/>
              <a:gd name="T90" fmla="*/ 857 w 968"/>
              <a:gd name="T91" fmla="*/ 283 h 502"/>
              <a:gd name="T92" fmla="*/ 446 w 968"/>
              <a:gd name="T93" fmla="*/ 58 h 502"/>
              <a:gd name="T94" fmla="*/ 305 w 968"/>
              <a:gd name="T95" fmla="*/ 144 h 5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967" h="502">
                <a:moveTo>
                  <a:pt x="206" y="247"/>
                </a:moveTo>
                <a:cubicBezTo>
                  <a:pt x="239" y="247"/>
                  <a:pt x="273" y="247"/>
                  <a:pt x="306" y="247"/>
                </a:cubicBezTo>
                <a:cubicBezTo>
                  <a:pt x="310" y="247"/>
                  <a:pt x="316" y="249"/>
                  <a:pt x="319" y="244"/>
                </a:cubicBezTo>
                <a:cubicBezTo>
                  <a:pt x="321" y="239"/>
                  <a:pt x="315" y="237"/>
                  <a:pt x="312" y="234"/>
                </a:cubicBezTo>
                <a:cubicBezTo>
                  <a:pt x="262" y="185"/>
                  <a:pt x="260" y="120"/>
                  <a:pt x="306" y="59"/>
                </a:cubicBezTo>
                <a:cubicBezTo>
                  <a:pt x="342" y="10"/>
                  <a:pt x="407" y="0"/>
                  <a:pt x="465" y="32"/>
                </a:cubicBezTo>
                <a:cubicBezTo>
                  <a:pt x="532" y="69"/>
                  <a:pt x="599" y="105"/>
                  <a:pt x="666" y="141"/>
                </a:cubicBezTo>
                <a:cubicBezTo>
                  <a:pt x="742" y="183"/>
                  <a:pt x="819" y="223"/>
                  <a:pt x="894" y="265"/>
                </a:cubicBezTo>
                <a:cubicBezTo>
                  <a:pt x="954" y="298"/>
                  <a:pt x="968" y="375"/>
                  <a:pt x="932" y="433"/>
                </a:cubicBezTo>
                <a:cubicBezTo>
                  <a:pt x="911" y="466"/>
                  <a:pt x="887" y="488"/>
                  <a:pt x="849" y="496"/>
                </a:cubicBezTo>
                <a:cubicBezTo>
                  <a:pt x="820" y="502"/>
                  <a:pt x="793" y="497"/>
                  <a:pt x="768" y="484"/>
                </a:cubicBezTo>
                <a:cubicBezTo>
                  <a:pt x="751" y="475"/>
                  <a:pt x="735" y="466"/>
                  <a:pt x="719" y="458"/>
                </a:cubicBezTo>
                <a:cubicBezTo>
                  <a:pt x="710" y="453"/>
                  <a:pt x="705" y="455"/>
                  <a:pt x="699" y="462"/>
                </a:cubicBezTo>
                <a:cubicBezTo>
                  <a:pt x="677" y="486"/>
                  <a:pt x="649" y="499"/>
                  <a:pt x="616" y="499"/>
                </a:cubicBezTo>
                <a:cubicBezTo>
                  <a:pt x="449" y="499"/>
                  <a:pt x="283" y="500"/>
                  <a:pt x="116" y="499"/>
                </a:cubicBezTo>
                <a:cubicBezTo>
                  <a:pt x="50" y="498"/>
                  <a:pt x="4" y="449"/>
                  <a:pt x="1" y="383"/>
                </a:cubicBezTo>
                <a:cubicBezTo>
                  <a:pt x="0" y="334"/>
                  <a:pt x="11" y="292"/>
                  <a:pt x="56" y="264"/>
                </a:cubicBezTo>
                <a:cubicBezTo>
                  <a:pt x="72" y="254"/>
                  <a:pt x="90" y="247"/>
                  <a:pt x="110" y="247"/>
                </a:cubicBezTo>
                <a:cubicBezTo>
                  <a:pt x="142" y="247"/>
                  <a:pt x="174" y="247"/>
                  <a:pt x="206" y="247"/>
                </a:cubicBezTo>
                <a:cubicBezTo>
                  <a:pt x="206" y="247"/>
                  <a:pt x="206" y="247"/>
                  <a:pt x="206" y="247"/>
                </a:cubicBezTo>
                <a:close/>
                <a:moveTo>
                  <a:pt x="377" y="279"/>
                </a:moveTo>
                <a:cubicBezTo>
                  <a:pt x="377" y="279"/>
                  <a:pt x="377" y="280"/>
                  <a:pt x="377" y="280"/>
                </a:cubicBezTo>
                <a:cubicBezTo>
                  <a:pt x="297" y="280"/>
                  <a:pt x="217" y="280"/>
                  <a:pt x="137" y="280"/>
                </a:cubicBezTo>
                <a:cubicBezTo>
                  <a:pt x="85" y="281"/>
                  <a:pt x="48" y="315"/>
                  <a:pt x="49" y="361"/>
                </a:cubicBezTo>
                <a:cubicBezTo>
                  <a:pt x="49" y="370"/>
                  <a:pt x="51" y="378"/>
                  <a:pt x="61" y="378"/>
                </a:cubicBezTo>
                <a:cubicBezTo>
                  <a:pt x="69" y="379"/>
                  <a:pt x="73" y="372"/>
                  <a:pt x="73" y="363"/>
                </a:cubicBezTo>
                <a:cubicBezTo>
                  <a:pt x="73" y="321"/>
                  <a:pt x="105" y="304"/>
                  <a:pt x="143" y="304"/>
                </a:cubicBezTo>
                <a:cubicBezTo>
                  <a:pt x="215" y="304"/>
                  <a:pt x="287" y="304"/>
                  <a:pt x="359" y="302"/>
                </a:cubicBezTo>
                <a:cubicBezTo>
                  <a:pt x="375" y="302"/>
                  <a:pt x="379" y="307"/>
                  <a:pt x="378" y="323"/>
                </a:cubicBezTo>
                <a:cubicBezTo>
                  <a:pt x="377" y="365"/>
                  <a:pt x="378" y="407"/>
                  <a:pt x="378" y="449"/>
                </a:cubicBezTo>
                <a:cubicBezTo>
                  <a:pt x="377" y="461"/>
                  <a:pt x="380" y="468"/>
                  <a:pt x="395" y="468"/>
                </a:cubicBezTo>
                <a:cubicBezTo>
                  <a:pt x="468" y="467"/>
                  <a:pt x="541" y="468"/>
                  <a:pt x="615" y="467"/>
                </a:cubicBezTo>
                <a:cubicBezTo>
                  <a:pt x="658" y="467"/>
                  <a:pt x="689" y="441"/>
                  <a:pt x="697" y="398"/>
                </a:cubicBezTo>
                <a:cubicBezTo>
                  <a:pt x="711" y="330"/>
                  <a:pt x="672" y="275"/>
                  <a:pt x="603" y="278"/>
                </a:cubicBezTo>
                <a:cubicBezTo>
                  <a:pt x="528" y="281"/>
                  <a:pt x="452" y="279"/>
                  <a:pt x="377" y="279"/>
                </a:cubicBezTo>
                <a:close/>
                <a:moveTo>
                  <a:pt x="305" y="144"/>
                </a:moveTo>
                <a:cubicBezTo>
                  <a:pt x="299" y="202"/>
                  <a:pt x="365" y="243"/>
                  <a:pt x="411" y="246"/>
                </a:cubicBezTo>
                <a:cubicBezTo>
                  <a:pt x="466" y="250"/>
                  <a:pt x="521" y="246"/>
                  <a:pt x="576" y="247"/>
                </a:cubicBezTo>
                <a:cubicBezTo>
                  <a:pt x="597" y="248"/>
                  <a:pt x="608" y="242"/>
                  <a:pt x="617" y="223"/>
                </a:cubicBezTo>
                <a:cubicBezTo>
                  <a:pt x="633" y="188"/>
                  <a:pt x="634" y="188"/>
                  <a:pt x="667" y="206"/>
                </a:cubicBezTo>
                <a:cubicBezTo>
                  <a:pt x="670" y="207"/>
                  <a:pt x="673" y="209"/>
                  <a:pt x="675" y="210"/>
                </a:cubicBezTo>
                <a:cubicBezTo>
                  <a:pt x="735" y="243"/>
                  <a:pt x="794" y="275"/>
                  <a:pt x="853" y="309"/>
                </a:cubicBezTo>
                <a:cubicBezTo>
                  <a:pt x="882" y="327"/>
                  <a:pt x="889" y="353"/>
                  <a:pt x="876" y="383"/>
                </a:cubicBezTo>
                <a:cubicBezTo>
                  <a:pt x="873" y="392"/>
                  <a:pt x="866" y="401"/>
                  <a:pt x="880" y="406"/>
                </a:cubicBezTo>
                <a:cubicBezTo>
                  <a:pt x="892" y="411"/>
                  <a:pt x="895" y="400"/>
                  <a:pt x="899" y="392"/>
                </a:cubicBezTo>
                <a:cubicBezTo>
                  <a:pt x="918" y="351"/>
                  <a:pt x="902" y="308"/>
                  <a:pt x="857" y="283"/>
                </a:cubicBezTo>
                <a:cubicBezTo>
                  <a:pt x="720" y="208"/>
                  <a:pt x="582" y="134"/>
                  <a:pt x="446" y="58"/>
                </a:cubicBezTo>
                <a:cubicBezTo>
                  <a:pt x="369" y="15"/>
                  <a:pt x="308" y="82"/>
                  <a:pt x="305" y="14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37160" tIns="68580" rIns="137160" bIns="6858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 sz="2100">
              <a:cs typeface="B Nazanin" panose="00000400000000000000" pitchFamily="2" charset="-78"/>
            </a:endParaRPr>
          </a:p>
        </p:txBody>
      </p:sp>
      <p:sp>
        <p:nvSpPr>
          <p:cNvPr id="24" name="Freeform 21">
            <a:extLst>
              <a:ext uri="{FF2B5EF4-FFF2-40B4-BE49-F238E27FC236}">
                <a16:creationId xmlns:a16="http://schemas.microsoft.com/office/drawing/2014/main" id="{597D10E4-F0CB-3986-2AA0-036FA91BC215}"/>
              </a:ext>
            </a:extLst>
          </p:cNvPr>
          <p:cNvSpPr/>
          <p:nvPr/>
        </p:nvSpPr>
        <p:spPr bwMode="auto">
          <a:xfrm>
            <a:off x="10383755" y="5600496"/>
            <a:ext cx="419438" cy="420162"/>
          </a:xfrm>
          <a:custGeom>
            <a:avLst/>
            <a:gdLst>
              <a:gd name="T0" fmla="*/ 367 w 367"/>
              <a:gd name="T1" fmla="*/ 193 h 230"/>
              <a:gd name="T2" fmla="*/ 183 w 367"/>
              <a:gd name="T3" fmla="*/ 71 h 230"/>
              <a:gd name="T4" fmla="*/ 360 w 367"/>
              <a:gd name="T5" fmla="*/ 230 h 230"/>
              <a:gd name="T6" fmla="*/ 175 w 367"/>
              <a:gd name="T7" fmla="*/ 206 h 230"/>
              <a:gd name="T8" fmla="*/ 85 w 367"/>
              <a:gd name="T9" fmla="*/ 132 h 230"/>
              <a:gd name="T10" fmla="*/ 7 w 367"/>
              <a:gd name="T11" fmla="*/ 23 h 230"/>
              <a:gd name="T12" fmla="*/ 9 w 367"/>
              <a:gd name="T13" fmla="*/ 12 h 230"/>
              <a:gd name="T14" fmla="*/ 254 w 367"/>
              <a:gd name="T15" fmla="*/ 39 h 230"/>
              <a:gd name="T16" fmla="*/ 367 w 367"/>
              <a:gd name="T17" fmla="*/ 193 h 2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67" h="230">
                <a:moveTo>
                  <a:pt x="367" y="193"/>
                </a:moveTo>
                <a:cubicBezTo>
                  <a:pt x="320" y="126"/>
                  <a:pt x="261" y="85"/>
                  <a:pt x="183" y="71"/>
                </a:cubicBezTo>
                <a:cubicBezTo>
                  <a:pt x="254" y="111"/>
                  <a:pt x="321" y="155"/>
                  <a:pt x="360" y="230"/>
                </a:cubicBezTo>
                <a:cubicBezTo>
                  <a:pt x="299" y="211"/>
                  <a:pt x="235" y="223"/>
                  <a:pt x="175" y="206"/>
                </a:cubicBezTo>
                <a:cubicBezTo>
                  <a:pt x="134" y="195"/>
                  <a:pt x="105" y="168"/>
                  <a:pt x="85" y="132"/>
                </a:cubicBezTo>
                <a:cubicBezTo>
                  <a:pt x="63" y="93"/>
                  <a:pt x="42" y="53"/>
                  <a:pt x="7" y="23"/>
                </a:cubicBezTo>
                <a:cubicBezTo>
                  <a:pt x="0" y="17"/>
                  <a:pt x="0" y="13"/>
                  <a:pt x="9" y="12"/>
                </a:cubicBezTo>
                <a:cubicBezTo>
                  <a:pt x="93" y="5"/>
                  <a:pt x="175" y="0"/>
                  <a:pt x="254" y="39"/>
                </a:cubicBezTo>
                <a:cubicBezTo>
                  <a:pt x="312" y="69"/>
                  <a:pt x="361" y="133"/>
                  <a:pt x="367" y="19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37160" tIns="68580" rIns="137160" bIns="6858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 sz="2100">
              <a:cs typeface="B Nazanin" panose="00000400000000000000" pitchFamily="2" charset="-78"/>
            </a:endParaRPr>
          </a:p>
        </p:txBody>
      </p:sp>
      <p:sp>
        <p:nvSpPr>
          <p:cNvPr id="25" name="Freeform 25">
            <a:extLst>
              <a:ext uri="{FF2B5EF4-FFF2-40B4-BE49-F238E27FC236}">
                <a16:creationId xmlns:a16="http://schemas.microsoft.com/office/drawing/2014/main" id="{D899EFA2-E024-8CBA-C83E-1F067C4D19AA}"/>
              </a:ext>
            </a:extLst>
          </p:cNvPr>
          <p:cNvSpPr/>
          <p:nvPr/>
        </p:nvSpPr>
        <p:spPr bwMode="auto">
          <a:xfrm>
            <a:off x="10848547" y="5615970"/>
            <a:ext cx="153128" cy="413796"/>
          </a:xfrm>
          <a:custGeom>
            <a:avLst/>
            <a:gdLst>
              <a:gd name="T0" fmla="*/ 134 w 134"/>
              <a:gd name="T1" fmla="*/ 0 h 228"/>
              <a:gd name="T2" fmla="*/ 101 w 134"/>
              <a:gd name="T3" fmla="*/ 92 h 228"/>
              <a:gd name="T4" fmla="*/ 56 w 134"/>
              <a:gd name="T5" fmla="*/ 211 h 228"/>
              <a:gd name="T6" fmla="*/ 42 w 134"/>
              <a:gd name="T7" fmla="*/ 222 h 228"/>
              <a:gd name="T8" fmla="*/ 24 w 134"/>
              <a:gd name="T9" fmla="*/ 214 h 228"/>
              <a:gd name="T10" fmla="*/ 9 w 134"/>
              <a:gd name="T11" fmla="*/ 159 h 228"/>
              <a:gd name="T12" fmla="*/ 78 w 134"/>
              <a:gd name="T13" fmla="*/ 27 h 228"/>
              <a:gd name="T14" fmla="*/ 134 w 134"/>
              <a:gd name="T15" fmla="*/ 0 h 2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34" h="228">
                <a:moveTo>
                  <a:pt x="134" y="0"/>
                </a:moveTo>
                <a:cubicBezTo>
                  <a:pt x="105" y="28"/>
                  <a:pt x="101" y="59"/>
                  <a:pt x="101" y="92"/>
                </a:cubicBezTo>
                <a:cubicBezTo>
                  <a:pt x="101" y="137"/>
                  <a:pt x="92" y="179"/>
                  <a:pt x="56" y="211"/>
                </a:cubicBezTo>
                <a:cubicBezTo>
                  <a:pt x="52" y="215"/>
                  <a:pt x="47" y="218"/>
                  <a:pt x="42" y="222"/>
                </a:cubicBezTo>
                <a:cubicBezTo>
                  <a:pt x="33" y="228"/>
                  <a:pt x="27" y="227"/>
                  <a:pt x="24" y="214"/>
                </a:cubicBezTo>
                <a:cubicBezTo>
                  <a:pt x="20" y="195"/>
                  <a:pt x="12" y="177"/>
                  <a:pt x="9" y="159"/>
                </a:cubicBezTo>
                <a:cubicBezTo>
                  <a:pt x="0" y="99"/>
                  <a:pt x="33" y="59"/>
                  <a:pt x="78" y="27"/>
                </a:cubicBezTo>
                <a:cubicBezTo>
                  <a:pt x="94" y="17"/>
                  <a:pt x="110" y="6"/>
                  <a:pt x="13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37160" tIns="68580" rIns="137160" bIns="6858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 sz="2100">
              <a:cs typeface="B Nazanin" panose="00000400000000000000" pitchFamily="2" charset="-78"/>
            </a:endParaRPr>
          </a:p>
        </p:txBody>
      </p:sp>
      <p:sp>
        <p:nvSpPr>
          <p:cNvPr id="26" name="Freeform 7">
            <a:extLst>
              <a:ext uri="{FF2B5EF4-FFF2-40B4-BE49-F238E27FC236}">
                <a16:creationId xmlns:a16="http://schemas.microsoft.com/office/drawing/2014/main" id="{8B095F4A-DC75-4E37-64CA-88DCF12A80D9}"/>
              </a:ext>
            </a:extLst>
          </p:cNvPr>
          <p:cNvSpPr>
            <a:spLocks noEditPoints="1"/>
          </p:cNvSpPr>
          <p:nvPr/>
        </p:nvSpPr>
        <p:spPr bwMode="auto">
          <a:xfrm>
            <a:off x="15022286" y="5584458"/>
            <a:ext cx="625859" cy="969954"/>
          </a:xfrm>
          <a:custGeom>
            <a:avLst/>
            <a:gdLst>
              <a:gd name="T0" fmla="*/ 5 w 446"/>
              <a:gd name="T1" fmla="*/ 557 h 808"/>
              <a:gd name="T2" fmla="*/ 4 w 446"/>
              <a:gd name="T3" fmla="*/ 405 h 808"/>
              <a:gd name="T4" fmla="*/ 78 w 446"/>
              <a:gd name="T5" fmla="*/ 234 h 808"/>
              <a:gd name="T6" fmla="*/ 99 w 446"/>
              <a:gd name="T7" fmla="*/ 213 h 808"/>
              <a:gd name="T8" fmla="*/ 117 w 446"/>
              <a:gd name="T9" fmla="*/ 168 h 808"/>
              <a:gd name="T10" fmla="*/ 116 w 446"/>
              <a:gd name="T11" fmla="*/ 83 h 808"/>
              <a:gd name="T12" fmla="*/ 104 w 446"/>
              <a:gd name="T13" fmla="*/ 65 h 808"/>
              <a:gd name="T14" fmla="*/ 84 w 446"/>
              <a:gd name="T15" fmla="*/ 28 h 808"/>
              <a:gd name="T16" fmla="*/ 119 w 446"/>
              <a:gd name="T17" fmla="*/ 0 h 808"/>
              <a:gd name="T18" fmla="*/ 329 w 446"/>
              <a:gd name="T19" fmla="*/ 0 h 808"/>
              <a:gd name="T20" fmla="*/ 366 w 446"/>
              <a:gd name="T21" fmla="*/ 26 h 808"/>
              <a:gd name="T22" fmla="*/ 345 w 446"/>
              <a:gd name="T23" fmla="*/ 66 h 808"/>
              <a:gd name="T24" fmla="*/ 334 w 446"/>
              <a:gd name="T25" fmla="*/ 82 h 808"/>
              <a:gd name="T26" fmla="*/ 334 w 446"/>
              <a:gd name="T27" fmla="*/ 176 h 808"/>
              <a:gd name="T28" fmla="*/ 356 w 446"/>
              <a:gd name="T29" fmla="*/ 217 h 808"/>
              <a:gd name="T30" fmla="*/ 436 w 446"/>
              <a:gd name="T31" fmla="*/ 322 h 808"/>
              <a:gd name="T32" fmla="*/ 446 w 446"/>
              <a:gd name="T33" fmla="*/ 373 h 808"/>
              <a:gd name="T34" fmla="*/ 446 w 446"/>
              <a:gd name="T35" fmla="*/ 745 h 808"/>
              <a:gd name="T36" fmla="*/ 382 w 446"/>
              <a:gd name="T37" fmla="*/ 808 h 808"/>
              <a:gd name="T38" fmla="*/ 70 w 446"/>
              <a:gd name="T39" fmla="*/ 808 h 808"/>
              <a:gd name="T40" fmla="*/ 5 w 446"/>
              <a:gd name="T41" fmla="*/ 743 h 808"/>
              <a:gd name="T42" fmla="*/ 5 w 446"/>
              <a:gd name="T43" fmla="*/ 557 h 808"/>
              <a:gd name="T44" fmla="*/ 5 w 446"/>
              <a:gd name="T45" fmla="*/ 557 h 808"/>
              <a:gd name="T46" fmla="*/ 117 w 446"/>
              <a:gd name="T47" fmla="*/ 715 h 808"/>
              <a:gd name="T48" fmla="*/ 261 w 446"/>
              <a:gd name="T49" fmla="*/ 540 h 808"/>
              <a:gd name="T50" fmla="*/ 138 w 446"/>
              <a:gd name="T51" fmla="*/ 751 h 808"/>
              <a:gd name="T52" fmla="*/ 271 w 446"/>
              <a:gd name="T53" fmla="*/ 688 h 808"/>
              <a:gd name="T54" fmla="*/ 359 w 446"/>
              <a:gd name="T55" fmla="*/ 584 h 808"/>
              <a:gd name="T56" fmla="*/ 399 w 446"/>
              <a:gd name="T57" fmla="*/ 441 h 808"/>
              <a:gd name="T58" fmla="*/ 388 w 446"/>
              <a:gd name="T59" fmla="*/ 434 h 808"/>
              <a:gd name="T60" fmla="*/ 289 w 446"/>
              <a:gd name="T61" fmla="*/ 464 h 808"/>
              <a:gd name="T62" fmla="*/ 126 w 446"/>
              <a:gd name="T63" fmla="*/ 620 h 808"/>
              <a:gd name="T64" fmla="*/ 117 w 446"/>
              <a:gd name="T65" fmla="*/ 715 h 808"/>
              <a:gd name="T66" fmla="*/ 83 w 446"/>
              <a:gd name="T67" fmla="*/ 342 h 808"/>
              <a:gd name="T68" fmla="*/ 79 w 446"/>
              <a:gd name="T69" fmla="*/ 442 h 808"/>
              <a:gd name="T70" fmla="*/ 72 w 446"/>
              <a:gd name="T71" fmla="*/ 470 h 808"/>
              <a:gd name="T72" fmla="*/ 96 w 446"/>
              <a:gd name="T73" fmla="*/ 575 h 808"/>
              <a:gd name="T74" fmla="*/ 114 w 446"/>
              <a:gd name="T75" fmla="*/ 575 h 808"/>
              <a:gd name="T76" fmla="*/ 141 w 446"/>
              <a:gd name="T77" fmla="*/ 536 h 808"/>
              <a:gd name="T78" fmla="*/ 156 w 446"/>
              <a:gd name="T79" fmla="*/ 458 h 808"/>
              <a:gd name="T80" fmla="*/ 83 w 446"/>
              <a:gd name="T81" fmla="*/ 342 h 808"/>
              <a:gd name="T82" fmla="*/ 235 w 446"/>
              <a:gd name="T83" fmla="*/ 300 h 808"/>
              <a:gd name="T84" fmla="*/ 210 w 446"/>
              <a:gd name="T85" fmla="*/ 272 h 808"/>
              <a:gd name="T86" fmla="*/ 181 w 446"/>
              <a:gd name="T87" fmla="*/ 300 h 808"/>
              <a:gd name="T88" fmla="*/ 208 w 446"/>
              <a:gd name="T89" fmla="*/ 327 h 808"/>
              <a:gd name="T90" fmla="*/ 235 w 446"/>
              <a:gd name="T91" fmla="*/ 300 h 808"/>
              <a:gd name="T92" fmla="*/ 261 w 446"/>
              <a:gd name="T93" fmla="*/ 332 h 808"/>
              <a:gd name="T94" fmla="*/ 242 w 446"/>
              <a:gd name="T95" fmla="*/ 352 h 808"/>
              <a:gd name="T96" fmla="*/ 263 w 446"/>
              <a:gd name="T97" fmla="*/ 373 h 808"/>
              <a:gd name="T98" fmla="*/ 283 w 446"/>
              <a:gd name="T99" fmla="*/ 351 h 808"/>
              <a:gd name="T100" fmla="*/ 261 w 446"/>
              <a:gd name="T101" fmla="*/ 332 h 808"/>
              <a:gd name="T102" fmla="*/ 240 w 446"/>
              <a:gd name="T103" fmla="*/ 416 h 808"/>
              <a:gd name="T104" fmla="*/ 228 w 446"/>
              <a:gd name="T105" fmla="*/ 403 h 808"/>
              <a:gd name="T106" fmla="*/ 214 w 446"/>
              <a:gd name="T107" fmla="*/ 416 h 808"/>
              <a:gd name="T108" fmla="*/ 225 w 446"/>
              <a:gd name="T109" fmla="*/ 429 h 808"/>
              <a:gd name="T110" fmla="*/ 240 w 446"/>
              <a:gd name="T111" fmla="*/ 416 h 8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446" h="807">
                <a:moveTo>
                  <a:pt x="5" y="557"/>
                </a:moveTo>
                <a:cubicBezTo>
                  <a:pt x="5" y="506"/>
                  <a:pt x="8" y="455"/>
                  <a:pt x="4" y="405"/>
                </a:cubicBezTo>
                <a:cubicBezTo>
                  <a:pt x="0" y="334"/>
                  <a:pt x="28" y="280"/>
                  <a:pt x="78" y="234"/>
                </a:cubicBezTo>
                <a:cubicBezTo>
                  <a:pt x="85" y="227"/>
                  <a:pt x="93" y="221"/>
                  <a:pt x="99" y="213"/>
                </a:cubicBezTo>
                <a:cubicBezTo>
                  <a:pt x="111" y="201"/>
                  <a:pt x="118" y="187"/>
                  <a:pt x="117" y="168"/>
                </a:cubicBezTo>
                <a:cubicBezTo>
                  <a:pt x="116" y="140"/>
                  <a:pt x="116" y="111"/>
                  <a:pt x="116" y="83"/>
                </a:cubicBezTo>
                <a:cubicBezTo>
                  <a:pt x="116" y="74"/>
                  <a:pt x="114" y="68"/>
                  <a:pt x="104" y="65"/>
                </a:cubicBezTo>
                <a:cubicBezTo>
                  <a:pt x="88" y="59"/>
                  <a:pt x="81" y="45"/>
                  <a:pt x="84" y="28"/>
                </a:cubicBezTo>
                <a:cubicBezTo>
                  <a:pt x="86" y="11"/>
                  <a:pt x="101" y="0"/>
                  <a:pt x="119" y="0"/>
                </a:cubicBezTo>
                <a:cubicBezTo>
                  <a:pt x="189" y="0"/>
                  <a:pt x="259" y="0"/>
                  <a:pt x="329" y="0"/>
                </a:cubicBezTo>
                <a:cubicBezTo>
                  <a:pt x="349" y="0"/>
                  <a:pt x="362" y="8"/>
                  <a:pt x="366" y="26"/>
                </a:cubicBezTo>
                <a:cubicBezTo>
                  <a:pt x="371" y="44"/>
                  <a:pt x="363" y="59"/>
                  <a:pt x="345" y="66"/>
                </a:cubicBezTo>
                <a:cubicBezTo>
                  <a:pt x="337" y="69"/>
                  <a:pt x="334" y="73"/>
                  <a:pt x="334" y="82"/>
                </a:cubicBezTo>
                <a:cubicBezTo>
                  <a:pt x="335" y="113"/>
                  <a:pt x="334" y="144"/>
                  <a:pt x="334" y="176"/>
                </a:cubicBezTo>
                <a:cubicBezTo>
                  <a:pt x="334" y="193"/>
                  <a:pt x="344" y="205"/>
                  <a:pt x="356" y="217"/>
                </a:cubicBezTo>
                <a:cubicBezTo>
                  <a:pt x="387" y="248"/>
                  <a:pt x="419" y="280"/>
                  <a:pt x="436" y="322"/>
                </a:cubicBezTo>
                <a:cubicBezTo>
                  <a:pt x="443" y="339"/>
                  <a:pt x="446" y="355"/>
                  <a:pt x="446" y="373"/>
                </a:cubicBezTo>
                <a:cubicBezTo>
                  <a:pt x="446" y="497"/>
                  <a:pt x="446" y="621"/>
                  <a:pt x="446" y="745"/>
                </a:cubicBezTo>
                <a:cubicBezTo>
                  <a:pt x="446" y="786"/>
                  <a:pt x="423" y="808"/>
                  <a:pt x="382" y="808"/>
                </a:cubicBezTo>
                <a:cubicBezTo>
                  <a:pt x="278" y="808"/>
                  <a:pt x="174" y="808"/>
                  <a:pt x="70" y="808"/>
                </a:cubicBezTo>
                <a:cubicBezTo>
                  <a:pt x="28" y="808"/>
                  <a:pt x="5" y="786"/>
                  <a:pt x="5" y="743"/>
                </a:cubicBezTo>
                <a:cubicBezTo>
                  <a:pt x="5" y="681"/>
                  <a:pt x="5" y="619"/>
                  <a:pt x="5" y="557"/>
                </a:cubicBezTo>
                <a:cubicBezTo>
                  <a:pt x="5" y="557"/>
                  <a:pt x="5" y="557"/>
                  <a:pt x="5" y="557"/>
                </a:cubicBezTo>
                <a:close/>
                <a:moveTo>
                  <a:pt x="117" y="715"/>
                </a:moveTo>
                <a:cubicBezTo>
                  <a:pt x="150" y="626"/>
                  <a:pt x="229" y="531"/>
                  <a:pt x="261" y="540"/>
                </a:cubicBezTo>
                <a:cubicBezTo>
                  <a:pt x="202" y="600"/>
                  <a:pt x="154" y="666"/>
                  <a:pt x="138" y="751"/>
                </a:cubicBezTo>
                <a:cubicBezTo>
                  <a:pt x="179" y="722"/>
                  <a:pt x="227" y="709"/>
                  <a:pt x="271" y="688"/>
                </a:cubicBezTo>
                <a:cubicBezTo>
                  <a:pt x="316" y="666"/>
                  <a:pt x="348" y="634"/>
                  <a:pt x="359" y="584"/>
                </a:cubicBezTo>
                <a:cubicBezTo>
                  <a:pt x="370" y="536"/>
                  <a:pt x="375" y="486"/>
                  <a:pt x="399" y="441"/>
                </a:cubicBezTo>
                <a:cubicBezTo>
                  <a:pt x="405" y="429"/>
                  <a:pt x="394" y="432"/>
                  <a:pt x="388" y="434"/>
                </a:cubicBezTo>
                <a:cubicBezTo>
                  <a:pt x="355" y="443"/>
                  <a:pt x="322" y="451"/>
                  <a:pt x="289" y="464"/>
                </a:cubicBezTo>
                <a:cubicBezTo>
                  <a:pt x="214" y="495"/>
                  <a:pt x="154" y="540"/>
                  <a:pt x="126" y="620"/>
                </a:cubicBezTo>
                <a:cubicBezTo>
                  <a:pt x="116" y="650"/>
                  <a:pt x="111" y="680"/>
                  <a:pt x="117" y="715"/>
                </a:cubicBezTo>
                <a:close/>
                <a:moveTo>
                  <a:pt x="83" y="342"/>
                </a:moveTo>
                <a:cubicBezTo>
                  <a:pt x="96" y="380"/>
                  <a:pt x="90" y="411"/>
                  <a:pt x="79" y="442"/>
                </a:cubicBezTo>
                <a:cubicBezTo>
                  <a:pt x="75" y="451"/>
                  <a:pt x="73" y="460"/>
                  <a:pt x="72" y="470"/>
                </a:cubicBezTo>
                <a:cubicBezTo>
                  <a:pt x="66" y="508"/>
                  <a:pt x="69" y="544"/>
                  <a:pt x="96" y="575"/>
                </a:cubicBezTo>
                <a:cubicBezTo>
                  <a:pt x="102" y="583"/>
                  <a:pt x="107" y="587"/>
                  <a:pt x="114" y="575"/>
                </a:cubicBezTo>
                <a:cubicBezTo>
                  <a:pt x="122" y="561"/>
                  <a:pt x="132" y="549"/>
                  <a:pt x="141" y="536"/>
                </a:cubicBezTo>
                <a:cubicBezTo>
                  <a:pt x="157" y="512"/>
                  <a:pt x="161" y="486"/>
                  <a:pt x="156" y="458"/>
                </a:cubicBezTo>
                <a:cubicBezTo>
                  <a:pt x="147" y="412"/>
                  <a:pt x="121" y="377"/>
                  <a:pt x="83" y="342"/>
                </a:cubicBezTo>
                <a:close/>
                <a:moveTo>
                  <a:pt x="235" y="300"/>
                </a:moveTo>
                <a:cubicBezTo>
                  <a:pt x="235" y="286"/>
                  <a:pt x="224" y="273"/>
                  <a:pt x="210" y="272"/>
                </a:cubicBezTo>
                <a:cubicBezTo>
                  <a:pt x="193" y="271"/>
                  <a:pt x="181" y="283"/>
                  <a:pt x="181" y="300"/>
                </a:cubicBezTo>
                <a:cubicBezTo>
                  <a:pt x="180" y="315"/>
                  <a:pt x="193" y="327"/>
                  <a:pt x="208" y="327"/>
                </a:cubicBezTo>
                <a:cubicBezTo>
                  <a:pt x="222" y="327"/>
                  <a:pt x="234" y="315"/>
                  <a:pt x="235" y="300"/>
                </a:cubicBezTo>
                <a:close/>
                <a:moveTo>
                  <a:pt x="261" y="332"/>
                </a:moveTo>
                <a:cubicBezTo>
                  <a:pt x="250" y="333"/>
                  <a:pt x="242" y="339"/>
                  <a:pt x="242" y="352"/>
                </a:cubicBezTo>
                <a:cubicBezTo>
                  <a:pt x="242" y="365"/>
                  <a:pt x="250" y="373"/>
                  <a:pt x="263" y="373"/>
                </a:cubicBezTo>
                <a:cubicBezTo>
                  <a:pt x="275" y="372"/>
                  <a:pt x="284" y="365"/>
                  <a:pt x="283" y="351"/>
                </a:cubicBezTo>
                <a:cubicBezTo>
                  <a:pt x="282" y="338"/>
                  <a:pt x="274" y="332"/>
                  <a:pt x="261" y="332"/>
                </a:cubicBezTo>
                <a:close/>
                <a:moveTo>
                  <a:pt x="240" y="416"/>
                </a:moveTo>
                <a:cubicBezTo>
                  <a:pt x="239" y="409"/>
                  <a:pt x="236" y="404"/>
                  <a:pt x="228" y="403"/>
                </a:cubicBezTo>
                <a:cubicBezTo>
                  <a:pt x="220" y="403"/>
                  <a:pt x="214" y="407"/>
                  <a:pt x="214" y="416"/>
                </a:cubicBezTo>
                <a:cubicBezTo>
                  <a:pt x="214" y="423"/>
                  <a:pt x="217" y="429"/>
                  <a:pt x="225" y="429"/>
                </a:cubicBezTo>
                <a:cubicBezTo>
                  <a:pt x="234" y="430"/>
                  <a:pt x="239" y="425"/>
                  <a:pt x="240" y="41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37160" tIns="68580" rIns="137160" bIns="6858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 sz="210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49675996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5888" b="-5888"/>
            </a:stretch>
          </a:blipFill>
        </p:spPr>
      </p:sp>
      <p:grpSp>
        <p:nvGrpSpPr>
          <p:cNvPr id="3" name="Group 3"/>
          <p:cNvGrpSpPr/>
          <p:nvPr/>
        </p:nvGrpSpPr>
        <p:grpSpPr>
          <a:xfrm>
            <a:off x="0" y="3987800"/>
            <a:ext cx="18288000" cy="2029211"/>
            <a:chOff x="0" y="0"/>
            <a:chExt cx="4816593" cy="534442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4816592" cy="534442"/>
            </a:xfrm>
            <a:custGeom>
              <a:avLst/>
              <a:gdLst/>
              <a:ahLst/>
              <a:cxnLst/>
              <a:rect l="l" t="t" r="r" b="b"/>
              <a:pathLst>
                <a:path w="4816592" h="534442">
                  <a:moveTo>
                    <a:pt x="0" y="0"/>
                  </a:moveTo>
                  <a:lnTo>
                    <a:pt x="4816592" y="0"/>
                  </a:lnTo>
                  <a:lnTo>
                    <a:pt x="4816592" y="534442"/>
                  </a:lnTo>
                  <a:lnTo>
                    <a:pt x="0" y="534442"/>
                  </a:lnTo>
                  <a:close/>
                </a:path>
              </a:pathLst>
            </a:custGeom>
            <a:solidFill>
              <a:srgbClr val="2C6E49"/>
            </a:solidFill>
          </p:spPr>
        </p:sp>
        <p:sp>
          <p:nvSpPr>
            <p:cNvPr id="5" name="TextBox 5"/>
            <p:cNvSpPr txBox="1"/>
            <p:nvPr/>
          </p:nvSpPr>
          <p:spPr>
            <a:xfrm>
              <a:off x="0" y="-47625"/>
              <a:ext cx="4816593" cy="582067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 rtl="1">
                <a:lnSpc>
                  <a:spcPts val="3359"/>
                </a:lnSpc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6" name="Group 6"/>
          <p:cNvGrpSpPr/>
          <p:nvPr/>
        </p:nvGrpSpPr>
        <p:grpSpPr>
          <a:xfrm>
            <a:off x="676404" y="4451350"/>
            <a:ext cx="5496896" cy="5245100"/>
            <a:chOff x="0" y="0"/>
            <a:chExt cx="1447742" cy="1381426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1447742" cy="1381426"/>
            </a:xfrm>
            <a:custGeom>
              <a:avLst/>
              <a:gdLst/>
              <a:ahLst/>
              <a:cxnLst/>
              <a:rect l="l" t="t" r="r" b="b"/>
              <a:pathLst>
                <a:path w="1447742" h="1381426">
                  <a:moveTo>
                    <a:pt x="0" y="0"/>
                  </a:moveTo>
                  <a:lnTo>
                    <a:pt x="1447742" y="0"/>
                  </a:lnTo>
                  <a:lnTo>
                    <a:pt x="1447742" y="1381426"/>
                  </a:lnTo>
                  <a:lnTo>
                    <a:pt x="0" y="1381426"/>
                  </a:lnTo>
                  <a:close/>
                </a:path>
              </a:pathLst>
            </a:custGeom>
            <a:solidFill>
              <a:srgbClr val="65BB8B"/>
            </a:solidFill>
          </p:spPr>
        </p:sp>
        <p:sp>
          <p:nvSpPr>
            <p:cNvPr id="8" name="TextBox 8"/>
            <p:cNvSpPr txBox="1"/>
            <p:nvPr/>
          </p:nvSpPr>
          <p:spPr>
            <a:xfrm>
              <a:off x="0" y="-47625"/>
              <a:ext cx="1447742" cy="1429051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 rtl="1">
                <a:lnSpc>
                  <a:spcPts val="3359"/>
                </a:lnSpc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9" name="Group 9"/>
          <p:cNvGrpSpPr/>
          <p:nvPr/>
        </p:nvGrpSpPr>
        <p:grpSpPr>
          <a:xfrm>
            <a:off x="6395552" y="4451350"/>
            <a:ext cx="5496896" cy="5245100"/>
            <a:chOff x="0" y="0"/>
            <a:chExt cx="1447742" cy="1381426"/>
          </a:xfrm>
        </p:grpSpPr>
        <p:sp>
          <p:nvSpPr>
            <p:cNvPr id="10" name="Freeform 10"/>
            <p:cNvSpPr/>
            <p:nvPr/>
          </p:nvSpPr>
          <p:spPr>
            <a:xfrm>
              <a:off x="0" y="0"/>
              <a:ext cx="1447742" cy="1381426"/>
            </a:xfrm>
            <a:custGeom>
              <a:avLst/>
              <a:gdLst/>
              <a:ahLst/>
              <a:cxnLst/>
              <a:rect l="l" t="t" r="r" b="b"/>
              <a:pathLst>
                <a:path w="1447742" h="1381426">
                  <a:moveTo>
                    <a:pt x="0" y="0"/>
                  </a:moveTo>
                  <a:lnTo>
                    <a:pt x="1447742" y="0"/>
                  </a:lnTo>
                  <a:lnTo>
                    <a:pt x="1447742" y="1381426"/>
                  </a:lnTo>
                  <a:lnTo>
                    <a:pt x="0" y="1381426"/>
                  </a:lnTo>
                  <a:close/>
                </a:path>
              </a:pathLst>
            </a:custGeom>
            <a:solidFill>
              <a:srgbClr val="65BB8B"/>
            </a:solidFill>
          </p:spPr>
        </p:sp>
        <p:sp>
          <p:nvSpPr>
            <p:cNvPr id="11" name="TextBox 11"/>
            <p:cNvSpPr txBox="1"/>
            <p:nvPr/>
          </p:nvSpPr>
          <p:spPr>
            <a:xfrm>
              <a:off x="0" y="-47625"/>
              <a:ext cx="1447742" cy="1429051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 rtl="1">
                <a:lnSpc>
                  <a:spcPts val="3359"/>
                </a:lnSpc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12" name="Group 12"/>
          <p:cNvGrpSpPr/>
          <p:nvPr/>
        </p:nvGrpSpPr>
        <p:grpSpPr>
          <a:xfrm>
            <a:off x="12114701" y="4451350"/>
            <a:ext cx="5496896" cy="5245100"/>
            <a:chOff x="0" y="0"/>
            <a:chExt cx="1447742" cy="1381426"/>
          </a:xfrm>
        </p:grpSpPr>
        <p:sp>
          <p:nvSpPr>
            <p:cNvPr id="13" name="Freeform 13"/>
            <p:cNvSpPr/>
            <p:nvPr/>
          </p:nvSpPr>
          <p:spPr>
            <a:xfrm>
              <a:off x="0" y="0"/>
              <a:ext cx="1447742" cy="1381426"/>
            </a:xfrm>
            <a:custGeom>
              <a:avLst/>
              <a:gdLst/>
              <a:ahLst/>
              <a:cxnLst/>
              <a:rect l="l" t="t" r="r" b="b"/>
              <a:pathLst>
                <a:path w="1447742" h="1381426">
                  <a:moveTo>
                    <a:pt x="0" y="0"/>
                  </a:moveTo>
                  <a:lnTo>
                    <a:pt x="1447742" y="0"/>
                  </a:lnTo>
                  <a:lnTo>
                    <a:pt x="1447742" y="1381426"/>
                  </a:lnTo>
                  <a:lnTo>
                    <a:pt x="0" y="1381426"/>
                  </a:lnTo>
                  <a:close/>
                </a:path>
              </a:pathLst>
            </a:custGeom>
            <a:solidFill>
              <a:srgbClr val="65BB8B"/>
            </a:solidFill>
          </p:spPr>
        </p:sp>
        <p:sp>
          <p:nvSpPr>
            <p:cNvPr id="14" name="TextBox 14"/>
            <p:cNvSpPr txBox="1"/>
            <p:nvPr/>
          </p:nvSpPr>
          <p:spPr>
            <a:xfrm>
              <a:off x="0" y="-47625"/>
              <a:ext cx="1447742" cy="1429051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 rtl="1">
                <a:lnSpc>
                  <a:spcPts val="3359"/>
                </a:lnSpc>
              </a:pPr>
              <a:endParaRPr>
                <a:cs typeface="B Nazanin" panose="00000400000000000000" pitchFamily="2" charset="-78"/>
              </a:endParaRPr>
            </a:p>
          </p:txBody>
        </p:sp>
      </p:grpSp>
      <p:sp>
        <p:nvSpPr>
          <p:cNvPr id="15" name="TextBox 15"/>
          <p:cNvSpPr txBox="1"/>
          <p:nvPr/>
        </p:nvSpPr>
        <p:spPr>
          <a:xfrm>
            <a:off x="2563642" y="863600"/>
            <a:ext cx="13160715" cy="12311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lvl="0" algn="ctr" rtl="1">
              <a:lnSpc>
                <a:spcPts val="9600"/>
              </a:lnSpc>
              <a:spcBef>
                <a:spcPct val="0"/>
              </a:spcBef>
            </a:pPr>
            <a:r>
              <a:rPr lang="fa-IR" sz="8000" dirty="0">
                <a:solidFill>
                  <a:srgbClr val="403F3F"/>
                </a:solidFill>
                <a:latin typeface="Libre Baskerville"/>
                <a:cs typeface="B Nazanin" panose="00000400000000000000" pitchFamily="2" charset="-78"/>
              </a:rPr>
              <a:t>نحوه استفاده از این ارائه</a:t>
            </a:r>
            <a:endParaRPr lang="en-US" sz="8000" dirty="0">
              <a:solidFill>
                <a:srgbClr val="403F3F"/>
              </a:solidFill>
              <a:latin typeface="Libre Baskerville"/>
              <a:cs typeface="B Nazanin" panose="00000400000000000000" pitchFamily="2" charset="-78"/>
            </a:endParaRPr>
          </a:p>
        </p:txBody>
      </p:sp>
      <p:sp>
        <p:nvSpPr>
          <p:cNvPr id="16" name="TextBox 16"/>
          <p:cNvSpPr txBox="1"/>
          <p:nvPr/>
        </p:nvSpPr>
        <p:spPr>
          <a:xfrm>
            <a:off x="854201" y="5559425"/>
            <a:ext cx="5141301" cy="451899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539749" lvl="1" indent="-269875" algn="r" rtl="1">
              <a:lnSpc>
                <a:spcPct val="200000"/>
              </a:lnSpc>
              <a:buFont typeface="Arial"/>
              <a:buChar char="•"/>
            </a:pPr>
            <a:r>
              <a:rPr lang="fa-IR" sz="2499" dirty="0">
                <a:solidFill>
                  <a:srgbClr val="FFFFFF"/>
                </a:solidFill>
                <a:latin typeface="Libre Baskerville"/>
                <a:cs typeface="B Nazanin" panose="00000400000000000000" pitchFamily="2" charset="-78"/>
              </a:rPr>
              <a:t>تمام ارزش های علمی و حرفه ای خود را در این پاورپوینت گیاه پزشکی با تم مهندسی گیاه پزشکی بیابید. این قالب شامل 62 اسلاید حرفه ای و متحرک است که به شما کمک می کند ارائه خود را به یک سطح بالاتر برسانید.</a:t>
            </a:r>
            <a:endParaRPr lang="en-US" sz="2500" dirty="0">
              <a:solidFill>
                <a:srgbClr val="FFFFFF"/>
              </a:solidFill>
              <a:latin typeface="Libre Baskerville"/>
              <a:cs typeface="B Nazanin" panose="00000400000000000000" pitchFamily="2" charset="-78"/>
            </a:endParaRPr>
          </a:p>
        </p:txBody>
      </p:sp>
      <p:sp>
        <p:nvSpPr>
          <p:cNvPr id="17" name="TextBox 17"/>
          <p:cNvSpPr txBox="1"/>
          <p:nvPr/>
        </p:nvSpPr>
        <p:spPr>
          <a:xfrm>
            <a:off x="854201" y="4665721"/>
            <a:ext cx="5141301" cy="5899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lvl="0" algn="ctr" rtl="1">
              <a:lnSpc>
                <a:spcPts val="4550"/>
              </a:lnSpc>
              <a:spcBef>
                <a:spcPct val="0"/>
              </a:spcBef>
            </a:pPr>
            <a:r>
              <a:rPr lang="fa-IR" sz="3500" dirty="0">
                <a:solidFill>
                  <a:srgbClr val="FFFFEB"/>
                </a:solidFill>
                <a:latin typeface="League Spartan"/>
                <a:cs typeface="B Nazanin" panose="00000400000000000000" pitchFamily="2" charset="-78"/>
              </a:rPr>
              <a:t>اسلایدهای گوگل</a:t>
            </a:r>
            <a:endParaRPr lang="en-US" sz="3500" dirty="0">
              <a:solidFill>
                <a:srgbClr val="FFFFEB"/>
              </a:solidFill>
              <a:latin typeface="League Spartan"/>
              <a:cs typeface="B Nazanin" panose="00000400000000000000" pitchFamily="2" charset="-78"/>
            </a:endParaRPr>
          </a:p>
        </p:txBody>
      </p:sp>
      <p:sp>
        <p:nvSpPr>
          <p:cNvPr id="18" name="TextBox 18"/>
          <p:cNvSpPr txBox="1"/>
          <p:nvPr/>
        </p:nvSpPr>
        <p:spPr>
          <a:xfrm>
            <a:off x="6571760" y="5559425"/>
            <a:ext cx="5141301" cy="451899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539749" lvl="1" indent="-269875" algn="r" rtl="1">
              <a:lnSpc>
                <a:spcPct val="200000"/>
              </a:lnSpc>
              <a:buFont typeface="Arial"/>
              <a:buChar char="•"/>
            </a:pPr>
            <a:r>
              <a:rPr lang="fa-IR" sz="2499" dirty="0">
                <a:solidFill>
                  <a:srgbClr val="FFFFEB"/>
                </a:solidFill>
                <a:latin typeface="Libre Baskerville"/>
                <a:cs typeface="B Nazanin" panose="00000400000000000000" pitchFamily="2" charset="-78"/>
              </a:rPr>
              <a:t>تمام ارزش های علمی و حرفه ای خود را در این پاورپوینت گیاه پزشکی با تم مهندسی گیاه پزشکی بیابید. این قالب شامل 62 اسلاید حرفه ای و متحرک است که به شما کمک می کند ارائه خود را به یک سطح بالاتر برسانید.</a:t>
            </a:r>
            <a:endParaRPr lang="en-US" sz="2500" dirty="0">
              <a:solidFill>
                <a:srgbClr val="FFFFEB"/>
              </a:solidFill>
              <a:latin typeface="Libre Baskerville"/>
              <a:cs typeface="B Nazanin" panose="00000400000000000000" pitchFamily="2" charset="-78"/>
            </a:endParaRPr>
          </a:p>
        </p:txBody>
      </p:sp>
      <p:sp>
        <p:nvSpPr>
          <p:cNvPr id="19" name="TextBox 19"/>
          <p:cNvSpPr txBox="1"/>
          <p:nvPr/>
        </p:nvSpPr>
        <p:spPr>
          <a:xfrm>
            <a:off x="6573349" y="4665721"/>
            <a:ext cx="5141301" cy="5899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lvl="0" algn="ctr" rtl="1">
              <a:lnSpc>
                <a:spcPts val="4550"/>
              </a:lnSpc>
              <a:spcBef>
                <a:spcPct val="0"/>
              </a:spcBef>
            </a:pPr>
            <a:r>
              <a:rPr lang="fa-IR" sz="3500" dirty="0">
                <a:solidFill>
                  <a:srgbClr val="FFFFEB"/>
                </a:solidFill>
                <a:latin typeface="League Spartan"/>
                <a:cs typeface="B Nazanin" panose="00000400000000000000" pitchFamily="2" charset="-78"/>
              </a:rPr>
              <a:t>پاورپوینت</a:t>
            </a:r>
            <a:endParaRPr lang="en-US" sz="3500" dirty="0">
              <a:solidFill>
                <a:srgbClr val="FFFFEB"/>
              </a:solidFill>
              <a:latin typeface="League Spartan"/>
              <a:cs typeface="B Nazanin" panose="00000400000000000000" pitchFamily="2" charset="-78"/>
            </a:endParaRPr>
          </a:p>
        </p:txBody>
      </p:sp>
      <p:sp>
        <p:nvSpPr>
          <p:cNvPr id="20" name="TextBox 20"/>
          <p:cNvSpPr txBox="1"/>
          <p:nvPr/>
        </p:nvSpPr>
        <p:spPr>
          <a:xfrm>
            <a:off x="12292498" y="5534025"/>
            <a:ext cx="5141301" cy="451899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539749" lvl="1" indent="-269875" algn="r" rtl="1">
              <a:lnSpc>
                <a:spcPct val="200000"/>
              </a:lnSpc>
              <a:buFont typeface="Arial"/>
              <a:buChar char="•"/>
            </a:pPr>
            <a:r>
              <a:rPr lang="fa-IR" sz="2499" dirty="0">
                <a:solidFill>
                  <a:srgbClr val="FFFFEB"/>
                </a:solidFill>
                <a:latin typeface="Libre Baskerville"/>
                <a:cs typeface="B Nazanin" panose="00000400000000000000" pitchFamily="2" charset="-78"/>
              </a:rPr>
              <a:t>تمام ارزش های علمی و حرفه ای خود را در این پاورپوینت گیاه پزشکی با تم مهندسی گیاه پزشکی بیابید. این قالب شامل 62 اسلاید حرفه ای و متحرک است که به شما کمک می کند ارائه خود را به یک سطح بالاتر برسانید.</a:t>
            </a:r>
            <a:endParaRPr lang="en-US" sz="2500" dirty="0">
              <a:solidFill>
                <a:srgbClr val="FFFFEB"/>
              </a:solidFill>
              <a:latin typeface="Libre Baskerville"/>
              <a:cs typeface="B Nazanin" panose="00000400000000000000" pitchFamily="2" charset="-78"/>
            </a:endParaRPr>
          </a:p>
        </p:txBody>
      </p:sp>
      <p:sp>
        <p:nvSpPr>
          <p:cNvPr id="21" name="TextBox 21"/>
          <p:cNvSpPr txBox="1"/>
          <p:nvPr/>
        </p:nvSpPr>
        <p:spPr>
          <a:xfrm>
            <a:off x="12292498" y="4665721"/>
            <a:ext cx="5141301" cy="5899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lvl="0" algn="ctr" rtl="1">
              <a:lnSpc>
                <a:spcPts val="4550"/>
              </a:lnSpc>
              <a:spcBef>
                <a:spcPct val="0"/>
              </a:spcBef>
            </a:pPr>
            <a:r>
              <a:rPr lang="fa-IR" sz="3500" dirty="0">
                <a:solidFill>
                  <a:srgbClr val="FFFFEB"/>
                </a:solidFill>
                <a:latin typeface="League Spartan"/>
                <a:cs typeface="B Nazanin" panose="00000400000000000000" pitchFamily="2" charset="-78"/>
              </a:rPr>
              <a:t>کانوا</a:t>
            </a:r>
            <a:endParaRPr lang="en-US" sz="3500" dirty="0">
              <a:solidFill>
                <a:srgbClr val="FFFFEB"/>
              </a:solidFill>
              <a:latin typeface="League Spartan"/>
              <a:cs typeface="B Nazanin" panose="00000400000000000000" pitchFamily="2" charset="-78"/>
            </a:endParaRPr>
          </a:p>
        </p:txBody>
      </p:sp>
      <p:sp>
        <p:nvSpPr>
          <p:cNvPr id="22" name="Freeform 22"/>
          <p:cNvSpPr/>
          <p:nvPr/>
        </p:nvSpPr>
        <p:spPr>
          <a:xfrm rot="10723256">
            <a:off x="14351893" y="5938991"/>
            <a:ext cx="3773612" cy="4487943"/>
          </a:xfrm>
          <a:custGeom>
            <a:avLst/>
            <a:gdLst/>
            <a:ahLst/>
            <a:cxnLst/>
            <a:rect l="l" t="t" r="r" b="b"/>
            <a:pathLst>
              <a:path w="3773612" h="4487943">
                <a:moveTo>
                  <a:pt x="0" y="0"/>
                </a:moveTo>
                <a:lnTo>
                  <a:pt x="3773612" y="0"/>
                </a:lnTo>
                <a:lnTo>
                  <a:pt x="3773612" y="4487943"/>
                </a:lnTo>
                <a:lnTo>
                  <a:pt x="0" y="4487943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sp>
        <p:nvSpPr>
          <p:cNvPr id="23" name="Freeform 23"/>
          <p:cNvSpPr/>
          <p:nvPr/>
        </p:nvSpPr>
        <p:spPr>
          <a:xfrm>
            <a:off x="221640" y="3447698"/>
            <a:ext cx="3492489" cy="4153604"/>
          </a:xfrm>
          <a:custGeom>
            <a:avLst/>
            <a:gdLst/>
            <a:ahLst/>
            <a:cxnLst/>
            <a:rect l="l" t="t" r="r" b="b"/>
            <a:pathLst>
              <a:path w="3492489" h="4153604">
                <a:moveTo>
                  <a:pt x="0" y="0"/>
                </a:moveTo>
                <a:lnTo>
                  <a:pt x="3492489" y="0"/>
                </a:lnTo>
                <a:lnTo>
                  <a:pt x="3492489" y="4153604"/>
                </a:lnTo>
                <a:lnTo>
                  <a:pt x="0" y="4153604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E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0"/>
            <a:ext cx="18288000" cy="10287000"/>
            <a:chOff x="0" y="0"/>
            <a:chExt cx="24384000" cy="13716000"/>
          </a:xfrm>
        </p:grpSpPr>
        <p:pic>
          <p:nvPicPr>
            <p:cNvPr id="3" name="Picture 3"/>
            <p:cNvPicPr>
              <a:picLocks noChangeAspect="1"/>
            </p:cNvPicPr>
            <p:nvPr/>
          </p:nvPicPr>
          <p:blipFill>
            <a:blip r:embed="rId2"/>
            <a:srcRect l="5555" r="5555"/>
            <a:stretch>
              <a:fillRect/>
            </a:stretch>
          </p:blipFill>
          <p:spPr>
            <a:xfrm>
              <a:off x="0" y="0"/>
              <a:ext cx="24384000" cy="13716000"/>
            </a:xfrm>
            <a:prstGeom prst="rect">
              <a:avLst/>
            </a:prstGeom>
          </p:spPr>
        </p:pic>
      </p:grpSp>
      <p:grpSp>
        <p:nvGrpSpPr>
          <p:cNvPr id="4" name="Group 4"/>
          <p:cNvGrpSpPr/>
          <p:nvPr/>
        </p:nvGrpSpPr>
        <p:grpSpPr>
          <a:xfrm>
            <a:off x="0" y="8850351"/>
            <a:ext cx="18288000" cy="1436649"/>
            <a:chOff x="0" y="0"/>
            <a:chExt cx="4816593" cy="378377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4816592" cy="378377"/>
            </a:xfrm>
            <a:custGeom>
              <a:avLst/>
              <a:gdLst/>
              <a:ahLst/>
              <a:cxnLst/>
              <a:rect l="l" t="t" r="r" b="b"/>
              <a:pathLst>
                <a:path w="4816592" h="378377">
                  <a:moveTo>
                    <a:pt x="0" y="0"/>
                  </a:moveTo>
                  <a:lnTo>
                    <a:pt x="4816592" y="0"/>
                  </a:lnTo>
                  <a:lnTo>
                    <a:pt x="4816592" y="378377"/>
                  </a:lnTo>
                  <a:lnTo>
                    <a:pt x="0" y="378377"/>
                  </a:lnTo>
                  <a:close/>
                </a:path>
              </a:pathLst>
            </a:custGeom>
            <a:solidFill>
              <a:srgbClr val="9DD193"/>
            </a:solidFill>
          </p:spPr>
        </p:sp>
        <p:sp>
          <p:nvSpPr>
            <p:cNvPr id="6" name="TextBox 6"/>
            <p:cNvSpPr txBox="1"/>
            <p:nvPr/>
          </p:nvSpPr>
          <p:spPr>
            <a:xfrm>
              <a:off x="0" y="-47625"/>
              <a:ext cx="4816593" cy="426002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359"/>
                </a:lnSpc>
              </a:pPr>
              <a:endParaRPr>
                <a:cs typeface="B Nazanin" panose="00000400000000000000" pitchFamily="2" charset="-78"/>
              </a:endParaRPr>
            </a:p>
          </p:txBody>
        </p:sp>
      </p:grpSp>
      <p:sp>
        <p:nvSpPr>
          <p:cNvPr id="7" name="TextBox 7"/>
          <p:cNvSpPr txBox="1"/>
          <p:nvPr/>
        </p:nvSpPr>
        <p:spPr>
          <a:xfrm>
            <a:off x="6203217" y="9248775"/>
            <a:ext cx="11666612" cy="6953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5400"/>
              </a:lnSpc>
            </a:pPr>
            <a:r>
              <a:rPr lang="fa-IR" sz="4500" dirty="0">
                <a:solidFill>
                  <a:srgbClr val="403F3F"/>
                </a:solidFill>
                <a:latin typeface="League Spartan"/>
                <a:cs typeface="B Nazanin" panose="00000400000000000000" pitchFamily="2" charset="-78"/>
              </a:rPr>
              <a:t>یک عنوان در اینجا بنویسید</a:t>
            </a:r>
            <a:endParaRPr lang="en-US" sz="4500" dirty="0">
              <a:solidFill>
                <a:srgbClr val="403F3F"/>
              </a:solidFill>
              <a:latin typeface="League Spartan"/>
              <a:cs typeface="B Nazanin" panose="000004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EDD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TextBox 36">
            <a:extLst>
              <a:ext uri="{FF2B5EF4-FFF2-40B4-BE49-F238E27FC236}">
                <a16:creationId xmlns:a16="http://schemas.microsoft.com/office/drawing/2014/main" id="{7AB71190-95B8-41B7-8DEB-B9999DB07808}"/>
              </a:ext>
            </a:extLst>
          </p:cNvPr>
          <p:cNvSpPr txBox="1"/>
          <p:nvPr/>
        </p:nvSpPr>
        <p:spPr>
          <a:xfrm>
            <a:off x="53439" y="267203"/>
            <a:ext cx="18288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4800" dirty="0">
                <a:solidFill>
                  <a:srgbClr val="000000"/>
                </a:solidFill>
                <a:latin typeface="Georgia" panose="02040502050405020303" pitchFamily="18" charset="0"/>
                <a:cs typeface="B Nazanin" panose="00000400000000000000" pitchFamily="2" charset="-78"/>
              </a:rPr>
              <a:t>عنوان گیاه دارویی</a:t>
            </a:r>
            <a:endParaRPr lang="en-US" sz="7200" b="1" dirty="0">
              <a:latin typeface="Georgia" panose="02040502050405020303" pitchFamily="18" charset="0"/>
              <a:cs typeface="B Nazanin" panose="00000400000000000000" pitchFamily="2" charset="-78"/>
            </a:endParaRPr>
          </a:p>
        </p:txBody>
      </p:sp>
      <p:grpSp>
        <p:nvGrpSpPr>
          <p:cNvPr id="42" name="Group 41">
            <a:extLst>
              <a:ext uri="{FF2B5EF4-FFF2-40B4-BE49-F238E27FC236}">
                <a16:creationId xmlns:a16="http://schemas.microsoft.com/office/drawing/2014/main" id="{A3CDFFAC-66EE-488B-87F0-38752FD29BC3}"/>
              </a:ext>
            </a:extLst>
          </p:cNvPr>
          <p:cNvGrpSpPr/>
          <p:nvPr/>
        </p:nvGrpSpPr>
        <p:grpSpPr>
          <a:xfrm>
            <a:off x="866898" y="1624277"/>
            <a:ext cx="16554204" cy="8006738"/>
            <a:chOff x="577932" y="1082851"/>
            <a:chExt cx="11036136" cy="5337825"/>
          </a:xfrm>
        </p:grpSpPr>
        <p:sp>
          <p:nvSpPr>
            <p:cNvPr id="26" name="Bent Arrow 9">
              <a:extLst>
                <a:ext uri="{FF2B5EF4-FFF2-40B4-BE49-F238E27FC236}">
                  <a16:creationId xmlns:a16="http://schemas.microsoft.com/office/drawing/2014/main" id="{5AA5F52F-B010-4CBC-934F-92A94D3FF476}"/>
                </a:ext>
              </a:extLst>
            </p:cNvPr>
            <p:cNvSpPr/>
            <p:nvPr/>
          </p:nvSpPr>
          <p:spPr>
            <a:xfrm rot="16200000">
              <a:off x="4186439" y="3825911"/>
              <a:ext cx="822610" cy="1809752"/>
            </a:xfrm>
            <a:prstGeom prst="bentArrow">
              <a:avLst>
                <a:gd name="adj1" fmla="val 15772"/>
                <a:gd name="adj2" fmla="val 17802"/>
                <a:gd name="adj3" fmla="val 28740"/>
                <a:gd name="adj4" fmla="val 27522"/>
              </a:avLst>
            </a:prstGeom>
            <a:pattFill prst="trellis">
              <a:fgClr>
                <a:schemeClr val="bg1">
                  <a:lumMod val="75000"/>
                </a:schemeClr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50" dirty="0">
                <a:solidFill>
                  <a:schemeClr val="tx1"/>
                </a:solidFill>
                <a:cs typeface="B Nazanin" panose="00000400000000000000" pitchFamily="2" charset="-78"/>
              </a:endParaRPr>
            </a:p>
          </p:txBody>
        </p:sp>
        <p:grpSp>
          <p:nvGrpSpPr>
            <p:cNvPr id="27" name="Group 26">
              <a:extLst>
                <a:ext uri="{FF2B5EF4-FFF2-40B4-BE49-F238E27FC236}">
                  <a16:creationId xmlns:a16="http://schemas.microsoft.com/office/drawing/2014/main" id="{6C5B78D7-3957-48AB-A3DC-D2520121D9C8}"/>
                </a:ext>
              </a:extLst>
            </p:cNvPr>
            <p:cNvGrpSpPr/>
            <p:nvPr/>
          </p:nvGrpSpPr>
          <p:grpSpPr>
            <a:xfrm rot="16200000">
              <a:off x="5631221" y="1117315"/>
              <a:ext cx="939089" cy="5417061"/>
              <a:chOff x="5655835" y="1245347"/>
              <a:chExt cx="763052" cy="4401591"/>
            </a:xfrm>
          </p:grpSpPr>
          <p:sp>
            <p:nvSpPr>
              <p:cNvPr id="34" name="Oval 33">
                <a:extLst>
                  <a:ext uri="{FF2B5EF4-FFF2-40B4-BE49-F238E27FC236}">
                    <a16:creationId xmlns:a16="http://schemas.microsoft.com/office/drawing/2014/main" id="{F231554B-4C8E-4EE7-940A-DF537EC7FE3C}"/>
                  </a:ext>
                </a:extLst>
              </p:cNvPr>
              <p:cNvSpPr/>
              <p:nvPr/>
            </p:nvSpPr>
            <p:spPr>
              <a:xfrm>
                <a:off x="5655835" y="1245347"/>
                <a:ext cx="763052" cy="763052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4050" dirty="0">
                  <a:cs typeface="B Nazanin" panose="00000400000000000000" pitchFamily="2" charset="-78"/>
                </a:endParaRPr>
              </a:p>
            </p:txBody>
          </p:sp>
          <p:sp>
            <p:nvSpPr>
              <p:cNvPr id="35" name="Oval 34">
                <a:extLst>
                  <a:ext uri="{FF2B5EF4-FFF2-40B4-BE49-F238E27FC236}">
                    <a16:creationId xmlns:a16="http://schemas.microsoft.com/office/drawing/2014/main" id="{3EDBA8E4-CB0E-4F78-85F1-3316E5D1C18B}"/>
                  </a:ext>
                </a:extLst>
              </p:cNvPr>
              <p:cNvSpPr/>
              <p:nvPr/>
            </p:nvSpPr>
            <p:spPr>
              <a:xfrm>
                <a:off x="5655835" y="4883887"/>
                <a:ext cx="763052" cy="763052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4050">
                  <a:cs typeface="B Nazanin" panose="00000400000000000000" pitchFamily="2" charset="-78"/>
                </a:endParaRPr>
              </a:p>
            </p:txBody>
          </p:sp>
        </p:grpSp>
        <p:sp>
          <p:nvSpPr>
            <p:cNvPr id="32" name="Oval 31">
              <a:extLst>
                <a:ext uri="{FF2B5EF4-FFF2-40B4-BE49-F238E27FC236}">
                  <a16:creationId xmlns:a16="http://schemas.microsoft.com/office/drawing/2014/main" id="{D21F944B-DC3D-4646-9230-500DAA2AAE20}"/>
                </a:ext>
              </a:extLst>
            </p:cNvPr>
            <p:cNvSpPr/>
            <p:nvPr/>
          </p:nvSpPr>
          <p:spPr>
            <a:xfrm rot="16200000">
              <a:off x="5632796" y="4603074"/>
              <a:ext cx="939089" cy="939092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50">
                <a:cs typeface="B Nazanin" panose="00000400000000000000" pitchFamily="2" charset="-78"/>
              </a:endParaRPr>
            </a:p>
          </p:txBody>
        </p:sp>
        <p:sp>
          <p:nvSpPr>
            <p:cNvPr id="33" name="Oval 32">
              <a:extLst>
                <a:ext uri="{FF2B5EF4-FFF2-40B4-BE49-F238E27FC236}">
                  <a16:creationId xmlns:a16="http://schemas.microsoft.com/office/drawing/2014/main" id="{D4DFE3A3-9FF8-4571-BEBE-8BBD4F56436F}"/>
                </a:ext>
              </a:extLst>
            </p:cNvPr>
            <p:cNvSpPr/>
            <p:nvPr/>
          </p:nvSpPr>
          <p:spPr>
            <a:xfrm rot="16200000">
              <a:off x="5632796" y="2078484"/>
              <a:ext cx="939089" cy="939092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50">
                <a:cs typeface="B Nazanin" panose="00000400000000000000" pitchFamily="2" charset="-78"/>
              </a:endParaRPr>
            </a:p>
          </p:txBody>
        </p:sp>
        <p:sp>
          <p:nvSpPr>
            <p:cNvPr id="29" name="Bent Arrow 52">
              <a:extLst>
                <a:ext uri="{FF2B5EF4-FFF2-40B4-BE49-F238E27FC236}">
                  <a16:creationId xmlns:a16="http://schemas.microsoft.com/office/drawing/2014/main" id="{28588CA2-656F-4DD6-A070-F0A91D714D10}"/>
                </a:ext>
              </a:extLst>
            </p:cNvPr>
            <p:cNvSpPr/>
            <p:nvPr/>
          </p:nvSpPr>
          <p:spPr>
            <a:xfrm rot="10800000">
              <a:off x="6645621" y="4396489"/>
              <a:ext cx="1809752" cy="822610"/>
            </a:xfrm>
            <a:prstGeom prst="bentArrow">
              <a:avLst>
                <a:gd name="adj1" fmla="val 15909"/>
                <a:gd name="adj2" fmla="val 18319"/>
                <a:gd name="adj3" fmla="val 28663"/>
                <a:gd name="adj4" fmla="val 29876"/>
              </a:avLst>
            </a:prstGeom>
            <a:pattFill prst="trellis">
              <a:fgClr>
                <a:schemeClr val="bg1">
                  <a:lumMod val="75000"/>
                </a:schemeClr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50">
                <a:solidFill>
                  <a:schemeClr val="tx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0" name="Bent Arrow 9">
              <a:extLst>
                <a:ext uri="{FF2B5EF4-FFF2-40B4-BE49-F238E27FC236}">
                  <a16:creationId xmlns:a16="http://schemas.microsoft.com/office/drawing/2014/main" id="{92DCFC13-B27E-4FCF-9C10-8E8454B371B6}"/>
                </a:ext>
              </a:extLst>
            </p:cNvPr>
            <p:cNvSpPr/>
            <p:nvPr/>
          </p:nvSpPr>
          <p:spPr>
            <a:xfrm rot="5400000">
              <a:off x="7208220" y="1975965"/>
              <a:ext cx="822610" cy="1809752"/>
            </a:xfrm>
            <a:prstGeom prst="bentArrow">
              <a:avLst>
                <a:gd name="adj1" fmla="val 15772"/>
                <a:gd name="adj2" fmla="val 17802"/>
                <a:gd name="adj3" fmla="val 28740"/>
                <a:gd name="adj4" fmla="val 27522"/>
              </a:avLst>
            </a:prstGeom>
            <a:pattFill prst="trellis">
              <a:fgClr>
                <a:schemeClr val="bg1">
                  <a:lumMod val="75000"/>
                </a:schemeClr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50" dirty="0">
                <a:solidFill>
                  <a:schemeClr val="tx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1" name="Bent Arrow 52">
              <a:extLst>
                <a:ext uri="{FF2B5EF4-FFF2-40B4-BE49-F238E27FC236}">
                  <a16:creationId xmlns:a16="http://schemas.microsoft.com/office/drawing/2014/main" id="{C0E76004-5F07-488A-B979-1900E2E13735}"/>
                </a:ext>
              </a:extLst>
            </p:cNvPr>
            <p:cNvSpPr/>
            <p:nvPr/>
          </p:nvSpPr>
          <p:spPr>
            <a:xfrm>
              <a:off x="3769629" y="2411078"/>
              <a:ext cx="1809752" cy="822610"/>
            </a:xfrm>
            <a:prstGeom prst="bentArrow">
              <a:avLst>
                <a:gd name="adj1" fmla="val 15909"/>
                <a:gd name="adj2" fmla="val 18319"/>
                <a:gd name="adj3" fmla="val 28663"/>
                <a:gd name="adj4" fmla="val 29876"/>
              </a:avLst>
            </a:prstGeom>
            <a:pattFill prst="trellis">
              <a:fgClr>
                <a:schemeClr val="bg1">
                  <a:lumMod val="75000"/>
                </a:schemeClr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50">
                <a:solidFill>
                  <a:schemeClr val="tx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C5EE2EBF-7EA2-4748-810B-1091864AFBD6}"/>
                </a:ext>
              </a:extLst>
            </p:cNvPr>
            <p:cNvSpPr/>
            <p:nvPr/>
          </p:nvSpPr>
          <p:spPr>
            <a:xfrm>
              <a:off x="5886052" y="4812581"/>
              <a:ext cx="477477" cy="460723"/>
            </a:xfrm>
            <a:custGeom>
              <a:avLst/>
              <a:gdLst>
                <a:gd name="connsiteX0" fmla="*/ 434340 w 1628775"/>
                <a:gd name="connsiteY0" fmla="*/ 348984 h 1571625"/>
                <a:gd name="connsiteX1" fmla="*/ 708660 w 1628775"/>
                <a:gd name="connsiteY1" fmla="*/ 18466 h 1571625"/>
                <a:gd name="connsiteX2" fmla="*/ 1204913 w 1628775"/>
                <a:gd name="connsiteY2" fmla="*/ 308979 h 1571625"/>
                <a:gd name="connsiteX3" fmla="*/ 1258253 w 1628775"/>
                <a:gd name="connsiteY3" fmla="*/ 349936 h 1571625"/>
                <a:gd name="connsiteX4" fmla="*/ 1463040 w 1628775"/>
                <a:gd name="connsiteY4" fmla="*/ 348984 h 1571625"/>
                <a:gd name="connsiteX5" fmla="*/ 1636395 w 1628775"/>
                <a:gd name="connsiteY5" fmla="*/ 520434 h 1571625"/>
                <a:gd name="connsiteX6" fmla="*/ 1636395 w 1628775"/>
                <a:gd name="connsiteY6" fmla="*/ 1411021 h 1571625"/>
                <a:gd name="connsiteX7" fmla="*/ 1470660 w 1628775"/>
                <a:gd name="connsiteY7" fmla="*/ 1579613 h 1571625"/>
                <a:gd name="connsiteX8" fmla="*/ 165735 w 1628775"/>
                <a:gd name="connsiteY8" fmla="*/ 1579613 h 1571625"/>
                <a:gd name="connsiteX9" fmla="*/ 0 w 1628775"/>
                <a:gd name="connsiteY9" fmla="*/ 1411974 h 1571625"/>
                <a:gd name="connsiteX10" fmla="*/ 0 w 1628775"/>
                <a:gd name="connsiteY10" fmla="*/ 516624 h 1571625"/>
                <a:gd name="connsiteX11" fmla="*/ 166688 w 1628775"/>
                <a:gd name="connsiteY11" fmla="*/ 348984 h 1571625"/>
                <a:gd name="connsiteX12" fmla="*/ 434340 w 1628775"/>
                <a:gd name="connsiteY12" fmla="*/ 348984 h 1571625"/>
                <a:gd name="connsiteX13" fmla="*/ 504825 w 1628775"/>
                <a:gd name="connsiteY13" fmla="*/ 881431 h 1571625"/>
                <a:gd name="connsiteX14" fmla="*/ 504825 w 1628775"/>
                <a:gd name="connsiteY14" fmla="*/ 1051929 h 1571625"/>
                <a:gd name="connsiteX15" fmla="*/ 670560 w 1628775"/>
                <a:gd name="connsiteY15" fmla="*/ 1050976 h 1571625"/>
                <a:gd name="connsiteX16" fmla="*/ 732472 w 1628775"/>
                <a:gd name="connsiteY16" fmla="*/ 1112888 h 1571625"/>
                <a:gd name="connsiteX17" fmla="*/ 732472 w 1628775"/>
                <a:gd name="connsiteY17" fmla="*/ 1279576 h 1571625"/>
                <a:gd name="connsiteX18" fmla="*/ 902970 w 1628775"/>
                <a:gd name="connsiteY18" fmla="*/ 1279576 h 1571625"/>
                <a:gd name="connsiteX19" fmla="*/ 902970 w 1628775"/>
                <a:gd name="connsiteY19" fmla="*/ 1154799 h 1571625"/>
                <a:gd name="connsiteX20" fmla="*/ 1002983 w 1628775"/>
                <a:gd name="connsiteY20" fmla="*/ 1051929 h 1571625"/>
                <a:gd name="connsiteX21" fmla="*/ 1131570 w 1628775"/>
                <a:gd name="connsiteY21" fmla="*/ 1051929 h 1571625"/>
                <a:gd name="connsiteX22" fmla="*/ 1131570 w 1628775"/>
                <a:gd name="connsiteY22" fmla="*/ 881431 h 1571625"/>
                <a:gd name="connsiteX23" fmla="*/ 962025 w 1628775"/>
                <a:gd name="connsiteY23" fmla="*/ 881431 h 1571625"/>
                <a:gd name="connsiteX24" fmla="*/ 902018 w 1628775"/>
                <a:gd name="connsiteY24" fmla="*/ 820471 h 1571625"/>
                <a:gd name="connsiteX25" fmla="*/ 902018 w 1628775"/>
                <a:gd name="connsiteY25" fmla="*/ 652831 h 1571625"/>
                <a:gd name="connsiteX26" fmla="*/ 731520 w 1628775"/>
                <a:gd name="connsiteY26" fmla="*/ 652831 h 1571625"/>
                <a:gd name="connsiteX27" fmla="*/ 731520 w 1628775"/>
                <a:gd name="connsiteY27" fmla="*/ 812851 h 1571625"/>
                <a:gd name="connsiteX28" fmla="*/ 665797 w 1628775"/>
                <a:gd name="connsiteY28" fmla="*/ 880479 h 1571625"/>
                <a:gd name="connsiteX29" fmla="*/ 504825 w 1628775"/>
                <a:gd name="connsiteY29" fmla="*/ 881431 h 1571625"/>
                <a:gd name="connsiteX30" fmla="*/ 516255 w 1628775"/>
                <a:gd name="connsiteY30" fmla="*/ 346126 h 1571625"/>
                <a:gd name="connsiteX31" fmla="*/ 1129665 w 1628775"/>
                <a:gd name="connsiteY31" fmla="*/ 346126 h 1571625"/>
                <a:gd name="connsiteX32" fmla="*/ 850583 w 1628775"/>
                <a:gd name="connsiteY32" fmla="*/ 79426 h 1571625"/>
                <a:gd name="connsiteX33" fmla="*/ 516255 w 1628775"/>
                <a:gd name="connsiteY33" fmla="*/ 346126 h 1571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1628775" h="1571625">
                  <a:moveTo>
                    <a:pt x="434340" y="348984"/>
                  </a:moveTo>
                  <a:cubicBezTo>
                    <a:pt x="464820" y="181343"/>
                    <a:pt x="552450" y="67996"/>
                    <a:pt x="708660" y="18466"/>
                  </a:cubicBezTo>
                  <a:cubicBezTo>
                    <a:pt x="929640" y="-51066"/>
                    <a:pt x="1155383" y="82284"/>
                    <a:pt x="1204913" y="308979"/>
                  </a:cubicBezTo>
                  <a:cubicBezTo>
                    <a:pt x="1212533" y="344221"/>
                    <a:pt x="1225868" y="350888"/>
                    <a:pt x="1258253" y="349936"/>
                  </a:cubicBezTo>
                  <a:cubicBezTo>
                    <a:pt x="1326833" y="348031"/>
                    <a:pt x="1394460" y="348984"/>
                    <a:pt x="1463040" y="348984"/>
                  </a:cubicBezTo>
                  <a:cubicBezTo>
                    <a:pt x="1568768" y="349936"/>
                    <a:pt x="1636395" y="415659"/>
                    <a:pt x="1636395" y="520434"/>
                  </a:cubicBezTo>
                  <a:cubicBezTo>
                    <a:pt x="1636395" y="817613"/>
                    <a:pt x="1636395" y="1113841"/>
                    <a:pt x="1636395" y="1411021"/>
                  </a:cubicBezTo>
                  <a:cubicBezTo>
                    <a:pt x="1636395" y="1511986"/>
                    <a:pt x="1569720" y="1579613"/>
                    <a:pt x="1470660" y="1579613"/>
                  </a:cubicBezTo>
                  <a:cubicBezTo>
                    <a:pt x="1035368" y="1580566"/>
                    <a:pt x="601028" y="1580566"/>
                    <a:pt x="165735" y="1579613"/>
                  </a:cubicBezTo>
                  <a:cubicBezTo>
                    <a:pt x="63818" y="1579613"/>
                    <a:pt x="0" y="1513891"/>
                    <a:pt x="0" y="1411974"/>
                  </a:cubicBezTo>
                  <a:cubicBezTo>
                    <a:pt x="0" y="1113841"/>
                    <a:pt x="0" y="814756"/>
                    <a:pt x="0" y="516624"/>
                  </a:cubicBezTo>
                  <a:cubicBezTo>
                    <a:pt x="0" y="415659"/>
                    <a:pt x="65722" y="348984"/>
                    <a:pt x="166688" y="348984"/>
                  </a:cubicBezTo>
                  <a:cubicBezTo>
                    <a:pt x="254318" y="348031"/>
                    <a:pt x="342900" y="348984"/>
                    <a:pt x="434340" y="348984"/>
                  </a:cubicBezTo>
                  <a:close/>
                  <a:moveTo>
                    <a:pt x="504825" y="881431"/>
                  </a:moveTo>
                  <a:cubicBezTo>
                    <a:pt x="504825" y="941438"/>
                    <a:pt x="504825" y="994779"/>
                    <a:pt x="504825" y="1051929"/>
                  </a:cubicBezTo>
                  <a:cubicBezTo>
                    <a:pt x="562928" y="1051929"/>
                    <a:pt x="617220" y="1053834"/>
                    <a:pt x="670560" y="1050976"/>
                  </a:cubicBezTo>
                  <a:cubicBezTo>
                    <a:pt x="716280" y="1049071"/>
                    <a:pt x="733425" y="1068121"/>
                    <a:pt x="732472" y="1112888"/>
                  </a:cubicBezTo>
                  <a:cubicBezTo>
                    <a:pt x="730568" y="1168134"/>
                    <a:pt x="732472" y="1222426"/>
                    <a:pt x="732472" y="1279576"/>
                  </a:cubicBezTo>
                  <a:cubicBezTo>
                    <a:pt x="791528" y="1279576"/>
                    <a:pt x="844868" y="1279576"/>
                    <a:pt x="902970" y="1279576"/>
                  </a:cubicBezTo>
                  <a:cubicBezTo>
                    <a:pt x="902970" y="1235761"/>
                    <a:pt x="902970" y="1194804"/>
                    <a:pt x="902970" y="1154799"/>
                  </a:cubicBezTo>
                  <a:cubicBezTo>
                    <a:pt x="902970" y="1051929"/>
                    <a:pt x="902970" y="1051929"/>
                    <a:pt x="1002983" y="1051929"/>
                  </a:cubicBezTo>
                  <a:cubicBezTo>
                    <a:pt x="1044893" y="1051929"/>
                    <a:pt x="1087755" y="1051929"/>
                    <a:pt x="1131570" y="1051929"/>
                  </a:cubicBezTo>
                  <a:cubicBezTo>
                    <a:pt x="1131570" y="992874"/>
                    <a:pt x="1131570" y="938581"/>
                    <a:pt x="1131570" y="881431"/>
                  </a:cubicBezTo>
                  <a:cubicBezTo>
                    <a:pt x="1072515" y="881431"/>
                    <a:pt x="1017270" y="881431"/>
                    <a:pt x="962025" y="881431"/>
                  </a:cubicBezTo>
                  <a:cubicBezTo>
                    <a:pt x="921068" y="881431"/>
                    <a:pt x="901065" y="863334"/>
                    <a:pt x="902018" y="820471"/>
                  </a:cubicBezTo>
                  <a:cubicBezTo>
                    <a:pt x="903922" y="765226"/>
                    <a:pt x="902018" y="709981"/>
                    <a:pt x="902018" y="652831"/>
                  </a:cubicBezTo>
                  <a:cubicBezTo>
                    <a:pt x="842010" y="652831"/>
                    <a:pt x="787718" y="652831"/>
                    <a:pt x="731520" y="652831"/>
                  </a:cubicBezTo>
                  <a:cubicBezTo>
                    <a:pt x="731520" y="709029"/>
                    <a:pt x="731520" y="760463"/>
                    <a:pt x="731520" y="812851"/>
                  </a:cubicBezTo>
                  <a:cubicBezTo>
                    <a:pt x="731520" y="869049"/>
                    <a:pt x="720090" y="880479"/>
                    <a:pt x="665797" y="880479"/>
                  </a:cubicBezTo>
                  <a:cubicBezTo>
                    <a:pt x="612458" y="881431"/>
                    <a:pt x="559118" y="881431"/>
                    <a:pt x="504825" y="881431"/>
                  </a:cubicBezTo>
                  <a:close/>
                  <a:moveTo>
                    <a:pt x="516255" y="346126"/>
                  </a:moveTo>
                  <a:cubicBezTo>
                    <a:pt x="722947" y="346126"/>
                    <a:pt x="925830" y="346126"/>
                    <a:pt x="1129665" y="346126"/>
                  </a:cubicBezTo>
                  <a:cubicBezTo>
                    <a:pt x="1119188" y="208966"/>
                    <a:pt x="989647" y="86093"/>
                    <a:pt x="850583" y="79426"/>
                  </a:cubicBezTo>
                  <a:cubicBezTo>
                    <a:pt x="679133" y="70854"/>
                    <a:pt x="543878" y="176581"/>
                    <a:pt x="516255" y="346126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700">
                <a:cs typeface="B Nazanin" panose="00000400000000000000" pitchFamily="2" charset="-78"/>
              </a:endParaRPr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AC8B6B49-A26A-44AD-A8B3-E2A6C571650A}"/>
                </a:ext>
              </a:extLst>
            </p:cNvPr>
            <p:cNvSpPr/>
            <p:nvPr/>
          </p:nvSpPr>
          <p:spPr>
            <a:xfrm>
              <a:off x="5975894" y="2271985"/>
              <a:ext cx="282018" cy="586375"/>
            </a:xfrm>
            <a:custGeom>
              <a:avLst/>
              <a:gdLst>
                <a:gd name="connsiteX0" fmla="*/ 727844 w 962025"/>
                <a:gd name="connsiteY0" fmla="*/ 368617 h 2000250"/>
                <a:gd name="connsiteX1" fmla="*/ 727844 w 962025"/>
                <a:gd name="connsiteY1" fmla="*/ 436245 h 2000250"/>
                <a:gd name="connsiteX2" fmla="*/ 812617 w 962025"/>
                <a:gd name="connsiteY2" fmla="*/ 436245 h 2000250"/>
                <a:gd name="connsiteX3" fmla="*/ 870719 w 962025"/>
                <a:gd name="connsiteY3" fmla="*/ 488632 h 2000250"/>
                <a:gd name="connsiteX4" fmla="*/ 943109 w 962025"/>
                <a:gd name="connsiteY4" fmla="*/ 1503998 h 2000250"/>
                <a:gd name="connsiteX5" fmla="*/ 962159 w 962025"/>
                <a:gd name="connsiteY5" fmla="*/ 1750695 h 2000250"/>
                <a:gd name="connsiteX6" fmla="*/ 905009 w 962025"/>
                <a:gd name="connsiteY6" fmla="*/ 1847850 h 2000250"/>
                <a:gd name="connsiteX7" fmla="*/ 905009 w 962025"/>
                <a:gd name="connsiteY7" fmla="*/ 1941195 h 2000250"/>
                <a:gd name="connsiteX8" fmla="*/ 847859 w 962025"/>
                <a:gd name="connsiteY8" fmla="*/ 2000250 h 2000250"/>
                <a:gd name="connsiteX9" fmla="*/ 114434 w 962025"/>
                <a:gd name="connsiteY9" fmla="*/ 2000250 h 2000250"/>
                <a:gd name="connsiteX10" fmla="*/ 60142 w 962025"/>
                <a:gd name="connsiteY10" fmla="*/ 1944053 h 2000250"/>
                <a:gd name="connsiteX11" fmla="*/ 60142 w 962025"/>
                <a:gd name="connsiteY11" fmla="*/ 1844040 h 2000250"/>
                <a:gd name="connsiteX12" fmla="*/ 2039 w 962025"/>
                <a:gd name="connsiteY12" fmla="*/ 1744028 h 2000250"/>
                <a:gd name="connsiteX13" fmla="*/ 91574 w 962025"/>
                <a:gd name="connsiteY13" fmla="*/ 516255 h 2000250"/>
                <a:gd name="connsiteX14" fmla="*/ 175394 w 962025"/>
                <a:gd name="connsiteY14" fmla="*/ 436245 h 2000250"/>
                <a:gd name="connsiteX15" fmla="*/ 234449 w 962025"/>
                <a:gd name="connsiteY15" fmla="*/ 436245 h 2000250"/>
                <a:gd name="connsiteX16" fmla="*/ 234449 w 962025"/>
                <a:gd name="connsiteY16" fmla="*/ 369570 h 2000250"/>
                <a:gd name="connsiteX17" fmla="*/ 208732 w 962025"/>
                <a:gd name="connsiteY17" fmla="*/ 365760 h 2000250"/>
                <a:gd name="connsiteX18" fmla="*/ 153487 w 962025"/>
                <a:gd name="connsiteY18" fmla="*/ 311467 h 2000250"/>
                <a:gd name="connsiteX19" fmla="*/ 153487 w 962025"/>
                <a:gd name="connsiteY19" fmla="*/ 54292 h 2000250"/>
                <a:gd name="connsiteX20" fmla="*/ 209684 w 962025"/>
                <a:gd name="connsiteY20" fmla="*/ 0 h 2000250"/>
                <a:gd name="connsiteX21" fmla="*/ 752609 w 962025"/>
                <a:gd name="connsiteY21" fmla="*/ 0 h 2000250"/>
                <a:gd name="connsiteX22" fmla="*/ 808807 w 962025"/>
                <a:gd name="connsiteY22" fmla="*/ 57150 h 2000250"/>
                <a:gd name="connsiteX23" fmla="*/ 808807 w 962025"/>
                <a:gd name="connsiteY23" fmla="*/ 280988 h 2000250"/>
                <a:gd name="connsiteX24" fmla="*/ 727844 w 962025"/>
                <a:gd name="connsiteY24" fmla="*/ 368617 h 2000250"/>
                <a:gd name="connsiteX25" fmla="*/ 141104 w 962025"/>
                <a:gd name="connsiteY25" fmla="*/ 1912620 h 2000250"/>
                <a:gd name="connsiteX26" fmla="*/ 820237 w 962025"/>
                <a:gd name="connsiteY26" fmla="*/ 1912620 h 2000250"/>
                <a:gd name="connsiteX27" fmla="*/ 820237 w 962025"/>
                <a:gd name="connsiteY27" fmla="*/ 1837373 h 2000250"/>
                <a:gd name="connsiteX28" fmla="*/ 141104 w 962025"/>
                <a:gd name="connsiteY28" fmla="*/ 1837373 h 2000250"/>
                <a:gd name="connsiteX29" fmla="*/ 141104 w 962025"/>
                <a:gd name="connsiteY29" fmla="*/ 1912620 h 2000250"/>
                <a:gd name="connsiteX30" fmla="*/ 644976 w 962025"/>
                <a:gd name="connsiteY30" fmla="*/ 365760 h 2000250"/>
                <a:gd name="connsiteX31" fmla="*/ 321126 w 962025"/>
                <a:gd name="connsiteY31" fmla="*/ 365760 h 2000250"/>
                <a:gd name="connsiteX32" fmla="*/ 321126 w 962025"/>
                <a:gd name="connsiteY32" fmla="*/ 435292 h 2000250"/>
                <a:gd name="connsiteX33" fmla="*/ 644976 w 962025"/>
                <a:gd name="connsiteY33" fmla="*/ 435292 h 2000250"/>
                <a:gd name="connsiteX34" fmla="*/ 644976 w 962025"/>
                <a:gd name="connsiteY34" fmla="*/ 365760 h 2000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962025" h="2000250">
                  <a:moveTo>
                    <a:pt x="727844" y="368617"/>
                  </a:moveTo>
                  <a:cubicBezTo>
                    <a:pt x="727844" y="390525"/>
                    <a:pt x="727844" y="408622"/>
                    <a:pt x="727844" y="436245"/>
                  </a:cubicBezTo>
                  <a:cubicBezTo>
                    <a:pt x="757372" y="436245"/>
                    <a:pt x="784994" y="436245"/>
                    <a:pt x="812617" y="436245"/>
                  </a:cubicBezTo>
                  <a:cubicBezTo>
                    <a:pt x="847859" y="436245"/>
                    <a:pt x="867862" y="449580"/>
                    <a:pt x="870719" y="488632"/>
                  </a:cubicBezTo>
                  <a:cubicBezTo>
                    <a:pt x="894532" y="826770"/>
                    <a:pt x="918344" y="1164907"/>
                    <a:pt x="943109" y="1503998"/>
                  </a:cubicBezTo>
                  <a:cubicBezTo>
                    <a:pt x="948824" y="1585913"/>
                    <a:pt x="955492" y="1668780"/>
                    <a:pt x="962159" y="1750695"/>
                  </a:cubicBezTo>
                  <a:cubicBezTo>
                    <a:pt x="967874" y="1820228"/>
                    <a:pt x="967874" y="1820228"/>
                    <a:pt x="905009" y="1847850"/>
                  </a:cubicBezTo>
                  <a:cubicBezTo>
                    <a:pt x="905009" y="1878330"/>
                    <a:pt x="905009" y="1909763"/>
                    <a:pt x="905009" y="1941195"/>
                  </a:cubicBezTo>
                  <a:cubicBezTo>
                    <a:pt x="905962" y="1980248"/>
                    <a:pt x="887864" y="2000250"/>
                    <a:pt x="847859" y="2000250"/>
                  </a:cubicBezTo>
                  <a:cubicBezTo>
                    <a:pt x="603067" y="2000250"/>
                    <a:pt x="359226" y="2000250"/>
                    <a:pt x="114434" y="2000250"/>
                  </a:cubicBezTo>
                  <a:cubicBezTo>
                    <a:pt x="77287" y="2000250"/>
                    <a:pt x="59189" y="1981200"/>
                    <a:pt x="60142" y="1944053"/>
                  </a:cubicBezTo>
                  <a:cubicBezTo>
                    <a:pt x="60142" y="1912620"/>
                    <a:pt x="60142" y="1881188"/>
                    <a:pt x="60142" y="1844040"/>
                  </a:cubicBezTo>
                  <a:cubicBezTo>
                    <a:pt x="-7486" y="1839278"/>
                    <a:pt x="-1771" y="1793557"/>
                    <a:pt x="2039" y="1744028"/>
                  </a:cubicBezTo>
                  <a:cubicBezTo>
                    <a:pt x="32519" y="1334453"/>
                    <a:pt x="62047" y="925830"/>
                    <a:pt x="91574" y="516255"/>
                  </a:cubicBezTo>
                  <a:cubicBezTo>
                    <a:pt x="97289" y="439103"/>
                    <a:pt x="100147" y="436245"/>
                    <a:pt x="175394" y="436245"/>
                  </a:cubicBezTo>
                  <a:cubicBezTo>
                    <a:pt x="194444" y="436245"/>
                    <a:pt x="212542" y="436245"/>
                    <a:pt x="234449" y="436245"/>
                  </a:cubicBezTo>
                  <a:cubicBezTo>
                    <a:pt x="234449" y="412432"/>
                    <a:pt x="234449" y="392430"/>
                    <a:pt x="234449" y="369570"/>
                  </a:cubicBezTo>
                  <a:cubicBezTo>
                    <a:pt x="226829" y="368617"/>
                    <a:pt x="217304" y="364807"/>
                    <a:pt x="208732" y="365760"/>
                  </a:cubicBezTo>
                  <a:cubicBezTo>
                    <a:pt x="168726" y="368617"/>
                    <a:pt x="153487" y="346710"/>
                    <a:pt x="153487" y="311467"/>
                  </a:cubicBezTo>
                  <a:cubicBezTo>
                    <a:pt x="153487" y="225742"/>
                    <a:pt x="153487" y="140017"/>
                    <a:pt x="153487" y="54292"/>
                  </a:cubicBezTo>
                  <a:cubicBezTo>
                    <a:pt x="153487" y="18097"/>
                    <a:pt x="169679" y="0"/>
                    <a:pt x="209684" y="0"/>
                  </a:cubicBezTo>
                  <a:cubicBezTo>
                    <a:pt x="390659" y="952"/>
                    <a:pt x="571634" y="952"/>
                    <a:pt x="752609" y="0"/>
                  </a:cubicBezTo>
                  <a:cubicBezTo>
                    <a:pt x="793567" y="0"/>
                    <a:pt x="809759" y="17145"/>
                    <a:pt x="808807" y="57150"/>
                  </a:cubicBezTo>
                  <a:cubicBezTo>
                    <a:pt x="807854" y="131445"/>
                    <a:pt x="808807" y="206692"/>
                    <a:pt x="808807" y="280988"/>
                  </a:cubicBezTo>
                  <a:cubicBezTo>
                    <a:pt x="806901" y="360045"/>
                    <a:pt x="806901" y="360045"/>
                    <a:pt x="727844" y="368617"/>
                  </a:cubicBezTo>
                  <a:close/>
                  <a:moveTo>
                    <a:pt x="141104" y="1912620"/>
                  </a:moveTo>
                  <a:cubicBezTo>
                    <a:pt x="371609" y="1912620"/>
                    <a:pt x="595447" y="1912620"/>
                    <a:pt x="820237" y="1912620"/>
                  </a:cubicBezTo>
                  <a:cubicBezTo>
                    <a:pt x="820237" y="1885950"/>
                    <a:pt x="820237" y="1862138"/>
                    <a:pt x="820237" y="1837373"/>
                  </a:cubicBezTo>
                  <a:cubicBezTo>
                    <a:pt x="592589" y="1837373"/>
                    <a:pt x="367799" y="1837373"/>
                    <a:pt x="141104" y="1837373"/>
                  </a:cubicBezTo>
                  <a:cubicBezTo>
                    <a:pt x="141104" y="1863090"/>
                    <a:pt x="141104" y="1886903"/>
                    <a:pt x="141104" y="1912620"/>
                  </a:cubicBezTo>
                  <a:close/>
                  <a:moveTo>
                    <a:pt x="644976" y="365760"/>
                  </a:moveTo>
                  <a:cubicBezTo>
                    <a:pt x="536392" y="365760"/>
                    <a:pt x="429712" y="365760"/>
                    <a:pt x="321126" y="365760"/>
                  </a:cubicBezTo>
                  <a:cubicBezTo>
                    <a:pt x="321126" y="389572"/>
                    <a:pt x="321126" y="411480"/>
                    <a:pt x="321126" y="435292"/>
                  </a:cubicBezTo>
                  <a:cubicBezTo>
                    <a:pt x="429712" y="435292"/>
                    <a:pt x="536392" y="435292"/>
                    <a:pt x="644976" y="435292"/>
                  </a:cubicBezTo>
                  <a:cubicBezTo>
                    <a:pt x="644976" y="411480"/>
                    <a:pt x="644976" y="390525"/>
                    <a:pt x="644976" y="365760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700">
                <a:cs typeface="B Nazanin" panose="00000400000000000000" pitchFamily="2" charset="-78"/>
              </a:endParaRPr>
            </a:p>
          </p:txBody>
        </p: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C7C9DC22-EAED-4F38-8C20-9987CE9A1208}"/>
                </a:ext>
              </a:extLst>
            </p:cNvPr>
            <p:cNvSpPr txBox="1"/>
            <p:nvPr/>
          </p:nvSpPr>
          <p:spPr>
            <a:xfrm>
              <a:off x="9029058" y="3395084"/>
              <a:ext cx="2585010" cy="7232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defTabSz="1371600" rtl="1">
                <a:spcBef>
                  <a:spcPts val="900"/>
                </a:spcBef>
                <a:defRPr/>
              </a:pPr>
              <a:r>
                <a:rPr lang="fa-IR" sz="2100" b="1" dirty="0">
                  <a:solidFill>
                    <a:prstClr val="black"/>
                  </a:solidFill>
                  <a:latin typeface="Georgia" panose="02040502050405020303" pitchFamily="18" charset="0"/>
                  <a:cs typeface="B Nazanin" panose="00000400000000000000" pitchFamily="2" charset="-78"/>
                </a:rPr>
                <a:t>عنوان</a:t>
              </a:r>
              <a:r>
                <a:rPr lang="en-US" sz="2100" b="1" dirty="0">
                  <a:solidFill>
                    <a:prstClr val="black"/>
                  </a:solidFill>
                  <a:latin typeface="Georgia Pro cond" panose="02040506050405020303" pitchFamily="18" charset="0"/>
                  <a:cs typeface="B Nazanin" panose="00000400000000000000" pitchFamily="2" charset="-78"/>
                </a:rPr>
                <a:t> 2</a:t>
              </a:r>
            </a:p>
            <a:p>
              <a:pPr defTabSz="1371600">
                <a:spcBef>
                  <a:spcPts val="900"/>
                </a:spcBef>
                <a:defRPr/>
              </a:pPr>
              <a:r>
                <a:rPr lang="fa-IR" dirty="0">
                  <a:solidFill>
                    <a:srgbClr val="263238"/>
                  </a:solidFill>
                  <a:latin typeface="Georgia Pro Light" panose="02040302050405020303" pitchFamily="18" charset="0"/>
                  <a:cs typeface="B Nazanin" panose="00000400000000000000" pitchFamily="2" charset="-78"/>
                </a:rPr>
                <a:t>این اسلاید یک اسلاید قابل ویرایش با تمام نیازهای شماست.</a:t>
              </a:r>
              <a:endParaRPr lang="en-US" dirty="0">
                <a:solidFill>
                  <a:prstClr val="black"/>
                </a:solidFill>
                <a:latin typeface="Calibri" panose="020F0502020204030204"/>
                <a:cs typeface="B Nazanin" panose="00000400000000000000" pitchFamily="2" charset="-78"/>
              </a:endParaRPr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95D7B2BA-10DA-4537-A257-0DB4637DC254}"/>
                </a:ext>
              </a:extLst>
            </p:cNvPr>
            <p:cNvSpPr txBox="1"/>
            <p:nvPr/>
          </p:nvSpPr>
          <p:spPr>
            <a:xfrm>
              <a:off x="577932" y="3395084"/>
              <a:ext cx="2585010" cy="7232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defTabSz="1371600">
                <a:spcBef>
                  <a:spcPts val="900"/>
                </a:spcBef>
                <a:defRPr/>
              </a:pPr>
              <a:r>
                <a:rPr lang="fa-IR" sz="2100" b="1" dirty="0">
                  <a:solidFill>
                    <a:prstClr val="black"/>
                  </a:solidFill>
                  <a:latin typeface="Georgia" panose="02040502050405020303" pitchFamily="18" charset="0"/>
                  <a:cs typeface="B Nazanin" panose="00000400000000000000" pitchFamily="2" charset="-78"/>
                </a:rPr>
                <a:t>عنوان</a:t>
              </a:r>
              <a:r>
                <a:rPr lang="en-US" sz="2100" b="1" dirty="0">
                  <a:solidFill>
                    <a:prstClr val="black"/>
                  </a:solidFill>
                  <a:latin typeface="Georgia Pro cond" panose="02040506050405020303" pitchFamily="18" charset="0"/>
                  <a:cs typeface="B Nazanin" panose="00000400000000000000" pitchFamily="2" charset="-78"/>
                </a:rPr>
                <a:t> 4</a:t>
              </a:r>
            </a:p>
            <a:p>
              <a:pPr algn="r" defTabSz="1371600">
                <a:spcBef>
                  <a:spcPts val="900"/>
                </a:spcBef>
                <a:defRPr/>
              </a:pPr>
              <a:r>
                <a:rPr lang="fa-IR" dirty="0">
                  <a:solidFill>
                    <a:srgbClr val="263238"/>
                  </a:solidFill>
                  <a:latin typeface="Georgia Pro Light" panose="02040302050405020303" pitchFamily="18" charset="0"/>
                  <a:cs typeface="B Nazanin" panose="00000400000000000000" pitchFamily="2" charset="-78"/>
                </a:rPr>
                <a:t>این اسلاید یک اسلاید قابل ویرایش با تمام نیازهای شماست.</a:t>
              </a:r>
              <a:endParaRPr lang="en-US" dirty="0">
                <a:solidFill>
                  <a:prstClr val="black"/>
                </a:solidFill>
                <a:latin typeface="Calibri" panose="020F0502020204030204"/>
                <a:cs typeface="B Nazanin" panose="00000400000000000000" pitchFamily="2" charset="-78"/>
              </a:endParaRPr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A79E9860-8E57-448E-A9B2-95062740F345}"/>
                </a:ext>
              </a:extLst>
            </p:cNvPr>
            <p:cNvSpPr txBox="1"/>
            <p:nvPr/>
          </p:nvSpPr>
          <p:spPr>
            <a:xfrm>
              <a:off x="4808259" y="1082851"/>
              <a:ext cx="2585010" cy="7232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1371600">
                <a:spcBef>
                  <a:spcPts val="900"/>
                </a:spcBef>
                <a:defRPr/>
              </a:pPr>
              <a:r>
                <a:rPr lang="fa-IR" sz="2100" b="1" dirty="0">
                  <a:solidFill>
                    <a:prstClr val="black"/>
                  </a:solidFill>
                  <a:latin typeface="Georgia" panose="02040502050405020303" pitchFamily="18" charset="0"/>
                  <a:cs typeface="B Nazanin" panose="00000400000000000000" pitchFamily="2" charset="-78"/>
                </a:rPr>
                <a:t>عنوان</a:t>
              </a:r>
              <a:r>
                <a:rPr lang="en-US" sz="2100" b="1" dirty="0">
                  <a:solidFill>
                    <a:prstClr val="black"/>
                  </a:solidFill>
                  <a:latin typeface="Georgia Pro cond" panose="02040506050405020303" pitchFamily="18" charset="0"/>
                  <a:cs typeface="B Nazanin" panose="00000400000000000000" pitchFamily="2" charset="-78"/>
                </a:rPr>
                <a:t> 1</a:t>
              </a:r>
            </a:p>
            <a:p>
              <a:pPr algn="ctr" defTabSz="1371600">
                <a:spcBef>
                  <a:spcPts val="900"/>
                </a:spcBef>
                <a:defRPr/>
              </a:pPr>
              <a:r>
                <a:rPr lang="fa-IR" dirty="0">
                  <a:solidFill>
                    <a:srgbClr val="263238"/>
                  </a:solidFill>
                  <a:latin typeface="Georgia Pro Light" panose="02040302050405020303" pitchFamily="18" charset="0"/>
                  <a:cs typeface="B Nazanin" panose="00000400000000000000" pitchFamily="2" charset="-78"/>
                </a:rPr>
                <a:t>این اسلاید یک اسلاید قابل ویرایش با تمام نیازهای شماست.</a:t>
              </a:r>
              <a:endParaRPr lang="en-US" dirty="0">
                <a:solidFill>
                  <a:prstClr val="black"/>
                </a:solidFill>
                <a:latin typeface="Calibri" panose="020F0502020204030204"/>
                <a:cs typeface="B Nazanin" panose="00000400000000000000" pitchFamily="2" charset="-78"/>
              </a:endParaRPr>
            </a:p>
          </p:txBody>
        </p:sp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BA689F71-999E-45F4-B526-173BBB9F6218}"/>
                </a:ext>
              </a:extLst>
            </p:cNvPr>
            <p:cNvSpPr txBox="1"/>
            <p:nvPr/>
          </p:nvSpPr>
          <p:spPr>
            <a:xfrm>
              <a:off x="4848962" y="5697401"/>
              <a:ext cx="2585010" cy="7232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1371600">
                <a:spcBef>
                  <a:spcPts val="900"/>
                </a:spcBef>
                <a:defRPr/>
              </a:pPr>
              <a:r>
                <a:rPr lang="fa-IR" sz="2100" b="1" dirty="0">
                  <a:solidFill>
                    <a:prstClr val="black"/>
                  </a:solidFill>
                  <a:latin typeface="Georgia" panose="02040502050405020303" pitchFamily="18" charset="0"/>
                  <a:cs typeface="B Nazanin" panose="00000400000000000000" pitchFamily="2" charset="-78"/>
                </a:rPr>
                <a:t>عنوان</a:t>
              </a:r>
              <a:r>
                <a:rPr lang="en-US" sz="2100" b="1" dirty="0">
                  <a:solidFill>
                    <a:prstClr val="black"/>
                  </a:solidFill>
                  <a:latin typeface="Georgia Pro cond" panose="02040506050405020303" pitchFamily="18" charset="0"/>
                  <a:cs typeface="B Nazanin" panose="00000400000000000000" pitchFamily="2" charset="-78"/>
                </a:rPr>
                <a:t> 3</a:t>
              </a:r>
            </a:p>
            <a:p>
              <a:pPr algn="ctr" defTabSz="1371600">
                <a:spcBef>
                  <a:spcPts val="900"/>
                </a:spcBef>
                <a:defRPr/>
              </a:pPr>
              <a:r>
                <a:rPr lang="fa-IR" dirty="0">
                  <a:solidFill>
                    <a:srgbClr val="263238"/>
                  </a:solidFill>
                  <a:latin typeface="Georgia Pro Light" panose="02040302050405020303" pitchFamily="18" charset="0"/>
                  <a:cs typeface="B Nazanin" panose="00000400000000000000" pitchFamily="2" charset="-78"/>
                </a:rPr>
                <a:t>این اسلاید یک اسلاید قابل ویرایش با تمام نیازهای شماست.</a:t>
              </a:r>
              <a:endParaRPr lang="en-US" dirty="0">
                <a:solidFill>
                  <a:prstClr val="black"/>
                </a:solidFill>
                <a:latin typeface="Calibri" panose="020F0502020204030204"/>
                <a:cs typeface="B Nazanin" panose="00000400000000000000" pitchFamily="2" charset="-78"/>
              </a:endParaRPr>
            </a:p>
          </p:txBody>
        </p:sp>
      </p:grpSp>
      <p:sp>
        <p:nvSpPr>
          <p:cNvPr id="2" name="Freeform 10">
            <a:extLst>
              <a:ext uri="{FF2B5EF4-FFF2-40B4-BE49-F238E27FC236}">
                <a16:creationId xmlns:a16="http://schemas.microsoft.com/office/drawing/2014/main" id="{ED2C9A85-F29D-D914-4868-78332126F393}"/>
              </a:ext>
            </a:extLst>
          </p:cNvPr>
          <p:cNvSpPr>
            <a:spLocks noEditPoints="1"/>
          </p:cNvSpPr>
          <p:nvPr/>
        </p:nvSpPr>
        <p:spPr bwMode="auto">
          <a:xfrm>
            <a:off x="8369072" y="5161309"/>
            <a:ext cx="1978820" cy="1023938"/>
          </a:xfrm>
          <a:custGeom>
            <a:avLst/>
            <a:gdLst>
              <a:gd name="T0" fmla="*/ 206 w 968"/>
              <a:gd name="T1" fmla="*/ 247 h 502"/>
              <a:gd name="T2" fmla="*/ 306 w 968"/>
              <a:gd name="T3" fmla="*/ 247 h 502"/>
              <a:gd name="T4" fmla="*/ 319 w 968"/>
              <a:gd name="T5" fmla="*/ 244 h 502"/>
              <a:gd name="T6" fmla="*/ 312 w 968"/>
              <a:gd name="T7" fmla="*/ 234 h 502"/>
              <a:gd name="T8" fmla="*/ 306 w 968"/>
              <a:gd name="T9" fmla="*/ 59 h 502"/>
              <a:gd name="T10" fmla="*/ 465 w 968"/>
              <a:gd name="T11" fmla="*/ 32 h 502"/>
              <a:gd name="T12" fmla="*/ 666 w 968"/>
              <a:gd name="T13" fmla="*/ 141 h 502"/>
              <a:gd name="T14" fmla="*/ 894 w 968"/>
              <a:gd name="T15" fmla="*/ 265 h 502"/>
              <a:gd name="T16" fmla="*/ 932 w 968"/>
              <a:gd name="T17" fmla="*/ 433 h 502"/>
              <a:gd name="T18" fmla="*/ 849 w 968"/>
              <a:gd name="T19" fmla="*/ 496 h 502"/>
              <a:gd name="T20" fmla="*/ 768 w 968"/>
              <a:gd name="T21" fmla="*/ 484 h 502"/>
              <a:gd name="T22" fmla="*/ 719 w 968"/>
              <a:gd name="T23" fmla="*/ 458 h 502"/>
              <a:gd name="T24" fmla="*/ 699 w 968"/>
              <a:gd name="T25" fmla="*/ 462 h 502"/>
              <a:gd name="T26" fmla="*/ 616 w 968"/>
              <a:gd name="T27" fmla="*/ 499 h 502"/>
              <a:gd name="T28" fmla="*/ 116 w 968"/>
              <a:gd name="T29" fmla="*/ 499 h 502"/>
              <a:gd name="T30" fmla="*/ 1 w 968"/>
              <a:gd name="T31" fmla="*/ 383 h 502"/>
              <a:gd name="T32" fmla="*/ 56 w 968"/>
              <a:gd name="T33" fmla="*/ 264 h 502"/>
              <a:gd name="T34" fmla="*/ 110 w 968"/>
              <a:gd name="T35" fmla="*/ 247 h 502"/>
              <a:gd name="T36" fmla="*/ 206 w 968"/>
              <a:gd name="T37" fmla="*/ 247 h 502"/>
              <a:gd name="T38" fmla="*/ 206 w 968"/>
              <a:gd name="T39" fmla="*/ 247 h 502"/>
              <a:gd name="T40" fmla="*/ 377 w 968"/>
              <a:gd name="T41" fmla="*/ 279 h 502"/>
              <a:gd name="T42" fmla="*/ 377 w 968"/>
              <a:gd name="T43" fmla="*/ 280 h 502"/>
              <a:gd name="T44" fmla="*/ 137 w 968"/>
              <a:gd name="T45" fmla="*/ 280 h 502"/>
              <a:gd name="T46" fmla="*/ 49 w 968"/>
              <a:gd name="T47" fmla="*/ 361 h 502"/>
              <a:gd name="T48" fmla="*/ 61 w 968"/>
              <a:gd name="T49" fmla="*/ 378 h 502"/>
              <a:gd name="T50" fmla="*/ 73 w 968"/>
              <a:gd name="T51" fmla="*/ 363 h 502"/>
              <a:gd name="T52" fmla="*/ 143 w 968"/>
              <a:gd name="T53" fmla="*/ 304 h 502"/>
              <a:gd name="T54" fmla="*/ 359 w 968"/>
              <a:gd name="T55" fmla="*/ 302 h 502"/>
              <a:gd name="T56" fmla="*/ 378 w 968"/>
              <a:gd name="T57" fmla="*/ 323 h 502"/>
              <a:gd name="T58" fmla="*/ 378 w 968"/>
              <a:gd name="T59" fmla="*/ 449 h 502"/>
              <a:gd name="T60" fmla="*/ 395 w 968"/>
              <a:gd name="T61" fmla="*/ 468 h 502"/>
              <a:gd name="T62" fmla="*/ 615 w 968"/>
              <a:gd name="T63" fmla="*/ 467 h 502"/>
              <a:gd name="T64" fmla="*/ 697 w 968"/>
              <a:gd name="T65" fmla="*/ 398 h 502"/>
              <a:gd name="T66" fmla="*/ 603 w 968"/>
              <a:gd name="T67" fmla="*/ 278 h 502"/>
              <a:gd name="T68" fmla="*/ 377 w 968"/>
              <a:gd name="T69" fmla="*/ 279 h 502"/>
              <a:gd name="T70" fmla="*/ 305 w 968"/>
              <a:gd name="T71" fmla="*/ 144 h 502"/>
              <a:gd name="T72" fmla="*/ 411 w 968"/>
              <a:gd name="T73" fmla="*/ 246 h 502"/>
              <a:gd name="T74" fmla="*/ 576 w 968"/>
              <a:gd name="T75" fmla="*/ 247 h 502"/>
              <a:gd name="T76" fmla="*/ 617 w 968"/>
              <a:gd name="T77" fmla="*/ 223 h 502"/>
              <a:gd name="T78" fmla="*/ 667 w 968"/>
              <a:gd name="T79" fmla="*/ 206 h 502"/>
              <a:gd name="T80" fmla="*/ 675 w 968"/>
              <a:gd name="T81" fmla="*/ 210 h 502"/>
              <a:gd name="T82" fmla="*/ 853 w 968"/>
              <a:gd name="T83" fmla="*/ 309 h 502"/>
              <a:gd name="T84" fmla="*/ 876 w 968"/>
              <a:gd name="T85" fmla="*/ 383 h 502"/>
              <a:gd name="T86" fmla="*/ 880 w 968"/>
              <a:gd name="T87" fmla="*/ 406 h 502"/>
              <a:gd name="T88" fmla="*/ 899 w 968"/>
              <a:gd name="T89" fmla="*/ 392 h 502"/>
              <a:gd name="T90" fmla="*/ 857 w 968"/>
              <a:gd name="T91" fmla="*/ 283 h 502"/>
              <a:gd name="T92" fmla="*/ 446 w 968"/>
              <a:gd name="T93" fmla="*/ 58 h 502"/>
              <a:gd name="T94" fmla="*/ 305 w 968"/>
              <a:gd name="T95" fmla="*/ 144 h 5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967" h="502">
                <a:moveTo>
                  <a:pt x="206" y="247"/>
                </a:moveTo>
                <a:cubicBezTo>
                  <a:pt x="239" y="247"/>
                  <a:pt x="273" y="247"/>
                  <a:pt x="306" y="247"/>
                </a:cubicBezTo>
                <a:cubicBezTo>
                  <a:pt x="310" y="247"/>
                  <a:pt x="316" y="249"/>
                  <a:pt x="319" y="244"/>
                </a:cubicBezTo>
                <a:cubicBezTo>
                  <a:pt x="321" y="239"/>
                  <a:pt x="315" y="237"/>
                  <a:pt x="312" y="234"/>
                </a:cubicBezTo>
                <a:cubicBezTo>
                  <a:pt x="262" y="185"/>
                  <a:pt x="260" y="120"/>
                  <a:pt x="306" y="59"/>
                </a:cubicBezTo>
                <a:cubicBezTo>
                  <a:pt x="342" y="10"/>
                  <a:pt x="407" y="0"/>
                  <a:pt x="465" y="32"/>
                </a:cubicBezTo>
                <a:cubicBezTo>
                  <a:pt x="532" y="69"/>
                  <a:pt x="599" y="105"/>
                  <a:pt x="666" y="141"/>
                </a:cubicBezTo>
                <a:cubicBezTo>
                  <a:pt x="742" y="183"/>
                  <a:pt x="819" y="223"/>
                  <a:pt x="894" y="265"/>
                </a:cubicBezTo>
                <a:cubicBezTo>
                  <a:pt x="954" y="298"/>
                  <a:pt x="968" y="375"/>
                  <a:pt x="932" y="433"/>
                </a:cubicBezTo>
                <a:cubicBezTo>
                  <a:pt x="911" y="466"/>
                  <a:pt x="887" y="488"/>
                  <a:pt x="849" y="496"/>
                </a:cubicBezTo>
                <a:cubicBezTo>
                  <a:pt x="820" y="502"/>
                  <a:pt x="793" y="497"/>
                  <a:pt x="768" y="484"/>
                </a:cubicBezTo>
                <a:cubicBezTo>
                  <a:pt x="751" y="475"/>
                  <a:pt x="735" y="466"/>
                  <a:pt x="719" y="458"/>
                </a:cubicBezTo>
                <a:cubicBezTo>
                  <a:pt x="710" y="453"/>
                  <a:pt x="705" y="455"/>
                  <a:pt x="699" y="462"/>
                </a:cubicBezTo>
                <a:cubicBezTo>
                  <a:pt x="677" y="486"/>
                  <a:pt x="649" y="499"/>
                  <a:pt x="616" y="499"/>
                </a:cubicBezTo>
                <a:cubicBezTo>
                  <a:pt x="449" y="499"/>
                  <a:pt x="283" y="500"/>
                  <a:pt x="116" y="499"/>
                </a:cubicBezTo>
                <a:cubicBezTo>
                  <a:pt x="50" y="498"/>
                  <a:pt x="4" y="449"/>
                  <a:pt x="1" y="383"/>
                </a:cubicBezTo>
                <a:cubicBezTo>
                  <a:pt x="0" y="334"/>
                  <a:pt x="11" y="292"/>
                  <a:pt x="56" y="264"/>
                </a:cubicBezTo>
                <a:cubicBezTo>
                  <a:pt x="72" y="254"/>
                  <a:pt x="90" y="247"/>
                  <a:pt x="110" y="247"/>
                </a:cubicBezTo>
                <a:cubicBezTo>
                  <a:pt x="142" y="247"/>
                  <a:pt x="174" y="247"/>
                  <a:pt x="206" y="247"/>
                </a:cubicBezTo>
                <a:cubicBezTo>
                  <a:pt x="206" y="247"/>
                  <a:pt x="206" y="247"/>
                  <a:pt x="206" y="247"/>
                </a:cubicBezTo>
                <a:close/>
                <a:moveTo>
                  <a:pt x="377" y="279"/>
                </a:moveTo>
                <a:cubicBezTo>
                  <a:pt x="377" y="279"/>
                  <a:pt x="377" y="280"/>
                  <a:pt x="377" y="280"/>
                </a:cubicBezTo>
                <a:cubicBezTo>
                  <a:pt x="297" y="280"/>
                  <a:pt x="217" y="280"/>
                  <a:pt x="137" y="280"/>
                </a:cubicBezTo>
                <a:cubicBezTo>
                  <a:pt x="85" y="281"/>
                  <a:pt x="48" y="315"/>
                  <a:pt x="49" y="361"/>
                </a:cubicBezTo>
                <a:cubicBezTo>
                  <a:pt x="49" y="370"/>
                  <a:pt x="51" y="378"/>
                  <a:pt x="61" y="378"/>
                </a:cubicBezTo>
                <a:cubicBezTo>
                  <a:pt x="69" y="379"/>
                  <a:pt x="73" y="372"/>
                  <a:pt x="73" y="363"/>
                </a:cubicBezTo>
                <a:cubicBezTo>
                  <a:pt x="73" y="321"/>
                  <a:pt x="105" y="304"/>
                  <a:pt x="143" y="304"/>
                </a:cubicBezTo>
                <a:cubicBezTo>
                  <a:pt x="215" y="304"/>
                  <a:pt x="287" y="304"/>
                  <a:pt x="359" y="302"/>
                </a:cubicBezTo>
                <a:cubicBezTo>
                  <a:pt x="375" y="302"/>
                  <a:pt x="379" y="307"/>
                  <a:pt x="378" y="323"/>
                </a:cubicBezTo>
                <a:cubicBezTo>
                  <a:pt x="377" y="365"/>
                  <a:pt x="378" y="407"/>
                  <a:pt x="378" y="449"/>
                </a:cubicBezTo>
                <a:cubicBezTo>
                  <a:pt x="377" y="461"/>
                  <a:pt x="380" y="468"/>
                  <a:pt x="395" y="468"/>
                </a:cubicBezTo>
                <a:cubicBezTo>
                  <a:pt x="468" y="467"/>
                  <a:pt x="541" y="468"/>
                  <a:pt x="615" y="467"/>
                </a:cubicBezTo>
                <a:cubicBezTo>
                  <a:pt x="658" y="467"/>
                  <a:pt x="689" y="441"/>
                  <a:pt x="697" y="398"/>
                </a:cubicBezTo>
                <a:cubicBezTo>
                  <a:pt x="711" y="330"/>
                  <a:pt x="672" y="275"/>
                  <a:pt x="603" y="278"/>
                </a:cubicBezTo>
                <a:cubicBezTo>
                  <a:pt x="528" y="281"/>
                  <a:pt x="452" y="279"/>
                  <a:pt x="377" y="279"/>
                </a:cubicBezTo>
                <a:close/>
                <a:moveTo>
                  <a:pt x="305" y="144"/>
                </a:moveTo>
                <a:cubicBezTo>
                  <a:pt x="299" y="202"/>
                  <a:pt x="365" y="243"/>
                  <a:pt x="411" y="246"/>
                </a:cubicBezTo>
                <a:cubicBezTo>
                  <a:pt x="466" y="250"/>
                  <a:pt x="521" y="246"/>
                  <a:pt x="576" y="247"/>
                </a:cubicBezTo>
                <a:cubicBezTo>
                  <a:pt x="597" y="248"/>
                  <a:pt x="608" y="242"/>
                  <a:pt x="617" y="223"/>
                </a:cubicBezTo>
                <a:cubicBezTo>
                  <a:pt x="633" y="188"/>
                  <a:pt x="634" y="188"/>
                  <a:pt x="667" y="206"/>
                </a:cubicBezTo>
                <a:cubicBezTo>
                  <a:pt x="670" y="207"/>
                  <a:pt x="673" y="209"/>
                  <a:pt x="675" y="210"/>
                </a:cubicBezTo>
                <a:cubicBezTo>
                  <a:pt x="735" y="243"/>
                  <a:pt x="794" y="275"/>
                  <a:pt x="853" y="309"/>
                </a:cubicBezTo>
                <a:cubicBezTo>
                  <a:pt x="882" y="327"/>
                  <a:pt x="889" y="353"/>
                  <a:pt x="876" y="383"/>
                </a:cubicBezTo>
                <a:cubicBezTo>
                  <a:pt x="873" y="392"/>
                  <a:pt x="866" y="401"/>
                  <a:pt x="880" y="406"/>
                </a:cubicBezTo>
                <a:cubicBezTo>
                  <a:pt x="892" y="411"/>
                  <a:pt x="895" y="400"/>
                  <a:pt x="899" y="392"/>
                </a:cubicBezTo>
                <a:cubicBezTo>
                  <a:pt x="918" y="351"/>
                  <a:pt x="902" y="308"/>
                  <a:pt x="857" y="283"/>
                </a:cubicBezTo>
                <a:cubicBezTo>
                  <a:pt x="720" y="208"/>
                  <a:pt x="582" y="134"/>
                  <a:pt x="446" y="58"/>
                </a:cubicBezTo>
                <a:cubicBezTo>
                  <a:pt x="369" y="15"/>
                  <a:pt x="308" y="82"/>
                  <a:pt x="305" y="144"/>
                </a:cubicBezTo>
                <a:close/>
              </a:path>
            </a:pathLst>
          </a:custGeom>
          <a:solidFill>
            <a:srgbClr val="5C9752"/>
          </a:solidFill>
          <a:ln>
            <a:noFill/>
          </a:ln>
        </p:spPr>
        <p:txBody>
          <a:bodyPr vert="horz" wrap="square" lIns="137160" tIns="68580" rIns="137160" bIns="6858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 sz="2100">
              <a:cs typeface="B Nazanin" panose="00000400000000000000" pitchFamily="2" charset="-78"/>
            </a:endParaRPr>
          </a:p>
        </p:txBody>
      </p:sp>
      <p:sp>
        <p:nvSpPr>
          <p:cNvPr id="3" name="Freeform 21">
            <a:extLst>
              <a:ext uri="{FF2B5EF4-FFF2-40B4-BE49-F238E27FC236}">
                <a16:creationId xmlns:a16="http://schemas.microsoft.com/office/drawing/2014/main" id="{783A43EE-4A44-1AC2-DCA7-1F48D9AA41DF}"/>
              </a:ext>
            </a:extLst>
          </p:cNvPr>
          <p:cNvSpPr/>
          <p:nvPr/>
        </p:nvSpPr>
        <p:spPr bwMode="auto">
          <a:xfrm>
            <a:off x="7890443" y="5094631"/>
            <a:ext cx="750095" cy="471488"/>
          </a:xfrm>
          <a:custGeom>
            <a:avLst/>
            <a:gdLst>
              <a:gd name="T0" fmla="*/ 367 w 367"/>
              <a:gd name="T1" fmla="*/ 193 h 230"/>
              <a:gd name="T2" fmla="*/ 183 w 367"/>
              <a:gd name="T3" fmla="*/ 71 h 230"/>
              <a:gd name="T4" fmla="*/ 360 w 367"/>
              <a:gd name="T5" fmla="*/ 230 h 230"/>
              <a:gd name="T6" fmla="*/ 175 w 367"/>
              <a:gd name="T7" fmla="*/ 206 h 230"/>
              <a:gd name="T8" fmla="*/ 85 w 367"/>
              <a:gd name="T9" fmla="*/ 132 h 230"/>
              <a:gd name="T10" fmla="*/ 7 w 367"/>
              <a:gd name="T11" fmla="*/ 23 h 230"/>
              <a:gd name="T12" fmla="*/ 9 w 367"/>
              <a:gd name="T13" fmla="*/ 12 h 230"/>
              <a:gd name="T14" fmla="*/ 254 w 367"/>
              <a:gd name="T15" fmla="*/ 39 h 230"/>
              <a:gd name="T16" fmla="*/ 367 w 367"/>
              <a:gd name="T17" fmla="*/ 193 h 2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67" h="230">
                <a:moveTo>
                  <a:pt x="367" y="193"/>
                </a:moveTo>
                <a:cubicBezTo>
                  <a:pt x="320" y="126"/>
                  <a:pt x="261" y="85"/>
                  <a:pt x="183" y="71"/>
                </a:cubicBezTo>
                <a:cubicBezTo>
                  <a:pt x="254" y="111"/>
                  <a:pt x="321" y="155"/>
                  <a:pt x="360" y="230"/>
                </a:cubicBezTo>
                <a:cubicBezTo>
                  <a:pt x="299" y="211"/>
                  <a:pt x="235" y="223"/>
                  <a:pt x="175" y="206"/>
                </a:cubicBezTo>
                <a:cubicBezTo>
                  <a:pt x="134" y="195"/>
                  <a:pt x="105" y="168"/>
                  <a:pt x="85" y="132"/>
                </a:cubicBezTo>
                <a:cubicBezTo>
                  <a:pt x="63" y="93"/>
                  <a:pt x="42" y="53"/>
                  <a:pt x="7" y="23"/>
                </a:cubicBezTo>
                <a:cubicBezTo>
                  <a:pt x="0" y="17"/>
                  <a:pt x="0" y="13"/>
                  <a:pt x="9" y="12"/>
                </a:cubicBezTo>
                <a:cubicBezTo>
                  <a:pt x="93" y="5"/>
                  <a:pt x="175" y="0"/>
                  <a:pt x="254" y="39"/>
                </a:cubicBezTo>
                <a:cubicBezTo>
                  <a:pt x="312" y="69"/>
                  <a:pt x="361" y="133"/>
                  <a:pt x="367" y="193"/>
                </a:cubicBezTo>
                <a:close/>
              </a:path>
            </a:pathLst>
          </a:custGeom>
          <a:solidFill>
            <a:srgbClr val="5C9752"/>
          </a:solidFill>
          <a:ln>
            <a:noFill/>
          </a:ln>
        </p:spPr>
        <p:txBody>
          <a:bodyPr vert="horz" wrap="square" lIns="137160" tIns="68580" rIns="137160" bIns="6858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 sz="2100">
              <a:cs typeface="B Nazanin" panose="00000400000000000000" pitchFamily="2" charset="-78"/>
            </a:endParaRPr>
          </a:p>
        </p:txBody>
      </p:sp>
      <p:sp>
        <p:nvSpPr>
          <p:cNvPr id="4" name="Freeform 25">
            <a:extLst>
              <a:ext uri="{FF2B5EF4-FFF2-40B4-BE49-F238E27FC236}">
                <a16:creationId xmlns:a16="http://schemas.microsoft.com/office/drawing/2014/main" id="{554767D4-6A71-2FD6-5829-4F055893C9B9}"/>
              </a:ext>
            </a:extLst>
          </p:cNvPr>
          <p:cNvSpPr/>
          <p:nvPr/>
        </p:nvSpPr>
        <p:spPr bwMode="auto">
          <a:xfrm>
            <a:off x="8642918" y="5089868"/>
            <a:ext cx="273845" cy="464345"/>
          </a:xfrm>
          <a:custGeom>
            <a:avLst/>
            <a:gdLst>
              <a:gd name="T0" fmla="*/ 134 w 134"/>
              <a:gd name="T1" fmla="*/ 0 h 228"/>
              <a:gd name="T2" fmla="*/ 101 w 134"/>
              <a:gd name="T3" fmla="*/ 92 h 228"/>
              <a:gd name="T4" fmla="*/ 56 w 134"/>
              <a:gd name="T5" fmla="*/ 211 h 228"/>
              <a:gd name="T6" fmla="*/ 42 w 134"/>
              <a:gd name="T7" fmla="*/ 222 h 228"/>
              <a:gd name="T8" fmla="*/ 24 w 134"/>
              <a:gd name="T9" fmla="*/ 214 h 228"/>
              <a:gd name="T10" fmla="*/ 9 w 134"/>
              <a:gd name="T11" fmla="*/ 159 h 228"/>
              <a:gd name="T12" fmla="*/ 78 w 134"/>
              <a:gd name="T13" fmla="*/ 27 h 228"/>
              <a:gd name="T14" fmla="*/ 134 w 134"/>
              <a:gd name="T15" fmla="*/ 0 h 2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34" h="228">
                <a:moveTo>
                  <a:pt x="134" y="0"/>
                </a:moveTo>
                <a:cubicBezTo>
                  <a:pt x="105" y="28"/>
                  <a:pt x="101" y="59"/>
                  <a:pt x="101" y="92"/>
                </a:cubicBezTo>
                <a:cubicBezTo>
                  <a:pt x="101" y="137"/>
                  <a:pt x="92" y="179"/>
                  <a:pt x="56" y="211"/>
                </a:cubicBezTo>
                <a:cubicBezTo>
                  <a:pt x="52" y="215"/>
                  <a:pt x="47" y="218"/>
                  <a:pt x="42" y="222"/>
                </a:cubicBezTo>
                <a:cubicBezTo>
                  <a:pt x="33" y="228"/>
                  <a:pt x="27" y="227"/>
                  <a:pt x="24" y="214"/>
                </a:cubicBezTo>
                <a:cubicBezTo>
                  <a:pt x="20" y="195"/>
                  <a:pt x="12" y="177"/>
                  <a:pt x="9" y="159"/>
                </a:cubicBezTo>
                <a:cubicBezTo>
                  <a:pt x="0" y="99"/>
                  <a:pt x="33" y="59"/>
                  <a:pt x="78" y="27"/>
                </a:cubicBezTo>
                <a:cubicBezTo>
                  <a:pt x="94" y="17"/>
                  <a:pt x="110" y="6"/>
                  <a:pt x="134" y="0"/>
                </a:cubicBezTo>
                <a:close/>
              </a:path>
            </a:pathLst>
          </a:custGeom>
          <a:solidFill>
            <a:srgbClr val="5C9752"/>
          </a:solidFill>
          <a:ln>
            <a:noFill/>
          </a:ln>
        </p:spPr>
        <p:txBody>
          <a:bodyPr vert="horz" wrap="square" lIns="137160" tIns="68580" rIns="137160" bIns="6858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 sz="2100">
              <a:cs typeface="B Nazanin" panose="00000400000000000000" pitchFamily="2" charset="-78"/>
            </a:endParaRPr>
          </a:p>
        </p:txBody>
      </p:sp>
      <p:sp>
        <p:nvSpPr>
          <p:cNvPr id="6" name="Freeform 16">
            <a:extLst>
              <a:ext uri="{FF2B5EF4-FFF2-40B4-BE49-F238E27FC236}">
                <a16:creationId xmlns:a16="http://schemas.microsoft.com/office/drawing/2014/main" id="{C1EB24B3-8938-B085-E037-2C45366B962B}"/>
              </a:ext>
            </a:extLst>
          </p:cNvPr>
          <p:cNvSpPr/>
          <p:nvPr/>
        </p:nvSpPr>
        <p:spPr>
          <a:xfrm>
            <a:off x="5306674" y="5300186"/>
            <a:ext cx="971996" cy="877163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282"/>
              <a:gd name="f7" fmla="val 289"/>
              <a:gd name="f8" fmla="val 30"/>
              <a:gd name="f9" fmla="val 41"/>
              <a:gd name="f10" fmla="val 63"/>
              <a:gd name="f11" fmla="val 55"/>
              <a:gd name="f12" fmla="val 92"/>
              <a:gd name="f13" fmla="val 72"/>
              <a:gd name="f14" fmla="val 118"/>
              <a:gd name="f15" fmla="val 97"/>
              <a:gd name="f16" fmla="val 151"/>
              <a:gd name="f17" fmla="val 52"/>
              <a:gd name="f18" fmla="val 197"/>
              <a:gd name="f19" fmla="val 23"/>
              <a:gd name="f20" fmla="val 248"/>
              <a:gd name="f21" fmla="val 253"/>
              <a:gd name="f22" fmla="val 11"/>
              <a:gd name="f23" fmla="val 257"/>
              <a:gd name="f24" fmla="val 262"/>
              <a:gd name="f25" fmla="val 34"/>
              <a:gd name="f26" fmla="val 274"/>
              <a:gd name="f27" fmla="val 68"/>
              <a:gd name="f28" fmla="val 103"/>
              <a:gd name="f29" fmla="val 280"/>
              <a:gd name="f30" fmla="val 140"/>
              <a:gd name="f31" fmla="val 279"/>
              <a:gd name="f32" fmla="val 176"/>
              <a:gd name="f33" fmla="val 271"/>
              <a:gd name="f34" fmla="val 210"/>
              <a:gd name="f35" fmla="val 239"/>
              <a:gd name="f36" fmla="val 228"/>
              <a:gd name="f37" fmla="val 264"/>
              <a:gd name="f38" fmla="val 203"/>
              <a:gd name="f39" fmla="val 276"/>
              <a:gd name="f40" fmla="val 171"/>
              <a:gd name="f41" fmla="val 275"/>
              <a:gd name="f42" fmla="val 158"/>
              <a:gd name="f43" fmla="val 147"/>
              <a:gd name="f44" fmla="val 270"/>
              <a:gd name="f45" fmla="val 135"/>
              <a:gd name="f46" fmla="val 265"/>
              <a:gd name="f47" fmla="val 134"/>
              <a:gd name="f48" fmla="val 131"/>
              <a:gd name="f49" fmla="val 130"/>
              <a:gd name="f50" fmla="val 86"/>
              <a:gd name="f51" fmla="val 40"/>
              <a:gd name="f52" fmla="val 269"/>
              <a:gd name="f53" fmla="val 19"/>
              <a:gd name="f54" fmla="val 226"/>
              <a:gd name="f55" fmla="val 4"/>
              <a:gd name="f56" fmla="val 196"/>
              <a:gd name="f57" fmla="val 165"/>
              <a:gd name="f58" fmla="val 132"/>
              <a:gd name="f59" fmla="val 7"/>
              <a:gd name="f60" fmla="val 100"/>
              <a:gd name="f61" fmla="val 17"/>
              <a:gd name="f62" fmla="val 70"/>
              <a:gd name="f63" fmla="val 163"/>
              <a:gd name="f64" fmla="val 255"/>
              <a:gd name="f65" fmla="val 164"/>
              <a:gd name="f66" fmla="val 256"/>
              <a:gd name="f67" fmla="val 166"/>
              <a:gd name="f68" fmla="val 168"/>
              <a:gd name="f69" fmla="val 191"/>
              <a:gd name="f70" fmla="val 258"/>
              <a:gd name="f71" fmla="val 211"/>
              <a:gd name="f72" fmla="val 251"/>
              <a:gd name="f73" fmla="val 227"/>
              <a:gd name="f74" fmla="val 235"/>
              <a:gd name="f75" fmla="val 250"/>
              <a:gd name="f76" fmla="val 213"/>
              <a:gd name="f77" fmla="val 259"/>
              <a:gd name="f78" fmla="val 185"/>
              <a:gd name="f79" fmla="val 156"/>
              <a:gd name="f80" fmla="val 266"/>
              <a:gd name="f81" fmla="val 129"/>
              <a:gd name="f82" fmla="val 102"/>
              <a:gd name="f83" fmla="val 76"/>
              <a:gd name="f84" fmla="val 252"/>
              <a:gd name="f85" fmla="val 58"/>
              <a:gd name="f86" fmla="val 246"/>
              <a:gd name="f87" fmla="val 240"/>
              <a:gd name="f88" fmla="val 22"/>
              <a:gd name="f89" fmla="val 28"/>
              <a:gd name="f90" fmla="val 218"/>
              <a:gd name="f91" fmla="val 33"/>
              <a:gd name="f92" fmla="val 209"/>
              <a:gd name="f93" fmla="val 39"/>
              <a:gd name="f94" fmla="val 82"/>
              <a:gd name="f95" fmla="val 127"/>
              <a:gd name="f96" fmla="val 115"/>
              <a:gd name="f97" fmla="val 111"/>
              <a:gd name="f98" fmla="val 141"/>
              <a:gd name="f99" fmla="val 101"/>
              <a:gd name="f100" fmla="val 169"/>
              <a:gd name="f101" fmla="val 107"/>
              <a:gd name="f102" fmla="val 200"/>
              <a:gd name="f103" fmla="val 220"/>
              <a:gd name="f104" fmla="val 122"/>
              <a:gd name="f105" fmla="val 236"/>
              <a:gd name="f106" fmla="val 247"/>
              <a:gd name="f107" fmla="val 161"/>
              <a:gd name="f108" fmla="val 183"/>
              <a:gd name="f109" fmla="val 154"/>
              <a:gd name="f110" fmla="val 205"/>
              <a:gd name="f111" fmla="val 108"/>
              <a:gd name="f112" fmla="val 206"/>
              <a:gd name="f113" fmla="val 207"/>
              <a:gd name="f114" fmla="val 208"/>
              <a:gd name="f115" fmla="val 109"/>
              <a:gd name="f116" fmla="val 193"/>
              <a:gd name="f117" fmla="val 178"/>
              <a:gd name="f118" fmla="val 37"/>
              <a:gd name="f119" fmla="val 60"/>
              <a:gd name="f120" fmla="val 32"/>
              <a:gd name="f121" fmla="val 26"/>
              <a:gd name="f122" fmla="val 13"/>
              <a:gd name="f123" fmla="val 144"/>
              <a:gd name="f124" fmla="val 14"/>
              <a:gd name="f125" fmla="val 29"/>
              <a:gd name="f126" fmla="val 215"/>
              <a:gd name="f127" fmla="val 53"/>
              <a:gd name="f128" fmla="val 75"/>
              <a:gd name="f129" fmla="val 85"/>
              <a:gd name="f130" fmla="val 260"/>
              <a:gd name="f131" fmla="val 94"/>
              <a:gd name="f132" fmla="val 90"/>
              <a:gd name="f133" fmla="val 216"/>
              <a:gd name="f134" fmla="val 77"/>
              <a:gd name="f135" fmla="val 175"/>
              <a:gd name="f136" fmla="val 64"/>
              <a:gd name="f137" fmla="val 65"/>
              <a:gd name="f138" fmla="val 66"/>
              <a:gd name="f139" fmla="val 67"/>
              <a:gd name="f140" fmla="val 133"/>
              <a:gd name="f141" fmla="val 73"/>
              <a:gd name="f142" fmla="val 80"/>
              <a:gd name="f143" fmla="val 160"/>
              <a:gd name="f144" fmla="val 87"/>
              <a:gd name="f145" fmla="val 173"/>
              <a:gd name="f146" fmla="val 88"/>
              <a:gd name="f147" fmla="val 172"/>
              <a:gd name="f148" fmla="val 91"/>
              <a:gd name="f149" fmla="val 150"/>
              <a:gd name="f150" fmla="val 99"/>
              <a:gd name="f151" fmla="val 112"/>
              <a:gd name="f152" fmla="val 110"/>
              <a:gd name="f153" fmla="+- 0 0 -90"/>
              <a:gd name="f154" fmla="*/ f3 1 282"/>
              <a:gd name="f155" fmla="*/ f4 1 289"/>
              <a:gd name="f156" fmla="val f5"/>
              <a:gd name="f157" fmla="val f6"/>
              <a:gd name="f158" fmla="val f7"/>
              <a:gd name="f159" fmla="*/ f153 f0 1"/>
              <a:gd name="f160" fmla="+- f158 0 f156"/>
              <a:gd name="f161" fmla="+- f157 0 f156"/>
              <a:gd name="f162" fmla="*/ f159 1 f2"/>
              <a:gd name="f163" fmla="*/ f161 1 282"/>
              <a:gd name="f164" fmla="*/ f160 1 289"/>
              <a:gd name="f165" fmla="*/ 30 f161 1"/>
              <a:gd name="f166" fmla="*/ 41 f160 1"/>
              <a:gd name="f167" fmla="*/ 118 f161 1"/>
              <a:gd name="f168" fmla="*/ 97 f160 1"/>
              <a:gd name="f169" fmla="*/ 248 f161 1"/>
              <a:gd name="f170" fmla="*/ 0 f160 1"/>
              <a:gd name="f171" fmla="*/ 262 f161 1"/>
              <a:gd name="f172" fmla="*/ 34 f160 1"/>
              <a:gd name="f173" fmla="*/ 280 f161 1"/>
              <a:gd name="f174" fmla="*/ 140 f160 1"/>
              <a:gd name="f175" fmla="*/ 239 f160 1"/>
              <a:gd name="f176" fmla="*/ 171 f161 1"/>
              <a:gd name="f177" fmla="*/ 275 f160 1"/>
              <a:gd name="f178" fmla="*/ 135 f161 1"/>
              <a:gd name="f179" fmla="*/ 265 f160 1"/>
              <a:gd name="f180" fmla="*/ 130 f161 1"/>
              <a:gd name="f181" fmla="*/ 19 f161 1"/>
              <a:gd name="f182" fmla="*/ 226 f160 1"/>
              <a:gd name="f183" fmla="*/ 4 f161 1"/>
              <a:gd name="f184" fmla="*/ 132 f160 1"/>
              <a:gd name="f185" fmla="*/ 163 f161 1"/>
              <a:gd name="f186" fmla="*/ 255 f160 1"/>
              <a:gd name="f187" fmla="*/ 168 f161 1"/>
              <a:gd name="f188" fmla="*/ 256 f160 1"/>
              <a:gd name="f189" fmla="*/ 227 f161 1"/>
              <a:gd name="f190" fmla="*/ 235 f160 1"/>
              <a:gd name="f191" fmla="*/ 156 f160 1"/>
              <a:gd name="f192" fmla="*/ 256 f161 1"/>
              <a:gd name="f193" fmla="*/ 76 f160 1"/>
              <a:gd name="f194" fmla="*/ 240 f161 1"/>
              <a:gd name="f195" fmla="*/ 22 f160 1"/>
              <a:gd name="f196" fmla="*/ 209 f161 1"/>
              <a:gd name="f197" fmla="*/ 39 f160 1"/>
              <a:gd name="f198" fmla="*/ 127 f161 1"/>
              <a:gd name="f199" fmla="*/ 115 f160 1"/>
              <a:gd name="f200" fmla="*/ 107 f161 1"/>
              <a:gd name="f201" fmla="*/ 200 f160 1"/>
              <a:gd name="f202" fmla="*/ 140 f161 1"/>
              <a:gd name="f203" fmla="*/ 247 f160 1"/>
              <a:gd name="f204" fmla="*/ 205 f161 1"/>
              <a:gd name="f205" fmla="*/ 108 f160 1"/>
              <a:gd name="f206" fmla="*/ 208 f161 1"/>
              <a:gd name="f207" fmla="*/ 109 f160 1"/>
              <a:gd name="f208" fmla="*/ 37 f161 1"/>
              <a:gd name="f209" fmla="*/ 60 f160 1"/>
              <a:gd name="f210" fmla="*/ 22 f161 1"/>
              <a:gd name="f211" fmla="*/ 29 f161 1"/>
              <a:gd name="f212" fmla="*/ 215 f160 1"/>
              <a:gd name="f213" fmla="*/ 75 f161 1"/>
              <a:gd name="f214" fmla="*/ 257 f160 1"/>
              <a:gd name="f215" fmla="*/ 103 f161 1"/>
              <a:gd name="f216" fmla="*/ 258 f160 1"/>
              <a:gd name="f217" fmla="*/ 64 f161 1"/>
              <a:gd name="f218" fmla="*/ 134 f160 1"/>
              <a:gd name="f219" fmla="*/ 67 f161 1"/>
              <a:gd name="f220" fmla="*/ 133 f160 1"/>
              <a:gd name="f221" fmla="*/ 87 f161 1"/>
              <a:gd name="f222" fmla="*/ 173 f160 1"/>
              <a:gd name="f223" fmla="*/ 88 f161 1"/>
              <a:gd name="f224" fmla="*/ 171 f160 1"/>
              <a:gd name="f225" fmla="*/ 109 f161 1"/>
              <a:gd name="f226" fmla="*/ 112 f160 1"/>
              <a:gd name="f227" fmla="*/ 108 f161 1"/>
              <a:gd name="f228" fmla="*/ 107 f160 1"/>
              <a:gd name="f229" fmla="+- f162 0 f1"/>
              <a:gd name="f230" fmla="*/ f165 1 282"/>
              <a:gd name="f231" fmla="*/ f166 1 289"/>
              <a:gd name="f232" fmla="*/ f167 1 282"/>
              <a:gd name="f233" fmla="*/ f168 1 289"/>
              <a:gd name="f234" fmla="*/ f169 1 282"/>
              <a:gd name="f235" fmla="*/ f170 1 289"/>
              <a:gd name="f236" fmla="*/ f171 1 282"/>
              <a:gd name="f237" fmla="*/ f172 1 289"/>
              <a:gd name="f238" fmla="*/ f173 1 282"/>
              <a:gd name="f239" fmla="*/ f174 1 289"/>
              <a:gd name="f240" fmla="*/ f175 1 289"/>
              <a:gd name="f241" fmla="*/ f176 1 282"/>
              <a:gd name="f242" fmla="*/ f177 1 289"/>
              <a:gd name="f243" fmla="*/ f178 1 282"/>
              <a:gd name="f244" fmla="*/ f179 1 289"/>
              <a:gd name="f245" fmla="*/ f180 1 282"/>
              <a:gd name="f246" fmla="*/ f181 1 282"/>
              <a:gd name="f247" fmla="*/ f182 1 289"/>
              <a:gd name="f248" fmla="*/ f183 1 282"/>
              <a:gd name="f249" fmla="*/ f184 1 289"/>
              <a:gd name="f250" fmla="*/ f185 1 282"/>
              <a:gd name="f251" fmla="*/ f186 1 289"/>
              <a:gd name="f252" fmla="*/ f187 1 282"/>
              <a:gd name="f253" fmla="*/ f188 1 289"/>
              <a:gd name="f254" fmla="*/ f189 1 282"/>
              <a:gd name="f255" fmla="*/ f190 1 289"/>
              <a:gd name="f256" fmla="*/ f191 1 289"/>
              <a:gd name="f257" fmla="*/ f192 1 282"/>
              <a:gd name="f258" fmla="*/ f193 1 289"/>
              <a:gd name="f259" fmla="*/ f194 1 282"/>
              <a:gd name="f260" fmla="*/ f195 1 289"/>
              <a:gd name="f261" fmla="*/ f196 1 282"/>
              <a:gd name="f262" fmla="*/ f197 1 289"/>
              <a:gd name="f263" fmla="*/ f198 1 282"/>
              <a:gd name="f264" fmla="*/ f199 1 289"/>
              <a:gd name="f265" fmla="*/ f200 1 282"/>
              <a:gd name="f266" fmla="*/ f201 1 289"/>
              <a:gd name="f267" fmla="*/ f202 1 282"/>
              <a:gd name="f268" fmla="*/ f203 1 289"/>
              <a:gd name="f269" fmla="*/ f204 1 282"/>
              <a:gd name="f270" fmla="*/ f205 1 289"/>
              <a:gd name="f271" fmla="*/ f206 1 282"/>
              <a:gd name="f272" fmla="*/ f207 1 289"/>
              <a:gd name="f273" fmla="*/ f208 1 282"/>
              <a:gd name="f274" fmla="*/ f209 1 289"/>
              <a:gd name="f275" fmla="*/ f210 1 282"/>
              <a:gd name="f276" fmla="*/ f211 1 282"/>
              <a:gd name="f277" fmla="*/ f212 1 289"/>
              <a:gd name="f278" fmla="*/ f213 1 282"/>
              <a:gd name="f279" fmla="*/ f214 1 289"/>
              <a:gd name="f280" fmla="*/ f215 1 282"/>
              <a:gd name="f281" fmla="*/ f216 1 289"/>
              <a:gd name="f282" fmla="*/ f217 1 282"/>
              <a:gd name="f283" fmla="*/ f218 1 289"/>
              <a:gd name="f284" fmla="*/ f219 1 282"/>
              <a:gd name="f285" fmla="*/ f220 1 289"/>
              <a:gd name="f286" fmla="*/ f221 1 282"/>
              <a:gd name="f287" fmla="*/ f222 1 289"/>
              <a:gd name="f288" fmla="*/ f223 1 282"/>
              <a:gd name="f289" fmla="*/ f224 1 289"/>
              <a:gd name="f290" fmla="*/ f225 1 282"/>
              <a:gd name="f291" fmla="*/ f226 1 289"/>
              <a:gd name="f292" fmla="*/ f227 1 282"/>
              <a:gd name="f293" fmla="*/ f228 1 289"/>
              <a:gd name="f294" fmla="*/ 0 1 f163"/>
              <a:gd name="f295" fmla="*/ f157 1 f163"/>
              <a:gd name="f296" fmla="*/ 0 1 f164"/>
              <a:gd name="f297" fmla="*/ f158 1 f164"/>
              <a:gd name="f298" fmla="*/ f230 1 f163"/>
              <a:gd name="f299" fmla="*/ f231 1 f164"/>
              <a:gd name="f300" fmla="*/ f232 1 f163"/>
              <a:gd name="f301" fmla="*/ f233 1 f164"/>
              <a:gd name="f302" fmla="*/ f234 1 f163"/>
              <a:gd name="f303" fmla="*/ f235 1 f164"/>
              <a:gd name="f304" fmla="*/ f236 1 f163"/>
              <a:gd name="f305" fmla="*/ f237 1 f164"/>
              <a:gd name="f306" fmla="*/ f238 1 f163"/>
              <a:gd name="f307" fmla="*/ f239 1 f164"/>
              <a:gd name="f308" fmla="*/ f240 1 f164"/>
              <a:gd name="f309" fmla="*/ f241 1 f163"/>
              <a:gd name="f310" fmla="*/ f242 1 f164"/>
              <a:gd name="f311" fmla="*/ f243 1 f163"/>
              <a:gd name="f312" fmla="*/ f244 1 f164"/>
              <a:gd name="f313" fmla="*/ f245 1 f163"/>
              <a:gd name="f314" fmla="*/ f246 1 f163"/>
              <a:gd name="f315" fmla="*/ f247 1 f164"/>
              <a:gd name="f316" fmla="*/ f248 1 f163"/>
              <a:gd name="f317" fmla="*/ f249 1 f164"/>
              <a:gd name="f318" fmla="*/ f250 1 f163"/>
              <a:gd name="f319" fmla="*/ f251 1 f164"/>
              <a:gd name="f320" fmla="*/ f252 1 f163"/>
              <a:gd name="f321" fmla="*/ f253 1 f164"/>
              <a:gd name="f322" fmla="*/ f254 1 f163"/>
              <a:gd name="f323" fmla="*/ f255 1 f164"/>
              <a:gd name="f324" fmla="*/ f256 1 f164"/>
              <a:gd name="f325" fmla="*/ f257 1 f163"/>
              <a:gd name="f326" fmla="*/ f258 1 f164"/>
              <a:gd name="f327" fmla="*/ f259 1 f163"/>
              <a:gd name="f328" fmla="*/ f260 1 f164"/>
              <a:gd name="f329" fmla="*/ f261 1 f163"/>
              <a:gd name="f330" fmla="*/ f262 1 f164"/>
              <a:gd name="f331" fmla="*/ f263 1 f163"/>
              <a:gd name="f332" fmla="*/ f264 1 f164"/>
              <a:gd name="f333" fmla="*/ f265 1 f163"/>
              <a:gd name="f334" fmla="*/ f266 1 f164"/>
              <a:gd name="f335" fmla="*/ f267 1 f163"/>
              <a:gd name="f336" fmla="*/ f268 1 f164"/>
              <a:gd name="f337" fmla="*/ f269 1 f163"/>
              <a:gd name="f338" fmla="*/ f270 1 f164"/>
              <a:gd name="f339" fmla="*/ f271 1 f163"/>
              <a:gd name="f340" fmla="*/ f272 1 f164"/>
              <a:gd name="f341" fmla="*/ f273 1 f163"/>
              <a:gd name="f342" fmla="*/ f274 1 f164"/>
              <a:gd name="f343" fmla="*/ f275 1 f163"/>
              <a:gd name="f344" fmla="*/ f276 1 f163"/>
              <a:gd name="f345" fmla="*/ f277 1 f164"/>
              <a:gd name="f346" fmla="*/ f278 1 f163"/>
              <a:gd name="f347" fmla="*/ f279 1 f164"/>
              <a:gd name="f348" fmla="*/ f280 1 f163"/>
              <a:gd name="f349" fmla="*/ f281 1 f164"/>
              <a:gd name="f350" fmla="*/ f282 1 f163"/>
              <a:gd name="f351" fmla="*/ f283 1 f164"/>
              <a:gd name="f352" fmla="*/ f284 1 f163"/>
              <a:gd name="f353" fmla="*/ f285 1 f164"/>
              <a:gd name="f354" fmla="*/ f286 1 f163"/>
              <a:gd name="f355" fmla="*/ f287 1 f164"/>
              <a:gd name="f356" fmla="*/ f288 1 f163"/>
              <a:gd name="f357" fmla="*/ f289 1 f164"/>
              <a:gd name="f358" fmla="*/ f290 1 f163"/>
              <a:gd name="f359" fmla="*/ f291 1 f164"/>
              <a:gd name="f360" fmla="*/ f292 1 f163"/>
              <a:gd name="f361" fmla="*/ f293 1 f164"/>
              <a:gd name="f362" fmla="*/ f294 f154 1"/>
              <a:gd name="f363" fmla="*/ f295 f154 1"/>
              <a:gd name="f364" fmla="*/ f297 f155 1"/>
              <a:gd name="f365" fmla="*/ f296 f155 1"/>
              <a:gd name="f366" fmla="*/ f298 f154 1"/>
              <a:gd name="f367" fmla="*/ f299 f155 1"/>
              <a:gd name="f368" fmla="*/ f300 f154 1"/>
              <a:gd name="f369" fmla="*/ f301 f155 1"/>
              <a:gd name="f370" fmla="*/ f302 f154 1"/>
              <a:gd name="f371" fmla="*/ f303 f155 1"/>
              <a:gd name="f372" fmla="*/ f304 f154 1"/>
              <a:gd name="f373" fmla="*/ f305 f155 1"/>
              <a:gd name="f374" fmla="*/ f306 f154 1"/>
              <a:gd name="f375" fmla="*/ f307 f155 1"/>
              <a:gd name="f376" fmla="*/ f308 f155 1"/>
              <a:gd name="f377" fmla="*/ f309 f154 1"/>
              <a:gd name="f378" fmla="*/ f310 f155 1"/>
              <a:gd name="f379" fmla="*/ f311 f154 1"/>
              <a:gd name="f380" fmla="*/ f312 f155 1"/>
              <a:gd name="f381" fmla="*/ f313 f154 1"/>
              <a:gd name="f382" fmla="*/ f314 f154 1"/>
              <a:gd name="f383" fmla="*/ f315 f155 1"/>
              <a:gd name="f384" fmla="*/ f316 f154 1"/>
              <a:gd name="f385" fmla="*/ f317 f155 1"/>
              <a:gd name="f386" fmla="*/ f318 f154 1"/>
              <a:gd name="f387" fmla="*/ f319 f155 1"/>
              <a:gd name="f388" fmla="*/ f320 f154 1"/>
              <a:gd name="f389" fmla="*/ f321 f155 1"/>
              <a:gd name="f390" fmla="*/ f322 f154 1"/>
              <a:gd name="f391" fmla="*/ f323 f155 1"/>
              <a:gd name="f392" fmla="*/ f324 f155 1"/>
              <a:gd name="f393" fmla="*/ f325 f154 1"/>
              <a:gd name="f394" fmla="*/ f326 f155 1"/>
              <a:gd name="f395" fmla="*/ f327 f154 1"/>
              <a:gd name="f396" fmla="*/ f328 f155 1"/>
              <a:gd name="f397" fmla="*/ f329 f154 1"/>
              <a:gd name="f398" fmla="*/ f330 f155 1"/>
              <a:gd name="f399" fmla="*/ f331 f154 1"/>
              <a:gd name="f400" fmla="*/ f332 f155 1"/>
              <a:gd name="f401" fmla="*/ f333 f154 1"/>
              <a:gd name="f402" fmla="*/ f334 f155 1"/>
              <a:gd name="f403" fmla="*/ f335 f154 1"/>
              <a:gd name="f404" fmla="*/ f336 f155 1"/>
              <a:gd name="f405" fmla="*/ f337 f154 1"/>
              <a:gd name="f406" fmla="*/ f338 f155 1"/>
              <a:gd name="f407" fmla="*/ f339 f154 1"/>
              <a:gd name="f408" fmla="*/ f340 f155 1"/>
              <a:gd name="f409" fmla="*/ f341 f154 1"/>
              <a:gd name="f410" fmla="*/ f342 f155 1"/>
              <a:gd name="f411" fmla="*/ f343 f154 1"/>
              <a:gd name="f412" fmla="*/ f344 f154 1"/>
              <a:gd name="f413" fmla="*/ f345 f155 1"/>
              <a:gd name="f414" fmla="*/ f346 f154 1"/>
              <a:gd name="f415" fmla="*/ f347 f155 1"/>
              <a:gd name="f416" fmla="*/ f348 f154 1"/>
              <a:gd name="f417" fmla="*/ f349 f155 1"/>
              <a:gd name="f418" fmla="*/ f350 f154 1"/>
              <a:gd name="f419" fmla="*/ f351 f155 1"/>
              <a:gd name="f420" fmla="*/ f352 f154 1"/>
              <a:gd name="f421" fmla="*/ f353 f155 1"/>
              <a:gd name="f422" fmla="*/ f354 f154 1"/>
              <a:gd name="f423" fmla="*/ f355 f155 1"/>
              <a:gd name="f424" fmla="*/ f356 f154 1"/>
              <a:gd name="f425" fmla="*/ f357 f155 1"/>
              <a:gd name="f426" fmla="*/ f358 f154 1"/>
              <a:gd name="f427" fmla="*/ f359 f155 1"/>
              <a:gd name="f428" fmla="*/ f360 f154 1"/>
              <a:gd name="f429" fmla="*/ f361 f15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29">
                <a:pos x="f366" y="f367"/>
              </a:cxn>
              <a:cxn ang="f229">
                <a:pos x="f368" y="f369"/>
              </a:cxn>
              <a:cxn ang="f229">
                <a:pos x="f370" y="f371"/>
              </a:cxn>
              <a:cxn ang="f229">
                <a:pos x="f372" y="f373"/>
              </a:cxn>
              <a:cxn ang="f229">
                <a:pos x="f374" y="f375"/>
              </a:cxn>
              <a:cxn ang="f229">
                <a:pos x="f370" y="f376"/>
              </a:cxn>
              <a:cxn ang="f229">
                <a:pos x="f377" y="f378"/>
              </a:cxn>
              <a:cxn ang="f229">
                <a:pos x="f379" y="f380"/>
              </a:cxn>
              <a:cxn ang="f229">
                <a:pos x="f381" y="f380"/>
              </a:cxn>
              <a:cxn ang="f229">
                <a:pos x="f382" y="f383"/>
              </a:cxn>
              <a:cxn ang="f229">
                <a:pos x="f384" y="f385"/>
              </a:cxn>
              <a:cxn ang="f229">
                <a:pos x="f366" y="f367"/>
              </a:cxn>
              <a:cxn ang="f229">
                <a:pos x="f386" y="f387"/>
              </a:cxn>
              <a:cxn ang="f229">
                <a:pos x="f388" y="f389"/>
              </a:cxn>
              <a:cxn ang="f229">
                <a:pos x="f390" y="f391"/>
              </a:cxn>
              <a:cxn ang="f229">
                <a:pos x="f372" y="f392"/>
              </a:cxn>
              <a:cxn ang="f229">
                <a:pos x="f393" y="f394"/>
              </a:cxn>
              <a:cxn ang="f229">
                <a:pos x="f395" y="f396"/>
              </a:cxn>
              <a:cxn ang="f229">
                <a:pos x="f397" y="f398"/>
              </a:cxn>
              <a:cxn ang="f229">
                <a:pos x="f399" y="f400"/>
              </a:cxn>
              <a:cxn ang="f229">
                <a:pos x="f401" y="f402"/>
              </a:cxn>
              <a:cxn ang="f229">
                <a:pos x="f403" y="f404"/>
              </a:cxn>
              <a:cxn ang="f229">
                <a:pos x="f405" y="f406"/>
              </a:cxn>
              <a:cxn ang="f229">
                <a:pos x="f407" y="f408"/>
              </a:cxn>
              <a:cxn ang="f229">
                <a:pos x="f386" y="f387"/>
              </a:cxn>
              <a:cxn ang="f229">
                <a:pos x="f409" y="f410"/>
              </a:cxn>
              <a:cxn ang="f229">
                <a:pos x="f411" y="f406"/>
              </a:cxn>
              <a:cxn ang="f229">
                <a:pos x="f412" y="f413"/>
              </a:cxn>
              <a:cxn ang="f229">
                <a:pos x="f414" y="f415"/>
              </a:cxn>
              <a:cxn ang="f229">
                <a:pos x="f416" y="f417"/>
              </a:cxn>
              <a:cxn ang="f229">
                <a:pos x="f418" y="f419"/>
              </a:cxn>
              <a:cxn ang="f229">
                <a:pos x="f420" y="f421"/>
              </a:cxn>
              <a:cxn ang="f229">
                <a:pos x="f422" y="f423"/>
              </a:cxn>
              <a:cxn ang="f229">
                <a:pos x="f424" y="f425"/>
              </a:cxn>
              <a:cxn ang="f229">
                <a:pos x="f426" y="f427"/>
              </a:cxn>
              <a:cxn ang="f229">
                <a:pos x="f428" y="f429"/>
              </a:cxn>
              <a:cxn ang="f229">
                <a:pos x="f409" y="f410"/>
              </a:cxn>
            </a:cxnLst>
            <a:rect l="f362" t="f365" r="f363" b="f364"/>
            <a:pathLst>
              <a:path w="282" h="289">
                <a:moveTo>
                  <a:pt x="f8" y="f9"/>
                </a:moveTo>
                <a:cubicBezTo>
                  <a:pt x="f10" y="f11"/>
                  <a:pt x="f12" y="f13"/>
                  <a:pt x="f14" y="f15"/>
                </a:cubicBezTo>
                <a:cubicBezTo>
                  <a:pt x="f16" y="f17"/>
                  <a:pt x="f18" y="f19"/>
                  <a:pt x="f20" y="f5"/>
                </a:cubicBezTo>
                <a:cubicBezTo>
                  <a:pt x="f21" y="f22"/>
                  <a:pt x="f23" y="f19"/>
                  <a:pt x="f24" y="f25"/>
                </a:cubicBezTo>
                <a:cubicBezTo>
                  <a:pt x="f26" y="f27"/>
                  <a:pt x="f6" y="f28"/>
                  <a:pt x="f29" y="f30"/>
                </a:cubicBezTo>
                <a:cubicBezTo>
                  <a:pt x="f31" y="f32"/>
                  <a:pt x="f33" y="f34"/>
                  <a:pt x="f20" y="f35"/>
                </a:cubicBezTo>
                <a:cubicBezTo>
                  <a:pt x="f36" y="f37"/>
                  <a:pt x="f38" y="f39"/>
                  <a:pt x="f40" y="f41"/>
                </a:cubicBezTo>
                <a:cubicBezTo>
                  <a:pt x="f42" y="f26"/>
                  <a:pt x="f43" y="f44"/>
                  <a:pt x="f45" y="f46"/>
                </a:cubicBezTo>
                <a:cubicBezTo>
                  <a:pt x="f47" y="f37"/>
                  <a:pt x="f48" y="f37"/>
                  <a:pt x="f49" y="f46"/>
                </a:cubicBezTo>
                <a:cubicBezTo>
                  <a:pt x="f50" y="f7"/>
                  <a:pt x="f51" y="f52"/>
                  <a:pt x="f53" y="f54"/>
                </a:cubicBezTo>
                <a:cubicBezTo>
                  <a:pt x="f55" y="f56"/>
                  <a:pt x="f5" y="f57"/>
                  <a:pt x="f55" y="f58"/>
                </a:cubicBezTo>
                <a:cubicBezTo>
                  <a:pt x="f59" y="f60"/>
                  <a:pt x="f61" y="f62"/>
                  <a:pt x="f8" y="f9"/>
                </a:cubicBezTo>
                <a:close/>
                <a:moveTo>
                  <a:pt x="f63" y="f64"/>
                </a:moveTo>
                <a:cubicBezTo>
                  <a:pt x="f65" y="f66"/>
                  <a:pt x="f67" y="f66"/>
                  <a:pt x="f68" y="f66"/>
                </a:cubicBezTo>
                <a:cubicBezTo>
                  <a:pt x="f69" y="f70"/>
                  <a:pt x="f71" y="f72"/>
                  <a:pt x="f73" y="f74"/>
                </a:cubicBezTo>
                <a:cubicBezTo>
                  <a:pt x="f75" y="f76"/>
                  <a:pt x="f77" y="f78"/>
                  <a:pt x="f24" y="f79"/>
                </a:cubicBezTo>
                <a:cubicBezTo>
                  <a:pt x="f80" y="f81"/>
                  <a:pt x="f37" y="f82"/>
                  <a:pt x="f66" y="f83"/>
                </a:cubicBezTo>
                <a:cubicBezTo>
                  <a:pt x="f84" y="f85"/>
                  <a:pt x="f86" y="f9"/>
                  <a:pt x="f87" y="f88"/>
                </a:cubicBezTo>
                <a:cubicBezTo>
                  <a:pt x="f36" y="f89"/>
                  <a:pt x="f90" y="f91"/>
                  <a:pt x="f92" y="f93"/>
                </a:cubicBezTo>
                <a:cubicBezTo>
                  <a:pt x="f32" y="f85"/>
                  <a:pt x="f43" y="f94"/>
                  <a:pt x="f95" y="f96"/>
                </a:cubicBezTo>
                <a:cubicBezTo>
                  <a:pt x="f97" y="f98"/>
                  <a:pt x="f99" y="f100"/>
                  <a:pt x="f101" y="f102"/>
                </a:cubicBezTo>
                <a:cubicBezTo>
                  <a:pt x="f97" y="f103"/>
                  <a:pt x="f104" y="f105"/>
                  <a:pt x="f30" y="f106"/>
                </a:cubicBezTo>
                <a:cubicBezTo>
                  <a:pt x="f107" y="f102"/>
                  <a:pt x="f108" y="f109"/>
                  <a:pt x="f110" y="f111"/>
                </a:cubicBezTo>
                <a:cubicBezTo>
                  <a:pt x="f112" y="f111"/>
                  <a:pt x="f113" y="f111"/>
                  <a:pt x="f114" y="f115"/>
                </a:cubicBezTo>
                <a:cubicBezTo>
                  <a:pt x="f116" y="f42"/>
                  <a:pt x="f117" y="f112"/>
                  <a:pt x="f63" y="f64"/>
                </a:cubicBezTo>
                <a:close/>
                <a:moveTo>
                  <a:pt x="f118" y="f119"/>
                </a:moveTo>
                <a:cubicBezTo>
                  <a:pt x="f120" y="f83"/>
                  <a:pt x="f121" y="f12"/>
                  <a:pt x="f88" y="f111"/>
                </a:cubicBezTo>
                <a:cubicBezTo>
                  <a:pt x="f122" y="f123"/>
                  <a:pt x="f124" y="f2"/>
                  <a:pt x="f125" y="f126"/>
                </a:cubicBezTo>
                <a:cubicBezTo>
                  <a:pt x="f93" y="f74"/>
                  <a:pt x="f127" y="f72"/>
                  <a:pt x="f128" y="f23"/>
                </a:cubicBezTo>
                <a:cubicBezTo>
                  <a:pt x="f129" y="f130"/>
                  <a:pt x="f131" y="f130"/>
                  <a:pt x="f28" y="f70"/>
                </a:cubicBezTo>
                <a:cubicBezTo>
                  <a:pt x="f132" y="f133"/>
                  <a:pt x="f134" y="f135"/>
                  <a:pt x="f136" y="f47"/>
                </a:cubicBezTo>
                <a:cubicBezTo>
                  <a:pt x="f137" y="f47"/>
                  <a:pt x="f138" y="f47"/>
                  <a:pt x="f139" y="f140"/>
                </a:cubicBezTo>
                <a:cubicBezTo>
                  <a:pt x="f141" y="f43"/>
                  <a:pt x="f142" y="f143"/>
                  <a:pt x="f144" y="f145"/>
                </a:cubicBezTo>
                <a:cubicBezTo>
                  <a:pt x="f146" y="f145"/>
                  <a:pt x="f146" y="f147"/>
                  <a:pt x="f146" y="f40"/>
                </a:cubicBezTo>
                <a:cubicBezTo>
                  <a:pt x="f148" y="f149"/>
                  <a:pt x="f150" y="f48"/>
                  <a:pt x="f115" y="f151"/>
                </a:cubicBezTo>
                <a:cubicBezTo>
                  <a:pt x="f152" y="f97"/>
                  <a:pt x="f115" y="f111"/>
                  <a:pt x="f111" y="f101"/>
                </a:cubicBezTo>
                <a:cubicBezTo>
                  <a:pt x="f144" y="f144"/>
                  <a:pt x="f136" y="f13"/>
                  <a:pt x="f118" y="f119"/>
                </a:cubicBez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182880" tIns="91440" rIns="182880" bIns="91440" anchor="t" anchorCtr="0" compatLnSpc="1">
            <a:noAutofit/>
          </a:bodyPr>
          <a:lstStyle/>
          <a:p>
            <a:pPr algn="r" defTabSz="1828755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ES" sz="2801" kern="0">
              <a:solidFill>
                <a:srgbClr val="000000"/>
              </a:solidFill>
              <a:latin typeface="Arial"/>
              <a:ea typeface="Arial"/>
              <a:cs typeface="B Nazanin" panose="00000400000000000000" pitchFamily="2" charset="-78"/>
            </a:endParaRPr>
          </a:p>
        </p:txBody>
      </p:sp>
      <p:sp>
        <p:nvSpPr>
          <p:cNvPr id="7" name="Freeform 39">
            <a:extLst>
              <a:ext uri="{FF2B5EF4-FFF2-40B4-BE49-F238E27FC236}">
                <a16:creationId xmlns:a16="http://schemas.microsoft.com/office/drawing/2014/main" id="{FC78A07F-ED85-6ECF-B286-34C10AA79ACB}"/>
              </a:ext>
            </a:extLst>
          </p:cNvPr>
          <p:cNvSpPr/>
          <p:nvPr/>
        </p:nvSpPr>
        <p:spPr>
          <a:xfrm>
            <a:off x="12104374" y="5200374"/>
            <a:ext cx="810506" cy="1051185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177"/>
              <a:gd name="f7" fmla="val 303"/>
              <a:gd name="f8" fmla="val 176"/>
              <a:gd name="f9" fmla="val 126"/>
              <a:gd name="f10" fmla="val 145"/>
              <a:gd name="f11" fmla="val 163"/>
              <a:gd name="f12" fmla="val 181"/>
              <a:gd name="f13" fmla="val 175"/>
              <a:gd name="f14" fmla="val 174"/>
              <a:gd name="f15" fmla="val 173"/>
              <a:gd name="f16" fmla="val 162"/>
              <a:gd name="f17" fmla="val 182"/>
              <a:gd name="f18" fmla="val 159"/>
              <a:gd name="f19" fmla="val 193"/>
              <a:gd name="f20" fmla="val 151"/>
              <a:gd name="f21" fmla="val 225"/>
              <a:gd name="f22" fmla="val 144"/>
              <a:gd name="f23" fmla="val 256"/>
              <a:gd name="f24" fmla="val 136"/>
              <a:gd name="f25" fmla="val 289"/>
              <a:gd name="f26" fmla="val 141"/>
              <a:gd name="f27" fmla="val 147"/>
              <a:gd name="f28" fmla="val 152"/>
              <a:gd name="f29" fmla="val 294"/>
              <a:gd name="f30" fmla="val 299"/>
              <a:gd name="f31" fmla="val 111"/>
              <a:gd name="f32" fmla="val 69"/>
              <a:gd name="f33" fmla="val 27"/>
              <a:gd name="f34" fmla="val 33"/>
              <a:gd name="f35" fmla="val 39"/>
              <a:gd name="f36" fmla="val 46"/>
              <a:gd name="f37" fmla="val 37"/>
              <a:gd name="f38" fmla="val 253"/>
              <a:gd name="f39" fmla="val 29"/>
              <a:gd name="f40" fmla="val 217"/>
              <a:gd name="f41" fmla="val 20"/>
              <a:gd name="f42" fmla="val 15"/>
              <a:gd name="f43" fmla="val 11"/>
              <a:gd name="f44" fmla="val 6"/>
              <a:gd name="f45" fmla="val 32"/>
              <a:gd name="f46" fmla="val 58"/>
              <a:gd name="f47" fmla="val 83"/>
              <a:gd name="f48" fmla="val 91"/>
              <a:gd name="f49" fmla="val 113"/>
              <a:gd name="f50" fmla="val 86"/>
              <a:gd name="f51" fmla="val 101"/>
              <a:gd name="f52" fmla="val 80"/>
              <a:gd name="f53" fmla="val 89"/>
              <a:gd name="f54" fmla="val 79"/>
              <a:gd name="f55" fmla="val 88"/>
              <a:gd name="f56" fmla="val 77"/>
              <a:gd name="f57" fmla="val 87"/>
              <a:gd name="f58" fmla="val 76"/>
              <a:gd name="f59" fmla="val 44"/>
              <a:gd name="f60" fmla="val 97"/>
              <a:gd name="f61" fmla="val 24"/>
              <a:gd name="f62" fmla="val 53"/>
              <a:gd name="f63" fmla="val 12"/>
              <a:gd name="f64" fmla="val 10"/>
              <a:gd name="f65" fmla="val 8"/>
              <a:gd name="f66" fmla="val 22"/>
              <a:gd name="f67" fmla="val 3"/>
              <a:gd name="f68" fmla="val 30"/>
              <a:gd name="f69" fmla="val 9"/>
              <a:gd name="f70" fmla="val 14"/>
              <a:gd name="f71" fmla="val 56"/>
              <a:gd name="f72" fmla="val 21"/>
              <a:gd name="f73" fmla="val 67"/>
              <a:gd name="f74" fmla="val 31"/>
              <a:gd name="f75" fmla="val 59"/>
              <a:gd name="f76" fmla="val 82"/>
              <a:gd name="f77" fmla="val 81"/>
              <a:gd name="f78" fmla="val 85"/>
              <a:gd name="f79" fmla="val 92"/>
              <a:gd name="f80" fmla="val 94"/>
              <a:gd name="f81" fmla="val 90"/>
              <a:gd name="f82" fmla="val 100"/>
              <a:gd name="f83" fmla="val 95"/>
              <a:gd name="f84" fmla="val 93"/>
              <a:gd name="f85" fmla="val 98"/>
              <a:gd name="f86" fmla="val 84"/>
              <a:gd name="f87" fmla="val 102"/>
              <a:gd name="f88" fmla="val 105"/>
              <a:gd name="f89" fmla="val 78"/>
              <a:gd name="f90" fmla="val 107"/>
              <a:gd name="f91" fmla="val 75"/>
              <a:gd name="f92" fmla="val 74"/>
              <a:gd name="f93" fmla="val 54"/>
              <a:gd name="f94" fmla="val 118"/>
              <a:gd name="f95" fmla="val 42"/>
              <a:gd name="f96" fmla="val 135"/>
              <a:gd name="f97" fmla="val 34"/>
              <a:gd name="f98" fmla="val 148"/>
              <a:gd name="f99" fmla="val 168"/>
              <a:gd name="f100" fmla="val 164"/>
              <a:gd name="f101" fmla="val 63"/>
              <a:gd name="f102" fmla="val 123"/>
              <a:gd name="f103" fmla="val 109"/>
              <a:gd name="f104" fmla="val 96"/>
              <a:gd name="f105" fmla="val 149"/>
              <a:gd name="f106" fmla="val 195"/>
              <a:gd name="f107" fmla="val 43"/>
              <a:gd name="f108" fmla="val 219"/>
              <a:gd name="f109" fmla="val 48"/>
              <a:gd name="f110" fmla="val 242"/>
              <a:gd name="f111" fmla="val 57"/>
              <a:gd name="f112" fmla="val 264"/>
              <a:gd name="f113" fmla="val 240"/>
              <a:gd name="f114" fmla="val 51"/>
              <a:gd name="f115" fmla="val 61"/>
              <a:gd name="f116" fmla="val 72"/>
              <a:gd name="f117" fmla="val 68"/>
              <a:gd name="f118" fmla="val 65"/>
              <a:gd name="f119" fmla="val 62"/>
              <a:gd name="f120" fmla="val 52"/>
              <a:gd name="f121" fmla="val 40"/>
              <a:gd name="f122" fmla="val 45"/>
              <a:gd name="f123" fmla="val 49"/>
              <a:gd name="f124" fmla="val 41"/>
              <a:gd name="f125" fmla="val 38"/>
              <a:gd name="f126" fmla="val 23"/>
              <a:gd name="f127" fmla="val 25"/>
              <a:gd name="f128" fmla="val 19"/>
              <a:gd name="f129" fmla="val 17"/>
              <a:gd name="f130" fmla="val 16"/>
              <a:gd name="f131" fmla="val 18"/>
              <a:gd name="f132" fmla="val 28"/>
              <a:gd name="f133" fmla="val 36"/>
              <a:gd name="f134" fmla="val 47"/>
              <a:gd name="f135" fmla="val 50"/>
              <a:gd name="f136" fmla="val 156"/>
              <a:gd name="f137" fmla="val 127"/>
              <a:gd name="f138" fmla="val 122"/>
              <a:gd name="f139" fmla="val 125"/>
              <a:gd name="f140" fmla="val 64"/>
              <a:gd name="f141" fmla="val 128"/>
              <a:gd name="f142" fmla="val 131"/>
              <a:gd name="f143" fmla="val 130"/>
              <a:gd name="f144" fmla="val 129"/>
              <a:gd name="f145" fmla="val 138"/>
              <a:gd name="f146" fmla="+- 0 0 -90"/>
              <a:gd name="f147" fmla="*/ f3 1 177"/>
              <a:gd name="f148" fmla="*/ f4 1 303"/>
              <a:gd name="f149" fmla="val f5"/>
              <a:gd name="f150" fmla="val f6"/>
              <a:gd name="f151" fmla="val f7"/>
              <a:gd name="f152" fmla="*/ f146 f0 1"/>
              <a:gd name="f153" fmla="+- f151 0 f149"/>
              <a:gd name="f154" fmla="+- f150 0 f149"/>
              <a:gd name="f155" fmla="*/ f152 1 f2"/>
              <a:gd name="f156" fmla="*/ f154 1 177"/>
              <a:gd name="f157" fmla="*/ f153 1 303"/>
              <a:gd name="f158" fmla="*/ 176 f154 1"/>
              <a:gd name="f159" fmla="*/ 126 f153 1"/>
              <a:gd name="f160" fmla="*/ 181 f153 1"/>
              <a:gd name="f161" fmla="*/ 173 f154 1"/>
              <a:gd name="f162" fmla="*/ 159 f154 1"/>
              <a:gd name="f163" fmla="*/ 193 f153 1"/>
              <a:gd name="f164" fmla="*/ 136 f154 1"/>
              <a:gd name="f165" fmla="*/ 289 f153 1"/>
              <a:gd name="f166" fmla="*/ 152 f154 1"/>
              <a:gd name="f167" fmla="*/ 303 f153 1"/>
              <a:gd name="f168" fmla="*/ 27 f154 1"/>
              <a:gd name="f169" fmla="*/ 46 f154 1"/>
              <a:gd name="f170" fmla="*/ 20 f154 1"/>
              <a:gd name="f171" fmla="*/ 182 f153 1"/>
              <a:gd name="f172" fmla="*/ 6 f154 1"/>
              <a:gd name="f173" fmla="*/ 83 f154 1"/>
              <a:gd name="f174" fmla="*/ 80 f154 1"/>
              <a:gd name="f175" fmla="*/ 89 f153 1"/>
              <a:gd name="f176" fmla="*/ 76 f154 1"/>
              <a:gd name="f177" fmla="*/ 88 f153 1"/>
              <a:gd name="f178" fmla="*/ 15 f154 1"/>
              <a:gd name="f179" fmla="*/ 53 f153 1"/>
              <a:gd name="f180" fmla="*/ 8 f154 1"/>
              <a:gd name="f181" fmla="*/ 32 f153 1"/>
              <a:gd name="f182" fmla="*/ 0 f154 1"/>
              <a:gd name="f183" fmla="*/ 0 f153 1"/>
              <a:gd name="f184" fmla="*/ 30 f154 1"/>
              <a:gd name="f185" fmla="*/ 9 f153 1"/>
              <a:gd name="f186" fmla="*/ 67 f154 1"/>
              <a:gd name="f187" fmla="*/ 31 f153 1"/>
              <a:gd name="f188" fmla="*/ 82 f154 1"/>
              <a:gd name="f189" fmla="*/ 77 f153 1"/>
              <a:gd name="f190" fmla="*/ 85 f154 1"/>
              <a:gd name="f191" fmla="*/ 92 f153 1"/>
              <a:gd name="f192" fmla="*/ 90 f154 1"/>
              <a:gd name="f193" fmla="*/ 100 f153 1"/>
              <a:gd name="f194" fmla="*/ 94 f154 1"/>
              <a:gd name="f195" fmla="*/ 105 f154 1"/>
              <a:gd name="f196" fmla="*/ 78 f153 1"/>
              <a:gd name="f197" fmla="*/ 107 f154 1"/>
              <a:gd name="f198" fmla="*/ 74 f153 1"/>
              <a:gd name="f199" fmla="*/ 135 f154 1"/>
              <a:gd name="f200" fmla="*/ 34 f153 1"/>
              <a:gd name="f201" fmla="*/ 177 f154 1"/>
              <a:gd name="f202" fmla="*/ 27 f153 1"/>
              <a:gd name="f203" fmla="*/ 148 f154 1"/>
              <a:gd name="f204" fmla="*/ 75 f153 1"/>
              <a:gd name="f205" fmla="*/ 109 f154 1"/>
              <a:gd name="f206" fmla="*/ 96 f154 1"/>
              <a:gd name="f207" fmla="*/ 42 f154 1"/>
              <a:gd name="f208" fmla="*/ 195 f153 1"/>
              <a:gd name="f209" fmla="*/ 57 f154 1"/>
              <a:gd name="f210" fmla="*/ 264 f153 1"/>
              <a:gd name="f211" fmla="*/ 51 f154 1"/>
              <a:gd name="f212" fmla="*/ 59 f153 1"/>
              <a:gd name="f213" fmla="*/ 69 f154 1"/>
              <a:gd name="f214" fmla="*/ 72 f153 1"/>
              <a:gd name="f215" fmla="*/ 62 f153 1"/>
              <a:gd name="f216" fmla="*/ 54 f153 1"/>
              <a:gd name="f217" fmla="*/ 68 f154 1"/>
              <a:gd name="f218" fmla="*/ 67 f153 1"/>
              <a:gd name="f219" fmla="*/ 52 f154 1"/>
              <a:gd name="f220" fmla="*/ 40 f153 1"/>
              <a:gd name="f221" fmla="*/ 49 f153 1"/>
              <a:gd name="f222" fmla="*/ 32 f154 1"/>
              <a:gd name="f223" fmla="*/ 25 f154 1"/>
              <a:gd name="f224" fmla="*/ 21 f153 1"/>
              <a:gd name="f225" fmla="*/ 16 f154 1"/>
              <a:gd name="f226" fmla="*/ 15 f153 1"/>
              <a:gd name="f227" fmla="*/ 16 f153 1"/>
              <a:gd name="f228" fmla="*/ 20 f153 1"/>
              <a:gd name="f229" fmla="*/ 17 f154 1"/>
              <a:gd name="f230" fmla="*/ 41 f154 1"/>
              <a:gd name="f231" fmla="*/ 36 f154 1"/>
              <a:gd name="f232" fmla="*/ 41 f153 1"/>
              <a:gd name="f233" fmla="*/ 156 f154 1"/>
              <a:gd name="f234" fmla="*/ 122 f154 1"/>
              <a:gd name="f235" fmla="*/ 65 f153 1"/>
              <a:gd name="f236" fmla="*/ 131 f154 1"/>
              <a:gd name="f237" fmla="*/ 129 f154 1"/>
              <a:gd name="f238" fmla="*/ 61 f153 1"/>
              <a:gd name="f239" fmla="+- f155 0 f1"/>
              <a:gd name="f240" fmla="*/ f158 1 177"/>
              <a:gd name="f241" fmla="*/ f159 1 303"/>
              <a:gd name="f242" fmla="*/ f160 1 303"/>
              <a:gd name="f243" fmla="*/ f161 1 177"/>
              <a:gd name="f244" fmla="*/ f162 1 177"/>
              <a:gd name="f245" fmla="*/ f163 1 303"/>
              <a:gd name="f246" fmla="*/ f164 1 177"/>
              <a:gd name="f247" fmla="*/ f165 1 303"/>
              <a:gd name="f248" fmla="*/ f166 1 177"/>
              <a:gd name="f249" fmla="*/ f167 1 303"/>
              <a:gd name="f250" fmla="*/ f168 1 177"/>
              <a:gd name="f251" fmla="*/ f169 1 177"/>
              <a:gd name="f252" fmla="*/ f170 1 177"/>
              <a:gd name="f253" fmla="*/ f171 1 303"/>
              <a:gd name="f254" fmla="*/ f172 1 177"/>
              <a:gd name="f255" fmla="*/ f173 1 177"/>
              <a:gd name="f256" fmla="*/ f174 1 177"/>
              <a:gd name="f257" fmla="*/ f175 1 303"/>
              <a:gd name="f258" fmla="*/ f176 1 177"/>
              <a:gd name="f259" fmla="*/ f177 1 303"/>
              <a:gd name="f260" fmla="*/ f178 1 177"/>
              <a:gd name="f261" fmla="*/ f179 1 303"/>
              <a:gd name="f262" fmla="*/ f180 1 177"/>
              <a:gd name="f263" fmla="*/ f181 1 303"/>
              <a:gd name="f264" fmla="*/ f182 1 177"/>
              <a:gd name="f265" fmla="*/ f183 1 303"/>
              <a:gd name="f266" fmla="*/ f184 1 177"/>
              <a:gd name="f267" fmla="*/ f185 1 303"/>
              <a:gd name="f268" fmla="*/ f186 1 177"/>
              <a:gd name="f269" fmla="*/ f187 1 303"/>
              <a:gd name="f270" fmla="*/ f188 1 177"/>
              <a:gd name="f271" fmla="*/ f189 1 303"/>
              <a:gd name="f272" fmla="*/ f190 1 177"/>
              <a:gd name="f273" fmla="*/ f191 1 303"/>
              <a:gd name="f274" fmla="*/ f192 1 177"/>
              <a:gd name="f275" fmla="*/ f193 1 303"/>
              <a:gd name="f276" fmla="*/ f194 1 177"/>
              <a:gd name="f277" fmla="*/ f195 1 177"/>
              <a:gd name="f278" fmla="*/ f196 1 303"/>
              <a:gd name="f279" fmla="*/ f197 1 177"/>
              <a:gd name="f280" fmla="*/ f198 1 303"/>
              <a:gd name="f281" fmla="*/ f199 1 177"/>
              <a:gd name="f282" fmla="*/ f200 1 303"/>
              <a:gd name="f283" fmla="*/ f201 1 177"/>
              <a:gd name="f284" fmla="*/ f202 1 303"/>
              <a:gd name="f285" fmla="*/ f203 1 177"/>
              <a:gd name="f286" fmla="*/ f204 1 303"/>
              <a:gd name="f287" fmla="*/ f205 1 177"/>
              <a:gd name="f288" fmla="*/ f206 1 177"/>
              <a:gd name="f289" fmla="*/ f207 1 177"/>
              <a:gd name="f290" fmla="*/ f208 1 303"/>
              <a:gd name="f291" fmla="*/ f209 1 177"/>
              <a:gd name="f292" fmla="*/ f210 1 303"/>
              <a:gd name="f293" fmla="*/ f211 1 177"/>
              <a:gd name="f294" fmla="*/ f212 1 303"/>
              <a:gd name="f295" fmla="*/ f213 1 177"/>
              <a:gd name="f296" fmla="*/ f214 1 303"/>
              <a:gd name="f297" fmla="*/ f215 1 303"/>
              <a:gd name="f298" fmla="*/ f216 1 303"/>
              <a:gd name="f299" fmla="*/ f217 1 177"/>
              <a:gd name="f300" fmla="*/ f218 1 303"/>
              <a:gd name="f301" fmla="*/ f219 1 177"/>
              <a:gd name="f302" fmla="*/ f220 1 303"/>
              <a:gd name="f303" fmla="*/ f221 1 303"/>
              <a:gd name="f304" fmla="*/ f222 1 177"/>
              <a:gd name="f305" fmla="*/ f223 1 177"/>
              <a:gd name="f306" fmla="*/ f224 1 303"/>
              <a:gd name="f307" fmla="*/ f225 1 177"/>
              <a:gd name="f308" fmla="*/ f226 1 303"/>
              <a:gd name="f309" fmla="*/ f227 1 303"/>
              <a:gd name="f310" fmla="*/ f228 1 303"/>
              <a:gd name="f311" fmla="*/ f229 1 177"/>
              <a:gd name="f312" fmla="*/ f230 1 177"/>
              <a:gd name="f313" fmla="*/ f231 1 177"/>
              <a:gd name="f314" fmla="*/ f232 1 303"/>
              <a:gd name="f315" fmla="*/ f233 1 177"/>
              <a:gd name="f316" fmla="*/ f234 1 177"/>
              <a:gd name="f317" fmla="*/ f235 1 303"/>
              <a:gd name="f318" fmla="*/ f236 1 177"/>
              <a:gd name="f319" fmla="*/ f237 1 177"/>
              <a:gd name="f320" fmla="*/ f238 1 303"/>
              <a:gd name="f321" fmla="*/ 0 1 f156"/>
              <a:gd name="f322" fmla="*/ f150 1 f156"/>
              <a:gd name="f323" fmla="*/ 0 1 f157"/>
              <a:gd name="f324" fmla="*/ f151 1 f157"/>
              <a:gd name="f325" fmla="*/ f240 1 f156"/>
              <a:gd name="f326" fmla="*/ f241 1 f157"/>
              <a:gd name="f327" fmla="*/ f242 1 f157"/>
              <a:gd name="f328" fmla="*/ f243 1 f156"/>
              <a:gd name="f329" fmla="*/ f244 1 f156"/>
              <a:gd name="f330" fmla="*/ f245 1 f157"/>
              <a:gd name="f331" fmla="*/ f246 1 f156"/>
              <a:gd name="f332" fmla="*/ f247 1 f157"/>
              <a:gd name="f333" fmla="*/ f248 1 f156"/>
              <a:gd name="f334" fmla="*/ f249 1 f157"/>
              <a:gd name="f335" fmla="*/ f250 1 f156"/>
              <a:gd name="f336" fmla="*/ f251 1 f156"/>
              <a:gd name="f337" fmla="*/ f252 1 f156"/>
              <a:gd name="f338" fmla="*/ f253 1 f157"/>
              <a:gd name="f339" fmla="*/ f254 1 f156"/>
              <a:gd name="f340" fmla="*/ f255 1 f156"/>
              <a:gd name="f341" fmla="*/ f256 1 f156"/>
              <a:gd name="f342" fmla="*/ f257 1 f157"/>
              <a:gd name="f343" fmla="*/ f258 1 f156"/>
              <a:gd name="f344" fmla="*/ f259 1 f157"/>
              <a:gd name="f345" fmla="*/ f260 1 f156"/>
              <a:gd name="f346" fmla="*/ f261 1 f157"/>
              <a:gd name="f347" fmla="*/ f262 1 f156"/>
              <a:gd name="f348" fmla="*/ f263 1 f157"/>
              <a:gd name="f349" fmla="*/ f264 1 f156"/>
              <a:gd name="f350" fmla="*/ f265 1 f157"/>
              <a:gd name="f351" fmla="*/ f266 1 f156"/>
              <a:gd name="f352" fmla="*/ f267 1 f157"/>
              <a:gd name="f353" fmla="*/ f268 1 f156"/>
              <a:gd name="f354" fmla="*/ f269 1 f157"/>
              <a:gd name="f355" fmla="*/ f270 1 f156"/>
              <a:gd name="f356" fmla="*/ f271 1 f157"/>
              <a:gd name="f357" fmla="*/ f272 1 f156"/>
              <a:gd name="f358" fmla="*/ f273 1 f157"/>
              <a:gd name="f359" fmla="*/ f274 1 f156"/>
              <a:gd name="f360" fmla="*/ f275 1 f157"/>
              <a:gd name="f361" fmla="*/ f276 1 f156"/>
              <a:gd name="f362" fmla="*/ f277 1 f156"/>
              <a:gd name="f363" fmla="*/ f278 1 f157"/>
              <a:gd name="f364" fmla="*/ f279 1 f156"/>
              <a:gd name="f365" fmla="*/ f280 1 f157"/>
              <a:gd name="f366" fmla="*/ f281 1 f156"/>
              <a:gd name="f367" fmla="*/ f282 1 f157"/>
              <a:gd name="f368" fmla="*/ f283 1 f156"/>
              <a:gd name="f369" fmla="*/ f284 1 f157"/>
              <a:gd name="f370" fmla="*/ f285 1 f156"/>
              <a:gd name="f371" fmla="*/ f286 1 f157"/>
              <a:gd name="f372" fmla="*/ f287 1 f156"/>
              <a:gd name="f373" fmla="*/ f288 1 f156"/>
              <a:gd name="f374" fmla="*/ f289 1 f156"/>
              <a:gd name="f375" fmla="*/ f290 1 f157"/>
              <a:gd name="f376" fmla="*/ f291 1 f156"/>
              <a:gd name="f377" fmla="*/ f292 1 f157"/>
              <a:gd name="f378" fmla="*/ f293 1 f156"/>
              <a:gd name="f379" fmla="*/ f294 1 f157"/>
              <a:gd name="f380" fmla="*/ f295 1 f156"/>
              <a:gd name="f381" fmla="*/ f296 1 f157"/>
              <a:gd name="f382" fmla="*/ f297 1 f157"/>
              <a:gd name="f383" fmla="*/ f298 1 f157"/>
              <a:gd name="f384" fmla="*/ f299 1 f156"/>
              <a:gd name="f385" fmla="*/ f300 1 f157"/>
              <a:gd name="f386" fmla="*/ f301 1 f156"/>
              <a:gd name="f387" fmla="*/ f302 1 f157"/>
              <a:gd name="f388" fmla="*/ f303 1 f157"/>
              <a:gd name="f389" fmla="*/ f304 1 f156"/>
              <a:gd name="f390" fmla="*/ f305 1 f156"/>
              <a:gd name="f391" fmla="*/ f306 1 f157"/>
              <a:gd name="f392" fmla="*/ f307 1 f156"/>
              <a:gd name="f393" fmla="*/ f308 1 f157"/>
              <a:gd name="f394" fmla="*/ f309 1 f157"/>
              <a:gd name="f395" fmla="*/ f310 1 f157"/>
              <a:gd name="f396" fmla="*/ f311 1 f156"/>
              <a:gd name="f397" fmla="*/ f312 1 f156"/>
              <a:gd name="f398" fmla="*/ f313 1 f156"/>
              <a:gd name="f399" fmla="*/ f314 1 f157"/>
              <a:gd name="f400" fmla="*/ f315 1 f156"/>
              <a:gd name="f401" fmla="*/ f316 1 f156"/>
              <a:gd name="f402" fmla="*/ f317 1 f157"/>
              <a:gd name="f403" fmla="*/ f318 1 f156"/>
              <a:gd name="f404" fmla="*/ f319 1 f156"/>
              <a:gd name="f405" fmla="*/ f320 1 f157"/>
              <a:gd name="f406" fmla="*/ f321 f147 1"/>
              <a:gd name="f407" fmla="*/ f322 f147 1"/>
              <a:gd name="f408" fmla="*/ f324 f148 1"/>
              <a:gd name="f409" fmla="*/ f323 f148 1"/>
              <a:gd name="f410" fmla="*/ f325 f147 1"/>
              <a:gd name="f411" fmla="*/ f326 f148 1"/>
              <a:gd name="f412" fmla="*/ f327 f148 1"/>
              <a:gd name="f413" fmla="*/ f328 f147 1"/>
              <a:gd name="f414" fmla="*/ f329 f147 1"/>
              <a:gd name="f415" fmla="*/ f330 f148 1"/>
              <a:gd name="f416" fmla="*/ f331 f147 1"/>
              <a:gd name="f417" fmla="*/ f332 f148 1"/>
              <a:gd name="f418" fmla="*/ f333 f147 1"/>
              <a:gd name="f419" fmla="*/ f334 f148 1"/>
              <a:gd name="f420" fmla="*/ f335 f147 1"/>
              <a:gd name="f421" fmla="*/ f336 f147 1"/>
              <a:gd name="f422" fmla="*/ f337 f147 1"/>
              <a:gd name="f423" fmla="*/ f338 f148 1"/>
              <a:gd name="f424" fmla="*/ f339 f147 1"/>
              <a:gd name="f425" fmla="*/ f340 f147 1"/>
              <a:gd name="f426" fmla="*/ f341 f147 1"/>
              <a:gd name="f427" fmla="*/ f342 f148 1"/>
              <a:gd name="f428" fmla="*/ f343 f147 1"/>
              <a:gd name="f429" fmla="*/ f344 f148 1"/>
              <a:gd name="f430" fmla="*/ f345 f147 1"/>
              <a:gd name="f431" fmla="*/ f346 f148 1"/>
              <a:gd name="f432" fmla="*/ f347 f147 1"/>
              <a:gd name="f433" fmla="*/ f348 f148 1"/>
              <a:gd name="f434" fmla="*/ f349 f147 1"/>
              <a:gd name="f435" fmla="*/ f350 f148 1"/>
              <a:gd name="f436" fmla="*/ f351 f147 1"/>
              <a:gd name="f437" fmla="*/ f352 f148 1"/>
              <a:gd name="f438" fmla="*/ f353 f147 1"/>
              <a:gd name="f439" fmla="*/ f354 f148 1"/>
              <a:gd name="f440" fmla="*/ f355 f147 1"/>
              <a:gd name="f441" fmla="*/ f356 f148 1"/>
              <a:gd name="f442" fmla="*/ f357 f147 1"/>
              <a:gd name="f443" fmla="*/ f358 f148 1"/>
              <a:gd name="f444" fmla="*/ f359 f147 1"/>
              <a:gd name="f445" fmla="*/ f360 f148 1"/>
              <a:gd name="f446" fmla="*/ f361 f147 1"/>
              <a:gd name="f447" fmla="*/ f362 f147 1"/>
              <a:gd name="f448" fmla="*/ f363 f148 1"/>
              <a:gd name="f449" fmla="*/ f364 f147 1"/>
              <a:gd name="f450" fmla="*/ f365 f148 1"/>
              <a:gd name="f451" fmla="*/ f366 f147 1"/>
              <a:gd name="f452" fmla="*/ f367 f148 1"/>
              <a:gd name="f453" fmla="*/ f368 f147 1"/>
              <a:gd name="f454" fmla="*/ f369 f148 1"/>
              <a:gd name="f455" fmla="*/ f370 f147 1"/>
              <a:gd name="f456" fmla="*/ f371 f148 1"/>
              <a:gd name="f457" fmla="*/ f372 f147 1"/>
              <a:gd name="f458" fmla="*/ f373 f147 1"/>
              <a:gd name="f459" fmla="*/ f374 f147 1"/>
              <a:gd name="f460" fmla="*/ f375 f148 1"/>
              <a:gd name="f461" fmla="*/ f376 f147 1"/>
              <a:gd name="f462" fmla="*/ f377 f148 1"/>
              <a:gd name="f463" fmla="*/ f378 f147 1"/>
              <a:gd name="f464" fmla="*/ f379 f148 1"/>
              <a:gd name="f465" fmla="*/ f380 f147 1"/>
              <a:gd name="f466" fmla="*/ f381 f148 1"/>
              <a:gd name="f467" fmla="*/ f382 f148 1"/>
              <a:gd name="f468" fmla="*/ f383 f148 1"/>
              <a:gd name="f469" fmla="*/ f384 f147 1"/>
              <a:gd name="f470" fmla="*/ f385 f148 1"/>
              <a:gd name="f471" fmla="*/ f386 f147 1"/>
              <a:gd name="f472" fmla="*/ f387 f148 1"/>
              <a:gd name="f473" fmla="*/ f388 f148 1"/>
              <a:gd name="f474" fmla="*/ f389 f147 1"/>
              <a:gd name="f475" fmla="*/ f390 f147 1"/>
              <a:gd name="f476" fmla="*/ f391 f148 1"/>
              <a:gd name="f477" fmla="*/ f392 f147 1"/>
              <a:gd name="f478" fmla="*/ f393 f148 1"/>
              <a:gd name="f479" fmla="*/ f394 f148 1"/>
              <a:gd name="f480" fmla="*/ f395 f148 1"/>
              <a:gd name="f481" fmla="*/ f396 f147 1"/>
              <a:gd name="f482" fmla="*/ f397 f147 1"/>
              <a:gd name="f483" fmla="*/ f398 f147 1"/>
              <a:gd name="f484" fmla="*/ f399 f148 1"/>
              <a:gd name="f485" fmla="*/ f400 f147 1"/>
              <a:gd name="f486" fmla="*/ f401 f147 1"/>
              <a:gd name="f487" fmla="*/ f402 f148 1"/>
              <a:gd name="f488" fmla="*/ f403 f147 1"/>
              <a:gd name="f489" fmla="*/ f404 f147 1"/>
              <a:gd name="f490" fmla="*/ f405 f14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39">
                <a:pos x="f410" y="f411"/>
              </a:cxn>
              <a:cxn ang="f239">
                <a:pos x="f410" y="f412"/>
              </a:cxn>
              <a:cxn ang="f239">
                <a:pos x="f413" y="f412"/>
              </a:cxn>
              <a:cxn ang="f239">
                <a:pos x="f414" y="f415"/>
              </a:cxn>
              <a:cxn ang="f239">
                <a:pos x="f416" y="f417"/>
              </a:cxn>
              <a:cxn ang="f239">
                <a:pos x="f418" y="f417"/>
              </a:cxn>
              <a:cxn ang="f239">
                <a:pos x="f418" y="f419"/>
              </a:cxn>
              <a:cxn ang="f239">
                <a:pos x="f420" y="f419"/>
              </a:cxn>
              <a:cxn ang="f239">
                <a:pos x="f420" y="f417"/>
              </a:cxn>
              <a:cxn ang="f239">
                <a:pos x="f421" y="f417"/>
              </a:cxn>
              <a:cxn ang="f239">
                <a:pos x="f422" y="f423"/>
              </a:cxn>
              <a:cxn ang="f239">
                <a:pos x="f424" y="f423"/>
              </a:cxn>
              <a:cxn ang="f239">
                <a:pos x="f424" y="f411"/>
              </a:cxn>
              <a:cxn ang="f239">
                <a:pos x="f425" y="f411"/>
              </a:cxn>
              <a:cxn ang="f239">
                <a:pos x="f426" y="f427"/>
              </a:cxn>
              <a:cxn ang="f239">
                <a:pos x="f428" y="f429"/>
              </a:cxn>
              <a:cxn ang="f239">
                <a:pos x="f430" y="f431"/>
              </a:cxn>
              <a:cxn ang="f239">
                <a:pos x="f432" y="f433"/>
              </a:cxn>
              <a:cxn ang="f239">
                <a:pos x="f434" y="f435"/>
              </a:cxn>
              <a:cxn ang="f239">
                <a:pos x="f436" y="f437"/>
              </a:cxn>
              <a:cxn ang="f239">
                <a:pos x="f438" y="f439"/>
              </a:cxn>
              <a:cxn ang="f239">
                <a:pos x="f440" y="f441"/>
              </a:cxn>
              <a:cxn ang="f239">
                <a:pos x="f442" y="f443"/>
              </a:cxn>
              <a:cxn ang="f239">
                <a:pos x="f444" y="f445"/>
              </a:cxn>
              <a:cxn ang="f239">
                <a:pos x="f446" y="f429"/>
              </a:cxn>
              <a:cxn ang="f239">
                <a:pos x="f447" y="f448"/>
              </a:cxn>
              <a:cxn ang="f239">
                <a:pos x="f449" y="f450"/>
              </a:cxn>
              <a:cxn ang="f239">
                <a:pos x="f451" y="f452"/>
              </a:cxn>
              <a:cxn ang="f239">
                <a:pos x="f453" y="f454"/>
              </a:cxn>
              <a:cxn ang="f239">
                <a:pos x="f455" y="f456"/>
              </a:cxn>
              <a:cxn ang="f239">
                <a:pos x="f457" y="f448"/>
              </a:cxn>
              <a:cxn ang="f239">
                <a:pos x="f458" y="f411"/>
              </a:cxn>
              <a:cxn ang="f239">
                <a:pos x="f410" y="f411"/>
              </a:cxn>
              <a:cxn ang="f239">
                <a:pos x="f459" y="f460"/>
              </a:cxn>
              <a:cxn ang="f239">
                <a:pos x="f461" y="f462"/>
              </a:cxn>
              <a:cxn ang="f239">
                <a:pos x="f459" y="f460"/>
              </a:cxn>
              <a:cxn ang="f239">
                <a:pos x="f463" y="f464"/>
              </a:cxn>
              <a:cxn ang="f239">
                <a:pos x="f465" y="f466"/>
              </a:cxn>
              <a:cxn ang="f239">
                <a:pos x="f465" y="f467"/>
              </a:cxn>
              <a:cxn ang="f239">
                <a:pos x="f465" y="f468"/>
              </a:cxn>
              <a:cxn ang="f239">
                <a:pos x="f469" y="f468"/>
              </a:cxn>
              <a:cxn ang="f239">
                <a:pos x="f469" y="f470"/>
              </a:cxn>
              <a:cxn ang="f239">
                <a:pos x="f471" y="f472"/>
              </a:cxn>
              <a:cxn ang="f239">
                <a:pos x="f471" y="f473"/>
              </a:cxn>
              <a:cxn ang="f239">
                <a:pos x="f474" y="f454"/>
              </a:cxn>
              <a:cxn ang="f239">
                <a:pos x="f475" y="f476"/>
              </a:cxn>
              <a:cxn ang="f239">
                <a:pos x="f477" y="f478"/>
              </a:cxn>
              <a:cxn ang="f239">
                <a:pos x="f477" y="f479"/>
              </a:cxn>
              <a:cxn ang="f239">
                <a:pos x="f422" y="f480"/>
              </a:cxn>
              <a:cxn ang="f239">
                <a:pos x="f481" y="f476"/>
              </a:cxn>
              <a:cxn ang="f239">
                <a:pos x="f482" y="f472"/>
              </a:cxn>
              <a:cxn ang="f239">
                <a:pos x="f483" y="f484"/>
              </a:cxn>
              <a:cxn ang="f239">
                <a:pos x="f461" y="f464"/>
              </a:cxn>
              <a:cxn ang="f239">
                <a:pos x="f463" y="f464"/>
              </a:cxn>
              <a:cxn ang="f239">
                <a:pos x="f485" y="f484"/>
              </a:cxn>
              <a:cxn ang="f239">
                <a:pos x="f486" y="f487"/>
              </a:cxn>
              <a:cxn ang="f239">
                <a:pos x="f488" y="f467"/>
              </a:cxn>
              <a:cxn ang="f239">
                <a:pos x="f489" y="f490"/>
              </a:cxn>
              <a:cxn ang="f239">
                <a:pos x="f485" y="f484"/>
              </a:cxn>
            </a:cxnLst>
            <a:rect l="f406" t="f409" r="f407" b="f408"/>
            <a:pathLst>
              <a:path w="177" h="303">
                <a:moveTo>
                  <a:pt x="f8" y="f9"/>
                </a:moveTo>
                <a:cubicBezTo>
                  <a:pt x="f8" y="f10"/>
                  <a:pt x="f8" y="f11"/>
                  <a:pt x="f8" y="f12"/>
                </a:cubicBezTo>
                <a:cubicBezTo>
                  <a:pt x="f13" y="f12"/>
                  <a:pt x="f14" y="f12"/>
                  <a:pt x="f15" y="f12"/>
                </a:cubicBezTo>
                <a:cubicBezTo>
                  <a:pt x="f16" y="f17"/>
                  <a:pt x="f16" y="f17"/>
                  <a:pt x="f18" y="f19"/>
                </a:cubicBezTo>
                <a:cubicBezTo>
                  <a:pt x="f20" y="f21"/>
                  <a:pt x="f22" y="f23"/>
                  <a:pt x="f24" y="f25"/>
                </a:cubicBezTo>
                <a:cubicBezTo>
                  <a:pt x="f26" y="f25"/>
                  <a:pt x="f27" y="f25"/>
                  <a:pt x="f28" y="f25"/>
                </a:cubicBezTo>
                <a:cubicBezTo>
                  <a:pt x="f28" y="f29"/>
                  <a:pt x="f28" y="f30"/>
                  <a:pt x="f28" y="f7"/>
                </a:cubicBezTo>
                <a:cubicBezTo>
                  <a:pt x="f31" y="f7"/>
                  <a:pt x="f32" y="f7"/>
                  <a:pt x="f33" y="f7"/>
                </a:cubicBezTo>
                <a:cubicBezTo>
                  <a:pt x="f33" y="f30"/>
                  <a:pt x="f33" y="f29"/>
                  <a:pt x="f33" y="f25"/>
                </a:cubicBezTo>
                <a:cubicBezTo>
                  <a:pt x="f34" y="f25"/>
                  <a:pt x="f35" y="f25"/>
                  <a:pt x="f36" y="f25"/>
                </a:cubicBezTo>
                <a:cubicBezTo>
                  <a:pt x="f37" y="f38"/>
                  <a:pt x="f39" y="f40"/>
                  <a:pt x="f41" y="f17"/>
                </a:cubicBezTo>
                <a:cubicBezTo>
                  <a:pt x="f42" y="f17"/>
                  <a:pt x="f43" y="f17"/>
                  <a:pt x="f44" y="f17"/>
                </a:cubicBezTo>
                <a:cubicBezTo>
                  <a:pt x="f44" y="f11"/>
                  <a:pt x="f44" y="f10"/>
                  <a:pt x="f44" y="f9"/>
                </a:cubicBezTo>
                <a:cubicBezTo>
                  <a:pt x="f45" y="f9"/>
                  <a:pt x="f46" y="f9"/>
                  <a:pt x="f47" y="f9"/>
                </a:cubicBezTo>
                <a:cubicBezTo>
                  <a:pt x="f48" y="f49"/>
                  <a:pt x="f50" y="f51"/>
                  <a:pt x="f52" y="f53"/>
                </a:cubicBezTo>
                <a:cubicBezTo>
                  <a:pt x="f54" y="f55"/>
                  <a:pt x="f56" y="f57"/>
                  <a:pt x="f58" y="f55"/>
                </a:cubicBezTo>
                <a:cubicBezTo>
                  <a:pt x="f59" y="f60"/>
                  <a:pt x="f61" y="f58"/>
                  <a:pt x="f42" y="f62"/>
                </a:cubicBezTo>
                <a:cubicBezTo>
                  <a:pt x="f63" y="f36"/>
                  <a:pt x="f64" y="f35"/>
                  <a:pt x="f65" y="f45"/>
                </a:cubicBezTo>
                <a:cubicBezTo>
                  <a:pt x="f44" y="f66"/>
                  <a:pt x="f67" y="f63"/>
                  <a:pt x="f5" y="f5"/>
                </a:cubicBezTo>
                <a:cubicBezTo>
                  <a:pt x="f64" y="f67"/>
                  <a:pt x="f41" y="f44"/>
                  <a:pt x="f68" y="f69"/>
                </a:cubicBezTo>
                <a:cubicBezTo>
                  <a:pt x="f59" y="f70"/>
                  <a:pt x="f71" y="f72"/>
                  <a:pt x="f73" y="f74"/>
                </a:cubicBezTo>
                <a:cubicBezTo>
                  <a:pt x="f52" y="f59"/>
                  <a:pt x="f50" y="f75"/>
                  <a:pt x="f76" y="f56"/>
                </a:cubicBezTo>
                <a:cubicBezTo>
                  <a:pt x="f77" y="f47"/>
                  <a:pt x="f76" y="f57"/>
                  <a:pt x="f78" y="f79"/>
                </a:cubicBezTo>
                <a:cubicBezTo>
                  <a:pt x="f57" y="f80"/>
                  <a:pt x="f55" y="f60"/>
                  <a:pt x="f81" y="f82"/>
                </a:cubicBezTo>
                <a:cubicBezTo>
                  <a:pt x="f79" y="f83"/>
                  <a:pt x="f84" y="f81"/>
                  <a:pt x="f80" y="f55"/>
                </a:cubicBezTo>
                <a:cubicBezTo>
                  <a:pt x="f85" y="f86"/>
                  <a:pt x="f87" y="f77"/>
                  <a:pt x="f88" y="f89"/>
                </a:cubicBezTo>
                <a:cubicBezTo>
                  <a:pt x="f90" y="f56"/>
                  <a:pt x="f90" y="f91"/>
                  <a:pt x="f90" y="f92"/>
                </a:cubicBezTo>
                <a:cubicBezTo>
                  <a:pt x="f90" y="f93"/>
                  <a:pt x="f94" y="f95"/>
                  <a:pt x="f96" y="f97"/>
                </a:cubicBezTo>
                <a:cubicBezTo>
                  <a:pt x="f98" y="f39"/>
                  <a:pt x="f16" y="f33"/>
                  <a:pt x="f6" y="f33"/>
                </a:cubicBezTo>
                <a:cubicBezTo>
                  <a:pt x="f99" y="f59"/>
                  <a:pt x="f100" y="f101"/>
                  <a:pt x="f98" y="f91"/>
                </a:cubicBezTo>
                <a:cubicBezTo>
                  <a:pt x="f24" y="f78"/>
                  <a:pt x="f102" y="f78"/>
                  <a:pt x="f103" y="f89"/>
                </a:cubicBezTo>
                <a:cubicBezTo>
                  <a:pt x="f60" y="f79"/>
                  <a:pt x="f85" y="f103"/>
                  <a:pt x="f104" y="f9"/>
                </a:cubicBezTo>
                <a:cubicBezTo>
                  <a:pt x="f102" y="f9"/>
                  <a:pt x="f105" y="f9"/>
                  <a:pt x="f8" y="f9"/>
                </a:cubicBezTo>
                <a:close/>
                <a:moveTo>
                  <a:pt x="f95" y="f106"/>
                </a:moveTo>
                <a:cubicBezTo>
                  <a:pt x="f107" y="f108"/>
                  <a:pt x="f109" y="f110"/>
                  <a:pt x="f111" y="f112"/>
                </a:cubicBezTo>
                <a:cubicBezTo>
                  <a:pt x="f71" y="f113"/>
                  <a:pt x="f114" y="f40"/>
                  <a:pt x="f95" y="f106"/>
                </a:cubicBezTo>
                <a:close/>
                <a:moveTo>
                  <a:pt x="f114" y="f75"/>
                </a:moveTo>
                <a:cubicBezTo>
                  <a:pt x="f115" y="f46"/>
                  <a:pt x="f101" y="f73"/>
                  <a:pt x="f32" y="f116"/>
                </a:cubicBezTo>
                <a:cubicBezTo>
                  <a:pt x="f32" y="f117"/>
                  <a:pt x="f32" y="f118"/>
                  <a:pt x="f32" y="f119"/>
                </a:cubicBezTo>
                <a:cubicBezTo>
                  <a:pt x="f32" y="f75"/>
                  <a:pt x="f32" y="f71"/>
                  <a:pt x="f32" y="f93"/>
                </a:cubicBezTo>
                <a:cubicBezTo>
                  <a:pt x="f117" y="f93"/>
                  <a:pt x="f117" y="f93"/>
                  <a:pt x="f117" y="f93"/>
                </a:cubicBezTo>
                <a:cubicBezTo>
                  <a:pt x="f117" y="f46"/>
                  <a:pt x="f117" y="f119"/>
                  <a:pt x="f117" y="f73"/>
                </a:cubicBezTo>
                <a:cubicBezTo>
                  <a:pt x="f71" y="f111"/>
                  <a:pt x="f93" y="f62"/>
                  <a:pt x="f120" y="f121"/>
                </a:cubicBezTo>
                <a:cubicBezTo>
                  <a:pt x="f120" y="f95"/>
                  <a:pt x="f120" y="f122"/>
                  <a:pt x="f120" y="f123"/>
                </a:cubicBezTo>
                <a:cubicBezTo>
                  <a:pt x="f122" y="f124"/>
                  <a:pt x="f125" y="f97"/>
                  <a:pt x="f45" y="f33"/>
                </a:cubicBezTo>
                <a:cubicBezTo>
                  <a:pt x="f39" y="f33"/>
                  <a:pt x="f33" y="f126"/>
                  <a:pt x="f127" y="f72"/>
                </a:cubicBezTo>
                <a:cubicBezTo>
                  <a:pt x="f66" y="f128"/>
                  <a:pt x="f128" y="f129"/>
                  <a:pt x="f130" y="f42"/>
                </a:cubicBezTo>
                <a:cubicBezTo>
                  <a:pt x="f130" y="f42"/>
                  <a:pt x="f130" y="f42"/>
                  <a:pt x="f130" y="f130"/>
                </a:cubicBezTo>
                <a:cubicBezTo>
                  <a:pt x="f129" y="f129"/>
                  <a:pt x="f128" y="f131"/>
                  <a:pt x="f41" y="f41"/>
                </a:cubicBezTo>
                <a:cubicBezTo>
                  <a:pt x="f128" y="f41"/>
                  <a:pt x="f131" y="f72"/>
                  <a:pt x="f129" y="f72"/>
                </a:cubicBezTo>
                <a:cubicBezTo>
                  <a:pt x="f132" y="f126"/>
                  <a:pt x="f45" y="f97"/>
                  <a:pt x="f124" y="f121"/>
                </a:cubicBezTo>
                <a:cubicBezTo>
                  <a:pt x="f35" y="f124"/>
                  <a:pt x="f125" y="f124"/>
                  <a:pt x="f133" y="f124"/>
                </a:cubicBezTo>
                <a:cubicBezTo>
                  <a:pt x="f134" y="f107"/>
                  <a:pt x="f135" y="f120"/>
                  <a:pt x="f111" y="f75"/>
                </a:cubicBezTo>
                <a:cubicBezTo>
                  <a:pt x="f93" y="f75"/>
                  <a:pt x="f62" y="f75"/>
                  <a:pt x="f114" y="f75"/>
                </a:cubicBezTo>
                <a:close/>
                <a:moveTo>
                  <a:pt x="f136" y="f124"/>
                </a:moveTo>
                <a:cubicBezTo>
                  <a:pt x="f98" y="f107"/>
                  <a:pt x="f137" y="f75"/>
                  <a:pt x="f138" y="f118"/>
                </a:cubicBezTo>
                <a:cubicBezTo>
                  <a:pt x="f139" y="f140"/>
                  <a:pt x="f141" y="f101"/>
                  <a:pt x="f142" y="f119"/>
                </a:cubicBezTo>
                <a:cubicBezTo>
                  <a:pt x="f142" y="f115"/>
                  <a:pt x="f143" y="f115"/>
                  <a:pt x="f144" y="f115"/>
                </a:cubicBezTo>
                <a:cubicBezTo>
                  <a:pt x="f145" y="f93"/>
                  <a:pt x="f27" y="f134"/>
                  <a:pt x="f136" y="f124"/>
                </a:cubicBez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182880" tIns="91440" rIns="182880" bIns="91440" anchor="t" anchorCtr="0" compatLnSpc="1">
            <a:noAutofit/>
          </a:bodyPr>
          <a:lstStyle/>
          <a:p>
            <a:pPr algn="r" defTabSz="1828755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ES" sz="2801" kern="0">
              <a:solidFill>
                <a:srgbClr val="000000"/>
              </a:solidFill>
              <a:latin typeface="Arial"/>
              <a:ea typeface="Arial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88534969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EDD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Rectangle: Rounded Corners 52">
            <a:extLst>
              <a:ext uri="{FF2B5EF4-FFF2-40B4-BE49-F238E27FC236}">
                <a16:creationId xmlns:a16="http://schemas.microsoft.com/office/drawing/2014/main" id="{A637A576-D379-4D51-A362-38B620DD2615}"/>
              </a:ext>
            </a:extLst>
          </p:cNvPr>
          <p:cNvSpPr/>
          <p:nvPr/>
        </p:nvSpPr>
        <p:spPr>
          <a:xfrm>
            <a:off x="5910925" y="7458910"/>
            <a:ext cx="10624508" cy="1509239"/>
          </a:xfrm>
          <a:prstGeom prst="roundRect">
            <a:avLst>
              <a:gd name="adj" fmla="val 50000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322000" rtlCol="0" anchor="ctr"/>
          <a:lstStyle/>
          <a:p>
            <a:pPr algn="r" rtl="1"/>
            <a:r>
              <a:rPr lang="fa-IR" sz="21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مشتری بسیار مهم است، مشتری توسط مشتری دنبال خواهد شد. زیرا زمین پاک است و هیچ کس نمی خواهد آن را به آسانی زینت دهد. سس فردا با پیکان شلیک می شود.</a:t>
            </a:r>
            <a:endParaRPr lang="en-ID" sz="21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35" name="Partial Circle 34">
            <a:extLst>
              <a:ext uri="{FF2B5EF4-FFF2-40B4-BE49-F238E27FC236}">
                <a16:creationId xmlns:a16="http://schemas.microsoft.com/office/drawing/2014/main" id="{802915CC-9F4B-4B4D-B96B-106B30F93632}"/>
              </a:ext>
            </a:extLst>
          </p:cNvPr>
          <p:cNvSpPr/>
          <p:nvPr/>
        </p:nvSpPr>
        <p:spPr>
          <a:xfrm>
            <a:off x="6006569" y="7502037"/>
            <a:ext cx="1422981" cy="1422981"/>
          </a:xfrm>
          <a:prstGeom prst="pie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ID" sz="2700">
              <a:cs typeface="B Nazanin" panose="00000400000000000000" pitchFamily="2" charset="-78"/>
            </a:endParaRP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9EDA902D-8F88-4968-93AD-3FE298F0932D}"/>
              </a:ext>
            </a:extLst>
          </p:cNvPr>
          <p:cNvSpPr/>
          <p:nvPr/>
        </p:nvSpPr>
        <p:spPr>
          <a:xfrm>
            <a:off x="5910925" y="2728391"/>
            <a:ext cx="10624508" cy="1509239"/>
          </a:xfrm>
          <a:prstGeom prst="roundRect">
            <a:avLst>
              <a:gd name="adj" fmla="val 50000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322000" rtlCol="0" anchor="ctr"/>
          <a:lstStyle/>
          <a:p>
            <a:pPr algn="r" rtl="1"/>
            <a:r>
              <a:rPr lang="fa-IR" sz="21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مشتری بسیار مهم است، مشتری توسط مشتری دنبال خواهد شد. زیرا زمین پاک است و هیچ کس نمی خواهد آن را به آسانی زینت دهد. سس فردا با پیکان شلیک می شود.</a:t>
            </a:r>
            <a:endParaRPr lang="en-ID" sz="21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2" name="Partial Circle 1">
            <a:extLst>
              <a:ext uri="{FF2B5EF4-FFF2-40B4-BE49-F238E27FC236}">
                <a16:creationId xmlns:a16="http://schemas.microsoft.com/office/drawing/2014/main" id="{45AA9334-921E-4102-9B8C-0444C508F784}"/>
              </a:ext>
            </a:extLst>
          </p:cNvPr>
          <p:cNvSpPr/>
          <p:nvPr/>
        </p:nvSpPr>
        <p:spPr>
          <a:xfrm>
            <a:off x="6006569" y="2769219"/>
            <a:ext cx="1422981" cy="1422981"/>
          </a:xfrm>
          <a:prstGeom prst="pie">
            <a:avLst>
              <a:gd name="adj1" fmla="val 10782339"/>
              <a:gd name="adj2" fmla="val 16200000"/>
            </a:avLst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ID" sz="2700">
              <a:cs typeface="B Nazanin" panose="00000400000000000000" pitchFamily="2" charset="-78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2D69D3ED-76C1-4832-9B00-A06E36611895}"/>
              </a:ext>
            </a:extLst>
          </p:cNvPr>
          <p:cNvSpPr/>
          <p:nvPr/>
        </p:nvSpPr>
        <p:spPr>
          <a:xfrm>
            <a:off x="1736839" y="1318853"/>
            <a:ext cx="15786629" cy="64633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 rtl="1"/>
            <a:r>
              <a:rPr lang="fa-IR" sz="2100" dirty="0">
                <a:solidFill>
                  <a:schemeClr val="tx1">
                    <a:lumMod val="50000"/>
                    <a:lumOff val="50000"/>
                  </a:schemeClr>
                </a:solidFill>
                <a:cs typeface="B Nazanin" panose="00000400000000000000" pitchFamily="2" charset="-78"/>
              </a:rPr>
              <a:t>مشتری بسیار مهم است، مشتری توسط مشتری دنبال خواهد شد. زیرا زمین پاک است و هیچ کس نمی خواهد آن را به آسانی زینت دهد. سس فردا با پیکان شلیک می شود. مهم نیست که چه، </a:t>
            </a:r>
            <a:r>
              <a:rPr lang="en-ID" sz="2100" dirty="0" err="1">
                <a:solidFill>
                  <a:schemeClr val="tx1">
                    <a:lumMod val="50000"/>
                    <a:lumOff val="50000"/>
                  </a:schemeClr>
                </a:solidFill>
                <a:cs typeface="B Nazanin" panose="00000400000000000000" pitchFamily="2" charset="-78"/>
              </a:rPr>
              <a:t>nibh</a:t>
            </a:r>
            <a:r>
              <a:rPr lang="en-ID" sz="2100" dirty="0">
                <a:solidFill>
                  <a:schemeClr val="tx1">
                    <a:lumMod val="50000"/>
                    <a:lumOff val="50000"/>
                  </a:schemeClr>
                </a:solidFill>
                <a:cs typeface="B Nazanin" panose="00000400000000000000" pitchFamily="2" charset="-78"/>
              </a:rPr>
              <a:t> </a:t>
            </a:r>
            <a:r>
              <a:rPr lang="en-ID" sz="2100" dirty="0" err="1">
                <a:solidFill>
                  <a:schemeClr val="tx1">
                    <a:lumMod val="50000"/>
                    <a:lumOff val="50000"/>
                  </a:schemeClr>
                </a:solidFill>
                <a:cs typeface="B Nazanin" panose="00000400000000000000" pitchFamily="2" charset="-78"/>
              </a:rPr>
              <a:t>sagittis</a:t>
            </a:r>
            <a:r>
              <a:rPr lang="en-ID" sz="2100" dirty="0">
                <a:solidFill>
                  <a:schemeClr val="tx1">
                    <a:lumMod val="50000"/>
                    <a:lumOff val="50000"/>
                  </a:schemeClr>
                </a:solidFill>
                <a:cs typeface="B Nazanin" panose="00000400000000000000" pitchFamily="2" charset="-78"/>
              </a:rPr>
              <a:t> </a:t>
            </a:r>
            <a:r>
              <a:rPr lang="en-ID" sz="2100" dirty="0" err="1">
                <a:solidFill>
                  <a:schemeClr val="tx1">
                    <a:lumMod val="50000"/>
                    <a:lumOff val="50000"/>
                  </a:schemeClr>
                </a:solidFill>
                <a:cs typeface="B Nazanin" panose="00000400000000000000" pitchFamily="2" charset="-78"/>
              </a:rPr>
              <a:t>tincidunt</a:t>
            </a:r>
            <a:r>
              <a:rPr lang="en-ID" sz="2100" dirty="0">
                <a:solidFill>
                  <a:schemeClr val="tx1">
                    <a:lumMod val="50000"/>
                    <a:lumOff val="50000"/>
                  </a:schemeClr>
                </a:solidFill>
                <a:cs typeface="B Nazanin" panose="00000400000000000000" pitchFamily="2" charset="-78"/>
              </a:rPr>
              <a:t> </a:t>
            </a:r>
            <a:r>
              <a:rPr lang="fa-IR" sz="2100" dirty="0">
                <a:solidFill>
                  <a:schemeClr val="tx1">
                    <a:lumMod val="50000"/>
                    <a:lumOff val="50000"/>
                  </a:schemeClr>
                </a:solidFill>
                <a:cs typeface="B Nazanin" panose="00000400000000000000" pitchFamily="2" charset="-78"/>
              </a:rPr>
              <a:t>چاپلوسی، هر </a:t>
            </a:r>
            <a:r>
              <a:rPr lang="en-ID" sz="2100" dirty="0" err="1">
                <a:solidFill>
                  <a:schemeClr val="tx1">
                    <a:lumMod val="50000"/>
                    <a:lumOff val="50000"/>
                  </a:schemeClr>
                </a:solidFill>
                <a:cs typeface="B Nazanin" panose="00000400000000000000" pitchFamily="2" charset="-78"/>
              </a:rPr>
              <a:t>sem</a:t>
            </a:r>
            <a:r>
              <a:rPr lang="en-ID" sz="2100" dirty="0">
                <a:solidFill>
                  <a:schemeClr val="tx1">
                    <a:lumMod val="50000"/>
                    <a:lumOff val="50000"/>
                  </a:schemeClr>
                </a:solidFill>
                <a:cs typeface="B Nazanin" panose="00000400000000000000" pitchFamily="2" charset="-78"/>
              </a:rPr>
              <a:t> </a:t>
            </a:r>
            <a:r>
              <a:rPr lang="en-ID" sz="2100" dirty="0" err="1">
                <a:solidFill>
                  <a:schemeClr val="tx1">
                    <a:lumMod val="50000"/>
                    <a:lumOff val="50000"/>
                  </a:schemeClr>
                </a:solidFill>
                <a:cs typeface="B Nazanin" panose="00000400000000000000" pitchFamily="2" charset="-78"/>
              </a:rPr>
              <a:t>venenatis</a:t>
            </a:r>
            <a:r>
              <a:rPr lang="en-ID" sz="2100" dirty="0">
                <a:solidFill>
                  <a:schemeClr val="tx1">
                    <a:lumMod val="50000"/>
                    <a:lumOff val="50000"/>
                  </a:schemeClr>
                </a:solidFill>
                <a:cs typeface="B Nazanin" panose="00000400000000000000" pitchFamily="2" charset="-78"/>
              </a:rPr>
              <a:t> </a:t>
            </a:r>
            <a:r>
              <a:rPr lang="en-ID" sz="2100" dirty="0" err="1">
                <a:solidFill>
                  <a:schemeClr val="tx1">
                    <a:lumMod val="50000"/>
                    <a:lumOff val="50000"/>
                  </a:schemeClr>
                </a:solidFill>
                <a:cs typeface="B Nazanin" panose="00000400000000000000" pitchFamily="2" charset="-78"/>
              </a:rPr>
              <a:t>turpis</a:t>
            </a:r>
            <a:r>
              <a:rPr lang="en-ID" sz="2100" dirty="0">
                <a:solidFill>
                  <a:schemeClr val="tx1">
                    <a:lumMod val="50000"/>
                    <a:lumOff val="50000"/>
                  </a:schemeClr>
                </a:solidFill>
                <a:cs typeface="B Nazanin" panose="00000400000000000000" pitchFamily="2" charset="-78"/>
              </a:rPr>
              <a:t>.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3C8DFB40-485C-4264-9997-E45DE95B0CEF}"/>
              </a:ext>
            </a:extLst>
          </p:cNvPr>
          <p:cNvSpPr txBox="1"/>
          <p:nvPr/>
        </p:nvSpPr>
        <p:spPr>
          <a:xfrm>
            <a:off x="1736839" y="294335"/>
            <a:ext cx="15786629" cy="923330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r" rtl="1"/>
            <a:r>
              <a:rPr lang="fa-IR" sz="60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cs typeface="B Nazanin" panose="00000400000000000000" pitchFamily="2" charset="-78"/>
              </a:rPr>
              <a:t>ارائه زیست شناسی</a:t>
            </a:r>
            <a:endParaRPr lang="en-ID" sz="6000" dirty="0">
              <a:solidFill>
                <a:schemeClr val="tx1">
                  <a:lumMod val="50000"/>
                  <a:lumOff val="50000"/>
                </a:schemeClr>
              </a:solidFill>
              <a:latin typeface="+mj-lt"/>
              <a:cs typeface="B Nazanin" panose="00000400000000000000" pitchFamily="2" charset="-78"/>
            </a:endParaRPr>
          </a:p>
        </p:txBody>
      </p:sp>
      <p:sp>
        <p:nvSpPr>
          <p:cNvPr id="23" name="Date Placeholder 22">
            <a:extLst>
              <a:ext uri="{FF2B5EF4-FFF2-40B4-BE49-F238E27FC236}">
                <a16:creationId xmlns:a16="http://schemas.microsoft.com/office/drawing/2014/main" id="{BF73FD06-9615-4A02-929D-B2833C5710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r" rtl="1"/>
            <a:fld id="{3689D485-DD5C-49A0-B69E-100A0177D231}" type="datetime1">
              <a:rPr lang="en-ID" smtClean="0">
                <a:cs typeface="B Nazanin" panose="00000400000000000000" pitchFamily="2" charset="-78"/>
              </a:rPr>
              <a:pPr algn="r" rtl="1"/>
              <a:t>19/03/2024</a:t>
            </a:fld>
            <a:endParaRPr lang="en-ID">
              <a:cs typeface="B Nazanin" panose="00000400000000000000" pitchFamily="2" charset="-78"/>
            </a:endParaRPr>
          </a:p>
        </p:txBody>
      </p:sp>
      <p:sp>
        <p:nvSpPr>
          <p:cNvPr id="24" name="Slide Number Placeholder 23">
            <a:extLst>
              <a:ext uri="{FF2B5EF4-FFF2-40B4-BE49-F238E27FC236}">
                <a16:creationId xmlns:a16="http://schemas.microsoft.com/office/drawing/2014/main" id="{0080DD46-1C2C-451B-BC59-53AB4C7142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1"/>
            <a:fld id="{EBC375DF-874D-4327-B240-85E09413A3B3}" type="slidenum">
              <a:rPr lang="en-ID" smtClean="0">
                <a:cs typeface="B Nazanin" panose="00000400000000000000" pitchFamily="2" charset="-78"/>
              </a:rPr>
              <a:pPr algn="l" rtl="1"/>
              <a:t>22</a:t>
            </a:fld>
            <a:endParaRPr lang="en-ID">
              <a:cs typeface="B Nazanin" panose="00000400000000000000" pitchFamily="2" charset="-78"/>
            </a:endParaRPr>
          </a:p>
        </p:txBody>
      </p:sp>
      <p:pic>
        <p:nvPicPr>
          <p:cNvPr id="51" name="Graphic 50">
            <a:extLst>
              <a:ext uri="{FF2B5EF4-FFF2-40B4-BE49-F238E27FC236}">
                <a16:creationId xmlns:a16="http://schemas.microsoft.com/office/drawing/2014/main" id="{60DB26A6-78D6-4AE0-A1EB-2EDDEDA72BE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685249" y="3381698"/>
            <a:ext cx="4969488" cy="4969488"/>
          </a:xfrm>
          <a:prstGeom prst="rect">
            <a:avLst/>
          </a:prstGeom>
        </p:spPr>
      </p:pic>
      <p:sp>
        <p:nvSpPr>
          <p:cNvPr id="52" name="Rectangle: Rounded Corners 51">
            <a:extLst>
              <a:ext uri="{FF2B5EF4-FFF2-40B4-BE49-F238E27FC236}">
                <a16:creationId xmlns:a16="http://schemas.microsoft.com/office/drawing/2014/main" id="{955875A4-2BBE-4834-B6E0-81A1EF7834ED}"/>
              </a:ext>
            </a:extLst>
          </p:cNvPr>
          <p:cNvSpPr/>
          <p:nvPr/>
        </p:nvSpPr>
        <p:spPr>
          <a:xfrm>
            <a:off x="6954977" y="5091350"/>
            <a:ext cx="9580455" cy="1509239"/>
          </a:xfrm>
          <a:prstGeom prst="roundRect">
            <a:avLst>
              <a:gd name="adj" fmla="val 50000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36000" rtlCol="0" anchor="ctr"/>
          <a:lstStyle/>
          <a:p>
            <a:pPr algn="r" rtl="1"/>
            <a:r>
              <a:rPr lang="fa-IR" sz="21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مشتری بسیار مهم است، مشتری توسط مشتری دنبال خواهد شد. زیرا زمین پاک است و هیچ کس نمی خواهد آن را به آسانی زینت دهد. سس فردا با پیکان شلیک می شود.</a:t>
            </a:r>
            <a:endParaRPr lang="en-ID" sz="21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21" name="Arc 20">
            <a:extLst>
              <a:ext uri="{FF2B5EF4-FFF2-40B4-BE49-F238E27FC236}">
                <a16:creationId xmlns:a16="http://schemas.microsoft.com/office/drawing/2014/main" id="{42D5BAC7-1D2F-47D6-9054-F92CF915FDC0}"/>
              </a:ext>
            </a:extLst>
          </p:cNvPr>
          <p:cNvSpPr/>
          <p:nvPr/>
        </p:nvSpPr>
        <p:spPr>
          <a:xfrm>
            <a:off x="1662951" y="2268845"/>
            <a:ext cx="7137609" cy="7137609"/>
          </a:xfrm>
          <a:prstGeom prst="arc">
            <a:avLst>
              <a:gd name="adj1" fmla="val 16200000"/>
              <a:gd name="adj2" fmla="val 5393679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ID" sz="2700">
              <a:cs typeface="B Nazanin" panose="00000400000000000000" pitchFamily="2" charset="-78"/>
            </a:endParaRPr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700BE01E-8E59-4B4C-A71C-BDCDC2564D00}"/>
              </a:ext>
            </a:extLst>
          </p:cNvPr>
          <p:cNvSpPr/>
          <p:nvPr/>
        </p:nvSpPr>
        <p:spPr>
          <a:xfrm>
            <a:off x="6094606" y="2857256"/>
            <a:ext cx="1246910" cy="1246910"/>
          </a:xfrm>
          <a:prstGeom prst="ellipse">
            <a:avLst/>
          </a:prstGeom>
          <a:solidFill>
            <a:schemeClr val="accent4"/>
          </a:solidFill>
          <a:ln>
            <a:noFill/>
          </a:ln>
          <a:effectLst>
            <a:outerShdw blurRad="50800" dist="381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ID" sz="2700">
              <a:cs typeface="B Nazanin" panose="00000400000000000000" pitchFamily="2" charset="-78"/>
            </a:endParaRPr>
          </a:p>
        </p:txBody>
      </p:sp>
      <p:sp>
        <p:nvSpPr>
          <p:cNvPr id="54" name="Oval 53">
            <a:extLst>
              <a:ext uri="{FF2B5EF4-FFF2-40B4-BE49-F238E27FC236}">
                <a16:creationId xmlns:a16="http://schemas.microsoft.com/office/drawing/2014/main" id="{3D68693D-1F09-4046-8A44-A5B4F9DB8B02}"/>
              </a:ext>
            </a:extLst>
          </p:cNvPr>
          <p:cNvSpPr/>
          <p:nvPr/>
        </p:nvSpPr>
        <p:spPr>
          <a:xfrm>
            <a:off x="6094606" y="7590074"/>
            <a:ext cx="1246910" cy="1246910"/>
          </a:xfrm>
          <a:prstGeom prst="ellipse">
            <a:avLst/>
          </a:prstGeom>
          <a:solidFill>
            <a:schemeClr val="accent4"/>
          </a:solidFill>
          <a:ln>
            <a:noFill/>
          </a:ln>
          <a:effectLst>
            <a:outerShdw blurRad="50800" dist="381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ID" sz="2700">
              <a:cs typeface="B Nazanin" panose="00000400000000000000" pitchFamily="2" charset="-78"/>
            </a:endParaRPr>
          </a:p>
        </p:txBody>
      </p:sp>
      <p:pic>
        <p:nvPicPr>
          <p:cNvPr id="30" name="Graphic 29">
            <a:extLst>
              <a:ext uri="{FF2B5EF4-FFF2-40B4-BE49-F238E27FC236}">
                <a16:creationId xmlns:a16="http://schemas.microsoft.com/office/drawing/2014/main" id="{FDBEDE7E-520B-4881-8E07-F2F2206A295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6389117" y="3058799"/>
            <a:ext cx="683957" cy="843822"/>
          </a:xfrm>
          <a:prstGeom prst="rect">
            <a:avLst/>
          </a:prstGeom>
        </p:spPr>
      </p:pic>
      <p:pic>
        <p:nvPicPr>
          <p:cNvPr id="31" name="Graphic 30">
            <a:extLst>
              <a:ext uri="{FF2B5EF4-FFF2-40B4-BE49-F238E27FC236}">
                <a16:creationId xmlns:a16="http://schemas.microsoft.com/office/drawing/2014/main" id="{641D7083-48F7-4603-AA0F-EC016CD6BC8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6389117" y="7791617"/>
            <a:ext cx="683957" cy="843822"/>
          </a:xfrm>
          <a:prstGeom prst="rect">
            <a:avLst/>
          </a:prstGeom>
        </p:spPr>
      </p:pic>
      <p:sp>
        <p:nvSpPr>
          <p:cNvPr id="36" name="Partial Circle 35">
            <a:extLst>
              <a:ext uri="{FF2B5EF4-FFF2-40B4-BE49-F238E27FC236}">
                <a16:creationId xmlns:a16="http://schemas.microsoft.com/office/drawing/2014/main" id="{14CA50AC-BD22-49DB-A7D7-B17E2B71A235}"/>
              </a:ext>
            </a:extLst>
          </p:cNvPr>
          <p:cNvSpPr/>
          <p:nvPr/>
        </p:nvSpPr>
        <p:spPr>
          <a:xfrm>
            <a:off x="7025682" y="5134478"/>
            <a:ext cx="1422981" cy="1422981"/>
          </a:xfrm>
          <a:prstGeom prst="pie">
            <a:avLst>
              <a:gd name="adj1" fmla="val 5370240"/>
              <a:gd name="adj2" fmla="val 16200000"/>
            </a:avLst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ID" sz="2700">
              <a:cs typeface="B Nazanin" panose="00000400000000000000" pitchFamily="2" charset="-78"/>
            </a:endParaRPr>
          </a:p>
        </p:txBody>
      </p:sp>
      <p:sp>
        <p:nvSpPr>
          <p:cNvPr id="55" name="Oval 54">
            <a:extLst>
              <a:ext uri="{FF2B5EF4-FFF2-40B4-BE49-F238E27FC236}">
                <a16:creationId xmlns:a16="http://schemas.microsoft.com/office/drawing/2014/main" id="{F35EE6CC-FB4D-4AFE-877B-D8F00C698DEF}"/>
              </a:ext>
            </a:extLst>
          </p:cNvPr>
          <p:cNvSpPr/>
          <p:nvPr/>
        </p:nvSpPr>
        <p:spPr>
          <a:xfrm>
            <a:off x="7113719" y="5222515"/>
            <a:ext cx="1246910" cy="1246910"/>
          </a:xfrm>
          <a:prstGeom prst="ellipse">
            <a:avLst/>
          </a:prstGeom>
          <a:solidFill>
            <a:schemeClr val="accent4"/>
          </a:solidFill>
          <a:ln>
            <a:noFill/>
          </a:ln>
          <a:effectLst>
            <a:outerShdw blurRad="50800" dist="381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ID" sz="2700">
              <a:cs typeface="B Nazanin" panose="00000400000000000000" pitchFamily="2" charset="-78"/>
            </a:endParaRPr>
          </a:p>
        </p:txBody>
      </p:sp>
      <p:pic>
        <p:nvPicPr>
          <p:cNvPr id="32" name="Graphic 31">
            <a:extLst>
              <a:ext uri="{FF2B5EF4-FFF2-40B4-BE49-F238E27FC236}">
                <a16:creationId xmlns:a16="http://schemas.microsoft.com/office/drawing/2014/main" id="{E833FB66-71F8-4D7E-BD1B-A0E4147D0D7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7395196" y="5424057"/>
            <a:ext cx="683957" cy="8438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06185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EDD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7" name="Group 66">
            <a:extLst>
              <a:ext uri="{FF2B5EF4-FFF2-40B4-BE49-F238E27FC236}">
                <a16:creationId xmlns:a16="http://schemas.microsoft.com/office/drawing/2014/main" id="{C2810F97-839C-4B46-B889-AADCECC224DD}"/>
              </a:ext>
            </a:extLst>
          </p:cNvPr>
          <p:cNvGrpSpPr/>
          <p:nvPr/>
        </p:nvGrpSpPr>
        <p:grpSpPr>
          <a:xfrm>
            <a:off x="1667381" y="2963901"/>
            <a:ext cx="14953238" cy="2395935"/>
            <a:chOff x="972001" y="1694611"/>
            <a:chExt cx="10247997" cy="1642021"/>
          </a:xfrm>
        </p:grpSpPr>
        <p:grpSp>
          <p:nvGrpSpPr>
            <p:cNvPr id="61" name="Group 60">
              <a:extLst>
                <a:ext uri="{FF2B5EF4-FFF2-40B4-BE49-F238E27FC236}">
                  <a16:creationId xmlns:a16="http://schemas.microsoft.com/office/drawing/2014/main" id="{C5B1229D-C4B9-40E0-8213-4495E0124475}"/>
                </a:ext>
              </a:extLst>
            </p:cNvPr>
            <p:cNvGrpSpPr/>
            <p:nvPr/>
          </p:nvGrpSpPr>
          <p:grpSpPr>
            <a:xfrm>
              <a:off x="1923673" y="3148034"/>
              <a:ext cx="8344655" cy="188598"/>
              <a:chOff x="1923673" y="3988294"/>
              <a:chExt cx="8344655" cy="188598"/>
            </a:xfrm>
          </p:grpSpPr>
          <p:sp>
            <p:nvSpPr>
              <p:cNvPr id="53" name="Triangle 4">
                <a:extLst>
                  <a:ext uri="{FF2B5EF4-FFF2-40B4-BE49-F238E27FC236}">
                    <a16:creationId xmlns:a16="http://schemas.microsoft.com/office/drawing/2014/main" id="{FEEBB5FE-72C4-4098-8726-84F10535C68C}"/>
                  </a:ext>
                </a:extLst>
              </p:cNvPr>
              <p:cNvSpPr/>
              <p:nvPr/>
            </p:nvSpPr>
            <p:spPr>
              <a:xfrm rot="10800000">
                <a:off x="1923673" y="3988294"/>
                <a:ext cx="218773" cy="188598"/>
              </a:xfrm>
              <a:prstGeom prst="triangl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350">
                  <a:cs typeface="B Nazanin" panose="00000400000000000000" pitchFamily="2" charset="-78"/>
                </a:endParaRPr>
              </a:p>
            </p:txBody>
          </p:sp>
          <p:sp>
            <p:nvSpPr>
              <p:cNvPr id="54" name="Triangle 57">
                <a:extLst>
                  <a:ext uri="{FF2B5EF4-FFF2-40B4-BE49-F238E27FC236}">
                    <a16:creationId xmlns:a16="http://schemas.microsoft.com/office/drawing/2014/main" id="{C46E32BE-EE42-4713-A9A9-D7E273289D90}"/>
                  </a:ext>
                </a:extLst>
              </p:cNvPr>
              <p:cNvSpPr/>
              <p:nvPr/>
            </p:nvSpPr>
            <p:spPr>
              <a:xfrm rot="10800000">
                <a:off x="4632300" y="3988294"/>
                <a:ext cx="218773" cy="188598"/>
              </a:xfrm>
              <a:prstGeom prst="triangl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350">
                  <a:cs typeface="B Nazanin" panose="00000400000000000000" pitchFamily="2" charset="-78"/>
                </a:endParaRPr>
              </a:p>
            </p:txBody>
          </p:sp>
          <p:sp>
            <p:nvSpPr>
              <p:cNvPr id="55" name="Triangle 58">
                <a:extLst>
                  <a:ext uri="{FF2B5EF4-FFF2-40B4-BE49-F238E27FC236}">
                    <a16:creationId xmlns:a16="http://schemas.microsoft.com/office/drawing/2014/main" id="{4B1B5ACF-64EB-4F5C-A070-5A9638C9CABE}"/>
                  </a:ext>
                </a:extLst>
              </p:cNvPr>
              <p:cNvSpPr/>
              <p:nvPr/>
            </p:nvSpPr>
            <p:spPr>
              <a:xfrm rot="10800000">
                <a:off x="7340928" y="3988294"/>
                <a:ext cx="218773" cy="188598"/>
              </a:xfrm>
              <a:prstGeom prst="triangle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350">
                  <a:cs typeface="B Nazanin" panose="00000400000000000000" pitchFamily="2" charset="-78"/>
                </a:endParaRPr>
              </a:p>
            </p:txBody>
          </p:sp>
          <p:sp>
            <p:nvSpPr>
              <p:cNvPr id="56" name="Triangle 59">
                <a:extLst>
                  <a:ext uri="{FF2B5EF4-FFF2-40B4-BE49-F238E27FC236}">
                    <a16:creationId xmlns:a16="http://schemas.microsoft.com/office/drawing/2014/main" id="{714FACCC-B555-4141-86A4-C6423B93F8B3}"/>
                  </a:ext>
                </a:extLst>
              </p:cNvPr>
              <p:cNvSpPr/>
              <p:nvPr/>
            </p:nvSpPr>
            <p:spPr>
              <a:xfrm rot="10800000">
                <a:off x="10049555" y="3988294"/>
                <a:ext cx="218773" cy="188598"/>
              </a:xfrm>
              <a:prstGeom prst="triangle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350">
                  <a:cs typeface="B Nazanin" panose="00000400000000000000" pitchFamily="2" charset="-78"/>
                </a:endParaRPr>
              </a:p>
            </p:txBody>
          </p:sp>
        </p:grpSp>
        <p:sp>
          <p:nvSpPr>
            <p:cNvPr id="63" name="TextBox 62">
              <a:extLst>
                <a:ext uri="{FF2B5EF4-FFF2-40B4-BE49-F238E27FC236}">
                  <a16:creationId xmlns:a16="http://schemas.microsoft.com/office/drawing/2014/main" id="{23BE0348-D11C-4A55-9ABD-ECC32B810A11}"/>
                </a:ext>
              </a:extLst>
            </p:cNvPr>
            <p:cNvSpPr txBox="1"/>
            <p:nvPr/>
          </p:nvSpPr>
          <p:spPr>
            <a:xfrm>
              <a:off x="972001" y="1694611"/>
              <a:ext cx="2122117" cy="96500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spcBef>
                  <a:spcPts val="900"/>
                </a:spcBef>
              </a:pPr>
              <a:r>
                <a:rPr lang="fa-IR" sz="2100" b="1" dirty="0">
                  <a:latin typeface="Georgia" panose="02040502050405020303" pitchFamily="18" charset="0"/>
                  <a:cs typeface="B Nazanin" panose="00000400000000000000" pitchFamily="2" charset="-78"/>
                </a:rPr>
                <a:t>مراقبت از دندان </a:t>
              </a:r>
              <a:r>
                <a:rPr lang="en-US" sz="2100" b="1" dirty="0">
                  <a:latin typeface="Georgia" panose="02040502050405020303" pitchFamily="18" charset="0"/>
                  <a:cs typeface="B Nazanin" panose="00000400000000000000" pitchFamily="2" charset="-78"/>
                </a:rPr>
                <a:t>1</a:t>
              </a:r>
            </a:p>
            <a:p>
              <a:pPr algn="ctr">
                <a:spcBef>
                  <a:spcPts val="900"/>
                </a:spcBef>
              </a:pPr>
              <a:r>
                <a:rPr lang="en-GB" sz="2100" dirty="0">
                  <a:latin typeface="Georgia Pro Light" panose="02040302050405020303" pitchFamily="18" charset="0"/>
                  <a:cs typeface="B Nazanin" panose="00000400000000000000" pitchFamily="2" charset="-78"/>
                </a:rPr>
                <a:t>Lorem ipsum </a:t>
              </a:r>
              <a:r>
                <a:rPr lang="fa-IR" sz="2100" dirty="0">
                  <a:latin typeface="Georgia Pro Light" panose="02040302050405020303" pitchFamily="18" charset="0"/>
                  <a:cs typeface="B Nazanin" panose="00000400000000000000" pitchFamily="2" charset="-78"/>
                </a:rPr>
                <a:t>به سادگی متن ساختگی صنعت چاپ و حروفچینی است.</a:t>
              </a:r>
              <a:endParaRPr lang="en-US" sz="2100" dirty="0">
                <a:latin typeface="Georgia Pro Light" panose="02040302050405020303" pitchFamily="18" charset="0"/>
                <a:cs typeface="B Nazanin" panose="00000400000000000000" pitchFamily="2" charset="-78"/>
              </a:endParaRPr>
            </a:p>
          </p:txBody>
        </p:sp>
        <p:sp>
          <p:nvSpPr>
            <p:cNvPr id="64" name="TextBox 63">
              <a:extLst>
                <a:ext uri="{FF2B5EF4-FFF2-40B4-BE49-F238E27FC236}">
                  <a16:creationId xmlns:a16="http://schemas.microsoft.com/office/drawing/2014/main" id="{7B556A2F-0EC9-4A61-8092-770CD064C0B1}"/>
                </a:ext>
              </a:extLst>
            </p:cNvPr>
            <p:cNvSpPr txBox="1"/>
            <p:nvPr/>
          </p:nvSpPr>
          <p:spPr>
            <a:xfrm>
              <a:off x="3680627" y="1694611"/>
              <a:ext cx="2122117" cy="96500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spcBef>
                  <a:spcPts val="900"/>
                </a:spcBef>
              </a:pPr>
              <a:r>
                <a:rPr lang="fa-IR" sz="2100" b="1" dirty="0">
                  <a:latin typeface="Georgia" panose="02040502050405020303" pitchFamily="18" charset="0"/>
                  <a:cs typeface="B Nazanin" panose="00000400000000000000" pitchFamily="2" charset="-78"/>
                </a:rPr>
                <a:t>مراقبت از دندان </a:t>
              </a:r>
              <a:r>
                <a:rPr lang="en-US" sz="2100" b="1" dirty="0">
                  <a:latin typeface="Georgia" panose="02040502050405020303" pitchFamily="18" charset="0"/>
                  <a:cs typeface="B Nazanin" panose="00000400000000000000" pitchFamily="2" charset="-78"/>
                </a:rPr>
                <a:t>2</a:t>
              </a:r>
            </a:p>
            <a:p>
              <a:pPr algn="ctr">
                <a:spcBef>
                  <a:spcPts val="900"/>
                </a:spcBef>
              </a:pPr>
              <a:r>
                <a:rPr lang="en-GB" sz="2100" dirty="0">
                  <a:latin typeface="Georgia Pro Light" panose="02040302050405020303" pitchFamily="18" charset="0"/>
                  <a:cs typeface="B Nazanin" panose="00000400000000000000" pitchFamily="2" charset="-78"/>
                </a:rPr>
                <a:t>Lorem ipsum </a:t>
              </a:r>
              <a:r>
                <a:rPr lang="fa-IR" sz="2100" dirty="0">
                  <a:latin typeface="Georgia Pro Light" panose="02040302050405020303" pitchFamily="18" charset="0"/>
                  <a:cs typeface="B Nazanin" panose="00000400000000000000" pitchFamily="2" charset="-78"/>
                </a:rPr>
                <a:t>به سادگی متن ساختگی صنعت چاپ و حروفچینی است.</a:t>
              </a:r>
              <a:endParaRPr lang="en-US" sz="2100" dirty="0">
                <a:latin typeface="Georgia Pro Light" panose="02040302050405020303" pitchFamily="18" charset="0"/>
                <a:cs typeface="B Nazanin" panose="00000400000000000000" pitchFamily="2" charset="-78"/>
              </a:endParaRPr>
            </a:p>
          </p:txBody>
        </p:sp>
        <p:sp>
          <p:nvSpPr>
            <p:cNvPr id="65" name="TextBox 64">
              <a:extLst>
                <a:ext uri="{FF2B5EF4-FFF2-40B4-BE49-F238E27FC236}">
                  <a16:creationId xmlns:a16="http://schemas.microsoft.com/office/drawing/2014/main" id="{E7F9D67D-BE6B-406F-A60C-CA6564CCB992}"/>
                </a:ext>
              </a:extLst>
            </p:cNvPr>
            <p:cNvSpPr txBox="1"/>
            <p:nvPr/>
          </p:nvSpPr>
          <p:spPr>
            <a:xfrm>
              <a:off x="6389255" y="1694611"/>
              <a:ext cx="2122117" cy="96500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spcBef>
                  <a:spcPts val="900"/>
                </a:spcBef>
              </a:pPr>
              <a:r>
                <a:rPr lang="fa-IR" sz="2100" b="1" dirty="0">
                  <a:latin typeface="Georgia" panose="02040502050405020303" pitchFamily="18" charset="0"/>
                  <a:cs typeface="B Nazanin" panose="00000400000000000000" pitchFamily="2" charset="-78"/>
                </a:rPr>
                <a:t>مراقبت از دندان </a:t>
              </a:r>
              <a:r>
                <a:rPr lang="en-US" sz="2100" b="1" dirty="0">
                  <a:latin typeface="Georgia" panose="02040502050405020303" pitchFamily="18" charset="0"/>
                  <a:cs typeface="B Nazanin" panose="00000400000000000000" pitchFamily="2" charset="-78"/>
                </a:rPr>
                <a:t>3</a:t>
              </a:r>
            </a:p>
            <a:p>
              <a:pPr algn="ctr">
                <a:spcBef>
                  <a:spcPts val="900"/>
                </a:spcBef>
              </a:pPr>
              <a:r>
                <a:rPr lang="en-GB" sz="2100" dirty="0">
                  <a:latin typeface="Georgia Pro Light" panose="02040302050405020303" pitchFamily="18" charset="0"/>
                  <a:cs typeface="B Nazanin" panose="00000400000000000000" pitchFamily="2" charset="-78"/>
                </a:rPr>
                <a:t>Lorem ipsum </a:t>
              </a:r>
              <a:r>
                <a:rPr lang="fa-IR" sz="2100" dirty="0">
                  <a:latin typeface="Georgia Pro Light" panose="02040302050405020303" pitchFamily="18" charset="0"/>
                  <a:cs typeface="B Nazanin" panose="00000400000000000000" pitchFamily="2" charset="-78"/>
                </a:rPr>
                <a:t>به سادگی متن ساختگی صنعت چاپ و حروفچینی است.</a:t>
              </a:r>
              <a:endParaRPr lang="en-US" sz="2100" dirty="0">
                <a:latin typeface="Georgia Pro Light" panose="02040302050405020303" pitchFamily="18" charset="0"/>
                <a:cs typeface="B Nazanin" panose="00000400000000000000" pitchFamily="2" charset="-78"/>
              </a:endParaRPr>
            </a:p>
          </p:txBody>
        </p:sp>
        <p:sp>
          <p:nvSpPr>
            <p:cNvPr id="66" name="TextBox 65">
              <a:extLst>
                <a:ext uri="{FF2B5EF4-FFF2-40B4-BE49-F238E27FC236}">
                  <a16:creationId xmlns:a16="http://schemas.microsoft.com/office/drawing/2014/main" id="{C1A8E7BC-86FE-4062-806F-B92A70DAB880}"/>
                </a:ext>
              </a:extLst>
            </p:cNvPr>
            <p:cNvSpPr txBox="1"/>
            <p:nvPr/>
          </p:nvSpPr>
          <p:spPr>
            <a:xfrm>
              <a:off x="9097881" y="1694611"/>
              <a:ext cx="2122117" cy="96500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spcBef>
                  <a:spcPts val="900"/>
                </a:spcBef>
              </a:pPr>
              <a:r>
                <a:rPr lang="fa-IR" sz="2100" b="1" dirty="0">
                  <a:latin typeface="Georgia" panose="02040502050405020303" pitchFamily="18" charset="0"/>
                  <a:cs typeface="B Nazanin" panose="00000400000000000000" pitchFamily="2" charset="-78"/>
                </a:rPr>
                <a:t>مراقبت از دندان 4</a:t>
              </a:r>
            </a:p>
            <a:p>
              <a:pPr algn="ctr">
                <a:spcBef>
                  <a:spcPts val="900"/>
                </a:spcBef>
              </a:pPr>
              <a:r>
                <a:rPr lang="en-GB" sz="2100" dirty="0">
                  <a:latin typeface="Georgia Pro Light" panose="02040302050405020303" pitchFamily="18" charset="0"/>
                  <a:cs typeface="B Nazanin" panose="00000400000000000000" pitchFamily="2" charset="-78"/>
                </a:rPr>
                <a:t>Lorem ipsum </a:t>
              </a:r>
              <a:r>
                <a:rPr lang="fa-IR" sz="2100" dirty="0">
                  <a:latin typeface="Georgia Pro Light" panose="02040302050405020303" pitchFamily="18" charset="0"/>
                  <a:cs typeface="B Nazanin" panose="00000400000000000000" pitchFamily="2" charset="-78"/>
                </a:rPr>
                <a:t>به سادگی متن ساختگی صنعت چاپ و حروفچینی است.</a:t>
              </a:r>
              <a:endParaRPr lang="en-US" sz="2100" dirty="0">
                <a:latin typeface="Georgia Pro Light" panose="02040302050405020303" pitchFamily="18" charset="0"/>
                <a:cs typeface="B Nazanin" panose="00000400000000000000" pitchFamily="2" charset="-78"/>
              </a:endParaRPr>
            </a:p>
          </p:txBody>
        </p:sp>
      </p:grpSp>
      <p:sp>
        <p:nvSpPr>
          <p:cNvPr id="68" name="TextBox 67">
            <a:extLst>
              <a:ext uri="{FF2B5EF4-FFF2-40B4-BE49-F238E27FC236}">
                <a16:creationId xmlns:a16="http://schemas.microsoft.com/office/drawing/2014/main" id="{B3DF9BE9-0BE3-4793-8F52-FC5A457598A0}"/>
              </a:ext>
            </a:extLst>
          </p:cNvPr>
          <p:cNvSpPr txBox="1"/>
          <p:nvPr/>
        </p:nvSpPr>
        <p:spPr>
          <a:xfrm>
            <a:off x="0" y="648729"/>
            <a:ext cx="18288000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4500" dirty="0">
                <a:latin typeface="Georgia" panose="02040502050405020303" pitchFamily="18" charset="0"/>
                <a:ea typeface="Cambria" panose="02040503050406030204" pitchFamily="18" charset="0"/>
                <a:cs typeface="B Nazanin" panose="00000400000000000000" pitchFamily="2" charset="-78"/>
              </a:rPr>
              <a:t>عنوان گیاه دارویی</a:t>
            </a:r>
            <a:endParaRPr lang="en-US" sz="4500" dirty="0">
              <a:latin typeface="Georgia" panose="02040502050405020303" pitchFamily="18" charset="0"/>
              <a:ea typeface="Cambria" panose="02040503050406030204" pitchFamily="18" charset="0"/>
              <a:cs typeface="B Nazanin" panose="00000400000000000000" pitchFamily="2" charset="-78"/>
            </a:endParaRPr>
          </a:p>
        </p:txBody>
      </p:sp>
      <p:sp>
        <p:nvSpPr>
          <p:cNvPr id="2" name="Freeform 32">
            <a:extLst>
              <a:ext uri="{FF2B5EF4-FFF2-40B4-BE49-F238E27FC236}">
                <a16:creationId xmlns:a16="http://schemas.microsoft.com/office/drawing/2014/main" id="{DC3DBB5C-C670-776B-3E22-1A24DFE915D7}"/>
              </a:ext>
            </a:extLst>
          </p:cNvPr>
          <p:cNvSpPr/>
          <p:nvPr/>
        </p:nvSpPr>
        <p:spPr bwMode="auto">
          <a:xfrm>
            <a:off x="290857" y="6835279"/>
            <a:ext cx="1952627" cy="1269209"/>
          </a:xfrm>
          <a:custGeom>
            <a:avLst/>
            <a:gdLst>
              <a:gd name="T0" fmla="*/ 467 w 921"/>
              <a:gd name="T1" fmla="*/ 188 h 598"/>
              <a:gd name="T2" fmla="*/ 725 w 921"/>
              <a:gd name="T3" fmla="*/ 156 h 598"/>
              <a:gd name="T4" fmla="*/ 817 w 921"/>
              <a:gd name="T5" fmla="*/ 113 h 598"/>
              <a:gd name="T6" fmla="*/ 816 w 921"/>
              <a:gd name="T7" fmla="*/ 39 h 598"/>
              <a:gd name="T8" fmla="*/ 799 w 921"/>
              <a:gd name="T9" fmla="*/ 15 h 598"/>
              <a:gd name="T10" fmla="*/ 830 w 921"/>
              <a:gd name="T11" fmla="*/ 17 h 598"/>
              <a:gd name="T12" fmla="*/ 864 w 921"/>
              <a:gd name="T13" fmla="*/ 33 h 598"/>
              <a:gd name="T14" fmla="*/ 916 w 921"/>
              <a:gd name="T15" fmla="*/ 132 h 598"/>
              <a:gd name="T16" fmla="*/ 745 w 921"/>
              <a:gd name="T17" fmla="*/ 512 h 598"/>
              <a:gd name="T18" fmla="*/ 575 w 921"/>
              <a:gd name="T19" fmla="*/ 587 h 598"/>
              <a:gd name="T20" fmla="*/ 313 w 921"/>
              <a:gd name="T21" fmla="*/ 578 h 598"/>
              <a:gd name="T22" fmla="*/ 180 w 921"/>
              <a:gd name="T23" fmla="*/ 503 h 598"/>
              <a:gd name="T24" fmla="*/ 22 w 921"/>
              <a:gd name="T25" fmla="*/ 231 h 598"/>
              <a:gd name="T26" fmla="*/ 3 w 921"/>
              <a:gd name="T27" fmla="*/ 123 h 598"/>
              <a:gd name="T28" fmla="*/ 39 w 921"/>
              <a:gd name="T29" fmla="*/ 44 h 598"/>
              <a:gd name="T30" fmla="*/ 101 w 921"/>
              <a:gd name="T31" fmla="*/ 12 h 598"/>
              <a:gd name="T32" fmla="*/ 122 w 921"/>
              <a:gd name="T33" fmla="*/ 20 h 598"/>
              <a:gd name="T34" fmla="*/ 114 w 921"/>
              <a:gd name="T35" fmla="*/ 35 h 598"/>
              <a:gd name="T36" fmla="*/ 121 w 921"/>
              <a:gd name="T37" fmla="*/ 122 h 598"/>
              <a:gd name="T38" fmla="*/ 262 w 921"/>
              <a:gd name="T39" fmla="*/ 171 h 598"/>
              <a:gd name="T40" fmla="*/ 467 w 921"/>
              <a:gd name="T41" fmla="*/ 188 h 5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921" h="598">
                <a:moveTo>
                  <a:pt x="467" y="188"/>
                </a:moveTo>
                <a:cubicBezTo>
                  <a:pt x="554" y="187"/>
                  <a:pt x="641" y="180"/>
                  <a:pt x="725" y="156"/>
                </a:cubicBezTo>
                <a:cubicBezTo>
                  <a:pt x="758" y="146"/>
                  <a:pt x="790" y="135"/>
                  <a:pt x="817" y="113"/>
                </a:cubicBezTo>
                <a:cubicBezTo>
                  <a:pt x="845" y="90"/>
                  <a:pt x="844" y="62"/>
                  <a:pt x="816" y="39"/>
                </a:cubicBezTo>
                <a:cubicBezTo>
                  <a:pt x="809" y="33"/>
                  <a:pt x="790" y="30"/>
                  <a:pt x="799" y="15"/>
                </a:cubicBezTo>
                <a:cubicBezTo>
                  <a:pt x="807" y="0"/>
                  <a:pt x="820" y="13"/>
                  <a:pt x="830" y="17"/>
                </a:cubicBezTo>
                <a:cubicBezTo>
                  <a:pt x="842" y="22"/>
                  <a:pt x="853" y="27"/>
                  <a:pt x="864" y="33"/>
                </a:cubicBezTo>
                <a:cubicBezTo>
                  <a:pt x="901" y="55"/>
                  <a:pt x="921" y="85"/>
                  <a:pt x="916" y="132"/>
                </a:cubicBezTo>
                <a:cubicBezTo>
                  <a:pt x="901" y="278"/>
                  <a:pt x="855" y="409"/>
                  <a:pt x="745" y="512"/>
                </a:cubicBezTo>
                <a:cubicBezTo>
                  <a:pt x="697" y="557"/>
                  <a:pt x="640" y="578"/>
                  <a:pt x="575" y="587"/>
                </a:cubicBezTo>
                <a:cubicBezTo>
                  <a:pt x="487" y="598"/>
                  <a:pt x="401" y="594"/>
                  <a:pt x="313" y="578"/>
                </a:cubicBezTo>
                <a:cubicBezTo>
                  <a:pt x="259" y="568"/>
                  <a:pt x="219" y="537"/>
                  <a:pt x="180" y="503"/>
                </a:cubicBezTo>
                <a:cubicBezTo>
                  <a:pt x="99" y="429"/>
                  <a:pt x="51" y="335"/>
                  <a:pt x="22" y="231"/>
                </a:cubicBezTo>
                <a:cubicBezTo>
                  <a:pt x="12" y="196"/>
                  <a:pt x="6" y="160"/>
                  <a:pt x="3" y="123"/>
                </a:cubicBezTo>
                <a:cubicBezTo>
                  <a:pt x="0" y="88"/>
                  <a:pt x="12" y="64"/>
                  <a:pt x="39" y="44"/>
                </a:cubicBezTo>
                <a:cubicBezTo>
                  <a:pt x="58" y="30"/>
                  <a:pt x="79" y="20"/>
                  <a:pt x="101" y="12"/>
                </a:cubicBezTo>
                <a:cubicBezTo>
                  <a:pt x="111" y="8"/>
                  <a:pt x="117" y="11"/>
                  <a:pt x="122" y="20"/>
                </a:cubicBezTo>
                <a:cubicBezTo>
                  <a:pt x="128" y="29"/>
                  <a:pt x="118" y="32"/>
                  <a:pt x="114" y="35"/>
                </a:cubicBezTo>
                <a:cubicBezTo>
                  <a:pt x="71" y="67"/>
                  <a:pt x="87" y="101"/>
                  <a:pt x="121" y="122"/>
                </a:cubicBezTo>
                <a:cubicBezTo>
                  <a:pt x="164" y="149"/>
                  <a:pt x="213" y="161"/>
                  <a:pt x="262" y="171"/>
                </a:cubicBezTo>
                <a:cubicBezTo>
                  <a:pt x="330" y="184"/>
                  <a:pt x="398" y="189"/>
                  <a:pt x="467" y="188"/>
                </a:cubicBezTo>
                <a:close/>
              </a:path>
            </a:pathLst>
          </a:custGeom>
          <a:solidFill>
            <a:srgbClr val="5C9752"/>
          </a:solidFill>
          <a:ln>
            <a:noFill/>
          </a:ln>
        </p:spPr>
        <p:txBody>
          <a:bodyPr vert="horz" wrap="square" lIns="137160" tIns="68580" rIns="137160" bIns="6858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 sz="2100">
              <a:cs typeface="B Nazanin" panose="00000400000000000000" pitchFamily="2" charset="-78"/>
            </a:endParaRPr>
          </a:p>
        </p:txBody>
      </p:sp>
      <p:sp>
        <p:nvSpPr>
          <p:cNvPr id="3" name="Freeform 43">
            <a:extLst>
              <a:ext uri="{FF2B5EF4-FFF2-40B4-BE49-F238E27FC236}">
                <a16:creationId xmlns:a16="http://schemas.microsoft.com/office/drawing/2014/main" id="{A38C399A-FBB8-FA27-8823-E6C4BF796E15}"/>
              </a:ext>
            </a:extLst>
          </p:cNvPr>
          <p:cNvSpPr/>
          <p:nvPr/>
        </p:nvSpPr>
        <p:spPr bwMode="auto">
          <a:xfrm>
            <a:off x="1267171" y="6328074"/>
            <a:ext cx="912020" cy="800100"/>
          </a:xfrm>
          <a:custGeom>
            <a:avLst/>
            <a:gdLst>
              <a:gd name="T0" fmla="*/ 55 w 431"/>
              <a:gd name="T1" fmla="*/ 374 h 377"/>
              <a:gd name="T2" fmla="*/ 19 w 431"/>
              <a:gd name="T3" fmla="*/ 374 h 377"/>
              <a:gd name="T4" fmla="*/ 3 w 431"/>
              <a:gd name="T5" fmla="*/ 369 h 377"/>
              <a:gd name="T6" fmla="*/ 10 w 431"/>
              <a:gd name="T7" fmla="*/ 357 h 377"/>
              <a:gd name="T8" fmla="*/ 130 w 431"/>
              <a:gd name="T9" fmla="*/ 225 h 377"/>
              <a:gd name="T10" fmla="*/ 234 w 431"/>
              <a:gd name="T11" fmla="*/ 107 h 377"/>
              <a:gd name="T12" fmla="*/ 242 w 431"/>
              <a:gd name="T13" fmla="*/ 71 h 377"/>
              <a:gd name="T14" fmla="*/ 300 w 431"/>
              <a:gd name="T15" fmla="*/ 10 h 377"/>
              <a:gd name="T16" fmla="*/ 408 w 431"/>
              <a:gd name="T17" fmla="*/ 89 h 377"/>
              <a:gd name="T18" fmla="*/ 368 w 431"/>
              <a:gd name="T19" fmla="*/ 163 h 377"/>
              <a:gd name="T20" fmla="*/ 336 w 431"/>
              <a:gd name="T21" fmla="*/ 181 h 377"/>
              <a:gd name="T22" fmla="*/ 245 w 431"/>
              <a:gd name="T23" fmla="*/ 335 h 377"/>
              <a:gd name="T24" fmla="*/ 215 w 431"/>
              <a:gd name="T25" fmla="*/ 356 h 377"/>
              <a:gd name="T26" fmla="*/ 55 w 431"/>
              <a:gd name="T27" fmla="*/ 374 h 3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31" h="377">
                <a:moveTo>
                  <a:pt x="55" y="374"/>
                </a:moveTo>
                <a:cubicBezTo>
                  <a:pt x="43" y="374"/>
                  <a:pt x="31" y="374"/>
                  <a:pt x="19" y="374"/>
                </a:cubicBezTo>
                <a:cubicBezTo>
                  <a:pt x="13" y="373"/>
                  <a:pt x="6" y="377"/>
                  <a:pt x="3" y="369"/>
                </a:cubicBezTo>
                <a:cubicBezTo>
                  <a:pt x="0" y="364"/>
                  <a:pt x="7" y="360"/>
                  <a:pt x="10" y="357"/>
                </a:cubicBezTo>
                <a:cubicBezTo>
                  <a:pt x="50" y="313"/>
                  <a:pt x="90" y="269"/>
                  <a:pt x="130" y="225"/>
                </a:cubicBezTo>
                <a:cubicBezTo>
                  <a:pt x="165" y="186"/>
                  <a:pt x="199" y="146"/>
                  <a:pt x="234" y="107"/>
                </a:cubicBezTo>
                <a:cubicBezTo>
                  <a:pt x="244" y="96"/>
                  <a:pt x="247" y="86"/>
                  <a:pt x="242" y="71"/>
                </a:cubicBezTo>
                <a:cubicBezTo>
                  <a:pt x="229" y="32"/>
                  <a:pt x="260" y="0"/>
                  <a:pt x="300" y="10"/>
                </a:cubicBezTo>
                <a:cubicBezTo>
                  <a:pt x="346" y="22"/>
                  <a:pt x="383" y="49"/>
                  <a:pt x="408" y="89"/>
                </a:cubicBezTo>
                <a:cubicBezTo>
                  <a:pt x="431" y="125"/>
                  <a:pt x="410" y="163"/>
                  <a:pt x="368" y="163"/>
                </a:cubicBezTo>
                <a:cubicBezTo>
                  <a:pt x="352" y="163"/>
                  <a:pt x="344" y="168"/>
                  <a:pt x="336" y="181"/>
                </a:cubicBezTo>
                <a:cubicBezTo>
                  <a:pt x="306" y="233"/>
                  <a:pt x="275" y="283"/>
                  <a:pt x="245" y="335"/>
                </a:cubicBezTo>
                <a:cubicBezTo>
                  <a:pt x="238" y="347"/>
                  <a:pt x="229" y="353"/>
                  <a:pt x="215" y="356"/>
                </a:cubicBezTo>
                <a:cubicBezTo>
                  <a:pt x="162" y="366"/>
                  <a:pt x="109" y="371"/>
                  <a:pt x="55" y="374"/>
                </a:cubicBezTo>
                <a:close/>
              </a:path>
            </a:pathLst>
          </a:custGeom>
          <a:solidFill>
            <a:srgbClr val="5C9752"/>
          </a:solidFill>
          <a:ln>
            <a:noFill/>
          </a:ln>
        </p:spPr>
        <p:txBody>
          <a:bodyPr vert="horz" wrap="square" lIns="137160" tIns="68580" rIns="137160" bIns="6858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 sz="2100">
              <a:cs typeface="B Nazanin" panose="00000400000000000000" pitchFamily="2" charset="-78"/>
            </a:endParaRPr>
          </a:p>
        </p:txBody>
      </p:sp>
      <p:sp>
        <p:nvSpPr>
          <p:cNvPr id="4" name="Freeform 44">
            <a:extLst>
              <a:ext uri="{FF2B5EF4-FFF2-40B4-BE49-F238E27FC236}">
                <a16:creationId xmlns:a16="http://schemas.microsoft.com/office/drawing/2014/main" id="{49C83CF8-CF6C-99F7-D6EB-D307F210FEE3}"/>
              </a:ext>
            </a:extLst>
          </p:cNvPr>
          <p:cNvSpPr/>
          <p:nvPr/>
        </p:nvSpPr>
        <p:spPr bwMode="auto">
          <a:xfrm>
            <a:off x="521838" y="6218537"/>
            <a:ext cx="628650" cy="890588"/>
          </a:xfrm>
          <a:custGeom>
            <a:avLst/>
            <a:gdLst>
              <a:gd name="T0" fmla="*/ 160 w 297"/>
              <a:gd name="T1" fmla="*/ 341 h 420"/>
              <a:gd name="T2" fmla="*/ 75 w 297"/>
              <a:gd name="T3" fmla="*/ 289 h 420"/>
              <a:gd name="T4" fmla="*/ 9 w 297"/>
              <a:gd name="T5" fmla="*/ 111 h 420"/>
              <a:gd name="T6" fmla="*/ 30 w 297"/>
              <a:gd name="T7" fmla="*/ 23 h 420"/>
              <a:gd name="T8" fmla="*/ 61 w 297"/>
              <a:gd name="T9" fmla="*/ 16 h 420"/>
              <a:gd name="T10" fmla="*/ 127 w 297"/>
              <a:gd name="T11" fmla="*/ 79 h 420"/>
              <a:gd name="T12" fmla="*/ 228 w 297"/>
              <a:gd name="T13" fmla="*/ 149 h 420"/>
              <a:gd name="T14" fmla="*/ 228 w 297"/>
              <a:gd name="T15" fmla="*/ 150 h 420"/>
              <a:gd name="T16" fmla="*/ 238 w 297"/>
              <a:gd name="T17" fmla="*/ 160 h 420"/>
              <a:gd name="T18" fmla="*/ 239 w 297"/>
              <a:gd name="T19" fmla="*/ 159 h 420"/>
              <a:gd name="T20" fmla="*/ 238 w 297"/>
              <a:gd name="T21" fmla="*/ 160 h 420"/>
              <a:gd name="T22" fmla="*/ 283 w 297"/>
              <a:gd name="T23" fmla="*/ 239 h 420"/>
              <a:gd name="T24" fmla="*/ 282 w 297"/>
              <a:gd name="T25" fmla="*/ 317 h 420"/>
              <a:gd name="T26" fmla="*/ 276 w 297"/>
              <a:gd name="T27" fmla="*/ 308 h 420"/>
              <a:gd name="T28" fmla="*/ 148 w 297"/>
              <a:gd name="T29" fmla="*/ 173 h 420"/>
              <a:gd name="T30" fmla="*/ 96 w 297"/>
              <a:gd name="T31" fmla="*/ 134 h 420"/>
              <a:gd name="T32" fmla="*/ 81 w 297"/>
              <a:gd name="T33" fmla="*/ 124 h 420"/>
              <a:gd name="T34" fmla="*/ 82 w 297"/>
              <a:gd name="T35" fmla="*/ 145 h 420"/>
              <a:gd name="T36" fmla="*/ 87 w 297"/>
              <a:gd name="T37" fmla="*/ 155 h 420"/>
              <a:gd name="T38" fmla="*/ 161 w 297"/>
              <a:gd name="T39" fmla="*/ 232 h 420"/>
              <a:gd name="T40" fmla="*/ 263 w 297"/>
              <a:gd name="T41" fmla="*/ 322 h 420"/>
              <a:gd name="T42" fmla="*/ 268 w 297"/>
              <a:gd name="T43" fmla="*/ 334 h 420"/>
              <a:gd name="T44" fmla="*/ 281 w 297"/>
              <a:gd name="T45" fmla="*/ 420 h 420"/>
              <a:gd name="T46" fmla="*/ 160 w 297"/>
              <a:gd name="T47" fmla="*/ 341 h 4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297" h="420">
                <a:moveTo>
                  <a:pt x="160" y="341"/>
                </a:moveTo>
                <a:cubicBezTo>
                  <a:pt x="132" y="323"/>
                  <a:pt x="102" y="310"/>
                  <a:pt x="75" y="289"/>
                </a:cubicBezTo>
                <a:cubicBezTo>
                  <a:pt x="18" y="242"/>
                  <a:pt x="0" y="182"/>
                  <a:pt x="9" y="111"/>
                </a:cubicBezTo>
                <a:cubicBezTo>
                  <a:pt x="13" y="81"/>
                  <a:pt x="21" y="52"/>
                  <a:pt x="30" y="23"/>
                </a:cubicBezTo>
                <a:cubicBezTo>
                  <a:pt x="37" y="3"/>
                  <a:pt x="46" y="0"/>
                  <a:pt x="61" y="16"/>
                </a:cubicBezTo>
                <a:cubicBezTo>
                  <a:pt x="82" y="37"/>
                  <a:pt x="100" y="63"/>
                  <a:pt x="127" y="79"/>
                </a:cubicBezTo>
                <a:cubicBezTo>
                  <a:pt x="160" y="102"/>
                  <a:pt x="194" y="126"/>
                  <a:pt x="228" y="149"/>
                </a:cubicBezTo>
                <a:cubicBezTo>
                  <a:pt x="228" y="149"/>
                  <a:pt x="228" y="150"/>
                  <a:pt x="228" y="150"/>
                </a:cubicBezTo>
                <a:cubicBezTo>
                  <a:pt x="230" y="155"/>
                  <a:pt x="233" y="158"/>
                  <a:pt x="238" y="160"/>
                </a:cubicBezTo>
                <a:cubicBezTo>
                  <a:pt x="239" y="159"/>
                  <a:pt x="239" y="159"/>
                  <a:pt x="239" y="159"/>
                </a:cubicBezTo>
                <a:cubicBezTo>
                  <a:pt x="239" y="159"/>
                  <a:pt x="238" y="160"/>
                  <a:pt x="238" y="160"/>
                </a:cubicBezTo>
                <a:cubicBezTo>
                  <a:pt x="255" y="185"/>
                  <a:pt x="274" y="209"/>
                  <a:pt x="283" y="239"/>
                </a:cubicBezTo>
                <a:cubicBezTo>
                  <a:pt x="291" y="264"/>
                  <a:pt x="297" y="290"/>
                  <a:pt x="282" y="317"/>
                </a:cubicBezTo>
                <a:cubicBezTo>
                  <a:pt x="279" y="313"/>
                  <a:pt x="277" y="311"/>
                  <a:pt x="276" y="308"/>
                </a:cubicBezTo>
                <a:cubicBezTo>
                  <a:pt x="250" y="247"/>
                  <a:pt x="205" y="205"/>
                  <a:pt x="148" y="173"/>
                </a:cubicBezTo>
                <a:cubicBezTo>
                  <a:pt x="129" y="162"/>
                  <a:pt x="111" y="150"/>
                  <a:pt x="96" y="134"/>
                </a:cubicBezTo>
                <a:cubicBezTo>
                  <a:pt x="92" y="130"/>
                  <a:pt x="87" y="120"/>
                  <a:pt x="81" y="124"/>
                </a:cubicBezTo>
                <a:cubicBezTo>
                  <a:pt x="75" y="129"/>
                  <a:pt x="79" y="138"/>
                  <a:pt x="82" y="145"/>
                </a:cubicBezTo>
                <a:cubicBezTo>
                  <a:pt x="83" y="148"/>
                  <a:pt x="85" y="152"/>
                  <a:pt x="87" y="155"/>
                </a:cubicBezTo>
                <a:cubicBezTo>
                  <a:pt x="106" y="187"/>
                  <a:pt x="131" y="213"/>
                  <a:pt x="161" y="232"/>
                </a:cubicBezTo>
                <a:cubicBezTo>
                  <a:pt x="199" y="258"/>
                  <a:pt x="238" y="282"/>
                  <a:pt x="263" y="322"/>
                </a:cubicBezTo>
                <a:cubicBezTo>
                  <a:pt x="263" y="327"/>
                  <a:pt x="264" y="331"/>
                  <a:pt x="268" y="334"/>
                </a:cubicBezTo>
                <a:cubicBezTo>
                  <a:pt x="274" y="361"/>
                  <a:pt x="283" y="387"/>
                  <a:pt x="281" y="420"/>
                </a:cubicBezTo>
                <a:cubicBezTo>
                  <a:pt x="248" y="377"/>
                  <a:pt x="205" y="358"/>
                  <a:pt x="160" y="341"/>
                </a:cubicBezTo>
                <a:close/>
              </a:path>
            </a:pathLst>
          </a:custGeom>
          <a:solidFill>
            <a:srgbClr val="5C9752"/>
          </a:solidFill>
          <a:ln>
            <a:noFill/>
          </a:ln>
        </p:spPr>
        <p:txBody>
          <a:bodyPr vert="horz" wrap="square" lIns="137160" tIns="68580" rIns="137160" bIns="6858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 sz="2100">
              <a:cs typeface="B Nazanin" panose="00000400000000000000" pitchFamily="2" charset="-78"/>
            </a:endParaRPr>
          </a:p>
        </p:txBody>
      </p:sp>
      <p:sp>
        <p:nvSpPr>
          <p:cNvPr id="5" name="Freeform 46">
            <a:extLst>
              <a:ext uri="{FF2B5EF4-FFF2-40B4-BE49-F238E27FC236}">
                <a16:creationId xmlns:a16="http://schemas.microsoft.com/office/drawing/2014/main" id="{90DC6C95-EBFB-C3D9-B54C-59EA134E1C52}"/>
              </a:ext>
            </a:extLst>
          </p:cNvPr>
          <p:cNvSpPr/>
          <p:nvPr/>
        </p:nvSpPr>
        <p:spPr bwMode="auto">
          <a:xfrm>
            <a:off x="1126676" y="6163766"/>
            <a:ext cx="431009" cy="714377"/>
          </a:xfrm>
          <a:custGeom>
            <a:avLst/>
            <a:gdLst>
              <a:gd name="T0" fmla="*/ 180 w 204"/>
              <a:gd name="T1" fmla="*/ 64 h 337"/>
              <a:gd name="T2" fmla="*/ 181 w 204"/>
              <a:gd name="T3" fmla="*/ 69 h 337"/>
              <a:gd name="T4" fmla="*/ 189 w 204"/>
              <a:gd name="T5" fmla="*/ 200 h 337"/>
              <a:gd name="T6" fmla="*/ 186 w 204"/>
              <a:gd name="T7" fmla="*/ 207 h 337"/>
              <a:gd name="T8" fmla="*/ 69 w 204"/>
              <a:gd name="T9" fmla="*/ 326 h 337"/>
              <a:gd name="T10" fmla="*/ 54 w 204"/>
              <a:gd name="T11" fmla="*/ 321 h 337"/>
              <a:gd name="T12" fmla="*/ 19 w 204"/>
              <a:gd name="T13" fmla="*/ 210 h 337"/>
              <a:gd name="T14" fmla="*/ 27 w 204"/>
              <a:gd name="T15" fmla="*/ 138 h 337"/>
              <a:gd name="T16" fmla="*/ 41 w 204"/>
              <a:gd name="T17" fmla="*/ 123 h 337"/>
              <a:gd name="T18" fmla="*/ 130 w 204"/>
              <a:gd name="T19" fmla="*/ 4 h 337"/>
              <a:gd name="T20" fmla="*/ 130 w 204"/>
              <a:gd name="T21" fmla="*/ 4 h 337"/>
              <a:gd name="T22" fmla="*/ 153 w 204"/>
              <a:gd name="T23" fmla="*/ 18 h 337"/>
              <a:gd name="T24" fmla="*/ 180 w 204"/>
              <a:gd name="T25" fmla="*/ 64 h 3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04" h="337">
                <a:moveTo>
                  <a:pt x="180" y="64"/>
                </a:moveTo>
                <a:cubicBezTo>
                  <a:pt x="180" y="65"/>
                  <a:pt x="181" y="67"/>
                  <a:pt x="181" y="69"/>
                </a:cubicBezTo>
                <a:cubicBezTo>
                  <a:pt x="196" y="112"/>
                  <a:pt x="204" y="155"/>
                  <a:pt x="189" y="200"/>
                </a:cubicBezTo>
                <a:cubicBezTo>
                  <a:pt x="188" y="203"/>
                  <a:pt x="187" y="205"/>
                  <a:pt x="186" y="207"/>
                </a:cubicBezTo>
                <a:cubicBezTo>
                  <a:pt x="159" y="259"/>
                  <a:pt x="114" y="292"/>
                  <a:pt x="69" y="326"/>
                </a:cubicBezTo>
                <a:cubicBezTo>
                  <a:pt x="63" y="330"/>
                  <a:pt x="55" y="337"/>
                  <a:pt x="54" y="321"/>
                </a:cubicBezTo>
                <a:cubicBezTo>
                  <a:pt x="53" y="281"/>
                  <a:pt x="37" y="245"/>
                  <a:pt x="19" y="210"/>
                </a:cubicBezTo>
                <a:cubicBezTo>
                  <a:pt x="0" y="175"/>
                  <a:pt x="1" y="168"/>
                  <a:pt x="27" y="138"/>
                </a:cubicBezTo>
                <a:cubicBezTo>
                  <a:pt x="31" y="133"/>
                  <a:pt x="36" y="128"/>
                  <a:pt x="41" y="123"/>
                </a:cubicBezTo>
                <a:cubicBezTo>
                  <a:pt x="76" y="88"/>
                  <a:pt x="109" y="51"/>
                  <a:pt x="130" y="4"/>
                </a:cubicBezTo>
                <a:cubicBezTo>
                  <a:pt x="130" y="4"/>
                  <a:pt x="130" y="4"/>
                  <a:pt x="130" y="4"/>
                </a:cubicBezTo>
                <a:cubicBezTo>
                  <a:pt x="143" y="0"/>
                  <a:pt x="148" y="10"/>
                  <a:pt x="153" y="18"/>
                </a:cubicBezTo>
                <a:cubicBezTo>
                  <a:pt x="162" y="33"/>
                  <a:pt x="171" y="48"/>
                  <a:pt x="180" y="64"/>
                </a:cubicBezTo>
                <a:close/>
              </a:path>
            </a:pathLst>
          </a:custGeom>
          <a:solidFill>
            <a:srgbClr val="5C9752"/>
          </a:solidFill>
          <a:ln>
            <a:noFill/>
          </a:ln>
        </p:spPr>
        <p:txBody>
          <a:bodyPr vert="horz" wrap="square" lIns="137160" tIns="68580" rIns="137160" bIns="6858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 sz="2100">
              <a:cs typeface="B Nazanin" panose="00000400000000000000" pitchFamily="2" charset="-78"/>
            </a:endParaRPr>
          </a:p>
        </p:txBody>
      </p:sp>
      <p:sp>
        <p:nvSpPr>
          <p:cNvPr id="6" name="Freeform 32">
            <a:extLst>
              <a:ext uri="{FF2B5EF4-FFF2-40B4-BE49-F238E27FC236}">
                <a16:creationId xmlns:a16="http://schemas.microsoft.com/office/drawing/2014/main" id="{0E5ABB26-907B-2387-9EAA-AE1B4BD1E3ED}"/>
              </a:ext>
            </a:extLst>
          </p:cNvPr>
          <p:cNvSpPr/>
          <p:nvPr/>
        </p:nvSpPr>
        <p:spPr bwMode="auto">
          <a:xfrm>
            <a:off x="2295872" y="6835279"/>
            <a:ext cx="1952627" cy="1269209"/>
          </a:xfrm>
          <a:custGeom>
            <a:avLst/>
            <a:gdLst>
              <a:gd name="T0" fmla="*/ 467 w 921"/>
              <a:gd name="T1" fmla="*/ 188 h 598"/>
              <a:gd name="T2" fmla="*/ 725 w 921"/>
              <a:gd name="T3" fmla="*/ 156 h 598"/>
              <a:gd name="T4" fmla="*/ 817 w 921"/>
              <a:gd name="T5" fmla="*/ 113 h 598"/>
              <a:gd name="T6" fmla="*/ 816 w 921"/>
              <a:gd name="T7" fmla="*/ 39 h 598"/>
              <a:gd name="T8" fmla="*/ 799 w 921"/>
              <a:gd name="T9" fmla="*/ 15 h 598"/>
              <a:gd name="T10" fmla="*/ 830 w 921"/>
              <a:gd name="T11" fmla="*/ 17 h 598"/>
              <a:gd name="T12" fmla="*/ 864 w 921"/>
              <a:gd name="T13" fmla="*/ 33 h 598"/>
              <a:gd name="T14" fmla="*/ 916 w 921"/>
              <a:gd name="T15" fmla="*/ 132 h 598"/>
              <a:gd name="T16" fmla="*/ 745 w 921"/>
              <a:gd name="T17" fmla="*/ 512 h 598"/>
              <a:gd name="T18" fmla="*/ 575 w 921"/>
              <a:gd name="T19" fmla="*/ 587 h 598"/>
              <a:gd name="T20" fmla="*/ 313 w 921"/>
              <a:gd name="T21" fmla="*/ 578 h 598"/>
              <a:gd name="T22" fmla="*/ 180 w 921"/>
              <a:gd name="T23" fmla="*/ 503 h 598"/>
              <a:gd name="T24" fmla="*/ 22 w 921"/>
              <a:gd name="T25" fmla="*/ 231 h 598"/>
              <a:gd name="T26" fmla="*/ 3 w 921"/>
              <a:gd name="T27" fmla="*/ 123 h 598"/>
              <a:gd name="T28" fmla="*/ 39 w 921"/>
              <a:gd name="T29" fmla="*/ 44 h 598"/>
              <a:gd name="T30" fmla="*/ 101 w 921"/>
              <a:gd name="T31" fmla="*/ 12 h 598"/>
              <a:gd name="T32" fmla="*/ 122 w 921"/>
              <a:gd name="T33" fmla="*/ 20 h 598"/>
              <a:gd name="T34" fmla="*/ 114 w 921"/>
              <a:gd name="T35" fmla="*/ 35 h 598"/>
              <a:gd name="T36" fmla="*/ 121 w 921"/>
              <a:gd name="T37" fmla="*/ 122 h 598"/>
              <a:gd name="T38" fmla="*/ 262 w 921"/>
              <a:gd name="T39" fmla="*/ 171 h 598"/>
              <a:gd name="T40" fmla="*/ 467 w 921"/>
              <a:gd name="T41" fmla="*/ 188 h 5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921" h="598">
                <a:moveTo>
                  <a:pt x="467" y="188"/>
                </a:moveTo>
                <a:cubicBezTo>
                  <a:pt x="554" y="187"/>
                  <a:pt x="641" y="180"/>
                  <a:pt x="725" y="156"/>
                </a:cubicBezTo>
                <a:cubicBezTo>
                  <a:pt x="758" y="146"/>
                  <a:pt x="790" y="135"/>
                  <a:pt x="817" y="113"/>
                </a:cubicBezTo>
                <a:cubicBezTo>
                  <a:pt x="845" y="90"/>
                  <a:pt x="844" y="62"/>
                  <a:pt x="816" y="39"/>
                </a:cubicBezTo>
                <a:cubicBezTo>
                  <a:pt x="809" y="33"/>
                  <a:pt x="790" y="30"/>
                  <a:pt x="799" y="15"/>
                </a:cubicBezTo>
                <a:cubicBezTo>
                  <a:pt x="807" y="0"/>
                  <a:pt x="820" y="13"/>
                  <a:pt x="830" y="17"/>
                </a:cubicBezTo>
                <a:cubicBezTo>
                  <a:pt x="842" y="22"/>
                  <a:pt x="853" y="27"/>
                  <a:pt x="864" y="33"/>
                </a:cubicBezTo>
                <a:cubicBezTo>
                  <a:pt x="901" y="55"/>
                  <a:pt x="921" y="85"/>
                  <a:pt x="916" y="132"/>
                </a:cubicBezTo>
                <a:cubicBezTo>
                  <a:pt x="901" y="278"/>
                  <a:pt x="855" y="409"/>
                  <a:pt x="745" y="512"/>
                </a:cubicBezTo>
                <a:cubicBezTo>
                  <a:pt x="697" y="557"/>
                  <a:pt x="640" y="578"/>
                  <a:pt x="575" y="587"/>
                </a:cubicBezTo>
                <a:cubicBezTo>
                  <a:pt x="487" y="598"/>
                  <a:pt x="401" y="594"/>
                  <a:pt x="313" y="578"/>
                </a:cubicBezTo>
                <a:cubicBezTo>
                  <a:pt x="259" y="568"/>
                  <a:pt x="219" y="537"/>
                  <a:pt x="180" y="503"/>
                </a:cubicBezTo>
                <a:cubicBezTo>
                  <a:pt x="99" y="429"/>
                  <a:pt x="51" y="335"/>
                  <a:pt x="22" y="231"/>
                </a:cubicBezTo>
                <a:cubicBezTo>
                  <a:pt x="12" y="196"/>
                  <a:pt x="6" y="160"/>
                  <a:pt x="3" y="123"/>
                </a:cubicBezTo>
                <a:cubicBezTo>
                  <a:pt x="0" y="88"/>
                  <a:pt x="12" y="64"/>
                  <a:pt x="39" y="44"/>
                </a:cubicBezTo>
                <a:cubicBezTo>
                  <a:pt x="58" y="30"/>
                  <a:pt x="79" y="20"/>
                  <a:pt x="101" y="12"/>
                </a:cubicBezTo>
                <a:cubicBezTo>
                  <a:pt x="111" y="8"/>
                  <a:pt x="117" y="11"/>
                  <a:pt x="122" y="20"/>
                </a:cubicBezTo>
                <a:cubicBezTo>
                  <a:pt x="128" y="29"/>
                  <a:pt x="118" y="32"/>
                  <a:pt x="114" y="35"/>
                </a:cubicBezTo>
                <a:cubicBezTo>
                  <a:pt x="71" y="67"/>
                  <a:pt x="87" y="101"/>
                  <a:pt x="121" y="122"/>
                </a:cubicBezTo>
                <a:cubicBezTo>
                  <a:pt x="164" y="149"/>
                  <a:pt x="213" y="161"/>
                  <a:pt x="262" y="171"/>
                </a:cubicBezTo>
                <a:cubicBezTo>
                  <a:pt x="330" y="184"/>
                  <a:pt x="398" y="189"/>
                  <a:pt x="467" y="18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137160" tIns="68580" rIns="137160" bIns="6858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 sz="2100">
              <a:cs typeface="B Nazanin" panose="00000400000000000000" pitchFamily="2" charset="-78"/>
            </a:endParaRPr>
          </a:p>
        </p:txBody>
      </p:sp>
      <p:sp>
        <p:nvSpPr>
          <p:cNvPr id="7" name="Freeform 43">
            <a:extLst>
              <a:ext uri="{FF2B5EF4-FFF2-40B4-BE49-F238E27FC236}">
                <a16:creationId xmlns:a16="http://schemas.microsoft.com/office/drawing/2014/main" id="{3D0D69BD-A34B-614B-C1D9-30EF82F48831}"/>
              </a:ext>
            </a:extLst>
          </p:cNvPr>
          <p:cNvSpPr/>
          <p:nvPr/>
        </p:nvSpPr>
        <p:spPr bwMode="auto">
          <a:xfrm>
            <a:off x="3272186" y="6328074"/>
            <a:ext cx="912020" cy="800100"/>
          </a:xfrm>
          <a:custGeom>
            <a:avLst/>
            <a:gdLst>
              <a:gd name="T0" fmla="*/ 55 w 431"/>
              <a:gd name="T1" fmla="*/ 374 h 377"/>
              <a:gd name="T2" fmla="*/ 19 w 431"/>
              <a:gd name="T3" fmla="*/ 374 h 377"/>
              <a:gd name="T4" fmla="*/ 3 w 431"/>
              <a:gd name="T5" fmla="*/ 369 h 377"/>
              <a:gd name="T6" fmla="*/ 10 w 431"/>
              <a:gd name="T7" fmla="*/ 357 h 377"/>
              <a:gd name="T8" fmla="*/ 130 w 431"/>
              <a:gd name="T9" fmla="*/ 225 h 377"/>
              <a:gd name="T10" fmla="*/ 234 w 431"/>
              <a:gd name="T11" fmla="*/ 107 h 377"/>
              <a:gd name="T12" fmla="*/ 242 w 431"/>
              <a:gd name="T13" fmla="*/ 71 h 377"/>
              <a:gd name="T14" fmla="*/ 300 w 431"/>
              <a:gd name="T15" fmla="*/ 10 h 377"/>
              <a:gd name="T16" fmla="*/ 408 w 431"/>
              <a:gd name="T17" fmla="*/ 89 h 377"/>
              <a:gd name="T18" fmla="*/ 368 w 431"/>
              <a:gd name="T19" fmla="*/ 163 h 377"/>
              <a:gd name="T20" fmla="*/ 336 w 431"/>
              <a:gd name="T21" fmla="*/ 181 h 377"/>
              <a:gd name="T22" fmla="*/ 245 w 431"/>
              <a:gd name="T23" fmla="*/ 335 h 377"/>
              <a:gd name="T24" fmla="*/ 215 w 431"/>
              <a:gd name="T25" fmla="*/ 356 h 377"/>
              <a:gd name="T26" fmla="*/ 55 w 431"/>
              <a:gd name="T27" fmla="*/ 374 h 3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31" h="377">
                <a:moveTo>
                  <a:pt x="55" y="374"/>
                </a:moveTo>
                <a:cubicBezTo>
                  <a:pt x="43" y="374"/>
                  <a:pt x="31" y="374"/>
                  <a:pt x="19" y="374"/>
                </a:cubicBezTo>
                <a:cubicBezTo>
                  <a:pt x="13" y="373"/>
                  <a:pt x="6" y="377"/>
                  <a:pt x="3" y="369"/>
                </a:cubicBezTo>
                <a:cubicBezTo>
                  <a:pt x="0" y="364"/>
                  <a:pt x="7" y="360"/>
                  <a:pt x="10" y="357"/>
                </a:cubicBezTo>
                <a:cubicBezTo>
                  <a:pt x="50" y="313"/>
                  <a:pt x="90" y="269"/>
                  <a:pt x="130" y="225"/>
                </a:cubicBezTo>
                <a:cubicBezTo>
                  <a:pt x="165" y="186"/>
                  <a:pt x="199" y="146"/>
                  <a:pt x="234" y="107"/>
                </a:cubicBezTo>
                <a:cubicBezTo>
                  <a:pt x="244" y="96"/>
                  <a:pt x="247" y="86"/>
                  <a:pt x="242" y="71"/>
                </a:cubicBezTo>
                <a:cubicBezTo>
                  <a:pt x="229" y="32"/>
                  <a:pt x="260" y="0"/>
                  <a:pt x="300" y="10"/>
                </a:cubicBezTo>
                <a:cubicBezTo>
                  <a:pt x="346" y="22"/>
                  <a:pt x="383" y="49"/>
                  <a:pt x="408" y="89"/>
                </a:cubicBezTo>
                <a:cubicBezTo>
                  <a:pt x="431" y="125"/>
                  <a:pt x="410" y="163"/>
                  <a:pt x="368" y="163"/>
                </a:cubicBezTo>
                <a:cubicBezTo>
                  <a:pt x="352" y="163"/>
                  <a:pt x="344" y="168"/>
                  <a:pt x="336" y="181"/>
                </a:cubicBezTo>
                <a:cubicBezTo>
                  <a:pt x="306" y="233"/>
                  <a:pt x="275" y="283"/>
                  <a:pt x="245" y="335"/>
                </a:cubicBezTo>
                <a:cubicBezTo>
                  <a:pt x="238" y="347"/>
                  <a:pt x="229" y="353"/>
                  <a:pt x="215" y="356"/>
                </a:cubicBezTo>
                <a:cubicBezTo>
                  <a:pt x="162" y="366"/>
                  <a:pt x="109" y="371"/>
                  <a:pt x="55" y="37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137160" tIns="68580" rIns="137160" bIns="6858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 sz="2100">
              <a:cs typeface="B Nazanin" panose="00000400000000000000" pitchFamily="2" charset="-78"/>
            </a:endParaRPr>
          </a:p>
        </p:txBody>
      </p:sp>
      <p:sp>
        <p:nvSpPr>
          <p:cNvPr id="8" name="Freeform 44">
            <a:extLst>
              <a:ext uri="{FF2B5EF4-FFF2-40B4-BE49-F238E27FC236}">
                <a16:creationId xmlns:a16="http://schemas.microsoft.com/office/drawing/2014/main" id="{1D3BA289-34F6-7AA0-7F59-0BDCBEC534CC}"/>
              </a:ext>
            </a:extLst>
          </p:cNvPr>
          <p:cNvSpPr/>
          <p:nvPr/>
        </p:nvSpPr>
        <p:spPr bwMode="auto">
          <a:xfrm>
            <a:off x="2526854" y="6218537"/>
            <a:ext cx="628650" cy="890588"/>
          </a:xfrm>
          <a:custGeom>
            <a:avLst/>
            <a:gdLst>
              <a:gd name="T0" fmla="*/ 160 w 297"/>
              <a:gd name="T1" fmla="*/ 341 h 420"/>
              <a:gd name="T2" fmla="*/ 75 w 297"/>
              <a:gd name="T3" fmla="*/ 289 h 420"/>
              <a:gd name="T4" fmla="*/ 9 w 297"/>
              <a:gd name="T5" fmla="*/ 111 h 420"/>
              <a:gd name="T6" fmla="*/ 30 w 297"/>
              <a:gd name="T7" fmla="*/ 23 h 420"/>
              <a:gd name="T8" fmla="*/ 61 w 297"/>
              <a:gd name="T9" fmla="*/ 16 h 420"/>
              <a:gd name="T10" fmla="*/ 127 w 297"/>
              <a:gd name="T11" fmla="*/ 79 h 420"/>
              <a:gd name="T12" fmla="*/ 228 w 297"/>
              <a:gd name="T13" fmla="*/ 149 h 420"/>
              <a:gd name="T14" fmla="*/ 228 w 297"/>
              <a:gd name="T15" fmla="*/ 150 h 420"/>
              <a:gd name="T16" fmla="*/ 238 w 297"/>
              <a:gd name="T17" fmla="*/ 160 h 420"/>
              <a:gd name="T18" fmla="*/ 239 w 297"/>
              <a:gd name="T19" fmla="*/ 159 h 420"/>
              <a:gd name="T20" fmla="*/ 238 w 297"/>
              <a:gd name="T21" fmla="*/ 160 h 420"/>
              <a:gd name="T22" fmla="*/ 283 w 297"/>
              <a:gd name="T23" fmla="*/ 239 h 420"/>
              <a:gd name="T24" fmla="*/ 282 w 297"/>
              <a:gd name="T25" fmla="*/ 317 h 420"/>
              <a:gd name="T26" fmla="*/ 276 w 297"/>
              <a:gd name="T27" fmla="*/ 308 h 420"/>
              <a:gd name="T28" fmla="*/ 148 w 297"/>
              <a:gd name="T29" fmla="*/ 173 h 420"/>
              <a:gd name="T30" fmla="*/ 96 w 297"/>
              <a:gd name="T31" fmla="*/ 134 h 420"/>
              <a:gd name="T32" fmla="*/ 81 w 297"/>
              <a:gd name="T33" fmla="*/ 124 h 420"/>
              <a:gd name="T34" fmla="*/ 82 w 297"/>
              <a:gd name="T35" fmla="*/ 145 h 420"/>
              <a:gd name="T36" fmla="*/ 87 w 297"/>
              <a:gd name="T37" fmla="*/ 155 h 420"/>
              <a:gd name="T38" fmla="*/ 161 w 297"/>
              <a:gd name="T39" fmla="*/ 232 h 420"/>
              <a:gd name="T40" fmla="*/ 263 w 297"/>
              <a:gd name="T41" fmla="*/ 322 h 420"/>
              <a:gd name="T42" fmla="*/ 268 w 297"/>
              <a:gd name="T43" fmla="*/ 334 h 420"/>
              <a:gd name="T44" fmla="*/ 281 w 297"/>
              <a:gd name="T45" fmla="*/ 420 h 420"/>
              <a:gd name="T46" fmla="*/ 160 w 297"/>
              <a:gd name="T47" fmla="*/ 341 h 4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297" h="420">
                <a:moveTo>
                  <a:pt x="160" y="341"/>
                </a:moveTo>
                <a:cubicBezTo>
                  <a:pt x="132" y="323"/>
                  <a:pt x="102" y="310"/>
                  <a:pt x="75" y="289"/>
                </a:cubicBezTo>
                <a:cubicBezTo>
                  <a:pt x="18" y="242"/>
                  <a:pt x="0" y="182"/>
                  <a:pt x="9" y="111"/>
                </a:cubicBezTo>
                <a:cubicBezTo>
                  <a:pt x="13" y="81"/>
                  <a:pt x="21" y="52"/>
                  <a:pt x="30" y="23"/>
                </a:cubicBezTo>
                <a:cubicBezTo>
                  <a:pt x="37" y="3"/>
                  <a:pt x="46" y="0"/>
                  <a:pt x="61" y="16"/>
                </a:cubicBezTo>
                <a:cubicBezTo>
                  <a:pt x="82" y="37"/>
                  <a:pt x="100" y="63"/>
                  <a:pt x="127" y="79"/>
                </a:cubicBezTo>
                <a:cubicBezTo>
                  <a:pt x="160" y="102"/>
                  <a:pt x="194" y="126"/>
                  <a:pt x="228" y="149"/>
                </a:cubicBezTo>
                <a:cubicBezTo>
                  <a:pt x="228" y="149"/>
                  <a:pt x="228" y="150"/>
                  <a:pt x="228" y="150"/>
                </a:cubicBezTo>
                <a:cubicBezTo>
                  <a:pt x="230" y="155"/>
                  <a:pt x="233" y="158"/>
                  <a:pt x="238" y="160"/>
                </a:cubicBezTo>
                <a:cubicBezTo>
                  <a:pt x="239" y="159"/>
                  <a:pt x="239" y="159"/>
                  <a:pt x="239" y="159"/>
                </a:cubicBezTo>
                <a:cubicBezTo>
                  <a:pt x="239" y="159"/>
                  <a:pt x="238" y="160"/>
                  <a:pt x="238" y="160"/>
                </a:cubicBezTo>
                <a:cubicBezTo>
                  <a:pt x="255" y="185"/>
                  <a:pt x="274" y="209"/>
                  <a:pt x="283" y="239"/>
                </a:cubicBezTo>
                <a:cubicBezTo>
                  <a:pt x="291" y="264"/>
                  <a:pt x="297" y="290"/>
                  <a:pt x="282" y="317"/>
                </a:cubicBezTo>
                <a:cubicBezTo>
                  <a:pt x="279" y="313"/>
                  <a:pt x="277" y="311"/>
                  <a:pt x="276" y="308"/>
                </a:cubicBezTo>
                <a:cubicBezTo>
                  <a:pt x="250" y="247"/>
                  <a:pt x="205" y="205"/>
                  <a:pt x="148" y="173"/>
                </a:cubicBezTo>
                <a:cubicBezTo>
                  <a:pt x="129" y="162"/>
                  <a:pt x="111" y="150"/>
                  <a:pt x="96" y="134"/>
                </a:cubicBezTo>
                <a:cubicBezTo>
                  <a:pt x="92" y="130"/>
                  <a:pt x="87" y="120"/>
                  <a:pt x="81" y="124"/>
                </a:cubicBezTo>
                <a:cubicBezTo>
                  <a:pt x="75" y="129"/>
                  <a:pt x="79" y="138"/>
                  <a:pt x="82" y="145"/>
                </a:cubicBezTo>
                <a:cubicBezTo>
                  <a:pt x="83" y="148"/>
                  <a:pt x="85" y="152"/>
                  <a:pt x="87" y="155"/>
                </a:cubicBezTo>
                <a:cubicBezTo>
                  <a:pt x="106" y="187"/>
                  <a:pt x="131" y="213"/>
                  <a:pt x="161" y="232"/>
                </a:cubicBezTo>
                <a:cubicBezTo>
                  <a:pt x="199" y="258"/>
                  <a:pt x="238" y="282"/>
                  <a:pt x="263" y="322"/>
                </a:cubicBezTo>
                <a:cubicBezTo>
                  <a:pt x="263" y="327"/>
                  <a:pt x="264" y="331"/>
                  <a:pt x="268" y="334"/>
                </a:cubicBezTo>
                <a:cubicBezTo>
                  <a:pt x="274" y="361"/>
                  <a:pt x="283" y="387"/>
                  <a:pt x="281" y="420"/>
                </a:cubicBezTo>
                <a:cubicBezTo>
                  <a:pt x="248" y="377"/>
                  <a:pt x="205" y="358"/>
                  <a:pt x="160" y="34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137160" tIns="68580" rIns="137160" bIns="6858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 sz="2100">
              <a:cs typeface="B Nazanin" panose="00000400000000000000" pitchFamily="2" charset="-78"/>
            </a:endParaRPr>
          </a:p>
        </p:txBody>
      </p:sp>
      <p:sp>
        <p:nvSpPr>
          <p:cNvPr id="9" name="Freeform 46">
            <a:extLst>
              <a:ext uri="{FF2B5EF4-FFF2-40B4-BE49-F238E27FC236}">
                <a16:creationId xmlns:a16="http://schemas.microsoft.com/office/drawing/2014/main" id="{C27A3AAC-CDBF-611E-EFDF-3D8500B801AA}"/>
              </a:ext>
            </a:extLst>
          </p:cNvPr>
          <p:cNvSpPr/>
          <p:nvPr/>
        </p:nvSpPr>
        <p:spPr bwMode="auto">
          <a:xfrm>
            <a:off x="3131692" y="6163766"/>
            <a:ext cx="431009" cy="714377"/>
          </a:xfrm>
          <a:custGeom>
            <a:avLst/>
            <a:gdLst>
              <a:gd name="T0" fmla="*/ 180 w 204"/>
              <a:gd name="T1" fmla="*/ 64 h 337"/>
              <a:gd name="T2" fmla="*/ 181 w 204"/>
              <a:gd name="T3" fmla="*/ 69 h 337"/>
              <a:gd name="T4" fmla="*/ 189 w 204"/>
              <a:gd name="T5" fmla="*/ 200 h 337"/>
              <a:gd name="T6" fmla="*/ 186 w 204"/>
              <a:gd name="T7" fmla="*/ 207 h 337"/>
              <a:gd name="T8" fmla="*/ 69 w 204"/>
              <a:gd name="T9" fmla="*/ 326 h 337"/>
              <a:gd name="T10" fmla="*/ 54 w 204"/>
              <a:gd name="T11" fmla="*/ 321 h 337"/>
              <a:gd name="T12" fmla="*/ 19 w 204"/>
              <a:gd name="T13" fmla="*/ 210 h 337"/>
              <a:gd name="T14" fmla="*/ 27 w 204"/>
              <a:gd name="T15" fmla="*/ 138 h 337"/>
              <a:gd name="T16" fmla="*/ 41 w 204"/>
              <a:gd name="T17" fmla="*/ 123 h 337"/>
              <a:gd name="T18" fmla="*/ 130 w 204"/>
              <a:gd name="T19" fmla="*/ 4 h 337"/>
              <a:gd name="T20" fmla="*/ 130 w 204"/>
              <a:gd name="T21" fmla="*/ 4 h 337"/>
              <a:gd name="T22" fmla="*/ 153 w 204"/>
              <a:gd name="T23" fmla="*/ 18 h 337"/>
              <a:gd name="T24" fmla="*/ 180 w 204"/>
              <a:gd name="T25" fmla="*/ 64 h 3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04" h="337">
                <a:moveTo>
                  <a:pt x="180" y="64"/>
                </a:moveTo>
                <a:cubicBezTo>
                  <a:pt x="180" y="65"/>
                  <a:pt x="181" y="67"/>
                  <a:pt x="181" y="69"/>
                </a:cubicBezTo>
                <a:cubicBezTo>
                  <a:pt x="196" y="112"/>
                  <a:pt x="204" y="155"/>
                  <a:pt x="189" y="200"/>
                </a:cubicBezTo>
                <a:cubicBezTo>
                  <a:pt x="188" y="203"/>
                  <a:pt x="187" y="205"/>
                  <a:pt x="186" y="207"/>
                </a:cubicBezTo>
                <a:cubicBezTo>
                  <a:pt x="159" y="259"/>
                  <a:pt x="114" y="292"/>
                  <a:pt x="69" y="326"/>
                </a:cubicBezTo>
                <a:cubicBezTo>
                  <a:pt x="63" y="330"/>
                  <a:pt x="55" y="337"/>
                  <a:pt x="54" y="321"/>
                </a:cubicBezTo>
                <a:cubicBezTo>
                  <a:pt x="53" y="281"/>
                  <a:pt x="37" y="245"/>
                  <a:pt x="19" y="210"/>
                </a:cubicBezTo>
                <a:cubicBezTo>
                  <a:pt x="0" y="175"/>
                  <a:pt x="1" y="168"/>
                  <a:pt x="27" y="138"/>
                </a:cubicBezTo>
                <a:cubicBezTo>
                  <a:pt x="31" y="133"/>
                  <a:pt x="36" y="128"/>
                  <a:pt x="41" y="123"/>
                </a:cubicBezTo>
                <a:cubicBezTo>
                  <a:pt x="76" y="88"/>
                  <a:pt x="109" y="51"/>
                  <a:pt x="130" y="4"/>
                </a:cubicBezTo>
                <a:cubicBezTo>
                  <a:pt x="130" y="4"/>
                  <a:pt x="130" y="4"/>
                  <a:pt x="130" y="4"/>
                </a:cubicBezTo>
                <a:cubicBezTo>
                  <a:pt x="143" y="0"/>
                  <a:pt x="148" y="10"/>
                  <a:pt x="153" y="18"/>
                </a:cubicBezTo>
                <a:cubicBezTo>
                  <a:pt x="162" y="33"/>
                  <a:pt x="171" y="48"/>
                  <a:pt x="180" y="6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137160" tIns="68580" rIns="137160" bIns="6858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 sz="2100">
              <a:cs typeface="B Nazanin" panose="00000400000000000000" pitchFamily="2" charset="-78"/>
            </a:endParaRPr>
          </a:p>
        </p:txBody>
      </p:sp>
      <p:sp>
        <p:nvSpPr>
          <p:cNvPr id="10" name="Freeform 32">
            <a:extLst>
              <a:ext uri="{FF2B5EF4-FFF2-40B4-BE49-F238E27FC236}">
                <a16:creationId xmlns:a16="http://schemas.microsoft.com/office/drawing/2014/main" id="{3216F5A0-61A0-7815-5FB6-AF1AEF9C7C8E}"/>
              </a:ext>
            </a:extLst>
          </p:cNvPr>
          <p:cNvSpPr/>
          <p:nvPr/>
        </p:nvSpPr>
        <p:spPr bwMode="auto">
          <a:xfrm>
            <a:off x="4300888" y="6835279"/>
            <a:ext cx="1952627" cy="1269209"/>
          </a:xfrm>
          <a:custGeom>
            <a:avLst/>
            <a:gdLst>
              <a:gd name="T0" fmla="*/ 467 w 921"/>
              <a:gd name="T1" fmla="*/ 188 h 598"/>
              <a:gd name="T2" fmla="*/ 725 w 921"/>
              <a:gd name="T3" fmla="*/ 156 h 598"/>
              <a:gd name="T4" fmla="*/ 817 w 921"/>
              <a:gd name="T5" fmla="*/ 113 h 598"/>
              <a:gd name="T6" fmla="*/ 816 w 921"/>
              <a:gd name="T7" fmla="*/ 39 h 598"/>
              <a:gd name="T8" fmla="*/ 799 w 921"/>
              <a:gd name="T9" fmla="*/ 15 h 598"/>
              <a:gd name="T10" fmla="*/ 830 w 921"/>
              <a:gd name="T11" fmla="*/ 17 h 598"/>
              <a:gd name="T12" fmla="*/ 864 w 921"/>
              <a:gd name="T13" fmla="*/ 33 h 598"/>
              <a:gd name="T14" fmla="*/ 916 w 921"/>
              <a:gd name="T15" fmla="*/ 132 h 598"/>
              <a:gd name="T16" fmla="*/ 745 w 921"/>
              <a:gd name="T17" fmla="*/ 512 h 598"/>
              <a:gd name="T18" fmla="*/ 575 w 921"/>
              <a:gd name="T19" fmla="*/ 587 h 598"/>
              <a:gd name="T20" fmla="*/ 313 w 921"/>
              <a:gd name="T21" fmla="*/ 578 h 598"/>
              <a:gd name="T22" fmla="*/ 180 w 921"/>
              <a:gd name="T23" fmla="*/ 503 h 598"/>
              <a:gd name="T24" fmla="*/ 22 w 921"/>
              <a:gd name="T25" fmla="*/ 231 h 598"/>
              <a:gd name="T26" fmla="*/ 3 w 921"/>
              <a:gd name="T27" fmla="*/ 123 h 598"/>
              <a:gd name="T28" fmla="*/ 39 w 921"/>
              <a:gd name="T29" fmla="*/ 44 h 598"/>
              <a:gd name="T30" fmla="*/ 101 w 921"/>
              <a:gd name="T31" fmla="*/ 12 h 598"/>
              <a:gd name="T32" fmla="*/ 122 w 921"/>
              <a:gd name="T33" fmla="*/ 20 h 598"/>
              <a:gd name="T34" fmla="*/ 114 w 921"/>
              <a:gd name="T35" fmla="*/ 35 h 598"/>
              <a:gd name="T36" fmla="*/ 121 w 921"/>
              <a:gd name="T37" fmla="*/ 122 h 598"/>
              <a:gd name="T38" fmla="*/ 262 w 921"/>
              <a:gd name="T39" fmla="*/ 171 h 598"/>
              <a:gd name="T40" fmla="*/ 467 w 921"/>
              <a:gd name="T41" fmla="*/ 188 h 5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921" h="598">
                <a:moveTo>
                  <a:pt x="467" y="188"/>
                </a:moveTo>
                <a:cubicBezTo>
                  <a:pt x="554" y="187"/>
                  <a:pt x="641" y="180"/>
                  <a:pt x="725" y="156"/>
                </a:cubicBezTo>
                <a:cubicBezTo>
                  <a:pt x="758" y="146"/>
                  <a:pt x="790" y="135"/>
                  <a:pt x="817" y="113"/>
                </a:cubicBezTo>
                <a:cubicBezTo>
                  <a:pt x="845" y="90"/>
                  <a:pt x="844" y="62"/>
                  <a:pt x="816" y="39"/>
                </a:cubicBezTo>
                <a:cubicBezTo>
                  <a:pt x="809" y="33"/>
                  <a:pt x="790" y="30"/>
                  <a:pt x="799" y="15"/>
                </a:cubicBezTo>
                <a:cubicBezTo>
                  <a:pt x="807" y="0"/>
                  <a:pt x="820" y="13"/>
                  <a:pt x="830" y="17"/>
                </a:cubicBezTo>
                <a:cubicBezTo>
                  <a:pt x="842" y="22"/>
                  <a:pt x="853" y="27"/>
                  <a:pt x="864" y="33"/>
                </a:cubicBezTo>
                <a:cubicBezTo>
                  <a:pt x="901" y="55"/>
                  <a:pt x="921" y="85"/>
                  <a:pt x="916" y="132"/>
                </a:cubicBezTo>
                <a:cubicBezTo>
                  <a:pt x="901" y="278"/>
                  <a:pt x="855" y="409"/>
                  <a:pt x="745" y="512"/>
                </a:cubicBezTo>
                <a:cubicBezTo>
                  <a:pt x="697" y="557"/>
                  <a:pt x="640" y="578"/>
                  <a:pt x="575" y="587"/>
                </a:cubicBezTo>
                <a:cubicBezTo>
                  <a:pt x="487" y="598"/>
                  <a:pt x="401" y="594"/>
                  <a:pt x="313" y="578"/>
                </a:cubicBezTo>
                <a:cubicBezTo>
                  <a:pt x="259" y="568"/>
                  <a:pt x="219" y="537"/>
                  <a:pt x="180" y="503"/>
                </a:cubicBezTo>
                <a:cubicBezTo>
                  <a:pt x="99" y="429"/>
                  <a:pt x="51" y="335"/>
                  <a:pt x="22" y="231"/>
                </a:cubicBezTo>
                <a:cubicBezTo>
                  <a:pt x="12" y="196"/>
                  <a:pt x="6" y="160"/>
                  <a:pt x="3" y="123"/>
                </a:cubicBezTo>
                <a:cubicBezTo>
                  <a:pt x="0" y="88"/>
                  <a:pt x="12" y="64"/>
                  <a:pt x="39" y="44"/>
                </a:cubicBezTo>
                <a:cubicBezTo>
                  <a:pt x="58" y="30"/>
                  <a:pt x="79" y="20"/>
                  <a:pt x="101" y="12"/>
                </a:cubicBezTo>
                <a:cubicBezTo>
                  <a:pt x="111" y="8"/>
                  <a:pt x="117" y="11"/>
                  <a:pt x="122" y="20"/>
                </a:cubicBezTo>
                <a:cubicBezTo>
                  <a:pt x="128" y="29"/>
                  <a:pt x="118" y="32"/>
                  <a:pt x="114" y="35"/>
                </a:cubicBezTo>
                <a:cubicBezTo>
                  <a:pt x="71" y="67"/>
                  <a:pt x="87" y="101"/>
                  <a:pt x="121" y="122"/>
                </a:cubicBezTo>
                <a:cubicBezTo>
                  <a:pt x="164" y="149"/>
                  <a:pt x="213" y="161"/>
                  <a:pt x="262" y="171"/>
                </a:cubicBezTo>
                <a:cubicBezTo>
                  <a:pt x="330" y="184"/>
                  <a:pt x="398" y="189"/>
                  <a:pt x="467" y="188"/>
                </a:cubicBezTo>
                <a:close/>
              </a:path>
            </a:pathLst>
          </a:custGeom>
          <a:solidFill>
            <a:srgbClr val="5C9752"/>
          </a:solidFill>
          <a:ln>
            <a:noFill/>
          </a:ln>
        </p:spPr>
        <p:txBody>
          <a:bodyPr vert="horz" wrap="square" lIns="137160" tIns="68580" rIns="137160" bIns="6858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 sz="2100">
              <a:cs typeface="B Nazanin" panose="00000400000000000000" pitchFamily="2" charset="-78"/>
            </a:endParaRPr>
          </a:p>
        </p:txBody>
      </p:sp>
      <p:sp>
        <p:nvSpPr>
          <p:cNvPr id="11" name="Freeform 43">
            <a:extLst>
              <a:ext uri="{FF2B5EF4-FFF2-40B4-BE49-F238E27FC236}">
                <a16:creationId xmlns:a16="http://schemas.microsoft.com/office/drawing/2014/main" id="{D45F265C-995D-16ED-F19C-1EB60C531B48}"/>
              </a:ext>
            </a:extLst>
          </p:cNvPr>
          <p:cNvSpPr/>
          <p:nvPr/>
        </p:nvSpPr>
        <p:spPr bwMode="auto">
          <a:xfrm>
            <a:off x="5277202" y="6328074"/>
            <a:ext cx="912020" cy="800100"/>
          </a:xfrm>
          <a:custGeom>
            <a:avLst/>
            <a:gdLst>
              <a:gd name="T0" fmla="*/ 55 w 431"/>
              <a:gd name="T1" fmla="*/ 374 h 377"/>
              <a:gd name="T2" fmla="*/ 19 w 431"/>
              <a:gd name="T3" fmla="*/ 374 h 377"/>
              <a:gd name="T4" fmla="*/ 3 w 431"/>
              <a:gd name="T5" fmla="*/ 369 h 377"/>
              <a:gd name="T6" fmla="*/ 10 w 431"/>
              <a:gd name="T7" fmla="*/ 357 h 377"/>
              <a:gd name="T8" fmla="*/ 130 w 431"/>
              <a:gd name="T9" fmla="*/ 225 h 377"/>
              <a:gd name="T10" fmla="*/ 234 w 431"/>
              <a:gd name="T11" fmla="*/ 107 h 377"/>
              <a:gd name="T12" fmla="*/ 242 w 431"/>
              <a:gd name="T13" fmla="*/ 71 h 377"/>
              <a:gd name="T14" fmla="*/ 300 w 431"/>
              <a:gd name="T15" fmla="*/ 10 h 377"/>
              <a:gd name="T16" fmla="*/ 408 w 431"/>
              <a:gd name="T17" fmla="*/ 89 h 377"/>
              <a:gd name="T18" fmla="*/ 368 w 431"/>
              <a:gd name="T19" fmla="*/ 163 h 377"/>
              <a:gd name="T20" fmla="*/ 336 w 431"/>
              <a:gd name="T21" fmla="*/ 181 h 377"/>
              <a:gd name="T22" fmla="*/ 245 w 431"/>
              <a:gd name="T23" fmla="*/ 335 h 377"/>
              <a:gd name="T24" fmla="*/ 215 w 431"/>
              <a:gd name="T25" fmla="*/ 356 h 377"/>
              <a:gd name="T26" fmla="*/ 55 w 431"/>
              <a:gd name="T27" fmla="*/ 374 h 3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31" h="377">
                <a:moveTo>
                  <a:pt x="55" y="374"/>
                </a:moveTo>
                <a:cubicBezTo>
                  <a:pt x="43" y="374"/>
                  <a:pt x="31" y="374"/>
                  <a:pt x="19" y="374"/>
                </a:cubicBezTo>
                <a:cubicBezTo>
                  <a:pt x="13" y="373"/>
                  <a:pt x="6" y="377"/>
                  <a:pt x="3" y="369"/>
                </a:cubicBezTo>
                <a:cubicBezTo>
                  <a:pt x="0" y="364"/>
                  <a:pt x="7" y="360"/>
                  <a:pt x="10" y="357"/>
                </a:cubicBezTo>
                <a:cubicBezTo>
                  <a:pt x="50" y="313"/>
                  <a:pt x="90" y="269"/>
                  <a:pt x="130" y="225"/>
                </a:cubicBezTo>
                <a:cubicBezTo>
                  <a:pt x="165" y="186"/>
                  <a:pt x="199" y="146"/>
                  <a:pt x="234" y="107"/>
                </a:cubicBezTo>
                <a:cubicBezTo>
                  <a:pt x="244" y="96"/>
                  <a:pt x="247" y="86"/>
                  <a:pt x="242" y="71"/>
                </a:cubicBezTo>
                <a:cubicBezTo>
                  <a:pt x="229" y="32"/>
                  <a:pt x="260" y="0"/>
                  <a:pt x="300" y="10"/>
                </a:cubicBezTo>
                <a:cubicBezTo>
                  <a:pt x="346" y="22"/>
                  <a:pt x="383" y="49"/>
                  <a:pt x="408" y="89"/>
                </a:cubicBezTo>
                <a:cubicBezTo>
                  <a:pt x="431" y="125"/>
                  <a:pt x="410" y="163"/>
                  <a:pt x="368" y="163"/>
                </a:cubicBezTo>
                <a:cubicBezTo>
                  <a:pt x="352" y="163"/>
                  <a:pt x="344" y="168"/>
                  <a:pt x="336" y="181"/>
                </a:cubicBezTo>
                <a:cubicBezTo>
                  <a:pt x="306" y="233"/>
                  <a:pt x="275" y="283"/>
                  <a:pt x="245" y="335"/>
                </a:cubicBezTo>
                <a:cubicBezTo>
                  <a:pt x="238" y="347"/>
                  <a:pt x="229" y="353"/>
                  <a:pt x="215" y="356"/>
                </a:cubicBezTo>
                <a:cubicBezTo>
                  <a:pt x="162" y="366"/>
                  <a:pt x="109" y="371"/>
                  <a:pt x="55" y="374"/>
                </a:cubicBezTo>
                <a:close/>
              </a:path>
            </a:pathLst>
          </a:custGeom>
          <a:solidFill>
            <a:srgbClr val="5C9752"/>
          </a:solidFill>
          <a:ln>
            <a:noFill/>
          </a:ln>
        </p:spPr>
        <p:txBody>
          <a:bodyPr vert="horz" wrap="square" lIns="137160" tIns="68580" rIns="137160" bIns="6858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 sz="2100">
              <a:cs typeface="B Nazanin" panose="00000400000000000000" pitchFamily="2" charset="-78"/>
            </a:endParaRPr>
          </a:p>
        </p:txBody>
      </p:sp>
      <p:sp>
        <p:nvSpPr>
          <p:cNvPr id="12" name="Freeform 44">
            <a:extLst>
              <a:ext uri="{FF2B5EF4-FFF2-40B4-BE49-F238E27FC236}">
                <a16:creationId xmlns:a16="http://schemas.microsoft.com/office/drawing/2014/main" id="{67FBD711-46E7-6D7C-B908-5014862CA0C8}"/>
              </a:ext>
            </a:extLst>
          </p:cNvPr>
          <p:cNvSpPr/>
          <p:nvPr/>
        </p:nvSpPr>
        <p:spPr bwMode="auto">
          <a:xfrm>
            <a:off x="4531869" y="6218537"/>
            <a:ext cx="628650" cy="890588"/>
          </a:xfrm>
          <a:custGeom>
            <a:avLst/>
            <a:gdLst>
              <a:gd name="T0" fmla="*/ 160 w 297"/>
              <a:gd name="T1" fmla="*/ 341 h 420"/>
              <a:gd name="T2" fmla="*/ 75 w 297"/>
              <a:gd name="T3" fmla="*/ 289 h 420"/>
              <a:gd name="T4" fmla="*/ 9 w 297"/>
              <a:gd name="T5" fmla="*/ 111 h 420"/>
              <a:gd name="T6" fmla="*/ 30 w 297"/>
              <a:gd name="T7" fmla="*/ 23 h 420"/>
              <a:gd name="T8" fmla="*/ 61 w 297"/>
              <a:gd name="T9" fmla="*/ 16 h 420"/>
              <a:gd name="T10" fmla="*/ 127 w 297"/>
              <a:gd name="T11" fmla="*/ 79 h 420"/>
              <a:gd name="T12" fmla="*/ 228 w 297"/>
              <a:gd name="T13" fmla="*/ 149 h 420"/>
              <a:gd name="T14" fmla="*/ 228 w 297"/>
              <a:gd name="T15" fmla="*/ 150 h 420"/>
              <a:gd name="T16" fmla="*/ 238 w 297"/>
              <a:gd name="T17" fmla="*/ 160 h 420"/>
              <a:gd name="T18" fmla="*/ 239 w 297"/>
              <a:gd name="T19" fmla="*/ 159 h 420"/>
              <a:gd name="T20" fmla="*/ 238 w 297"/>
              <a:gd name="T21" fmla="*/ 160 h 420"/>
              <a:gd name="T22" fmla="*/ 283 w 297"/>
              <a:gd name="T23" fmla="*/ 239 h 420"/>
              <a:gd name="T24" fmla="*/ 282 w 297"/>
              <a:gd name="T25" fmla="*/ 317 h 420"/>
              <a:gd name="T26" fmla="*/ 276 w 297"/>
              <a:gd name="T27" fmla="*/ 308 h 420"/>
              <a:gd name="T28" fmla="*/ 148 w 297"/>
              <a:gd name="T29" fmla="*/ 173 h 420"/>
              <a:gd name="T30" fmla="*/ 96 w 297"/>
              <a:gd name="T31" fmla="*/ 134 h 420"/>
              <a:gd name="T32" fmla="*/ 81 w 297"/>
              <a:gd name="T33" fmla="*/ 124 h 420"/>
              <a:gd name="T34" fmla="*/ 82 w 297"/>
              <a:gd name="T35" fmla="*/ 145 h 420"/>
              <a:gd name="T36" fmla="*/ 87 w 297"/>
              <a:gd name="T37" fmla="*/ 155 h 420"/>
              <a:gd name="T38" fmla="*/ 161 w 297"/>
              <a:gd name="T39" fmla="*/ 232 h 420"/>
              <a:gd name="T40" fmla="*/ 263 w 297"/>
              <a:gd name="T41" fmla="*/ 322 h 420"/>
              <a:gd name="T42" fmla="*/ 268 w 297"/>
              <a:gd name="T43" fmla="*/ 334 h 420"/>
              <a:gd name="T44" fmla="*/ 281 w 297"/>
              <a:gd name="T45" fmla="*/ 420 h 420"/>
              <a:gd name="T46" fmla="*/ 160 w 297"/>
              <a:gd name="T47" fmla="*/ 341 h 4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297" h="420">
                <a:moveTo>
                  <a:pt x="160" y="341"/>
                </a:moveTo>
                <a:cubicBezTo>
                  <a:pt x="132" y="323"/>
                  <a:pt x="102" y="310"/>
                  <a:pt x="75" y="289"/>
                </a:cubicBezTo>
                <a:cubicBezTo>
                  <a:pt x="18" y="242"/>
                  <a:pt x="0" y="182"/>
                  <a:pt x="9" y="111"/>
                </a:cubicBezTo>
                <a:cubicBezTo>
                  <a:pt x="13" y="81"/>
                  <a:pt x="21" y="52"/>
                  <a:pt x="30" y="23"/>
                </a:cubicBezTo>
                <a:cubicBezTo>
                  <a:pt x="37" y="3"/>
                  <a:pt x="46" y="0"/>
                  <a:pt x="61" y="16"/>
                </a:cubicBezTo>
                <a:cubicBezTo>
                  <a:pt x="82" y="37"/>
                  <a:pt x="100" y="63"/>
                  <a:pt x="127" y="79"/>
                </a:cubicBezTo>
                <a:cubicBezTo>
                  <a:pt x="160" y="102"/>
                  <a:pt x="194" y="126"/>
                  <a:pt x="228" y="149"/>
                </a:cubicBezTo>
                <a:cubicBezTo>
                  <a:pt x="228" y="149"/>
                  <a:pt x="228" y="150"/>
                  <a:pt x="228" y="150"/>
                </a:cubicBezTo>
                <a:cubicBezTo>
                  <a:pt x="230" y="155"/>
                  <a:pt x="233" y="158"/>
                  <a:pt x="238" y="160"/>
                </a:cubicBezTo>
                <a:cubicBezTo>
                  <a:pt x="239" y="159"/>
                  <a:pt x="239" y="159"/>
                  <a:pt x="239" y="159"/>
                </a:cubicBezTo>
                <a:cubicBezTo>
                  <a:pt x="239" y="159"/>
                  <a:pt x="238" y="160"/>
                  <a:pt x="238" y="160"/>
                </a:cubicBezTo>
                <a:cubicBezTo>
                  <a:pt x="255" y="185"/>
                  <a:pt x="274" y="209"/>
                  <a:pt x="283" y="239"/>
                </a:cubicBezTo>
                <a:cubicBezTo>
                  <a:pt x="291" y="264"/>
                  <a:pt x="297" y="290"/>
                  <a:pt x="282" y="317"/>
                </a:cubicBezTo>
                <a:cubicBezTo>
                  <a:pt x="279" y="313"/>
                  <a:pt x="277" y="311"/>
                  <a:pt x="276" y="308"/>
                </a:cubicBezTo>
                <a:cubicBezTo>
                  <a:pt x="250" y="247"/>
                  <a:pt x="205" y="205"/>
                  <a:pt x="148" y="173"/>
                </a:cubicBezTo>
                <a:cubicBezTo>
                  <a:pt x="129" y="162"/>
                  <a:pt x="111" y="150"/>
                  <a:pt x="96" y="134"/>
                </a:cubicBezTo>
                <a:cubicBezTo>
                  <a:pt x="92" y="130"/>
                  <a:pt x="87" y="120"/>
                  <a:pt x="81" y="124"/>
                </a:cubicBezTo>
                <a:cubicBezTo>
                  <a:pt x="75" y="129"/>
                  <a:pt x="79" y="138"/>
                  <a:pt x="82" y="145"/>
                </a:cubicBezTo>
                <a:cubicBezTo>
                  <a:pt x="83" y="148"/>
                  <a:pt x="85" y="152"/>
                  <a:pt x="87" y="155"/>
                </a:cubicBezTo>
                <a:cubicBezTo>
                  <a:pt x="106" y="187"/>
                  <a:pt x="131" y="213"/>
                  <a:pt x="161" y="232"/>
                </a:cubicBezTo>
                <a:cubicBezTo>
                  <a:pt x="199" y="258"/>
                  <a:pt x="238" y="282"/>
                  <a:pt x="263" y="322"/>
                </a:cubicBezTo>
                <a:cubicBezTo>
                  <a:pt x="263" y="327"/>
                  <a:pt x="264" y="331"/>
                  <a:pt x="268" y="334"/>
                </a:cubicBezTo>
                <a:cubicBezTo>
                  <a:pt x="274" y="361"/>
                  <a:pt x="283" y="387"/>
                  <a:pt x="281" y="420"/>
                </a:cubicBezTo>
                <a:cubicBezTo>
                  <a:pt x="248" y="377"/>
                  <a:pt x="205" y="358"/>
                  <a:pt x="160" y="341"/>
                </a:cubicBezTo>
                <a:close/>
              </a:path>
            </a:pathLst>
          </a:custGeom>
          <a:solidFill>
            <a:srgbClr val="5C9752"/>
          </a:solidFill>
          <a:ln>
            <a:noFill/>
          </a:ln>
        </p:spPr>
        <p:txBody>
          <a:bodyPr vert="horz" wrap="square" lIns="137160" tIns="68580" rIns="137160" bIns="6858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 sz="2100">
              <a:cs typeface="B Nazanin" panose="00000400000000000000" pitchFamily="2" charset="-78"/>
            </a:endParaRPr>
          </a:p>
        </p:txBody>
      </p:sp>
      <p:sp>
        <p:nvSpPr>
          <p:cNvPr id="13" name="Freeform 46">
            <a:extLst>
              <a:ext uri="{FF2B5EF4-FFF2-40B4-BE49-F238E27FC236}">
                <a16:creationId xmlns:a16="http://schemas.microsoft.com/office/drawing/2014/main" id="{4DA057A1-1E08-A4B2-4720-F6BE5E3356DA}"/>
              </a:ext>
            </a:extLst>
          </p:cNvPr>
          <p:cNvSpPr/>
          <p:nvPr/>
        </p:nvSpPr>
        <p:spPr bwMode="auto">
          <a:xfrm>
            <a:off x="5136707" y="6163766"/>
            <a:ext cx="431009" cy="714377"/>
          </a:xfrm>
          <a:custGeom>
            <a:avLst/>
            <a:gdLst>
              <a:gd name="T0" fmla="*/ 180 w 204"/>
              <a:gd name="T1" fmla="*/ 64 h 337"/>
              <a:gd name="T2" fmla="*/ 181 w 204"/>
              <a:gd name="T3" fmla="*/ 69 h 337"/>
              <a:gd name="T4" fmla="*/ 189 w 204"/>
              <a:gd name="T5" fmla="*/ 200 h 337"/>
              <a:gd name="T6" fmla="*/ 186 w 204"/>
              <a:gd name="T7" fmla="*/ 207 h 337"/>
              <a:gd name="T8" fmla="*/ 69 w 204"/>
              <a:gd name="T9" fmla="*/ 326 h 337"/>
              <a:gd name="T10" fmla="*/ 54 w 204"/>
              <a:gd name="T11" fmla="*/ 321 h 337"/>
              <a:gd name="T12" fmla="*/ 19 w 204"/>
              <a:gd name="T13" fmla="*/ 210 h 337"/>
              <a:gd name="T14" fmla="*/ 27 w 204"/>
              <a:gd name="T15" fmla="*/ 138 h 337"/>
              <a:gd name="T16" fmla="*/ 41 w 204"/>
              <a:gd name="T17" fmla="*/ 123 h 337"/>
              <a:gd name="T18" fmla="*/ 130 w 204"/>
              <a:gd name="T19" fmla="*/ 4 h 337"/>
              <a:gd name="T20" fmla="*/ 130 w 204"/>
              <a:gd name="T21" fmla="*/ 4 h 337"/>
              <a:gd name="T22" fmla="*/ 153 w 204"/>
              <a:gd name="T23" fmla="*/ 18 h 337"/>
              <a:gd name="T24" fmla="*/ 180 w 204"/>
              <a:gd name="T25" fmla="*/ 64 h 3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04" h="337">
                <a:moveTo>
                  <a:pt x="180" y="64"/>
                </a:moveTo>
                <a:cubicBezTo>
                  <a:pt x="180" y="65"/>
                  <a:pt x="181" y="67"/>
                  <a:pt x="181" y="69"/>
                </a:cubicBezTo>
                <a:cubicBezTo>
                  <a:pt x="196" y="112"/>
                  <a:pt x="204" y="155"/>
                  <a:pt x="189" y="200"/>
                </a:cubicBezTo>
                <a:cubicBezTo>
                  <a:pt x="188" y="203"/>
                  <a:pt x="187" y="205"/>
                  <a:pt x="186" y="207"/>
                </a:cubicBezTo>
                <a:cubicBezTo>
                  <a:pt x="159" y="259"/>
                  <a:pt x="114" y="292"/>
                  <a:pt x="69" y="326"/>
                </a:cubicBezTo>
                <a:cubicBezTo>
                  <a:pt x="63" y="330"/>
                  <a:pt x="55" y="337"/>
                  <a:pt x="54" y="321"/>
                </a:cubicBezTo>
                <a:cubicBezTo>
                  <a:pt x="53" y="281"/>
                  <a:pt x="37" y="245"/>
                  <a:pt x="19" y="210"/>
                </a:cubicBezTo>
                <a:cubicBezTo>
                  <a:pt x="0" y="175"/>
                  <a:pt x="1" y="168"/>
                  <a:pt x="27" y="138"/>
                </a:cubicBezTo>
                <a:cubicBezTo>
                  <a:pt x="31" y="133"/>
                  <a:pt x="36" y="128"/>
                  <a:pt x="41" y="123"/>
                </a:cubicBezTo>
                <a:cubicBezTo>
                  <a:pt x="76" y="88"/>
                  <a:pt x="109" y="51"/>
                  <a:pt x="130" y="4"/>
                </a:cubicBezTo>
                <a:cubicBezTo>
                  <a:pt x="130" y="4"/>
                  <a:pt x="130" y="4"/>
                  <a:pt x="130" y="4"/>
                </a:cubicBezTo>
                <a:cubicBezTo>
                  <a:pt x="143" y="0"/>
                  <a:pt x="148" y="10"/>
                  <a:pt x="153" y="18"/>
                </a:cubicBezTo>
                <a:cubicBezTo>
                  <a:pt x="162" y="33"/>
                  <a:pt x="171" y="48"/>
                  <a:pt x="180" y="64"/>
                </a:cubicBezTo>
                <a:close/>
              </a:path>
            </a:pathLst>
          </a:custGeom>
          <a:solidFill>
            <a:srgbClr val="5C9752"/>
          </a:solidFill>
          <a:ln>
            <a:noFill/>
          </a:ln>
        </p:spPr>
        <p:txBody>
          <a:bodyPr vert="horz" wrap="square" lIns="137160" tIns="68580" rIns="137160" bIns="6858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 sz="2100">
              <a:cs typeface="B Nazanin" panose="00000400000000000000" pitchFamily="2" charset="-78"/>
            </a:endParaRPr>
          </a:p>
        </p:txBody>
      </p:sp>
      <p:sp>
        <p:nvSpPr>
          <p:cNvPr id="14" name="Freeform 32">
            <a:extLst>
              <a:ext uri="{FF2B5EF4-FFF2-40B4-BE49-F238E27FC236}">
                <a16:creationId xmlns:a16="http://schemas.microsoft.com/office/drawing/2014/main" id="{6F76F73D-CFA4-4829-F313-86A06B737226}"/>
              </a:ext>
            </a:extLst>
          </p:cNvPr>
          <p:cNvSpPr/>
          <p:nvPr/>
        </p:nvSpPr>
        <p:spPr bwMode="auto">
          <a:xfrm>
            <a:off x="6370196" y="6835279"/>
            <a:ext cx="1952627" cy="1269209"/>
          </a:xfrm>
          <a:custGeom>
            <a:avLst/>
            <a:gdLst>
              <a:gd name="T0" fmla="*/ 467 w 921"/>
              <a:gd name="T1" fmla="*/ 188 h 598"/>
              <a:gd name="T2" fmla="*/ 725 w 921"/>
              <a:gd name="T3" fmla="*/ 156 h 598"/>
              <a:gd name="T4" fmla="*/ 817 w 921"/>
              <a:gd name="T5" fmla="*/ 113 h 598"/>
              <a:gd name="T6" fmla="*/ 816 w 921"/>
              <a:gd name="T7" fmla="*/ 39 h 598"/>
              <a:gd name="T8" fmla="*/ 799 w 921"/>
              <a:gd name="T9" fmla="*/ 15 h 598"/>
              <a:gd name="T10" fmla="*/ 830 w 921"/>
              <a:gd name="T11" fmla="*/ 17 h 598"/>
              <a:gd name="T12" fmla="*/ 864 w 921"/>
              <a:gd name="T13" fmla="*/ 33 h 598"/>
              <a:gd name="T14" fmla="*/ 916 w 921"/>
              <a:gd name="T15" fmla="*/ 132 h 598"/>
              <a:gd name="T16" fmla="*/ 745 w 921"/>
              <a:gd name="T17" fmla="*/ 512 h 598"/>
              <a:gd name="T18" fmla="*/ 575 w 921"/>
              <a:gd name="T19" fmla="*/ 587 h 598"/>
              <a:gd name="T20" fmla="*/ 313 w 921"/>
              <a:gd name="T21" fmla="*/ 578 h 598"/>
              <a:gd name="T22" fmla="*/ 180 w 921"/>
              <a:gd name="T23" fmla="*/ 503 h 598"/>
              <a:gd name="T24" fmla="*/ 22 w 921"/>
              <a:gd name="T25" fmla="*/ 231 h 598"/>
              <a:gd name="T26" fmla="*/ 3 w 921"/>
              <a:gd name="T27" fmla="*/ 123 h 598"/>
              <a:gd name="T28" fmla="*/ 39 w 921"/>
              <a:gd name="T29" fmla="*/ 44 h 598"/>
              <a:gd name="T30" fmla="*/ 101 w 921"/>
              <a:gd name="T31" fmla="*/ 12 h 598"/>
              <a:gd name="T32" fmla="*/ 122 w 921"/>
              <a:gd name="T33" fmla="*/ 20 h 598"/>
              <a:gd name="T34" fmla="*/ 114 w 921"/>
              <a:gd name="T35" fmla="*/ 35 h 598"/>
              <a:gd name="T36" fmla="*/ 121 w 921"/>
              <a:gd name="T37" fmla="*/ 122 h 598"/>
              <a:gd name="T38" fmla="*/ 262 w 921"/>
              <a:gd name="T39" fmla="*/ 171 h 598"/>
              <a:gd name="T40" fmla="*/ 467 w 921"/>
              <a:gd name="T41" fmla="*/ 188 h 5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921" h="598">
                <a:moveTo>
                  <a:pt x="467" y="188"/>
                </a:moveTo>
                <a:cubicBezTo>
                  <a:pt x="554" y="187"/>
                  <a:pt x="641" y="180"/>
                  <a:pt x="725" y="156"/>
                </a:cubicBezTo>
                <a:cubicBezTo>
                  <a:pt x="758" y="146"/>
                  <a:pt x="790" y="135"/>
                  <a:pt x="817" y="113"/>
                </a:cubicBezTo>
                <a:cubicBezTo>
                  <a:pt x="845" y="90"/>
                  <a:pt x="844" y="62"/>
                  <a:pt x="816" y="39"/>
                </a:cubicBezTo>
                <a:cubicBezTo>
                  <a:pt x="809" y="33"/>
                  <a:pt x="790" y="30"/>
                  <a:pt x="799" y="15"/>
                </a:cubicBezTo>
                <a:cubicBezTo>
                  <a:pt x="807" y="0"/>
                  <a:pt x="820" y="13"/>
                  <a:pt x="830" y="17"/>
                </a:cubicBezTo>
                <a:cubicBezTo>
                  <a:pt x="842" y="22"/>
                  <a:pt x="853" y="27"/>
                  <a:pt x="864" y="33"/>
                </a:cubicBezTo>
                <a:cubicBezTo>
                  <a:pt x="901" y="55"/>
                  <a:pt x="921" y="85"/>
                  <a:pt x="916" y="132"/>
                </a:cubicBezTo>
                <a:cubicBezTo>
                  <a:pt x="901" y="278"/>
                  <a:pt x="855" y="409"/>
                  <a:pt x="745" y="512"/>
                </a:cubicBezTo>
                <a:cubicBezTo>
                  <a:pt x="697" y="557"/>
                  <a:pt x="640" y="578"/>
                  <a:pt x="575" y="587"/>
                </a:cubicBezTo>
                <a:cubicBezTo>
                  <a:pt x="487" y="598"/>
                  <a:pt x="401" y="594"/>
                  <a:pt x="313" y="578"/>
                </a:cubicBezTo>
                <a:cubicBezTo>
                  <a:pt x="259" y="568"/>
                  <a:pt x="219" y="537"/>
                  <a:pt x="180" y="503"/>
                </a:cubicBezTo>
                <a:cubicBezTo>
                  <a:pt x="99" y="429"/>
                  <a:pt x="51" y="335"/>
                  <a:pt x="22" y="231"/>
                </a:cubicBezTo>
                <a:cubicBezTo>
                  <a:pt x="12" y="196"/>
                  <a:pt x="6" y="160"/>
                  <a:pt x="3" y="123"/>
                </a:cubicBezTo>
                <a:cubicBezTo>
                  <a:pt x="0" y="88"/>
                  <a:pt x="12" y="64"/>
                  <a:pt x="39" y="44"/>
                </a:cubicBezTo>
                <a:cubicBezTo>
                  <a:pt x="58" y="30"/>
                  <a:pt x="79" y="20"/>
                  <a:pt x="101" y="12"/>
                </a:cubicBezTo>
                <a:cubicBezTo>
                  <a:pt x="111" y="8"/>
                  <a:pt x="117" y="11"/>
                  <a:pt x="122" y="20"/>
                </a:cubicBezTo>
                <a:cubicBezTo>
                  <a:pt x="128" y="29"/>
                  <a:pt x="118" y="32"/>
                  <a:pt x="114" y="35"/>
                </a:cubicBezTo>
                <a:cubicBezTo>
                  <a:pt x="71" y="67"/>
                  <a:pt x="87" y="101"/>
                  <a:pt x="121" y="122"/>
                </a:cubicBezTo>
                <a:cubicBezTo>
                  <a:pt x="164" y="149"/>
                  <a:pt x="213" y="161"/>
                  <a:pt x="262" y="171"/>
                </a:cubicBezTo>
                <a:cubicBezTo>
                  <a:pt x="330" y="184"/>
                  <a:pt x="398" y="189"/>
                  <a:pt x="467" y="188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vert="horz" wrap="square" lIns="137160" tIns="68580" rIns="137160" bIns="6858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 sz="2100">
              <a:cs typeface="B Nazanin" panose="00000400000000000000" pitchFamily="2" charset="-78"/>
            </a:endParaRPr>
          </a:p>
        </p:txBody>
      </p:sp>
      <p:sp>
        <p:nvSpPr>
          <p:cNvPr id="15" name="Freeform 43">
            <a:extLst>
              <a:ext uri="{FF2B5EF4-FFF2-40B4-BE49-F238E27FC236}">
                <a16:creationId xmlns:a16="http://schemas.microsoft.com/office/drawing/2014/main" id="{B5387D33-6BEF-7483-D13D-40729534726A}"/>
              </a:ext>
            </a:extLst>
          </p:cNvPr>
          <p:cNvSpPr/>
          <p:nvPr/>
        </p:nvSpPr>
        <p:spPr bwMode="auto">
          <a:xfrm>
            <a:off x="7346510" y="6328074"/>
            <a:ext cx="912020" cy="800100"/>
          </a:xfrm>
          <a:custGeom>
            <a:avLst/>
            <a:gdLst>
              <a:gd name="T0" fmla="*/ 55 w 431"/>
              <a:gd name="T1" fmla="*/ 374 h 377"/>
              <a:gd name="T2" fmla="*/ 19 w 431"/>
              <a:gd name="T3" fmla="*/ 374 h 377"/>
              <a:gd name="T4" fmla="*/ 3 w 431"/>
              <a:gd name="T5" fmla="*/ 369 h 377"/>
              <a:gd name="T6" fmla="*/ 10 w 431"/>
              <a:gd name="T7" fmla="*/ 357 h 377"/>
              <a:gd name="T8" fmla="*/ 130 w 431"/>
              <a:gd name="T9" fmla="*/ 225 h 377"/>
              <a:gd name="T10" fmla="*/ 234 w 431"/>
              <a:gd name="T11" fmla="*/ 107 h 377"/>
              <a:gd name="T12" fmla="*/ 242 w 431"/>
              <a:gd name="T13" fmla="*/ 71 h 377"/>
              <a:gd name="T14" fmla="*/ 300 w 431"/>
              <a:gd name="T15" fmla="*/ 10 h 377"/>
              <a:gd name="T16" fmla="*/ 408 w 431"/>
              <a:gd name="T17" fmla="*/ 89 h 377"/>
              <a:gd name="T18" fmla="*/ 368 w 431"/>
              <a:gd name="T19" fmla="*/ 163 h 377"/>
              <a:gd name="T20" fmla="*/ 336 w 431"/>
              <a:gd name="T21" fmla="*/ 181 h 377"/>
              <a:gd name="T22" fmla="*/ 245 w 431"/>
              <a:gd name="T23" fmla="*/ 335 h 377"/>
              <a:gd name="T24" fmla="*/ 215 w 431"/>
              <a:gd name="T25" fmla="*/ 356 h 377"/>
              <a:gd name="T26" fmla="*/ 55 w 431"/>
              <a:gd name="T27" fmla="*/ 374 h 3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31" h="377">
                <a:moveTo>
                  <a:pt x="55" y="374"/>
                </a:moveTo>
                <a:cubicBezTo>
                  <a:pt x="43" y="374"/>
                  <a:pt x="31" y="374"/>
                  <a:pt x="19" y="374"/>
                </a:cubicBezTo>
                <a:cubicBezTo>
                  <a:pt x="13" y="373"/>
                  <a:pt x="6" y="377"/>
                  <a:pt x="3" y="369"/>
                </a:cubicBezTo>
                <a:cubicBezTo>
                  <a:pt x="0" y="364"/>
                  <a:pt x="7" y="360"/>
                  <a:pt x="10" y="357"/>
                </a:cubicBezTo>
                <a:cubicBezTo>
                  <a:pt x="50" y="313"/>
                  <a:pt x="90" y="269"/>
                  <a:pt x="130" y="225"/>
                </a:cubicBezTo>
                <a:cubicBezTo>
                  <a:pt x="165" y="186"/>
                  <a:pt x="199" y="146"/>
                  <a:pt x="234" y="107"/>
                </a:cubicBezTo>
                <a:cubicBezTo>
                  <a:pt x="244" y="96"/>
                  <a:pt x="247" y="86"/>
                  <a:pt x="242" y="71"/>
                </a:cubicBezTo>
                <a:cubicBezTo>
                  <a:pt x="229" y="32"/>
                  <a:pt x="260" y="0"/>
                  <a:pt x="300" y="10"/>
                </a:cubicBezTo>
                <a:cubicBezTo>
                  <a:pt x="346" y="22"/>
                  <a:pt x="383" y="49"/>
                  <a:pt x="408" y="89"/>
                </a:cubicBezTo>
                <a:cubicBezTo>
                  <a:pt x="431" y="125"/>
                  <a:pt x="410" y="163"/>
                  <a:pt x="368" y="163"/>
                </a:cubicBezTo>
                <a:cubicBezTo>
                  <a:pt x="352" y="163"/>
                  <a:pt x="344" y="168"/>
                  <a:pt x="336" y="181"/>
                </a:cubicBezTo>
                <a:cubicBezTo>
                  <a:pt x="306" y="233"/>
                  <a:pt x="275" y="283"/>
                  <a:pt x="245" y="335"/>
                </a:cubicBezTo>
                <a:cubicBezTo>
                  <a:pt x="238" y="347"/>
                  <a:pt x="229" y="353"/>
                  <a:pt x="215" y="356"/>
                </a:cubicBezTo>
                <a:cubicBezTo>
                  <a:pt x="162" y="366"/>
                  <a:pt x="109" y="371"/>
                  <a:pt x="55" y="374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vert="horz" wrap="square" lIns="137160" tIns="68580" rIns="137160" bIns="6858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 sz="2100">
              <a:cs typeface="B Nazanin" panose="00000400000000000000" pitchFamily="2" charset="-78"/>
            </a:endParaRPr>
          </a:p>
        </p:txBody>
      </p:sp>
      <p:sp>
        <p:nvSpPr>
          <p:cNvPr id="16" name="Freeform 44">
            <a:extLst>
              <a:ext uri="{FF2B5EF4-FFF2-40B4-BE49-F238E27FC236}">
                <a16:creationId xmlns:a16="http://schemas.microsoft.com/office/drawing/2014/main" id="{BA857228-911B-3903-03FC-04C8BAA7EE09}"/>
              </a:ext>
            </a:extLst>
          </p:cNvPr>
          <p:cNvSpPr/>
          <p:nvPr/>
        </p:nvSpPr>
        <p:spPr bwMode="auto">
          <a:xfrm>
            <a:off x="6601178" y="6218537"/>
            <a:ext cx="628650" cy="890588"/>
          </a:xfrm>
          <a:custGeom>
            <a:avLst/>
            <a:gdLst>
              <a:gd name="T0" fmla="*/ 160 w 297"/>
              <a:gd name="T1" fmla="*/ 341 h 420"/>
              <a:gd name="T2" fmla="*/ 75 w 297"/>
              <a:gd name="T3" fmla="*/ 289 h 420"/>
              <a:gd name="T4" fmla="*/ 9 w 297"/>
              <a:gd name="T5" fmla="*/ 111 h 420"/>
              <a:gd name="T6" fmla="*/ 30 w 297"/>
              <a:gd name="T7" fmla="*/ 23 h 420"/>
              <a:gd name="T8" fmla="*/ 61 w 297"/>
              <a:gd name="T9" fmla="*/ 16 h 420"/>
              <a:gd name="T10" fmla="*/ 127 w 297"/>
              <a:gd name="T11" fmla="*/ 79 h 420"/>
              <a:gd name="T12" fmla="*/ 228 w 297"/>
              <a:gd name="T13" fmla="*/ 149 h 420"/>
              <a:gd name="T14" fmla="*/ 228 w 297"/>
              <a:gd name="T15" fmla="*/ 150 h 420"/>
              <a:gd name="T16" fmla="*/ 238 w 297"/>
              <a:gd name="T17" fmla="*/ 160 h 420"/>
              <a:gd name="T18" fmla="*/ 239 w 297"/>
              <a:gd name="T19" fmla="*/ 159 h 420"/>
              <a:gd name="T20" fmla="*/ 238 w 297"/>
              <a:gd name="T21" fmla="*/ 160 h 420"/>
              <a:gd name="T22" fmla="*/ 283 w 297"/>
              <a:gd name="T23" fmla="*/ 239 h 420"/>
              <a:gd name="T24" fmla="*/ 282 w 297"/>
              <a:gd name="T25" fmla="*/ 317 h 420"/>
              <a:gd name="T26" fmla="*/ 276 w 297"/>
              <a:gd name="T27" fmla="*/ 308 h 420"/>
              <a:gd name="T28" fmla="*/ 148 w 297"/>
              <a:gd name="T29" fmla="*/ 173 h 420"/>
              <a:gd name="T30" fmla="*/ 96 w 297"/>
              <a:gd name="T31" fmla="*/ 134 h 420"/>
              <a:gd name="T32" fmla="*/ 81 w 297"/>
              <a:gd name="T33" fmla="*/ 124 h 420"/>
              <a:gd name="T34" fmla="*/ 82 w 297"/>
              <a:gd name="T35" fmla="*/ 145 h 420"/>
              <a:gd name="T36" fmla="*/ 87 w 297"/>
              <a:gd name="T37" fmla="*/ 155 h 420"/>
              <a:gd name="T38" fmla="*/ 161 w 297"/>
              <a:gd name="T39" fmla="*/ 232 h 420"/>
              <a:gd name="T40" fmla="*/ 263 w 297"/>
              <a:gd name="T41" fmla="*/ 322 h 420"/>
              <a:gd name="T42" fmla="*/ 268 w 297"/>
              <a:gd name="T43" fmla="*/ 334 h 420"/>
              <a:gd name="T44" fmla="*/ 281 w 297"/>
              <a:gd name="T45" fmla="*/ 420 h 420"/>
              <a:gd name="T46" fmla="*/ 160 w 297"/>
              <a:gd name="T47" fmla="*/ 341 h 4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297" h="420">
                <a:moveTo>
                  <a:pt x="160" y="341"/>
                </a:moveTo>
                <a:cubicBezTo>
                  <a:pt x="132" y="323"/>
                  <a:pt x="102" y="310"/>
                  <a:pt x="75" y="289"/>
                </a:cubicBezTo>
                <a:cubicBezTo>
                  <a:pt x="18" y="242"/>
                  <a:pt x="0" y="182"/>
                  <a:pt x="9" y="111"/>
                </a:cubicBezTo>
                <a:cubicBezTo>
                  <a:pt x="13" y="81"/>
                  <a:pt x="21" y="52"/>
                  <a:pt x="30" y="23"/>
                </a:cubicBezTo>
                <a:cubicBezTo>
                  <a:pt x="37" y="3"/>
                  <a:pt x="46" y="0"/>
                  <a:pt x="61" y="16"/>
                </a:cubicBezTo>
                <a:cubicBezTo>
                  <a:pt x="82" y="37"/>
                  <a:pt x="100" y="63"/>
                  <a:pt x="127" y="79"/>
                </a:cubicBezTo>
                <a:cubicBezTo>
                  <a:pt x="160" y="102"/>
                  <a:pt x="194" y="126"/>
                  <a:pt x="228" y="149"/>
                </a:cubicBezTo>
                <a:cubicBezTo>
                  <a:pt x="228" y="149"/>
                  <a:pt x="228" y="150"/>
                  <a:pt x="228" y="150"/>
                </a:cubicBezTo>
                <a:cubicBezTo>
                  <a:pt x="230" y="155"/>
                  <a:pt x="233" y="158"/>
                  <a:pt x="238" y="160"/>
                </a:cubicBezTo>
                <a:cubicBezTo>
                  <a:pt x="239" y="159"/>
                  <a:pt x="239" y="159"/>
                  <a:pt x="239" y="159"/>
                </a:cubicBezTo>
                <a:cubicBezTo>
                  <a:pt x="239" y="159"/>
                  <a:pt x="238" y="160"/>
                  <a:pt x="238" y="160"/>
                </a:cubicBezTo>
                <a:cubicBezTo>
                  <a:pt x="255" y="185"/>
                  <a:pt x="274" y="209"/>
                  <a:pt x="283" y="239"/>
                </a:cubicBezTo>
                <a:cubicBezTo>
                  <a:pt x="291" y="264"/>
                  <a:pt x="297" y="290"/>
                  <a:pt x="282" y="317"/>
                </a:cubicBezTo>
                <a:cubicBezTo>
                  <a:pt x="279" y="313"/>
                  <a:pt x="277" y="311"/>
                  <a:pt x="276" y="308"/>
                </a:cubicBezTo>
                <a:cubicBezTo>
                  <a:pt x="250" y="247"/>
                  <a:pt x="205" y="205"/>
                  <a:pt x="148" y="173"/>
                </a:cubicBezTo>
                <a:cubicBezTo>
                  <a:pt x="129" y="162"/>
                  <a:pt x="111" y="150"/>
                  <a:pt x="96" y="134"/>
                </a:cubicBezTo>
                <a:cubicBezTo>
                  <a:pt x="92" y="130"/>
                  <a:pt x="87" y="120"/>
                  <a:pt x="81" y="124"/>
                </a:cubicBezTo>
                <a:cubicBezTo>
                  <a:pt x="75" y="129"/>
                  <a:pt x="79" y="138"/>
                  <a:pt x="82" y="145"/>
                </a:cubicBezTo>
                <a:cubicBezTo>
                  <a:pt x="83" y="148"/>
                  <a:pt x="85" y="152"/>
                  <a:pt x="87" y="155"/>
                </a:cubicBezTo>
                <a:cubicBezTo>
                  <a:pt x="106" y="187"/>
                  <a:pt x="131" y="213"/>
                  <a:pt x="161" y="232"/>
                </a:cubicBezTo>
                <a:cubicBezTo>
                  <a:pt x="199" y="258"/>
                  <a:pt x="238" y="282"/>
                  <a:pt x="263" y="322"/>
                </a:cubicBezTo>
                <a:cubicBezTo>
                  <a:pt x="263" y="327"/>
                  <a:pt x="264" y="331"/>
                  <a:pt x="268" y="334"/>
                </a:cubicBezTo>
                <a:cubicBezTo>
                  <a:pt x="274" y="361"/>
                  <a:pt x="283" y="387"/>
                  <a:pt x="281" y="420"/>
                </a:cubicBezTo>
                <a:cubicBezTo>
                  <a:pt x="248" y="377"/>
                  <a:pt x="205" y="358"/>
                  <a:pt x="160" y="341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vert="horz" wrap="square" lIns="137160" tIns="68580" rIns="137160" bIns="6858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 sz="2100">
              <a:cs typeface="B Nazanin" panose="00000400000000000000" pitchFamily="2" charset="-78"/>
            </a:endParaRPr>
          </a:p>
        </p:txBody>
      </p:sp>
      <p:sp>
        <p:nvSpPr>
          <p:cNvPr id="17" name="Freeform 46">
            <a:extLst>
              <a:ext uri="{FF2B5EF4-FFF2-40B4-BE49-F238E27FC236}">
                <a16:creationId xmlns:a16="http://schemas.microsoft.com/office/drawing/2014/main" id="{B0022935-0043-94E9-1941-C7E8A8C05E31}"/>
              </a:ext>
            </a:extLst>
          </p:cNvPr>
          <p:cNvSpPr/>
          <p:nvPr/>
        </p:nvSpPr>
        <p:spPr bwMode="auto">
          <a:xfrm>
            <a:off x="7206016" y="6163766"/>
            <a:ext cx="431009" cy="714377"/>
          </a:xfrm>
          <a:custGeom>
            <a:avLst/>
            <a:gdLst>
              <a:gd name="T0" fmla="*/ 180 w 204"/>
              <a:gd name="T1" fmla="*/ 64 h 337"/>
              <a:gd name="T2" fmla="*/ 181 w 204"/>
              <a:gd name="T3" fmla="*/ 69 h 337"/>
              <a:gd name="T4" fmla="*/ 189 w 204"/>
              <a:gd name="T5" fmla="*/ 200 h 337"/>
              <a:gd name="T6" fmla="*/ 186 w 204"/>
              <a:gd name="T7" fmla="*/ 207 h 337"/>
              <a:gd name="T8" fmla="*/ 69 w 204"/>
              <a:gd name="T9" fmla="*/ 326 h 337"/>
              <a:gd name="T10" fmla="*/ 54 w 204"/>
              <a:gd name="T11" fmla="*/ 321 h 337"/>
              <a:gd name="T12" fmla="*/ 19 w 204"/>
              <a:gd name="T13" fmla="*/ 210 h 337"/>
              <a:gd name="T14" fmla="*/ 27 w 204"/>
              <a:gd name="T15" fmla="*/ 138 h 337"/>
              <a:gd name="T16" fmla="*/ 41 w 204"/>
              <a:gd name="T17" fmla="*/ 123 h 337"/>
              <a:gd name="T18" fmla="*/ 130 w 204"/>
              <a:gd name="T19" fmla="*/ 4 h 337"/>
              <a:gd name="T20" fmla="*/ 130 w 204"/>
              <a:gd name="T21" fmla="*/ 4 h 337"/>
              <a:gd name="T22" fmla="*/ 153 w 204"/>
              <a:gd name="T23" fmla="*/ 18 h 337"/>
              <a:gd name="T24" fmla="*/ 180 w 204"/>
              <a:gd name="T25" fmla="*/ 64 h 3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04" h="337">
                <a:moveTo>
                  <a:pt x="180" y="64"/>
                </a:moveTo>
                <a:cubicBezTo>
                  <a:pt x="180" y="65"/>
                  <a:pt x="181" y="67"/>
                  <a:pt x="181" y="69"/>
                </a:cubicBezTo>
                <a:cubicBezTo>
                  <a:pt x="196" y="112"/>
                  <a:pt x="204" y="155"/>
                  <a:pt x="189" y="200"/>
                </a:cubicBezTo>
                <a:cubicBezTo>
                  <a:pt x="188" y="203"/>
                  <a:pt x="187" y="205"/>
                  <a:pt x="186" y="207"/>
                </a:cubicBezTo>
                <a:cubicBezTo>
                  <a:pt x="159" y="259"/>
                  <a:pt x="114" y="292"/>
                  <a:pt x="69" y="326"/>
                </a:cubicBezTo>
                <a:cubicBezTo>
                  <a:pt x="63" y="330"/>
                  <a:pt x="55" y="337"/>
                  <a:pt x="54" y="321"/>
                </a:cubicBezTo>
                <a:cubicBezTo>
                  <a:pt x="53" y="281"/>
                  <a:pt x="37" y="245"/>
                  <a:pt x="19" y="210"/>
                </a:cubicBezTo>
                <a:cubicBezTo>
                  <a:pt x="0" y="175"/>
                  <a:pt x="1" y="168"/>
                  <a:pt x="27" y="138"/>
                </a:cubicBezTo>
                <a:cubicBezTo>
                  <a:pt x="31" y="133"/>
                  <a:pt x="36" y="128"/>
                  <a:pt x="41" y="123"/>
                </a:cubicBezTo>
                <a:cubicBezTo>
                  <a:pt x="76" y="88"/>
                  <a:pt x="109" y="51"/>
                  <a:pt x="130" y="4"/>
                </a:cubicBezTo>
                <a:cubicBezTo>
                  <a:pt x="130" y="4"/>
                  <a:pt x="130" y="4"/>
                  <a:pt x="130" y="4"/>
                </a:cubicBezTo>
                <a:cubicBezTo>
                  <a:pt x="143" y="0"/>
                  <a:pt x="148" y="10"/>
                  <a:pt x="153" y="18"/>
                </a:cubicBezTo>
                <a:cubicBezTo>
                  <a:pt x="162" y="33"/>
                  <a:pt x="171" y="48"/>
                  <a:pt x="180" y="64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vert="horz" wrap="square" lIns="137160" tIns="68580" rIns="137160" bIns="6858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 sz="2100">
              <a:cs typeface="B Nazanin" panose="00000400000000000000" pitchFamily="2" charset="-78"/>
            </a:endParaRPr>
          </a:p>
        </p:txBody>
      </p:sp>
      <p:sp>
        <p:nvSpPr>
          <p:cNvPr id="18" name="Freeform 32">
            <a:extLst>
              <a:ext uri="{FF2B5EF4-FFF2-40B4-BE49-F238E27FC236}">
                <a16:creationId xmlns:a16="http://schemas.microsoft.com/office/drawing/2014/main" id="{C97C27B5-D592-D62D-FBD6-EB050DC6D7B3}"/>
              </a:ext>
            </a:extLst>
          </p:cNvPr>
          <p:cNvSpPr/>
          <p:nvPr/>
        </p:nvSpPr>
        <p:spPr bwMode="auto">
          <a:xfrm>
            <a:off x="8377603" y="6792415"/>
            <a:ext cx="1952627" cy="1269209"/>
          </a:xfrm>
          <a:custGeom>
            <a:avLst/>
            <a:gdLst>
              <a:gd name="T0" fmla="*/ 467 w 921"/>
              <a:gd name="T1" fmla="*/ 188 h 598"/>
              <a:gd name="T2" fmla="*/ 725 w 921"/>
              <a:gd name="T3" fmla="*/ 156 h 598"/>
              <a:gd name="T4" fmla="*/ 817 w 921"/>
              <a:gd name="T5" fmla="*/ 113 h 598"/>
              <a:gd name="T6" fmla="*/ 816 w 921"/>
              <a:gd name="T7" fmla="*/ 39 h 598"/>
              <a:gd name="T8" fmla="*/ 799 w 921"/>
              <a:gd name="T9" fmla="*/ 15 h 598"/>
              <a:gd name="T10" fmla="*/ 830 w 921"/>
              <a:gd name="T11" fmla="*/ 17 h 598"/>
              <a:gd name="T12" fmla="*/ 864 w 921"/>
              <a:gd name="T13" fmla="*/ 33 h 598"/>
              <a:gd name="T14" fmla="*/ 916 w 921"/>
              <a:gd name="T15" fmla="*/ 132 h 598"/>
              <a:gd name="T16" fmla="*/ 745 w 921"/>
              <a:gd name="T17" fmla="*/ 512 h 598"/>
              <a:gd name="T18" fmla="*/ 575 w 921"/>
              <a:gd name="T19" fmla="*/ 587 h 598"/>
              <a:gd name="T20" fmla="*/ 313 w 921"/>
              <a:gd name="T21" fmla="*/ 578 h 598"/>
              <a:gd name="T22" fmla="*/ 180 w 921"/>
              <a:gd name="T23" fmla="*/ 503 h 598"/>
              <a:gd name="T24" fmla="*/ 22 w 921"/>
              <a:gd name="T25" fmla="*/ 231 h 598"/>
              <a:gd name="T26" fmla="*/ 3 w 921"/>
              <a:gd name="T27" fmla="*/ 123 h 598"/>
              <a:gd name="T28" fmla="*/ 39 w 921"/>
              <a:gd name="T29" fmla="*/ 44 h 598"/>
              <a:gd name="T30" fmla="*/ 101 w 921"/>
              <a:gd name="T31" fmla="*/ 12 h 598"/>
              <a:gd name="T32" fmla="*/ 122 w 921"/>
              <a:gd name="T33" fmla="*/ 20 h 598"/>
              <a:gd name="T34" fmla="*/ 114 w 921"/>
              <a:gd name="T35" fmla="*/ 35 h 598"/>
              <a:gd name="T36" fmla="*/ 121 w 921"/>
              <a:gd name="T37" fmla="*/ 122 h 598"/>
              <a:gd name="T38" fmla="*/ 262 w 921"/>
              <a:gd name="T39" fmla="*/ 171 h 598"/>
              <a:gd name="T40" fmla="*/ 467 w 921"/>
              <a:gd name="T41" fmla="*/ 188 h 5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921" h="598">
                <a:moveTo>
                  <a:pt x="467" y="188"/>
                </a:moveTo>
                <a:cubicBezTo>
                  <a:pt x="554" y="187"/>
                  <a:pt x="641" y="180"/>
                  <a:pt x="725" y="156"/>
                </a:cubicBezTo>
                <a:cubicBezTo>
                  <a:pt x="758" y="146"/>
                  <a:pt x="790" y="135"/>
                  <a:pt x="817" y="113"/>
                </a:cubicBezTo>
                <a:cubicBezTo>
                  <a:pt x="845" y="90"/>
                  <a:pt x="844" y="62"/>
                  <a:pt x="816" y="39"/>
                </a:cubicBezTo>
                <a:cubicBezTo>
                  <a:pt x="809" y="33"/>
                  <a:pt x="790" y="30"/>
                  <a:pt x="799" y="15"/>
                </a:cubicBezTo>
                <a:cubicBezTo>
                  <a:pt x="807" y="0"/>
                  <a:pt x="820" y="13"/>
                  <a:pt x="830" y="17"/>
                </a:cubicBezTo>
                <a:cubicBezTo>
                  <a:pt x="842" y="22"/>
                  <a:pt x="853" y="27"/>
                  <a:pt x="864" y="33"/>
                </a:cubicBezTo>
                <a:cubicBezTo>
                  <a:pt x="901" y="55"/>
                  <a:pt x="921" y="85"/>
                  <a:pt x="916" y="132"/>
                </a:cubicBezTo>
                <a:cubicBezTo>
                  <a:pt x="901" y="278"/>
                  <a:pt x="855" y="409"/>
                  <a:pt x="745" y="512"/>
                </a:cubicBezTo>
                <a:cubicBezTo>
                  <a:pt x="697" y="557"/>
                  <a:pt x="640" y="578"/>
                  <a:pt x="575" y="587"/>
                </a:cubicBezTo>
                <a:cubicBezTo>
                  <a:pt x="487" y="598"/>
                  <a:pt x="401" y="594"/>
                  <a:pt x="313" y="578"/>
                </a:cubicBezTo>
                <a:cubicBezTo>
                  <a:pt x="259" y="568"/>
                  <a:pt x="219" y="537"/>
                  <a:pt x="180" y="503"/>
                </a:cubicBezTo>
                <a:cubicBezTo>
                  <a:pt x="99" y="429"/>
                  <a:pt x="51" y="335"/>
                  <a:pt x="22" y="231"/>
                </a:cubicBezTo>
                <a:cubicBezTo>
                  <a:pt x="12" y="196"/>
                  <a:pt x="6" y="160"/>
                  <a:pt x="3" y="123"/>
                </a:cubicBezTo>
                <a:cubicBezTo>
                  <a:pt x="0" y="88"/>
                  <a:pt x="12" y="64"/>
                  <a:pt x="39" y="44"/>
                </a:cubicBezTo>
                <a:cubicBezTo>
                  <a:pt x="58" y="30"/>
                  <a:pt x="79" y="20"/>
                  <a:pt x="101" y="12"/>
                </a:cubicBezTo>
                <a:cubicBezTo>
                  <a:pt x="111" y="8"/>
                  <a:pt x="117" y="11"/>
                  <a:pt x="122" y="20"/>
                </a:cubicBezTo>
                <a:cubicBezTo>
                  <a:pt x="128" y="29"/>
                  <a:pt x="118" y="32"/>
                  <a:pt x="114" y="35"/>
                </a:cubicBezTo>
                <a:cubicBezTo>
                  <a:pt x="71" y="67"/>
                  <a:pt x="87" y="101"/>
                  <a:pt x="121" y="122"/>
                </a:cubicBezTo>
                <a:cubicBezTo>
                  <a:pt x="164" y="149"/>
                  <a:pt x="213" y="161"/>
                  <a:pt x="262" y="171"/>
                </a:cubicBezTo>
                <a:cubicBezTo>
                  <a:pt x="330" y="184"/>
                  <a:pt x="398" y="189"/>
                  <a:pt x="467" y="188"/>
                </a:cubicBezTo>
                <a:close/>
              </a:path>
            </a:pathLst>
          </a:custGeom>
          <a:solidFill>
            <a:srgbClr val="5C9752"/>
          </a:solidFill>
          <a:ln>
            <a:noFill/>
          </a:ln>
        </p:spPr>
        <p:txBody>
          <a:bodyPr vert="horz" wrap="square" lIns="137160" tIns="68580" rIns="137160" bIns="6858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 sz="2100">
              <a:cs typeface="B Nazanin" panose="00000400000000000000" pitchFamily="2" charset="-78"/>
            </a:endParaRPr>
          </a:p>
        </p:txBody>
      </p:sp>
      <p:sp>
        <p:nvSpPr>
          <p:cNvPr id="19" name="Freeform 43">
            <a:extLst>
              <a:ext uri="{FF2B5EF4-FFF2-40B4-BE49-F238E27FC236}">
                <a16:creationId xmlns:a16="http://schemas.microsoft.com/office/drawing/2014/main" id="{B680953F-3085-B55B-1BF7-B66E21C5F14D}"/>
              </a:ext>
            </a:extLst>
          </p:cNvPr>
          <p:cNvSpPr/>
          <p:nvPr/>
        </p:nvSpPr>
        <p:spPr bwMode="auto">
          <a:xfrm>
            <a:off x="9353917" y="6285210"/>
            <a:ext cx="912020" cy="800100"/>
          </a:xfrm>
          <a:custGeom>
            <a:avLst/>
            <a:gdLst>
              <a:gd name="T0" fmla="*/ 55 w 431"/>
              <a:gd name="T1" fmla="*/ 374 h 377"/>
              <a:gd name="T2" fmla="*/ 19 w 431"/>
              <a:gd name="T3" fmla="*/ 374 h 377"/>
              <a:gd name="T4" fmla="*/ 3 w 431"/>
              <a:gd name="T5" fmla="*/ 369 h 377"/>
              <a:gd name="T6" fmla="*/ 10 w 431"/>
              <a:gd name="T7" fmla="*/ 357 h 377"/>
              <a:gd name="T8" fmla="*/ 130 w 431"/>
              <a:gd name="T9" fmla="*/ 225 h 377"/>
              <a:gd name="T10" fmla="*/ 234 w 431"/>
              <a:gd name="T11" fmla="*/ 107 h 377"/>
              <a:gd name="T12" fmla="*/ 242 w 431"/>
              <a:gd name="T13" fmla="*/ 71 h 377"/>
              <a:gd name="T14" fmla="*/ 300 w 431"/>
              <a:gd name="T15" fmla="*/ 10 h 377"/>
              <a:gd name="T16" fmla="*/ 408 w 431"/>
              <a:gd name="T17" fmla="*/ 89 h 377"/>
              <a:gd name="T18" fmla="*/ 368 w 431"/>
              <a:gd name="T19" fmla="*/ 163 h 377"/>
              <a:gd name="T20" fmla="*/ 336 w 431"/>
              <a:gd name="T21" fmla="*/ 181 h 377"/>
              <a:gd name="T22" fmla="*/ 245 w 431"/>
              <a:gd name="T23" fmla="*/ 335 h 377"/>
              <a:gd name="T24" fmla="*/ 215 w 431"/>
              <a:gd name="T25" fmla="*/ 356 h 377"/>
              <a:gd name="T26" fmla="*/ 55 w 431"/>
              <a:gd name="T27" fmla="*/ 374 h 3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31" h="377">
                <a:moveTo>
                  <a:pt x="55" y="374"/>
                </a:moveTo>
                <a:cubicBezTo>
                  <a:pt x="43" y="374"/>
                  <a:pt x="31" y="374"/>
                  <a:pt x="19" y="374"/>
                </a:cubicBezTo>
                <a:cubicBezTo>
                  <a:pt x="13" y="373"/>
                  <a:pt x="6" y="377"/>
                  <a:pt x="3" y="369"/>
                </a:cubicBezTo>
                <a:cubicBezTo>
                  <a:pt x="0" y="364"/>
                  <a:pt x="7" y="360"/>
                  <a:pt x="10" y="357"/>
                </a:cubicBezTo>
                <a:cubicBezTo>
                  <a:pt x="50" y="313"/>
                  <a:pt x="90" y="269"/>
                  <a:pt x="130" y="225"/>
                </a:cubicBezTo>
                <a:cubicBezTo>
                  <a:pt x="165" y="186"/>
                  <a:pt x="199" y="146"/>
                  <a:pt x="234" y="107"/>
                </a:cubicBezTo>
                <a:cubicBezTo>
                  <a:pt x="244" y="96"/>
                  <a:pt x="247" y="86"/>
                  <a:pt x="242" y="71"/>
                </a:cubicBezTo>
                <a:cubicBezTo>
                  <a:pt x="229" y="32"/>
                  <a:pt x="260" y="0"/>
                  <a:pt x="300" y="10"/>
                </a:cubicBezTo>
                <a:cubicBezTo>
                  <a:pt x="346" y="22"/>
                  <a:pt x="383" y="49"/>
                  <a:pt x="408" y="89"/>
                </a:cubicBezTo>
                <a:cubicBezTo>
                  <a:pt x="431" y="125"/>
                  <a:pt x="410" y="163"/>
                  <a:pt x="368" y="163"/>
                </a:cubicBezTo>
                <a:cubicBezTo>
                  <a:pt x="352" y="163"/>
                  <a:pt x="344" y="168"/>
                  <a:pt x="336" y="181"/>
                </a:cubicBezTo>
                <a:cubicBezTo>
                  <a:pt x="306" y="233"/>
                  <a:pt x="275" y="283"/>
                  <a:pt x="245" y="335"/>
                </a:cubicBezTo>
                <a:cubicBezTo>
                  <a:pt x="238" y="347"/>
                  <a:pt x="229" y="353"/>
                  <a:pt x="215" y="356"/>
                </a:cubicBezTo>
                <a:cubicBezTo>
                  <a:pt x="162" y="366"/>
                  <a:pt x="109" y="371"/>
                  <a:pt x="55" y="374"/>
                </a:cubicBezTo>
                <a:close/>
              </a:path>
            </a:pathLst>
          </a:custGeom>
          <a:solidFill>
            <a:srgbClr val="5C9752"/>
          </a:solidFill>
          <a:ln>
            <a:noFill/>
          </a:ln>
        </p:spPr>
        <p:txBody>
          <a:bodyPr vert="horz" wrap="square" lIns="137160" tIns="68580" rIns="137160" bIns="6858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 sz="2100">
              <a:cs typeface="B Nazanin" panose="00000400000000000000" pitchFamily="2" charset="-78"/>
            </a:endParaRPr>
          </a:p>
        </p:txBody>
      </p:sp>
      <p:sp>
        <p:nvSpPr>
          <p:cNvPr id="20" name="Freeform 44">
            <a:extLst>
              <a:ext uri="{FF2B5EF4-FFF2-40B4-BE49-F238E27FC236}">
                <a16:creationId xmlns:a16="http://schemas.microsoft.com/office/drawing/2014/main" id="{D5AC8358-68F0-84EA-DA5A-0542F25078B9}"/>
              </a:ext>
            </a:extLst>
          </p:cNvPr>
          <p:cNvSpPr/>
          <p:nvPr/>
        </p:nvSpPr>
        <p:spPr bwMode="auto">
          <a:xfrm>
            <a:off x="8608584" y="6175673"/>
            <a:ext cx="628650" cy="890588"/>
          </a:xfrm>
          <a:custGeom>
            <a:avLst/>
            <a:gdLst>
              <a:gd name="T0" fmla="*/ 160 w 297"/>
              <a:gd name="T1" fmla="*/ 341 h 420"/>
              <a:gd name="T2" fmla="*/ 75 w 297"/>
              <a:gd name="T3" fmla="*/ 289 h 420"/>
              <a:gd name="T4" fmla="*/ 9 w 297"/>
              <a:gd name="T5" fmla="*/ 111 h 420"/>
              <a:gd name="T6" fmla="*/ 30 w 297"/>
              <a:gd name="T7" fmla="*/ 23 h 420"/>
              <a:gd name="T8" fmla="*/ 61 w 297"/>
              <a:gd name="T9" fmla="*/ 16 h 420"/>
              <a:gd name="T10" fmla="*/ 127 w 297"/>
              <a:gd name="T11" fmla="*/ 79 h 420"/>
              <a:gd name="T12" fmla="*/ 228 w 297"/>
              <a:gd name="T13" fmla="*/ 149 h 420"/>
              <a:gd name="T14" fmla="*/ 228 w 297"/>
              <a:gd name="T15" fmla="*/ 150 h 420"/>
              <a:gd name="T16" fmla="*/ 238 w 297"/>
              <a:gd name="T17" fmla="*/ 160 h 420"/>
              <a:gd name="T18" fmla="*/ 239 w 297"/>
              <a:gd name="T19" fmla="*/ 159 h 420"/>
              <a:gd name="T20" fmla="*/ 238 w 297"/>
              <a:gd name="T21" fmla="*/ 160 h 420"/>
              <a:gd name="T22" fmla="*/ 283 w 297"/>
              <a:gd name="T23" fmla="*/ 239 h 420"/>
              <a:gd name="T24" fmla="*/ 282 w 297"/>
              <a:gd name="T25" fmla="*/ 317 h 420"/>
              <a:gd name="T26" fmla="*/ 276 w 297"/>
              <a:gd name="T27" fmla="*/ 308 h 420"/>
              <a:gd name="T28" fmla="*/ 148 w 297"/>
              <a:gd name="T29" fmla="*/ 173 h 420"/>
              <a:gd name="T30" fmla="*/ 96 w 297"/>
              <a:gd name="T31" fmla="*/ 134 h 420"/>
              <a:gd name="T32" fmla="*/ 81 w 297"/>
              <a:gd name="T33" fmla="*/ 124 h 420"/>
              <a:gd name="T34" fmla="*/ 82 w 297"/>
              <a:gd name="T35" fmla="*/ 145 h 420"/>
              <a:gd name="T36" fmla="*/ 87 w 297"/>
              <a:gd name="T37" fmla="*/ 155 h 420"/>
              <a:gd name="T38" fmla="*/ 161 w 297"/>
              <a:gd name="T39" fmla="*/ 232 h 420"/>
              <a:gd name="T40" fmla="*/ 263 w 297"/>
              <a:gd name="T41" fmla="*/ 322 h 420"/>
              <a:gd name="T42" fmla="*/ 268 w 297"/>
              <a:gd name="T43" fmla="*/ 334 h 420"/>
              <a:gd name="T44" fmla="*/ 281 w 297"/>
              <a:gd name="T45" fmla="*/ 420 h 420"/>
              <a:gd name="T46" fmla="*/ 160 w 297"/>
              <a:gd name="T47" fmla="*/ 341 h 4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297" h="420">
                <a:moveTo>
                  <a:pt x="160" y="341"/>
                </a:moveTo>
                <a:cubicBezTo>
                  <a:pt x="132" y="323"/>
                  <a:pt x="102" y="310"/>
                  <a:pt x="75" y="289"/>
                </a:cubicBezTo>
                <a:cubicBezTo>
                  <a:pt x="18" y="242"/>
                  <a:pt x="0" y="182"/>
                  <a:pt x="9" y="111"/>
                </a:cubicBezTo>
                <a:cubicBezTo>
                  <a:pt x="13" y="81"/>
                  <a:pt x="21" y="52"/>
                  <a:pt x="30" y="23"/>
                </a:cubicBezTo>
                <a:cubicBezTo>
                  <a:pt x="37" y="3"/>
                  <a:pt x="46" y="0"/>
                  <a:pt x="61" y="16"/>
                </a:cubicBezTo>
                <a:cubicBezTo>
                  <a:pt x="82" y="37"/>
                  <a:pt x="100" y="63"/>
                  <a:pt x="127" y="79"/>
                </a:cubicBezTo>
                <a:cubicBezTo>
                  <a:pt x="160" y="102"/>
                  <a:pt x="194" y="126"/>
                  <a:pt x="228" y="149"/>
                </a:cubicBezTo>
                <a:cubicBezTo>
                  <a:pt x="228" y="149"/>
                  <a:pt x="228" y="150"/>
                  <a:pt x="228" y="150"/>
                </a:cubicBezTo>
                <a:cubicBezTo>
                  <a:pt x="230" y="155"/>
                  <a:pt x="233" y="158"/>
                  <a:pt x="238" y="160"/>
                </a:cubicBezTo>
                <a:cubicBezTo>
                  <a:pt x="239" y="159"/>
                  <a:pt x="239" y="159"/>
                  <a:pt x="239" y="159"/>
                </a:cubicBezTo>
                <a:cubicBezTo>
                  <a:pt x="239" y="159"/>
                  <a:pt x="238" y="160"/>
                  <a:pt x="238" y="160"/>
                </a:cubicBezTo>
                <a:cubicBezTo>
                  <a:pt x="255" y="185"/>
                  <a:pt x="274" y="209"/>
                  <a:pt x="283" y="239"/>
                </a:cubicBezTo>
                <a:cubicBezTo>
                  <a:pt x="291" y="264"/>
                  <a:pt x="297" y="290"/>
                  <a:pt x="282" y="317"/>
                </a:cubicBezTo>
                <a:cubicBezTo>
                  <a:pt x="279" y="313"/>
                  <a:pt x="277" y="311"/>
                  <a:pt x="276" y="308"/>
                </a:cubicBezTo>
                <a:cubicBezTo>
                  <a:pt x="250" y="247"/>
                  <a:pt x="205" y="205"/>
                  <a:pt x="148" y="173"/>
                </a:cubicBezTo>
                <a:cubicBezTo>
                  <a:pt x="129" y="162"/>
                  <a:pt x="111" y="150"/>
                  <a:pt x="96" y="134"/>
                </a:cubicBezTo>
                <a:cubicBezTo>
                  <a:pt x="92" y="130"/>
                  <a:pt x="87" y="120"/>
                  <a:pt x="81" y="124"/>
                </a:cubicBezTo>
                <a:cubicBezTo>
                  <a:pt x="75" y="129"/>
                  <a:pt x="79" y="138"/>
                  <a:pt x="82" y="145"/>
                </a:cubicBezTo>
                <a:cubicBezTo>
                  <a:pt x="83" y="148"/>
                  <a:pt x="85" y="152"/>
                  <a:pt x="87" y="155"/>
                </a:cubicBezTo>
                <a:cubicBezTo>
                  <a:pt x="106" y="187"/>
                  <a:pt x="131" y="213"/>
                  <a:pt x="161" y="232"/>
                </a:cubicBezTo>
                <a:cubicBezTo>
                  <a:pt x="199" y="258"/>
                  <a:pt x="238" y="282"/>
                  <a:pt x="263" y="322"/>
                </a:cubicBezTo>
                <a:cubicBezTo>
                  <a:pt x="263" y="327"/>
                  <a:pt x="264" y="331"/>
                  <a:pt x="268" y="334"/>
                </a:cubicBezTo>
                <a:cubicBezTo>
                  <a:pt x="274" y="361"/>
                  <a:pt x="283" y="387"/>
                  <a:pt x="281" y="420"/>
                </a:cubicBezTo>
                <a:cubicBezTo>
                  <a:pt x="248" y="377"/>
                  <a:pt x="205" y="358"/>
                  <a:pt x="160" y="341"/>
                </a:cubicBezTo>
                <a:close/>
              </a:path>
            </a:pathLst>
          </a:custGeom>
          <a:solidFill>
            <a:srgbClr val="5C9752"/>
          </a:solidFill>
          <a:ln>
            <a:noFill/>
          </a:ln>
        </p:spPr>
        <p:txBody>
          <a:bodyPr vert="horz" wrap="square" lIns="137160" tIns="68580" rIns="137160" bIns="6858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 sz="2100">
              <a:cs typeface="B Nazanin" panose="00000400000000000000" pitchFamily="2" charset="-78"/>
            </a:endParaRPr>
          </a:p>
        </p:txBody>
      </p:sp>
      <p:sp>
        <p:nvSpPr>
          <p:cNvPr id="21" name="Freeform 46">
            <a:extLst>
              <a:ext uri="{FF2B5EF4-FFF2-40B4-BE49-F238E27FC236}">
                <a16:creationId xmlns:a16="http://schemas.microsoft.com/office/drawing/2014/main" id="{9D7C1F9C-F640-43ED-B950-1F1BF18BDCC6}"/>
              </a:ext>
            </a:extLst>
          </p:cNvPr>
          <p:cNvSpPr/>
          <p:nvPr/>
        </p:nvSpPr>
        <p:spPr bwMode="auto">
          <a:xfrm>
            <a:off x="9213422" y="6120902"/>
            <a:ext cx="431009" cy="714377"/>
          </a:xfrm>
          <a:custGeom>
            <a:avLst/>
            <a:gdLst>
              <a:gd name="T0" fmla="*/ 180 w 204"/>
              <a:gd name="T1" fmla="*/ 64 h 337"/>
              <a:gd name="T2" fmla="*/ 181 w 204"/>
              <a:gd name="T3" fmla="*/ 69 h 337"/>
              <a:gd name="T4" fmla="*/ 189 w 204"/>
              <a:gd name="T5" fmla="*/ 200 h 337"/>
              <a:gd name="T6" fmla="*/ 186 w 204"/>
              <a:gd name="T7" fmla="*/ 207 h 337"/>
              <a:gd name="T8" fmla="*/ 69 w 204"/>
              <a:gd name="T9" fmla="*/ 326 h 337"/>
              <a:gd name="T10" fmla="*/ 54 w 204"/>
              <a:gd name="T11" fmla="*/ 321 h 337"/>
              <a:gd name="T12" fmla="*/ 19 w 204"/>
              <a:gd name="T13" fmla="*/ 210 h 337"/>
              <a:gd name="T14" fmla="*/ 27 w 204"/>
              <a:gd name="T15" fmla="*/ 138 h 337"/>
              <a:gd name="T16" fmla="*/ 41 w 204"/>
              <a:gd name="T17" fmla="*/ 123 h 337"/>
              <a:gd name="T18" fmla="*/ 130 w 204"/>
              <a:gd name="T19" fmla="*/ 4 h 337"/>
              <a:gd name="T20" fmla="*/ 130 w 204"/>
              <a:gd name="T21" fmla="*/ 4 h 337"/>
              <a:gd name="T22" fmla="*/ 153 w 204"/>
              <a:gd name="T23" fmla="*/ 18 h 337"/>
              <a:gd name="T24" fmla="*/ 180 w 204"/>
              <a:gd name="T25" fmla="*/ 64 h 3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04" h="337">
                <a:moveTo>
                  <a:pt x="180" y="64"/>
                </a:moveTo>
                <a:cubicBezTo>
                  <a:pt x="180" y="65"/>
                  <a:pt x="181" y="67"/>
                  <a:pt x="181" y="69"/>
                </a:cubicBezTo>
                <a:cubicBezTo>
                  <a:pt x="196" y="112"/>
                  <a:pt x="204" y="155"/>
                  <a:pt x="189" y="200"/>
                </a:cubicBezTo>
                <a:cubicBezTo>
                  <a:pt x="188" y="203"/>
                  <a:pt x="187" y="205"/>
                  <a:pt x="186" y="207"/>
                </a:cubicBezTo>
                <a:cubicBezTo>
                  <a:pt x="159" y="259"/>
                  <a:pt x="114" y="292"/>
                  <a:pt x="69" y="326"/>
                </a:cubicBezTo>
                <a:cubicBezTo>
                  <a:pt x="63" y="330"/>
                  <a:pt x="55" y="337"/>
                  <a:pt x="54" y="321"/>
                </a:cubicBezTo>
                <a:cubicBezTo>
                  <a:pt x="53" y="281"/>
                  <a:pt x="37" y="245"/>
                  <a:pt x="19" y="210"/>
                </a:cubicBezTo>
                <a:cubicBezTo>
                  <a:pt x="0" y="175"/>
                  <a:pt x="1" y="168"/>
                  <a:pt x="27" y="138"/>
                </a:cubicBezTo>
                <a:cubicBezTo>
                  <a:pt x="31" y="133"/>
                  <a:pt x="36" y="128"/>
                  <a:pt x="41" y="123"/>
                </a:cubicBezTo>
                <a:cubicBezTo>
                  <a:pt x="76" y="88"/>
                  <a:pt x="109" y="51"/>
                  <a:pt x="130" y="4"/>
                </a:cubicBezTo>
                <a:cubicBezTo>
                  <a:pt x="130" y="4"/>
                  <a:pt x="130" y="4"/>
                  <a:pt x="130" y="4"/>
                </a:cubicBezTo>
                <a:cubicBezTo>
                  <a:pt x="143" y="0"/>
                  <a:pt x="148" y="10"/>
                  <a:pt x="153" y="18"/>
                </a:cubicBezTo>
                <a:cubicBezTo>
                  <a:pt x="162" y="33"/>
                  <a:pt x="171" y="48"/>
                  <a:pt x="180" y="64"/>
                </a:cubicBezTo>
                <a:close/>
              </a:path>
            </a:pathLst>
          </a:custGeom>
          <a:solidFill>
            <a:srgbClr val="5C9752"/>
          </a:solidFill>
          <a:ln>
            <a:noFill/>
          </a:ln>
        </p:spPr>
        <p:txBody>
          <a:bodyPr vert="horz" wrap="square" lIns="137160" tIns="68580" rIns="137160" bIns="6858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 sz="2100">
              <a:cs typeface="B Nazanin" panose="00000400000000000000" pitchFamily="2" charset="-78"/>
            </a:endParaRPr>
          </a:p>
        </p:txBody>
      </p:sp>
      <p:sp>
        <p:nvSpPr>
          <p:cNvPr id="22" name="Freeform 32">
            <a:extLst>
              <a:ext uri="{FF2B5EF4-FFF2-40B4-BE49-F238E27FC236}">
                <a16:creationId xmlns:a16="http://schemas.microsoft.com/office/drawing/2014/main" id="{3E27F994-14FD-F6AC-2194-9EED20CEC76C}"/>
              </a:ext>
            </a:extLst>
          </p:cNvPr>
          <p:cNvSpPr/>
          <p:nvPr/>
        </p:nvSpPr>
        <p:spPr bwMode="auto">
          <a:xfrm>
            <a:off x="10486351" y="6725231"/>
            <a:ext cx="1952627" cy="1269209"/>
          </a:xfrm>
          <a:custGeom>
            <a:avLst/>
            <a:gdLst>
              <a:gd name="T0" fmla="*/ 467 w 921"/>
              <a:gd name="T1" fmla="*/ 188 h 598"/>
              <a:gd name="T2" fmla="*/ 725 w 921"/>
              <a:gd name="T3" fmla="*/ 156 h 598"/>
              <a:gd name="T4" fmla="*/ 817 w 921"/>
              <a:gd name="T5" fmla="*/ 113 h 598"/>
              <a:gd name="T6" fmla="*/ 816 w 921"/>
              <a:gd name="T7" fmla="*/ 39 h 598"/>
              <a:gd name="T8" fmla="*/ 799 w 921"/>
              <a:gd name="T9" fmla="*/ 15 h 598"/>
              <a:gd name="T10" fmla="*/ 830 w 921"/>
              <a:gd name="T11" fmla="*/ 17 h 598"/>
              <a:gd name="T12" fmla="*/ 864 w 921"/>
              <a:gd name="T13" fmla="*/ 33 h 598"/>
              <a:gd name="T14" fmla="*/ 916 w 921"/>
              <a:gd name="T15" fmla="*/ 132 h 598"/>
              <a:gd name="T16" fmla="*/ 745 w 921"/>
              <a:gd name="T17" fmla="*/ 512 h 598"/>
              <a:gd name="T18" fmla="*/ 575 w 921"/>
              <a:gd name="T19" fmla="*/ 587 h 598"/>
              <a:gd name="T20" fmla="*/ 313 w 921"/>
              <a:gd name="T21" fmla="*/ 578 h 598"/>
              <a:gd name="T22" fmla="*/ 180 w 921"/>
              <a:gd name="T23" fmla="*/ 503 h 598"/>
              <a:gd name="T24" fmla="*/ 22 w 921"/>
              <a:gd name="T25" fmla="*/ 231 h 598"/>
              <a:gd name="T26" fmla="*/ 3 w 921"/>
              <a:gd name="T27" fmla="*/ 123 h 598"/>
              <a:gd name="T28" fmla="*/ 39 w 921"/>
              <a:gd name="T29" fmla="*/ 44 h 598"/>
              <a:gd name="T30" fmla="*/ 101 w 921"/>
              <a:gd name="T31" fmla="*/ 12 h 598"/>
              <a:gd name="T32" fmla="*/ 122 w 921"/>
              <a:gd name="T33" fmla="*/ 20 h 598"/>
              <a:gd name="T34" fmla="*/ 114 w 921"/>
              <a:gd name="T35" fmla="*/ 35 h 598"/>
              <a:gd name="T36" fmla="*/ 121 w 921"/>
              <a:gd name="T37" fmla="*/ 122 h 598"/>
              <a:gd name="T38" fmla="*/ 262 w 921"/>
              <a:gd name="T39" fmla="*/ 171 h 598"/>
              <a:gd name="T40" fmla="*/ 467 w 921"/>
              <a:gd name="T41" fmla="*/ 188 h 5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921" h="598">
                <a:moveTo>
                  <a:pt x="467" y="188"/>
                </a:moveTo>
                <a:cubicBezTo>
                  <a:pt x="554" y="187"/>
                  <a:pt x="641" y="180"/>
                  <a:pt x="725" y="156"/>
                </a:cubicBezTo>
                <a:cubicBezTo>
                  <a:pt x="758" y="146"/>
                  <a:pt x="790" y="135"/>
                  <a:pt x="817" y="113"/>
                </a:cubicBezTo>
                <a:cubicBezTo>
                  <a:pt x="845" y="90"/>
                  <a:pt x="844" y="62"/>
                  <a:pt x="816" y="39"/>
                </a:cubicBezTo>
                <a:cubicBezTo>
                  <a:pt x="809" y="33"/>
                  <a:pt x="790" y="30"/>
                  <a:pt x="799" y="15"/>
                </a:cubicBezTo>
                <a:cubicBezTo>
                  <a:pt x="807" y="0"/>
                  <a:pt x="820" y="13"/>
                  <a:pt x="830" y="17"/>
                </a:cubicBezTo>
                <a:cubicBezTo>
                  <a:pt x="842" y="22"/>
                  <a:pt x="853" y="27"/>
                  <a:pt x="864" y="33"/>
                </a:cubicBezTo>
                <a:cubicBezTo>
                  <a:pt x="901" y="55"/>
                  <a:pt x="921" y="85"/>
                  <a:pt x="916" y="132"/>
                </a:cubicBezTo>
                <a:cubicBezTo>
                  <a:pt x="901" y="278"/>
                  <a:pt x="855" y="409"/>
                  <a:pt x="745" y="512"/>
                </a:cubicBezTo>
                <a:cubicBezTo>
                  <a:pt x="697" y="557"/>
                  <a:pt x="640" y="578"/>
                  <a:pt x="575" y="587"/>
                </a:cubicBezTo>
                <a:cubicBezTo>
                  <a:pt x="487" y="598"/>
                  <a:pt x="401" y="594"/>
                  <a:pt x="313" y="578"/>
                </a:cubicBezTo>
                <a:cubicBezTo>
                  <a:pt x="259" y="568"/>
                  <a:pt x="219" y="537"/>
                  <a:pt x="180" y="503"/>
                </a:cubicBezTo>
                <a:cubicBezTo>
                  <a:pt x="99" y="429"/>
                  <a:pt x="51" y="335"/>
                  <a:pt x="22" y="231"/>
                </a:cubicBezTo>
                <a:cubicBezTo>
                  <a:pt x="12" y="196"/>
                  <a:pt x="6" y="160"/>
                  <a:pt x="3" y="123"/>
                </a:cubicBezTo>
                <a:cubicBezTo>
                  <a:pt x="0" y="88"/>
                  <a:pt x="12" y="64"/>
                  <a:pt x="39" y="44"/>
                </a:cubicBezTo>
                <a:cubicBezTo>
                  <a:pt x="58" y="30"/>
                  <a:pt x="79" y="20"/>
                  <a:pt x="101" y="12"/>
                </a:cubicBezTo>
                <a:cubicBezTo>
                  <a:pt x="111" y="8"/>
                  <a:pt x="117" y="11"/>
                  <a:pt x="122" y="20"/>
                </a:cubicBezTo>
                <a:cubicBezTo>
                  <a:pt x="128" y="29"/>
                  <a:pt x="118" y="32"/>
                  <a:pt x="114" y="35"/>
                </a:cubicBezTo>
                <a:cubicBezTo>
                  <a:pt x="71" y="67"/>
                  <a:pt x="87" y="101"/>
                  <a:pt x="121" y="122"/>
                </a:cubicBezTo>
                <a:cubicBezTo>
                  <a:pt x="164" y="149"/>
                  <a:pt x="213" y="161"/>
                  <a:pt x="262" y="171"/>
                </a:cubicBezTo>
                <a:cubicBezTo>
                  <a:pt x="330" y="184"/>
                  <a:pt x="398" y="189"/>
                  <a:pt x="467" y="188"/>
                </a:cubicBezTo>
                <a:close/>
              </a:path>
            </a:pathLst>
          </a:custGeom>
          <a:solidFill>
            <a:srgbClr val="5C9752"/>
          </a:solidFill>
          <a:ln>
            <a:noFill/>
          </a:ln>
        </p:spPr>
        <p:txBody>
          <a:bodyPr vert="horz" wrap="square" lIns="137160" tIns="68580" rIns="137160" bIns="6858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 sz="2100">
              <a:cs typeface="B Nazanin" panose="00000400000000000000" pitchFamily="2" charset="-78"/>
            </a:endParaRPr>
          </a:p>
        </p:txBody>
      </p:sp>
      <p:sp>
        <p:nvSpPr>
          <p:cNvPr id="23" name="Freeform 43">
            <a:extLst>
              <a:ext uri="{FF2B5EF4-FFF2-40B4-BE49-F238E27FC236}">
                <a16:creationId xmlns:a16="http://schemas.microsoft.com/office/drawing/2014/main" id="{0DB663B9-8739-6672-AAF1-CD0AEB8E3019}"/>
              </a:ext>
            </a:extLst>
          </p:cNvPr>
          <p:cNvSpPr/>
          <p:nvPr/>
        </p:nvSpPr>
        <p:spPr bwMode="auto">
          <a:xfrm>
            <a:off x="11462665" y="6218027"/>
            <a:ext cx="912020" cy="800100"/>
          </a:xfrm>
          <a:custGeom>
            <a:avLst/>
            <a:gdLst>
              <a:gd name="T0" fmla="*/ 55 w 431"/>
              <a:gd name="T1" fmla="*/ 374 h 377"/>
              <a:gd name="T2" fmla="*/ 19 w 431"/>
              <a:gd name="T3" fmla="*/ 374 h 377"/>
              <a:gd name="T4" fmla="*/ 3 w 431"/>
              <a:gd name="T5" fmla="*/ 369 h 377"/>
              <a:gd name="T6" fmla="*/ 10 w 431"/>
              <a:gd name="T7" fmla="*/ 357 h 377"/>
              <a:gd name="T8" fmla="*/ 130 w 431"/>
              <a:gd name="T9" fmla="*/ 225 h 377"/>
              <a:gd name="T10" fmla="*/ 234 w 431"/>
              <a:gd name="T11" fmla="*/ 107 h 377"/>
              <a:gd name="T12" fmla="*/ 242 w 431"/>
              <a:gd name="T13" fmla="*/ 71 h 377"/>
              <a:gd name="T14" fmla="*/ 300 w 431"/>
              <a:gd name="T15" fmla="*/ 10 h 377"/>
              <a:gd name="T16" fmla="*/ 408 w 431"/>
              <a:gd name="T17" fmla="*/ 89 h 377"/>
              <a:gd name="T18" fmla="*/ 368 w 431"/>
              <a:gd name="T19" fmla="*/ 163 h 377"/>
              <a:gd name="T20" fmla="*/ 336 w 431"/>
              <a:gd name="T21" fmla="*/ 181 h 377"/>
              <a:gd name="T22" fmla="*/ 245 w 431"/>
              <a:gd name="T23" fmla="*/ 335 h 377"/>
              <a:gd name="T24" fmla="*/ 215 w 431"/>
              <a:gd name="T25" fmla="*/ 356 h 377"/>
              <a:gd name="T26" fmla="*/ 55 w 431"/>
              <a:gd name="T27" fmla="*/ 374 h 3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31" h="377">
                <a:moveTo>
                  <a:pt x="55" y="374"/>
                </a:moveTo>
                <a:cubicBezTo>
                  <a:pt x="43" y="374"/>
                  <a:pt x="31" y="374"/>
                  <a:pt x="19" y="374"/>
                </a:cubicBezTo>
                <a:cubicBezTo>
                  <a:pt x="13" y="373"/>
                  <a:pt x="6" y="377"/>
                  <a:pt x="3" y="369"/>
                </a:cubicBezTo>
                <a:cubicBezTo>
                  <a:pt x="0" y="364"/>
                  <a:pt x="7" y="360"/>
                  <a:pt x="10" y="357"/>
                </a:cubicBezTo>
                <a:cubicBezTo>
                  <a:pt x="50" y="313"/>
                  <a:pt x="90" y="269"/>
                  <a:pt x="130" y="225"/>
                </a:cubicBezTo>
                <a:cubicBezTo>
                  <a:pt x="165" y="186"/>
                  <a:pt x="199" y="146"/>
                  <a:pt x="234" y="107"/>
                </a:cubicBezTo>
                <a:cubicBezTo>
                  <a:pt x="244" y="96"/>
                  <a:pt x="247" y="86"/>
                  <a:pt x="242" y="71"/>
                </a:cubicBezTo>
                <a:cubicBezTo>
                  <a:pt x="229" y="32"/>
                  <a:pt x="260" y="0"/>
                  <a:pt x="300" y="10"/>
                </a:cubicBezTo>
                <a:cubicBezTo>
                  <a:pt x="346" y="22"/>
                  <a:pt x="383" y="49"/>
                  <a:pt x="408" y="89"/>
                </a:cubicBezTo>
                <a:cubicBezTo>
                  <a:pt x="431" y="125"/>
                  <a:pt x="410" y="163"/>
                  <a:pt x="368" y="163"/>
                </a:cubicBezTo>
                <a:cubicBezTo>
                  <a:pt x="352" y="163"/>
                  <a:pt x="344" y="168"/>
                  <a:pt x="336" y="181"/>
                </a:cubicBezTo>
                <a:cubicBezTo>
                  <a:pt x="306" y="233"/>
                  <a:pt x="275" y="283"/>
                  <a:pt x="245" y="335"/>
                </a:cubicBezTo>
                <a:cubicBezTo>
                  <a:pt x="238" y="347"/>
                  <a:pt x="229" y="353"/>
                  <a:pt x="215" y="356"/>
                </a:cubicBezTo>
                <a:cubicBezTo>
                  <a:pt x="162" y="366"/>
                  <a:pt x="109" y="371"/>
                  <a:pt x="55" y="374"/>
                </a:cubicBezTo>
                <a:close/>
              </a:path>
            </a:pathLst>
          </a:custGeom>
          <a:solidFill>
            <a:srgbClr val="5C9752"/>
          </a:solidFill>
          <a:ln>
            <a:noFill/>
          </a:ln>
        </p:spPr>
        <p:txBody>
          <a:bodyPr vert="horz" wrap="square" lIns="137160" tIns="68580" rIns="137160" bIns="6858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 sz="2100">
              <a:cs typeface="B Nazanin" panose="00000400000000000000" pitchFamily="2" charset="-78"/>
            </a:endParaRPr>
          </a:p>
        </p:txBody>
      </p:sp>
      <p:sp>
        <p:nvSpPr>
          <p:cNvPr id="24" name="Freeform 44">
            <a:extLst>
              <a:ext uri="{FF2B5EF4-FFF2-40B4-BE49-F238E27FC236}">
                <a16:creationId xmlns:a16="http://schemas.microsoft.com/office/drawing/2014/main" id="{5506823A-AA5A-4741-6F99-42A992B5BDD2}"/>
              </a:ext>
            </a:extLst>
          </p:cNvPr>
          <p:cNvSpPr/>
          <p:nvPr/>
        </p:nvSpPr>
        <p:spPr bwMode="auto">
          <a:xfrm>
            <a:off x="10717332" y="6108490"/>
            <a:ext cx="628650" cy="890588"/>
          </a:xfrm>
          <a:custGeom>
            <a:avLst/>
            <a:gdLst>
              <a:gd name="T0" fmla="*/ 160 w 297"/>
              <a:gd name="T1" fmla="*/ 341 h 420"/>
              <a:gd name="T2" fmla="*/ 75 w 297"/>
              <a:gd name="T3" fmla="*/ 289 h 420"/>
              <a:gd name="T4" fmla="*/ 9 w 297"/>
              <a:gd name="T5" fmla="*/ 111 h 420"/>
              <a:gd name="T6" fmla="*/ 30 w 297"/>
              <a:gd name="T7" fmla="*/ 23 h 420"/>
              <a:gd name="T8" fmla="*/ 61 w 297"/>
              <a:gd name="T9" fmla="*/ 16 h 420"/>
              <a:gd name="T10" fmla="*/ 127 w 297"/>
              <a:gd name="T11" fmla="*/ 79 h 420"/>
              <a:gd name="T12" fmla="*/ 228 w 297"/>
              <a:gd name="T13" fmla="*/ 149 h 420"/>
              <a:gd name="T14" fmla="*/ 228 w 297"/>
              <a:gd name="T15" fmla="*/ 150 h 420"/>
              <a:gd name="T16" fmla="*/ 238 w 297"/>
              <a:gd name="T17" fmla="*/ 160 h 420"/>
              <a:gd name="T18" fmla="*/ 239 w 297"/>
              <a:gd name="T19" fmla="*/ 159 h 420"/>
              <a:gd name="T20" fmla="*/ 238 w 297"/>
              <a:gd name="T21" fmla="*/ 160 h 420"/>
              <a:gd name="T22" fmla="*/ 283 w 297"/>
              <a:gd name="T23" fmla="*/ 239 h 420"/>
              <a:gd name="T24" fmla="*/ 282 w 297"/>
              <a:gd name="T25" fmla="*/ 317 h 420"/>
              <a:gd name="T26" fmla="*/ 276 w 297"/>
              <a:gd name="T27" fmla="*/ 308 h 420"/>
              <a:gd name="T28" fmla="*/ 148 w 297"/>
              <a:gd name="T29" fmla="*/ 173 h 420"/>
              <a:gd name="T30" fmla="*/ 96 w 297"/>
              <a:gd name="T31" fmla="*/ 134 h 420"/>
              <a:gd name="T32" fmla="*/ 81 w 297"/>
              <a:gd name="T33" fmla="*/ 124 h 420"/>
              <a:gd name="T34" fmla="*/ 82 w 297"/>
              <a:gd name="T35" fmla="*/ 145 h 420"/>
              <a:gd name="T36" fmla="*/ 87 w 297"/>
              <a:gd name="T37" fmla="*/ 155 h 420"/>
              <a:gd name="T38" fmla="*/ 161 w 297"/>
              <a:gd name="T39" fmla="*/ 232 h 420"/>
              <a:gd name="T40" fmla="*/ 263 w 297"/>
              <a:gd name="T41" fmla="*/ 322 h 420"/>
              <a:gd name="T42" fmla="*/ 268 w 297"/>
              <a:gd name="T43" fmla="*/ 334 h 420"/>
              <a:gd name="T44" fmla="*/ 281 w 297"/>
              <a:gd name="T45" fmla="*/ 420 h 420"/>
              <a:gd name="T46" fmla="*/ 160 w 297"/>
              <a:gd name="T47" fmla="*/ 341 h 4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297" h="420">
                <a:moveTo>
                  <a:pt x="160" y="341"/>
                </a:moveTo>
                <a:cubicBezTo>
                  <a:pt x="132" y="323"/>
                  <a:pt x="102" y="310"/>
                  <a:pt x="75" y="289"/>
                </a:cubicBezTo>
                <a:cubicBezTo>
                  <a:pt x="18" y="242"/>
                  <a:pt x="0" y="182"/>
                  <a:pt x="9" y="111"/>
                </a:cubicBezTo>
                <a:cubicBezTo>
                  <a:pt x="13" y="81"/>
                  <a:pt x="21" y="52"/>
                  <a:pt x="30" y="23"/>
                </a:cubicBezTo>
                <a:cubicBezTo>
                  <a:pt x="37" y="3"/>
                  <a:pt x="46" y="0"/>
                  <a:pt x="61" y="16"/>
                </a:cubicBezTo>
                <a:cubicBezTo>
                  <a:pt x="82" y="37"/>
                  <a:pt x="100" y="63"/>
                  <a:pt x="127" y="79"/>
                </a:cubicBezTo>
                <a:cubicBezTo>
                  <a:pt x="160" y="102"/>
                  <a:pt x="194" y="126"/>
                  <a:pt x="228" y="149"/>
                </a:cubicBezTo>
                <a:cubicBezTo>
                  <a:pt x="228" y="149"/>
                  <a:pt x="228" y="150"/>
                  <a:pt x="228" y="150"/>
                </a:cubicBezTo>
                <a:cubicBezTo>
                  <a:pt x="230" y="155"/>
                  <a:pt x="233" y="158"/>
                  <a:pt x="238" y="160"/>
                </a:cubicBezTo>
                <a:cubicBezTo>
                  <a:pt x="239" y="159"/>
                  <a:pt x="239" y="159"/>
                  <a:pt x="239" y="159"/>
                </a:cubicBezTo>
                <a:cubicBezTo>
                  <a:pt x="239" y="159"/>
                  <a:pt x="238" y="160"/>
                  <a:pt x="238" y="160"/>
                </a:cubicBezTo>
                <a:cubicBezTo>
                  <a:pt x="255" y="185"/>
                  <a:pt x="274" y="209"/>
                  <a:pt x="283" y="239"/>
                </a:cubicBezTo>
                <a:cubicBezTo>
                  <a:pt x="291" y="264"/>
                  <a:pt x="297" y="290"/>
                  <a:pt x="282" y="317"/>
                </a:cubicBezTo>
                <a:cubicBezTo>
                  <a:pt x="279" y="313"/>
                  <a:pt x="277" y="311"/>
                  <a:pt x="276" y="308"/>
                </a:cubicBezTo>
                <a:cubicBezTo>
                  <a:pt x="250" y="247"/>
                  <a:pt x="205" y="205"/>
                  <a:pt x="148" y="173"/>
                </a:cubicBezTo>
                <a:cubicBezTo>
                  <a:pt x="129" y="162"/>
                  <a:pt x="111" y="150"/>
                  <a:pt x="96" y="134"/>
                </a:cubicBezTo>
                <a:cubicBezTo>
                  <a:pt x="92" y="130"/>
                  <a:pt x="87" y="120"/>
                  <a:pt x="81" y="124"/>
                </a:cubicBezTo>
                <a:cubicBezTo>
                  <a:pt x="75" y="129"/>
                  <a:pt x="79" y="138"/>
                  <a:pt x="82" y="145"/>
                </a:cubicBezTo>
                <a:cubicBezTo>
                  <a:pt x="83" y="148"/>
                  <a:pt x="85" y="152"/>
                  <a:pt x="87" y="155"/>
                </a:cubicBezTo>
                <a:cubicBezTo>
                  <a:pt x="106" y="187"/>
                  <a:pt x="131" y="213"/>
                  <a:pt x="161" y="232"/>
                </a:cubicBezTo>
                <a:cubicBezTo>
                  <a:pt x="199" y="258"/>
                  <a:pt x="238" y="282"/>
                  <a:pt x="263" y="322"/>
                </a:cubicBezTo>
                <a:cubicBezTo>
                  <a:pt x="263" y="327"/>
                  <a:pt x="264" y="331"/>
                  <a:pt x="268" y="334"/>
                </a:cubicBezTo>
                <a:cubicBezTo>
                  <a:pt x="274" y="361"/>
                  <a:pt x="283" y="387"/>
                  <a:pt x="281" y="420"/>
                </a:cubicBezTo>
                <a:cubicBezTo>
                  <a:pt x="248" y="377"/>
                  <a:pt x="205" y="358"/>
                  <a:pt x="160" y="341"/>
                </a:cubicBezTo>
                <a:close/>
              </a:path>
            </a:pathLst>
          </a:custGeom>
          <a:solidFill>
            <a:srgbClr val="5C9752"/>
          </a:solidFill>
          <a:ln>
            <a:noFill/>
          </a:ln>
        </p:spPr>
        <p:txBody>
          <a:bodyPr vert="horz" wrap="square" lIns="137160" tIns="68580" rIns="137160" bIns="6858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 sz="2100">
              <a:cs typeface="B Nazanin" panose="00000400000000000000" pitchFamily="2" charset="-78"/>
            </a:endParaRPr>
          </a:p>
        </p:txBody>
      </p:sp>
      <p:sp>
        <p:nvSpPr>
          <p:cNvPr id="25" name="Freeform 46">
            <a:extLst>
              <a:ext uri="{FF2B5EF4-FFF2-40B4-BE49-F238E27FC236}">
                <a16:creationId xmlns:a16="http://schemas.microsoft.com/office/drawing/2014/main" id="{F9FAE9EA-8930-D9CE-8127-23BE2BB18990}"/>
              </a:ext>
            </a:extLst>
          </p:cNvPr>
          <p:cNvSpPr/>
          <p:nvPr/>
        </p:nvSpPr>
        <p:spPr bwMode="auto">
          <a:xfrm>
            <a:off x="11322170" y="6053719"/>
            <a:ext cx="431009" cy="714377"/>
          </a:xfrm>
          <a:custGeom>
            <a:avLst/>
            <a:gdLst>
              <a:gd name="T0" fmla="*/ 180 w 204"/>
              <a:gd name="T1" fmla="*/ 64 h 337"/>
              <a:gd name="T2" fmla="*/ 181 w 204"/>
              <a:gd name="T3" fmla="*/ 69 h 337"/>
              <a:gd name="T4" fmla="*/ 189 w 204"/>
              <a:gd name="T5" fmla="*/ 200 h 337"/>
              <a:gd name="T6" fmla="*/ 186 w 204"/>
              <a:gd name="T7" fmla="*/ 207 h 337"/>
              <a:gd name="T8" fmla="*/ 69 w 204"/>
              <a:gd name="T9" fmla="*/ 326 h 337"/>
              <a:gd name="T10" fmla="*/ 54 w 204"/>
              <a:gd name="T11" fmla="*/ 321 h 337"/>
              <a:gd name="T12" fmla="*/ 19 w 204"/>
              <a:gd name="T13" fmla="*/ 210 h 337"/>
              <a:gd name="T14" fmla="*/ 27 w 204"/>
              <a:gd name="T15" fmla="*/ 138 h 337"/>
              <a:gd name="T16" fmla="*/ 41 w 204"/>
              <a:gd name="T17" fmla="*/ 123 h 337"/>
              <a:gd name="T18" fmla="*/ 130 w 204"/>
              <a:gd name="T19" fmla="*/ 4 h 337"/>
              <a:gd name="T20" fmla="*/ 130 w 204"/>
              <a:gd name="T21" fmla="*/ 4 h 337"/>
              <a:gd name="T22" fmla="*/ 153 w 204"/>
              <a:gd name="T23" fmla="*/ 18 h 337"/>
              <a:gd name="T24" fmla="*/ 180 w 204"/>
              <a:gd name="T25" fmla="*/ 64 h 3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04" h="337">
                <a:moveTo>
                  <a:pt x="180" y="64"/>
                </a:moveTo>
                <a:cubicBezTo>
                  <a:pt x="180" y="65"/>
                  <a:pt x="181" y="67"/>
                  <a:pt x="181" y="69"/>
                </a:cubicBezTo>
                <a:cubicBezTo>
                  <a:pt x="196" y="112"/>
                  <a:pt x="204" y="155"/>
                  <a:pt x="189" y="200"/>
                </a:cubicBezTo>
                <a:cubicBezTo>
                  <a:pt x="188" y="203"/>
                  <a:pt x="187" y="205"/>
                  <a:pt x="186" y="207"/>
                </a:cubicBezTo>
                <a:cubicBezTo>
                  <a:pt x="159" y="259"/>
                  <a:pt x="114" y="292"/>
                  <a:pt x="69" y="326"/>
                </a:cubicBezTo>
                <a:cubicBezTo>
                  <a:pt x="63" y="330"/>
                  <a:pt x="55" y="337"/>
                  <a:pt x="54" y="321"/>
                </a:cubicBezTo>
                <a:cubicBezTo>
                  <a:pt x="53" y="281"/>
                  <a:pt x="37" y="245"/>
                  <a:pt x="19" y="210"/>
                </a:cubicBezTo>
                <a:cubicBezTo>
                  <a:pt x="0" y="175"/>
                  <a:pt x="1" y="168"/>
                  <a:pt x="27" y="138"/>
                </a:cubicBezTo>
                <a:cubicBezTo>
                  <a:pt x="31" y="133"/>
                  <a:pt x="36" y="128"/>
                  <a:pt x="41" y="123"/>
                </a:cubicBezTo>
                <a:cubicBezTo>
                  <a:pt x="76" y="88"/>
                  <a:pt x="109" y="51"/>
                  <a:pt x="130" y="4"/>
                </a:cubicBezTo>
                <a:cubicBezTo>
                  <a:pt x="130" y="4"/>
                  <a:pt x="130" y="4"/>
                  <a:pt x="130" y="4"/>
                </a:cubicBezTo>
                <a:cubicBezTo>
                  <a:pt x="143" y="0"/>
                  <a:pt x="148" y="10"/>
                  <a:pt x="153" y="18"/>
                </a:cubicBezTo>
                <a:cubicBezTo>
                  <a:pt x="162" y="33"/>
                  <a:pt x="171" y="48"/>
                  <a:pt x="180" y="64"/>
                </a:cubicBezTo>
                <a:close/>
              </a:path>
            </a:pathLst>
          </a:custGeom>
          <a:solidFill>
            <a:srgbClr val="5C9752"/>
          </a:solidFill>
          <a:ln>
            <a:noFill/>
          </a:ln>
        </p:spPr>
        <p:txBody>
          <a:bodyPr vert="horz" wrap="square" lIns="137160" tIns="68580" rIns="137160" bIns="6858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 sz="2100">
              <a:cs typeface="B Nazanin" panose="00000400000000000000" pitchFamily="2" charset="-78"/>
            </a:endParaRPr>
          </a:p>
        </p:txBody>
      </p:sp>
      <p:sp>
        <p:nvSpPr>
          <p:cNvPr id="30" name="Freeform 32">
            <a:extLst>
              <a:ext uri="{FF2B5EF4-FFF2-40B4-BE49-F238E27FC236}">
                <a16:creationId xmlns:a16="http://schemas.microsoft.com/office/drawing/2014/main" id="{22FA0950-7DAC-464C-506A-4B9F13191176}"/>
              </a:ext>
            </a:extLst>
          </p:cNvPr>
          <p:cNvSpPr/>
          <p:nvPr/>
        </p:nvSpPr>
        <p:spPr bwMode="auto">
          <a:xfrm>
            <a:off x="13860901" y="6815984"/>
            <a:ext cx="1952627" cy="1269209"/>
          </a:xfrm>
          <a:custGeom>
            <a:avLst/>
            <a:gdLst>
              <a:gd name="T0" fmla="*/ 467 w 921"/>
              <a:gd name="T1" fmla="*/ 188 h 598"/>
              <a:gd name="T2" fmla="*/ 725 w 921"/>
              <a:gd name="T3" fmla="*/ 156 h 598"/>
              <a:gd name="T4" fmla="*/ 817 w 921"/>
              <a:gd name="T5" fmla="*/ 113 h 598"/>
              <a:gd name="T6" fmla="*/ 816 w 921"/>
              <a:gd name="T7" fmla="*/ 39 h 598"/>
              <a:gd name="T8" fmla="*/ 799 w 921"/>
              <a:gd name="T9" fmla="*/ 15 h 598"/>
              <a:gd name="T10" fmla="*/ 830 w 921"/>
              <a:gd name="T11" fmla="*/ 17 h 598"/>
              <a:gd name="T12" fmla="*/ 864 w 921"/>
              <a:gd name="T13" fmla="*/ 33 h 598"/>
              <a:gd name="T14" fmla="*/ 916 w 921"/>
              <a:gd name="T15" fmla="*/ 132 h 598"/>
              <a:gd name="T16" fmla="*/ 745 w 921"/>
              <a:gd name="T17" fmla="*/ 512 h 598"/>
              <a:gd name="T18" fmla="*/ 575 w 921"/>
              <a:gd name="T19" fmla="*/ 587 h 598"/>
              <a:gd name="T20" fmla="*/ 313 w 921"/>
              <a:gd name="T21" fmla="*/ 578 h 598"/>
              <a:gd name="T22" fmla="*/ 180 w 921"/>
              <a:gd name="T23" fmla="*/ 503 h 598"/>
              <a:gd name="T24" fmla="*/ 22 w 921"/>
              <a:gd name="T25" fmla="*/ 231 h 598"/>
              <a:gd name="T26" fmla="*/ 3 w 921"/>
              <a:gd name="T27" fmla="*/ 123 h 598"/>
              <a:gd name="T28" fmla="*/ 39 w 921"/>
              <a:gd name="T29" fmla="*/ 44 h 598"/>
              <a:gd name="T30" fmla="*/ 101 w 921"/>
              <a:gd name="T31" fmla="*/ 12 h 598"/>
              <a:gd name="T32" fmla="*/ 122 w 921"/>
              <a:gd name="T33" fmla="*/ 20 h 598"/>
              <a:gd name="T34" fmla="*/ 114 w 921"/>
              <a:gd name="T35" fmla="*/ 35 h 598"/>
              <a:gd name="T36" fmla="*/ 121 w 921"/>
              <a:gd name="T37" fmla="*/ 122 h 598"/>
              <a:gd name="T38" fmla="*/ 262 w 921"/>
              <a:gd name="T39" fmla="*/ 171 h 598"/>
              <a:gd name="T40" fmla="*/ 467 w 921"/>
              <a:gd name="T41" fmla="*/ 188 h 5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921" h="598">
                <a:moveTo>
                  <a:pt x="467" y="188"/>
                </a:moveTo>
                <a:cubicBezTo>
                  <a:pt x="554" y="187"/>
                  <a:pt x="641" y="180"/>
                  <a:pt x="725" y="156"/>
                </a:cubicBezTo>
                <a:cubicBezTo>
                  <a:pt x="758" y="146"/>
                  <a:pt x="790" y="135"/>
                  <a:pt x="817" y="113"/>
                </a:cubicBezTo>
                <a:cubicBezTo>
                  <a:pt x="845" y="90"/>
                  <a:pt x="844" y="62"/>
                  <a:pt x="816" y="39"/>
                </a:cubicBezTo>
                <a:cubicBezTo>
                  <a:pt x="809" y="33"/>
                  <a:pt x="790" y="30"/>
                  <a:pt x="799" y="15"/>
                </a:cubicBezTo>
                <a:cubicBezTo>
                  <a:pt x="807" y="0"/>
                  <a:pt x="820" y="13"/>
                  <a:pt x="830" y="17"/>
                </a:cubicBezTo>
                <a:cubicBezTo>
                  <a:pt x="842" y="22"/>
                  <a:pt x="853" y="27"/>
                  <a:pt x="864" y="33"/>
                </a:cubicBezTo>
                <a:cubicBezTo>
                  <a:pt x="901" y="55"/>
                  <a:pt x="921" y="85"/>
                  <a:pt x="916" y="132"/>
                </a:cubicBezTo>
                <a:cubicBezTo>
                  <a:pt x="901" y="278"/>
                  <a:pt x="855" y="409"/>
                  <a:pt x="745" y="512"/>
                </a:cubicBezTo>
                <a:cubicBezTo>
                  <a:pt x="697" y="557"/>
                  <a:pt x="640" y="578"/>
                  <a:pt x="575" y="587"/>
                </a:cubicBezTo>
                <a:cubicBezTo>
                  <a:pt x="487" y="598"/>
                  <a:pt x="401" y="594"/>
                  <a:pt x="313" y="578"/>
                </a:cubicBezTo>
                <a:cubicBezTo>
                  <a:pt x="259" y="568"/>
                  <a:pt x="219" y="537"/>
                  <a:pt x="180" y="503"/>
                </a:cubicBezTo>
                <a:cubicBezTo>
                  <a:pt x="99" y="429"/>
                  <a:pt x="51" y="335"/>
                  <a:pt x="22" y="231"/>
                </a:cubicBezTo>
                <a:cubicBezTo>
                  <a:pt x="12" y="196"/>
                  <a:pt x="6" y="160"/>
                  <a:pt x="3" y="123"/>
                </a:cubicBezTo>
                <a:cubicBezTo>
                  <a:pt x="0" y="88"/>
                  <a:pt x="12" y="64"/>
                  <a:pt x="39" y="44"/>
                </a:cubicBezTo>
                <a:cubicBezTo>
                  <a:pt x="58" y="30"/>
                  <a:pt x="79" y="20"/>
                  <a:pt x="101" y="12"/>
                </a:cubicBezTo>
                <a:cubicBezTo>
                  <a:pt x="111" y="8"/>
                  <a:pt x="117" y="11"/>
                  <a:pt x="122" y="20"/>
                </a:cubicBezTo>
                <a:cubicBezTo>
                  <a:pt x="128" y="29"/>
                  <a:pt x="118" y="32"/>
                  <a:pt x="114" y="35"/>
                </a:cubicBezTo>
                <a:cubicBezTo>
                  <a:pt x="71" y="67"/>
                  <a:pt x="87" y="101"/>
                  <a:pt x="121" y="122"/>
                </a:cubicBezTo>
                <a:cubicBezTo>
                  <a:pt x="164" y="149"/>
                  <a:pt x="213" y="161"/>
                  <a:pt x="262" y="171"/>
                </a:cubicBezTo>
                <a:cubicBezTo>
                  <a:pt x="330" y="184"/>
                  <a:pt x="398" y="189"/>
                  <a:pt x="467" y="188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vert="horz" wrap="square" lIns="137160" tIns="68580" rIns="137160" bIns="6858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 sz="2100">
              <a:cs typeface="B Nazanin" panose="00000400000000000000" pitchFamily="2" charset="-78"/>
            </a:endParaRPr>
          </a:p>
        </p:txBody>
      </p:sp>
      <p:sp>
        <p:nvSpPr>
          <p:cNvPr id="41" name="Freeform 43">
            <a:extLst>
              <a:ext uri="{FF2B5EF4-FFF2-40B4-BE49-F238E27FC236}">
                <a16:creationId xmlns:a16="http://schemas.microsoft.com/office/drawing/2014/main" id="{D4BE8F9F-7929-4CEC-C8FB-A75C7000B05D}"/>
              </a:ext>
            </a:extLst>
          </p:cNvPr>
          <p:cNvSpPr/>
          <p:nvPr/>
        </p:nvSpPr>
        <p:spPr bwMode="auto">
          <a:xfrm>
            <a:off x="14837215" y="6308780"/>
            <a:ext cx="912020" cy="800100"/>
          </a:xfrm>
          <a:custGeom>
            <a:avLst/>
            <a:gdLst>
              <a:gd name="T0" fmla="*/ 55 w 431"/>
              <a:gd name="T1" fmla="*/ 374 h 377"/>
              <a:gd name="T2" fmla="*/ 19 w 431"/>
              <a:gd name="T3" fmla="*/ 374 h 377"/>
              <a:gd name="T4" fmla="*/ 3 w 431"/>
              <a:gd name="T5" fmla="*/ 369 h 377"/>
              <a:gd name="T6" fmla="*/ 10 w 431"/>
              <a:gd name="T7" fmla="*/ 357 h 377"/>
              <a:gd name="T8" fmla="*/ 130 w 431"/>
              <a:gd name="T9" fmla="*/ 225 h 377"/>
              <a:gd name="T10" fmla="*/ 234 w 431"/>
              <a:gd name="T11" fmla="*/ 107 h 377"/>
              <a:gd name="T12" fmla="*/ 242 w 431"/>
              <a:gd name="T13" fmla="*/ 71 h 377"/>
              <a:gd name="T14" fmla="*/ 300 w 431"/>
              <a:gd name="T15" fmla="*/ 10 h 377"/>
              <a:gd name="T16" fmla="*/ 408 w 431"/>
              <a:gd name="T17" fmla="*/ 89 h 377"/>
              <a:gd name="T18" fmla="*/ 368 w 431"/>
              <a:gd name="T19" fmla="*/ 163 h 377"/>
              <a:gd name="T20" fmla="*/ 336 w 431"/>
              <a:gd name="T21" fmla="*/ 181 h 377"/>
              <a:gd name="T22" fmla="*/ 245 w 431"/>
              <a:gd name="T23" fmla="*/ 335 h 377"/>
              <a:gd name="T24" fmla="*/ 215 w 431"/>
              <a:gd name="T25" fmla="*/ 356 h 377"/>
              <a:gd name="T26" fmla="*/ 55 w 431"/>
              <a:gd name="T27" fmla="*/ 374 h 3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31" h="377">
                <a:moveTo>
                  <a:pt x="55" y="374"/>
                </a:moveTo>
                <a:cubicBezTo>
                  <a:pt x="43" y="374"/>
                  <a:pt x="31" y="374"/>
                  <a:pt x="19" y="374"/>
                </a:cubicBezTo>
                <a:cubicBezTo>
                  <a:pt x="13" y="373"/>
                  <a:pt x="6" y="377"/>
                  <a:pt x="3" y="369"/>
                </a:cubicBezTo>
                <a:cubicBezTo>
                  <a:pt x="0" y="364"/>
                  <a:pt x="7" y="360"/>
                  <a:pt x="10" y="357"/>
                </a:cubicBezTo>
                <a:cubicBezTo>
                  <a:pt x="50" y="313"/>
                  <a:pt x="90" y="269"/>
                  <a:pt x="130" y="225"/>
                </a:cubicBezTo>
                <a:cubicBezTo>
                  <a:pt x="165" y="186"/>
                  <a:pt x="199" y="146"/>
                  <a:pt x="234" y="107"/>
                </a:cubicBezTo>
                <a:cubicBezTo>
                  <a:pt x="244" y="96"/>
                  <a:pt x="247" y="86"/>
                  <a:pt x="242" y="71"/>
                </a:cubicBezTo>
                <a:cubicBezTo>
                  <a:pt x="229" y="32"/>
                  <a:pt x="260" y="0"/>
                  <a:pt x="300" y="10"/>
                </a:cubicBezTo>
                <a:cubicBezTo>
                  <a:pt x="346" y="22"/>
                  <a:pt x="383" y="49"/>
                  <a:pt x="408" y="89"/>
                </a:cubicBezTo>
                <a:cubicBezTo>
                  <a:pt x="431" y="125"/>
                  <a:pt x="410" y="163"/>
                  <a:pt x="368" y="163"/>
                </a:cubicBezTo>
                <a:cubicBezTo>
                  <a:pt x="352" y="163"/>
                  <a:pt x="344" y="168"/>
                  <a:pt x="336" y="181"/>
                </a:cubicBezTo>
                <a:cubicBezTo>
                  <a:pt x="306" y="233"/>
                  <a:pt x="275" y="283"/>
                  <a:pt x="245" y="335"/>
                </a:cubicBezTo>
                <a:cubicBezTo>
                  <a:pt x="238" y="347"/>
                  <a:pt x="229" y="353"/>
                  <a:pt x="215" y="356"/>
                </a:cubicBezTo>
                <a:cubicBezTo>
                  <a:pt x="162" y="366"/>
                  <a:pt x="109" y="371"/>
                  <a:pt x="55" y="374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vert="horz" wrap="square" lIns="137160" tIns="68580" rIns="137160" bIns="6858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 sz="2100">
              <a:cs typeface="B Nazanin" panose="00000400000000000000" pitchFamily="2" charset="-78"/>
            </a:endParaRPr>
          </a:p>
        </p:txBody>
      </p:sp>
      <p:sp>
        <p:nvSpPr>
          <p:cNvPr id="42" name="Freeform 44">
            <a:extLst>
              <a:ext uri="{FF2B5EF4-FFF2-40B4-BE49-F238E27FC236}">
                <a16:creationId xmlns:a16="http://schemas.microsoft.com/office/drawing/2014/main" id="{05437815-D95C-6555-ED24-5CF0BC56FB72}"/>
              </a:ext>
            </a:extLst>
          </p:cNvPr>
          <p:cNvSpPr/>
          <p:nvPr/>
        </p:nvSpPr>
        <p:spPr bwMode="auto">
          <a:xfrm>
            <a:off x="14091882" y="6199243"/>
            <a:ext cx="628650" cy="890588"/>
          </a:xfrm>
          <a:custGeom>
            <a:avLst/>
            <a:gdLst>
              <a:gd name="T0" fmla="*/ 160 w 297"/>
              <a:gd name="T1" fmla="*/ 341 h 420"/>
              <a:gd name="T2" fmla="*/ 75 w 297"/>
              <a:gd name="T3" fmla="*/ 289 h 420"/>
              <a:gd name="T4" fmla="*/ 9 w 297"/>
              <a:gd name="T5" fmla="*/ 111 h 420"/>
              <a:gd name="T6" fmla="*/ 30 w 297"/>
              <a:gd name="T7" fmla="*/ 23 h 420"/>
              <a:gd name="T8" fmla="*/ 61 w 297"/>
              <a:gd name="T9" fmla="*/ 16 h 420"/>
              <a:gd name="T10" fmla="*/ 127 w 297"/>
              <a:gd name="T11" fmla="*/ 79 h 420"/>
              <a:gd name="T12" fmla="*/ 228 w 297"/>
              <a:gd name="T13" fmla="*/ 149 h 420"/>
              <a:gd name="T14" fmla="*/ 228 w 297"/>
              <a:gd name="T15" fmla="*/ 150 h 420"/>
              <a:gd name="T16" fmla="*/ 238 w 297"/>
              <a:gd name="T17" fmla="*/ 160 h 420"/>
              <a:gd name="T18" fmla="*/ 239 w 297"/>
              <a:gd name="T19" fmla="*/ 159 h 420"/>
              <a:gd name="T20" fmla="*/ 238 w 297"/>
              <a:gd name="T21" fmla="*/ 160 h 420"/>
              <a:gd name="T22" fmla="*/ 283 w 297"/>
              <a:gd name="T23" fmla="*/ 239 h 420"/>
              <a:gd name="T24" fmla="*/ 282 w 297"/>
              <a:gd name="T25" fmla="*/ 317 h 420"/>
              <a:gd name="T26" fmla="*/ 276 w 297"/>
              <a:gd name="T27" fmla="*/ 308 h 420"/>
              <a:gd name="T28" fmla="*/ 148 w 297"/>
              <a:gd name="T29" fmla="*/ 173 h 420"/>
              <a:gd name="T30" fmla="*/ 96 w 297"/>
              <a:gd name="T31" fmla="*/ 134 h 420"/>
              <a:gd name="T32" fmla="*/ 81 w 297"/>
              <a:gd name="T33" fmla="*/ 124 h 420"/>
              <a:gd name="T34" fmla="*/ 82 w 297"/>
              <a:gd name="T35" fmla="*/ 145 h 420"/>
              <a:gd name="T36" fmla="*/ 87 w 297"/>
              <a:gd name="T37" fmla="*/ 155 h 420"/>
              <a:gd name="T38" fmla="*/ 161 w 297"/>
              <a:gd name="T39" fmla="*/ 232 h 420"/>
              <a:gd name="T40" fmla="*/ 263 w 297"/>
              <a:gd name="T41" fmla="*/ 322 h 420"/>
              <a:gd name="T42" fmla="*/ 268 w 297"/>
              <a:gd name="T43" fmla="*/ 334 h 420"/>
              <a:gd name="T44" fmla="*/ 281 w 297"/>
              <a:gd name="T45" fmla="*/ 420 h 420"/>
              <a:gd name="T46" fmla="*/ 160 w 297"/>
              <a:gd name="T47" fmla="*/ 341 h 4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297" h="420">
                <a:moveTo>
                  <a:pt x="160" y="341"/>
                </a:moveTo>
                <a:cubicBezTo>
                  <a:pt x="132" y="323"/>
                  <a:pt x="102" y="310"/>
                  <a:pt x="75" y="289"/>
                </a:cubicBezTo>
                <a:cubicBezTo>
                  <a:pt x="18" y="242"/>
                  <a:pt x="0" y="182"/>
                  <a:pt x="9" y="111"/>
                </a:cubicBezTo>
                <a:cubicBezTo>
                  <a:pt x="13" y="81"/>
                  <a:pt x="21" y="52"/>
                  <a:pt x="30" y="23"/>
                </a:cubicBezTo>
                <a:cubicBezTo>
                  <a:pt x="37" y="3"/>
                  <a:pt x="46" y="0"/>
                  <a:pt x="61" y="16"/>
                </a:cubicBezTo>
                <a:cubicBezTo>
                  <a:pt x="82" y="37"/>
                  <a:pt x="100" y="63"/>
                  <a:pt x="127" y="79"/>
                </a:cubicBezTo>
                <a:cubicBezTo>
                  <a:pt x="160" y="102"/>
                  <a:pt x="194" y="126"/>
                  <a:pt x="228" y="149"/>
                </a:cubicBezTo>
                <a:cubicBezTo>
                  <a:pt x="228" y="149"/>
                  <a:pt x="228" y="150"/>
                  <a:pt x="228" y="150"/>
                </a:cubicBezTo>
                <a:cubicBezTo>
                  <a:pt x="230" y="155"/>
                  <a:pt x="233" y="158"/>
                  <a:pt x="238" y="160"/>
                </a:cubicBezTo>
                <a:cubicBezTo>
                  <a:pt x="239" y="159"/>
                  <a:pt x="239" y="159"/>
                  <a:pt x="239" y="159"/>
                </a:cubicBezTo>
                <a:cubicBezTo>
                  <a:pt x="239" y="159"/>
                  <a:pt x="238" y="160"/>
                  <a:pt x="238" y="160"/>
                </a:cubicBezTo>
                <a:cubicBezTo>
                  <a:pt x="255" y="185"/>
                  <a:pt x="274" y="209"/>
                  <a:pt x="283" y="239"/>
                </a:cubicBezTo>
                <a:cubicBezTo>
                  <a:pt x="291" y="264"/>
                  <a:pt x="297" y="290"/>
                  <a:pt x="282" y="317"/>
                </a:cubicBezTo>
                <a:cubicBezTo>
                  <a:pt x="279" y="313"/>
                  <a:pt x="277" y="311"/>
                  <a:pt x="276" y="308"/>
                </a:cubicBezTo>
                <a:cubicBezTo>
                  <a:pt x="250" y="247"/>
                  <a:pt x="205" y="205"/>
                  <a:pt x="148" y="173"/>
                </a:cubicBezTo>
                <a:cubicBezTo>
                  <a:pt x="129" y="162"/>
                  <a:pt x="111" y="150"/>
                  <a:pt x="96" y="134"/>
                </a:cubicBezTo>
                <a:cubicBezTo>
                  <a:pt x="92" y="130"/>
                  <a:pt x="87" y="120"/>
                  <a:pt x="81" y="124"/>
                </a:cubicBezTo>
                <a:cubicBezTo>
                  <a:pt x="75" y="129"/>
                  <a:pt x="79" y="138"/>
                  <a:pt x="82" y="145"/>
                </a:cubicBezTo>
                <a:cubicBezTo>
                  <a:pt x="83" y="148"/>
                  <a:pt x="85" y="152"/>
                  <a:pt x="87" y="155"/>
                </a:cubicBezTo>
                <a:cubicBezTo>
                  <a:pt x="106" y="187"/>
                  <a:pt x="131" y="213"/>
                  <a:pt x="161" y="232"/>
                </a:cubicBezTo>
                <a:cubicBezTo>
                  <a:pt x="199" y="258"/>
                  <a:pt x="238" y="282"/>
                  <a:pt x="263" y="322"/>
                </a:cubicBezTo>
                <a:cubicBezTo>
                  <a:pt x="263" y="327"/>
                  <a:pt x="264" y="331"/>
                  <a:pt x="268" y="334"/>
                </a:cubicBezTo>
                <a:cubicBezTo>
                  <a:pt x="274" y="361"/>
                  <a:pt x="283" y="387"/>
                  <a:pt x="281" y="420"/>
                </a:cubicBezTo>
                <a:cubicBezTo>
                  <a:pt x="248" y="377"/>
                  <a:pt x="205" y="358"/>
                  <a:pt x="160" y="341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vert="horz" wrap="square" lIns="137160" tIns="68580" rIns="137160" bIns="6858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 sz="2100">
              <a:cs typeface="B Nazanin" panose="00000400000000000000" pitchFamily="2" charset="-78"/>
            </a:endParaRPr>
          </a:p>
        </p:txBody>
      </p:sp>
      <p:sp>
        <p:nvSpPr>
          <p:cNvPr id="43" name="Freeform 46">
            <a:extLst>
              <a:ext uri="{FF2B5EF4-FFF2-40B4-BE49-F238E27FC236}">
                <a16:creationId xmlns:a16="http://schemas.microsoft.com/office/drawing/2014/main" id="{F81D42EA-B86A-14B1-0670-D4299E85D5B5}"/>
              </a:ext>
            </a:extLst>
          </p:cNvPr>
          <p:cNvSpPr/>
          <p:nvPr/>
        </p:nvSpPr>
        <p:spPr bwMode="auto">
          <a:xfrm>
            <a:off x="14696720" y="6144472"/>
            <a:ext cx="431009" cy="714377"/>
          </a:xfrm>
          <a:custGeom>
            <a:avLst/>
            <a:gdLst>
              <a:gd name="T0" fmla="*/ 180 w 204"/>
              <a:gd name="T1" fmla="*/ 64 h 337"/>
              <a:gd name="T2" fmla="*/ 181 w 204"/>
              <a:gd name="T3" fmla="*/ 69 h 337"/>
              <a:gd name="T4" fmla="*/ 189 w 204"/>
              <a:gd name="T5" fmla="*/ 200 h 337"/>
              <a:gd name="T6" fmla="*/ 186 w 204"/>
              <a:gd name="T7" fmla="*/ 207 h 337"/>
              <a:gd name="T8" fmla="*/ 69 w 204"/>
              <a:gd name="T9" fmla="*/ 326 h 337"/>
              <a:gd name="T10" fmla="*/ 54 w 204"/>
              <a:gd name="T11" fmla="*/ 321 h 337"/>
              <a:gd name="T12" fmla="*/ 19 w 204"/>
              <a:gd name="T13" fmla="*/ 210 h 337"/>
              <a:gd name="T14" fmla="*/ 27 w 204"/>
              <a:gd name="T15" fmla="*/ 138 h 337"/>
              <a:gd name="T16" fmla="*/ 41 w 204"/>
              <a:gd name="T17" fmla="*/ 123 h 337"/>
              <a:gd name="T18" fmla="*/ 130 w 204"/>
              <a:gd name="T19" fmla="*/ 4 h 337"/>
              <a:gd name="T20" fmla="*/ 130 w 204"/>
              <a:gd name="T21" fmla="*/ 4 h 337"/>
              <a:gd name="T22" fmla="*/ 153 w 204"/>
              <a:gd name="T23" fmla="*/ 18 h 337"/>
              <a:gd name="T24" fmla="*/ 180 w 204"/>
              <a:gd name="T25" fmla="*/ 64 h 3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04" h="337">
                <a:moveTo>
                  <a:pt x="180" y="64"/>
                </a:moveTo>
                <a:cubicBezTo>
                  <a:pt x="180" y="65"/>
                  <a:pt x="181" y="67"/>
                  <a:pt x="181" y="69"/>
                </a:cubicBezTo>
                <a:cubicBezTo>
                  <a:pt x="196" y="112"/>
                  <a:pt x="204" y="155"/>
                  <a:pt x="189" y="200"/>
                </a:cubicBezTo>
                <a:cubicBezTo>
                  <a:pt x="188" y="203"/>
                  <a:pt x="187" y="205"/>
                  <a:pt x="186" y="207"/>
                </a:cubicBezTo>
                <a:cubicBezTo>
                  <a:pt x="159" y="259"/>
                  <a:pt x="114" y="292"/>
                  <a:pt x="69" y="326"/>
                </a:cubicBezTo>
                <a:cubicBezTo>
                  <a:pt x="63" y="330"/>
                  <a:pt x="55" y="337"/>
                  <a:pt x="54" y="321"/>
                </a:cubicBezTo>
                <a:cubicBezTo>
                  <a:pt x="53" y="281"/>
                  <a:pt x="37" y="245"/>
                  <a:pt x="19" y="210"/>
                </a:cubicBezTo>
                <a:cubicBezTo>
                  <a:pt x="0" y="175"/>
                  <a:pt x="1" y="168"/>
                  <a:pt x="27" y="138"/>
                </a:cubicBezTo>
                <a:cubicBezTo>
                  <a:pt x="31" y="133"/>
                  <a:pt x="36" y="128"/>
                  <a:pt x="41" y="123"/>
                </a:cubicBezTo>
                <a:cubicBezTo>
                  <a:pt x="76" y="88"/>
                  <a:pt x="109" y="51"/>
                  <a:pt x="130" y="4"/>
                </a:cubicBezTo>
                <a:cubicBezTo>
                  <a:pt x="130" y="4"/>
                  <a:pt x="130" y="4"/>
                  <a:pt x="130" y="4"/>
                </a:cubicBezTo>
                <a:cubicBezTo>
                  <a:pt x="143" y="0"/>
                  <a:pt x="148" y="10"/>
                  <a:pt x="153" y="18"/>
                </a:cubicBezTo>
                <a:cubicBezTo>
                  <a:pt x="162" y="33"/>
                  <a:pt x="171" y="48"/>
                  <a:pt x="180" y="64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vert="horz" wrap="square" lIns="137160" tIns="68580" rIns="137160" bIns="6858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 sz="2100">
              <a:cs typeface="B Nazanin" panose="00000400000000000000" pitchFamily="2" charset="-78"/>
            </a:endParaRPr>
          </a:p>
        </p:txBody>
      </p:sp>
      <p:sp>
        <p:nvSpPr>
          <p:cNvPr id="44" name="Freeform 32">
            <a:extLst>
              <a:ext uri="{FF2B5EF4-FFF2-40B4-BE49-F238E27FC236}">
                <a16:creationId xmlns:a16="http://schemas.microsoft.com/office/drawing/2014/main" id="{C6B4F20D-C47A-7B8A-F14B-894B05205FDC}"/>
              </a:ext>
            </a:extLst>
          </p:cNvPr>
          <p:cNvSpPr/>
          <p:nvPr/>
        </p:nvSpPr>
        <p:spPr bwMode="auto">
          <a:xfrm>
            <a:off x="16037453" y="6837149"/>
            <a:ext cx="1952627" cy="1269209"/>
          </a:xfrm>
          <a:custGeom>
            <a:avLst/>
            <a:gdLst>
              <a:gd name="T0" fmla="*/ 467 w 921"/>
              <a:gd name="T1" fmla="*/ 188 h 598"/>
              <a:gd name="T2" fmla="*/ 725 w 921"/>
              <a:gd name="T3" fmla="*/ 156 h 598"/>
              <a:gd name="T4" fmla="*/ 817 w 921"/>
              <a:gd name="T5" fmla="*/ 113 h 598"/>
              <a:gd name="T6" fmla="*/ 816 w 921"/>
              <a:gd name="T7" fmla="*/ 39 h 598"/>
              <a:gd name="T8" fmla="*/ 799 w 921"/>
              <a:gd name="T9" fmla="*/ 15 h 598"/>
              <a:gd name="T10" fmla="*/ 830 w 921"/>
              <a:gd name="T11" fmla="*/ 17 h 598"/>
              <a:gd name="T12" fmla="*/ 864 w 921"/>
              <a:gd name="T13" fmla="*/ 33 h 598"/>
              <a:gd name="T14" fmla="*/ 916 w 921"/>
              <a:gd name="T15" fmla="*/ 132 h 598"/>
              <a:gd name="T16" fmla="*/ 745 w 921"/>
              <a:gd name="T17" fmla="*/ 512 h 598"/>
              <a:gd name="T18" fmla="*/ 575 w 921"/>
              <a:gd name="T19" fmla="*/ 587 h 598"/>
              <a:gd name="T20" fmla="*/ 313 w 921"/>
              <a:gd name="T21" fmla="*/ 578 h 598"/>
              <a:gd name="T22" fmla="*/ 180 w 921"/>
              <a:gd name="T23" fmla="*/ 503 h 598"/>
              <a:gd name="T24" fmla="*/ 22 w 921"/>
              <a:gd name="T25" fmla="*/ 231 h 598"/>
              <a:gd name="T26" fmla="*/ 3 w 921"/>
              <a:gd name="T27" fmla="*/ 123 h 598"/>
              <a:gd name="T28" fmla="*/ 39 w 921"/>
              <a:gd name="T29" fmla="*/ 44 h 598"/>
              <a:gd name="T30" fmla="*/ 101 w 921"/>
              <a:gd name="T31" fmla="*/ 12 h 598"/>
              <a:gd name="T32" fmla="*/ 122 w 921"/>
              <a:gd name="T33" fmla="*/ 20 h 598"/>
              <a:gd name="T34" fmla="*/ 114 w 921"/>
              <a:gd name="T35" fmla="*/ 35 h 598"/>
              <a:gd name="T36" fmla="*/ 121 w 921"/>
              <a:gd name="T37" fmla="*/ 122 h 598"/>
              <a:gd name="T38" fmla="*/ 262 w 921"/>
              <a:gd name="T39" fmla="*/ 171 h 598"/>
              <a:gd name="T40" fmla="*/ 467 w 921"/>
              <a:gd name="T41" fmla="*/ 188 h 5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921" h="598">
                <a:moveTo>
                  <a:pt x="467" y="188"/>
                </a:moveTo>
                <a:cubicBezTo>
                  <a:pt x="554" y="187"/>
                  <a:pt x="641" y="180"/>
                  <a:pt x="725" y="156"/>
                </a:cubicBezTo>
                <a:cubicBezTo>
                  <a:pt x="758" y="146"/>
                  <a:pt x="790" y="135"/>
                  <a:pt x="817" y="113"/>
                </a:cubicBezTo>
                <a:cubicBezTo>
                  <a:pt x="845" y="90"/>
                  <a:pt x="844" y="62"/>
                  <a:pt x="816" y="39"/>
                </a:cubicBezTo>
                <a:cubicBezTo>
                  <a:pt x="809" y="33"/>
                  <a:pt x="790" y="30"/>
                  <a:pt x="799" y="15"/>
                </a:cubicBezTo>
                <a:cubicBezTo>
                  <a:pt x="807" y="0"/>
                  <a:pt x="820" y="13"/>
                  <a:pt x="830" y="17"/>
                </a:cubicBezTo>
                <a:cubicBezTo>
                  <a:pt x="842" y="22"/>
                  <a:pt x="853" y="27"/>
                  <a:pt x="864" y="33"/>
                </a:cubicBezTo>
                <a:cubicBezTo>
                  <a:pt x="901" y="55"/>
                  <a:pt x="921" y="85"/>
                  <a:pt x="916" y="132"/>
                </a:cubicBezTo>
                <a:cubicBezTo>
                  <a:pt x="901" y="278"/>
                  <a:pt x="855" y="409"/>
                  <a:pt x="745" y="512"/>
                </a:cubicBezTo>
                <a:cubicBezTo>
                  <a:pt x="697" y="557"/>
                  <a:pt x="640" y="578"/>
                  <a:pt x="575" y="587"/>
                </a:cubicBezTo>
                <a:cubicBezTo>
                  <a:pt x="487" y="598"/>
                  <a:pt x="401" y="594"/>
                  <a:pt x="313" y="578"/>
                </a:cubicBezTo>
                <a:cubicBezTo>
                  <a:pt x="259" y="568"/>
                  <a:pt x="219" y="537"/>
                  <a:pt x="180" y="503"/>
                </a:cubicBezTo>
                <a:cubicBezTo>
                  <a:pt x="99" y="429"/>
                  <a:pt x="51" y="335"/>
                  <a:pt x="22" y="231"/>
                </a:cubicBezTo>
                <a:cubicBezTo>
                  <a:pt x="12" y="196"/>
                  <a:pt x="6" y="160"/>
                  <a:pt x="3" y="123"/>
                </a:cubicBezTo>
                <a:cubicBezTo>
                  <a:pt x="0" y="88"/>
                  <a:pt x="12" y="64"/>
                  <a:pt x="39" y="44"/>
                </a:cubicBezTo>
                <a:cubicBezTo>
                  <a:pt x="58" y="30"/>
                  <a:pt x="79" y="20"/>
                  <a:pt x="101" y="12"/>
                </a:cubicBezTo>
                <a:cubicBezTo>
                  <a:pt x="111" y="8"/>
                  <a:pt x="117" y="11"/>
                  <a:pt x="122" y="20"/>
                </a:cubicBezTo>
                <a:cubicBezTo>
                  <a:pt x="128" y="29"/>
                  <a:pt x="118" y="32"/>
                  <a:pt x="114" y="35"/>
                </a:cubicBezTo>
                <a:cubicBezTo>
                  <a:pt x="71" y="67"/>
                  <a:pt x="87" y="101"/>
                  <a:pt x="121" y="122"/>
                </a:cubicBezTo>
                <a:cubicBezTo>
                  <a:pt x="164" y="149"/>
                  <a:pt x="213" y="161"/>
                  <a:pt x="262" y="171"/>
                </a:cubicBezTo>
                <a:cubicBezTo>
                  <a:pt x="330" y="184"/>
                  <a:pt x="398" y="189"/>
                  <a:pt x="467" y="188"/>
                </a:cubicBezTo>
                <a:close/>
              </a:path>
            </a:pathLst>
          </a:custGeom>
          <a:solidFill>
            <a:srgbClr val="5C9752"/>
          </a:solidFill>
          <a:ln>
            <a:noFill/>
          </a:ln>
        </p:spPr>
        <p:txBody>
          <a:bodyPr vert="horz" wrap="square" lIns="137160" tIns="68580" rIns="137160" bIns="6858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 sz="2100">
              <a:cs typeface="B Nazanin" panose="00000400000000000000" pitchFamily="2" charset="-78"/>
            </a:endParaRPr>
          </a:p>
        </p:txBody>
      </p:sp>
      <p:sp>
        <p:nvSpPr>
          <p:cNvPr id="45" name="Freeform 43">
            <a:extLst>
              <a:ext uri="{FF2B5EF4-FFF2-40B4-BE49-F238E27FC236}">
                <a16:creationId xmlns:a16="http://schemas.microsoft.com/office/drawing/2014/main" id="{556D4D03-AD6C-E705-934A-BB7DBC0A12FF}"/>
              </a:ext>
            </a:extLst>
          </p:cNvPr>
          <p:cNvSpPr/>
          <p:nvPr/>
        </p:nvSpPr>
        <p:spPr bwMode="auto">
          <a:xfrm>
            <a:off x="17013767" y="6329945"/>
            <a:ext cx="912020" cy="800100"/>
          </a:xfrm>
          <a:custGeom>
            <a:avLst/>
            <a:gdLst>
              <a:gd name="T0" fmla="*/ 55 w 431"/>
              <a:gd name="T1" fmla="*/ 374 h 377"/>
              <a:gd name="T2" fmla="*/ 19 w 431"/>
              <a:gd name="T3" fmla="*/ 374 h 377"/>
              <a:gd name="T4" fmla="*/ 3 w 431"/>
              <a:gd name="T5" fmla="*/ 369 h 377"/>
              <a:gd name="T6" fmla="*/ 10 w 431"/>
              <a:gd name="T7" fmla="*/ 357 h 377"/>
              <a:gd name="T8" fmla="*/ 130 w 431"/>
              <a:gd name="T9" fmla="*/ 225 h 377"/>
              <a:gd name="T10" fmla="*/ 234 w 431"/>
              <a:gd name="T11" fmla="*/ 107 h 377"/>
              <a:gd name="T12" fmla="*/ 242 w 431"/>
              <a:gd name="T13" fmla="*/ 71 h 377"/>
              <a:gd name="T14" fmla="*/ 300 w 431"/>
              <a:gd name="T15" fmla="*/ 10 h 377"/>
              <a:gd name="T16" fmla="*/ 408 w 431"/>
              <a:gd name="T17" fmla="*/ 89 h 377"/>
              <a:gd name="T18" fmla="*/ 368 w 431"/>
              <a:gd name="T19" fmla="*/ 163 h 377"/>
              <a:gd name="T20" fmla="*/ 336 w 431"/>
              <a:gd name="T21" fmla="*/ 181 h 377"/>
              <a:gd name="T22" fmla="*/ 245 w 431"/>
              <a:gd name="T23" fmla="*/ 335 h 377"/>
              <a:gd name="T24" fmla="*/ 215 w 431"/>
              <a:gd name="T25" fmla="*/ 356 h 377"/>
              <a:gd name="T26" fmla="*/ 55 w 431"/>
              <a:gd name="T27" fmla="*/ 374 h 3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31" h="377">
                <a:moveTo>
                  <a:pt x="55" y="374"/>
                </a:moveTo>
                <a:cubicBezTo>
                  <a:pt x="43" y="374"/>
                  <a:pt x="31" y="374"/>
                  <a:pt x="19" y="374"/>
                </a:cubicBezTo>
                <a:cubicBezTo>
                  <a:pt x="13" y="373"/>
                  <a:pt x="6" y="377"/>
                  <a:pt x="3" y="369"/>
                </a:cubicBezTo>
                <a:cubicBezTo>
                  <a:pt x="0" y="364"/>
                  <a:pt x="7" y="360"/>
                  <a:pt x="10" y="357"/>
                </a:cubicBezTo>
                <a:cubicBezTo>
                  <a:pt x="50" y="313"/>
                  <a:pt x="90" y="269"/>
                  <a:pt x="130" y="225"/>
                </a:cubicBezTo>
                <a:cubicBezTo>
                  <a:pt x="165" y="186"/>
                  <a:pt x="199" y="146"/>
                  <a:pt x="234" y="107"/>
                </a:cubicBezTo>
                <a:cubicBezTo>
                  <a:pt x="244" y="96"/>
                  <a:pt x="247" y="86"/>
                  <a:pt x="242" y="71"/>
                </a:cubicBezTo>
                <a:cubicBezTo>
                  <a:pt x="229" y="32"/>
                  <a:pt x="260" y="0"/>
                  <a:pt x="300" y="10"/>
                </a:cubicBezTo>
                <a:cubicBezTo>
                  <a:pt x="346" y="22"/>
                  <a:pt x="383" y="49"/>
                  <a:pt x="408" y="89"/>
                </a:cubicBezTo>
                <a:cubicBezTo>
                  <a:pt x="431" y="125"/>
                  <a:pt x="410" y="163"/>
                  <a:pt x="368" y="163"/>
                </a:cubicBezTo>
                <a:cubicBezTo>
                  <a:pt x="352" y="163"/>
                  <a:pt x="344" y="168"/>
                  <a:pt x="336" y="181"/>
                </a:cubicBezTo>
                <a:cubicBezTo>
                  <a:pt x="306" y="233"/>
                  <a:pt x="275" y="283"/>
                  <a:pt x="245" y="335"/>
                </a:cubicBezTo>
                <a:cubicBezTo>
                  <a:pt x="238" y="347"/>
                  <a:pt x="229" y="353"/>
                  <a:pt x="215" y="356"/>
                </a:cubicBezTo>
                <a:cubicBezTo>
                  <a:pt x="162" y="366"/>
                  <a:pt x="109" y="371"/>
                  <a:pt x="55" y="374"/>
                </a:cubicBezTo>
                <a:close/>
              </a:path>
            </a:pathLst>
          </a:custGeom>
          <a:solidFill>
            <a:srgbClr val="5C9752"/>
          </a:solidFill>
          <a:ln>
            <a:noFill/>
          </a:ln>
        </p:spPr>
        <p:txBody>
          <a:bodyPr vert="horz" wrap="square" lIns="137160" tIns="68580" rIns="137160" bIns="6858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 sz="2100">
              <a:cs typeface="B Nazanin" panose="00000400000000000000" pitchFamily="2" charset="-78"/>
            </a:endParaRPr>
          </a:p>
        </p:txBody>
      </p:sp>
      <p:sp>
        <p:nvSpPr>
          <p:cNvPr id="46" name="Freeform 44">
            <a:extLst>
              <a:ext uri="{FF2B5EF4-FFF2-40B4-BE49-F238E27FC236}">
                <a16:creationId xmlns:a16="http://schemas.microsoft.com/office/drawing/2014/main" id="{11C742EF-9F07-9256-0DEB-B5CF27646D77}"/>
              </a:ext>
            </a:extLst>
          </p:cNvPr>
          <p:cNvSpPr/>
          <p:nvPr/>
        </p:nvSpPr>
        <p:spPr bwMode="auto">
          <a:xfrm>
            <a:off x="16268435" y="6220408"/>
            <a:ext cx="628650" cy="890588"/>
          </a:xfrm>
          <a:custGeom>
            <a:avLst/>
            <a:gdLst>
              <a:gd name="T0" fmla="*/ 160 w 297"/>
              <a:gd name="T1" fmla="*/ 341 h 420"/>
              <a:gd name="T2" fmla="*/ 75 w 297"/>
              <a:gd name="T3" fmla="*/ 289 h 420"/>
              <a:gd name="T4" fmla="*/ 9 w 297"/>
              <a:gd name="T5" fmla="*/ 111 h 420"/>
              <a:gd name="T6" fmla="*/ 30 w 297"/>
              <a:gd name="T7" fmla="*/ 23 h 420"/>
              <a:gd name="T8" fmla="*/ 61 w 297"/>
              <a:gd name="T9" fmla="*/ 16 h 420"/>
              <a:gd name="T10" fmla="*/ 127 w 297"/>
              <a:gd name="T11" fmla="*/ 79 h 420"/>
              <a:gd name="T12" fmla="*/ 228 w 297"/>
              <a:gd name="T13" fmla="*/ 149 h 420"/>
              <a:gd name="T14" fmla="*/ 228 w 297"/>
              <a:gd name="T15" fmla="*/ 150 h 420"/>
              <a:gd name="T16" fmla="*/ 238 w 297"/>
              <a:gd name="T17" fmla="*/ 160 h 420"/>
              <a:gd name="T18" fmla="*/ 239 w 297"/>
              <a:gd name="T19" fmla="*/ 159 h 420"/>
              <a:gd name="T20" fmla="*/ 238 w 297"/>
              <a:gd name="T21" fmla="*/ 160 h 420"/>
              <a:gd name="T22" fmla="*/ 283 w 297"/>
              <a:gd name="T23" fmla="*/ 239 h 420"/>
              <a:gd name="T24" fmla="*/ 282 w 297"/>
              <a:gd name="T25" fmla="*/ 317 h 420"/>
              <a:gd name="T26" fmla="*/ 276 w 297"/>
              <a:gd name="T27" fmla="*/ 308 h 420"/>
              <a:gd name="T28" fmla="*/ 148 w 297"/>
              <a:gd name="T29" fmla="*/ 173 h 420"/>
              <a:gd name="T30" fmla="*/ 96 w 297"/>
              <a:gd name="T31" fmla="*/ 134 h 420"/>
              <a:gd name="T32" fmla="*/ 81 w 297"/>
              <a:gd name="T33" fmla="*/ 124 h 420"/>
              <a:gd name="T34" fmla="*/ 82 w 297"/>
              <a:gd name="T35" fmla="*/ 145 h 420"/>
              <a:gd name="T36" fmla="*/ 87 w 297"/>
              <a:gd name="T37" fmla="*/ 155 h 420"/>
              <a:gd name="T38" fmla="*/ 161 w 297"/>
              <a:gd name="T39" fmla="*/ 232 h 420"/>
              <a:gd name="T40" fmla="*/ 263 w 297"/>
              <a:gd name="T41" fmla="*/ 322 h 420"/>
              <a:gd name="T42" fmla="*/ 268 w 297"/>
              <a:gd name="T43" fmla="*/ 334 h 420"/>
              <a:gd name="T44" fmla="*/ 281 w 297"/>
              <a:gd name="T45" fmla="*/ 420 h 420"/>
              <a:gd name="T46" fmla="*/ 160 w 297"/>
              <a:gd name="T47" fmla="*/ 341 h 4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297" h="420">
                <a:moveTo>
                  <a:pt x="160" y="341"/>
                </a:moveTo>
                <a:cubicBezTo>
                  <a:pt x="132" y="323"/>
                  <a:pt x="102" y="310"/>
                  <a:pt x="75" y="289"/>
                </a:cubicBezTo>
                <a:cubicBezTo>
                  <a:pt x="18" y="242"/>
                  <a:pt x="0" y="182"/>
                  <a:pt x="9" y="111"/>
                </a:cubicBezTo>
                <a:cubicBezTo>
                  <a:pt x="13" y="81"/>
                  <a:pt x="21" y="52"/>
                  <a:pt x="30" y="23"/>
                </a:cubicBezTo>
                <a:cubicBezTo>
                  <a:pt x="37" y="3"/>
                  <a:pt x="46" y="0"/>
                  <a:pt x="61" y="16"/>
                </a:cubicBezTo>
                <a:cubicBezTo>
                  <a:pt x="82" y="37"/>
                  <a:pt x="100" y="63"/>
                  <a:pt x="127" y="79"/>
                </a:cubicBezTo>
                <a:cubicBezTo>
                  <a:pt x="160" y="102"/>
                  <a:pt x="194" y="126"/>
                  <a:pt x="228" y="149"/>
                </a:cubicBezTo>
                <a:cubicBezTo>
                  <a:pt x="228" y="149"/>
                  <a:pt x="228" y="150"/>
                  <a:pt x="228" y="150"/>
                </a:cubicBezTo>
                <a:cubicBezTo>
                  <a:pt x="230" y="155"/>
                  <a:pt x="233" y="158"/>
                  <a:pt x="238" y="160"/>
                </a:cubicBezTo>
                <a:cubicBezTo>
                  <a:pt x="239" y="159"/>
                  <a:pt x="239" y="159"/>
                  <a:pt x="239" y="159"/>
                </a:cubicBezTo>
                <a:cubicBezTo>
                  <a:pt x="239" y="159"/>
                  <a:pt x="238" y="160"/>
                  <a:pt x="238" y="160"/>
                </a:cubicBezTo>
                <a:cubicBezTo>
                  <a:pt x="255" y="185"/>
                  <a:pt x="274" y="209"/>
                  <a:pt x="283" y="239"/>
                </a:cubicBezTo>
                <a:cubicBezTo>
                  <a:pt x="291" y="264"/>
                  <a:pt x="297" y="290"/>
                  <a:pt x="282" y="317"/>
                </a:cubicBezTo>
                <a:cubicBezTo>
                  <a:pt x="279" y="313"/>
                  <a:pt x="277" y="311"/>
                  <a:pt x="276" y="308"/>
                </a:cubicBezTo>
                <a:cubicBezTo>
                  <a:pt x="250" y="247"/>
                  <a:pt x="205" y="205"/>
                  <a:pt x="148" y="173"/>
                </a:cubicBezTo>
                <a:cubicBezTo>
                  <a:pt x="129" y="162"/>
                  <a:pt x="111" y="150"/>
                  <a:pt x="96" y="134"/>
                </a:cubicBezTo>
                <a:cubicBezTo>
                  <a:pt x="92" y="130"/>
                  <a:pt x="87" y="120"/>
                  <a:pt x="81" y="124"/>
                </a:cubicBezTo>
                <a:cubicBezTo>
                  <a:pt x="75" y="129"/>
                  <a:pt x="79" y="138"/>
                  <a:pt x="82" y="145"/>
                </a:cubicBezTo>
                <a:cubicBezTo>
                  <a:pt x="83" y="148"/>
                  <a:pt x="85" y="152"/>
                  <a:pt x="87" y="155"/>
                </a:cubicBezTo>
                <a:cubicBezTo>
                  <a:pt x="106" y="187"/>
                  <a:pt x="131" y="213"/>
                  <a:pt x="161" y="232"/>
                </a:cubicBezTo>
                <a:cubicBezTo>
                  <a:pt x="199" y="258"/>
                  <a:pt x="238" y="282"/>
                  <a:pt x="263" y="322"/>
                </a:cubicBezTo>
                <a:cubicBezTo>
                  <a:pt x="263" y="327"/>
                  <a:pt x="264" y="331"/>
                  <a:pt x="268" y="334"/>
                </a:cubicBezTo>
                <a:cubicBezTo>
                  <a:pt x="274" y="361"/>
                  <a:pt x="283" y="387"/>
                  <a:pt x="281" y="420"/>
                </a:cubicBezTo>
                <a:cubicBezTo>
                  <a:pt x="248" y="377"/>
                  <a:pt x="205" y="358"/>
                  <a:pt x="160" y="341"/>
                </a:cubicBezTo>
                <a:close/>
              </a:path>
            </a:pathLst>
          </a:custGeom>
          <a:solidFill>
            <a:srgbClr val="5C9752"/>
          </a:solidFill>
          <a:ln>
            <a:noFill/>
          </a:ln>
        </p:spPr>
        <p:txBody>
          <a:bodyPr vert="horz" wrap="square" lIns="137160" tIns="68580" rIns="137160" bIns="6858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 sz="2100">
              <a:cs typeface="B Nazanin" panose="00000400000000000000" pitchFamily="2" charset="-78"/>
            </a:endParaRPr>
          </a:p>
        </p:txBody>
      </p:sp>
      <p:sp>
        <p:nvSpPr>
          <p:cNvPr id="47" name="Freeform 46">
            <a:extLst>
              <a:ext uri="{FF2B5EF4-FFF2-40B4-BE49-F238E27FC236}">
                <a16:creationId xmlns:a16="http://schemas.microsoft.com/office/drawing/2014/main" id="{463700FE-5EF0-3190-9E3E-25B2AE25B676}"/>
              </a:ext>
            </a:extLst>
          </p:cNvPr>
          <p:cNvSpPr/>
          <p:nvPr/>
        </p:nvSpPr>
        <p:spPr bwMode="auto">
          <a:xfrm>
            <a:off x="16873273" y="6165637"/>
            <a:ext cx="431009" cy="714377"/>
          </a:xfrm>
          <a:custGeom>
            <a:avLst/>
            <a:gdLst>
              <a:gd name="T0" fmla="*/ 180 w 204"/>
              <a:gd name="T1" fmla="*/ 64 h 337"/>
              <a:gd name="T2" fmla="*/ 181 w 204"/>
              <a:gd name="T3" fmla="*/ 69 h 337"/>
              <a:gd name="T4" fmla="*/ 189 w 204"/>
              <a:gd name="T5" fmla="*/ 200 h 337"/>
              <a:gd name="T6" fmla="*/ 186 w 204"/>
              <a:gd name="T7" fmla="*/ 207 h 337"/>
              <a:gd name="T8" fmla="*/ 69 w 204"/>
              <a:gd name="T9" fmla="*/ 326 h 337"/>
              <a:gd name="T10" fmla="*/ 54 w 204"/>
              <a:gd name="T11" fmla="*/ 321 h 337"/>
              <a:gd name="T12" fmla="*/ 19 w 204"/>
              <a:gd name="T13" fmla="*/ 210 h 337"/>
              <a:gd name="T14" fmla="*/ 27 w 204"/>
              <a:gd name="T15" fmla="*/ 138 h 337"/>
              <a:gd name="T16" fmla="*/ 41 w 204"/>
              <a:gd name="T17" fmla="*/ 123 h 337"/>
              <a:gd name="T18" fmla="*/ 130 w 204"/>
              <a:gd name="T19" fmla="*/ 4 h 337"/>
              <a:gd name="T20" fmla="*/ 130 w 204"/>
              <a:gd name="T21" fmla="*/ 4 h 337"/>
              <a:gd name="T22" fmla="*/ 153 w 204"/>
              <a:gd name="T23" fmla="*/ 18 h 337"/>
              <a:gd name="T24" fmla="*/ 180 w 204"/>
              <a:gd name="T25" fmla="*/ 64 h 3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04" h="337">
                <a:moveTo>
                  <a:pt x="180" y="64"/>
                </a:moveTo>
                <a:cubicBezTo>
                  <a:pt x="180" y="65"/>
                  <a:pt x="181" y="67"/>
                  <a:pt x="181" y="69"/>
                </a:cubicBezTo>
                <a:cubicBezTo>
                  <a:pt x="196" y="112"/>
                  <a:pt x="204" y="155"/>
                  <a:pt x="189" y="200"/>
                </a:cubicBezTo>
                <a:cubicBezTo>
                  <a:pt x="188" y="203"/>
                  <a:pt x="187" y="205"/>
                  <a:pt x="186" y="207"/>
                </a:cubicBezTo>
                <a:cubicBezTo>
                  <a:pt x="159" y="259"/>
                  <a:pt x="114" y="292"/>
                  <a:pt x="69" y="326"/>
                </a:cubicBezTo>
                <a:cubicBezTo>
                  <a:pt x="63" y="330"/>
                  <a:pt x="55" y="337"/>
                  <a:pt x="54" y="321"/>
                </a:cubicBezTo>
                <a:cubicBezTo>
                  <a:pt x="53" y="281"/>
                  <a:pt x="37" y="245"/>
                  <a:pt x="19" y="210"/>
                </a:cubicBezTo>
                <a:cubicBezTo>
                  <a:pt x="0" y="175"/>
                  <a:pt x="1" y="168"/>
                  <a:pt x="27" y="138"/>
                </a:cubicBezTo>
                <a:cubicBezTo>
                  <a:pt x="31" y="133"/>
                  <a:pt x="36" y="128"/>
                  <a:pt x="41" y="123"/>
                </a:cubicBezTo>
                <a:cubicBezTo>
                  <a:pt x="76" y="88"/>
                  <a:pt x="109" y="51"/>
                  <a:pt x="130" y="4"/>
                </a:cubicBezTo>
                <a:cubicBezTo>
                  <a:pt x="130" y="4"/>
                  <a:pt x="130" y="4"/>
                  <a:pt x="130" y="4"/>
                </a:cubicBezTo>
                <a:cubicBezTo>
                  <a:pt x="143" y="0"/>
                  <a:pt x="148" y="10"/>
                  <a:pt x="153" y="18"/>
                </a:cubicBezTo>
                <a:cubicBezTo>
                  <a:pt x="162" y="33"/>
                  <a:pt x="171" y="48"/>
                  <a:pt x="180" y="64"/>
                </a:cubicBezTo>
                <a:close/>
              </a:path>
            </a:pathLst>
          </a:custGeom>
          <a:solidFill>
            <a:srgbClr val="5C9752"/>
          </a:solidFill>
          <a:ln>
            <a:noFill/>
          </a:ln>
        </p:spPr>
        <p:txBody>
          <a:bodyPr vert="horz" wrap="square" lIns="137160" tIns="68580" rIns="137160" bIns="6858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 sz="210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07281771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b="-11777"/>
            </a:stretch>
          </a:blipFill>
        </p:spPr>
      </p:sp>
      <p:grpSp>
        <p:nvGrpSpPr>
          <p:cNvPr id="3" name="Group 3"/>
          <p:cNvGrpSpPr/>
          <p:nvPr/>
        </p:nvGrpSpPr>
        <p:grpSpPr>
          <a:xfrm>
            <a:off x="0" y="3015492"/>
            <a:ext cx="5365076" cy="7271508"/>
            <a:chOff x="0" y="0"/>
            <a:chExt cx="7153435" cy="9695344"/>
          </a:xfrm>
        </p:grpSpPr>
        <p:pic>
          <p:nvPicPr>
            <p:cNvPr id="4" name="Picture 4"/>
            <p:cNvPicPr>
              <a:picLocks noChangeAspect="1"/>
            </p:cNvPicPr>
            <p:nvPr/>
          </p:nvPicPr>
          <p:blipFill>
            <a:blip r:embed="rId3"/>
            <a:srcRect l="25405" r="25405"/>
            <a:stretch>
              <a:fillRect/>
            </a:stretch>
          </p:blipFill>
          <p:spPr>
            <a:xfrm>
              <a:off x="0" y="0"/>
              <a:ext cx="7153435" cy="9695344"/>
            </a:xfrm>
            <a:prstGeom prst="rect">
              <a:avLst/>
            </a:prstGeom>
          </p:spPr>
        </p:pic>
      </p:grpSp>
      <p:grpSp>
        <p:nvGrpSpPr>
          <p:cNvPr id="5" name="Group 5"/>
          <p:cNvGrpSpPr/>
          <p:nvPr/>
        </p:nvGrpSpPr>
        <p:grpSpPr>
          <a:xfrm>
            <a:off x="12922924" y="0"/>
            <a:ext cx="5365076" cy="5102502"/>
            <a:chOff x="0" y="0"/>
            <a:chExt cx="7153435" cy="6803336"/>
          </a:xfrm>
        </p:grpSpPr>
        <p:sp>
          <p:nvSpPr>
            <p:cNvPr id="6" name="AutoShape 6"/>
            <p:cNvSpPr/>
            <p:nvPr/>
          </p:nvSpPr>
          <p:spPr>
            <a:xfrm>
              <a:off x="0" y="0"/>
              <a:ext cx="7153435" cy="6803336"/>
            </a:xfrm>
            <a:prstGeom prst="rect">
              <a:avLst/>
            </a:prstGeom>
            <a:solidFill>
              <a:srgbClr val="65BB8B"/>
            </a:solidFill>
          </p:spPr>
        </p:sp>
      </p:grpSp>
      <p:grpSp>
        <p:nvGrpSpPr>
          <p:cNvPr id="7" name="Group 7"/>
          <p:cNvGrpSpPr/>
          <p:nvPr/>
        </p:nvGrpSpPr>
        <p:grpSpPr>
          <a:xfrm>
            <a:off x="12925425" y="5328093"/>
            <a:ext cx="5365076" cy="4958907"/>
            <a:chOff x="0" y="0"/>
            <a:chExt cx="7153435" cy="6611876"/>
          </a:xfrm>
        </p:grpSpPr>
        <p:pic>
          <p:nvPicPr>
            <p:cNvPr id="8" name="Picture 8"/>
            <p:cNvPicPr>
              <a:picLocks noChangeAspect="1"/>
            </p:cNvPicPr>
            <p:nvPr/>
          </p:nvPicPr>
          <p:blipFill>
            <a:blip r:embed="rId4"/>
            <a:srcRect l="13936" r="13936"/>
            <a:stretch>
              <a:fillRect/>
            </a:stretch>
          </p:blipFill>
          <p:spPr>
            <a:xfrm>
              <a:off x="0" y="0"/>
              <a:ext cx="7153435" cy="6611876"/>
            </a:xfrm>
            <a:prstGeom prst="rect">
              <a:avLst/>
            </a:prstGeom>
          </p:spPr>
        </p:pic>
      </p:grpSp>
      <p:grpSp>
        <p:nvGrpSpPr>
          <p:cNvPr id="9" name="Group 9"/>
          <p:cNvGrpSpPr/>
          <p:nvPr/>
        </p:nvGrpSpPr>
        <p:grpSpPr>
          <a:xfrm>
            <a:off x="5552028" y="0"/>
            <a:ext cx="7183944" cy="5102502"/>
            <a:chOff x="0" y="0"/>
            <a:chExt cx="9578592" cy="6803336"/>
          </a:xfrm>
        </p:grpSpPr>
        <p:pic>
          <p:nvPicPr>
            <p:cNvPr id="10" name="Picture 10"/>
            <p:cNvPicPr>
              <a:picLocks noChangeAspect="1"/>
            </p:cNvPicPr>
            <p:nvPr/>
          </p:nvPicPr>
          <p:blipFill>
            <a:blip r:embed="rId5"/>
            <a:srcRect l="10402" r="10402"/>
            <a:stretch>
              <a:fillRect/>
            </a:stretch>
          </p:blipFill>
          <p:spPr>
            <a:xfrm>
              <a:off x="0" y="0"/>
              <a:ext cx="9578592" cy="6803336"/>
            </a:xfrm>
            <a:prstGeom prst="rect">
              <a:avLst/>
            </a:prstGeom>
          </p:spPr>
        </p:pic>
      </p:grpSp>
      <p:grpSp>
        <p:nvGrpSpPr>
          <p:cNvPr id="11" name="Group 11"/>
          <p:cNvGrpSpPr/>
          <p:nvPr/>
        </p:nvGrpSpPr>
        <p:grpSpPr>
          <a:xfrm>
            <a:off x="0" y="0"/>
            <a:ext cx="5361528" cy="2844913"/>
            <a:chOff x="0" y="0"/>
            <a:chExt cx="7148704" cy="3793217"/>
          </a:xfrm>
        </p:grpSpPr>
        <p:sp>
          <p:nvSpPr>
            <p:cNvPr id="12" name="AutoShape 12"/>
            <p:cNvSpPr/>
            <p:nvPr/>
          </p:nvSpPr>
          <p:spPr>
            <a:xfrm>
              <a:off x="0" y="0"/>
              <a:ext cx="7148704" cy="3793217"/>
            </a:xfrm>
            <a:prstGeom prst="rect">
              <a:avLst/>
            </a:prstGeom>
            <a:solidFill>
              <a:srgbClr val="2C6E49"/>
            </a:solidFill>
          </p:spPr>
        </p:sp>
      </p:grpSp>
      <p:grpSp>
        <p:nvGrpSpPr>
          <p:cNvPr id="13" name="Group 13"/>
          <p:cNvGrpSpPr/>
          <p:nvPr/>
        </p:nvGrpSpPr>
        <p:grpSpPr>
          <a:xfrm>
            <a:off x="5553279" y="5328093"/>
            <a:ext cx="7183944" cy="5102502"/>
            <a:chOff x="0" y="0"/>
            <a:chExt cx="9578592" cy="6803336"/>
          </a:xfrm>
        </p:grpSpPr>
        <p:sp>
          <p:nvSpPr>
            <p:cNvPr id="14" name="AutoShape 14"/>
            <p:cNvSpPr/>
            <p:nvPr/>
          </p:nvSpPr>
          <p:spPr>
            <a:xfrm>
              <a:off x="0" y="0"/>
              <a:ext cx="9578592" cy="6803336"/>
            </a:xfrm>
            <a:prstGeom prst="rect">
              <a:avLst/>
            </a:prstGeom>
            <a:solidFill>
              <a:srgbClr val="9DD193"/>
            </a:solidFill>
          </p:spPr>
        </p:sp>
      </p:grpSp>
      <p:sp>
        <p:nvSpPr>
          <p:cNvPr id="15" name="Freeform 15"/>
          <p:cNvSpPr/>
          <p:nvPr/>
        </p:nvSpPr>
        <p:spPr>
          <a:xfrm>
            <a:off x="8733200" y="8302468"/>
            <a:ext cx="1024672" cy="993932"/>
          </a:xfrm>
          <a:custGeom>
            <a:avLst/>
            <a:gdLst/>
            <a:ahLst/>
            <a:cxnLst/>
            <a:rect l="l" t="t" r="r" b="b"/>
            <a:pathLst>
              <a:path w="1024672" h="993932">
                <a:moveTo>
                  <a:pt x="0" y="0"/>
                </a:moveTo>
                <a:lnTo>
                  <a:pt x="1024672" y="0"/>
                </a:lnTo>
                <a:lnTo>
                  <a:pt x="1024672" y="993932"/>
                </a:lnTo>
                <a:lnTo>
                  <a:pt x="0" y="993932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</p:sp>
      <p:sp>
        <p:nvSpPr>
          <p:cNvPr id="16" name="Freeform 16"/>
          <p:cNvSpPr/>
          <p:nvPr/>
        </p:nvSpPr>
        <p:spPr>
          <a:xfrm>
            <a:off x="14298852" y="310170"/>
            <a:ext cx="3277274" cy="4425012"/>
          </a:xfrm>
          <a:custGeom>
            <a:avLst/>
            <a:gdLst/>
            <a:ahLst/>
            <a:cxnLst/>
            <a:rect l="l" t="t" r="r" b="b"/>
            <a:pathLst>
              <a:path w="3277274" h="4425012">
                <a:moveTo>
                  <a:pt x="0" y="0"/>
                </a:moveTo>
                <a:lnTo>
                  <a:pt x="3277274" y="0"/>
                </a:lnTo>
                <a:lnTo>
                  <a:pt x="3277274" y="4425012"/>
                </a:lnTo>
                <a:lnTo>
                  <a:pt x="0" y="4425012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/>
            </a:stretch>
          </a:blipFill>
        </p:spPr>
      </p:sp>
      <p:sp>
        <p:nvSpPr>
          <p:cNvPr id="17" name="Freeform 17"/>
          <p:cNvSpPr/>
          <p:nvPr/>
        </p:nvSpPr>
        <p:spPr>
          <a:xfrm rot="-5400000">
            <a:off x="1485387" y="-1175217"/>
            <a:ext cx="2377956" cy="5348730"/>
          </a:xfrm>
          <a:custGeom>
            <a:avLst/>
            <a:gdLst/>
            <a:ahLst/>
            <a:cxnLst/>
            <a:rect l="l" t="t" r="r" b="b"/>
            <a:pathLst>
              <a:path w="2377956" h="5348730">
                <a:moveTo>
                  <a:pt x="0" y="0"/>
                </a:moveTo>
                <a:lnTo>
                  <a:pt x="2377956" y="0"/>
                </a:lnTo>
                <a:lnTo>
                  <a:pt x="2377956" y="5348730"/>
                </a:lnTo>
                <a:lnTo>
                  <a:pt x="0" y="5348730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/>
            </a:stretch>
          </a:blipFill>
        </p:spPr>
      </p:sp>
      <p:sp>
        <p:nvSpPr>
          <p:cNvPr id="18" name="TextBox 18"/>
          <p:cNvSpPr txBox="1"/>
          <p:nvPr/>
        </p:nvSpPr>
        <p:spPr>
          <a:xfrm>
            <a:off x="6477000" y="6618234"/>
            <a:ext cx="5334000" cy="128240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040"/>
              </a:lnSpc>
            </a:pPr>
            <a:r>
              <a:rPr lang="fa-IR" sz="3600" dirty="0">
                <a:solidFill>
                  <a:srgbClr val="403F3F"/>
                </a:solidFill>
                <a:latin typeface="Libre Baskerville"/>
                <a:cs typeface="B Nazanin" panose="00000400000000000000" pitchFamily="2" charset="-78"/>
              </a:rPr>
              <a:t>برایش کپشن بنویس</a:t>
            </a:r>
          </a:p>
          <a:p>
            <a:pPr algn="ctr">
              <a:lnSpc>
                <a:spcPts val="5040"/>
              </a:lnSpc>
            </a:pPr>
            <a:r>
              <a:rPr lang="fa-IR" sz="3600" dirty="0">
                <a:solidFill>
                  <a:srgbClr val="403F3F"/>
                </a:solidFill>
                <a:latin typeface="Libre Baskerville"/>
                <a:cs typeface="B Nazanin" panose="00000400000000000000" pitchFamily="2" charset="-78"/>
              </a:rPr>
              <a:t>  عکس ها.</a:t>
            </a:r>
            <a:endParaRPr lang="en-US" sz="3600" dirty="0">
              <a:solidFill>
                <a:srgbClr val="403F3F"/>
              </a:solidFill>
              <a:latin typeface="Libre Baskerville"/>
              <a:cs typeface="B Nazanin" panose="000004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TextBox 32">
            <a:extLst>
              <a:ext uri="{FF2B5EF4-FFF2-40B4-BE49-F238E27FC236}">
                <a16:creationId xmlns:a16="http://schemas.microsoft.com/office/drawing/2014/main" id="{D772A1F9-5EF4-09FB-5957-F5EFE5839761}"/>
              </a:ext>
            </a:extLst>
          </p:cNvPr>
          <p:cNvSpPr txBox="1"/>
          <p:nvPr/>
        </p:nvSpPr>
        <p:spPr>
          <a:xfrm>
            <a:off x="0" y="629048"/>
            <a:ext cx="18288000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sz="5400" b="1" dirty="0">
                <a:solidFill>
                  <a:schemeClr val="bg1"/>
                </a:solidFill>
                <a:latin typeface="Lora" pitchFamily="2" charset="0"/>
                <a:cs typeface="B Nazanin" panose="00000400000000000000" pitchFamily="2" charset="-78"/>
              </a:rPr>
              <a:t>عنوان گیاه دارویی</a:t>
            </a:r>
            <a:endParaRPr lang="en-US" sz="5400" b="1" dirty="0">
              <a:solidFill>
                <a:schemeClr val="bg1"/>
              </a:solidFill>
              <a:latin typeface="Lora" pitchFamily="2" charset="0"/>
              <a:cs typeface="B Nazanin" panose="00000400000000000000" pitchFamily="2" charset="-78"/>
            </a:endParaRPr>
          </a:p>
        </p:txBody>
      </p:sp>
      <p:sp>
        <p:nvSpPr>
          <p:cNvPr id="34" name="Google Shape;21;p5">
            <a:extLst>
              <a:ext uri="{FF2B5EF4-FFF2-40B4-BE49-F238E27FC236}">
                <a16:creationId xmlns:a16="http://schemas.microsoft.com/office/drawing/2014/main" id="{AEE67240-0E30-6FBA-1372-48C17C965A0E}"/>
              </a:ext>
            </a:extLst>
          </p:cNvPr>
          <p:cNvSpPr/>
          <p:nvPr/>
        </p:nvSpPr>
        <p:spPr>
          <a:xfrm rot="10800000">
            <a:off x="16447429" y="-1"/>
            <a:ext cx="1840571" cy="1480457"/>
          </a:xfrm>
          <a:custGeom>
            <a:avLst/>
            <a:gdLst/>
            <a:ahLst/>
            <a:cxnLst/>
            <a:rect l="l" t="t" r="r" b="b"/>
            <a:pathLst>
              <a:path w="192689" h="135235" extrusionOk="0">
                <a:moveTo>
                  <a:pt x="1382" y="0"/>
                </a:moveTo>
                <a:cubicBezTo>
                  <a:pt x="485" y="0"/>
                  <a:pt x="1" y="23"/>
                  <a:pt x="1" y="23"/>
                </a:cubicBezTo>
                <a:lnTo>
                  <a:pt x="28" y="23"/>
                </a:lnTo>
                <a:lnTo>
                  <a:pt x="28" y="135235"/>
                </a:lnTo>
                <a:lnTo>
                  <a:pt x="191766" y="135235"/>
                </a:lnTo>
                <a:cubicBezTo>
                  <a:pt x="191766" y="135235"/>
                  <a:pt x="192689" y="117903"/>
                  <a:pt x="167789" y="101466"/>
                </a:cubicBezTo>
                <a:cubicBezTo>
                  <a:pt x="142916" y="85029"/>
                  <a:pt x="101552" y="83130"/>
                  <a:pt x="75703" y="40383"/>
                </a:cubicBezTo>
                <a:cubicBezTo>
                  <a:pt x="52425" y="1896"/>
                  <a:pt x="9595" y="0"/>
                  <a:pt x="138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37138" tIns="137138" rIns="137138" bIns="137138" anchor="ctr" anchorCtr="0">
            <a:noAutofit/>
          </a:bodyPr>
          <a:lstStyle/>
          <a:p>
            <a:pPr algn="r" rtl="1"/>
            <a:endParaRPr sz="2700">
              <a:cs typeface="B Nazanin" panose="00000400000000000000" pitchFamily="2" charset="-78"/>
            </a:endParaRPr>
          </a:p>
        </p:txBody>
      </p:sp>
      <p:sp>
        <p:nvSpPr>
          <p:cNvPr id="35" name="Google Shape;21;p5">
            <a:extLst>
              <a:ext uri="{FF2B5EF4-FFF2-40B4-BE49-F238E27FC236}">
                <a16:creationId xmlns:a16="http://schemas.microsoft.com/office/drawing/2014/main" id="{3B2D3F99-EDCD-7CF5-DB37-1DB8C85FE976}"/>
              </a:ext>
            </a:extLst>
          </p:cNvPr>
          <p:cNvSpPr/>
          <p:nvPr/>
        </p:nvSpPr>
        <p:spPr>
          <a:xfrm rot="10800000" flipV="1">
            <a:off x="16447430" y="8806544"/>
            <a:ext cx="1840571" cy="1480457"/>
          </a:xfrm>
          <a:custGeom>
            <a:avLst/>
            <a:gdLst/>
            <a:ahLst/>
            <a:cxnLst/>
            <a:rect l="l" t="t" r="r" b="b"/>
            <a:pathLst>
              <a:path w="192689" h="135235" extrusionOk="0">
                <a:moveTo>
                  <a:pt x="1382" y="0"/>
                </a:moveTo>
                <a:cubicBezTo>
                  <a:pt x="485" y="0"/>
                  <a:pt x="1" y="23"/>
                  <a:pt x="1" y="23"/>
                </a:cubicBezTo>
                <a:lnTo>
                  <a:pt x="28" y="23"/>
                </a:lnTo>
                <a:lnTo>
                  <a:pt x="28" y="135235"/>
                </a:lnTo>
                <a:lnTo>
                  <a:pt x="191766" y="135235"/>
                </a:lnTo>
                <a:cubicBezTo>
                  <a:pt x="191766" y="135235"/>
                  <a:pt x="192689" y="117903"/>
                  <a:pt x="167789" y="101466"/>
                </a:cubicBezTo>
                <a:cubicBezTo>
                  <a:pt x="142916" y="85029"/>
                  <a:pt x="101552" y="83130"/>
                  <a:pt x="75703" y="40383"/>
                </a:cubicBezTo>
                <a:cubicBezTo>
                  <a:pt x="52425" y="1896"/>
                  <a:pt x="9595" y="0"/>
                  <a:pt x="138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37138" tIns="137138" rIns="137138" bIns="137138" anchor="ctr" anchorCtr="0">
            <a:noAutofit/>
          </a:bodyPr>
          <a:lstStyle/>
          <a:p>
            <a:pPr algn="r" rtl="1"/>
            <a:endParaRPr sz="2700">
              <a:cs typeface="B Nazanin" panose="00000400000000000000" pitchFamily="2" charset="-78"/>
            </a:endParaRPr>
          </a:p>
        </p:txBody>
      </p:sp>
      <p:sp>
        <p:nvSpPr>
          <p:cNvPr id="36" name="Google Shape;21;p5">
            <a:extLst>
              <a:ext uri="{FF2B5EF4-FFF2-40B4-BE49-F238E27FC236}">
                <a16:creationId xmlns:a16="http://schemas.microsoft.com/office/drawing/2014/main" id="{A6FEDE97-CBEB-7F6F-2703-5C79C472D5A6}"/>
              </a:ext>
            </a:extLst>
          </p:cNvPr>
          <p:cNvSpPr/>
          <p:nvPr/>
        </p:nvSpPr>
        <p:spPr>
          <a:xfrm rot="10800000" flipH="1">
            <a:off x="2" y="1"/>
            <a:ext cx="1840571" cy="1480457"/>
          </a:xfrm>
          <a:custGeom>
            <a:avLst/>
            <a:gdLst/>
            <a:ahLst/>
            <a:cxnLst/>
            <a:rect l="l" t="t" r="r" b="b"/>
            <a:pathLst>
              <a:path w="192689" h="135235" extrusionOk="0">
                <a:moveTo>
                  <a:pt x="1382" y="0"/>
                </a:moveTo>
                <a:cubicBezTo>
                  <a:pt x="485" y="0"/>
                  <a:pt x="1" y="23"/>
                  <a:pt x="1" y="23"/>
                </a:cubicBezTo>
                <a:lnTo>
                  <a:pt x="28" y="23"/>
                </a:lnTo>
                <a:lnTo>
                  <a:pt x="28" y="135235"/>
                </a:lnTo>
                <a:lnTo>
                  <a:pt x="191766" y="135235"/>
                </a:lnTo>
                <a:cubicBezTo>
                  <a:pt x="191766" y="135235"/>
                  <a:pt x="192689" y="117903"/>
                  <a:pt x="167789" y="101466"/>
                </a:cubicBezTo>
                <a:cubicBezTo>
                  <a:pt x="142916" y="85029"/>
                  <a:pt x="101552" y="83130"/>
                  <a:pt x="75703" y="40383"/>
                </a:cubicBezTo>
                <a:cubicBezTo>
                  <a:pt x="52425" y="1896"/>
                  <a:pt x="9595" y="0"/>
                  <a:pt x="138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37138" tIns="137138" rIns="137138" bIns="137138" anchor="ctr" anchorCtr="0">
            <a:noAutofit/>
          </a:bodyPr>
          <a:lstStyle/>
          <a:p>
            <a:pPr algn="r" rtl="1"/>
            <a:endParaRPr sz="2700">
              <a:cs typeface="B Nazanin" panose="00000400000000000000" pitchFamily="2" charset="-78"/>
            </a:endParaRPr>
          </a:p>
        </p:txBody>
      </p:sp>
      <p:sp>
        <p:nvSpPr>
          <p:cNvPr id="37" name="Google Shape;21;p5">
            <a:extLst>
              <a:ext uri="{FF2B5EF4-FFF2-40B4-BE49-F238E27FC236}">
                <a16:creationId xmlns:a16="http://schemas.microsoft.com/office/drawing/2014/main" id="{567D320F-5829-BEF6-9BE8-F3B186C8CE0C}"/>
              </a:ext>
            </a:extLst>
          </p:cNvPr>
          <p:cNvSpPr/>
          <p:nvPr/>
        </p:nvSpPr>
        <p:spPr>
          <a:xfrm rot="10800000" flipH="1" flipV="1">
            <a:off x="1" y="8806546"/>
            <a:ext cx="1840571" cy="1480457"/>
          </a:xfrm>
          <a:custGeom>
            <a:avLst/>
            <a:gdLst/>
            <a:ahLst/>
            <a:cxnLst/>
            <a:rect l="l" t="t" r="r" b="b"/>
            <a:pathLst>
              <a:path w="192689" h="135235" extrusionOk="0">
                <a:moveTo>
                  <a:pt x="1382" y="0"/>
                </a:moveTo>
                <a:cubicBezTo>
                  <a:pt x="485" y="0"/>
                  <a:pt x="1" y="23"/>
                  <a:pt x="1" y="23"/>
                </a:cubicBezTo>
                <a:lnTo>
                  <a:pt x="28" y="23"/>
                </a:lnTo>
                <a:lnTo>
                  <a:pt x="28" y="135235"/>
                </a:lnTo>
                <a:lnTo>
                  <a:pt x="191766" y="135235"/>
                </a:lnTo>
                <a:cubicBezTo>
                  <a:pt x="191766" y="135235"/>
                  <a:pt x="192689" y="117903"/>
                  <a:pt x="167789" y="101466"/>
                </a:cubicBezTo>
                <a:cubicBezTo>
                  <a:pt x="142916" y="85029"/>
                  <a:pt x="101552" y="83130"/>
                  <a:pt x="75703" y="40383"/>
                </a:cubicBezTo>
                <a:cubicBezTo>
                  <a:pt x="52425" y="1896"/>
                  <a:pt x="9595" y="0"/>
                  <a:pt x="138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37138" tIns="137138" rIns="137138" bIns="137138" anchor="ctr" anchorCtr="0">
            <a:noAutofit/>
          </a:bodyPr>
          <a:lstStyle/>
          <a:p>
            <a:pPr algn="r" rtl="1"/>
            <a:endParaRPr sz="2700">
              <a:cs typeface="B Nazanin" panose="00000400000000000000" pitchFamily="2" charset="-78"/>
            </a:endParaRPr>
          </a:p>
        </p:txBody>
      </p:sp>
      <p:grpSp>
        <p:nvGrpSpPr>
          <p:cNvPr id="44" name="Group 43">
            <a:extLst>
              <a:ext uri="{FF2B5EF4-FFF2-40B4-BE49-F238E27FC236}">
                <a16:creationId xmlns:a16="http://schemas.microsoft.com/office/drawing/2014/main" id="{BF5F775C-C456-D550-104B-5E6A2DBD4C2B}"/>
              </a:ext>
            </a:extLst>
          </p:cNvPr>
          <p:cNvGrpSpPr/>
          <p:nvPr/>
        </p:nvGrpSpPr>
        <p:grpSpPr>
          <a:xfrm>
            <a:off x="896653" y="2991977"/>
            <a:ext cx="16494698" cy="5955571"/>
            <a:chOff x="564746" y="1762424"/>
            <a:chExt cx="10996465" cy="3970380"/>
          </a:xfrm>
        </p:grpSpPr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70A8F696-361C-01ED-8FD7-866D96D096C9}"/>
                </a:ext>
              </a:extLst>
            </p:cNvPr>
            <p:cNvSpPr/>
            <p:nvPr/>
          </p:nvSpPr>
          <p:spPr>
            <a:xfrm rot="18900000">
              <a:off x="3228505" y="1762508"/>
              <a:ext cx="1048109" cy="1048109"/>
            </a:xfrm>
            <a:custGeom>
              <a:avLst/>
              <a:gdLst>
                <a:gd name="connsiteX0" fmla="*/ 832620 w 832574"/>
                <a:gd name="connsiteY0" fmla="*/ 416370 h 832574"/>
                <a:gd name="connsiteX1" fmla="*/ 416333 w 832574"/>
                <a:gd name="connsiteY1" fmla="*/ 832657 h 832574"/>
                <a:gd name="connsiteX2" fmla="*/ 46 w 832574"/>
                <a:gd name="connsiteY2" fmla="*/ 416370 h 832574"/>
                <a:gd name="connsiteX3" fmla="*/ 416333 w 832574"/>
                <a:gd name="connsiteY3" fmla="*/ 83 h 832574"/>
                <a:gd name="connsiteX4" fmla="*/ 832620 w 832574"/>
                <a:gd name="connsiteY4" fmla="*/ 416370 h 8325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32574" h="832574">
                  <a:moveTo>
                    <a:pt x="832620" y="416370"/>
                  </a:moveTo>
                  <a:cubicBezTo>
                    <a:pt x="832620" y="646279"/>
                    <a:pt x="646242" y="832657"/>
                    <a:pt x="416333" y="832657"/>
                  </a:cubicBezTo>
                  <a:cubicBezTo>
                    <a:pt x="186424" y="832657"/>
                    <a:pt x="46" y="646279"/>
                    <a:pt x="46" y="416370"/>
                  </a:cubicBezTo>
                  <a:cubicBezTo>
                    <a:pt x="46" y="186461"/>
                    <a:pt x="186424" y="83"/>
                    <a:pt x="416333" y="83"/>
                  </a:cubicBezTo>
                  <a:cubicBezTo>
                    <a:pt x="646242" y="83"/>
                    <a:pt x="832620" y="186461"/>
                    <a:pt x="832620" y="416370"/>
                  </a:cubicBezTo>
                  <a:close/>
                </a:path>
              </a:pathLst>
            </a:custGeom>
            <a:solidFill>
              <a:schemeClr val="accent2"/>
            </a:solidFill>
            <a:ln w="1274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 sz="2700">
                <a:cs typeface="B Nazanin" panose="00000400000000000000" pitchFamily="2" charset="-78"/>
              </a:endParaRPr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50D692B8-5297-755F-EDFB-D5A44D4BB1A4}"/>
                </a:ext>
              </a:extLst>
            </p:cNvPr>
            <p:cNvSpPr/>
            <p:nvPr/>
          </p:nvSpPr>
          <p:spPr>
            <a:xfrm rot="18900000">
              <a:off x="3942910" y="3151482"/>
              <a:ext cx="1048109" cy="1048109"/>
            </a:xfrm>
            <a:custGeom>
              <a:avLst/>
              <a:gdLst>
                <a:gd name="connsiteX0" fmla="*/ 832620 w 832574"/>
                <a:gd name="connsiteY0" fmla="*/ 416370 h 832574"/>
                <a:gd name="connsiteX1" fmla="*/ 416333 w 832574"/>
                <a:gd name="connsiteY1" fmla="*/ 832657 h 832574"/>
                <a:gd name="connsiteX2" fmla="*/ 46 w 832574"/>
                <a:gd name="connsiteY2" fmla="*/ 416370 h 832574"/>
                <a:gd name="connsiteX3" fmla="*/ 416333 w 832574"/>
                <a:gd name="connsiteY3" fmla="*/ 83 h 832574"/>
                <a:gd name="connsiteX4" fmla="*/ 832620 w 832574"/>
                <a:gd name="connsiteY4" fmla="*/ 416370 h 8325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32574" h="832574">
                  <a:moveTo>
                    <a:pt x="832620" y="416370"/>
                  </a:moveTo>
                  <a:cubicBezTo>
                    <a:pt x="832620" y="646279"/>
                    <a:pt x="646242" y="832657"/>
                    <a:pt x="416333" y="832657"/>
                  </a:cubicBezTo>
                  <a:cubicBezTo>
                    <a:pt x="186424" y="832657"/>
                    <a:pt x="46" y="646279"/>
                    <a:pt x="46" y="416370"/>
                  </a:cubicBezTo>
                  <a:cubicBezTo>
                    <a:pt x="46" y="186461"/>
                    <a:pt x="186424" y="83"/>
                    <a:pt x="416333" y="83"/>
                  </a:cubicBezTo>
                  <a:cubicBezTo>
                    <a:pt x="646242" y="83"/>
                    <a:pt x="832620" y="186461"/>
                    <a:pt x="832620" y="416370"/>
                  </a:cubicBezTo>
                  <a:close/>
                </a:path>
              </a:pathLst>
            </a:custGeom>
            <a:solidFill>
              <a:schemeClr val="accent2"/>
            </a:solidFill>
            <a:ln w="1274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 sz="2700">
                <a:cs typeface="B Nazanin" panose="00000400000000000000" pitchFamily="2" charset="-78"/>
              </a:endParaRPr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0D8FA566-B47A-63F5-9FB9-BD82C329D930}"/>
                </a:ext>
              </a:extLst>
            </p:cNvPr>
            <p:cNvSpPr/>
            <p:nvPr/>
          </p:nvSpPr>
          <p:spPr>
            <a:xfrm>
              <a:off x="3950927" y="4582304"/>
              <a:ext cx="1048109" cy="1048109"/>
            </a:xfrm>
            <a:custGeom>
              <a:avLst/>
              <a:gdLst>
                <a:gd name="connsiteX0" fmla="*/ 832574 w 832574"/>
                <a:gd name="connsiteY0" fmla="*/ 416287 h 832574"/>
                <a:gd name="connsiteX1" fmla="*/ 416287 w 832574"/>
                <a:gd name="connsiteY1" fmla="*/ 832574 h 832574"/>
                <a:gd name="connsiteX2" fmla="*/ 0 w 832574"/>
                <a:gd name="connsiteY2" fmla="*/ 416287 h 832574"/>
                <a:gd name="connsiteX3" fmla="*/ 416287 w 832574"/>
                <a:gd name="connsiteY3" fmla="*/ 0 h 832574"/>
                <a:gd name="connsiteX4" fmla="*/ 832574 w 832574"/>
                <a:gd name="connsiteY4" fmla="*/ 416287 h 8325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32574" h="832574">
                  <a:moveTo>
                    <a:pt x="832574" y="416287"/>
                  </a:moveTo>
                  <a:cubicBezTo>
                    <a:pt x="832574" y="646196"/>
                    <a:pt x="646196" y="832574"/>
                    <a:pt x="416287" y="832574"/>
                  </a:cubicBezTo>
                  <a:cubicBezTo>
                    <a:pt x="186378" y="832574"/>
                    <a:pt x="0" y="646196"/>
                    <a:pt x="0" y="416287"/>
                  </a:cubicBezTo>
                  <a:cubicBezTo>
                    <a:pt x="0" y="186378"/>
                    <a:pt x="186378" y="0"/>
                    <a:pt x="416287" y="0"/>
                  </a:cubicBezTo>
                  <a:cubicBezTo>
                    <a:pt x="646196" y="0"/>
                    <a:pt x="832574" y="186378"/>
                    <a:pt x="832574" y="416287"/>
                  </a:cubicBezTo>
                  <a:close/>
                </a:path>
              </a:pathLst>
            </a:custGeom>
            <a:solidFill>
              <a:schemeClr val="accent2"/>
            </a:solidFill>
            <a:ln w="1274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 sz="2700">
                <a:cs typeface="B Nazanin" panose="00000400000000000000" pitchFamily="2" charset="-78"/>
              </a:endParaRPr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39E34233-671E-B51E-E813-5C1BE3420462}"/>
                </a:ext>
              </a:extLst>
            </p:cNvPr>
            <p:cNvSpPr/>
            <p:nvPr/>
          </p:nvSpPr>
          <p:spPr>
            <a:xfrm rot="18900000">
              <a:off x="7915388" y="1762424"/>
              <a:ext cx="1048109" cy="1048109"/>
            </a:xfrm>
            <a:custGeom>
              <a:avLst/>
              <a:gdLst>
                <a:gd name="connsiteX0" fmla="*/ 832620 w 832574"/>
                <a:gd name="connsiteY0" fmla="*/ 416370 h 832574"/>
                <a:gd name="connsiteX1" fmla="*/ 416332 w 832574"/>
                <a:gd name="connsiteY1" fmla="*/ 832657 h 832574"/>
                <a:gd name="connsiteX2" fmla="*/ 45 w 832574"/>
                <a:gd name="connsiteY2" fmla="*/ 416370 h 832574"/>
                <a:gd name="connsiteX3" fmla="*/ 416332 w 832574"/>
                <a:gd name="connsiteY3" fmla="*/ 83 h 832574"/>
                <a:gd name="connsiteX4" fmla="*/ 832620 w 832574"/>
                <a:gd name="connsiteY4" fmla="*/ 416370 h 8325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32574" h="832574">
                  <a:moveTo>
                    <a:pt x="832620" y="416370"/>
                  </a:moveTo>
                  <a:cubicBezTo>
                    <a:pt x="832620" y="646279"/>
                    <a:pt x="646241" y="832657"/>
                    <a:pt x="416332" y="832657"/>
                  </a:cubicBezTo>
                  <a:cubicBezTo>
                    <a:pt x="186423" y="832657"/>
                    <a:pt x="45" y="646279"/>
                    <a:pt x="45" y="416370"/>
                  </a:cubicBezTo>
                  <a:cubicBezTo>
                    <a:pt x="45" y="186461"/>
                    <a:pt x="186423" y="83"/>
                    <a:pt x="416332" y="83"/>
                  </a:cubicBezTo>
                  <a:cubicBezTo>
                    <a:pt x="646241" y="83"/>
                    <a:pt x="832620" y="186461"/>
                    <a:pt x="832620" y="416370"/>
                  </a:cubicBezTo>
                  <a:close/>
                </a:path>
              </a:pathLst>
            </a:custGeom>
            <a:solidFill>
              <a:schemeClr val="accent2"/>
            </a:solidFill>
            <a:ln w="1274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 sz="2700">
                <a:cs typeface="B Nazanin" panose="00000400000000000000" pitchFamily="2" charset="-78"/>
              </a:endParaRPr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FB852F59-036E-D038-C701-EBAA9DBCEDF6}"/>
                </a:ext>
              </a:extLst>
            </p:cNvPr>
            <p:cNvSpPr/>
            <p:nvPr/>
          </p:nvSpPr>
          <p:spPr>
            <a:xfrm rot="17008199">
              <a:off x="7259495" y="3151135"/>
              <a:ext cx="1048109" cy="1048108"/>
            </a:xfrm>
            <a:custGeom>
              <a:avLst/>
              <a:gdLst>
                <a:gd name="connsiteX0" fmla="*/ 832620 w 832574"/>
                <a:gd name="connsiteY0" fmla="*/ 416370 h 832573"/>
                <a:gd name="connsiteX1" fmla="*/ 416333 w 832574"/>
                <a:gd name="connsiteY1" fmla="*/ 832657 h 832573"/>
                <a:gd name="connsiteX2" fmla="*/ 46 w 832574"/>
                <a:gd name="connsiteY2" fmla="*/ 416370 h 832573"/>
                <a:gd name="connsiteX3" fmla="*/ 416333 w 832574"/>
                <a:gd name="connsiteY3" fmla="*/ 83 h 832573"/>
                <a:gd name="connsiteX4" fmla="*/ 832620 w 832574"/>
                <a:gd name="connsiteY4" fmla="*/ 416370 h 8325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32574" h="832573">
                  <a:moveTo>
                    <a:pt x="832620" y="416370"/>
                  </a:moveTo>
                  <a:cubicBezTo>
                    <a:pt x="832620" y="646279"/>
                    <a:pt x="646242" y="832657"/>
                    <a:pt x="416333" y="832657"/>
                  </a:cubicBezTo>
                  <a:cubicBezTo>
                    <a:pt x="186424" y="832657"/>
                    <a:pt x="46" y="646279"/>
                    <a:pt x="46" y="416370"/>
                  </a:cubicBezTo>
                  <a:cubicBezTo>
                    <a:pt x="46" y="186461"/>
                    <a:pt x="186424" y="83"/>
                    <a:pt x="416333" y="83"/>
                  </a:cubicBezTo>
                  <a:cubicBezTo>
                    <a:pt x="646242" y="83"/>
                    <a:pt x="832620" y="186461"/>
                    <a:pt x="832620" y="416370"/>
                  </a:cubicBezTo>
                  <a:close/>
                </a:path>
              </a:pathLst>
            </a:custGeom>
            <a:solidFill>
              <a:schemeClr val="accent2"/>
            </a:solidFill>
            <a:ln w="1274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 sz="2700">
                <a:cs typeface="B Nazanin" panose="00000400000000000000" pitchFamily="2" charset="-78"/>
              </a:endParaRPr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28F1C4CA-6C56-90DE-8272-CA8D80E961DC}"/>
                </a:ext>
              </a:extLst>
            </p:cNvPr>
            <p:cNvSpPr/>
            <p:nvPr/>
          </p:nvSpPr>
          <p:spPr>
            <a:xfrm>
              <a:off x="7203919" y="4582304"/>
              <a:ext cx="1048109" cy="1048109"/>
            </a:xfrm>
            <a:custGeom>
              <a:avLst/>
              <a:gdLst>
                <a:gd name="connsiteX0" fmla="*/ 832574 w 832574"/>
                <a:gd name="connsiteY0" fmla="*/ 416287 h 832574"/>
                <a:gd name="connsiteX1" fmla="*/ 416287 w 832574"/>
                <a:gd name="connsiteY1" fmla="*/ 832574 h 832574"/>
                <a:gd name="connsiteX2" fmla="*/ 0 w 832574"/>
                <a:gd name="connsiteY2" fmla="*/ 416287 h 832574"/>
                <a:gd name="connsiteX3" fmla="*/ 416287 w 832574"/>
                <a:gd name="connsiteY3" fmla="*/ 0 h 832574"/>
                <a:gd name="connsiteX4" fmla="*/ 832574 w 832574"/>
                <a:gd name="connsiteY4" fmla="*/ 416287 h 8325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32574" h="832574">
                  <a:moveTo>
                    <a:pt x="832574" y="416287"/>
                  </a:moveTo>
                  <a:cubicBezTo>
                    <a:pt x="832574" y="646196"/>
                    <a:pt x="646196" y="832574"/>
                    <a:pt x="416287" y="832574"/>
                  </a:cubicBezTo>
                  <a:cubicBezTo>
                    <a:pt x="186378" y="832574"/>
                    <a:pt x="0" y="646196"/>
                    <a:pt x="0" y="416287"/>
                  </a:cubicBezTo>
                  <a:cubicBezTo>
                    <a:pt x="0" y="186378"/>
                    <a:pt x="186378" y="0"/>
                    <a:pt x="416287" y="0"/>
                  </a:cubicBezTo>
                  <a:cubicBezTo>
                    <a:pt x="646196" y="0"/>
                    <a:pt x="832574" y="186378"/>
                    <a:pt x="832574" y="416287"/>
                  </a:cubicBezTo>
                  <a:close/>
                </a:path>
              </a:pathLst>
            </a:custGeom>
            <a:solidFill>
              <a:schemeClr val="accent2"/>
            </a:solidFill>
            <a:ln w="1274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 sz="2700">
                <a:cs typeface="B Nazanin" panose="00000400000000000000" pitchFamily="2" charset="-78"/>
              </a:endParaRP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05965E0A-95A7-4C8B-C7B7-C7BEEAAAE116}"/>
                </a:ext>
              </a:extLst>
            </p:cNvPr>
            <p:cNvSpPr txBox="1"/>
            <p:nvPr/>
          </p:nvSpPr>
          <p:spPr>
            <a:xfrm>
              <a:off x="9035700" y="1816196"/>
              <a:ext cx="2525511" cy="78483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rtl="1">
                <a:spcBef>
                  <a:spcPts val="900"/>
                </a:spcBef>
              </a:pPr>
              <a:r>
                <a:rPr lang="fa-IR" sz="2100" b="1" dirty="0">
                  <a:solidFill>
                    <a:schemeClr val="bg1"/>
                  </a:solidFill>
                  <a:latin typeface="Lora" pitchFamily="2" charset="0"/>
                  <a:cs typeface="B Nazanin" panose="00000400000000000000" pitchFamily="2" charset="-78"/>
                </a:rPr>
                <a:t>بهداشت دندان</a:t>
              </a:r>
            </a:p>
            <a:p>
              <a:pPr algn="r" rtl="1">
                <a:spcBef>
                  <a:spcPts val="900"/>
                </a:spcBef>
              </a:pPr>
              <a:r>
                <a:rPr lang="fa-IR" sz="2100" b="1" dirty="0">
                  <a:solidFill>
                    <a:schemeClr val="bg1"/>
                  </a:solidFill>
                  <a:latin typeface="Lora" pitchFamily="2" charset="0"/>
                  <a:cs typeface="B Nazanin" panose="00000400000000000000" pitchFamily="2" charset="-78"/>
                </a:rPr>
                <a:t>این به سلامت و مراقبت کلی از دهان، از جمله دندان ها و لثه ها اشاره دارد.</a:t>
              </a:r>
              <a:endParaRPr lang="en-US" dirty="0">
                <a:solidFill>
                  <a:schemeClr val="bg1"/>
                </a:solidFill>
                <a:latin typeface="Lora" pitchFamily="2" charset="0"/>
                <a:cs typeface="B Nazanin" panose="00000400000000000000" pitchFamily="2" charset="-78"/>
              </a:endParaRP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9A3372A6-737A-7FB2-FE63-7416FCF903A9}"/>
                </a:ext>
              </a:extLst>
            </p:cNvPr>
            <p:cNvSpPr txBox="1"/>
            <p:nvPr/>
          </p:nvSpPr>
          <p:spPr>
            <a:xfrm>
              <a:off x="8439442" y="3189267"/>
              <a:ext cx="2525511" cy="100027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rtl="1">
                <a:spcBef>
                  <a:spcPts val="900"/>
                </a:spcBef>
              </a:pPr>
              <a:r>
                <a:rPr lang="fa-IR" sz="2100" b="1" dirty="0">
                  <a:solidFill>
                    <a:schemeClr val="bg1"/>
                  </a:solidFill>
                  <a:latin typeface="Lora" pitchFamily="2" charset="0"/>
                  <a:cs typeface="B Nazanin" panose="00000400000000000000" pitchFamily="2" charset="-78"/>
                </a:rPr>
                <a:t>روش های دندانپزشکی</a:t>
              </a:r>
            </a:p>
            <a:p>
              <a:pPr algn="r" rtl="1">
                <a:spcBef>
                  <a:spcPts val="900"/>
                </a:spcBef>
              </a:pPr>
              <a:r>
                <a:rPr lang="fa-IR" sz="2100" b="1" dirty="0">
                  <a:solidFill>
                    <a:schemeClr val="bg1"/>
                  </a:solidFill>
                  <a:latin typeface="Lora" pitchFamily="2" charset="0"/>
                  <a:cs typeface="B Nazanin" panose="00000400000000000000" pitchFamily="2" charset="-78"/>
                </a:rPr>
                <a:t>این می تواند به درمان ها یا عمل های مختلفی که دندانپزشکان انجام می دهند اشاره داشته باشد</a:t>
              </a:r>
              <a:endParaRPr lang="en-US" dirty="0">
                <a:solidFill>
                  <a:schemeClr val="bg1"/>
                </a:solidFill>
                <a:latin typeface="Lora" pitchFamily="2" charset="0"/>
                <a:cs typeface="B Nazanin" panose="00000400000000000000" pitchFamily="2" charset="-78"/>
              </a:endParaRP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AADE6CD4-3126-9080-DCF7-AC07E05EF03B}"/>
                </a:ext>
              </a:extLst>
            </p:cNvPr>
            <p:cNvSpPr txBox="1"/>
            <p:nvPr/>
          </p:nvSpPr>
          <p:spPr>
            <a:xfrm>
              <a:off x="8439442" y="4732530"/>
              <a:ext cx="2525511" cy="78483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rtl="1">
                <a:spcBef>
                  <a:spcPts val="900"/>
                </a:spcBef>
              </a:pPr>
              <a:r>
                <a:rPr lang="fa-IR" sz="2100" b="1" dirty="0">
                  <a:solidFill>
                    <a:schemeClr val="bg1"/>
                  </a:solidFill>
                  <a:latin typeface="Lora" pitchFamily="2" charset="0"/>
                  <a:cs typeface="B Nazanin" panose="00000400000000000000" pitchFamily="2" charset="-78"/>
                </a:rPr>
                <a:t>بهداشت دندان</a:t>
              </a:r>
            </a:p>
            <a:p>
              <a:pPr algn="r" rtl="1">
                <a:spcBef>
                  <a:spcPts val="900"/>
                </a:spcBef>
              </a:pPr>
              <a:r>
                <a:rPr lang="fa-IR" sz="2100" b="1" dirty="0">
                  <a:solidFill>
                    <a:schemeClr val="bg1"/>
                  </a:solidFill>
                  <a:latin typeface="Lora" pitchFamily="2" charset="0"/>
                  <a:cs typeface="B Nazanin" panose="00000400000000000000" pitchFamily="2" charset="-78"/>
                </a:rPr>
                <a:t>این تمرین حفظ تمیزی دندان ها برای جلوگیری از پوسیدگی دندان است</a:t>
              </a:r>
              <a:endParaRPr lang="en-US" dirty="0">
                <a:solidFill>
                  <a:schemeClr val="bg1"/>
                </a:solidFill>
                <a:latin typeface="Lora" pitchFamily="2" charset="0"/>
                <a:cs typeface="B Nazanin" panose="00000400000000000000" pitchFamily="2" charset="-78"/>
              </a:endParaRPr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925861D7-2C3D-554D-639D-4E7D17427354}"/>
                </a:ext>
              </a:extLst>
            </p:cNvPr>
            <p:cNvSpPr txBox="1"/>
            <p:nvPr/>
          </p:nvSpPr>
          <p:spPr>
            <a:xfrm>
              <a:off x="1293189" y="3189267"/>
              <a:ext cx="2525511" cy="100027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rtl="1">
                <a:spcBef>
                  <a:spcPts val="900"/>
                </a:spcBef>
              </a:pPr>
              <a:r>
                <a:rPr lang="fa-IR" sz="2100" b="1" dirty="0">
                  <a:solidFill>
                    <a:schemeClr val="bg1"/>
                  </a:solidFill>
                  <a:latin typeface="Lora" pitchFamily="2" charset="0"/>
                  <a:cs typeface="B Nazanin" panose="00000400000000000000" pitchFamily="2" charset="-78"/>
                </a:rPr>
                <a:t>بیمه ی دندان پزشکی</a:t>
              </a:r>
            </a:p>
            <a:p>
              <a:pPr algn="r" rtl="1">
                <a:spcBef>
                  <a:spcPts val="900"/>
                </a:spcBef>
              </a:pPr>
              <a:r>
                <a:rPr lang="fa-IR" sz="2100" b="1" dirty="0">
                  <a:solidFill>
                    <a:schemeClr val="bg1"/>
                  </a:solidFill>
                  <a:latin typeface="Lora" pitchFamily="2" charset="0"/>
                  <a:cs typeface="B Nazanin" panose="00000400000000000000" pitchFamily="2" charset="-78"/>
                </a:rPr>
                <a:t>این یک نوع بیمه درمانی است که بخشی از هزینه های مراقبت از دندان را پوشش می دهد.</a:t>
              </a:r>
              <a:endParaRPr lang="en-US" dirty="0">
                <a:solidFill>
                  <a:schemeClr val="bg1"/>
                </a:solidFill>
                <a:latin typeface="Lora" pitchFamily="2" charset="0"/>
                <a:cs typeface="B Nazanin" panose="00000400000000000000" pitchFamily="2" charset="-78"/>
              </a:endParaRP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4458AC8A-E9C5-C9AE-7DC8-6396ECA611ED}"/>
                </a:ext>
              </a:extLst>
            </p:cNvPr>
            <p:cNvSpPr txBox="1"/>
            <p:nvPr/>
          </p:nvSpPr>
          <p:spPr>
            <a:xfrm>
              <a:off x="1293189" y="4732530"/>
              <a:ext cx="2525511" cy="100027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rtl="1">
                <a:spcBef>
                  <a:spcPts val="900"/>
                </a:spcBef>
              </a:pPr>
              <a:r>
                <a:rPr lang="fa-IR" sz="2100" b="1" dirty="0">
                  <a:solidFill>
                    <a:schemeClr val="bg1"/>
                  </a:solidFill>
                  <a:latin typeface="Lora" pitchFamily="2" charset="0"/>
                  <a:cs typeface="B Nazanin" panose="00000400000000000000" pitchFamily="2" charset="-78"/>
                </a:rPr>
                <a:t>دانشکده دندانپزشکی</a:t>
              </a:r>
            </a:p>
            <a:p>
              <a:pPr algn="r" rtl="1">
                <a:spcBef>
                  <a:spcPts val="900"/>
                </a:spcBef>
              </a:pPr>
              <a:r>
                <a:rPr lang="fa-IR" sz="2100" b="1" dirty="0">
                  <a:solidFill>
                    <a:schemeClr val="bg1"/>
                  </a:solidFill>
                  <a:latin typeface="Lora" pitchFamily="2" charset="0"/>
                  <a:cs typeface="B Nazanin" panose="00000400000000000000" pitchFamily="2" charset="-78"/>
                </a:rPr>
                <a:t>این یک برنامه تخصصی در دانشگاه است که در آن دندانپزشکان آینده آموزش می بینند.</a:t>
              </a:r>
              <a:endParaRPr lang="en-US" dirty="0">
                <a:solidFill>
                  <a:schemeClr val="bg1"/>
                </a:solidFill>
                <a:latin typeface="Lora" pitchFamily="2" charset="0"/>
                <a:cs typeface="B Nazanin" panose="00000400000000000000" pitchFamily="2" charset="-78"/>
              </a:endParaRPr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406B1776-4EAB-0DC1-A645-E1D1911B2F5A}"/>
                </a:ext>
              </a:extLst>
            </p:cNvPr>
            <p:cNvSpPr txBox="1"/>
            <p:nvPr/>
          </p:nvSpPr>
          <p:spPr>
            <a:xfrm>
              <a:off x="564746" y="1816196"/>
              <a:ext cx="2525511" cy="100027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rtl="1">
                <a:spcBef>
                  <a:spcPts val="900"/>
                </a:spcBef>
              </a:pPr>
              <a:r>
                <a:rPr lang="fa-IR" sz="2100" b="1" dirty="0">
                  <a:solidFill>
                    <a:schemeClr val="bg1"/>
                  </a:solidFill>
                  <a:latin typeface="Lora" pitchFamily="2" charset="0"/>
                  <a:cs typeface="B Nazanin" panose="00000400000000000000" pitchFamily="2" charset="-78"/>
                </a:rPr>
                <a:t>حرفه دندانپزشکی</a:t>
              </a:r>
            </a:p>
            <a:p>
              <a:pPr algn="r" rtl="1">
                <a:spcBef>
                  <a:spcPts val="900"/>
                </a:spcBef>
              </a:pPr>
              <a:r>
                <a:rPr lang="fa-IR" sz="2100" b="1" dirty="0">
                  <a:solidFill>
                    <a:schemeClr val="bg1"/>
                  </a:solidFill>
                  <a:latin typeface="Lora" pitchFamily="2" charset="0"/>
                  <a:cs typeface="B Nazanin" panose="00000400000000000000" pitchFamily="2" charset="-78"/>
                </a:rPr>
                <a:t>این به حرفه دندانپزشکی از جمله دندانپزشکان، دستیاران دندانپزشکی اشاره دارد</a:t>
              </a:r>
              <a:endParaRPr lang="en-US" dirty="0">
                <a:solidFill>
                  <a:schemeClr val="bg1"/>
                </a:solidFill>
                <a:latin typeface="Lora" pitchFamily="2" charset="0"/>
                <a:cs typeface="B Nazanin" panose="00000400000000000000" pitchFamily="2" charset="-78"/>
              </a:endParaRPr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B2DD0402-FDA2-9DD8-D314-C51175132237}"/>
                </a:ext>
              </a:extLst>
            </p:cNvPr>
            <p:cNvSpPr txBox="1"/>
            <p:nvPr/>
          </p:nvSpPr>
          <p:spPr>
            <a:xfrm>
              <a:off x="3515059" y="2024952"/>
              <a:ext cx="475001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en-US" sz="42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Lora" pitchFamily="2" charset="0"/>
                  <a:cs typeface="B Nazanin" panose="00000400000000000000" pitchFamily="2" charset="-78"/>
                </a:rPr>
                <a:t>1</a:t>
              </a:r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42C16F95-DF3B-E682-6511-0E4ACD9C5C49}"/>
                </a:ext>
              </a:extLst>
            </p:cNvPr>
            <p:cNvSpPr txBox="1"/>
            <p:nvPr/>
          </p:nvSpPr>
          <p:spPr>
            <a:xfrm>
              <a:off x="8201942" y="2024868"/>
              <a:ext cx="475001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en-US" sz="42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Lora" pitchFamily="2" charset="0"/>
                  <a:cs typeface="B Nazanin" panose="00000400000000000000" pitchFamily="2" charset="-78"/>
                </a:rPr>
                <a:t>2</a:t>
              </a:r>
            </a:p>
          </p:txBody>
        </p:sp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2EE6C3D3-CF62-7995-D2EC-3D5D211EDAFC}"/>
                </a:ext>
              </a:extLst>
            </p:cNvPr>
            <p:cNvSpPr txBox="1"/>
            <p:nvPr/>
          </p:nvSpPr>
          <p:spPr>
            <a:xfrm>
              <a:off x="7532815" y="3397016"/>
              <a:ext cx="475001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en-US" sz="42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Lora" pitchFamily="2" charset="0"/>
                  <a:cs typeface="B Nazanin" panose="00000400000000000000" pitchFamily="2" charset="-78"/>
                </a:rPr>
                <a:t>4</a:t>
              </a:r>
            </a:p>
          </p:txBody>
        </p: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DE420CDE-C165-3475-A8E2-4E000BDB6F7F}"/>
                </a:ext>
              </a:extLst>
            </p:cNvPr>
            <p:cNvSpPr txBox="1"/>
            <p:nvPr/>
          </p:nvSpPr>
          <p:spPr>
            <a:xfrm>
              <a:off x="7490473" y="4844748"/>
              <a:ext cx="475001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en-US" sz="42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Lora" pitchFamily="2" charset="0"/>
                  <a:cs typeface="B Nazanin" panose="00000400000000000000" pitchFamily="2" charset="-78"/>
                </a:rPr>
                <a:t>6</a:t>
              </a:r>
            </a:p>
          </p:txBody>
        </p:sp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912D10B2-4728-5694-7955-50C9D6C72C56}"/>
                </a:ext>
              </a:extLst>
            </p:cNvPr>
            <p:cNvSpPr txBox="1"/>
            <p:nvPr/>
          </p:nvSpPr>
          <p:spPr>
            <a:xfrm>
              <a:off x="4229463" y="3426928"/>
              <a:ext cx="475001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en-US" sz="42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Lora" pitchFamily="2" charset="0"/>
                  <a:cs typeface="B Nazanin" panose="00000400000000000000" pitchFamily="2" charset="-78"/>
                </a:rPr>
                <a:t>3</a:t>
              </a:r>
            </a:p>
          </p:txBody>
        </p:sp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55D423F0-C513-D98B-8AA6-FD9F6A82B925}"/>
                </a:ext>
              </a:extLst>
            </p:cNvPr>
            <p:cNvSpPr txBox="1"/>
            <p:nvPr/>
          </p:nvSpPr>
          <p:spPr>
            <a:xfrm>
              <a:off x="4237481" y="4831643"/>
              <a:ext cx="475001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en-US" sz="42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Lora" pitchFamily="2" charset="0"/>
                  <a:cs typeface="B Nazanin" panose="00000400000000000000" pitchFamily="2" charset="-78"/>
                </a:rPr>
                <a:t>5</a:t>
              </a:r>
            </a:p>
          </p:txBody>
        </p:sp>
      </p:grpSp>
      <p:sp>
        <p:nvSpPr>
          <p:cNvPr id="2" name="Freeform 35">
            <a:extLst>
              <a:ext uri="{FF2B5EF4-FFF2-40B4-BE49-F238E27FC236}">
                <a16:creationId xmlns:a16="http://schemas.microsoft.com/office/drawing/2014/main" id="{983403DF-8EA1-29D6-7653-8AC44B9A6575}"/>
              </a:ext>
            </a:extLst>
          </p:cNvPr>
          <p:cNvSpPr/>
          <p:nvPr/>
        </p:nvSpPr>
        <p:spPr bwMode="auto">
          <a:xfrm>
            <a:off x="7133141" y="4170473"/>
            <a:ext cx="3536045" cy="4623488"/>
          </a:xfrm>
          <a:custGeom>
            <a:avLst/>
            <a:gdLst>
              <a:gd name="T0" fmla="*/ 314 w 685"/>
              <a:gd name="T1" fmla="*/ 0 h 706"/>
              <a:gd name="T2" fmla="*/ 565 w 685"/>
              <a:gd name="T3" fmla="*/ 0 h 706"/>
              <a:gd name="T4" fmla="*/ 619 w 685"/>
              <a:gd name="T5" fmla="*/ 58 h 706"/>
              <a:gd name="T6" fmla="*/ 487 w 685"/>
              <a:gd name="T7" fmla="*/ 258 h 706"/>
              <a:gd name="T8" fmla="*/ 434 w 685"/>
              <a:gd name="T9" fmla="*/ 281 h 706"/>
              <a:gd name="T10" fmla="*/ 350 w 685"/>
              <a:gd name="T11" fmla="*/ 406 h 706"/>
              <a:gd name="T12" fmla="*/ 354 w 685"/>
              <a:gd name="T13" fmla="*/ 518 h 706"/>
              <a:gd name="T14" fmla="*/ 373 w 685"/>
              <a:gd name="T15" fmla="*/ 536 h 706"/>
              <a:gd name="T16" fmla="*/ 574 w 685"/>
              <a:gd name="T17" fmla="*/ 575 h 706"/>
              <a:gd name="T18" fmla="*/ 673 w 685"/>
              <a:gd name="T19" fmla="*/ 644 h 706"/>
              <a:gd name="T20" fmla="*/ 675 w 685"/>
              <a:gd name="T21" fmla="*/ 677 h 706"/>
              <a:gd name="T22" fmla="*/ 642 w 685"/>
              <a:gd name="T23" fmla="*/ 674 h 706"/>
              <a:gd name="T24" fmla="*/ 379 w 685"/>
              <a:gd name="T25" fmla="*/ 605 h 706"/>
              <a:gd name="T26" fmla="*/ 368 w 685"/>
              <a:gd name="T27" fmla="*/ 608 h 706"/>
              <a:gd name="T28" fmla="*/ 374 w 685"/>
              <a:gd name="T29" fmla="*/ 619 h 706"/>
              <a:gd name="T30" fmla="*/ 423 w 685"/>
              <a:gd name="T31" fmla="*/ 644 h 706"/>
              <a:gd name="T32" fmla="*/ 476 w 685"/>
              <a:gd name="T33" fmla="*/ 661 h 706"/>
              <a:gd name="T34" fmla="*/ 493 w 685"/>
              <a:gd name="T35" fmla="*/ 689 h 706"/>
              <a:gd name="T36" fmla="*/ 467 w 685"/>
              <a:gd name="T37" fmla="*/ 705 h 706"/>
              <a:gd name="T38" fmla="*/ 151 w 685"/>
              <a:gd name="T39" fmla="*/ 706 h 706"/>
              <a:gd name="T40" fmla="*/ 129 w 685"/>
              <a:gd name="T41" fmla="*/ 692 h 706"/>
              <a:gd name="T42" fmla="*/ 137 w 685"/>
              <a:gd name="T43" fmla="*/ 665 h 706"/>
              <a:gd name="T44" fmla="*/ 170 w 685"/>
              <a:gd name="T45" fmla="*/ 650 h 706"/>
              <a:gd name="T46" fmla="*/ 230 w 685"/>
              <a:gd name="T47" fmla="*/ 625 h 706"/>
              <a:gd name="T48" fmla="*/ 245 w 685"/>
              <a:gd name="T49" fmla="*/ 603 h 706"/>
              <a:gd name="T50" fmla="*/ 226 w 685"/>
              <a:gd name="T51" fmla="*/ 596 h 706"/>
              <a:gd name="T52" fmla="*/ 149 w 685"/>
              <a:gd name="T53" fmla="*/ 564 h 706"/>
              <a:gd name="T54" fmla="*/ 147 w 685"/>
              <a:gd name="T55" fmla="*/ 416 h 706"/>
              <a:gd name="T56" fmla="*/ 210 w 685"/>
              <a:gd name="T57" fmla="*/ 390 h 706"/>
              <a:gd name="T58" fmla="*/ 223 w 685"/>
              <a:gd name="T59" fmla="*/ 399 h 706"/>
              <a:gd name="T60" fmla="*/ 220 w 685"/>
              <a:gd name="T61" fmla="*/ 459 h 706"/>
              <a:gd name="T62" fmla="*/ 209 w 685"/>
              <a:gd name="T63" fmla="*/ 474 h 706"/>
              <a:gd name="T64" fmla="*/ 209 w 685"/>
              <a:gd name="T65" fmla="*/ 502 h 706"/>
              <a:gd name="T66" fmla="*/ 212 w 685"/>
              <a:gd name="T67" fmla="*/ 505 h 706"/>
              <a:gd name="T68" fmla="*/ 250 w 685"/>
              <a:gd name="T69" fmla="*/ 517 h 706"/>
              <a:gd name="T70" fmla="*/ 256 w 685"/>
              <a:gd name="T71" fmla="*/ 484 h 706"/>
              <a:gd name="T72" fmla="*/ 260 w 685"/>
              <a:gd name="T73" fmla="*/ 400 h 706"/>
              <a:gd name="T74" fmla="*/ 224 w 685"/>
              <a:gd name="T75" fmla="*/ 314 h 706"/>
              <a:gd name="T76" fmla="*/ 157 w 685"/>
              <a:gd name="T77" fmla="*/ 270 h 706"/>
              <a:gd name="T78" fmla="*/ 5 w 685"/>
              <a:gd name="T79" fmla="*/ 92 h 706"/>
              <a:gd name="T80" fmla="*/ 1 w 685"/>
              <a:gd name="T81" fmla="*/ 37 h 706"/>
              <a:gd name="T82" fmla="*/ 50 w 685"/>
              <a:gd name="T83" fmla="*/ 0 h 706"/>
              <a:gd name="T84" fmla="*/ 224 w 685"/>
              <a:gd name="T85" fmla="*/ 0 h 706"/>
              <a:gd name="T86" fmla="*/ 314 w 685"/>
              <a:gd name="T87" fmla="*/ 0 h 7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685" h="706">
                <a:moveTo>
                  <a:pt x="314" y="0"/>
                </a:moveTo>
                <a:cubicBezTo>
                  <a:pt x="398" y="0"/>
                  <a:pt x="482" y="0"/>
                  <a:pt x="565" y="0"/>
                </a:cubicBezTo>
                <a:cubicBezTo>
                  <a:pt x="610" y="0"/>
                  <a:pt x="623" y="15"/>
                  <a:pt x="619" y="58"/>
                </a:cubicBezTo>
                <a:cubicBezTo>
                  <a:pt x="613" y="150"/>
                  <a:pt x="566" y="215"/>
                  <a:pt x="487" y="258"/>
                </a:cubicBezTo>
                <a:cubicBezTo>
                  <a:pt x="470" y="268"/>
                  <a:pt x="453" y="276"/>
                  <a:pt x="434" y="281"/>
                </a:cubicBezTo>
                <a:cubicBezTo>
                  <a:pt x="384" y="297"/>
                  <a:pt x="347" y="353"/>
                  <a:pt x="350" y="406"/>
                </a:cubicBezTo>
                <a:cubicBezTo>
                  <a:pt x="352" y="443"/>
                  <a:pt x="353" y="480"/>
                  <a:pt x="354" y="518"/>
                </a:cubicBezTo>
                <a:cubicBezTo>
                  <a:pt x="354" y="531"/>
                  <a:pt x="359" y="536"/>
                  <a:pt x="373" y="536"/>
                </a:cubicBezTo>
                <a:cubicBezTo>
                  <a:pt x="441" y="540"/>
                  <a:pt x="509" y="551"/>
                  <a:pt x="574" y="575"/>
                </a:cubicBezTo>
                <a:cubicBezTo>
                  <a:pt x="613" y="589"/>
                  <a:pt x="650" y="607"/>
                  <a:pt x="673" y="644"/>
                </a:cubicBezTo>
                <a:cubicBezTo>
                  <a:pt x="680" y="655"/>
                  <a:pt x="685" y="667"/>
                  <a:pt x="675" y="677"/>
                </a:cubicBezTo>
                <a:cubicBezTo>
                  <a:pt x="664" y="688"/>
                  <a:pt x="652" y="681"/>
                  <a:pt x="642" y="674"/>
                </a:cubicBezTo>
                <a:cubicBezTo>
                  <a:pt x="564" y="614"/>
                  <a:pt x="473" y="605"/>
                  <a:pt x="379" y="605"/>
                </a:cubicBezTo>
                <a:cubicBezTo>
                  <a:pt x="375" y="605"/>
                  <a:pt x="371" y="604"/>
                  <a:pt x="368" y="608"/>
                </a:cubicBezTo>
                <a:cubicBezTo>
                  <a:pt x="365" y="613"/>
                  <a:pt x="371" y="616"/>
                  <a:pt x="374" y="619"/>
                </a:cubicBezTo>
                <a:cubicBezTo>
                  <a:pt x="388" y="632"/>
                  <a:pt x="404" y="641"/>
                  <a:pt x="423" y="644"/>
                </a:cubicBezTo>
                <a:cubicBezTo>
                  <a:pt x="441" y="647"/>
                  <a:pt x="459" y="652"/>
                  <a:pt x="476" y="661"/>
                </a:cubicBezTo>
                <a:cubicBezTo>
                  <a:pt x="487" y="667"/>
                  <a:pt x="496" y="675"/>
                  <a:pt x="493" y="689"/>
                </a:cubicBezTo>
                <a:cubicBezTo>
                  <a:pt x="490" y="703"/>
                  <a:pt x="478" y="705"/>
                  <a:pt x="467" y="705"/>
                </a:cubicBezTo>
                <a:cubicBezTo>
                  <a:pt x="361" y="706"/>
                  <a:pt x="256" y="706"/>
                  <a:pt x="151" y="706"/>
                </a:cubicBezTo>
                <a:cubicBezTo>
                  <a:pt x="141" y="706"/>
                  <a:pt x="133" y="703"/>
                  <a:pt x="129" y="692"/>
                </a:cubicBezTo>
                <a:cubicBezTo>
                  <a:pt x="126" y="681"/>
                  <a:pt x="129" y="673"/>
                  <a:pt x="137" y="665"/>
                </a:cubicBezTo>
                <a:cubicBezTo>
                  <a:pt x="147" y="657"/>
                  <a:pt x="158" y="653"/>
                  <a:pt x="170" y="650"/>
                </a:cubicBezTo>
                <a:cubicBezTo>
                  <a:pt x="191" y="646"/>
                  <a:pt x="211" y="636"/>
                  <a:pt x="230" y="625"/>
                </a:cubicBezTo>
                <a:cubicBezTo>
                  <a:pt x="239" y="621"/>
                  <a:pt x="246" y="613"/>
                  <a:pt x="245" y="603"/>
                </a:cubicBezTo>
                <a:cubicBezTo>
                  <a:pt x="243" y="594"/>
                  <a:pt x="233" y="597"/>
                  <a:pt x="226" y="596"/>
                </a:cubicBezTo>
                <a:cubicBezTo>
                  <a:pt x="198" y="590"/>
                  <a:pt x="173" y="579"/>
                  <a:pt x="149" y="564"/>
                </a:cubicBezTo>
                <a:cubicBezTo>
                  <a:pt x="98" y="531"/>
                  <a:pt x="97" y="450"/>
                  <a:pt x="147" y="416"/>
                </a:cubicBezTo>
                <a:cubicBezTo>
                  <a:pt x="166" y="403"/>
                  <a:pt x="188" y="396"/>
                  <a:pt x="210" y="390"/>
                </a:cubicBezTo>
                <a:cubicBezTo>
                  <a:pt x="219" y="387"/>
                  <a:pt x="223" y="389"/>
                  <a:pt x="223" y="399"/>
                </a:cubicBezTo>
                <a:cubicBezTo>
                  <a:pt x="221" y="419"/>
                  <a:pt x="220" y="439"/>
                  <a:pt x="220" y="459"/>
                </a:cubicBezTo>
                <a:cubicBezTo>
                  <a:pt x="220" y="468"/>
                  <a:pt x="215" y="470"/>
                  <a:pt x="209" y="474"/>
                </a:cubicBezTo>
                <a:cubicBezTo>
                  <a:pt x="198" y="483"/>
                  <a:pt x="198" y="493"/>
                  <a:pt x="209" y="502"/>
                </a:cubicBezTo>
                <a:cubicBezTo>
                  <a:pt x="210" y="503"/>
                  <a:pt x="211" y="504"/>
                  <a:pt x="212" y="505"/>
                </a:cubicBezTo>
                <a:cubicBezTo>
                  <a:pt x="224" y="510"/>
                  <a:pt x="237" y="523"/>
                  <a:pt x="250" y="517"/>
                </a:cubicBezTo>
                <a:cubicBezTo>
                  <a:pt x="262" y="511"/>
                  <a:pt x="255" y="495"/>
                  <a:pt x="256" y="484"/>
                </a:cubicBezTo>
                <a:cubicBezTo>
                  <a:pt x="258" y="456"/>
                  <a:pt x="258" y="428"/>
                  <a:pt x="260" y="400"/>
                </a:cubicBezTo>
                <a:cubicBezTo>
                  <a:pt x="262" y="365"/>
                  <a:pt x="248" y="338"/>
                  <a:pt x="224" y="314"/>
                </a:cubicBezTo>
                <a:cubicBezTo>
                  <a:pt x="205" y="295"/>
                  <a:pt x="182" y="281"/>
                  <a:pt x="157" y="270"/>
                </a:cubicBezTo>
                <a:cubicBezTo>
                  <a:pt x="77" y="236"/>
                  <a:pt x="24" y="179"/>
                  <a:pt x="5" y="92"/>
                </a:cubicBezTo>
                <a:cubicBezTo>
                  <a:pt x="1" y="74"/>
                  <a:pt x="0" y="55"/>
                  <a:pt x="1" y="37"/>
                </a:cubicBezTo>
                <a:cubicBezTo>
                  <a:pt x="2" y="14"/>
                  <a:pt x="20" y="0"/>
                  <a:pt x="50" y="0"/>
                </a:cubicBezTo>
                <a:cubicBezTo>
                  <a:pt x="108" y="0"/>
                  <a:pt x="166" y="0"/>
                  <a:pt x="224" y="0"/>
                </a:cubicBezTo>
                <a:cubicBezTo>
                  <a:pt x="254" y="0"/>
                  <a:pt x="284" y="0"/>
                  <a:pt x="314" y="0"/>
                </a:cubicBezTo>
                <a:close/>
              </a:path>
            </a:pathLst>
          </a:custGeom>
          <a:solidFill>
            <a:schemeClr val="bg2">
              <a:lumMod val="50000"/>
            </a:schemeClr>
          </a:solidFill>
          <a:ln>
            <a:noFill/>
          </a:ln>
        </p:spPr>
        <p:txBody>
          <a:bodyPr vert="horz" wrap="square" lIns="137160" tIns="68580" rIns="137160" bIns="68580" numCol="1" anchor="t" anchorCtr="0" compatLnSpc="1">
            <a:prstTxWarp prst="textNoShape">
              <a:avLst/>
            </a:prstTxWarp>
          </a:bodyPr>
          <a:lstStyle/>
          <a:p>
            <a:pPr rtl="1"/>
            <a:endParaRPr lang="es-ES" sz="2100">
              <a:cs typeface="B Nazanin" panose="00000400000000000000" pitchFamily="2" charset="-78"/>
            </a:endParaRPr>
          </a:p>
        </p:txBody>
      </p:sp>
      <p:sp>
        <p:nvSpPr>
          <p:cNvPr id="3" name="Freeform 38">
            <a:extLst>
              <a:ext uri="{FF2B5EF4-FFF2-40B4-BE49-F238E27FC236}">
                <a16:creationId xmlns:a16="http://schemas.microsoft.com/office/drawing/2014/main" id="{B91BB725-0486-467D-BA16-81CDCDE499ED}"/>
              </a:ext>
            </a:extLst>
          </p:cNvPr>
          <p:cNvSpPr/>
          <p:nvPr/>
        </p:nvSpPr>
        <p:spPr bwMode="auto">
          <a:xfrm>
            <a:off x="8251904" y="2777021"/>
            <a:ext cx="2967387" cy="4005281"/>
          </a:xfrm>
          <a:custGeom>
            <a:avLst/>
            <a:gdLst>
              <a:gd name="T0" fmla="*/ 378 w 625"/>
              <a:gd name="T1" fmla="*/ 673 h 705"/>
              <a:gd name="T2" fmla="*/ 370 w 625"/>
              <a:gd name="T3" fmla="*/ 675 h 705"/>
              <a:gd name="T4" fmla="*/ 275 w 625"/>
              <a:gd name="T5" fmla="*/ 696 h 705"/>
              <a:gd name="T6" fmla="*/ 206 w 625"/>
              <a:gd name="T7" fmla="*/ 705 h 705"/>
              <a:gd name="T8" fmla="*/ 205 w 625"/>
              <a:gd name="T9" fmla="*/ 705 h 705"/>
              <a:gd name="T10" fmla="*/ 203 w 625"/>
              <a:gd name="T11" fmla="*/ 705 h 705"/>
              <a:gd name="T12" fmla="*/ 199 w 625"/>
              <a:gd name="T13" fmla="*/ 626 h 705"/>
              <a:gd name="T14" fmla="*/ 199 w 625"/>
              <a:gd name="T15" fmla="*/ 626 h 705"/>
              <a:gd name="T16" fmla="*/ 250 w 625"/>
              <a:gd name="T17" fmla="*/ 617 h 705"/>
              <a:gd name="T18" fmla="*/ 258 w 625"/>
              <a:gd name="T19" fmla="*/ 615 h 705"/>
              <a:gd name="T20" fmla="*/ 278 w 625"/>
              <a:gd name="T21" fmla="*/ 609 h 705"/>
              <a:gd name="T22" fmla="*/ 286 w 625"/>
              <a:gd name="T23" fmla="*/ 608 h 705"/>
              <a:gd name="T24" fmla="*/ 307 w 625"/>
              <a:gd name="T25" fmla="*/ 601 h 705"/>
              <a:gd name="T26" fmla="*/ 493 w 625"/>
              <a:gd name="T27" fmla="*/ 455 h 705"/>
              <a:gd name="T28" fmla="*/ 509 w 625"/>
              <a:gd name="T29" fmla="*/ 302 h 705"/>
              <a:gd name="T30" fmla="*/ 389 w 625"/>
              <a:gd name="T31" fmla="*/ 195 h 705"/>
              <a:gd name="T32" fmla="*/ 266 w 625"/>
              <a:gd name="T33" fmla="*/ 197 h 705"/>
              <a:gd name="T34" fmla="*/ 125 w 625"/>
              <a:gd name="T35" fmla="*/ 196 h 705"/>
              <a:gd name="T36" fmla="*/ 71 w 625"/>
              <a:gd name="T37" fmla="*/ 204 h 705"/>
              <a:gd name="T38" fmla="*/ 33 w 625"/>
              <a:gd name="T39" fmla="*/ 224 h 705"/>
              <a:gd name="T40" fmla="*/ 6 w 625"/>
              <a:gd name="T41" fmla="*/ 209 h 705"/>
              <a:gd name="T42" fmla="*/ 19 w 625"/>
              <a:gd name="T43" fmla="*/ 190 h 705"/>
              <a:gd name="T44" fmla="*/ 37 w 625"/>
              <a:gd name="T45" fmla="*/ 178 h 705"/>
              <a:gd name="T46" fmla="*/ 73 w 625"/>
              <a:gd name="T47" fmla="*/ 124 h 705"/>
              <a:gd name="T48" fmla="*/ 126 w 625"/>
              <a:gd name="T49" fmla="*/ 54 h 705"/>
              <a:gd name="T50" fmla="*/ 150 w 625"/>
              <a:gd name="T51" fmla="*/ 69 h 705"/>
              <a:gd name="T52" fmla="*/ 154 w 625"/>
              <a:gd name="T53" fmla="*/ 71 h 705"/>
              <a:gd name="T54" fmla="*/ 162 w 625"/>
              <a:gd name="T55" fmla="*/ 73 h 705"/>
              <a:gd name="T56" fmla="*/ 196 w 625"/>
              <a:gd name="T57" fmla="*/ 64 h 705"/>
              <a:gd name="T58" fmla="*/ 197 w 625"/>
              <a:gd name="T59" fmla="*/ 63 h 705"/>
              <a:gd name="T60" fmla="*/ 207 w 625"/>
              <a:gd name="T61" fmla="*/ 33 h 705"/>
              <a:gd name="T62" fmla="*/ 220 w 625"/>
              <a:gd name="T63" fmla="*/ 16 h 705"/>
              <a:gd name="T64" fmla="*/ 452 w 625"/>
              <a:gd name="T65" fmla="*/ 46 h 705"/>
              <a:gd name="T66" fmla="*/ 530 w 625"/>
              <a:gd name="T67" fmla="*/ 98 h 705"/>
              <a:gd name="T68" fmla="*/ 530 w 625"/>
              <a:gd name="T69" fmla="*/ 98 h 705"/>
              <a:gd name="T70" fmla="*/ 550 w 625"/>
              <a:gd name="T71" fmla="*/ 119 h 705"/>
              <a:gd name="T72" fmla="*/ 553 w 625"/>
              <a:gd name="T73" fmla="*/ 122 h 705"/>
              <a:gd name="T74" fmla="*/ 613 w 625"/>
              <a:gd name="T75" fmla="*/ 238 h 705"/>
              <a:gd name="T76" fmla="*/ 614 w 625"/>
              <a:gd name="T77" fmla="*/ 245 h 705"/>
              <a:gd name="T78" fmla="*/ 625 w 625"/>
              <a:gd name="T79" fmla="*/ 290 h 705"/>
              <a:gd name="T80" fmla="*/ 625 w 625"/>
              <a:gd name="T81" fmla="*/ 369 h 705"/>
              <a:gd name="T82" fmla="*/ 622 w 625"/>
              <a:gd name="T83" fmla="*/ 393 h 705"/>
              <a:gd name="T84" fmla="*/ 620 w 625"/>
              <a:gd name="T85" fmla="*/ 402 h 705"/>
              <a:gd name="T86" fmla="*/ 605 w 625"/>
              <a:gd name="T87" fmla="*/ 449 h 705"/>
              <a:gd name="T88" fmla="*/ 553 w 625"/>
              <a:gd name="T89" fmla="*/ 548 h 705"/>
              <a:gd name="T90" fmla="*/ 554 w 625"/>
              <a:gd name="T91" fmla="*/ 549 h 705"/>
              <a:gd name="T92" fmla="*/ 553 w 625"/>
              <a:gd name="T93" fmla="*/ 548 h 705"/>
              <a:gd name="T94" fmla="*/ 510 w 625"/>
              <a:gd name="T95" fmla="*/ 592 h 705"/>
              <a:gd name="T96" fmla="*/ 378 w 625"/>
              <a:gd name="T97" fmla="*/ 673 h 7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625" h="705">
                <a:moveTo>
                  <a:pt x="378" y="673"/>
                </a:moveTo>
                <a:cubicBezTo>
                  <a:pt x="376" y="674"/>
                  <a:pt x="373" y="674"/>
                  <a:pt x="370" y="675"/>
                </a:cubicBezTo>
                <a:cubicBezTo>
                  <a:pt x="339" y="683"/>
                  <a:pt x="307" y="692"/>
                  <a:pt x="275" y="696"/>
                </a:cubicBezTo>
                <a:cubicBezTo>
                  <a:pt x="252" y="699"/>
                  <a:pt x="229" y="702"/>
                  <a:pt x="206" y="705"/>
                </a:cubicBezTo>
                <a:cubicBezTo>
                  <a:pt x="205" y="705"/>
                  <a:pt x="205" y="705"/>
                  <a:pt x="205" y="705"/>
                </a:cubicBezTo>
                <a:cubicBezTo>
                  <a:pt x="205" y="705"/>
                  <a:pt x="203" y="705"/>
                  <a:pt x="203" y="705"/>
                </a:cubicBezTo>
                <a:cubicBezTo>
                  <a:pt x="198" y="679"/>
                  <a:pt x="196" y="652"/>
                  <a:pt x="199" y="626"/>
                </a:cubicBezTo>
                <a:cubicBezTo>
                  <a:pt x="199" y="626"/>
                  <a:pt x="199" y="626"/>
                  <a:pt x="199" y="626"/>
                </a:cubicBezTo>
                <a:cubicBezTo>
                  <a:pt x="216" y="624"/>
                  <a:pt x="233" y="623"/>
                  <a:pt x="250" y="617"/>
                </a:cubicBezTo>
                <a:cubicBezTo>
                  <a:pt x="253" y="616"/>
                  <a:pt x="255" y="615"/>
                  <a:pt x="258" y="615"/>
                </a:cubicBezTo>
                <a:cubicBezTo>
                  <a:pt x="266" y="616"/>
                  <a:pt x="272" y="614"/>
                  <a:pt x="278" y="609"/>
                </a:cubicBezTo>
                <a:cubicBezTo>
                  <a:pt x="281" y="609"/>
                  <a:pt x="284" y="609"/>
                  <a:pt x="286" y="608"/>
                </a:cubicBezTo>
                <a:cubicBezTo>
                  <a:pt x="294" y="609"/>
                  <a:pt x="301" y="607"/>
                  <a:pt x="307" y="601"/>
                </a:cubicBezTo>
                <a:cubicBezTo>
                  <a:pt x="390" y="579"/>
                  <a:pt x="456" y="535"/>
                  <a:pt x="493" y="455"/>
                </a:cubicBezTo>
                <a:cubicBezTo>
                  <a:pt x="516" y="407"/>
                  <a:pt x="524" y="355"/>
                  <a:pt x="509" y="302"/>
                </a:cubicBezTo>
                <a:cubicBezTo>
                  <a:pt x="492" y="241"/>
                  <a:pt x="448" y="208"/>
                  <a:pt x="389" y="195"/>
                </a:cubicBezTo>
                <a:cubicBezTo>
                  <a:pt x="348" y="186"/>
                  <a:pt x="306" y="187"/>
                  <a:pt x="266" y="197"/>
                </a:cubicBezTo>
                <a:cubicBezTo>
                  <a:pt x="218" y="209"/>
                  <a:pt x="171" y="215"/>
                  <a:pt x="125" y="196"/>
                </a:cubicBezTo>
                <a:cubicBezTo>
                  <a:pt x="102" y="186"/>
                  <a:pt x="88" y="187"/>
                  <a:pt x="71" y="204"/>
                </a:cubicBezTo>
                <a:cubicBezTo>
                  <a:pt x="62" y="214"/>
                  <a:pt x="50" y="223"/>
                  <a:pt x="33" y="224"/>
                </a:cubicBezTo>
                <a:cubicBezTo>
                  <a:pt x="20" y="225"/>
                  <a:pt x="11" y="220"/>
                  <a:pt x="6" y="209"/>
                </a:cubicBezTo>
                <a:cubicBezTo>
                  <a:pt x="0" y="197"/>
                  <a:pt x="14" y="196"/>
                  <a:pt x="19" y="190"/>
                </a:cubicBezTo>
                <a:cubicBezTo>
                  <a:pt x="24" y="185"/>
                  <a:pt x="31" y="182"/>
                  <a:pt x="37" y="178"/>
                </a:cubicBezTo>
                <a:cubicBezTo>
                  <a:pt x="60" y="168"/>
                  <a:pt x="75" y="156"/>
                  <a:pt x="73" y="124"/>
                </a:cubicBezTo>
                <a:cubicBezTo>
                  <a:pt x="71" y="90"/>
                  <a:pt x="100" y="71"/>
                  <a:pt x="126" y="54"/>
                </a:cubicBezTo>
                <a:cubicBezTo>
                  <a:pt x="136" y="47"/>
                  <a:pt x="140" y="67"/>
                  <a:pt x="150" y="69"/>
                </a:cubicBezTo>
                <a:cubicBezTo>
                  <a:pt x="151" y="70"/>
                  <a:pt x="153" y="70"/>
                  <a:pt x="154" y="71"/>
                </a:cubicBezTo>
                <a:cubicBezTo>
                  <a:pt x="157" y="72"/>
                  <a:pt x="160" y="72"/>
                  <a:pt x="162" y="73"/>
                </a:cubicBezTo>
                <a:cubicBezTo>
                  <a:pt x="176" y="79"/>
                  <a:pt x="186" y="72"/>
                  <a:pt x="196" y="64"/>
                </a:cubicBezTo>
                <a:cubicBezTo>
                  <a:pt x="196" y="64"/>
                  <a:pt x="197" y="63"/>
                  <a:pt x="197" y="63"/>
                </a:cubicBezTo>
                <a:cubicBezTo>
                  <a:pt x="206" y="55"/>
                  <a:pt x="209" y="44"/>
                  <a:pt x="207" y="33"/>
                </a:cubicBezTo>
                <a:cubicBezTo>
                  <a:pt x="206" y="22"/>
                  <a:pt x="209" y="18"/>
                  <a:pt x="220" y="16"/>
                </a:cubicBezTo>
                <a:cubicBezTo>
                  <a:pt x="301" y="0"/>
                  <a:pt x="378" y="10"/>
                  <a:pt x="452" y="46"/>
                </a:cubicBezTo>
                <a:cubicBezTo>
                  <a:pt x="481" y="60"/>
                  <a:pt x="504" y="80"/>
                  <a:pt x="530" y="98"/>
                </a:cubicBezTo>
                <a:cubicBezTo>
                  <a:pt x="530" y="98"/>
                  <a:pt x="530" y="98"/>
                  <a:pt x="530" y="98"/>
                </a:cubicBezTo>
                <a:cubicBezTo>
                  <a:pt x="535" y="107"/>
                  <a:pt x="541" y="114"/>
                  <a:pt x="550" y="119"/>
                </a:cubicBezTo>
                <a:cubicBezTo>
                  <a:pt x="551" y="120"/>
                  <a:pt x="552" y="121"/>
                  <a:pt x="553" y="122"/>
                </a:cubicBezTo>
                <a:cubicBezTo>
                  <a:pt x="579" y="157"/>
                  <a:pt x="596" y="197"/>
                  <a:pt x="613" y="238"/>
                </a:cubicBezTo>
                <a:cubicBezTo>
                  <a:pt x="613" y="240"/>
                  <a:pt x="614" y="243"/>
                  <a:pt x="614" y="245"/>
                </a:cubicBezTo>
                <a:cubicBezTo>
                  <a:pt x="615" y="261"/>
                  <a:pt x="621" y="275"/>
                  <a:pt x="625" y="290"/>
                </a:cubicBezTo>
                <a:cubicBezTo>
                  <a:pt x="625" y="316"/>
                  <a:pt x="625" y="342"/>
                  <a:pt x="625" y="369"/>
                </a:cubicBezTo>
                <a:cubicBezTo>
                  <a:pt x="621" y="377"/>
                  <a:pt x="622" y="385"/>
                  <a:pt x="622" y="393"/>
                </a:cubicBezTo>
                <a:cubicBezTo>
                  <a:pt x="620" y="396"/>
                  <a:pt x="619" y="399"/>
                  <a:pt x="620" y="402"/>
                </a:cubicBezTo>
                <a:cubicBezTo>
                  <a:pt x="610" y="416"/>
                  <a:pt x="611" y="433"/>
                  <a:pt x="605" y="449"/>
                </a:cubicBezTo>
                <a:cubicBezTo>
                  <a:pt x="592" y="484"/>
                  <a:pt x="572" y="516"/>
                  <a:pt x="553" y="548"/>
                </a:cubicBezTo>
                <a:cubicBezTo>
                  <a:pt x="554" y="549"/>
                  <a:pt x="554" y="549"/>
                  <a:pt x="554" y="549"/>
                </a:cubicBezTo>
                <a:cubicBezTo>
                  <a:pt x="554" y="549"/>
                  <a:pt x="553" y="548"/>
                  <a:pt x="553" y="548"/>
                </a:cubicBezTo>
                <a:cubicBezTo>
                  <a:pt x="537" y="561"/>
                  <a:pt x="526" y="578"/>
                  <a:pt x="510" y="592"/>
                </a:cubicBezTo>
                <a:cubicBezTo>
                  <a:pt x="470" y="626"/>
                  <a:pt x="425" y="651"/>
                  <a:pt x="378" y="673"/>
                </a:cubicBezTo>
                <a:close/>
              </a:path>
            </a:pathLst>
          </a:custGeom>
          <a:solidFill>
            <a:schemeClr val="bg2">
              <a:lumMod val="50000"/>
            </a:schemeClr>
          </a:solidFill>
          <a:ln>
            <a:noFill/>
          </a:ln>
        </p:spPr>
        <p:txBody>
          <a:bodyPr vert="horz" wrap="square" lIns="137160" tIns="68580" rIns="137160" bIns="68580" numCol="1" anchor="t" anchorCtr="0" compatLnSpc="1">
            <a:prstTxWarp prst="textNoShape">
              <a:avLst/>
            </a:prstTxWarp>
          </a:bodyPr>
          <a:lstStyle/>
          <a:p>
            <a:pPr rtl="1"/>
            <a:endParaRPr lang="es-ES" sz="210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42941744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EDD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2D69D3ED-76C1-4832-9B00-A06E36611895}"/>
              </a:ext>
            </a:extLst>
          </p:cNvPr>
          <p:cNvSpPr/>
          <p:nvPr/>
        </p:nvSpPr>
        <p:spPr>
          <a:xfrm>
            <a:off x="1736839" y="1318853"/>
            <a:ext cx="15786629" cy="64633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 rtl="1"/>
            <a:r>
              <a:rPr lang="fa-IR" sz="2100" dirty="0">
                <a:solidFill>
                  <a:schemeClr val="tx1">
                    <a:lumMod val="50000"/>
                    <a:lumOff val="50000"/>
                  </a:schemeClr>
                </a:solidFill>
                <a:cs typeface="B Nazanin" panose="00000400000000000000" pitchFamily="2" charset="-78"/>
              </a:rPr>
              <a:t>مشتری بسیار مهم است، مشتری توسط مشتری دنبال خواهد شد. زیرا زمین پاک است و هیچ کس نمی خواهد آن را به آسانی زینت دهد. سس فردا با پیکان شلیک می شود. مهم نیست که چه، </a:t>
            </a:r>
            <a:r>
              <a:rPr lang="en-ID" sz="2100" dirty="0" err="1">
                <a:solidFill>
                  <a:schemeClr val="tx1">
                    <a:lumMod val="50000"/>
                    <a:lumOff val="50000"/>
                  </a:schemeClr>
                </a:solidFill>
                <a:cs typeface="B Nazanin" panose="00000400000000000000" pitchFamily="2" charset="-78"/>
              </a:rPr>
              <a:t>nibh</a:t>
            </a:r>
            <a:r>
              <a:rPr lang="en-ID" sz="2100" dirty="0">
                <a:solidFill>
                  <a:schemeClr val="tx1">
                    <a:lumMod val="50000"/>
                    <a:lumOff val="50000"/>
                  </a:schemeClr>
                </a:solidFill>
                <a:cs typeface="B Nazanin" panose="00000400000000000000" pitchFamily="2" charset="-78"/>
              </a:rPr>
              <a:t> </a:t>
            </a:r>
            <a:r>
              <a:rPr lang="en-ID" sz="2100" dirty="0" err="1">
                <a:solidFill>
                  <a:schemeClr val="tx1">
                    <a:lumMod val="50000"/>
                    <a:lumOff val="50000"/>
                  </a:schemeClr>
                </a:solidFill>
                <a:cs typeface="B Nazanin" panose="00000400000000000000" pitchFamily="2" charset="-78"/>
              </a:rPr>
              <a:t>sagittis</a:t>
            </a:r>
            <a:r>
              <a:rPr lang="en-ID" sz="2100" dirty="0">
                <a:solidFill>
                  <a:schemeClr val="tx1">
                    <a:lumMod val="50000"/>
                    <a:lumOff val="50000"/>
                  </a:schemeClr>
                </a:solidFill>
                <a:cs typeface="B Nazanin" panose="00000400000000000000" pitchFamily="2" charset="-78"/>
              </a:rPr>
              <a:t> </a:t>
            </a:r>
            <a:r>
              <a:rPr lang="en-ID" sz="2100" dirty="0" err="1">
                <a:solidFill>
                  <a:schemeClr val="tx1">
                    <a:lumMod val="50000"/>
                    <a:lumOff val="50000"/>
                  </a:schemeClr>
                </a:solidFill>
                <a:cs typeface="B Nazanin" panose="00000400000000000000" pitchFamily="2" charset="-78"/>
              </a:rPr>
              <a:t>tincidunt</a:t>
            </a:r>
            <a:r>
              <a:rPr lang="en-ID" sz="2100" dirty="0">
                <a:solidFill>
                  <a:schemeClr val="tx1">
                    <a:lumMod val="50000"/>
                    <a:lumOff val="50000"/>
                  </a:schemeClr>
                </a:solidFill>
                <a:cs typeface="B Nazanin" panose="00000400000000000000" pitchFamily="2" charset="-78"/>
              </a:rPr>
              <a:t> </a:t>
            </a:r>
            <a:r>
              <a:rPr lang="fa-IR" sz="2100" dirty="0">
                <a:solidFill>
                  <a:schemeClr val="tx1">
                    <a:lumMod val="50000"/>
                    <a:lumOff val="50000"/>
                  </a:schemeClr>
                </a:solidFill>
                <a:cs typeface="B Nazanin" panose="00000400000000000000" pitchFamily="2" charset="-78"/>
              </a:rPr>
              <a:t>چاپلوسی، هر </a:t>
            </a:r>
            <a:r>
              <a:rPr lang="en-ID" sz="2100" dirty="0" err="1">
                <a:solidFill>
                  <a:schemeClr val="tx1">
                    <a:lumMod val="50000"/>
                    <a:lumOff val="50000"/>
                  </a:schemeClr>
                </a:solidFill>
                <a:cs typeface="B Nazanin" panose="00000400000000000000" pitchFamily="2" charset="-78"/>
              </a:rPr>
              <a:t>sem</a:t>
            </a:r>
            <a:r>
              <a:rPr lang="en-ID" sz="2100" dirty="0">
                <a:solidFill>
                  <a:schemeClr val="tx1">
                    <a:lumMod val="50000"/>
                    <a:lumOff val="50000"/>
                  </a:schemeClr>
                </a:solidFill>
                <a:cs typeface="B Nazanin" panose="00000400000000000000" pitchFamily="2" charset="-78"/>
              </a:rPr>
              <a:t> </a:t>
            </a:r>
            <a:r>
              <a:rPr lang="en-ID" sz="2100" dirty="0" err="1">
                <a:solidFill>
                  <a:schemeClr val="tx1">
                    <a:lumMod val="50000"/>
                    <a:lumOff val="50000"/>
                  </a:schemeClr>
                </a:solidFill>
                <a:cs typeface="B Nazanin" panose="00000400000000000000" pitchFamily="2" charset="-78"/>
              </a:rPr>
              <a:t>venenatis</a:t>
            </a:r>
            <a:r>
              <a:rPr lang="en-ID" sz="2100" dirty="0">
                <a:solidFill>
                  <a:schemeClr val="tx1">
                    <a:lumMod val="50000"/>
                    <a:lumOff val="50000"/>
                  </a:schemeClr>
                </a:solidFill>
                <a:cs typeface="B Nazanin" panose="00000400000000000000" pitchFamily="2" charset="-78"/>
              </a:rPr>
              <a:t> </a:t>
            </a:r>
            <a:r>
              <a:rPr lang="en-ID" sz="2100" dirty="0" err="1">
                <a:solidFill>
                  <a:schemeClr val="tx1">
                    <a:lumMod val="50000"/>
                    <a:lumOff val="50000"/>
                  </a:schemeClr>
                </a:solidFill>
                <a:cs typeface="B Nazanin" panose="00000400000000000000" pitchFamily="2" charset="-78"/>
              </a:rPr>
              <a:t>turpis</a:t>
            </a:r>
            <a:r>
              <a:rPr lang="en-ID" sz="2100" dirty="0">
                <a:solidFill>
                  <a:schemeClr val="tx1">
                    <a:lumMod val="50000"/>
                    <a:lumOff val="50000"/>
                  </a:schemeClr>
                </a:solidFill>
                <a:cs typeface="B Nazanin" panose="00000400000000000000" pitchFamily="2" charset="-78"/>
              </a:rPr>
              <a:t>.</a:t>
            </a: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7D2BAFC4-21D3-4D61-B76B-593D8B754781}"/>
              </a:ext>
            </a:extLst>
          </p:cNvPr>
          <p:cNvGrpSpPr/>
          <p:nvPr/>
        </p:nvGrpSpPr>
        <p:grpSpPr>
          <a:xfrm>
            <a:off x="1463448" y="9315666"/>
            <a:ext cx="1702254" cy="486948"/>
            <a:chOff x="4103688" y="-2378075"/>
            <a:chExt cx="1309687" cy="374650"/>
          </a:xfrm>
          <a:solidFill>
            <a:schemeClr val="bg1"/>
          </a:solidFill>
        </p:grpSpPr>
        <p:sp>
          <p:nvSpPr>
            <p:cNvPr id="11" name="Freeform 254">
              <a:extLst>
                <a:ext uri="{FF2B5EF4-FFF2-40B4-BE49-F238E27FC236}">
                  <a16:creationId xmlns:a16="http://schemas.microsoft.com/office/drawing/2014/main" id="{A6BB8777-C4D6-4B6F-8A5B-CFB3C4988898}"/>
                </a:ext>
              </a:extLst>
            </p:cNvPr>
            <p:cNvSpPr>
              <a:spLocks/>
            </p:cNvSpPr>
            <p:nvPr/>
          </p:nvSpPr>
          <p:spPr bwMode="auto">
            <a:xfrm>
              <a:off x="4103688" y="-2374900"/>
              <a:ext cx="182562" cy="288925"/>
            </a:xfrm>
            <a:custGeom>
              <a:avLst/>
              <a:gdLst>
                <a:gd name="T0" fmla="*/ 43 w 61"/>
                <a:gd name="T1" fmla="*/ 47 h 95"/>
                <a:gd name="T2" fmla="*/ 30 w 61"/>
                <a:gd name="T3" fmla="*/ 55 h 95"/>
                <a:gd name="T4" fmla="*/ 11 w 61"/>
                <a:gd name="T5" fmla="*/ 83 h 95"/>
                <a:gd name="T6" fmla="*/ 11 w 61"/>
                <a:gd name="T7" fmla="*/ 85 h 95"/>
                <a:gd name="T8" fmla="*/ 57 w 61"/>
                <a:gd name="T9" fmla="*/ 85 h 95"/>
                <a:gd name="T10" fmla="*/ 60 w 61"/>
                <a:gd name="T11" fmla="*/ 88 h 95"/>
                <a:gd name="T12" fmla="*/ 60 w 61"/>
                <a:gd name="T13" fmla="*/ 93 h 95"/>
                <a:gd name="T14" fmla="*/ 57 w 61"/>
                <a:gd name="T15" fmla="*/ 95 h 95"/>
                <a:gd name="T16" fmla="*/ 3 w 61"/>
                <a:gd name="T17" fmla="*/ 95 h 95"/>
                <a:gd name="T18" fmla="*/ 0 w 61"/>
                <a:gd name="T19" fmla="*/ 93 h 95"/>
                <a:gd name="T20" fmla="*/ 0 w 61"/>
                <a:gd name="T21" fmla="*/ 83 h 95"/>
                <a:gd name="T22" fmla="*/ 21 w 61"/>
                <a:gd name="T23" fmla="*/ 49 h 95"/>
                <a:gd name="T24" fmla="*/ 35 w 61"/>
                <a:gd name="T25" fmla="*/ 40 h 95"/>
                <a:gd name="T26" fmla="*/ 49 w 61"/>
                <a:gd name="T27" fmla="*/ 22 h 95"/>
                <a:gd name="T28" fmla="*/ 28 w 61"/>
                <a:gd name="T29" fmla="*/ 9 h 95"/>
                <a:gd name="T30" fmla="*/ 4 w 61"/>
                <a:gd name="T31" fmla="*/ 11 h 95"/>
                <a:gd name="T32" fmla="*/ 3 w 61"/>
                <a:gd name="T33" fmla="*/ 11 h 95"/>
                <a:gd name="T34" fmla="*/ 1 w 61"/>
                <a:gd name="T35" fmla="*/ 9 h 95"/>
                <a:gd name="T36" fmla="*/ 1 w 61"/>
                <a:gd name="T37" fmla="*/ 4 h 95"/>
                <a:gd name="T38" fmla="*/ 4 w 61"/>
                <a:gd name="T39" fmla="*/ 2 h 95"/>
                <a:gd name="T40" fmla="*/ 28 w 61"/>
                <a:gd name="T41" fmla="*/ 0 h 95"/>
                <a:gd name="T42" fmla="*/ 61 w 61"/>
                <a:gd name="T43" fmla="*/ 22 h 95"/>
                <a:gd name="T44" fmla="*/ 43 w 61"/>
                <a:gd name="T45" fmla="*/ 47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1" h="95">
                  <a:moveTo>
                    <a:pt x="43" y="47"/>
                  </a:moveTo>
                  <a:cubicBezTo>
                    <a:pt x="30" y="55"/>
                    <a:pt x="30" y="55"/>
                    <a:pt x="30" y="55"/>
                  </a:cubicBezTo>
                  <a:cubicBezTo>
                    <a:pt x="15" y="65"/>
                    <a:pt x="11" y="72"/>
                    <a:pt x="11" y="83"/>
                  </a:cubicBezTo>
                  <a:cubicBezTo>
                    <a:pt x="11" y="85"/>
                    <a:pt x="11" y="85"/>
                    <a:pt x="11" y="85"/>
                  </a:cubicBezTo>
                  <a:cubicBezTo>
                    <a:pt x="57" y="85"/>
                    <a:pt x="57" y="85"/>
                    <a:pt x="57" y="85"/>
                  </a:cubicBezTo>
                  <a:cubicBezTo>
                    <a:pt x="59" y="85"/>
                    <a:pt x="60" y="86"/>
                    <a:pt x="60" y="88"/>
                  </a:cubicBezTo>
                  <a:cubicBezTo>
                    <a:pt x="60" y="93"/>
                    <a:pt x="60" y="93"/>
                    <a:pt x="60" y="93"/>
                  </a:cubicBezTo>
                  <a:cubicBezTo>
                    <a:pt x="60" y="95"/>
                    <a:pt x="59" y="95"/>
                    <a:pt x="57" y="95"/>
                  </a:cubicBezTo>
                  <a:cubicBezTo>
                    <a:pt x="3" y="95"/>
                    <a:pt x="3" y="95"/>
                    <a:pt x="3" y="95"/>
                  </a:cubicBezTo>
                  <a:cubicBezTo>
                    <a:pt x="1" y="95"/>
                    <a:pt x="0" y="94"/>
                    <a:pt x="0" y="9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69"/>
                    <a:pt x="6" y="58"/>
                    <a:pt x="21" y="49"/>
                  </a:cubicBezTo>
                  <a:cubicBezTo>
                    <a:pt x="35" y="40"/>
                    <a:pt x="35" y="40"/>
                    <a:pt x="35" y="40"/>
                  </a:cubicBezTo>
                  <a:cubicBezTo>
                    <a:pt x="46" y="33"/>
                    <a:pt x="49" y="30"/>
                    <a:pt x="49" y="22"/>
                  </a:cubicBezTo>
                  <a:cubicBezTo>
                    <a:pt x="49" y="13"/>
                    <a:pt x="43" y="9"/>
                    <a:pt x="28" y="9"/>
                  </a:cubicBezTo>
                  <a:cubicBezTo>
                    <a:pt x="21" y="9"/>
                    <a:pt x="12" y="10"/>
                    <a:pt x="4" y="11"/>
                  </a:cubicBezTo>
                  <a:cubicBezTo>
                    <a:pt x="4" y="11"/>
                    <a:pt x="4" y="11"/>
                    <a:pt x="3" y="11"/>
                  </a:cubicBezTo>
                  <a:cubicBezTo>
                    <a:pt x="2" y="11"/>
                    <a:pt x="1" y="10"/>
                    <a:pt x="1" y="9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3"/>
                    <a:pt x="3" y="2"/>
                    <a:pt x="4" y="2"/>
                  </a:cubicBezTo>
                  <a:cubicBezTo>
                    <a:pt x="11" y="0"/>
                    <a:pt x="20" y="0"/>
                    <a:pt x="28" y="0"/>
                  </a:cubicBezTo>
                  <a:cubicBezTo>
                    <a:pt x="51" y="0"/>
                    <a:pt x="61" y="7"/>
                    <a:pt x="61" y="22"/>
                  </a:cubicBezTo>
                  <a:cubicBezTo>
                    <a:pt x="61" y="33"/>
                    <a:pt x="56" y="39"/>
                    <a:pt x="43" y="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pPr algn="r" defTabSz="1371600" rtl="1">
                <a:defRPr/>
              </a:pPr>
              <a:endParaRPr lang="en-US" sz="2400">
                <a:solidFill>
                  <a:prstClr val="white"/>
                </a:solidFill>
                <a:latin typeface="Calibri" panose="020F0502020204030204"/>
                <a:cs typeface="B Nazanin" panose="00000400000000000000" pitchFamily="2" charset="-78"/>
              </a:endParaRPr>
            </a:p>
          </p:txBody>
        </p:sp>
        <p:sp>
          <p:nvSpPr>
            <p:cNvPr id="12" name="Freeform 255">
              <a:extLst>
                <a:ext uri="{FF2B5EF4-FFF2-40B4-BE49-F238E27FC236}">
                  <a16:creationId xmlns:a16="http://schemas.microsoft.com/office/drawing/2014/main" id="{4455DA79-2239-42AD-8181-182AAAB85CF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208463" y="-2308225"/>
              <a:ext cx="211137" cy="304800"/>
            </a:xfrm>
            <a:custGeom>
              <a:avLst/>
              <a:gdLst>
                <a:gd name="T0" fmla="*/ 68 w 70"/>
                <a:gd name="T1" fmla="*/ 74 h 100"/>
                <a:gd name="T2" fmla="*/ 56 w 70"/>
                <a:gd name="T3" fmla="*/ 74 h 100"/>
                <a:gd name="T4" fmla="*/ 56 w 70"/>
                <a:gd name="T5" fmla="*/ 98 h 100"/>
                <a:gd name="T6" fmla="*/ 54 w 70"/>
                <a:gd name="T7" fmla="*/ 100 h 100"/>
                <a:gd name="T8" fmla="*/ 46 w 70"/>
                <a:gd name="T9" fmla="*/ 100 h 100"/>
                <a:gd name="T10" fmla="*/ 44 w 70"/>
                <a:gd name="T11" fmla="*/ 98 h 100"/>
                <a:gd name="T12" fmla="*/ 44 w 70"/>
                <a:gd name="T13" fmla="*/ 74 h 100"/>
                <a:gd name="T14" fmla="*/ 5 w 70"/>
                <a:gd name="T15" fmla="*/ 74 h 100"/>
                <a:gd name="T16" fmla="*/ 0 w 70"/>
                <a:gd name="T17" fmla="*/ 68 h 100"/>
                <a:gd name="T18" fmla="*/ 0 w 70"/>
                <a:gd name="T19" fmla="*/ 63 h 100"/>
                <a:gd name="T20" fmla="*/ 1 w 70"/>
                <a:gd name="T21" fmla="*/ 58 h 100"/>
                <a:gd name="T22" fmla="*/ 41 w 70"/>
                <a:gd name="T23" fmla="*/ 2 h 100"/>
                <a:gd name="T24" fmla="*/ 45 w 70"/>
                <a:gd name="T25" fmla="*/ 0 h 100"/>
                <a:gd name="T26" fmla="*/ 52 w 70"/>
                <a:gd name="T27" fmla="*/ 0 h 100"/>
                <a:gd name="T28" fmla="*/ 56 w 70"/>
                <a:gd name="T29" fmla="*/ 3 h 100"/>
                <a:gd name="T30" fmla="*/ 56 w 70"/>
                <a:gd name="T31" fmla="*/ 63 h 100"/>
                <a:gd name="T32" fmla="*/ 68 w 70"/>
                <a:gd name="T33" fmla="*/ 63 h 100"/>
                <a:gd name="T34" fmla="*/ 70 w 70"/>
                <a:gd name="T35" fmla="*/ 66 h 100"/>
                <a:gd name="T36" fmla="*/ 70 w 70"/>
                <a:gd name="T37" fmla="*/ 71 h 100"/>
                <a:gd name="T38" fmla="*/ 68 w 70"/>
                <a:gd name="T39" fmla="*/ 74 h 100"/>
                <a:gd name="T40" fmla="*/ 44 w 70"/>
                <a:gd name="T41" fmla="*/ 17 h 100"/>
                <a:gd name="T42" fmla="*/ 43 w 70"/>
                <a:gd name="T43" fmla="*/ 17 h 100"/>
                <a:gd name="T44" fmla="*/ 43 w 70"/>
                <a:gd name="T45" fmla="*/ 17 h 100"/>
                <a:gd name="T46" fmla="*/ 42 w 70"/>
                <a:gd name="T47" fmla="*/ 17 h 100"/>
                <a:gd name="T48" fmla="*/ 11 w 70"/>
                <a:gd name="T49" fmla="*/ 61 h 100"/>
                <a:gd name="T50" fmla="*/ 11 w 70"/>
                <a:gd name="T51" fmla="*/ 63 h 100"/>
                <a:gd name="T52" fmla="*/ 12 w 70"/>
                <a:gd name="T53" fmla="*/ 63 h 100"/>
                <a:gd name="T54" fmla="*/ 44 w 70"/>
                <a:gd name="T55" fmla="*/ 63 h 100"/>
                <a:gd name="T56" fmla="*/ 44 w 70"/>
                <a:gd name="T57" fmla="*/ 17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70" h="100">
                  <a:moveTo>
                    <a:pt x="68" y="74"/>
                  </a:moveTo>
                  <a:cubicBezTo>
                    <a:pt x="56" y="74"/>
                    <a:pt x="56" y="74"/>
                    <a:pt x="56" y="74"/>
                  </a:cubicBezTo>
                  <a:cubicBezTo>
                    <a:pt x="56" y="98"/>
                    <a:pt x="56" y="98"/>
                    <a:pt x="56" y="98"/>
                  </a:cubicBezTo>
                  <a:cubicBezTo>
                    <a:pt x="56" y="99"/>
                    <a:pt x="55" y="100"/>
                    <a:pt x="54" y="100"/>
                  </a:cubicBezTo>
                  <a:cubicBezTo>
                    <a:pt x="46" y="100"/>
                    <a:pt x="46" y="100"/>
                    <a:pt x="46" y="100"/>
                  </a:cubicBezTo>
                  <a:cubicBezTo>
                    <a:pt x="44" y="100"/>
                    <a:pt x="44" y="99"/>
                    <a:pt x="44" y="98"/>
                  </a:cubicBezTo>
                  <a:cubicBezTo>
                    <a:pt x="44" y="74"/>
                    <a:pt x="44" y="74"/>
                    <a:pt x="44" y="74"/>
                  </a:cubicBezTo>
                  <a:cubicBezTo>
                    <a:pt x="5" y="74"/>
                    <a:pt x="5" y="74"/>
                    <a:pt x="5" y="74"/>
                  </a:cubicBezTo>
                  <a:cubicBezTo>
                    <a:pt x="1" y="74"/>
                    <a:pt x="0" y="72"/>
                    <a:pt x="0" y="68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0" y="61"/>
                    <a:pt x="0" y="60"/>
                    <a:pt x="1" y="58"/>
                  </a:cubicBezTo>
                  <a:cubicBezTo>
                    <a:pt x="41" y="2"/>
                    <a:pt x="41" y="2"/>
                    <a:pt x="41" y="2"/>
                  </a:cubicBezTo>
                  <a:cubicBezTo>
                    <a:pt x="41" y="1"/>
                    <a:pt x="42" y="0"/>
                    <a:pt x="45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55" y="0"/>
                    <a:pt x="56" y="1"/>
                    <a:pt x="56" y="3"/>
                  </a:cubicBezTo>
                  <a:cubicBezTo>
                    <a:pt x="56" y="63"/>
                    <a:pt x="56" y="63"/>
                    <a:pt x="56" y="63"/>
                  </a:cubicBezTo>
                  <a:cubicBezTo>
                    <a:pt x="68" y="63"/>
                    <a:pt x="68" y="63"/>
                    <a:pt x="68" y="63"/>
                  </a:cubicBezTo>
                  <a:cubicBezTo>
                    <a:pt x="69" y="63"/>
                    <a:pt x="70" y="64"/>
                    <a:pt x="70" y="66"/>
                  </a:cubicBezTo>
                  <a:cubicBezTo>
                    <a:pt x="70" y="71"/>
                    <a:pt x="70" y="71"/>
                    <a:pt x="70" y="71"/>
                  </a:cubicBezTo>
                  <a:cubicBezTo>
                    <a:pt x="70" y="73"/>
                    <a:pt x="69" y="74"/>
                    <a:pt x="68" y="74"/>
                  </a:cubicBezTo>
                  <a:close/>
                  <a:moveTo>
                    <a:pt x="44" y="17"/>
                  </a:moveTo>
                  <a:cubicBezTo>
                    <a:pt x="44" y="17"/>
                    <a:pt x="44" y="17"/>
                    <a:pt x="43" y="17"/>
                  </a:cubicBezTo>
                  <a:cubicBezTo>
                    <a:pt x="43" y="17"/>
                    <a:pt x="43" y="17"/>
                    <a:pt x="43" y="17"/>
                  </a:cubicBezTo>
                  <a:cubicBezTo>
                    <a:pt x="43" y="17"/>
                    <a:pt x="42" y="17"/>
                    <a:pt x="42" y="17"/>
                  </a:cubicBezTo>
                  <a:cubicBezTo>
                    <a:pt x="11" y="61"/>
                    <a:pt x="11" y="61"/>
                    <a:pt x="11" y="61"/>
                  </a:cubicBezTo>
                  <a:cubicBezTo>
                    <a:pt x="11" y="62"/>
                    <a:pt x="11" y="62"/>
                    <a:pt x="11" y="63"/>
                  </a:cubicBezTo>
                  <a:cubicBezTo>
                    <a:pt x="11" y="63"/>
                    <a:pt x="11" y="63"/>
                    <a:pt x="12" y="63"/>
                  </a:cubicBezTo>
                  <a:cubicBezTo>
                    <a:pt x="44" y="63"/>
                    <a:pt x="44" y="63"/>
                    <a:pt x="44" y="63"/>
                  </a:cubicBezTo>
                  <a:lnTo>
                    <a:pt x="44" y="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pPr algn="r" defTabSz="1371600" rtl="1">
                <a:defRPr/>
              </a:pPr>
              <a:endParaRPr lang="en-US" sz="2400">
                <a:solidFill>
                  <a:prstClr val="white"/>
                </a:solidFill>
                <a:latin typeface="Calibri" panose="020F0502020204030204"/>
                <a:cs typeface="B Nazanin" panose="00000400000000000000" pitchFamily="2" charset="-78"/>
              </a:endParaRPr>
            </a:p>
          </p:txBody>
        </p:sp>
        <p:sp>
          <p:nvSpPr>
            <p:cNvPr id="13" name="Freeform 256">
              <a:extLst>
                <a:ext uri="{FF2B5EF4-FFF2-40B4-BE49-F238E27FC236}">
                  <a16:creationId xmlns:a16="http://schemas.microsoft.com/office/drawing/2014/main" id="{FEA66BB8-612B-4AAA-BA66-3694A355E92E}"/>
                </a:ext>
              </a:extLst>
            </p:cNvPr>
            <p:cNvSpPr>
              <a:spLocks/>
            </p:cNvSpPr>
            <p:nvPr/>
          </p:nvSpPr>
          <p:spPr bwMode="auto">
            <a:xfrm>
              <a:off x="4645025" y="-2374900"/>
              <a:ext cx="34925" cy="292100"/>
            </a:xfrm>
            <a:custGeom>
              <a:avLst/>
              <a:gdLst>
                <a:gd name="T0" fmla="*/ 11 w 12"/>
                <a:gd name="T1" fmla="*/ 95 h 96"/>
                <a:gd name="T2" fmla="*/ 10 w 12"/>
                <a:gd name="T3" fmla="*/ 96 h 96"/>
                <a:gd name="T4" fmla="*/ 3 w 12"/>
                <a:gd name="T5" fmla="*/ 96 h 96"/>
                <a:gd name="T6" fmla="*/ 1 w 12"/>
                <a:gd name="T7" fmla="*/ 95 h 96"/>
                <a:gd name="T8" fmla="*/ 0 w 12"/>
                <a:gd name="T9" fmla="*/ 93 h 96"/>
                <a:gd name="T10" fmla="*/ 0 w 12"/>
                <a:gd name="T11" fmla="*/ 2 h 96"/>
                <a:gd name="T12" fmla="*/ 1 w 12"/>
                <a:gd name="T13" fmla="*/ 1 h 96"/>
                <a:gd name="T14" fmla="*/ 3 w 12"/>
                <a:gd name="T15" fmla="*/ 0 h 96"/>
                <a:gd name="T16" fmla="*/ 10 w 12"/>
                <a:gd name="T17" fmla="*/ 0 h 96"/>
                <a:gd name="T18" fmla="*/ 11 w 12"/>
                <a:gd name="T19" fmla="*/ 1 h 96"/>
                <a:gd name="T20" fmla="*/ 12 w 12"/>
                <a:gd name="T21" fmla="*/ 2 h 96"/>
                <a:gd name="T22" fmla="*/ 12 w 12"/>
                <a:gd name="T23" fmla="*/ 93 h 96"/>
                <a:gd name="T24" fmla="*/ 11 w 12"/>
                <a:gd name="T25" fmla="*/ 95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" h="96">
                  <a:moveTo>
                    <a:pt x="11" y="95"/>
                  </a:moveTo>
                  <a:cubicBezTo>
                    <a:pt x="11" y="95"/>
                    <a:pt x="10" y="96"/>
                    <a:pt x="10" y="96"/>
                  </a:cubicBezTo>
                  <a:cubicBezTo>
                    <a:pt x="3" y="96"/>
                    <a:pt x="3" y="96"/>
                    <a:pt x="3" y="96"/>
                  </a:cubicBezTo>
                  <a:cubicBezTo>
                    <a:pt x="2" y="96"/>
                    <a:pt x="1" y="95"/>
                    <a:pt x="1" y="95"/>
                  </a:cubicBezTo>
                  <a:cubicBezTo>
                    <a:pt x="0" y="94"/>
                    <a:pt x="0" y="94"/>
                    <a:pt x="0" y="9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1"/>
                    <a:pt x="1" y="1"/>
                  </a:cubicBezTo>
                  <a:cubicBezTo>
                    <a:pt x="1" y="0"/>
                    <a:pt x="2" y="0"/>
                    <a:pt x="3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11" y="0"/>
                    <a:pt x="11" y="1"/>
                  </a:cubicBezTo>
                  <a:cubicBezTo>
                    <a:pt x="12" y="1"/>
                    <a:pt x="12" y="2"/>
                    <a:pt x="12" y="2"/>
                  </a:cubicBezTo>
                  <a:cubicBezTo>
                    <a:pt x="12" y="93"/>
                    <a:pt x="12" y="93"/>
                    <a:pt x="12" y="93"/>
                  </a:cubicBezTo>
                  <a:cubicBezTo>
                    <a:pt x="12" y="94"/>
                    <a:pt x="12" y="94"/>
                    <a:pt x="11" y="9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pPr algn="r" defTabSz="1371600" rtl="1">
                <a:defRPr/>
              </a:pPr>
              <a:endParaRPr lang="en-US" sz="2400">
                <a:solidFill>
                  <a:prstClr val="white"/>
                </a:solidFill>
                <a:latin typeface="Calibri" panose="020F0502020204030204"/>
                <a:cs typeface="B Nazanin" panose="00000400000000000000" pitchFamily="2" charset="-78"/>
              </a:endParaRPr>
            </a:p>
          </p:txBody>
        </p:sp>
        <p:sp>
          <p:nvSpPr>
            <p:cNvPr id="14" name="Freeform 257">
              <a:extLst>
                <a:ext uri="{FF2B5EF4-FFF2-40B4-BE49-F238E27FC236}">
                  <a16:creationId xmlns:a16="http://schemas.microsoft.com/office/drawing/2014/main" id="{4704DF69-B04F-4BE6-A513-3FB9DE43FC3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743450" y="-2378075"/>
              <a:ext cx="36512" cy="295275"/>
            </a:xfrm>
            <a:custGeom>
              <a:avLst/>
              <a:gdLst>
                <a:gd name="T0" fmla="*/ 11 w 12"/>
                <a:gd name="T1" fmla="*/ 15 h 97"/>
                <a:gd name="T2" fmla="*/ 9 w 12"/>
                <a:gd name="T3" fmla="*/ 15 h 97"/>
                <a:gd name="T4" fmla="*/ 3 w 12"/>
                <a:gd name="T5" fmla="*/ 15 h 97"/>
                <a:gd name="T6" fmla="*/ 1 w 12"/>
                <a:gd name="T7" fmla="*/ 15 h 97"/>
                <a:gd name="T8" fmla="*/ 0 w 12"/>
                <a:gd name="T9" fmla="*/ 13 h 97"/>
                <a:gd name="T10" fmla="*/ 0 w 12"/>
                <a:gd name="T11" fmla="*/ 3 h 97"/>
                <a:gd name="T12" fmla="*/ 1 w 12"/>
                <a:gd name="T13" fmla="*/ 1 h 97"/>
                <a:gd name="T14" fmla="*/ 3 w 12"/>
                <a:gd name="T15" fmla="*/ 0 h 97"/>
                <a:gd name="T16" fmla="*/ 9 w 12"/>
                <a:gd name="T17" fmla="*/ 0 h 97"/>
                <a:gd name="T18" fmla="*/ 11 w 12"/>
                <a:gd name="T19" fmla="*/ 1 h 97"/>
                <a:gd name="T20" fmla="*/ 12 w 12"/>
                <a:gd name="T21" fmla="*/ 3 h 97"/>
                <a:gd name="T22" fmla="*/ 12 w 12"/>
                <a:gd name="T23" fmla="*/ 13 h 97"/>
                <a:gd name="T24" fmla="*/ 11 w 12"/>
                <a:gd name="T25" fmla="*/ 15 h 97"/>
                <a:gd name="T26" fmla="*/ 11 w 12"/>
                <a:gd name="T27" fmla="*/ 96 h 97"/>
                <a:gd name="T28" fmla="*/ 9 w 12"/>
                <a:gd name="T29" fmla="*/ 97 h 97"/>
                <a:gd name="T30" fmla="*/ 3 w 12"/>
                <a:gd name="T31" fmla="*/ 97 h 97"/>
                <a:gd name="T32" fmla="*/ 1 w 12"/>
                <a:gd name="T33" fmla="*/ 96 h 97"/>
                <a:gd name="T34" fmla="*/ 0 w 12"/>
                <a:gd name="T35" fmla="*/ 94 h 97"/>
                <a:gd name="T36" fmla="*/ 0 w 12"/>
                <a:gd name="T37" fmla="*/ 29 h 97"/>
                <a:gd name="T38" fmla="*/ 1 w 12"/>
                <a:gd name="T39" fmla="*/ 27 h 97"/>
                <a:gd name="T40" fmla="*/ 3 w 12"/>
                <a:gd name="T41" fmla="*/ 27 h 97"/>
                <a:gd name="T42" fmla="*/ 9 w 12"/>
                <a:gd name="T43" fmla="*/ 27 h 97"/>
                <a:gd name="T44" fmla="*/ 11 w 12"/>
                <a:gd name="T45" fmla="*/ 27 h 97"/>
                <a:gd name="T46" fmla="*/ 12 w 12"/>
                <a:gd name="T47" fmla="*/ 29 h 97"/>
                <a:gd name="T48" fmla="*/ 12 w 12"/>
                <a:gd name="T49" fmla="*/ 94 h 97"/>
                <a:gd name="T50" fmla="*/ 11 w 12"/>
                <a:gd name="T51" fmla="*/ 96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2" h="97">
                  <a:moveTo>
                    <a:pt x="11" y="15"/>
                  </a:moveTo>
                  <a:cubicBezTo>
                    <a:pt x="11" y="15"/>
                    <a:pt x="10" y="15"/>
                    <a:pt x="9" y="15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2" y="15"/>
                    <a:pt x="1" y="15"/>
                    <a:pt x="1" y="15"/>
                  </a:cubicBezTo>
                  <a:cubicBezTo>
                    <a:pt x="0" y="14"/>
                    <a:pt x="0" y="14"/>
                    <a:pt x="0" y="1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1"/>
                    <a:pt x="1" y="1"/>
                  </a:cubicBezTo>
                  <a:cubicBezTo>
                    <a:pt x="1" y="0"/>
                    <a:pt x="2" y="0"/>
                    <a:pt x="3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0" y="0"/>
                    <a:pt x="11" y="0"/>
                    <a:pt x="11" y="1"/>
                  </a:cubicBezTo>
                  <a:cubicBezTo>
                    <a:pt x="12" y="1"/>
                    <a:pt x="12" y="2"/>
                    <a:pt x="12" y="3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2" y="14"/>
                    <a:pt x="12" y="14"/>
                    <a:pt x="11" y="15"/>
                  </a:cubicBezTo>
                  <a:close/>
                  <a:moveTo>
                    <a:pt x="11" y="96"/>
                  </a:moveTo>
                  <a:cubicBezTo>
                    <a:pt x="10" y="96"/>
                    <a:pt x="10" y="97"/>
                    <a:pt x="9" y="97"/>
                  </a:cubicBezTo>
                  <a:cubicBezTo>
                    <a:pt x="3" y="97"/>
                    <a:pt x="3" y="97"/>
                    <a:pt x="3" y="97"/>
                  </a:cubicBezTo>
                  <a:cubicBezTo>
                    <a:pt x="2" y="97"/>
                    <a:pt x="1" y="96"/>
                    <a:pt x="1" y="96"/>
                  </a:cubicBezTo>
                  <a:cubicBezTo>
                    <a:pt x="0" y="95"/>
                    <a:pt x="0" y="95"/>
                    <a:pt x="0" y="94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28"/>
                    <a:pt x="0" y="28"/>
                    <a:pt x="1" y="27"/>
                  </a:cubicBezTo>
                  <a:cubicBezTo>
                    <a:pt x="1" y="27"/>
                    <a:pt x="2" y="27"/>
                    <a:pt x="3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10" y="27"/>
                    <a:pt x="10" y="27"/>
                    <a:pt x="11" y="27"/>
                  </a:cubicBezTo>
                  <a:cubicBezTo>
                    <a:pt x="11" y="28"/>
                    <a:pt x="12" y="28"/>
                    <a:pt x="12" y="29"/>
                  </a:cubicBezTo>
                  <a:cubicBezTo>
                    <a:pt x="12" y="94"/>
                    <a:pt x="12" y="94"/>
                    <a:pt x="12" y="94"/>
                  </a:cubicBezTo>
                  <a:cubicBezTo>
                    <a:pt x="12" y="95"/>
                    <a:pt x="11" y="95"/>
                    <a:pt x="11" y="9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pPr algn="r" defTabSz="1371600" rtl="1">
                <a:defRPr/>
              </a:pPr>
              <a:endParaRPr lang="en-US" sz="2400">
                <a:solidFill>
                  <a:prstClr val="white"/>
                </a:solidFill>
                <a:latin typeface="Calibri" panose="020F0502020204030204"/>
                <a:cs typeface="B Nazanin" panose="00000400000000000000" pitchFamily="2" charset="-78"/>
              </a:endParaRPr>
            </a:p>
          </p:txBody>
        </p:sp>
        <p:sp>
          <p:nvSpPr>
            <p:cNvPr id="15" name="Freeform 258">
              <a:extLst>
                <a:ext uri="{FF2B5EF4-FFF2-40B4-BE49-F238E27FC236}">
                  <a16:creationId xmlns:a16="http://schemas.microsoft.com/office/drawing/2014/main" id="{D3519ECF-126F-44DD-B5E7-8BD4F6DE12A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830763" y="-2374900"/>
              <a:ext cx="171450" cy="295275"/>
            </a:xfrm>
            <a:custGeom>
              <a:avLst/>
              <a:gdLst>
                <a:gd name="T0" fmla="*/ 56 w 57"/>
                <a:gd name="T1" fmla="*/ 93 h 97"/>
                <a:gd name="T2" fmla="*/ 54 w 57"/>
                <a:gd name="T3" fmla="*/ 94 h 97"/>
                <a:gd name="T4" fmla="*/ 41 w 57"/>
                <a:gd name="T5" fmla="*/ 96 h 97"/>
                <a:gd name="T6" fmla="*/ 29 w 57"/>
                <a:gd name="T7" fmla="*/ 97 h 97"/>
                <a:gd name="T8" fmla="*/ 16 w 57"/>
                <a:gd name="T9" fmla="*/ 94 h 97"/>
                <a:gd name="T10" fmla="*/ 7 w 57"/>
                <a:gd name="T11" fmla="*/ 88 h 97"/>
                <a:gd name="T12" fmla="*/ 2 w 57"/>
                <a:gd name="T13" fmla="*/ 78 h 97"/>
                <a:gd name="T14" fmla="*/ 0 w 57"/>
                <a:gd name="T15" fmla="*/ 65 h 97"/>
                <a:gd name="T16" fmla="*/ 0 w 57"/>
                <a:gd name="T17" fmla="*/ 56 h 97"/>
                <a:gd name="T18" fmla="*/ 7 w 57"/>
                <a:gd name="T19" fmla="*/ 33 h 97"/>
                <a:gd name="T20" fmla="*/ 29 w 57"/>
                <a:gd name="T21" fmla="*/ 25 h 97"/>
                <a:gd name="T22" fmla="*/ 37 w 57"/>
                <a:gd name="T23" fmla="*/ 25 h 97"/>
                <a:gd name="T24" fmla="*/ 45 w 57"/>
                <a:gd name="T25" fmla="*/ 26 h 97"/>
                <a:gd name="T26" fmla="*/ 45 w 57"/>
                <a:gd name="T27" fmla="*/ 2 h 97"/>
                <a:gd name="T28" fmla="*/ 46 w 57"/>
                <a:gd name="T29" fmla="*/ 1 h 97"/>
                <a:gd name="T30" fmla="*/ 47 w 57"/>
                <a:gd name="T31" fmla="*/ 0 h 97"/>
                <a:gd name="T32" fmla="*/ 54 w 57"/>
                <a:gd name="T33" fmla="*/ 0 h 97"/>
                <a:gd name="T34" fmla="*/ 56 w 57"/>
                <a:gd name="T35" fmla="*/ 1 h 97"/>
                <a:gd name="T36" fmla="*/ 57 w 57"/>
                <a:gd name="T37" fmla="*/ 2 h 97"/>
                <a:gd name="T38" fmla="*/ 57 w 57"/>
                <a:gd name="T39" fmla="*/ 91 h 97"/>
                <a:gd name="T40" fmla="*/ 56 w 57"/>
                <a:gd name="T41" fmla="*/ 93 h 97"/>
                <a:gd name="T42" fmla="*/ 45 w 57"/>
                <a:gd name="T43" fmla="*/ 35 h 97"/>
                <a:gd name="T44" fmla="*/ 37 w 57"/>
                <a:gd name="T45" fmla="*/ 35 h 97"/>
                <a:gd name="T46" fmla="*/ 29 w 57"/>
                <a:gd name="T47" fmla="*/ 35 h 97"/>
                <a:gd name="T48" fmla="*/ 16 w 57"/>
                <a:gd name="T49" fmla="*/ 40 h 97"/>
                <a:gd name="T50" fmla="*/ 12 w 57"/>
                <a:gd name="T51" fmla="*/ 56 h 97"/>
                <a:gd name="T52" fmla="*/ 12 w 57"/>
                <a:gd name="T53" fmla="*/ 65 h 97"/>
                <a:gd name="T54" fmla="*/ 16 w 57"/>
                <a:gd name="T55" fmla="*/ 81 h 97"/>
                <a:gd name="T56" fmla="*/ 29 w 57"/>
                <a:gd name="T57" fmla="*/ 87 h 97"/>
                <a:gd name="T58" fmla="*/ 37 w 57"/>
                <a:gd name="T59" fmla="*/ 86 h 97"/>
                <a:gd name="T60" fmla="*/ 45 w 57"/>
                <a:gd name="T61" fmla="*/ 86 h 97"/>
                <a:gd name="T62" fmla="*/ 45 w 57"/>
                <a:gd name="T63" fmla="*/ 35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57" h="97">
                  <a:moveTo>
                    <a:pt x="56" y="93"/>
                  </a:moveTo>
                  <a:cubicBezTo>
                    <a:pt x="56" y="94"/>
                    <a:pt x="55" y="94"/>
                    <a:pt x="54" y="94"/>
                  </a:cubicBezTo>
                  <a:cubicBezTo>
                    <a:pt x="50" y="95"/>
                    <a:pt x="46" y="96"/>
                    <a:pt x="41" y="96"/>
                  </a:cubicBezTo>
                  <a:cubicBezTo>
                    <a:pt x="37" y="96"/>
                    <a:pt x="33" y="97"/>
                    <a:pt x="29" y="97"/>
                  </a:cubicBezTo>
                  <a:cubicBezTo>
                    <a:pt x="24" y="97"/>
                    <a:pt x="20" y="96"/>
                    <a:pt x="16" y="94"/>
                  </a:cubicBezTo>
                  <a:cubicBezTo>
                    <a:pt x="13" y="93"/>
                    <a:pt x="10" y="91"/>
                    <a:pt x="7" y="88"/>
                  </a:cubicBezTo>
                  <a:cubicBezTo>
                    <a:pt x="5" y="85"/>
                    <a:pt x="3" y="82"/>
                    <a:pt x="2" y="78"/>
                  </a:cubicBezTo>
                  <a:cubicBezTo>
                    <a:pt x="1" y="74"/>
                    <a:pt x="0" y="70"/>
                    <a:pt x="0" y="65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46"/>
                    <a:pt x="3" y="38"/>
                    <a:pt x="7" y="33"/>
                  </a:cubicBezTo>
                  <a:cubicBezTo>
                    <a:pt x="12" y="27"/>
                    <a:pt x="19" y="25"/>
                    <a:pt x="29" y="25"/>
                  </a:cubicBezTo>
                  <a:cubicBezTo>
                    <a:pt x="31" y="25"/>
                    <a:pt x="34" y="25"/>
                    <a:pt x="37" y="25"/>
                  </a:cubicBezTo>
                  <a:cubicBezTo>
                    <a:pt x="40" y="25"/>
                    <a:pt x="42" y="26"/>
                    <a:pt x="45" y="26"/>
                  </a:cubicBezTo>
                  <a:cubicBezTo>
                    <a:pt x="45" y="2"/>
                    <a:pt x="45" y="2"/>
                    <a:pt x="45" y="2"/>
                  </a:cubicBezTo>
                  <a:cubicBezTo>
                    <a:pt x="45" y="2"/>
                    <a:pt x="45" y="1"/>
                    <a:pt x="46" y="1"/>
                  </a:cubicBezTo>
                  <a:cubicBezTo>
                    <a:pt x="46" y="0"/>
                    <a:pt x="47" y="0"/>
                    <a:pt x="47" y="0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55" y="0"/>
                    <a:pt x="56" y="0"/>
                    <a:pt x="56" y="1"/>
                  </a:cubicBezTo>
                  <a:cubicBezTo>
                    <a:pt x="56" y="1"/>
                    <a:pt x="57" y="2"/>
                    <a:pt x="57" y="2"/>
                  </a:cubicBezTo>
                  <a:cubicBezTo>
                    <a:pt x="57" y="91"/>
                    <a:pt x="57" y="91"/>
                    <a:pt x="57" y="91"/>
                  </a:cubicBezTo>
                  <a:cubicBezTo>
                    <a:pt x="57" y="92"/>
                    <a:pt x="57" y="93"/>
                    <a:pt x="56" y="93"/>
                  </a:cubicBezTo>
                  <a:close/>
                  <a:moveTo>
                    <a:pt x="45" y="35"/>
                  </a:moveTo>
                  <a:cubicBezTo>
                    <a:pt x="43" y="35"/>
                    <a:pt x="40" y="35"/>
                    <a:pt x="37" y="35"/>
                  </a:cubicBezTo>
                  <a:cubicBezTo>
                    <a:pt x="34" y="35"/>
                    <a:pt x="31" y="35"/>
                    <a:pt x="29" y="35"/>
                  </a:cubicBezTo>
                  <a:cubicBezTo>
                    <a:pt x="23" y="35"/>
                    <a:pt x="18" y="36"/>
                    <a:pt x="16" y="40"/>
                  </a:cubicBezTo>
                  <a:cubicBezTo>
                    <a:pt x="13" y="44"/>
                    <a:pt x="12" y="49"/>
                    <a:pt x="12" y="56"/>
                  </a:cubicBezTo>
                  <a:cubicBezTo>
                    <a:pt x="12" y="65"/>
                    <a:pt x="12" y="65"/>
                    <a:pt x="12" y="65"/>
                  </a:cubicBezTo>
                  <a:cubicBezTo>
                    <a:pt x="12" y="72"/>
                    <a:pt x="13" y="77"/>
                    <a:pt x="16" y="81"/>
                  </a:cubicBezTo>
                  <a:cubicBezTo>
                    <a:pt x="18" y="85"/>
                    <a:pt x="23" y="87"/>
                    <a:pt x="29" y="87"/>
                  </a:cubicBezTo>
                  <a:cubicBezTo>
                    <a:pt x="32" y="87"/>
                    <a:pt x="34" y="87"/>
                    <a:pt x="37" y="86"/>
                  </a:cubicBezTo>
                  <a:cubicBezTo>
                    <a:pt x="40" y="86"/>
                    <a:pt x="43" y="86"/>
                    <a:pt x="45" y="86"/>
                  </a:cubicBezTo>
                  <a:lnTo>
                    <a:pt x="45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pPr algn="r" defTabSz="1371600" rtl="1">
                <a:defRPr/>
              </a:pPr>
              <a:endParaRPr lang="en-US" sz="2400">
                <a:solidFill>
                  <a:prstClr val="white"/>
                </a:solidFill>
                <a:latin typeface="Calibri" panose="020F0502020204030204"/>
                <a:cs typeface="B Nazanin" panose="00000400000000000000" pitchFamily="2" charset="-78"/>
              </a:endParaRPr>
            </a:p>
          </p:txBody>
        </p:sp>
        <p:sp>
          <p:nvSpPr>
            <p:cNvPr id="16" name="Freeform 259">
              <a:extLst>
                <a:ext uri="{FF2B5EF4-FFF2-40B4-BE49-F238E27FC236}">
                  <a16:creationId xmlns:a16="http://schemas.microsoft.com/office/drawing/2014/main" id="{40245347-0E25-496F-8C3C-B88B99BE879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046663" y="-2298700"/>
              <a:ext cx="180975" cy="219075"/>
            </a:xfrm>
            <a:custGeom>
              <a:avLst/>
              <a:gdLst>
                <a:gd name="T0" fmla="*/ 57 w 60"/>
                <a:gd name="T1" fmla="*/ 39 h 72"/>
                <a:gd name="T2" fmla="*/ 12 w 60"/>
                <a:gd name="T3" fmla="*/ 39 h 72"/>
                <a:gd name="T4" fmla="*/ 12 w 60"/>
                <a:gd name="T5" fmla="*/ 41 h 72"/>
                <a:gd name="T6" fmla="*/ 17 w 60"/>
                <a:gd name="T7" fmla="*/ 57 h 72"/>
                <a:gd name="T8" fmla="*/ 31 w 60"/>
                <a:gd name="T9" fmla="*/ 62 h 72"/>
                <a:gd name="T10" fmla="*/ 43 w 60"/>
                <a:gd name="T11" fmla="*/ 61 h 72"/>
                <a:gd name="T12" fmla="*/ 55 w 60"/>
                <a:gd name="T13" fmla="*/ 60 h 72"/>
                <a:gd name="T14" fmla="*/ 55 w 60"/>
                <a:gd name="T15" fmla="*/ 60 h 72"/>
                <a:gd name="T16" fmla="*/ 57 w 60"/>
                <a:gd name="T17" fmla="*/ 61 h 72"/>
                <a:gd name="T18" fmla="*/ 57 w 60"/>
                <a:gd name="T19" fmla="*/ 62 h 72"/>
                <a:gd name="T20" fmla="*/ 57 w 60"/>
                <a:gd name="T21" fmla="*/ 66 h 72"/>
                <a:gd name="T22" fmla="*/ 57 w 60"/>
                <a:gd name="T23" fmla="*/ 68 h 72"/>
                <a:gd name="T24" fmla="*/ 55 w 60"/>
                <a:gd name="T25" fmla="*/ 69 h 72"/>
                <a:gd name="T26" fmla="*/ 43 w 60"/>
                <a:gd name="T27" fmla="*/ 71 h 72"/>
                <a:gd name="T28" fmla="*/ 31 w 60"/>
                <a:gd name="T29" fmla="*/ 72 h 72"/>
                <a:gd name="T30" fmla="*/ 20 w 60"/>
                <a:gd name="T31" fmla="*/ 70 h 72"/>
                <a:gd name="T32" fmla="*/ 10 w 60"/>
                <a:gd name="T33" fmla="*/ 65 h 72"/>
                <a:gd name="T34" fmla="*/ 3 w 60"/>
                <a:gd name="T35" fmla="*/ 56 h 72"/>
                <a:gd name="T36" fmla="*/ 0 w 60"/>
                <a:gd name="T37" fmla="*/ 41 h 72"/>
                <a:gd name="T38" fmla="*/ 0 w 60"/>
                <a:gd name="T39" fmla="*/ 29 h 72"/>
                <a:gd name="T40" fmla="*/ 8 w 60"/>
                <a:gd name="T41" fmla="*/ 8 h 72"/>
                <a:gd name="T42" fmla="*/ 30 w 60"/>
                <a:gd name="T43" fmla="*/ 0 h 72"/>
                <a:gd name="T44" fmla="*/ 43 w 60"/>
                <a:gd name="T45" fmla="*/ 2 h 72"/>
                <a:gd name="T46" fmla="*/ 52 w 60"/>
                <a:gd name="T47" fmla="*/ 8 h 72"/>
                <a:gd name="T48" fmla="*/ 58 w 60"/>
                <a:gd name="T49" fmla="*/ 17 h 72"/>
                <a:gd name="T50" fmla="*/ 60 w 60"/>
                <a:gd name="T51" fmla="*/ 29 h 72"/>
                <a:gd name="T52" fmla="*/ 60 w 60"/>
                <a:gd name="T53" fmla="*/ 36 h 72"/>
                <a:gd name="T54" fmla="*/ 57 w 60"/>
                <a:gd name="T55" fmla="*/ 39 h 72"/>
                <a:gd name="T56" fmla="*/ 48 w 60"/>
                <a:gd name="T57" fmla="*/ 29 h 72"/>
                <a:gd name="T58" fmla="*/ 43 w 60"/>
                <a:gd name="T59" fmla="*/ 14 h 72"/>
                <a:gd name="T60" fmla="*/ 30 w 60"/>
                <a:gd name="T61" fmla="*/ 10 h 72"/>
                <a:gd name="T62" fmla="*/ 17 w 60"/>
                <a:gd name="T63" fmla="*/ 14 h 72"/>
                <a:gd name="T64" fmla="*/ 12 w 60"/>
                <a:gd name="T65" fmla="*/ 29 h 72"/>
                <a:gd name="T66" fmla="*/ 12 w 60"/>
                <a:gd name="T67" fmla="*/ 31 h 72"/>
                <a:gd name="T68" fmla="*/ 48 w 60"/>
                <a:gd name="T69" fmla="*/ 31 h 72"/>
                <a:gd name="T70" fmla="*/ 48 w 60"/>
                <a:gd name="T71" fmla="*/ 29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60" h="72">
                  <a:moveTo>
                    <a:pt x="57" y="39"/>
                  </a:moveTo>
                  <a:cubicBezTo>
                    <a:pt x="12" y="39"/>
                    <a:pt x="12" y="39"/>
                    <a:pt x="12" y="39"/>
                  </a:cubicBezTo>
                  <a:cubicBezTo>
                    <a:pt x="12" y="41"/>
                    <a:pt x="12" y="41"/>
                    <a:pt x="12" y="41"/>
                  </a:cubicBezTo>
                  <a:cubicBezTo>
                    <a:pt x="12" y="49"/>
                    <a:pt x="14" y="54"/>
                    <a:pt x="17" y="57"/>
                  </a:cubicBezTo>
                  <a:cubicBezTo>
                    <a:pt x="20" y="60"/>
                    <a:pt x="25" y="62"/>
                    <a:pt x="31" y="62"/>
                  </a:cubicBezTo>
                  <a:cubicBezTo>
                    <a:pt x="35" y="62"/>
                    <a:pt x="39" y="62"/>
                    <a:pt x="43" y="61"/>
                  </a:cubicBezTo>
                  <a:cubicBezTo>
                    <a:pt x="48" y="61"/>
                    <a:pt x="51" y="61"/>
                    <a:pt x="55" y="60"/>
                  </a:cubicBezTo>
                  <a:cubicBezTo>
                    <a:pt x="55" y="60"/>
                    <a:pt x="55" y="60"/>
                    <a:pt x="55" y="60"/>
                  </a:cubicBezTo>
                  <a:cubicBezTo>
                    <a:pt x="56" y="60"/>
                    <a:pt x="56" y="60"/>
                    <a:pt x="57" y="61"/>
                  </a:cubicBezTo>
                  <a:cubicBezTo>
                    <a:pt x="57" y="61"/>
                    <a:pt x="57" y="61"/>
                    <a:pt x="57" y="62"/>
                  </a:cubicBezTo>
                  <a:cubicBezTo>
                    <a:pt x="57" y="66"/>
                    <a:pt x="57" y="66"/>
                    <a:pt x="57" y="66"/>
                  </a:cubicBezTo>
                  <a:cubicBezTo>
                    <a:pt x="57" y="67"/>
                    <a:pt x="57" y="68"/>
                    <a:pt x="57" y="68"/>
                  </a:cubicBezTo>
                  <a:cubicBezTo>
                    <a:pt x="56" y="69"/>
                    <a:pt x="56" y="69"/>
                    <a:pt x="55" y="69"/>
                  </a:cubicBezTo>
                  <a:cubicBezTo>
                    <a:pt x="51" y="70"/>
                    <a:pt x="47" y="71"/>
                    <a:pt x="43" y="71"/>
                  </a:cubicBezTo>
                  <a:cubicBezTo>
                    <a:pt x="39" y="71"/>
                    <a:pt x="35" y="72"/>
                    <a:pt x="31" y="72"/>
                  </a:cubicBezTo>
                  <a:cubicBezTo>
                    <a:pt x="27" y="72"/>
                    <a:pt x="23" y="71"/>
                    <a:pt x="20" y="70"/>
                  </a:cubicBezTo>
                  <a:cubicBezTo>
                    <a:pt x="16" y="69"/>
                    <a:pt x="13" y="67"/>
                    <a:pt x="10" y="65"/>
                  </a:cubicBezTo>
                  <a:cubicBezTo>
                    <a:pt x="7" y="63"/>
                    <a:pt x="5" y="60"/>
                    <a:pt x="3" y="56"/>
                  </a:cubicBezTo>
                  <a:cubicBezTo>
                    <a:pt x="1" y="52"/>
                    <a:pt x="0" y="47"/>
                    <a:pt x="0" y="41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20"/>
                    <a:pt x="3" y="13"/>
                    <a:pt x="8" y="8"/>
                  </a:cubicBezTo>
                  <a:cubicBezTo>
                    <a:pt x="13" y="2"/>
                    <a:pt x="20" y="0"/>
                    <a:pt x="30" y="0"/>
                  </a:cubicBezTo>
                  <a:cubicBezTo>
                    <a:pt x="35" y="0"/>
                    <a:pt x="39" y="0"/>
                    <a:pt x="43" y="2"/>
                  </a:cubicBezTo>
                  <a:cubicBezTo>
                    <a:pt x="47" y="3"/>
                    <a:pt x="50" y="5"/>
                    <a:pt x="52" y="8"/>
                  </a:cubicBezTo>
                  <a:cubicBezTo>
                    <a:pt x="55" y="10"/>
                    <a:pt x="56" y="14"/>
                    <a:pt x="58" y="17"/>
                  </a:cubicBezTo>
                  <a:cubicBezTo>
                    <a:pt x="59" y="21"/>
                    <a:pt x="60" y="25"/>
                    <a:pt x="60" y="29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60" y="38"/>
                    <a:pt x="59" y="39"/>
                    <a:pt x="57" y="39"/>
                  </a:cubicBezTo>
                  <a:close/>
                  <a:moveTo>
                    <a:pt x="48" y="29"/>
                  </a:moveTo>
                  <a:cubicBezTo>
                    <a:pt x="48" y="22"/>
                    <a:pt x="46" y="17"/>
                    <a:pt x="43" y="14"/>
                  </a:cubicBezTo>
                  <a:cubicBezTo>
                    <a:pt x="40" y="11"/>
                    <a:pt x="36" y="10"/>
                    <a:pt x="30" y="10"/>
                  </a:cubicBezTo>
                  <a:cubicBezTo>
                    <a:pt x="24" y="10"/>
                    <a:pt x="20" y="11"/>
                    <a:pt x="17" y="14"/>
                  </a:cubicBezTo>
                  <a:cubicBezTo>
                    <a:pt x="14" y="18"/>
                    <a:pt x="12" y="23"/>
                    <a:pt x="12" y="29"/>
                  </a:cubicBezTo>
                  <a:cubicBezTo>
                    <a:pt x="12" y="31"/>
                    <a:pt x="12" y="31"/>
                    <a:pt x="12" y="31"/>
                  </a:cubicBezTo>
                  <a:cubicBezTo>
                    <a:pt x="48" y="31"/>
                    <a:pt x="48" y="31"/>
                    <a:pt x="48" y="31"/>
                  </a:cubicBezTo>
                  <a:lnTo>
                    <a:pt x="48" y="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pPr algn="r" defTabSz="1371600" rtl="1">
                <a:defRPr/>
              </a:pPr>
              <a:endParaRPr lang="en-US" sz="2400">
                <a:solidFill>
                  <a:prstClr val="white"/>
                </a:solidFill>
                <a:latin typeface="Calibri" panose="020F0502020204030204"/>
                <a:cs typeface="B Nazanin" panose="00000400000000000000" pitchFamily="2" charset="-78"/>
              </a:endParaRPr>
            </a:p>
          </p:txBody>
        </p:sp>
        <p:sp>
          <p:nvSpPr>
            <p:cNvPr id="17" name="Freeform 260">
              <a:extLst>
                <a:ext uri="{FF2B5EF4-FFF2-40B4-BE49-F238E27FC236}">
                  <a16:creationId xmlns:a16="http://schemas.microsoft.com/office/drawing/2014/main" id="{7F8443EB-173D-45C6-B6E0-357FA3A9BF91}"/>
                </a:ext>
              </a:extLst>
            </p:cNvPr>
            <p:cNvSpPr>
              <a:spLocks/>
            </p:cNvSpPr>
            <p:nvPr/>
          </p:nvSpPr>
          <p:spPr bwMode="auto">
            <a:xfrm>
              <a:off x="5265738" y="-2298700"/>
              <a:ext cx="147637" cy="219075"/>
            </a:xfrm>
            <a:custGeom>
              <a:avLst/>
              <a:gdLst>
                <a:gd name="T0" fmla="*/ 49 w 49"/>
                <a:gd name="T1" fmla="*/ 53 h 72"/>
                <a:gd name="T2" fmla="*/ 42 w 49"/>
                <a:gd name="T3" fmla="*/ 67 h 72"/>
                <a:gd name="T4" fmla="*/ 24 w 49"/>
                <a:gd name="T5" fmla="*/ 72 h 72"/>
                <a:gd name="T6" fmla="*/ 20 w 49"/>
                <a:gd name="T7" fmla="*/ 71 h 72"/>
                <a:gd name="T8" fmla="*/ 14 w 49"/>
                <a:gd name="T9" fmla="*/ 71 h 72"/>
                <a:gd name="T10" fmla="*/ 8 w 49"/>
                <a:gd name="T11" fmla="*/ 70 h 72"/>
                <a:gd name="T12" fmla="*/ 3 w 49"/>
                <a:gd name="T13" fmla="*/ 70 h 72"/>
                <a:gd name="T14" fmla="*/ 0 w 49"/>
                <a:gd name="T15" fmla="*/ 67 h 72"/>
                <a:gd name="T16" fmla="*/ 0 w 49"/>
                <a:gd name="T17" fmla="*/ 63 h 72"/>
                <a:gd name="T18" fmla="*/ 1 w 49"/>
                <a:gd name="T19" fmla="*/ 61 h 72"/>
                <a:gd name="T20" fmla="*/ 3 w 49"/>
                <a:gd name="T21" fmla="*/ 61 h 72"/>
                <a:gd name="T22" fmla="*/ 3 w 49"/>
                <a:gd name="T23" fmla="*/ 61 h 72"/>
                <a:gd name="T24" fmla="*/ 8 w 49"/>
                <a:gd name="T25" fmla="*/ 61 h 72"/>
                <a:gd name="T26" fmla="*/ 14 w 49"/>
                <a:gd name="T27" fmla="*/ 62 h 72"/>
                <a:gd name="T28" fmla="*/ 20 w 49"/>
                <a:gd name="T29" fmla="*/ 62 h 72"/>
                <a:gd name="T30" fmla="*/ 24 w 49"/>
                <a:gd name="T31" fmla="*/ 62 h 72"/>
                <a:gd name="T32" fmla="*/ 34 w 49"/>
                <a:gd name="T33" fmla="*/ 60 h 72"/>
                <a:gd name="T34" fmla="*/ 37 w 49"/>
                <a:gd name="T35" fmla="*/ 53 h 72"/>
                <a:gd name="T36" fmla="*/ 35 w 49"/>
                <a:gd name="T37" fmla="*/ 48 h 72"/>
                <a:gd name="T38" fmla="*/ 27 w 49"/>
                <a:gd name="T39" fmla="*/ 42 h 72"/>
                <a:gd name="T40" fmla="*/ 14 w 49"/>
                <a:gd name="T41" fmla="*/ 35 h 72"/>
                <a:gd name="T42" fmla="*/ 4 w 49"/>
                <a:gd name="T43" fmla="*/ 27 h 72"/>
                <a:gd name="T44" fmla="*/ 0 w 49"/>
                <a:gd name="T45" fmla="*/ 17 h 72"/>
                <a:gd name="T46" fmla="*/ 2 w 49"/>
                <a:gd name="T47" fmla="*/ 8 h 72"/>
                <a:gd name="T48" fmla="*/ 7 w 49"/>
                <a:gd name="T49" fmla="*/ 3 h 72"/>
                <a:gd name="T50" fmla="*/ 15 w 49"/>
                <a:gd name="T51" fmla="*/ 0 h 72"/>
                <a:gd name="T52" fmla="*/ 24 w 49"/>
                <a:gd name="T53" fmla="*/ 0 h 72"/>
                <a:gd name="T54" fmla="*/ 35 w 49"/>
                <a:gd name="T55" fmla="*/ 0 h 72"/>
                <a:gd name="T56" fmla="*/ 45 w 49"/>
                <a:gd name="T57" fmla="*/ 1 h 72"/>
                <a:gd name="T58" fmla="*/ 48 w 49"/>
                <a:gd name="T59" fmla="*/ 4 h 72"/>
                <a:gd name="T60" fmla="*/ 48 w 49"/>
                <a:gd name="T61" fmla="*/ 8 h 72"/>
                <a:gd name="T62" fmla="*/ 45 w 49"/>
                <a:gd name="T63" fmla="*/ 10 h 72"/>
                <a:gd name="T64" fmla="*/ 45 w 49"/>
                <a:gd name="T65" fmla="*/ 10 h 72"/>
                <a:gd name="T66" fmla="*/ 36 w 49"/>
                <a:gd name="T67" fmla="*/ 10 h 72"/>
                <a:gd name="T68" fmla="*/ 24 w 49"/>
                <a:gd name="T69" fmla="*/ 9 h 72"/>
                <a:gd name="T70" fmla="*/ 15 w 49"/>
                <a:gd name="T71" fmla="*/ 11 h 72"/>
                <a:gd name="T72" fmla="*/ 12 w 49"/>
                <a:gd name="T73" fmla="*/ 17 h 72"/>
                <a:gd name="T74" fmla="*/ 14 w 49"/>
                <a:gd name="T75" fmla="*/ 22 h 72"/>
                <a:gd name="T76" fmla="*/ 21 w 49"/>
                <a:gd name="T77" fmla="*/ 26 h 72"/>
                <a:gd name="T78" fmla="*/ 34 w 49"/>
                <a:gd name="T79" fmla="*/ 34 h 72"/>
                <a:gd name="T80" fmla="*/ 46 w 49"/>
                <a:gd name="T81" fmla="*/ 43 h 72"/>
                <a:gd name="T82" fmla="*/ 49 w 49"/>
                <a:gd name="T83" fmla="*/ 53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49" h="72">
                  <a:moveTo>
                    <a:pt x="49" y="53"/>
                  </a:moveTo>
                  <a:cubicBezTo>
                    <a:pt x="49" y="59"/>
                    <a:pt x="47" y="64"/>
                    <a:pt x="42" y="67"/>
                  </a:cubicBezTo>
                  <a:cubicBezTo>
                    <a:pt x="38" y="70"/>
                    <a:pt x="32" y="72"/>
                    <a:pt x="24" y="72"/>
                  </a:cubicBezTo>
                  <a:cubicBezTo>
                    <a:pt x="23" y="72"/>
                    <a:pt x="21" y="71"/>
                    <a:pt x="20" y="71"/>
                  </a:cubicBezTo>
                  <a:cubicBezTo>
                    <a:pt x="18" y="71"/>
                    <a:pt x="16" y="71"/>
                    <a:pt x="14" y="71"/>
                  </a:cubicBezTo>
                  <a:cubicBezTo>
                    <a:pt x="12" y="71"/>
                    <a:pt x="10" y="71"/>
                    <a:pt x="8" y="70"/>
                  </a:cubicBezTo>
                  <a:cubicBezTo>
                    <a:pt x="6" y="70"/>
                    <a:pt x="5" y="70"/>
                    <a:pt x="3" y="70"/>
                  </a:cubicBezTo>
                  <a:cubicBezTo>
                    <a:pt x="1" y="69"/>
                    <a:pt x="0" y="68"/>
                    <a:pt x="0" y="67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0" y="62"/>
                    <a:pt x="0" y="62"/>
                    <a:pt x="1" y="61"/>
                  </a:cubicBezTo>
                  <a:cubicBezTo>
                    <a:pt x="1" y="61"/>
                    <a:pt x="2" y="61"/>
                    <a:pt x="3" y="61"/>
                  </a:cubicBezTo>
                  <a:cubicBezTo>
                    <a:pt x="3" y="61"/>
                    <a:pt x="3" y="61"/>
                    <a:pt x="3" y="61"/>
                  </a:cubicBezTo>
                  <a:cubicBezTo>
                    <a:pt x="5" y="61"/>
                    <a:pt x="6" y="61"/>
                    <a:pt x="8" y="61"/>
                  </a:cubicBezTo>
                  <a:cubicBezTo>
                    <a:pt x="10" y="61"/>
                    <a:pt x="12" y="62"/>
                    <a:pt x="14" y="62"/>
                  </a:cubicBezTo>
                  <a:cubicBezTo>
                    <a:pt x="16" y="62"/>
                    <a:pt x="18" y="62"/>
                    <a:pt x="20" y="62"/>
                  </a:cubicBezTo>
                  <a:cubicBezTo>
                    <a:pt x="21" y="62"/>
                    <a:pt x="23" y="62"/>
                    <a:pt x="24" y="62"/>
                  </a:cubicBezTo>
                  <a:cubicBezTo>
                    <a:pt x="28" y="62"/>
                    <a:pt x="32" y="61"/>
                    <a:pt x="34" y="60"/>
                  </a:cubicBezTo>
                  <a:cubicBezTo>
                    <a:pt x="36" y="59"/>
                    <a:pt x="37" y="57"/>
                    <a:pt x="37" y="53"/>
                  </a:cubicBezTo>
                  <a:cubicBezTo>
                    <a:pt x="37" y="51"/>
                    <a:pt x="37" y="49"/>
                    <a:pt x="35" y="48"/>
                  </a:cubicBezTo>
                  <a:cubicBezTo>
                    <a:pt x="34" y="47"/>
                    <a:pt x="31" y="45"/>
                    <a:pt x="27" y="42"/>
                  </a:cubicBezTo>
                  <a:cubicBezTo>
                    <a:pt x="14" y="35"/>
                    <a:pt x="14" y="35"/>
                    <a:pt x="14" y="35"/>
                  </a:cubicBezTo>
                  <a:cubicBezTo>
                    <a:pt x="10" y="32"/>
                    <a:pt x="6" y="30"/>
                    <a:pt x="4" y="27"/>
                  </a:cubicBezTo>
                  <a:cubicBezTo>
                    <a:pt x="1" y="24"/>
                    <a:pt x="0" y="21"/>
                    <a:pt x="0" y="17"/>
                  </a:cubicBezTo>
                  <a:cubicBezTo>
                    <a:pt x="0" y="13"/>
                    <a:pt x="1" y="11"/>
                    <a:pt x="2" y="8"/>
                  </a:cubicBezTo>
                  <a:cubicBezTo>
                    <a:pt x="3" y="6"/>
                    <a:pt x="5" y="5"/>
                    <a:pt x="7" y="3"/>
                  </a:cubicBezTo>
                  <a:cubicBezTo>
                    <a:pt x="9" y="2"/>
                    <a:pt x="12" y="1"/>
                    <a:pt x="15" y="0"/>
                  </a:cubicBezTo>
                  <a:cubicBezTo>
                    <a:pt x="18" y="0"/>
                    <a:pt x="21" y="0"/>
                    <a:pt x="24" y="0"/>
                  </a:cubicBezTo>
                  <a:cubicBezTo>
                    <a:pt x="28" y="0"/>
                    <a:pt x="32" y="0"/>
                    <a:pt x="35" y="0"/>
                  </a:cubicBezTo>
                  <a:cubicBezTo>
                    <a:pt x="39" y="0"/>
                    <a:pt x="42" y="1"/>
                    <a:pt x="45" y="1"/>
                  </a:cubicBezTo>
                  <a:cubicBezTo>
                    <a:pt x="47" y="2"/>
                    <a:pt x="48" y="2"/>
                    <a:pt x="48" y="4"/>
                  </a:cubicBezTo>
                  <a:cubicBezTo>
                    <a:pt x="48" y="8"/>
                    <a:pt x="48" y="8"/>
                    <a:pt x="48" y="8"/>
                  </a:cubicBezTo>
                  <a:cubicBezTo>
                    <a:pt x="48" y="10"/>
                    <a:pt x="47" y="10"/>
                    <a:pt x="45" y="10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3" y="10"/>
                    <a:pt x="40" y="10"/>
                    <a:pt x="36" y="10"/>
                  </a:cubicBezTo>
                  <a:cubicBezTo>
                    <a:pt x="32" y="9"/>
                    <a:pt x="28" y="9"/>
                    <a:pt x="24" y="9"/>
                  </a:cubicBezTo>
                  <a:cubicBezTo>
                    <a:pt x="21" y="9"/>
                    <a:pt x="18" y="10"/>
                    <a:pt x="15" y="11"/>
                  </a:cubicBezTo>
                  <a:cubicBezTo>
                    <a:pt x="13" y="11"/>
                    <a:pt x="12" y="13"/>
                    <a:pt x="12" y="17"/>
                  </a:cubicBezTo>
                  <a:cubicBezTo>
                    <a:pt x="12" y="19"/>
                    <a:pt x="13" y="20"/>
                    <a:pt x="14" y="22"/>
                  </a:cubicBezTo>
                  <a:cubicBezTo>
                    <a:pt x="16" y="23"/>
                    <a:pt x="18" y="25"/>
                    <a:pt x="21" y="26"/>
                  </a:cubicBezTo>
                  <a:cubicBezTo>
                    <a:pt x="34" y="34"/>
                    <a:pt x="34" y="34"/>
                    <a:pt x="34" y="34"/>
                  </a:cubicBezTo>
                  <a:cubicBezTo>
                    <a:pt x="40" y="37"/>
                    <a:pt x="44" y="40"/>
                    <a:pt x="46" y="43"/>
                  </a:cubicBezTo>
                  <a:cubicBezTo>
                    <a:pt x="48" y="46"/>
                    <a:pt x="49" y="49"/>
                    <a:pt x="49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pPr algn="r" defTabSz="1371600" rtl="1">
                <a:defRPr/>
              </a:pPr>
              <a:endParaRPr lang="en-US" sz="2400">
                <a:solidFill>
                  <a:prstClr val="white"/>
                </a:solidFill>
                <a:latin typeface="Calibri" panose="020F0502020204030204"/>
                <a:cs typeface="B Nazanin" panose="00000400000000000000" pitchFamily="2" charset="-78"/>
              </a:endParaRPr>
            </a:p>
          </p:txBody>
        </p:sp>
        <p:sp>
          <p:nvSpPr>
            <p:cNvPr id="18" name="Rectangle 261">
              <a:extLst>
                <a:ext uri="{FF2B5EF4-FFF2-40B4-BE49-F238E27FC236}">
                  <a16:creationId xmlns:a16="http://schemas.microsoft.com/office/drawing/2014/main" id="{F58AA857-947A-41D0-8991-1A6CDD0ABFB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10075" y="-2116138"/>
              <a:ext cx="165100" cy="333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pPr algn="r" defTabSz="1371600" rtl="1">
                <a:defRPr/>
              </a:pPr>
              <a:endParaRPr lang="en-US" sz="2400">
                <a:solidFill>
                  <a:prstClr val="white"/>
                </a:solidFill>
                <a:latin typeface="Calibri" panose="020F0502020204030204"/>
                <a:cs typeface="B Nazanin" panose="00000400000000000000" pitchFamily="2" charset="-78"/>
              </a:endParaRPr>
            </a:p>
          </p:txBody>
        </p:sp>
        <p:sp>
          <p:nvSpPr>
            <p:cNvPr id="19" name="Freeform 262">
              <a:extLst>
                <a:ext uri="{FF2B5EF4-FFF2-40B4-BE49-F238E27FC236}">
                  <a16:creationId xmlns:a16="http://schemas.microsoft.com/office/drawing/2014/main" id="{20F1A25B-5C1C-4BF8-9EA6-6E0CE967C511}"/>
                </a:ext>
              </a:extLst>
            </p:cNvPr>
            <p:cNvSpPr>
              <a:spLocks/>
            </p:cNvSpPr>
            <p:nvPr/>
          </p:nvSpPr>
          <p:spPr bwMode="auto">
            <a:xfrm>
              <a:off x="4419600" y="-2374900"/>
              <a:ext cx="168275" cy="292100"/>
            </a:xfrm>
            <a:custGeom>
              <a:avLst/>
              <a:gdLst>
                <a:gd name="T0" fmla="*/ 7 w 56"/>
                <a:gd name="T1" fmla="*/ 5 h 96"/>
                <a:gd name="T2" fmla="*/ 30 w 56"/>
                <a:gd name="T3" fmla="*/ 0 h 96"/>
                <a:gd name="T4" fmla="*/ 41 w 56"/>
                <a:gd name="T5" fmla="*/ 0 h 96"/>
                <a:gd name="T6" fmla="*/ 52 w 56"/>
                <a:gd name="T7" fmla="*/ 2 h 96"/>
                <a:gd name="T8" fmla="*/ 54 w 56"/>
                <a:gd name="T9" fmla="*/ 3 h 96"/>
                <a:gd name="T10" fmla="*/ 54 w 56"/>
                <a:gd name="T11" fmla="*/ 5 h 96"/>
                <a:gd name="T12" fmla="*/ 54 w 56"/>
                <a:gd name="T13" fmla="*/ 9 h 96"/>
                <a:gd name="T14" fmla="*/ 52 w 56"/>
                <a:gd name="T15" fmla="*/ 12 h 96"/>
                <a:gd name="T16" fmla="*/ 52 w 56"/>
                <a:gd name="T17" fmla="*/ 12 h 96"/>
                <a:gd name="T18" fmla="*/ 41 w 56"/>
                <a:gd name="T19" fmla="*/ 10 h 96"/>
                <a:gd name="T20" fmla="*/ 30 w 56"/>
                <a:gd name="T21" fmla="*/ 10 h 96"/>
                <a:gd name="T22" fmla="*/ 15 w 56"/>
                <a:gd name="T23" fmla="*/ 13 h 96"/>
                <a:gd name="T24" fmla="*/ 11 w 56"/>
                <a:gd name="T25" fmla="*/ 23 h 96"/>
                <a:gd name="T26" fmla="*/ 11 w 56"/>
                <a:gd name="T27" fmla="*/ 28 h 96"/>
                <a:gd name="T28" fmla="*/ 13 w 56"/>
                <a:gd name="T29" fmla="*/ 32 h 96"/>
                <a:gd name="T30" fmla="*/ 17 w 56"/>
                <a:gd name="T31" fmla="*/ 36 h 96"/>
                <a:gd name="T32" fmla="*/ 24 w 56"/>
                <a:gd name="T33" fmla="*/ 41 h 96"/>
                <a:gd name="T34" fmla="*/ 36 w 56"/>
                <a:gd name="T35" fmla="*/ 49 h 96"/>
                <a:gd name="T36" fmla="*/ 51 w 56"/>
                <a:gd name="T37" fmla="*/ 65 h 96"/>
                <a:gd name="T38" fmla="*/ 56 w 56"/>
                <a:gd name="T39" fmla="*/ 83 h 96"/>
                <a:gd name="T40" fmla="*/ 56 w 56"/>
                <a:gd name="T41" fmla="*/ 93 h 96"/>
                <a:gd name="T42" fmla="*/ 55 w 56"/>
                <a:gd name="T43" fmla="*/ 95 h 96"/>
                <a:gd name="T44" fmla="*/ 53 w 56"/>
                <a:gd name="T45" fmla="*/ 96 h 96"/>
                <a:gd name="T46" fmla="*/ 3 w 56"/>
                <a:gd name="T47" fmla="*/ 96 h 96"/>
                <a:gd name="T48" fmla="*/ 2 w 56"/>
                <a:gd name="T49" fmla="*/ 95 h 96"/>
                <a:gd name="T50" fmla="*/ 1 w 56"/>
                <a:gd name="T51" fmla="*/ 93 h 96"/>
                <a:gd name="T52" fmla="*/ 1 w 56"/>
                <a:gd name="T53" fmla="*/ 88 h 96"/>
                <a:gd name="T54" fmla="*/ 2 w 56"/>
                <a:gd name="T55" fmla="*/ 86 h 96"/>
                <a:gd name="T56" fmla="*/ 3 w 56"/>
                <a:gd name="T57" fmla="*/ 85 h 96"/>
                <a:gd name="T58" fmla="*/ 46 w 56"/>
                <a:gd name="T59" fmla="*/ 85 h 96"/>
                <a:gd name="T60" fmla="*/ 46 w 56"/>
                <a:gd name="T61" fmla="*/ 83 h 96"/>
                <a:gd name="T62" fmla="*/ 45 w 56"/>
                <a:gd name="T63" fmla="*/ 75 h 96"/>
                <a:gd name="T64" fmla="*/ 42 w 56"/>
                <a:gd name="T65" fmla="*/ 69 h 96"/>
                <a:gd name="T66" fmla="*/ 37 w 56"/>
                <a:gd name="T67" fmla="*/ 62 h 96"/>
                <a:gd name="T68" fmla="*/ 28 w 56"/>
                <a:gd name="T69" fmla="*/ 56 h 96"/>
                <a:gd name="T70" fmla="*/ 16 w 56"/>
                <a:gd name="T71" fmla="*/ 47 h 96"/>
                <a:gd name="T72" fmla="*/ 3 w 56"/>
                <a:gd name="T73" fmla="*/ 36 h 96"/>
                <a:gd name="T74" fmla="*/ 0 w 56"/>
                <a:gd name="T75" fmla="*/ 23 h 96"/>
                <a:gd name="T76" fmla="*/ 7 w 56"/>
                <a:gd name="T77" fmla="*/ 5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6" h="96">
                  <a:moveTo>
                    <a:pt x="7" y="5"/>
                  </a:moveTo>
                  <a:cubicBezTo>
                    <a:pt x="12" y="2"/>
                    <a:pt x="19" y="0"/>
                    <a:pt x="30" y="0"/>
                  </a:cubicBezTo>
                  <a:cubicBezTo>
                    <a:pt x="33" y="0"/>
                    <a:pt x="37" y="0"/>
                    <a:pt x="41" y="0"/>
                  </a:cubicBezTo>
                  <a:cubicBezTo>
                    <a:pt x="45" y="1"/>
                    <a:pt x="49" y="1"/>
                    <a:pt x="52" y="2"/>
                  </a:cubicBezTo>
                  <a:cubicBezTo>
                    <a:pt x="53" y="3"/>
                    <a:pt x="53" y="3"/>
                    <a:pt x="54" y="3"/>
                  </a:cubicBezTo>
                  <a:cubicBezTo>
                    <a:pt x="54" y="3"/>
                    <a:pt x="54" y="4"/>
                    <a:pt x="54" y="5"/>
                  </a:cubicBezTo>
                  <a:cubicBezTo>
                    <a:pt x="54" y="9"/>
                    <a:pt x="54" y="9"/>
                    <a:pt x="54" y="9"/>
                  </a:cubicBezTo>
                  <a:cubicBezTo>
                    <a:pt x="54" y="11"/>
                    <a:pt x="54" y="12"/>
                    <a:pt x="52" y="12"/>
                  </a:cubicBezTo>
                  <a:cubicBezTo>
                    <a:pt x="52" y="12"/>
                    <a:pt x="52" y="12"/>
                    <a:pt x="52" y="12"/>
                  </a:cubicBezTo>
                  <a:cubicBezTo>
                    <a:pt x="48" y="11"/>
                    <a:pt x="45" y="11"/>
                    <a:pt x="41" y="10"/>
                  </a:cubicBezTo>
                  <a:cubicBezTo>
                    <a:pt x="37" y="10"/>
                    <a:pt x="33" y="10"/>
                    <a:pt x="30" y="10"/>
                  </a:cubicBezTo>
                  <a:cubicBezTo>
                    <a:pt x="23" y="10"/>
                    <a:pt x="18" y="11"/>
                    <a:pt x="15" y="13"/>
                  </a:cubicBezTo>
                  <a:cubicBezTo>
                    <a:pt x="12" y="15"/>
                    <a:pt x="11" y="18"/>
                    <a:pt x="11" y="23"/>
                  </a:cubicBezTo>
                  <a:cubicBezTo>
                    <a:pt x="11" y="25"/>
                    <a:pt x="11" y="26"/>
                    <a:pt x="11" y="28"/>
                  </a:cubicBezTo>
                  <a:cubicBezTo>
                    <a:pt x="12" y="29"/>
                    <a:pt x="12" y="31"/>
                    <a:pt x="13" y="32"/>
                  </a:cubicBezTo>
                  <a:cubicBezTo>
                    <a:pt x="14" y="33"/>
                    <a:pt x="16" y="35"/>
                    <a:pt x="17" y="36"/>
                  </a:cubicBezTo>
                  <a:cubicBezTo>
                    <a:pt x="19" y="37"/>
                    <a:pt x="21" y="39"/>
                    <a:pt x="24" y="41"/>
                  </a:cubicBezTo>
                  <a:cubicBezTo>
                    <a:pt x="36" y="49"/>
                    <a:pt x="36" y="49"/>
                    <a:pt x="36" y="49"/>
                  </a:cubicBezTo>
                  <a:cubicBezTo>
                    <a:pt x="43" y="54"/>
                    <a:pt x="48" y="59"/>
                    <a:pt x="51" y="65"/>
                  </a:cubicBezTo>
                  <a:cubicBezTo>
                    <a:pt x="54" y="70"/>
                    <a:pt x="56" y="76"/>
                    <a:pt x="56" y="83"/>
                  </a:cubicBezTo>
                  <a:cubicBezTo>
                    <a:pt x="56" y="93"/>
                    <a:pt x="56" y="93"/>
                    <a:pt x="56" y="93"/>
                  </a:cubicBezTo>
                  <a:cubicBezTo>
                    <a:pt x="56" y="94"/>
                    <a:pt x="56" y="94"/>
                    <a:pt x="55" y="95"/>
                  </a:cubicBezTo>
                  <a:cubicBezTo>
                    <a:pt x="55" y="95"/>
                    <a:pt x="54" y="96"/>
                    <a:pt x="53" y="96"/>
                  </a:cubicBezTo>
                  <a:cubicBezTo>
                    <a:pt x="3" y="96"/>
                    <a:pt x="3" y="96"/>
                    <a:pt x="3" y="96"/>
                  </a:cubicBezTo>
                  <a:cubicBezTo>
                    <a:pt x="3" y="96"/>
                    <a:pt x="2" y="95"/>
                    <a:pt x="2" y="95"/>
                  </a:cubicBezTo>
                  <a:cubicBezTo>
                    <a:pt x="1" y="94"/>
                    <a:pt x="1" y="94"/>
                    <a:pt x="1" y="93"/>
                  </a:cubicBezTo>
                  <a:cubicBezTo>
                    <a:pt x="1" y="88"/>
                    <a:pt x="1" y="88"/>
                    <a:pt x="1" y="88"/>
                  </a:cubicBezTo>
                  <a:cubicBezTo>
                    <a:pt x="1" y="87"/>
                    <a:pt x="1" y="86"/>
                    <a:pt x="2" y="86"/>
                  </a:cubicBezTo>
                  <a:cubicBezTo>
                    <a:pt x="2" y="86"/>
                    <a:pt x="3" y="85"/>
                    <a:pt x="3" y="85"/>
                  </a:cubicBezTo>
                  <a:cubicBezTo>
                    <a:pt x="46" y="85"/>
                    <a:pt x="46" y="85"/>
                    <a:pt x="46" y="85"/>
                  </a:cubicBezTo>
                  <a:cubicBezTo>
                    <a:pt x="46" y="83"/>
                    <a:pt x="46" y="83"/>
                    <a:pt x="46" y="83"/>
                  </a:cubicBezTo>
                  <a:cubicBezTo>
                    <a:pt x="46" y="80"/>
                    <a:pt x="46" y="77"/>
                    <a:pt x="45" y="75"/>
                  </a:cubicBezTo>
                  <a:cubicBezTo>
                    <a:pt x="44" y="73"/>
                    <a:pt x="44" y="71"/>
                    <a:pt x="42" y="69"/>
                  </a:cubicBezTo>
                  <a:cubicBezTo>
                    <a:pt x="41" y="66"/>
                    <a:pt x="39" y="64"/>
                    <a:pt x="37" y="62"/>
                  </a:cubicBezTo>
                  <a:cubicBezTo>
                    <a:pt x="35" y="60"/>
                    <a:pt x="32" y="58"/>
                    <a:pt x="28" y="56"/>
                  </a:cubicBezTo>
                  <a:cubicBezTo>
                    <a:pt x="16" y="47"/>
                    <a:pt x="16" y="47"/>
                    <a:pt x="16" y="47"/>
                  </a:cubicBezTo>
                  <a:cubicBezTo>
                    <a:pt x="10" y="43"/>
                    <a:pt x="6" y="39"/>
                    <a:pt x="3" y="36"/>
                  </a:cubicBezTo>
                  <a:cubicBezTo>
                    <a:pt x="1" y="32"/>
                    <a:pt x="0" y="28"/>
                    <a:pt x="0" y="23"/>
                  </a:cubicBezTo>
                  <a:cubicBezTo>
                    <a:pt x="0" y="15"/>
                    <a:pt x="2" y="9"/>
                    <a:pt x="7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pPr algn="r" defTabSz="1371600" rtl="1">
                <a:defRPr/>
              </a:pPr>
              <a:endParaRPr lang="en-US" sz="2400">
                <a:solidFill>
                  <a:prstClr val="white"/>
                </a:solidFill>
                <a:latin typeface="Calibri" panose="020F0502020204030204"/>
                <a:cs typeface="B Nazanin" panose="00000400000000000000" pitchFamily="2" charset="-78"/>
              </a:endParaRPr>
            </a:p>
          </p:txBody>
        </p:sp>
      </p:grpSp>
      <p:sp>
        <p:nvSpPr>
          <p:cNvPr id="20" name="TextBox 19">
            <a:extLst>
              <a:ext uri="{FF2B5EF4-FFF2-40B4-BE49-F238E27FC236}">
                <a16:creationId xmlns:a16="http://schemas.microsoft.com/office/drawing/2014/main" id="{3C8DFB40-485C-4264-9997-E45DE95B0CEF}"/>
              </a:ext>
            </a:extLst>
          </p:cNvPr>
          <p:cNvSpPr txBox="1"/>
          <p:nvPr/>
        </p:nvSpPr>
        <p:spPr>
          <a:xfrm>
            <a:off x="1736839" y="294335"/>
            <a:ext cx="15786629" cy="923330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r" rtl="1"/>
            <a:r>
              <a:rPr lang="fa-IR" sz="60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cs typeface="B Nazanin" panose="00000400000000000000" pitchFamily="2" charset="-78"/>
              </a:rPr>
              <a:t>ارائه زیست شناسی</a:t>
            </a:r>
            <a:endParaRPr lang="en-ID" sz="6000" dirty="0">
              <a:solidFill>
                <a:schemeClr val="tx1">
                  <a:lumMod val="50000"/>
                  <a:lumOff val="50000"/>
                </a:schemeClr>
              </a:solidFill>
              <a:latin typeface="+mj-lt"/>
              <a:cs typeface="B Nazanin" panose="00000400000000000000" pitchFamily="2" charset="-78"/>
            </a:endParaRPr>
          </a:p>
        </p:txBody>
      </p:sp>
      <p:sp>
        <p:nvSpPr>
          <p:cNvPr id="23" name="Date Placeholder 22">
            <a:extLst>
              <a:ext uri="{FF2B5EF4-FFF2-40B4-BE49-F238E27FC236}">
                <a16:creationId xmlns:a16="http://schemas.microsoft.com/office/drawing/2014/main" id="{BF73FD06-9615-4A02-929D-B2833C5710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r" rtl="1"/>
            <a:fld id="{3689D485-DD5C-49A0-B69E-100A0177D231}" type="datetime1">
              <a:rPr lang="en-ID" smtClean="0">
                <a:cs typeface="B Nazanin" panose="00000400000000000000" pitchFamily="2" charset="-78"/>
              </a:rPr>
              <a:pPr algn="r" rtl="1"/>
              <a:t>19/03/2024</a:t>
            </a:fld>
            <a:endParaRPr lang="en-ID">
              <a:cs typeface="B Nazanin" panose="00000400000000000000" pitchFamily="2" charset="-78"/>
            </a:endParaRPr>
          </a:p>
        </p:txBody>
      </p:sp>
      <p:sp>
        <p:nvSpPr>
          <p:cNvPr id="24" name="Slide Number Placeholder 23">
            <a:extLst>
              <a:ext uri="{FF2B5EF4-FFF2-40B4-BE49-F238E27FC236}">
                <a16:creationId xmlns:a16="http://schemas.microsoft.com/office/drawing/2014/main" id="{0080DD46-1C2C-451B-BC59-53AB4C7142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1"/>
            <a:fld id="{EBC375DF-874D-4327-B240-85E09413A3B3}" type="slidenum">
              <a:rPr lang="en-ID" smtClean="0">
                <a:cs typeface="B Nazanin" panose="00000400000000000000" pitchFamily="2" charset="-78"/>
              </a:rPr>
              <a:pPr algn="l" rtl="1"/>
              <a:t>26</a:t>
            </a:fld>
            <a:endParaRPr lang="en-ID">
              <a:cs typeface="B Nazanin" panose="00000400000000000000" pitchFamily="2" charset="-78"/>
            </a:endParaRPr>
          </a:p>
        </p:txBody>
      </p:sp>
      <p:sp>
        <p:nvSpPr>
          <p:cNvPr id="26" name="Rectangle: Top Corners Rounded 25">
            <a:extLst>
              <a:ext uri="{FF2B5EF4-FFF2-40B4-BE49-F238E27FC236}">
                <a16:creationId xmlns:a16="http://schemas.microsoft.com/office/drawing/2014/main" id="{D057D9E2-6941-4B8D-972B-400B042966CB}"/>
              </a:ext>
            </a:extLst>
          </p:cNvPr>
          <p:cNvSpPr/>
          <p:nvPr/>
        </p:nvSpPr>
        <p:spPr>
          <a:xfrm>
            <a:off x="1510822" y="2341087"/>
            <a:ext cx="5318345" cy="923330"/>
          </a:xfrm>
          <a:prstGeom prst="round2Same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en-US" sz="2700" b="1" dirty="0">
                <a:solidFill>
                  <a:schemeClr val="tx2"/>
                </a:solidFill>
                <a:cs typeface="B Nazanin" panose="00000400000000000000" pitchFamily="2" charset="-78"/>
              </a:rPr>
              <a:t>LOREM IPSUM 01</a:t>
            </a:r>
            <a:endParaRPr lang="en-ID" sz="2700" b="1" dirty="0">
              <a:solidFill>
                <a:schemeClr val="tx2"/>
              </a:solidFill>
              <a:cs typeface="B Nazanin" panose="00000400000000000000" pitchFamily="2" charset="-78"/>
            </a:endParaRP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1075AE2F-0AAB-4F61-B54E-6F249492E76A}"/>
              </a:ext>
            </a:extLst>
          </p:cNvPr>
          <p:cNvSpPr/>
          <p:nvPr/>
        </p:nvSpPr>
        <p:spPr>
          <a:xfrm>
            <a:off x="1510819" y="9108158"/>
            <a:ext cx="5318345" cy="284741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ID" sz="2700">
              <a:cs typeface="B Nazanin" panose="00000400000000000000" pitchFamily="2" charset="-78"/>
            </a:endParaRPr>
          </a:p>
        </p:txBody>
      </p:sp>
      <p:sp>
        <p:nvSpPr>
          <p:cNvPr id="33" name="Rectangle: Top Corners Rounded 32">
            <a:extLst>
              <a:ext uri="{FF2B5EF4-FFF2-40B4-BE49-F238E27FC236}">
                <a16:creationId xmlns:a16="http://schemas.microsoft.com/office/drawing/2014/main" id="{B238ECBD-50A9-49A3-BF97-B45CF7CFA816}"/>
              </a:ext>
            </a:extLst>
          </p:cNvPr>
          <p:cNvSpPr/>
          <p:nvPr/>
        </p:nvSpPr>
        <p:spPr>
          <a:xfrm>
            <a:off x="7069979" y="2341087"/>
            <a:ext cx="5318345" cy="923330"/>
          </a:xfrm>
          <a:prstGeom prst="round2Same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en-US" sz="2700" b="1" dirty="0">
                <a:solidFill>
                  <a:schemeClr val="tx2"/>
                </a:solidFill>
                <a:cs typeface="B Nazanin" panose="00000400000000000000" pitchFamily="2" charset="-78"/>
              </a:rPr>
              <a:t>LOREM IPSUM 02</a:t>
            </a:r>
            <a:endParaRPr lang="en-ID" sz="2700" b="1" dirty="0">
              <a:solidFill>
                <a:schemeClr val="tx2"/>
              </a:solidFill>
              <a:cs typeface="B Nazanin" panose="00000400000000000000" pitchFamily="2" charset="-78"/>
            </a:endParaRP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2B04E740-068A-4386-B834-32C596F54FD4}"/>
              </a:ext>
            </a:extLst>
          </p:cNvPr>
          <p:cNvSpPr/>
          <p:nvPr/>
        </p:nvSpPr>
        <p:spPr>
          <a:xfrm>
            <a:off x="7069976" y="9108158"/>
            <a:ext cx="5318345" cy="284741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ID" sz="2700">
              <a:cs typeface="B Nazanin" panose="00000400000000000000" pitchFamily="2" charset="-78"/>
            </a:endParaRPr>
          </a:p>
        </p:txBody>
      </p:sp>
      <p:sp>
        <p:nvSpPr>
          <p:cNvPr id="37" name="Rectangle: Top Corners Rounded 36">
            <a:extLst>
              <a:ext uri="{FF2B5EF4-FFF2-40B4-BE49-F238E27FC236}">
                <a16:creationId xmlns:a16="http://schemas.microsoft.com/office/drawing/2014/main" id="{C29EC768-34FC-4DE0-B867-37F4D8C6349E}"/>
              </a:ext>
            </a:extLst>
          </p:cNvPr>
          <p:cNvSpPr/>
          <p:nvPr/>
        </p:nvSpPr>
        <p:spPr>
          <a:xfrm>
            <a:off x="12629138" y="2341087"/>
            <a:ext cx="5318345" cy="923330"/>
          </a:xfrm>
          <a:prstGeom prst="round2Same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en-US" sz="2700" b="1" dirty="0">
                <a:solidFill>
                  <a:schemeClr val="tx2"/>
                </a:solidFill>
                <a:cs typeface="B Nazanin" panose="00000400000000000000" pitchFamily="2" charset="-78"/>
              </a:rPr>
              <a:t>LOREM IPSUM 03</a:t>
            </a:r>
            <a:endParaRPr lang="en-ID" sz="2700" b="1" dirty="0">
              <a:solidFill>
                <a:schemeClr val="tx2"/>
              </a:solidFill>
              <a:cs typeface="B Nazanin" panose="00000400000000000000" pitchFamily="2" charset="-78"/>
            </a:endParaRP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FD9C76E4-0B3F-4D17-AAFC-7A0208340691}"/>
              </a:ext>
            </a:extLst>
          </p:cNvPr>
          <p:cNvSpPr/>
          <p:nvPr/>
        </p:nvSpPr>
        <p:spPr>
          <a:xfrm>
            <a:off x="12629135" y="9108158"/>
            <a:ext cx="5318345" cy="284741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ID" sz="2700">
              <a:cs typeface="B Nazanin" panose="00000400000000000000" pitchFamily="2" charset="-78"/>
            </a:endParaRPr>
          </a:p>
        </p:txBody>
      </p:sp>
      <p:sp>
        <p:nvSpPr>
          <p:cNvPr id="40" name="Oval 39">
            <a:extLst>
              <a:ext uri="{FF2B5EF4-FFF2-40B4-BE49-F238E27FC236}">
                <a16:creationId xmlns:a16="http://schemas.microsoft.com/office/drawing/2014/main" id="{4F9F8B2D-38C9-4F30-98E0-4EB0F5C161A3}"/>
              </a:ext>
            </a:extLst>
          </p:cNvPr>
          <p:cNvSpPr/>
          <p:nvPr/>
        </p:nvSpPr>
        <p:spPr>
          <a:xfrm>
            <a:off x="6315162" y="5232585"/>
            <a:ext cx="1268817" cy="1268817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ID" sz="2700">
              <a:cs typeface="B Nazanin" panose="00000400000000000000" pitchFamily="2" charset="-78"/>
            </a:endParaRPr>
          </a:p>
        </p:txBody>
      </p:sp>
      <p:sp>
        <p:nvSpPr>
          <p:cNvPr id="41" name="Oval 40">
            <a:extLst>
              <a:ext uri="{FF2B5EF4-FFF2-40B4-BE49-F238E27FC236}">
                <a16:creationId xmlns:a16="http://schemas.microsoft.com/office/drawing/2014/main" id="{343CB3D0-CD0C-4AE7-91B0-89A111441479}"/>
              </a:ext>
            </a:extLst>
          </p:cNvPr>
          <p:cNvSpPr/>
          <p:nvPr/>
        </p:nvSpPr>
        <p:spPr>
          <a:xfrm>
            <a:off x="11874320" y="5232585"/>
            <a:ext cx="1268817" cy="1268817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ID" sz="2700">
              <a:cs typeface="B Nazanin" panose="00000400000000000000" pitchFamily="2" charset="-78"/>
            </a:endParaRPr>
          </a:p>
        </p:txBody>
      </p:sp>
      <p:grpSp>
        <p:nvGrpSpPr>
          <p:cNvPr id="42" name="Group 41">
            <a:extLst>
              <a:ext uri="{FF2B5EF4-FFF2-40B4-BE49-F238E27FC236}">
                <a16:creationId xmlns:a16="http://schemas.microsoft.com/office/drawing/2014/main" id="{32CBF648-1615-48FB-935F-AA476342DD4D}"/>
              </a:ext>
            </a:extLst>
          </p:cNvPr>
          <p:cNvGrpSpPr/>
          <p:nvPr/>
        </p:nvGrpSpPr>
        <p:grpSpPr>
          <a:xfrm>
            <a:off x="6736673" y="5675529"/>
            <a:ext cx="425796" cy="382929"/>
            <a:chOff x="4854484" y="5910272"/>
            <a:chExt cx="283864" cy="255286"/>
          </a:xfrm>
          <a:solidFill>
            <a:schemeClr val="accent4"/>
          </a:solidFill>
        </p:grpSpPr>
        <p:sp>
          <p:nvSpPr>
            <p:cNvPr id="43" name="Freeform 251">
              <a:extLst>
                <a:ext uri="{FF2B5EF4-FFF2-40B4-BE49-F238E27FC236}">
                  <a16:creationId xmlns:a16="http://schemas.microsoft.com/office/drawing/2014/main" id="{CE64A915-293D-4CF9-95B3-9EDA030BED2C}"/>
                </a:ext>
              </a:extLst>
            </p:cNvPr>
            <p:cNvSpPr>
              <a:spLocks/>
            </p:cNvSpPr>
            <p:nvPr/>
          </p:nvSpPr>
          <p:spPr bwMode="auto">
            <a:xfrm>
              <a:off x="4854484" y="5910272"/>
              <a:ext cx="165746" cy="255286"/>
            </a:xfrm>
            <a:custGeom>
              <a:avLst/>
              <a:gdLst>
                <a:gd name="T0" fmla="*/ 346 w 348"/>
                <a:gd name="T1" fmla="*/ 260 h 535"/>
                <a:gd name="T2" fmla="*/ 87 w 348"/>
                <a:gd name="T3" fmla="*/ 2 h 535"/>
                <a:gd name="T4" fmla="*/ 84 w 348"/>
                <a:gd name="T5" fmla="*/ 0 h 535"/>
                <a:gd name="T6" fmla="*/ 80 w 348"/>
                <a:gd name="T7" fmla="*/ 0 h 535"/>
                <a:gd name="T8" fmla="*/ 77 w 348"/>
                <a:gd name="T9" fmla="*/ 0 h 535"/>
                <a:gd name="T10" fmla="*/ 73 w 348"/>
                <a:gd name="T11" fmla="*/ 2 h 535"/>
                <a:gd name="T12" fmla="*/ 4 w 348"/>
                <a:gd name="T13" fmla="*/ 72 h 535"/>
                <a:gd name="T14" fmla="*/ 2 w 348"/>
                <a:gd name="T15" fmla="*/ 75 h 535"/>
                <a:gd name="T16" fmla="*/ 0 w 348"/>
                <a:gd name="T17" fmla="*/ 79 h 535"/>
                <a:gd name="T18" fmla="*/ 2 w 348"/>
                <a:gd name="T19" fmla="*/ 83 h 535"/>
                <a:gd name="T20" fmla="*/ 4 w 348"/>
                <a:gd name="T21" fmla="*/ 86 h 535"/>
                <a:gd name="T22" fmla="*/ 185 w 348"/>
                <a:gd name="T23" fmla="*/ 268 h 535"/>
                <a:gd name="T24" fmla="*/ 4 w 348"/>
                <a:gd name="T25" fmla="*/ 449 h 535"/>
                <a:gd name="T26" fmla="*/ 2 w 348"/>
                <a:gd name="T27" fmla="*/ 452 h 535"/>
                <a:gd name="T28" fmla="*/ 0 w 348"/>
                <a:gd name="T29" fmla="*/ 457 h 535"/>
                <a:gd name="T30" fmla="*/ 2 w 348"/>
                <a:gd name="T31" fmla="*/ 460 h 535"/>
                <a:gd name="T32" fmla="*/ 4 w 348"/>
                <a:gd name="T33" fmla="*/ 463 h 535"/>
                <a:gd name="T34" fmla="*/ 74 w 348"/>
                <a:gd name="T35" fmla="*/ 532 h 535"/>
                <a:gd name="T36" fmla="*/ 77 w 348"/>
                <a:gd name="T37" fmla="*/ 534 h 535"/>
                <a:gd name="T38" fmla="*/ 80 w 348"/>
                <a:gd name="T39" fmla="*/ 535 h 535"/>
                <a:gd name="T40" fmla="*/ 84 w 348"/>
                <a:gd name="T41" fmla="*/ 534 h 535"/>
                <a:gd name="T42" fmla="*/ 87 w 348"/>
                <a:gd name="T43" fmla="*/ 533 h 535"/>
                <a:gd name="T44" fmla="*/ 346 w 348"/>
                <a:gd name="T45" fmla="*/ 274 h 535"/>
                <a:gd name="T46" fmla="*/ 348 w 348"/>
                <a:gd name="T47" fmla="*/ 271 h 535"/>
                <a:gd name="T48" fmla="*/ 348 w 348"/>
                <a:gd name="T49" fmla="*/ 268 h 535"/>
                <a:gd name="T50" fmla="*/ 348 w 348"/>
                <a:gd name="T51" fmla="*/ 263 h 535"/>
                <a:gd name="T52" fmla="*/ 346 w 348"/>
                <a:gd name="T53" fmla="*/ 260 h 5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48" h="535">
                  <a:moveTo>
                    <a:pt x="346" y="260"/>
                  </a:moveTo>
                  <a:lnTo>
                    <a:pt x="87" y="2"/>
                  </a:lnTo>
                  <a:lnTo>
                    <a:pt x="84" y="0"/>
                  </a:lnTo>
                  <a:lnTo>
                    <a:pt x="80" y="0"/>
                  </a:lnTo>
                  <a:lnTo>
                    <a:pt x="77" y="0"/>
                  </a:lnTo>
                  <a:lnTo>
                    <a:pt x="73" y="2"/>
                  </a:lnTo>
                  <a:lnTo>
                    <a:pt x="4" y="72"/>
                  </a:lnTo>
                  <a:lnTo>
                    <a:pt x="2" y="75"/>
                  </a:lnTo>
                  <a:lnTo>
                    <a:pt x="0" y="79"/>
                  </a:lnTo>
                  <a:lnTo>
                    <a:pt x="2" y="83"/>
                  </a:lnTo>
                  <a:lnTo>
                    <a:pt x="4" y="86"/>
                  </a:lnTo>
                  <a:lnTo>
                    <a:pt x="185" y="268"/>
                  </a:lnTo>
                  <a:lnTo>
                    <a:pt x="4" y="449"/>
                  </a:lnTo>
                  <a:lnTo>
                    <a:pt x="2" y="452"/>
                  </a:lnTo>
                  <a:lnTo>
                    <a:pt x="0" y="457"/>
                  </a:lnTo>
                  <a:lnTo>
                    <a:pt x="2" y="460"/>
                  </a:lnTo>
                  <a:lnTo>
                    <a:pt x="4" y="463"/>
                  </a:lnTo>
                  <a:lnTo>
                    <a:pt x="74" y="532"/>
                  </a:lnTo>
                  <a:lnTo>
                    <a:pt x="77" y="534"/>
                  </a:lnTo>
                  <a:lnTo>
                    <a:pt x="80" y="535"/>
                  </a:lnTo>
                  <a:lnTo>
                    <a:pt x="84" y="534"/>
                  </a:lnTo>
                  <a:lnTo>
                    <a:pt x="87" y="533"/>
                  </a:lnTo>
                  <a:lnTo>
                    <a:pt x="346" y="274"/>
                  </a:lnTo>
                  <a:lnTo>
                    <a:pt x="348" y="271"/>
                  </a:lnTo>
                  <a:lnTo>
                    <a:pt x="348" y="268"/>
                  </a:lnTo>
                  <a:lnTo>
                    <a:pt x="348" y="263"/>
                  </a:lnTo>
                  <a:lnTo>
                    <a:pt x="346" y="26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n-US" sz="2700">
                <a:cs typeface="B Nazanin" panose="00000400000000000000" pitchFamily="2" charset="-78"/>
              </a:endParaRPr>
            </a:p>
          </p:txBody>
        </p:sp>
        <p:sp>
          <p:nvSpPr>
            <p:cNvPr id="44" name="Freeform 252">
              <a:extLst>
                <a:ext uri="{FF2B5EF4-FFF2-40B4-BE49-F238E27FC236}">
                  <a16:creationId xmlns:a16="http://schemas.microsoft.com/office/drawing/2014/main" id="{C6ADB40D-FF99-44F0-82BC-6372FABEC633}"/>
                </a:ext>
              </a:extLst>
            </p:cNvPr>
            <p:cNvSpPr>
              <a:spLocks/>
            </p:cNvSpPr>
            <p:nvPr/>
          </p:nvSpPr>
          <p:spPr bwMode="auto">
            <a:xfrm>
              <a:off x="4972602" y="5910272"/>
              <a:ext cx="165746" cy="255286"/>
            </a:xfrm>
            <a:custGeom>
              <a:avLst/>
              <a:gdLst>
                <a:gd name="T0" fmla="*/ 344 w 348"/>
                <a:gd name="T1" fmla="*/ 260 h 535"/>
                <a:gd name="T2" fmla="*/ 86 w 348"/>
                <a:gd name="T3" fmla="*/ 2 h 535"/>
                <a:gd name="T4" fmla="*/ 83 w 348"/>
                <a:gd name="T5" fmla="*/ 0 h 535"/>
                <a:gd name="T6" fmla="*/ 80 w 348"/>
                <a:gd name="T7" fmla="*/ 0 h 535"/>
                <a:gd name="T8" fmla="*/ 75 w 348"/>
                <a:gd name="T9" fmla="*/ 0 h 535"/>
                <a:gd name="T10" fmla="*/ 72 w 348"/>
                <a:gd name="T11" fmla="*/ 2 h 535"/>
                <a:gd name="T12" fmla="*/ 3 w 348"/>
                <a:gd name="T13" fmla="*/ 72 h 535"/>
                <a:gd name="T14" fmla="*/ 1 w 348"/>
                <a:gd name="T15" fmla="*/ 75 h 535"/>
                <a:gd name="T16" fmla="*/ 0 w 348"/>
                <a:gd name="T17" fmla="*/ 79 h 535"/>
                <a:gd name="T18" fmla="*/ 1 w 348"/>
                <a:gd name="T19" fmla="*/ 83 h 535"/>
                <a:gd name="T20" fmla="*/ 3 w 348"/>
                <a:gd name="T21" fmla="*/ 86 h 535"/>
                <a:gd name="T22" fmla="*/ 185 w 348"/>
                <a:gd name="T23" fmla="*/ 268 h 535"/>
                <a:gd name="T24" fmla="*/ 3 w 348"/>
                <a:gd name="T25" fmla="*/ 449 h 535"/>
                <a:gd name="T26" fmla="*/ 1 w 348"/>
                <a:gd name="T27" fmla="*/ 452 h 535"/>
                <a:gd name="T28" fmla="*/ 0 w 348"/>
                <a:gd name="T29" fmla="*/ 457 h 535"/>
                <a:gd name="T30" fmla="*/ 1 w 348"/>
                <a:gd name="T31" fmla="*/ 460 h 535"/>
                <a:gd name="T32" fmla="*/ 3 w 348"/>
                <a:gd name="T33" fmla="*/ 463 h 535"/>
                <a:gd name="T34" fmla="*/ 72 w 348"/>
                <a:gd name="T35" fmla="*/ 532 h 535"/>
                <a:gd name="T36" fmla="*/ 75 w 348"/>
                <a:gd name="T37" fmla="*/ 534 h 535"/>
                <a:gd name="T38" fmla="*/ 80 w 348"/>
                <a:gd name="T39" fmla="*/ 535 h 535"/>
                <a:gd name="T40" fmla="*/ 83 w 348"/>
                <a:gd name="T41" fmla="*/ 534 h 535"/>
                <a:gd name="T42" fmla="*/ 86 w 348"/>
                <a:gd name="T43" fmla="*/ 533 h 535"/>
                <a:gd name="T44" fmla="*/ 344 w 348"/>
                <a:gd name="T45" fmla="*/ 274 h 535"/>
                <a:gd name="T46" fmla="*/ 347 w 348"/>
                <a:gd name="T47" fmla="*/ 271 h 535"/>
                <a:gd name="T48" fmla="*/ 348 w 348"/>
                <a:gd name="T49" fmla="*/ 268 h 535"/>
                <a:gd name="T50" fmla="*/ 347 w 348"/>
                <a:gd name="T51" fmla="*/ 263 h 535"/>
                <a:gd name="T52" fmla="*/ 344 w 348"/>
                <a:gd name="T53" fmla="*/ 260 h 5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48" h="535">
                  <a:moveTo>
                    <a:pt x="344" y="260"/>
                  </a:moveTo>
                  <a:lnTo>
                    <a:pt x="86" y="2"/>
                  </a:lnTo>
                  <a:lnTo>
                    <a:pt x="83" y="0"/>
                  </a:lnTo>
                  <a:lnTo>
                    <a:pt x="80" y="0"/>
                  </a:lnTo>
                  <a:lnTo>
                    <a:pt x="75" y="0"/>
                  </a:lnTo>
                  <a:lnTo>
                    <a:pt x="72" y="2"/>
                  </a:lnTo>
                  <a:lnTo>
                    <a:pt x="3" y="72"/>
                  </a:lnTo>
                  <a:lnTo>
                    <a:pt x="1" y="75"/>
                  </a:lnTo>
                  <a:lnTo>
                    <a:pt x="0" y="79"/>
                  </a:lnTo>
                  <a:lnTo>
                    <a:pt x="1" y="83"/>
                  </a:lnTo>
                  <a:lnTo>
                    <a:pt x="3" y="86"/>
                  </a:lnTo>
                  <a:lnTo>
                    <a:pt x="185" y="268"/>
                  </a:lnTo>
                  <a:lnTo>
                    <a:pt x="3" y="449"/>
                  </a:lnTo>
                  <a:lnTo>
                    <a:pt x="1" y="452"/>
                  </a:lnTo>
                  <a:lnTo>
                    <a:pt x="0" y="457"/>
                  </a:lnTo>
                  <a:lnTo>
                    <a:pt x="1" y="460"/>
                  </a:lnTo>
                  <a:lnTo>
                    <a:pt x="3" y="463"/>
                  </a:lnTo>
                  <a:lnTo>
                    <a:pt x="72" y="532"/>
                  </a:lnTo>
                  <a:lnTo>
                    <a:pt x="75" y="534"/>
                  </a:lnTo>
                  <a:lnTo>
                    <a:pt x="80" y="535"/>
                  </a:lnTo>
                  <a:lnTo>
                    <a:pt x="83" y="534"/>
                  </a:lnTo>
                  <a:lnTo>
                    <a:pt x="86" y="533"/>
                  </a:lnTo>
                  <a:lnTo>
                    <a:pt x="344" y="274"/>
                  </a:lnTo>
                  <a:lnTo>
                    <a:pt x="347" y="271"/>
                  </a:lnTo>
                  <a:lnTo>
                    <a:pt x="348" y="268"/>
                  </a:lnTo>
                  <a:lnTo>
                    <a:pt x="347" y="263"/>
                  </a:lnTo>
                  <a:lnTo>
                    <a:pt x="344" y="26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n-US" sz="2700">
                <a:cs typeface="B Nazanin" panose="00000400000000000000" pitchFamily="2" charset="-78"/>
              </a:endParaRPr>
            </a:p>
          </p:txBody>
        </p:sp>
      </p:grpSp>
      <p:grpSp>
        <p:nvGrpSpPr>
          <p:cNvPr id="45" name="Group 44">
            <a:extLst>
              <a:ext uri="{FF2B5EF4-FFF2-40B4-BE49-F238E27FC236}">
                <a16:creationId xmlns:a16="http://schemas.microsoft.com/office/drawing/2014/main" id="{991BEB06-E99E-45A4-8EF3-355C55570D0F}"/>
              </a:ext>
            </a:extLst>
          </p:cNvPr>
          <p:cNvGrpSpPr/>
          <p:nvPr/>
        </p:nvGrpSpPr>
        <p:grpSpPr>
          <a:xfrm>
            <a:off x="12295830" y="5675529"/>
            <a:ext cx="425796" cy="382929"/>
            <a:chOff x="4854484" y="5910272"/>
            <a:chExt cx="283864" cy="255286"/>
          </a:xfrm>
          <a:solidFill>
            <a:schemeClr val="accent4"/>
          </a:solidFill>
        </p:grpSpPr>
        <p:sp>
          <p:nvSpPr>
            <p:cNvPr id="46" name="Freeform 251">
              <a:extLst>
                <a:ext uri="{FF2B5EF4-FFF2-40B4-BE49-F238E27FC236}">
                  <a16:creationId xmlns:a16="http://schemas.microsoft.com/office/drawing/2014/main" id="{10CB2AC4-5B3E-4B4B-90E2-C1A4C343FACE}"/>
                </a:ext>
              </a:extLst>
            </p:cNvPr>
            <p:cNvSpPr>
              <a:spLocks/>
            </p:cNvSpPr>
            <p:nvPr/>
          </p:nvSpPr>
          <p:spPr bwMode="auto">
            <a:xfrm>
              <a:off x="4854484" y="5910272"/>
              <a:ext cx="165746" cy="255286"/>
            </a:xfrm>
            <a:custGeom>
              <a:avLst/>
              <a:gdLst>
                <a:gd name="T0" fmla="*/ 346 w 348"/>
                <a:gd name="T1" fmla="*/ 260 h 535"/>
                <a:gd name="T2" fmla="*/ 87 w 348"/>
                <a:gd name="T3" fmla="*/ 2 h 535"/>
                <a:gd name="T4" fmla="*/ 84 w 348"/>
                <a:gd name="T5" fmla="*/ 0 h 535"/>
                <a:gd name="T6" fmla="*/ 80 w 348"/>
                <a:gd name="T7" fmla="*/ 0 h 535"/>
                <a:gd name="T8" fmla="*/ 77 w 348"/>
                <a:gd name="T9" fmla="*/ 0 h 535"/>
                <a:gd name="T10" fmla="*/ 73 w 348"/>
                <a:gd name="T11" fmla="*/ 2 h 535"/>
                <a:gd name="T12" fmla="*/ 4 w 348"/>
                <a:gd name="T13" fmla="*/ 72 h 535"/>
                <a:gd name="T14" fmla="*/ 2 w 348"/>
                <a:gd name="T15" fmla="*/ 75 h 535"/>
                <a:gd name="T16" fmla="*/ 0 w 348"/>
                <a:gd name="T17" fmla="*/ 79 h 535"/>
                <a:gd name="T18" fmla="*/ 2 w 348"/>
                <a:gd name="T19" fmla="*/ 83 h 535"/>
                <a:gd name="T20" fmla="*/ 4 w 348"/>
                <a:gd name="T21" fmla="*/ 86 h 535"/>
                <a:gd name="T22" fmla="*/ 185 w 348"/>
                <a:gd name="T23" fmla="*/ 268 h 535"/>
                <a:gd name="T24" fmla="*/ 4 w 348"/>
                <a:gd name="T25" fmla="*/ 449 h 535"/>
                <a:gd name="T26" fmla="*/ 2 w 348"/>
                <a:gd name="T27" fmla="*/ 452 h 535"/>
                <a:gd name="T28" fmla="*/ 0 w 348"/>
                <a:gd name="T29" fmla="*/ 457 h 535"/>
                <a:gd name="T30" fmla="*/ 2 w 348"/>
                <a:gd name="T31" fmla="*/ 460 h 535"/>
                <a:gd name="T32" fmla="*/ 4 w 348"/>
                <a:gd name="T33" fmla="*/ 463 h 535"/>
                <a:gd name="T34" fmla="*/ 74 w 348"/>
                <a:gd name="T35" fmla="*/ 532 h 535"/>
                <a:gd name="T36" fmla="*/ 77 w 348"/>
                <a:gd name="T37" fmla="*/ 534 h 535"/>
                <a:gd name="T38" fmla="*/ 80 w 348"/>
                <a:gd name="T39" fmla="*/ 535 h 535"/>
                <a:gd name="T40" fmla="*/ 84 w 348"/>
                <a:gd name="T41" fmla="*/ 534 h 535"/>
                <a:gd name="T42" fmla="*/ 87 w 348"/>
                <a:gd name="T43" fmla="*/ 533 h 535"/>
                <a:gd name="T44" fmla="*/ 346 w 348"/>
                <a:gd name="T45" fmla="*/ 274 h 535"/>
                <a:gd name="T46" fmla="*/ 348 w 348"/>
                <a:gd name="T47" fmla="*/ 271 h 535"/>
                <a:gd name="T48" fmla="*/ 348 w 348"/>
                <a:gd name="T49" fmla="*/ 268 h 535"/>
                <a:gd name="T50" fmla="*/ 348 w 348"/>
                <a:gd name="T51" fmla="*/ 263 h 535"/>
                <a:gd name="T52" fmla="*/ 346 w 348"/>
                <a:gd name="T53" fmla="*/ 260 h 5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48" h="535">
                  <a:moveTo>
                    <a:pt x="346" y="260"/>
                  </a:moveTo>
                  <a:lnTo>
                    <a:pt x="87" y="2"/>
                  </a:lnTo>
                  <a:lnTo>
                    <a:pt x="84" y="0"/>
                  </a:lnTo>
                  <a:lnTo>
                    <a:pt x="80" y="0"/>
                  </a:lnTo>
                  <a:lnTo>
                    <a:pt x="77" y="0"/>
                  </a:lnTo>
                  <a:lnTo>
                    <a:pt x="73" y="2"/>
                  </a:lnTo>
                  <a:lnTo>
                    <a:pt x="4" y="72"/>
                  </a:lnTo>
                  <a:lnTo>
                    <a:pt x="2" y="75"/>
                  </a:lnTo>
                  <a:lnTo>
                    <a:pt x="0" y="79"/>
                  </a:lnTo>
                  <a:lnTo>
                    <a:pt x="2" y="83"/>
                  </a:lnTo>
                  <a:lnTo>
                    <a:pt x="4" y="86"/>
                  </a:lnTo>
                  <a:lnTo>
                    <a:pt x="185" y="268"/>
                  </a:lnTo>
                  <a:lnTo>
                    <a:pt x="4" y="449"/>
                  </a:lnTo>
                  <a:lnTo>
                    <a:pt x="2" y="452"/>
                  </a:lnTo>
                  <a:lnTo>
                    <a:pt x="0" y="457"/>
                  </a:lnTo>
                  <a:lnTo>
                    <a:pt x="2" y="460"/>
                  </a:lnTo>
                  <a:lnTo>
                    <a:pt x="4" y="463"/>
                  </a:lnTo>
                  <a:lnTo>
                    <a:pt x="74" y="532"/>
                  </a:lnTo>
                  <a:lnTo>
                    <a:pt x="77" y="534"/>
                  </a:lnTo>
                  <a:lnTo>
                    <a:pt x="80" y="535"/>
                  </a:lnTo>
                  <a:lnTo>
                    <a:pt x="84" y="534"/>
                  </a:lnTo>
                  <a:lnTo>
                    <a:pt x="87" y="533"/>
                  </a:lnTo>
                  <a:lnTo>
                    <a:pt x="346" y="274"/>
                  </a:lnTo>
                  <a:lnTo>
                    <a:pt x="348" y="271"/>
                  </a:lnTo>
                  <a:lnTo>
                    <a:pt x="348" y="268"/>
                  </a:lnTo>
                  <a:lnTo>
                    <a:pt x="348" y="263"/>
                  </a:lnTo>
                  <a:lnTo>
                    <a:pt x="346" y="26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n-US" sz="2700">
                <a:cs typeface="B Nazanin" panose="00000400000000000000" pitchFamily="2" charset="-78"/>
              </a:endParaRPr>
            </a:p>
          </p:txBody>
        </p:sp>
        <p:sp>
          <p:nvSpPr>
            <p:cNvPr id="47" name="Freeform 252">
              <a:extLst>
                <a:ext uri="{FF2B5EF4-FFF2-40B4-BE49-F238E27FC236}">
                  <a16:creationId xmlns:a16="http://schemas.microsoft.com/office/drawing/2014/main" id="{62C5F108-2582-4D9A-8732-384D2B8C39DC}"/>
                </a:ext>
              </a:extLst>
            </p:cNvPr>
            <p:cNvSpPr>
              <a:spLocks/>
            </p:cNvSpPr>
            <p:nvPr/>
          </p:nvSpPr>
          <p:spPr bwMode="auto">
            <a:xfrm>
              <a:off x="4972602" y="5910272"/>
              <a:ext cx="165746" cy="255286"/>
            </a:xfrm>
            <a:custGeom>
              <a:avLst/>
              <a:gdLst>
                <a:gd name="T0" fmla="*/ 344 w 348"/>
                <a:gd name="T1" fmla="*/ 260 h 535"/>
                <a:gd name="T2" fmla="*/ 86 w 348"/>
                <a:gd name="T3" fmla="*/ 2 h 535"/>
                <a:gd name="T4" fmla="*/ 83 w 348"/>
                <a:gd name="T5" fmla="*/ 0 h 535"/>
                <a:gd name="T6" fmla="*/ 80 w 348"/>
                <a:gd name="T7" fmla="*/ 0 h 535"/>
                <a:gd name="T8" fmla="*/ 75 w 348"/>
                <a:gd name="T9" fmla="*/ 0 h 535"/>
                <a:gd name="T10" fmla="*/ 72 w 348"/>
                <a:gd name="T11" fmla="*/ 2 h 535"/>
                <a:gd name="T12" fmla="*/ 3 w 348"/>
                <a:gd name="T13" fmla="*/ 72 h 535"/>
                <a:gd name="T14" fmla="*/ 1 w 348"/>
                <a:gd name="T15" fmla="*/ 75 h 535"/>
                <a:gd name="T16" fmla="*/ 0 w 348"/>
                <a:gd name="T17" fmla="*/ 79 h 535"/>
                <a:gd name="T18" fmla="*/ 1 w 348"/>
                <a:gd name="T19" fmla="*/ 83 h 535"/>
                <a:gd name="T20" fmla="*/ 3 w 348"/>
                <a:gd name="T21" fmla="*/ 86 h 535"/>
                <a:gd name="T22" fmla="*/ 185 w 348"/>
                <a:gd name="T23" fmla="*/ 268 h 535"/>
                <a:gd name="T24" fmla="*/ 3 w 348"/>
                <a:gd name="T25" fmla="*/ 449 h 535"/>
                <a:gd name="T26" fmla="*/ 1 w 348"/>
                <a:gd name="T27" fmla="*/ 452 h 535"/>
                <a:gd name="T28" fmla="*/ 0 w 348"/>
                <a:gd name="T29" fmla="*/ 457 h 535"/>
                <a:gd name="T30" fmla="*/ 1 w 348"/>
                <a:gd name="T31" fmla="*/ 460 h 535"/>
                <a:gd name="T32" fmla="*/ 3 w 348"/>
                <a:gd name="T33" fmla="*/ 463 h 535"/>
                <a:gd name="T34" fmla="*/ 72 w 348"/>
                <a:gd name="T35" fmla="*/ 532 h 535"/>
                <a:gd name="T36" fmla="*/ 75 w 348"/>
                <a:gd name="T37" fmla="*/ 534 h 535"/>
                <a:gd name="T38" fmla="*/ 80 w 348"/>
                <a:gd name="T39" fmla="*/ 535 h 535"/>
                <a:gd name="T40" fmla="*/ 83 w 348"/>
                <a:gd name="T41" fmla="*/ 534 h 535"/>
                <a:gd name="T42" fmla="*/ 86 w 348"/>
                <a:gd name="T43" fmla="*/ 533 h 535"/>
                <a:gd name="T44" fmla="*/ 344 w 348"/>
                <a:gd name="T45" fmla="*/ 274 h 535"/>
                <a:gd name="T46" fmla="*/ 347 w 348"/>
                <a:gd name="T47" fmla="*/ 271 h 535"/>
                <a:gd name="T48" fmla="*/ 348 w 348"/>
                <a:gd name="T49" fmla="*/ 268 h 535"/>
                <a:gd name="T50" fmla="*/ 347 w 348"/>
                <a:gd name="T51" fmla="*/ 263 h 535"/>
                <a:gd name="T52" fmla="*/ 344 w 348"/>
                <a:gd name="T53" fmla="*/ 260 h 5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48" h="535">
                  <a:moveTo>
                    <a:pt x="344" y="260"/>
                  </a:moveTo>
                  <a:lnTo>
                    <a:pt x="86" y="2"/>
                  </a:lnTo>
                  <a:lnTo>
                    <a:pt x="83" y="0"/>
                  </a:lnTo>
                  <a:lnTo>
                    <a:pt x="80" y="0"/>
                  </a:lnTo>
                  <a:lnTo>
                    <a:pt x="75" y="0"/>
                  </a:lnTo>
                  <a:lnTo>
                    <a:pt x="72" y="2"/>
                  </a:lnTo>
                  <a:lnTo>
                    <a:pt x="3" y="72"/>
                  </a:lnTo>
                  <a:lnTo>
                    <a:pt x="1" y="75"/>
                  </a:lnTo>
                  <a:lnTo>
                    <a:pt x="0" y="79"/>
                  </a:lnTo>
                  <a:lnTo>
                    <a:pt x="1" y="83"/>
                  </a:lnTo>
                  <a:lnTo>
                    <a:pt x="3" y="86"/>
                  </a:lnTo>
                  <a:lnTo>
                    <a:pt x="185" y="268"/>
                  </a:lnTo>
                  <a:lnTo>
                    <a:pt x="3" y="449"/>
                  </a:lnTo>
                  <a:lnTo>
                    <a:pt x="1" y="452"/>
                  </a:lnTo>
                  <a:lnTo>
                    <a:pt x="0" y="457"/>
                  </a:lnTo>
                  <a:lnTo>
                    <a:pt x="1" y="460"/>
                  </a:lnTo>
                  <a:lnTo>
                    <a:pt x="3" y="463"/>
                  </a:lnTo>
                  <a:lnTo>
                    <a:pt x="72" y="532"/>
                  </a:lnTo>
                  <a:lnTo>
                    <a:pt x="75" y="534"/>
                  </a:lnTo>
                  <a:lnTo>
                    <a:pt x="80" y="535"/>
                  </a:lnTo>
                  <a:lnTo>
                    <a:pt x="83" y="534"/>
                  </a:lnTo>
                  <a:lnTo>
                    <a:pt x="86" y="533"/>
                  </a:lnTo>
                  <a:lnTo>
                    <a:pt x="344" y="274"/>
                  </a:lnTo>
                  <a:lnTo>
                    <a:pt x="347" y="271"/>
                  </a:lnTo>
                  <a:lnTo>
                    <a:pt x="348" y="268"/>
                  </a:lnTo>
                  <a:lnTo>
                    <a:pt x="347" y="263"/>
                  </a:lnTo>
                  <a:lnTo>
                    <a:pt x="344" y="26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n-US" sz="2700">
                <a:cs typeface="B Nazanin" panose="00000400000000000000" pitchFamily="2" charset="-78"/>
              </a:endParaRPr>
            </a:p>
          </p:txBody>
        </p:sp>
      </p:grpSp>
      <p:pic>
        <p:nvPicPr>
          <p:cNvPr id="2" name="Graphic 1">
            <a:extLst>
              <a:ext uri="{FF2B5EF4-FFF2-40B4-BE49-F238E27FC236}">
                <a16:creationId xmlns:a16="http://schemas.microsoft.com/office/drawing/2014/main" id="{611E86FE-7061-43B6-BE68-0774B6BAC68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293642" y="3681150"/>
            <a:ext cx="1752702" cy="1752702"/>
          </a:xfrm>
          <a:prstGeom prst="rect">
            <a:avLst/>
          </a:prstGeom>
        </p:spPr>
      </p:pic>
      <p:sp>
        <p:nvSpPr>
          <p:cNvPr id="48" name="Rectangle 47">
            <a:extLst>
              <a:ext uri="{FF2B5EF4-FFF2-40B4-BE49-F238E27FC236}">
                <a16:creationId xmlns:a16="http://schemas.microsoft.com/office/drawing/2014/main" id="{09FE73E1-22D4-4C6A-A687-3D09D01E3A72}"/>
              </a:ext>
            </a:extLst>
          </p:cNvPr>
          <p:cNvSpPr/>
          <p:nvPr/>
        </p:nvSpPr>
        <p:spPr>
          <a:xfrm>
            <a:off x="1907144" y="6347577"/>
            <a:ext cx="4525695" cy="161582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 rtl="1"/>
            <a:r>
              <a:rPr lang="fa-IR" sz="21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مشتری بسیار مهم است، مشتری توسط مشتری دنبال خواهد شد. زیرا زمین پاک است و هیچ کس نمی خواهد آن را به آسانی زینت دهد. سس فردا با پیکان شلیک می شود. مهم نیست که چه، ساژیتیس تینسیدونت چاپلوسی، هر مسموم شدم</a:t>
            </a:r>
            <a:endParaRPr lang="en-ID" sz="21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5E7DF31C-E43A-4E54-9FDD-FED903C06D1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8852796" y="3681150"/>
            <a:ext cx="1752702" cy="1752702"/>
          </a:xfrm>
          <a:prstGeom prst="rect">
            <a:avLst/>
          </a:prstGeom>
        </p:spPr>
      </p:pic>
      <p:sp>
        <p:nvSpPr>
          <p:cNvPr id="49" name="Rectangle 48">
            <a:extLst>
              <a:ext uri="{FF2B5EF4-FFF2-40B4-BE49-F238E27FC236}">
                <a16:creationId xmlns:a16="http://schemas.microsoft.com/office/drawing/2014/main" id="{18CE59DE-7E88-46AB-A142-0A571C6BD861}"/>
              </a:ext>
            </a:extLst>
          </p:cNvPr>
          <p:cNvSpPr/>
          <p:nvPr/>
        </p:nvSpPr>
        <p:spPr>
          <a:xfrm>
            <a:off x="7466300" y="6347577"/>
            <a:ext cx="4525695" cy="161582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 rtl="1"/>
            <a:r>
              <a:rPr lang="fa-IR" sz="21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مشتری بسیار مهم است، مشتری توسط مشتری دنبال خواهد شد. زیرا زمین پاک است و هیچ کس نمی خواهد آن را به آسانی زینت دهد. سس فردا با پیکان شلیک می شود. مهم نیست که چه، ساژیتیس تینسیدونت چاپلوسی، هر مسموم شدم</a:t>
            </a:r>
            <a:endParaRPr lang="en-ID" sz="21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id="{F24190E6-84B3-43FA-87C7-804DF513EE27}"/>
              </a:ext>
            </a:extLst>
          </p:cNvPr>
          <p:cNvSpPr/>
          <p:nvPr/>
        </p:nvSpPr>
        <p:spPr>
          <a:xfrm>
            <a:off x="13025459" y="6347577"/>
            <a:ext cx="4525695" cy="161582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 rtl="1"/>
            <a:r>
              <a:rPr lang="fa-IR" sz="21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مشتری بسیار مهم است، مشتری توسط مشتری دنبال خواهد شد. زیرا زمین پاک است و هیچ کس نمی خواهد آن را به آسانی زینت دهد. سس فردا با پیکان شلیک می شود. مهم نیست که چه، ساژیتیس تینسیدونت چاپلوسی، هر مسموم شدم</a:t>
            </a:r>
            <a:r>
              <a:rPr lang="en-ID" sz="21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.</a:t>
            </a:r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4C60944C-EE8A-46F3-9604-7FD23FE19AB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14577985" y="3681151"/>
            <a:ext cx="1420646" cy="17527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11255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EDD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rtl="1"/>
            <a:r>
              <a:rPr lang="fa-IR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عنوان گیاه دارویی</a:t>
            </a:r>
            <a:endParaRPr lang="en-US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53" name="Text Placeholder 52"/>
          <p:cNvSpPr>
            <a:spLocks noGrp="1"/>
          </p:cNvSpPr>
          <p:nvPr>
            <p:ph type="body" sz="quarter" idx="41"/>
          </p:nvPr>
        </p:nvSpPr>
        <p:spPr/>
        <p:txBody>
          <a:bodyPr>
            <a:normAutofit/>
          </a:bodyPr>
          <a:lstStyle/>
          <a:p>
            <a:pPr rtl="1"/>
            <a:r>
              <a:rPr lang="fa-IR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می توانید نمودارهای پاورپوینت حرفه ای دانلود کنید</a:t>
            </a:r>
            <a:endParaRPr lang="en-US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grpSp>
        <p:nvGrpSpPr>
          <p:cNvPr id="111" name="Group 2">
            <a:extLst>
              <a:ext uri="{FF2B5EF4-FFF2-40B4-BE49-F238E27FC236}">
                <a16:creationId xmlns:a16="http://schemas.microsoft.com/office/drawing/2014/main" id="{59ACC679-5D89-447D-810F-0A54AA46AB47}"/>
              </a:ext>
            </a:extLst>
          </p:cNvPr>
          <p:cNvGrpSpPr/>
          <p:nvPr/>
        </p:nvGrpSpPr>
        <p:grpSpPr>
          <a:xfrm>
            <a:off x="2132003" y="2113385"/>
            <a:ext cx="2746020" cy="2413580"/>
            <a:chOff x="3975087" y="1937022"/>
            <a:chExt cx="1830680" cy="1609053"/>
          </a:xfrm>
        </p:grpSpPr>
        <p:sp>
          <p:nvSpPr>
            <p:cNvPr id="112" name="TextBox 111">
              <a:extLst>
                <a:ext uri="{FF2B5EF4-FFF2-40B4-BE49-F238E27FC236}">
                  <a16:creationId xmlns:a16="http://schemas.microsoft.com/office/drawing/2014/main" id="{77AFCBFF-73EF-4A7B-9F22-146A28B6EB24}"/>
                </a:ext>
              </a:extLst>
            </p:cNvPr>
            <p:cNvSpPr txBox="1"/>
            <p:nvPr/>
          </p:nvSpPr>
          <p:spPr>
            <a:xfrm>
              <a:off x="3975087" y="1937022"/>
              <a:ext cx="1830680" cy="4770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en-US" altLang="ko-KR" sz="4050" b="1" dirty="0">
                  <a:solidFill>
                    <a:schemeClr val="accent6"/>
                  </a:solidFill>
                  <a:cs typeface="B Nazanin" panose="00000400000000000000" pitchFamily="2" charset="-78"/>
                </a:rPr>
                <a:t>2020</a:t>
              </a:r>
              <a:endParaRPr lang="ko-KR" altLang="en-US" sz="4050" b="1" dirty="0">
                <a:solidFill>
                  <a:schemeClr val="accent6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13" name="TextBox 112">
              <a:extLst>
                <a:ext uri="{FF2B5EF4-FFF2-40B4-BE49-F238E27FC236}">
                  <a16:creationId xmlns:a16="http://schemas.microsoft.com/office/drawing/2014/main" id="{F26F8656-6756-4DD6-ACB7-30ED8EFE00E7}"/>
                </a:ext>
              </a:extLst>
            </p:cNvPr>
            <p:cNvSpPr txBox="1"/>
            <p:nvPr/>
          </p:nvSpPr>
          <p:spPr>
            <a:xfrm>
              <a:off x="3975087" y="2406361"/>
              <a:ext cx="1789152" cy="11397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>
                <a:lnSpc>
                  <a:spcPct val="150000"/>
                </a:lnSpc>
              </a:pPr>
              <a:r>
                <a:rPr lang="fa-IR" altLang="ko-KR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گزارش های خود جذابیت و زیبایی بی نظیری اضافه کنید.</a:t>
              </a:r>
              <a:endParaRPr lang="ko-KR" alt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14" name="Rectangle 5">
              <a:extLst>
                <a:ext uri="{FF2B5EF4-FFF2-40B4-BE49-F238E27FC236}">
                  <a16:creationId xmlns:a16="http://schemas.microsoft.com/office/drawing/2014/main" id="{D21234BF-B533-4AD5-8D2C-1388581540EA}"/>
                </a:ext>
              </a:extLst>
            </p:cNvPr>
            <p:cNvSpPr/>
            <p:nvPr/>
          </p:nvSpPr>
          <p:spPr>
            <a:xfrm>
              <a:off x="4016613" y="2370166"/>
              <a:ext cx="1737360" cy="4572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 sz="2700">
                <a:cs typeface="B Nazanin" panose="00000400000000000000" pitchFamily="2" charset="-78"/>
              </a:endParaRPr>
            </a:p>
          </p:txBody>
        </p:sp>
      </p:grpSp>
      <p:grpSp>
        <p:nvGrpSpPr>
          <p:cNvPr id="115" name="Group 6">
            <a:extLst>
              <a:ext uri="{FF2B5EF4-FFF2-40B4-BE49-F238E27FC236}">
                <a16:creationId xmlns:a16="http://schemas.microsoft.com/office/drawing/2014/main" id="{34E0755B-5953-4CF2-AF0C-4FC784808970}"/>
              </a:ext>
            </a:extLst>
          </p:cNvPr>
          <p:cNvGrpSpPr/>
          <p:nvPr/>
        </p:nvGrpSpPr>
        <p:grpSpPr>
          <a:xfrm>
            <a:off x="7835831" y="2181282"/>
            <a:ext cx="2746020" cy="2413580"/>
            <a:chOff x="6668697" y="1937022"/>
            <a:chExt cx="1830680" cy="1609053"/>
          </a:xfrm>
        </p:grpSpPr>
        <p:sp>
          <p:nvSpPr>
            <p:cNvPr id="116" name="TextBox 115">
              <a:extLst>
                <a:ext uri="{FF2B5EF4-FFF2-40B4-BE49-F238E27FC236}">
                  <a16:creationId xmlns:a16="http://schemas.microsoft.com/office/drawing/2014/main" id="{D28AC25C-61DB-447D-B080-A82557810B7F}"/>
                </a:ext>
              </a:extLst>
            </p:cNvPr>
            <p:cNvSpPr txBox="1"/>
            <p:nvPr/>
          </p:nvSpPr>
          <p:spPr>
            <a:xfrm>
              <a:off x="6668697" y="1937022"/>
              <a:ext cx="1830680" cy="4770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en-US" altLang="ko-KR" sz="4050" b="1" dirty="0">
                  <a:solidFill>
                    <a:schemeClr val="accent2"/>
                  </a:solidFill>
                  <a:cs typeface="B Nazanin" panose="00000400000000000000" pitchFamily="2" charset="-78"/>
                </a:rPr>
                <a:t>2022</a:t>
              </a:r>
              <a:endParaRPr lang="ko-KR" altLang="en-US" sz="4050" b="1" dirty="0">
                <a:solidFill>
                  <a:schemeClr val="accent2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17" name="TextBox 116">
              <a:extLst>
                <a:ext uri="{FF2B5EF4-FFF2-40B4-BE49-F238E27FC236}">
                  <a16:creationId xmlns:a16="http://schemas.microsoft.com/office/drawing/2014/main" id="{001217CC-613E-45CB-81A3-D2C8806860E7}"/>
                </a:ext>
              </a:extLst>
            </p:cNvPr>
            <p:cNvSpPr txBox="1"/>
            <p:nvPr/>
          </p:nvSpPr>
          <p:spPr>
            <a:xfrm>
              <a:off x="6668697" y="2406361"/>
              <a:ext cx="1789152" cy="11397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>
                <a:lnSpc>
                  <a:spcPct val="150000"/>
                </a:lnSpc>
              </a:pPr>
              <a:r>
                <a:rPr lang="fa-IR" altLang="ko-KR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گزارش های خود جذابیت و زیبایی بی نظیری اضافه کنید.</a:t>
              </a:r>
              <a:endParaRPr lang="ko-KR" alt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18" name="Rectangle 9">
              <a:extLst>
                <a:ext uri="{FF2B5EF4-FFF2-40B4-BE49-F238E27FC236}">
                  <a16:creationId xmlns:a16="http://schemas.microsoft.com/office/drawing/2014/main" id="{1A4F670E-5BBC-4B64-B478-66CAD8920E5A}"/>
                </a:ext>
              </a:extLst>
            </p:cNvPr>
            <p:cNvSpPr/>
            <p:nvPr/>
          </p:nvSpPr>
          <p:spPr>
            <a:xfrm>
              <a:off x="6706927" y="2370166"/>
              <a:ext cx="1737360" cy="457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 sz="2700">
                <a:cs typeface="B Nazanin" panose="00000400000000000000" pitchFamily="2" charset="-78"/>
              </a:endParaRPr>
            </a:p>
          </p:txBody>
        </p:sp>
      </p:grpSp>
      <p:grpSp>
        <p:nvGrpSpPr>
          <p:cNvPr id="119" name="Group 10">
            <a:extLst>
              <a:ext uri="{FF2B5EF4-FFF2-40B4-BE49-F238E27FC236}">
                <a16:creationId xmlns:a16="http://schemas.microsoft.com/office/drawing/2014/main" id="{9994DE50-772E-41C2-977E-EEEC0F69052D}"/>
              </a:ext>
            </a:extLst>
          </p:cNvPr>
          <p:cNvGrpSpPr/>
          <p:nvPr/>
        </p:nvGrpSpPr>
        <p:grpSpPr>
          <a:xfrm>
            <a:off x="13689155" y="2119058"/>
            <a:ext cx="2746020" cy="2413580"/>
            <a:chOff x="9362305" y="1937022"/>
            <a:chExt cx="1830680" cy="1609053"/>
          </a:xfrm>
        </p:grpSpPr>
        <p:sp>
          <p:nvSpPr>
            <p:cNvPr id="120" name="TextBox 119">
              <a:extLst>
                <a:ext uri="{FF2B5EF4-FFF2-40B4-BE49-F238E27FC236}">
                  <a16:creationId xmlns:a16="http://schemas.microsoft.com/office/drawing/2014/main" id="{FEE1E4D9-9FBF-42C7-9630-844EB0577372}"/>
                </a:ext>
              </a:extLst>
            </p:cNvPr>
            <p:cNvSpPr txBox="1"/>
            <p:nvPr/>
          </p:nvSpPr>
          <p:spPr>
            <a:xfrm>
              <a:off x="9362305" y="1937022"/>
              <a:ext cx="1830680" cy="4770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en-US" altLang="ko-KR" sz="4050" b="1" dirty="0">
                  <a:solidFill>
                    <a:schemeClr val="accent4"/>
                  </a:solidFill>
                  <a:cs typeface="B Nazanin" panose="00000400000000000000" pitchFamily="2" charset="-78"/>
                </a:rPr>
                <a:t>2024</a:t>
              </a:r>
              <a:endParaRPr lang="ko-KR" altLang="en-US" sz="4050" b="1" dirty="0">
                <a:solidFill>
                  <a:schemeClr val="accent4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21" name="TextBox 120">
              <a:extLst>
                <a:ext uri="{FF2B5EF4-FFF2-40B4-BE49-F238E27FC236}">
                  <a16:creationId xmlns:a16="http://schemas.microsoft.com/office/drawing/2014/main" id="{29B850A0-C51E-4382-BD53-517659189798}"/>
                </a:ext>
              </a:extLst>
            </p:cNvPr>
            <p:cNvSpPr txBox="1"/>
            <p:nvPr/>
          </p:nvSpPr>
          <p:spPr>
            <a:xfrm>
              <a:off x="9362305" y="2406361"/>
              <a:ext cx="1789152" cy="11397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>
                <a:lnSpc>
                  <a:spcPct val="150000"/>
                </a:lnSpc>
              </a:pPr>
              <a:r>
                <a:rPr lang="fa-IR" altLang="ko-KR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گزارش های خود جذابیت و زیبایی بی نظیری اضافه کنید.</a:t>
              </a:r>
              <a:endParaRPr lang="ko-KR" alt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22" name="Rectangle 13">
              <a:extLst>
                <a:ext uri="{FF2B5EF4-FFF2-40B4-BE49-F238E27FC236}">
                  <a16:creationId xmlns:a16="http://schemas.microsoft.com/office/drawing/2014/main" id="{91D315E0-C78F-4E68-92F5-2F3CA34B5B94}"/>
                </a:ext>
              </a:extLst>
            </p:cNvPr>
            <p:cNvSpPr/>
            <p:nvPr/>
          </p:nvSpPr>
          <p:spPr>
            <a:xfrm>
              <a:off x="9397241" y="2370166"/>
              <a:ext cx="1737360" cy="4572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 sz="2700">
                <a:cs typeface="B Nazanin" panose="00000400000000000000" pitchFamily="2" charset="-78"/>
              </a:endParaRPr>
            </a:p>
          </p:txBody>
        </p:sp>
      </p:grpSp>
      <p:grpSp>
        <p:nvGrpSpPr>
          <p:cNvPr id="123" name="Group 14">
            <a:extLst>
              <a:ext uri="{FF2B5EF4-FFF2-40B4-BE49-F238E27FC236}">
                <a16:creationId xmlns:a16="http://schemas.microsoft.com/office/drawing/2014/main" id="{F74734D6-CED4-41EF-AF3F-97340F8746BB}"/>
              </a:ext>
            </a:extLst>
          </p:cNvPr>
          <p:cNvGrpSpPr/>
          <p:nvPr/>
        </p:nvGrpSpPr>
        <p:grpSpPr>
          <a:xfrm>
            <a:off x="4866648" y="6831560"/>
            <a:ext cx="2746020" cy="2373704"/>
            <a:chOff x="5321892" y="4678198"/>
            <a:chExt cx="1830680" cy="1582469"/>
          </a:xfrm>
        </p:grpSpPr>
        <p:sp>
          <p:nvSpPr>
            <p:cNvPr id="124" name="TextBox 123">
              <a:extLst>
                <a:ext uri="{FF2B5EF4-FFF2-40B4-BE49-F238E27FC236}">
                  <a16:creationId xmlns:a16="http://schemas.microsoft.com/office/drawing/2014/main" id="{57E25725-AE12-47BE-9C3C-3220F5460B1A}"/>
                </a:ext>
              </a:extLst>
            </p:cNvPr>
            <p:cNvSpPr txBox="1"/>
            <p:nvPr/>
          </p:nvSpPr>
          <p:spPr>
            <a:xfrm>
              <a:off x="5321892" y="4678198"/>
              <a:ext cx="1830680" cy="4770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en-US" altLang="ko-KR" sz="4050" b="1" dirty="0">
                  <a:solidFill>
                    <a:schemeClr val="accent1"/>
                  </a:solidFill>
                  <a:cs typeface="B Nazanin" panose="00000400000000000000" pitchFamily="2" charset="-78"/>
                </a:rPr>
                <a:t>2021</a:t>
              </a:r>
              <a:endParaRPr lang="ko-KR" altLang="en-US" sz="4050" b="1" dirty="0">
                <a:solidFill>
                  <a:schemeClr val="accent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25" name="TextBox 124">
              <a:extLst>
                <a:ext uri="{FF2B5EF4-FFF2-40B4-BE49-F238E27FC236}">
                  <a16:creationId xmlns:a16="http://schemas.microsoft.com/office/drawing/2014/main" id="{42239517-947E-4C63-83E1-0037CFB0179D}"/>
                </a:ext>
              </a:extLst>
            </p:cNvPr>
            <p:cNvSpPr txBox="1"/>
            <p:nvPr/>
          </p:nvSpPr>
          <p:spPr>
            <a:xfrm>
              <a:off x="5321892" y="5120953"/>
              <a:ext cx="1789152" cy="11397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>
                <a:lnSpc>
                  <a:spcPct val="150000"/>
                </a:lnSpc>
              </a:pPr>
              <a:r>
                <a:rPr lang="fa-IR" altLang="ko-KR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گزارش های خود جذابیت و زیبایی بی نظیری اضافه کنید.</a:t>
              </a:r>
              <a:endParaRPr lang="ko-KR" alt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26" name="Rectangle 17">
              <a:extLst>
                <a:ext uri="{FF2B5EF4-FFF2-40B4-BE49-F238E27FC236}">
                  <a16:creationId xmlns:a16="http://schemas.microsoft.com/office/drawing/2014/main" id="{B5A31219-1D3D-4557-A199-DA2AD45CFBEA}"/>
                </a:ext>
              </a:extLst>
            </p:cNvPr>
            <p:cNvSpPr/>
            <p:nvPr/>
          </p:nvSpPr>
          <p:spPr>
            <a:xfrm>
              <a:off x="5363094" y="5120953"/>
              <a:ext cx="1737360" cy="457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 sz="2700">
                <a:cs typeface="B Nazanin" panose="00000400000000000000" pitchFamily="2" charset="-78"/>
              </a:endParaRPr>
            </a:p>
          </p:txBody>
        </p:sp>
      </p:grpSp>
      <p:grpSp>
        <p:nvGrpSpPr>
          <p:cNvPr id="127" name="Group 18">
            <a:extLst>
              <a:ext uri="{FF2B5EF4-FFF2-40B4-BE49-F238E27FC236}">
                <a16:creationId xmlns:a16="http://schemas.microsoft.com/office/drawing/2014/main" id="{793F57EE-9D6F-4A5E-B698-95B666BB9E53}"/>
              </a:ext>
            </a:extLst>
          </p:cNvPr>
          <p:cNvGrpSpPr/>
          <p:nvPr/>
        </p:nvGrpSpPr>
        <p:grpSpPr>
          <a:xfrm>
            <a:off x="10653420" y="6831560"/>
            <a:ext cx="2746020" cy="2373704"/>
            <a:chOff x="8015502" y="4678198"/>
            <a:chExt cx="1830680" cy="1582469"/>
          </a:xfrm>
        </p:grpSpPr>
        <p:sp>
          <p:nvSpPr>
            <p:cNvPr id="128" name="TextBox 127">
              <a:extLst>
                <a:ext uri="{FF2B5EF4-FFF2-40B4-BE49-F238E27FC236}">
                  <a16:creationId xmlns:a16="http://schemas.microsoft.com/office/drawing/2014/main" id="{CD425FD0-865C-4D36-A868-805CFAFE09CB}"/>
                </a:ext>
              </a:extLst>
            </p:cNvPr>
            <p:cNvSpPr txBox="1"/>
            <p:nvPr/>
          </p:nvSpPr>
          <p:spPr>
            <a:xfrm>
              <a:off x="8015502" y="4678198"/>
              <a:ext cx="1830680" cy="4770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en-US" altLang="ko-KR" sz="4050" b="1" dirty="0">
                  <a:solidFill>
                    <a:schemeClr val="accent3"/>
                  </a:solidFill>
                  <a:cs typeface="B Nazanin" panose="00000400000000000000" pitchFamily="2" charset="-78"/>
                </a:rPr>
                <a:t>2023</a:t>
              </a:r>
              <a:endParaRPr lang="ko-KR" altLang="en-US" sz="4050" b="1" dirty="0">
                <a:solidFill>
                  <a:schemeClr val="accent3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29" name="TextBox 128">
              <a:extLst>
                <a:ext uri="{FF2B5EF4-FFF2-40B4-BE49-F238E27FC236}">
                  <a16:creationId xmlns:a16="http://schemas.microsoft.com/office/drawing/2014/main" id="{5B7CA89E-6CB5-444A-BBF3-95BB3D43E60A}"/>
                </a:ext>
              </a:extLst>
            </p:cNvPr>
            <p:cNvSpPr txBox="1"/>
            <p:nvPr/>
          </p:nvSpPr>
          <p:spPr>
            <a:xfrm>
              <a:off x="8015502" y="5120953"/>
              <a:ext cx="1789152" cy="11397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>
                <a:lnSpc>
                  <a:spcPct val="150000"/>
                </a:lnSpc>
              </a:pPr>
              <a:r>
                <a:rPr lang="fa-IR" altLang="ko-KR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گزارش های خود جذابیت و زیبایی بی نظیری اضافه کنید.</a:t>
              </a:r>
              <a:endParaRPr lang="ko-KR" alt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30" name="Rectangle 21">
              <a:extLst>
                <a:ext uri="{FF2B5EF4-FFF2-40B4-BE49-F238E27FC236}">
                  <a16:creationId xmlns:a16="http://schemas.microsoft.com/office/drawing/2014/main" id="{A5F8468B-69EA-48B0-AED7-1B826CE192CB}"/>
                </a:ext>
              </a:extLst>
            </p:cNvPr>
            <p:cNvSpPr/>
            <p:nvPr/>
          </p:nvSpPr>
          <p:spPr>
            <a:xfrm>
              <a:off x="8058966" y="5109861"/>
              <a:ext cx="1737360" cy="4572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 sz="2700">
                <a:cs typeface="B Nazanin" panose="00000400000000000000" pitchFamily="2" charset="-78"/>
              </a:endParaRPr>
            </a:p>
          </p:txBody>
        </p:sp>
      </p:grpSp>
      <p:grpSp>
        <p:nvGrpSpPr>
          <p:cNvPr id="131" name="Group 22">
            <a:extLst>
              <a:ext uri="{FF2B5EF4-FFF2-40B4-BE49-F238E27FC236}">
                <a16:creationId xmlns:a16="http://schemas.microsoft.com/office/drawing/2014/main" id="{BC08A579-8988-4BED-A5B5-6A04D80F3B75}"/>
              </a:ext>
            </a:extLst>
          </p:cNvPr>
          <p:cNvGrpSpPr/>
          <p:nvPr/>
        </p:nvGrpSpPr>
        <p:grpSpPr>
          <a:xfrm>
            <a:off x="1109320" y="5459673"/>
            <a:ext cx="16069364" cy="825564"/>
            <a:chOff x="843327" y="3639782"/>
            <a:chExt cx="10712909" cy="550376"/>
          </a:xfrm>
        </p:grpSpPr>
        <p:sp>
          <p:nvSpPr>
            <p:cNvPr id="132" name="Oval 28">
              <a:extLst>
                <a:ext uri="{FF2B5EF4-FFF2-40B4-BE49-F238E27FC236}">
                  <a16:creationId xmlns:a16="http://schemas.microsoft.com/office/drawing/2014/main" id="{DF3D4D16-D3EF-4052-B7CE-45BAD7288EB9}"/>
                </a:ext>
              </a:extLst>
            </p:cNvPr>
            <p:cNvSpPr/>
            <p:nvPr/>
          </p:nvSpPr>
          <p:spPr>
            <a:xfrm>
              <a:off x="843327" y="3804265"/>
              <a:ext cx="216024" cy="216024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4050" dirty="0">
                <a:cs typeface="B Nazanin" panose="00000400000000000000" pitchFamily="2" charset="-78"/>
              </a:endParaRPr>
            </a:p>
          </p:txBody>
        </p:sp>
        <p:sp>
          <p:nvSpPr>
            <p:cNvPr id="133" name="Oval 29">
              <a:extLst>
                <a:ext uri="{FF2B5EF4-FFF2-40B4-BE49-F238E27FC236}">
                  <a16:creationId xmlns:a16="http://schemas.microsoft.com/office/drawing/2014/main" id="{D9073BDB-3183-45E3-8369-7765C9EFFEE0}"/>
                </a:ext>
              </a:extLst>
            </p:cNvPr>
            <p:cNvSpPr/>
            <p:nvPr/>
          </p:nvSpPr>
          <p:spPr>
            <a:xfrm>
              <a:off x="1131308" y="3804265"/>
              <a:ext cx="216024" cy="216024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4050" dirty="0">
                <a:cs typeface="B Nazanin" panose="00000400000000000000" pitchFamily="2" charset="-78"/>
              </a:endParaRPr>
            </a:p>
          </p:txBody>
        </p:sp>
        <p:sp>
          <p:nvSpPr>
            <p:cNvPr id="135" name="Oval 31">
              <a:extLst>
                <a:ext uri="{FF2B5EF4-FFF2-40B4-BE49-F238E27FC236}">
                  <a16:creationId xmlns:a16="http://schemas.microsoft.com/office/drawing/2014/main" id="{DC7E4613-EE9A-4692-AE66-F17572BBE3C2}"/>
                </a:ext>
              </a:extLst>
            </p:cNvPr>
            <p:cNvSpPr/>
            <p:nvPr/>
          </p:nvSpPr>
          <p:spPr>
            <a:xfrm>
              <a:off x="2503728" y="3804265"/>
              <a:ext cx="216024" cy="216024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4050" dirty="0">
                <a:cs typeface="B Nazanin" panose="00000400000000000000" pitchFamily="2" charset="-78"/>
              </a:endParaRPr>
            </a:p>
          </p:txBody>
        </p:sp>
        <p:sp>
          <p:nvSpPr>
            <p:cNvPr id="136" name="Oval 32">
              <a:extLst>
                <a:ext uri="{FF2B5EF4-FFF2-40B4-BE49-F238E27FC236}">
                  <a16:creationId xmlns:a16="http://schemas.microsoft.com/office/drawing/2014/main" id="{AFDFC4B6-D4EF-4399-B30E-2DF96714B929}"/>
                </a:ext>
              </a:extLst>
            </p:cNvPr>
            <p:cNvSpPr/>
            <p:nvPr/>
          </p:nvSpPr>
          <p:spPr>
            <a:xfrm>
              <a:off x="2791709" y="3804265"/>
              <a:ext cx="216024" cy="216024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4050" dirty="0">
                <a:cs typeface="B Nazanin" panose="00000400000000000000" pitchFamily="2" charset="-78"/>
              </a:endParaRPr>
            </a:p>
          </p:txBody>
        </p:sp>
        <p:sp>
          <p:nvSpPr>
            <p:cNvPr id="137" name="Oval 33">
              <a:extLst>
                <a:ext uri="{FF2B5EF4-FFF2-40B4-BE49-F238E27FC236}">
                  <a16:creationId xmlns:a16="http://schemas.microsoft.com/office/drawing/2014/main" id="{777BCDB9-76EA-44E1-BDC2-0BFCEE2C8A47}"/>
                </a:ext>
              </a:extLst>
            </p:cNvPr>
            <p:cNvSpPr/>
            <p:nvPr/>
          </p:nvSpPr>
          <p:spPr>
            <a:xfrm>
              <a:off x="3079690" y="3804265"/>
              <a:ext cx="216024" cy="216024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4050" dirty="0">
                <a:cs typeface="B Nazanin" panose="00000400000000000000" pitchFamily="2" charset="-78"/>
              </a:endParaRPr>
            </a:p>
          </p:txBody>
        </p:sp>
        <p:sp>
          <p:nvSpPr>
            <p:cNvPr id="139" name="Oval 35">
              <a:extLst>
                <a:ext uri="{FF2B5EF4-FFF2-40B4-BE49-F238E27FC236}">
                  <a16:creationId xmlns:a16="http://schemas.microsoft.com/office/drawing/2014/main" id="{00DC3396-4F2B-4799-A713-36BDFBFDC680}"/>
                </a:ext>
              </a:extLst>
            </p:cNvPr>
            <p:cNvSpPr/>
            <p:nvPr/>
          </p:nvSpPr>
          <p:spPr>
            <a:xfrm>
              <a:off x="4452110" y="3804265"/>
              <a:ext cx="216024" cy="216024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4050" dirty="0">
                <a:cs typeface="B Nazanin" panose="00000400000000000000" pitchFamily="2" charset="-78"/>
              </a:endParaRPr>
            </a:p>
          </p:txBody>
        </p:sp>
        <p:sp>
          <p:nvSpPr>
            <p:cNvPr id="140" name="Oval 36">
              <a:extLst>
                <a:ext uri="{FF2B5EF4-FFF2-40B4-BE49-F238E27FC236}">
                  <a16:creationId xmlns:a16="http://schemas.microsoft.com/office/drawing/2014/main" id="{57DF5AF3-B04C-46F7-9108-A843EA208101}"/>
                </a:ext>
              </a:extLst>
            </p:cNvPr>
            <p:cNvSpPr/>
            <p:nvPr/>
          </p:nvSpPr>
          <p:spPr>
            <a:xfrm>
              <a:off x="4740091" y="3804265"/>
              <a:ext cx="216024" cy="216024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4050" dirty="0">
                <a:cs typeface="B Nazanin" panose="00000400000000000000" pitchFamily="2" charset="-78"/>
              </a:endParaRPr>
            </a:p>
          </p:txBody>
        </p:sp>
        <p:sp>
          <p:nvSpPr>
            <p:cNvPr id="141" name="Oval 37">
              <a:extLst>
                <a:ext uri="{FF2B5EF4-FFF2-40B4-BE49-F238E27FC236}">
                  <a16:creationId xmlns:a16="http://schemas.microsoft.com/office/drawing/2014/main" id="{612BFD48-3518-4857-B2C2-89A39D3C32FF}"/>
                </a:ext>
              </a:extLst>
            </p:cNvPr>
            <p:cNvSpPr/>
            <p:nvPr/>
          </p:nvSpPr>
          <p:spPr>
            <a:xfrm>
              <a:off x="5028072" y="3804265"/>
              <a:ext cx="216024" cy="216024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4050" dirty="0">
                <a:cs typeface="B Nazanin" panose="00000400000000000000" pitchFamily="2" charset="-78"/>
              </a:endParaRPr>
            </a:p>
          </p:txBody>
        </p:sp>
        <p:sp>
          <p:nvSpPr>
            <p:cNvPr id="143" name="Oval 39">
              <a:extLst>
                <a:ext uri="{FF2B5EF4-FFF2-40B4-BE49-F238E27FC236}">
                  <a16:creationId xmlns:a16="http://schemas.microsoft.com/office/drawing/2014/main" id="{1CF9DBD5-2A4E-4693-A73B-B8237775E66E}"/>
                </a:ext>
              </a:extLst>
            </p:cNvPr>
            <p:cNvSpPr/>
            <p:nvPr/>
          </p:nvSpPr>
          <p:spPr>
            <a:xfrm>
              <a:off x="6400492" y="3804265"/>
              <a:ext cx="216024" cy="216024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4050" dirty="0">
                <a:cs typeface="B Nazanin" panose="00000400000000000000" pitchFamily="2" charset="-78"/>
              </a:endParaRPr>
            </a:p>
          </p:txBody>
        </p:sp>
        <p:sp>
          <p:nvSpPr>
            <p:cNvPr id="144" name="Oval 40">
              <a:extLst>
                <a:ext uri="{FF2B5EF4-FFF2-40B4-BE49-F238E27FC236}">
                  <a16:creationId xmlns:a16="http://schemas.microsoft.com/office/drawing/2014/main" id="{5B176DA5-F170-4ED6-AACD-EBE8B7F27F5C}"/>
                </a:ext>
              </a:extLst>
            </p:cNvPr>
            <p:cNvSpPr/>
            <p:nvPr/>
          </p:nvSpPr>
          <p:spPr>
            <a:xfrm>
              <a:off x="6688473" y="3804265"/>
              <a:ext cx="216024" cy="216024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4050" dirty="0">
                <a:cs typeface="B Nazanin" panose="00000400000000000000" pitchFamily="2" charset="-78"/>
              </a:endParaRPr>
            </a:p>
          </p:txBody>
        </p:sp>
        <p:sp>
          <p:nvSpPr>
            <p:cNvPr id="145" name="Oval 41">
              <a:extLst>
                <a:ext uri="{FF2B5EF4-FFF2-40B4-BE49-F238E27FC236}">
                  <a16:creationId xmlns:a16="http://schemas.microsoft.com/office/drawing/2014/main" id="{F755EF5E-6B62-4158-86BF-8CD84C5B359C}"/>
                </a:ext>
              </a:extLst>
            </p:cNvPr>
            <p:cNvSpPr/>
            <p:nvPr/>
          </p:nvSpPr>
          <p:spPr>
            <a:xfrm>
              <a:off x="6976454" y="3804265"/>
              <a:ext cx="216024" cy="216024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4050" dirty="0">
                <a:cs typeface="B Nazanin" panose="00000400000000000000" pitchFamily="2" charset="-78"/>
              </a:endParaRPr>
            </a:p>
          </p:txBody>
        </p:sp>
        <p:sp>
          <p:nvSpPr>
            <p:cNvPr id="147" name="Oval 43">
              <a:extLst>
                <a:ext uri="{FF2B5EF4-FFF2-40B4-BE49-F238E27FC236}">
                  <a16:creationId xmlns:a16="http://schemas.microsoft.com/office/drawing/2014/main" id="{C1875575-B314-4E92-955E-ECF4ED906DF2}"/>
                </a:ext>
              </a:extLst>
            </p:cNvPr>
            <p:cNvSpPr/>
            <p:nvPr/>
          </p:nvSpPr>
          <p:spPr>
            <a:xfrm>
              <a:off x="8348874" y="3804265"/>
              <a:ext cx="216024" cy="216024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4050" dirty="0">
                <a:cs typeface="B Nazanin" panose="00000400000000000000" pitchFamily="2" charset="-78"/>
              </a:endParaRPr>
            </a:p>
          </p:txBody>
        </p:sp>
        <p:sp>
          <p:nvSpPr>
            <p:cNvPr id="148" name="Oval 44">
              <a:extLst>
                <a:ext uri="{FF2B5EF4-FFF2-40B4-BE49-F238E27FC236}">
                  <a16:creationId xmlns:a16="http://schemas.microsoft.com/office/drawing/2014/main" id="{C02E70D6-D78E-4553-B590-EC1DC0AA1E2C}"/>
                </a:ext>
              </a:extLst>
            </p:cNvPr>
            <p:cNvSpPr/>
            <p:nvPr/>
          </p:nvSpPr>
          <p:spPr>
            <a:xfrm>
              <a:off x="8636855" y="3804265"/>
              <a:ext cx="216024" cy="216024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4050" dirty="0">
                <a:cs typeface="B Nazanin" panose="00000400000000000000" pitchFamily="2" charset="-78"/>
              </a:endParaRPr>
            </a:p>
          </p:txBody>
        </p:sp>
        <p:sp>
          <p:nvSpPr>
            <p:cNvPr id="149" name="Oval 45">
              <a:extLst>
                <a:ext uri="{FF2B5EF4-FFF2-40B4-BE49-F238E27FC236}">
                  <a16:creationId xmlns:a16="http://schemas.microsoft.com/office/drawing/2014/main" id="{FB63EF1F-56E4-42F9-ADD4-0C1C5C7ADC61}"/>
                </a:ext>
              </a:extLst>
            </p:cNvPr>
            <p:cNvSpPr/>
            <p:nvPr/>
          </p:nvSpPr>
          <p:spPr>
            <a:xfrm>
              <a:off x="8924836" y="3804265"/>
              <a:ext cx="216024" cy="216024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4050" dirty="0">
                <a:cs typeface="B Nazanin" panose="00000400000000000000" pitchFamily="2" charset="-78"/>
              </a:endParaRPr>
            </a:p>
          </p:txBody>
        </p:sp>
        <p:grpSp>
          <p:nvGrpSpPr>
            <p:cNvPr id="151" name="Group 47">
              <a:extLst>
                <a:ext uri="{FF2B5EF4-FFF2-40B4-BE49-F238E27FC236}">
                  <a16:creationId xmlns:a16="http://schemas.microsoft.com/office/drawing/2014/main" id="{AA4ACB0B-B79B-4219-868D-EF48E9F81452}"/>
                </a:ext>
              </a:extLst>
            </p:cNvPr>
            <p:cNvGrpSpPr/>
            <p:nvPr/>
          </p:nvGrpSpPr>
          <p:grpSpPr>
            <a:xfrm>
              <a:off x="10864750" y="3639782"/>
              <a:ext cx="691486" cy="550376"/>
              <a:chOff x="6546734" y="4469326"/>
              <a:chExt cx="691486" cy="550376"/>
            </a:xfrm>
            <a:solidFill>
              <a:schemeClr val="bg1">
                <a:lumMod val="75000"/>
              </a:schemeClr>
            </a:solidFill>
          </p:grpSpPr>
          <p:sp>
            <p:nvSpPr>
              <p:cNvPr id="160" name="Rounded Rectangle 25">
                <a:extLst>
                  <a:ext uri="{FF2B5EF4-FFF2-40B4-BE49-F238E27FC236}">
                    <a16:creationId xmlns:a16="http://schemas.microsoft.com/office/drawing/2014/main" id="{F1251C21-2D96-4128-9B85-AC5C3EA967D7}"/>
                  </a:ext>
                </a:extLst>
              </p:cNvPr>
              <p:cNvSpPr/>
              <p:nvPr/>
            </p:nvSpPr>
            <p:spPr>
              <a:xfrm rot="2624939">
                <a:off x="6546734" y="4469326"/>
                <a:ext cx="682842" cy="1800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4050" dirty="0">
                  <a:cs typeface="B Nazanin" panose="00000400000000000000" pitchFamily="2" charset="-78"/>
                </a:endParaRPr>
              </a:p>
            </p:txBody>
          </p:sp>
          <p:sp>
            <p:nvSpPr>
              <p:cNvPr id="161" name="Rounded Rectangle 26">
                <a:extLst>
                  <a:ext uri="{FF2B5EF4-FFF2-40B4-BE49-F238E27FC236}">
                    <a16:creationId xmlns:a16="http://schemas.microsoft.com/office/drawing/2014/main" id="{33C69401-2F0D-4BCE-95A3-D7E641F4ABC9}"/>
                  </a:ext>
                </a:extLst>
              </p:cNvPr>
              <p:cNvSpPr/>
              <p:nvPr/>
            </p:nvSpPr>
            <p:spPr>
              <a:xfrm rot="18900000">
                <a:off x="6555378" y="4839702"/>
                <a:ext cx="682842" cy="1800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4050" dirty="0">
                  <a:cs typeface="B Nazanin" panose="00000400000000000000" pitchFamily="2" charset="-78"/>
                </a:endParaRPr>
              </a:p>
            </p:txBody>
          </p:sp>
        </p:grpSp>
        <p:sp>
          <p:nvSpPr>
            <p:cNvPr id="152" name="Oval 48">
              <a:extLst>
                <a:ext uri="{FF2B5EF4-FFF2-40B4-BE49-F238E27FC236}">
                  <a16:creationId xmlns:a16="http://schemas.microsoft.com/office/drawing/2014/main" id="{3065F132-DA66-4327-8D99-0379F233B4C3}"/>
                </a:ext>
              </a:extLst>
            </p:cNvPr>
            <p:cNvSpPr/>
            <p:nvPr/>
          </p:nvSpPr>
          <p:spPr>
            <a:xfrm>
              <a:off x="10277800" y="3804265"/>
              <a:ext cx="216024" cy="216024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4050" dirty="0">
                <a:cs typeface="B Nazanin" panose="00000400000000000000" pitchFamily="2" charset="-78"/>
              </a:endParaRPr>
            </a:p>
          </p:txBody>
        </p:sp>
        <p:sp>
          <p:nvSpPr>
            <p:cNvPr id="153" name="Oval 49">
              <a:extLst>
                <a:ext uri="{FF2B5EF4-FFF2-40B4-BE49-F238E27FC236}">
                  <a16:creationId xmlns:a16="http://schemas.microsoft.com/office/drawing/2014/main" id="{BA4516DD-82E4-4091-A74F-5983CBA0BA45}"/>
                </a:ext>
              </a:extLst>
            </p:cNvPr>
            <p:cNvSpPr/>
            <p:nvPr/>
          </p:nvSpPr>
          <p:spPr>
            <a:xfrm>
              <a:off x="10565781" y="3804265"/>
              <a:ext cx="216024" cy="216024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4050" dirty="0">
                <a:cs typeface="B Nazanin" panose="00000400000000000000" pitchFamily="2" charset="-78"/>
              </a:endParaRPr>
            </a:p>
          </p:txBody>
        </p:sp>
        <p:sp>
          <p:nvSpPr>
            <p:cNvPr id="154" name="Oval 50">
              <a:extLst>
                <a:ext uri="{FF2B5EF4-FFF2-40B4-BE49-F238E27FC236}">
                  <a16:creationId xmlns:a16="http://schemas.microsoft.com/office/drawing/2014/main" id="{0997CF84-77FE-43C9-A9DB-F2277AD28D2F}"/>
                </a:ext>
              </a:extLst>
            </p:cNvPr>
            <p:cNvSpPr/>
            <p:nvPr/>
          </p:nvSpPr>
          <p:spPr>
            <a:xfrm>
              <a:off x="10853756" y="3804265"/>
              <a:ext cx="216024" cy="216024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4050" dirty="0">
                <a:cs typeface="B Nazanin" panose="00000400000000000000" pitchFamily="2" charset="-78"/>
              </a:endParaRPr>
            </a:p>
          </p:txBody>
        </p:sp>
        <p:sp>
          <p:nvSpPr>
            <p:cNvPr id="155" name="Oval 5">
              <a:extLst>
                <a:ext uri="{FF2B5EF4-FFF2-40B4-BE49-F238E27FC236}">
                  <a16:creationId xmlns:a16="http://schemas.microsoft.com/office/drawing/2014/main" id="{8898E2C2-8FFF-4AB7-A7C0-24DCD717DB85}"/>
                </a:ext>
              </a:extLst>
            </p:cNvPr>
            <p:cNvSpPr/>
            <p:nvPr/>
          </p:nvSpPr>
          <p:spPr>
            <a:xfrm>
              <a:off x="2215747" y="3804265"/>
              <a:ext cx="216024" cy="216024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4050" dirty="0">
                <a:cs typeface="B Nazanin" panose="00000400000000000000" pitchFamily="2" charset="-78"/>
              </a:endParaRPr>
            </a:p>
          </p:txBody>
        </p:sp>
        <p:sp>
          <p:nvSpPr>
            <p:cNvPr id="156" name="Oval 9">
              <a:extLst>
                <a:ext uri="{FF2B5EF4-FFF2-40B4-BE49-F238E27FC236}">
                  <a16:creationId xmlns:a16="http://schemas.microsoft.com/office/drawing/2014/main" id="{09841B5E-5856-454D-A7ED-AFF8498C3AB9}"/>
                </a:ext>
              </a:extLst>
            </p:cNvPr>
            <p:cNvSpPr/>
            <p:nvPr/>
          </p:nvSpPr>
          <p:spPr>
            <a:xfrm>
              <a:off x="4164129" y="3804265"/>
              <a:ext cx="216024" cy="216024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4050" dirty="0">
                <a:cs typeface="B Nazanin" panose="00000400000000000000" pitchFamily="2" charset="-78"/>
              </a:endParaRPr>
            </a:p>
          </p:txBody>
        </p:sp>
        <p:sp>
          <p:nvSpPr>
            <p:cNvPr id="157" name="Oval 13">
              <a:extLst>
                <a:ext uri="{FF2B5EF4-FFF2-40B4-BE49-F238E27FC236}">
                  <a16:creationId xmlns:a16="http://schemas.microsoft.com/office/drawing/2014/main" id="{60845B5B-A365-4A79-9843-0079F6E7F0AC}"/>
                </a:ext>
              </a:extLst>
            </p:cNvPr>
            <p:cNvSpPr/>
            <p:nvPr/>
          </p:nvSpPr>
          <p:spPr>
            <a:xfrm>
              <a:off x="6112511" y="3804265"/>
              <a:ext cx="216024" cy="216024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4050" dirty="0">
                <a:cs typeface="B Nazanin" panose="00000400000000000000" pitchFamily="2" charset="-78"/>
              </a:endParaRPr>
            </a:p>
          </p:txBody>
        </p:sp>
        <p:sp>
          <p:nvSpPr>
            <p:cNvPr id="158" name="Oval 17">
              <a:extLst>
                <a:ext uri="{FF2B5EF4-FFF2-40B4-BE49-F238E27FC236}">
                  <a16:creationId xmlns:a16="http://schemas.microsoft.com/office/drawing/2014/main" id="{4A93DB12-E8E9-4CA9-9002-63822279B0D3}"/>
                </a:ext>
              </a:extLst>
            </p:cNvPr>
            <p:cNvSpPr/>
            <p:nvPr/>
          </p:nvSpPr>
          <p:spPr>
            <a:xfrm>
              <a:off x="8060893" y="3804265"/>
              <a:ext cx="216024" cy="216024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4050" dirty="0">
                <a:cs typeface="B Nazanin" panose="00000400000000000000" pitchFamily="2" charset="-78"/>
              </a:endParaRPr>
            </a:p>
          </p:txBody>
        </p:sp>
        <p:sp>
          <p:nvSpPr>
            <p:cNvPr id="159" name="Oval 21">
              <a:extLst>
                <a:ext uri="{FF2B5EF4-FFF2-40B4-BE49-F238E27FC236}">
                  <a16:creationId xmlns:a16="http://schemas.microsoft.com/office/drawing/2014/main" id="{E709F21B-A43F-4577-8074-47AFB0AA6C8B}"/>
                </a:ext>
              </a:extLst>
            </p:cNvPr>
            <p:cNvSpPr/>
            <p:nvPr/>
          </p:nvSpPr>
          <p:spPr>
            <a:xfrm>
              <a:off x="9989819" y="3804265"/>
              <a:ext cx="216024" cy="216024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4050" dirty="0">
                <a:cs typeface="B Nazanin" panose="00000400000000000000" pitchFamily="2" charset="-78"/>
              </a:endParaRPr>
            </a:p>
          </p:txBody>
        </p:sp>
      </p:grpSp>
      <p:sp>
        <p:nvSpPr>
          <p:cNvPr id="75" name="Freeform 13">
            <a:extLst>
              <a:ext uri="{FF2B5EF4-FFF2-40B4-BE49-F238E27FC236}">
                <a16:creationId xmlns:a16="http://schemas.microsoft.com/office/drawing/2014/main" id="{2A4539F8-2504-8325-8540-42D28A59EFF8}"/>
              </a:ext>
            </a:extLst>
          </p:cNvPr>
          <p:cNvSpPr/>
          <p:nvPr/>
        </p:nvSpPr>
        <p:spPr bwMode="auto">
          <a:xfrm>
            <a:off x="1907930" y="5080223"/>
            <a:ext cx="1150145" cy="1159670"/>
          </a:xfrm>
          <a:custGeom>
            <a:avLst/>
            <a:gdLst>
              <a:gd name="T0" fmla="*/ 0 w 562"/>
              <a:gd name="T1" fmla="*/ 392 h 567"/>
              <a:gd name="T2" fmla="*/ 0 w 562"/>
              <a:gd name="T3" fmla="*/ 282 h 567"/>
              <a:gd name="T4" fmla="*/ 60 w 562"/>
              <a:gd name="T5" fmla="*/ 222 h 567"/>
              <a:gd name="T6" fmla="*/ 200 w 562"/>
              <a:gd name="T7" fmla="*/ 222 h 567"/>
              <a:gd name="T8" fmla="*/ 222 w 562"/>
              <a:gd name="T9" fmla="*/ 200 h 567"/>
              <a:gd name="T10" fmla="*/ 222 w 562"/>
              <a:gd name="T11" fmla="*/ 60 h 567"/>
              <a:gd name="T12" fmla="*/ 282 w 562"/>
              <a:gd name="T13" fmla="*/ 1 h 567"/>
              <a:gd name="T14" fmla="*/ 502 w 562"/>
              <a:gd name="T15" fmla="*/ 0 h 567"/>
              <a:gd name="T16" fmla="*/ 562 w 562"/>
              <a:gd name="T17" fmla="*/ 58 h 567"/>
              <a:gd name="T18" fmla="*/ 502 w 562"/>
              <a:gd name="T19" fmla="*/ 182 h 567"/>
              <a:gd name="T20" fmla="*/ 324 w 562"/>
              <a:gd name="T21" fmla="*/ 277 h 567"/>
              <a:gd name="T22" fmla="*/ 149 w 562"/>
              <a:gd name="T23" fmla="*/ 398 h 567"/>
              <a:gd name="T24" fmla="*/ 97 w 562"/>
              <a:gd name="T25" fmla="*/ 550 h 567"/>
              <a:gd name="T26" fmla="*/ 92 w 562"/>
              <a:gd name="T27" fmla="*/ 562 h 567"/>
              <a:gd name="T28" fmla="*/ 18 w 562"/>
              <a:gd name="T29" fmla="*/ 547 h 567"/>
              <a:gd name="T30" fmla="*/ 0 w 562"/>
              <a:gd name="T31" fmla="*/ 502 h 567"/>
              <a:gd name="T32" fmla="*/ 0 w 562"/>
              <a:gd name="T33" fmla="*/ 392 h 5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562" h="567">
                <a:moveTo>
                  <a:pt x="0" y="392"/>
                </a:moveTo>
                <a:cubicBezTo>
                  <a:pt x="0" y="355"/>
                  <a:pt x="0" y="318"/>
                  <a:pt x="0" y="282"/>
                </a:cubicBezTo>
                <a:cubicBezTo>
                  <a:pt x="1" y="245"/>
                  <a:pt x="23" y="222"/>
                  <a:pt x="60" y="222"/>
                </a:cubicBezTo>
                <a:cubicBezTo>
                  <a:pt x="107" y="222"/>
                  <a:pt x="153" y="221"/>
                  <a:pt x="200" y="222"/>
                </a:cubicBezTo>
                <a:cubicBezTo>
                  <a:pt x="218" y="223"/>
                  <a:pt x="222" y="217"/>
                  <a:pt x="222" y="200"/>
                </a:cubicBezTo>
                <a:cubicBezTo>
                  <a:pt x="221" y="153"/>
                  <a:pt x="221" y="106"/>
                  <a:pt x="222" y="60"/>
                </a:cubicBezTo>
                <a:cubicBezTo>
                  <a:pt x="222" y="22"/>
                  <a:pt x="244" y="1"/>
                  <a:pt x="282" y="1"/>
                </a:cubicBezTo>
                <a:cubicBezTo>
                  <a:pt x="355" y="0"/>
                  <a:pt x="429" y="1"/>
                  <a:pt x="502" y="0"/>
                </a:cubicBezTo>
                <a:cubicBezTo>
                  <a:pt x="533" y="0"/>
                  <a:pt x="562" y="26"/>
                  <a:pt x="562" y="58"/>
                </a:cubicBezTo>
                <a:cubicBezTo>
                  <a:pt x="562" y="110"/>
                  <a:pt x="541" y="150"/>
                  <a:pt x="502" y="182"/>
                </a:cubicBezTo>
                <a:cubicBezTo>
                  <a:pt x="449" y="226"/>
                  <a:pt x="385" y="247"/>
                  <a:pt x="324" y="277"/>
                </a:cubicBezTo>
                <a:cubicBezTo>
                  <a:pt x="260" y="308"/>
                  <a:pt x="195" y="339"/>
                  <a:pt x="149" y="398"/>
                </a:cubicBezTo>
                <a:cubicBezTo>
                  <a:pt x="115" y="443"/>
                  <a:pt x="96" y="493"/>
                  <a:pt x="97" y="550"/>
                </a:cubicBezTo>
                <a:cubicBezTo>
                  <a:pt x="97" y="555"/>
                  <a:pt x="100" y="562"/>
                  <a:pt x="92" y="562"/>
                </a:cubicBezTo>
                <a:cubicBezTo>
                  <a:pt x="66" y="562"/>
                  <a:pt x="39" y="567"/>
                  <a:pt x="18" y="547"/>
                </a:cubicBezTo>
                <a:cubicBezTo>
                  <a:pt x="5" y="535"/>
                  <a:pt x="0" y="519"/>
                  <a:pt x="0" y="502"/>
                </a:cubicBezTo>
                <a:cubicBezTo>
                  <a:pt x="1" y="465"/>
                  <a:pt x="0" y="428"/>
                  <a:pt x="0" y="392"/>
                </a:cubicBezTo>
                <a:close/>
              </a:path>
            </a:pathLst>
          </a:custGeom>
          <a:solidFill>
            <a:srgbClr val="5C9752"/>
          </a:solidFill>
          <a:ln>
            <a:noFill/>
          </a:ln>
        </p:spPr>
        <p:txBody>
          <a:bodyPr vert="horz" wrap="square" lIns="137160" tIns="68580" rIns="137160" bIns="6858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 sz="2100">
              <a:cs typeface="B Nazanin" panose="00000400000000000000" pitchFamily="2" charset="-78"/>
            </a:endParaRPr>
          </a:p>
        </p:txBody>
      </p:sp>
      <p:sp>
        <p:nvSpPr>
          <p:cNvPr id="76" name="Freeform 14">
            <a:extLst>
              <a:ext uri="{FF2B5EF4-FFF2-40B4-BE49-F238E27FC236}">
                <a16:creationId xmlns:a16="http://schemas.microsoft.com/office/drawing/2014/main" id="{9901A956-B3BC-2230-FFC8-9C893279C4D5}"/>
              </a:ext>
            </a:extLst>
          </p:cNvPr>
          <p:cNvSpPr/>
          <p:nvPr/>
        </p:nvSpPr>
        <p:spPr bwMode="auto">
          <a:xfrm>
            <a:off x="2165105" y="5373118"/>
            <a:ext cx="1057277" cy="1366838"/>
          </a:xfrm>
          <a:custGeom>
            <a:avLst/>
            <a:gdLst>
              <a:gd name="T0" fmla="*/ 275 w 518"/>
              <a:gd name="T1" fmla="*/ 217 h 669"/>
              <a:gd name="T2" fmla="*/ 10 w 518"/>
              <a:gd name="T3" fmla="*/ 429 h 669"/>
              <a:gd name="T4" fmla="*/ 33 w 518"/>
              <a:gd name="T5" fmla="*/ 314 h 669"/>
              <a:gd name="T6" fmla="*/ 203 w 518"/>
              <a:gd name="T7" fmla="*/ 170 h 669"/>
              <a:gd name="T8" fmla="*/ 360 w 518"/>
              <a:gd name="T9" fmla="*/ 100 h 669"/>
              <a:gd name="T10" fmla="*/ 457 w 518"/>
              <a:gd name="T11" fmla="*/ 10 h 669"/>
              <a:gd name="T12" fmla="*/ 462 w 518"/>
              <a:gd name="T13" fmla="*/ 0 h 669"/>
              <a:gd name="T14" fmla="*/ 491 w 518"/>
              <a:gd name="T15" fmla="*/ 85 h 669"/>
              <a:gd name="T16" fmla="*/ 283 w 518"/>
              <a:gd name="T17" fmla="*/ 431 h 669"/>
              <a:gd name="T18" fmla="*/ 128 w 518"/>
              <a:gd name="T19" fmla="*/ 484 h 669"/>
              <a:gd name="T20" fmla="*/ 70 w 518"/>
              <a:gd name="T21" fmla="*/ 542 h 669"/>
              <a:gd name="T22" fmla="*/ 113 w 518"/>
              <a:gd name="T23" fmla="*/ 637 h 669"/>
              <a:gd name="T24" fmla="*/ 130 w 518"/>
              <a:gd name="T25" fmla="*/ 651 h 669"/>
              <a:gd name="T26" fmla="*/ 116 w 518"/>
              <a:gd name="T27" fmla="*/ 667 h 669"/>
              <a:gd name="T28" fmla="*/ 90 w 518"/>
              <a:gd name="T29" fmla="*/ 659 h 669"/>
              <a:gd name="T30" fmla="*/ 71 w 518"/>
              <a:gd name="T31" fmla="*/ 386 h 669"/>
              <a:gd name="T32" fmla="*/ 194 w 518"/>
              <a:gd name="T33" fmla="*/ 277 h 669"/>
              <a:gd name="T34" fmla="*/ 264 w 518"/>
              <a:gd name="T35" fmla="*/ 231 h 669"/>
              <a:gd name="T36" fmla="*/ 275 w 518"/>
              <a:gd name="T37" fmla="*/ 217 h 6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518" h="669">
                <a:moveTo>
                  <a:pt x="275" y="217"/>
                </a:moveTo>
                <a:cubicBezTo>
                  <a:pt x="161" y="258"/>
                  <a:pt x="64" y="314"/>
                  <a:pt x="10" y="429"/>
                </a:cubicBezTo>
                <a:cubicBezTo>
                  <a:pt x="4" y="387"/>
                  <a:pt x="13" y="349"/>
                  <a:pt x="33" y="314"/>
                </a:cubicBezTo>
                <a:cubicBezTo>
                  <a:pt x="72" y="246"/>
                  <a:pt x="132" y="202"/>
                  <a:pt x="203" y="170"/>
                </a:cubicBezTo>
                <a:cubicBezTo>
                  <a:pt x="255" y="147"/>
                  <a:pt x="309" y="128"/>
                  <a:pt x="360" y="100"/>
                </a:cubicBezTo>
                <a:cubicBezTo>
                  <a:pt x="400" y="78"/>
                  <a:pt x="436" y="52"/>
                  <a:pt x="457" y="10"/>
                </a:cubicBezTo>
                <a:cubicBezTo>
                  <a:pt x="459" y="8"/>
                  <a:pt x="460" y="5"/>
                  <a:pt x="462" y="0"/>
                </a:cubicBezTo>
                <a:cubicBezTo>
                  <a:pt x="479" y="29"/>
                  <a:pt x="486" y="57"/>
                  <a:pt x="491" y="85"/>
                </a:cubicBezTo>
                <a:cubicBezTo>
                  <a:pt x="518" y="236"/>
                  <a:pt x="429" y="382"/>
                  <a:pt x="283" y="431"/>
                </a:cubicBezTo>
                <a:cubicBezTo>
                  <a:pt x="231" y="448"/>
                  <a:pt x="180" y="466"/>
                  <a:pt x="128" y="484"/>
                </a:cubicBezTo>
                <a:cubicBezTo>
                  <a:pt x="100" y="494"/>
                  <a:pt x="74" y="508"/>
                  <a:pt x="70" y="542"/>
                </a:cubicBezTo>
                <a:cubicBezTo>
                  <a:pt x="66" y="581"/>
                  <a:pt x="79" y="614"/>
                  <a:pt x="113" y="637"/>
                </a:cubicBezTo>
                <a:cubicBezTo>
                  <a:pt x="119" y="641"/>
                  <a:pt x="130" y="641"/>
                  <a:pt x="130" y="651"/>
                </a:cubicBezTo>
                <a:cubicBezTo>
                  <a:pt x="129" y="659"/>
                  <a:pt x="123" y="665"/>
                  <a:pt x="116" y="667"/>
                </a:cubicBezTo>
                <a:cubicBezTo>
                  <a:pt x="106" y="669"/>
                  <a:pt x="97" y="668"/>
                  <a:pt x="90" y="659"/>
                </a:cubicBezTo>
                <a:cubicBezTo>
                  <a:pt x="22" y="576"/>
                  <a:pt x="0" y="487"/>
                  <a:pt x="71" y="386"/>
                </a:cubicBezTo>
                <a:cubicBezTo>
                  <a:pt x="104" y="340"/>
                  <a:pt x="149" y="308"/>
                  <a:pt x="194" y="277"/>
                </a:cubicBezTo>
                <a:cubicBezTo>
                  <a:pt x="217" y="261"/>
                  <a:pt x="241" y="246"/>
                  <a:pt x="264" y="231"/>
                </a:cubicBezTo>
                <a:cubicBezTo>
                  <a:pt x="268" y="228"/>
                  <a:pt x="274" y="227"/>
                  <a:pt x="275" y="217"/>
                </a:cubicBezTo>
                <a:close/>
              </a:path>
            </a:pathLst>
          </a:custGeom>
          <a:solidFill>
            <a:srgbClr val="5C9752"/>
          </a:solidFill>
          <a:ln>
            <a:noFill/>
          </a:ln>
        </p:spPr>
        <p:txBody>
          <a:bodyPr vert="horz" wrap="square" lIns="137160" tIns="68580" rIns="137160" bIns="6858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 sz="2100">
              <a:cs typeface="B Nazanin" panose="00000400000000000000" pitchFamily="2" charset="-78"/>
            </a:endParaRPr>
          </a:p>
        </p:txBody>
      </p:sp>
      <p:sp>
        <p:nvSpPr>
          <p:cNvPr id="77" name="Freeform 16">
            <a:extLst>
              <a:ext uri="{FF2B5EF4-FFF2-40B4-BE49-F238E27FC236}">
                <a16:creationId xmlns:a16="http://schemas.microsoft.com/office/drawing/2014/main" id="{E1136B70-75C0-9759-AE2D-32F0E438C9FB}"/>
              </a:ext>
            </a:extLst>
          </p:cNvPr>
          <p:cNvSpPr/>
          <p:nvPr/>
        </p:nvSpPr>
        <p:spPr bwMode="auto">
          <a:xfrm>
            <a:off x="2374655" y="5532659"/>
            <a:ext cx="1135859" cy="1150145"/>
          </a:xfrm>
          <a:custGeom>
            <a:avLst/>
            <a:gdLst>
              <a:gd name="T0" fmla="*/ 555 w 556"/>
              <a:gd name="T1" fmla="*/ 170 h 563"/>
              <a:gd name="T2" fmla="*/ 555 w 556"/>
              <a:gd name="T3" fmla="*/ 280 h 563"/>
              <a:gd name="T4" fmla="*/ 494 w 556"/>
              <a:gd name="T5" fmla="*/ 341 h 563"/>
              <a:gd name="T6" fmla="*/ 350 w 556"/>
              <a:gd name="T7" fmla="*/ 341 h 563"/>
              <a:gd name="T8" fmla="*/ 333 w 556"/>
              <a:gd name="T9" fmla="*/ 359 h 563"/>
              <a:gd name="T10" fmla="*/ 332 w 556"/>
              <a:gd name="T11" fmla="*/ 511 h 563"/>
              <a:gd name="T12" fmla="*/ 282 w 556"/>
              <a:gd name="T13" fmla="*/ 562 h 563"/>
              <a:gd name="T14" fmla="*/ 88 w 556"/>
              <a:gd name="T15" fmla="*/ 562 h 563"/>
              <a:gd name="T16" fmla="*/ 7 w 556"/>
              <a:gd name="T17" fmla="*/ 495 h 563"/>
              <a:gd name="T18" fmla="*/ 43 w 556"/>
              <a:gd name="T19" fmla="*/ 435 h 563"/>
              <a:gd name="T20" fmla="*/ 136 w 556"/>
              <a:gd name="T21" fmla="*/ 405 h 563"/>
              <a:gd name="T22" fmla="*/ 311 w 556"/>
              <a:gd name="T23" fmla="*/ 316 h 563"/>
              <a:gd name="T24" fmla="*/ 424 w 556"/>
              <a:gd name="T25" fmla="*/ 68 h 563"/>
              <a:gd name="T26" fmla="*/ 422 w 556"/>
              <a:gd name="T27" fmla="*/ 14 h 563"/>
              <a:gd name="T28" fmla="*/ 435 w 556"/>
              <a:gd name="T29" fmla="*/ 1 h 563"/>
              <a:gd name="T30" fmla="*/ 499 w 556"/>
              <a:gd name="T31" fmla="*/ 1 h 563"/>
              <a:gd name="T32" fmla="*/ 555 w 556"/>
              <a:gd name="T33" fmla="*/ 58 h 563"/>
              <a:gd name="T34" fmla="*/ 555 w 556"/>
              <a:gd name="T35" fmla="*/ 170 h 563"/>
              <a:gd name="T36" fmla="*/ 555 w 556"/>
              <a:gd name="T37" fmla="*/ 170 h 5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556" h="563">
                <a:moveTo>
                  <a:pt x="555" y="170"/>
                </a:moveTo>
                <a:cubicBezTo>
                  <a:pt x="555" y="207"/>
                  <a:pt x="556" y="244"/>
                  <a:pt x="555" y="280"/>
                </a:cubicBezTo>
                <a:cubicBezTo>
                  <a:pt x="555" y="319"/>
                  <a:pt x="533" y="341"/>
                  <a:pt x="494" y="341"/>
                </a:cubicBezTo>
                <a:cubicBezTo>
                  <a:pt x="446" y="342"/>
                  <a:pt x="398" y="342"/>
                  <a:pt x="350" y="341"/>
                </a:cubicBezTo>
                <a:cubicBezTo>
                  <a:pt x="336" y="341"/>
                  <a:pt x="333" y="345"/>
                  <a:pt x="333" y="359"/>
                </a:cubicBezTo>
                <a:cubicBezTo>
                  <a:pt x="334" y="410"/>
                  <a:pt x="333" y="460"/>
                  <a:pt x="332" y="511"/>
                </a:cubicBezTo>
                <a:cubicBezTo>
                  <a:pt x="332" y="540"/>
                  <a:pt x="311" y="561"/>
                  <a:pt x="282" y="562"/>
                </a:cubicBezTo>
                <a:cubicBezTo>
                  <a:pt x="217" y="563"/>
                  <a:pt x="153" y="563"/>
                  <a:pt x="88" y="562"/>
                </a:cubicBezTo>
                <a:cubicBezTo>
                  <a:pt x="53" y="561"/>
                  <a:pt x="15" y="528"/>
                  <a:pt x="7" y="495"/>
                </a:cubicBezTo>
                <a:cubicBezTo>
                  <a:pt x="0" y="468"/>
                  <a:pt x="13" y="446"/>
                  <a:pt x="43" y="435"/>
                </a:cubicBezTo>
                <a:cubicBezTo>
                  <a:pt x="74" y="425"/>
                  <a:pt x="106" y="417"/>
                  <a:pt x="136" y="405"/>
                </a:cubicBezTo>
                <a:cubicBezTo>
                  <a:pt x="198" y="382"/>
                  <a:pt x="260" y="360"/>
                  <a:pt x="311" y="316"/>
                </a:cubicBezTo>
                <a:cubicBezTo>
                  <a:pt x="388" y="251"/>
                  <a:pt x="421" y="166"/>
                  <a:pt x="424" y="68"/>
                </a:cubicBezTo>
                <a:cubicBezTo>
                  <a:pt x="425" y="50"/>
                  <a:pt x="425" y="32"/>
                  <a:pt x="422" y="14"/>
                </a:cubicBezTo>
                <a:cubicBezTo>
                  <a:pt x="420" y="2"/>
                  <a:pt x="426" y="1"/>
                  <a:pt x="435" y="1"/>
                </a:cubicBezTo>
                <a:cubicBezTo>
                  <a:pt x="456" y="1"/>
                  <a:pt x="478" y="0"/>
                  <a:pt x="499" y="1"/>
                </a:cubicBezTo>
                <a:cubicBezTo>
                  <a:pt x="532" y="2"/>
                  <a:pt x="555" y="25"/>
                  <a:pt x="555" y="58"/>
                </a:cubicBezTo>
                <a:cubicBezTo>
                  <a:pt x="555" y="96"/>
                  <a:pt x="555" y="133"/>
                  <a:pt x="555" y="170"/>
                </a:cubicBezTo>
                <a:cubicBezTo>
                  <a:pt x="555" y="170"/>
                  <a:pt x="555" y="170"/>
                  <a:pt x="555" y="170"/>
                </a:cubicBezTo>
                <a:close/>
              </a:path>
            </a:pathLst>
          </a:custGeom>
          <a:solidFill>
            <a:srgbClr val="5C9752"/>
          </a:solidFill>
          <a:ln>
            <a:noFill/>
          </a:ln>
        </p:spPr>
        <p:txBody>
          <a:bodyPr vert="horz" wrap="square" lIns="137160" tIns="68580" rIns="137160" bIns="6858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 sz="2100">
              <a:cs typeface="B Nazanin" panose="00000400000000000000" pitchFamily="2" charset="-78"/>
            </a:endParaRPr>
          </a:p>
        </p:txBody>
      </p:sp>
      <p:sp>
        <p:nvSpPr>
          <p:cNvPr id="78" name="Freeform 8">
            <a:extLst>
              <a:ext uri="{FF2B5EF4-FFF2-40B4-BE49-F238E27FC236}">
                <a16:creationId xmlns:a16="http://schemas.microsoft.com/office/drawing/2014/main" id="{BD0376E5-F7ED-3230-0FB3-BD6672894517}"/>
              </a:ext>
            </a:extLst>
          </p:cNvPr>
          <p:cNvSpPr>
            <a:spLocks noEditPoints="1"/>
          </p:cNvSpPr>
          <p:nvPr/>
        </p:nvSpPr>
        <p:spPr bwMode="auto">
          <a:xfrm>
            <a:off x="4780267" y="5538647"/>
            <a:ext cx="1776413" cy="1069182"/>
          </a:xfrm>
          <a:custGeom>
            <a:avLst/>
            <a:gdLst>
              <a:gd name="T0" fmla="*/ 125 w 869"/>
              <a:gd name="T1" fmla="*/ 0 h 524"/>
              <a:gd name="T2" fmla="*/ 77 w 869"/>
              <a:gd name="T3" fmla="*/ 30 h 524"/>
              <a:gd name="T4" fmla="*/ 83 w 869"/>
              <a:gd name="T5" fmla="*/ 80 h 524"/>
              <a:gd name="T6" fmla="*/ 189 w 869"/>
              <a:gd name="T7" fmla="*/ 114 h 524"/>
              <a:gd name="T8" fmla="*/ 709 w 869"/>
              <a:gd name="T9" fmla="*/ 108 h 524"/>
              <a:gd name="T10" fmla="*/ 784 w 869"/>
              <a:gd name="T11" fmla="*/ 82 h 524"/>
              <a:gd name="T12" fmla="*/ 788 w 869"/>
              <a:gd name="T13" fmla="*/ 27 h 524"/>
              <a:gd name="T14" fmla="*/ 759 w 869"/>
              <a:gd name="T15" fmla="*/ 7 h 524"/>
              <a:gd name="T16" fmla="*/ 863 w 869"/>
              <a:gd name="T17" fmla="*/ 44 h 524"/>
              <a:gd name="T18" fmla="*/ 869 w 869"/>
              <a:gd name="T19" fmla="*/ 71 h 524"/>
              <a:gd name="T20" fmla="*/ 592 w 869"/>
              <a:gd name="T21" fmla="*/ 457 h 524"/>
              <a:gd name="T22" fmla="*/ 94 w 869"/>
              <a:gd name="T23" fmla="*/ 324 h 524"/>
              <a:gd name="T24" fmla="*/ 0 w 869"/>
              <a:gd name="T25" fmla="*/ 66 h 524"/>
              <a:gd name="T26" fmla="*/ 17 w 869"/>
              <a:gd name="T27" fmla="*/ 34 h 524"/>
              <a:gd name="T28" fmla="*/ 125 w 869"/>
              <a:gd name="T29" fmla="*/ 0 h 524"/>
              <a:gd name="T30" fmla="*/ 412 w 869"/>
              <a:gd name="T31" fmla="*/ 211 h 524"/>
              <a:gd name="T32" fmla="*/ 714 w 869"/>
              <a:gd name="T33" fmla="*/ 208 h 524"/>
              <a:gd name="T34" fmla="*/ 731 w 869"/>
              <a:gd name="T35" fmla="*/ 208 h 524"/>
              <a:gd name="T36" fmla="*/ 728 w 869"/>
              <a:gd name="T37" fmla="*/ 225 h 524"/>
              <a:gd name="T38" fmla="*/ 629 w 869"/>
              <a:gd name="T39" fmla="*/ 356 h 524"/>
              <a:gd name="T40" fmla="*/ 552 w 869"/>
              <a:gd name="T41" fmla="*/ 417 h 524"/>
              <a:gd name="T42" fmla="*/ 791 w 869"/>
              <a:gd name="T43" fmla="*/ 160 h 524"/>
              <a:gd name="T44" fmla="*/ 412 w 869"/>
              <a:gd name="T45" fmla="*/ 211 h 5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869" h="524">
                <a:moveTo>
                  <a:pt x="125" y="0"/>
                </a:moveTo>
                <a:cubicBezTo>
                  <a:pt x="107" y="10"/>
                  <a:pt x="91" y="18"/>
                  <a:pt x="77" y="30"/>
                </a:cubicBezTo>
                <a:cubicBezTo>
                  <a:pt x="56" y="49"/>
                  <a:pt x="58" y="66"/>
                  <a:pt x="83" y="80"/>
                </a:cubicBezTo>
                <a:cubicBezTo>
                  <a:pt x="116" y="99"/>
                  <a:pt x="152" y="108"/>
                  <a:pt x="189" y="114"/>
                </a:cubicBezTo>
                <a:cubicBezTo>
                  <a:pt x="362" y="142"/>
                  <a:pt x="536" y="143"/>
                  <a:pt x="709" y="108"/>
                </a:cubicBezTo>
                <a:cubicBezTo>
                  <a:pt x="735" y="103"/>
                  <a:pt x="760" y="95"/>
                  <a:pt x="784" y="82"/>
                </a:cubicBezTo>
                <a:cubicBezTo>
                  <a:pt x="813" y="66"/>
                  <a:pt x="814" y="48"/>
                  <a:pt x="788" y="27"/>
                </a:cubicBezTo>
                <a:cubicBezTo>
                  <a:pt x="779" y="20"/>
                  <a:pt x="769" y="14"/>
                  <a:pt x="759" y="7"/>
                </a:cubicBezTo>
                <a:cubicBezTo>
                  <a:pt x="785" y="0"/>
                  <a:pt x="850" y="24"/>
                  <a:pt x="863" y="44"/>
                </a:cubicBezTo>
                <a:cubicBezTo>
                  <a:pt x="869" y="53"/>
                  <a:pt x="869" y="62"/>
                  <a:pt x="869" y="71"/>
                </a:cubicBezTo>
                <a:cubicBezTo>
                  <a:pt x="862" y="244"/>
                  <a:pt x="754" y="395"/>
                  <a:pt x="592" y="457"/>
                </a:cubicBezTo>
                <a:cubicBezTo>
                  <a:pt x="416" y="524"/>
                  <a:pt x="213" y="470"/>
                  <a:pt x="94" y="324"/>
                </a:cubicBezTo>
                <a:cubicBezTo>
                  <a:pt x="33" y="249"/>
                  <a:pt x="3" y="162"/>
                  <a:pt x="0" y="66"/>
                </a:cubicBezTo>
                <a:cubicBezTo>
                  <a:pt x="0" y="52"/>
                  <a:pt x="5" y="42"/>
                  <a:pt x="17" y="34"/>
                </a:cubicBezTo>
                <a:cubicBezTo>
                  <a:pt x="40" y="18"/>
                  <a:pt x="87" y="2"/>
                  <a:pt x="125" y="0"/>
                </a:cubicBezTo>
                <a:close/>
                <a:moveTo>
                  <a:pt x="412" y="211"/>
                </a:moveTo>
                <a:cubicBezTo>
                  <a:pt x="513" y="223"/>
                  <a:pt x="614" y="223"/>
                  <a:pt x="714" y="208"/>
                </a:cubicBezTo>
                <a:cubicBezTo>
                  <a:pt x="720" y="207"/>
                  <a:pt x="727" y="203"/>
                  <a:pt x="731" y="208"/>
                </a:cubicBezTo>
                <a:cubicBezTo>
                  <a:pt x="736" y="214"/>
                  <a:pt x="730" y="220"/>
                  <a:pt x="728" y="225"/>
                </a:cubicBezTo>
                <a:cubicBezTo>
                  <a:pt x="704" y="276"/>
                  <a:pt x="669" y="318"/>
                  <a:pt x="629" y="356"/>
                </a:cubicBezTo>
                <a:cubicBezTo>
                  <a:pt x="606" y="378"/>
                  <a:pt x="580" y="397"/>
                  <a:pt x="552" y="417"/>
                </a:cubicBezTo>
                <a:cubicBezTo>
                  <a:pt x="682" y="386"/>
                  <a:pt x="775" y="245"/>
                  <a:pt x="791" y="160"/>
                </a:cubicBezTo>
                <a:cubicBezTo>
                  <a:pt x="667" y="198"/>
                  <a:pt x="540" y="204"/>
                  <a:pt x="412" y="211"/>
                </a:cubicBezTo>
                <a:close/>
              </a:path>
            </a:pathLst>
          </a:custGeom>
          <a:solidFill>
            <a:srgbClr val="5C9752"/>
          </a:solidFill>
          <a:ln>
            <a:noFill/>
          </a:ln>
        </p:spPr>
        <p:txBody>
          <a:bodyPr vert="horz" wrap="square" lIns="137160" tIns="68580" rIns="137160" bIns="6858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 sz="2100">
              <a:cs typeface="B Nazanin" panose="00000400000000000000" pitchFamily="2" charset="-78"/>
            </a:endParaRPr>
          </a:p>
        </p:txBody>
      </p:sp>
      <p:sp>
        <p:nvSpPr>
          <p:cNvPr id="79" name="Freeform 20">
            <a:extLst>
              <a:ext uri="{FF2B5EF4-FFF2-40B4-BE49-F238E27FC236}">
                <a16:creationId xmlns:a16="http://schemas.microsoft.com/office/drawing/2014/main" id="{D0D18B97-DD63-9CF5-8255-26C9A325347E}"/>
              </a:ext>
            </a:extLst>
          </p:cNvPr>
          <p:cNvSpPr>
            <a:spLocks noEditPoints="1"/>
          </p:cNvSpPr>
          <p:nvPr/>
        </p:nvSpPr>
        <p:spPr bwMode="auto">
          <a:xfrm>
            <a:off x="5780395" y="5005247"/>
            <a:ext cx="778670" cy="723900"/>
          </a:xfrm>
          <a:custGeom>
            <a:avLst/>
            <a:gdLst>
              <a:gd name="T0" fmla="*/ 163 w 381"/>
              <a:gd name="T1" fmla="*/ 126 h 354"/>
              <a:gd name="T2" fmla="*/ 106 w 381"/>
              <a:gd name="T3" fmla="*/ 161 h 354"/>
              <a:gd name="T4" fmla="*/ 44 w 381"/>
              <a:gd name="T5" fmla="*/ 228 h 354"/>
              <a:gd name="T6" fmla="*/ 3 w 381"/>
              <a:gd name="T7" fmla="*/ 306 h 354"/>
              <a:gd name="T8" fmla="*/ 103 w 381"/>
              <a:gd name="T9" fmla="*/ 90 h 354"/>
              <a:gd name="T10" fmla="*/ 286 w 381"/>
              <a:gd name="T11" fmla="*/ 14 h 354"/>
              <a:gd name="T12" fmla="*/ 354 w 381"/>
              <a:gd name="T13" fmla="*/ 3 h 354"/>
              <a:gd name="T14" fmla="*/ 381 w 381"/>
              <a:gd name="T15" fmla="*/ 0 h 354"/>
              <a:gd name="T16" fmla="*/ 309 w 381"/>
              <a:gd name="T17" fmla="*/ 168 h 354"/>
              <a:gd name="T18" fmla="*/ 170 w 381"/>
              <a:gd name="T19" fmla="*/ 296 h 354"/>
              <a:gd name="T20" fmla="*/ 44 w 381"/>
              <a:gd name="T21" fmla="*/ 340 h 354"/>
              <a:gd name="T22" fmla="*/ 21 w 381"/>
              <a:gd name="T23" fmla="*/ 354 h 354"/>
              <a:gd name="T24" fmla="*/ 32 w 381"/>
              <a:gd name="T25" fmla="*/ 309 h 354"/>
              <a:gd name="T26" fmla="*/ 111 w 381"/>
              <a:gd name="T27" fmla="*/ 190 h 354"/>
              <a:gd name="T28" fmla="*/ 168 w 381"/>
              <a:gd name="T29" fmla="*/ 131 h 354"/>
              <a:gd name="T30" fmla="*/ 184 w 381"/>
              <a:gd name="T31" fmla="*/ 113 h 354"/>
              <a:gd name="T32" fmla="*/ 163 w 381"/>
              <a:gd name="T33" fmla="*/ 126 h 354"/>
              <a:gd name="T34" fmla="*/ 199 w 381"/>
              <a:gd name="T35" fmla="*/ 107 h 354"/>
              <a:gd name="T36" fmla="*/ 193 w 381"/>
              <a:gd name="T37" fmla="*/ 105 h 354"/>
              <a:gd name="T38" fmla="*/ 189 w 381"/>
              <a:gd name="T39" fmla="*/ 109 h 354"/>
              <a:gd name="T40" fmla="*/ 192 w 381"/>
              <a:gd name="T41" fmla="*/ 112 h 354"/>
              <a:gd name="T42" fmla="*/ 199 w 381"/>
              <a:gd name="T43" fmla="*/ 107 h 3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381" h="354">
                <a:moveTo>
                  <a:pt x="163" y="126"/>
                </a:moveTo>
                <a:cubicBezTo>
                  <a:pt x="140" y="132"/>
                  <a:pt x="123" y="146"/>
                  <a:pt x="106" y="161"/>
                </a:cubicBezTo>
                <a:cubicBezTo>
                  <a:pt x="83" y="181"/>
                  <a:pt x="62" y="203"/>
                  <a:pt x="44" y="228"/>
                </a:cubicBezTo>
                <a:cubicBezTo>
                  <a:pt x="27" y="252"/>
                  <a:pt x="16" y="279"/>
                  <a:pt x="3" y="306"/>
                </a:cubicBezTo>
                <a:cubicBezTo>
                  <a:pt x="0" y="217"/>
                  <a:pt x="33" y="145"/>
                  <a:pt x="103" y="90"/>
                </a:cubicBezTo>
                <a:cubicBezTo>
                  <a:pt x="157" y="48"/>
                  <a:pt x="219" y="25"/>
                  <a:pt x="286" y="14"/>
                </a:cubicBezTo>
                <a:cubicBezTo>
                  <a:pt x="308" y="10"/>
                  <a:pt x="331" y="6"/>
                  <a:pt x="354" y="3"/>
                </a:cubicBezTo>
                <a:cubicBezTo>
                  <a:pt x="361" y="2"/>
                  <a:pt x="368" y="1"/>
                  <a:pt x="381" y="0"/>
                </a:cubicBezTo>
                <a:cubicBezTo>
                  <a:pt x="338" y="52"/>
                  <a:pt x="325" y="111"/>
                  <a:pt x="309" y="168"/>
                </a:cubicBezTo>
                <a:cubicBezTo>
                  <a:pt x="288" y="239"/>
                  <a:pt x="237" y="275"/>
                  <a:pt x="170" y="296"/>
                </a:cubicBezTo>
                <a:cubicBezTo>
                  <a:pt x="128" y="309"/>
                  <a:pt x="84" y="319"/>
                  <a:pt x="44" y="340"/>
                </a:cubicBezTo>
                <a:cubicBezTo>
                  <a:pt x="37" y="344"/>
                  <a:pt x="30" y="349"/>
                  <a:pt x="21" y="354"/>
                </a:cubicBezTo>
                <a:cubicBezTo>
                  <a:pt x="17" y="337"/>
                  <a:pt x="25" y="322"/>
                  <a:pt x="32" y="309"/>
                </a:cubicBezTo>
                <a:cubicBezTo>
                  <a:pt x="52" y="265"/>
                  <a:pt x="78" y="226"/>
                  <a:pt x="111" y="190"/>
                </a:cubicBezTo>
                <a:cubicBezTo>
                  <a:pt x="129" y="170"/>
                  <a:pt x="149" y="151"/>
                  <a:pt x="168" y="131"/>
                </a:cubicBezTo>
                <a:cubicBezTo>
                  <a:pt x="175" y="128"/>
                  <a:pt x="181" y="124"/>
                  <a:pt x="184" y="113"/>
                </a:cubicBezTo>
                <a:cubicBezTo>
                  <a:pt x="174" y="117"/>
                  <a:pt x="166" y="117"/>
                  <a:pt x="163" y="126"/>
                </a:cubicBezTo>
                <a:close/>
                <a:moveTo>
                  <a:pt x="199" y="107"/>
                </a:moveTo>
                <a:cubicBezTo>
                  <a:pt x="196" y="106"/>
                  <a:pt x="195" y="105"/>
                  <a:pt x="193" y="105"/>
                </a:cubicBezTo>
                <a:cubicBezTo>
                  <a:pt x="190" y="104"/>
                  <a:pt x="189" y="107"/>
                  <a:pt x="189" y="109"/>
                </a:cubicBezTo>
                <a:cubicBezTo>
                  <a:pt x="188" y="110"/>
                  <a:pt x="191" y="112"/>
                  <a:pt x="192" y="112"/>
                </a:cubicBezTo>
                <a:cubicBezTo>
                  <a:pt x="194" y="111"/>
                  <a:pt x="196" y="109"/>
                  <a:pt x="199" y="107"/>
                </a:cubicBezTo>
                <a:close/>
              </a:path>
            </a:pathLst>
          </a:custGeom>
          <a:solidFill>
            <a:srgbClr val="5C9752"/>
          </a:solidFill>
          <a:ln>
            <a:noFill/>
          </a:ln>
        </p:spPr>
        <p:txBody>
          <a:bodyPr vert="horz" wrap="square" lIns="137160" tIns="68580" rIns="137160" bIns="6858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 sz="2100">
              <a:cs typeface="B Nazanin" panose="00000400000000000000" pitchFamily="2" charset="-78"/>
            </a:endParaRPr>
          </a:p>
        </p:txBody>
      </p:sp>
      <p:sp>
        <p:nvSpPr>
          <p:cNvPr id="80" name="Freeform 22">
            <a:extLst>
              <a:ext uri="{FF2B5EF4-FFF2-40B4-BE49-F238E27FC236}">
                <a16:creationId xmlns:a16="http://schemas.microsoft.com/office/drawing/2014/main" id="{450BE0DD-1E27-F981-8B62-B669F5E2B52E}"/>
              </a:ext>
            </a:extLst>
          </p:cNvPr>
          <p:cNvSpPr/>
          <p:nvPr/>
        </p:nvSpPr>
        <p:spPr bwMode="auto">
          <a:xfrm>
            <a:off x="4954098" y="5117165"/>
            <a:ext cx="495300" cy="628650"/>
          </a:xfrm>
          <a:custGeom>
            <a:avLst/>
            <a:gdLst>
              <a:gd name="T0" fmla="*/ 74 w 242"/>
              <a:gd name="T1" fmla="*/ 1 h 308"/>
              <a:gd name="T2" fmla="*/ 149 w 242"/>
              <a:gd name="T3" fmla="*/ 97 h 308"/>
              <a:gd name="T4" fmla="*/ 153 w 242"/>
              <a:gd name="T5" fmla="*/ 126 h 308"/>
              <a:gd name="T6" fmla="*/ 235 w 242"/>
              <a:gd name="T7" fmla="*/ 288 h 308"/>
              <a:gd name="T8" fmla="*/ 239 w 242"/>
              <a:gd name="T9" fmla="*/ 302 h 308"/>
              <a:gd name="T10" fmla="*/ 223 w 242"/>
              <a:gd name="T11" fmla="*/ 304 h 308"/>
              <a:gd name="T12" fmla="*/ 146 w 242"/>
              <a:gd name="T13" fmla="*/ 297 h 308"/>
              <a:gd name="T14" fmla="*/ 128 w 242"/>
              <a:gd name="T15" fmla="*/ 283 h 308"/>
              <a:gd name="T16" fmla="*/ 69 w 242"/>
              <a:gd name="T17" fmla="*/ 166 h 308"/>
              <a:gd name="T18" fmla="*/ 46 w 242"/>
              <a:gd name="T19" fmla="*/ 146 h 308"/>
              <a:gd name="T20" fmla="*/ 0 w 242"/>
              <a:gd name="T21" fmla="*/ 77 h 308"/>
              <a:gd name="T22" fmla="*/ 49 w 242"/>
              <a:gd name="T23" fmla="*/ 5 h 308"/>
              <a:gd name="T24" fmla="*/ 74 w 242"/>
              <a:gd name="T25" fmla="*/ 1 h 3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41" h="308">
                <a:moveTo>
                  <a:pt x="74" y="1"/>
                </a:moveTo>
                <a:cubicBezTo>
                  <a:pt x="126" y="0"/>
                  <a:pt x="160" y="43"/>
                  <a:pt x="149" y="97"/>
                </a:cubicBezTo>
                <a:cubicBezTo>
                  <a:pt x="146" y="108"/>
                  <a:pt x="148" y="117"/>
                  <a:pt x="153" y="126"/>
                </a:cubicBezTo>
                <a:cubicBezTo>
                  <a:pt x="180" y="180"/>
                  <a:pt x="207" y="234"/>
                  <a:pt x="235" y="288"/>
                </a:cubicBezTo>
                <a:cubicBezTo>
                  <a:pt x="237" y="292"/>
                  <a:pt x="242" y="297"/>
                  <a:pt x="239" y="302"/>
                </a:cubicBezTo>
                <a:cubicBezTo>
                  <a:pt x="236" y="308"/>
                  <a:pt x="228" y="305"/>
                  <a:pt x="223" y="304"/>
                </a:cubicBezTo>
                <a:cubicBezTo>
                  <a:pt x="197" y="302"/>
                  <a:pt x="171" y="299"/>
                  <a:pt x="146" y="297"/>
                </a:cubicBezTo>
                <a:cubicBezTo>
                  <a:pt x="136" y="296"/>
                  <a:pt x="132" y="291"/>
                  <a:pt x="128" y="283"/>
                </a:cubicBezTo>
                <a:cubicBezTo>
                  <a:pt x="109" y="244"/>
                  <a:pt x="88" y="206"/>
                  <a:pt x="69" y="166"/>
                </a:cubicBezTo>
                <a:cubicBezTo>
                  <a:pt x="64" y="155"/>
                  <a:pt x="56" y="150"/>
                  <a:pt x="46" y="146"/>
                </a:cubicBezTo>
                <a:cubicBezTo>
                  <a:pt x="17" y="133"/>
                  <a:pt x="0" y="110"/>
                  <a:pt x="0" y="77"/>
                </a:cubicBezTo>
                <a:cubicBezTo>
                  <a:pt x="0" y="42"/>
                  <a:pt x="17" y="19"/>
                  <a:pt x="49" y="5"/>
                </a:cubicBezTo>
                <a:cubicBezTo>
                  <a:pt x="58" y="1"/>
                  <a:pt x="66" y="2"/>
                  <a:pt x="74" y="1"/>
                </a:cubicBezTo>
                <a:close/>
              </a:path>
            </a:pathLst>
          </a:custGeom>
          <a:solidFill>
            <a:srgbClr val="5C9752"/>
          </a:solidFill>
          <a:ln>
            <a:noFill/>
          </a:ln>
        </p:spPr>
        <p:txBody>
          <a:bodyPr vert="horz" wrap="square" lIns="137160" tIns="68580" rIns="137160" bIns="6858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 sz="2100">
              <a:cs typeface="B Nazanin" panose="00000400000000000000" pitchFamily="2" charset="-78"/>
            </a:endParaRPr>
          </a:p>
        </p:txBody>
      </p:sp>
      <p:sp>
        <p:nvSpPr>
          <p:cNvPr id="81" name="Freeform 24">
            <a:extLst>
              <a:ext uri="{FF2B5EF4-FFF2-40B4-BE49-F238E27FC236}">
                <a16:creationId xmlns:a16="http://schemas.microsoft.com/office/drawing/2014/main" id="{20BBE604-CBB3-EE66-C4C0-369239316E1E}"/>
              </a:ext>
            </a:extLst>
          </p:cNvPr>
          <p:cNvSpPr/>
          <p:nvPr/>
        </p:nvSpPr>
        <p:spPr bwMode="auto">
          <a:xfrm>
            <a:off x="5363673" y="5252899"/>
            <a:ext cx="381000" cy="481013"/>
          </a:xfrm>
          <a:custGeom>
            <a:avLst/>
            <a:gdLst>
              <a:gd name="T0" fmla="*/ 0 w 186"/>
              <a:gd name="T1" fmla="*/ 0 h 236"/>
              <a:gd name="T2" fmla="*/ 146 w 186"/>
              <a:gd name="T3" fmla="*/ 65 h 236"/>
              <a:gd name="T4" fmla="*/ 186 w 186"/>
              <a:gd name="T5" fmla="*/ 155 h 236"/>
              <a:gd name="T6" fmla="*/ 186 w 186"/>
              <a:gd name="T7" fmla="*/ 209 h 236"/>
              <a:gd name="T8" fmla="*/ 159 w 186"/>
              <a:gd name="T9" fmla="*/ 226 h 236"/>
              <a:gd name="T10" fmla="*/ 78 w 186"/>
              <a:gd name="T11" fmla="*/ 147 h 236"/>
              <a:gd name="T12" fmla="*/ 53 w 186"/>
              <a:gd name="T13" fmla="*/ 76 h 236"/>
              <a:gd name="T14" fmla="*/ 0 w 186"/>
              <a:gd name="T15" fmla="*/ 0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86" h="236">
                <a:moveTo>
                  <a:pt x="0" y="0"/>
                </a:moveTo>
                <a:cubicBezTo>
                  <a:pt x="55" y="9"/>
                  <a:pt x="107" y="23"/>
                  <a:pt x="146" y="65"/>
                </a:cubicBezTo>
                <a:cubicBezTo>
                  <a:pt x="170" y="90"/>
                  <a:pt x="186" y="119"/>
                  <a:pt x="186" y="155"/>
                </a:cubicBezTo>
                <a:cubicBezTo>
                  <a:pt x="186" y="173"/>
                  <a:pt x="186" y="191"/>
                  <a:pt x="186" y="209"/>
                </a:cubicBezTo>
                <a:cubicBezTo>
                  <a:pt x="185" y="236"/>
                  <a:pt x="185" y="236"/>
                  <a:pt x="159" y="226"/>
                </a:cubicBezTo>
                <a:cubicBezTo>
                  <a:pt x="121" y="211"/>
                  <a:pt x="96" y="183"/>
                  <a:pt x="78" y="147"/>
                </a:cubicBezTo>
                <a:cubicBezTo>
                  <a:pt x="67" y="125"/>
                  <a:pt x="59" y="101"/>
                  <a:pt x="53" y="76"/>
                </a:cubicBezTo>
                <a:cubicBezTo>
                  <a:pt x="45" y="44"/>
                  <a:pt x="30" y="18"/>
                  <a:pt x="0" y="0"/>
                </a:cubicBezTo>
                <a:close/>
              </a:path>
            </a:pathLst>
          </a:custGeom>
          <a:solidFill>
            <a:srgbClr val="5C9752"/>
          </a:solidFill>
          <a:ln>
            <a:noFill/>
          </a:ln>
        </p:spPr>
        <p:txBody>
          <a:bodyPr vert="horz" wrap="square" lIns="137160" tIns="68580" rIns="137160" bIns="6858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 sz="2100">
              <a:cs typeface="B Nazanin" panose="00000400000000000000" pitchFamily="2" charset="-78"/>
            </a:endParaRPr>
          </a:p>
        </p:txBody>
      </p:sp>
      <p:sp>
        <p:nvSpPr>
          <p:cNvPr id="82" name="Freeform 9">
            <a:extLst>
              <a:ext uri="{FF2B5EF4-FFF2-40B4-BE49-F238E27FC236}">
                <a16:creationId xmlns:a16="http://schemas.microsoft.com/office/drawing/2014/main" id="{260CC87D-F7C7-AC2F-1977-58D23AEF49AC}"/>
              </a:ext>
            </a:extLst>
          </p:cNvPr>
          <p:cNvSpPr/>
          <p:nvPr/>
        </p:nvSpPr>
        <p:spPr bwMode="auto">
          <a:xfrm>
            <a:off x="7729153" y="5227111"/>
            <a:ext cx="1759745" cy="931070"/>
          </a:xfrm>
          <a:custGeom>
            <a:avLst/>
            <a:gdLst>
              <a:gd name="T0" fmla="*/ 239 w 861"/>
              <a:gd name="T1" fmla="*/ 19 h 456"/>
              <a:gd name="T2" fmla="*/ 423 w 861"/>
              <a:gd name="T3" fmla="*/ 113 h 456"/>
              <a:gd name="T4" fmla="*/ 447 w 861"/>
              <a:gd name="T5" fmla="*/ 112 h 456"/>
              <a:gd name="T6" fmla="*/ 582 w 861"/>
              <a:gd name="T7" fmla="*/ 27 h 456"/>
              <a:gd name="T8" fmla="*/ 846 w 861"/>
              <a:gd name="T9" fmla="*/ 150 h 456"/>
              <a:gd name="T10" fmla="*/ 832 w 861"/>
              <a:gd name="T11" fmla="*/ 218 h 456"/>
              <a:gd name="T12" fmla="*/ 731 w 861"/>
              <a:gd name="T13" fmla="*/ 266 h 456"/>
              <a:gd name="T14" fmla="*/ 549 w 861"/>
              <a:gd name="T15" fmla="*/ 331 h 456"/>
              <a:gd name="T16" fmla="*/ 444 w 861"/>
              <a:gd name="T17" fmla="*/ 440 h 456"/>
              <a:gd name="T18" fmla="*/ 429 w 861"/>
              <a:gd name="T19" fmla="*/ 442 h 456"/>
              <a:gd name="T20" fmla="*/ 205 w 861"/>
              <a:gd name="T21" fmla="*/ 283 h 456"/>
              <a:gd name="T22" fmla="*/ 62 w 861"/>
              <a:gd name="T23" fmla="*/ 234 h 456"/>
              <a:gd name="T24" fmla="*/ 36 w 861"/>
              <a:gd name="T25" fmla="*/ 132 h 456"/>
              <a:gd name="T26" fmla="*/ 239 w 861"/>
              <a:gd name="T27" fmla="*/ 19 h 4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861" h="456">
                <a:moveTo>
                  <a:pt x="239" y="19"/>
                </a:moveTo>
                <a:cubicBezTo>
                  <a:pt x="313" y="26"/>
                  <a:pt x="377" y="52"/>
                  <a:pt x="423" y="113"/>
                </a:cubicBezTo>
                <a:cubicBezTo>
                  <a:pt x="432" y="125"/>
                  <a:pt x="438" y="125"/>
                  <a:pt x="447" y="112"/>
                </a:cubicBezTo>
                <a:cubicBezTo>
                  <a:pt x="481" y="67"/>
                  <a:pt x="528" y="39"/>
                  <a:pt x="582" y="27"/>
                </a:cubicBezTo>
                <a:cubicBezTo>
                  <a:pt x="696" y="0"/>
                  <a:pt x="808" y="70"/>
                  <a:pt x="846" y="150"/>
                </a:cubicBezTo>
                <a:cubicBezTo>
                  <a:pt x="861" y="183"/>
                  <a:pt x="859" y="194"/>
                  <a:pt x="832" y="218"/>
                </a:cubicBezTo>
                <a:cubicBezTo>
                  <a:pt x="803" y="244"/>
                  <a:pt x="768" y="256"/>
                  <a:pt x="731" y="266"/>
                </a:cubicBezTo>
                <a:cubicBezTo>
                  <a:pt x="669" y="283"/>
                  <a:pt x="605" y="296"/>
                  <a:pt x="549" y="331"/>
                </a:cubicBezTo>
                <a:cubicBezTo>
                  <a:pt x="506" y="359"/>
                  <a:pt x="469" y="394"/>
                  <a:pt x="444" y="440"/>
                </a:cubicBezTo>
                <a:cubicBezTo>
                  <a:pt x="439" y="447"/>
                  <a:pt x="437" y="456"/>
                  <a:pt x="429" y="442"/>
                </a:cubicBezTo>
                <a:cubicBezTo>
                  <a:pt x="379" y="354"/>
                  <a:pt x="299" y="308"/>
                  <a:pt x="205" y="283"/>
                </a:cubicBezTo>
                <a:cubicBezTo>
                  <a:pt x="156" y="270"/>
                  <a:pt x="105" y="263"/>
                  <a:pt x="62" y="234"/>
                </a:cubicBezTo>
                <a:cubicBezTo>
                  <a:pt x="0" y="192"/>
                  <a:pt x="5" y="181"/>
                  <a:pt x="36" y="132"/>
                </a:cubicBezTo>
                <a:cubicBezTo>
                  <a:pt x="82" y="59"/>
                  <a:pt x="153" y="25"/>
                  <a:pt x="239" y="19"/>
                </a:cubicBezTo>
                <a:close/>
              </a:path>
            </a:pathLst>
          </a:custGeom>
          <a:solidFill>
            <a:srgbClr val="5C9752"/>
          </a:solidFill>
          <a:ln>
            <a:noFill/>
          </a:ln>
        </p:spPr>
        <p:txBody>
          <a:bodyPr vert="horz" wrap="square" lIns="137160" tIns="68580" rIns="137160" bIns="6858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 sz="2100">
              <a:cs typeface="B Nazanin" panose="00000400000000000000" pitchFamily="2" charset="-78"/>
            </a:endParaRPr>
          </a:p>
        </p:txBody>
      </p:sp>
      <p:sp>
        <p:nvSpPr>
          <p:cNvPr id="83" name="Freeform 11">
            <a:extLst>
              <a:ext uri="{FF2B5EF4-FFF2-40B4-BE49-F238E27FC236}">
                <a16:creationId xmlns:a16="http://schemas.microsoft.com/office/drawing/2014/main" id="{C04D0A89-356A-E6B1-403F-326394B95112}"/>
              </a:ext>
            </a:extLst>
          </p:cNvPr>
          <p:cNvSpPr/>
          <p:nvPr/>
        </p:nvSpPr>
        <p:spPr bwMode="auto">
          <a:xfrm>
            <a:off x="7733915" y="5720027"/>
            <a:ext cx="1771650" cy="1012032"/>
          </a:xfrm>
          <a:custGeom>
            <a:avLst/>
            <a:gdLst>
              <a:gd name="T0" fmla="*/ 7 w 866"/>
              <a:gd name="T1" fmla="*/ 0 h 495"/>
              <a:gd name="T2" fmla="*/ 205 w 866"/>
              <a:gd name="T3" fmla="*/ 87 h 495"/>
              <a:gd name="T4" fmla="*/ 400 w 866"/>
              <a:gd name="T5" fmla="*/ 234 h 495"/>
              <a:gd name="T6" fmla="*/ 417 w 866"/>
              <a:gd name="T7" fmla="*/ 279 h 495"/>
              <a:gd name="T8" fmla="*/ 132 w 866"/>
              <a:gd name="T9" fmla="*/ 121 h 495"/>
              <a:gd name="T10" fmla="*/ 251 w 866"/>
              <a:gd name="T11" fmla="*/ 181 h 495"/>
              <a:gd name="T12" fmla="*/ 359 w 866"/>
              <a:gd name="T13" fmla="*/ 262 h 495"/>
              <a:gd name="T14" fmla="*/ 432 w 866"/>
              <a:gd name="T15" fmla="*/ 381 h 495"/>
              <a:gd name="T16" fmla="*/ 445 w 866"/>
              <a:gd name="T17" fmla="*/ 348 h 495"/>
              <a:gd name="T18" fmla="*/ 589 w 866"/>
              <a:gd name="T19" fmla="*/ 197 h 495"/>
              <a:gd name="T20" fmla="*/ 733 w 866"/>
              <a:gd name="T21" fmla="*/ 122 h 495"/>
              <a:gd name="T22" fmla="*/ 578 w 866"/>
              <a:gd name="T23" fmla="*/ 175 h 495"/>
              <a:gd name="T24" fmla="*/ 449 w 866"/>
              <a:gd name="T25" fmla="*/ 275 h 495"/>
              <a:gd name="T26" fmla="*/ 586 w 866"/>
              <a:gd name="T27" fmla="*/ 113 h 495"/>
              <a:gd name="T28" fmla="*/ 722 w 866"/>
              <a:gd name="T29" fmla="*/ 73 h 495"/>
              <a:gd name="T30" fmla="*/ 842 w 866"/>
              <a:gd name="T31" fmla="*/ 19 h 495"/>
              <a:gd name="T32" fmla="*/ 857 w 866"/>
              <a:gd name="T33" fmla="*/ 4 h 495"/>
              <a:gd name="T34" fmla="*/ 861 w 866"/>
              <a:gd name="T35" fmla="*/ 28 h 495"/>
              <a:gd name="T36" fmla="*/ 679 w 866"/>
              <a:gd name="T37" fmla="*/ 312 h 495"/>
              <a:gd name="T38" fmla="*/ 568 w 866"/>
              <a:gd name="T39" fmla="*/ 370 h 495"/>
              <a:gd name="T40" fmla="*/ 433 w 866"/>
              <a:gd name="T41" fmla="*/ 495 h 495"/>
              <a:gd name="T42" fmla="*/ 227 w 866"/>
              <a:gd name="T43" fmla="*/ 334 h 495"/>
              <a:gd name="T44" fmla="*/ 22 w 866"/>
              <a:gd name="T45" fmla="*/ 128 h 495"/>
              <a:gd name="T46" fmla="*/ 7 w 866"/>
              <a:gd name="T47" fmla="*/ 0 h 4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865" h="495">
                <a:moveTo>
                  <a:pt x="7" y="0"/>
                </a:moveTo>
                <a:cubicBezTo>
                  <a:pt x="59" y="64"/>
                  <a:pt x="134" y="71"/>
                  <a:pt x="205" y="87"/>
                </a:cubicBezTo>
                <a:cubicBezTo>
                  <a:pt x="293" y="107"/>
                  <a:pt x="357" y="156"/>
                  <a:pt x="400" y="234"/>
                </a:cubicBezTo>
                <a:cubicBezTo>
                  <a:pt x="407" y="247"/>
                  <a:pt x="416" y="259"/>
                  <a:pt x="417" y="279"/>
                </a:cubicBezTo>
                <a:cubicBezTo>
                  <a:pt x="341" y="188"/>
                  <a:pt x="242" y="145"/>
                  <a:pt x="132" y="121"/>
                </a:cubicBezTo>
                <a:cubicBezTo>
                  <a:pt x="172" y="141"/>
                  <a:pt x="212" y="159"/>
                  <a:pt x="251" y="181"/>
                </a:cubicBezTo>
                <a:cubicBezTo>
                  <a:pt x="290" y="204"/>
                  <a:pt x="327" y="230"/>
                  <a:pt x="359" y="262"/>
                </a:cubicBezTo>
                <a:cubicBezTo>
                  <a:pt x="392" y="294"/>
                  <a:pt x="417" y="331"/>
                  <a:pt x="432" y="381"/>
                </a:cubicBezTo>
                <a:cubicBezTo>
                  <a:pt x="437" y="367"/>
                  <a:pt x="441" y="357"/>
                  <a:pt x="445" y="348"/>
                </a:cubicBezTo>
                <a:cubicBezTo>
                  <a:pt x="475" y="281"/>
                  <a:pt x="529" y="237"/>
                  <a:pt x="589" y="197"/>
                </a:cubicBezTo>
                <a:cubicBezTo>
                  <a:pt x="634" y="167"/>
                  <a:pt x="684" y="145"/>
                  <a:pt x="733" y="122"/>
                </a:cubicBezTo>
                <a:cubicBezTo>
                  <a:pt x="713" y="119"/>
                  <a:pt x="640" y="143"/>
                  <a:pt x="578" y="175"/>
                </a:cubicBezTo>
                <a:cubicBezTo>
                  <a:pt x="529" y="200"/>
                  <a:pt x="486" y="234"/>
                  <a:pt x="449" y="275"/>
                </a:cubicBezTo>
                <a:cubicBezTo>
                  <a:pt x="473" y="203"/>
                  <a:pt x="519" y="149"/>
                  <a:pt x="586" y="113"/>
                </a:cubicBezTo>
                <a:cubicBezTo>
                  <a:pt x="629" y="90"/>
                  <a:pt x="676" y="85"/>
                  <a:pt x="722" y="73"/>
                </a:cubicBezTo>
                <a:cubicBezTo>
                  <a:pt x="765" y="62"/>
                  <a:pt x="807" y="50"/>
                  <a:pt x="842" y="19"/>
                </a:cubicBezTo>
                <a:cubicBezTo>
                  <a:pt x="847" y="13"/>
                  <a:pt x="849" y="0"/>
                  <a:pt x="857" y="4"/>
                </a:cubicBezTo>
                <a:cubicBezTo>
                  <a:pt x="866" y="8"/>
                  <a:pt x="861" y="20"/>
                  <a:pt x="861" y="28"/>
                </a:cubicBezTo>
                <a:cubicBezTo>
                  <a:pt x="857" y="159"/>
                  <a:pt x="790" y="250"/>
                  <a:pt x="679" y="312"/>
                </a:cubicBezTo>
                <a:cubicBezTo>
                  <a:pt x="643" y="333"/>
                  <a:pt x="604" y="349"/>
                  <a:pt x="568" y="370"/>
                </a:cubicBezTo>
                <a:cubicBezTo>
                  <a:pt x="515" y="402"/>
                  <a:pt x="461" y="433"/>
                  <a:pt x="433" y="495"/>
                </a:cubicBezTo>
                <a:cubicBezTo>
                  <a:pt x="387" y="410"/>
                  <a:pt x="306" y="371"/>
                  <a:pt x="227" y="334"/>
                </a:cubicBezTo>
                <a:cubicBezTo>
                  <a:pt x="133" y="289"/>
                  <a:pt x="60" y="227"/>
                  <a:pt x="22" y="128"/>
                </a:cubicBezTo>
                <a:cubicBezTo>
                  <a:pt x="6" y="88"/>
                  <a:pt x="0" y="46"/>
                  <a:pt x="7" y="0"/>
                </a:cubicBezTo>
                <a:close/>
              </a:path>
            </a:pathLst>
          </a:custGeom>
          <a:solidFill>
            <a:srgbClr val="5C9752"/>
          </a:solidFill>
          <a:ln>
            <a:noFill/>
          </a:ln>
        </p:spPr>
        <p:txBody>
          <a:bodyPr vert="horz" wrap="square" lIns="137160" tIns="68580" rIns="137160" bIns="6858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 sz="2100">
              <a:cs typeface="B Nazanin" panose="00000400000000000000" pitchFamily="2" charset="-78"/>
            </a:endParaRPr>
          </a:p>
        </p:txBody>
      </p:sp>
      <p:sp>
        <p:nvSpPr>
          <p:cNvPr id="86" name="Freeform 35">
            <a:extLst>
              <a:ext uri="{FF2B5EF4-FFF2-40B4-BE49-F238E27FC236}">
                <a16:creationId xmlns:a16="http://schemas.microsoft.com/office/drawing/2014/main" id="{DD66376B-C5F0-73C3-A1B9-F3D5211E848F}"/>
              </a:ext>
            </a:extLst>
          </p:cNvPr>
          <p:cNvSpPr/>
          <p:nvPr/>
        </p:nvSpPr>
        <p:spPr bwMode="auto">
          <a:xfrm>
            <a:off x="10581851" y="5409275"/>
            <a:ext cx="1452563" cy="1497809"/>
          </a:xfrm>
          <a:custGeom>
            <a:avLst/>
            <a:gdLst>
              <a:gd name="T0" fmla="*/ 314 w 685"/>
              <a:gd name="T1" fmla="*/ 0 h 706"/>
              <a:gd name="T2" fmla="*/ 565 w 685"/>
              <a:gd name="T3" fmla="*/ 0 h 706"/>
              <a:gd name="T4" fmla="*/ 619 w 685"/>
              <a:gd name="T5" fmla="*/ 58 h 706"/>
              <a:gd name="T6" fmla="*/ 487 w 685"/>
              <a:gd name="T7" fmla="*/ 258 h 706"/>
              <a:gd name="T8" fmla="*/ 434 w 685"/>
              <a:gd name="T9" fmla="*/ 281 h 706"/>
              <a:gd name="T10" fmla="*/ 350 w 685"/>
              <a:gd name="T11" fmla="*/ 406 h 706"/>
              <a:gd name="T12" fmla="*/ 354 w 685"/>
              <a:gd name="T13" fmla="*/ 518 h 706"/>
              <a:gd name="T14" fmla="*/ 373 w 685"/>
              <a:gd name="T15" fmla="*/ 536 h 706"/>
              <a:gd name="T16" fmla="*/ 574 w 685"/>
              <a:gd name="T17" fmla="*/ 575 h 706"/>
              <a:gd name="T18" fmla="*/ 673 w 685"/>
              <a:gd name="T19" fmla="*/ 644 h 706"/>
              <a:gd name="T20" fmla="*/ 675 w 685"/>
              <a:gd name="T21" fmla="*/ 677 h 706"/>
              <a:gd name="T22" fmla="*/ 642 w 685"/>
              <a:gd name="T23" fmla="*/ 674 h 706"/>
              <a:gd name="T24" fmla="*/ 379 w 685"/>
              <a:gd name="T25" fmla="*/ 605 h 706"/>
              <a:gd name="T26" fmla="*/ 368 w 685"/>
              <a:gd name="T27" fmla="*/ 608 h 706"/>
              <a:gd name="T28" fmla="*/ 374 w 685"/>
              <a:gd name="T29" fmla="*/ 619 h 706"/>
              <a:gd name="T30" fmla="*/ 423 w 685"/>
              <a:gd name="T31" fmla="*/ 644 h 706"/>
              <a:gd name="T32" fmla="*/ 476 w 685"/>
              <a:gd name="T33" fmla="*/ 661 h 706"/>
              <a:gd name="T34" fmla="*/ 493 w 685"/>
              <a:gd name="T35" fmla="*/ 689 h 706"/>
              <a:gd name="T36" fmla="*/ 467 w 685"/>
              <a:gd name="T37" fmla="*/ 705 h 706"/>
              <a:gd name="T38" fmla="*/ 151 w 685"/>
              <a:gd name="T39" fmla="*/ 706 h 706"/>
              <a:gd name="T40" fmla="*/ 129 w 685"/>
              <a:gd name="T41" fmla="*/ 692 h 706"/>
              <a:gd name="T42" fmla="*/ 137 w 685"/>
              <a:gd name="T43" fmla="*/ 665 h 706"/>
              <a:gd name="T44" fmla="*/ 170 w 685"/>
              <a:gd name="T45" fmla="*/ 650 h 706"/>
              <a:gd name="T46" fmla="*/ 230 w 685"/>
              <a:gd name="T47" fmla="*/ 625 h 706"/>
              <a:gd name="T48" fmla="*/ 245 w 685"/>
              <a:gd name="T49" fmla="*/ 603 h 706"/>
              <a:gd name="T50" fmla="*/ 226 w 685"/>
              <a:gd name="T51" fmla="*/ 596 h 706"/>
              <a:gd name="T52" fmla="*/ 149 w 685"/>
              <a:gd name="T53" fmla="*/ 564 h 706"/>
              <a:gd name="T54" fmla="*/ 147 w 685"/>
              <a:gd name="T55" fmla="*/ 416 h 706"/>
              <a:gd name="T56" fmla="*/ 210 w 685"/>
              <a:gd name="T57" fmla="*/ 390 h 706"/>
              <a:gd name="T58" fmla="*/ 223 w 685"/>
              <a:gd name="T59" fmla="*/ 399 h 706"/>
              <a:gd name="T60" fmla="*/ 220 w 685"/>
              <a:gd name="T61" fmla="*/ 459 h 706"/>
              <a:gd name="T62" fmla="*/ 209 w 685"/>
              <a:gd name="T63" fmla="*/ 474 h 706"/>
              <a:gd name="T64" fmla="*/ 209 w 685"/>
              <a:gd name="T65" fmla="*/ 502 h 706"/>
              <a:gd name="T66" fmla="*/ 212 w 685"/>
              <a:gd name="T67" fmla="*/ 505 h 706"/>
              <a:gd name="T68" fmla="*/ 250 w 685"/>
              <a:gd name="T69" fmla="*/ 517 h 706"/>
              <a:gd name="T70" fmla="*/ 256 w 685"/>
              <a:gd name="T71" fmla="*/ 484 h 706"/>
              <a:gd name="T72" fmla="*/ 260 w 685"/>
              <a:gd name="T73" fmla="*/ 400 h 706"/>
              <a:gd name="T74" fmla="*/ 224 w 685"/>
              <a:gd name="T75" fmla="*/ 314 h 706"/>
              <a:gd name="T76" fmla="*/ 157 w 685"/>
              <a:gd name="T77" fmla="*/ 270 h 706"/>
              <a:gd name="T78" fmla="*/ 5 w 685"/>
              <a:gd name="T79" fmla="*/ 92 h 706"/>
              <a:gd name="T80" fmla="*/ 1 w 685"/>
              <a:gd name="T81" fmla="*/ 37 h 706"/>
              <a:gd name="T82" fmla="*/ 50 w 685"/>
              <a:gd name="T83" fmla="*/ 0 h 706"/>
              <a:gd name="T84" fmla="*/ 224 w 685"/>
              <a:gd name="T85" fmla="*/ 0 h 706"/>
              <a:gd name="T86" fmla="*/ 314 w 685"/>
              <a:gd name="T87" fmla="*/ 0 h 7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685" h="706">
                <a:moveTo>
                  <a:pt x="314" y="0"/>
                </a:moveTo>
                <a:cubicBezTo>
                  <a:pt x="398" y="0"/>
                  <a:pt x="482" y="0"/>
                  <a:pt x="565" y="0"/>
                </a:cubicBezTo>
                <a:cubicBezTo>
                  <a:pt x="610" y="0"/>
                  <a:pt x="623" y="15"/>
                  <a:pt x="619" y="58"/>
                </a:cubicBezTo>
                <a:cubicBezTo>
                  <a:pt x="613" y="150"/>
                  <a:pt x="566" y="215"/>
                  <a:pt x="487" y="258"/>
                </a:cubicBezTo>
                <a:cubicBezTo>
                  <a:pt x="470" y="268"/>
                  <a:pt x="453" y="276"/>
                  <a:pt x="434" y="281"/>
                </a:cubicBezTo>
                <a:cubicBezTo>
                  <a:pt x="384" y="297"/>
                  <a:pt x="347" y="353"/>
                  <a:pt x="350" y="406"/>
                </a:cubicBezTo>
                <a:cubicBezTo>
                  <a:pt x="352" y="443"/>
                  <a:pt x="353" y="480"/>
                  <a:pt x="354" y="518"/>
                </a:cubicBezTo>
                <a:cubicBezTo>
                  <a:pt x="354" y="531"/>
                  <a:pt x="359" y="536"/>
                  <a:pt x="373" y="536"/>
                </a:cubicBezTo>
                <a:cubicBezTo>
                  <a:pt x="441" y="540"/>
                  <a:pt x="509" y="551"/>
                  <a:pt x="574" y="575"/>
                </a:cubicBezTo>
                <a:cubicBezTo>
                  <a:pt x="613" y="589"/>
                  <a:pt x="650" y="607"/>
                  <a:pt x="673" y="644"/>
                </a:cubicBezTo>
                <a:cubicBezTo>
                  <a:pt x="680" y="655"/>
                  <a:pt x="685" y="667"/>
                  <a:pt x="675" y="677"/>
                </a:cubicBezTo>
                <a:cubicBezTo>
                  <a:pt x="664" y="688"/>
                  <a:pt x="652" y="681"/>
                  <a:pt x="642" y="674"/>
                </a:cubicBezTo>
                <a:cubicBezTo>
                  <a:pt x="564" y="614"/>
                  <a:pt x="473" y="605"/>
                  <a:pt x="379" y="605"/>
                </a:cubicBezTo>
                <a:cubicBezTo>
                  <a:pt x="375" y="605"/>
                  <a:pt x="371" y="604"/>
                  <a:pt x="368" y="608"/>
                </a:cubicBezTo>
                <a:cubicBezTo>
                  <a:pt x="365" y="613"/>
                  <a:pt x="371" y="616"/>
                  <a:pt x="374" y="619"/>
                </a:cubicBezTo>
                <a:cubicBezTo>
                  <a:pt x="388" y="632"/>
                  <a:pt x="404" y="641"/>
                  <a:pt x="423" y="644"/>
                </a:cubicBezTo>
                <a:cubicBezTo>
                  <a:pt x="441" y="647"/>
                  <a:pt x="459" y="652"/>
                  <a:pt x="476" y="661"/>
                </a:cubicBezTo>
                <a:cubicBezTo>
                  <a:pt x="487" y="667"/>
                  <a:pt x="496" y="675"/>
                  <a:pt x="493" y="689"/>
                </a:cubicBezTo>
                <a:cubicBezTo>
                  <a:pt x="490" y="703"/>
                  <a:pt x="478" y="705"/>
                  <a:pt x="467" y="705"/>
                </a:cubicBezTo>
                <a:cubicBezTo>
                  <a:pt x="361" y="706"/>
                  <a:pt x="256" y="706"/>
                  <a:pt x="151" y="706"/>
                </a:cubicBezTo>
                <a:cubicBezTo>
                  <a:pt x="141" y="706"/>
                  <a:pt x="133" y="703"/>
                  <a:pt x="129" y="692"/>
                </a:cubicBezTo>
                <a:cubicBezTo>
                  <a:pt x="126" y="681"/>
                  <a:pt x="129" y="673"/>
                  <a:pt x="137" y="665"/>
                </a:cubicBezTo>
                <a:cubicBezTo>
                  <a:pt x="147" y="657"/>
                  <a:pt x="158" y="653"/>
                  <a:pt x="170" y="650"/>
                </a:cubicBezTo>
                <a:cubicBezTo>
                  <a:pt x="191" y="646"/>
                  <a:pt x="211" y="636"/>
                  <a:pt x="230" y="625"/>
                </a:cubicBezTo>
                <a:cubicBezTo>
                  <a:pt x="239" y="621"/>
                  <a:pt x="246" y="613"/>
                  <a:pt x="245" y="603"/>
                </a:cubicBezTo>
                <a:cubicBezTo>
                  <a:pt x="243" y="594"/>
                  <a:pt x="233" y="597"/>
                  <a:pt x="226" y="596"/>
                </a:cubicBezTo>
                <a:cubicBezTo>
                  <a:pt x="198" y="590"/>
                  <a:pt x="173" y="579"/>
                  <a:pt x="149" y="564"/>
                </a:cubicBezTo>
                <a:cubicBezTo>
                  <a:pt x="98" y="531"/>
                  <a:pt x="97" y="450"/>
                  <a:pt x="147" y="416"/>
                </a:cubicBezTo>
                <a:cubicBezTo>
                  <a:pt x="166" y="403"/>
                  <a:pt x="188" y="396"/>
                  <a:pt x="210" y="390"/>
                </a:cubicBezTo>
                <a:cubicBezTo>
                  <a:pt x="219" y="387"/>
                  <a:pt x="223" y="389"/>
                  <a:pt x="223" y="399"/>
                </a:cubicBezTo>
                <a:cubicBezTo>
                  <a:pt x="221" y="419"/>
                  <a:pt x="220" y="439"/>
                  <a:pt x="220" y="459"/>
                </a:cubicBezTo>
                <a:cubicBezTo>
                  <a:pt x="220" y="468"/>
                  <a:pt x="215" y="470"/>
                  <a:pt x="209" y="474"/>
                </a:cubicBezTo>
                <a:cubicBezTo>
                  <a:pt x="198" y="483"/>
                  <a:pt x="198" y="493"/>
                  <a:pt x="209" y="502"/>
                </a:cubicBezTo>
                <a:cubicBezTo>
                  <a:pt x="210" y="503"/>
                  <a:pt x="211" y="504"/>
                  <a:pt x="212" y="505"/>
                </a:cubicBezTo>
                <a:cubicBezTo>
                  <a:pt x="224" y="510"/>
                  <a:pt x="237" y="523"/>
                  <a:pt x="250" y="517"/>
                </a:cubicBezTo>
                <a:cubicBezTo>
                  <a:pt x="262" y="511"/>
                  <a:pt x="255" y="495"/>
                  <a:pt x="256" y="484"/>
                </a:cubicBezTo>
                <a:cubicBezTo>
                  <a:pt x="258" y="456"/>
                  <a:pt x="258" y="428"/>
                  <a:pt x="260" y="400"/>
                </a:cubicBezTo>
                <a:cubicBezTo>
                  <a:pt x="262" y="365"/>
                  <a:pt x="248" y="338"/>
                  <a:pt x="224" y="314"/>
                </a:cubicBezTo>
                <a:cubicBezTo>
                  <a:pt x="205" y="295"/>
                  <a:pt x="182" y="281"/>
                  <a:pt x="157" y="270"/>
                </a:cubicBezTo>
                <a:cubicBezTo>
                  <a:pt x="77" y="236"/>
                  <a:pt x="24" y="179"/>
                  <a:pt x="5" y="92"/>
                </a:cubicBezTo>
                <a:cubicBezTo>
                  <a:pt x="1" y="74"/>
                  <a:pt x="0" y="55"/>
                  <a:pt x="1" y="37"/>
                </a:cubicBezTo>
                <a:cubicBezTo>
                  <a:pt x="2" y="14"/>
                  <a:pt x="20" y="0"/>
                  <a:pt x="50" y="0"/>
                </a:cubicBezTo>
                <a:cubicBezTo>
                  <a:pt x="108" y="0"/>
                  <a:pt x="166" y="0"/>
                  <a:pt x="224" y="0"/>
                </a:cubicBezTo>
                <a:cubicBezTo>
                  <a:pt x="254" y="0"/>
                  <a:pt x="284" y="0"/>
                  <a:pt x="314" y="0"/>
                </a:cubicBezTo>
                <a:close/>
              </a:path>
            </a:pathLst>
          </a:custGeom>
          <a:solidFill>
            <a:srgbClr val="5C9752"/>
          </a:solidFill>
          <a:ln>
            <a:noFill/>
          </a:ln>
        </p:spPr>
        <p:txBody>
          <a:bodyPr vert="horz" wrap="square" lIns="137160" tIns="68580" rIns="137160" bIns="6858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 sz="2100">
              <a:cs typeface="B Nazanin" panose="00000400000000000000" pitchFamily="2" charset="-78"/>
            </a:endParaRPr>
          </a:p>
        </p:txBody>
      </p:sp>
      <p:sp>
        <p:nvSpPr>
          <p:cNvPr id="87" name="Freeform 38">
            <a:extLst>
              <a:ext uri="{FF2B5EF4-FFF2-40B4-BE49-F238E27FC236}">
                <a16:creationId xmlns:a16="http://schemas.microsoft.com/office/drawing/2014/main" id="{51E1D432-4743-106B-A9D4-753529DDCA7D}"/>
              </a:ext>
            </a:extLst>
          </p:cNvPr>
          <p:cNvSpPr/>
          <p:nvPr/>
        </p:nvSpPr>
        <p:spPr bwMode="auto">
          <a:xfrm>
            <a:off x="10981900" y="4849682"/>
            <a:ext cx="1326359" cy="1495427"/>
          </a:xfrm>
          <a:custGeom>
            <a:avLst/>
            <a:gdLst>
              <a:gd name="T0" fmla="*/ 378 w 625"/>
              <a:gd name="T1" fmla="*/ 673 h 705"/>
              <a:gd name="T2" fmla="*/ 370 w 625"/>
              <a:gd name="T3" fmla="*/ 675 h 705"/>
              <a:gd name="T4" fmla="*/ 275 w 625"/>
              <a:gd name="T5" fmla="*/ 696 h 705"/>
              <a:gd name="T6" fmla="*/ 206 w 625"/>
              <a:gd name="T7" fmla="*/ 705 h 705"/>
              <a:gd name="T8" fmla="*/ 205 w 625"/>
              <a:gd name="T9" fmla="*/ 705 h 705"/>
              <a:gd name="T10" fmla="*/ 203 w 625"/>
              <a:gd name="T11" fmla="*/ 705 h 705"/>
              <a:gd name="T12" fmla="*/ 199 w 625"/>
              <a:gd name="T13" fmla="*/ 626 h 705"/>
              <a:gd name="T14" fmla="*/ 199 w 625"/>
              <a:gd name="T15" fmla="*/ 626 h 705"/>
              <a:gd name="T16" fmla="*/ 250 w 625"/>
              <a:gd name="T17" fmla="*/ 617 h 705"/>
              <a:gd name="T18" fmla="*/ 258 w 625"/>
              <a:gd name="T19" fmla="*/ 615 h 705"/>
              <a:gd name="T20" fmla="*/ 278 w 625"/>
              <a:gd name="T21" fmla="*/ 609 h 705"/>
              <a:gd name="T22" fmla="*/ 286 w 625"/>
              <a:gd name="T23" fmla="*/ 608 h 705"/>
              <a:gd name="T24" fmla="*/ 307 w 625"/>
              <a:gd name="T25" fmla="*/ 601 h 705"/>
              <a:gd name="T26" fmla="*/ 493 w 625"/>
              <a:gd name="T27" fmla="*/ 455 h 705"/>
              <a:gd name="T28" fmla="*/ 509 w 625"/>
              <a:gd name="T29" fmla="*/ 302 h 705"/>
              <a:gd name="T30" fmla="*/ 389 w 625"/>
              <a:gd name="T31" fmla="*/ 195 h 705"/>
              <a:gd name="T32" fmla="*/ 266 w 625"/>
              <a:gd name="T33" fmla="*/ 197 h 705"/>
              <a:gd name="T34" fmla="*/ 125 w 625"/>
              <a:gd name="T35" fmla="*/ 196 h 705"/>
              <a:gd name="T36" fmla="*/ 71 w 625"/>
              <a:gd name="T37" fmla="*/ 204 h 705"/>
              <a:gd name="T38" fmla="*/ 33 w 625"/>
              <a:gd name="T39" fmla="*/ 224 h 705"/>
              <a:gd name="T40" fmla="*/ 6 w 625"/>
              <a:gd name="T41" fmla="*/ 209 h 705"/>
              <a:gd name="T42" fmla="*/ 19 w 625"/>
              <a:gd name="T43" fmla="*/ 190 h 705"/>
              <a:gd name="T44" fmla="*/ 37 w 625"/>
              <a:gd name="T45" fmla="*/ 178 h 705"/>
              <a:gd name="T46" fmla="*/ 73 w 625"/>
              <a:gd name="T47" fmla="*/ 124 h 705"/>
              <a:gd name="T48" fmla="*/ 126 w 625"/>
              <a:gd name="T49" fmla="*/ 54 h 705"/>
              <a:gd name="T50" fmla="*/ 150 w 625"/>
              <a:gd name="T51" fmla="*/ 69 h 705"/>
              <a:gd name="T52" fmla="*/ 154 w 625"/>
              <a:gd name="T53" fmla="*/ 71 h 705"/>
              <a:gd name="T54" fmla="*/ 162 w 625"/>
              <a:gd name="T55" fmla="*/ 73 h 705"/>
              <a:gd name="T56" fmla="*/ 196 w 625"/>
              <a:gd name="T57" fmla="*/ 64 h 705"/>
              <a:gd name="T58" fmla="*/ 197 w 625"/>
              <a:gd name="T59" fmla="*/ 63 h 705"/>
              <a:gd name="T60" fmla="*/ 207 w 625"/>
              <a:gd name="T61" fmla="*/ 33 h 705"/>
              <a:gd name="T62" fmla="*/ 220 w 625"/>
              <a:gd name="T63" fmla="*/ 16 h 705"/>
              <a:gd name="T64" fmla="*/ 452 w 625"/>
              <a:gd name="T65" fmla="*/ 46 h 705"/>
              <a:gd name="T66" fmla="*/ 530 w 625"/>
              <a:gd name="T67" fmla="*/ 98 h 705"/>
              <a:gd name="T68" fmla="*/ 530 w 625"/>
              <a:gd name="T69" fmla="*/ 98 h 705"/>
              <a:gd name="T70" fmla="*/ 550 w 625"/>
              <a:gd name="T71" fmla="*/ 119 h 705"/>
              <a:gd name="T72" fmla="*/ 553 w 625"/>
              <a:gd name="T73" fmla="*/ 122 h 705"/>
              <a:gd name="T74" fmla="*/ 613 w 625"/>
              <a:gd name="T75" fmla="*/ 238 h 705"/>
              <a:gd name="T76" fmla="*/ 614 w 625"/>
              <a:gd name="T77" fmla="*/ 245 h 705"/>
              <a:gd name="T78" fmla="*/ 625 w 625"/>
              <a:gd name="T79" fmla="*/ 290 h 705"/>
              <a:gd name="T80" fmla="*/ 625 w 625"/>
              <a:gd name="T81" fmla="*/ 369 h 705"/>
              <a:gd name="T82" fmla="*/ 622 w 625"/>
              <a:gd name="T83" fmla="*/ 393 h 705"/>
              <a:gd name="T84" fmla="*/ 620 w 625"/>
              <a:gd name="T85" fmla="*/ 402 h 705"/>
              <a:gd name="T86" fmla="*/ 605 w 625"/>
              <a:gd name="T87" fmla="*/ 449 h 705"/>
              <a:gd name="T88" fmla="*/ 553 w 625"/>
              <a:gd name="T89" fmla="*/ 548 h 705"/>
              <a:gd name="T90" fmla="*/ 554 w 625"/>
              <a:gd name="T91" fmla="*/ 549 h 705"/>
              <a:gd name="T92" fmla="*/ 553 w 625"/>
              <a:gd name="T93" fmla="*/ 548 h 705"/>
              <a:gd name="T94" fmla="*/ 510 w 625"/>
              <a:gd name="T95" fmla="*/ 592 h 705"/>
              <a:gd name="T96" fmla="*/ 378 w 625"/>
              <a:gd name="T97" fmla="*/ 673 h 7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625" h="705">
                <a:moveTo>
                  <a:pt x="378" y="673"/>
                </a:moveTo>
                <a:cubicBezTo>
                  <a:pt x="376" y="674"/>
                  <a:pt x="373" y="674"/>
                  <a:pt x="370" y="675"/>
                </a:cubicBezTo>
                <a:cubicBezTo>
                  <a:pt x="339" y="683"/>
                  <a:pt x="307" y="692"/>
                  <a:pt x="275" y="696"/>
                </a:cubicBezTo>
                <a:cubicBezTo>
                  <a:pt x="252" y="699"/>
                  <a:pt x="229" y="702"/>
                  <a:pt x="206" y="705"/>
                </a:cubicBezTo>
                <a:cubicBezTo>
                  <a:pt x="205" y="705"/>
                  <a:pt x="205" y="705"/>
                  <a:pt x="205" y="705"/>
                </a:cubicBezTo>
                <a:cubicBezTo>
                  <a:pt x="205" y="705"/>
                  <a:pt x="203" y="705"/>
                  <a:pt x="203" y="705"/>
                </a:cubicBezTo>
                <a:cubicBezTo>
                  <a:pt x="198" y="679"/>
                  <a:pt x="196" y="652"/>
                  <a:pt x="199" y="626"/>
                </a:cubicBezTo>
                <a:cubicBezTo>
                  <a:pt x="199" y="626"/>
                  <a:pt x="199" y="626"/>
                  <a:pt x="199" y="626"/>
                </a:cubicBezTo>
                <a:cubicBezTo>
                  <a:pt x="216" y="624"/>
                  <a:pt x="233" y="623"/>
                  <a:pt x="250" y="617"/>
                </a:cubicBezTo>
                <a:cubicBezTo>
                  <a:pt x="253" y="616"/>
                  <a:pt x="255" y="615"/>
                  <a:pt x="258" y="615"/>
                </a:cubicBezTo>
                <a:cubicBezTo>
                  <a:pt x="266" y="616"/>
                  <a:pt x="272" y="614"/>
                  <a:pt x="278" y="609"/>
                </a:cubicBezTo>
                <a:cubicBezTo>
                  <a:pt x="281" y="609"/>
                  <a:pt x="284" y="609"/>
                  <a:pt x="286" y="608"/>
                </a:cubicBezTo>
                <a:cubicBezTo>
                  <a:pt x="294" y="609"/>
                  <a:pt x="301" y="607"/>
                  <a:pt x="307" y="601"/>
                </a:cubicBezTo>
                <a:cubicBezTo>
                  <a:pt x="390" y="579"/>
                  <a:pt x="456" y="535"/>
                  <a:pt x="493" y="455"/>
                </a:cubicBezTo>
                <a:cubicBezTo>
                  <a:pt x="516" y="407"/>
                  <a:pt x="524" y="355"/>
                  <a:pt x="509" y="302"/>
                </a:cubicBezTo>
                <a:cubicBezTo>
                  <a:pt x="492" y="241"/>
                  <a:pt x="448" y="208"/>
                  <a:pt x="389" y="195"/>
                </a:cubicBezTo>
                <a:cubicBezTo>
                  <a:pt x="348" y="186"/>
                  <a:pt x="306" y="187"/>
                  <a:pt x="266" y="197"/>
                </a:cubicBezTo>
                <a:cubicBezTo>
                  <a:pt x="218" y="209"/>
                  <a:pt x="171" y="215"/>
                  <a:pt x="125" y="196"/>
                </a:cubicBezTo>
                <a:cubicBezTo>
                  <a:pt x="102" y="186"/>
                  <a:pt x="88" y="187"/>
                  <a:pt x="71" y="204"/>
                </a:cubicBezTo>
                <a:cubicBezTo>
                  <a:pt x="62" y="214"/>
                  <a:pt x="50" y="223"/>
                  <a:pt x="33" y="224"/>
                </a:cubicBezTo>
                <a:cubicBezTo>
                  <a:pt x="20" y="225"/>
                  <a:pt x="11" y="220"/>
                  <a:pt x="6" y="209"/>
                </a:cubicBezTo>
                <a:cubicBezTo>
                  <a:pt x="0" y="197"/>
                  <a:pt x="14" y="196"/>
                  <a:pt x="19" y="190"/>
                </a:cubicBezTo>
                <a:cubicBezTo>
                  <a:pt x="24" y="185"/>
                  <a:pt x="31" y="182"/>
                  <a:pt x="37" y="178"/>
                </a:cubicBezTo>
                <a:cubicBezTo>
                  <a:pt x="60" y="168"/>
                  <a:pt x="75" y="156"/>
                  <a:pt x="73" y="124"/>
                </a:cubicBezTo>
                <a:cubicBezTo>
                  <a:pt x="71" y="90"/>
                  <a:pt x="100" y="71"/>
                  <a:pt x="126" y="54"/>
                </a:cubicBezTo>
                <a:cubicBezTo>
                  <a:pt x="136" y="47"/>
                  <a:pt x="140" y="67"/>
                  <a:pt x="150" y="69"/>
                </a:cubicBezTo>
                <a:cubicBezTo>
                  <a:pt x="151" y="70"/>
                  <a:pt x="153" y="70"/>
                  <a:pt x="154" y="71"/>
                </a:cubicBezTo>
                <a:cubicBezTo>
                  <a:pt x="157" y="72"/>
                  <a:pt x="160" y="72"/>
                  <a:pt x="162" y="73"/>
                </a:cubicBezTo>
                <a:cubicBezTo>
                  <a:pt x="176" y="79"/>
                  <a:pt x="186" y="72"/>
                  <a:pt x="196" y="64"/>
                </a:cubicBezTo>
                <a:cubicBezTo>
                  <a:pt x="196" y="64"/>
                  <a:pt x="197" y="63"/>
                  <a:pt x="197" y="63"/>
                </a:cubicBezTo>
                <a:cubicBezTo>
                  <a:pt x="206" y="55"/>
                  <a:pt x="209" y="44"/>
                  <a:pt x="207" y="33"/>
                </a:cubicBezTo>
                <a:cubicBezTo>
                  <a:pt x="206" y="22"/>
                  <a:pt x="209" y="18"/>
                  <a:pt x="220" y="16"/>
                </a:cubicBezTo>
                <a:cubicBezTo>
                  <a:pt x="301" y="0"/>
                  <a:pt x="378" y="10"/>
                  <a:pt x="452" y="46"/>
                </a:cubicBezTo>
                <a:cubicBezTo>
                  <a:pt x="481" y="60"/>
                  <a:pt x="504" y="80"/>
                  <a:pt x="530" y="98"/>
                </a:cubicBezTo>
                <a:cubicBezTo>
                  <a:pt x="530" y="98"/>
                  <a:pt x="530" y="98"/>
                  <a:pt x="530" y="98"/>
                </a:cubicBezTo>
                <a:cubicBezTo>
                  <a:pt x="535" y="107"/>
                  <a:pt x="541" y="114"/>
                  <a:pt x="550" y="119"/>
                </a:cubicBezTo>
                <a:cubicBezTo>
                  <a:pt x="551" y="120"/>
                  <a:pt x="552" y="121"/>
                  <a:pt x="553" y="122"/>
                </a:cubicBezTo>
                <a:cubicBezTo>
                  <a:pt x="579" y="157"/>
                  <a:pt x="596" y="197"/>
                  <a:pt x="613" y="238"/>
                </a:cubicBezTo>
                <a:cubicBezTo>
                  <a:pt x="613" y="240"/>
                  <a:pt x="614" y="243"/>
                  <a:pt x="614" y="245"/>
                </a:cubicBezTo>
                <a:cubicBezTo>
                  <a:pt x="615" y="261"/>
                  <a:pt x="621" y="275"/>
                  <a:pt x="625" y="290"/>
                </a:cubicBezTo>
                <a:cubicBezTo>
                  <a:pt x="625" y="316"/>
                  <a:pt x="625" y="342"/>
                  <a:pt x="625" y="369"/>
                </a:cubicBezTo>
                <a:cubicBezTo>
                  <a:pt x="621" y="377"/>
                  <a:pt x="622" y="385"/>
                  <a:pt x="622" y="393"/>
                </a:cubicBezTo>
                <a:cubicBezTo>
                  <a:pt x="620" y="396"/>
                  <a:pt x="619" y="399"/>
                  <a:pt x="620" y="402"/>
                </a:cubicBezTo>
                <a:cubicBezTo>
                  <a:pt x="610" y="416"/>
                  <a:pt x="611" y="433"/>
                  <a:pt x="605" y="449"/>
                </a:cubicBezTo>
                <a:cubicBezTo>
                  <a:pt x="592" y="484"/>
                  <a:pt x="572" y="516"/>
                  <a:pt x="553" y="548"/>
                </a:cubicBezTo>
                <a:cubicBezTo>
                  <a:pt x="554" y="549"/>
                  <a:pt x="554" y="549"/>
                  <a:pt x="554" y="549"/>
                </a:cubicBezTo>
                <a:cubicBezTo>
                  <a:pt x="554" y="549"/>
                  <a:pt x="553" y="548"/>
                  <a:pt x="553" y="548"/>
                </a:cubicBezTo>
                <a:cubicBezTo>
                  <a:pt x="537" y="561"/>
                  <a:pt x="526" y="578"/>
                  <a:pt x="510" y="592"/>
                </a:cubicBezTo>
                <a:cubicBezTo>
                  <a:pt x="470" y="626"/>
                  <a:pt x="425" y="651"/>
                  <a:pt x="378" y="673"/>
                </a:cubicBezTo>
                <a:close/>
              </a:path>
            </a:pathLst>
          </a:custGeom>
          <a:solidFill>
            <a:srgbClr val="5C9752"/>
          </a:solidFill>
          <a:ln>
            <a:noFill/>
          </a:ln>
        </p:spPr>
        <p:txBody>
          <a:bodyPr vert="horz" wrap="square" lIns="137160" tIns="68580" rIns="137160" bIns="6858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 sz="2100">
              <a:cs typeface="B Nazanin" panose="00000400000000000000" pitchFamily="2" charset="-78"/>
            </a:endParaRPr>
          </a:p>
        </p:txBody>
      </p:sp>
      <p:sp>
        <p:nvSpPr>
          <p:cNvPr id="88" name="Freeform 10">
            <a:extLst>
              <a:ext uri="{FF2B5EF4-FFF2-40B4-BE49-F238E27FC236}">
                <a16:creationId xmlns:a16="http://schemas.microsoft.com/office/drawing/2014/main" id="{24EF4871-89B9-2D42-FE57-23901BAD6E96}"/>
              </a:ext>
            </a:extLst>
          </p:cNvPr>
          <p:cNvSpPr>
            <a:spLocks noEditPoints="1"/>
          </p:cNvSpPr>
          <p:nvPr/>
        </p:nvSpPr>
        <p:spPr bwMode="auto">
          <a:xfrm>
            <a:off x="13496171" y="5477597"/>
            <a:ext cx="1978820" cy="1023938"/>
          </a:xfrm>
          <a:custGeom>
            <a:avLst/>
            <a:gdLst>
              <a:gd name="T0" fmla="*/ 206 w 968"/>
              <a:gd name="T1" fmla="*/ 247 h 502"/>
              <a:gd name="T2" fmla="*/ 306 w 968"/>
              <a:gd name="T3" fmla="*/ 247 h 502"/>
              <a:gd name="T4" fmla="*/ 319 w 968"/>
              <a:gd name="T5" fmla="*/ 244 h 502"/>
              <a:gd name="T6" fmla="*/ 312 w 968"/>
              <a:gd name="T7" fmla="*/ 234 h 502"/>
              <a:gd name="T8" fmla="*/ 306 w 968"/>
              <a:gd name="T9" fmla="*/ 59 h 502"/>
              <a:gd name="T10" fmla="*/ 465 w 968"/>
              <a:gd name="T11" fmla="*/ 32 h 502"/>
              <a:gd name="T12" fmla="*/ 666 w 968"/>
              <a:gd name="T13" fmla="*/ 141 h 502"/>
              <a:gd name="T14" fmla="*/ 894 w 968"/>
              <a:gd name="T15" fmla="*/ 265 h 502"/>
              <a:gd name="T16" fmla="*/ 932 w 968"/>
              <a:gd name="T17" fmla="*/ 433 h 502"/>
              <a:gd name="T18" fmla="*/ 849 w 968"/>
              <a:gd name="T19" fmla="*/ 496 h 502"/>
              <a:gd name="T20" fmla="*/ 768 w 968"/>
              <a:gd name="T21" fmla="*/ 484 h 502"/>
              <a:gd name="T22" fmla="*/ 719 w 968"/>
              <a:gd name="T23" fmla="*/ 458 h 502"/>
              <a:gd name="T24" fmla="*/ 699 w 968"/>
              <a:gd name="T25" fmla="*/ 462 h 502"/>
              <a:gd name="T26" fmla="*/ 616 w 968"/>
              <a:gd name="T27" fmla="*/ 499 h 502"/>
              <a:gd name="T28" fmla="*/ 116 w 968"/>
              <a:gd name="T29" fmla="*/ 499 h 502"/>
              <a:gd name="T30" fmla="*/ 1 w 968"/>
              <a:gd name="T31" fmla="*/ 383 h 502"/>
              <a:gd name="T32" fmla="*/ 56 w 968"/>
              <a:gd name="T33" fmla="*/ 264 h 502"/>
              <a:gd name="T34" fmla="*/ 110 w 968"/>
              <a:gd name="T35" fmla="*/ 247 h 502"/>
              <a:gd name="T36" fmla="*/ 206 w 968"/>
              <a:gd name="T37" fmla="*/ 247 h 502"/>
              <a:gd name="T38" fmla="*/ 206 w 968"/>
              <a:gd name="T39" fmla="*/ 247 h 502"/>
              <a:gd name="T40" fmla="*/ 377 w 968"/>
              <a:gd name="T41" fmla="*/ 279 h 502"/>
              <a:gd name="T42" fmla="*/ 377 w 968"/>
              <a:gd name="T43" fmla="*/ 280 h 502"/>
              <a:gd name="T44" fmla="*/ 137 w 968"/>
              <a:gd name="T45" fmla="*/ 280 h 502"/>
              <a:gd name="T46" fmla="*/ 49 w 968"/>
              <a:gd name="T47" fmla="*/ 361 h 502"/>
              <a:gd name="T48" fmla="*/ 61 w 968"/>
              <a:gd name="T49" fmla="*/ 378 h 502"/>
              <a:gd name="T50" fmla="*/ 73 w 968"/>
              <a:gd name="T51" fmla="*/ 363 h 502"/>
              <a:gd name="T52" fmla="*/ 143 w 968"/>
              <a:gd name="T53" fmla="*/ 304 h 502"/>
              <a:gd name="T54" fmla="*/ 359 w 968"/>
              <a:gd name="T55" fmla="*/ 302 h 502"/>
              <a:gd name="T56" fmla="*/ 378 w 968"/>
              <a:gd name="T57" fmla="*/ 323 h 502"/>
              <a:gd name="T58" fmla="*/ 378 w 968"/>
              <a:gd name="T59" fmla="*/ 449 h 502"/>
              <a:gd name="T60" fmla="*/ 395 w 968"/>
              <a:gd name="T61" fmla="*/ 468 h 502"/>
              <a:gd name="T62" fmla="*/ 615 w 968"/>
              <a:gd name="T63" fmla="*/ 467 h 502"/>
              <a:gd name="T64" fmla="*/ 697 w 968"/>
              <a:gd name="T65" fmla="*/ 398 h 502"/>
              <a:gd name="T66" fmla="*/ 603 w 968"/>
              <a:gd name="T67" fmla="*/ 278 h 502"/>
              <a:gd name="T68" fmla="*/ 377 w 968"/>
              <a:gd name="T69" fmla="*/ 279 h 502"/>
              <a:gd name="T70" fmla="*/ 305 w 968"/>
              <a:gd name="T71" fmla="*/ 144 h 502"/>
              <a:gd name="T72" fmla="*/ 411 w 968"/>
              <a:gd name="T73" fmla="*/ 246 h 502"/>
              <a:gd name="T74" fmla="*/ 576 w 968"/>
              <a:gd name="T75" fmla="*/ 247 h 502"/>
              <a:gd name="T76" fmla="*/ 617 w 968"/>
              <a:gd name="T77" fmla="*/ 223 h 502"/>
              <a:gd name="T78" fmla="*/ 667 w 968"/>
              <a:gd name="T79" fmla="*/ 206 h 502"/>
              <a:gd name="T80" fmla="*/ 675 w 968"/>
              <a:gd name="T81" fmla="*/ 210 h 502"/>
              <a:gd name="T82" fmla="*/ 853 w 968"/>
              <a:gd name="T83" fmla="*/ 309 h 502"/>
              <a:gd name="T84" fmla="*/ 876 w 968"/>
              <a:gd name="T85" fmla="*/ 383 h 502"/>
              <a:gd name="T86" fmla="*/ 880 w 968"/>
              <a:gd name="T87" fmla="*/ 406 h 502"/>
              <a:gd name="T88" fmla="*/ 899 w 968"/>
              <a:gd name="T89" fmla="*/ 392 h 502"/>
              <a:gd name="T90" fmla="*/ 857 w 968"/>
              <a:gd name="T91" fmla="*/ 283 h 502"/>
              <a:gd name="T92" fmla="*/ 446 w 968"/>
              <a:gd name="T93" fmla="*/ 58 h 502"/>
              <a:gd name="T94" fmla="*/ 305 w 968"/>
              <a:gd name="T95" fmla="*/ 144 h 5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967" h="502">
                <a:moveTo>
                  <a:pt x="206" y="247"/>
                </a:moveTo>
                <a:cubicBezTo>
                  <a:pt x="239" y="247"/>
                  <a:pt x="273" y="247"/>
                  <a:pt x="306" y="247"/>
                </a:cubicBezTo>
                <a:cubicBezTo>
                  <a:pt x="310" y="247"/>
                  <a:pt x="316" y="249"/>
                  <a:pt x="319" y="244"/>
                </a:cubicBezTo>
                <a:cubicBezTo>
                  <a:pt x="321" y="239"/>
                  <a:pt x="315" y="237"/>
                  <a:pt x="312" y="234"/>
                </a:cubicBezTo>
                <a:cubicBezTo>
                  <a:pt x="262" y="185"/>
                  <a:pt x="260" y="120"/>
                  <a:pt x="306" y="59"/>
                </a:cubicBezTo>
                <a:cubicBezTo>
                  <a:pt x="342" y="10"/>
                  <a:pt x="407" y="0"/>
                  <a:pt x="465" y="32"/>
                </a:cubicBezTo>
                <a:cubicBezTo>
                  <a:pt x="532" y="69"/>
                  <a:pt x="599" y="105"/>
                  <a:pt x="666" y="141"/>
                </a:cubicBezTo>
                <a:cubicBezTo>
                  <a:pt x="742" y="183"/>
                  <a:pt x="819" y="223"/>
                  <a:pt x="894" y="265"/>
                </a:cubicBezTo>
                <a:cubicBezTo>
                  <a:pt x="954" y="298"/>
                  <a:pt x="968" y="375"/>
                  <a:pt x="932" y="433"/>
                </a:cubicBezTo>
                <a:cubicBezTo>
                  <a:pt x="911" y="466"/>
                  <a:pt x="887" y="488"/>
                  <a:pt x="849" y="496"/>
                </a:cubicBezTo>
                <a:cubicBezTo>
                  <a:pt x="820" y="502"/>
                  <a:pt x="793" y="497"/>
                  <a:pt x="768" y="484"/>
                </a:cubicBezTo>
                <a:cubicBezTo>
                  <a:pt x="751" y="475"/>
                  <a:pt x="735" y="466"/>
                  <a:pt x="719" y="458"/>
                </a:cubicBezTo>
                <a:cubicBezTo>
                  <a:pt x="710" y="453"/>
                  <a:pt x="705" y="455"/>
                  <a:pt x="699" y="462"/>
                </a:cubicBezTo>
                <a:cubicBezTo>
                  <a:pt x="677" y="486"/>
                  <a:pt x="649" y="499"/>
                  <a:pt x="616" y="499"/>
                </a:cubicBezTo>
                <a:cubicBezTo>
                  <a:pt x="449" y="499"/>
                  <a:pt x="283" y="500"/>
                  <a:pt x="116" y="499"/>
                </a:cubicBezTo>
                <a:cubicBezTo>
                  <a:pt x="50" y="498"/>
                  <a:pt x="4" y="449"/>
                  <a:pt x="1" y="383"/>
                </a:cubicBezTo>
                <a:cubicBezTo>
                  <a:pt x="0" y="334"/>
                  <a:pt x="11" y="292"/>
                  <a:pt x="56" y="264"/>
                </a:cubicBezTo>
                <a:cubicBezTo>
                  <a:pt x="72" y="254"/>
                  <a:pt x="90" y="247"/>
                  <a:pt x="110" y="247"/>
                </a:cubicBezTo>
                <a:cubicBezTo>
                  <a:pt x="142" y="247"/>
                  <a:pt x="174" y="247"/>
                  <a:pt x="206" y="247"/>
                </a:cubicBezTo>
                <a:cubicBezTo>
                  <a:pt x="206" y="247"/>
                  <a:pt x="206" y="247"/>
                  <a:pt x="206" y="247"/>
                </a:cubicBezTo>
                <a:close/>
                <a:moveTo>
                  <a:pt x="377" y="279"/>
                </a:moveTo>
                <a:cubicBezTo>
                  <a:pt x="377" y="279"/>
                  <a:pt x="377" y="280"/>
                  <a:pt x="377" y="280"/>
                </a:cubicBezTo>
                <a:cubicBezTo>
                  <a:pt x="297" y="280"/>
                  <a:pt x="217" y="280"/>
                  <a:pt x="137" y="280"/>
                </a:cubicBezTo>
                <a:cubicBezTo>
                  <a:pt x="85" y="281"/>
                  <a:pt x="48" y="315"/>
                  <a:pt x="49" y="361"/>
                </a:cubicBezTo>
                <a:cubicBezTo>
                  <a:pt x="49" y="370"/>
                  <a:pt x="51" y="378"/>
                  <a:pt x="61" y="378"/>
                </a:cubicBezTo>
                <a:cubicBezTo>
                  <a:pt x="69" y="379"/>
                  <a:pt x="73" y="372"/>
                  <a:pt x="73" y="363"/>
                </a:cubicBezTo>
                <a:cubicBezTo>
                  <a:pt x="73" y="321"/>
                  <a:pt x="105" y="304"/>
                  <a:pt x="143" y="304"/>
                </a:cubicBezTo>
                <a:cubicBezTo>
                  <a:pt x="215" y="304"/>
                  <a:pt x="287" y="304"/>
                  <a:pt x="359" y="302"/>
                </a:cubicBezTo>
                <a:cubicBezTo>
                  <a:pt x="375" y="302"/>
                  <a:pt x="379" y="307"/>
                  <a:pt x="378" y="323"/>
                </a:cubicBezTo>
                <a:cubicBezTo>
                  <a:pt x="377" y="365"/>
                  <a:pt x="378" y="407"/>
                  <a:pt x="378" y="449"/>
                </a:cubicBezTo>
                <a:cubicBezTo>
                  <a:pt x="377" y="461"/>
                  <a:pt x="380" y="468"/>
                  <a:pt x="395" y="468"/>
                </a:cubicBezTo>
                <a:cubicBezTo>
                  <a:pt x="468" y="467"/>
                  <a:pt x="541" y="468"/>
                  <a:pt x="615" y="467"/>
                </a:cubicBezTo>
                <a:cubicBezTo>
                  <a:pt x="658" y="467"/>
                  <a:pt x="689" y="441"/>
                  <a:pt x="697" y="398"/>
                </a:cubicBezTo>
                <a:cubicBezTo>
                  <a:pt x="711" y="330"/>
                  <a:pt x="672" y="275"/>
                  <a:pt x="603" y="278"/>
                </a:cubicBezTo>
                <a:cubicBezTo>
                  <a:pt x="528" y="281"/>
                  <a:pt x="452" y="279"/>
                  <a:pt x="377" y="279"/>
                </a:cubicBezTo>
                <a:close/>
                <a:moveTo>
                  <a:pt x="305" y="144"/>
                </a:moveTo>
                <a:cubicBezTo>
                  <a:pt x="299" y="202"/>
                  <a:pt x="365" y="243"/>
                  <a:pt x="411" y="246"/>
                </a:cubicBezTo>
                <a:cubicBezTo>
                  <a:pt x="466" y="250"/>
                  <a:pt x="521" y="246"/>
                  <a:pt x="576" y="247"/>
                </a:cubicBezTo>
                <a:cubicBezTo>
                  <a:pt x="597" y="248"/>
                  <a:pt x="608" y="242"/>
                  <a:pt x="617" y="223"/>
                </a:cubicBezTo>
                <a:cubicBezTo>
                  <a:pt x="633" y="188"/>
                  <a:pt x="634" y="188"/>
                  <a:pt x="667" y="206"/>
                </a:cubicBezTo>
                <a:cubicBezTo>
                  <a:pt x="670" y="207"/>
                  <a:pt x="673" y="209"/>
                  <a:pt x="675" y="210"/>
                </a:cubicBezTo>
                <a:cubicBezTo>
                  <a:pt x="735" y="243"/>
                  <a:pt x="794" y="275"/>
                  <a:pt x="853" y="309"/>
                </a:cubicBezTo>
                <a:cubicBezTo>
                  <a:pt x="882" y="327"/>
                  <a:pt x="889" y="353"/>
                  <a:pt x="876" y="383"/>
                </a:cubicBezTo>
                <a:cubicBezTo>
                  <a:pt x="873" y="392"/>
                  <a:pt x="866" y="401"/>
                  <a:pt x="880" y="406"/>
                </a:cubicBezTo>
                <a:cubicBezTo>
                  <a:pt x="892" y="411"/>
                  <a:pt x="895" y="400"/>
                  <a:pt x="899" y="392"/>
                </a:cubicBezTo>
                <a:cubicBezTo>
                  <a:pt x="918" y="351"/>
                  <a:pt x="902" y="308"/>
                  <a:pt x="857" y="283"/>
                </a:cubicBezTo>
                <a:cubicBezTo>
                  <a:pt x="720" y="208"/>
                  <a:pt x="582" y="134"/>
                  <a:pt x="446" y="58"/>
                </a:cubicBezTo>
                <a:cubicBezTo>
                  <a:pt x="369" y="15"/>
                  <a:pt x="308" y="82"/>
                  <a:pt x="305" y="144"/>
                </a:cubicBezTo>
                <a:close/>
              </a:path>
            </a:pathLst>
          </a:custGeom>
          <a:solidFill>
            <a:srgbClr val="5C9752"/>
          </a:solidFill>
          <a:ln>
            <a:noFill/>
          </a:ln>
        </p:spPr>
        <p:txBody>
          <a:bodyPr vert="horz" wrap="square" lIns="137160" tIns="68580" rIns="137160" bIns="6858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 sz="2100">
              <a:cs typeface="B Nazanin" panose="00000400000000000000" pitchFamily="2" charset="-78"/>
            </a:endParaRPr>
          </a:p>
        </p:txBody>
      </p:sp>
      <p:sp>
        <p:nvSpPr>
          <p:cNvPr id="89" name="Freeform 21">
            <a:extLst>
              <a:ext uri="{FF2B5EF4-FFF2-40B4-BE49-F238E27FC236}">
                <a16:creationId xmlns:a16="http://schemas.microsoft.com/office/drawing/2014/main" id="{88DE87C3-6476-D2B5-3319-8CF367EC17D6}"/>
              </a:ext>
            </a:extLst>
          </p:cNvPr>
          <p:cNvSpPr/>
          <p:nvPr/>
        </p:nvSpPr>
        <p:spPr bwMode="auto">
          <a:xfrm>
            <a:off x="13017542" y="5410919"/>
            <a:ext cx="750095" cy="471488"/>
          </a:xfrm>
          <a:custGeom>
            <a:avLst/>
            <a:gdLst>
              <a:gd name="T0" fmla="*/ 367 w 367"/>
              <a:gd name="T1" fmla="*/ 193 h 230"/>
              <a:gd name="T2" fmla="*/ 183 w 367"/>
              <a:gd name="T3" fmla="*/ 71 h 230"/>
              <a:gd name="T4" fmla="*/ 360 w 367"/>
              <a:gd name="T5" fmla="*/ 230 h 230"/>
              <a:gd name="T6" fmla="*/ 175 w 367"/>
              <a:gd name="T7" fmla="*/ 206 h 230"/>
              <a:gd name="T8" fmla="*/ 85 w 367"/>
              <a:gd name="T9" fmla="*/ 132 h 230"/>
              <a:gd name="T10" fmla="*/ 7 w 367"/>
              <a:gd name="T11" fmla="*/ 23 h 230"/>
              <a:gd name="T12" fmla="*/ 9 w 367"/>
              <a:gd name="T13" fmla="*/ 12 h 230"/>
              <a:gd name="T14" fmla="*/ 254 w 367"/>
              <a:gd name="T15" fmla="*/ 39 h 230"/>
              <a:gd name="T16" fmla="*/ 367 w 367"/>
              <a:gd name="T17" fmla="*/ 193 h 2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67" h="230">
                <a:moveTo>
                  <a:pt x="367" y="193"/>
                </a:moveTo>
                <a:cubicBezTo>
                  <a:pt x="320" y="126"/>
                  <a:pt x="261" y="85"/>
                  <a:pt x="183" y="71"/>
                </a:cubicBezTo>
                <a:cubicBezTo>
                  <a:pt x="254" y="111"/>
                  <a:pt x="321" y="155"/>
                  <a:pt x="360" y="230"/>
                </a:cubicBezTo>
                <a:cubicBezTo>
                  <a:pt x="299" y="211"/>
                  <a:pt x="235" y="223"/>
                  <a:pt x="175" y="206"/>
                </a:cubicBezTo>
                <a:cubicBezTo>
                  <a:pt x="134" y="195"/>
                  <a:pt x="105" y="168"/>
                  <a:pt x="85" y="132"/>
                </a:cubicBezTo>
                <a:cubicBezTo>
                  <a:pt x="63" y="93"/>
                  <a:pt x="42" y="53"/>
                  <a:pt x="7" y="23"/>
                </a:cubicBezTo>
                <a:cubicBezTo>
                  <a:pt x="0" y="17"/>
                  <a:pt x="0" y="13"/>
                  <a:pt x="9" y="12"/>
                </a:cubicBezTo>
                <a:cubicBezTo>
                  <a:pt x="93" y="5"/>
                  <a:pt x="175" y="0"/>
                  <a:pt x="254" y="39"/>
                </a:cubicBezTo>
                <a:cubicBezTo>
                  <a:pt x="312" y="69"/>
                  <a:pt x="361" y="133"/>
                  <a:pt x="367" y="193"/>
                </a:cubicBezTo>
                <a:close/>
              </a:path>
            </a:pathLst>
          </a:custGeom>
          <a:solidFill>
            <a:srgbClr val="5C9752"/>
          </a:solidFill>
          <a:ln>
            <a:noFill/>
          </a:ln>
        </p:spPr>
        <p:txBody>
          <a:bodyPr vert="horz" wrap="square" lIns="137160" tIns="68580" rIns="137160" bIns="6858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 sz="2100">
              <a:cs typeface="B Nazanin" panose="00000400000000000000" pitchFamily="2" charset="-78"/>
            </a:endParaRPr>
          </a:p>
        </p:txBody>
      </p:sp>
      <p:sp>
        <p:nvSpPr>
          <p:cNvPr id="90" name="Freeform 25">
            <a:extLst>
              <a:ext uri="{FF2B5EF4-FFF2-40B4-BE49-F238E27FC236}">
                <a16:creationId xmlns:a16="http://schemas.microsoft.com/office/drawing/2014/main" id="{398655D8-BC54-CECD-EBF4-C8A7CD5C56A6}"/>
              </a:ext>
            </a:extLst>
          </p:cNvPr>
          <p:cNvSpPr/>
          <p:nvPr/>
        </p:nvSpPr>
        <p:spPr bwMode="auto">
          <a:xfrm>
            <a:off x="13770017" y="5406157"/>
            <a:ext cx="273845" cy="464345"/>
          </a:xfrm>
          <a:custGeom>
            <a:avLst/>
            <a:gdLst>
              <a:gd name="T0" fmla="*/ 134 w 134"/>
              <a:gd name="T1" fmla="*/ 0 h 228"/>
              <a:gd name="T2" fmla="*/ 101 w 134"/>
              <a:gd name="T3" fmla="*/ 92 h 228"/>
              <a:gd name="T4" fmla="*/ 56 w 134"/>
              <a:gd name="T5" fmla="*/ 211 h 228"/>
              <a:gd name="T6" fmla="*/ 42 w 134"/>
              <a:gd name="T7" fmla="*/ 222 h 228"/>
              <a:gd name="T8" fmla="*/ 24 w 134"/>
              <a:gd name="T9" fmla="*/ 214 h 228"/>
              <a:gd name="T10" fmla="*/ 9 w 134"/>
              <a:gd name="T11" fmla="*/ 159 h 228"/>
              <a:gd name="T12" fmla="*/ 78 w 134"/>
              <a:gd name="T13" fmla="*/ 27 h 228"/>
              <a:gd name="T14" fmla="*/ 134 w 134"/>
              <a:gd name="T15" fmla="*/ 0 h 2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34" h="228">
                <a:moveTo>
                  <a:pt x="134" y="0"/>
                </a:moveTo>
                <a:cubicBezTo>
                  <a:pt x="105" y="28"/>
                  <a:pt x="101" y="59"/>
                  <a:pt x="101" y="92"/>
                </a:cubicBezTo>
                <a:cubicBezTo>
                  <a:pt x="101" y="137"/>
                  <a:pt x="92" y="179"/>
                  <a:pt x="56" y="211"/>
                </a:cubicBezTo>
                <a:cubicBezTo>
                  <a:pt x="52" y="215"/>
                  <a:pt x="47" y="218"/>
                  <a:pt x="42" y="222"/>
                </a:cubicBezTo>
                <a:cubicBezTo>
                  <a:pt x="33" y="228"/>
                  <a:pt x="27" y="227"/>
                  <a:pt x="24" y="214"/>
                </a:cubicBezTo>
                <a:cubicBezTo>
                  <a:pt x="20" y="195"/>
                  <a:pt x="12" y="177"/>
                  <a:pt x="9" y="159"/>
                </a:cubicBezTo>
                <a:cubicBezTo>
                  <a:pt x="0" y="99"/>
                  <a:pt x="33" y="59"/>
                  <a:pt x="78" y="27"/>
                </a:cubicBezTo>
                <a:cubicBezTo>
                  <a:pt x="94" y="17"/>
                  <a:pt x="110" y="6"/>
                  <a:pt x="134" y="0"/>
                </a:cubicBezTo>
                <a:close/>
              </a:path>
            </a:pathLst>
          </a:custGeom>
          <a:solidFill>
            <a:srgbClr val="5C9752"/>
          </a:solidFill>
          <a:ln>
            <a:noFill/>
          </a:ln>
        </p:spPr>
        <p:txBody>
          <a:bodyPr vert="horz" wrap="square" lIns="137160" tIns="68580" rIns="137160" bIns="6858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 sz="210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44145828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9277" b="-9277"/>
            </a:stretch>
          </a:blipFill>
        </p:spPr>
      </p:sp>
      <p:grpSp>
        <p:nvGrpSpPr>
          <p:cNvPr id="3" name="Group 3"/>
          <p:cNvGrpSpPr/>
          <p:nvPr/>
        </p:nvGrpSpPr>
        <p:grpSpPr>
          <a:xfrm>
            <a:off x="4291056" y="0"/>
            <a:ext cx="9705889" cy="10287000"/>
            <a:chOff x="0" y="0"/>
            <a:chExt cx="2556283" cy="2709333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2556284" cy="2709333"/>
            </a:xfrm>
            <a:custGeom>
              <a:avLst/>
              <a:gdLst/>
              <a:ahLst/>
              <a:cxnLst/>
              <a:rect l="l" t="t" r="r" b="b"/>
              <a:pathLst>
                <a:path w="2556284" h="2709333">
                  <a:moveTo>
                    <a:pt x="0" y="0"/>
                  </a:moveTo>
                  <a:lnTo>
                    <a:pt x="2556284" y="0"/>
                  </a:lnTo>
                  <a:lnTo>
                    <a:pt x="2556284" y="2709333"/>
                  </a:lnTo>
                  <a:lnTo>
                    <a:pt x="0" y="2709333"/>
                  </a:lnTo>
                  <a:close/>
                </a:path>
              </a:pathLst>
            </a:custGeom>
            <a:solidFill>
              <a:srgbClr val="FFFFEB"/>
            </a:solidFill>
          </p:spPr>
        </p:sp>
        <p:sp>
          <p:nvSpPr>
            <p:cNvPr id="5" name="TextBox 5"/>
            <p:cNvSpPr txBox="1"/>
            <p:nvPr/>
          </p:nvSpPr>
          <p:spPr>
            <a:xfrm>
              <a:off x="0" y="-47625"/>
              <a:ext cx="2556283" cy="2756958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359"/>
                </a:lnSpc>
              </a:pPr>
              <a:endParaRPr>
                <a:cs typeface="B Nazanin" panose="00000400000000000000" pitchFamily="2" charset="-78"/>
              </a:endParaRPr>
            </a:p>
          </p:txBody>
        </p:sp>
      </p:grpSp>
      <p:sp>
        <p:nvSpPr>
          <p:cNvPr id="6" name="Freeform 6"/>
          <p:cNvSpPr/>
          <p:nvPr/>
        </p:nvSpPr>
        <p:spPr>
          <a:xfrm rot="5400000">
            <a:off x="2588696" y="1691469"/>
            <a:ext cx="13088827" cy="9705889"/>
          </a:xfrm>
          <a:custGeom>
            <a:avLst/>
            <a:gdLst/>
            <a:ahLst/>
            <a:cxnLst/>
            <a:rect l="l" t="t" r="r" b="b"/>
            <a:pathLst>
              <a:path w="13088827" h="9705889">
                <a:moveTo>
                  <a:pt x="0" y="0"/>
                </a:moveTo>
                <a:lnTo>
                  <a:pt x="13088828" y="0"/>
                </a:lnTo>
                <a:lnTo>
                  <a:pt x="13088828" y="9705889"/>
                </a:lnTo>
                <a:lnTo>
                  <a:pt x="0" y="9705889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25000"/>
            </a:blip>
            <a:stretch>
              <a:fillRect l="-8969" r="-8969"/>
            </a:stretch>
          </a:blipFill>
        </p:spPr>
      </p:sp>
      <p:sp>
        <p:nvSpPr>
          <p:cNvPr id="7" name="Freeform 7"/>
          <p:cNvSpPr/>
          <p:nvPr/>
        </p:nvSpPr>
        <p:spPr>
          <a:xfrm>
            <a:off x="8497507" y="7863185"/>
            <a:ext cx="1292986" cy="1254197"/>
          </a:xfrm>
          <a:custGeom>
            <a:avLst/>
            <a:gdLst/>
            <a:ahLst/>
            <a:cxnLst/>
            <a:rect l="l" t="t" r="r" b="b"/>
            <a:pathLst>
              <a:path w="1292986" h="1254197">
                <a:moveTo>
                  <a:pt x="0" y="0"/>
                </a:moveTo>
                <a:lnTo>
                  <a:pt x="1292986" y="0"/>
                </a:lnTo>
                <a:lnTo>
                  <a:pt x="1292986" y="1254196"/>
                </a:lnTo>
                <a:lnTo>
                  <a:pt x="0" y="1254196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</p:sp>
      <p:sp>
        <p:nvSpPr>
          <p:cNvPr id="8" name="TextBox 8"/>
          <p:cNvSpPr txBox="1"/>
          <p:nvPr/>
        </p:nvSpPr>
        <p:spPr>
          <a:xfrm>
            <a:off x="4269271" y="3762375"/>
            <a:ext cx="9738564" cy="129266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0800"/>
              </a:lnSpc>
            </a:pPr>
            <a:r>
              <a:rPr lang="fa-IR" sz="6600" dirty="0">
                <a:solidFill>
                  <a:srgbClr val="2C6E49"/>
                </a:solidFill>
                <a:latin typeface="League Spartan"/>
                <a:cs typeface="B Nazanin" panose="00000400000000000000" pitchFamily="2" charset="-78"/>
              </a:rPr>
              <a:t>با تشکر از شما دوستان عزیز...!</a:t>
            </a:r>
            <a:endParaRPr lang="en-US" sz="6600" dirty="0">
              <a:solidFill>
                <a:srgbClr val="2C6E49"/>
              </a:solidFill>
              <a:latin typeface="League Spartan"/>
              <a:cs typeface="B Nazanin" panose="00000400000000000000" pitchFamily="2" charset="-78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5703818" y="5540218"/>
            <a:ext cx="6880363" cy="117981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550"/>
              </a:lnSpc>
            </a:pPr>
            <a:r>
              <a:rPr lang="fa-IR" sz="3500" dirty="0">
                <a:solidFill>
                  <a:srgbClr val="403F3F"/>
                </a:solidFill>
                <a:latin typeface="Libre Baskerville"/>
                <a:cs typeface="B Nazanin" panose="00000400000000000000" pitchFamily="2" charset="-78"/>
              </a:rPr>
              <a:t>در اینجا یک بیانیه پایانی یا فراخوان برای اقدام بنویسید.</a:t>
            </a:r>
            <a:endParaRPr lang="en-US" sz="3500" dirty="0">
              <a:solidFill>
                <a:srgbClr val="403F3F"/>
              </a:solidFill>
              <a:latin typeface="Libre Baskerville"/>
              <a:cs typeface="B Nazanin" panose="000004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EDD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a-IR" dirty="0">
                <a:cs typeface="B Nazanin" panose="00000400000000000000" pitchFamily="2" charset="-78"/>
              </a:rPr>
              <a:t>عنوان گیاه دارویی</a:t>
            </a:r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53" name="Text Placeholder 52"/>
          <p:cNvSpPr>
            <a:spLocks noGrp="1"/>
          </p:cNvSpPr>
          <p:nvPr>
            <p:ph type="body" sz="quarter" idx="41"/>
          </p:nvPr>
        </p:nvSpPr>
        <p:spPr/>
        <p:txBody>
          <a:bodyPr>
            <a:normAutofit/>
          </a:bodyPr>
          <a:lstStyle/>
          <a:p>
            <a:r>
              <a:rPr lang="fa-IR" dirty="0">
                <a:cs typeface="B Nazanin" panose="00000400000000000000" pitchFamily="2" charset="-78"/>
              </a:rPr>
              <a:t>می توانید نمودارهای پاورپوینت حرفه ای دانلود کنید</a:t>
            </a:r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740" name="Rectangle 739">
            <a:extLst>
              <a:ext uri="{FF2B5EF4-FFF2-40B4-BE49-F238E27FC236}">
                <a16:creationId xmlns:a16="http://schemas.microsoft.com/office/drawing/2014/main" id="{5668E7BA-AC5F-4154-8377-DBE215DBD708}"/>
              </a:ext>
            </a:extLst>
          </p:cNvPr>
          <p:cNvSpPr/>
          <p:nvPr/>
        </p:nvSpPr>
        <p:spPr>
          <a:xfrm>
            <a:off x="0" y="7682130"/>
            <a:ext cx="18288000" cy="2211066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700">
              <a:cs typeface="B Nazanin" panose="00000400000000000000" pitchFamily="2" charset="-78"/>
            </a:endParaRPr>
          </a:p>
        </p:txBody>
      </p:sp>
      <p:sp>
        <p:nvSpPr>
          <p:cNvPr id="753" name="직사각형 113">
            <a:extLst>
              <a:ext uri="{FF2B5EF4-FFF2-40B4-BE49-F238E27FC236}">
                <a16:creationId xmlns:a16="http://schemas.microsoft.com/office/drawing/2014/main" id="{766855AB-122D-4CD6-AE34-8281AF3BF2D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059259" y="6766096"/>
            <a:ext cx="1565865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ko-KR" sz="3600" b="1" dirty="0">
                <a:solidFill>
                  <a:schemeClr val="bg1"/>
                </a:solidFill>
                <a:cs typeface="B Nazanin" panose="00000400000000000000" pitchFamily="2" charset="-78"/>
              </a:rPr>
              <a:t>2020</a:t>
            </a:r>
            <a:endParaRPr lang="ko-KR" altLang="en-US" sz="36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754" name="직사각형 113">
            <a:extLst>
              <a:ext uri="{FF2B5EF4-FFF2-40B4-BE49-F238E27FC236}">
                <a16:creationId xmlns:a16="http://schemas.microsoft.com/office/drawing/2014/main" id="{023D4D5F-B0A0-4A79-92B9-2C51FFDEE72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05839" y="6766096"/>
            <a:ext cx="1565865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ko-KR" sz="3600" b="1" dirty="0">
                <a:solidFill>
                  <a:schemeClr val="bg1"/>
                </a:solidFill>
                <a:cs typeface="B Nazanin" panose="00000400000000000000" pitchFamily="2" charset="-78"/>
              </a:rPr>
              <a:t>2016</a:t>
            </a:r>
            <a:endParaRPr lang="ko-KR" altLang="en-US" sz="36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755" name="직사각형 113">
            <a:extLst>
              <a:ext uri="{FF2B5EF4-FFF2-40B4-BE49-F238E27FC236}">
                <a16:creationId xmlns:a16="http://schemas.microsoft.com/office/drawing/2014/main" id="{D74FB58F-FFE5-48DC-8769-BA3780CC9912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54624" y="6766096"/>
            <a:ext cx="1565865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ko-KR" sz="3600" b="1" dirty="0">
                <a:solidFill>
                  <a:schemeClr val="bg1"/>
                </a:solidFill>
                <a:cs typeface="B Nazanin" panose="00000400000000000000" pitchFamily="2" charset="-78"/>
              </a:rPr>
              <a:t>2017</a:t>
            </a:r>
            <a:endParaRPr lang="ko-KR" altLang="en-US" sz="36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756" name="직사각형 113">
            <a:extLst>
              <a:ext uri="{FF2B5EF4-FFF2-40B4-BE49-F238E27FC236}">
                <a16:creationId xmlns:a16="http://schemas.microsoft.com/office/drawing/2014/main" id="{3F8F3A82-DA75-4B09-88C5-280453B6942B}"/>
              </a:ext>
            </a:extLst>
          </p:cNvPr>
          <p:cNvSpPr>
            <a:spLocks noChangeArrowheads="1"/>
          </p:cNvSpPr>
          <p:nvPr/>
        </p:nvSpPr>
        <p:spPr bwMode="auto">
          <a:xfrm>
            <a:off x="8403408" y="6766096"/>
            <a:ext cx="1565865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ko-KR" sz="3600" b="1" dirty="0">
                <a:solidFill>
                  <a:schemeClr val="bg1"/>
                </a:solidFill>
                <a:cs typeface="B Nazanin" panose="00000400000000000000" pitchFamily="2" charset="-78"/>
              </a:rPr>
              <a:t>2018</a:t>
            </a:r>
            <a:endParaRPr lang="ko-KR" altLang="en-US" sz="36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757" name="직사각형 113">
            <a:extLst>
              <a:ext uri="{FF2B5EF4-FFF2-40B4-BE49-F238E27FC236}">
                <a16:creationId xmlns:a16="http://schemas.microsoft.com/office/drawing/2014/main" id="{B8B66B7A-C607-4316-A295-8862EFD0AD4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752191" y="6766096"/>
            <a:ext cx="1565865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ko-KR" sz="3600" b="1" dirty="0">
                <a:solidFill>
                  <a:schemeClr val="bg1"/>
                </a:solidFill>
                <a:cs typeface="B Nazanin" panose="00000400000000000000" pitchFamily="2" charset="-78"/>
              </a:rPr>
              <a:t>2019</a:t>
            </a:r>
            <a:endParaRPr lang="ko-KR" altLang="en-US" sz="36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grpSp>
        <p:nvGrpSpPr>
          <p:cNvPr id="758" name="Group 29">
            <a:extLst>
              <a:ext uri="{FF2B5EF4-FFF2-40B4-BE49-F238E27FC236}">
                <a16:creationId xmlns:a16="http://schemas.microsoft.com/office/drawing/2014/main" id="{34301B35-1D0B-4B4E-B92C-BE5C84B42F7A}"/>
              </a:ext>
            </a:extLst>
          </p:cNvPr>
          <p:cNvGrpSpPr/>
          <p:nvPr/>
        </p:nvGrpSpPr>
        <p:grpSpPr>
          <a:xfrm>
            <a:off x="1331790" y="3202256"/>
            <a:ext cx="2268252" cy="2907382"/>
            <a:chOff x="270023" y="1671304"/>
            <a:chExt cx="1709689" cy="1957638"/>
          </a:xfrm>
        </p:grpSpPr>
        <p:sp>
          <p:nvSpPr>
            <p:cNvPr id="759" name="TextBox 758">
              <a:extLst>
                <a:ext uri="{FF2B5EF4-FFF2-40B4-BE49-F238E27FC236}">
                  <a16:creationId xmlns:a16="http://schemas.microsoft.com/office/drawing/2014/main" id="{4DB39172-8BAF-4EE7-83BF-7BCB522D5B36}"/>
                </a:ext>
              </a:extLst>
            </p:cNvPr>
            <p:cNvSpPr txBox="1"/>
            <p:nvPr/>
          </p:nvSpPr>
          <p:spPr>
            <a:xfrm>
              <a:off x="270024" y="1911471"/>
              <a:ext cx="1709688" cy="17174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fa-IR" altLang="ko-KR" dirty="0"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آسان برای تغییر رنگ، عکس و متن.</a:t>
              </a:r>
              <a:endParaRPr lang="ko-KR" altLang="en-US" dirty="0">
                <a:cs typeface="B Nazanin" panose="00000400000000000000" pitchFamily="2" charset="-78"/>
              </a:endParaRPr>
            </a:p>
          </p:txBody>
        </p:sp>
        <p:sp>
          <p:nvSpPr>
            <p:cNvPr id="760" name="TextBox 759">
              <a:extLst>
                <a:ext uri="{FF2B5EF4-FFF2-40B4-BE49-F238E27FC236}">
                  <a16:creationId xmlns:a16="http://schemas.microsoft.com/office/drawing/2014/main" id="{0F76563F-9093-4307-B1B0-306AF1155693}"/>
                </a:ext>
              </a:extLst>
            </p:cNvPr>
            <p:cNvSpPr txBox="1"/>
            <p:nvPr/>
          </p:nvSpPr>
          <p:spPr>
            <a:xfrm>
              <a:off x="270023" y="1671304"/>
              <a:ext cx="1709688" cy="2486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b="1" dirty="0">
                  <a:cs typeface="B Nazanin" panose="00000400000000000000" pitchFamily="2" charset="-78"/>
                </a:rPr>
                <a:t>عنوان اضافه کن</a:t>
              </a:r>
              <a:endParaRPr lang="ko-KR" altLang="en-US" b="1" dirty="0">
                <a:cs typeface="B Nazanin" panose="00000400000000000000" pitchFamily="2" charset="-78"/>
              </a:endParaRPr>
            </a:p>
          </p:txBody>
        </p:sp>
      </p:grpSp>
      <p:grpSp>
        <p:nvGrpSpPr>
          <p:cNvPr id="761" name="Group 31">
            <a:extLst>
              <a:ext uri="{FF2B5EF4-FFF2-40B4-BE49-F238E27FC236}">
                <a16:creationId xmlns:a16="http://schemas.microsoft.com/office/drawing/2014/main" id="{E3899B92-ACB3-417F-92B8-03793656F171}"/>
              </a:ext>
            </a:extLst>
          </p:cNvPr>
          <p:cNvGrpSpPr/>
          <p:nvPr/>
        </p:nvGrpSpPr>
        <p:grpSpPr>
          <a:xfrm>
            <a:off x="4696097" y="3149949"/>
            <a:ext cx="2268252" cy="2907382"/>
            <a:chOff x="270023" y="1671304"/>
            <a:chExt cx="1709689" cy="1957638"/>
          </a:xfrm>
        </p:grpSpPr>
        <p:sp>
          <p:nvSpPr>
            <p:cNvPr id="762" name="TextBox 761">
              <a:extLst>
                <a:ext uri="{FF2B5EF4-FFF2-40B4-BE49-F238E27FC236}">
                  <a16:creationId xmlns:a16="http://schemas.microsoft.com/office/drawing/2014/main" id="{71AF8BB9-4DF6-4038-AEAE-E85694B45A79}"/>
                </a:ext>
              </a:extLst>
            </p:cNvPr>
            <p:cNvSpPr txBox="1"/>
            <p:nvPr/>
          </p:nvSpPr>
          <p:spPr>
            <a:xfrm>
              <a:off x="270024" y="1911471"/>
              <a:ext cx="1709688" cy="17174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fa-IR" altLang="ko-KR" dirty="0"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آسان برای تغییر رنگ، عکس و متن.</a:t>
              </a:r>
              <a:endParaRPr lang="ko-KR" altLang="en-US" dirty="0">
                <a:cs typeface="B Nazanin" panose="00000400000000000000" pitchFamily="2" charset="-78"/>
              </a:endParaRPr>
            </a:p>
          </p:txBody>
        </p:sp>
        <p:sp>
          <p:nvSpPr>
            <p:cNvPr id="763" name="TextBox 762">
              <a:extLst>
                <a:ext uri="{FF2B5EF4-FFF2-40B4-BE49-F238E27FC236}">
                  <a16:creationId xmlns:a16="http://schemas.microsoft.com/office/drawing/2014/main" id="{55A26EBF-1988-4C30-900A-83A72DF5C653}"/>
                </a:ext>
              </a:extLst>
            </p:cNvPr>
            <p:cNvSpPr txBox="1"/>
            <p:nvPr/>
          </p:nvSpPr>
          <p:spPr>
            <a:xfrm>
              <a:off x="270023" y="1671304"/>
              <a:ext cx="1709688" cy="2486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b="1" dirty="0">
                  <a:cs typeface="B Nazanin" panose="00000400000000000000" pitchFamily="2" charset="-78"/>
                </a:rPr>
                <a:t>عنوان اضافه کن</a:t>
              </a:r>
              <a:endParaRPr lang="ko-KR" altLang="en-US" b="1" dirty="0">
                <a:cs typeface="B Nazanin" panose="00000400000000000000" pitchFamily="2" charset="-78"/>
              </a:endParaRPr>
            </a:p>
          </p:txBody>
        </p:sp>
      </p:grpSp>
      <p:grpSp>
        <p:nvGrpSpPr>
          <p:cNvPr id="764" name="Group 35">
            <a:extLst>
              <a:ext uri="{FF2B5EF4-FFF2-40B4-BE49-F238E27FC236}">
                <a16:creationId xmlns:a16="http://schemas.microsoft.com/office/drawing/2014/main" id="{C88A8A4D-6BA9-459A-884F-5EBDC549C9F5}"/>
              </a:ext>
            </a:extLst>
          </p:cNvPr>
          <p:cNvGrpSpPr/>
          <p:nvPr/>
        </p:nvGrpSpPr>
        <p:grpSpPr>
          <a:xfrm>
            <a:off x="7977697" y="3273207"/>
            <a:ext cx="2268252" cy="2907382"/>
            <a:chOff x="270023" y="1671304"/>
            <a:chExt cx="1709689" cy="1957638"/>
          </a:xfrm>
        </p:grpSpPr>
        <p:sp>
          <p:nvSpPr>
            <p:cNvPr id="765" name="TextBox 764">
              <a:extLst>
                <a:ext uri="{FF2B5EF4-FFF2-40B4-BE49-F238E27FC236}">
                  <a16:creationId xmlns:a16="http://schemas.microsoft.com/office/drawing/2014/main" id="{34D509F0-6573-4C11-BBAB-EA0D5A53067C}"/>
                </a:ext>
              </a:extLst>
            </p:cNvPr>
            <p:cNvSpPr txBox="1"/>
            <p:nvPr/>
          </p:nvSpPr>
          <p:spPr>
            <a:xfrm>
              <a:off x="270024" y="1911471"/>
              <a:ext cx="1709688" cy="17174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fa-IR" altLang="ko-KR" dirty="0"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آسان برای تغییر رنگ، عکس و متن.</a:t>
              </a:r>
              <a:endParaRPr lang="ko-KR" altLang="en-US" dirty="0">
                <a:cs typeface="B Nazanin" panose="00000400000000000000" pitchFamily="2" charset="-78"/>
              </a:endParaRPr>
            </a:p>
          </p:txBody>
        </p:sp>
        <p:sp>
          <p:nvSpPr>
            <p:cNvPr id="766" name="TextBox 765">
              <a:extLst>
                <a:ext uri="{FF2B5EF4-FFF2-40B4-BE49-F238E27FC236}">
                  <a16:creationId xmlns:a16="http://schemas.microsoft.com/office/drawing/2014/main" id="{C381DCE3-BC92-425C-A6DE-AC46E9F527CF}"/>
                </a:ext>
              </a:extLst>
            </p:cNvPr>
            <p:cNvSpPr txBox="1"/>
            <p:nvPr/>
          </p:nvSpPr>
          <p:spPr>
            <a:xfrm>
              <a:off x="270023" y="1671304"/>
              <a:ext cx="1709688" cy="2486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b="1" dirty="0">
                  <a:cs typeface="B Nazanin" panose="00000400000000000000" pitchFamily="2" charset="-78"/>
                </a:rPr>
                <a:t>عنوان اضافه کن</a:t>
              </a:r>
              <a:endParaRPr lang="ko-KR" altLang="en-US" b="1" dirty="0">
                <a:cs typeface="B Nazanin" panose="00000400000000000000" pitchFamily="2" charset="-78"/>
              </a:endParaRPr>
            </a:p>
          </p:txBody>
        </p:sp>
      </p:grpSp>
      <p:grpSp>
        <p:nvGrpSpPr>
          <p:cNvPr id="767" name="Group 39">
            <a:extLst>
              <a:ext uri="{FF2B5EF4-FFF2-40B4-BE49-F238E27FC236}">
                <a16:creationId xmlns:a16="http://schemas.microsoft.com/office/drawing/2014/main" id="{BBD3AE1E-4298-4E6F-BEDB-1BF8AFE2E540}"/>
              </a:ext>
            </a:extLst>
          </p:cNvPr>
          <p:cNvGrpSpPr/>
          <p:nvPr/>
        </p:nvGrpSpPr>
        <p:grpSpPr>
          <a:xfrm>
            <a:off x="11304286" y="3293069"/>
            <a:ext cx="2268252" cy="2907382"/>
            <a:chOff x="270023" y="1671304"/>
            <a:chExt cx="1709689" cy="1957638"/>
          </a:xfrm>
        </p:grpSpPr>
        <p:sp>
          <p:nvSpPr>
            <p:cNvPr id="768" name="TextBox 767">
              <a:extLst>
                <a:ext uri="{FF2B5EF4-FFF2-40B4-BE49-F238E27FC236}">
                  <a16:creationId xmlns:a16="http://schemas.microsoft.com/office/drawing/2014/main" id="{60F92233-A35C-442B-95F8-893DA7EAD515}"/>
                </a:ext>
              </a:extLst>
            </p:cNvPr>
            <p:cNvSpPr txBox="1"/>
            <p:nvPr/>
          </p:nvSpPr>
          <p:spPr>
            <a:xfrm>
              <a:off x="270024" y="1911471"/>
              <a:ext cx="1709688" cy="17174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fa-IR" altLang="ko-KR" dirty="0"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آسان برای تغییر رنگ، عکس و متن.</a:t>
              </a:r>
              <a:endParaRPr lang="ko-KR" altLang="en-US" dirty="0">
                <a:cs typeface="B Nazanin" panose="00000400000000000000" pitchFamily="2" charset="-78"/>
              </a:endParaRPr>
            </a:p>
          </p:txBody>
        </p:sp>
        <p:sp>
          <p:nvSpPr>
            <p:cNvPr id="769" name="TextBox 768">
              <a:extLst>
                <a:ext uri="{FF2B5EF4-FFF2-40B4-BE49-F238E27FC236}">
                  <a16:creationId xmlns:a16="http://schemas.microsoft.com/office/drawing/2014/main" id="{FC8A467E-1891-4F1D-861C-2DC5F3615872}"/>
                </a:ext>
              </a:extLst>
            </p:cNvPr>
            <p:cNvSpPr txBox="1"/>
            <p:nvPr/>
          </p:nvSpPr>
          <p:spPr>
            <a:xfrm>
              <a:off x="270023" y="1671304"/>
              <a:ext cx="1709688" cy="2486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b="1" dirty="0">
                  <a:cs typeface="B Nazanin" panose="00000400000000000000" pitchFamily="2" charset="-78"/>
                </a:rPr>
                <a:t>عنوان اضافه کن</a:t>
              </a:r>
              <a:endParaRPr lang="ko-KR" altLang="en-US" b="1" dirty="0">
                <a:cs typeface="B Nazanin" panose="00000400000000000000" pitchFamily="2" charset="-78"/>
              </a:endParaRPr>
            </a:p>
          </p:txBody>
        </p:sp>
      </p:grpSp>
      <p:grpSp>
        <p:nvGrpSpPr>
          <p:cNvPr id="770" name="Group 43">
            <a:extLst>
              <a:ext uri="{FF2B5EF4-FFF2-40B4-BE49-F238E27FC236}">
                <a16:creationId xmlns:a16="http://schemas.microsoft.com/office/drawing/2014/main" id="{9B06133F-6261-4220-9217-3D4ADDF2DA5E}"/>
              </a:ext>
            </a:extLst>
          </p:cNvPr>
          <p:cNvGrpSpPr/>
          <p:nvPr/>
        </p:nvGrpSpPr>
        <p:grpSpPr>
          <a:xfrm>
            <a:off x="14650238" y="3277371"/>
            <a:ext cx="2268252" cy="2907382"/>
            <a:chOff x="270023" y="1671304"/>
            <a:chExt cx="1709689" cy="1957638"/>
          </a:xfrm>
        </p:grpSpPr>
        <p:sp>
          <p:nvSpPr>
            <p:cNvPr id="771" name="TextBox 770">
              <a:extLst>
                <a:ext uri="{FF2B5EF4-FFF2-40B4-BE49-F238E27FC236}">
                  <a16:creationId xmlns:a16="http://schemas.microsoft.com/office/drawing/2014/main" id="{14F636E7-6584-4698-A76E-F35C08D0D1CF}"/>
                </a:ext>
              </a:extLst>
            </p:cNvPr>
            <p:cNvSpPr txBox="1"/>
            <p:nvPr/>
          </p:nvSpPr>
          <p:spPr>
            <a:xfrm>
              <a:off x="270024" y="1911471"/>
              <a:ext cx="1709688" cy="17174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fa-IR" altLang="ko-KR" dirty="0"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آسان برای تغییر رنگ، عکس و متن.</a:t>
              </a:r>
              <a:endParaRPr lang="ko-KR" altLang="en-US" dirty="0">
                <a:cs typeface="B Nazanin" panose="00000400000000000000" pitchFamily="2" charset="-78"/>
              </a:endParaRPr>
            </a:p>
          </p:txBody>
        </p:sp>
        <p:sp>
          <p:nvSpPr>
            <p:cNvPr id="772" name="TextBox 771">
              <a:extLst>
                <a:ext uri="{FF2B5EF4-FFF2-40B4-BE49-F238E27FC236}">
                  <a16:creationId xmlns:a16="http://schemas.microsoft.com/office/drawing/2014/main" id="{D9968987-7A54-48D2-A323-DA57D1D2B620}"/>
                </a:ext>
              </a:extLst>
            </p:cNvPr>
            <p:cNvSpPr txBox="1"/>
            <p:nvPr/>
          </p:nvSpPr>
          <p:spPr>
            <a:xfrm>
              <a:off x="270023" y="1671304"/>
              <a:ext cx="1709688" cy="2486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b="1" dirty="0">
                  <a:cs typeface="B Nazanin" panose="00000400000000000000" pitchFamily="2" charset="-78"/>
                </a:rPr>
                <a:t>عنوان اضافه کن</a:t>
              </a:r>
              <a:endParaRPr lang="ko-KR" altLang="en-US" b="1" dirty="0">
                <a:cs typeface="B Nazanin" panose="00000400000000000000" pitchFamily="2" charset="-78"/>
              </a:endParaRPr>
            </a:p>
          </p:txBody>
        </p:sp>
      </p:grpSp>
      <p:sp>
        <p:nvSpPr>
          <p:cNvPr id="773" name="Rounded Rectangle 6">
            <a:extLst>
              <a:ext uri="{FF2B5EF4-FFF2-40B4-BE49-F238E27FC236}">
                <a16:creationId xmlns:a16="http://schemas.microsoft.com/office/drawing/2014/main" id="{B494B296-D4C5-422D-AA94-FFE2292CA848}"/>
              </a:ext>
            </a:extLst>
          </p:cNvPr>
          <p:cNvSpPr/>
          <p:nvPr/>
        </p:nvSpPr>
        <p:spPr>
          <a:xfrm>
            <a:off x="2190050" y="2697560"/>
            <a:ext cx="518997" cy="527658"/>
          </a:xfrm>
          <a:custGeom>
            <a:avLst/>
            <a:gdLst/>
            <a:ahLst/>
            <a:cxnLst/>
            <a:rect l="l" t="t" r="r" b="b"/>
            <a:pathLst>
              <a:path w="3186824" h="3060919">
                <a:moveTo>
                  <a:pt x="1045874" y="2696689"/>
                </a:moveTo>
                <a:lnTo>
                  <a:pt x="2125874" y="2696689"/>
                </a:lnTo>
                <a:lnTo>
                  <a:pt x="2125874" y="2804689"/>
                </a:lnTo>
                <a:lnTo>
                  <a:pt x="1045874" y="2804689"/>
                </a:lnTo>
                <a:close/>
                <a:moveTo>
                  <a:pt x="1045874" y="2410468"/>
                </a:moveTo>
                <a:lnTo>
                  <a:pt x="2125874" y="2410468"/>
                </a:lnTo>
                <a:lnTo>
                  <a:pt x="2125874" y="2518468"/>
                </a:lnTo>
                <a:lnTo>
                  <a:pt x="1045874" y="2518468"/>
                </a:lnTo>
                <a:close/>
                <a:moveTo>
                  <a:pt x="1045874" y="2124247"/>
                </a:moveTo>
                <a:lnTo>
                  <a:pt x="2125874" y="2124247"/>
                </a:lnTo>
                <a:lnTo>
                  <a:pt x="2125874" y="2232247"/>
                </a:lnTo>
                <a:lnTo>
                  <a:pt x="1045874" y="2232247"/>
                </a:lnTo>
                <a:close/>
                <a:moveTo>
                  <a:pt x="902547" y="1956791"/>
                </a:moveTo>
                <a:lnTo>
                  <a:pt x="902547" y="2109191"/>
                </a:lnTo>
                <a:lnTo>
                  <a:pt x="902547" y="2185391"/>
                </a:lnTo>
                <a:lnTo>
                  <a:pt x="902547" y="2376263"/>
                </a:lnTo>
                <a:lnTo>
                  <a:pt x="902547" y="2973921"/>
                </a:lnTo>
                <a:lnTo>
                  <a:pt x="2284277" y="2973921"/>
                </a:lnTo>
                <a:lnTo>
                  <a:pt x="2284277" y="2376263"/>
                </a:lnTo>
                <a:lnTo>
                  <a:pt x="2284277" y="2185391"/>
                </a:lnTo>
                <a:lnTo>
                  <a:pt x="2284277" y="2109191"/>
                </a:lnTo>
                <a:lnTo>
                  <a:pt x="2284277" y="1956791"/>
                </a:lnTo>
                <a:close/>
                <a:moveTo>
                  <a:pt x="469172" y="1728191"/>
                </a:moveTo>
                <a:lnTo>
                  <a:pt x="469172" y="2185391"/>
                </a:lnTo>
                <a:lnTo>
                  <a:pt x="767127" y="2185391"/>
                </a:lnTo>
                <a:lnTo>
                  <a:pt x="767127" y="2109191"/>
                </a:lnTo>
                <a:lnTo>
                  <a:pt x="545372" y="2109191"/>
                </a:lnTo>
                <a:lnTo>
                  <a:pt x="545372" y="1804391"/>
                </a:lnTo>
                <a:lnTo>
                  <a:pt x="2641452" y="1804391"/>
                </a:lnTo>
                <a:lnTo>
                  <a:pt x="2641452" y="2109191"/>
                </a:lnTo>
                <a:lnTo>
                  <a:pt x="2419697" y="2109191"/>
                </a:lnTo>
                <a:lnTo>
                  <a:pt x="2419697" y="2185391"/>
                </a:lnTo>
                <a:lnTo>
                  <a:pt x="2717652" y="2185391"/>
                </a:lnTo>
                <a:lnTo>
                  <a:pt x="2717652" y="1728191"/>
                </a:lnTo>
                <a:close/>
                <a:moveTo>
                  <a:pt x="2819005" y="1350909"/>
                </a:moveTo>
                <a:cubicBezTo>
                  <a:pt x="2769294" y="1350909"/>
                  <a:pt x="2728995" y="1391208"/>
                  <a:pt x="2728995" y="1440919"/>
                </a:cubicBezTo>
                <a:cubicBezTo>
                  <a:pt x="2728995" y="1490630"/>
                  <a:pt x="2769294" y="1530929"/>
                  <a:pt x="2819005" y="1530929"/>
                </a:cubicBezTo>
                <a:cubicBezTo>
                  <a:pt x="2868716" y="1530929"/>
                  <a:pt x="2909015" y="1490630"/>
                  <a:pt x="2909015" y="1440919"/>
                </a:cubicBezTo>
                <a:cubicBezTo>
                  <a:pt x="2909015" y="1391208"/>
                  <a:pt x="2868716" y="1350909"/>
                  <a:pt x="2819005" y="1350909"/>
                </a:cubicBezTo>
                <a:close/>
                <a:moveTo>
                  <a:pt x="2509707" y="1350909"/>
                </a:moveTo>
                <a:cubicBezTo>
                  <a:pt x="2459996" y="1350909"/>
                  <a:pt x="2419697" y="1391208"/>
                  <a:pt x="2419697" y="1440919"/>
                </a:cubicBezTo>
                <a:cubicBezTo>
                  <a:pt x="2419697" y="1490630"/>
                  <a:pt x="2459996" y="1530929"/>
                  <a:pt x="2509707" y="1530929"/>
                </a:cubicBezTo>
                <a:cubicBezTo>
                  <a:pt x="2559418" y="1530929"/>
                  <a:pt x="2599717" y="1490630"/>
                  <a:pt x="2599717" y="1440919"/>
                </a:cubicBezTo>
                <a:cubicBezTo>
                  <a:pt x="2599717" y="1391208"/>
                  <a:pt x="2559418" y="1350909"/>
                  <a:pt x="2509707" y="1350909"/>
                </a:cubicBezTo>
                <a:close/>
                <a:moveTo>
                  <a:pt x="195993" y="1200328"/>
                </a:moveTo>
                <a:lnTo>
                  <a:pt x="2990831" y="1200328"/>
                </a:lnTo>
                <a:cubicBezTo>
                  <a:pt x="3099075" y="1200328"/>
                  <a:pt x="3186824" y="1288077"/>
                  <a:pt x="3186824" y="1396321"/>
                </a:cubicBezTo>
                <a:lnTo>
                  <a:pt x="3186824" y="2180270"/>
                </a:lnTo>
                <a:cubicBezTo>
                  <a:pt x="3186824" y="2288514"/>
                  <a:pt x="3099075" y="2376263"/>
                  <a:pt x="2990831" y="2376263"/>
                </a:cubicBezTo>
                <a:lnTo>
                  <a:pt x="2419697" y="2376263"/>
                </a:lnTo>
                <a:lnTo>
                  <a:pt x="2419697" y="3060919"/>
                </a:lnTo>
                <a:lnTo>
                  <a:pt x="767127" y="3060919"/>
                </a:lnTo>
                <a:lnTo>
                  <a:pt x="767127" y="2376263"/>
                </a:lnTo>
                <a:lnTo>
                  <a:pt x="195993" y="2376263"/>
                </a:lnTo>
                <a:cubicBezTo>
                  <a:pt x="87749" y="2376263"/>
                  <a:pt x="0" y="2288514"/>
                  <a:pt x="0" y="2180270"/>
                </a:cubicBezTo>
                <a:lnTo>
                  <a:pt x="0" y="1396321"/>
                </a:lnTo>
                <a:cubicBezTo>
                  <a:pt x="0" y="1288077"/>
                  <a:pt x="87749" y="1200328"/>
                  <a:pt x="195993" y="1200328"/>
                </a:cubicBezTo>
                <a:close/>
                <a:moveTo>
                  <a:pt x="767127" y="0"/>
                </a:moveTo>
                <a:lnTo>
                  <a:pt x="2419697" y="0"/>
                </a:lnTo>
                <a:lnTo>
                  <a:pt x="2419697" y="190589"/>
                </a:lnTo>
                <a:lnTo>
                  <a:pt x="2565249" y="190589"/>
                </a:lnTo>
                <a:cubicBezTo>
                  <a:pt x="2649419" y="190589"/>
                  <a:pt x="2717652" y="258822"/>
                  <a:pt x="2717652" y="342992"/>
                </a:cubicBezTo>
                <a:lnTo>
                  <a:pt x="2717652" y="1104989"/>
                </a:lnTo>
                <a:lnTo>
                  <a:pt x="2284277" y="1104989"/>
                </a:lnTo>
                <a:lnTo>
                  <a:pt x="2284277" y="1104128"/>
                </a:lnTo>
                <a:lnTo>
                  <a:pt x="2284277" y="190589"/>
                </a:lnTo>
                <a:lnTo>
                  <a:pt x="2284277" y="96523"/>
                </a:lnTo>
                <a:lnTo>
                  <a:pt x="902547" y="96523"/>
                </a:lnTo>
                <a:lnTo>
                  <a:pt x="902547" y="190589"/>
                </a:lnTo>
                <a:lnTo>
                  <a:pt x="902547" y="1104128"/>
                </a:lnTo>
                <a:lnTo>
                  <a:pt x="902547" y="1104989"/>
                </a:lnTo>
                <a:lnTo>
                  <a:pt x="469172" y="1104989"/>
                </a:lnTo>
                <a:lnTo>
                  <a:pt x="469172" y="342992"/>
                </a:lnTo>
                <a:cubicBezTo>
                  <a:pt x="469172" y="258822"/>
                  <a:pt x="537405" y="190589"/>
                  <a:pt x="621575" y="190589"/>
                </a:cubicBezTo>
                <a:lnTo>
                  <a:pt x="767127" y="190589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137160" tIns="68580" rIns="137160" bIns="6858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sz="2700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774" name="Rectangle 16">
            <a:extLst>
              <a:ext uri="{FF2B5EF4-FFF2-40B4-BE49-F238E27FC236}">
                <a16:creationId xmlns:a16="http://schemas.microsoft.com/office/drawing/2014/main" id="{92AA9624-9759-4CA2-B613-9EECBA3EB71B}"/>
              </a:ext>
            </a:extLst>
          </p:cNvPr>
          <p:cNvSpPr/>
          <p:nvPr/>
        </p:nvSpPr>
        <p:spPr>
          <a:xfrm rot="2700000">
            <a:off x="8957373" y="2603831"/>
            <a:ext cx="398880" cy="715118"/>
          </a:xfrm>
          <a:custGeom>
            <a:avLst/>
            <a:gdLst/>
            <a:ahLst/>
            <a:cxnLst/>
            <a:rect l="l" t="t" r="r" b="b"/>
            <a:pathLst>
              <a:path w="2232248" h="4001999">
                <a:moveTo>
                  <a:pt x="1116887" y="0"/>
                </a:moveTo>
                <a:cubicBezTo>
                  <a:pt x="1270748" y="4762"/>
                  <a:pt x="1433283" y="120651"/>
                  <a:pt x="1447291" y="308459"/>
                </a:cubicBezTo>
                <a:cubicBezTo>
                  <a:pt x="1483174" y="544979"/>
                  <a:pt x="1283237" y="603082"/>
                  <a:pt x="1339988" y="887363"/>
                </a:cubicBezTo>
                <a:lnTo>
                  <a:pt x="2232248" y="887363"/>
                </a:lnTo>
                <a:lnTo>
                  <a:pt x="2232248" y="1778237"/>
                </a:lnTo>
                <a:cubicBezTo>
                  <a:pt x="1956566" y="1829261"/>
                  <a:pt x="1897086" y="1634366"/>
                  <a:pt x="1663321" y="1669832"/>
                </a:cubicBezTo>
                <a:cubicBezTo>
                  <a:pt x="1475513" y="1683840"/>
                  <a:pt x="1359624" y="1846375"/>
                  <a:pt x="1354862" y="2000236"/>
                </a:cubicBezTo>
                <a:cubicBezTo>
                  <a:pt x="1358037" y="2135389"/>
                  <a:pt x="1477787" y="2334920"/>
                  <a:pt x="1701420" y="2336507"/>
                </a:cubicBezTo>
                <a:cubicBezTo>
                  <a:pt x="1972077" y="2308709"/>
                  <a:pt x="1932339" y="2176007"/>
                  <a:pt x="2232248" y="2187989"/>
                </a:cubicBezTo>
                <a:lnTo>
                  <a:pt x="2232248" y="3119611"/>
                </a:lnTo>
                <a:lnTo>
                  <a:pt x="1303259" y="3119611"/>
                </a:lnTo>
                <a:cubicBezTo>
                  <a:pt x="1289664" y="3424971"/>
                  <a:pt x="1423682" y="3383289"/>
                  <a:pt x="1451633" y="3655441"/>
                </a:cubicBezTo>
                <a:cubicBezTo>
                  <a:pt x="1450046" y="3879074"/>
                  <a:pt x="1250515" y="3998824"/>
                  <a:pt x="1115362" y="4001999"/>
                </a:cubicBezTo>
                <a:cubicBezTo>
                  <a:pt x="961501" y="3997237"/>
                  <a:pt x="798966" y="3881348"/>
                  <a:pt x="784958" y="3693540"/>
                </a:cubicBezTo>
                <a:cubicBezTo>
                  <a:pt x="749282" y="3458385"/>
                  <a:pt x="946712" y="3399594"/>
                  <a:pt x="892811" y="3119611"/>
                </a:cubicBezTo>
                <a:lnTo>
                  <a:pt x="0" y="3119611"/>
                </a:lnTo>
                <a:lnTo>
                  <a:pt x="0" y="2203607"/>
                </a:lnTo>
                <a:cubicBezTo>
                  <a:pt x="285884" y="2145799"/>
                  <a:pt x="343730" y="2346665"/>
                  <a:pt x="580754" y="2310706"/>
                </a:cubicBezTo>
                <a:cubicBezTo>
                  <a:pt x="768562" y="2296698"/>
                  <a:pt x="884451" y="2134163"/>
                  <a:pt x="889213" y="1980302"/>
                </a:cubicBezTo>
                <a:cubicBezTo>
                  <a:pt x="886038" y="1845149"/>
                  <a:pt x="766288" y="1645618"/>
                  <a:pt x="542655" y="1644031"/>
                </a:cubicBezTo>
                <a:cubicBezTo>
                  <a:pt x="268493" y="1672188"/>
                  <a:pt x="312817" y="1807984"/>
                  <a:pt x="0" y="1792208"/>
                </a:cubicBezTo>
                <a:lnTo>
                  <a:pt x="0" y="887363"/>
                </a:lnTo>
                <a:lnTo>
                  <a:pt x="928847" y="887363"/>
                </a:lnTo>
                <a:cubicBezTo>
                  <a:pt x="944034" y="576570"/>
                  <a:pt x="808718" y="620178"/>
                  <a:pt x="780616" y="346558"/>
                </a:cubicBezTo>
                <a:cubicBezTo>
                  <a:pt x="782203" y="122925"/>
                  <a:pt x="981734" y="3175"/>
                  <a:pt x="1116887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sz="2700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775" name="Rectangle 9">
            <a:extLst>
              <a:ext uri="{FF2B5EF4-FFF2-40B4-BE49-F238E27FC236}">
                <a16:creationId xmlns:a16="http://schemas.microsoft.com/office/drawing/2014/main" id="{4844B42A-FA9C-462D-A25F-37D17B39D494}"/>
              </a:ext>
            </a:extLst>
          </p:cNvPr>
          <p:cNvSpPr/>
          <p:nvPr/>
        </p:nvSpPr>
        <p:spPr>
          <a:xfrm>
            <a:off x="5583128" y="2730085"/>
            <a:ext cx="494195" cy="462611"/>
          </a:xfrm>
          <a:custGeom>
            <a:avLst/>
            <a:gdLst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29618 w 3239999"/>
              <a:gd name="connsiteY32" fmla="*/ 2690698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2991331 w 3239999"/>
              <a:gd name="connsiteY3" fmla="*/ 2709748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29618 w 3239999"/>
              <a:gd name="connsiteY32" fmla="*/ 2690698 h 3032924"/>
              <a:gd name="connsiteX33" fmla="*/ 1576606 w 3239999"/>
              <a:gd name="connsiteY33" fmla="*/ 2776423 h 30329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3239999" h="3032924">
                <a:moveTo>
                  <a:pt x="1576606" y="2778202"/>
                </a:moveTo>
                <a:cubicBezTo>
                  <a:pt x="1576606" y="2778795"/>
                  <a:pt x="1663394" y="2792670"/>
                  <a:pt x="1663394" y="2778202"/>
                </a:cubicBezTo>
                <a:lnTo>
                  <a:pt x="1663394" y="2776423"/>
                </a:lnTo>
                <a:cubicBezTo>
                  <a:pt x="2185083" y="2605634"/>
                  <a:pt x="2444552" y="2500589"/>
                  <a:pt x="2991331" y="2709748"/>
                </a:cubicBezTo>
                <a:lnTo>
                  <a:pt x="3000856" y="526981"/>
                </a:lnTo>
                <a:lnTo>
                  <a:pt x="2855082" y="526981"/>
                </a:lnTo>
                <a:cubicBezTo>
                  <a:pt x="2857178" y="1175360"/>
                  <a:pt x="2859273" y="1823738"/>
                  <a:pt x="2861369" y="2472117"/>
                </a:cubicBezTo>
                <a:cubicBezTo>
                  <a:pt x="2483869" y="2318121"/>
                  <a:pt x="2052449" y="2439541"/>
                  <a:pt x="1663394" y="2765302"/>
                </a:cubicBezTo>
                <a:lnTo>
                  <a:pt x="1663394" y="526981"/>
                </a:lnTo>
                <a:lnTo>
                  <a:pt x="1663394" y="430441"/>
                </a:lnTo>
                <a:lnTo>
                  <a:pt x="1663394" y="402054"/>
                </a:lnTo>
                <a:cubicBezTo>
                  <a:pt x="1896442" y="149589"/>
                  <a:pt x="2115835" y="2106"/>
                  <a:pt x="2406065" y="22"/>
                </a:cubicBezTo>
                <a:cubicBezTo>
                  <a:pt x="2537987" y="-925"/>
                  <a:pt x="2684544" y="28169"/>
                  <a:pt x="2853673" y="91100"/>
                </a:cubicBezTo>
                <a:cubicBezTo>
                  <a:pt x="2854039" y="204214"/>
                  <a:pt x="2854404" y="317327"/>
                  <a:pt x="2854770" y="430441"/>
                </a:cubicBezTo>
                <a:lnTo>
                  <a:pt x="3120669" y="428517"/>
                </a:lnTo>
                <a:lnTo>
                  <a:pt x="3120669" y="738345"/>
                </a:lnTo>
                <a:lnTo>
                  <a:pt x="3239999" y="738345"/>
                </a:lnTo>
                <a:lnTo>
                  <a:pt x="3239999" y="3032924"/>
                </a:lnTo>
                <a:lnTo>
                  <a:pt x="0" y="3032924"/>
                </a:lnTo>
                <a:lnTo>
                  <a:pt x="0" y="738345"/>
                </a:lnTo>
                <a:lnTo>
                  <a:pt x="102477" y="738345"/>
                </a:lnTo>
                <a:lnTo>
                  <a:pt x="102477" y="428517"/>
                </a:lnTo>
                <a:lnTo>
                  <a:pt x="385229" y="430441"/>
                </a:lnTo>
                <a:cubicBezTo>
                  <a:pt x="385595" y="317327"/>
                  <a:pt x="385960" y="204214"/>
                  <a:pt x="386326" y="91100"/>
                </a:cubicBezTo>
                <a:cubicBezTo>
                  <a:pt x="555455" y="28169"/>
                  <a:pt x="702013" y="-925"/>
                  <a:pt x="833935" y="22"/>
                </a:cubicBezTo>
                <a:cubicBezTo>
                  <a:pt x="1124164" y="2106"/>
                  <a:pt x="1343558" y="149589"/>
                  <a:pt x="1576606" y="402054"/>
                </a:cubicBezTo>
                <a:lnTo>
                  <a:pt x="1576606" y="430441"/>
                </a:lnTo>
                <a:lnTo>
                  <a:pt x="1576606" y="526981"/>
                </a:lnTo>
                <a:lnTo>
                  <a:pt x="1576606" y="2765302"/>
                </a:lnTo>
                <a:cubicBezTo>
                  <a:pt x="1187550" y="2439541"/>
                  <a:pt x="756130" y="2318121"/>
                  <a:pt x="378630" y="2472117"/>
                </a:cubicBezTo>
                <a:lnTo>
                  <a:pt x="384918" y="526981"/>
                </a:lnTo>
                <a:lnTo>
                  <a:pt x="239143" y="526981"/>
                </a:lnTo>
                <a:lnTo>
                  <a:pt x="229618" y="2690698"/>
                </a:lnTo>
                <a:cubicBezTo>
                  <a:pt x="773243" y="2466244"/>
                  <a:pt x="1081748" y="2626096"/>
                  <a:pt x="1576606" y="2776423"/>
                </a:cubicBezTo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sz="2700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776" name="Freeform 18">
            <a:extLst>
              <a:ext uri="{FF2B5EF4-FFF2-40B4-BE49-F238E27FC236}">
                <a16:creationId xmlns:a16="http://schemas.microsoft.com/office/drawing/2014/main" id="{24C0C47A-3E97-4698-97C4-F56E543105B4}"/>
              </a:ext>
            </a:extLst>
          </p:cNvPr>
          <p:cNvSpPr/>
          <p:nvPr/>
        </p:nvSpPr>
        <p:spPr>
          <a:xfrm>
            <a:off x="15521613" y="2702658"/>
            <a:ext cx="641157" cy="517461"/>
          </a:xfrm>
          <a:custGeom>
            <a:avLst/>
            <a:gdLst/>
            <a:ahLst/>
            <a:cxnLst/>
            <a:rect l="l" t="t" r="r" b="b"/>
            <a:pathLst>
              <a:path w="3307788" h="2669631">
                <a:moveTo>
                  <a:pt x="2793832" y="1478391"/>
                </a:moveTo>
                <a:cubicBezTo>
                  <a:pt x="2772990" y="1635402"/>
                  <a:pt x="2717678" y="1784517"/>
                  <a:pt x="2633007" y="1915952"/>
                </a:cubicBezTo>
                <a:cubicBezTo>
                  <a:pt x="2695386" y="1951862"/>
                  <a:pt x="2772768" y="1955673"/>
                  <a:pt x="2841607" y="1924185"/>
                </a:cubicBezTo>
                <a:cubicBezTo>
                  <a:pt x="2943442" y="1877605"/>
                  <a:pt x="2999062" y="1766364"/>
                  <a:pt x="2975226" y="1656948"/>
                </a:cubicBezTo>
                <a:cubicBezTo>
                  <a:pt x="2955176" y="1564911"/>
                  <a:pt x="2883463" y="1495086"/>
                  <a:pt x="2793832" y="1478391"/>
                </a:cubicBezTo>
                <a:close/>
                <a:moveTo>
                  <a:pt x="2807611" y="1247700"/>
                </a:moveTo>
                <a:lnTo>
                  <a:pt x="2807472" y="1256060"/>
                </a:lnTo>
                <a:cubicBezTo>
                  <a:pt x="2994195" y="1281771"/>
                  <a:pt x="3148201" y="1421768"/>
                  <a:pt x="3189276" y="1610317"/>
                </a:cubicBezTo>
                <a:cubicBezTo>
                  <a:pt x="3235041" y="1820393"/>
                  <a:pt x="3128252" y="2033972"/>
                  <a:pt x="2932732" y="2123406"/>
                </a:cubicBezTo>
                <a:cubicBezTo>
                  <a:pt x="2789297" y="2189015"/>
                  <a:pt x="2626543" y="2174805"/>
                  <a:pt x="2499470" y="2094044"/>
                </a:cubicBezTo>
                <a:cubicBezTo>
                  <a:pt x="2427194" y="2172627"/>
                  <a:pt x="2343030" y="2241391"/>
                  <a:pt x="2248861" y="2297980"/>
                </a:cubicBezTo>
                <a:cubicBezTo>
                  <a:pt x="2178351" y="2340352"/>
                  <a:pt x="2104446" y="2374567"/>
                  <a:pt x="2027600" y="2398134"/>
                </a:cubicBezTo>
                <a:lnTo>
                  <a:pt x="3307788" y="2397615"/>
                </a:lnTo>
                <a:cubicBezTo>
                  <a:pt x="3265361" y="2549905"/>
                  <a:pt x="2537441" y="2669620"/>
                  <a:pt x="1653814" y="2669631"/>
                </a:cubicBezTo>
                <a:cubicBezTo>
                  <a:pt x="773102" y="2669642"/>
                  <a:pt x="46417" y="2550707"/>
                  <a:pt x="0" y="2398955"/>
                </a:cubicBezTo>
                <a:lnTo>
                  <a:pt x="1280678" y="2398436"/>
                </a:lnTo>
                <a:cubicBezTo>
                  <a:pt x="1203764" y="2374915"/>
                  <a:pt x="1129786" y="2340732"/>
                  <a:pt x="1059201" y="2298380"/>
                </a:cubicBezTo>
                <a:cubicBezTo>
                  <a:pt x="693039" y="2078675"/>
                  <a:pt x="477900" y="1674935"/>
                  <a:pt x="499745" y="1248476"/>
                </a:cubicBezTo>
                <a:close/>
                <a:moveTo>
                  <a:pt x="1331611" y="201752"/>
                </a:moveTo>
                <a:cubicBezTo>
                  <a:pt x="1206335" y="290902"/>
                  <a:pt x="1124761" y="308382"/>
                  <a:pt x="1132336" y="435988"/>
                </a:cubicBezTo>
                <a:cubicBezTo>
                  <a:pt x="1160888" y="640507"/>
                  <a:pt x="1527973" y="617783"/>
                  <a:pt x="1498839" y="840365"/>
                </a:cubicBezTo>
                <a:cubicBezTo>
                  <a:pt x="1455138" y="960979"/>
                  <a:pt x="1395705" y="987199"/>
                  <a:pt x="1213910" y="1052459"/>
                </a:cubicBezTo>
                <a:cubicBezTo>
                  <a:pt x="1331028" y="972050"/>
                  <a:pt x="1364241" y="921357"/>
                  <a:pt x="1360745" y="809484"/>
                </a:cubicBezTo>
                <a:cubicBezTo>
                  <a:pt x="1360746" y="646916"/>
                  <a:pt x="1111360" y="626523"/>
                  <a:pt x="1020462" y="495421"/>
                </a:cubicBezTo>
                <a:cubicBezTo>
                  <a:pt x="941218" y="374224"/>
                  <a:pt x="1061250" y="280996"/>
                  <a:pt x="1331611" y="201752"/>
                </a:cubicBezTo>
                <a:close/>
                <a:moveTo>
                  <a:pt x="2164365" y="80223"/>
                </a:moveTo>
                <a:cubicBezTo>
                  <a:pt x="2021192" y="182108"/>
                  <a:pt x="1927964" y="202086"/>
                  <a:pt x="1936621" y="347922"/>
                </a:cubicBezTo>
                <a:cubicBezTo>
                  <a:pt x="1969252" y="581657"/>
                  <a:pt x="2388778" y="555687"/>
                  <a:pt x="2355482" y="810066"/>
                </a:cubicBezTo>
                <a:cubicBezTo>
                  <a:pt x="2305538" y="947910"/>
                  <a:pt x="2237615" y="977876"/>
                  <a:pt x="2029849" y="1052459"/>
                </a:cubicBezTo>
                <a:cubicBezTo>
                  <a:pt x="2163698" y="960563"/>
                  <a:pt x="2201656" y="902628"/>
                  <a:pt x="2197660" y="774773"/>
                </a:cubicBezTo>
                <a:cubicBezTo>
                  <a:pt x="2197661" y="588982"/>
                  <a:pt x="1912649" y="565676"/>
                  <a:pt x="1808765" y="415844"/>
                </a:cubicBezTo>
                <a:cubicBezTo>
                  <a:pt x="1718201" y="277334"/>
                  <a:pt x="1855380" y="170787"/>
                  <a:pt x="2164365" y="80223"/>
                </a:cubicBezTo>
                <a:close/>
                <a:moveTo>
                  <a:pt x="1754169" y="0"/>
                </a:moveTo>
                <a:cubicBezTo>
                  <a:pt x="1583512" y="121444"/>
                  <a:pt x="1472387" y="145257"/>
                  <a:pt x="1482706" y="319088"/>
                </a:cubicBezTo>
                <a:cubicBezTo>
                  <a:pt x="1521601" y="597693"/>
                  <a:pt x="2021663" y="566738"/>
                  <a:pt x="1981975" y="869950"/>
                </a:cubicBezTo>
                <a:cubicBezTo>
                  <a:pt x="1922443" y="1034256"/>
                  <a:pt x="1841481" y="1069974"/>
                  <a:pt x="1593831" y="1158875"/>
                </a:cubicBezTo>
                <a:cubicBezTo>
                  <a:pt x="1753374" y="1049338"/>
                  <a:pt x="1798619" y="980281"/>
                  <a:pt x="1793856" y="827882"/>
                </a:cubicBezTo>
                <a:cubicBezTo>
                  <a:pt x="1793857" y="606424"/>
                  <a:pt x="1454132" y="578644"/>
                  <a:pt x="1330306" y="400050"/>
                </a:cubicBezTo>
                <a:cubicBezTo>
                  <a:pt x="1222356" y="234950"/>
                  <a:pt x="1385869" y="107950"/>
                  <a:pt x="1754169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137160" tIns="68580" rIns="137160" bIns="6858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sz="2700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777" name="Oval 32">
            <a:extLst>
              <a:ext uri="{FF2B5EF4-FFF2-40B4-BE49-F238E27FC236}">
                <a16:creationId xmlns:a16="http://schemas.microsoft.com/office/drawing/2014/main" id="{EF716DBE-79A7-4A40-8FD9-DDD57BAF1A3F}"/>
              </a:ext>
            </a:extLst>
          </p:cNvPr>
          <p:cNvSpPr/>
          <p:nvPr/>
        </p:nvSpPr>
        <p:spPr>
          <a:xfrm>
            <a:off x="12165149" y="2649791"/>
            <a:ext cx="607533" cy="623198"/>
          </a:xfrm>
          <a:custGeom>
            <a:avLst/>
            <a:gdLst/>
            <a:ahLst/>
            <a:cxnLst/>
            <a:rect l="l" t="t" r="r" b="b"/>
            <a:pathLst>
              <a:path w="2671236" h="3213546">
                <a:moveTo>
                  <a:pt x="1336943" y="151152"/>
                </a:moveTo>
                <a:cubicBezTo>
                  <a:pt x="1223677" y="151152"/>
                  <a:pt x="1131857" y="242973"/>
                  <a:pt x="1131857" y="356239"/>
                </a:cubicBezTo>
                <a:cubicBezTo>
                  <a:pt x="1131857" y="469506"/>
                  <a:pt x="1223677" y="561326"/>
                  <a:pt x="1336943" y="561326"/>
                </a:cubicBezTo>
                <a:cubicBezTo>
                  <a:pt x="1450210" y="561326"/>
                  <a:pt x="1542030" y="469506"/>
                  <a:pt x="1542030" y="356239"/>
                </a:cubicBezTo>
                <a:cubicBezTo>
                  <a:pt x="1542030" y="242973"/>
                  <a:pt x="1450210" y="151152"/>
                  <a:pt x="1336943" y="151152"/>
                </a:cubicBezTo>
                <a:close/>
                <a:moveTo>
                  <a:pt x="1336943" y="0"/>
                </a:moveTo>
                <a:cubicBezTo>
                  <a:pt x="1533689" y="0"/>
                  <a:pt x="1693182" y="159493"/>
                  <a:pt x="1693182" y="356239"/>
                </a:cubicBezTo>
                <a:cubicBezTo>
                  <a:pt x="1693182" y="499348"/>
                  <a:pt x="1608797" y="622748"/>
                  <a:pt x="1486649" y="678491"/>
                </a:cubicBezTo>
                <a:lnTo>
                  <a:pt x="1504985" y="861628"/>
                </a:lnTo>
                <a:lnTo>
                  <a:pt x="2050955" y="861628"/>
                </a:lnTo>
                <a:cubicBezTo>
                  <a:pt x="2073924" y="808095"/>
                  <a:pt x="2127168" y="770742"/>
                  <a:pt x="2189136" y="770742"/>
                </a:cubicBezTo>
                <a:cubicBezTo>
                  <a:pt x="2272476" y="770742"/>
                  <a:pt x="2340037" y="838303"/>
                  <a:pt x="2340037" y="921643"/>
                </a:cubicBezTo>
                <a:cubicBezTo>
                  <a:pt x="2340037" y="1004983"/>
                  <a:pt x="2272476" y="1072544"/>
                  <a:pt x="2189136" y="1072544"/>
                </a:cubicBezTo>
                <a:cubicBezTo>
                  <a:pt x="2127168" y="1072544"/>
                  <a:pt x="2073924" y="1035191"/>
                  <a:pt x="2050955" y="981658"/>
                </a:cubicBezTo>
                <a:lnTo>
                  <a:pt x="1517002" y="981658"/>
                </a:lnTo>
                <a:lnTo>
                  <a:pt x="1678124" y="2590970"/>
                </a:lnTo>
                <a:cubicBezTo>
                  <a:pt x="2063444" y="2451708"/>
                  <a:pt x="2360829" y="2287813"/>
                  <a:pt x="2381761" y="1860600"/>
                </a:cubicBezTo>
                <a:cubicBezTo>
                  <a:pt x="2329006" y="1862811"/>
                  <a:pt x="2276981" y="1871755"/>
                  <a:pt x="2228094" y="1886075"/>
                </a:cubicBezTo>
                <a:cubicBezTo>
                  <a:pt x="2324645" y="1771974"/>
                  <a:pt x="2415523" y="1665436"/>
                  <a:pt x="2449665" y="1504055"/>
                </a:cubicBezTo>
                <a:cubicBezTo>
                  <a:pt x="2485699" y="1663545"/>
                  <a:pt x="2574685" y="1764408"/>
                  <a:pt x="2671236" y="1886075"/>
                </a:cubicBezTo>
                <a:cubicBezTo>
                  <a:pt x="2622475" y="1872164"/>
                  <a:pt x="2568855" y="1862858"/>
                  <a:pt x="2513341" y="1860541"/>
                </a:cubicBezTo>
                <a:cubicBezTo>
                  <a:pt x="2486075" y="2436981"/>
                  <a:pt x="2151724" y="2992040"/>
                  <a:pt x="1522375" y="3040581"/>
                </a:cubicBezTo>
                <a:cubicBezTo>
                  <a:pt x="1427529" y="3119259"/>
                  <a:pt x="1392747" y="3155891"/>
                  <a:pt x="1336943" y="3213546"/>
                </a:cubicBezTo>
                <a:cubicBezTo>
                  <a:pt x="1284048" y="3153728"/>
                  <a:pt x="1252174" y="3120936"/>
                  <a:pt x="1157234" y="3046101"/>
                </a:cubicBezTo>
                <a:cubicBezTo>
                  <a:pt x="592479" y="2980043"/>
                  <a:pt x="187829" y="2438320"/>
                  <a:pt x="160409" y="1860193"/>
                </a:cubicBezTo>
                <a:cubicBezTo>
                  <a:pt x="105366" y="1862056"/>
                  <a:pt x="50978" y="1871143"/>
                  <a:pt x="0" y="1886075"/>
                </a:cubicBezTo>
                <a:cubicBezTo>
                  <a:pt x="96552" y="1771974"/>
                  <a:pt x="187429" y="1665436"/>
                  <a:pt x="221571" y="1504055"/>
                </a:cubicBezTo>
                <a:cubicBezTo>
                  <a:pt x="257605" y="1663545"/>
                  <a:pt x="346591" y="1764408"/>
                  <a:pt x="443143" y="1886075"/>
                </a:cubicBezTo>
                <a:cubicBezTo>
                  <a:pt x="396276" y="1872705"/>
                  <a:pt x="344922" y="1863589"/>
                  <a:pt x="291687" y="1860996"/>
                </a:cubicBezTo>
                <a:cubicBezTo>
                  <a:pt x="313360" y="2289054"/>
                  <a:pt x="617325" y="2454996"/>
                  <a:pt x="1001768" y="2593980"/>
                </a:cubicBezTo>
                <a:lnTo>
                  <a:pt x="1157883" y="981658"/>
                </a:lnTo>
                <a:lnTo>
                  <a:pt x="666108" y="981658"/>
                </a:lnTo>
                <a:cubicBezTo>
                  <a:pt x="643139" y="1035191"/>
                  <a:pt x="589896" y="1072543"/>
                  <a:pt x="527928" y="1072543"/>
                </a:cubicBezTo>
                <a:cubicBezTo>
                  <a:pt x="444588" y="1072543"/>
                  <a:pt x="377027" y="1004982"/>
                  <a:pt x="377027" y="921642"/>
                </a:cubicBezTo>
                <a:cubicBezTo>
                  <a:pt x="377027" y="838302"/>
                  <a:pt x="444588" y="770741"/>
                  <a:pt x="527928" y="770741"/>
                </a:cubicBezTo>
                <a:cubicBezTo>
                  <a:pt x="589896" y="770741"/>
                  <a:pt x="643141" y="808095"/>
                  <a:pt x="666110" y="861628"/>
                </a:cubicBezTo>
                <a:lnTo>
                  <a:pt x="1169505" y="861628"/>
                </a:lnTo>
                <a:lnTo>
                  <a:pt x="1187237" y="678491"/>
                </a:lnTo>
                <a:cubicBezTo>
                  <a:pt x="1065090" y="622748"/>
                  <a:pt x="980704" y="499348"/>
                  <a:pt x="980704" y="356239"/>
                </a:cubicBezTo>
                <a:cubicBezTo>
                  <a:pt x="980704" y="159493"/>
                  <a:pt x="1140198" y="0"/>
                  <a:pt x="1336943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137160" tIns="68580" rIns="137160" bIns="6858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sz="2700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grpSp>
        <p:nvGrpSpPr>
          <p:cNvPr id="2" name="Google Shape;814;p73">
            <a:extLst>
              <a:ext uri="{FF2B5EF4-FFF2-40B4-BE49-F238E27FC236}">
                <a16:creationId xmlns:a16="http://schemas.microsoft.com/office/drawing/2014/main" id="{7BB12A6C-F46D-731D-C69B-9F51D46E62E6}"/>
              </a:ext>
            </a:extLst>
          </p:cNvPr>
          <p:cNvGrpSpPr/>
          <p:nvPr/>
        </p:nvGrpSpPr>
        <p:grpSpPr>
          <a:xfrm>
            <a:off x="1114973" y="5890925"/>
            <a:ext cx="7162250" cy="4200413"/>
            <a:chOff x="622550" y="2560100"/>
            <a:chExt cx="3581125" cy="2100206"/>
          </a:xfrm>
        </p:grpSpPr>
        <p:pic>
          <p:nvPicPr>
            <p:cNvPr id="3" name="Google Shape;815;p73">
              <a:extLst>
                <a:ext uri="{FF2B5EF4-FFF2-40B4-BE49-F238E27FC236}">
                  <a16:creationId xmlns:a16="http://schemas.microsoft.com/office/drawing/2014/main" id="{B1440DA2-1BD5-E55A-8818-08EF84F85B08}"/>
                </a:ext>
              </a:extLst>
            </p:cNvPr>
            <p:cNvPicPr preferRelativeResize="0"/>
            <p:nvPr/>
          </p:nvPicPr>
          <p:blipFill>
            <a:blip r:embed="rId2">
              <a:alphaModFix/>
            </a:blip>
            <a:stretch>
              <a:fillRect/>
            </a:stretch>
          </p:blipFill>
          <p:spPr>
            <a:xfrm>
              <a:off x="622550" y="2560100"/>
              <a:ext cx="3181713" cy="2100206"/>
            </a:xfrm>
            <a:prstGeom prst="rect">
              <a:avLst/>
            </a:prstGeom>
            <a:noFill/>
            <a:ln>
              <a:noFill/>
            </a:ln>
            <a:effectLst>
              <a:outerShdw blurRad="57150" dist="19050" dir="5400000" algn="bl" rotWithShape="0">
                <a:schemeClr val="dk2">
                  <a:alpha val="50000"/>
                </a:schemeClr>
              </a:outerShdw>
            </a:effectLst>
          </p:spPr>
        </p:pic>
        <p:pic>
          <p:nvPicPr>
            <p:cNvPr id="5" name="Google Shape;816;p73">
              <a:extLst>
                <a:ext uri="{FF2B5EF4-FFF2-40B4-BE49-F238E27FC236}">
                  <a16:creationId xmlns:a16="http://schemas.microsoft.com/office/drawing/2014/main" id="{3943D83A-5057-E172-6184-F9B52858AE5C}"/>
                </a:ext>
              </a:extLst>
            </p:cNvPr>
            <p:cNvPicPr preferRelativeResize="0"/>
            <p:nvPr/>
          </p:nvPicPr>
          <p:blipFill rotWithShape="1">
            <a:blip r:embed="rId3">
              <a:alphaModFix/>
            </a:blip>
            <a:srcRect t="8983"/>
            <a:stretch/>
          </p:blipFill>
          <p:spPr>
            <a:xfrm>
              <a:off x="1697417" y="2645285"/>
              <a:ext cx="1891642" cy="1798749"/>
            </a:xfrm>
            <a:prstGeom prst="rect">
              <a:avLst/>
            </a:prstGeom>
            <a:noFill/>
            <a:ln>
              <a:noFill/>
            </a:ln>
            <a:effectLst>
              <a:outerShdw blurRad="57150" dist="19050" dir="5400000" algn="bl" rotWithShape="0">
                <a:schemeClr val="dk2">
                  <a:alpha val="50000"/>
                </a:schemeClr>
              </a:outerShdw>
            </a:effectLst>
          </p:spPr>
        </p:pic>
        <p:pic>
          <p:nvPicPr>
            <p:cNvPr id="6" name="Google Shape;817;p73">
              <a:extLst>
                <a:ext uri="{FF2B5EF4-FFF2-40B4-BE49-F238E27FC236}">
                  <a16:creationId xmlns:a16="http://schemas.microsoft.com/office/drawing/2014/main" id="{406570BB-8589-B945-B57B-6F07F15310FC}"/>
                </a:ext>
              </a:extLst>
            </p:cNvPr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>
              <a:off x="2379407" y="3430953"/>
              <a:ext cx="1824268" cy="1147642"/>
            </a:xfrm>
            <a:prstGeom prst="rect">
              <a:avLst/>
            </a:prstGeom>
            <a:noFill/>
            <a:ln>
              <a:noFill/>
            </a:ln>
            <a:effectLst>
              <a:outerShdw blurRad="57150" dist="19050" dir="5400000" algn="bl" rotWithShape="0">
                <a:schemeClr val="dk2">
                  <a:alpha val="50000"/>
                </a:schemeClr>
              </a:outerShdw>
            </a:effectLst>
          </p:spPr>
        </p:pic>
        <p:pic>
          <p:nvPicPr>
            <p:cNvPr id="7" name="Google Shape;818;p73">
              <a:extLst>
                <a:ext uri="{FF2B5EF4-FFF2-40B4-BE49-F238E27FC236}">
                  <a16:creationId xmlns:a16="http://schemas.microsoft.com/office/drawing/2014/main" id="{240B5814-63DC-F5BB-9485-463D348198C8}"/>
                </a:ext>
              </a:extLst>
            </p:cNvPr>
            <p:cNvPicPr preferRelativeResize="0"/>
            <p:nvPr/>
          </p:nvPicPr>
          <p:blipFill>
            <a:blip r:embed="rId5">
              <a:alphaModFix/>
            </a:blip>
            <a:stretch>
              <a:fillRect/>
            </a:stretch>
          </p:blipFill>
          <p:spPr>
            <a:xfrm>
              <a:off x="1697415" y="3535535"/>
              <a:ext cx="1507559" cy="938500"/>
            </a:xfrm>
            <a:prstGeom prst="rect">
              <a:avLst/>
            </a:prstGeom>
            <a:noFill/>
            <a:ln>
              <a:noFill/>
            </a:ln>
            <a:effectLst>
              <a:outerShdw blurRad="57150" dist="19050" dir="5400000" algn="bl" rotWithShape="0">
                <a:schemeClr val="dk2">
                  <a:alpha val="50000"/>
                </a:schemeClr>
              </a:outerShdw>
            </a:effectLst>
          </p:spPr>
        </p:pic>
        <p:pic>
          <p:nvPicPr>
            <p:cNvPr id="8" name="Google Shape;819;p73">
              <a:extLst>
                <a:ext uri="{FF2B5EF4-FFF2-40B4-BE49-F238E27FC236}">
                  <a16:creationId xmlns:a16="http://schemas.microsoft.com/office/drawing/2014/main" id="{34E3E8CE-56C7-F269-E32A-582DCB19BA22}"/>
                </a:ext>
              </a:extLst>
            </p:cNvPr>
            <p:cNvPicPr preferRelativeResize="0"/>
            <p:nvPr/>
          </p:nvPicPr>
          <p:blipFill rotWithShape="1">
            <a:blip r:embed="rId6">
              <a:alphaModFix/>
            </a:blip>
            <a:srcRect b="14111"/>
            <a:stretch/>
          </p:blipFill>
          <p:spPr>
            <a:xfrm>
              <a:off x="679260" y="3674635"/>
              <a:ext cx="2582258" cy="985665"/>
            </a:xfrm>
            <a:prstGeom prst="rect">
              <a:avLst/>
            </a:prstGeom>
            <a:noFill/>
            <a:ln>
              <a:noFill/>
            </a:ln>
            <a:effectLst>
              <a:outerShdw blurRad="57150" dist="19050" dir="5400000" algn="bl" rotWithShape="0">
                <a:schemeClr val="dk2">
                  <a:alpha val="50000"/>
                </a:schemeClr>
              </a:outerShdw>
            </a:effectLst>
          </p:spPr>
        </p:pic>
      </p:grpSp>
      <p:grpSp>
        <p:nvGrpSpPr>
          <p:cNvPr id="9" name="Google Shape;810;p73">
            <a:extLst>
              <a:ext uri="{FF2B5EF4-FFF2-40B4-BE49-F238E27FC236}">
                <a16:creationId xmlns:a16="http://schemas.microsoft.com/office/drawing/2014/main" id="{CBBF1C7F-CAF0-C8F4-6F96-0606B31B7E35}"/>
              </a:ext>
            </a:extLst>
          </p:cNvPr>
          <p:cNvGrpSpPr/>
          <p:nvPr/>
        </p:nvGrpSpPr>
        <p:grpSpPr>
          <a:xfrm>
            <a:off x="9335561" y="5143501"/>
            <a:ext cx="8440674" cy="5071355"/>
            <a:chOff x="5161524" y="2752704"/>
            <a:chExt cx="3262475" cy="1960171"/>
          </a:xfrm>
        </p:grpSpPr>
        <p:pic>
          <p:nvPicPr>
            <p:cNvPr id="10" name="Google Shape;811;p73">
              <a:extLst>
                <a:ext uri="{FF2B5EF4-FFF2-40B4-BE49-F238E27FC236}">
                  <a16:creationId xmlns:a16="http://schemas.microsoft.com/office/drawing/2014/main" id="{6A102934-E11D-539C-7966-015DC2C09FAF}"/>
                </a:ext>
              </a:extLst>
            </p:cNvPr>
            <p:cNvPicPr preferRelativeResize="0"/>
            <p:nvPr/>
          </p:nvPicPr>
          <p:blipFill>
            <a:blip r:embed="rId7">
              <a:alphaModFix/>
            </a:blip>
            <a:stretch>
              <a:fillRect/>
            </a:stretch>
          </p:blipFill>
          <p:spPr>
            <a:xfrm>
              <a:off x="5161524" y="3066642"/>
              <a:ext cx="2260512" cy="1520456"/>
            </a:xfrm>
            <a:prstGeom prst="rect">
              <a:avLst/>
            </a:prstGeom>
            <a:noFill/>
            <a:ln>
              <a:noFill/>
            </a:ln>
            <a:effectLst>
              <a:outerShdw blurRad="57150" dist="19050" dir="5400000" algn="bl" rotWithShape="0">
                <a:schemeClr val="dk2">
                  <a:alpha val="50000"/>
                </a:schemeClr>
              </a:outerShdw>
            </a:effectLst>
          </p:spPr>
        </p:pic>
        <p:pic>
          <p:nvPicPr>
            <p:cNvPr id="11" name="Google Shape;812;p73">
              <a:extLst>
                <a:ext uri="{FF2B5EF4-FFF2-40B4-BE49-F238E27FC236}">
                  <a16:creationId xmlns:a16="http://schemas.microsoft.com/office/drawing/2014/main" id="{4C7AD1ED-39F1-7053-9CA3-5CC6FA93A556}"/>
                </a:ext>
              </a:extLst>
            </p:cNvPr>
            <p:cNvPicPr preferRelativeResize="0"/>
            <p:nvPr/>
          </p:nvPicPr>
          <p:blipFill>
            <a:blip r:embed="rId8">
              <a:alphaModFix/>
            </a:blip>
            <a:stretch>
              <a:fillRect/>
            </a:stretch>
          </p:blipFill>
          <p:spPr>
            <a:xfrm>
              <a:off x="6360833" y="2752704"/>
              <a:ext cx="2063166" cy="1834414"/>
            </a:xfrm>
            <a:prstGeom prst="rect">
              <a:avLst/>
            </a:prstGeom>
            <a:noFill/>
            <a:ln>
              <a:noFill/>
            </a:ln>
            <a:effectLst>
              <a:outerShdw blurRad="57150" dist="19050" dir="5400000" algn="bl" rotWithShape="0">
                <a:schemeClr val="dk2">
                  <a:alpha val="50000"/>
                </a:schemeClr>
              </a:outerShdw>
            </a:effectLst>
          </p:spPr>
        </p:pic>
        <p:pic>
          <p:nvPicPr>
            <p:cNvPr id="12" name="Google Shape;813;p73">
              <a:extLst>
                <a:ext uri="{FF2B5EF4-FFF2-40B4-BE49-F238E27FC236}">
                  <a16:creationId xmlns:a16="http://schemas.microsoft.com/office/drawing/2014/main" id="{0F6FEC01-BE51-622B-F667-0286937025FC}"/>
                </a:ext>
              </a:extLst>
            </p:cNvPr>
            <p:cNvPicPr preferRelativeResize="0"/>
            <p:nvPr/>
          </p:nvPicPr>
          <p:blipFill>
            <a:blip r:embed="rId9">
              <a:alphaModFix/>
            </a:blip>
            <a:stretch>
              <a:fillRect/>
            </a:stretch>
          </p:blipFill>
          <p:spPr>
            <a:xfrm>
              <a:off x="6003839" y="3685783"/>
              <a:ext cx="1251355" cy="1027092"/>
            </a:xfrm>
            <a:prstGeom prst="rect">
              <a:avLst/>
            </a:prstGeom>
            <a:noFill/>
            <a:ln>
              <a:noFill/>
            </a:ln>
            <a:effectLst>
              <a:outerShdw blurRad="57150" dist="19050" dir="5400000" algn="bl" rotWithShape="0">
                <a:schemeClr val="dk2">
                  <a:alpha val="50000"/>
                </a:schemeClr>
              </a:outerShdw>
            </a:effectLst>
          </p:spPr>
        </p:pic>
      </p:grpSp>
    </p:spTree>
    <p:extLst>
      <p:ext uri="{BB962C8B-B14F-4D97-AF65-F5344CB8AC3E}">
        <p14:creationId xmlns:p14="http://schemas.microsoft.com/office/powerpoint/2010/main" val="329301746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68518" b="-68518"/>
            </a:stretch>
          </a:blipFill>
        </p:spPr>
      </p:sp>
      <p:grpSp>
        <p:nvGrpSpPr>
          <p:cNvPr id="3" name="Group 3"/>
          <p:cNvGrpSpPr/>
          <p:nvPr/>
        </p:nvGrpSpPr>
        <p:grpSpPr>
          <a:xfrm>
            <a:off x="638926" y="874842"/>
            <a:ext cx="17010149" cy="8894027"/>
            <a:chOff x="0" y="0"/>
            <a:chExt cx="4480039" cy="2342460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4480039" cy="2342460"/>
            </a:xfrm>
            <a:custGeom>
              <a:avLst/>
              <a:gdLst/>
              <a:ahLst/>
              <a:cxnLst/>
              <a:rect l="l" t="t" r="r" b="b"/>
              <a:pathLst>
                <a:path w="4480039" h="2342460">
                  <a:moveTo>
                    <a:pt x="0" y="0"/>
                  </a:moveTo>
                  <a:lnTo>
                    <a:pt x="4480039" y="0"/>
                  </a:lnTo>
                  <a:lnTo>
                    <a:pt x="4480039" y="2342460"/>
                  </a:lnTo>
                  <a:lnTo>
                    <a:pt x="0" y="2342460"/>
                  </a:lnTo>
                  <a:close/>
                </a:path>
              </a:pathLst>
            </a:custGeom>
            <a:solidFill>
              <a:srgbClr val="FFFFEB"/>
            </a:solidFill>
          </p:spPr>
        </p:sp>
        <p:sp>
          <p:nvSpPr>
            <p:cNvPr id="5" name="TextBox 5"/>
            <p:cNvSpPr txBox="1"/>
            <p:nvPr/>
          </p:nvSpPr>
          <p:spPr>
            <a:xfrm>
              <a:off x="0" y="-47625"/>
              <a:ext cx="4480039" cy="239008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 rtl="1">
                <a:lnSpc>
                  <a:spcPts val="3359"/>
                </a:lnSpc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6" name="Group 6"/>
          <p:cNvGrpSpPr>
            <a:grpSpLocks noChangeAspect="1"/>
          </p:cNvGrpSpPr>
          <p:nvPr/>
        </p:nvGrpSpPr>
        <p:grpSpPr>
          <a:xfrm>
            <a:off x="2904446" y="2902166"/>
            <a:ext cx="783881" cy="783878"/>
            <a:chOff x="0" y="0"/>
            <a:chExt cx="6350000" cy="6349975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6350000" cy="6349974"/>
            </a:xfrm>
            <a:custGeom>
              <a:avLst/>
              <a:gdLst/>
              <a:ahLst/>
              <a:cxnLst/>
              <a:rect l="l" t="t" r="r" b="b"/>
              <a:pathLst>
                <a:path w="6350000" h="6349974">
                  <a:moveTo>
                    <a:pt x="6350000" y="3175025"/>
                  </a:moveTo>
                  <a:cubicBezTo>
                    <a:pt x="6350000" y="4928451"/>
                    <a:pt x="4928476" y="6349974"/>
                    <a:pt x="3175000" y="6349974"/>
                  </a:cubicBezTo>
                  <a:cubicBezTo>
                    <a:pt x="1421498" y="6349974"/>
                    <a:pt x="0" y="4928451"/>
                    <a:pt x="0" y="3175025"/>
                  </a:cubicBezTo>
                  <a:cubicBezTo>
                    <a:pt x="0" y="1421511"/>
                    <a:pt x="1421498" y="0"/>
                    <a:pt x="3175000" y="0"/>
                  </a:cubicBezTo>
                  <a:cubicBezTo>
                    <a:pt x="4928501" y="0"/>
                    <a:pt x="6350000" y="1421511"/>
                    <a:pt x="6350000" y="3175025"/>
                  </a:cubicBezTo>
                  <a:close/>
                </a:path>
              </a:pathLst>
            </a:custGeom>
            <a:solidFill>
              <a:srgbClr val="9DD193"/>
            </a:solidFill>
            <a:ln w="12700">
              <a:solidFill>
                <a:srgbClr val="000000"/>
              </a:solidFill>
            </a:ln>
          </p:spPr>
        </p:sp>
      </p:grpSp>
      <p:grpSp>
        <p:nvGrpSpPr>
          <p:cNvPr id="8" name="Group 8"/>
          <p:cNvGrpSpPr>
            <a:grpSpLocks noChangeAspect="1"/>
          </p:cNvGrpSpPr>
          <p:nvPr/>
        </p:nvGrpSpPr>
        <p:grpSpPr>
          <a:xfrm>
            <a:off x="8752060" y="2902166"/>
            <a:ext cx="783881" cy="783878"/>
            <a:chOff x="0" y="0"/>
            <a:chExt cx="6350000" cy="634997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6350000" cy="6349974"/>
            </a:xfrm>
            <a:custGeom>
              <a:avLst/>
              <a:gdLst/>
              <a:ahLst/>
              <a:cxnLst/>
              <a:rect l="l" t="t" r="r" b="b"/>
              <a:pathLst>
                <a:path w="6350000" h="6349974">
                  <a:moveTo>
                    <a:pt x="6350000" y="3175025"/>
                  </a:moveTo>
                  <a:cubicBezTo>
                    <a:pt x="6350000" y="4928451"/>
                    <a:pt x="4928476" y="6349974"/>
                    <a:pt x="3175000" y="6349974"/>
                  </a:cubicBezTo>
                  <a:cubicBezTo>
                    <a:pt x="1421498" y="6349974"/>
                    <a:pt x="0" y="4928451"/>
                    <a:pt x="0" y="3175025"/>
                  </a:cubicBezTo>
                  <a:cubicBezTo>
                    <a:pt x="0" y="1421511"/>
                    <a:pt x="1421498" y="0"/>
                    <a:pt x="3175000" y="0"/>
                  </a:cubicBezTo>
                  <a:cubicBezTo>
                    <a:pt x="4928501" y="0"/>
                    <a:pt x="6350000" y="1421511"/>
                    <a:pt x="6350000" y="3175025"/>
                  </a:cubicBezTo>
                  <a:close/>
                </a:path>
              </a:pathLst>
            </a:custGeom>
            <a:solidFill>
              <a:srgbClr val="9DD193"/>
            </a:solidFill>
            <a:ln w="12700">
              <a:solidFill>
                <a:srgbClr val="000000"/>
              </a:solidFill>
            </a:ln>
          </p:spPr>
        </p:sp>
      </p:grpSp>
      <p:grpSp>
        <p:nvGrpSpPr>
          <p:cNvPr id="10" name="Group 10"/>
          <p:cNvGrpSpPr>
            <a:grpSpLocks noChangeAspect="1"/>
          </p:cNvGrpSpPr>
          <p:nvPr/>
        </p:nvGrpSpPr>
        <p:grpSpPr>
          <a:xfrm>
            <a:off x="14384477" y="2902166"/>
            <a:ext cx="783881" cy="783878"/>
            <a:chOff x="0" y="0"/>
            <a:chExt cx="6350000" cy="6349975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6350000" cy="6349974"/>
            </a:xfrm>
            <a:custGeom>
              <a:avLst/>
              <a:gdLst/>
              <a:ahLst/>
              <a:cxnLst/>
              <a:rect l="l" t="t" r="r" b="b"/>
              <a:pathLst>
                <a:path w="6350000" h="6349974">
                  <a:moveTo>
                    <a:pt x="6350000" y="3175025"/>
                  </a:moveTo>
                  <a:cubicBezTo>
                    <a:pt x="6350000" y="4928451"/>
                    <a:pt x="4928476" y="6349974"/>
                    <a:pt x="3175000" y="6349974"/>
                  </a:cubicBezTo>
                  <a:cubicBezTo>
                    <a:pt x="1421498" y="6349974"/>
                    <a:pt x="0" y="4928451"/>
                    <a:pt x="0" y="3175025"/>
                  </a:cubicBezTo>
                  <a:cubicBezTo>
                    <a:pt x="0" y="1421511"/>
                    <a:pt x="1421498" y="0"/>
                    <a:pt x="3175000" y="0"/>
                  </a:cubicBezTo>
                  <a:cubicBezTo>
                    <a:pt x="4928501" y="0"/>
                    <a:pt x="6350000" y="1421511"/>
                    <a:pt x="6350000" y="3175025"/>
                  </a:cubicBezTo>
                  <a:close/>
                </a:path>
              </a:pathLst>
            </a:custGeom>
            <a:solidFill>
              <a:srgbClr val="9DD193"/>
            </a:solidFill>
            <a:ln w="12700">
              <a:solidFill>
                <a:srgbClr val="000000"/>
              </a:solidFill>
            </a:ln>
          </p:spPr>
        </p:sp>
      </p:grpSp>
      <p:sp>
        <p:nvSpPr>
          <p:cNvPr id="12" name="TextBox 12"/>
          <p:cNvSpPr txBox="1"/>
          <p:nvPr/>
        </p:nvSpPr>
        <p:spPr>
          <a:xfrm>
            <a:off x="3212447" y="2996608"/>
            <a:ext cx="167878" cy="55592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4480"/>
              </a:lnSpc>
              <a:spcBef>
                <a:spcPct val="0"/>
              </a:spcBef>
            </a:pPr>
            <a:r>
              <a:rPr lang="en-US" sz="3200">
                <a:solidFill>
                  <a:srgbClr val="403F3F"/>
                </a:solidFill>
                <a:latin typeface="League Spartan"/>
                <a:cs typeface="B Nazanin" panose="00000400000000000000" pitchFamily="2" charset="-78"/>
              </a:rPr>
              <a:t>1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8990945" y="2998976"/>
            <a:ext cx="306110" cy="55592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4480"/>
              </a:lnSpc>
              <a:spcBef>
                <a:spcPct val="0"/>
              </a:spcBef>
            </a:pPr>
            <a:r>
              <a:rPr lang="en-US" sz="3200">
                <a:solidFill>
                  <a:srgbClr val="403F3F"/>
                </a:solidFill>
                <a:latin typeface="League Spartan"/>
                <a:cs typeface="B Nazanin" panose="00000400000000000000" pitchFamily="2" charset="-78"/>
              </a:rPr>
              <a:t>2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14641282" y="2998976"/>
            <a:ext cx="270272" cy="55592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4480"/>
              </a:lnSpc>
              <a:spcBef>
                <a:spcPct val="0"/>
              </a:spcBef>
            </a:pPr>
            <a:r>
              <a:rPr lang="en-US" sz="3200">
                <a:solidFill>
                  <a:srgbClr val="403F3F"/>
                </a:solidFill>
                <a:latin typeface="League Spartan"/>
                <a:cs typeface="B Nazanin" panose="00000400000000000000" pitchFamily="2" charset="-78"/>
              </a:rPr>
              <a:t>3</a:t>
            </a:r>
          </a:p>
        </p:txBody>
      </p:sp>
      <p:sp>
        <p:nvSpPr>
          <p:cNvPr id="18" name="TextBox 18"/>
          <p:cNvSpPr txBox="1"/>
          <p:nvPr/>
        </p:nvSpPr>
        <p:spPr>
          <a:xfrm>
            <a:off x="7148333" y="3896226"/>
            <a:ext cx="3991334" cy="327673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lvl="0" algn="ctr" rtl="1">
              <a:lnSpc>
                <a:spcPct val="150000"/>
              </a:lnSpc>
              <a:spcBef>
                <a:spcPct val="0"/>
              </a:spcBef>
            </a:pPr>
            <a:r>
              <a:rPr lang="fa-IR" sz="2399" dirty="0">
                <a:solidFill>
                  <a:srgbClr val="403F3F"/>
                </a:solidFill>
                <a:latin typeface="Libre Baskerville"/>
                <a:cs typeface="B Nazanin" panose="00000400000000000000" pitchFamily="2" charset="-78"/>
              </a:rPr>
              <a:t>این قالب پاورپوینت گیاه پزشکی با تم مهندسی گیاه پزشکی، به شما این احساس را القا می کند که اطلاعات ارزشمندی را در اختیار دارید و با داشتن آنها می توانید به طور موثرتری به دیگران انتقال دهید.</a:t>
            </a:r>
            <a:endParaRPr lang="en-US" sz="2399" u="none" dirty="0">
              <a:solidFill>
                <a:srgbClr val="403F3F"/>
              </a:solidFill>
              <a:latin typeface="Libre Baskerville"/>
              <a:cs typeface="B Nazanin" panose="00000400000000000000" pitchFamily="2" charset="-78"/>
            </a:endParaRPr>
          </a:p>
        </p:txBody>
      </p:sp>
      <p:sp>
        <p:nvSpPr>
          <p:cNvPr id="19" name="TextBox 19"/>
          <p:cNvSpPr txBox="1"/>
          <p:nvPr/>
        </p:nvSpPr>
        <p:spPr>
          <a:xfrm>
            <a:off x="1137749" y="3896226"/>
            <a:ext cx="4317274" cy="327673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lvl="0" algn="ctr" rtl="1">
              <a:lnSpc>
                <a:spcPct val="150000"/>
              </a:lnSpc>
              <a:spcBef>
                <a:spcPct val="0"/>
              </a:spcBef>
            </a:pPr>
            <a:r>
              <a:rPr lang="fa-IR" sz="2399" dirty="0">
                <a:solidFill>
                  <a:srgbClr val="403F3F"/>
                </a:solidFill>
                <a:latin typeface="Libre Baskerville"/>
                <a:cs typeface="B Nazanin" panose="00000400000000000000" pitchFamily="2" charset="-78"/>
              </a:rPr>
              <a:t>این قالب پاورپوینت گیاه پزشکی با تم مهندسی گیاه پزشکی، به شما این احساس را القا می کند که اطلاعات ارزشمندی را در اختیار دارید و با داشتن آنها می توانید به طور موثرتری به دیگران انتقال دهید.</a:t>
            </a:r>
            <a:endParaRPr lang="en-US" sz="2399" u="none" dirty="0">
              <a:solidFill>
                <a:srgbClr val="403F3F"/>
              </a:solidFill>
              <a:latin typeface="Libre Baskerville"/>
              <a:cs typeface="B Nazanin" panose="00000400000000000000" pitchFamily="2" charset="-78"/>
            </a:endParaRPr>
          </a:p>
        </p:txBody>
      </p:sp>
      <p:sp>
        <p:nvSpPr>
          <p:cNvPr id="20" name="TextBox 20"/>
          <p:cNvSpPr txBox="1"/>
          <p:nvPr/>
        </p:nvSpPr>
        <p:spPr>
          <a:xfrm>
            <a:off x="12895759" y="3896226"/>
            <a:ext cx="3760423" cy="383053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lvl="0" algn="ctr" rtl="1">
              <a:lnSpc>
                <a:spcPct val="150000"/>
              </a:lnSpc>
              <a:spcBef>
                <a:spcPct val="0"/>
              </a:spcBef>
            </a:pPr>
            <a:r>
              <a:rPr lang="fa-IR" sz="2399" dirty="0">
                <a:solidFill>
                  <a:srgbClr val="403F3F"/>
                </a:solidFill>
                <a:latin typeface="Libre Baskerville"/>
                <a:cs typeface="B Nazanin" panose="00000400000000000000" pitchFamily="2" charset="-78"/>
              </a:rPr>
              <a:t>این قالب پاورپوینت گیاه پزشکی با تم مهندسی گیاه پزشکی، به شما این احساس را القا می کند که اطلاعات ارزشمندی را در اختیار دارید و با داشتن آنها می توانید به طور موثرتری به دیگران انتقال دهید.</a:t>
            </a:r>
            <a:endParaRPr lang="en-US" sz="2399" u="none" dirty="0">
              <a:solidFill>
                <a:srgbClr val="403F3F"/>
              </a:solidFill>
              <a:latin typeface="Libre Baskerville"/>
              <a:cs typeface="B Nazanin" panose="00000400000000000000" pitchFamily="2" charset="-78"/>
            </a:endParaRPr>
          </a:p>
        </p:txBody>
      </p:sp>
      <p:sp>
        <p:nvSpPr>
          <p:cNvPr id="21" name="TextBox 21"/>
          <p:cNvSpPr txBox="1"/>
          <p:nvPr/>
        </p:nvSpPr>
        <p:spPr>
          <a:xfrm>
            <a:off x="1137749" y="1206716"/>
            <a:ext cx="16008776" cy="148758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5759"/>
              </a:lnSpc>
            </a:pPr>
            <a:r>
              <a:rPr lang="fa-IR" sz="4800" dirty="0">
                <a:solidFill>
                  <a:srgbClr val="403F3F"/>
                </a:solidFill>
                <a:latin typeface="Libre Baskerville"/>
                <a:cs typeface="B Nazanin" panose="00000400000000000000" pitchFamily="2" charset="-78"/>
              </a:rPr>
              <a:t>دانلود این ارائه به عنوان</a:t>
            </a:r>
          </a:p>
          <a:p>
            <a:pPr algn="ctr" rtl="1">
              <a:lnSpc>
                <a:spcPts val="5759"/>
              </a:lnSpc>
            </a:pPr>
            <a:r>
              <a:rPr lang="fa-IR" sz="4800" dirty="0">
                <a:solidFill>
                  <a:srgbClr val="403F3F"/>
                </a:solidFill>
                <a:latin typeface="Libre Baskerville"/>
                <a:cs typeface="B Nazanin" panose="00000400000000000000" pitchFamily="2" charset="-78"/>
              </a:rPr>
              <a:t>یک قالب پاورپوینت در 3 مرحله</a:t>
            </a:r>
            <a:endParaRPr lang="en-US" sz="4800" dirty="0">
              <a:solidFill>
                <a:srgbClr val="403F3F"/>
              </a:solidFill>
              <a:latin typeface="Libre Baskerville"/>
              <a:cs typeface="B Nazanin" panose="00000400000000000000" pitchFamily="2" charset="-78"/>
            </a:endParaRPr>
          </a:p>
        </p:txBody>
      </p:sp>
      <p:sp>
        <p:nvSpPr>
          <p:cNvPr id="22" name="Freeform 22"/>
          <p:cNvSpPr/>
          <p:nvPr/>
        </p:nvSpPr>
        <p:spPr>
          <a:xfrm>
            <a:off x="-856544" y="-432586"/>
            <a:ext cx="2696390" cy="2615498"/>
          </a:xfrm>
          <a:custGeom>
            <a:avLst/>
            <a:gdLst/>
            <a:ahLst/>
            <a:cxnLst/>
            <a:rect l="l" t="t" r="r" b="b"/>
            <a:pathLst>
              <a:path w="2696390" h="2615498">
                <a:moveTo>
                  <a:pt x="0" y="0"/>
                </a:moveTo>
                <a:lnTo>
                  <a:pt x="2696390" y="0"/>
                </a:lnTo>
                <a:lnTo>
                  <a:pt x="2696390" y="2615498"/>
                </a:lnTo>
                <a:lnTo>
                  <a:pt x="0" y="2615498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sp>
        <p:nvSpPr>
          <p:cNvPr id="23" name="Freeform 23"/>
          <p:cNvSpPr/>
          <p:nvPr/>
        </p:nvSpPr>
        <p:spPr>
          <a:xfrm>
            <a:off x="16656182" y="8271059"/>
            <a:ext cx="2696390" cy="2615498"/>
          </a:xfrm>
          <a:custGeom>
            <a:avLst/>
            <a:gdLst/>
            <a:ahLst/>
            <a:cxnLst/>
            <a:rect l="l" t="t" r="r" b="b"/>
            <a:pathLst>
              <a:path w="2696390" h="2615498">
                <a:moveTo>
                  <a:pt x="0" y="0"/>
                </a:moveTo>
                <a:lnTo>
                  <a:pt x="2696390" y="0"/>
                </a:lnTo>
                <a:lnTo>
                  <a:pt x="2696390" y="2615498"/>
                </a:lnTo>
                <a:lnTo>
                  <a:pt x="0" y="2615498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pic>
        <p:nvPicPr>
          <p:cNvPr id="24" name="图片 28">
            <a:extLst>
              <a:ext uri="{FF2B5EF4-FFF2-40B4-BE49-F238E27FC236}">
                <a16:creationId xmlns:a16="http://schemas.microsoft.com/office/drawing/2014/main" id="{53D41235-CB46-37D8-5F58-55385660ED1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149880" y="6223267"/>
            <a:ext cx="3252180" cy="3252180"/>
          </a:xfrm>
          <a:prstGeom prst="rect">
            <a:avLst/>
          </a:prstGeom>
        </p:spPr>
      </p:pic>
      <p:pic>
        <p:nvPicPr>
          <p:cNvPr id="25" name="图片 34">
            <a:extLst>
              <a:ext uri="{FF2B5EF4-FFF2-40B4-BE49-F238E27FC236}">
                <a16:creationId xmlns:a16="http://schemas.microsoft.com/office/drawing/2014/main" id="{F9BE1C00-64CB-A716-10A7-33217B0F1E5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55152" y="6469511"/>
            <a:ext cx="3373969" cy="3373969"/>
          </a:xfrm>
          <a:prstGeom prst="rect">
            <a:avLst/>
          </a:prstGeom>
        </p:spPr>
      </p:pic>
      <p:pic>
        <p:nvPicPr>
          <p:cNvPr id="26" name="图片 50">
            <a:extLst>
              <a:ext uri="{FF2B5EF4-FFF2-40B4-BE49-F238E27FC236}">
                <a16:creationId xmlns:a16="http://schemas.microsoft.com/office/drawing/2014/main" id="{A519E20A-1B8F-F6FA-C21A-4EB66E7DFE7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509277">
            <a:off x="2593359" y="6936162"/>
            <a:ext cx="1818396" cy="251343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EDD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>
            <a:extLst>
              <a:ext uri="{FF2B5EF4-FFF2-40B4-BE49-F238E27FC236}">
                <a16:creationId xmlns:a16="http://schemas.microsoft.com/office/drawing/2014/main" id="{A4AAF11A-60B2-4EF8-A0FA-F778C8D3B3EC}"/>
              </a:ext>
            </a:extLst>
          </p:cNvPr>
          <p:cNvSpPr/>
          <p:nvPr/>
        </p:nvSpPr>
        <p:spPr>
          <a:xfrm>
            <a:off x="1697513" y="2339478"/>
            <a:ext cx="5055546" cy="7030764"/>
          </a:xfrm>
          <a:prstGeom prst="rect">
            <a:avLst/>
          </a:prstGeom>
          <a:noFill/>
          <a:ln>
            <a:solidFill>
              <a:srgbClr val="C0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ID" sz="2700">
              <a:cs typeface="B Nazanin" panose="00000400000000000000" pitchFamily="2" charset="-78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2D69D3ED-76C1-4832-9B00-A06E36611895}"/>
              </a:ext>
            </a:extLst>
          </p:cNvPr>
          <p:cNvSpPr/>
          <p:nvPr/>
        </p:nvSpPr>
        <p:spPr>
          <a:xfrm>
            <a:off x="1736839" y="1318853"/>
            <a:ext cx="15786629" cy="64633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 rtl="1"/>
            <a:r>
              <a:rPr lang="fa-IR" sz="2100" dirty="0">
                <a:solidFill>
                  <a:schemeClr val="tx1">
                    <a:lumMod val="50000"/>
                    <a:lumOff val="50000"/>
                  </a:schemeClr>
                </a:solidFill>
                <a:cs typeface="B Nazanin" panose="00000400000000000000" pitchFamily="2" charset="-78"/>
              </a:rPr>
              <a:t>مشتری بسیار مهم است، مشتری توسط مشتری دنبال خواهد شد. زیرا زمین پاک است و هیچ کس نمی خواهد آن را به آسانی زینت دهد. سس فردا با پیکان شلیک می شود. مهم نیست که چه، </a:t>
            </a:r>
            <a:r>
              <a:rPr lang="en-ID" sz="2100" dirty="0" err="1">
                <a:solidFill>
                  <a:schemeClr val="tx1">
                    <a:lumMod val="50000"/>
                    <a:lumOff val="50000"/>
                  </a:schemeClr>
                </a:solidFill>
                <a:cs typeface="B Nazanin" panose="00000400000000000000" pitchFamily="2" charset="-78"/>
              </a:rPr>
              <a:t>nibh</a:t>
            </a:r>
            <a:r>
              <a:rPr lang="en-ID" sz="2100" dirty="0">
                <a:solidFill>
                  <a:schemeClr val="tx1">
                    <a:lumMod val="50000"/>
                    <a:lumOff val="50000"/>
                  </a:schemeClr>
                </a:solidFill>
                <a:cs typeface="B Nazanin" panose="00000400000000000000" pitchFamily="2" charset="-78"/>
              </a:rPr>
              <a:t> </a:t>
            </a:r>
            <a:r>
              <a:rPr lang="en-ID" sz="2100" dirty="0" err="1">
                <a:solidFill>
                  <a:schemeClr val="tx1">
                    <a:lumMod val="50000"/>
                    <a:lumOff val="50000"/>
                  </a:schemeClr>
                </a:solidFill>
                <a:cs typeface="B Nazanin" panose="00000400000000000000" pitchFamily="2" charset="-78"/>
              </a:rPr>
              <a:t>sagittis</a:t>
            </a:r>
            <a:r>
              <a:rPr lang="en-ID" sz="2100" dirty="0">
                <a:solidFill>
                  <a:schemeClr val="tx1">
                    <a:lumMod val="50000"/>
                    <a:lumOff val="50000"/>
                  </a:schemeClr>
                </a:solidFill>
                <a:cs typeface="B Nazanin" panose="00000400000000000000" pitchFamily="2" charset="-78"/>
              </a:rPr>
              <a:t> </a:t>
            </a:r>
            <a:r>
              <a:rPr lang="en-ID" sz="2100" dirty="0" err="1">
                <a:solidFill>
                  <a:schemeClr val="tx1">
                    <a:lumMod val="50000"/>
                    <a:lumOff val="50000"/>
                  </a:schemeClr>
                </a:solidFill>
                <a:cs typeface="B Nazanin" panose="00000400000000000000" pitchFamily="2" charset="-78"/>
              </a:rPr>
              <a:t>tincidunt</a:t>
            </a:r>
            <a:r>
              <a:rPr lang="en-ID" sz="2100" dirty="0">
                <a:solidFill>
                  <a:schemeClr val="tx1">
                    <a:lumMod val="50000"/>
                    <a:lumOff val="50000"/>
                  </a:schemeClr>
                </a:solidFill>
                <a:cs typeface="B Nazanin" panose="00000400000000000000" pitchFamily="2" charset="-78"/>
              </a:rPr>
              <a:t> </a:t>
            </a:r>
            <a:r>
              <a:rPr lang="fa-IR" sz="2100" dirty="0">
                <a:solidFill>
                  <a:schemeClr val="tx1">
                    <a:lumMod val="50000"/>
                    <a:lumOff val="50000"/>
                  </a:schemeClr>
                </a:solidFill>
                <a:cs typeface="B Nazanin" panose="00000400000000000000" pitchFamily="2" charset="-78"/>
              </a:rPr>
              <a:t>چاپلوسی، هر </a:t>
            </a:r>
            <a:r>
              <a:rPr lang="en-ID" sz="2100" dirty="0" err="1">
                <a:solidFill>
                  <a:schemeClr val="tx1">
                    <a:lumMod val="50000"/>
                    <a:lumOff val="50000"/>
                  </a:schemeClr>
                </a:solidFill>
                <a:cs typeface="B Nazanin" panose="00000400000000000000" pitchFamily="2" charset="-78"/>
              </a:rPr>
              <a:t>sem</a:t>
            </a:r>
            <a:r>
              <a:rPr lang="en-ID" sz="2100" dirty="0">
                <a:solidFill>
                  <a:schemeClr val="tx1">
                    <a:lumMod val="50000"/>
                    <a:lumOff val="50000"/>
                  </a:schemeClr>
                </a:solidFill>
                <a:cs typeface="B Nazanin" panose="00000400000000000000" pitchFamily="2" charset="-78"/>
              </a:rPr>
              <a:t> </a:t>
            </a:r>
            <a:r>
              <a:rPr lang="en-ID" sz="2100" dirty="0" err="1">
                <a:solidFill>
                  <a:schemeClr val="tx1">
                    <a:lumMod val="50000"/>
                    <a:lumOff val="50000"/>
                  </a:schemeClr>
                </a:solidFill>
                <a:cs typeface="B Nazanin" panose="00000400000000000000" pitchFamily="2" charset="-78"/>
              </a:rPr>
              <a:t>venenatis</a:t>
            </a:r>
            <a:r>
              <a:rPr lang="en-ID" sz="2100" dirty="0">
                <a:solidFill>
                  <a:schemeClr val="tx1">
                    <a:lumMod val="50000"/>
                    <a:lumOff val="50000"/>
                  </a:schemeClr>
                </a:solidFill>
                <a:cs typeface="B Nazanin" panose="00000400000000000000" pitchFamily="2" charset="-78"/>
              </a:rPr>
              <a:t> </a:t>
            </a:r>
            <a:r>
              <a:rPr lang="en-ID" sz="2100" dirty="0" err="1">
                <a:solidFill>
                  <a:schemeClr val="tx1">
                    <a:lumMod val="50000"/>
                    <a:lumOff val="50000"/>
                  </a:schemeClr>
                </a:solidFill>
                <a:cs typeface="B Nazanin" panose="00000400000000000000" pitchFamily="2" charset="-78"/>
              </a:rPr>
              <a:t>turpis</a:t>
            </a:r>
            <a:r>
              <a:rPr lang="en-ID" sz="2100" dirty="0">
                <a:solidFill>
                  <a:schemeClr val="tx1">
                    <a:lumMod val="50000"/>
                    <a:lumOff val="50000"/>
                  </a:schemeClr>
                </a:solidFill>
                <a:cs typeface="B Nazanin" panose="00000400000000000000" pitchFamily="2" charset="-78"/>
              </a:rPr>
              <a:t>.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3C8DFB40-485C-4264-9997-E45DE95B0CEF}"/>
              </a:ext>
            </a:extLst>
          </p:cNvPr>
          <p:cNvSpPr txBox="1"/>
          <p:nvPr/>
        </p:nvSpPr>
        <p:spPr>
          <a:xfrm>
            <a:off x="1736839" y="294335"/>
            <a:ext cx="15786629" cy="923330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r" rtl="1"/>
            <a:r>
              <a:rPr lang="fa-IR" sz="60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cs typeface="B Nazanin" panose="00000400000000000000" pitchFamily="2" charset="-78"/>
              </a:rPr>
              <a:t>ارائه زیست شناسی</a:t>
            </a:r>
            <a:endParaRPr lang="en-ID" sz="6000" dirty="0">
              <a:solidFill>
                <a:schemeClr val="tx1">
                  <a:lumMod val="50000"/>
                  <a:lumOff val="50000"/>
                </a:schemeClr>
              </a:solidFill>
              <a:latin typeface="+mj-lt"/>
              <a:cs typeface="B Nazanin" panose="00000400000000000000" pitchFamily="2" charset="-78"/>
            </a:endParaRPr>
          </a:p>
        </p:txBody>
      </p:sp>
      <p:sp>
        <p:nvSpPr>
          <p:cNvPr id="23" name="Date Placeholder 22">
            <a:extLst>
              <a:ext uri="{FF2B5EF4-FFF2-40B4-BE49-F238E27FC236}">
                <a16:creationId xmlns:a16="http://schemas.microsoft.com/office/drawing/2014/main" id="{BF73FD06-9615-4A02-929D-B2833C5710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r" rtl="1"/>
            <a:fld id="{3689D485-DD5C-49A0-B69E-100A0177D231}" type="datetime1">
              <a:rPr lang="en-ID" smtClean="0">
                <a:cs typeface="B Nazanin" panose="00000400000000000000" pitchFamily="2" charset="-78"/>
              </a:rPr>
              <a:pPr algn="r" rtl="1"/>
              <a:t>19/03/2024</a:t>
            </a:fld>
            <a:endParaRPr lang="en-ID">
              <a:cs typeface="B Nazanin" panose="00000400000000000000" pitchFamily="2" charset="-78"/>
            </a:endParaRPr>
          </a:p>
        </p:txBody>
      </p:sp>
      <p:sp>
        <p:nvSpPr>
          <p:cNvPr id="24" name="Slide Number Placeholder 23">
            <a:extLst>
              <a:ext uri="{FF2B5EF4-FFF2-40B4-BE49-F238E27FC236}">
                <a16:creationId xmlns:a16="http://schemas.microsoft.com/office/drawing/2014/main" id="{0080DD46-1C2C-451B-BC59-53AB4C7142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1"/>
            <a:fld id="{EBC375DF-874D-4327-B240-85E09413A3B3}" type="slidenum">
              <a:rPr lang="en-ID" smtClean="0">
                <a:cs typeface="B Nazanin" panose="00000400000000000000" pitchFamily="2" charset="-78"/>
              </a:rPr>
              <a:pPr algn="l" rtl="1"/>
              <a:t>30</a:t>
            </a:fld>
            <a:endParaRPr lang="en-ID">
              <a:cs typeface="B Nazanin" panose="00000400000000000000" pitchFamily="2" charset="-78"/>
            </a:endParaRPr>
          </a:p>
        </p:txBody>
      </p:sp>
      <p:sp>
        <p:nvSpPr>
          <p:cNvPr id="57" name="Rectangle: Rounded Corners 56">
            <a:extLst>
              <a:ext uri="{FF2B5EF4-FFF2-40B4-BE49-F238E27FC236}">
                <a16:creationId xmlns:a16="http://schemas.microsoft.com/office/drawing/2014/main" id="{A9F0B78F-3BAE-426E-BA4B-F7AC249FD4B3}"/>
              </a:ext>
            </a:extLst>
          </p:cNvPr>
          <p:cNvSpPr/>
          <p:nvPr/>
        </p:nvSpPr>
        <p:spPr>
          <a:xfrm>
            <a:off x="7778160" y="3454176"/>
            <a:ext cx="4869648" cy="3380439"/>
          </a:xfrm>
          <a:prstGeom prst="roundRect">
            <a:avLst>
              <a:gd name="adj" fmla="val 5713"/>
            </a:avLst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sz="21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مشتری بسیار مهم است، مشتری توسط مشتری دنبال خواهد شد. زیرا زمین پاک است و هیچ کس نمی خواهد آن را به آسانی زینت دهد. سس فردا با پیکان شلیک می شود. مهم نیست که چه، </a:t>
            </a:r>
            <a:r>
              <a:rPr lang="en-ID" sz="2100" dirty="0" err="1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nibh</a:t>
            </a:r>
            <a:r>
              <a:rPr lang="en-ID" sz="21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 </a:t>
            </a:r>
            <a:r>
              <a:rPr lang="en-ID" sz="2100" dirty="0" err="1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sagittis</a:t>
            </a:r>
            <a:r>
              <a:rPr lang="en-ID" sz="21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 </a:t>
            </a:r>
            <a:r>
              <a:rPr lang="en-ID" sz="2100" dirty="0" err="1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tincidunt</a:t>
            </a:r>
            <a:r>
              <a:rPr lang="en-ID" sz="21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 </a:t>
            </a:r>
            <a:r>
              <a:rPr lang="fa-IR" sz="21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چاپلوسی، هر </a:t>
            </a:r>
            <a:r>
              <a:rPr lang="en-ID" sz="2100" dirty="0" err="1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sem</a:t>
            </a:r>
            <a:r>
              <a:rPr lang="en-ID" sz="21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 </a:t>
            </a:r>
            <a:r>
              <a:rPr lang="en-ID" sz="2100" dirty="0" err="1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venenatis</a:t>
            </a:r>
            <a:r>
              <a:rPr lang="en-ID" sz="21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 </a:t>
            </a:r>
            <a:r>
              <a:rPr lang="en-ID" sz="2100" dirty="0" err="1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turpis</a:t>
            </a:r>
            <a:r>
              <a:rPr lang="en-ID" sz="21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.</a:t>
            </a:r>
          </a:p>
        </p:txBody>
      </p:sp>
      <p:sp>
        <p:nvSpPr>
          <p:cNvPr id="58" name="Rectangle: Top Corners Rounded 57">
            <a:extLst>
              <a:ext uri="{FF2B5EF4-FFF2-40B4-BE49-F238E27FC236}">
                <a16:creationId xmlns:a16="http://schemas.microsoft.com/office/drawing/2014/main" id="{CB7E8F77-5AFE-4324-B500-0F213085CA47}"/>
              </a:ext>
            </a:extLst>
          </p:cNvPr>
          <p:cNvSpPr/>
          <p:nvPr/>
        </p:nvSpPr>
        <p:spPr>
          <a:xfrm>
            <a:off x="7778160" y="2524080"/>
            <a:ext cx="4869648" cy="843435"/>
          </a:xfrm>
          <a:prstGeom prst="round2SameRect">
            <a:avLst>
              <a:gd name="adj1" fmla="val 29089"/>
              <a:gd name="adj2" fmla="val 0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en-US" sz="2700" b="1" dirty="0">
                <a:cs typeface="B Nazanin" panose="00000400000000000000" pitchFamily="2" charset="-78"/>
              </a:rPr>
              <a:t>LOREM IPSUM</a:t>
            </a:r>
            <a:endParaRPr lang="en-ID" sz="2700" b="1" dirty="0">
              <a:cs typeface="B Nazanin" panose="00000400000000000000" pitchFamily="2" charset="-78"/>
            </a:endParaRPr>
          </a:p>
        </p:txBody>
      </p:sp>
      <p:sp>
        <p:nvSpPr>
          <p:cNvPr id="59" name="Rectangle: Rounded Corners 58">
            <a:extLst>
              <a:ext uri="{FF2B5EF4-FFF2-40B4-BE49-F238E27FC236}">
                <a16:creationId xmlns:a16="http://schemas.microsoft.com/office/drawing/2014/main" id="{B57E8821-3AF9-4E46-AF31-490F359B2DC5}"/>
              </a:ext>
            </a:extLst>
          </p:cNvPr>
          <p:cNvSpPr/>
          <p:nvPr/>
        </p:nvSpPr>
        <p:spPr>
          <a:xfrm>
            <a:off x="12780789" y="3454176"/>
            <a:ext cx="4869648" cy="3380439"/>
          </a:xfrm>
          <a:prstGeom prst="roundRect">
            <a:avLst>
              <a:gd name="adj" fmla="val 5713"/>
            </a:avLst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sz="21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مشتری بسیار مهم است، مشتری توسط مشتری دنبال خواهد شد. زیرا زمین پاک است و هیچ کس نمی خواهد آن را به آسانی زینت دهد. سس فردا با پیکان شلیک می شود. مهم نیست که چه، </a:t>
            </a:r>
            <a:r>
              <a:rPr lang="en-ID" sz="2100" dirty="0" err="1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nibh</a:t>
            </a:r>
            <a:r>
              <a:rPr lang="en-ID" sz="21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 </a:t>
            </a:r>
            <a:r>
              <a:rPr lang="en-ID" sz="2100" dirty="0" err="1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sagittis</a:t>
            </a:r>
            <a:r>
              <a:rPr lang="en-ID" sz="21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 </a:t>
            </a:r>
            <a:r>
              <a:rPr lang="en-ID" sz="2100" dirty="0" err="1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tincidunt</a:t>
            </a:r>
            <a:r>
              <a:rPr lang="en-ID" sz="21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 </a:t>
            </a:r>
            <a:r>
              <a:rPr lang="fa-IR" sz="21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چاپلوسی، هر </a:t>
            </a:r>
            <a:r>
              <a:rPr lang="en-ID" sz="2100" dirty="0" err="1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sem</a:t>
            </a:r>
            <a:r>
              <a:rPr lang="en-ID" sz="21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 </a:t>
            </a:r>
            <a:r>
              <a:rPr lang="en-ID" sz="2100" dirty="0" err="1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venenatis</a:t>
            </a:r>
            <a:r>
              <a:rPr lang="en-ID" sz="21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 </a:t>
            </a:r>
            <a:r>
              <a:rPr lang="en-ID" sz="2100" dirty="0" err="1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turpis</a:t>
            </a:r>
            <a:r>
              <a:rPr lang="en-ID" sz="21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.</a:t>
            </a:r>
          </a:p>
        </p:txBody>
      </p:sp>
      <p:sp>
        <p:nvSpPr>
          <p:cNvPr id="60" name="Rectangle: Top Corners Rounded 59">
            <a:extLst>
              <a:ext uri="{FF2B5EF4-FFF2-40B4-BE49-F238E27FC236}">
                <a16:creationId xmlns:a16="http://schemas.microsoft.com/office/drawing/2014/main" id="{2BC86CD5-D475-4A74-ADE3-2CBB6E4BD163}"/>
              </a:ext>
            </a:extLst>
          </p:cNvPr>
          <p:cNvSpPr/>
          <p:nvPr/>
        </p:nvSpPr>
        <p:spPr>
          <a:xfrm>
            <a:off x="12780789" y="2524080"/>
            <a:ext cx="4869648" cy="843435"/>
          </a:xfrm>
          <a:prstGeom prst="round2SameRect">
            <a:avLst>
              <a:gd name="adj1" fmla="val 29089"/>
              <a:gd name="adj2" fmla="val 0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en-US" sz="2700" b="1" dirty="0">
                <a:cs typeface="B Nazanin" panose="00000400000000000000" pitchFamily="2" charset="-78"/>
              </a:rPr>
              <a:t>LOREM IPSUM</a:t>
            </a:r>
            <a:endParaRPr lang="en-ID" sz="2700" b="1" dirty="0">
              <a:cs typeface="B Nazanin" panose="00000400000000000000" pitchFamily="2" charset="-78"/>
            </a:endParaRPr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F19966A5-B074-47EE-8C3A-4A38FB5BF375}"/>
              </a:ext>
            </a:extLst>
          </p:cNvPr>
          <p:cNvSpPr/>
          <p:nvPr/>
        </p:nvSpPr>
        <p:spPr>
          <a:xfrm>
            <a:off x="1790462" y="3454176"/>
            <a:ext cx="4869648" cy="3380439"/>
          </a:xfrm>
          <a:prstGeom prst="roundRect">
            <a:avLst>
              <a:gd name="adj" fmla="val 5713"/>
            </a:avLst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sz="21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مشتری بسیار مهم است، مشتری توسط مشتری دنبال خواهد شد. زیرا زمین پاک است و هیچ کس نمی خواهد آن را به آسانی زینت دهد. سس فردا با پیکان شلیک می شود. مهم نیست که چه، </a:t>
            </a:r>
            <a:r>
              <a:rPr lang="en-ID" sz="2100" dirty="0" err="1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nibh</a:t>
            </a:r>
            <a:r>
              <a:rPr lang="en-ID" sz="21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 </a:t>
            </a:r>
            <a:r>
              <a:rPr lang="en-ID" sz="2100" dirty="0" err="1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sagittis</a:t>
            </a:r>
            <a:r>
              <a:rPr lang="en-ID" sz="21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 </a:t>
            </a:r>
            <a:r>
              <a:rPr lang="en-ID" sz="2100" dirty="0" err="1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tincidunt</a:t>
            </a:r>
            <a:r>
              <a:rPr lang="en-ID" sz="21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 </a:t>
            </a:r>
            <a:r>
              <a:rPr lang="fa-IR" sz="21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چاپلوسی، هر </a:t>
            </a:r>
            <a:r>
              <a:rPr lang="en-ID" sz="2100" dirty="0" err="1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sem</a:t>
            </a:r>
            <a:r>
              <a:rPr lang="en-ID" sz="21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 </a:t>
            </a:r>
            <a:r>
              <a:rPr lang="en-ID" sz="2100" dirty="0" err="1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venenatis</a:t>
            </a:r>
            <a:r>
              <a:rPr lang="en-ID" sz="21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 </a:t>
            </a:r>
            <a:r>
              <a:rPr lang="en-ID" sz="2100" dirty="0" err="1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turpis</a:t>
            </a:r>
            <a:r>
              <a:rPr lang="en-ID" sz="21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.</a:t>
            </a:r>
          </a:p>
        </p:txBody>
      </p:sp>
      <p:grpSp>
        <p:nvGrpSpPr>
          <p:cNvPr id="39" name="Group 38">
            <a:extLst>
              <a:ext uri="{FF2B5EF4-FFF2-40B4-BE49-F238E27FC236}">
                <a16:creationId xmlns:a16="http://schemas.microsoft.com/office/drawing/2014/main" id="{4753340E-A46E-4C9D-8BC5-BA916DA4340E}"/>
              </a:ext>
            </a:extLst>
          </p:cNvPr>
          <p:cNvGrpSpPr/>
          <p:nvPr/>
        </p:nvGrpSpPr>
        <p:grpSpPr>
          <a:xfrm>
            <a:off x="3917843" y="7029530"/>
            <a:ext cx="614886" cy="688854"/>
            <a:chOff x="6005177" y="5895031"/>
            <a:chExt cx="253382" cy="283863"/>
          </a:xfrm>
        </p:grpSpPr>
        <p:sp>
          <p:nvSpPr>
            <p:cNvPr id="40" name="Freeform 255">
              <a:extLst>
                <a:ext uri="{FF2B5EF4-FFF2-40B4-BE49-F238E27FC236}">
                  <a16:creationId xmlns:a16="http://schemas.microsoft.com/office/drawing/2014/main" id="{02C1FA69-68A8-42AA-B860-DC8449F037F1}"/>
                </a:ext>
              </a:extLst>
            </p:cNvPr>
            <p:cNvSpPr>
              <a:spLocks/>
            </p:cNvSpPr>
            <p:nvPr/>
          </p:nvSpPr>
          <p:spPr bwMode="auto">
            <a:xfrm>
              <a:off x="6005177" y="5895031"/>
              <a:ext cx="253382" cy="165746"/>
            </a:xfrm>
            <a:custGeom>
              <a:avLst/>
              <a:gdLst>
                <a:gd name="T0" fmla="*/ 261 w 536"/>
                <a:gd name="T1" fmla="*/ 345 h 348"/>
                <a:gd name="T2" fmla="*/ 265 w 536"/>
                <a:gd name="T3" fmla="*/ 347 h 348"/>
                <a:gd name="T4" fmla="*/ 268 w 536"/>
                <a:gd name="T5" fmla="*/ 348 h 348"/>
                <a:gd name="T6" fmla="*/ 272 w 536"/>
                <a:gd name="T7" fmla="*/ 347 h 348"/>
                <a:gd name="T8" fmla="*/ 276 w 536"/>
                <a:gd name="T9" fmla="*/ 345 h 348"/>
                <a:gd name="T10" fmla="*/ 534 w 536"/>
                <a:gd name="T11" fmla="*/ 87 h 348"/>
                <a:gd name="T12" fmla="*/ 536 w 536"/>
                <a:gd name="T13" fmla="*/ 84 h 348"/>
                <a:gd name="T14" fmla="*/ 536 w 536"/>
                <a:gd name="T15" fmla="*/ 80 h 348"/>
                <a:gd name="T16" fmla="*/ 536 w 536"/>
                <a:gd name="T17" fmla="*/ 76 h 348"/>
                <a:gd name="T18" fmla="*/ 534 w 536"/>
                <a:gd name="T19" fmla="*/ 73 h 348"/>
                <a:gd name="T20" fmla="*/ 463 w 536"/>
                <a:gd name="T21" fmla="*/ 4 h 348"/>
                <a:gd name="T22" fmla="*/ 460 w 536"/>
                <a:gd name="T23" fmla="*/ 2 h 348"/>
                <a:gd name="T24" fmla="*/ 457 w 536"/>
                <a:gd name="T25" fmla="*/ 0 h 348"/>
                <a:gd name="T26" fmla="*/ 453 w 536"/>
                <a:gd name="T27" fmla="*/ 2 h 348"/>
                <a:gd name="T28" fmla="*/ 449 w 536"/>
                <a:gd name="T29" fmla="*/ 4 h 348"/>
                <a:gd name="T30" fmla="*/ 268 w 536"/>
                <a:gd name="T31" fmla="*/ 185 h 348"/>
                <a:gd name="T32" fmla="*/ 87 w 536"/>
                <a:gd name="T33" fmla="*/ 4 h 348"/>
                <a:gd name="T34" fmla="*/ 83 w 536"/>
                <a:gd name="T35" fmla="*/ 2 h 348"/>
                <a:gd name="T36" fmla="*/ 79 w 536"/>
                <a:gd name="T37" fmla="*/ 0 h 348"/>
                <a:gd name="T38" fmla="*/ 76 w 536"/>
                <a:gd name="T39" fmla="*/ 2 h 348"/>
                <a:gd name="T40" fmla="*/ 72 w 536"/>
                <a:gd name="T41" fmla="*/ 4 h 348"/>
                <a:gd name="T42" fmla="*/ 3 w 536"/>
                <a:gd name="T43" fmla="*/ 73 h 348"/>
                <a:gd name="T44" fmla="*/ 1 w 536"/>
                <a:gd name="T45" fmla="*/ 76 h 348"/>
                <a:gd name="T46" fmla="*/ 0 w 536"/>
                <a:gd name="T47" fmla="*/ 80 h 348"/>
                <a:gd name="T48" fmla="*/ 1 w 536"/>
                <a:gd name="T49" fmla="*/ 84 h 348"/>
                <a:gd name="T50" fmla="*/ 3 w 536"/>
                <a:gd name="T51" fmla="*/ 87 h 348"/>
                <a:gd name="T52" fmla="*/ 261 w 536"/>
                <a:gd name="T53" fmla="*/ 345 h 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36" h="348">
                  <a:moveTo>
                    <a:pt x="261" y="345"/>
                  </a:moveTo>
                  <a:lnTo>
                    <a:pt x="265" y="347"/>
                  </a:lnTo>
                  <a:lnTo>
                    <a:pt x="268" y="348"/>
                  </a:lnTo>
                  <a:lnTo>
                    <a:pt x="272" y="347"/>
                  </a:lnTo>
                  <a:lnTo>
                    <a:pt x="276" y="345"/>
                  </a:lnTo>
                  <a:lnTo>
                    <a:pt x="534" y="87"/>
                  </a:lnTo>
                  <a:lnTo>
                    <a:pt x="536" y="84"/>
                  </a:lnTo>
                  <a:lnTo>
                    <a:pt x="536" y="80"/>
                  </a:lnTo>
                  <a:lnTo>
                    <a:pt x="536" y="76"/>
                  </a:lnTo>
                  <a:lnTo>
                    <a:pt x="534" y="73"/>
                  </a:lnTo>
                  <a:lnTo>
                    <a:pt x="463" y="4"/>
                  </a:lnTo>
                  <a:lnTo>
                    <a:pt x="460" y="2"/>
                  </a:lnTo>
                  <a:lnTo>
                    <a:pt x="457" y="0"/>
                  </a:lnTo>
                  <a:lnTo>
                    <a:pt x="453" y="2"/>
                  </a:lnTo>
                  <a:lnTo>
                    <a:pt x="449" y="4"/>
                  </a:lnTo>
                  <a:lnTo>
                    <a:pt x="268" y="185"/>
                  </a:lnTo>
                  <a:lnTo>
                    <a:pt x="87" y="4"/>
                  </a:lnTo>
                  <a:lnTo>
                    <a:pt x="83" y="2"/>
                  </a:lnTo>
                  <a:lnTo>
                    <a:pt x="79" y="0"/>
                  </a:lnTo>
                  <a:lnTo>
                    <a:pt x="76" y="2"/>
                  </a:lnTo>
                  <a:lnTo>
                    <a:pt x="72" y="4"/>
                  </a:lnTo>
                  <a:lnTo>
                    <a:pt x="3" y="73"/>
                  </a:lnTo>
                  <a:lnTo>
                    <a:pt x="1" y="76"/>
                  </a:lnTo>
                  <a:lnTo>
                    <a:pt x="0" y="80"/>
                  </a:lnTo>
                  <a:lnTo>
                    <a:pt x="1" y="84"/>
                  </a:lnTo>
                  <a:lnTo>
                    <a:pt x="3" y="87"/>
                  </a:lnTo>
                  <a:lnTo>
                    <a:pt x="261" y="345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n-US" sz="2700">
                <a:cs typeface="B Nazanin" panose="00000400000000000000" pitchFamily="2" charset="-78"/>
              </a:endParaRPr>
            </a:p>
          </p:txBody>
        </p:sp>
        <p:sp>
          <p:nvSpPr>
            <p:cNvPr id="41" name="Freeform 256">
              <a:extLst>
                <a:ext uri="{FF2B5EF4-FFF2-40B4-BE49-F238E27FC236}">
                  <a16:creationId xmlns:a16="http://schemas.microsoft.com/office/drawing/2014/main" id="{A458F6FE-00A4-44CC-B573-5E9F43FAAF50}"/>
                </a:ext>
              </a:extLst>
            </p:cNvPr>
            <p:cNvSpPr>
              <a:spLocks/>
            </p:cNvSpPr>
            <p:nvPr/>
          </p:nvSpPr>
          <p:spPr bwMode="auto">
            <a:xfrm>
              <a:off x="6005177" y="6013148"/>
              <a:ext cx="253382" cy="165746"/>
            </a:xfrm>
            <a:custGeom>
              <a:avLst/>
              <a:gdLst>
                <a:gd name="T0" fmla="*/ 463 w 536"/>
                <a:gd name="T1" fmla="*/ 3 h 348"/>
                <a:gd name="T2" fmla="*/ 460 w 536"/>
                <a:gd name="T3" fmla="*/ 1 h 348"/>
                <a:gd name="T4" fmla="*/ 457 w 536"/>
                <a:gd name="T5" fmla="*/ 0 h 348"/>
                <a:gd name="T6" fmla="*/ 453 w 536"/>
                <a:gd name="T7" fmla="*/ 1 h 348"/>
                <a:gd name="T8" fmla="*/ 449 w 536"/>
                <a:gd name="T9" fmla="*/ 3 h 348"/>
                <a:gd name="T10" fmla="*/ 268 w 536"/>
                <a:gd name="T11" fmla="*/ 185 h 348"/>
                <a:gd name="T12" fmla="*/ 87 w 536"/>
                <a:gd name="T13" fmla="*/ 3 h 348"/>
                <a:gd name="T14" fmla="*/ 83 w 536"/>
                <a:gd name="T15" fmla="*/ 1 h 348"/>
                <a:gd name="T16" fmla="*/ 79 w 536"/>
                <a:gd name="T17" fmla="*/ 0 h 348"/>
                <a:gd name="T18" fmla="*/ 76 w 536"/>
                <a:gd name="T19" fmla="*/ 1 h 348"/>
                <a:gd name="T20" fmla="*/ 72 w 536"/>
                <a:gd name="T21" fmla="*/ 3 h 348"/>
                <a:gd name="T22" fmla="*/ 3 w 536"/>
                <a:gd name="T23" fmla="*/ 72 h 348"/>
                <a:gd name="T24" fmla="*/ 1 w 536"/>
                <a:gd name="T25" fmla="*/ 75 h 348"/>
                <a:gd name="T26" fmla="*/ 0 w 536"/>
                <a:gd name="T27" fmla="*/ 80 h 348"/>
                <a:gd name="T28" fmla="*/ 1 w 536"/>
                <a:gd name="T29" fmla="*/ 83 h 348"/>
                <a:gd name="T30" fmla="*/ 3 w 536"/>
                <a:gd name="T31" fmla="*/ 86 h 348"/>
                <a:gd name="T32" fmla="*/ 261 w 536"/>
                <a:gd name="T33" fmla="*/ 344 h 348"/>
                <a:gd name="T34" fmla="*/ 265 w 536"/>
                <a:gd name="T35" fmla="*/ 347 h 348"/>
                <a:gd name="T36" fmla="*/ 268 w 536"/>
                <a:gd name="T37" fmla="*/ 348 h 348"/>
                <a:gd name="T38" fmla="*/ 272 w 536"/>
                <a:gd name="T39" fmla="*/ 347 h 348"/>
                <a:gd name="T40" fmla="*/ 276 w 536"/>
                <a:gd name="T41" fmla="*/ 344 h 348"/>
                <a:gd name="T42" fmla="*/ 534 w 536"/>
                <a:gd name="T43" fmla="*/ 86 h 348"/>
                <a:gd name="T44" fmla="*/ 536 w 536"/>
                <a:gd name="T45" fmla="*/ 83 h 348"/>
                <a:gd name="T46" fmla="*/ 536 w 536"/>
                <a:gd name="T47" fmla="*/ 80 h 348"/>
                <a:gd name="T48" fmla="*/ 536 w 536"/>
                <a:gd name="T49" fmla="*/ 75 h 348"/>
                <a:gd name="T50" fmla="*/ 534 w 536"/>
                <a:gd name="T51" fmla="*/ 72 h 348"/>
                <a:gd name="T52" fmla="*/ 463 w 536"/>
                <a:gd name="T53" fmla="*/ 3 h 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36" h="348">
                  <a:moveTo>
                    <a:pt x="463" y="3"/>
                  </a:moveTo>
                  <a:lnTo>
                    <a:pt x="460" y="1"/>
                  </a:lnTo>
                  <a:lnTo>
                    <a:pt x="457" y="0"/>
                  </a:lnTo>
                  <a:lnTo>
                    <a:pt x="453" y="1"/>
                  </a:lnTo>
                  <a:lnTo>
                    <a:pt x="449" y="3"/>
                  </a:lnTo>
                  <a:lnTo>
                    <a:pt x="268" y="185"/>
                  </a:lnTo>
                  <a:lnTo>
                    <a:pt x="87" y="3"/>
                  </a:lnTo>
                  <a:lnTo>
                    <a:pt x="83" y="1"/>
                  </a:lnTo>
                  <a:lnTo>
                    <a:pt x="79" y="0"/>
                  </a:lnTo>
                  <a:lnTo>
                    <a:pt x="76" y="1"/>
                  </a:lnTo>
                  <a:lnTo>
                    <a:pt x="72" y="3"/>
                  </a:lnTo>
                  <a:lnTo>
                    <a:pt x="3" y="72"/>
                  </a:lnTo>
                  <a:lnTo>
                    <a:pt x="1" y="75"/>
                  </a:lnTo>
                  <a:lnTo>
                    <a:pt x="0" y="80"/>
                  </a:lnTo>
                  <a:lnTo>
                    <a:pt x="1" y="83"/>
                  </a:lnTo>
                  <a:lnTo>
                    <a:pt x="3" y="86"/>
                  </a:lnTo>
                  <a:lnTo>
                    <a:pt x="261" y="344"/>
                  </a:lnTo>
                  <a:lnTo>
                    <a:pt x="265" y="347"/>
                  </a:lnTo>
                  <a:lnTo>
                    <a:pt x="268" y="348"/>
                  </a:lnTo>
                  <a:lnTo>
                    <a:pt x="272" y="347"/>
                  </a:lnTo>
                  <a:lnTo>
                    <a:pt x="276" y="344"/>
                  </a:lnTo>
                  <a:lnTo>
                    <a:pt x="534" y="86"/>
                  </a:lnTo>
                  <a:lnTo>
                    <a:pt x="536" y="83"/>
                  </a:lnTo>
                  <a:lnTo>
                    <a:pt x="536" y="80"/>
                  </a:lnTo>
                  <a:lnTo>
                    <a:pt x="536" y="75"/>
                  </a:lnTo>
                  <a:lnTo>
                    <a:pt x="534" y="72"/>
                  </a:lnTo>
                  <a:lnTo>
                    <a:pt x="463" y="3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n-US" sz="2700">
                <a:cs typeface="B Nazanin" panose="00000400000000000000" pitchFamily="2" charset="-78"/>
              </a:endParaRPr>
            </a:p>
          </p:txBody>
        </p:sp>
      </p:grpSp>
      <p:sp>
        <p:nvSpPr>
          <p:cNvPr id="42" name="Rectangle 41">
            <a:extLst>
              <a:ext uri="{FF2B5EF4-FFF2-40B4-BE49-F238E27FC236}">
                <a16:creationId xmlns:a16="http://schemas.microsoft.com/office/drawing/2014/main" id="{EC45AFA2-937A-483A-A968-B9EC982F08FF}"/>
              </a:ext>
            </a:extLst>
          </p:cNvPr>
          <p:cNvSpPr/>
          <p:nvPr/>
        </p:nvSpPr>
        <p:spPr>
          <a:xfrm>
            <a:off x="1962438" y="7913299"/>
            <a:ext cx="4525695" cy="96949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 rtl="1"/>
            <a:r>
              <a:rPr lang="fa-IR" sz="21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مشتری بسیار مهم است، مشتری توسط مشتری دنبال خواهد شد. زیرا زمین پاک است و هیچ کس نمی خواهد آن را به آسانی زینت دهد.</a:t>
            </a:r>
            <a:endParaRPr lang="en-ID" sz="21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grpSp>
        <p:nvGrpSpPr>
          <p:cNvPr id="43" name="Group 42">
            <a:extLst>
              <a:ext uri="{FF2B5EF4-FFF2-40B4-BE49-F238E27FC236}">
                <a16:creationId xmlns:a16="http://schemas.microsoft.com/office/drawing/2014/main" id="{0EDCFC5A-A14A-48F1-9660-ABD118FB6D2D}"/>
              </a:ext>
            </a:extLst>
          </p:cNvPr>
          <p:cNvGrpSpPr/>
          <p:nvPr/>
        </p:nvGrpSpPr>
        <p:grpSpPr>
          <a:xfrm>
            <a:off x="9905541" y="7029530"/>
            <a:ext cx="614886" cy="688854"/>
            <a:chOff x="6005177" y="5895031"/>
            <a:chExt cx="253382" cy="283863"/>
          </a:xfrm>
        </p:grpSpPr>
        <p:sp>
          <p:nvSpPr>
            <p:cNvPr id="44" name="Freeform 255">
              <a:extLst>
                <a:ext uri="{FF2B5EF4-FFF2-40B4-BE49-F238E27FC236}">
                  <a16:creationId xmlns:a16="http://schemas.microsoft.com/office/drawing/2014/main" id="{4C3E5725-7D26-4AD7-AB60-17F5376B560F}"/>
                </a:ext>
              </a:extLst>
            </p:cNvPr>
            <p:cNvSpPr>
              <a:spLocks/>
            </p:cNvSpPr>
            <p:nvPr/>
          </p:nvSpPr>
          <p:spPr bwMode="auto">
            <a:xfrm>
              <a:off x="6005177" y="5895031"/>
              <a:ext cx="253382" cy="165746"/>
            </a:xfrm>
            <a:custGeom>
              <a:avLst/>
              <a:gdLst>
                <a:gd name="T0" fmla="*/ 261 w 536"/>
                <a:gd name="T1" fmla="*/ 345 h 348"/>
                <a:gd name="T2" fmla="*/ 265 w 536"/>
                <a:gd name="T3" fmla="*/ 347 h 348"/>
                <a:gd name="T4" fmla="*/ 268 w 536"/>
                <a:gd name="T5" fmla="*/ 348 h 348"/>
                <a:gd name="T6" fmla="*/ 272 w 536"/>
                <a:gd name="T7" fmla="*/ 347 h 348"/>
                <a:gd name="T8" fmla="*/ 276 w 536"/>
                <a:gd name="T9" fmla="*/ 345 h 348"/>
                <a:gd name="T10" fmla="*/ 534 w 536"/>
                <a:gd name="T11" fmla="*/ 87 h 348"/>
                <a:gd name="T12" fmla="*/ 536 w 536"/>
                <a:gd name="T13" fmla="*/ 84 h 348"/>
                <a:gd name="T14" fmla="*/ 536 w 536"/>
                <a:gd name="T15" fmla="*/ 80 h 348"/>
                <a:gd name="T16" fmla="*/ 536 w 536"/>
                <a:gd name="T17" fmla="*/ 76 h 348"/>
                <a:gd name="T18" fmla="*/ 534 w 536"/>
                <a:gd name="T19" fmla="*/ 73 h 348"/>
                <a:gd name="T20" fmla="*/ 463 w 536"/>
                <a:gd name="T21" fmla="*/ 4 h 348"/>
                <a:gd name="T22" fmla="*/ 460 w 536"/>
                <a:gd name="T23" fmla="*/ 2 h 348"/>
                <a:gd name="T24" fmla="*/ 457 w 536"/>
                <a:gd name="T25" fmla="*/ 0 h 348"/>
                <a:gd name="T26" fmla="*/ 453 w 536"/>
                <a:gd name="T27" fmla="*/ 2 h 348"/>
                <a:gd name="T28" fmla="*/ 449 w 536"/>
                <a:gd name="T29" fmla="*/ 4 h 348"/>
                <a:gd name="T30" fmla="*/ 268 w 536"/>
                <a:gd name="T31" fmla="*/ 185 h 348"/>
                <a:gd name="T32" fmla="*/ 87 w 536"/>
                <a:gd name="T33" fmla="*/ 4 h 348"/>
                <a:gd name="T34" fmla="*/ 83 w 536"/>
                <a:gd name="T35" fmla="*/ 2 h 348"/>
                <a:gd name="T36" fmla="*/ 79 w 536"/>
                <a:gd name="T37" fmla="*/ 0 h 348"/>
                <a:gd name="T38" fmla="*/ 76 w 536"/>
                <a:gd name="T39" fmla="*/ 2 h 348"/>
                <a:gd name="T40" fmla="*/ 72 w 536"/>
                <a:gd name="T41" fmla="*/ 4 h 348"/>
                <a:gd name="T42" fmla="*/ 3 w 536"/>
                <a:gd name="T43" fmla="*/ 73 h 348"/>
                <a:gd name="T44" fmla="*/ 1 w 536"/>
                <a:gd name="T45" fmla="*/ 76 h 348"/>
                <a:gd name="T46" fmla="*/ 0 w 536"/>
                <a:gd name="T47" fmla="*/ 80 h 348"/>
                <a:gd name="T48" fmla="*/ 1 w 536"/>
                <a:gd name="T49" fmla="*/ 84 h 348"/>
                <a:gd name="T50" fmla="*/ 3 w 536"/>
                <a:gd name="T51" fmla="*/ 87 h 348"/>
                <a:gd name="T52" fmla="*/ 261 w 536"/>
                <a:gd name="T53" fmla="*/ 345 h 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36" h="348">
                  <a:moveTo>
                    <a:pt x="261" y="345"/>
                  </a:moveTo>
                  <a:lnTo>
                    <a:pt x="265" y="347"/>
                  </a:lnTo>
                  <a:lnTo>
                    <a:pt x="268" y="348"/>
                  </a:lnTo>
                  <a:lnTo>
                    <a:pt x="272" y="347"/>
                  </a:lnTo>
                  <a:lnTo>
                    <a:pt x="276" y="345"/>
                  </a:lnTo>
                  <a:lnTo>
                    <a:pt x="534" y="87"/>
                  </a:lnTo>
                  <a:lnTo>
                    <a:pt x="536" y="84"/>
                  </a:lnTo>
                  <a:lnTo>
                    <a:pt x="536" y="80"/>
                  </a:lnTo>
                  <a:lnTo>
                    <a:pt x="536" y="76"/>
                  </a:lnTo>
                  <a:lnTo>
                    <a:pt x="534" y="73"/>
                  </a:lnTo>
                  <a:lnTo>
                    <a:pt x="463" y="4"/>
                  </a:lnTo>
                  <a:lnTo>
                    <a:pt x="460" y="2"/>
                  </a:lnTo>
                  <a:lnTo>
                    <a:pt x="457" y="0"/>
                  </a:lnTo>
                  <a:lnTo>
                    <a:pt x="453" y="2"/>
                  </a:lnTo>
                  <a:lnTo>
                    <a:pt x="449" y="4"/>
                  </a:lnTo>
                  <a:lnTo>
                    <a:pt x="268" y="185"/>
                  </a:lnTo>
                  <a:lnTo>
                    <a:pt x="87" y="4"/>
                  </a:lnTo>
                  <a:lnTo>
                    <a:pt x="83" y="2"/>
                  </a:lnTo>
                  <a:lnTo>
                    <a:pt x="79" y="0"/>
                  </a:lnTo>
                  <a:lnTo>
                    <a:pt x="76" y="2"/>
                  </a:lnTo>
                  <a:lnTo>
                    <a:pt x="72" y="4"/>
                  </a:lnTo>
                  <a:lnTo>
                    <a:pt x="3" y="73"/>
                  </a:lnTo>
                  <a:lnTo>
                    <a:pt x="1" y="76"/>
                  </a:lnTo>
                  <a:lnTo>
                    <a:pt x="0" y="80"/>
                  </a:lnTo>
                  <a:lnTo>
                    <a:pt x="1" y="84"/>
                  </a:lnTo>
                  <a:lnTo>
                    <a:pt x="3" y="87"/>
                  </a:lnTo>
                  <a:lnTo>
                    <a:pt x="261" y="345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n-US" sz="2700">
                <a:cs typeface="B Nazanin" panose="00000400000000000000" pitchFamily="2" charset="-78"/>
              </a:endParaRPr>
            </a:p>
          </p:txBody>
        </p:sp>
        <p:sp>
          <p:nvSpPr>
            <p:cNvPr id="45" name="Freeform 256">
              <a:extLst>
                <a:ext uri="{FF2B5EF4-FFF2-40B4-BE49-F238E27FC236}">
                  <a16:creationId xmlns:a16="http://schemas.microsoft.com/office/drawing/2014/main" id="{790FEB70-9768-4B85-A643-1368B7BA77B8}"/>
                </a:ext>
              </a:extLst>
            </p:cNvPr>
            <p:cNvSpPr>
              <a:spLocks/>
            </p:cNvSpPr>
            <p:nvPr/>
          </p:nvSpPr>
          <p:spPr bwMode="auto">
            <a:xfrm>
              <a:off x="6005177" y="6013148"/>
              <a:ext cx="253382" cy="165746"/>
            </a:xfrm>
            <a:custGeom>
              <a:avLst/>
              <a:gdLst>
                <a:gd name="T0" fmla="*/ 463 w 536"/>
                <a:gd name="T1" fmla="*/ 3 h 348"/>
                <a:gd name="T2" fmla="*/ 460 w 536"/>
                <a:gd name="T3" fmla="*/ 1 h 348"/>
                <a:gd name="T4" fmla="*/ 457 w 536"/>
                <a:gd name="T5" fmla="*/ 0 h 348"/>
                <a:gd name="T6" fmla="*/ 453 w 536"/>
                <a:gd name="T7" fmla="*/ 1 h 348"/>
                <a:gd name="T8" fmla="*/ 449 w 536"/>
                <a:gd name="T9" fmla="*/ 3 h 348"/>
                <a:gd name="T10" fmla="*/ 268 w 536"/>
                <a:gd name="T11" fmla="*/ 185 h 348"/>
                <a:gd name="T12" fmla="*/ 87 w 536"/>
                <a:gd name="T13" fmla="*/ 3 h 348"/>
                <a:gd name="T14" fmla="*/ 83 w 536"/>
                <a:gd name="T15" fmla="*/ 1 h 348"/>
                <a:gd name="T16" fmla="*/ 79 w 536"/>
                <a:gd name="T17" fmla="*/ 0 h 348"/>
                <a:gd name="T18" fmla="*/ 76 w 536"/>
                <a:gd name="T19" fmla="*/ 1 h 348"/>
                <a:gd name="T20" fmla="*/ 72 w 536"/>
                <a:gd name="T21" fmla="*/ 3 h 348"/>
                <a:gd name="T22" fmla="*/ 3 w 536"/>
                <a:gd name="T23" fmla="*/ 72 h 348"/>
                <a:gd name="T24" fmla="*/ 1 w 536"/>
                <a:gd name="T25" fmla="*/ 75 h 348"/>
                <a:gd name="T26" fmla="*/ 0 w 536"/>
                <a:gd name="T27" fmla="*/ 80 h 348"/>
                <a:gd name="T28" fmla="*/ 1 w 536"/>
                <a:gd name="T29" fmla="*/ 83 h 348"/>
                <a:gd name="T30" fmla="*/ 3 w 536"/>
                <a:gd name="T31" fmla="*/ 86 h 348"/>
                <a:gd name="T32" fmla="*/ 261 w 536"/>
                <a:gd name="T33" fmla="*/ 344 h 348"/>
                <a:gd name="T34" fmla="*/ 265 w 536"/>
                <a:gd name="T35" fmla="*/ 347 h 348"/>
                <a:gd name="T36" fmla="*/ 268 w 536"/>
                <a:gd name="T37" fmla="*/ 348 h 348"/>
                <a:gd name="T38" fmla="*/ 272 w 536"/>
                <a:gd name="T39" fmla="*/ 347 h 348"/>
                <a:gd name="T40" fmla="*/ 276 w 536"/>
                <a:gd name="T41" fmla="*/ 344 h 348"/>
                <a:gd name="T42" fmla="*/ 534 w 536"/>
                <a:gd name="T43" fmla="*/ 86 h 348"/>
                <a:gd name="T44" fmla="*/ 536 w 536"/>
                <a:gd name="T45" fmla="*/ 83 h 348"/>
                <a:gd name="T46" fmla="*/ 536 w 536"/>
                <a:gd name="T47" fmla="*/ 80 h 348"/>
                <a:gd name="T48" fmla="*/ 536 w 536"/>
                <a:gd name="T49" fmla="*/ 75 h 348"/>
                <a:gd name="T50" fmla="*/ 534 w 536"/>
                <a:gd name="T51" fmla="*/ 72 h 348"/>
                <a:gd name="T52" fmla="*/ 463 w 536"/>
                <a:gd name="T53" fmla="*/ 3 h 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36" h="348">
                  <a:moveTo>
                    <a:pt x="463" y="3"/>
                  </a:moveTo>
                  <a:lnTo>
                    <a:pt x="460" y="1"/>
                  </a:lnTo>
                  <a:lnTo>
                    <a:pt x="457" y="0"/>
                  </a:lnTo>
                  <a:lnTo>
                    <a:pt x="453" y="1"/>
                  </a:lnTo>
                  <a:lnTo>
                    <a:pt x="449" y="3"/>
                  </a:lnTo>
                  <a:lnTo>
                    <a:pt x="268" y="185"/>
                  </a:lnTo>
                  <a:lnTo>
                    <a:pt x="87" y="3"/>
                  </a:lnTo>
                  <a:lnTo>
                    <a:pt x="83" y="1"/>
                  </a:lnTo>
                  <a:lnTo>
                    <a:pt x="79" y="0"/>
                  </a:lnTo>
                  <a:lnTo>
                    <a:pt x="76" y="1"/>
                  </a:lnTo>
                  <a:lnTo>
                    <a:pt x="72" y="3"/>
                  </a:lnTo>
                  <a:lnTo>
                    <a:pt x="3" y="72"/>
                  </a:lnTo>
                  <a:lnTo>
                    <a:pt x="1" y="75"/>
                  </a:lnTo>
                  <a:lnTo>
                    <a:pt x="0" y="80"/>
                  </a:lnTo>
                  <a:lnTo>
                    <a:pt x="1" y="83"/>
                  </a:lnTo>
                  <a:lnTo>
                    <a:pt x="3" y="86"/>
                  </a:lnTo>
                  <a:lnTo>
                    <a:pt x="261" y="344"/>
                  </a:lnTo>
                  <a:lnTo>
                    <a:pt x="265" y="347"/>
                  </a:lnTo>
                  <a:lnTo>
                    <a:pt x="268" y="348"/>
                  </a:lnTo>
                  <a:lnTo>
                    <a:pt x="272" y="347"/>
                  </a:lnTo>
                  <a:lnTo>
                    <a:pt x="276" y="344"/>
                  </a:lnTo>
                  <a:lnTo>
                    <a:pt x="534" y="86"/>
                  </a:lnTo>
                  <a:lnTo>
                    <a:pt x="536" y="83"/>
                  </a:lnTo>
                  <a:lnTo>
                    <a:pt x="536" y="80"/>
                  </a:lnTo>
                  <a:lnTo>
                    <a:pt x="536" y="75"/>
                  </a:lnTo>
                  <a:lnTo>
                    <a:pt x="534" y="72"/>
                  </a:lnTo>
                  <a:lnTo>
                    <a:pt x="463" y="3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n-US" sz="2700">
                <a:cs typeface="B Nazanin" panose="00000400000000000000" pitchFamily="2" charset="-78"/>
              </a:endParaRPr>
            </a:p>
          </p:txBody>
        </p:sp>
      </p:grpSp>
      <p:sp>
        <p:nvSpPr>
          <p:cNvPr id="46" name="Rectangle 45">
            <a:extLst>
              <a:ext uri="{FF2B5EF4-FFF2-40B4-BE49-F238E27FC236}">
                <a16:creationId xmlns:a16="http://schemas.microsoft.com/office/drawing/2014/main" id="{D1509DA6-2628-4367-805D-F28B73997B97}"/>
              </a:ext>
            </a:extLst>
          </p:cNvPr>
          <p:cNvSpPr/>
          <p:nvPr/>
        </p:nvSpPr>
        <p:spPr>
          <a:xfrm>
            <a:off x="7950137" y="7913299"/>
            <a:ext cx="4525695" cy="96949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 rtl="1"/>
            <a:r>
              <a:rPr lang="fa-IR" sz="21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مشتری بسیار مهم است، مشتری توسط مشتری دنبال خواهد شد. زیرا زمین پاک است و هیچ کس نمی خواهد آن را به آسانی زینت دهد.</a:t>
            </a:r>
            <a:endParaRPr lang="en-ID" sz="21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grpSp>
        <p:nvGrpSpPr>
          <p:cNvPr id="47" name="Group 46">
            <a:extLst>
              <a:ext uri="{FF2B5EF4-FFF2-40B4-BE49-F238E27FC236}">
                <a16:creationId xmlns:a16="http://schemas.microsoft.com/office/drawing/2014/main" id="{992E5A29-3FB9-4250-B7AC-3FE4008EBB22}"/>
              </a:ext>
            </a:extLst>
          </p:cNvPr>
          <p:cNvGrpSpPr/>
          <p:nvPr/>
        </p:nvGrpSpPr>
        <p:grpSpPr>
          <a:xfrm>
            <a:off x="14908170" y="7029530"/>
            <a:ext cx="614886" cy="688854"/>
            <a:chOff x="6005177" y="5895031"/>
            <a:chExt cx="253382" cy="283863"/>
          </a:xfrm>
        </p:grpSpPr>
        <p:sp>
          <p:nvSpPr>
            <p:cNvPr id="48" name="Freeform 255">
              <a:extLst>
                <a:ext uri="{FF2B5EF4-FFF2-40B4-BE49-F238E27FC236}">
                  <a16:creationId xmlns:a16="http://schemas.microsoft.com/office/drawing/2014/main" id="{AFB29494-3811-49C1-B3A3-5703FF51C87A}"/>
                </a:ext>
              </a:extLst>
            </p:cNvPr>
            <p:cNvSpPr>
              <a:spLocks/>
            </p:cNvSpPr>
            <p:nvPr/>
          </p:nvSpPr>
          <p:spPr bwMode="auto">
            <a:xfrm>
              <a:off x="6005177" y="5895031"/>
              <a:ext cx="253382" cy="165746"/>
            </a:xfrm>
            <a:custGeom>
              <a:avLst/>
              <a:gdLst>
                <a:gd name="T0" fmla="*/ 261 w 536"/>
                <a:gd name="T1" fmla="*/ 345 h 348"/>
                <a:gd name="T2" fmla="*/ 265 w 536"/>
                <a:gd name="T3" fmla="*/ 347 h 348"/>
                <a:gd name="T4" fmla="*/ 268 w 536"/>
                <a:gd name="T5" fmla="*/ 348 h 348"/>
                <a:gd name="T6" fmla="*/ 272 w 536"/>
                <a:gd name="T7" fmla="*/ 347 h 348"/>
                <a:gd name="T8" fmla="*/ 276 w 536"/>
                <a:gd name="T9" fmla="*/ 345 h 348"/>
                <a:gd name="T10" fmla="*/ 534 w 536"/>
                <a:gd name="T11" fmla="*/ 87 h 348"/>
                <a:gd name="T12" fmla="*/ 536 w 536"/>
                <a:gd name="T13" fmla="*/ 84 h 348"/>
                <a:gd name="T14" fmla="*/ 536 w 536"/>
                <a:gd name="T15" fmla="*/ 80 h 348"/>
                <a:gd name="T16" fmla="*/ 536 w 536"/>
                <a:gd name="T17" fmla="*/ 76 h 348"/>
                <a:gd name="T18" fmla="*/ 534 w 536"/>
                <a:gd name="T19" fmla="*/ 73 h 348"/>
                <a:gd name="T20" fmla="*/ 463 w 536"/>
                <a:gd name="T21" fmla="*/ 4 h 348"/>
                <a:gd name="T22" fmla="*/ 460 w 536"/>
                <a:gd name="T23" fmla="*/ 2 h 348"/>
                <a:gd name="T24" fmla="*/ 457 w 536"/>
                <a:gd name="T25" fmla="*/ 0 h 348"/>
                <a:gd name="T26" fmla="*/ 453 w 536"/>
                <a:gd name="T27" fmla="*/ 2 h 348"/>
                <a:gd name="T28" fmla="*/ 449 w 536"/>
                <a:gd name="T29" fmla="*/ 4 h 348"/>
                <a:gd name="T30" fmla="*/ 268 w 536"/>
                <a:gd name="T31" fmla="*/ 185 h 348"/>
                <a:gd name="T32" fmla="*/ 87 w 536"/>
                <a:gd name="T33" fmla="*/ 4 h 348"/>
                <a:gd name="T34" fmla="*/ 83 w 536"/>
                <a:gd name="T35" fmla="*/ 2 h 348"/>
                <a:gd name="T36" fmla="*/ 79 w 536"/>
                <a:gd name="T37" fmla="*/ 0 h 348"/>
                <a:gd name="T38" fmla="*/ 76 w 536"/>
                <a:gd name="T39" fmla="*/ 2 h 348"/>
                <a:gd name="T40" fmla="*/ 72 w 536"/>
                <a:gd name="T41" fmla="*/ 4 h 348"/>
                <a:gd name="T42" fmla="*/ 3 w 536"/>
                <a:gd name="T43" fmla="*/ 73 h 348"/>
                <a:gd name="T44" fmla="*/ 1 w 536"/>
                <a:gd name="T45" fmla="*/ 76 h 348"/>
                <a:gd name="T46" fmla="*/ 0 w 536"/>
                <a:gd name="T47" fmla="*/ 80 h 348"/>
                <a:gd name="T48" fmla="*/ 1 w 536"/>
                <a:gd name="T49" fmla="*/ 84 h 348"/>
                <a:gd name="T50" fmla="*/ 3 w 536"/>
                <a:gd name="T51" fmla="*/ 87 h 348"/>
                <a:gd name="T52" fmla="*/ 261 w 536"/>
                <a:gd name="T53" fmla="*/ 345 h 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36" h="348">
                  <a:moveTo>
                    <a:pt x="261" y="345"/>
                  </a:moveTo>
                  <a:lnTo>
                    <a:pt x="265" y="347"/>
                  </a:lnTo>
                  <a:lnTo>
                    <a:pt x="268" y="348"/>
                  </a:lnTo>
                  <a:lnTo>
                    <a:pt x="272" y="347"/>
                  </a:lnTo>
                  <a:lnTo>
                    <a:pt x="276" y="345"/>
                  </a:lnTo>
                  <a:lnTo>
                    <a:pt x="534" y="87"/>
                  </a:lnTo>
                  <a:lnTo>
                    <a:pt x="536" y="84"/>
                  </a:lnTo>
                  <a:lnTo>
                    <a:pt x="536" y="80"/>
                  </a:lnTo>
                  <a:lnTo>
                    <a:pt x="536" y="76"/>
                  </a:lnTo>
                  <a:lnTo>
                    <a:pt x="534" y="73"/>
                  </a:lnTo>
                  <a:lnTo>
                    <a:pt x="463" y="4"/>
                  </a:lnTo>
                  <a:lnTo>
                    <a:pt x="460" y="2"/>
                  </a:lnTo>
                  <a:lnTo>
                    <a:pt x="457" y="0"/>
                  </a:lnTo>
                  <a:lnTo>
                    <a:pt x="453" y="2"/>
                  </a:lnTo>
                  <a:lnTo>
                    <a:pt x="449" y="4"/>
                  </a:lnTo>
                  <a:lnTo>
                    <a:pt x="268" y="185"/>
                  </a:lnTo>
                  <a:lnTo>
                    <a:pt x="87" y="4"/>
                  </a:lnTo>
                  <a:lnTo>
                    <a:pt x="83" y="2"/>
                  </a:lnTo>
                  <a:lnTo>
                    <a:pt x="79" y="0"/>
                  </a:lnTo>
                  <a:lnTo>
                    <a:pt x="76" y="2"/>
                  </a:lnTo>
                  <a:lnTo>
                    <a:pt x="72" y="4"/>
                  </a:lnTo>
                  <a:lnTo>
                    <a:pt x="3" y="73"/>
                  </a:lnTo>
                  <a:lnTo>
                    <a:pt x="1" y="76"/>
                  </a:lnTo>
                  <a:lnTo>
                    <a:pt x="0" y="80"/>
                  </a:lnTo>
                  <a:lnTo>
                    <a:pt x="1" y="84"/>
                  </a:lnTo>
                  <a:lnTo>
                    <a:pt x="3" y="87"/>
                  </a:lnTo>
                  <a:lnTo>
                    <a:pt x="261" y="345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n-US" sz="2700">
                <a:cs typeface="B Nazanin" panose="00000400000000000000" pitchFamily="2" charset="-78"/>
              </a:endParaRPr>
            </a:p>
          </p:txBody>
        </p:sp>
        <p:sp>
          <p:nvSpPr>
            <p:cNvPr id="49" name="Freeform 256">
              <a:extLst>
                <a:ext uri="{FF2B5EF4-FFF2-40B4-BE49-F238E27FC236}">
                  <a16:creationId xmlns:a16="http://schemas.microsoft.com/office/drawing/2014/main" id="{060815BD-FB5A-4C7D-9941-44F1F5C59DDA}"/>
                </a:ext>
              </a:extLst>
            </p:cNvPr>
            <p:cNvSpPr>
              <a:spLocks/>
            </p:cNvSpPr>
            <p:nvPr/>
          </p:nvSpPr>
          <p:spPr bwMode="auto">
            <a:xfrm>
              <a:off x="6005177" y="6013148"/>
              <a:ext cx="253382" cy="165746"/>
            </a:xfrm>
            <a:custGeom>
              <a:avLst/>
              <a:gdLst>
                <a:gd name="T0" fmla="*/ 463 w 536"/>
                <a:gd name="T1" fmla="*/ 3 h 348"/>
                <a:gd name="T2" fmla="*/ 460 w 536"/>
                <a:gd name="T3" fmla="*/ 1 h 348"/>
                <a:gd name="T4" fmla="*/ 457 w 536"/>
                <a:gd name="T5" fmla="*/ 0 h 348"/>
                <a:gd name="T6" fmla="*/ 453 w 536"/>
                <a:gd name="T7" fmla="*/ 1 h 348"/>
                <a:gd name="T8" fmla="*/ 449 w 536"/>
                <a:gd name="T9" fmla="*/ 3 h 348"/>
                <a:gd name="T10" fmla="*/ 268 w 536"/>
                <a:gd name="T11" fmla="*/ 185 h 348"/>
                <a:gd name="T12" fmla="*/ 87 w 536"/>
                <a:gd name="T13" fmla="*/ 3 h 348"/>
                <a:gd name="T14" fmla="*/ 83 w 536"/>
                <a:gd name="T15" fmla="*/ 1 h 348"/>
                <a:gd name="T16" fmla="*/ 79 w 536"/>
                <a:gd name="T17" fmla="*/ 0 h 348"/>
                <a:gd name="T18" fmla="*/ 76 w 536"/>
                <a:gd name="T19" fmla="*/ 1 h 348"/>
                <a:gd name="T20" fmla="*/ 72 w 536"/>
                <a:gd name="T21" fmla="*/ 3 h 348"/>
                <a:gd name="T22" fmla="*/ 3 w 536"/>
                <a:gd name="T23" fmla="*/ 72 h 348"/>
                <a:gd name="T24" fmla="*/ 1 w 536"/>
                <a:gd name="T25" fmla="*/ 75 h 348"/>
                <a:gd name="T26" fmla="*/ 0 w 536"/>
                <a:gd name="T27" fmla="*/ 80 h 348"/>
                <a:gd name="T28" fmla="*/ 1 w 536"/>
                <a:gd name="T29" fmla="*/ 83 h 348"/>
                <a:gd name="T30" fmla="*/ 3 w 536"/>
                <a:gd name="T31" fmla="*/ 86 h 348"/>
                <a:gd name="T32" fmla="*/ 261 w 536"/>
                <a:gd name="T33" fmla="*/ 344 h 348"/>
                <a:gd name="T34" fmla="*/ 265 w 536"/>
                <a:gd name="T35" fmla="*/ 347 h 348"/>
                <a:gd name="T36" fmla="*/ 268 w 536"/>
                <a:gd name="T37" fmla="*/ 348 h 348"/>
                <a:gd name="T38" fmla="*/ 272 w 536"/>
                <a:gd name="T39" fmla="*/ 347 h 348"/>
                <a:gd name="T40" fmla="*/ 276 w 536"/>
                <a:gd name="T41" fmla="*/ 344 h 348"/>
                <a:gd name="T42" fmla="*/ 534 w 536"/>
                <a:gd name="T43" fmla="*/ 86 h 348"/>
                <a:gd name="T44" fmla="*/ 536 w 536"/>
                <a:gd name="T45" fmla="*/ 83 h 348"/>
                <a:gd name="T46" fmla="*/ 536 w 536"/>
                <a:gd name="T47" fmla="*/ 80 h 348"/>
                <a:gd name="T48" fmla="*/ 536 w 536"/>
                <a:gd name="T49" fmla="*/ 75 h 348"/>
                <a:gd name="T50" fmla="*/ 534 w 536"/>
                <a:gd name="T51" fmla="*/ 72 h 348"/>
                <a:gd name="T52" fmla="*/ 463 w 536"/>
                <a:gd name="T53" fmla="*/ 3 h 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36" h="348">
                  <a:moveTo>
                    <a:pt x="463" y="3"/>
                  </a:moveTo>
                  <a:lnTo>
                    <a:pt x="460" y="1"/>
                  </a:lnTo>
                  <a:lnTo>
                    <a:pt x="457" y="0"/>
                  </a:lnTo>
                  <a:lnTo>
                    <a:pt x="453" y="1"/>
                  </a:lnTo>
                  <a:lnTo>
                    <a:pt x="449" y="3"/>
                  </a:lnTo>
                  <a:lnTo>
                    <a:pt x="268" y="185"/>
                  </a:lnTo>
                  <a:lnTo>
                    <a:pt x="87" y="3"/>
                  </a:lnTo>
                  <a:lnTo>
                    <a:pt x="83" y="1"/>
                  </a:lnTo>
                  <a:lnTo>
                    <a:pt x="79" y="0"/>
                  </a:lnTo>
                  <a:lnTo>
                    <a:pt x="76" y="1"/>
                  </a:lnTo>
                  <a:lnTo>
                    <a:pt x="72" y="3"/>
                  </a:lnTo>
                  <a:lnTo>
                    <a:pt x="3" y="72"/>
                  </a:lnTo>
                  <a:lnTo>
                    <a:pt x="1" y="75"/>
                  </a:lnTo>
                  <a:lnTo>
                    <a:pt x="0" y="80"/>
                  </a:lnTo>
                  <a:lnTo>
                    <a:pt x="1" y="83"/>
                  </a:lnTo>
                  <a:lnTo>
                    <a:pt x="3" y="86"/>
                  </a:lnTo>
                  <a:lnTo>
                    <a:pt x="261" y="344"/>
                  </a:lnTo>
                  <a:lnTo>
                    <a:pt x="265" y="347"/>
                  </a:lnTo>
                  <a:lnTo>
                    <a:pt x="268" y="348"/>
                  </a:lnTo>
                  <a:lnTo>
                    <a:pt x="272" y="347"/>
                  </a:lnTo>
                  <a:lnTo>
                    <a:pt x="276" y="344"/>
                  </a:lnTo>
                  <a:lnTo>
                    <a:pt x="534" y="86"/>
                  </a:lnTo>
                  <a:lnTo>
                    <a:pt x="536" y="83"/>
                  </a:lnTo>
                  <a:lnTo>
                    <a:pt x="536" y="80"/>
                  </a:lnTo>
                  <a:lnTo>
                    <a:pt x="536" y="75"/>
                  </a:lnTo>
                  <a:lnTo>
                    <a:pt x="534" y="72"/>
                  </a:lnTo>
                  <a:lnTo>
                    <a:pt x="463" y="3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n-US" sz="2700">
                <a:cs typeface="B Nazanin" panose="00000400000000000000" pitchFamily="2" charset="-78"/>
              </a:endParaRPr>
            </a:p>
          </p:txBody>
        </p:sp>
      </p:grpSp>
      <p:sp>
        <p:nvSpPr>
          <p:cNvPr id="50" name="Rectangle 49">
            <a:extLst>
              <a:ext uri="{FF2B5EF4-FFF2-40B4-BE49-F238E27FC236}">
                <a16:creationId xmlns:a16="http://schemas.microsoft.com/office/drawing/2014/main" id="{8AEBE3FF-4FAE-4C1E-8B3F-C8F7F2DDB4C6}"/>
              </a:ext>
            </a:extLst>
          </p:cNvPr>
          <p:cNvSpPr/>
          <p:nvPr/>
        </p:nvSpPr>
        <p:spPr>
          <a:xfrm>
            <a:off x="12952766" y="7913299"/>
            <a:ext cx="4525695" cy="96949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 rtl="1"/>
            <a:r>
              <a:rPr lang="fa-IR" sz="21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مشتری بسیار مهم است، مشتری توسط مشتری دنبال خواهد شد. زیرا زمین پاک است و هیچ کس نمی خواهد آن را به آسانی زینت دهد.</a:t>
            </a:r>
            <a:endParaRPr lang="en-ID" sz="21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56" name="Rectangle: Top Corners Rounded 55">
            <a:extLst>
              <a:ext uri="{FF2B5EF4-FFF2-40B4-BE49-F238E27FC236}">
                <a16:creationId xmlns:a16="http://schemas.microsoft.com/office/drawing/2014/main" id="{86006756-F694-4371-96DD-8ED4D25991CB}"/>
              </a:ext>
            </a:extLst>
          </p:cNvPr>
          <p:cNvSpPr/>
          <p:nvPr/>
        </p:nvSpPr>
        <p:spPr>
          <a:xfrm>
            <a:off x="1790462" y="2524080"/>
            <a:ext cx="4869648" cy="843435"/>
          </a:xfrm>
          <a:prstGeom prst="round2SameRect">
            <a:avLst>
              <a:gd name="adj1" fmla="val 29089"/>
              <a:gd name="adj2" fmla="val 0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en-US" sz="2700" b="1" dirty="0">
                <a:solidFill>
                  <a:schemeClr val="tx2"/>
                </a:solidFill>
                <a:cs typeface="B Nazanin" panose="00000400000000000000" pitchFamily="2" charset="-78"/>
              </a:rPr>
              <a:t>LOREM IPSUM</a:t>
            </a:r>
            <a:endParaRPr lang="en-ID" sz="2700" b="1" dirty="0">
              <a:solidFill>
                <a:schemeClr val="tx2"/>
              </a:solidFill>
              <a:cs typeface="B Nazanin" panose="00000400000000000000" pitchFamily="2" charset="-78"/>
            </a:endParaRPr>
          </a:p>
        </p:txBody>
      </p:sp>
      <p:sp>
        <p:nvSpPr>
          <p:cNvPr id="61" name="Freeform 271">
            <a:extLst>
              <a:ext uri="{FF2B5EF4-FFF2-40B4-BE49-F238E27FC236}">
                <a16:creationId xmlns:a16="http://schemas.microsoft.com/office/drawing/2014/main" id="{87C421AB-8548-45B0-9A3D-1758F1ACE2F4}"/>
              </a:ext>
            </a:extLst>
          </p:cNvPr>
          <p:cNvSpPr>
            <a:spLocks noEditPoints="1"/>
          </p:cNvSpPr>
          <p:nvPr/>
        </p:nvSpPr>
        <p:spPr bwMode="auto">
          <a:xfrm>
            <a:off x="6886040" y="4811301"/>
            <a:ext cx="666189" cy="666189"/>
          </a:xfrm>
          <a:custGeom>
            <a:avLst/>
            <a:gdLst>
              <a:gd name="T0" fmla="*/ 213 w 597"/>
              <a:gd name="T1" fmla="*/ 486 h 596"/>
              <a:gd name="T2" fmla="*/ 202 w 597"/>
              <a:gd name="T3" fmla="*/ 483 h 596"/>
              <a:gd name="T4" fmla="*/ 200 w 597"/>
              <a:gd name="T5" fmla="*/ 472 h 596"/>
              <a:gd name="T6" fmla="*/ 202 w 597"/>
              <a:gd name="T7" fmla="*/ 126 h 596"/>
              <a:gd name="T8" fmla="*/ 200 w 597"/>
              <a:gd name="T9" fmla="*/ 116 h 596"/>
              <a:gd name="T10" fmla="*/ 209 w 597"/>
              <a:gd name="T11" fmla="*/ 109 h 596"/>
              <a:gd name="T12" fmla="*/ 415 w 597"/>
              <a:gd name="T13" fmla="*/ 291 h 596"/>
              <a:gd name="T14" fmla="*/ 417 w 597"/>
              <a:gd name="T15" fmla="*/ 301 h 596"/>
              <a:gd name="T16" fmla="*/ 283 w 597"/>
              <a:gd name="T17" fmla="*/ 0 h 596"/>
              <a:gd name="T18" fmla="*/ 239 w 597"/>
              <a:gd name="T19" fmla="*/ 6 h 596"/>
              <a:gd name="T20" fmla="*/ 197 w 597"/>
              <a:gd name="T21" fmla="*/ 18 h 596"/>
              <a:gd name="T22" fmla="*/ 157 w 597"/>
              <a:gd name="T23" fmla="*/ 36 h 596"/>
              <a:gd name="T24" fmla="*/ 120 w 597"/>
              <a:gd name="T25" fmla="*/ 60 h 596"/>
              <a:gd name="T26" fmla="*/ 88 w 597"/>
              <a:gd name="T27" fmla="*/ 88 h 596"/>
              <a:gd name="T28" fmla="*/ 60 w 597"/>
              <a:gd name="T29" fmla="*/ 120 h 596"/>
              <a:gd name="T30" fmla="*/ 37 w 597"/>
              <a:gd name="T31" fmla="*/ 156 h 596"/>
              <a:gd name="T32" fmla="*/ 19 w 597"/>
              <a:gd name="T33" fmla="*/ 196 h 596"/>
              <a:gd name="T34" fmla="*/ 7 w 597"/>
              <a:gd name="T35" fmla="*/ 238 h 596"/>
              <a:gd name="T36" fmla="*/ 2 w 597"/>
              <a:gd name="T37" fmla="*/ 282 h 596"/>
              <a:gd name="T38" fmla="*/ 3 w 597"/>
              <a:gd name="T39" fmla="*/ 328 h 596"/>
              <a:gd name="T40" fmla="*/ 10 w 597"/>
              <a:gd name="T41" fmla="*/ 373 h 596"/>
              <a:gd name="T42" fmla="*/ 24 w 597"/>
              <a:gd name="T43" fmla="*/ 414 h 596"/>
              <a:gd name="T44" fmla="*/ 44 w 597"/>
              <a:gd name="T45" fmla="*/ 453 h 596"/>
              <a:gd name="T46" fmla="*/ 69 w 597"/>
              <a:gd name="T47" fmla="*/ 487 h 596"/>
              <a:gd name="T48" fmla="*/ 99 w 597"/>
              <a:gd name="T49" fmla="*/ 519 h 596"/>
              <a:gd name="T50" fmla="*/ 132 w 597"/>
              <a:gd name="T51" fmla="*/ 544 h 596"/>
              <a:gd name="T52" fmla="*/ 170 w 597"/>
              <a:gd name="T53" fmla="*/ 566 h 596"/>
              <a:gd name="T54" fmla="*/ 210 w 597"/>
              <a:gd name="T55" fmla="*/ 582 h 596"/>
              <a:gd name="T56" fmla="*/ 253 w 597"/>
              <a:gd name="T57" fmla="*/ 592 h 596"/>
              <a:gd name="T58" fmla="*/ 299 w 597"/>
              <a:gd name="T59" fmla="*/ 596 h 596"/>
              <a:gd name="T60" fmla="*/ 344 w 597"/>
              <a:gd name="T61" fmla="*/ 592 h 596"/>
              <a:gd name="T62" fmla="*/ 387 w 597"/>
              <a:gd name="T63" fmla="*/ 582 h 596"/>
              <a:gd name="T64" fmla="*/ 428 w 597"/>
              <a:gd name="T65" fmla="*/ 566 h 596"/>
              <a:gd name="T66" fmla="*/ 465 w 597"/>
              <a:gd name="T67" fmla="*/ 544 h 596"/>
              <a:gd name="T68" fmla="*/ 499 w 597"/>
              <a:gd name="T69" fmla="*/ 519 h 596"/>
              <a:gd name="T70" fmla="*/ 529 w 597"/>
              <a:gd name="T71" fmla="*/ 487 h 596"/>
              <a:gd name="T72" fmla="*/ 553 w 597"/>
              <a:gd name="T73" fmla="*/ 453 h 596"/>
              <a:gd name="T74" fmla="*/ 573 w 597"/>
              <a:gd name="T75" fmla="*/ 414 h 596"/>
              <a:gd name="T76" fmla="*/ 587 w 597"/>
              <a:gd name="T77" fmla="*/ 373 h 596"/>
              <a:gd name="T78" fmla="*/ 596 w 597"/>
              <a:gd name="T79" fmla="*/ 328 h 596"/>
              <a:gd name="T80" fmla="*/ 597 w 597"/>
              <a:gd name="T81" fmla="*/ 282 h 596"/>
              <a:gd name="T82" fmla="*/ 591 w 597"/>
              <a:gd name="T83" fmla="*/ 238 h 596"/>
              <a:gd name="T84" fmla="*/ 578 w 597"/>
              <a:gd name="T85" fmla="*/ 196 h 596"/>
              <a:gd name="T86" fmla="*/ 561 w 597"/>
              <a:gd name="T87" fmla="*/ 156 h 596"/>
              <a:gd name="T88" fmla="*/ 537 w 597"/>
              <a:gd name="T89" fmla="*/ 120 h 596"/>
              <a:gd name="T90" fmla="*/ 509 w 597"/>
              <a:gd name="T91" fmla="*/ 88 h 596"/>
              <a:gd name="T92" fmla="*/ 477 w 597"/>
              <a:gd name="T93" fmla="*/ 60 h 596"/>
              <a:gd name="T94" fmla="*/ 441 w 597"/>
              <a:gd name="T95" fmla="*/ 36 h 596"/>
              <a:gd name="T96" fmla="*/ 401 w 597"/>
              <a:gd name="T97" fmla="*/ 18 h 596"/>
              <a:gd name="T98" fmla="*/ 359 w 597"/>
              <a:gd name="T99" fmla="*/ 6 h 596"/>
              <a:gd name="T100" fmla="*/ 314 w 597"/>
              <a:gd name="T101" fmla="*/ 0 h 5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597" h="596">
                <a:moveTo>
                  <a:pt x="415" y="305"/>
                </a:moveTo>
                <a:lnTo>
                  <a:pt x="216" y="484"/>
                </a:lnTo>
                <a:lnTo>
                  <a:pt x="213" y="486"/>
                </a:lnTo>
                <a:lnTo>
                  <a:pt x="210" y="486"/>
                </a:lnTo>
                <a:lnTo>
                  <a:pt x="206" y="486"/>
                </a:lnTo>
                <a:lnTo>
                  <a:pt x="202" y="483"/>
                </a:lnTo>
                <a:lnTo>
                  <a:pt x="200" y="480"/>
                </a:lnTo>
                <a:lnTo>
                  <a:pt x="199" y="476"/>
                </a:lnTo>
                <a:lnTo>
                  <a:pt x="200" y="472"/>
                </a:lnTo>
                <a:lnTo>
                  <a:pt x="202" y="469"/>
                </a:lnTo>
                <a:lnTo>
                  <a:pt x="394" y="298"/>
                </a:lnTo>
                <a:lnTo>
                  <a:pt x="202" y="126"/>
                </a:lnTo>
                <a:lnTo>
                  <a:pt x="200" y="123"/>
                </a:lnTo>
                <a:lnTo>
                  <a:pt x="199" y="120"/>
                </a:lnTo>
                <a:lnTo>
                  <a:pt x="200" y="116"/>
                </a:lnTo>
                <a:lnTo>
                  <a:pt x="202" y="112"/>
                </a:lnTo>
                <a:lnTo>
                  <a:pt x="206" y="110"/>
                </a:lnTo>
                <a:lnTo>
                  <a:pt x="209" y="109"/>
                </a:lnTo>
                <a:lnTo>
                  <a:pt x="213" y="109"/>
                </a:lnTo>
                <a:lnTo>
                  <a:pt x="216" y="111"/>
                </a:lnTo>
                <a:lnTo>
                  <a:pt x="415" y="291"/>
                </a:lnTo>
                <a:lnTo>
                  <a:pt x="417" y="294"/>
                </a:lnTo>
                <a:lnTo>
                  <a:pt x="418" y="298"/>
                </a:lnTo>
                <a:lnTo>
                  <a:pt x="417" y="301"/>
                </a:lnTo>
                <a:lnTo>
                  <a:pt x="415" y="305"/>
                </a:lnTo>
                <a:close/>
                <a:moveTo>
                  <a:pt x="299" y="0"/>
                </a:moveTo>
                <a:lnTo>
                  <a:pt x="283" y="0"/>
                </a:lnTo>
                <a:lnTo>
                  <a:pt x="268" y="1"/>
                </a:lnTo>
                <a:lnTo>
                  <a:pt x="253" y="3"/>
                </a:lnTo>
                <a:lnTo>
                  <a:pt x="239" y="6"/>
                </a:lnTo>
                <a:lnTo>
                  <a:pt x="224" y="9"/>
                </a:lnTo>
                <a:lnTo>
                  <a:pt x="210" y="13"/>
                </a:lnTo>
                <a:lnTo>
                  <a:pt x="197" y="18"/>
                </a:lnTo>
                <a:lnTo>
                  <a:pt x="183" y="24"/>
                </a:lnTo>
                <a:lnTo>
                  <a:pt x="170" y="29"/>
                </a:lnTo>
                <a:lnTo>
                  <a:pt x="157" y="36"/>
                </a:lnTo>
                <a:lnTo>
                  <a:pt x="144" y="43"/>
                </a:lnTo>
                <a:lnTo>
                  <a:pt x="132" y="51"/>
                </a:lnTo>
                <a:lnTo>
                  <a:pt x="120" y="60"/>
                </a:lnTo>
                <a:lnTo>
                  <a:pt x="110" y="68"/>
                </a:lnTo>
                <a:lnTo>
                  <a:pt x="99" y="78"/>
                </a:lnTo>
                <a:lnTo>
                  <a:pt x="88" y="88"/>
                </a:lnTo>
                <a:lnTo>
                  <a:pt x="78" y="97"/>
                </a:lnTo>
                <a:lnTo>
                  <a:pt x="70" y="108"/>
                </a:lnTo>
                <a:lnTo>
                  <a:pt x="60" y="120"/>
                </a:lnTo>
                <a:lnTo>
                  <a:pt x="52" y="132"/>
                </a:lnTo>
                <a:lnTo>
                  <a:pt x="44" y="144"/>
                </a:lnTo>
                <a:lnTo>
                  <a:pt x="37" y="156"/>
                </a:lnTo>
                <a:lnTo>
                  <a:pt x="31" y="169"/>
                </a:lnTo>
                <a:lnTo>
                  <a:pt x="24" y="182"/>
                </a:lnTo>
                <a:lnTo>
                  <a:pt x="19" y="196"/>
                </a:lnTo>
                <a:lnTo>
                  <a:pt x="15" y="210"/>
                </a:lnTo>
                <a:lnTo>
                  <a:pt x="10" y="224"/>
                </a:lnTo>
                <a:lnTo>
                  <a:pt x="7" y="238"/>
                </a:lnTo>
                <a:lnTo>
                  <a:pt x="5" y="253"/>
                </a:lnTo>
                <a:lnTo>
                  <a:pt x="3" y="267"/>
                </a:lnTo>
                <a:lnTo>
                  <a:pt x="2" y="282"/>
                </a:lnTo>
                <a:lnTo>
                  <a:pt x="0" y="298"/>
                </a:lnTo>
                <a:lnTo>
                  <a:pt x="2" y="313"/>
                </a:lnTo>
                <a:lnTo>
                  <a:pt x="3" y="328"/>
                </a:lnTo>
                <a:lnTo>
                  <a:pt x="5" y="344"/>
                </a:lnTo>
                <a:lnTo>
                  <a:pt x="7" y="358"/>
                </a:lnTo>
                <a:lnTo>
                  <a:pt x="10" y="373"/>
                </a:lnTo>
                <a:lnTo>
                  <a:pt x="15" y="387"/>
                </a:lnTo>
                <a:lnTo>
                  <a:pt x="19" y="400"/>
                </a:lnTo>
                <a:lnTo>
                  <a:pt x="24" y="414"/>
                </a:lnTo>
                <a:lnTo>
                  <a:pt x="31" y="427"/>
                </a:lnTo>
                <a:lnTo>
                  <a:pt x="37" y="440"/>
                </a:lnTo>
                <a:lnTo>
                  <a:pt x="44" y="453"/>
                </a:lnTo>
                <a:lnTo>
                  <a:pt x="52" y="465"/>
                </a:lnTo>
                <a:lnTo>
                  <a:pt x="60" y="476"/>
                </a:lnTo>
                <a:lnTo>
                  <a:pt x="69" y="487"/>
                </a:lnTo>
                <a:lnTo>
                  <a:pt x="78" y="498"/>
                </a:lnTo>
                <a:lnTo>
                  <a:pt x="88" y="509"/>
                </a:lnTo>
                <a:lnTo>
                  <a:pt x="99" y="519"/>
                </a:lnTo>
                <a:lnTo>
                  <a:pt x="110" y="527"/>
                </a:lnTo>
                <a:lnTo>
                  <a:pt x="120" y="537"/>
                </a:lnTo>
                <a:lnTo>
                  <a:pt x="132" y="544"/>
                </a:lnTo>
                <a:lnTo>
                  <a:pt x="144" y="553"/>
                </a:lnTo>
                <a:lnTo>
                  <a:pt x="157" y="560"/>
                </a:lnTo>
                <a:lnTo>
                  <a:pt x="170" y="566"/>
                </a:lnTo>
                <a:lnTo>
                  <a:pt x="183" y="573"/>
                </a:lnTo>
                <a:lnTo>
                  <a:pt x="197" y="578"/>
                </a:lnTo>
                <a:lnTo>
                  <a:pt x="210" y="582"/>
                </a:lnTo>
                <a:lnTo>
                  <a:pt x="224" y="587"/>
                </a:lnTo>
                <a:lnTo>
                  <a:pt x="239" y="590"/>
                </a:lnTo>
                <a:lnTo>
                  <a:pt x="253" y="592"/>
                </a:lnTo>
                <a:lnTo>
                  <a:pt x="268" y="594"/>
                </a:lnTo>
                <a:lnTo>
                  <a:pt x="283" y="595"/>
                </a:lnTo>
                <a:lnTo>
                  <a:pt x="299" y="596"/>
                </a:lnTo>
                <a:lnTo>
                  <a:pt x="314" y="595"/>
                </a:lnTo>
                <a:lnTo>
                  <a:pt x="329" y="594"/>
                </a:lnTo>
                <a:lnTo>
                  <a:pt x="344" y="592"/>
                </a:lnTo>
                <a:lnTo>
                  <a:pt x="359" y="590"/>
                </a:lnTo>
                <a:lnTo>
                  <a:pt x="373" y="587"/>
                </a:lnTo>
                <a:lnTo>
                  <a:pt x="387" y="582"/>
                </a:lnTo>
                <a:lnTo>
                  <a:pt x="401" y="578"/>
                </a:lnTo>
                <a:lnTo>
                  <a:pt x="415" y="573"/>
                </a:lnTo>
                <a:lnTo>
                  <a:pt x="428" y="566"/>
                </a:lnTo>
                <a:lnTo>
                  <a:pt x="441" y="560"/>
                </a:lnTo>
                <a:lnTo>
                  <a:pt x="453" y="553"/>
                </a:lnTo>
                <a:lnTo>
                  <a:pt x="465" y="544"/>
                </a:lnTo>
                <a:lnTo>
                  <a:pt x="477" y="537"/>
                </a:lnTo>
                <a:lnTo>
                  <a:pt x="489" y="527"/>
                </a:lnTo>
                <a:lnTo>
                  <a:pt x="499" y="519"/>
                </a:lnTo>
                <a:lnTo>
                  <a:pt x="509" y="509"/>
                </a:lnTo>
                <a:lnTo>
                  <a:pt x="519" y="498"/>
                </a:lnTo>
                <a:lnTo>
                  <a:pt x="529" y="487"/>
                </a:lnTo>
                <a:lnTo>
                  <a:pt x="537" y="476"/>
                </a:lnTo>
                <a:lnTo>
                  <a:pt x="546" y="465"/>
                </a:lnTo>
                <a:lnTo>
                  <a:pt x="553" y="453"/>
                </a:lnTo>
                <a:lnTo>
                  <a:pt x="561" y="440"/>
                </a:lnTo>
                <a:lnTo>
                  <a:pt x="567" y="427"/>
                </a:lnTo>
                <a:lnTo>
                  <a:pt x="573" y="414"/>
                </a:lnTo>
                <a:lnTo>
                  <a:pt x="578" y="400"/>
                </a:lnTo>
                <a:lnTo>
                  <a:pt x="584" y="387"/>
                </a:lnTo>
                <a:lnTo>
                  <a:pt x="587" y="373"/>
                </a:lnTo>
                <a:lnTo>
                  <a:pt x="591" y="358"/>
                </a:lnTo>
                <a:lnTo>
                  <a:pt x="593" y="344"/>
                </a:lnTo>
                <a:lnTo>
                  <a:pt x="596" y="328"/>
                </a:lnTo>
                <a:lnTo>
                  <a:pt x="597" y="313"/>
                </a:lnTo>
                <a:lnTo>
                  <a:pt x="597" y="298"/>
                </a:lnTo>
                <a:lnTo>
                  <a:pt x="597" y="282"/>
                </a:lnTo>
                <a:lnTo>
                  <a:pt x="596" y="267"/>
                </a:lnTo>
                <a:lnTo>
                  <a:pt x="593" y="253"/>
                </a:lnTo>
                <a:lnTo>
                  <a:pt x="591" y="238"/>
                </a:lnTo>
                <a:lnTo>
                  <a:pt x="587" y="224"/>
                </a:lnTo>
                <a:lnTo>
                  <a:pt x="584" y="210"/>
                </a:lnTo>
                <a:lnTo>
                  <a:pt x="578" y="196"/>
                </a:lnTo>
                <a:lnTo>
                  <a:pt x="573" y="182"/>
                </a:lnTo>
                <a:lnTo>
                  <a:pt x="567" y="169"/>
                </a:lnTo>
                <a:lnTo>
                  <a:pt x="561" y="156"/>
                </a:lnTo>
                <a:lnTo>
                  <a:pt x="553" y="144"/>
                </a:lnTo>
                <a:lnTo>
                  <a:pt x="546" y="132"/>
                </a:lnTo>
                <a:lnTo>
                  <a:pt x="537" y="120"/>
                </a:lnTo>
                <a:lnTo>
                  <a:pt x="529" y="108"/>
                </a:lnTo>
                <a:lnTo>
                  <a:pt x="519" y="97"/>
                </a:lnTo>
                <a:lnTo>
                  <a:pt x="509" y="88"/>
                </a:lnTo>
                <a:lnTo>
                  <a:pt x="499" y="78"/>
                </a:lnTo>
                <a:lnTo>
                  <a:pt x="489" y="68"/>
                </a:lnTo>
                <a:lnTo>
                  <a:pt x="477" y="60"/>
                </a:lnTo>
                <a:lnTo>
                  <a:pt x="465" y="51"/>
                </a:lnTo>
                <a:lnTo>
                  <a:pt x="453" y="43"/>
                </a:lnTo>
                <a:lnTo>
                  <a:pt x="441" y="36"/>
                </a:lnTo>
                <a:lnTo>
                  <a:pt x="428" y="29"/>
                </a:lnTo>
                <a:lnTo>
                  <a:pt x="415" y="24"/>
                </a:lnTo>
                <a:lnTo>
                  <a:pt x="401" y="18"/>
                </a:lnTo>
                <a:lnTo>
                  <a:pt x="387" y="13"/>
                </a:lnTo>
                <a:lnTo>
                  <a:pt x="373" y="9"/>
                </a:lnTo>
                <a:lnTo>
                  <a:pt x="359" y="6"/>
                </a:lnTo>
                <a:lnTo>
                  <a:pt x="344" y="3"/>
                </a:lnTo>
                <a:lnTo>
                  <a:pt x="329" y="1"/>
                </a:lnTo>
                <a:lnTo>
                  <a:pt x="314" y="0"/>
                </a:lnTo>
                <a:lnTo>
                  <a:pt x="299" y="0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 vert="horz" wrap="square" lIns="137160" tIns="68580" rIns="137160" bIns="6858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n-US" sz="270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76793831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EDD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rtl="1"/>
            <a:r>
              <a:rPr lang="fa-IR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عنوان گیاه دارویی</a:t>
            </a:r>
            <a:endParaRPr lang="en-US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53" name="Text Placeholder 52"/>
          <p:cNvSpPr>
            <a:spLocks noGrp="1"/>
          </p:cNvSpPr>
          <p:nvPr>
            <p:ph type="body" sz="quarter" idx="41"/>
          </p:nvPr>
        </p:nvSpPr>
        <p:spPr/>
        <p:txBody>
          <a:bodyPr>
            <a:normAutofit/>
          </a:bodyPr>
          <a:lstStyle/>
          <a:p>
            <a:pPr rtl="1"/>
            <a:r>
              <a:rPr lang="fa-IR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می توانید نمودارهای پاورپوینت حرفه ای دانلود کنید</a:t>
            </a:r>
            <a:endParaRPr lang="en-US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grpSp>
        <p:nvGrpSpPr>
          <p:cNvPr id="381" name="Group 380">
            <a:extLst>
              <a:ext uri="{FF2B5EF4-FFF2-40B4-BE49-F238E27FC236}">
                <a16:creationId xmlns:a16="http://schemas.microsoft.com/office/drawing/2014/main" id="{8FD10187-DC96-46ED-B0B0-D5CB2556F723}"/>
              </a:ext>
            </a:extLst>
          </p:cNvPr>
          <p:cNvGrpSpPr/>
          <p:nvPr/>
        </p:nvGrpSpPr>
        <p:grpSpPr>
          <a:xfrm>
            <a:off x="953355" y="6302329"/>
            <a:ext cx="7506000" cy="3053069"/>
            <a:chOff x="930876" y="4201552"/>
            <a:chExt cx="5004000" cy="2035379"/>
          </a:xfrm>
        </p:grpSpPr>
        <p:sp>
          <p:nvSpPr>
            <p:cNvPr id="382" name="TextBox 381">
              <a:extLst>
                <a:ext uri="{FF2B5EF4-FFF2-40B4-BE49-F238E27FC236}">
                  <a16:creationId xmlns:a16="http://schemas.microsoft.com/office/drawing/2014/main" id="{B718B6EE-EC4D-4030-92E0-BE9E637261A2}"/>
                </a:ext>
              </a:extLst>
            </p:cNvPr>
            <p:cNvSpPr txBox="1"/>
            <p:nvPr/>
          </p:nvSpPr>
          <p:spPr>
            <a:xfrm>
              <a:off x="3572032" y="4201552"/>
              <a:ext cx="1300314" cy="8925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en-US" altLang="ko-KR" sz="8100" b="1" dirty="0">
                  <a:ln w="12700">
                    <a:solidFill>
                      <a:schemeClr val="bg1"/>
                    </a:solidFill>
                  </a:ln>
                  <a:solidFill>
                    <a:schemeClr val="accent3"/>
                  </a:solidFill>
                  <a:cs typeface="B Nazanin" panose="00000400000000000000" pitchFamily="2" charset="-78"/>
                </a:rPr>
                <a:t>40</a:t>
              </a:r>
              <a:r>
                <a:rPr lang="en-US" altLang="ko-KR" sz="3600" b="1" dirty="0">
                  <a:ln w="12700">
                    <a:solidFill>
                      <a:schemeClr val="bg1"/>
                    </a:solidFill>
                  </a:ln>
                  <a:solidFill>
                    <a:schemeClr val="accent3"/>
                  </a:solidFill>
                  <a:cs typeface="B Nazanin" panose="00000400000000000000" pitchFamily="2" charset="-78"/>
                </a:rPr>
                <a:t>%</a:t>
              </a:r>
              <a:endParaRPr lang="ko-KR" altLang="en-US" sz="3600" b="1" dirty="0">
                <a:ln w="12700">
                  <a:solidFill>
                    <a:schemeClr val="bg1"/>
                  </a:solidFill>
                </a:ln>
                <a:solidFill>
                  <a:schemeClr val="accent3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83" name="Down Arrow 4">
              <a:extLst>
                <a:ext uri="{FF2B5EF4-FFF2-40B4-BE49-F238E27FC236}">
                  <a16:creationId xmlns:a16="http://schemas.microsoft.com/office/drawing/2014/main" id="{0E528C2F-F35B-4547-AC7C-6AF0AFE81D84}"/>
                </a:ext>
              </a:extLst>
            </p:cNvPr>
            <p:cNvSpPr/>
            <p:nvPr/>
          </p:nvSpPr>
          <p:spPr>
            <a:xfrm rot="10800000">
              <a:off x="5056588" y="4267152"/>
              <a:ext cx="582983" cy="792128"/>
            </a:xfrm>
            <a:prstGeom prst="downArrow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37160" tIns="68580" rIns="137160" bIns="6858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r" rtl="1"/>
              <a:endParaRPr lang="ko-KR" altLang="en-US" sz="4050">
                <a:cs typeface="B Nazanin" panose="00000400000000000000" pitchFamily="2" charset="-78"/>
              </a:endParaRPr>
            </a:p>
          </p:txBody>
        </p:sp>
        <p:grpSp>
          <p:nvGrpSpPr>
            <p:cNvPr id="384" name="Group 383">
              <a:extLst>
                <a:ext uri="{FF2B5EF4-FFF2-40B4-BE49-F238E27FC236}">
                  <a16:creationId xmlns:a16="http://schemas.microsoft.com/office/drawing/2014/main" id="{0271D824-136D-4D42-A454-6B67F8603DFD}"/>
                </a:ext>
              </a:extLst>
            </p:cNvPr>
            <p:cNvGrpSpPr/>
            <p:nvPr/>
          </p:nvGrpSpPr>
          <p:grpSpPr>
            <a:xfrm>
              <a:off x="1459355" y="4323021"/>
              <a:ext cx="1928437" cy="665007"/>
              <a:chOff x="3131840" y="2235642"/>
              <a:chExt cx="3096344" cy="665007"/>
            </a:xfrm>
          </p:grpSpPr>
          <p:sp>
            <p:nvSpPr>
              <p:cNvPr id="389" name="TextBox 388">
                <a:extLst>
                  <a:ext uri="{FF2B5EF4-FFF2-40B4-BE49-F238E27FC236}">
                    <a16:creationId xmlns:a16="http://schemas.microsoft.com/office/drawing/2014/main" id="{D9EED22A-9E45-4677-96A9-F89F6A72DB92}"/>
                  </a:ext>
                </a:extLst>
              </p:cNvPr>
              <p:cNvSpPr txBox="1"/>
              <p:nvPr/>
            </p:nvSpPr>
            <p:spPr>
              <a:xfrm>
                <a:off x="3131840" y="2235642"/>
                <a:ext cx="3096344" cy="246221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r" rtl="1"/>
                <a:r>
                  <a:rPr lang="fa-IR" altLang="ko-KR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B Nazanin" panose="00000400000000000000" pitchFamily="2" charset="-78"/>
                  </a:rPr>
                  <a:t>متن را اینجا بنویسید</a:t>
                </a:r>
                <a:endParaRPr lang="ko-KR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390" name="TextBox 389">
                <a:extLst>
                  <a:ext uri="{FF2B5EF4-FFF2-40B4-BE49-F238E27FC236}">
                    <a16:creationId xmlns:a16="http://schemas.microsoft.com/office/drawing/2014/main" id="{2F6076E5-834A-4B38-98E2-CC808BE72BF9}"/>
                  </a:ext>
                </a:extLst>
              </p:cNvPr>
              <p:cNvSpPr txBox="1"/>
              <p:nvPr/>
            </p:nvSpPr>
            <p:spPr>
              <a:xfrm>
                <a:off x="3131840" y="2469762"/>
                <a:ext cx="3096344" cy="43088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 rtl="1"/>
                <a:r>
                  <a:rPr lang="fa-IR" altLang="ko-KR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B Nazanin" panose="00000400000000000000" pitchFamily="2" charset="-78"/>
                  </a:rPr>
                  <a:t>آسان برای تغییر رنگ، عکس و متن.</a:t>
                </a:r>
                <a:endParaRPr lang="en-US" altLang="ko-KR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endParaRPr>
              </a:p>
            </p:txBody>
          </p:sp>
        </p:grpSp>
        <p:sp>
          <p:nvSpPr>
            <p:cNvPr id="385" name="Rectangle 384">
              <a:extLst>
                <a:ext uri="{FF2B5EF4-FFF2-40B4-BE49-F238E27FC236}">
                  <a16:creationId xmlns:a16="http://schemas.microsoft.com/office/drawing/2014/main" id="{6968454B-40B9-404F-B601-D24AF3A3D958}"/>
                </a:ext>
              </a:extLst>
            </p:cNvPr>
            <p:cNvSpPr/>
            <p:nvPr/>
          </p:nvSpPr>
          <p:spPr>
            <a:xfrm>
              <a:off x="930876" y="5162116"/>
              <a:ext cx="5004000" cy="1074815"/>
            </a:xfrm>
            <a:prstGeom prst="rect">
              <a:avLst/>
            </a:prstGeom>
            <a:noFill/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rtl="1"/>
              <a:endParaRPr lang="ko-KR" altLang="en-US" sz="4050">
                <a:cs typeface="B Nazanin" panose="00000400000000000000" pitchFamily="2" charset="-78"/>
              </a:endParaRPr>
            </a:p>
          </p:txBody>
        </p:sp>
        <p:grpSp>
          <p:nvGrpSpPr>
            <p:cNvPr id="386" name="Group 385">
              <a:extLst>
                <a:ext uri="{FF2B5EF4-FFF2-40B4-BE49-F238E27FC236}">
                  <a16:creationId xmlns:a16="http://schemas.microsoft.com/office/drawing/2014/main" id="{59EEA8AC-39AD-486D-B372-82EC9662AB6B}"/>
                </a:ext>
              </a:extLst>
            </p:cNvPr>
            <p:cNvGrpSpPr/>
            <p:nvPr/>
          </p:nvGrpSpPr>
          <p:grpSpPr>
            <a:xfrm>
              <a:off x="1200372" y="5278461"/>
              <a:ext cx="4465010" cy="829818"/>
              <a:chOff x="2079598" y="4287457"/>
              <a:chExt cx="2262901" cy="829818"/>
            </a:xfrm>
          </p:grpSpPr>
          <p:sp>
            <p:nvSpPr>
              <p:cNvPr id="387" name="TextBox 386">
                <a:extLst>
                  <a:ext uri="{FF2B5EF4-FFF2-40B4-BE49-F238E27FC236}">
                    <a16:creationId xmlns:a16="http://schemas.microsoft.com/office/drawing/2014/main" id="{B2908866-E534-46F2-9B24-1E1EADE5ADCD}"/>
                  </a:ext>
                </a:extLst>
              </p:cNvPr>
              <p:cNvSpPr txBox="1"/>
              <p:nvPr/>
            </p:nvSpPr>
            <p:spPr>
              <a:xfrm>
                <a:off x="2079598" y="4501722"/>
                <a:ext cx="2262901" cy="61555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 rtl="1"/>
                <a:r>
                  <a:rPr lang="fa-IR" altLang="ko-KR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B Nazanin" panose="00000400000000000000" pitchFamily="2" charset="-78"/>
                  </a:rPr>
                  <a:t>شما به سادگی می توانید مخاطبان خود را تحت تاثیر قرار دهید و به ارائه های خود جذابیت و زیبایی بی نظیری اضافه کنید. ارائه پاورپوینت مدرنی را دریافت کنید که به زیبایی طراحی شده است</a:t>
                </a:r>
                <a:endParaRPr lang="en-US" altLang="ko-KR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388" name="TextBox 387">
                <a:extLst>
                  <a:ext uri="{FF2B5EF4-FFF2-40B4-BE49-F238E27FC236}">
                    <a16:creationId xmlns:a16="http://schemas.microsoft.com/office/drawing/2014/main" id="{6BD61CE9-FF87-4BA3-87A8-3C415FB2EF18}"/>
                  </a:ext>
                </a:extLst>
              </p:cNvPr>
              <p:cNvSpPr txBox="1"/>
              <p:nvPr/>
            </p:nvSpPr>
            <p:spPr>
              <a:xfrm>
                <a:off x="2079598" y="4287457"/>
                <a:ext cx="2262901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 rtl="1"/>
                <a:r>
                  <a:rPr lang="fa-IR" altLang="ko-KR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B Nazanin" panose="00000400000000000000" pitchFamily="2" charset="-78"/>
                  </a:rPr>
                  <a:t>محتوا در اینجا</a:t>
                </a:r>
                <a:endParaRPr lang="ko-KR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endParaRPr>
              </a:p>
            </p:txBody>
          </p:sp>
        </p:grpSp>
      </p:grpSp>
      <p:grpSp>
        <p:nvGrpSpPr>
          <p:cNvPr id="391" name="Group 390">
            <a:extLst>
              <a:ext uri="{FF2B5EF4-FFF2-40B4-BE49-F238E27FC236}">
                <a16:creationId xmlns:a16="http://schemas.microsoft.com/office/drawing/2014/main" id="{580861C7-4CC7-4A05-AF51-9760A743D15A}"/>
              </a:ext>
            </a:extLst>
          </p:cNvPr>
          <p:cNvGrpSpPr/>
          <p:nvPr/>
        </p:nvGrpSpPr>
        <p:grpSpPr>
          <a:xfrm>
            <a:off x="9828647" y="6302329"/>
            <a:ext cx="7506000" cy="3053069"/>
            <a:chOff x="6257124" y="4201552"/>
            <a:chExt cx="5004000" cy="2035379"/>
          </a:xfrm>
        </p:grpSpPr>
        <p:sp>
          <p:nvSpPr>
            <p:cNvPr id="392" name="TextBox 391">
              <a:extLst>
                <a:ext uri="{FF2B5EF4-FFF2-40B4-BE49-F238E27FC236}">
                  <a16:creationId xmlns:a16="http://schemas.microsoft.com/office/drawing/2014/main" id="{BE2BC794-E52D-4462-A7FC-86D4AE90CA2C}"/>
                </a:ext>
              </a:extLst>
            </p:cNvPr>
            <p:cNvSpPr txBox="1"/>
            <p:nvPr/>
          </p:nvSpPr>
          <p:spPr>
            <a:xfrm>
              <a:off x="7334150" y="4201552"/>
              <a:ext cx="1300314" cy="8925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en-US" altLang="ko-KR" sz="8100" b="1" dirty="0">
                  <a:ln w="12700">
                    <a:solidFill>
                      <a:schemeClr val="bg1"/>
                    </a:solidFill>
                  </a:ln>
                  <a:solidFill>
                    <a:schemeClr val="accent1"/>
                  </a:solidFill>
                  <a:cs typeface="B Nazanin" panose="00000400000000000000" pitchFamily="2" charset="-78"/>
                </a:rPr>
                <a:t>20</a:t>
              </a:r>
              <a:r>
                <a:rPr lang="en-US" altLang="ko-KR" sz="3600" b="1" dirty="0">
                  <a:ln w="12700">
                    <a:solidFill>
                      <a:schemeClr val="bg1"/>
                    </a:solidFill>
                  </a:ln>
                  <a:solidFill>
                    <a:schemeClr val="accent1"/>
                  </a:solidFill>
                  <a:cs typeface="B Nazanin" panose="00000400000000000000" pitchFamily="2" charset="-78"/>
                </a:rPr>
                <a:t>%</a:t>
              </a:r>
              <a:endParaRPr lang="ko-KR" altLang="en-US" sz="3600" b="1" dirty="0">
                <a:ln w="12700">
                  <a:solidFill>
                    <a:schemeClr val="bg1"/>
                  </a:solidFill>
                </a:ln>
                <a:solidFill>
                  <a:schemeClr val="accent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93" name="Down Arrow 45">
              <a:extLst>
                <a:ext uri="{FF2B5EF4-FFF2-40B4-BE49-F238E27FC236}">
                  <a16:creationId xmlns:a16="http://schemas.microsoft.com/office/drawing/2014/main" id="{1324C95E-ED03-4271-BBCD-0D5A3E4B6083}"/>
                </a:ext>
              </a:extLst>
            </p:cNvPr>
            <p:cNvSpPr/>
            <p:nvPr/>
          </p:nvSpPr>
          <p:spPr>
            <a:xfrm>
              <a:off x="6545754" y="4267152"/>
              <a:ext cx="582983" cy="792128"/>
            </a:xfrm>
            <a:prstGeom prst="downArrow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37160" tIns="68580" rIns="137160" bIns="6858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r" rtl="1"/>
              <a:endParaRPr lang="ko-KR" altLang="en-US" sz="4050">
                <a:cs typeface="B Nazanin" panose="00000400000000000000" pitchFamily="2" charset="-78"/>
              </a:endParaRPr>
            </a:p>
          </p:txBody>
        </p:sp>
        <p:grpSp>
          <p:nvGrpSpPr>
            <p:cNvPr id="394" name="Group 393">
              <a:extLst>
                <a:ext uri="{FF2B5EF4-FFF2-40B4-BE49-F238E27FC236}">
                  <a16:creationId xmlns:a16="http://schemas.microsoft.com/office/drawing/2014/main" id="{7C5C54AF-0302-488F-BA5C-68F2F0D0EAD2}"/>
                </a:ext>
              </a:extLst>
            </p:cNvPr>
            <p:cNvGrpSpPr/>
            <p:nvPr/>
          </p:nvGrpSpPr>
          <p:grpSpPr>
            <a:xfrm>
              <a:off x="8839878" y="4323021"/>
              <a:ext cx="1892769" cy="665007"/>
              <a:chOff x="3131840" y="2235642"/>
              <a:chExt cx="3096344" cy="665007"/>
            </a:xfrm>
          </p:grpSpPr>
          <p:sp>
            <p:nvSpPr>
              <p:cNvPr id="399" name="TextBox 398">
                <a:extLst>
                  <a:ext uri="{FF2B5EF4-FFF2-40B4-BE49-F238E27FC236}">
                    <a16:creationId xmlns:a16="http://schemas.microsoft.com/office/drawing/2014/main" id="{2E9E59B5-5F80-4D30-99AB-29FA68BF89E5}"/>
                  </a:ext>
                </a:extLst>
              </p:cNvPr>
              <p:cNvSpPr txBox="1"/>
              <p:nvPr/>
            </p:nvSpPr>
            <p:spPr>
              <a:xfrm>
                <a:off x="3131840" y="2235642"/>
                <a:ext cx="3096344" cy="246221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r" rtl="1"/>
                <a:r>
                  <a:rPr lang="fa-IR" altLang="ko-KR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B Nazanin" panose="00000400000000000000" pitchFamily="2" charset="-78"/>
                  </a:rPr>
                  <a:t>متن را اینجا بنویسید</a:t>
                </a:r>
                <a:endParaRPr lang="ko-KR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400" name="TextBox 399">
                <a:extLst>
                  <a:ext uri="{FF2B5EF4-FFF2-40B4-BE49-F238E27FC236}">
                    <a16:creationId xmlns:a16="http://schemas.microsoft.com/office/drawing/2014/main" id="{133083A2-C64D-438D-A1D9-94BC9844944E}"/>
                  </a:ext>
                </a:extLst>
              </p:cNvPr>
              <p:cNvSpPr txBox="1"/>
              <p:nvPr/>
            </p:nvSpPr>
            <p:spPr>
              <a:xfrm>
                <a:off x="3131840" y="2469762"/>
                <a:ext cx="3096344" cy="43088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 rtl="1"/>
                <a:r>
                  <a:rPr lang="fa-IR" altLang="ko-KR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B Nazanin" panose="00000400000000000000" pitchFamily="2" charset="-78"/>
                  </a:rPr>
                  <a:t>آسان برای تغییر رنگ، عکس و متن.</a:t>
                </a:r>
                <a:endParaRPr lang="en-US" altLang="ko-KR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endParaRPr>
              </a:p>
            </p:txBody>
          </p:sp>
        </p:grpSp>
        <p:sp>
          <p:nvSpPr>
            <p:cNvPr id="395" name="Rectangle 394">
              <a:extLst>
                <a:ext uri="{FF2B5EF4-FFF2-40B4-BE49-F238E27FC236}">
                  <a16:creationId xmlns:a16="http://schemas.microsoft.com/office/drawing/2014/main" id="{B1CA85A7-63E8-4C6D-8C8D-166A9DEBE2EC}"/>
                </a:ext>
              </a:extLst>
            </p:cNvPr>
            <p:cNvSpPr/>
            <p:nvPr/>
          </p:nvSpPr>
          <p:spPr>
            <a:xfrm>
              <a:off x="6257124" y="5162116"/>
              <a:ext cx="5004000" cy="1074815"/>
            </a:xfrm>
            <a:prstGeom prst="rect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rtl="1"/>
              <a:endParaRPr lang="ko-KR" altLang="en-US" sz="4050">
                <a:cs typeface="B Nazanin" panose="00000400000000000000" pitchFamily="2" charset="-78"/>
              </a:endParaRPr>
            </a:p>
          </p:txBody>
        </p:sp>
        <p:grpSp>
          <p:nvGrpSpPr>
            <p:cNvPr id="396" name="Group 395">
              <a:extLst>
                <a:ext uri="{FF2B5EF4-FFF2-40B4-BE49-F238E27FC236}">
                  <a16:creationId xmlns:a16="http://schemas.microsoft.com/office/drawing/2014/main" id="{7FDB06F9-CA77-4D27-AA69-EEA657FF1648}"/>
                </a:ext>
              </a:extLst>
            </p:cNvPr>
            <p:cNvGrpSpPr/>
            <p:nvPr/>
          </p:nvGrpSpPr>
          <p:grpSpPr>
            <a:xfrm>
              <a:off x="6526620" y="5278461"/>
              <a:ext cx="4465010" cy="829818"/>
              <a:chOff x="2079598" y="4287457"/>
              <a:chExt cx="2262901" cy="829818"/>
            </a:xfrm>
          </p:grpSpPr>
          <p:sp>
            <p:nvSpPr>
              <p:cNvPr id="397" name="TextBox 396">
                <a:extLst>
                  <a:ext uri="{FF2B5EF4-FFF2-40B4-BE49-F238E27FC236}">
                    <a16:creationId xmlns:a16="http://schemas.microsoft.com/office/drawing/2014/main" id="{7FECA495-ACB2-4D56-A201-4B284C8EAFA4}"/>
                  </a:ext>
                </a:extLst>
              </p:cNvPr>
              <p:cNvSpPr txBox="1"/>
              <p:nvPr/>
            </p:nvSpPr>
            <p:spPr>
              <a:xfrm>
                <a:off x="2079598" y="4501722"/>
                <a:ext cx="2262901" cy="61555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 rtl="1"/>
                <a:r>
                  <a:rPr lang="fa-IR" altLang="ko-KR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B Nazanin" panose="00000400000000000000" pitchFamily="2" charset="-78"/>
                  </a:rPr>
                  <a:t>شما به سادگی می توانید مخاطبان خود را تحت تاثیر قرار دهید و به ارائه های خود جذابیت و زیبایی بی نظیری اضافه کنید. ارائه پاورپوینت مدرنی را دریافت کنید که به زیبایی طراحی شده است</a:t>
                </a:r>
                <a:endParaRPr lang="en-US" altLang="ko-KR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398" name="TextBox 397">
                <a:extLst>
                  <a:ext uri="{FF2B5EF4-FFF2-40B4-BE49-F238E27FC236}">
                    <a16:creationId xmlns:a16="http://schemas.microsoft.com/office/drawing/2014/main" id="{69625FD1-98D2-4B27-A13E-4C7E2C295841}"/>
                  </a:ext>
                </a:extLst>
              </p:cNvPr>
              <p:cNvSpPr txBox="1"/>
              <p:nvPr/>
            </p:nvSpPr>
            <p:spPr>
              <a:xfrm>
                <a:off x="2079598" y="4287457"/>
                <a:ext cx="2262901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 rtl="1"/>
                <a:r>
                  <a:rPr lang="fa-IR" altLang="ko-KR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B Nazanin" panose="00000400000000000000" pitchFamily="2" charset="-78"/>
                  </a:rPr>
                  <a:t>محتوا در اینجا</a:t>
                </a:r>
                <a:endParaRPr lang="ko-KR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endParaRPr>
              </a:p>
            </p:txBody>
          </p:sp>
        </p:grpSp>
      </p:grpSp>
      <p:sp>
        <p:nvSpPr>
          <p:cNvPr id="401" name="TextBox 400">
            <a:extLst>
              <a:ext uri="{FF2B5EF4-FFF2-40B4-BE49-F238E27FC236}">
                <a16:creationId xmlns:a16="http://schemas.microsoft.com/office/drawing/2014/main" id="{A210F10D-83AC-435B-A438-E867B0B0C8FC}"/>
              </a:ext>
            </a:extLst>
          </p:cNvPr>
          <p:cNvSpPr txBox="1"/>
          <p:nvPr/>
        </p:nvSpPr>
        <p:spPr>
          <a:xfrm>
            <a:off x="8191999" y="3028687"/>
            <a:ext cx="1904006" cy="193899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fa-IR" altLang="ko-KR" sz="6000" b="1" dirty="0">
                <a:solidFill>
                  <a:schemeClr val="accent6"/>
                </a:solidFill>
                <a:cs typeface="B Nazanin" panose="00000400000000000000" pitchFamily="2" charset="-78"/>
              </a:rPr>
              <a:t>در مقابل</a:t>
            </a:r>
            <a:endParaRPr lang="ko-KR" altLang="en-US" sz="6000" b="1" dirty="0">
              <a:solidFill>
                <a:schemeClr val="accent6"/>
              </a:solidFill>
              <a:cs typeface="B Nazanin" panose="00000400000000000000" pitchFamily="2" charset="-78"/>
            </a:endParaRPr>
          </a:p>
        </p:txBody>
      </p:sp>
      <p:sp>
        <p:nvSpPr>
          <p:cNvPr id="402" name="TextBox 401">
            <a:extLst>
              <a:ext uri="{FF2B5EF4-FFF2-40B4-BE49-F238E27FC236}">
                <a16:creationId xmlns:a16="http://schemas.microsoft.com/office/drawing/2014/main" id="{FFCA36E2-A7D2-40A6-9EB6-C8EB0F672032}"/>
              </a:ext>
            </a:extLst>
          </p:cNvPr>
          <p:cNvSpPr txBox="1"/>
          <p:nvPr/>
        </p:nvSpPr>
        <p:spPr>
          <a:xfrm>
            <a:off x="1244588" y="5250074"/>
            <a:ext cx="6923535" cy="101566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fa-IR" altLang="ko-KR" sz="6000" b="1" dirty="0">
                <a:solidFill>
                  <a:schemeClr val="accent3"/>
                </a:solidFill>
                <a:cs typeface="B Nazanin" panose="00000400000000000000" pitchFamily="2" charset="-78"/>
              </a:rPr>
              <a:t>محتوا در اینجا</a:t>
            </a:r>
            <a:endParaRPr lang="ko-KR" altLang="en-US" sz="6000" b="1" dirty="0">
              <a:solidFill>
                <a:schemeClr val="accent3"/>
              </a:solidFill>
              <a:cs typeface="B Nazanin" panose="00000400000000000000" pitchFamily="2" charset="-78"/>
            </a:endParaRPr>
          </a:p>
        </p:txBody>
      </p:sp>
      <p:sp>
        <p:nvSpPr>
          <p:cNvPr id="403" name="TextBox 402">
            <a:extLst>
              <a:ext uri="{FF2B5EF4-FFF2-40B4-BE49-F238E27FC236}">
                <a16:creationId xmlns:a16="http://schemas.microsoft.com/office/drawing/2014/main" id="{91E352D1-1867-43B8-8A0D-8C0A20C7F7EB}"/>
              </a:ext>
            </a:extLst>
          </p:cNvPr>
          <p:cNvSpPr txBox="1"/>
          <p:nvPr/>
        </p:nvSpPr>
        <p:spPr>
          <a:xfrm>
            <a:off x="10119879" y="5107115"/>
            <a:ext cx="6923535" cy="101566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fa-IR" altLang="ko-KR" sz="6000" b="1" dirty="0">
                <a:solidFill>
                  <a:schemeClr val="accent1"/>
                </a:solidFill>
                <a:cs typeface="B Nazanin" panose="00000400000000000000" pitchFamily="2" charset="-78"/>
              </a:rPr>
              <a:t>پل های دندانی</a:t>
            </a:r>
            <a:endParaRPr lang="ko-KR" altLang="en-US" sz="6000" b="1" dirty="0">
              <a:solidFill>
                <a:schemeClr val="accent1"/>
              </a:solidFill>
              <a:cs typeface="B Nazanin" panose="00000400000000000000" pitchFamily="2" charset="-78"/>
            </a:endParaRPr>
          </a:p>
        </p:txBody>
      </p:sp>
      <p:pic>
        <p:nvPicPr>
          <p:cNvPr id="3" name="Google Shape;785;p72">
            <a:extLst>
              <a:ext uri="{FF2B5EF4-FFF2-40B4-BE49-F238E27FC236}">
                <a16:creationId xmlns:a16="http://schemas.microsoft.com/office/drawing/2014/main" id="{C805663D-821B-0C20-0DEB-57C34914B506}"/>
              </a:ext>
            </a:extLst>
          </p:cNvPr>
          <p:cNvPicPr preferRelativeResize="0"/>
          <p:nvPr/>
        </p:nvPicPr>
        <p:blipFill rotWithShape="1">
          <a:blip r:embed="rId2">
            <a:alphaModFix/>
          </a:blip>
          <a:srcRect l="12724" t="6815" r="12732" b="6363"/>
          <a:stretch/>
        </p:blipFill>
        <p:spPr>
          <a:xfrm>
            <a:off x="11906413" y="2070754"/>
            <a:ext cx="3280895" cy="3283820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chemeClr val="dk2">
                <a:alpha val="50000"/>
              </a:schemeClr>
            </a:outerShdw>
          </a:effectLst>
        </p:spPr>
      </p:pic>
      <p:pic>
        <p:nvPicPr>
          <p:cNvPr id="5" name="Imagen 40">
            <a:extLst>
              <a:ext uri="{FF2B5EF4-FFF2-40B4-BE49-F238E27FC236}">
                <a16:creationId xmlns:a16="http://schemas.microsoft.com/office/drawing/2014/main" id="{4822DC2F-B1B2-EADB-B980-4AD01474B56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38694" y="2331566"/>
            <a:ext cx="3680354" cy="35238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190810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b="-11777"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9452192" y="2145479"/>
            <a:ext cx="8506998" cy="8379393"/>
          </a:xfrm>
          <a:custGeom>
            <a:avLst/>
            <a:gdLst/>
            <a:ahLst/>
            <a:cxnLst/>
            <a:rect l="l" t="t" r="r" b="b"/>
            <a:pathLst>
              <a:path w="8506998" h="8379393">
                <a:moveTo>
                  <a:pt x="0" y="0"/>
                </a:moveTo>
                <a:lnTo>
                  <a:pt x="8506998" y="0"/>
                </a:lnTo>
                <a:lnTo>
                  <a:pt x="8506998" y="8379393"/>
                </a:lnTo>
                <a:lnTo>
                  <a:pt x="0" y="8379393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sp>
        <p:nvSpPr>
          <p:cNvPr id="4" name="AutoShape 4"/>
          <p:cNvSpPr/>
          <p:nvPr/>
        </p:nvSpPr>
        <p:spPr>
          <a:xfrm>
            <a:off x="0" y="2674902"/>
            <a:ext cx="9144000" cy="0"/>
          </a:xfrm>
          <a:prstGeom prst="line">
            <a:avLst/>
          </a:prstGeom>
          <a:ln w="190500" cap="rnd">
            <a:solidFill>
              <a:srgbClr val="2C6E49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TextBox 5"/>
          <p:cNvSpPr txBox="1"/>
          <p:nvPr/>
        </p:nvSpPr>
        <p:spPr>
          <a:xfrm>
            <a:off x="349105" y="944528"/>
            <a:ext cx="8794895" cy="143629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11200"/>
              </a:lnSpc>
            </a:pPr>
            <a:r>
              <a:rPr lang="fa-IR" sz="8000" dirty="0">
                <a:solidFill>
                  <a:srgbClr val="2C6E49"/>
                </a:solidFill>
                <a:latin typeface="Libre Baskerville"/>
                <a:cs typeface="B Nazanin" panose="00000400000000000000" pitchFamily="2" charset="-78"/>
              </a:rPr>
              <a:t>در تماس باشید</a:t>
            </a:r>
            <a:endParaRPr lang="en-US" sz="8000" dirty="0">
              <a:solidFill>
                <a:srgbClr val="2C6E49"/>
              </a:solidFill>
              <a:latin typeface="Libre Baskerville"/>
              <a:cs typeface="B Nazanin" panose="00000400000000000000" pitchFamily="2" charset="-78"/>
            </a:endParaRPr>
          </a:p>
        </p:txBody>
      </p:sp>
      <p:grpSp>
        <p:nvGrpSpPr>
          <p:cNvPr id="6" name="Group 6"/>
          <p:cNvGrpSpPr/>
          <p:nvPr/>
        </p:nvGrpSpPr>
        <p:grpSpPr>
          <a:xfrm>
            <a:off x="1566444" y="3625239"/>
            <a:ext cx="7464812" cy="1048385"/>
            <a:chOff x="0" y="-76200"/>
            <a:chExt cx="9953083" cy="1397847"/>
          </a:xfrm>
        </p:grpSpPr>
        <p:sp>
          <p:nvSpPr>
            <p:cNvPr id="7" name="TextBox 7"/>
            <p:cNvSpPr txBox="1"/>
            <p:nvPr/>
          </p:nvSpPr>
          <p:spPr>
            <a:xfrm>
              <a:off x="0" y="-76200"/>
              <a:ext cx="9953083" cy="615553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lvl="0" algn="r" rtl="1">
                <a:lnSpc>
                  <a:spcPts val="3600"/>
                </a:lnSpc>
                <a:spcBef>
                  <a:spcPct val="0"/>
                </a:spcBef>
              </a:pPr>
              <a:r>
                <a:rPr lang="fa-IR" sz="2400" dirty="0">
                  <a:solidFill>
                    <a:srgbClr val="2C6E49"/>
                  </a:solidFill>
                  <a:latin typeface="League Spartan Bold"/>
                  <a:cs typeface="B Nazanin" panose="00000400000000000000" pitchFamily="2" charset="-78"/>
                </a:rPr>
                <a:t>پست الکترونیک</a:t>
              </a:r>
              <a:endParaRPr lang="en-US" sz="2400" u="none" dirty="0">
                <a:solidFill>
                  <a:srgbClr val="2C6E49"/>
                </a:solidFill>
                <a:latin typeface="League Spartan Bold"/>
                <a:cs typeface="B Nazanin" panose="00000400000000000000" pitchFamily="2" charset="-78"/>
              </a:endParaRPr>
            </a:p>
          </p:txBody>
        </p:sp>
        <p:sp>
          <p:nvSpPr>
            <p:cNvPr id="8" name="TextBox 8"/>
            <p:cNvSpPr txBox="1"/>
            <p:nvPr/>
          </p:nvSpPr>
          <p:spPr>
            <a:xfrm>
              <a:off x="0" y="538480"/>
              <a:ext cx="9953083" cy="783167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r" rtl="1">
                <a:lnSpc>
                  <a:spcPts val="4900"/>
                </a:lnSpc>
                <a:spcBef>
                  <a:spcPct val="0"/>
                </a:spcBef>
              </a:pPr>
              <a:r>
                <a:rPr lang="en-US" sz="3500" u="none" dirty="0">
                  <a:solidFill>
                    <a:srgbClr val="403F3F"/>
                  </a:solidFill>
                  <a:latin typeface="Libre Baskerville"/>
                  <a:cs typeface="B Nazanin" panose="00000400000000000000" pitchFamily="2" charset="-78"/>
                </a:rPr>
                <a:t>hello@reallygreatsite.com</a:t>
              </a:r>
            </a:p>
          </p:txBody>
        </p:sp>
      </p:grpSp>
      <p:grpSp>
        <p:nvGrpSpPr>
          <p:cNvPr id="9" name="Group 9"/>
          <p:cNvGrpSpPr/>
          <p:nvPr/>
        </p:nvGrpSpPr>
        <p:grpSpPr>
          <a:xfrm>
            <a:off x="1566444" y="5782408"/>
            <a:ext cx="7464812" cy="1048385"/>
            <a:chOff x="0" y="-76200"/>
            <a:chExt cx="9953083" cy="1397847"/>
          </a:xfrm>
        </p:grpSpPr>
        <p:sp>
          <p:nvSpPr>
            <p:cNvPr id="10" name="TextBox 10"/>
            <p:cNvSpPr txBox="1"/>
            <p:nvPr/>
          </p:nvSpPr>
          <p:spPr>
            <a:xfrm>
              <a:off x="0" y="-76200"/>
              <a:ext cx="9953083" cy="615553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lvl="0" algn="r" rtl="1">
                <a:lnSpc>
                  <a:spcPts val="3600"/>
                </a:lnSpc>
                <a:spcBef>
                  <a:spcPct val="0"/>
                </a:spcBef>
              </a:pPr>
              <a:r>
                <a:rPr lang="fa-IR" sz="2400" dirty="0">
                  <a:solidFill>
                    <a:srgbClr val="2C6E49"/>
                  </a:solidFill>
                  <a:latin typeface="League Spartan Bold"/>
                  <a:cs typeface="B Nazanin" panose="00000400000000000000" pitchFamily="2" charset="-78"/>
                </a:rPr>
                <a:t>رسانه های اجتماعی</a:t>
              </a:r>
              <a:endParaRPr lang="en-US" sz="2400" dirty="0">
                <a:solidFill>
                  <a:srgbClr val="2C6E49"/>
                </a:solidFill>
                <a:latin typeface="League Spartan Bold"/>
                <a:cs typeface="B Nazanin" panose="00000400000000000000" pitchFamily="2" charset="-78"/>
              </a:endParaRPr>
            </a:p>
          </p:txBody>
        </p:sp>
        <p:sp>
          <p:nvSpPr>
            <p:cNvPr id="11" name="TextBox 11"/>
            <p:cNvSpPr txBox="1"/>
            <p:nvPr/>
          </p:nvSpPr>
          <p:spPr>
            <a:xfrm>
              <a:off x="0" y="538480"/>
              <a:ext cx="9953083" cy="783167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r" rtl="1">
                <a:lnSpc>
                  <a:spcPts val="4900"/>
                </a:lnSpc>
                <a:spcBef>
                  <a:spcPct val="0"/>
                </a:spcBef>
              </a:pPr>
              <a:r>
                <a:rPr lang="en-US" sz="3500" dirty="0">
                  <a:solidFill>
                    <a:srgbClr val="403F3F"/>
                  </a:solidFill>
                  <a:latin typeface="Libre Baskerville"/>
                  <a:cs typeface="B Nazanin" panose="00000400000000000000" pitchFamily="2" charset="-78"/>
                </a:rPr>
                <a:t>@</a:t>
              </a:r>
              <a:r>
                <a:rPr lang="en-US" sz="3500" dirty="0" err="1">
                  <a:solidFill>
                    <a:srgbClr val="403F3F"/>
                  </a:solidFill>
                  <a:latin typeface="Libre Baskerville"/>
                  <a:cs typeface="B Nazanin" panose="00000400000000000000" pitchFamily="2" charset="-78"/>
                </a:rPr>
                <a:t>reallygreatsite</a:t>
              </a:r>
              <a:endParaRPr lang="en-US" sz="3500" dirty="0">
                <a:solidFill>
                  <a:srgbClr val="403F3F"/>
                </a:solidFill>
                <a:latin typeface="Libre Baskerville"/>
                <a:cs typeface="B Nazanin" panose="00000400000000000000" pitchFamily="2" charset="-78"/>
              </a:endParaRPr>
            </a:p>
          </p:txBody>
        </p:sp>
      </p:grpSp>
      <p:grpSp>
        <p:nvGrpSpPr>
          <p:cNvPr id="12" name="Group 12"/>
          <p:cNvGrpSpPr/>
          <p:nvPr/>
        </p:nvGrpSpPr>
        <p:grpSpPr>
          <a:xfrm>
            <a:off x="1566444" y="7939577"/>
            <a:ext cx="7464812" cy="1048385"/>
            <a:chOff x="0" y="-76200"/>
            <a:chExt cx="9953083" cy="1397847"/>
          </a:xfrm>
        </p:grpSpPr>
        <p:sp>
          <p:nvSpPr>
            <p:cNvPr id="13" name="TextBox 13"/>
            <p:cNvSpPr txBox="1"/>
            <p:nvPr/>
          </p:nvSpPr>
          <p:spPr>
            <a:xfrm>
              <a:off x="0" y="-76200"/>
              <a:ext cx="9953083" cy="615553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lvl="0" algn="r" rtl="1">
                <a:lnSpc>
                  <a:spcPts val="3600"/>
                </a:lnSpc>
                <a:spcBef>
                  <a:spcPct val="0"/>
                </a:spcBef>
              </a:pPr>
              <a:r>
                <a:rPr lang="fa-IR" sz="2400" dirty="0">
                  <a:solidFill>
                    <a:srgbClr val="2C6E49"/>
                  </a:solidFill>
                  <a:latin typeface="League Spartan Bold"/>
                  <a:cs typeface="B Nazanin" panose="00000400000000000000" pitchFamily="2" charset="-78"/>
                </a:rPr>
                <a:t>با ما تماس بگیرید</a:t>
              </a:r>
              <a:endParaRPr lang="en-US" sz="2400" dirty="0">
                <a:solidFill>
                  <a:srgbClr val="2C6E49"/>
                </a:solidFill>
                <a:latin typeface="League Spartan Bold"/>
                <a:cs typeface="B Nazanin" panose="00000400000000000000" pitchFamily="2" charset="-78"/>
              </a:endParaRPr>
            </a:p>
          </p:txBody>
        </p:sp>
        <p:sp>
          <p:nvSpPr>
            <p:cNvPr id="14" name="TextBox 14"/>
            <p:cNvSpPr txBox="1"/>
            <p:nvPr/>
          </p:nvSpPr>
          <p:spPr>
            <a:xfrm>
              <a:off x="0" y="538480"/>
              <a:ext cx="9953083" cy="783167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r" rtl="1">
                <a:lnSpc>
                  <a:spcPts val="4900"/>
                </a:lnSpc>
                <a:spcBef>
                  <a:spcPct val="0"/>
                </a:spcBef>
              </a:pPr>
              <a:r>
                <a:rPr lang="en-US" sz="3500">
                  <a:solidFill>
                    <a:srgbClr val="403F3F"/>
                  </a:solidFill>
                  <a:latin typeface="Libre Baskerville"/>
                  <a:cs typeface="B Nazanin" panose="00000400000000000000" pitchFamily="2" charset="-78"/>
                </a:rPr>
                <a:t>123-456-7890</a:t>
              </a:r>
            </a:p>
          </p:txBody>
        </p:sp>
      </p:grpSp>
      <p:grpSp>
        <p:nvGrpSpPr>
          <p:cNvPr id="15" name="Group 15"/>
          <p:cNvGrpSpPr/>
          <p:nvPr/>
        </p:nvGrpSpPr>
        <p:grpSpPr>
          <a:xfrm>
            <a:off x="7920376" y="9341530"/>
            <a:ext cx="270999" cy="270999"/>
            <a:chOff x="0" y="0"/>
            <a:chExt cx="812800" cy="812800"/>
          </a:xfrm>
        </p:grpSpPr>
        <p:sp>
          <p:nvSpPr>
            <p:cNvPr id="16" name="Freeform 16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403F3F">
                <a:alpha val="57647"/>
              </a:srgbClr>
            </a:solidFill>
          </p:spPr>
        </p:sp>
        <p:sp>
          <p:nvSpPr>
            <p:cNvPr id="17" name="TextBox 17"/>
            <p:cNvSpPr txBox="1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 rtl="1">
                <a:lnSpc>
                  <a:spcPts val="3359"/>
                </a:lnSpc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18" name="Group 18"/>
          <p:cNvGrpSpPr/>
          <p:nvPr/>
        </p:nvGrpSpPr>
        <p:grpSpPr>
          <a:xfrm>
            <a:off x="11837826" y="557513"/>
            <a:ext cx="376949" cy="376949"/>
            <a:chOff x="0" y="0"/>
            <a:chExt cx="812800" cy="812800"/>
          </a:xfrm>
        </p:grpSpPr>
        <p:sp>
          <p:nvSpPr>
            <p:cNvPr id="19" name="Freeform 19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2C6E49">
                <a:alpha val="57647"/>
              </a:srgbClr>
            </a:solidFill>
          </p:spPr>
        </p:sp>
        <p:sp>
          <p:nvSpPr>
            <p:cNvPr id="20" name="TextBox 20"/>
            <p:cNvSpPr txBox="1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 rtl="1">
                <a:lnSpc>
                  <a:spcPts val="3359"/>
                </a:lnSpc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21" name="Group 21"/>
          <p:cNvGrpSpPr/>
          <p:nvPr/>
        </p:nvGrpSpPr>
        <p:grpSpPr>
          <a:xfrm>
            <a:off x="17259300" y="8893724"/>
            <a:ext cx="188475" cy="188475"/>
            <a:chOff x="0" y="0"/>
            <a:chExt cx="812800" cy="812800"/>
          </a:xfrm>
        </p:grpSpPr>
        <p:sp>
          <p:nvSpPr>
            <p:cNvPr id="22" name="Freeform 22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65BB8B">
                <a:alpha val="57647"/>
              </a:srgbClr>
            </a:solidFill>
          </p:spPr>
        </p:sp>
        <p:sp>
          <p:nvSpPr>
            <p:cNvPr id="23" name="TextBox 23"/>
            <p:cNvSpPr txBox="1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 rtl="1">
                <a:lnSpc>
                  <a:spcPts val="3359"/>
                </a:lnSpc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24" name="Group 24"/>
          <p:cNvGrpSpPr/>
          <p:nvPr/>
        </p:nvGrpSpPr>
        <p:grpSpPr>
          <a:xfrm>
            <a:off x="10936227" y="2231781"/>
            <a:ext cx="270999" cy="270999"/>
            <a:chOff x="0" y="0"/>
            <a:chExt cx="812800" cy="812800"/>
          </a:xfrm>
        </p:grpSpPr>
        <p:sp>
          <p:nvSpPr>
            <p:cNvPr id="25" name="Freeform 25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403F3F">
                <a:alpha val="57647"/>
              </a:srgbClr>
            </a:solidFill>
          </p:spPr>
        </p:sp>
        <p:sp>
          <p:nvSpPr>
            <p:cNvPr id="26" name="TextBox 26"/>
            <p:cNvSpPr txBox="1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 rtl="1">
                <a:lnSpc>
                  <a:spcPts val="3359"/>
                </a:lnSpc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27" name="Group 27"/>
          <p:cNvGrpSpPr/>
          <p:nvPr/>
        </p:nvGrpSpPr>
        <p:grpSpPr>
          <a:xfrm>
            <a:off x="10537398" y="7808252"/>
            <a:ext cx="188475" cy="188475"/>
            <a:chOff x="0" y="0"/>
            <a:chExt cx="812800" cy="812800"/>
          </a:xfrm>
        </p:grpSpPr>
        <p:sp>
          <p:nvSpPr>
            <p:cNvPr id="28" name="Freeform 28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9DD193">
                <a:alpha val="57647"/>
              </a:srgbClr>
            </a:solidFill>
          </p:spPr>
        </p:sp>
        <p:sp>
          <p:nvSpPr>
            <p:cNvPr id="29" name="TextBox 29"/>
            <p:cNvSpPr txBox="1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 rtl="1">
                <a:lnSpc>
                  <a:spcPts val="3359"/>
                </a:lnSpc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30" name="Group 30"/>
          <p:cNvGrpSpPr/>
          <p:nvPr/>
        </p:nvGrpSpPr>
        <p:grpSpPr>
          <a:xfrm>
            <a:off x="16812730" y="934463"/>
            <a:ext cx="188475" cy="188475"/>
            <a:chOff x="0" y="0"/>
            <a:chExt cx="812800" cy="812800"/>
          </a:xfrm>
        </p:grpSpPr>
        <p:sp>
          <p:nvSpPr>
            <p:cNvPr id="31" name="Freeform 31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65BB8B">
                <a:alpha val="57647"/>
              </a:srgbClr>
            </a:solidFill>
          </p:spPr>
        </p:sp>
        <p:sp>
          <p:nvSpPr>
            <p:cNvPr id="32" name="TextBox 32"/>
            <p:cNvSpPr txBox="1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 rtl="1">
                <a:lnSpc>
                  <a:spcPts val="3359"/>
                </a:lnSpc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33" name="Group 33"/>
          <p:cNvGrpSpPr/>
          <p:nvPr/>
        </p:nvGrpSpPr>
        <p:grpSpPr>
          <a:xfrm>
            <a:off x="17770715" y="6335175"/>
            <a:ext cx="376949" cy="376949"/>
            <a:chOff x="0" y="0"/>
            <a:chExt cx="812800" cy="812800"/>
          </a:xfrm>
        </p:grpSpPr>
        <p:sp>
          <p:nvSpPr>
            <p:cNvPr id="34" name="Freeform 34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2C6E49">
                <a:alpha val="57647"/>
              </a:srgbClr>
            </a:solidFill>
          </p:spPr>
        </p:sp>
        <p:sp>
          <p:nvSpPr>
            <p:cNvPr id="35" name="TextBox 35"/>
            <p:cNvSpPr txBox="1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 rtl="1">
                <a:lnSpc>
                  <a:spcPts val="3359"/>
                </a:lnSpc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36" name="Group 36"/>
          <p:cNvGrpSpPr/>
          <p:nvPr/>
        </p:nvGrpSpPr>
        <p:grpSpPr>
          <a:xfrm>
            <a:off x="13207973" y="1697990"/>
            <a:ext cx="270999" cy="270999"/>
            <a:chOff x="0" y="0"/>
            <a:chExt cx="812800" cy="812800"/>
          </a:xfrm>
        </p:grpSpPr>
        <p:sp>
          <p:nvSpPr>
            <p:cNvPr id="37" name="Freeform 37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65BB8B">
                <a:alpha val="57647"/>
              </a:srgbClr>
            </a:solidFill>
          </p:spPr>
        </p:sp>
        <p:sp>
          <p:nvSpPr>
            <p:cNvPr id="38" name="TextBox 38"/>
            <p:cNvSpPr txBox="1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 rtl="1">
                <a:lnSpc>
                  <a:spcPts val="3359"/>
                </a:lnSpc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39" name="Group 39"/>
          <p:cNvGrpSpPr/>
          <p:nvPr/>
        </p:nvGrpSpPr>
        <p:grpSpPr>
          <a:xfrm>
            <a:off x="13384734" y="7808252"/>
            <a:ext cx="188475" cy="188475"/>
            <a:chOff x="0" y="0"/>
            <a:chExt cx="812800" cy="812800"/>
          </a:xfrm>
        </p:grpSpPr>
        <p:sp>
          <p:nvSpPr>
            <p:cNvPr id="40" name="Freeform 40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65BB8B">
                <a:alpha val="55686"/>
              </a:srgbClr>
            </a:solidFill>
          </p:spPr>
        </p:sp>
        <p:sp>
          <p:nvSpPr>
            <p:cNvPr id="41" name="TextBox 41"/>
            <p:cNvSpPr txBox="1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 rtl="1">
                <a:lnSpc>
                  <a:spcPts val="3359"/>
                </a:lnSpc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42" name="Group 42"/>
          <p:cNvGrpSpPr/>
          <p:nvPr/>
        </p:nvGrpSpPr>
        <p:grpSpPr>
          <a:xfrm>
            <a:off x="15204910" y="286515"/>
            <a:ext cx="459473" cy="459473"/>
            <a:chOff x="0" y="0"/>
            <a:chExt cx="812800" cy="812800"/>
          </a:xfrm>
        </p:grpSpPr>
        <p:sp>
          <p:nvSpPr>
            <p:cNvPr id="43" name="Freeform 43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403F3F">
                <a:alpha val="57647"/>
              </a:srgbClr>
            </a:solidFill>
          </p:spPr>
        </p:sp>
        <p:sp>
          <p:nvSpPr>
            <p:cNvPr id="44" name="TextBox 44"/>
            <p:cNvSpPr txBox="1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 rtl="1">
                <a:lnSpc>
                  <a:spcPts val="3359"/>
                </a:lnSpc>
              </a:pPr>
              <a:endParaRPr>
                <a:cs typeface="B Nazanin" panose="00000400000000000000" pitchFamily="2" charset="-78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EDD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rtl="1"/>
            <a:r>
              <a:rPr lang="fa-IR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عنوان گیاه دارویی</a:t>
            </a:r>
            <a:endParaRPr lang="en-US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53" name="Text Placeholder 52"/>
          <p:cNvSpPr>
            <a:spLocks noGrp="1"/>
          </p:cNvSpPr>
          <p:nvPr>
            <p:ph type="body" sz="quarter" idx="41"/>
          </p:nvPr>
        </p:nvSpPr>
        <p:spPr/>
        <p:txBody>
          <a:bodyPr>
            <a:normAutofit/>
          </a:bodyPr>
          <a:lstStyle/>
          <a:p>
            <a:pPr rtl="1"/>
            <a:r>
              <a:rPr lang="fa-IR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می توانید نمودارهای پاورپوینت حرفه ای دانلود کنید</a:t>
            </a:r>
            <a:endParaRPr lang="en-US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1405" name="TextBox 1404">
            <a:extLst>
              <a:ext uri="{FF2B5EF4-FFF2-40B4-BE49-F238E27FC236}">
                <a16:creationId xmlns:a16="http://schemas.microsoft.com/office/drawing/2014/main" id="{53423E7E-BE0B-46EC-9926-4D5E518D12E5}"/>
              </a:ext>
            </a:extLst>
          </p:cNvPr>
          <p:cNvSpPr txBox="1"/>
          <p:nvPr/>
        </p:nvSpPr>
        <p:spPr>
          <a:xfrm>
            <a:off x="14476037" y="2985571"/>
            <a:ext cx="2615201" cy="2135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altLang="ko-KR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آسان برای تغییر رنگ، عکس.</a:t>
            </a:r>
            <a:endParaRPr lang="ko-KR" altLang="en-US" dirty="0">
              <a:solidFill>
                <a:schemeClr val="tx1">
                  <a:lumMod val="85000"/>
                  <a:lumOff val="1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1406" name="TextBox 1405">
            <a:extLst>
              <a:ext uri="{FF2B5EF4-FFF2-40B4-BE49-F238E27FC236}">
                <a16:creationId xmlns:a16="http://schemas.microsoft.com/office/drawing/2014/main" id="{B8014F8C-94E8-435D-8C19-074280042CFC}"/>
              </a:ext>
            </a:extLst>
          </p:cNvPr>
          <p:cNvSpPr txBox="1"/>
          <p:nvPr/>
        </p:nvSpPr>
        <p:spPr>
          <a:xfrm>
            <a:off x="7314898" y="2985571"/>
            <a:ext cx="2615201" cy="2135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altLang="ko-KR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آسان برای تغییر رنگ، عکس.</a:t>
            </a:r>
            <a:endParaRPr lang="ko-KR" altLang="en-US" dirty="0">
              <a:solidFill>
                <a:schemeClr val="tx1">
                  <a:lumMod val="85000"/>
                  <a:lumOff val="1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1407" name="TextBox 1406">
            <a:extLst>
              <a:ext uri="{FF2B5EF4-FFF2-40B4-BE49-F238E27FC236}">
                <a16:creationId xmlns:a16="http://schemas.microsoft.com/office/drawing/2014/main" id="{F9048428-E190-43D0-A089-B7F466019983}"/>
              </a:ext>
            </a:extLst>
          </p:cNvPr>
          <p:cNvSpPr txBox="1"/>
          <p:nvPr/>
        </p:nvSpPr>
        <p:spPr>
          <a:xfrm>
            <a:off x="10406096" y="5624438"/>
            <a:ext cx="6516806" cy="9233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fa-IR" altLang="ko-KR" sz="2700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rPr>
              <a:t>اسلاید متن پاک طرح بندی </a:t>
            </a:r>
            <a:r>
              <a:rPr lang="en-GB" altLang="ko-KR" sz="2700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rPr>
              <a:t>ALLPPT </a:t>
            </a:r>
            <a:r>
              <a:rPr lang="fa-IR" altLang="ko-KR" sz="2700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rPr>
              <a:t>برای ارائه شما. اسلاید متن پاک طرح بندی </a:t>
            </a:r>
            <a:r>
              <a:rPr lang="en-GB" altLang="ko-KR" sz="2700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rPr>
              <a:t>ALLPPT </a:t>
            </a:r>
            <a:r>
              <a:rPr lang="fa-IR" altLang="ko-KR" sz="2700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rPr>
              <a:t>برای ارائه شما.</a:t>
            </a:r>
            <a:endParaRPr lang="en-GB" altLang="ko-KR" sz="2700" dirty="0">
              <a:solidFill>
                <a:schemeClr val="tx1">
                  <a:lumMod val="85000"/>
                  <a:lumOff val="1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1408" name="TextBox 1407">
            <a:extLst>
              <a:ext uri="{FF2B5EF4-FFF2-40B4-BE49-F238E27FC236}">
                <a16:creationId xmlns:a16="http://schemas.microsoft.com/office/drawing/2014/main" id="{C75627E0-AABF-43F9-81DA-16476532749E}"/>
              </a:ext>
            </a:extLst>
          </p:cNvPr>
          <p:cNvSpPr txBox="1"/>
          <p:nvPr/>
        </p:nvSpPr>
        <p:spPr>
          <a:xfrm>
            <a:off x="14476037" y="7493462"/>
            <a:ext cx="2615201" cy="2135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altLang="ko-KR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آسان برای تغییر رنگ، عکس.</a:t>
            </a:r>
            <a:endParaRPr lang="ko-KR" altLang="en-US" dirty="0">
              <a:solidFill>
                <a:schemeClr val="tx1">
                  <a:lumMod val="85000"/>
                  <a:lumOff val="1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1409" name="TextBox 1408">
            <a:extLst>
              <a:ext uri="{FF2B5EF4-FFF2-40B4-BE49-F238E27FC236}">
                <a16:creationId xmlns:a16="http://schemas.microsoft.com/office/drawing/2014/main" id="{64D87E97-89B5-4EDB-A2A1-8968D4C8C6B1}"/>
              </a:ext>
            </a:extLst>
          </p:cNvPr>
          <p:cNvSpPr txBox="1"/>
          <p:nvPr/>
        </p:nvSpPr>
        <p:spPr>
          <a:xfrm>
            <a:off x="7314898" y="7493462"/>
            <a:ext cx="2615201" cy="2135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altLang="ko-KR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آسان برای تغییر رنگ، عکس.</a:t>
            </a:r>
            <a:endParaRPr lang="ko-KR" altLang="en-US" dirty="0">
              <a:solidFill>
                <a:schemeClr val="tx1">
                  <a:lumMod val="85000"/>
                  <a:lumOff val="15000"/>
                </a:schemeClr>
              </a:solidFill>
              <a:cs typeface="B Nazanin" panose="00000400000000000000" pitchFamily="2" charset="-78"/>
            </a:endParaRPr>
          </a:p>
        </p:txBody>
      </p:sp>
      <p:grpSp>
        <p:nvGrpSpPr>
          <p:cNvPr id="2" name="Google Shape;1481;p70">
            <a:extLst>
              <a:ext uri="{FF2B5EF4-FFF2-40B4-BE49-F238E27FC236}">
                <a16:creationId xmlns:a16="http://schemas.microsoft.com/office/drawing/2014/main" id="{C50D14A6-3E1B-79C0-B8A4-8B80492BA4A7}"/>
              </a:ext>
            </a:extLst>
          </p:cNvPr>
          <p:cNvGrpSpPr/>
          <p:nvPr/>
        </p:nvGrpSpPr>
        <p:grpSpPr>
          <a:xfrm>
            <a:off x="517162" y="3241803"/>
            <a:ext cx="7004606" cy="5791998"/>
            <a:chOff x="2600893" y="2263554"/>
            <a:chExt cx="2376793" cy="1853421"/>
          </a:xfrm>
        </p:grpSpPr>
        <p:grpSp>
          <p:nvGrpSpPr>
            <p:cNvPr id="3" name="Google Shape;1482;p70">
              <a:extLst>
                <a:ext uri="{FF2B5EF4-FFF2-40B4-BE49-F238E27FC236}">
                  <a16:creationId xmlns:a16="http://schemas.microsoft.com/office/drawing/2014/main" id="{2157F97E-D11E-3453-6F22-BBF661FA6A78}"/>
                </a:ext>
              </a:extLst>
            </p:cNvPr>
            <p:cNvGrpSpPr/>
            <p:nvPr/>
          </p:nvGrpSpPr>
          <p:grpSpPr>
            <a:xfrm rot="25591">
              <a:off x="2605643" y="2709879"/>
              <a:ext cx="1162279" cy="1280396"/>
              <a:chOff x="4703044" y="2370026"/>
              <a:chExt cx="1201661" cy="1323780"/>
            </a:xfrm>
          </p:grpSpPr>
          <p:sp>
            <p:nvSpPr>
              <p:cNvPr id="1367" name="Google Shape;1483;p70">
                <a:extLst>
                  <a:ext uri="{FF2B5EF4-FFF2-40B4-BE49-F238E27FC236}">
                    <a16:creationId xmlns:a16="http://schemas.microsoft.com/office/drawing/2014/main" id="{78D64ACC-00F8-C18D-062F-679F5A538750}"/>
                  </a:ext>
                </a:extLst>
              </p:cNvPr>
              <p:cNvSpPr/>
              <p:nvPr/>
            </p:nvSpPr>
            <p:spPr>
              <a:xfrm>
                <a:off x="4703044" y="2370026"/>
                <a:ext cx="1201661" cy="1323780"/>
              </a:xfrm>
              <a:custGeom>
                <a:avLst/>
                <a:gdLst/>
                <a:ahLst/>
                <a:cxnLst/>
                <a:rect l="l" t="t" r="r" b="b"/>
                <a:pathLst>
                  <a:path w="36241" h="39924" extrusionOk="0">
                    <a:moveTo>
                      <a:pt x="2159" y="1"/>
                    </a:moveTo>
                    <a:lnTo>
                      <a:pt x="1935" y="38"/>
                    </a:lnTo>
                    <a:lnTo>
                      <a:pt x="1638" y="150"/>
                    </a:lnTo>
                    <a:lnTo>
                      <a:pt x="1340" y="261"/>
                    </a:lnTo>
                    <a:lnTo>
                      <a:pt x="1080" y="447"/>
                    </a:lnTo>
                    <a:lnTo>
                      <a:pt x="856" y="671"/>
                    </a:lnTo>
                    <a:lnTo>
                      <a:pt x="670" y="894"/>
                    </a:lnTo>
                    <a:lnTo>
                      <a:pt x="484" y="1117"/>
                    </a:lnTo>
                    <a:lnTo>
                      <a:pt x="335" y="1377"/>
                    </a:lnTo>
                    <a:lnTo>
                      <a:pt x="224" y="1675"/>
                    </a:lnTo>
                    <a:lnTo>
                      <a:pt x="149" y="1936"/>
                    </a:lnTo>
                    <a:lnTo>
                      <a:pt x="75" y="2270"/>
                    </a:lnTo>
                    <a:lnTo>
                      <a:pt x="38" y="2605"/>
                    </a:lnTo>
                    <a:lnTo>
                      <a:pt x="1" y="2940"/>
                    </a:lnTo>
                    <a:lnTo>
                      <a:pt x="1" y="3275"/>
                    </a:lnTo>
                    <a:lnTo>
                      <a:pt x="75" y="3982"/>
                    </a:lnTo>
                    <a:lnTo>
                      <a:pt x="187" y="4652"/>
                    </a:lnTo>
                    <a:lnTo>
                      <a:pt x="447" y="5731"/>
                    </a:lnTo>
                    <a:lnTo>
                      <a:pt x="782" y="6772"/>
                    </a:lnTo>
                    <a:lnTo>
                      <a:pt x="1154" y="7777"/>
                    </a:lnTo>
                    <a:lnTo>
                      <a:pt x="1600" y="8782"/>
                    </a:lnTo>
                    <a:lnTo>
                      <a:pt x="1749" y="9117"/>
                    </a:lnTo>
                    <a:lnTo>
                      <a:pt x="2270" y="10047"/>
                    </a:lnTo>
                    <a:lnTo>
                      <a:pt x="2865" y="10940"/>
                    </a:lnTo>
                    <a:lnTo>
                      <a:pt x="3461" y="11758"/>
                    </a:lnTo>
                    <a:lnTo>
                      <a:pt x="4168" y="12577"/>
                    </a:lnTo>
                    <a:lnTo>
                      <a:pt x="4875" y="13358"/>
                    </a:lnTo>
                    <a:lnTo>
                      <a:pt x="5656" y="14065"/>
                    </a:lnTo>
                    <a:lnTo>
                      <a:pt x="6512" y="14772"/>
                    </a:lnTo>
                    <a:lnTo>
                      <a:pt x="7405" y="15367"/>
                    </a:lnTo>
                    <a:lnTo>
                      <a:pt x="6549" y="15442"/>
                    </a:lnTo>
                    <a:lnTo>
                      <a:pt x="5693" y="15553"/>
                    </a:lnTo>
                    <a:lnTo>
                      <a:pt x="5284" y="15628"/>
                    </a:lnTo>
                    <a:lnTo>
                      <a:pt x="4875" y="15702"/>
                    </a:lnTo>
                    <a:lnTo>
                      <a:pt x="4465" y="15851"/>
                    </a:lnTo>
                    <a:lnTo>
                      <a:pt x="4093" y="16000"/>
                    </a:lnTo>
                    <a:lnTo>
                      <a:pt x="3721" y="16223"/>
                    </a:lnTo>
                    <a:lnTo>
                      <a:pt x="3386" y="16446"/>
                    </a:lnTo>
                    <a:lnTo>
                      <a:pt x="3051" y="16744"/>
                    </a:lnTo>
                    <a:lnTo>
                      <a:pt x="2791" y="17079"/>
                    </a:lnTo>
                    <a:lnTo>
                      <a:pt x="2531" y="17414"/>
                    </a:lnTo>
                    <a:lnTo>
                      <a:pt x="2382" y="17786"/>
                    </a:lnTo>
                    <a:lnTo>
                      <a:pt x="2270" y="18195"/>
                    </a:lnTo>
                    <a:lnTo>
                      <a:pt x="2233" y="18604"/>
                    </a:lnTo>
                    <a:lnTo>
                      <a:pt x="2270" y="19088"/>
                    </a:lnTo>
                    <a:lnTo>
                      <a:pt x="2419" y="19534"/>
                    </a:lnTo>
                    <a:lnTo>
                      <a:pt x="2605" y="19944"/>
                    </a:lnTo>
                    <a:lnTo>
                      <a:pt x="2828" y="20353"/>
                    </a:lnTo>
                    <a:lnTo>
                      <a:pt x="3275" y="21097"/>
                    </a:lnTo>
                    <a:lnTo>
                      <a:pt x="3758" y="21841"/>
                    </a:lnTo>
                    <a:lnTo>
                      <a:pt x="4279" y="22511"/>
                    </a:lnTo>
                    <a:lnTo>
                      <a:pt x="4837" y="23181"/>
                    </a:lnTo>
                    <a:lnTo>
                      <a:pt x="5433" y="23813"/>
                    </a:lnTo>
                    <a:lnTo>
                      <a:pt x="6065" y="24409"/>
                    </a:lnTo>
                    <a:lnTo>
                      <a:pt x="6698" y="25004"/>
                    </a:lnTo>
                    <a:lnTo>
                      <a:pt x="7368" y="25562"/>
                    </a:lnTo>
                    <a:lnTo>
                      <a:pt x="8074" y="26083"/>
                    </a:lnTo>
                    <a:lnTo>
                      <a:pt x="8781" y="26604"/>
                    </a:lnTo>
                    <a:lnTo>
                      <a:pt x="10270" y="27608"/>
                    </a:lnTo>
                    <a:lnTo>
                      <a:pt x="11758" y="28501"/>
                    </a:lnTo>
                    <a:lnTo>
                      <a:pt x="13283" y="29394"/>
                    </a:lnTo>
                    <a:lnTo>
                      <a:pt x="15255" y="30436"/>
                    </a:lnTo>
                    <a:lnTo>
                      <a:pt x="15665" y="30659"/>
                    </a:lnTo>
                    <a:lnTo>
                      <a:pt x="15702" y="30696"/>
                    </a:lnTo>
                    <a:lnTo>
                      <a:pt x="17227" y="31478"/>
                    </a:lnTo>
                    <a:lnTo>
                      <a:pt x="18790" y="32259"/>
                    </a:lnTo>
                    <a:lnTo>
                      <a:pt x="20390" y="33003"/>
                    </a:lnTo>
                    <a:lnTo>
                      <a:pt x="21990" y="33747"/>
                    </a:lnTo>
                    <a:lnTo>
                      <a:pt x="23590" y="34454"/>
                    </a:lnTo>
                    <a:lnTo>
                      <a:pt x="25190" y="35161"/>
                    </a:lnTo>
                    <a:lnTo>
                      <a:pt x="26790" y="35831"/>
                    </a:lnTo>
                    <a:lnTo>
                      <a:pt x="28427" y="36464"/>
                    </a:lnTo>
                    <a:lnTo>
                      <a:pt x="30101" y="37170"/>
                    </a:lnTo>
                    <a:lnTo>
                      <a:pt x="31515" y="37803"/>
                    </a:lnTo>
                    <a:lnTo>
                      <a:pt x="32780" y="38398"/>
                    </a:lnTo>
                    <a:lnTo>
                      <a:pt x="34082" y="39031"/>
                    </a:lnTo>
                    <a:lnTo>
                      <a:pt x="34789" y="39328"/>
                    </a:lnTo>
                    <a:lnTo>
                      <a:pt x="36240" y="39924"/>
                    </a:lnTo>
                    <a:lnTo>
                      <a:pt x="35459" y="38919"/>
                    </a:lnTo>
                    <a:lnTo>
                      <a:pt x="34715" y="37952"/>
                    </a:lnTo>
                    <a:lnTo>
                      <a:pt x="33338" y="36091"/>
                    </a:lnTo>
                    <a:lnTo>
                      <a:pt x="32110" y="34306"/>
                    </a:lnTo>
                    <a:lnTo>
                      <a:pt x="30957" y="32520"/>
                    </a:lnTo>
                    <a:lnTo>
                      <a:pt x="28687" y="28948"/>
                    </a:lnTo>
                    <a:lnTo>
                      <a:pt x="27497" y="27087"/>
                    </a:lnTo>
                    <a:lnTo>
                      <a:pt x="26194" y="25153"/>
                    </a:lnTo>
                    <a:lnTo>
                      <a:pt x="25934" y="24781"/>
                    </a:lnTo>
                    <a:lnTo>
                      <a:pt x="24966" y="23367"/>
                    </a:lnTo>
                    <a:lnTo>
                      <a:pt x="23069" y="20837"/>
                    </a:lnTo>
                    <a:lnTo>
                      <a:pt x="21171" y="18307"/>
                    </a:lnTo>
                    <a:lnTo>
                      <a:pt x="20911" y="17972"/>
                    </a:lnTo>
                    <a:lnTo>
                      <a:pt x="19571" y="16335"/>
                    </a:lnTo>
                    <a:lnTo>
                      <a:pt x="18269" y="14698"/>
                    </a:lnTo>
                    <a:lnTo>
                      <a:pt x="16893" y="13060"/>
                    </a:lnTo>
                    <a:lnTo>
                      <a:pt x="15553" y="11423"/>
                    </a:lnTo>
                    <a:lnTo>
                      <a:pt x="14139" y="9823"/>
                    </a:lnTo>
                    <a:lnTo>
                      <a:pt x="12763" y="8261"/>
                    </a:lnTo>
                    <a:lnTo>
                      <a:pt x="11311" y="6698"/>
                    </a:lnTo>
                    <a:lnTo>
                      <a:pt x="9898" y="5135"/>
                    </a:lnTo>
                    <a:lnTo>
                      <a:pt x="9674" y="4912"/>
                    </a:lnTo>
                    <a:lnTo>
                      <a:pt x="9600" y="4838"/>
                    </a:lnTo>
                    <a:lnTo>
                      <a:pt x="8298" y="3498"/>
                    </a:lnTo>
                    <a:lnTo>
                      <a:pt x="7628" y="2866"/>
                    </a:lnTo>
                    <a:lnTo>
                      <a:pt x="6921" y="2233"/>
                    </a:lnTo>
                    <a:lnTo>
                      <a:pt x="6214" y="1675"/>
                    </a:lnTo>
                    <a:lnTo>
                      <a:pt x="5433" y="1154"/>
                    </a:lnTo>
                    <a:lnTo>
                      <a:pt x="4651" y="708"/>
                    </a:lnTo>
                    <a:lnTo>
                      <a:pt x="3833" y="336"/>
                    </a:lnTo>
                    <a:lnTo>
                      <a:pt x="3349" y="150"/>
                    </a:lnTo>
                    <a:lnTo>
                      <a:pt x="2903" y="38"/>
                    </a:lnTo>
                    <a:lnTo>
                      <a:pt x="2419" y="1"/>
                    </a:lnTo>
                    <a:close/>
                  </a:path>
                </a:pathLst>
              </a:custGeom>
              <a:solidFill>
                <a:schemeClr val="accent1"/>
              </a:solidFill>
              <a:ln w="76200" cap="flat" cmpd="sng">
                <a:solidFill>
                  <a:schemeClr val="dk2"/>
                </a:solidFill>
                <a:prstDash val="solid"/>
                <a:miter lim="8000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r" rtl="1"/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1368" name="Google Shape;1484;p70">
                <a:extLst>
                  <a:ext uri="{FF2B5EF4-FFF2-40B4-BE49-F238E27FC236}">
                    <a16:creationId xmlns:a16="http://schemas.microsoft.com/office/drawing/2014/main" id="{95F56962-2338-C333-F8D4-992792315824}"/>
                  </a:ext>
                </a:extLst>
              </p:cNvPr>
              <p:cNvSpPr/>
              <p:nvPr/>
            </p:nvSpPr>
            <p:spPr>
              <a:xfrm>
                <a:off x="4867625" y="2549625"/>
                <a:ext cx="853000" cy="966475"/>
              </a:xfrm>
              <a:custGeom>
                <a:avLst/>
                <a:gdLst/>
                <a:ahLst/>
                <a:cxnLst/>
                <a:rect l="l" t="t" r="r" b="b"/>
                <a:pathLst>
                  <a:path w="34120" h="38659" extrusionOk="0">
                    <a:moveTo>
                      <a:pt x="186" y="1"/>
                    </a:moveTo>
                    <a:lnTo>
                      <a:pt x="0" y="224"/>
                    </a:lnTo>
                    <a:lnTo>
                      <a:pt x="2270" y="2568"/>
                    </a:lnTo>
                    <a:lnTo>
                      <a:pt x="4539" y="4986"/>
                    </a:lnTo>
                    <a:lnTo>
                      <a:pt x="6735" y="7442"/>
                    </a:lnTo>
                    <a:lnTo>
                      <a:pt x="8893" y="9935"/>
                    </a:lnTo>
                    <a:lnTo>
                      <a:pt x="8930" y="9935"/>
                    </a:lnTo>
                    <a:lnTo>
                      <a:pt x="9265" y="10344"/>
                    </a:lnTo>
                    <a:lnTo>
                      <a:pt x="11274" y="12688"/>
                    </a:lnTo>
                    <a:lnTo>
                      <a:pt x="13246" y="15032"/>
                    </a:lnTo>
                    <a:lnTo>
                      <a:pt x="17115" y="19720"/>
                    </a:lnTo>
                    <a:lnTo>
                      <a:pt x="17525" y="20204"/>
                    </a:lnTo>
                    <a:lnTo>
                      <a:pt x="17785" y="20539"/>
                    </a:lnTo>
                    <a:lnTo>
                      <a:pt x="21320" y="24780"/>
                    </a:lnTo>
                    <a:lnTo>
                      <a:pt x="24929" y="29022"/>
                    </a:lnTo>
                    <a:lnTo>
                      <a:pt x="25189" y="29282"/>
                    </a:lnTo>
                    <a:lnTo>
                      <a:pt x="27199" y="31589"/>
                    </a:lnTo>
                    <a:lnTo>
                      <a:pt x="29245" y="33896"/>
                    </a:lnTo>
                    <a:lnTo>
                      <a:pt x="31291" y="36128"/>
                    </a:lnTo>
                    <a:lnTo>
                      <a:pt x="33412" y="38361"/>
                    </a:lnTo>
                    <a:lnTo>
                      <a:pt x="34119" y="38658"/>
                    </a:lnTo>
                    <a:lnTo>
                      <a:pt x="31887" y="36352"/>
                    </a:lnTo>
                    <a:lnTo>
                      <a:pt x="29691" y="33970"/>
                    </a:lnTo>
                    <a:lnTo>
                      <a:pt x="27533" y="31589"/>
                    </a:lnTo>
                    <a:lnTo>
                      <a:pt x="25413" y="29134"/>
                    </a:lnTo>
                    <a:lnTo>
                      <a:pt x="25152" y="28836"/>
                    </a:lnTo>
                    <a:lnTo>
                      <a:pt x="22548" y="25785"/>
                    </a:lnTo>
                    <a:lnTo>
                      <a:pt x="20018" y="22734"/>
                    </a:lnTo>
                    <a:lnTo>
                      <a:pt x="19757" y="22436"/>
                    </a:lnTo>
                    <a:lnTo>
                      <a:pt x="17339" y="19534"/>
                    </a:lnTo>
                    <a:lnTo>
                      <a:pt x="13469" y="14883"/>
                    </a:lnTo>
                    <a:lnTo>
                      <a:pt x="11534" y="12539"/>
                    </a:lnTo>
                    <a:lnTo>
                      <a:pt x="9525" y="10232"/>
                    </a:lnTo>
                    <a:lnTo>
                      <a:pt x="9228" y="9860"/>
                    </a:lnTo>
                    <a:lnTo>
                      <a:pt x="6995" y="7330"/>
                    </a:lnTo>
                    <a:lnTo>
                      <a:pt x="4763" y="4837"/>
                    </a:lnTo>
                    <a:lnTo>
                      <a:pt x="2493" y="2382"/>
                    </a:lnTo>
                    <a:lnTo>
                      <a:pt x="186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r" rtl="1"/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1369" name="Google Shape;1485;p70">
                <a:extLst>
                  <a:ext uri="{FF2B5EF4-FFF2-40B4-BE49-F238E27FC236}">
                    <a16:creationId xmlns:a16="http://schemas.microsoft.com/office/drawing/2014/main" id="{84E795FD-F761-3857-EE86-A363E3521657}"/>
                  </a:ext>
                </a:extLst>
              </p:cNvPr>
              <p:cNvSpPr/>
              <p:nvPr/>
            </p:nvSpPr>
            <p:spPr>
              <a:xfrm>
                <a:off x="4890875" y="2653800"/>
                <a:ext cx="215825" cy="156300"/>
              </a:xfrm>
              <a:custGeom>
                <a:avLst/>
                <a:gdLst/>
                <a:ahLst/>
                <a:cxnLst/>
                <a:rect l="l" t="t" r="r" b="b"/>
                <a:pathLst>
                  <a:path w="8633" h="6252" extrusionOk="0">
                    <a:moveTo>
                      <a:pt x="8000" y="1"/>
                    </a:moveTo>
                    <a:lnTo>
                      <a:pt x="8000" y="1415"/>
                    </a:lnTo>
                    <a:lnTo>
                      <a:pt x="8074" y="2828"/>
                    </a:lnTo>
                    <a:lnTo>
                      <a:pt x="8149" y="4242"/>
                    </a:lnTo>
                    <a:lnTo>
                      <a:pt x="8298" y="5693"/>
                    </a:lnTo>
                    <a:lnTo>
                      <a:pt x="8298" y="5879"/>
                    </a:lnTo>
                    <a:lnTo>
                      <a:pt x="8000" y="5768"/>
                    </a:lnTo>
                    <a:lnTo>
                      <a:pt x="6028" y="5247"/>
                    </a:lnTo>
                    <a:lnTo>
                      <a:pt x="4019" y="4763"/>
                    </a:lnTo>
                    <a:lnTo>
                      <a:pt x="2010" y="4317"/>
                    </a:lnTo>
                    <a:lnTo>
                      <a:pt x="0" y="3945"/>
                    </a:lnTo>
                    <a:lnTo>
                      <a:pt x="149" y="4280"/>
                    </a:lnTo>
                    <a:lnTo>
                      <a:pt x="2233" y="4652"/>
                    </a:lnTo>
                    <a:lnTo>
                      <a:pt x="4279" y="5135"/>
                    </a:lnTo>
                    <a:lnTo>
                      <a:pt x="6326" y="5619"/>
                    </a:lnTo>
                    <a:lnTo>
                      <a:pt x="8335" y="6177"/>
                    </a:lnTo>
                    <a:lnTo>
                      <a:pt x="8409" y="6214"/>
                    </a:lnTo>
                    <a:lnTo>
                      <a:pt x="8632" y="6251"/>
                    </a:lnTo>
                    <a:lnTo>
                      <a:pt x="8595" y="6065"/>
                    </a:lnTo>
                    <a:lnTo>
                      <a:pt x="8446" y="4614"/>
                    </a:lnTo>
                    <a:lnTo>
                      <a:pt x="8372" y="3163"/>
                    </a:lnTo>
                    <a:lnTo>
                      <a:pt x="8298" y="1712"/>
                    </a:lnTo>
                    <a:lnTo>
                      <a:pt x="8298" y="298"/>
                    </a:lnTo>
                    <a:lnTo>
                      <a:pt x="8074" y="75"/>
                    </a:lnTo>
                    <a:lnTo>
                      <a:pt x="8000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r" rtl="1"/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1370" name="Google Shape;1486;p70">
                <a:extLst>
                  <a:ext uri="{FF2B5EF4-FFF2-40B4-BE49-F238E27FC236}">
                    <a16:creationId xmlns:a16="http://schemas.microsoft.com/office/drawing/2014/main" id="{A572822B-CE28-A4DB-6412-FEE03C4D7D09}"/>
                  </a:ext>
                </a:extLst>
              </p:cNvPr>
              <p:cNvSpPr/>
              <p:nvPr/>
            </p:nvSpPr>
            <p:spPr>
              <a:xfrm>
                <a:off x="4931800" y="3039825"/>
                <a:ext cx="384200" cy="23275"/>
              </a:xfrm>
              <a:custGeom>
                <a:avLst/>
                <a:gdLst/>
                <a:ahLst/>
                <a:cxnLst/>
                <a:rect l="l" t="t" r="r" b="b"/>
                <a:pathLst>
                  <a:path w="15368" h="931" extrusionOk="0">
                    <a:moveTo>
                      <a:pt x="5358" y="1"/>
                    </a:moveTo>
                    <a:lnTo>
                      <a:pt x="3498" y="75"/>
                    </a:lnTo>
                    <a:lnTo>
                      <a:pt x="1712" y="187"/>
                    </a:lnTo>
                    <a:lnTo>
                      <a:pt x="1" y="335"/>
                    </a:lnTo>
                    <a:lnTo>
                      <a:pt x="38" y="633"/>
                    </a:lnTo>
                    <a:lnTo>
                      <a:pt x="1749" y="484"/>
                    </a:lnTo>
                    <a:lnTo>
                      <a:pt x="3535" y="373"/>
                    </a:lnTo>
                    <a:lnTo>
                      <a:pt x="5358" y="298"/>
                    </a:lnTo>
                    <a:lnTo>
                      <a:pt x="7256" y="298"/>
                    </a:lnTo>
                    <a:lnTo>
                      <a:pt x="9228" y="373"/>
                    </a:lnTo>
                    <a:lnTo>
                      <a:pt x="11200" y="521"/>
                    </a:lnTo>
                    <a:lnTo>
                      <a:pt x="13246" y="708"/>
                    </a:lnTo>
                    <a:lnTo>
                      <a:pt x="15330" y="931"/>
                    </a:lnTo>
                    <a:lnTo>
                      <a:pt x="15367" y="633"/>
                    </a:lnTo>
                    <a:lnTo>
                      <a:pt x="13283" y="410"/>
                    </a:lnTo>
                    <a:lnTo>
                      <a:pt x="11237" y="224"/>
                    </a:lnTo>
                    <a:lnTo>
                      <a:pt x="9228" y="75"/>
                    </a:lnTo>
                    <a:lnTo>
                      <a:pt x="7256" y="38"/>
                    </a:lnTo>
                    <a:lnTo>
                      <a:pt x="5358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r" rtl="1"/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1371" name="Google Shape;1487;p70">
                <a:extLst>
                  <a:ext uri="{FF2B5EF4-FFF2-40B4-BE49-F238E27FC236}">
                    <a16:creationId xmlns:a16="http://schemas.microsoft.com/office/drawing/2014/main" id="{5D6A1916-C5E4-FE64-30B9-26066281B118}"/>
                  </a:ext>
                </a:extLst>
              </p:cNvPr>
              <p:cNvSpPr/>
              <p:nvPr/>
            </p:nvSpPr>
            <p:spPr>
              <a:xfrm>
                <a:off x="5360600" y="2982150"/>
                <a:ext cx="19575" cy="136775"/>
              </a:xfrm>
              <a:custGeom>
                <a:avLst/>
                <a:gdLst/>
                <a:ahLst/>
                <a:cxnLst/>
                <a:rect l="l" t="t" r="r" b="b"/>
                <a:pathLst>
                  <a:path w="783" h="5471" extrusionOk="0">
                    <a:moveTo>
                      <a:pt x="522" y="1"/>
                    </a:moveTo>
                    <a:lnTo>
                      <a:pt x="38" y="5135"/>
                    </a:lnTo>
                    <a:lnTo>
                      <a:pt x="1" y="5433"/>
                    </a:lnTo>
                    <a:lnTo>
                      <a:pt x="299" y="5470"/>
                    </a:lnTo>
                    <a:lnTo>
                      <a:pt x="299" y="5433"/>
                    </a:lnTo>
                    <a:lnTo>
                      <a:pt x="782" y="336"/>
                    </a:lnTo>
                    <a:lnTo>
                      <a:pt x="522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r" rtl="1"/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1372" name="Google Shape;1488;p70">
                <a:extLst>
                  <a:ext uri="{FF2B5EF4-FFF2-40B4-BE49-F238E27FC236}">
                    <a16:creationId xmlns:a16="http://schemas.microsoft.com/office/drawing/2014/main" id="{3EA6ACDC-6E1B-E83E-0260-FF562A7275C4}"/>
                  </a:ext>
                </a:extLst>
              </p:cNvPr>
              <p:cNvSpPr/>
              <p:nvPr/>
            </p:nvSpPr>
            <p:spPr>
              <a:xfrm>
                <a:off x="5232250" y="3152375"/>
                <a:ext cx="273500" cy="147925"/>
              </a:xfrm>
              <a:custGeom>
                <a:avLst/>
                <a:gdLst/>
                <a:ahLst/>
                <a:cxnLst/>
                <a:rect l="l" t="t" r="r" b="b"/>
                <a:pathLst>
                  <a:path w="10940" h="5917" extrusionOk="0">
                    <a:moveTo>
                      <a:pt x="10679" y="1"/>
                    </a:moveTo>
                    <a:lnTo>
                      <a:pt x="10567" y="1266"/>
                    </a:lnTo>
                    <a:lnTo>
                      <a:pt x="10493" y="2531"/>
                    </a:lnTo>
                    <a:lnTo>
                      <a:pt x="10493" y="3200"/>
                    </a:lnTo>
                    <a:lnTo>
                      <a:pt x="10530" y="3796"/>
                    </a:lnTo>
                    <a:lnTo>
                      <a:pt x="10567" y="4242"/>
                    </a:lnTo>
                    <a:lnTo>
                      <a:pt x="10567" y="4726"/>
                    </a:lnTo>
                    <a:lnTo>
                      <a:pt x="10567" y="4912"/>
                    </a:lnTo>
                    <a:lnTo>
                      <a:pt x="9042" y="4912"/>
                    </a:lnTo>
                    <a:lnTo>
                      <a:pt x="7739" y="4949"/>
                    </a:lnTo>
                    <a:lnTo>
                      <a:pt x="6437" y="4986"/>
                    </a:lnTo>
                    <a:lnTo>
                      <a:pt x="5135" y="5098"/>
                    </a:lnTo>
                    <a:lnTo>
                      <a:pt x="3870" y="5210"/>
                    </a:lnTo>
                    <a:lnTo>
                      <a:pt x="2568" y="5321"/>
                    </a:lnTo>
                    <a:lnTo>
                      <a:pt x="1265" y="5470"/>
                    </a:lnTo>
                    <a:lnTo>
                      <a:pt x="0" y="5656"/>
                    </a:lnTo>
                    <a:lnTo>
                      <a:pt x="410" y="5879"/>
                    </a:lnTo>
                    <a:lnTo>
                      <a:pt x="447" y="5916"/>
                    </a:lnTo>
                    <a:lnTo>
                      <a:pt x="1675" y="5730"/>
                    </a:lnTo>
                    <a:lnTo>
                      <a:pt x="2940" y="5582"/>
                    </a:lnTo>
                    <a:lnTo>
                      <a:pt x="4242" y="5433"/>
                    </a:lnTo>
                    <a:lnTo>
                      <a:pt x="5507" y="5358"/>
                    </a:lnTo>
                    <a:lnTo>
                      <a:pt x="6772" y="5284"/>
                    </a:lnTo>
                    <a:lnTo>
                      <a:pt x="8037" y="5210"/>
                    </a:lnTo>
                    <a:lnTo>
                      <a:pt x="9302" y="5210"/>
                    </a:lnTo>
                    <a:lnTo>
                      <a:pt x="10604" y="5172"/>
                    </a:lnTo>
                    <a:lnTo>
                      <a:pt x="10716" y="5172"/>
                    </a:lnTo>
                    <a:lnTo>
                      <a:pt x="10828" y="5210"/>
                    </a:lnTo>
                    <a:lnTo>
                      <a:pt x="10828" y="5061"/>
                    </a:lnTo>
                    <a:lnTo>
                      <a:pt x="10828" y="5024"/>
                    </a:lnTo>
                    <a:lnTo>
                      <a:pt x="10828" y="4428"/>
                    </a:lnTo>
                    <a:lnTo>
                      <a:pt x="10828" y="3796"/>
                    </a:lnTo>
                    <a:lnTo>
                      <a:pt x="10753" y="3163"/>
                    </a:lnTo>
                    <a:lnTo>
                      <a:pt x="10790" y="2568"/>
                    </a:lnTo>
                    <a:lnTo>
                      <a:pt x="10828" y="1489"/>
                    </a:lnTo>
                    <a:lnTo>
                      <a:pt x="10939" y="373"/>
                    </a:lnTo>
                    <a:lnTo>
                      <a:pt x="10679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r" rtl="1"/>
                <a:endParaRPr sz="3600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5" name="Google Shape;1489;p70">
              <a:extLst>
                <a:ext uri="{FF2B5EF4-FFF2-40B4-BE49-F238E27FC236}">
                  <a16:creationId xmlns:a16="http://schemas.microsoft.com/office/drawing/2014/main" id="{375CB7AC-A4C3-018E-2B18-1BD35D248CE7}"/>
                </a:ext>
              </a:extLst>
            </p:cNvPr>
            <p:cNvGrpSpPr/>
            <p:nvPr/>
          </p:nvGrpSpPr>
          <p:grpSpPr>
            <a:xfrm rot="-1383002" flipH="1">
              <a:off x="3611155" y="2439978"/>
              <a:ext cx="1162270" cy="1280386"/>
              <a:chOff x="4703044" y="2370026"/>
              <a:chExt cx="1201661" cy="1323780"/>
            </a:xfrm>
          </p:grpSpPr>
          <p:sp>
            <p:nvSpPr>
              <p:cNvPr id="1361" name="Google Shape;1490;p70">
                <a:extLst>
                  <a:ext uri="{FF2B5EF4-FFF2-40B4-BE49-F238E27FC236}">
                    <a16:creationId xmlns:a16="http://schemas.microsoft.com/office/drawing/2014/main" id="{5B19239B-6F58-9093-9787-4761CC0B55E4}"/>
                  </a:ext>
                </a:extLst>
              </p:cNvPr>
              <p:cNvSpPr/>
              <p:nvPr/>
            </p:nvSpPr>
            <p:spPr>
              <a:xfrm>
                <a:off x="4703044" y="2370026"/>
                <a:ext cx="1201661" cy="1323780"/>
              </a:xfrm>
              <a:custGeom>
                <a:avLst/>
                <a:gdLst/>
                <a:ahLst/>
                <a:cxnLst/>
                <a:rect l="l" t="t" r="r" b="b"/>
                <a:pathLst>
                  <a:path w="36241" h="39924" extrusionOk="0">
                    <a:moveTo>
                      <a:pt x="2159" y="1"/>
                    </a:moveTo>
                    <a:lnTo>
                      <a:pt x="1935" y="38"/>
                    </a:lnTo>
                    <a:lnTo>
                      <a:pt x="1638" y="150"/>
                    </a:lnTo>
                    <a:lnTo>
                      <a:pt x="1340" y="261"/>
                    </a:lnTo>
                    <a:lnTo>
                      <a:pt x="1080" y="447"/>
                    </a:lnTo>
                    <a:lnTo>
                      <a:pt x="856" y="671"/>
                    </a:lnTo>
                    <a:lnTo>
                      <a:pt x="670" y="894"/>
                    </a:lnTo>
                    <a:lnTo>
                      <a:pt x="484" y="1117"/>
                    </a:lnTo>
                    <a:lnTo>
                      <a:pt x="335" y="1377"/>
                    </a:lnTo>
                    <a:lnTo>
                      <a:pt x="224" y="1675"/>
                    </a:lnTo>
                    <a:lnTo>
                      <a:pt x="149" y="1936"/>
                    </a:lnTo>
                    <a:lnTo>
                      <a:pt x="75" y="2270"/>
                    </a:lnTo>
                    <a:lnTo>
                      <a:pt x="38" y="2605"/>
                    </a:lnTo>
                    <a:lnTo>
                      <a:pt x="1" y="2940"/>
                    </a:lnTo>
                    <a:lnTo>
                      <a:pt x="1" y="3275"/>
                    </a:lnTo>
                    <a:lnTo>
                      <a:pt x="75" y="3982"/>
                    </a:lnTo>
                    <a:lnTo>
                      <a:pt x="187" y="4652"/>
                    </a:lnTo>
                    <a:lnTo>
                      <a:pt x="447" y="5731"/>
                    </a:lnTo>
                    <a:lnTo>
                      <a:pt x="782" y="6772"/>
                    </a:lnTo>
                    <a:lnTo>
                      <a:pt x="1154" y="7777"/>
                    </a:lnTo>
                    <a:lnTo>
                      <a:pt x="1600" y="8782"/>
                    </a:lnTo>
                    <a:lnTo>
                      <a:pt x="1749" y="9117"/>
                    </a:lnTo>
                    <a:lnTo>
                      <a:pt x="2270" y="10047"/>
                    </a:lnTo>
                    <a:lnTo>
                      <a:pt x="2865" y="10940"/>
                    </a:lnTo>
                    <a:lnTo>
                      <a:pt x="3461" y="11758"/>
                    </a:lnTo>
                    <a:lnTo>
                      <a:pt x="4168" y="12577"/>
                    </a:lnTo>
                    <a:lnTo>
                      <a:pt x="4875" y="13358"/>
                    </a:lnTo>
                    <a:lnTo>
                      <a:pt x="5656" y="14065"/>
                    </a:lnTo>
                    <a:lnTo>
                      <a:pt x="6512" y="14772"/>
                    </a:lnTo>
                    <a:lnTo>
                      <a:pt x="7405" y="15367"/>
                    </a:lnTo>
                    <a:lnTo>
                      <a:pt x="6549" y="15442"/>
                    </a:lnTo>
                    <a:lnTo>
                      <a:pt x="5693" y="15553"/>
                    </a:lnTo>
                    <a:lnTo>
                      <a:pt x="5284" y="15628"/>
                    </a:lnTo>
                    <a:lnTo>
                      <a:pt x="4875" y="15702"/>
                    </a:lnTo>
                    <a:lnTo>
                      <a:pt x="4465" y="15851"/>
                    </a:lnTo>
                    <a:lnTo>
                      <a:pt x="4093" y="16000"/>
                    </a:lnTo>
                    <a:lnTo>
                      <a:pt x="3721" y="16223"/>
                    </a:lnTo>
                    <a:lnTo>
                      <a:pt x="3386" y="16446"/>
                    </a:lnTo>
                    <a:lnTo>
                      <a:pt x="3051" y="16744"/>
                    </a:lnTo>
                    <a:lnTo>
                      <a:pt x="2791" y="17079"/>
                    </a:lnTo>
                    <a:lnTo>
                      <a:pt x="2531" y="17414"/>
                    </a:lnTo>
                    <a:lnTo>
                      <a:pt x="2382" y="17786"/>
                    </a:lnTo>
                    <a:lnTo>
                      <a:pt x="2270" y="18195"/>
                    </a:lnTo>
                    <a:lnTo>
                      <a:pt x="2233" y="18604"/>
                    </a:lnTo>
                    <a:lnTo>
                      <a:pt x="2270" y="19088"/>
                    </a:lnTo>
                    <a:lnTo>
                      <a:pt x="2419" y="19534"/>
                    </a:lnTo>
                    <a:lnTo>
                      <a:pt x="2605" y="19944"/>
                    </a:lnTo>
                    <a:lnTo>
                      <a:pt x="2828" y="20353"/>
                    </a:lnTo>
                    <a:lnTo>
                      <a:pt x="3275" y="21097"/>
                    </a:lnTo>
                    <a:lnTo>
                      <a:pt x="3758" y="21841"/>
                    </a:lnTo>
                    <a:lnTo>
                      <a:pt x="4279" y="22511"/>
                    </a:lnTo>
                    <a:lnTo>
                      <a:pt x="4837" y="23181"/>
                    </a:lnTo>
                    <a:lnTo>
                      <a:pt x="5433" y="23813"/>
                    </a:lnTo>
                    <a:lnTo>
                      <a:pt x="6065" y="24409"/>
                    </a:lnTo>
                    <a:lnTo>
                      <a:pt x="6698" y="25004"/>
                    </a:lnTo>
                    <a:lnTo>
                      <a:pt x="7368" y="25562"/>
                    </a:lnTo>
                    <a:lnTo>
                      <a:pt x="8074" y="26083"/>
                    </a:lnTo>
                    <a:lnTo>
                      <a:pt x="8781" y="26604"/>
                    </a:lnTo>
                    <a:lnTo>
                      <a:pt x="10270" y="27608"/>
                    </a:lnTo>
                    <a:lnTo>
                      <a:pt x="11758" y="28501"/>
                    </a:lnTo>
                    <a:lnTo>
                      <a:pt x="13283" y="29394"/>
                    </a:lnTo>
                    <a:lnTo>
                      <a:pt x="15255" y="30436"/>
                    </a:lnTo>
                    <a:lnTo>
                      <a:pt x="15665" y="30659"/>
                    </a:lnTo>
                    <a:lnTo>
                      <a:pt x="15702" y="30696"/>
                    </a:lnTo>
                    <a:lnTo>
                      <a:pt x="17227" y="31478"/>
                    </a:lnTo>
                    <a:lnTo>
                      <a:pt x="18790" y="32259"/>
                    </a:lnTo>
                    <a:lnTo>
                      <a:pt x="20390" y="33003"/>
                    </a:lnTo>
                    <a:lnTo>
                      <a:pt x="21990" y="33747"/>
                    </a:lnTo>
                    <a:lnTo>
                      <a:pt x="23590" y="34454"/>
                    </a:lnTo>
                    <a:lnTo>
                      <a:pt x="25190" y="35161"/>
                    </a:lnTo>
                    <a:lnTo>
                      <a:pt x="26790" y="35831"/>
                    </a:lnTo>
                    <a:lnTo>
                      <a:pt x="28427" y="36464"/>
                    </a:lnTo>
                    <a:lnTo>
                      <a:pt x="30101" y="37170"/>
                    </a:lnTo>
                    <a:lnTo>
                      <a:pt x="31515" y="37803"/>
                    </a:lnTo>
                    <a:lnTo>
                      <a:pt x="32780" y="38398"/>
                    </a:lnTo>
                    <a:lnTo>
                      <a:pt x="34082" y="39031"/>
                    </a:lnTo>
                    <a:lnTo>
                      <a:pt x="34789" y="39328"/>
                    </a:lnTo>
                    <a:lnTo>
                      <a:pt x="36240" y="39924"/>
                    </a:lnTo>
                    <a:lnTo>
                      <a:pt x="35459" y="38919"/>
                    </a:lnTo>
                    <a:lnTo>
                      <a:pt x="34715" y="37952"/>
                    </a:lnTo>
                    <a:lnTo>
                      <a:pt x="33338" y="36091"/>
                    </a:lnTo>
                    <a:lnTo>
                      <a:pt x="32110" y="34306"/>
                    </a:lnTo>
                    <a:lnTo>
                      <a:pt x="30957" y="32520"/>
                    </a:lnTo>
                    <a:lnTo>
                      <a:pt x="28687" y="28948"/>
                    </a:lnTo>
                    <a:lnTo>
                      <a:pt x="27497" y="27087"/>
                    </a:lnTo>
                    <a:lnTo>
                      <a:pt x="26194" y="25153"/>
                    </a:lnTo>
                    <a:lnTo>
                      <a:pt x="25934" y="24781"/>
                    </a:lnTo>
                    <a:lnTo>
                      <a:pt x="24966" y="23367"/>
                    </a:lnTo>
                    <a:lnTo>
                      <a:pt x="23069" y="20837"/>
                    </a:lnTo>
                    <a:lnTo>
                      <a:pt x="21171" y="18307"/>
                    </a:lnTo>
                    <a:lnTo>
                      <a:pt x="20911" y="17972"/>
                    </a:lnTo>
                    <a:lnTo>
                      <a:pt x="19571" y="16335"/>
                    </a:lnTo>
                    <a:lnTo>
                      <a:pt x="18269" y="14698"/>
                    </a:lnTo>
                    <a:lnTo>
                      <a:pt x="16893" y="13060"/>
                    </a:lnTo>
                    <a:lnTo>
                      <a:pt x="15553" y="11423"/>
                    </a:lnTo>
                    <a:lnTo>
                      <a:pt x="14139" y="9823"/>
                    </a:lnTo>
                    <a:lnTo>
                      <a:pt x="12763" y="8261"/>
                    </a:lnTo>
                    <a:lnTo>
                      <a:pt x="11311" y="6698"/>
                    </a:lnTo>
                    <a:lnTo>
                      <a:pt x="9898" y="5135"/>
                    </a:lnTo>
                    <a:lnTo>
                      <a:pt x="9674" y="4912"/>
                    </a:lnTo>
                    <a:lnTo>
                      <a:pt x="9600" y="4838"/>
                    </a:lnTo>
                    <a:lnTo>
                      <a:pt x="8298" y="3498"/>
                    </a:lnTo>
                    <a:lnTo>
                      <a:pt x="7628" y="2866"/>
                    </a:lnTo>
                    <a:lnTo>
                      <a:pt x="6921" y="2233"/>
                    </a:lnTo>
                    <a:lnTo>
                      <a:pt x="6214" y="1675"/>
                    </a:lnTo>
                    <a:lnTo>
                      <a:pt x="5433" y="1154"/>
                    </a:lnTo>
                    <a:lnTo>
                      <a:pt x="4651" y="708"/>
                    </a:lnTo>
                    <a:lnTo>
                      <a:pt x="3833" y="336"/>
                    </a:lnTo>
                    <a:lnTo>
                      <a:pt x="3349" y="150"/>
                    </a:lnTo>
                    <a:lnTo>
                      <a:pt x="2903" y="38"/>
                    </a:lnTo>
                    <a:lnTo>
                      <a:pt x="2419" y="1"/>
                    </a:lnTo>
                    <a:close/>
                  </a:path>
                </a:pathLst>
              </a:custGeom>
              <a:solidFill>
                <a:schemeClr val="accent2"/>
              </a:solidFill>
              <a:ln w="76200" cap="flat" cmpd="sng">
                <a:solidFill>
                  <a:schemeClr val="dk2"/>
                </a:solidFill>
                <a:prstDash val="solid"/>
                <a:miter lim="8000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r" rtl="1"/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1362" name="Google Shape;1491;p70">
                <a:extLst>
                  <a:ext uri="{FF2B5EF4-FFF2-40B4-BE49-F238E27FC236}">
                    <a16:creationId xmlns:a16="http://schemas.microsoft.com/office/drawing/2014/main" id="{CBFB0431-A5B9-1E01-34B2-9359DA354481}"/>
                  </a:ext>
                </a:extLst>
              </p:cNvPr>
              <p:cNvSpPr/>
              <p:nvPr/>
            </p:nvSpPr>
            <p:spPr>
              <a:xfrm>
                <a:off x="4867625" y="2549625"/>
                <a:ext cx="853000" cy="966475"/>
              </a:xfrm>
              <a:custGeom>
                <a:avLst/>
                <a:gdLst/>
                <a:ahLst/>
                <a:cxnLst/>
                <a:rect l="l" t="t" r="r" b="b"/>
                <a:pathLst>
                  <a:path w="34120" h="38659" extrusionOk="0">
                    <a:moveTo>
                      <a:pt x="186" y="1"/>
                    </a:moveTo>
                    <a:lnTo>
                      <a:pt x="0" y="224"/>
                    </a:lnTo>
                    <a:lnTo>
                      <a:pt x="2270" y="2568"/>
                    </a:lnTo>
                    <a:lnTo>
                      <a:pt x="4539" y="4986"/>
                    </a:lnTo>
                    <a:lnTo>
                      <a:pt x="6735" y="7442"/>
                    </a:lnTo>
                    <a:lnTo>
                      <a:pt x="8893" y="9935"/>
                    </a:lnTo>
                    <a:lnTo>
                      <a:pt x="8930" y="9935"/>
                    </a:lnTo>
                    <a:lnTo>
                      <a:pt x="9265" y="10344"/>
                    </a:lnTo>
                    <a:lnTo>
                      <a:pt x="11274" y="12688"/>
                    </a:lnTo>
                    <a:lnTo>
                      <a:pt x="13246" y="15032"/>
                    </a:lnTo>
                    <a:lnTo>
                      <a:pt x="17115" y="19720"/>
                    </a:lnTo>
                    <a:lnTo>
                      <a:pt x="17525" y="20204"/>
                    </a:lnTo>
                    <a:lnTo>
                      <a:pt x="17785" y="20539"/>
                    </a:lnTo>
                    <a:lnTo>
                      <a:pt x="21320" y="24780"/>
                    </a:lnTo>
                    <a:lnTo>
                      <a:pt x="24929" y="29022"/>
                    </a:lnTo>
                    <a:lnTo>
                      <a:pt x="25189" y="29282"/>
                    </a:lnTo>
                    <a:lnTo>
                      <a:pt x="27199" y="31589"/>
                    </a:lnTo>
                    <a:lnTo>
                      <a:pt x="29245" y="33896"/>
                    </a:lnTo>
                    <a:lnTo>
                      <a:pt x="31291" y="36128"/>
                    </a:lnTo>
                    <a:lnTo>
                      <a:pt x="33412" y="38361"/>
                    </a:lnTo>
                    <a:lnTo>
                      <a:pt x="34119" y="38658"/>
                    </a:lnTo>
                    <a:lnTo>
                      <a:pt x="31887" y="36352"/>
                    </a:lnTo>
                    <a:lnTo>
                      <a:pt x="29691" y="33970"/>
                    </a:lnTo>
                    <a:lnTo>
                      <a:pt x="27533" y="31589"/>
                    </a:lnTo>
                    <a:lnTo>
                      <a:pt x="25413" y="29134"/>
                    </a:lnTo>
                    <a:lnTo>
                      <a:pt x="25152" y="28836"/>
                    </a:lnTo>
                    <a:lnTo>
                      <a:pt x="22548" y="25785"/>
                    </a:lnTo>
                    <a:lnTo>
                      <a:pt x="20018" y="22734"/>
                    </a:lnTo>
                    <a:lnTo>
                      <a:pt x="19757" y="22436"/>
                    </a:lnTo>
                    <a:lnTo>
                      <a:pt x="17339" y="19534"/>
                    </a:lnTo>
                    <a:lnTo>
                      <a:pt x="13469" y="14883"/>
                    </a:lnTo>
                    <a:lnTo>
                      <a:pt x="11534" y="12539"/>
                    </a:lnTo>
                    <a:lnTo>
                      <a:pt x="9525" y="10232"/>
                    </a:lnTo>
                    <a:lnTo>
                      <a:pt x="9228" y="9860"/>
                    </a:lnTo>
                    <a:lnTo>
                      <a:pt x="6995" y="7330"/>
                    </a:lnTo>
                    <a:lnTo>
                      <a:pt x="4763" y="4837"/>
                    </a:lnTo>
                    <a:lnTo>
                      <a:pt x="2493" y="2382"/>
                    </a:lnTo>
                    <a:lnTo>
                      <a:pt x="186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r" rtl="1"/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1363" name="Google Shape;1492;p70">
                <a:extLst>
                  <a:ext uri="{FF2B5EF4-FFF2-40B4-BE49-F238E27FC236}">
                    <a16:creationId xmlns:a16="http://schemas.microsoft.com/office/drawing/2014/main" id="{4E4B618E-A060-450A-F5EE-032CAC5CEFB7}"/>
                  </a:ext>
                </a:extLst>
              </p:cNvPr>
              <p:cNvSpPr/>
              <p:nvPr/>
            </p:nvSpPr>
            <p:spPr>
              <a:xfrm>
                <a:off x="4890875" y="2653800"/>
                <a:ext cx="215825" cy="156300"/>
              </a:xfrm>
              <a:custGeom>
                <a:avLst/>
                <a:gdLst/>
                <a:ahLst/>
                <a:cxnLst/>
                <a:rect l="l" t="t" r="r" b="b"/>
                <a:pathLst>
                  <a:path w="8633" h="6252" extrusionOk="0">
                    <a:moveTo>
                      <a:pt x="8000" y="1"/>
                    </a:moveTo>
                    <a:lnTo>
                      <a:pt x="8000" y="1415"/>
                    </a:lnTo>
                    <a:lnTo>
                      <a:pt x="8074" y="2828"/>
                    </a:lnTo>
                    <a:lnTo>
                      <a:pt x="8149" y="4242"/>
                    </a:lnTo>
                    <a:lnTo>
                      <a:pt x="8298" y="5693"/>
                    </a:lnTo>
                    <a:lnTo>
                      <a:pt x="8298" y="5879"/>
                    </a:lnTo>
                    <a:lnTo>
                      <a:pt x="8000" y="5768"/>
                    </a:lnTo>
                    <a:lnTo>
                      <a:pt x="6028" y="5247"/>
                    </a:lnTo>
                    <a:lnTo>
                      <a:pt x="4019" y="4763"/>
                    </a:lnTo>
                    <a:lnTo>
                      <a:pt x="2010" y="4317"/>
                    </a:lnTo>
                    <a:lnTo>
                      <a:pt x="0" y="3945"/>
                    </a:lnTo>
                    <a:lnTo>
                      <a:pt x="149" y="4280"/>
                    </a:lnTo>
                    <a:lnTo>
                      <a:pt x="2233" y="4652"/>
                    </a:lnTo>
                    <a:lnTo>
                      <a:pt x="4279" y="5135"/>
                    </a:lnTo>
                    <a:lnTo>
                      <a:pt x="6326" y="5619"/>
                    </a:lnTo>
                    <a:lnTo>
                      <a:pt x="8335" y="6177"/>
                    </a:lnTo>
                    <a:lnTo>
                      <a:pt x="8409" y="6214"/>
                    </a:lnTo>
                    <a:lnTo>
                      <a:pt x="8632" y="6251"/>
                    </a:lnTo>
                    <a:lnTo>
                      <a:pt x="8595" y="6065"/>
                    </a:lnTo>
                    <a:lnTo>
                      <a:pt x="8446" y="4614"/>
                    </a:lnTo>
                    <a:lnTo>
                      <a:pt x="8372" y="3163"/>
                    </a:lnTo>
                    <a:lnTo>
                      <a:pt x="8298" y="1712"/>
                    </a:lnTo>
                    <a:lnTo>
                      <a:pt x="8298" y="298"/>
                    </a:lnTo>
                    <a:lnTo>
                      <a:pt x="8074" y="75"/>
                    </a:lnTo>
                    <a:lnTo>
                      <a:pt x="8000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r" rtl="1"/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1364" name="Google Shape;1493;p70">
                <a:extLst>
                  <a:ext uri="{FF2B5EF4-FFF2-40B4-BE49-F238E27FC236}">
                    <a16:creationId xmlns:a16="http://schemas.microsoft.com/office/drawing/2014/main" id="{EEB165C9-5739-ED37-2654-AAE792EF64B3}"/>
                  </a:ext>
                </a:extLst>
              </p:cNvPr>
              <p:cNvSpPr/>
              <p:nvPr/>
            </p:nvSpPr>
            <p:spPr>
              <a:xfrm>
                <a:off x="4931800" y="3039825"/>
                <a:ext cx="384200" cy="23275"/>
              </a:xfrm>
              <a:custGeom>
                <a:avLst/>
                <a:gdLst/>
                <a:ahLst/>
                <a:cxnLst/>
                <a:rect l="l" t="t" r="r" b="b"/>
                <a:pathLst>
                  <a:path w="15368" h="931" extrusionOk="0">
                    <a:moveTo>
                      <a:pt x="5358" y="1"/>
                    </a:moveTo>
                    <a:lnTo>
                      <a:pt x="3498" y="75"/>
                    </a:lnTo>
                    <a:lnTo>
                      <a:pt x="1712" y="187"/>
                    </a:lnTo>
                    <a:lnTo>
                      <a:pt x="1" y="335"/>
                    </a:lnTo>
                    <a:lnTo>
                      <a:pt x="38" y="633"/>
                    </a:lnTo>
                    <a:lnTo>
                      <a:pt x="1749" y="484"/>
                    </a:lnTo>
                    <a:lnTo>
                      <a:pt x="3535" y="373"/>
                    </a:lnTo>
                    <a:lnTo>
                      <a:pt x="5358" y="298"/>
                    </a:lnTo>
                    <a:lnTo>
                      <a:pt x="7256" y="298"/>
                    </a:lnTo>
                    <a:lnTo>
                      <a:pt x="9228" y="373"/>
                    </a:lnTo>
                    <a:lnTo>
                      <a:pt x="11200" y="521"/>
                    </a:lnTo>
                    <a:lnTo>
                      <a:pt x="13246" y="708"/>
                    </a:lnTo>
                    <a:lnTo>
                      <a:pt x="15330" y="931"/>
                    </a:lnTo>
                    <a:lnTo>
                      <a:pt x="15367" y="633"/>
                    </a:lnTo>
                    <a:lnTo>
                      <a:pt x="13283" y="410"/>
                    </a:lnTo>
                    <a:lnTo>
                      <a:pt x="11237" y="224"/>
                    </a:lnTo>
                    <a:lnTo>
                      <a:pt x="9228" y="75"/>
                    </a:lnTo>
                    <a:lnTo>
                      <a:pt x="7256" y="38"/>
                    </a:lnTo>
                    <a:lnTo>
                      <a:pt x="5358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r" rtl="1"/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1365" name="Google Shape;1494;p70">
                <a:extLst>
                  <a:ext uri="{FF2B5EF4-FFF2-40B4-BE49-F238E27FC236}">
                    <a16:creationId xmlns:a16="http://schemas.microsoft.com/office/drawing/2014/main" id="{9CBC7770-78D1-3C6D-761C-DD5469379DC4}"/>
                  </a:ext>
                </a:extLst>
              </p:cNvPr>
              <p:cNvSpPr/>
              <p:nvPr/>
            </p:nvSpPr>
            <p:spPr>
              <a:xfrm>
                <a:off x="5360600" y="2982150"/>
                <a:ext cx="19575" cy="136775"/>
              </a:xfrm>
              <a:custGeom>
                <a:avLst/>
                <a:gdLst/>
                <a:ahLst/>
                <a:cxnLst/>
                <a:rect l="l" t="t" r="r" b="b"/>
                <a:pathLst>
                  <a:path w="783" h="5471" extrusionOk="0">
                    <a:moveTo>
                      <a:pt x="522" y="1"/>
                    </a:moveTo>
                    <a:lnTo>
                      <a:pt x="38" y="5135"/>
                    </a:lnTo>
                    <a:lnTo>
                      <a:pt x="1" y="5433"/>
                    </a:lnTo>
                    <a:lnTo>
                      <a:pt x="299" y="5470"/>
                    </a:lnTo>
                    <a:lnTo>
                      <a:pt x="299" y="5433"/>
                    </a:lnTo>
                    <a:lnTo>
                      <a:pt x="782" y="336"/>
                    </a:lnTo>
                    <a:lnTo>
                      <a:pt x="522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r" rtl="1"/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1366" name="Google Shape;1495;p70">
                <a:extLst>
                  <a:ext uri="{FF2B5EF4-FFF2-40B4-BE49-F238E27FC236}">
                    <a16:creationId xmlns:a16="http://schemas.microsoft.com/office/drawing/2014/main" id="{4BB39B25-C0FF-C891-9514-65E631007AA2}"/>
                  </a:ext>
                </a:extLst>
              </p:cNvPr>
              <p:cNvSpPr/>
              <p:nvPr/>
            </p:nvSpPr>
            <p:spPr>
              <a:xfrm>
                <a:off x="5232250" y="3152375"/>
                <a:ext cx="273500" cy="147925"/>
              </a:xfrm>
              <a:custGeom>
                <a:avLst/>
                <a:gdLst/>
                <a:ahLst/>
                <a:cxnLst/>
                <a:rect l="l" t="t" r="r" b="b"/>
                <a:pathLst>
                  <a:path w="10940" h="5917" extrusionOk="0">
                    <a:moveTo>
                      <a:pt x="10679" y="1"/>
                    </a:moveTo>
                    <a:lnTo>
                      <a:pt x="10567" y="1266"/>
                    </a:lnTo>
                    <a:lnTo>
                      <a:pt x="10493" y="2531"/>
                    </a:lnTo>
                    <a:lnTo>
                      <a:pt x="10493" y="3200"/>
                    </a:lnTo>
                    <a:lnTo>
                      <a:pt x="10530" y="3796"/>
                    </a:lnTo>
                    <a:lnTo>
                      <a:pt x="10567" y="4242"/>
                    </a:lnTo>
                    <a:lnTo>
                      <a:pt x="10567" y="4726"/>
                    </a:lnTo>
                    <a:lnTo>
                      <a:pt x="10567" y="4912"/>
                    </a:lnTo>
                    <a:lnTo>
                      <a:pt x="9042" y="4912"/>
                    </a:lnTo>
                    <a:lnTo>
                      <a:pt x="7739" y="4949"/>
                    </a:lnTo>
                    <a:lnTo>
                      <a:pt x="6437" y="4986"/>
                    </a:lnTo>
                    <a:lnTo>
                      <a:pt x="5135" y="5098"/>
                    </a:lnTo>
                    <a:lnTo>
                      <a:pt x="3870" y="5210"/>
                    </a:lnTo>
                    <a:lnTo>
                      <a:pt x="2568" y="5321"/>
                    </a:lnTo>
                    <a:lnTo>
                      <a:pt x="1265" y="5470"/>
                    </a:lnTo>
                    <a:lnTo>
                      <a:pt x="0" y="5656"/>
                    </a:lnTo>
                    <a:lnTo>
                      <a:pt x="410" y="5879"/>
                    </a:lnTo>
                    <a:lnTo>
                      <a:pt x="447" y="5916"/>
                    </a:lnTo>
                    <a:lnTo>
                      <a:pt x="1675" y="5730"/>
                    </a:lnTo>
                    <a:lnTo>
                      <a:pt x="2940" y="5582"/>
                    </a:lnTo>
                    <a:lnTo>
                      <a:pt x="4242" y="5433"/>
                    </a:lnTo>
                    <a:lnTo>
                      <a:pt x="5507" y="5358"/>
                    </a:lnTo>
                    <a:lnTo>
                      <a:pt x="6772" y="5284"/>
                    </a:lnTo>
                    <a:lnTo>
                      <a:pt x="8037" y="5210"/>
                    </a:lnTo>
                    <a:lnTo>
                      <a:pt x="9302" y="5210"/>
                    </a:lnTo>
                    <a:lnTo>
                      <a:pt x="10604" y="5172"/>
                    </a:lnTo>
                    <a:lnTo>
                      <a:pt x="10716" y="5172"/>
                    </a:lnTo>
                    <a:lnTo>
                      <a:pt x="10828" y="5210"/>
                    </a:lnTo>
                    <a:lnTo>
                      <a:pt x="10828" y="5061"/>
                    </a:lnTo>
                    <a:lnTo>
                      <a:pt x="10828" y="5024"/>
                    </a:lnTo>
                    <a:lnTo>
                      <a:pt x="10828" y="4428"/>
                    </a:lnTo>
                    <a:lnTo>
                      <a:pt x="10828" y="3796"/>
                    </a:lnTo>
                    <a:lnTo>
                      <a:pt x="10753" y="3163"/>
                    </a:lnTo>
                    <a:lnTo>
                      <a:pt x="10790" y="2568"/>
                    </a:lnTo>
                    <a:lnTo>
                      <a:pt x="10828" y="1489"/>
                    </a:lnTo>
                    <a:lnTo>
                      <a:pt x="10939" y="373"/>
                    </a:lnTo>
                    <a:lnTo>
                      <a:pt x="10679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r" rtl="1"/>
                <a:endParaRPr sz="3600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6" name="Google Shape;1496;p70">
              <a:extLst>
                <a:ext uri="{FF2B5EF4-FFF2-40B4-BE49-F238E27FC236}">
                  <a16:creationId xmlns:a16="http://schemas.microsoft.com/office/drawing/2014/main" id="{FBC49F19-403E-A198-5D66-0E054E26F412}"/>
                </a:ext>
              </a:extLst>
            </p:cNvPr>
            <p:cNvGrpSpPr/>
            <p:nvPr/>
          </p:nvGrpSpPr>
          <p:grpSpPr>
            <a:xfrm>
              <a:off x="2790864" y="2531557"/>
              <a:ext cx="1669609" cy="1585418"/>
              <a:chOff x="362725" y="3836975"/>
              <a:chExt cx="1268700" cy="1204725"/>
            </a:xfrm>
          </p:grpSpPr>
          <p:sp>
            <p:nvSpPr>
              <p:cNvPr id="7" name="Google Shape;1497;p70">
                <a:extLst>
                  <a:ext uri="{FF2B5EF4-FFF2-40B4-BE49-F238E27FC236}">
                    <a16:creationId xmlns:a16="http://schemas.microsoft.com/office/drawing/2014/main" id="{B63B0981-C091-C052-EBBF-ACB5DF202048}"/>
                  </a:ext>
                </a:extLst>
              </p:cNvPr>
              <p:cNvSpPr/>
              <p:nvPr/>
            </p:nvSpPr>
            <p:spPr>
              <a:xfrm>
                <a:off x="362725" y="3836975"/>
                <a:ext cx="1268700" cy="1204725"/>
              </a:xfrm>
              <a:custGeom>
                <a:avLst/>
                <a:gdLst/>
                <a:ahLst/>
                <a:cxnLst/>
                <a:rect l="l" t="t" r="r" b="b"/>
                <a:pathLst>
                  <a:path w="50748" h="48189" extrusionOk="0">
                    <a:moveTo>
                      <a:pt x="26376" y="1"/>
                    </a:moveTo>
                    <a:lnTo>
                      <a:pt x="25216" y="27"/>
                    </a:lnTo>
                    <a:lnTo>
                      <a:pt x="24055" y="133"/>
                    </a:lnTo>
                    <a:lnTo>
                      <a:pt x="22921" y="265"/>
                    </a:lnTo>
                    <a:lnTo>
                      <a:pt x="21787" y="476"/>
                    </a:lnTo>
                    <a:lnTo>
                      <a:pt x="20653" y="739"/>
                    </a:lnTo>
                    <a:lnTo>
                      <a:pt x="19545" y="1056"/>
                    </a:lnTo>
                    <a:lnTo>
                      <a:pt x="18464" y="1425"/>
                    </a:lnTo>
                    <a:lnTo>
                      <a:pt x="17382" y="1847"/>
                    </a:lnTo>
                    <a:lnTo>
                      <a:pt x="16749" y="1821"/>
                    </a:lnTo>
                    <a:lnTo>
                      <a:pt x="16037" y="1847"/>
                    </a:lnTo>
                    <a:lnTo>
                      <a:pt x="15694" y="1900"/>
                    </a:lnTo>
                    <a:lnTo>
                      <a:pt x="15351" y="1953"/>
                    </a:lnTo>
                    <a:lnTo>
                      <a:pt x="15008" y="2005"/>
                    </a:lnTo>
                    <a:lnTo>
                      <a:pt x="14666" y="2111"/>
                    </a:lnTo>
                    <a:lnTo>
                      <a:pt x="14349" y="2190"/>
                    </a:lnTo>
                    <a:lnTo>
                      <a:pt x="14006" y="2322"/>
                    </a:lnTo>
                    <a:lnTo>
                      <a:pt x="13690" y="2454"/>
                    </a:lnTo>
                    <a:lnTo>
                      <a:pt x="13373" y="2586"/>
                    </a:lnTo>
                    <a:lnTo>
                      <a:pt x="12767" y="2929"/>
                    </a:lnTo>
                    <a:lnTo>
                      <a:pt x="12160" y="3324"/>
                    </a:lnTo>
                    <a:lnTo>
                      <a:pt x="11580" y="3799"/>
                    </a:lnTo>
                    <a:lnTo>
                      <a:pt x="11184" y="4168"/>
                    </a:lnTo>
                    <a:lnTo>
                      <a:pt x="10841" y="4537"/>
                    </a:lnTo>
                    <a:lnTo>
                      <a:pt x="10551" y="4959"/>
                    </a:lnTo>
                    <a:lnTo>
                      <a:pt x="10261" y="5381"/>
                    </a:lnTo>
                    <a:lnTo>
                      <a:pt x="10050" y="5803"/>
                    </a:lnTo>
                    <a:lnTo>
                      <a:pt x="9865" y="6278"/>
                    </a:lnTo>
                    <a:lnTo>
                      <a:pt x="9733" y="6753"/>
                    </a:lnTo>
                    <a:lnTo>
                      <a:pt x="9628" y="7254"/>
                    </a:lnTo>
                    <a:lnTo>
                      <a:pt x="9180" y="7729"/>
                    </a:lnTo>
                    <a:lnTo>
                      <a:pt x="8784" y="8204"/>
                    </a:lnTo>
                    <a:lnTo>
                      <a:pt x="8362" y="8705"/>
                    </a:lnTo>
                    <a:lnTo>
                      <a:pt x="7993" y="9206"/>
                    </a:lnTo>
                    <a:lnTo>
                      <a:pt x="7597" y="9707"/>
                    </a:lnTo>
                    <a:lnTo>
                      <a:pt x="7254" y="10234"/>
                    </a:lnTo>
                    <a:lnTo>
                      <a:pt x="6885" y="10762"/>
                    </a:lnTo>
                    <a:lnTo>
                      <a:pt x="6568" y="11316"/>
                    </a:lnTo>
                    <a:lnTo>
                      <a:pt x="6015" y="11764"/>
                    </a:lnTo>
                    <a:lnTo>
                      <a:pt x="5461" y="12239"/>
                    </a:lnTo>
                    <a:lnTo>
                      <a:pt x="4933" y="12767"/>
                    </a:lnTo>
                    <a:lnTo>
                      <a:pt x="4406" y="13320"/>
                    </a:lnTo>
                    <a:lnTo>
                      <a:pt x="4353" y="13347"/>
                    </a:lnTo>
                    <a:lnTo>
                      <a:pt x="3535" y="14164"/>
                    </a:lnTo>
                    <a:lnTo>
                      <a:pt x="2823" y="14877"/>
                    </a:lnTo>
                    <a:lnTo>
                      <a:pt x="2085" y="15694"/>
                    </a:lnTo>
                    <a:lnTo>
                      <a:pt x="1663" y="16169"/>
                    </a:lnTo>
                    <a:lnTo>
                      <a:pt x="1241" y="16723"/>
                    </a:lnTo>
                    <a:lnTo>
                      <a:pt x="792" y="17329"/>
                    </a:lnTo>
                    <a:lnTo>
                      <a:pt x="581" y="17672"/>
                    </a:lnTo>
                    <a:lnTo>
                      <a:pt x="423" y="17989"/>
                    </a:lnTo>
                    <a:lnTo>
                      <a:pt x="265" y="18332"/>
                    </a:lnTo>
                    <a:lnTo>
                      <a:pt x="133" y="18701"/>
                    </a:lnTo>
                    <a:lnTo>
                      <a:pt x="54" y="19044"/>
                    </a:lnTo>
                    <a:lnTo>
                      <a:pt x="1" y="19387"/>
                    </a:lnTo>
                    <a:lnTo>
                      <a:pt x="27" y="19756"/>
                    </a:lnTo>
                    <a:lnTo>
                      <a:pt x="80" y="20099"/>
                    </a:lnTo>
                    <a:lnTo>
                      <a:pt x="159" y="20257"/>
                    </a:lnTo>
                    <a:lnTo>
                      <a:pt x="212" y="20415"/>
                    </a:lnTo>
                    <a:lnTo>
                      <a:pt x="317" y="20574"/>
                    </a:lnTo>
                    <a:lnTo>
                      <a:pt x="423" y="20758"/>
                    </a:lnTo>
                    <a:lnTo>
                      <a:pt x="608" y="20969"/>
                    </a:lnTo>
                    <a:lnTo>
                      <a:pt x="819" y="21180"/>
                    </a:lnTo>
                    <a:lnTo>
                      <a:pt x="1056" y="21338"/>
                    </a:lnTo>
                    <a:lnTo>
                      <a:pt x="1293" y="21470"/>
                    </a:lnTo>
                    <a:lnTo>
                      <a:pt x="1531" y="21576"/>
                    </a:lnTo>
                    <a:lnTo>
                      <a:pt x="1794" y="21655"/>
                    </a:lnTo>
                    <a:lnTo>
                      <a:pt x="2085" y="21708"/>
                    </a:lnTo>
                    <a:lnTo>
                      <a:pt x="2348" y="21734"/>
                    </a:lnTo>
                    <a:lnTo>
                      <a:pt x="2638" y="21708"/>
                    </a:lnTo>
                    <a:lnTo>
                      <a:pt x="2929" y="21681"/>
                    </a:lnTo>
                    <a:lnTo>
                      <a:pt x="3166" y="21602"/>
                    </a:lnTo>
                    <a:lnTo>
                      <a:pt x="3403" y="21523"/>
                    </a:lnTo>
                    <a:lnTo>
                      <a:pt x="3377" y="22288"/>
                    </a:lnTo>
                    <a:lnTo>
                      <a:pt x="3351" y="23053"/>
                    </a:lnTo>
                    <a:lnTo>
                      <a:pt x="3377" y="24213"/>
                    </a:lnTo>
                    <a:lnTo>
                      <a:pt x="3482" y="25400"/>
                    </a:lnTo>
                    <a:lnTo>
                      <a:pt x="3034" y="25822"/>
                    </a:lnTo>
                    <a:lnTo>
                      <a:pt x="2612" y="26271"/>
                    </a:lnTo>
                    <a:lnTo>
                      <a:pt x="2216" y="26745"/>
                    </a:lnTo>
                    <a:lnTo>
                      <a:pt x="1847" y="27273"/>
                    </a:lnTo>
                    <a:lnTo>
                      <a:pt x="1768" y="27405"/>
                    </a:lnTo>
                    <a:lnTo>
                      <a:pt x="1399" y="28038"/>
                    </a:lnTo>
                    <a:lnTo>
                      <a:pt x="1109" y="28697"/>
                    </a:lnTo>
                    <a:lnTo>
                      <a:pt x="871" y="29357"/>
                    </a:lnTo>
                    <a:lnTo>
                      <a:pt x="687" y="30016"/>
                    </a:lnTo>
                    <a:lnTo>
                      <a:pt x="634" y="30359"/>
                    </a:lnTo>
                    <a:lnTo>
                      <a:pt x="581" y="30675"/>
                    </a:lnTo>
                    <a:lnTo>
                      <a:pt x="555" y="31018"/>
                    </a:lnTo>
                    <a:lnTo>
                      <a:pt x="555" y="31335"/>
                    </a:lnTo>
                    <a:lnTo>
                      <a:pt x="555" y="31651"/>
                    </a:lnTo>
                    <a:lnTo>
                      <a:pt x="581" y="31968"/>
                    </a:lnTo>
                    <a:lnTo>
                      <a:pt x="634" y="32258"/>
                    </a:lnTo>
                    <a:lnTo>
                      <a:pt x="687" y="32548"/>
                    </a:lnTo>
                    <a:lnTo>
                      <a:pt x="792" y="32944"/>
                    </a:lnTo>
                    <a:lnTo>
                      <a:pt x="924" y="33286"/>
                    </a:lnTo>
                    <a:lnTo>
                      <a:pt x="1082" y="33629"/>
                    </a:lnTo>
                    <a:lnTo>
                      <a:pt x="1267" y="33946"/>
                    </a:lnTo>
                    <a:lnTo>
                      <a:pt x="1478" y="34236"/>
                    </a:lnTo>
                    <a:lnTo>
                      <a:pt x="1715" y="34500"/>
                    </a:lnTo>
                    <a:lnTo>
                      <a:pt x="1979" y="34737"/>
                    </a:lnTo>
                    <a:lnTo>
                      <a:pt x="2269" y="34948"/>
                    </a:lnTo>
                    <a:lnTo>
                      <a:pt x="2507" y="35159"/>
                    </a:lnTo>
                    <a:lnTo>
                      <a:pt x="2770" y="35344"/>
                    </a:lnTo>
                    <a:lnTo>
                      <a:pt x="3008" y="35449"/>
                    </a:lnTo>
                    <a:lnTo>
                      <a:pt x="3219" y="35555"/>
                    </a:lnTo>
                    <a:lnTo>
                      <a:pt x="3456" y="35660"/>
                    </a:lnTo>
                    <a:lnTo>
                      <a:pt x="3693" y="35739"/>
                    </a:lnTo>
                    <a:lnTo>
                      <a:pt x="3931" y="35792"/>
                    </a:lnTo>
                    <a:lnTo>
                      <a:pt x="4195" y="35845"/>
                    </a:lnTo>
                    <a:lnTo>
                      <a:pt x="4458" y="35871"/>
                    </a:lnTo>
                    <a:lnTo>
                      <a:pt x="4986" y="35871"/>
                    </a:lnTo>
                    <a:lnTo>
                      <a:pt x="5250" y="35845"/>
                    </a:lnTo>
                    <a:lnTo>
                      <a:pt x="5540" y="35792"/>
                    </a:lnTo>
                    <a:lnTo>
                      <a:pt x="5803" y="35739"/>
                    </a:lnTo>
                    <a:lnTo>
                      <a:pt x="6067" y="35660"/>
                    </a:lnTo>
                    <a:lnTo>
                      <a:pt x="6357" y="35555"/>
                    </a:lnTo>
                    <a:lnTo>
                      <a:pt x="6885" y="35317"/>
                    </a:lnTo>
                    <a:lnTo>
                      <a:pt x="7412" y="36109"/>
                    </a:lnTo>
                    <a:lnTo>
                      <a:pt x="7966" y="36873"/>
                    </a:lnTo>
                    <a:lnTo>
                      <a:pt x="8573" y="37638"/>
                    </a:lnTo>
                    <a:lnTo>
                      <a:pt x="9180" y="38350"/>
                    </a:lnTo>
                    <a:lnTo>
                      <a:pt x="8889" y="38878"/>
                    </a:lnTo>
                    <a:lnTo>
                      <a:pt x="8678" y="39353"/>
                    </a:lnTo>
                    <a:lnTo>
                      <a:pt x="8599" y="39616"/>
                    </a:lnTo>
                    <a:lnTo>
                      <a:pt x="8547" y="39854"/>
                    </a:lnTo>
                    <a:lnTo>
                      <a:pt x="8494" y="40065"/>
                    </a:lnTo>
                    <a:lnTo>
                      <a:pt x="8467" y="40302"/>
                    </a:lnTo>
                    <a:lnTo>
                      <a:pt x="8467" y="40540"/>
                    </a:lnTo>
                    <a:lnTo>
                      <a:pt x="8467" y="40751"/>
                    </a:lnTo>
                    <a:lnTo>
                      <a:pt x="8520" y="40962"/>
                    </a:lnTo>
                    <a:lnTo>
                      <a:pt x="8573" y="41173"/>
                    </a:lnTo>
                    <a:lnTo>
                      <a:pt x="8626" y="41357"/>
                    </a:lnTo>
                    <a:lnTo>
                      <a:pt x="8731" y="41568"/>
                    </a:lnTo>
                    <a:lnTo>
                      <a:pt x="8837" y="41753"/>
                    </a:lnTo>
                    <a:lnTo>
                      <a:pt x="8969" y="41938"/>
                    </a:lnTo>
                    <a:lnTo>
                      <a:pt x="9180" y="42149"/>
                    </a:lnTo>
                    <a:lnTo>
                      <a:pt x="9417" y="42333"/>
                    </a:lnTo>
                    <a:lnTo>
                      <a:pt x="9628" y="42518"/>
                    </a:lnTo>
                    <a:lnTo>
                      <a:pt x="9839" y="42676"/>
                    </a:lnTo>
                    <a:lnTo>
                      <a:pt x="10076" y="42808"/>
                    </a:lnTo>
                    <a:lnTo>
                      <a:pt x="10314" y="42940"/>
                    </a:lnTo>
                    <a:lnTo>
                      <a:pt x="10604" y="43019"/>
                    </a:lnTo>
                    <a:lnTo>
                      <a:pt x="10868" y="43072"/>
                    </a:lnTo>
                    <a:lnTo>
                      <a:pt x="11184" y="43124"/>
                    </a:lnTo>
                    <a:lnTo>
                      <a:pt x="11764" y="43124"/>
                    </a:lnTo>
                    <a:lnTo>
                      <a:pt x="12081" y="43098"/>
                    </a:lnTo>
                    <a:lnTo>
                      <a:pt x="12397" y="43045"/>
                    </a:lnTo>
                    <a:lnTo>
                      <a:pt x="12687" y="42966"/>
                    </a:lnTo>
                    <a:lnTo>
                      <a:pt x="13030" y="42861"/>
                    </a:lnTo>
                    <a:lnTo>
                      <a:pt x="13347" y="42755"/>
                    </a:lnTo>
                    <a:lnTo>
                      <a:pt x="13663" y="42597"/>
                    </a:lnTo>
                    <a:lnTo>
                      <a:pt x="13980" y="42439"/>
                    </a:lnTo>
                    <a:lnTo>
                      <a:pt x="14666" y="42861"/>
                    </a:lnTo>
                    <a:lnTo>
                      <a:pt x="15351" y="43256"/>
                    </a:lnTo>
                    <a:lnTo>
                      <a:pt x="16037" y="43626"/>
                    </a:lnTo>
                    <a:lnTo>
                      <a:pt x="16723" y="43968"/>
                    </a:lnTo>
                    <a:lnTo>
                      <a:pt x="17461" y="44285"/>
                    </a:lnTo>
                    <a:lnTo>
                      <a:pt x="18174" y="44575"/>
                    </a:lnTo>
                    <a:lnTo>
                      <a:pt x="18912" y="44839"/>
                    </a:lnTo>
                    <a:lnTo>
                      <a:pt x="19651" y="45076"/>
                    </a:lnTo>
                    <a:lnTo>
                      <a:pt x="20389" y="45287"/>
                    </a:lnTo>
                    <a:lnTo>
                      <a:pt x="21154" y="45472"/>
                    </a:lnTo>
                    <a:lnTo>
                      <a:pt x="21919" y="45630"/>
                    </a:lnTo>
                    <a:lnTo>
                      <a:pt x="22684" y="45788"/>
                    </a:lnTo>
                    <a:lnTo>
                      <a:pt x="23449" y="45894"/>
                    </a:lnTo>
                    <a:lnTo>
                      <a:pt x="24240" y="45973"/>
                    </a:lnTo>
                    <a:lnTo>
                      <a:pt x="25031" y="46026"/>
                    </a:lnTo>
                    <a:lnTo>
                      <a:pt x="25796" y="46052"/>
                    </a:lnTo>
                    <a:lnTo>
                      <a:pt x="26271" y="46448"/>
                    </a:lnTo>
                    <a:lnTo>
                      <a:pt x="26745" y="46791"/>
                    </a:lnTo>
                    <a:lnTo>
                      <a:pt x="27036" y="46975"/>
                    </a:lnTo>
                    <a:lnTo>
                      <a:pt x="27273" y="47133"/>
                    </a:lnTo>
                    <a:lnTo>
                      <a:pt x="27721" y="47371"/>
                    </a:lnTo>
                    <a:lnTo>
                      <a:pt x="28170" y="47582"/>
                    </a:lnTo>
                    <a:lnTo>
                      <a:pt x="28645" y="47766"/>
                    </a:lnTo>
                    <a:lnTo>
                      <a:pt x="29093" y="47898"/>
                    </a:lnTo>
                    <a:lnTo>
                      <a:pt x="29568" y="48030"/>
                    </a:lnTo>
                    <a:lnTo>
                      <a:pt x="30016" y="48109"/>
                    </a:lnTo>
                    <a:lnTo>
                      <a:pt x="30464" y="48162"/>
                    </a:lnTo>
                    <a:lnTo>
                      <a:pt x="30913" y="48188"/>
                    </a:lnTo>
                    <a:lnTo>
                      <a:pt x="31440" y="48162"/>
                    </a:lnTo>
                    <a:lnTo>
                      <a:pt x="31968" y="48083"/>
                    </a:lnTo>
                    <a:lnTo>
                      <a:pt x="32443" y="47951"/>
                    </a:lnTo>
                    <a:lnTo>
                      <a:pt x="32891" y="47766"/>
                    </a:lnTo>
                    <a:lnTo>
                      <a:pt x="33313" y="47529"/>
                    </a:lnTo>
                    <a:lnTo>
                      <a:pt x="33682" y="47265"/>
                    </a:lnTo>
                    <a:lnTo>
                      <a:pt x="34025" y="46949"/>
                    </a:lnTo>
                    <a:lnTo>
                      <a:pt x="34342" y="46606"/>
                    </a:lnTo>
                    <a:lnTo>
                      <a:pt x="34553" y="46342"/>
                    </a:lnTo>
                    <a:lnTo>
                      <a:pt x="34737" y="46078"/>
                    </a:lnTo>
                    <a:lnTo>
                      <a:pt x="34869" y="45867"/>
                    </a:lnTo>
                    <a:lnTo>
                      <a:pt x="35001" y="45656"/>
                    </a:lnTo>
                    <a:lnTo>
                      <a:pt x="35080" y="45445"/>
                    </a:lnTo>
                    <a:lnTo>
                      <a:pt x="35159" y="45234"/>
                    </a:lnTo>
                    <a:lnTo>
                      <a:pt x="35238" y="44997"/>
                    </a:lnTo>
                    <a:lnTo>
                      <a:pt x="35291" y="44760"/>
                    </a:lnTo>
                    <a:lnTo>
                      <a:pt x="35344" y="44259"/>
                    </a:lnTo>
                    <a:lnTo>
                      <a:pt x="35898" y="44021"/>
                    </a:lnTo>
                    <a:lnTo>
                      <a:pt x="36478" y="43757"/>
                    </a:lnTo>
                    <a:lnTo>
                      <a:pt x="37005" y="43467"/>
                    </a:lnTo>
                    <a:lnTo>
                      <a:pt x="37559" y="43177"/>
                    </a:lnTo>
                    <a:lnTo>
                      <a:pt x="38087" y="42887"/>
                    </a:lnTo>
                    <a:lnTo>
                      <a:pt x="38614" y="42544"/>
                    </a:lnTo>
                    <a:lnTo>
                      <a:pt x="39142" y="42228"/>
                    </a:lnTo>
                    <a:lnTo>
                      <a:pt x="39643" y="41885"/>
                    </a:lnTo>
                    <a:lnTo>
                      <a:pt x="40144" y="41516"/>
                    </a:lnTo>
                    <a:lnTo>
                      <a:pt x="40619" y="41146"/>
                    </a:lnTo>
                    <a:lnTo>
                      <a:pt x="41094" y="40751"/>
                    </a:lnTo>
                    <a:lnTo>
                      <a:pt x="41568" y="40355"/>
                    </a:lnTo>
                    <a:lnTo>
                      <a:pt x="42043" y="39933"/>
                    </a:lnTo>
                    <a:lnTo>
                      <a:pt x="42465" y="39511"/>
                    </a:lnTo>
                    <a:lnTo>
                      <a:pt x="42914" y="39089"/>
                    </a:lnTo>
                    <a:lnTo>
                      <a:pt x="43336" y="38641"/>
                    </a:lnTo>
                    <a:lnTo>
                      <a:pt x="43494" y="38509"/>
                    </a:lnTo>
                    <a:lnTo>
                      <a:pt x="43626" y="38403"/>
                    </a:lnTo>
                    <a:lnTo>
                      <a:pt x="43810" y="38192"/>
                    </a:lnTo>
                    <a:lnTo>
                      <a:pt x="43942" y="37955"/>
                    </a:lnTo>
                    <a:lnTo>
                      <a:pt x="44522" y="37243"/>
                    </a:lnTo>
                    <a:lnTo>
                      <a:pt x="45076" y="36531"/>
                    </a:lnTo>
                    <a:lnTo>
                      <a:pt x="45577" y="35766"/>
                    </a:lnTo>
                    <a:lnTo>
                      <a:pt x="46079" y="34974"/>
                    </a:lnTo>
                    <a:lnTo>
                      <a:pt x="46553" y="34183"/>
                    </a:lnTo>
                    <a:lnTo>
                      <a:pt x="46975" y="33366"/>
                    </a:lnTo>
                    <a:lnTo>
                      <a:pt x="47318" y="32680"/>
                    </a:lnTo>
                    <a:lnTo>
                      <a:pt x="47635" y="31968"/>
                    </a:lnTo>
                    <a:lnTo>
                      <a:pt x="47925" y="31256"/>
                    </a:lnTo>
                    <a:lnTo>
                      <a:pt x="48189" y="30517"/>
                    </a:lnTo>
                    <a:lnTo>
                      <a:pt x="48426" y="29779"/>
                    </a:lnTo>
                    <a:lnTo>
                      <a:pt x="48637" y="29040"/>
                    </a:lnTo>
                    <a:lnTo>
                      <a:pt x="48822" y="28302"/>
                    </a:lnTo>
                    <a:lnTo>
                      <a:pt x="48980" y="27537"/>
                    </a:lnTo>
                    <a:lnTo>
                      <a:pt x="49164" y="26429"/>
                    </a:lnTo>
                    <a:lnTo>
                      <a:pt x="49296" y="25321"/>
                    </a:lnTo>
                    <a:lnTo>
                      <a:pt x="49375" y="24187"/>
                    </a:lnTo>
                    <a:lnTo>
                      <a:pt x="49428" y="23053"/>
                    </a:lnTo>
                    <a:lnTo>
                      <a:pt x="49402" y="22103"/>
                    </a:lnTo>
                    <a:lnTo>
                      <a:pt x="49349" y="21180"/>
                    </a:lnTo>
                    <a:lnTo>
                      <a:pt x="49244" y="20231"/>
                    </a:lnTo>
                    <a:lnTo>
                      <a:pt x="49112" y="19308"/>
                    </a:lnTo>
                    <a:lnTo>
                      <a:pt x="49217" y="19255"/>
                    </a:lnTo>
                    <a:lnTo>
                      <a:pt x="49481" y="19044"/>
                    </a:lnTo>
                    <a:lnTo>
                      <a:pt x="49745" y="18833"/>
                    </a:lnTo>
                    <a:lnTo>
                      <a:pt x="49956" y="18595"/>
                    </a:lnTo>
                    <a:lnTo>
                      <a:pt x="50167" y="18358"/>
                    </a:lnTo>
                    <a:lnTo>
                      <a:pt x="50325" y="18068"/>
                    </a:lnTo>
                    <a:lnTo>
                      <a:pt x="50457" y="17804"/>
                    </a:lnTo>
                    <a:lnTo>
                      <a:pt x="50589" y="17488"/>
                    </a:lnTo>
                    <a:lnTo>
                      <a:pt x="50668" y="17198"/>
                    </a:lnTo>
                    <a:lnTo>
                      <a:pt x="50721" y="16881"/>
                    </a:lnTo>
                    <a:lnTo>
                      <a:pt x="50747" y="16565"/>
                    </a:lnTo>
                    <a:lnTo>
                      <a:pt x="50747" y="16248"/>
                    </a:lnTo>
                    <a:lnTo>
                      <a:pt x="50721" y="15932"/>
                    </a:lnTo>
                    <a:lnTo>
                      <a:pt x="50642" y="15615"/>
                    </a:lnTo>
                    <a:lnTo>
                      <a:pt x="50536" y="15299"/>
                    </a:lnTo>
                    <a:lnTo>
                      <a:pt x="50404" y="15008"/>
                    </a:lnTo>
                    <a:lnTo>
                      <a:pt x="50246" y="14718"/>
                    </a:lnTo>
                    <a:lnTo>
                      <a:pt x="49402" y="13373"/>
                    </a:lnTo>
                    <a:lnTo>
                      <a:pt x="49164" y="13030"/>
                    </a:lnTo>
                    <a:lnTo>
                      <a:pt x="48874" y="12714"/>
                    </a:lnTo>
                    <a:lnTo>
                      <a:pt x="48558" y="12450"/>
                    </a:lnTo>
                    <a:lnTo>
                      <a:pt x="48215" y="12239"/>
                    </a:lnTo>
                    <a:lnTo>
                      <a:pt x="47846" y="12054"/>
                    </a:lnTo>
                    <a:lnTo>
                      <a:pt x="47450" y="11923"/>
                    </a:lnTo>
                    <a:lnTo>
                      <a:pt x="47028" y="11870"/>
                    </a:lnTo>
                    <a:lnTo>
                      <a:pt x="46606" y="11843"/>
                    </a:lnTo>
                    <a:lnTo>
                      <a:pt x="46501" y="11843"/>
                    </a:lnTo>
                    <a:lnTo>
                      <a:pt x="45973" y="10947"/>
                    </a:lnTo>
                    <a:lnTo>
                      <a:pt x="45419" y="10076"/>
                    </a:lnTo>
                    <a:lnTo>
                      <a:pt x="44813" y="9232"/>
                    </a:lnTo>
                    <a:lnTo>
                      <a:pt x="44180" y="8441"/>
                    </a:lnTo>
                    <a:lnTo>
                      <a:pt x="43520" y="7650"/>
                    </a:lnTo>
                    <a:lnTo>
                      <a:pt x="42808" y="6885"/>
                    </a:lnTo>
                    <a:lnTo>
                      <a:pt x="42070" y="6173"/>
                    </a:lnTo>
                    <a:lnTo>
                      <a:pt x="41278" y="5487"/>
                    </a:lnTo>
                    <a:lnTo>
                      <a:pt x="41120" y="4986"/>
                    </a:lnTo>
                    <a:lnTo>
                      <a:pt x="40935" y="4485"/>
                    </a:lnTo>
                    <a:lnTo>
                      <a:pt x="40698" y="4010"/>
                    </a:lnTo>
                    <a:lnTo>
                      <a:pt x="40408" y="3588"/>
                    </a:lnTo>
                    <a:lnTo>
                      <a:pt x="40091" y="3166"/>
                    </a:lnTo>
                    <a:lnTo>
                      <a:pt x="39722" y="2797"/>
                    </a:lnTo>
                    <a:lnTo>
                      <a:pt x="39327" y="2427"/>
                    </a:lnTo>
                    <a:lnTo>
                      <a:pt x="38878" y="2111"/>
                    </a:lnTo>
                    <a:lnTo>
                      <a:pt x="38351" y="1768"/>
                    </a:lnTo>
                    <a:lnTo>
                      <a:pt x="37823" y="1478"/>
                    </a:lnTo>
                    <a:lnTo>
                      <a:pt x="37269" y="1241"/>
                    </a:lnTo>
                    <a:lnTo>
                      <a:pt x="36715" y="1056"/>
                    </a:lnTo>
                    <a:lnTo>
                      <a:pt x="36161" y="898"/>
                    </a:lnTo>
                    <a:lnTo>
                      <a:pt x="35608" y="792"/>
                    </a:lnTo>
                    <a:lnTo>
                      <a:pt x="35027" y="713"/>
                    </a:lnTo>
                    <a:lnTo>
                      <a:pt x="34447" y="687"/>
                    </a:lnTo>
                    <a:lnTo>
                      <a:pt x="33999" y="713"/>
                    </a:lnTo>
                    <a:lnTo>
                      <a:pt x="33577" y="739"/>
                    </a:lnTo>
                    <a:lnTo>
                      <a:pt x="33128" y="819"/>
                    </a:lnTo>
                    <a:lnTo>
                      <a:pt x="32706" y="898"/>
                    </a:lnTo>
                    <a:lnTo>
                      <a:pt x="31941" y="687"/>
                    </a:lnTo>
                    <a:lnTo>
                      <a:pt x="31150" y="502"/>
                    </a:lnTo>
                    <a:lnTo>
                      <a:pt x="30359" y="344"/>
                    </a:lnTo>
                    <a:lnTo>
                      <a:pt x="29568" y="238"/>
                    </a:lnTo>
                    <a:lnTo>
                      <a:pt x="28776" y="133"/>
                    </a:lnTo>
                    <a:lnTo>
                      <a:pt x="27985" y="54"/>
                    </a:lnTo>
                    <a:lnTo>
                      <a:pt x="27194" y="27"/>
                    </a:lnTo>
                    <a:lnTo>
                      <a:pt x="26376" y="1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r" rtl="1"/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8" name="Google Shape;1498;p70">
                <a:extLst>
                  <a:ext uri="{FF2B5EF4-FFF2-40B4-BE49-F238E27FC236}">
                    <a16:creationId xmlns:a16="http://schemas.microsoft.com/office/drawing/2014/main" id="{42AEA91B-F775-C77E-42D3-9654B91B93D7}"/>
                  </a:ext>
                </a:extLst>
              </p:cNvPr>
              <p:cNvSpPr/>
              <p:nvPr/>
            </p:nvSpPr>
            <p:spPr>
              <a:xfrm>
                <a:off x="362725" y="3836975"/>
                <a:ext cx="1268700" cy="1204725"/>
              </a:xfrm>
              <a:custGeom>
                <a:avLst/>
                <a:gdLst/>
                <a:ahLst/>
                <a:cxnLst/>
                <a:rect l="l" t="t" r="r" b="b"/>
                <a:pathLst>
                  <a:path w="50748" h="48189" fill="none" extrusionOk="0">
                    <a:moveTo>
                      <a:pt x="50246" y="14718"/>
                    </a:moveTo>
                    <a:lnTo>
                      <a:pt x="49402" y="13373"/>
                    </a:lnTo>
                    <a:lnTo>
                      <a:pt x="49402" y="13373"/>
                    </a:lnTo>
                    <a:lnTo>
                      <a:pt x="49164" y="13030"/>
                    </a:lnTo>
                    <a:lnTo>
                      <a:pt x="48874" y="12714"/>
                    </a:lnTo>
                    <a:lnTo>
                      <a:pt x="48558" y="12450"/>
                    </a:lnTo>
                    <a:lnTo>
                      <a:pt x="48215" y="12239"/>
                    </a:lnTo>
                    <a:lnTo>
                      <a:pt x="47846" y="12054"/>
                    </a:lnTo>
                    <a:lnTo>
                      <a:pt x="47450" y="11923"/>
                    </a:lnTo>
                    <a:lnTo>
                      <a:pt x="47028" y="11870"/>
                    </a:lnTo>
                    <a:lnTo>
                      <a:pt x="46606" y="11843"/>
                    </a:lnTo>
                    <a:lnTo>
                      <a:pt x="46606" y="11843"/>
                    </a:lnTo>
                    <a:lnTo>
                      <a:pt x="46501" y="11843"/>
                    </a:lnTo>
                    <a:lnTo>
                      <a:pt x="46501" y="11843"/>
                    </a:lnTo>
                    <a:lnTo>
                      <a:pt x="45973" y="10947"/>
                    </a:lnTo>
                    <a:lnTo>
                      <a:pt x="45419" y="10076"/>
                    </a:lnTo>
                    <a:lnTo>
                      <a:pt x="44813" y="9232"/>
                    </a:lnTo>
                    <a:lnTo>
                      <a:pt x="44180" y="8441"/>
                    </a:lnTo>
                    <a:lnTo>
                      <a:pt x="43520" y="7650"/>
                    </a:lnTo>
                    <a:lnTo>
                      <a:pt x="42808" y="6885"/>
                    </a:lnTo>
                    <a:lnTo>
                      <a:pt x="42070" y="6173"/>
                    </a:lnTo>
                    <a:lnTo>
                      <a:pt x="41278" y="5487"/>
                    </a:lnTo>
                    <a:lnTo>
                      <a:pt x="41278" y="5487"/>
                    </a:lnTo>
                    <a:lnTo>
                      <a:pt x="41120" y="4986"/>
                    </a:lnTo>
                    <a:lnTo>
                      <a:pt x="40935" y="4485"/>
                    </a:lnTo>
                    <a:lnTo>
                      <a:pt x="40698" y="4010"/>
                    </a:lnTo>
                    <a:lnTo>
                      <a:pt x="40408" y="3588"/>
                    </a:lnTo>
                    <a:lnTo>
                      <a:pt x="40091" y="3166"/>
                    </a:lnTo>
                    <a:lnTo>
                      <a:pt x="39722" y="2797"/>
                    </a:lnTo>
                    <a:lnTo>
                      <a:pt x="39327" y="2427"/>
                    </a:lnTo>
                    <a:lnTo>
                      <a:pt x="38878" y="2111"/>
                    </a:lnTo>
                    <a:lnTo>
                      <a:pt x="38878" y="2111"/>
                    </a:lnTo>
                    <a:lnTo>
                      <a:pt x="38351" y="1768"/>
                    </a:lnTo>
                    <a:lnTo>
                      <a:pt x="37823" y="1478"/>
                    </a:lnTo>
                    <a:lnTo>
                      <a:pt x="37269" y="1241"/>
                    </a:lnTo>
                    <a:lnTo>
                      <a:pt x="36715" y="1056"/>
                    </a:lnTo>
                    <a:lnTo>
                      <a:pt x="36161" y="898"/>
                    </a:lnTo>
                    <a:lnTo>
                      <a:pt x="35608" y="792"/>
                    </a:lnTo>
                    <a:lnTo>
                      <a:pt x="35027" y="713"/>
                    </a:lnTo>
                    <a:lnTo>
                      <a:pt x="34447" y="687"/>
                    </a:lnTo>
                    <a:lnTo>
                      <a:pt x="34447" y="687"/>
                    </a:lnTo>
                    <a:lnTo>
                      <a:pt x="33999" y="713"/>
                    </a:lnTo>
                    <a:lnTo>
                      <a:pt x="33577" y="739"/>
                    </a:lnTo>
                    <a:lnTo>
                      <a:pt x="33128" y="819"/>
                    </a:lnTo>
                    <a:lnTo>
                      <a:pt x="32706" y="898"/>
                    </a:lnTo>
                    <a:lnTo>
                      <a:pt x="32706" y="898"/>
                    </a:lnTo>
                    <a:lnTo>
                      <a:pt x="31941" y="687"/>
                    </a:lnTo>
                    <a:lnTo>
                      <a:pt x="31150" y="502"/>
                    </a:lnTo>
                    <a:lnTo>
                      <a:pt x="30359" y="344"/>
                    </a:lnTo>
                    <a:lnTo>
                      <a:pt x="29568" y="238"/>
                    </a:lnTo>
                    <a:lnTo>
                      <a:pt x="28776" y="133"/>
                    </a:lnTo>
                    <a:lnTo>
                      <a:pt x="27985" y="54"/>
                    </a:lnTo>
                    <a:lnTo>
                      <a:pt x="27194" y="27"/>
                    </a:lnTo>
                    <a:lnTo>
                      <a:pt x="26376" y="1"/>
                    </a:lnTo>
                    <a:lnTo>
                      <a:pt x="26376" y="1"/>
                    </a:lnTo>
                    <a:lnTo>
                      <a:pt x="25216" y="27"/>
                    </a:lnTo>
                    <a:lnTo>
                      <a:pt x="24055" y="133"/>
                    </a:lnTo>
                    <a:lnTo>
                      <a:pt x="22921" y="265"/>
                    </a:lnTo>
                    <a:lnTo>
                      <a:pt x="21787" y="476"/>
                    </a:lnTo>
                    <a:lnTo>
                      <a:pt x="20653" y="739"/>
                    </a:lnTo>
                    <a:lnTo>
                      <a:pt x="19545" y="1056"/>
                    </a:lnTo>
                    <a:lnTo>
                      <a:pt x="18464" y="1425"/>
                    </a:lnTo>
                    <a:lnTo>
                      <a:pt x="17382" y="1847"/>
                    </a:lnTo>
                    <a:lnTo>
                      <a:pt x="17382" y="1847"/>
                    </a:lnTo>
                    <a:lnTo>
                      <a:pt x="16749" y="1821"/>
                    </a:lnTo>
                    <a:lnTo>
                      <a:pt x="16749" y="1821"/>
                    </a:lnTo>
                    <a:lnTo>
                      <a:pt x="16037" y="1847"/>
                    </a:lnTo>
                    <a:lnTo>
                      <a:pt x="15694" y="1900"/>
                    </a:lnTo>
                    <a:lnTo>
                      <a:pt x="15351" y="1953"/>
                    </a:lnTo>
                    <a:lnTo>
                      <a:pt x="15008" y="2005"/>
                    </a:lnTo>
                    <a:lnTo>
                      <a:pt x="14666" y="2111"/>
                    </a:lnTo>
                    <a:lnTo>
                      <a:pt x="14349" y="2190"/>
                    </a:lnTo>
                    <a:lnTo>
                      <a:pt x="14006" y="2322"/>
                    </a:lnTo>
                    <a:lnTo>
                      <a:pt x="13690" y="2454"/>
                    </a:lnTo>
                    <a:lnTo>
                      <a:pt x="13373" y="2586"/>
                    </a:lnTo>
                    <a:lnTo>
                      <a:pt x="12767" y="2929"/>
                    </a:lnTo>
                    <a:lnTo>
                      <a:pt x="12160" y="3324"/>
                    </a:lnTo>
                    <a:lnTo>
                      <a:pt x="11580" y="3799"/>
                    </a:lnTo>
                    <a:lnTo>
                      <a:pt x="11580" y="3799"/>
                    </a:lnTo>
                    <a:lnTo>
                      <a:pt x="11184" y="4168"/>
                    </a:lnTo>
                    <a:lnTo>
                      <a:pt x="10841" y="4537"/>
                    </a:lnTo>
                    <a:lnTo>
                      <a:pt x="10551" y="4959"/>
                    </a:lnTo>
                    <a:lnTo>
                      <a:pt x="10261" y="5381"/>
                    </a:lnTo>
                    <a:lnTo>
                      <a:pt x="10050" y="5803"/>
                    </a:lnTo>
                    <a:lnTo>
                      <a:pt x="9865" y="6278"/>
                    </a:lnTo>
                    <a:lnTo>
                      <a:pt x="9733" y="6753"/>
                    </a:lnTo>
                    <a:lnTo>
                      <a:pt x="9628" y="7254"/>
                    </a:lnTo>
                    <a:lnTo>
                      <a:pt x="9628" y="7254"/>
                    </a:lnTo>
                    <a:lnTo>
                      <a:pt x="9180" y="7729"/>
                    </a:lnTo>
                    <a:lnTo>
                      <a:pt x="8784" y="8204"/>
                    </a:lnTo>
                    <a:lnTo>
                      <a:pt x="8362" y="8705"/>
                    </a:lnTo>
                    <a:lnTo>
                      <a:pt x="7993" y="9206"/>
                    </a:lnTo>
                    <a:lnTo>
                      <a:pt x="7597" y="9707"/>
                    </a:lnTo>
                    <a:lnTo>
                      <a:pt x="7254" y="10234"/>
                    </a:lnTo>
                    <a:lnTo>
                      <a:pt x="6885" y="10762"/>
                    </a:lnTo>
                    <a:lnTo>
                      <a:pt x="6568" y="11316"/>
                    </a:lnTo>
                    <a:lnTo>
                      <a:pt x="6568" y="11316"/>
                    </a:lnTo>
                    <a:lnTo>
                      <a:pt x="6015" y="11764"/>
                    </a:lnTo>
                    <a:lnTo>
                      <a:pt x="5461" y="12239"/>
                    </a:lnTo>
                    <a:lnTo>
                      <a:pt x="4933" y="12767"/>
                    </a:lnTo>
                    <a:lnTo>
                      <a:pt x="4406" y="13320"/>
                    </a:lnTo>
                    <a:lnTo>
                      <a:pt x="4353" y="13347"/>
                    </a:lnTo>
                    <a:lnTo>
                      <a:pt x="4353" y="13347"/>
                    </a:lnTo>
                    <a:lnTo>
                      <a:pt x="3535" y="14164"/>
                    </a:lnTo>
                    <a:lnTo>
                      <a:pt x="2823" y="14877"/>
                    </a:lnTo>
                    <a:lnTo>
                      <a:pt x="2085" y="15694"/>
                    </a:lnTo>
                    <a:lnTo>
                      <a:pt x="2085" y="15694"/>
                    </a:lnTo>
                    <a:lnTo>
                      <a:pt x="1663" y="16169"/>
                    </a:lnTo>
                    <a:lnTo>
                      <a:pt x="1241" y="16723"/>
                    </a:lnTo>
                    <a:lnTo>
                      <a:pt x="792" y="17329"/>
                    </a:lnTo>
                    <a:lnTo>
                      <a:pt x="581" y="17672"/>
                    </a:lnTo>
                    <a:lnTo>
                      <a:pt x="423" y="17989"/>
                    </a:lnTo>
                    <a:lnTo>
                      <a:pt x="265" y="18332"/>
                    </a:lnTo>
                    <a:lnTo>
                      <a:pt x="133" y="18701"/>
                    </a:lnTo>
                    <a:lnTo>
                      <a:pt x="54" y="19044"/>
                    </a:lnTo>
                    <a:lnTo>
                      <a:pt x="1" y="19387"/>
                    </a:lnTo>
                    <a:lnTo>
                      <a:pt x="27" y="19756"/>
                    </a:lnTo>
                    <a:lnTo>
                      <a:pt x="80" y="20099"/>
                    </a:lnTo>
                    <a:lnTo>
                      <a:pt x="159" y="20257"/>
                    </a:lnTo>
                    <a:lnTo>
                      <a:pt x="212" y="20415"/>
                    </a:lnTo>
                    <a:lnTo>
                      <a:pt x="317" y="20574"/>
                    </a:lnTo>
                    <a:lnTo>
                      <a:pt x="423" y="20758"/>
                    </a:lnTo>
                    <a:lnTo>
                      <a:pt x="423" y="20758"/>
                    </a:lnTo>
                    <a:lnTo>
                      <a:pt x="608" y="20969"/>
                    </a:lnTo>
                    <a:lnTo>
                      <a:pt x="819" y="21180"/>
                    </a:lnTo>
                    <a:lnTo>
                      <a:pt x="1056" y="21338"/>
                    </a:lnTo>
                    <a:lnTo>
                      <a:pt x="1293" y="21470"/>
                    </a:lnTo>
                    <a:lnTo>
                      <a:pt x="1531" y="21576"/>
                    </a:lnTo>
                    <a:lnTo>
                      <a:pt x="1794" y="21655"/>
                    </a:lnTo>
                    <a:lnTo>
                      <a:pt x="2085" y="21708"/>
                    </a:lnTo>
                    <a:lnTo>
                      <a:pt x="2348" y="21734"/>
                    </a:lnTo>
                    <a:lnTo>
                      <a:pt x="2348" y="21734"/>
                    </a:lnTo>
                    <a:lnTo>
                      <a:pt x="2638" y="21708"/>
                    </a:lnTo>
                    <a:lnTo>
                      <a:pt x="2929" y="21681"/>
                    </a:lnTo>
                    <a:lnTo>
                      <a:pt x="3166" y="21602"/>
                    </a:lnTo>
                    <a:lnTo>
                      <a:pt x="3403" y="21523"/>
                    </a:lnTo>
                    <a:lnTo>
                      <a:pt x="3403" y="21523"/>
                    </a:lnTo>
                    <a:lnTo>
                      <a:pt x="3377" y="22288"/>
                    </a:lnTo>
                    <a:lnTo>
                      <a:pt x="3351" y="23053"/>
                    </a:lnTo>
                    <a:lnTo>
                      <a:pt x="3351" y="23053"/>
                    </a:lnTo>
                    <a:lnTo>
                      <a:pt x="3377" y="24213"/>
                    </a:lnTo>
                    <a:lnTo>
                      <a:pt x="3482" y="25400"/>
                    </a:lnTo>
                    <a:lnTo>
                      <a:pt x="3482" y="25400"/>
                    </a:lnTo>
                    <a:lnTo>
                      <a:pt x="3034" y="25822"/>
                    </a:lnTo>
                    <a:lnTo>
                      <a:pt x="2612" y="26271"/>
                    </a:lnTo>
                    <a:lnTo>
                      <a:pt x="2216" y="26745"/>
                    </a:lnTo>
                    <a:lnTo>
                      <a:pt x="1847" y="27273"/>
                    </a:lnTo>
                    <a:lnTo>
                      <a:pt x="1847" y="27273"/>
                    </a:lnTo>
                    <a:lnTo>
                      <a:pt x="1768" y="27405"/>
                    </a:lnTo>
                    <a:lnTo>
                      <a:pt x="1768" y="27405"/>
                    </a:lnTo>
                    <a:lnTo>
                      <a:pt x="1399" y="28038"/>
                    </a:lnTo>
                    <a:lnTo>
                      <a:pt x="1109" y="28697"/>
                    </a:lnTo>
                    <a:lnTo>
                      <a:pt x="871" y="29357"/>
                    </a:lnTo>
                    <a:lnTo>
                      <a:pt x="687" y="30016"/>
                    </a:lnTo>
                    <a:lnTo>
                      <a:pt x="634" y="30359"/>
                    </a:lnTo>
                    <a:lnTo>
                      <a:pt x="581" y="30675"/>
                    </a:lnTo>
                    <a:lnTo>
                      <a:pt x="555" y="31018"/>
                    </a:lnTo>
                    <a:lnTo>
                      <a:pt x="555" y="31335"/>
                    </a:lnTo>
                    <a:lnTo>
                      <a:pt x="555" y="31651"/>
                    </a:lnTo>
                    <a:lnTo>
                      <a:pt x="581" y="31968"/>
                    </a:lnTo>
                    <a:lnTo>
                      <a:pt x="634" y="32258"/>
                    </a:lnTo>
                    <a:lnTo>
                      <a:pt x="687" y="32548"/>
                    </a:lnTo>
                    <a:lnTo>
                      <a:pt x="687" y="32548"/>
                    </a:lnTo>
                    <a:lnTo>
                      <a:pt x="792" y="32944"/>
                    </a:lnTo>
                    <a:lnTo>
                      <a:pt x="924" y="33286"/>
                    </a:lnTo>
                    <a:lnTo>
                      <a:pt x="1082" y="33629"/>
                    </a:lnTo>
                    <a:lnTo>
                      <a:pt x="1267" y="33946"/>
                    </a:lnTo>
                    <a:lnTo>
                      <a:pt x="1478" y="34236"/>
                    </a:lnTo>
                    <a:lnTo>
                      <a:pt x="1715" y="34500"/>
                    </a:lnTo>
                    <a:lnTo>
                      <a:pt x="1979" y="34737"/>
                    </a:lnTo>
                    <a:lnTo>
                      <a:pt x="2269" y="34948"/>
                    </a:lnTo>
                    <a:lnTo>
                      <a:pt x="2269" y="34948"/>
                    </a:lnTo>
                    <a:lnTo>
                      <a:pt x="2507" y="35159"/>
                    </a:lnTo>
                    <a:lnTo>
                      <a:pt x="2770" y="35344"/>
                    </a:lnTo>
                    <a:lnTo>
                      <a:pt x="2770" y="35344"/>
                    </a:lnTo>
                    <a:lnTo>
                      <a:pt x="3008" y="35449"/>
                    </a:lnTo>
                    <a:lnTo>
                      <a:pt x="3219" y="35555"/>
                    </a:lnTo>
                    <a:lnTo>
                      <a:pt x="3456" y="35660"/>
                    </a:lnTo>
                    <a:lnTo>
                      <a:pt x="3693" y="35739"/>
                    </a:lnTo>
                    <a:lnTo>
                      <a:pt x="3931" y="35792"/>
                    </a:lnTo>
                    <a:lnTo>
                      <a:pt x="4195" y="35845"/>
                    </a:lnTo>
                    <a:lnTo>
                      <a:pt x="4458" y="35871"/>
                    </a:lnTo>
                    <a:lnTo>
                      <a:pt x="4696" y="35871"/>
                    </a:lnTo>
                    <a:lnTo>
                      <a:pt x="4696" y="35871"/>
                    </a:lnTo>
                    <a:lnTo>
                      <a:pt x="4986" y="35871"/>
                    </a:lnTo>
                    <a:lnTo>
                      <a:pt x="5250" y="35845"/>
                    </a:lnTo>
                    <a:lnTo>
                      <a:pt x="5540" y="35792"/>
                    </a:lnTo>
                    <a:lnTo>
                      <a:pt x="5803" y="35739"/>
                    </a:lnTo>
                    <a:lnTo>
                      <a:pt x="6067" y="35660"/>
                    </a:lnTo>
                    <a:lnTo>
                      <a:pt x="6357" y="35555"/>
                    </a:lnTo>
                    <a:lnTo>
                      <a:pt x="6885" y="35317"/>
                    </a:lnTo>
                    <a:lnTo>
                      <a:pt x="6885" y="35317"/>
                    </a:lnTo>
                    <a:lnTo>
                      <a:pt x="7412" y="36109"/>
                    </a:lnTo>
                    <a:lnTo>
                      <a:pt x="7966" y="36873"/>
                    </a:lnTo>
                    <a:lnTo>
                      <a:pt x="8573" y="37638"/>
                    </a:lnTo>
                    <a:lnTo>
                      <a:pt x="9180" y="38350"/>
                    </a:lnTo>
                    <a:lnTo>
                      <a:pt x="9180" y="38350"/>
                    </a:lnTo>
                    <a:lnTo>
                      <a:pt x="8889" y="38878"/>
                    </a:lnTo>
                    <a:lnTo>
                      <a:pt x="8678" y="39353"/>
                    </a:lnTo>
                    <a:lnTo>
                      <a:pt x="8599" y="39616"/>
                    </a:lnTo>
                    <a:lnTo>
                      <a:pt x="8547" y="39854"/>
                    </a:lnTo>
                    <a:lnTo>
                      <a:pt x="8494" y="40065"/>
                    </a:lnTo>
                    <a:lnTo>
                      <a:pt x="8467" y="40302"/>
                    </a:lnTo>
                    <a:lnTo>
                      <a:pt x="8467" y="40540"/>
                    </a:lnTo>
                    <a:lnTo>
                      <a:pt x="8467" y="40751"/>
                    </a:lnTo>
                    <a:lnTo>
                      <a:pt x="8520" y="40962"/>
                    </a:lnTo>
                    <a:lnTo>
                      <a:pt x="8573" y="41173"/>
                    </a:lnTo>
                    <a:lnTo>
                      <a:pt x="8626" y="41357"/>
                    </a:lnTo>
                    <a:lnTo>
                      <a:pt x="8731" y="41568"/>
                    </a:lnTo>
                    <a:lnTo>
                      <a:pt x="8837" y="41753"/>
                    </a:lnTo>
                    <a:lnTo>
                      <a:pt x="8969" y="41938"/>
                    </a:lnTo>
                    <a:lnTo>
                      <a:pt x="8969" y="41938"/>
                    </a:lnTo>
                    <a:lnTo>
                      <a:pt x="9180" y="42149"/>
                    </a:lnTo>
                    <a:lnTo>
                      <a:pt x="9417" y="42333"/>
                    </a:lnTo>
                    <a:lnTo>
                      <a:pt x="9417" y="42333"/>
                    </a:lnTo>
                    <a:lnTo>
                      <a:pt x="9628" y="42518"/>
                    </a:lnTo>
                    <a:lnTo>
                      <a:pt x="9839" y="42676"/>
                    </a:lnTo>
                    <a:lnTo>
                      <a:pt x="10076" y="42808"/>
                    </a:lnTo>
                    <a:lnTo>
                      <a:pt x="10314" y="42940"/>
                    </a:lnTo>
                    <a:lnTo>
                      <a:pt x="10604" y="43019"/>
                    </a:lnTo>
                    <a:lnTo>
                      <a:pt x="10868" y="43072"/>
                    </a:lnTo>
                    <a:lnTo>
                      <a:pt x="11184" y="43124"/>
                    </a:lnTo>
                    <a:lnTo>
                      <a:pt x="11474" y="43124"/>
                    </a:lnTo>
                    <a:lnTo>
                      <a:pt x="11474" y="43124"/>
                    </a:lnTo>
                    <a:lnTo>
                      <a:pt x="11764" y="43124"/>
                    </a:lnTo>
                    <a:lnTo>
                      <a:pt x="12081" y="43098"/>
                    </a:lnTo>
                    <a:lnTo>
                      <a:pt x="12397" y="43045"/>
                    </a:lnTo>
                    <a:lnTo>
                      <a:pt x="12687" y="42966"/>
                    </a:lnTo>
                    <a:lnTo>
                      <a:pt x="13030" y="42861"/>
                    </a:lnTo>
                    <a:lnTo>
                      <a:pt x="13347" y="42755"/>
                    </a:lnTo>
                    <a:lnTo>
                      <a:pt x="13663" y="42597"/>
                    </a:lnTo>
                    <a:lnTo>
                      <a:pt x="13980" y="42439"/>
                    </a:lnTo>
                    <a:lnTo>
                      <a:pt x="13980" y="42439"/>
                    </a:lnTo>
                    <a:lnTo>
                      <a:pt x="14666" y="42861"/>
                    </a:lnTo>
                    <a:lnTo>
                      <a:pt x="15351" y="43256"/>
                    </a:lnTo>
                    <a:lnTo>
                      <a:pt x="16037" y="43626"/>
                    </a:lnTo>
                    <a:lnTo>
                      <a:pt x="16723" y="43968"/>
                    </a:lnTo>
                    <a:lnTo>
                      <a:pt x="17461" y="44285"/>
                    </a:lnTo>
                    <a:lnTo>
                      <a:pt x="18174" y="44575"/>
                    </a:lnTo>
                    <a:lnTo>
                      <a:pt x="18912" y="44839"/>
                    </a:lnTo>
                    <a:lnTo>
                      <a:pt x="19651" y="45076"/>
                    </a:lnTo>
                    <a:lnTo>
                      <a:pt x="20389" y="45287"/>
                    </a:lnTo>
                    <a:lnTo>
                      <a:pt x="21154" y="45472"/>
                    </a:lnTo>
                    <a:lnTo>
                      <a:pt x="21919" y="45630"/>
                    </a:lnTo>
                    <a:lnTo>
                      <a:pt x="22684" y="45788"/>
                    </a:lnTo>
                    <a:lnTo>
                      <a:pt x="23449" y="45894"/>
                    </a:lnTo>
                    <a:lnTo>
                      <a:pt x="24240" y="45973"/>
                    </a:lnTo>
                    <a:lnTo>
                      <a:pt x="25031" y="46026"/>
                    </a:lnTo>
                    <a:lnTo>
                      <a:pt x="25796" y="46052"/>
                    </a:lnTo>
                    <a:lnTo>
                      <a:pt x="25796" y="46052"/>
                    </a:lnTo>
                    <a:lnTo>
                      <a:pt x="26271" y="46448"/>
                    </a:lnTo>
                    <a:lnTo>
                      <a:pt x="26745" y="46791"/>
                    </a:lnTo>
                    <a:lnTo>
                      <a:pt x="26745" y="46791"/>
                    </a:lnTo>
                    <a:lnTo>
                      <a:pt x="27036" y="46975"/>
                    </a:lnTo>
                    <a:lnTo>
                      <a:pt x="27273" y="47133"/>
                    </a:lnTo>
                    <a:lnTo>
                      <a:pt x="27273" y="47133"/>
                    </a:lnTo>
                    <a:lnTo>
                      <a:pt x="27721" y="47371"/>
                    </a:lnTo>
                    <a:lnTo>
                      <a:pt x="28170" y="47582"/>
                    </a:lnTo>
                    <a:lnTo>
                      <a:pt x="28645" y="47766"/>
                    </a:lnTo>
                    <a:lnTo>
                      <a:pt x="29093" y="47898"/>
                    </a:lnTo>
                    <a:lnTo>
                      <a:pt x="29568" y="48030"/>
                    </a:lnTo>
                    <a:lnTo>
                      <a:pt x="30016" y="48109"/>
                    </a:lnTo>
                    <a:lnTo>
                      <a:pt x="30464" y="48162"/>
                    </a:lnTo>
                    <a:lnTo>
                      <a:pt x="30913" y="48188"/>
                    </a:lnTo>
                    <a:lnTo>
                      <a:pt x="30913" y="48188"/>
                    </a:lnTo>
                    <a:lnTo>
                      <a:pt x="31440" y="48162"/>
                    </a:lnTo>
                    <a:lnTo>
                      <a:pt x="31968" y="48083"/>
                    </a:lnTo>
                    <a:lnTo>
                      <a:pt x="32443" y="47951"/>
                    </a:lnTo>
                    <a:lnTo>
                      <a:pt x="32891" y="47766"/>
                    </a:lnTo>
                    <a:lnTo>
                      <a:pt x="33313" y="47529"/>
                    </a:lnTo>
                    <a:lnTo>
                      <a:pt x="33682" y="47265"/>
                    </a:lnTo>
                    <a:lnTo>
                      <a:pt x="34025" y="46949"/>
                    </a:lnTo>
                    <a:lnTo>
                      <a:pt x="34342" y="46606"/>
                    </a:lnTo>
                    <a:lnTo>
                      <a:pt x="34342" y="46606"/>
                    </a:lnTo>
                    <a:lnTo>
                      <a:pt x="34553" y="46342"/>
                    </a:lnTo>
                    <a:lnTo>
                      <a:pt x="34737" y="46078"/>
                    </a:lnTo>
                    <a:lnTo>
                      <a:pt x="34737" y="46078"/>
                    </a:lnTo>
                    <a:lnTo>
                      <a:pt x="34869" y="45867"/>
                    </a:lnTo>
                    <a:lnTo>
                      <a:pt x="35001" y="45656"/>
                    </a:lnTo>
                    <a:lnTo>
                      <a:pt x="35080" y="45445"/>
                    </a:lnTo>
                    <a:lnTo>
                      <a:pt x="35159" y="45234"/>
                    </a:lnTo>
                    <a:lnTo>
                      <a:pt x="35238" y="44997"/>
                    </a:lnTo>
                    <a:lnTo>
                      <a:pt x="35291" y="44760"/>
                    </a:lnTo>
                    <a:lnTo>
                      <a:pt x="35344" y="44259"/>
                    </a:lnTo>
                    <a:lnTo>
                      <a:pt x="35344" y="44259"/>
                    </a:lnTo>
                    <a:lnTo>
                      <a:pt x="35898" y="44021"/>
                    </a:lnTo>
                    <a:lnTo>
                      <a:pt x="36478" y="43757"/>
                    </a:lnTo>
                    <a:lnTo>
                      <a:pt x="37005" y="43467"/>
                    </a:lnTo>
                    <a:lnTo>
                      <a:pt x="37559" y="43177"/>
                    </a:lnTo>
                    <a:lnTo>
                      <a:pt x="38087" y="42887"/>
                    </a:lnTo>
                    <a:lnTo>
                      <a:pt x="38614" y="42544"/>
                    </a:lnTo>
                    <a:lnTo>
                      <a:pt x="39142" y="42228"/>
                    </a:lnTo>
                    <a:lnTo>
                      <a:pt x="39643" y="41885"/>
                    </a:lnTo>
                    <a:lnTo>
                      <a:pt x="40144" y="41516"/>
                    </a:lnTo>
                    <a:lnTo>
                      <a:pt x="40619" y="41146"/>
                    </a:lnTo>
                    <a:lnTo>
                      <a:pt x="41094" y="40751"/>
                    </a:lnTo>
                    <a:lnTo>
                      <a:pt x="41568" y="40355"/>
                    </a:lnTo>
                    <a:lnTo>
                      <a:pt x="42043" y="39933"/>
                    </a:lnTo>
                    <a:lnTo>
                      <a:pt x="42465" y="39511"/>
                    </a:lnTo>
                    <a:lnTo>
                      <a:pt x="42914" y="39089"/>
                    </a:lnTo>
                    <a:lnTo>
                      <a:pt x="43336" y="38641"/>
                    </a:lnTo>
                    <a:lnTo>
                      <a:pt x="43336" y="38641"/>
                    </a:lnTo>
                    <a:lnTo>
                      <a:pt x="43494" y="38509"/>
                    </a:lnTo>
                    <a:lnTo>
                      <a:pt x="43626" y="38403"/>
                    </a:lnTo>
                    <a:lnTo>
                      <a:pt x="43626" y="38403"/>
                    </a:lnTo>
                    <a:lnTo>
                      <a:pt x="43810" y="38192"/>
                    </a:lnTo>
                    <a:lnTo>
                      <a:pt x="43942" y="37955"/>
                    </a:lnTo>
                    <a:lnTo>
                      <a:pt x="43942" y="37955"/>
                    </a:lnTo>
                    <a:lnTo>
                      <a:pt x="44522" y="37243"/>
                    </a:lnTo>
                    <a:lnTo>
                      <a:pt x="45076" y="36531"/>
                    </a:lnTo>
                    <a:lnTo>
                      <a:pt x="45577" y="35766"/>
                    </a:lnTo>
                    <a:lnTo>
                      <a:pt x="46079" y="34974"/>
                    </a:lnTo>
                    <a:lnTo>
                      <a:pt x="46079" y="34974"/>
                    </a:lnTo>
                    <a:lnTo>
                      <a:pt x="46553" y="34183"/>
                    </a:lnTo>
                    <a:lnTo>
                      <a:pt x="46975" y="33366"/>
                    </a:lnTo>
                    <a:lnTo>
                      <a:pt x="46975" y="33366"/>
                    </a:lnTo>
                    <a:lnTo>
                      <a:pt x="47318" y="32680"/>
                    </a:lnTo>
                    <a:lnTo>
                      <a:pt x="47635" y="31968"/>
                    </a:lnTo>
                    <a:lnTo>
                      <a:pt x="47925" y="31256"/>
                    </a:lnTo>
                    <a:lnTo>
                      <a:pt x="48189" y="30517"/>
                    </a:lnTo>
                    <a:lnTo>
                      <a:pt x="48426" y="29779"/>
                    </a:lnTo>
                    <a:lnTo>
                      <a:pt x="48637" y="29040"/>
                    </a:lnTo>
                    <a:lnTo>
                      <a:pt x="48822" y="28302"/>
                    </a:lnTo>
                    <a:lnTo>
                      <a:pt x="48980" y="27537"/>
                    </a:lnTo>
                    <a:lnTo>
                      <a:pt x="48980" y="27537"/>
                    </a:lnTo>
                    <a:lnTo>
                      <a:pt x="49164" y="26429"/>
                    </a:lnTo>
                    <a:lnTo>
                      <a:pt x="49296" y="25321"/>
                    </a:lnTo>
                    <a:lnTo>
                      <a:pt x="49375" y="24187"/>
                    </a:lnTo>
                    <a:lnTo>
                      <a:pt x="49428" y="23053"/>
                    </a:lnTo>
                    <a:lnTo>
                      <a:pt x="49428" y="23053"/>
                    </a:lnTo>
                    <a:lnTo>
                      <a:pt x="49402" y="22103"/>
                    </a:lnTo>
                    <a:lnTo>
                      <a:pt x="49349" y="21180"/>
                    </a:lnTo>
                    <a:lnTo>
                      <a:pt x="49244" y="20231"/>
                    </a:lnTo>
                    <a:lnTo>
                      <a:pt x="49112" y="19308"/>
                    </a:lnTo>
                    <a:lnTo>
                      <a:pt x="49217" y="19255"/>
                    </a:lnTo>
                    <a:lnTo>
                      <a:pt x="49217" y="19255"/>
                    </a:lnTo>
                    <a:lnTo>
                      <a:pt x="49481" y="19044"/>
                    </a:lnTo>
                    <a:lnTo>
                      <a:pt x="49745" y="18833"/>
                    </a:lnTo>
                    <a:lnTo>
                      <a:pt x="49956" y="18595"/>
                    </a:lnTo>
                    <a:lnTo>
                      <a:pt x="50167" y="18358"/>
                    </a:lnTo>
                    <a:lnTo>
                      <a:pt x="50325" y="18068"/>
                    </a:lnTo>
                    <a:lnTo>
                      <a:pt x="50457" y="17804"/>
                    </a:lnTo>
                    <a:lnTo>
                      <a:pt x="50589" y="17488"/>
                    </a:lnTo>
                    <a:lnTo>
                      <a:pt x="50668" y="17198"/>
                    </a:lnTo>
                    <a:lnTo>
                      <a:pt x="50721" y="16881"/>
                    </a:lnTo>
                    <a:lnTo>
                      <a:pt x="50747" y="16565"/>
                    </a:lnTo>
                    <a:lnTo>
                      <a:pt x="50747" y="16248"/>
                    </a:lnTo>
                    <a:lnTo>
                      <a:pt x="50721" y="15932"/>
                    </a:lnTo>
                    <a:lnTo>
                      <a:pt x="50642" y="15615"/>
                    </a:lnTo>
                    <a:lnTo>
                      <a:pt x="50536" y="15299"/>
                    </a:lnTo>
                    <a:lnTo>
                      <a:pt x="50404" y="15008"/>
                    </a:lnTo>
                    <a:lnTo>
                      <a:pt x="50246" y="14718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r" rtl="1"/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9" name="Google Shape;1499;p70">
                <a:extLst>
                  <a:ext uri="{FF2B5EF4-FFF2-40B4-BE49-F238E27FC236}">
                    <a16:creationId xmlns:a16="http://schemas.microsoft.com/office/drawing/2014/main" id="{F63C697C-5362-CD20-4A07-4C100A487795}"/>
                  </a:ext>
                </a:extLst>
              </p:cNvPr>
              <p:cNvSpPr/>
              <p:nvPr/>
            </p:nvSpPr>
            <p:spPr>
              <a:xfrm>
                <a:off x="488675" y="3875900"/>
                <a:ext cx="1073500" cy="1074150"/>
              </a:xfrm>
              <a:custGeom>
                <a:avLst/>
                <a:gdLst/>
                <a:ahLst/>
                <a:cxnLst/>
                <a:rect l="l" t="t" r="r" b="b"/>
                <a:pathLst>
                  <a:path w="42940" h="42966" extrusionOk="0">
                    <a:moveTo>
                      <a:pt x="21470" y="0"/>
                    </a:moveTo>
                    <a:lnTo>
                      <a:pt x="20362" y="53"/>
                    </a:lnTo>
                    <a:lnTo>
                      <a:pt x="19281" y="132"/>
                    </a:lnTo>
                    <a:lnTo>
                      <a:pt x="18200" y="264"/>
                    </a:lnTo>
                    <a:lnTo>
                      <a:pt x="17145" y="448"/>
                    </a:lnTo>
                    <a:lnTo>
                      <a:pt x="16116" y="686"/>
                    </a:lnTo>
                    <a:lnTo>
                      <a:pt x="15087" y="976"/>
                    </a:lnTo>
                    <a:lnTo>
                      <a:pt x="14085" y="1319"/>
                    </a:lnTo>
                    <a:lnTo>
                      <a:pt x="13109" y="1688"/>
                    </a:lnTo>
                    <a:lnTo>
                      <a:pt x="12160" y="2136"/>
                    </a:lnTo>
                    <a:lnTo>
                      <a:pt x="11236" y="2611"/>
                    </a:lnTo>
                    <a:lnTo>
                      <a:pt x="10340" y="3112"/>
                    </a:lnTo>
                    <a:lnTo>
                      <a:pt x="9469" y="3666"/>
                    </a:lnTo>
                    <a:lnTo>
                      <a:pt x="8625" y="4273"/>
                    </a:lnTo>
                    <a:lnTo>
                      <a:pt x="7808" y="4906"/>
                    </a:lnTo>
                    <a:lnTo>
                      <a:pt x="7043" y="5592"/>
                    </a:lnTo>
                    <a:lnTo>
                      <a:pt x="6304" y="6304"/>
                    </a:lnTo>
                    <a:lnTo>
                      <a:pt x="5592" y="7042"/>
                    </a:lnTo>
                    <a:lnTo>
                      <a:pt x="4906" y="7833"/>
                    </a:lnTo>
                    <a:lnTo>
                      <a:pt x="4273" y="8625"/>
                    </a:lnTo>
                    <a:lnTo>
                      <a:pt x="3667" y="9469"/>
                    </a:lnTo>
                    <a:lnTo>
                      <a:pt x="3113" y="10339"/>
                    </a:lnTo>
                    <a:lnTo>
                      <a:pt x="2612" y="11262"/>
                    </a:lnTo>
                    <a:lnTo>
                      <a:pt x="2137" y="12185"/>
                    </a:lnTo>
                    <a:lnTo>
                      <a:pt x="1689" y="13135"/>
                    </a:lnTo>
                    <a:lnTo>
                      <a:pt x="1319" y="14111"/>
                    </a:lnTo>
                    <a:lnTo>
                      <a:pt x="977" y="15087"/>
                    </a:lnTo>
                    <a:lnTo>
                      <a:pt x="686" y="16115"/>
                    </a:lnTo>
                    <a:lnTo>
                      <a:pt x="449" y="17170"/>
                    </a:lnTo>
                    <a:lnTo>
                      <a:pt x="264" y="18225"/>
                    </a:lnTo>
                    <a:lnTo>
                      <a:pt x="106" y="19280"/>
                    </a:lnTo>
                    <a:lnTo>
                      <a:pt x="27" y="20388"/>
                    </a:lnTo>
                    <a:lnTo>
                      <a:pt x="1" y="21496"/>
                    </a:lnTo>
                    <a:lnTo>
                      <a:pt x="27" y="22577"/>
                    </a:lnTo>
                    <a:lnTo>
                      <a:pt x="106" y="23685"/>
                    </a:lnTo>
                    <a:lnTo>
                      <a:pt x="264" y="24766"/>
                    </a:lnTo>
                    <a:lnTo>
                      <a:pt x="449" y="25821"/>
                    </a:lnTo>
                    <a:lnTo>
                      <a:pt x="686" y="26850"/>
                    </a:lnTo>
                    <a:lnTo>
                      <a:pt x="977" y="27879"/>
                    </a:lnTo>
                    <a:lnTo>
                      <a:pt x="1319" y="28855"/>
                    </a:lnTo>
                    <a:lnTo>
                      <a:pt x="1689" y="29830"/>
                    </a:lnTo>
                    <a:lnTo>
                      <a:pt x="2137" y="30780"/>
                    </a:lnTo>
                    <a:lnTo>
                      <a:pt x="2612" y="31729"/>
                    </a:lnTo>
                    <a:lnTo>
                      <a:pt x="3113" y="32626"/>
                    </a:lnTo>
                    <a:lnTo>
                      <a:pt x="3667" y="33497"/>
                    </a:lnTo>
                    <a:lnTo>
                      <a:pt x="4273" y="34341"/>
                    </a:lnTo>
                    <a:lnTo>
                      <a:pt x="4906" y="35132"/>
                    </a:lnTo>
                    <a:lnTo>
                      <a:pt x="5592" y="35923"/>
                    </a:lnTo>
                    <a:lnTo>
                      <a:pt x="6304" y="36662"/>
                    </a:lnTo>
                    <a:lnTo>
                      <a:pt x="7043" y="37374"/>
                    </a:lnTo>
                    <a:lnTo>
                      <a:pt x="7808" y="38059"/>
                    </a:lnTo>
                    <a:lnTo>
                      <a:pt x="8625" y="38692"/>
                    </a:lnTo>
                    <a:lnTo>
                      <a:pt x="9469" y="39299"/>
                    </a:lnTo>
                    <a:lnTo>
                      <a:pt x="10340" y="39853"/>
                    </a:lnTo>
                    <a:lnTo>
                      <a:pt x="11236" y="40354"/>
                    </a:lnTo>
                    <a:lnTo>
                      <a:pt x="12160" y="40829"/>
                    </a:lnTo>
                    <a:lnTo>
                      <a:pt x="13109" y="41277"/>
                    </a:lnTo>
                    <a:lnTo>
                      <a:pt x="14085" y="41647"/>
                    </a:lnTo>
                    <a:lnTo>
                      <a:pt x="15087" y="41989"/>
                    </a:lnTo>
                    <a:lnTo>
                      <a:pt x="16116" y="42280"/>
                    </a:lnTo>
                    <a:lnTo>
                      <a:pt x="17145" y="42517"/>
                    </a:lnTo>
                    <a:lnTo>
                      <a:pt x="18200" y="42702"/>
                    </a:lnTo>
                    <a:lnTo>
                      <a:pt x="19281" y="42833"/>
                    </a:lnTo>
                    <a:lnTo>
                      <a:pt x="20362" y="42939"/>
                    </a:lnTo>
                    <a:lnTo>
                      <a:pt x="21470" y="42965"/>
                    </a:lnTo>
                    <a:lnTo>
                      <a:pt x="22077" y="42939"/>
                    </a:lnTo>
                    <a:lnTo>
                      <a:pt x="22657" y="42913"/>
                    </a:lnTo>
                    <a:lnTo>
                      <a:pt x="23264" y="42886"/>
                    </a:lnTo>
                    <a:lnTo>
                      <a:pt x="23844" y="42833"/>
                    </a:lnTo>
                    <a:lnTo>
                      <a:pt x="24424" y="42754"/>
                    </a:lnTo>
                    <a:lnTo>
                      <a:pt x="25004" y="42675"/>
                    </a:lnTo>
                    <a:lnTo>
                      <a:pt x="26139" y="42438"/>
                    </a:lnTo>
                    <a:lnTo>
                      <a:pt x="27246" y="42174"/>
                    </a:lnTo>
                    <a:lnTo>
                      <a:pt x="28328" y="41831"/>
                    </a:lnTo>
                    <a:lnTo>
                      <a:pt x="29383" y="41462"/>
                    </a:lnTo>
                    <a:lnTo>
                      <a:pt x="30438" y="41014"/>
                    </a:lnTo>
                    <a:lnTo>
                      <a:pt x="31440" y="40512"/>
                    </a:lnTo>
                    <a:lnTo>
                      <a:pt x="32416" y="39959"/>
                    </a:lnTo>
                    <a:lnTo>
                      <a:pt x="33365" y="39378"/>
                    </a:lnTo>
                    <a:lnTo>
                      <a:pt x="34262" y="38745"/>
                    </a:lnTo>
                    <a:lnTo>
                      <a:pt x="35133" y="38059"/>
                    </a:lnTo>
                    <a:lnTo>
                      <a:pt x="35977" y="37321"/>
                    </a:lnTo>
                    <a:lnTo>
                      <a:pt x="36768" y="36556"/>
                    </a:lnTo>
                    <a:lnTo>
                      <a:pt x="37533" y="35738"/>
                    </a:lnTo>
                    <a:lnTo>
                      <a:pt x="37612" y="35659"/>
                    </a:lnTo>
                    <a:lnTo>
                      <a:pt x="37744" y="35501"/>
                    </a:lnTo>
                    <a:lnTo>
                      <a:pt x="38324" y="34815"/>
                    </a:lnTo>
                    <a:lnTo>
                      <a:pt x="38851" y="34103"/>
                    </a:lnTo>
                    <a:lnTo>
                      <a:pt x="39353" y="33365"/>
                    </a:lnTo>
                    <a:lnTo>
                      <a:pt x="39854" y="32626"/>
                    </a:lnTo>
                    <a:lnTo>
                      <a:pt x="40276" y="31861"/>
                    </a:lnTo>
                    <a:lnTo>
                      <a:pt x="40671" y="31123"/>
                    </a:lnTo>
                    <a:lnTo>
                      <a:pt x="40988" y="30463"/>
                    </a:lnTo>
                    <a:lnTo>
                      <a:pt x="41278" y="29830"/>
                    </a:lnTo>
                    <a:lnTo>
                      <a:pt x="41542" y="29145"/>
                    </a:lnTo>
                    <a:lnTo>
                      <a:pt x="41779" y="28485"/>
                    </a:lnTo>
                    <a:lnTo>
                      <a:pt x="42016" y="27800"/>
                    </a:lnTo>
                    <a:lnTo>
                      <a:pt x="42201" y="27087"/>
                    </a:lnTo>
                    <a:lnTo>
                      <a:pt x="42386" y="26402"/>
                    </a:lnTo>
                    <a:lnTo>
                      <a:pt x="42544" y="25690"/>
                    </a:lnTo>
                    <a:lnTo>
                      <a:pt x="42729" y="24661"/>
                    </a:lnTo>
                    <a:lnTo>
                      <a:pt x="42860" y="23606"/>
                    </a:lnTo>
                    <a:lnTo>
                      <a:pt x="42913" y="22551"/>
                    </a:lnTo>
                    <a:lnTo>
                      <a:pt x="42940" y="21496"/>
                    </a:lnTo>
                    <a:lnTo>
                      <a:pt x="42913" y="20388"/>
                    </a:lnTo>
                    <a:lnTo>
                      <a:pt x="42834" y="19280"/>
                    </a:lnTo>
                    <a:lnTo>
                      <a:pt x="42702" y="18225"/>
                    </a:lnTo>
                    <a:lnTo>
                      <a:pt x="42518" y="17170"/>
                    </a:lnTo>
                    <a:lnTo>
                      <a:pt x="42280" y="16115"/>
                    </a:lnTo>
                    <a:lnTo>
                      <a:pt x="41990" y="15087"/>
                    </a:lnTo>
                    <a:lnTo>
                      <a:pt x="41647" y="14111"/>
                    </a:lnTo>
                    <a:lnTo>
                      <a:pt x="41252" y="13135"/>
                    </a:lnTo>
                    <a:lnTo>
                      <a:pt x="40830" y="12185"/>
                    </a:lnTo>
                    <a:lnTo>
                      <a:pt x="40355" y="11262"/>
                    </a:lnTo>
                    <a:lnTo>
                      <a:pt x="39854" y="10339"/>
                    </a:lnTo>
                    <a:lnTo>
                      <a:pt x="39273" y="9469"/>
                    </a:lnTo>
                    <a:lnTo>
                      <a:pt x="38693" y="8625"/>
                    </a:lnTo>
                    <a:lnTo>
                      <a:pt x="38060" y="7833"/>
                    </a:lnTo>
                    <a:lnTo>
                      <a:pt x="37374" y="7042"/>
                    </a:lnTo>
                    <a:lnTo>
                      <a:pt x="36662" y="6304"/>
                    </a:lnTo>
                    <a:lnTo>
                      <a:pt x="35924" y="5592"/>
                    </a:lnTo>
                    <a:lnTo>
                      <a:pt x="35133" y="4906"/>
                    </a:lnTo>
                    <a:lnTo>
                      <a:pt x="34315" y="4273"/>
                    </a:lnTo>
                    <a:lnTo>
                      <a:pt x="33497" y="3666"/>
                    </a:lnTo>
                    <a:lnTo>
                      <a:pt x="32600" y="3112"/>
                    </a:lnTo>
                    <a:lnTo>
                      <a:pt x="31704" y="2611"/>
                    </a:lnTo>
                    <a:lnTo>
                      <a:pt x="30781" y="2136"/>
                    </a:lnTo>
                    <a:lnTo>
                      <a:pt x="29831" y="1688"/>
                    </a:lnTo>
                    <a:lnTo>
                      <a:pt x="28855" y="1319"/>
                    </a:lnTo>
                    <a:lnTo>
                      <a:pt x="27853" y="976"/>
                    </a:lnTo>
                    <a:lnTo>
                      <a:pt x="26851" y="686"/>
                    </a:lnTo>
                    <a:lnTo>
                      <a:pt x="25796" y="448"/>
                    </a:lnTo>
                    <a:lnTo>
                      <a:pt x="24741" y="264"/>
                    </a:lnTo>
                    <a:lnTo>
                      <a:pt x="23686" y="132"/>
                    </a:lnTo>
                    <a:lnTo>
                      <a:pt x="22578" y="53"/>
                    </a:lnTo>
                    <a:lnTo>
                      <a:pt x="21470" y="0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r" rtl="1"/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10" name="Google Shape;1500;p70">
                <a:extLst>
                  <a:ext uri="{FF2B5EF4-FFF2-40B4-BE49-F238E27FC236}">
                    <a16:creationId xmlns:a16="http://schemas.microsoft.com/office/drawing/2014/main" id="{81608D52-5CAE-6225-EE48-36A240363E62}"/>
                  </a:ext>
                </a:extLst>
              </p:cNvPr>
              <p:cNvSpPr/>
              <p:nvPr/>
            </p:nvSpPr>
            <p:spPr>
              <a:xfrm>
                <a:off x="488675" y="3875900"/>
                <a:ext cx="1073500" cy="1074150"/>
              </a:xfrm>
              <a:custGeom>
                <a:avLst/>
                <a:gdLst/>
                <a:ahLst/>
                <a:cxnLst/>
                <a:rect l="l" t="t" r="r" b="b"/>
                <a:pathLst>
                  <a:path w="42940" h="42966" fill="none" extrusionOk="0">
                    <a:moveTo>
                      <a:pt x="42940" y="21496"/>
                    </a:moveTo>
                    <a:lnTo>
                      <a:pt x="42940" y="21496"/>
                    </a:lnTo>
                    <a:lnTo>
                      <a:pt x="42913" y="22551"/>
                    </a:lnTo>
                    <a:lnTo>
                      <a:pt x="42860" y="23606"/>
                    </a:lnTo>
                    <a:lnTo>
                      <a:pt x="42729" y="24661"/>
                    </a:lnTo>
                    <a:lnTo>
                      <a:pt x="42544" y="25690"/>
                    </a:lnTo>
                    <a:lnTo>
                      <a:pt x="42544" y="25690"/>
                    </a:lnTo>
                    <a:lnTo>
                      <a:pt x="42386" y="26402"/>
                    </a:lnTo>
                    <a:lnTo>
                      <a:pt x="42201" y="27087"/>
                    </a:lnTo>
                    <a:lnTo>
                      <a:pt x="42016" y="27800"/>
                    </a:lnTo>
                    <a:lnTo>
                      <a:pt x="41779" y="28485"/>
                    </a:lnTo>
                    <a:lnTo>
                      <a:pt x="41542" y="29145"/>
                    </a:lnTo>
                    <a:lnTo>
                      <a:pt x="41278" y="29830"/>
                    </a:lnTo>
                    <a:lnTo>
                      <a:pt x="40988" y="30463"/>
                    </a:lnTo>
                    <a:lnTo>
                      <a:pt x="40671" y="31123"/>
                    </a:lnTo>
                    <a:lnTo>
                      <a:pt x="40671" y="31123"/>
                    </a:lnTo>
                    <a:lnTo>
                      <a:pt x="40276" y="31861"/>
                    </a:lnTo>
                    <a:lnTo>
                      <a:pt x="39854" y="32626"/>
                    </a:lnTo>
                    <a:lnTo>
                      <a:pt x="39854" y="32626"/>
                    </a:lnTo>
                    <a:lnTo>
                      <a:pt x="39353" y="33365"/>
                    </a:lnTo>
                    <a:lnTo>
                      <a:pt x="38851" y="34103"/>
                    </a:lnTo>
                    <a:lnTo>
                      <a:pt x="38324" y="34815"/>
                    </a:lnTo>
                    <a:lnTo>
                      <a:pt x="37744" y="35501"/>
                    </a:lnTo>
                    <a:lnTo>
                      <a:pt x="37744" y="35501"/>
                    </a:lnTo>
                    <a:lnTo>
                      <a:pt x="37612" y="35659"/>
                    </a:lnTo>
                    <a:lnTo>
                      <a:pt x="37612" y="35659"/>
                    </a:lnTo>
                    <a:lnTo>
                      <a:pt x="37533" y="35738"/>
                    </a:lnTo>
                    <a:lnTo>
                      <a:pt x="37533" y="35738"/>
                    </a:lnTo>
                    <a:lnTo>
                      <a:pt x="36768" y="36556"/>
                    </a:lnTo>
                    <a:lnTo>
                      <a:pt x="35977" y="37321"/>
                    </a:lnTo>
                    <a:lnTo>
                      <a:pt x="35133" y="38059"/>
                    </a:lnTo>
                    <a:lnTo>
                      <a:pt x="34262" y="38745"/>
                    </a:lnTo>
                    <a:lnTo>
                      <a:pt x="33365" y="39378"/>
                    </a:lnTo>
                    <a:lnTo>
                      <a:pt x="32416" y="39959"/>
                    </a:lnTo>
                    <a:lnTo>
                      <a:pt x="31440" y="40512"/>
                    </a:lnTo>
                    <a:lnTo>
                      <a:pt x="30438" y="41014"/>
                    </a:lnTo>
                    <a:lnTo>
                      <a:pt x="29383" y="41462"/>
                    </a:lnTo>
                    <a:lnTo>
                      <a:pt x="28328" y="41831"/>
                    </a:lnTo>
                    <a:lnTo>
                      <a:pt x="27246" y="42174"/>
                    </a:lnTo>
                    <a:lnTo>
                      <a:pt x="26139" y="42438"/>
                    </a:lnTo>
                    <a:lnTo>
                      <a:pt x="25004" y="42675"/>
                    </a:lnTo>
                    <a:lnTo>
                      <a:pt x="24424" y="42754"/>
                    </a:lnTo>
                    <a:lnTo>
                      <a:pt x="23844" y="42833"/>
                    </a:lnTo>
                    <a:lnTo>
                      <a:pt x="23264" y="42886"/>
                    </a:lnTo>
                    <a:lnTo>
                      <a:pt x="22657" y="42913"/>
                    </a:lnTo>
                    <a:lnTo>
                      <a:pt x="22077" y="42939"/>
                    </a:lnTo>
                    <a:lnTo>
                      <a:pt x="21470" y="42965"/>
                    </a:lnTo>
                    <a:lnTo>
                      <a:pt x="21470" y="42965"/>
                    </a:lnTo>
                    <a:lnTo>
                      <a:pt x="20362" y="42939"/>
                    </a:lnTo>
                    <a:lnTo>
                      <a:pt x="19281" y="42833"/>
                    </a:lnTo>
                    <a:lnTo>
                      <a:pt x="18200" y="42702"/>
                    </a:lnTo>
                    <a:lnTo>
                      <a:pt x="17145" y="42517"/>
                    </a:lnTo>
                    <a:lnTo>
                      <a:pt x="16116" y="42280"/>
                    </a:lnTo>
                    <a:lnTo>
                      <a:pt x="15087" y="41989"/>
                    </a:lnTo>
                    <a:lnTo>
                      <a:pt x="14085" y="41647"/>
                    </a:lnTo>
                    <a:lnTo>
                      <a:pt x="13109" y="41277"/>
                    </a:lnTo>
                    <a:lnTo>
                      <a:pt x="12160" y="40829"/>
                    </a:lnTo>
                    <a:lnTo>
                      <a:pt x="11236" y="40354"/>
                    </a:lnTo>
                    <a:lnTo>
                      <a:pt x="10340" y="39853"/>
                    </a:lnTo>
                    <a:lnTo>
                      <a:pt x="9469" y="39299"/>
                    </a:lnTo>
                    <a:lnTo>
                      <a:pt x="8625" y="38692"/>
                    </a:lnTo>
                    <a:lnTo>
                      <a:pt x="7808" y="38059"/>
                    </a:lnTo>
                    <a:lnTo>
                      <a:pt x="7043" y="37374"/>
                    </a:lnTo>
                    <a:lnTo>
                      <a:pt x="6304" y="36662"/>
                    </a:lnTo>
                    <a:lnTo>
                      <a:pt x="5592" y="35923"/>
                    </a:lnTo>
                    <a:lnTo>
                      <a:pt x="4906" y="35132"/>
                    </a:lnTo>
                    <a:lnTo>
                      <a:pt x="4273" y="34341"/>
                    </a:lnTo>
                    <a:lnTo>
                      <a:pt x="3667" y="33497"/>
                    </a:lnTo>
                    <a:lnTo>
                      <a:pt x="3113" y="32626"/>
                    </a:lnTo>
                    <a:lnTo>
                      <a:pt x="2612" y="31729"/>
                    </a:lnTo>
                    <a:lnTo>
                      <a:pt x="2137" y="30780"/>
                    </a:lnTo>
                    <a:lnTo>
                      <a:pt x="1689" y="29830"/>
                    </a:lnTo>
                    <a:lnTo>
                      <a:pt x="1319" y="28855"/>
                    </a:lnTo>
                    <a:lnTo>
                      <a:pt x="977" y="27879"/>
                    </a:lnTo>
                    <a:lnTo>
                      <a:pt x="686" y="26850"/>
                    </a:lnTo>
                    <a:lnTo>
                      <a:pt x="449" y="25821"/>
                    </a:lnTo>
                    <a:lnTo>
                      <a:pt x="264" y="24766"/>
                    </a:lnTo>
                    <a:lnTo>
                      <a:pt x="106" y="23685"/>
                    </a:lnTo>
                    <a:lnTo>
                      <a:pt x="27" y="22577"/>
                    </a:lnTo>
                    <a:lnTo>
                      <a:pt x="1" y="21496"/>
                    </a:lnTo>
                    <a:lnTo>
                      <a:pt x="1" y="21496"/>
                    </a:lnTo>
                    <a:lnTo>
                      <a:pt x="27" y="20388"/>
                    </a:lnTo>
                    <a:lnTo>
                      <a:pt x="106" y="19280"/>
                    </a:lnTo>
                    <a:lnTo>
                      <a:pt x="264" y="18225"/>
                    </a:lnTo>
                    <a:lnTo>
                      <a:pt x="449" y="17170"/>
                    </a:lnTo>
                    <a:lnTo>
                      <a:pt x="686" y="16115"/>
                    </a:lnTo>
                    <a:lnTo>
                      <a:pt x="977" y="15087"/>
                    </a:lnTo>
                    <a:lnTo>
                      <a:pt x="1319" y="14111"/>
                    </a:lnTo>
                    <a:lnTo>
                      <a:pt x="1689" y="13135"/>
                    </a:lnTo>
                    <a:lnTo>
                      <a:pt x="2137" y="12185"/>
                    </a:lnTo>
                    <a:lnTo>
                      <a:pt x="2612" y="11262"/>
                    </a:lnTo>
                    <a:lnTo>
                      <a:pt x="3113" y="10339"/>
                    </a:lnTo>
                    <a:lnTo>
                      <a:pt x="3667" y="9469"/>
                    </a:lnTo>
                    <a:lnTo>
                      <a:pt x="4273" y="8625"/>
                    </a:lnTo>
                    <a:lnTo>
                      <a:pt x="4906" y="7833"/>
                    </a:lnTo>
                    <a:lnTo>
                      <a:pt x="5592" y="7042"/>
                    </a:lnTo>
                    <a:lnTo>
                      <a:pt x="6304" y="6304"/>
                    </a:lnTo>
                    <a:lnTo>
                      <a:pt x="7043" y="5592"/>
                    </a:lnTo>
                    <a:lnTo>
                      <a:pt x="7808" y="4906"/>
                    </a:lnTo>
                    <a:lnTo>
                      <a:pt x="8625" y="4273"/>
                    </a:lnTo>
                    <a:lnTo>
                      <a:pt x="9469" y="3666"/>
                    </a:lnTo>
                    <a:lnTo>
                      <a:pt x="10340" y="3112"/>
                    </a:lnTo>
                    <a:lnTo>
                      <a:pt x="11236" y="2611"/>
                    </a:lnTo>
                    <a:lnTo>
                      <a:pt x="12160" y="2136"/>
                    </a:lnTo>
                    <a:lnTo>
                      <a:pt x="13109" y="1688"/>
                    </a:lnTo>
                    <a:lnTo>
                      <a:pt x="14085" y="1319"/>
                    </a:lnTo>
                    <a:lnTo>
                      <a:pt x="15087" y="976"/>
                    </a:lnTo>
                    <a:lnTo>
                      <a:pt x="16116" y="686"/>
                    </a:lnTo>
                    <a:lnTo>
                      <a:pt x="17145" y="448"/>
                    </a:lnTo>
                    <a:lnTo>
                      <a:pt x="18200" y="264"/>
                    </a:lnTo>
                    <a:lnTo>
                      <a:pt x="19281" y="132"/>
                    </a:lnTo>
                    <a:lnTo>
                      <a:pt x="20362" y="53"/>
                    </a:lnTo>
                    <a:lnTo>
                      <a:pt x="21470" y="0"/>
                    </a:lnTo>
                    <a:lnTo>
                      <a:pt x="21470" y="0"/>
                    </a:lnTo>
                    <a:lnTo>
                      <a:pt x="22578" y="53"/>
                    </a:lnTo>
                    <a:lnTo>
                      <a:pt x="23686" y="132"/>
                    </a:lnTo>
                    <a:lnTo>
                      <a:pt x="24741" y="264"/>
                    </a:lnTo>
                    <a:lnTo>
                      <a:pt x="25796" y="448"/>
                    </a:lnTo>
                    <a:lnTo>
                      <a:pt x="26851" y="686"/>
                    </a:lnTo>
                    <a:lnTo>
                      <a:pt x="27853" y="976"/>
                    </a:lnTo>
                    <a:lnTo>
                      <a:pt x="28855" y="1319"/>
                    </a:lnTo>
                    <a:lnTo>
                      <a:pt x="29831" y="1688"/>
                    </a:lnTo>
                    <a:lnTo>
                      <a:pt x="30781" y="2136"/>
                    </a:lnTo>
                    <a:lnTo>
                      <a:pt x="31704" y="2611"/>
                    </a:lnTo>
                    <a:lnTo>
                      <a:pt x="32600" y="3112"/>
                    </a:lnTo>
                    <a:lnTo>
                      <a:pt x="33497" y="3666"/>
                    </a:lnTo>
                    <a:lnTo>
                      <a:pt x="34315" y="4273"/>
                    </a:lnTo>
                    <a:lnTo>
                      <a:pt x="35133" y="4906"/>
                    </a:lnTo>
                    <a:lnTo>
                      <a:pt x="35924" y="5592"/>
                    </a:lnTo>
                    <a:lnTo>
                      <a:pt x="36662" y="6304"/>
                    </a:lnTo>
                    <a:lnTo>
                      <a:pt x="37374" y="7042"/>
                    </a:lnTo>
                    <a:lnTo>
                      <a:pt x="38060" y="7833"/>
                    </a:lnTo>
                    <a:lnTo>
                      <a:pt x="38693" y="8625"/>
                    </a:lnTo>
                    <a:lnTo>
                      <a:pt x="39273" y="9469"/>
                    </a:lnTo>
                    <a:lnTo>
                      <a:pt x="39854" y="10339"/>
                    </a:lnTo>
                    <a:lnTo>
                      <a:pt x="40355" y="11262"/>
                    </a:lnTo>
                    <a:lnTo>
                      <a:pt x="40830" y="12185"/>
                    </a:lnTo>
                    <a:lnTo>
                      <a:pt x="41252" y="13135"/>
                    </a:lnTo>
                    <a:lnTo>
                      <a:pt x="41647" y="14111"/>
                    </a:lnTo>
                    <a:lnTo>
                      <a:pt x="41990" y="15087"/>
                    </a:lnTo>
                    <a:lnTo>
                      <a:pt x="42280" y="16115"/>
                    </a:lnTo>
                    <a:lnTo>
                      <a:pt x="42518" y="17170"/>
                    </a:lnTo>
                    <a:lnTo>
                      <a:pt x="42702" y="18225"/>
                    </a:lnTo>
                    <a:lnTo>
                      <a:pt x="42834" y="19280"/>
                    </a:lnTo>
                    <a:lnTo>
                      <a:pt x="42913" y="20388"/>
                    </a:lnTo>
                    <a:lnTo>
                      <a:pt x="42940" y="21496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r" rtl="1"/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11" name="Google Shape;1501;p70">
                <a:extLst>
                  <a:ext uri="{FF2B5EF4-FFF2-40B4-BE49-F238E27FC236}">
                    <a16:creationId xmlns:a16="http://schemas.microsoft.com/office/drawing/2014/main" id="{CC3510F9-0965-69BF-8F6F-1E07A7F1480A}"/>
                  </a:ext>
                </a:extLst>
              </p:cNvPr>
              <p:cNvSpPr/>
              <p:nvPr/>
            </p:nvSpPr>
            <p:spPr>
              <a:xfrm>
                <a:off x="643625" y="3893700"/>
                <a:ext cx="720750" cy="642925"/>
              </a:xfrm>
              <a:custGeom>
                <a:avLst/>
                <a:gdLst/>
                <a:ahLst/>
                <a:cxnLst/>
                <a:rect l="l" t="t" r="r" b="b"/>
                <a:pathLst>
                  <a:path w="28830" h="25717" extrusionOk="0">
                    <a:moveTo>
                      <a:pt x="22868" y="0"/>
                    </a:moveTo>
                    <a:lnTo>
                      <a:pt x="22314" y="79"/>
                    </a:lnTo>
                    <a:lnTo>
                      <a:pt x="21787" y="185"/>
                    </a:lnTo>
                    <a:lnTo>
                      <a:pt x="21259" y="317"/>
                    </a:lnTo>
                    <a:lnTo>
                      <a:pt x="20732" y="501"/>
                    </a:lnTo>
                    <a:lnTo>
                      <a:pt x="20231" y="739"/>
                    </a:lnTo>
                    <a:lnTo>
                      <a:pt x="19730" y="976"/>
                    </a:lnTo>
                    <a:lnTo>
                      <a:pt x="19255" y="1240"/>
                    </a:lnTo>
                    <a:lnTo>
                      <a:pt x="18780" y="1530"/>
                    </a:lnTo>
                    <a:lnTo>
                      <a:pt x="18332" y="1846"/>
                    </a:lnTo>
                    <a:lnTo>
                      <a:pt x="17910" y="2163"/>
                    </a:lnTo>
                    <a:lnTo>
                      <a:pt x="17514" y="2506"/>
                    </a:lnTo>
                    <a:lnTo>
                      <a:pt x="16749" y="3165"/>
                    </a:lnTo>
                    <a:lnTo>
                      <a:pt x="16090" y="3798"/>
                    </a:lnTo>
                    <a:lnTo>
                      <a:pt x="15536" y="4405"/>
                    </a:lnTo>
                    <a:lnTo>
                      <a:pt x="15061" y="4932"/>
                    </a:lnTo>
                    <a:lnTo>
                      <a:pt x="14745" y="5354"/>
                    </a:lnTo>
                    <a:lnTo>
                      <a:pt x="14454" y="5724"/>
                    </a:lnTo>
                    <a:lnTo>
                      <a:pt x="14402" y="5803"/>
                    </a:lnTo>
                    <a:lnTo>
                      <a:pt x="14085" y="5460"/>
                    </a:lnTo>
                    <a:lnTo>
                      <a:pt x="13716" y="5091"/>
                    </a:lnTo>
                    <a:lnTo>
                      <a:pt x="13188" y="4616"/>
                    </a:lnTo>
                    <a:lnTo>
                      <a:pt x="12555" y="4088"/>
                    </a:lnTo>
                    <a:lnTo>
                      <a:pt x="11817" y="3508"/>
                    </a:lnTo>
                    <a:lnTo>
                      <a:pt x="10999" y="2954"/>
                    </a:lnTo>
                    <a:lnTo>
                      <a:pt x="10551" y="2664"/>
                    </a:lnTo>
                    <a:lnTo>
                      <a:pt x="10076" y="2400"/>
                    </a:lnTo>
                    <a:lnTo>
                      <a:pt x="9601" y="2163"/>
                    </a:lnTo>
                    <a:lnTo>
                      <a:pt x="9100" y="1926"/>
                    </a:lnTo>
                    <a:lnTo>
                      <a:pt x="8599" y="1715"/>
                    </a:lnTo>
                    <a:lnTo>
                      <a:pt x="8072" y="1530"/>
                    </a:lnTo>
                    <a:lnTo>
                      <a:pt x="7544" y="1372"/>
                    </a:lnTo>
                    <a:lnTo>
                      <a:pt x="7017" y="1240"/>
                    </a:lnTo>
                    <a:lnTo>
                      <a:pt x="6463" y="1161"/>
                    </a:lnTo>
                    <a:lnTo>
                      <a:pt x="5909" y="1108"/>
                    </a:lnTo>
                    <a:lnTo>
                      <a:pt x="5355" y="1108"/>
                    </a:lnTo>
                    <a:lnTo>
                      <a:pt x="4801" y="1161"/>
                    </a:lnTo>
                    <a:lnTo>
                      <a:pt x="4247" y="1266"/>
                    </a:lnTo>
                    <a:lnTo>
                      <a:pt x="3693" y="1424"/>
                    </a:lnTo>
                    <a:lnTo>
                      <a:pt x="3139" y="1635"/>
                    </a:lnTo>
                    <a:lnTo>
                      <a:pt x="2586" y="1926"/>
                    </a:lnTo>
                    <a:lnTo>
                      <a:pt x="2032" y="2295"/>
                    </a:lnTo>
                    <a:lnTo>
                      <a:pt x="1768" y="2479"/>
                    </a:lnTo>
                    <a:lnTo>
                      <a:pt x="1504" y="2717"/>
                    </a:lnTo>
                    <a:lnTo>
                      <a:pt x="1188" y="3007"/>
                    </a:lnTo>
                    <a:lnTo>
                      <a:pt x="924" y="3297"/>
                    </a:lnTo>
                    <a:lnTo>
                      <a:pt x="687" y="3614"/>
                    </a:lnTo>
                    <a:lnTo>
                      <a:pt x="502" y="3930"/>
                    </a:lnTo>
                    <a:lnTo>
                      <a:pt x="344" y="4273"/>
                    </a:lnTo>
                    <a:lnTo>
                      <a:pt x="212" y="4616"/>
                    </a:lnTo>
                    <a:lnTo>
                      <a:pt x="106" y="4959"/>
                    </a:lnTo>
                    <a:lnTo>
                      <a:pt x="27" y="5328"/>
                    </a:lnTo>
                    <a:lnTo>
                      <a:pt x="1" y="5724"/>
                    </a:lnTo>
                    <a:lnTo>
                      <a:pt x="1" y="6093"/>
                    </a:lnTo>
                    <a:lnTo>
                      <a:pt x="1" y="6488"/>
                    </a:lnTo>
                    <a:lnTo>
                      <a:pt x="54" y="6884"/>
                    </a:lnTo>
                    <a:lnTo>
                      <a:pt x="133" y="7306"/>
                    </a:lnTo>
                    <a:lnTo>
                      <a:pt x="238" y="7728"/>
                    </a:lnTo>
                    <a:lnTo>
                      <a:pt x="344" y="8150"/>
                    </a:lnTo>
                    <a:lnTo>
                      <a:pt x="502" y="8572"/>
                    </a:lnTo>
                    <a:lnTo>
                      <a:pt x="660" y="8994"/>
                    </a:lnTo>
                    <a:lnTo>
                      <a:pt x="845" y="9443"/>
                    </a:lnTo>
                    <a:lnTo>
                      <a:pt x="1056" y="9891"/>
                    </a:lnTo>
                    <a:lnTo>
                      <a:pt x="1293" y="10339"/>
                    </a:lnTo>
                    <a:lnTo>
                      <a:pt x="1794" y="11236"/>
                    </a:lnTo>
                    <a:lnTo>
                      <a:pt x="2375" y="12133"/>
                    </a:lnTo>
                    <a:lnTo>
                      <a:pt x="3008" y="13056"/>
                    </a:lnTo>
                    <a:lnTo>
                      <a:pt x="3693" y="13979"/>
                    </a:lnTo>
                    <a:lnTo>
                      <a:pt x="4405" y="14876"/>
                    </a:lnTo>
                    <a:lnTo>
                      <a:pt x="5170" y="15773"/>
                    </a:lnTo>
                    <a:lnTo>
                      <a:pt x="5408" y="16063"/>
                    </a:lnTo>
                    <a:lnTo>
                      <a:pt x="6278" y="17039"/>
                    </a:lnTo>
                    <a:lnTo>
                      <a:pt x="7175" y="17962"/>
                    </a:lnTo>
                    <a:lnTo>
                      <a:pt x="8045" y="18885"/>
                    </a:lnTo>
                    <a:lnTo>
                      <a:pt x="8942" y="19755"/>
                    </a:lnTo>
                    <a:lnTo>
                      <a:pt x="9812" y="20599"/>
                    </a:lnTo>
                    <a:lnTo>
                      <a:pt x="10656" y="21390"/>
                    </a:lnTo>
                    <a:lnTo>
                      <a:pt x="12265" y="22841"/>
                    </a:lnTo>
                    <a:lnTo>
                      <a:pt x="13637" y="24028"/>
                    </a:lnTo>
                    <a:lnTo>
                      <a:pt x="14718" y="24951"/>
                    </a:lnTo>
                    <a:lnTo>
                      <a:pt x="15694" y="25716"/>
                    </a:lnTo>
                    <a:lnTo>
                      <a:pt x="15668" y="25611"/>
                    </a:lnTo>
                    <a:lnTo>
                      <a:pt x="16169" y="25109"/>
                    </a:lnTo>
                    <a:lnTo>
                      <a:pt x="17198" y="24028"/>
                    </a:lnTo>
                    <a:lnTo>
                      <a:pt x="18595" y="22498"/>
                    </a:lnTo>
                    <a:lnTo>
                      <a:pt x="19413" y="21575"/>
                    </a:lnTo>
                    <a:lnTo>
                      <a:pt x="20283" y="20573"/>
                    </a:lnTo>
                    <a:lnTo>
                      <a:pt x="21180" y="19491"/>
                    </a:lnTo>
                    <a:lnTo>
                      <a:pt x="22077" y="18357"/>
                    </a:lnTo>
                    <a:lnTo>
                      <a:pt x="23000" y="17170"/>
                    </a:lnTo>
                    <a:lnTo>
                      <a:pt x="23897" y="15931"/>
                    </a:lnTo>
                    <a:lnTo>
                      <a:pt x="24767" y="14691"/>
                    </a:lnTo>
                    <a:lnTo>
                      <a:pt x="25585" y="13399"/>
                    </a:lnTo>
                    <a:lnTo>
                      <a:pt x="26376" y="12133"/>
                    </a:lnTo>
                    <a:lnTo>
                      <a:pt x="26719" y="11500"/>
                    </a:lnTo>
                    <a:lnTo>
                      <a:pt x="27062" y="10867"/>
                    </a:lnTo>
                    <a:lnTo>
                      <a:pt x="27326" y="10287"/>
                    </a:lnTo>
                    <a:lnTo>
                      <a:pt x="27669" y="9574"/>
                    </a:lnTo>
                    <a:lnTo>
                      <a:pt x="27959" y="8889"/>
                    </a:lnTo>
                    <a:lnTo>
                      <a:pt x="28222" y="8203"/>
                    </a:lnTo>
                    <a:lnTo>
                      <a:pt x="28433" y="7517"/>
                    </a:lnTo>
                    <a:lnTo>
                      <a:pt x="28592" y="6858"/>
                    </a:lnTo>
                    <a:lnTo>
                      <a:pt x="28724" y="6225"/>
                    </a:lnTo>
                    <a:lnTo>
                      <a:pt x="28803" y="5592"/>
                    </a:lnTo>
                    <a:lnTo>
                      <a:pt x="28829" y="4985"/>
                    </a:lnTo>
                    <a:lnTo>
                      <a:pt x="28803" y="4405"/>
                    </a:lnTo>
                    <a:lnTo>
                      <a:pt x="28724" y="3851"/>
                    </a:lnTo>
                    <a:lnTo>
                      <a:pt x="28671" y="3587"/>
                    </a:lnTo>
                    <a:lnTo>
                      <a:pt x="28592" y="3323"/>
                    </a:lnTo>
                    <a:lnTo>
                      <a:pt x="28486" y="3060"/>
                    </a:lnTo>
                    <a:lnTo>
                      <a:pt x="28381" y="2822"/>
                    </a:lnTo>
                    <a:lnTo>
                      <a:pt x="28275" y="2585"/>
                    </a:lnTo>
                    <a:lnTo>
                      <a:pt x="28117" y="2348"/>
                    </a:lnTo>
                    <a:lnTo>
                      <a:pt x="27959" y="2110"/>
                    </a:lnTo>
                    <a:lnTo>
                      <a:pt x="27774" y="1899"/>
                    </a:lnTo>
                    <a:lnTo>
                      <a:pt x="27589" y="1688"/>
                    </a:lnTo>
                    <a:lnTo>
                      <a:pt x="27378" y="1504"/>
                    </a:lnTo>
                    <a:lnTo>
                      <a:pt x="27141" y="1319"/>
                    </a:lnTo>
                    <a:lnTo>
                      <a:pt x="26904" y="1134"/>
                    </a:lnTo>
                    <a:lnTo>
                      <a:pt x="26613" y="950"/>
                    </a:lnTo>
                    <a:lnTo>
                      <a:pt x="26323" y="765"/>
                    </a:lnTo>
                    <a:lnTo>
                      <a:pt x="25717" y="475"/>
                    </a:lnTo>
                    <a:lnTo>
                      <a:pt x="25136" y="264"/>
                    </a:lnTo>
                    <a:lnTo>
                      <a:pt x="24583" y="106"/>
                    </a:lnTo>
                    <a:lnTo>
                      <a:pt x="24002" y="27"/>
                    </a:lnTo>
                    <a:lnTo>
                      <a:pt x="23422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r" rtl="1"/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12" name="Google Shape;1502;p70">
                <a:extLst>
                  <a:ext uri="{FF2B5EF4-FFF2-40B4-BE49-F238E27FC236}">
                    <a16:creationId xmlns:a16="http://schemas.microsoft.com/office/drawing/2014/main" id="{5CC6769C-DF76-B38B-7A0F-D0B59D099F1E}"/>
                  </a:ext>
                </a:extLst>
              </p:cNvPr>
              <p:cNvSpPr/>
              <p:nvPr/>
            </p:nvSpPr>
            <p:spPr>
              <a:xfrm>
                <a:off x="772875" y="4009075"/>
                <a:ext cx="554550" cy="335000"/>
              </a:xfrm>
              <a:custGeom>
                <a:avLst/>
                <a:gdLst/>
                <a:ahLst/>
                <a:cxnLst/>
                <a:rect l="l" t="t" r="r" b="b"/>
                <a:pathLst>
                  <a:path w="22182" h="13400" extrusionOk="0">
                    <a:moveTo>
                      <a:pt x="21127" y="1"/>
                    </a:moveTo>
                    <a:lnTo>
                      <a:pt x="21074" y="27"/>
                    </a:lnTo>
                    <a:lnTo>
                      <a:pt x="21021" y="80"/>
                    </a:lnTo>
                    <a:lnTo>
                      <a:pt x="20995" y="133"/>
                    </a:lnTo>
                    <a:lnTo>
                      <a:pt x="18147" y="9443"/>
                    </a:lnTo>
                    <a:lnTo>
                      <a:pt x="13557" y="9338"/>
                    </a:lnTo>
                    <a:lnTo>
                      <a:pt x="13505" y="9338"/>
                    </a:lnTo>
                    <a:lnTo>
                      <a:pt x="13452" y="9364"/>
                    </a:lnTo>
                    <a:lnTo>
                      <a:pt x="13425" y="9417"/>
                    </a:lnTo>
                    <a:lnTo>
                      <a:pt x="13399" y="9470"/>
                    </a:lnTo>
                    <a:lnTo>
                      <a:pt x="12581" y="12397"/>
                    </a:lnTo>
                    <a:lnTo>
                      <a:pt x="10761" y="8230"/>
                    </a:lnTo>
                    <a:lnTo>
                      <a:pt x="10682" y="8151"/>
                    </a:lnTo>
                    <a:lnTo>
                      <a:pt x="10630" y="8124"/>
                    </a:lnTo>
                    <a:lnTo>
                      <a:pt x="10524" y="8124"/>
                    </a:lnTo>
                    <a:lnTo>
                      <a:pt x="10498" y="8151"/>
                    </a:lnTo>
                    <a:lnTo>
                      <a:pt x="10419" y="8256"/>
                    </a:lnTo>
                    <a:lnTo>
                      <a:pt x="9047" y="12661"/>
                    </a:lnTo>
                    <a:lnTo>
                      <a:pt x="5038" y="1003"/>
                    </a:lnTo>
                    <a:lnTo>
                      <a:pt x="4985" y="898"/>
                    </a:lnTo>
                    <a:lnTo>
                      <a:pt x="4880" y="871"/>
                    </a:lnTo>
                    <a:lnTo>
                      <a:pt x="4801" y="898"/>
                    </a:lnTo>
                    <a:lnTo>
                      <a:pt x="4748" y="924"/>
                    </a:lnTo>
                    <a:lnTo>
                      <a:pt x="4722" y="977"/>
                    </a:lnTo>
                    <a:lnTo>
                      <a:pt x="0" y="11158"/>
                    </a:lnTo>
                    <a:lnTo>
                      <a:pt x="238" y="11448"/>
                    </a:lnTo>
                    <a:lnTo>
                      <a:pt x="4853" y="1531"/>
                    </a:lnTo>
                    <a:lnTo>
                      <a:pt x="8889" y="13268"/>
                    </a:lnTo>
                    <a:lnTo>
                      <a:pt x="8915" y="13320"/>
                    </a:lnTo>
                    <a:lnTo>
                      <a:pt x="8942" y="13373"/>
                    </a:lnTo>
                    <a:lnTo>
                      <a:pt x="8994" y="13399"/>
                    </a:lnTo>
                    <a:lnTo>
                      <a:pt x="9100" y="13399"/>
                    </a:lnTo>
                    <a:lnTo>
                      <a:pt x="9153" y="13373"/>
                    </a:lnTo>
                    <a:lnTo>
                      <a:pt x="9205" y="13320"/>
                    </a:lnTo>
                    <a:lnTo>
                      <a:pt x="9205" y="13268"/>
                    </a:lnTo>
                    <a:lnTo>
                      <a:pt x="10630" y="8810"/>
                    </a:lnTo>
                    <a:lnTo>
                      <a:pt x="12476" y="13004"/>
                    </a:lnTo>
                    <a:lnTo>
                      <a:pt x="12502" y="13057"/>
                    </a:lnTo>
                    <a:lnTo>
                      <a:pt x="12529" y="13083"/>
                    </a:lnTo>
                    <a:lnTo>
                      <a:pt x="12581" y="13109"/>
                    </a:lnTo>
                    <a:lnTo>
                      <a:pt x="12661" y="13109"/>
                    </a:lnTo>
                    <a:lnTo>
                      <a:pt x="12740" y="13057"/>
                    </a:lnTo>
                    <a:lnTo>
                      <a:pt x="12792" y="13030"/>
                    </a:lnTo>
                    <a:lnTo>
                      <a:pt x="12819" y="12977"/>
                    </a:lnTo>
                    <a:lnTo>
                      <a:pt x="13689" y="9681"/>
                    </a:lnTo>
                    <a:lnTo>
                      <a:pt x="18278" y="9812"/>
                    </a:lnTo>
                    <a:lnTo>
                      <a:pt x="18384" y="9760"/>
                    </a:lnTo>
                    <a:lnTo>
                      <a:pt x="18410" y="9733"/>
                    </a:lnTo>
                    <a:lnTo>
                      <a:pt x="18437" y="9681"/>
                    </a:lnTo>
                    <a:lnTo>
                      <a:pt x="21101" y="977"/>
                    </a:lnTo>
                    <a:lnTo>
                      <a:pt x="21892" y="6252"/>
                    </a:lnTo>
                    <a:lnTo>
                      <a:pt x="21918" y="6384"/>
                    </a:lnTo>
                    <a:lnTo>
                      <a:pt x="22182" y="5856"/>
                    </a:lnTo>
                    <a:lnTo>
                      <a:pt x="22156" y="5672"/>
                    </a:lnTo>
                    <a:lnTo>
                      <a:pt x="21338" y="159"/>
                    </a:lnTo>
                    <a:lnTo>
                      <a:pt x="21312" y="106"/>
                    </a:lnTo>
                    <a:lnTo>
                      <a:pt x="21285" y="54"/>
                    </a:lnTo>
                    <a:lnTo>
                      <a:pt x="21232" y="27"/>
                    </a:lnTo>
                    <a:lnTo>
                      <a:pt x="21180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r" rtl="1"/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13" name="Google Shape;1503;p70">
                <a:extLst>
                  <a:ext uri="{FF2B5EF4-FFF2-40B4-BE49-F238E27FC236}">
                    <a16:creationId xmlns:a16="http://schemas.microsoft.com/office/drawing/2014/main" id="{511DB7F2-9E2A-198D-1432-7BC9182C1BF6}"/>
                  </a:ext>
                </a:extLst>
              </p:cNvPr>
              <p:cNvSpPr/>
              <p:nvPr/>
            </p:nvSpPr>
            <p:spPr>
              <a:xfrm>
                <a:off x="1428950" y="4763425"/>
                <a:ext cx="3325" cy="3975"/>
              </a:xfrm>
              <a:custGeom>
                <a:avLst/>
                <a:gdLst/>
                <a:ahLst/>
                <a:cxnLst/>
                <a:rect l="l" t="t" r="r" b="b"/>
                <a:pathLst>
                  <a:path w="133" h="159" extrusionOk="0">
                    <a:moveTo>
                      <a:pt x="1" y="0"/>
                    </a:moveTo>
                    <a:lnTo>
                      <a:pt x="1" y="158"/>
                    </a:lnTo>
                    <a:lnTo>
                      <a:pt x="133" y="0"/>
                    </a:lnTo>
                    <a:close/>
                  </a:path>
                </a:pathLst>
              </a:custGeom>
              <a:solidFill>
                <a:srgbClr val="212D3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r" rtl="1"/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14" name="Google Shape;1504;p70">
                <a:extLst>
                  <a:ext uri="{FF2B5EF4-FFF2-40B4-BE49-F238E27FC236}">
                    <a16:creationId xmlns:a16="http://schemas.microsoft.com/office/drawing/2014/main" id="{E5AC32E1-6DA2-3AC5-2676-FC71212B4DA2}"/>
                  </a:ext>
                </a:extLst>
              </p:cNvPr>
              <p:cNvSpPr/>
              <p:nvPr/>
            </p:nvSpPr>
            <p:spPr>
              <a:xfrm>
                <a:off x="598800" y="4517475"/>
                <a:ext cx="797875" cy="259150"/>
              </a:xfrm>
              <a:custGeom>
                <a:avLst/>
                <a:gdLst/>
                <a:ahLst/>
                <a:cxnLst/>
                <a:rect l="l" t="t" r="r" b="b"/>
                <a:pathLst>
                  <a:path w="31915" h="10366" extrusionOk="0">
                    <a:moveTo>
                      <a:pt x="25637" y="0"/>
                    </a:moveTo>
                    <a:lnTo>
                      <a:pt x="25083" y="27"/>
                    </a:lnTo>
                    <a:lnTo>
                      <a:pt x="24556" y="79"/>
                    </a:lnTo>
                    <a:lnTo>
                      <a:pt x="24081" y="158"/>
                    </a:lnTo>
                    <a:lnTo>
                      <a:pt x="22367" y="580"/>
                    </a:lnTo>
                    <a:lnTo>
                      <a:pt x="20758" y="976"/>
                    </a:lnTo>
                    <a:lnTo>
                      <a:pt x="19202" y="1319"/>
                    </a:lnTo>
                    <a:lnTo>
                      <a:pt x="18437" y="1477"/>
                    </a:lnTo>
                    <a:lnTo>
                      <a:pt x="17672" y="1609"/>
                    </a:lnTo>
                    <a:lnTo>
                      <a:pt x="16880" y="1715"/>
                    </a:lnTo>
                    <a:lnTo>
                      <a:pt x="16089" y="1794"/>
                    </a:lnTo>
                    <a:lnTo>
                      <a:pt x="15324" y="1873"/>
                    </a:lnTo>
                    <a:lnTo>
                      <a:pt x="14981" y="1926"/>
                    </a:lnTo>
                    <a:lnTo>
                      <a:pt x="14639" y="2005"/>
                    </a:lnTo>
                    <a:lnTo>
                      <a:pt x="14348" y="2084"/>
                    </a:lnTo>
                    <a:lnTo>
                      <a:pt x="14085" y="2216"/>
                    </a:lnTo>
                    <a:lnTo>
                      <a:pt x="13847" y="2348"/>
                    </a:lnTo>
                    <a:lnTo>
                      <a:pt x="13663" y="2506"/>
                    </a:lnTo>
                    <a:lnTo>
                      <a:pt x="13531" y="2717"/>
                    </a:lnTo>
                    <a:lnTo>
                      <a:pt x="13478" y="2822"/>
                    </a:lnTo>
                    <a:lnTo>
                      <a:pt x="13425" y="2954"/>
                    </a:lnTo>
                    <a:lnTo>
                      <a:pt x="13399" y="3086"/>
                    </a:lnTo>
                    <a:lnTo>
                      <a:pt x="13399" y="3244"/>
                    </a:lnTo>
                    <a:lnTo>
                      <a:pt x="13425" y="3561"/>
                    </a:lnTo>
                    <a:lnTo>
                      <a:pt x="13109" y="3482"/>
                    </a:lnTo>
                    <a:lnTo>
                      <a:pt x="12291" y="3244"/>
                    </a:lnTo>
                    <a:lnTo>
                      <a:pt x="11078" y="2981"/>
                    </a:lnTo>
                    <a:lnTo>
                      <a:pt x="10392" y="2822"/>
                    </a:lnTo>
                    <a:lnTo>
                      <a:pt x="9680" y="2690"/>
                    </a:lnTo>
                    <a:lnTo>
                      <a:pt x="8942" y="2585"/>
                    </a:lnTo>
                    <a:lnTo>
                      <a:pt x="8203" y="2479"/>
                    </a:lnTo>
                    <a:lnTo>
                      <a:pt x="7517" y="2453"/>
                    </a:lnTo>
                    <a:lnTo>
                      <a:pt x="6858" y="2427"/>
                    </a:lnTo>
                    <a:lnTo>
                      <a:pt x="6568" y="2453"/>
                    </a:lnTo>
                    <a:lnTo>
                      <a:pt x="6278" y="2479"/>
                    </a:lnTo>
                    <a:lnTo>
                      <a:pt x="6014" y="2532"/>
                    </a:lnTo>
                    <a:lnTo>
                      <a:pt x="5776" y="2611"/>
                    </a:lnTo>
                    <a:lnTo>
                      <a:pt x="5565" y="2690"/>
                    </a:lnTo>
                    <a:lnTo>
                      <a:pt x="5381" y="2796"/>
                    </a:lnTo>
                    <a:lnTo>
                      <a:pt x="5223" y="2928"/>
                    </a:lnTo>
                    <a:lnTo>
                      <a:pt x="5117" y="3060"/>
                    </a:lnTo>
                    <a:lnTo>
                      <a:pt x="4985" y="3033"/>
                    </a:lnTo>
                    <a:lnTo>
                      <a:pt x="4590" y="2901"/>
                    </a:lnTo>
                    <a:lnTo>
                      <a:pt x="4036" y="2796"/>
                    </a:lnTo>
                    <a:lnTo>
                      <a:pt x="3719" y="2743"/>
                    </a:lnTo>
                    <a:lnTo>
                      <a:pt x="3376" y="2717"/>
                    </a:lnTo>
                    <a:lnTo>
                      <a:pt x="2691" y="2717"/>
                    </a:lnTo>
                    <a:lnTo>
                      <a:pt x="2374" y="2796"/>
                    </a:lnTo>
                    <a:lnTo>
                      <a:pt x="2058" y="2875"/>
                    </a:lnTo>
                    <a:lnTo>
                      <a:pt x="1767" y="3033"/>
                    </a:lnTo>
                    <a:lnTo>
                      <a:pt x="1636" y="3112"/>
                    </a:lnTo>
                    <a:lnTo>
                      <a:pt x="1530" y="3218"/>
                    </a:lnTo>
                    <a:lnTo>
                      <a:pt x="1398" y="3323"/>
                    </a:lnTo>
                    <a:lnTo>
                      <a:pt x="1319" y="3482"/>
                    </a:lnTo>
                    <a:lnTo>
                      <a:pt x="1214" y="3614"/>
                    </a:lnTo>
                    <a:lnTo>
                      <a:pt x="1161" y="3798"/>
                    </a:lnTo>
                    <a:lnTo>
                      <a:pt x="950" y="3825"/>
                    </a:lnTo>
                    <a:lnTo>
                      <a:pt x="739" y="3877"/>
                    </a:lnTo>
                    <a:lnTo>
                      <a:pt x="501" y="3983"/>
                    </a:lnTo>
                    <a:lnTo>
                      <a:pt x="370" y="4036"/>
                    </a:lnTo>
                    <a:lnTo>
                      <a:pt x="264" y="4141"/>
                    </a:lnTo>
                    <a:lnTo>
                      <a:pt x="185" y="4247"/>
                    </a:lnTo>
                    <a:lnTo>
                      <a:pt x="106" y="4352"/>
                    </a:lnTo>
                    <a:lnTo>
                      <a:pt x="27" y="4510"/>
                    </a:lnTo>
                    <a:lnTo>
                      <a:pt x="0" y="4669"/>
                    </a:lnTo>
                    <a:lnTo>
                      <a:pt x="0" y="4853"/>
                    </a:lnTo>
                    <a:lnTo>
                      <a:pt x="27" y="5064"/>
                    </a:lnTo>
                    <a:lnTo>
                      <a:pt x="53" y="5143"/>
                    </a:lnTo>
                    <a:lnTo>
                      <a:pt x="106" y="5196"/>
                    </a:lnTo>
                    <a:lnTo>
                      <a:pt x="238" y="5328"/>
                    </a:lnTo>
                    <a:lnTo>
                      <a:pt x="449" y="5460"/>
                    </a:lnTo>
                    <a:lnTo>
                      <a:pt x="712" y="5592"/>
                    </a:lnTo>
                    <a:lnTo>
                      <a:pt x="1029" y="5724"/>
                    </a:lnTo>
                    <a:lnTo>
                      <a:pt x="1398" y="5855"/>
                    </a:lnTo>
                    <a:lnTo>
                      <a:pt x="2295" y="6146"/>
                    </a:lnTo>
                    <a:lnTo>
                      <a:pt x="3324" y="6436"/>
                    </a:lnTo>
                    <a:lnTo>
                      <a:pt x="4484" y="6726"/>
                    </a:lnTo>
                    <a:lnTo>
                      <a:pt x="5697" y="6990"/>
                    </a:lnTo>
                    <a:lnTo>
                      <a:pt x="6963" y="7280"/>
                    </a:lnTo>
                    <a:lnTo>
                      <a:pt x="9416" y="7781"/>
                    </a:lnTo>
                    <a:lnTo>
                      <a:pt x="11553" y="8176"/>
                    </a:lnTo>
                    <a:lnTo>
                      <a:pt x="13663" y="8546"/>
                    </a:lnTo>
                    <a:lnTo>
                      <a:pt x="14006" y="8809"/>
                    </a:lnTo>
                    <a:lnTo>
                      <a:pt x="14401" y="9100"/>
                    </a:lnTo>
                    <a:lnTo>
                      <a:pt x="14876" y="9442"/>
                    </a:lnTo>
                    <a:lnTo>
                      <a:pt x="15430" y="9759"/>
                    </a:lnTo>
                    <a:lnTo>
                      <a:pt x="16010" y="10075"/>
                    </a:lnTo>
                    <a:lnTo>
                      <a:pt x="16300" y="10181"/>
                    </a:lnTo>
                    <a:lnTo>
                      <a:pt x="16590" y="10286"/>
                    </a:lnTo>
                    <a:lnTo>
                      <a:pt x="16854" y="10339"/>
                    </a:lnTo>
                    <a:lnTo>
                      <a:pt x="17118" y="10366"/>
                    </a:lnTo>
                    <a:lnTo>
                      <a:pt x="18067" y="10366"/>
                    </a:lnTo>
                    <a:lnTo>
                      <a:pt x="19782" y="10286"/>
                    </a:lnTo>
                    <a:lnTo>
                      <a:pt x="24397" y="9996"/>
                    </a:lnTo>
                    <a:lnTo>
                      <a:pt x="30675" y="9601"/>
                    </a:lnTo>
                    <a:lnTo>
                      <a:pt x="30754" y="9363"/>
                    </a:lnTo>
                    <a:lnTo>
                      <a:pt x="31018" y="8704"/>
                    </a:lnTo>
                    <a:lnTo>
                      <a:pt x="31150" y="8256"/>
                    </a:lnTo>
                    <a:lnTo>
                      <a:pt x="31308" y="7728"/>
                    </a:lnTo>
                    <a:lnTo>
                      <a:pt x="31466" y="7148"/>
                    </a:lnTo>
                    <a:lnTo>
                      <a:pt x="31624" y="6488"/>
                    </a:lnTo>
                    <a:lnTo>
                      <a:pt x="31756" y="5803"/>
                    </a:lnTo>
                    <a:lnTo>
                      <a:pt x="31835" y="5091"/>
                    </a:lnTo>
                    <a:lnTo>
                      <a:pt x="31914" y="4352"/>
                    </a:lnTo>
                    <a:lnTo>
                      <a:pt x="31914" y="3614"/>
                    </a:lnTo>
                    <a:lnTo>
                      <a:pt x="31888" y="3244"/>
                    </a:lnTo>
                    <a:lnTo>
                      <a:pt x="31862" y="2875"/>
                    </a:lnTo>
                    <a:lnTo>
                      <a:pt x="31809" y="2506"/>
                    </a:lnTo>
                    <a:lnTo>
                      <a:pt x="31756" y="2137"/>
                    </a:lnTo>
                    <a:lnTo>
                      <a:pt x="31677" y="1767"/>
                    </a:lnTo>
                    <a:lnTo>
                      <a:pt x="31572" y="1424"/>
                    </a:lnTo>
                    <a:lnTo>
                      <a:pt x="31440" y="1055"/>
                    </a:lnTo>
                    <a:lnTo>
                      <a:pt x="31281" y="712"/>
                    </a:lnTo>
                    <a:lnTo>
                      <a:pt x="30490" y="554"/>
                    </a:lnTo>
                    <a:lnTo>
                      <a:pt x="29646" y="396"/>
                    </a:lnTo>
                    <a:lnTo>
                      <a:pt x="28591" y="238"/>
                    </a:lnTo>
                    <a:lnTo>
                      <a:pt x="27404" y="106"/>
                    </a:lnTo>
                    <a:lnTo>
                      <a:pt x="26824" y="53"/>
                    </a:lnTo>
                    <a:lnTo>
                      <a:pt x="26217" y="27"/>
                    </a:lnTo>
                    <a:lnTo>
                      <a:pt x="25637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r" rtl="1"/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15" name="Google Shape;1505;p70">
                <a:extLst>
                  <a:ext uri="{FF2B5EF4-FFF2-40B4-BE49-F238E27FC236}">
                    <a16:creationId xmlns:a16="http://schemas.microsoft.com/office/drawing/2014/main" id="{B82511BC-8FF9-718D-FBFF-028EC026A8E5}"/>
                  </a:ext>
                </a:extLst>
              </p:cNvPr>
              <p:cNvSpPr/>
              <p:nvPr/>
            </p:nvSpPr>
            <p:spPr>
              <a:xfrm>
                <a:off x="933100" y="4605175"/>
                <a:ext cx="230800" cy="31675"/>
              </a:xfrm>
              <a:custGeom>
                <a:avLst/>
                <a:gdLst/>
                <a:ahLst/>
                <a:cxnLst/>
                <a:rect l="l" t="t" r="r" b="b"/>
                <a:pathLst>
                  <a:path w="9232" h="1267" extrusionOk="0">
                    <a:moveTo>
                      <a:pt x="27" y="0"/>
                    </a:moveTo>
                    <a:lnTo>
                      <a:pt x="1" y="53"/>
                    </a:lnTo>
                    <a:lnTo>
                      <a:pt x="1" y="79"/>
                    </a:lnTo>
                    <a:lnTo>
                      <a:pt x="27" y="132"/>
                    </a:lnTo>
                    <a:lnTo>
                      <a:pt x="106" y="211"/>
                    </a:lnTo>
                    <a:lnTo>
                      <a:pt x="238" y="317"/>
                    </a:lnTo>
                    <a:lnTo>
                      <a:pt x="449" y="448"/>
                    </a:lnTo>
                    <a:lnTo>
                      <a:pt x="765" y="607"/>
                    </a:lnTo>
                    <a:lnTo>
                      <a:pt x="1214" y="765"/>
                    </a:lnTo>
                    <a:lnTo>
                      <a:pt x="1794" y="897"/>
                    </a:lnTo>
                    <a:lnTo>
                      <a:pt x="2533" y="1029"/>
                    </a:lnTo>
                    <a:lnTo>
                      <a:pt x="3113" y="1081"/>
                    </a:lnTo>
                    <a:lnTo>
                      <a:pt x="3799" y="1134"/>
                    </a:lnTo>
                    <a:lnTo>
                      <a:pt x="5249" y="1213"/>
                    </a:lnTo>
                    <a:lnTo>
                      <a:pt x="6700" y="1240"/>
                    </a:lnTo>
                    <a:lnTo>
                      <a:pt x="7992" y="1266"/>
                    </a:lnTo>
                    <a:lnTo>
                      <a:pt x="9179" y="1240"/>
                    </a:lnTo>
                    <a:lnTo>
                      <a:pt x="9232" y="1240"/>
                    </a:lnTo>
                    <a:lnTo>
                      <a:pt x="9232" y="1187"/>
                    </a:lnTo>
                    <a:lnTo>
                      <a:pt x="9232" y="1161"/>
                    </a:lnTo>
                    <a:lnTo>
                      <a:pt x="9179" y="1134"/>
                    </a:lnTo>
                    <a:lnTo>
                      <a:pt x="8441" y="1161"/>
                    </a:lnTo>
                    <a:lnTo>
                      <a:pt x="6647" y="1134"/>
                    </a:lnTo>
                    <a:lnTo>
                      <a:pt x="5592" y="1108"/>
                    </a:lnTo>
                    <a:lnTo>
                      <a:pt x="4484" y="1081"/>
                    </a:lnTo>
                    <a:lnTo>
                      <a:pt x="3456" y="1002"/>
                    </a:lnTo>
                    <a:lnTo>
                      <a:pt x="2533" y="923"/>
                    </a:lnTo>
                    <a:lnTo>
                      <a:pt x="1820" y="791"/>
                    </a:lnTo>
                    <a:lnTo>
                      <a:pt x="1267" y="659"/>
                    </a:lnTo>
                    <a:lnTo>
                      <a:pt x="845" y="528"/>
                    </a:lnTo>
                    <a:lnTo>
                      <a:pt x="528" y="369"/>
                    </a:lnTo>
                    <a:lnTo>
                      <a:pt x="317" y="237"/>
                    </a:lnTo>
                    <a:lnTo>
                      <a:pt x="185" y="132"/>
                    </a:lnTo>
                    <a:lnTo>
                      <a:pt x="106" y="26"/>
                    </a:lnTo>
                    <a:lnTo>
                      <a:pt x="80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r" rtl="1"/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16" name="Google Shape;1506;p70">
                <a:extLst>
                  <a:ext uri="{FF2B5EF4-FFF2-40B4-BE49-F238E27FC236}">
                    <a16:creationId xmlns:a16="http://schemas.microsoft.com/office/drawing/2014/main" id="{13546DA3-4093-5B69-11DB-BE363E9413FB}"/>
                  </a:ext>
                </a:extLst>
              </p:cNvPr>
              <p:cNvSpPr/>
              <p:nvPr/>
            </p:nvSpPr>
            <p:spPr>
              <a:xfrm>
                <a:off x="597475" y="4609125"/>
                <a:ext cx="461600" cy="129250"/>
              </a:xfrm>
              <a:custGeom>
                <a:avLst/>
                <a:gdLst/>
                <a:ahLst/>
                <a:cxnLst/>
                <a:rect l="l" t="t" r="r" b="b"/>
                <a:pathLst>
                  <a:path w="18464" h="5170" extrusionOk="0">
                    <a:moveTo>
                      <a:pt x="1372" y="0"/>
                    </a:moveTo>
                    <a:lnTo>
                      <a:pt x="1161" y="27"/>
                    </a:lnTo>
                    <a:lnTo>
                      <a:pt x="950" y="53"/>
                    </a:lnTo>
                    <a:lnTo>
                      <a:pt x="739" y="106"/>
                    </a:lnTo>
                    <a:lnTo>
                      <a:pt x="528" y="185"/>
                    </a:lnTo>
                    <a:lnTo>
                      <a:pt x="343" y="317"/>
                    </a:lnTo>
                    <a:lnTo>
                      <a:pt x="159" y="475"/>
                    </a:lnTo>
                    <a:lnTo>
                      <a:pt x="80" y="633"/>
                    </a:lnTo>
                    <a:lnTo>
                      <a:pt x="27" y="765"/>
                    </a:lnTo>
                    <a:lnTo>
                      <a:pt x="1" y="923"/>
                    </a:lnTo>
                    <a:lnTo>
                      <a:pt x="1" y="1108"/>
                    </a:lnTo>
                    <a:lnTo>
                      <a:pt x="27" y="1240"/>
                    </a:lnTo>
                    <a:lnTo>
                      <a:pt x="106" y="1372"/>
                    </a:lnTo>
                    <a:lnTo>
                      <a:pt x="185" y="1504"/>
                    </a:lnTo>
                    <a:lnTo>
                      <a:pt x="264" y="1609"/>
                    </a:lnTo>
                    <a:lnTo>
                      <a:pt x="475" y="1820"/>
                    </a:lnTo>
                    <a:lnTo>
                      <a:pt x="686" y="1978"/>
                    </a:lnTo>
                    <a:lnTo>
                      <a:pt x="897" y="2110"/>
                    </a:lnTo>
                    <a:lnTo>
                      <a:pt x="1108" y="2216"/>
                    </a:lnTo>
                    <a:lnTo>
                      <a:pt x="1557" y="2374"/>
                    </a:lnTo>
                    <a:lnTo>
                      <a:pt x="2031" y="2506"/>
                    </a:lnTo>
                    <a:lnTo>
                      <a:pt x="2480" y="2638"/>
                    </a:lnTo>
                    <a:lnTo>
                      <a:pt x="2981" y="2770"/>
                    </a:lnTo>
                    <a:lnTo>
                      <a:pt x="3667" y="2954"/>
                    </a:lnTo>
                    <a:lnTo>
                      <a:pt x="4326" y="3113"/>
                    </a:lnTo>
                    <a:lnTo>
                      <a:pt x="5671" y="3403"/>
                    </a:lnTo>
                    <a:lnTo>
                      <a:pt x="6146" y="3508"/>
                    </a:lnTo>
                    <a:lnTo>
                      <a:pt x="8652" y="3983"/>
                    </a:lnTo>
                    <a:lnTo>
                      <a:pt x="11500" y="4510"/>
                    </a:lnTo>
                    <a:lnTo>
                      <a:pt x="12819" y="4721"/>
                    </a:lnTo>
                    <a:lnTo>
                      <a:pt x="14032" y="4880"/>
                    </a:lnTo>
                    <a:lnTo>
                      <a:pt x="15140" y="4985"/>
                    </a:lnTo>
                    <a:lnTo>
                      <a:pt x="16063" y="5064"/>
                    </a:lnTo>
                    <a:lnTo>
                      <a:pt x="16881" y="5117"/>
                    </a:lnTo>
                    <a:lnTo>
                      <a:pt x="17514" y="5170"/>
                    </a:lnTo>
                    <a:lnTo>
                      <a:pt x="18463" y="5170"/>
                    </a:lnTo>
                    <a:lnTo>
                      <a:pt x="18463" y="5117"/>
                    </a:lnTo>
                    <a:lnTo>
                      <a:pt x="18463" y="5091"/>
                    </a:lnTo>
                    <a:lnTo>
                      <a:pt x="18410" y="5064"/>
                    </a:lnTo>
                    <a:lnTo>
                      <a:pt x="17909" y="5064"/>
                    </a:lnTo>
                    <a:lnTo>
                      <a:pt x="17329" y="5038"/>
                    </a:lnTo>
                    <a:lnTo>
                      <a:pt x="16538" y="5012"/>
                    </a:lnTo>
                    <a:lnTo>
                      <a:pt x="15536" y="4932"/>
                    </a:lnTo>
                    <a:lnTo>
                      <a:pt x="14375" y="4801"/>
                    </a:lnTo>
                    <a:lnTo>
                      <a:pt x="13004" y="4642"/>
                    </a:lnTo>
                    <a:lnTo>
                      <a:pt x="11500" y="4405"/>
                    </a:lnTo>
                    <a:lnTo>
                      <a:pt x="8652" y="3877"/>
                    </a:lnTo>
                    <a:lnTo>
                      <a:pt x="6172" y="3403"/>
                    </a:lnTo>
                    <a:lnTo>
                      <a:pt x="5698" y="3297"/>
                    </a:lnTo>
                    <a:lnTo>
                      <a:pt x="4352" y="3007"/>
                    </a:lnTo>
                    <a:lnTo>
                      <a:pt x="3693" y="2849"/>
                    </a:lnTo>
                    <a:lnTo>
                      <a:pt x="3034" y="2664"/>
                    </a:lnTo>
                    <a:lnTo>
                      <a:pt x="2506" y="2532"/>
                    </a:lnTo>
                    <a:lnTo>
                      <a:pt x="2058" y="2427"/>
                    </a:lnTo>
                    <a:lnTo>
                      <a:pt x="1609" y="2269"/>
                    </a:lnTo>
                    <a:lnTo>
                      <a:pt x="1161" y="2110"/>
                    </a:lnTo>
                    <a:lnTo>
                      <a:pt x="950" y="2005"/>
                    </a:lnTo>
                    <a:lnTo>
                      <a:pt x="765" y="1899"/>
                    </a:lnTo>
                    <a:lnTo>
                      <a:pt x="554" y="1741"/>
                    </a:lnTo>
                    <a:lnTo>
                      <a:pt x="370" y="1556"/>
                    </a:lnTo>
                    <a:lnTo>
                      <a:pt x="264" y="1451"/>
                    </a:lnTo>
                    <a:lnTo>
                      <a:pt x="212" y="1319"/>
                    </a:lnTo>
                    <a:lnTo>
                      <a:pt x="132" y="1214"/>
                    </a:lnTo>
                    <a:lnTo>
                      <a:pt x="106" y="1082"/>
                    </a:lnTo>
                    <a:lnTo>
                      <a:pt x="106" y="950"/>
                    </a:lnTo>
                    <a:lnTo>
                      <a:pt x="132" y="818"/>
                    </a:lnTo>
                    <a:lnTo>
                      <a:pt x="185" y="686"/>
                    </a:lnTo>
                    <a:lnTo>
                      <a:pt x="264" y="554"/>
                    </a:lnTo>
                    <a:lnTo>
                      <a:pt x="423" y="396"/>
                    </a:lnTo>
                    <a:lnTo>
                      <a:pt x="607" y="290"/>
                    </a:lnTo>
                    <a:lnTo>
                      <a:pt x="818" y="211"/>
                    </a:lnTo>
                    <a:lnTo>
                      <a:pt x="1029" y="159"/>
                    </a:lnTo>
                    <a:lnTo>
                      <a:pt x="1214" y="132"/>
                    </a:lnTo>
                    <a:lnTo>
                      <a:pt x="1398" y="106"/>
                    </a:lnTo>
                    <a:lnTo>
                      <a:pt x="1689" y="132"/>
                    </a:lnTo>
                    <a:lnTo>
                      <a:pt x="2849" y="238"/>
                    </a:lnTo>
                    <a:lnTo>
                      <a:pt x="5618" y="501"/>
                    </a:lnTo>
                    <a:lnTo>
                      <a:pt x="7043" y="633"/>
                    </a:lnTo>
                    <a:lnTo>
                      <a:pt x="8256" y="712"/>
                    </a:lnTo>
                    <a:lnTo>
                      <a:pt x="9944" y="844"/>
                    </a:lnTo>
                    <a:lnTo>
                      <a:pt x="11869" y="1003"/>
                    </a:lnTo>
                    <a:lnTo>
                      <a:pt x="12924" y="1055"/>
                    </a:lnTo>
                    <a:lnTo>
                      <a:pt x="13953" y="1108"/>
                    </a:lnTo>
                    <a:lnTo>
                      <a:pt x="14955" y="1134"/>
                    </a:lnTo>
                    <a:lnTo>
                      <a:pt x="15878" y="1134"/>
                    </a:lnTo>
                    <a:lnTo>
                      <a:pt x="16696" y="1108"/>
                    </a:lnTo>
                    <a:lnTo>
                      <a:pt x="17039" y="1055"/>
                    </a:lnTo>
                    <a:lnTo>
                      <a:pt x="17355" y="1029"/>
                    </a:lnTo>
                    <a:lnTo>
                      <a:pt x="17382" y="1003"/>
                    </a:lnTo>
                    <a:lnTo>
                      <a:pt x="17382" y="950"/>
                    </a:lnTo>
                    <a:lnTo>
                      <a:pt x="17355" y="923"/>
                    </a:lnTo>
                    <a:lnTo>
                      <a:pt x="17329" y="897"/>
                    </a:lnTo>
                    <a:lnTo>
                      <a:pt x="17013" y="950"/>
                    </a:lnTo>
                    <a:lnTo>
                      <a:pt x="16670" y="1003"/>
                    </a:lnTo>
                    <a:lnTo>
                      <a:pt x="15878" y="1029"/>
                    </a:lnTo>
                    <a:lnTo>
                      <a:pt x="14955" y="1029"/>
                    </a:lnTo>
                    <a:lnTo>
                      <a:pt x="13953" y="1003"/>
                    </a:lnTo>
                    <a:lnTo>
                      <a:pt x="12924" y="950"/>
                    </a:lnTo>
                    <a:lnTo>
                      <a:pt x="11869" y="871"/>
                    </a:lnTo>
                    <a:lnTo>
                      <a:pt x="9944" y="739"/>
                    </a:lnTo>
                    <a:lnTo>
                      <a:pt x="8256" y="607"/>
                    </a:lnTo>
                    <a:lnTo>
                      <a:pt x="7069" y="501"/>
                    </a:lnTo>
                    <a:lnTo>
                      <a:pt x="5618" y="396"/>
                    </a:lnTo>
                    <a:lnTo>
                      <a:pt x="2875" y="132"/>
                    </a:lnTo>
                    <a:lnTo>
                      <a:pt x="1689" y="27"/>
                    </a:lnTo>
                    <a:lnTo>
                      <a:pt x="1372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r" rtl="1"/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17" name="Google Shape;1507;p70">
                <a:extLst>
                  <a:ext uri="{FF2B5EF4-FFF2-40B4-BE49-F238E27FC236}">
                    <a16:creationId xmlns:a16="http://schemas.microsoft.com/office/drawing/2014/main" id="{3F27A266-83C5-5EEF-14A7-BCE7A06EF386}"/>
                  </a:ext>
                </a:extLst>
              </p:cNvPr>
              <p:cNvSpPr/>
              <p:nvPr/>
            </p:nvSpPr>
            <p:spPr>
              <a:xfrm>
                <a:off x="626500" y="4584725"/>
                <a:ext cx="320475" cy="33000"/>
              </a:xfrm>
              <a:custGeom>
                <a:avLst/>
                <a:gdLst/>
                <a:ahLst/>
                <a:cxnLst/>
                <a:rect l="l" t="t" r="r" b="b"/>
                <a:pathLst>
                  <a:path w="12819" h="1320" extrusionOk="0">
                    <a:moveTo>
                      <a:pt x="1345" y="0"/>
                    </a:moveTo>
                    <a:lnTo>
                      <a:pt x="1134" y="53"/>
                    </a:lnTo>
                    <a:lnTo>
                      <a:pt x="950" y="80"/>
                    </a:lnTo>
                    <a:lnTo>
                      <a:pt x="791" y="159"/>
                    </a:lnTo>
                    <a:lnTo>
                      <a:pt x="633" y="211"/>
                    </a:lnTo>
                    <a:lnTo>
                      <a:pt x="501" y="291"/>
                    </a:lnTo>
                    <a:lnTo>
                      <a:pt x="290" y="475"/>
                    </a:lnTo>
                    <a:lnTo>
                      <a:pt x="158" y="633"/>
                    </a:lnTo>
                    <a:lnTo>
                      <a:pt x="53" y="792"/>
                    </a:lnTo>
                    <a:lnTo>
                      <a:pt x="0" y="950"/>
                    </a:lnTo>
                    <a:lnTo>
                      <a:pt x="0" y="976"/>
                    </a:lnTo>
                    <a:lnTo>
                      <a:pt x="26" y="1003"/>
                    </a:lnTo>
                    <a:lnTo>
                      <a:pt x="79" y="1003"/>
                    </a:lnTo>
                    <a:lnTo>
                      <a:pt x="106" y="976"/>
                    </a:lnTo>
                    <a:lnTo>
                      <a:pt x="158" y="818"/>
                    </a:lnTo>
                    <a:lnTo>
                      <a:pt x="264" y="686"/>
                    </a:lnTo>
                    <a:lnTo>
                      <a:pt x="396" y="528"/>
                    </a:lnTo>
                    <a:lnTo>
                      <a:pt x="607" y="370"/>
                    </a:lnTo>
                    <a:lnTo>
                      <a:pt x="739" y="291"/>
                    </a:lnTo>
                    <a:lnTo>
                      <a:pt x="870" y="238"/>
                    </a:lnTo>
                    <a:lnTo>
                      <a:pt x="1029" y="185"/>
                    </a:lnTo>
                    <a:lnTo>
                      <a:pt x="1213" y="132"/>
                    </a:lnTo>
                    <a:lnTo>
                      <a:pt x="1424" y="106"/>
                    </a:lnTo>
                    <a:lnTo>
                      <a:pt x="1662" y="106"/>
                    </a:lnTo>
                    <a:lnTo>
                      <a:pt x="2268" y="159"/>
                    </a:lnTo>
                    <a:lnTo>
                      <a:pt x="2822" y="211"/>
                    </a:lnTo>
                    <a:lnTo>
                      <a:pt x="3402" y="343"/>
                    </a:lnTo>
                    <a:lnTo>
                      <a:pt x="4115" y="475"/>
                    </a:lnTo>
                    <a:lnTo>
                      <a:pt x="4510" y="581"/>
                    </a:lnTo>
                    <a:lnTo>
                      <a:pt x="5222" y="686"/>
                    </a:lnTo>
                    <a:lnTo>
                      <a:pt x="6330" y="818"/>
                    </a:lnTo>
                    <a:lnTo>
                      <a:pt x="9100" y="1055"/>
                    </a:lnTo>
                    <a:lnTo>
                      <a:pt x="11632" y="1240"/>
                    </a:lnTo>
                    <a:lnTo>
                      <a:pt x="12766" y="1319"/>
                    </a:lnTo>
                    <a:lnTo>
                      <a:pt x="12792" y="1319"/>
                    </a:lnTo>
                    <a:lnTo>
                      <a:pt x="12818" y="1266"/>
                    </a:lnTo>
                    <a:lnTo>
                      <a:pt x="12818" y="1240"/>
                    </a:lnTo>
                    <a:lnTo>
                      <a:pt x="12766" y="1214"/>
                    </a:lnTo>
                    <a:lnTo>
                      <a:pt x="11632" y="1135"/>
                    </a:lnTo>
                    <a:lnTo>
                      <a:pt x="9100" y="950"/>
                    </a:lnTo>
                    <a:lnTo>
                      <a:pt x="6356" y="713"/>
                    </a:lnTo>
                    <a:lnTo>
                      <a:pt x="5249" y="581"/>
                    </a:lnTo>
                    <a:lnTo>
                      <a:pt x="4510" y="475"/>
                    </a:lnTo>
                    <a:lnTo>
                      <a:pt x="4115" y="370"/>
                    </a:lnTo>
                    <a:lnTo>
                      <a:pt x="3429" y="211"/>
                    </a:lnTo>
                    <a:lnTo>
                      <a:pt x="2822" y="106"/>
                    </a:lnTo>
                    <a:lnTo>
                      <a:pt x="2268" y="27"/>
                    </a:lnTo>
                    <a:lnTo>
                      <a:pt x="1662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r" rtl="1"/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18" name="Google Shape;1508;p70">
                <a:extLst>
                  <a:ext uri="{FF2B5EF4-FFF2-40B4-BE49-F238E27FC236}">
                    <a16:creationId xmlns:a16="http://schemas.microsoft.com/office/drawing/2014/main" id="{04DE307D-5442-2F6D-96AD-832C893932AD}"/>
                  </a:ext>
                </a:extLst>
              </p:cNvPr>
              <p:cNvSpPr/>
              <p:nvPr/>
            </p:nvSpPr>
            <p:spPr>
              <a:xfrm>
                <a:off x="1351800" y="4531325"/>
                <a:ext cx="161575" cy="238050"/>
              </a:xfrm>
              <a:custGeom>
                <a:avLst/>
                <a:gdLst/>
                <a:ahLst/>
                <a:cxnLst/>
                <a:rect l="l" t="t" r="r" b="b"/>
                <a:pathLst>
                  <a:path w="6463" h="9522" extrusionOk="0">
                    <a:moveTo>
                      <a:pt x="6463" y="0"/>
                    </a:moveTo>
                    <a:lnTo>
                      <a:pt x="5250" y="26"/>
                    </a:lnTo>
                    <a:lnTo>
                      <a:pt x="898" y="106"/>
                    </a:lnTo>
                    <a:lnTo>
                      <a:pt x="871" y="106"/>
                    </a:lnTo>
                    <a:lnTo>
                      <a:pt x="950" y="475"/>
                    </a:lnTo>
                    <a:lnTo>
                      <a:pt x="1030" y="923"/>
                    </a:lnTo>
                    <a:lnTo>
                      <a:pt x="1082" y="1556"/>
                    </a:lnTo>
                    <a:lnTo>
                      <a:pt x="1161" y="2347"/>
                    </a:lnTo>
                    <a:lnTo>
                      <a:pt x="1161" y="3297"/>
                    </a:lnTo>
                    <a:lnTo>
                      <a:pt x="1161" y="4431"/>
                    </a:lnTo>
                    <a:lnTo>
                      <a:pt x="1082" y="5723"/>
                    </a:lnTo>
                    <a:lnTo>
                      <a:pt x="1003" y="6251"/>
                    </a:lnTo>
                    <a:lnTo>
                      <a:pt x="898" y="6778"/>
                    </a:lnTo>
                    <a:lnTo>
                      <a:pt x="766" y="7280"/>
                    </a:lnTo>
                    <a:lnTo>
                      <a:pt x="634" y="7728"/>
                    </a:lnTo>
                    <a:lnTo>
                      <a:pt x="502" y="8150"/>
                    </a:lnTo>
                    <a:lnTo>
                      <a:pt x="344" y="8519"/>
                    </a:lnTo>
                    <a:lnTo>
                      <a:pt x="106" y="9073"/>
                    </a:lnTo>
                    <a:lnTo>
                      <a:pt x="1" y="9310"/>
                    </a:lnTo>
                    <a:lnTo>
                      <a:pt x="3008" y="9521"/>
                    </a:lnTo>
                    <a:lnTo>
                      <a:pt x="3087" y="9521"/>
                    </a:lnTo>
                    <a:lnTo>
                      <a:pt x="3087" y="9442"/>
                    </a:lnTo>
                    <a:lnTo>
                      <a:pt x="3219" y="9284"/>
                    </a:lnTo>
                    <a:lnTo>
                      <a:pt x="3799" y="8598"/>
                    </a:lnTo>
                    <a:lnTo>
                      <a:pt x="4326" y="7886"/>
                    </a:lnTo>
                    <a:lnTo>
                      <a:pt x="4828" y="7148"/>
                    </a:lnTo>
                    <a:lnTo>
                      <a:pt x="5329" y="6409"/>
                    </a:lnTo>
                    <a:lnTo>
                      <a:pt x="5751" y="5644"/>
                    </a:lnTo>
                    <a:lnTo>
                      <a:pt x="6146" y="4906"/>
                    </a:lnTo>
                    <a:lnTo>
                      <a:pt x="6463" y="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r" rtl="1"/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19" name="Google Shape;1509;p70">
                <a:extLst>
                  <a:ext uri="{FF2B5EF4-FFF2-40B4-BE49-F238E27FC236}">
                    <a16:creationId xmlns:a16="http://schemas.microsoft.com/office/drawing/2014/main" id="{532591F7-F43B-E822-5FED-587F4DE981AF}"/>
                  </a:ext>
                </a:extLst>
              </p:cNvPr>
              <p:cNvSpPr/>
              <p:nvPr/>
            </p:nvSpPr>
            <p:spPr>
              <a:xfrm>
                <a:off x="1482375" y="4518125"/>
                <a:ext cx="69900" cy="173450"/>
              </a:xfrm>
              <a:custGeom>
                <a:avLst/>
                <a:gdLst/>
                <a:ahLst/>
                <a:cxnLst/>
                <a:rect l="l" t="t" r="r" b="b"/>
                <a:pathLst>
                  <a:path w="2796" h="6938" extrusionOk="0">
                    <a:moveTo>
                      <a:pt x="2796" y="1"/>
                    </a:moveTo>
                    <a:lnTo>
                      <a:pt x="0" y="80"/>
                    </a:lnTo>
                    <a:lnTo>
                      <a:pt x="27" y="554"/>
                    </a:lnTo>
                    <a:lnTo>
                      <a:pt x="79" y="1609"/>
                    </a:lnTo>
                    <a:lnTo>
                      <a:pt x="106" y="3113"/>
                    </a:lnTo>
                    <a:lnTo>
                      <a:pt x="132" y="4933"/>
                    </a:lnTo>
                    <a:lnTo>
                      <a:pt x="106" y="6937"/>
                    </a:lnTo>
                    <a:lnTo>
                      <a:pt x="106" y="6937"/>
                    </a:lnTo>
                    <a:lnTo>
                      <a:pt x="528" y="6172"/>
                    </a:lnTo>
                    <a:lnTo>
                      <a:pt x="923" y="5434"/>
                    </a:lnTo>
                    <a:lnTo>
                      <a:pt x="1240" y="4774"/>
                    </a:lnTo>
                    <a:lnTo>
                      <a:pt x="1530" y="4141"/>
                    </a:lnTo>
                    <a:lnTo>
                      <a:pt x="1794" y="3456"/>
                    </a:lnTo>
                    <a:lnTo>
                      <a:pt x="2031" y="2796"/>
                    </a:lnTo>
                    <a:lnTo>
                      <a:pt x="2268" y="2111"/>
                    </a:lnTo>
                    <a:lnTo>
                      <a:pt x="2453" y="1398"/>
                    </a:lnTo>
                    <a:lnTo>
                      <a:pt x="2638" y="713"/>
                    </a:lnTo>
                    <a:lnTo>
                      <a:pt x="2796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r" rtl="1"/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20" name="Google Shape;1510;p70">
                <a:extLst>
                  <a:ext uri="{FF2B5EF4-FFF2-40B4-BE49-F238E27FC236}">
                    <a16:creationId xmlns:a16="http://schemas.microsoft.com/office/drawing/2014/main" id="{67C52E8D-2536-D459-9A30-5994E1E1BFF6}"/>
                  </a:ext>
                </a:extLst>
              </p:cNvPr>
              <p:cNvSpPr/>
              <p:nvPr/>
            </p:nvSpPr>
            <p:spPr>
              <a:xfrm>
                <a:off x="1399950" y="4704725"/>
                <a:ext cx="36950" cy="36950"/>
              </a:xfrm>
              <a:custGeom>
                <a:avLst/>
                <a:gdLst/>
                <a:ahLst/>
                <a:cxnLst/>
                <a:rect l="l" t="t" r="r" b="b"/>
                <a:pathLst>
                  <a:path w="1478" h="1478" extrusionOk="0">
                    <a:moveTo>
                      <a:pt x="739" y="1"/>
                    </a:moveTo>
                    <a:lnTo>
                      <a:pt x="581" y="27"/>
                    </a:lnTo>
                    <a:lnTo>
                      <a:pt x="449" y="53"/>
                    </a:lnTo>
                    <a:lnTo>
                      <a:pt x="317" y="133"/>
                    </a:lnTo>
                    <a:lnTo>
                      <a:pt x="211" y="212"/>
                    </a:lnTo>
                    <a:lnTo>
                      <a:pt x="132" y="344"/>
                    </a:lnTo>
                    <a:lnTo>
                      <a:pt x="53" y="449"/>
                    </a:lnTo>
                    <a:lnTo>
                      <a:pt x="0" y="607"/>
                    </a:lnTo>
                    <a:lnTo>
                      <a:pt x="0" y="739"/>
                    </a:lnTo>
                    <a:lnTo>
                      <a:pt x="0" y="897"/>
                    </a:lnTo>
                    <a:lnTo>
                      <a:pt x="53" y="1029"/>
                    </a:lnTo>
                    <a:lnTo>
                      <a:pt x="132" y="1161"/>
                    </a:lnTo>
                    <a:lnTo>
                      <a:pt x="211" y="1267"/>
                    </a:lnTo>
                    <a:lnTo>
                      <a:pt x="317" y="1372"/>
                    </a:lnTo>
                    <a:lnTo>
                      <a:pt x="449" y="1425"/>
                    </a:lnTo>
                    <a:lnTo>
                      <a:pt x="581" y="1478"/>
                    </a:lnTo>
                    <a:lnTo>
                      <a:pt x="897" y="1478"/>
                    </a:lnTo>
                    <a:lnTo>
                      <a:pt x="1029" y="1425"/>
                    </a:lnTo>
                    <a:lnTo>
                      <a:pt x="1161" y="1372"/>
                    </a:lnTo>
                    <a:lnTo>
                      <a:pt x="1266" y="1267"/>
                    </a:lnTo>
                    <a:lnTo>
                      <a:pt x="1372" y="1161"/>
                    </a:lnTo>
                    <a:lnTo>
                      <a:pt x="1425" y="1029"/>
                    </a:lnTo>
                    <a:lnTo>
                      <a:pt x="1477" y="897"/>
                    </a:lnTo>
                    <a:lnTo>
                      <a:pt x="1477" y="739"/>
                    </a:lnTo>
                    <a:lnTo>
                      <a:pt x="1477" y="607"/>
                    </a:lnTo>
                    <a:lnTo>
                      <a:pt x="1425" y="449"/>
                    </a:lnTo>
                    <a:lnTo>
                      <a:pt x="1372" y="344"/>
                    </a:lnTo>
                    <a:lnTo>
                      <a:pt x="1266" y="212"/>
                    </a:lnTo>
                    <a:lnTo>
                      <a:pt x="1161" y="133"/>
                    </a:lnTo>
                    <a:lnTo>
                      <a:pt x="1029" y="53"/>
                    </a:lnTo>
                    <a:lnTo>
                      <a:pt x="897" y="27"/>
                    </a:lnTo>
                    <a:lnTo>
                      <a:pt x="739" y="1"/>
                    </a:lnTo>
                    <a:close/>
                  </a:path>
                </a:pathLst>
              </a:custGeom>
              <a:solidFill>
                <a:srgbClr val="FFEEDC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r" rtl="1"/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21" name="Google Shape;1511;p70">
                <a:extLst>
                  <a:ext uri="{FF2B5EF4-FFF2-40B4-BE49-F238E27FC236}">
                    <a16:creationId xmlns:a16="http://schemas.microsoft.com/office/drawing/2014/main" id="{9F2B27BC-F7E9-2E21-314E-2061E5048114}"/>
                  </a:ext>
                </a:extLst>
              </p:cNvPr>
              <p:cNvSpPr/>
              <p:nvPr/>
            </p:nvSpPr>
            <p:spPr>
              <a:xfrm>
                <a:off x="405600" y="4135675"/>
                <a:ext cx="406850" cy="417425"/>
              </a:xfrm>
              <a:custGeom>
                <a:avLst/>
                <a:gdLst/>
                <a:ahLst/>
                <a:cxnLst/>
                <a:rect l="l" t="t" r="r" b="b"/>
                <a:pathLst>
                  <a:path w="16274" h="16697" extrusionOk="0">
                    <a:moveTo>
                      <a:pt x="7254" y="1"/>
                    </a:moveTo>
                    <a:lnTo>
                      <a:pt x="7043" y="54"/>
                    </a:lnTo>
                    <a:lnTo>
                      <a:pt x="6805" y="106"/>
                    </a:lnTo>
                    <a:lnTo>
                      <a:pt x="6594" y="212"/>
                    </a:lnTo>
                    <a:lnTo>
                      <a:pt x="6357" y="317"/>
                    </a:lnTo>
                    <a:lnTo>
                      <a:pt x="6119" y="476"/>
                    </a:lnTo>
                    <a:lnTo>
                      <a:pt x="5882" y="634"/>
                    </a:lnTo>
                    <a:lnTo>
                      <a:pt x="5381" y="1030"/>
                    </a:lnTo>
                    <a:lnTo>
                      <a:pt x="4880" y="1504"/>
                    </a:lnTo>
                    <a:lnTo>
                      <a:pt x="3851" y="2533"/>
                    </a:lnTo>
                    <a:lnTo>
                      <a:pt x="3165" y="3192"/>
                    </a:lnTo>
                    <a:lnTo>
                      <a:pt x="2453" y="3931"/>
                    </a:lnTo>
                    <a:lnTo>
                      <a:pt x="1662" y="4775"/>
                    </a:lnTo>
                    <a:lnTo>
                      <a:pt x="1266" y="5223"/>
                    </a:lnTo>
                    <a:lnTo>
                      <a:pt x="923" y="5698"/>
                    </a:lnTo>
                    <a:lnTo>
                      <a:pt x="607" y="6146"/>
                    </a:lnTo>
                    <a:lnTo>
                      <a:pt x="317" y="6568"/>
                    </a:lnTo>
                    <a:lnTo>
                      <a:pt x="132" y="6964"/>
                    </a:lnTo>
                    <a:lnTo>
                      <a:pt x="53" y="7149"/>
                    </a:lnTo>
                    <a:lnTo>
                      <a:pt x="0" y="7307"/>
                    </a:lnTo>
                    <a:lnTo>
                      <a:pt x="0" y="7465"/>
                    </a:lnTo>
                    <a:lnTo>
                      <a:pt x="0" y="7623"/>
                    </a:lnTo>
                    <a:lnTo>
                      <a:pt x="27" y="7755"/>
                    </a:lnTo>
                    <a:lnTo>
                      <a:pt x="79" y="7861"/>
                    </a:lnTo>
                    <a:lnTo>
                      <a:pt x="264" y="8045"/>
                    </a:lnTo>
                    <a:lnTo>
                      <a:pt x="449" y="8151"/>
                    </a:lnTo>
                    <a:lnTo>
                      <a:pt x="633" y="8204"/>
                    </a:lnTo>
                    <a:lnTo>
                      <a:pt x="818" y="8230"/>
                    </a:lnTo>
                    <a:lnTo>
                      <a:pt x="1029" y="8204"/>
                    </a:lnTo>
                    <a:lnTo>
                      <a:pt x="1240" y="8151"/>
                    </a:lnTo>
                    <a:lnTo>
                      <a:pt x="1662" y="7993"/>
                    </a:lnTo>
                    <a:lnTo>
                      <a:pt x="2005" y="7834"/>
                    </a:lnTo>
                    <a:lnTo>
                      <a:pt x="2189" y="7782"/>
                    </a:lnTo>
                    <a:lnTo>
                      <a:pt x="2374" y="7755"/>
                    </a:lnTo>
                    <a:lnTo>
                      <a:pt x="2532" y="7729"/>
                    </a:lnTo>
                    <a:lnTo>
                      <a:pt x="2717" y="7755"/>
                    </a:lnTo>
                    <a:lnTo>
                      <a:pt x="2875" y="7808"/>
                    </a:lnTo>
                    <a:lnTo>
                      <a:pt x="3033" y="7887"/>
                    </a:lnTo>
                    <a:lnTo>
                      <a:pt x="3271" y="8124"/>
                    </a:lnTo>
                    <a:lnTo>
                      <a:pt x="3693" y="8573"/>
                    </a:lnTo>
                    <a:lnTo>
                      <a:pt x="4853" y="9892"/>
                    </a:lnTo>
                    <a:lnTo>
                      <a:pt x="5592" y="10736"/>
                    </a:lnTo>
                    <a:lnTo>
                      <a:pt x="6410" y="11606"/>
                    </a:lnTo>
                    <a:lnTo>
                      <a:pt x="7306" y="12529"/>
                    </a:lnTo>
                    <a:lnTo>
                      <a:pt x="8256" y="13426"/>
                    </a:lnTo>
                    <a:lnTo>
                      <a:pt x="8731" y="13848"/>
                    </a:lnTo>
                    <a:lnTo>
                      <a:pt x="9205" y="14270"/>
                    </a:lnTo>
                    <a:lnTo>
                      <a:pt x="9706" y="14692"/>
                    </a:lnTo>
                    <a:lnTo>
                      <a:pt x="10208" y="15061"/>
                    </a:lnTo>
                    <a:lnTo>
                      <a:pt x="10682" y="15404"/>
                    </a:lnTo>
                    <a:lnTo>
                      <a:pt x="11183" y="15721"/>
                    </a:lnTo>
                    <a:lnTo>
                      <a:pt x="11685" y="16011"/>
                    </a:lnTo>
                    <a:lnTo>
                      <a:pt x="12159" y="16248"/>
                    </a:lnTo>
                    <a:lnTo>
                      <a:pt x="12634" y="16433"/>
                    </a:lnTo>
                    <a:lnTo>
                      <a:pt x="13082" y="16591"/>
                    </a:lnTo>
                    <a:lnTo>
                      <a:pt x="13531" y="16670"/>
                    </a:lnTo>
                    <a:lnTo>
                      <a:pt x="13979" y="16696"/>
                    </a:lnTo>
                    <a:lnTo>
                      <a:pt x="14190" y="16696"/>
                    </a:lnTo>
                    <a:lnTo>
                      <a:pt x="14401" y="16670"/>
                    </a:lnTo>
                    <a:lnTo>
                      <a:pt x="14612" y="16617"/>
                    </a:lnTo>
                    <a:lnTo>
                      <a:pt x="14797" y="16565"/>
                    </a:lnTo>
                    <a:lnTo>
                      <a:pt x="14981" y="16485"/>
                    </a:lnTo>
                    <a:lnTo>
                      <a:pt x="15192" y="16380"/>
                    </a:lnTo>
                    <a:lnTo>
                      <a:pt x="15351" y="16274"/>
                    </a:lnTo>
                    <a:lnTo>
                      <a:pt x="15535" y="16143"/>
                    </a:lnTo>
                    <a:lnTo>
                      <a:pt x="15694" y="15984"/>
                    </a:lnTo>
                    <a:lnTo>
                      <a:pt x="15852" y="15826"/>
                    </a:lnTo>
                    <a:lnTo>
                      <a:pt x="15957" y="15668"/>
                    </a:lnTo>
                    <a:lnTo>
                      <a:pt x="16063" y="15483"/>
                    </a:lnTo>
                    <a:lnTo>
                      <a:pt x="16142" y="15299"/>
                    </a:lnTo>
                    <a:lnTo>
                      <a:pt x="16195" y="15114"/>
                    </a:lnTo>
                    <a:lnTo>
                      <a:pt x="16248" y="14929"/>
                    </a:lnTo>
                    <a:lnTo>
                      <a:pt x="16274" y="14718"/>
                    </a:lnTo>
                    <a:lnTo>
                      <a:pt x="16274" y="14507"/>
                    </a:lnTo>
                    <a:lnTo>
                      <a:pt x="16274" y="14296"/>
                    </a:lnTo>
                    <a:lnTo>
                      <a:pt x="16195" y="13848"/>
                    </a:lnTo>
                    <a:lnTo>
                      <a:pt x="16063" y="13373"/>
                    </a:lnTo>
                    <a:lnTo>
                      <a:pt x="15878" y="12872"/>
                    </a:lnTo>
                    <a:lnTo>
                      <a:pt x="15667" y="12371"/>
                    </a:lnTo>
                    <a:lnTo>
                      <a:pt x="15377" y="11843"/>
                    </a:lnTo>
                    <a:lnTo>
                      <a:pt x="15061" y="11316"/>
                    </a:lnTo>
                    <a:lnTo>
                      <a:pt x="14718" y="10788"/>
                    </a:lnTo>
                    <a:lnTo>
                      <a:pt x="14322" y="10261"/>
                    </a:lnTo>
                    <a:lnTo>
                      <a:pt x="13926" y="9707"/>
                    </a:lnTo>
                    <a:lnTo>
                      <a:pt x="13056" y="8652"/>
                    </a:lnTo>
                    <a:lnTo>
                      <a:pt x="12159" y="7597"/>
                    </a:lnTo>
                    <a:lnTo>
                      <a:pt x="11236" y="6621"/>
                    </a:lnTo>
                    <a:lnTo>
                      <a:pt x="10366" y="5698"/>
                    </a:lnTo>
                    <a:lnTo>
                      <a:pt x="9548" y="4880"/>
                    </a:lnTo>
                    <a:lnTo>
                      <a:pt x="8335" y="3641"/>
                    </a:lnTo>
                    <a:lnTo>
                      <a:pt x="7966" y="3245"/>
                    </a:lnTo>
                    <a:lnTo>
                      <a:pt x="7887" y="3113"/>
                    </a:lnTo>
                    <a:lnTo>
                      <a:pt x="7860" y="3034"/>
                    </a:lnTo>
                    <a:lnTo>
                      <a:pt x="7913" y="2744"/>
                    </a:lnTo>
                    <a:lnTo>
                      <a:pt x="7992" y="2375"/>
                    </a:lnTo>
                    <a:lnTo>
                      <a:pt x="8098" y="1926"/>
                    </a:lnTo>
                    <a:lnTo>
                      <a:pt x="8177" y="1452"/>
                    </a:lnTo>
                    <a:lnTo>
                      <a:pt x="8203" y="1214"/>
                    </a:lnTo>
                    <a:lnTo>
                      <a:pt x="8229" y="1003"/>
                    </a:lnTo>
                    <a:lnTo>
                      <a:pt x="8203" y="766"/>
                    </a:lnTo>
                    <a:lnTo>
                      <a:pt x="8150" y="581"/>
                    </a:lnTo>
                    <a:lnTo>
                      <a:pt x="8098" y="397"/>
                    </a:lnTo>
                    <a:lnTo>
                      <a:pt x="7992" y="265"/>
                    </a:lnTo>
                    <a:lnTo>
                      <a:pt x="7860" y="133"/>
                    </a:lnTo>
                    <a:lnTo>
                      <a:pt x="7676" y="54"/>
                    </a:lnTo>
                    <a:lnTo>
                      <a:pt x="7465" y="27"/>
                    </a:lnTo>
                    <a:lnTo>
                      <a:pt x="7254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r" rtl="1"/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22" name="Google Shape;1512;p70">
                <a:extLst>
                  <a:ext uri="{FF2B5EF4-FFF2-40B4-BE49-F238E27FC236}">
                    <a16:creationId xmlns:a16="http://schemas.microsoft.com/office/drawing/2014/main" id="{2C86E456-FAEC-8A21-061A-F5642439F434}"/>
                  </a:ext>
                </a:extLst>
              </p:cNvPr>
              <p:cNvSpPr/>
              <p:nvPr/>
            </p:nvSpPr>
            <p:spPr>
              <a:xfrm>
                <a:off x="405600" y="4135675"/>
                <a:ext cx="406850" cy="417425"/>
              </a:xfrm>
              <a:custGeom>
                <a:avLst/>
                <a:gdLst/>
                <a:ahLst/>
                <a:cxnLst/>
                <a:rect l="l" t="t" r="r" b="b"/>
                <a:pathLst>
                  <a:path w="16274" h="16697" fill="none" extrusionOk="0">
                    <a:moveTo>
                      <a:pt x="3851" y="2533"/>
                    </a:moveTo>
                    <a:lnTo>
                      <a:pt x="3851" y="2533"/>
                    </a:lnTo>
                    <a:lnTo>
                      <a:pt x="3165" y="3192"/>
                    </a:lnTo>
                    <a:lnTo>
                      <a:pt x="2453" y="3931"/>
                    </a:lnTo>
                    <a:lnTo>
                      <a:pt x="1662" y="4775"/>
                    </a:lnTo>
                    <a:lnTo>
                      <a:pt x="1266" y="5223"/>
                    </a:lnTo>
                    <a:lnTo>
                      <a:pt x="923" y="5698"/>
                    </a:lnTo>
                    <a:lnTo>
                      <a:pt x="607" y="6146"/>
                    </a:lnTo>
                    <a:lnTo>
                      <a:pt x="317" y="6568"/>
                    </a:lnTo>
                    <a:lnTo>
                      <a:pt x="132" y="6964"/>
                    </a:lnTo>
                    <a:lnTo>
                      <a:pt x="53" y="7149"/>
                    </a:lnTo>
                    <a:lnTo>
                      <a:pt x="0" y="7307"/>
                    </a:lnTo>
                    <a:lnTo>
                      <a:pt x="0" y="7465"/>
                    </a:lnTo>
                    <a:lnTo>
                      <a:pt x="0" y="7623"/>
                    </a:lnTo>
                    <a:lnTo>
                      <a:pt x="27" y="7755"/>
                    </a:lnTo>
                    <a:lnTo>
                      <a:pt x="79" y="7861"/>
                    </a:lnTo>
                    <a:lnTo>
                      <a:pt x="79" y="7861"/>
                    </a:lnTo>
                    <a:lnTo>
                      <a:pt x="264" y="8045"/>
                    </a:lnTo>
                    <a:lnTo>
                      <a:pt x="449" y="8151"/>
                    </a:lnTo>
                    <a:lnTo>
                      <a:pt x="633" y="8204"/>
                    </a:lnTo>
                    <a:lnTo>
                      <a:pt x="818" y="8230"/>
                    </a:lnTo>
                    <a:lnTo>
                      <a:pt x="1029" y="8204"/>
                    </a:lnTo>
                    <a:lnTo>
                      <a:pt x="1240" y="8151"/>
                    </a:lnTo>
                    <a:lnTo>
                      <a:pt x="1662" y="7993"/>
                    </a:lnTo>
                    <a:lnTo>
                      <a:pt x="1662" y="7993"/>
                    </a:lnTo>
                    <a:lnTo>
                      <a:pt x="2005" y="7834"/>
                    </a:lnTo>
                    <a:lnTo>
                      <a:pt x="2189" y="7782"/>
                    </a:lnTo>
                    <a:lnTo>
                      <a:pt x="2374" y="7755"/>
                    </a:lnTo>
                    <a:lnTo>
                      <a:pt x="2532" y="7729"/>
                    </a:lnTo>
                    <a:lnTo>
                      <a:pt x="2717" y="7755"/>
                    </a:lnTo>
                    <a:lnTo>
                      <a:pt x="2875" y="7808"/>
                    </a:lnTo>
                    <a:lnTo>
                      <a:pt x="3033" y="7887"/>
                    </a:lnTo>
                    <a:lnTo>
                      <a:pt x="3033" y="7887"/>
                    </a:lnTo>
                    <a:lnTo>
                      <a:pt x="3271" y="8124"/>
                    </a:lnTo>
                    <a:lnTo>
                      <a:pt x="3693" y="8573"/>
                    </a:lnTo>
                    <a:lnTo>
                      <a:pt x="4853" y="9892"/>
                    </a:lnTo>
                    <a:lnTo>
                      <a:pt x="5592" y="10736"/>
                    </a:lnTo>
                    <a:lnTo>
                      <a:pt x="6410" y="11606"/>
                    </a:lnTo>
                    <a:lnTo>
                      <a:pt x="7306" y="12529"/>
                    </a:lnTo>
                    <a:lnTo>
                      <a:pt x="8256" y="13426"/>
                    </a:lnTo>
                    <a:lnTo>
                      <a:pt x="8731" y="13848"/>
                    </a:lnTo>
                    <a:lnTo>
                      <a:pt x="9205" y="14270"/>
                    </a:lnTo>
                    <a:lnTo>
                      <a:pt x="9706" y="14692"/>
                    </a:lnTo>
                    <a:lnTo>
                      <a:pt x="10208" y="15061"/>
                    </a:lnTo>
                    <a:lnTo>
                      <a:pt x="10682" y="15404"/>
                    </a:lnTo>
                    <a:lnTo>
                      <a:pt x="11183" y="15721"/>
                    </a:lnTo>
                    <a:lnTo>
                      <a:pt x="11685" y="16011"/>
                    </a:lnTo>
                    <a:lnTo>
                      <a:pt x="12159" y="16248"/>
                    </a:lnTo>
                    <a:lnTo>
                      <a:pt x="12634" y="16433"/>
                    </a:lnTo>
                    <a:lnTo>
                      <a:pt x="13082" y="16591"/>
                    </a:lnTo>
                    <a:lnTo>
                      <a:pt x="13531" y="16670"/>
                    </a:lnTo>
                    <a:lnTo>
                      <a:pt x="13979" y="16696"/>
                    </a:lnTo>
                    <a:lnTo>
                      <a:pt x="14190" y="16696"/>
                    </a:lnTo>
                    <a:lnTo>
                      <a:pt x="14401" y="16670"/>
                    </a:lnTo>
                    <a:lnTo>
                      <a:pt x="14612" y="16617"/>
                    </a:lnTo>
                    <a:lnTo>
                      <a:pt x="14797" y="16565"/>
                    </a:lnTo>
                    <a:lnTo>
                      <a:pt x="14981" y="16485"/>
                    </a:lnTo>
                    <a:lnTo>
                      <a:pt x="15192" y="16380"/>
                    </a:lnTo>
                    <a:lnTo>
                      <a:pt x="15351" y="16274"/>
                    </a:lnTo>
                    <a:lnTo>
                      <a:pt x="15535" y="16143"/>
                    </a:lnTo>
                    <a:lnTo>
                      <a:pt x="15535" y="16143"/>
                    </a:lnTo>
                    <a:lnTo>
                      <a:pt x="15694" y="15984"/>
                    </a:lnTo>
                    <a:lnTo>
                      <a:pt x="15852" y="15826"/>
                    </a:lnTo>
                    <a:lnTo>
                      <a:pt x="15957" y="15668"/>
                    </a:lnTo>
                    <a:lnTo>
                      <a:pt x="16063" y="15483"/>
                    </a:lnTo>
                    <a:lnTo>
                      <a:pt x="16142" y="15299"/>
                    </a:lnTo>
                    <a:lnTo>
                      <a:pt x="16195" y="15114"/>
                    </a:lnTo>
                    <a:lnTo>
                      <a:pt x="16248" y="14929"/>
                    </a:lnTo>
                    <a:lnTo>
                      <a:pt x="16274" y="14718"/>
                    </a:lnTo>
                    <a:lnTo>
                      <a:pt x="16274" y="14507"/>
                    </a:lnTo>
                    <a:lnTo>
                      <a:pt x="16274" y="14296"/>
                    </a:lnTo>
                    <a:lnTo>
                      <a:pt x="16195" y="13848"/>
                    </a:lnTo>
                    <a:lnTo>
                      <a:pt x="16063" y="13373"/>
                    </a:lnTo>
                    <a:lnTo>
                      <a:pt x="15878" y="12872"/>
                    </a:lnTo>
                    <a:lnTo>
                      <a:pt x="15667" y="12371"/>
                    </a:lnTo>
                    <a:lnTo>
                      <a:pt x="15377" y="11843"/>
                    </a:lnTo>
                    <a:lnTo>
                      <a:pt x="15061" y="11316"/>
                    </a:lnTo>
                    <a:lnTo>
                      <a:pt x="14718" y="10788"/>
                    </a:lnTo>
                    <a:lnTo>
                      <a:pt x="14322" y="10261"/>
                    </a:lnTo>
                    <a:lnTo>
                      <a:pt x="13926" y="9707"/>
                    </a:lnTo>
                    <a:lnTo>
                      <a:pt x="13056" y="8652"/>
                    </a:lnTo>
                    <a:lnTo>
                      <a:pt x="12159" y="7597"/>
                    </a:lnTo>
                    <a:lnTo>
                      <a:pt x="11236" y="6621"/>
                    </a:lnTo>
                    <a:lnTo>
                      <a:pt x="10366" y="5698"/>
                    </a:lnTo>
                    <a:lnTo>
                      <a:pt x="9548" y="4880"/>
                    </a:lnTo>
                    <a:lnTo>
                      <a:pt x="8335" y="3641"/>
                    </a:lnTo>
                    <a:lnTo>
                      <a:pt x="7966" y="3245"/>
                    </a:lnTo>
                    <a:lnTo>
                      <a:pt x="7887" y="3113"/>
                    </a:lnTo>
                    <a:lnTo>
                      <a:pt x="7860" y="3034"/>
                    </a:lnTo>
                    <a:lnTo>
                      <a:pt x="7860" y="3034"/>
                    </a:lnTo>
                    <a:lnTo>
                      <a:pt x="7913" y="2744"/>
                    </a:lnTo>
                    <a:lnTo>
                      <a:pt x="7992" y="2375"/>
                    </a:lnTo>
                    <a:lnTo>
                      <a:pt x="8098" y="1926"/>
                    </a:lnTo>
                    <a:lnTo>
                      <a:pt x="8177" y="1452"/>
                    </a:lnTo>
                    <a:lnTo>
                      <a:pt x="8203" y="1214"/>
                    </a:lnTo>
                    <a:lnTo>
                      <a:pt x="8229" y="1003"/>
                    </a:lnTo>
                    <a:lnTo>
                      <a:pt x="8203" y="766"/>
                    </a:lnTo>
                    <a:lnTo>
                      <a:pt x="8150" y="581"/>
                    </a:lnTo>
                    <a:lnTo>
                      <a:pt x="8098" y="397"/>
                    </a:lnTo>
                    <a:lnTo>
                      <a:pt x="7992" y="265"/>
                    </a:lnTo>
                    <a:lnTo>
                      <a:pt x="7860" y="133"/>
                    </a:lnTo>
                    <a:lnTo>
                      <a:pt x="7676" y="54"/>
                    </a:lnTo>
                    <a:lnTo>
                      <a:pt x="7676" y="54"/>
                    </a:lnTo>
                    <a:lnTo>
                      <a:pt x="7465" y="27"/>
                    </a:lnTo>
                    <a:lnTo>
                      <a:pt x="7254" y="1"/>
                    </a:lnTo>
                    <a:lnTo>
                      <a:pt x="7043" y="54"/>
                    </a:lnTo>
                    <a:lnTo>
                      <a:pt x="6805" y="106"/>
                    </a:lnTo>
                    <a:lnTo>
                      <a:pt x="6594" y="212"/>
                    </a:lnTo>
                    <a:lnTo>
                      <a:pt x="6357" y="317"/>
                    </a:lnTo>
                    <a:lnTo>
                      <a:pt x="6119" y="476"/>
                    </a:lnTo>
                    <a:lnTo>
                      <a:pt x="5882" y="634"/>
                    </a:lnTo>
                    <a:lnTo>
                      <a:pt x="5381" y="1030"/>
                    </a:lnTo>
                    <a:lnTo>
                      <a:pt x="4880" y="1504"/>
                    </a:lnTo>
                    <a:lnTo>
                      <a:pt x="3851" y="2533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r" rtl="1"/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23" name="Google Shape;1513;p70">
                <a:extLst>
                  <a:ext uri="{FF2B5EF4-FFF2-40B4-BE49-F238E27FC236}">
                    <a16:creationId xmlns:a16="http://schemas.microsoft.com/office/drawing/2014/main" id="{A6A2DC4A-79E5-9B47-55B2-C4045EC669E3}"/>
                  </a:ext>
                </a:extLst>
              </p:cNvPr>
              <p:cNvSpPr/>
              <p:nvPr/>
            </p:nvSpPr>
            <p:spPr>
              <a:xfrm>
                <a:off x="418775" y="4148875"/>
                <a:ext cx="170150" cy="166850"/>
              </a:xfrm>
              <a:custGeom>
                <a:avLst/>
                <a:gdLst/>
                <a:ahLst/>
                <a:cxnLst/>
                <a:rect l="l" t="t" r="r" b="b"/>
                <a:pathLst>
                  <a:path w="6806" h="6674" extrusionOk="0">
                    <a:moveTo>
                      <a:pt x="6700" y="53"/>
                    </a:moveTo>
                    <a:lnTo>
                      <a:pt x="6753" y="80"/>
                    </a:lnTo>
                    <a:lnTo>
                      <a:pt x="6753" y="106"/>
                    </a:lnTo>
                    <a:lnTo>
                      <a:pt x="6727" y="159"/>
                    </a:lnTo>
                    <a:lnTo>
                      <a:pt x="6621" y="370"/>
                    </a:lnTo>
                    <a:lnTo>
                      <a:pt x="6410" y="686"/>
                    </a:lnTo>
                    <a:lnTo>
                      <a:pt x="6067" y="1108"/>
                    </a:lnTo>
                    <a:lnTo>
                      <a:pt x="5645" y="1609"/>
                    </a:lnTo>
                    <a:lnTo>
                      <a:pt x="5091" y="2216"/>
                    </a:lnTo>
                    <a:lnTo>
                      <a:pt x="4458" y="2875"/>
                    </a:lnTo>
                    <a:lnTo>
                      <a:pt x="3693" y="3640"/>
                    </a:lnTo>
                    <a:lnTo>
                      <a:pt x="3034" y="4273"/>
                    </a:lnTo>
                    <a:lnTo>
                      <a:pt x="2375" y="4853"/>
                    </a:lnTo>
                    <a:lnTo>
                      <a:pt x="1768" y="5407"/>
                    </a:lnTo>
                    <a:lnTo>
                      <a:pt x="1214" y="5856"/>
                    </a:lnTo>
                    <a:lnTo>
                      <a:pt x="687" y="6251"/>
                    </a:lnTo>
                    <a:lnTo>
                      <a:pt x="344" y="6489"/>
                    </a:lnTo>
                    <a:lnTo>
                      <a:pt x="133" y="6594"/>
                    </a:lnTo>
                    <a:lnTo>
                      <a:pt x="54" y="6594"/>
                    </a:lnTo>
                    <a:lnTo>
                      <a:pt x="54" y="6568"/>
                    </a:lnTo>
                    <a:lnTo>
                      <a:pt x="80" y="6489"/>
                    </a:lnTo>
                    <a:lnTo>
                      <a:pt x="185" y="6278"/>
                    </a:lnTo>
                    <a:lnTo>
                      <a:pt x="396" y="5961"/>
                    </a:lnTo>
                    <a:lnTo>
                      <a:pt x="739" y="5566"/>
                    </a:lnTo>
                    <a:lnTo>
                      <a:pt x="1161" y="5038"/>
                    </a:lnTo>
                    <a:lnTo>
                      <a:pt x="1715" y="4458"/>
                    </a:lnTo>
                    <a:lnTo>
                      <a:pt x="2348" y="3772"/>
                    </a:lnTo>
                    <a:lnTo>
                      <a:pt x="3113" y="3034"/>
                    </a:lnTo>
                    <a:lnTo>
                      <a:pt x="3825" y="2321"/>
                    </a:lnTo>
                    <a:lnTo>
                      <a:pt x="4485" y="1741"/>
                    </a:lnTo>
                    <a:lnTo>
                      <a:pt x="5065" y="1214"/>
                    </a:lnTo>
                    <a:lnTo>
                      <a:pt x="5592" y="792"/>
                    </a:lnTo>
                    <a:lnTo>
                      <a:pt x="5988" y="475"/>
                    </a:lnTo>
                    <a:lnTo>
                      <a:pt x="6331" y="238"/>
                    </a:lnTo>
                    <a:lnTo>
                      <a:pt x="6568" y="106"/>
                    </a:lnTo>
                    <a:lnTo>
                      <a:pt x="6700" y="53"/>
                    </a:lnTo>
                    <a:close/>
                    <a:moveTo>
                      <a:pt x="6727" y="0"/>
                    </a:moveTo>
                    <a:lnTo>
                      <a:pt x="6621" y="27"/>
                    </a:lnTo>
                    <a:lnTo>
                      <a:pt x="6516" y="80"/>
                    </a:lnTo>
                    <a:lnTo>
                      <a:pt x="6357" y="159"/>
                    </a:lnTo>
                    <a:lnTo>
                      <a:pt x="5935" y="449"/>
                    </a:lnTo>
                    <a:lnTo>
                      <a:pt x="5461" y="818"/>
                    </a:lnTo>
                    <a:lnTo>
                      <a:pt x="4907" y="1293"/>
                    </a:lnTo>
                    <a:lnTo>
                      <a:pt x="4300" y="1820"/>
                    </a:lnTo>
                    <a:lnTo>
                      <a:pt x="3693" y="2401"/>
                    </a:lnTo>
                    <a:lnTo>
                      <a:pt x="3060" y="2981"/>
                    </a:lnTo>
                    <a:lnTo>
                      <a:pt x="2454" y="3587"/>
                    </a:lnTo>
                    <a:lnTo>
                      <a:pt x="1873" y="4194"/>
                    </a:lnTo>
                    <a:lnTo>
                      <a:pt x="1320" y="4801"/>
                    </a:lnTo>
                    <a:lnTo>
                      <a:pt x="845" y="5328"/>
                    </a:lnTo>
                    <a:lnTo>
                      <a:pt x="449" y="5803"/>
                    </a:lnTo>
                    <a:lnTo>
                      <a:pt x="159" y="6199"/>
                    </a:lnTo>
                    <a:lnTo>
                      <a:pt x="80" y="6357"/>
                    </a:lnTo>
                    <a:lnTo>
                      <a:pt x="1" y="6489"/>
                    </a:lnTo>
                    <a:lnTo>
                      <a:pt x="1" y="6594"/>
                    </a:lnTo>
                    <a:lnTo>
                      <a:pt x="1" y="6647"/>
                    </a:lnTo>
                    <a:lnTo>
                      <a:pt x="27" y="6647"/>
                    </a:lnTo>
                    <a:lnTo>
                      <a:pt x="80" y="6673"/>
                    </a:lnTo>
                    <a:lnTo>
                      <a:pt x="185" y="6647"/>
                    </a:lnTo>
                    <a:lnTo>
                      <a:pt x="423" y="6541"/>
                    </a:lnTo>
                    <a:lnTo>
                      <a:pt x="766" y="6304"/>
                    </a:lnTo>
                    <a:lnTo>
                      <a:pt x="1267" y="5908"/>
                    </a:lnTo>
                    <a:lnTo>
                      <a:pt x="1821" y="5460"/>
                    </a:lnTo>
                    <a:lnTo>
                      <a:pt x="2427" y="4906"/>
                    </a:lnTo>
                    <a:lnTo>
                      <a:pt x="3060" y="4326"/>
                    </a:lnTo>
                    <a:lnTo>
                      <a:pt x="3746" y="3667"/>
                    </a:lnTo>
                    <a:lnTo>
                      <a:pt x="4353" y="3060"/>
                    </a:lnTo>
                    <a:lnTo>
                      <a:pt x="4933" y="2453"/>
                    </a:lnTo>
                    <a:lnTo>
                      <a:pt x="5487" y="1873"/>
                    </a:lnTo>
                    <a:lnTo>
                      <a:pt x="5962" y="1319"/>
                    </a:lnTo>
                    <a:lnTo>
                      <a:pt x="6357" y="844"/>
                    </a:lnTo>
                    <a:lnTo>
                      <a:pt x="6647" y="449"/>
                    </a:lnTo>
                    <a:lnTo>
                      <a:pt x="6727" y="317"/>
                    </a:lnTo>
                    <a:lnTo>
                      <a:pt x="6779" y="185"/>
                    </a:lnTo>
                    <a:lnTo>
                      <a:pt x="6806" y="80"/>
                    </a:lnTo>
                    <a:lnTo>
                      <a:pt x="6779" y="27"/>
                    </a:lnTo>
                    <a:lnTo>
                      <a:pt x="6727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r" rtl="1"/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24" name="Google Shape;1514;p70">
                <a:extLst>
                  <a:ext uri="{FF2B5EF4-FFF2-40B4-BE49-F238E27FC236}">
                    <a16:creationId xmlns:a16="http://schemas.microsoft.com/office/drawing/2014/main" id="{A90CA8DC-CD74-AF4B-0663-B5A32B334F3E}"/>
                  </a:ext>
                </a:extLst>
              </p:cNvPr>
              <p:cNvSpPr/>
              <p:nvPr/>
            </p:nvSpPr>
            <p:spPr>
              <a:xfrm>
                <a:off x="536150" y="4282725"/>
                <a:ext cx="254550" cy="244650"/>
              </a:xfrm>
              <a:custGeom>
                <a:avLst/>
                <a:gdLst/>
                <a:ahLst/>
                <a:cxnLst/>
                <a:rect l="l" t="t" r="r" b="b"/>
                <a:pathLst>
                  <a:path w="10182" h="9786" extrusionOk="0">
                    <a:moveTo>
                      <a:pt x="3825" y="1"/>
                    </a:moveTo>
                    <a:lnTo>
                      <a:pt x="3772" y="53"/>
                    </a:lnTo>
                    <a:lnTo>
                      <a:pt x="3245" y="370"/>
                    </a:lnTo>
                    <a:lnTo>
                      <a:pt x="2348" y="976"/>
                    </a:lnTo>
                    <a:lnTo>
                      <a:pt x="1821" y="1372"/>
                    </a:lnTo>
                    <a:lnTo>
                      <a:pt x="1214" y="1820"/>
                    </a:lnTo>
                    <a:lnTo>
                      <a:pt x="607" y="2322"/>
                    </a:lnTo>
                    <a:lnTo>
                      <a:pt x="1" y="2849"/>
                    </a:lnTo>
                    <a:lnTo>
                      <a:pt x="212" y="3113"/>
                    </a:lnTo>
                    <a:lnTo>
                      <a:pt x="792" y="3825"/>
                    </a:lnTo>
                    <a:lnTo>
                      <a:pt x="1689" y="4827"/>
                    </a:lnTo>
                    <a:lnTo>
                      <a:pt x="2216" y="5407"/>
                    </a:lnTo>
                    <a:lnTo>
                      <a:pt x="2796" y="6014"/>
                    </a:lnTo>
                    <a:lnTo>
                      <a:pt x="3403" y="6621"/>
                    </a:lnTo>
                    <a:lnTo>
                      <a:pt x="4062" y="7201"/>
                    </a:lnTo>
                    <a:lnTo>
                      <a:pt x="4695" y="7781"/>
                    </a:lnTo>
                    <a:lnTo>
                      <a:pt x="5381" y="8335"/>
                    </a:lnTo>
                    <a:lnTo>
                      <a:pt x="6041" y="8810"/>
                    </a:lnTo>
                    <a:lnTo>
                      <a:pt x="6357" y="9021"/>
                    </a:lnTo>
                    <a:lnTo>
                      <a:pt x="6674" y="9206"/>
                    </a:lnTo>
                    <a:lnTo>
                      <a:pt x="7016" y="9364"/>
                    </a:lnTo>
                    <a:lnTo>
                      <a:pt x="7307" y="9522"/>
                    </a:lnTo>
                    <a:lnTo>
                      <a:pt x="7623" y="9628"/>
                    </a:lnTo>
                    <a:lnTo>
                      <a:pt x="7913" y="9707"/>
                    </a:lnTo>
                    <a:lnTo>
                      <a:pt x="8151" y="9759"/>
                    </a:lnTo>
                    <a:lnTo>
                      <a:pt x="8388" y="9786"/>
                    </a:lnTo>
                    <a:lnTo>
                      <a:pt x="8625" y="9786"/>
                    </a:lnTo>
                    <a:lnTo>
                      <a:pt x="8836" y="9759"/>
                    </a:lnTo>
                    <a:lnTo>
                      <a:pt x="9047" y="9707"/>
                    </a:lnTo>
                    <a:lnTo>
                      <a:pt x="9232" y="9628"/>
                    </a:lnTo>
                    <a:lnTo>
                      <a:pt x="9417" y="9522"/>
                    </a:lnTo>
                    <a:lnTo>
                      <a:pt x="9601" y="9364"/>
                    </a:lnTo>
                    <a:lnTo>
                      <a:pt x="9786" y="9153"/>
                    </a:lnTo>
                    <a:lnTo>
                      <a:pt x="9944" y="8915"/>
                    </a:lnTo>
                    <a:lnTo>
                      <a:pt x="10050" y="8652"/>
                    </a:lnTo>
                    <a:lnTo>
                      <a:pt x="10129" y="8388"/>
                    </a:lnTo>
                    <a:lnTo>
                      <a:pt x="10182" y="8124"/>
                    </a:lnTo>
                    <a:lnTo>
                      <a:pt x="10182" y="7860"/>
                    </a:lnTo>
                    <a:lnTo>
                      <a:pt x="10155" y="7570"/>
                    </a:lnTo>
                    <a:lnTo>
                      <a:pt x="10102" y="7280"/>
                    </a:lnTo>
                    <a:lnTo>
                      <a:pt x="9997" y="6884"/>
                    </a:lnTo>
                    <a:lnTo>
                      <a:pt x="9839" y="6489"/>
                    </a:lnTo>
                    <a:lnTo>
                      <a:pt x="9628" y="6093"/>
                    </a:lnTo>
                    <a:lnTo>
                      <a:pt x="9417" y="5698"/>
                    </a:lnTo>
                    <a:lnTo>
                      <a:pt x="9153" y="5328"/>
                    </a:lnTo>
                    <a:lnTo>
                      <a:pt x="8889" y="4933"/>
                    </a:lnTo>
                    <a:lnTo>
                      <a:pt x="8599" y="4563"/>
                    </a:lnTo>
                    <a:lnTo>
                      <a:pt x="8309" y="4194"/>
                    </a:lnTo>
                    <a:lnTo>
                      <a:pt x="7729" y="3535"/>
                    </a:lnTo>
                    <a:lnTo>
                      <a:pt x="7148" y="2955"/>
                    </a:lnTo>
                    <a:lnTo>
                      <a:pt x="6647" y="2480"/>
                    </a:lnTo>
                    <a:lnTo>
                      <a:pt x="6278" y="2137"/>
                    </a:lnTo>
                    <a:lnTo>
                      <a:pt x="5408" y="1425"/>
                    </a:lnTo>
                    <a:lnTo>
                      <a:pt x="4616" y="739"/>
                    </a:lnTo>
                    <a:lnTo>
                      <a:pt x="3825" y="1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r" rtl="1"/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25" name="Google Shape;1515;p70">
                <a:extLst>
                  <a:ext uri="{FF2B5EF4-FFF2-40B4-BE49-F238E27FC236}">
                    <a16:creationId xmlns:a16="http://schemas.microsoft.com/office/drawing/2014/main" id="{1B374C77-91BF-A0B4-8CE3-54687691F3F3}"/>
                  </a:ext>
                </a:extLst>
              </p:cNvPr>
              <p:cNvSpPr/>
              <p:nvPr/>
            </p:nvSpPr>
            <p:spPr>
              <a:xfrm>
                <a:off x="536150" y="4282725"/>
                <a:ext cx="254550" cy="244650"/>
              </a:xfrm>
              <a:custGeom>
                <a:avLst/>
                <a:gdLst/>
                <a:ahLst/>
                <a:cxnLst/>
                <a:rect l="l" t="t" r="r" b="b"/>
                <a:pathLst>
                  <a:path w="10182" h="9786" fill="none" extrusionOk="0">
                    <a:moveTo>
                      <a:pt x="10102" y="7280"/>
                    </a:moveTo>
                    <a:lnTo>
                      <a:pt x="10102" y="7280"/>
                    </a:lnTo>
                    <a:lnTo>
                      <a:pt x="10155" y="7570"/>
                    </a:lnTo>
                    <a:lnTo>
                      <a:pt x="10182" y="7860"/>
                    </a:lnTo>
                    <a:lnTo>
                      <a:pt x="10182" y="8124"/>
                    </a:lnTo>
                    <a:lnTo>
                      <a:pt x="10129" y="8388"/>
                    </a:lnTo>
                    <a:lnTo>
                      <a:pt x="10050" y="8652"/>
                    </a:lnTo>
                    <a:lnTo>
                      <a:pt x="9944" y="8915"/>
                    </a:lnTo>
                    <a:lnTo>
                      <a:pt x="9786" y="9153"/>
                    </a:lnTo>
                    <a:lnTo>
                      <a:pt x="9601" y="9364"/>
                    </a:lnTo>
                    <a:lnTo>
                      <a:pt x="9601" y="9364"/>
                    </a:lnTo>
                    <a:lnTo>
                      <a:pt x="9417" y="9522"/>
                    </a:lnTo>
                    <a:lnTo>
                      <a:pt x="9232" y="9628"/>
                    </a:lnTo>
                    <a:lnTo>
                      <a:pt x="9047" y="9707"/>
                    </a:lnTo>
                    <a:lnTo>
                      <a:pt x="8836" y="9759"/>
                    </a:lnTo>
                    <a:lnTo>
                      <a:pt x="8625" y="9786"/>
                    </a:lnTo>
                    <a:lnTo>
                      <a:pt x="8388" y="9786"/>
                    </a:lnTo>
                    <a:lnTo>
                      <a:pt x="8151" y="9759"/>
                    </a:lnTo>
                    <a:lnTo>
                      <a:pt x="7913" y="9707"/>
                    </a:lnTo>
                    <a:lnTo>
                      <a:pt x="7913" y="9707"/>
                    </a:lnTo>
                    <a:lnTo>
                      <a:pt x="7623" y="9628"/>
                    </a:lnTo>
                    <a:lnTo>
                      <a:pt x="7307" y="9522"/>
                    </a:lnTo>
                    <a:lnTo>
                      <a:pt x="7016" y="9364"/>
                    </a:lnTo>
                    <a:lnTo>
                      <a:pt x="6674" y="9206"/>
                    </a:lnTo>
                    <a:lnTo>
                      <a:pt x="6357" y="9021"/>
                    </a:lnTo>
                    <a:lnTo>
                      <a:pt x="6041" y="8810"/>
                    </a:lnTo>
                    <a:lnTo>
                      <a:pt x="5381" y="8335"/>
                    </a:lnTo>
                    <a:lnTo>
                      <a:pt x="4695" y="7781"/>
                    </a:lnTo>
                    <a:lnTo>
                      <a:pt x="4062" y="7201"/>
                    </a:lnTo>
                    <a:lnTo>
                      <a:pt x="3403" y="6621"/>
                    </a:lnTo>
                    <a:lnTo>
                      <a:pt x="2796" y="6014"/>
                    </a:lnTo>
                    <a:lnTo>
                      <a:pt x="2216" y="5407"/>
                    </a:lnTo>
                    <a:lnTo>
                      <a:pt x="1689" y="4827"/>
                    </a:lnTo>
                    <a:lnTo>
                      <a:pt x="792" y="3825"/>
                    </a:lnTo>
                    <a:lnTo>
                      <a:pt x="212" y="3113"/>
                    </a:lnTo>
                    <a:lnTo>
                      <a:pt x="1" y="2849"/>
                    </a:lnTo>
                    <a:lnTo>
                      <a:pt x="1" y="2849"/>
                    </a:lnTo>
                    <a:lnTo>
                      <a:pt x="607" y="2322"/>
                    </a:lnTo>
                    <a:lnTo>
                      <a:pt x="1214" y="1820"/>
                    </a:lnTo>
                    <a:lnTo>
                      <a:pt x="1821" y="1372"/>
                    </a:lnTo>
                    <a:lnTo>
                      <a:pt x="2348" y="976"/>
                    </a:lnTo>
                    <a:lnTo>
                      <a:pt x="3245" y="370"/>
                    </a:lnTo>
                    <a:lnTo>
                      <a:pt x="3772" y="53"/>
                    </a:lnTo>
                    <a:lnTo>
                      <a:pt x="3772" y="53"/>
                    </a:lnTo>
                    <a:lnTo>
                      <a:pt x="3825" y="1"/>
                    </a:lnTo>
                    <a:lnTo>
                      <a:pt x="3825" y="1"/>
                    </a:lnTo>
                    <a:lnTo>
                      <a:pt x="4616" y="739"/>
                    </a:lnTo>
                    <a:lnTo>
                      <a:pt x="5408" y="1425"/>
                    </a:lnTo>
                    <a:lnTo>
                      <a:pt x="6278" y="2137"/>
                    </a:lnTo>
                    <a:lnTo>
                      <a:pt x="6278" y="2137"/>
                    </a:lnTo>
                    <a:lnTo>
                      <a:pt x="6647" y="2480"/>
                    </a:lnTo>
                    <a:lnTo>
                      <a:pt x="7148" y="2955"/>
                    </a:lnTo>
                    <a:lnTo>
                      <a:pt x="7729" y="3535"/>
                    </a:lnTo>
                    <a:lnTo>
                      <a:pt x="8309" y="4194"/>
                    </a:lnTo>
                    <a:lnTo>
                      <a:pt x="8599" y="4563"/>
                    </a:lnTo>
                    <a:lnTo>
                      <a:pt x="8889" y="4933"/>
                    </a:lnTo>
                    <a:lnTo>
                      <a:pt x="9153" y="5328"/>
                    </a:lnTo>
                    <a:lnTo>
                      <a:pt x="9417" y="5698"/>
                    </a:lnTo>
                    <a:lnTo>
                      <a:pt x="9628" y="6093"/>
                    </a:lnTo>
                    <a:lnTo>
                      <a:pt x="9839" y="6489"/>
                    </a:lnTo>
                    <a:lnTo>
                      <a:pt x="9997" y="6884"/>
                    </a:lnTo>
                    <a:lnTo>
                      <a:pt x="10102" y="7280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r" rtl="1"/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26" name="Google Shape;1516;p70">
                <a:extLst>
                  <a:ext uri="{FF2B5EF4-FFF2-40B4-BE49-F238E27FC236}">
                    <a16:creationId xmlns:a16="http://schemas.microsoft.com/office/drawing/2014/main" id="{00C27339-1D79-0BC3-9617-89EF0E483F98}"/>
                  </a:ext>
                </a:extLst>
              </p:cNvPr>
              <p:cNvSpPr/>
              <p:nvPr/>
            </p:nvSpPr>
            <p:spPr>
              <a:xfrm>
                <a:off x="536150" y="4284050"/>
                <a:ext cx="94325" cy="71900"/>
              </a:xfrm>
              <a:custGeom>
                <a:avLst/>
                <a:gdLst/>
                <a:ahLst/>
                <a:cxnLst/>
                <a:rect l="l" t="t" r="r" b="b"/>
                <a:pathLst>
                  <a:path w="3773" h="2876" extrusionOk="0">
                    <a:moveTo>
                      <a:pt x="3772" y="0"/>
                    </a:moveTo>
                    <a:lnTo>
                      <a:pt x="3245" y="317"/>
                    </a:lnTo>
                    <a:lnTo>
                      <a:pt x="2348" y="923"/>
                    </a:lnTo>
                    <a:lnTo>
                      <a:pt x="1821" y="1319"/>
                    </a:lnTo>
                    <a:lnTo>
                      <a:pt x="1214" y="1767"/>
                    </a:lnTo>
                    <a:lnTo>
                      <a:pt x="607" y="2269"/>
                    </a:lnTo>
                    <a:lnTo>
                      <a:pt x="1" y="2796"/>
                    </a:lnTo>
                    <a:lnTo>
                      <a:pt x="291" y="2849"/>
                    </a:lnTo>
                    <a:lnTo>
                      <a:pt x="607" y="2875"/>
                    </a:lnTo>
                    <a:lnTo>
                      <a:pt x="871" y="2849"/>
                    </a:lnTo>
                    <a:lnTo>
                      <a:pt x="1135" y="2822"/>
                    </a:lnTo>
                    <a:lnTo>
                      <a:pt x="1399" y="2770"/>
                    </a:lnTo>
                    <a:lnTo>
                      <a:pt x="1636" y="2691"/>
                    </a:lnTo>
                    <a:lnTo>
                      <a:pt x="1900" y="2585"/>
                    </a:lnTo>
                    <a:lnTo>
                      <a:pt x="2137" y="2480"/>
                    </a:lnTo>
                    <a:lnTo>
                      <a:pt x="2374" y="2348"/>
                    </a:lnTo>
                    <a:lnTo>
                      <a:pt x="2585" y="2189"/>
                    </a:lnTo>
                    <a:lnTo>
                      <a:pt x="2823" y="1978"/>
                    </a:lnTo>
                    <a:lnTo>
                      <a:pt x="3034" y="1741"/>
                    </a:lnTo>
                    <a:lnTo>
                      <a:pt x="3218" y="1477"/>
                    </a:lnTo>
                    <a:lnTo>
                      <a:pt x="3403" y="1214"/>
                    </a:lnTo>
                    <a:lnTo>
                      <a:pt x="3535" y="923"/>
                    </a:lnTo>
                    <a:lnTo>
                      <a:pt x="3640" y="633"/>
                    </a:lnTo>
                    <a:lnTo>
                      <a:pt x="3720" y="317"/>
                    </a:lnTo>
                    <a:lnTo>
                      <a:pt x="3772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r" rtl="1"/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27" name="Google Shape;1517;p70">
                <a:extLst>
                  <a:ext uri="{FF2B5EF4-FFF2-40B4-BE49-F238E27FC236}">
                    <a16:creationId xmlns:a16="http://schemas.microsoft.com/office/drawing/2014/main" id="{340CDC8A-C261-C50F-524B-6BC77015A78B}"/>
                  </a:ext>
                </a:extLst>
              </p:cNvPr>
              <p:cNvSpPr/>
              <p:nvPr/>
            </p:nvSpPr>
            <p:spPr>
              <a:xfrm>
                <a:off x="536150" y="4284050"/>
                <a:ext cx="94325" cy="71900"/>
              </a:xfrm>
              <a:custGeom>
                <a:avLst/>
                <a:gdLst/>
                <a:ahLst/>
                <a:cxnLst/>
                <a:rect l="l" t="t" r="r" b="b"/>
                <a:pathLst>
                  <a:path w="3773" h="2876" fill="none" extrusionOk="0">
                    <a:moveTo>
                      <a:pt x="3772" y="0"/>
                    </a:moveTo>
                    <a:lnTo>
                      <a:pt x="3772" y="0"/>
                    </a:lnTo>
                    <a:lnTo>
                      <a:pt x="3245" y="317"/>
                    </a:lnTo>
                    <a:lnTo>
                      <a:pt x="2348" y="923"/>
                    </a:lnTo>
                    <a:lnTo>
                      <a:pt x="1821" y="1319"/>
                    </a:lnTo>
                    <a:lnTo>
                      <a:pt x="1214" y="1767"/>
                    </a:lnTo>
                    <a:lnTo>
                      <a:pt x="607" y="2269"/>
                    </a:lnTo>
                    <a:lnTo>
                      <a:pt x="1" y="2796"/>
                    </a:lnTo>
                    <a:lnTo>
                      <a:pt x="1" y="2796"/>
                    </a:lnTo>
                    <a:lnTo>
                      <a:pt x="291" y="2849"/>
                    </a:lnTo>
                    <a:lnTo>
                      <a:pt x="607" y="2875"/>
                    </a:lnTo>
                    <a:lnTo>
                      <a:pt x="607" y="2875"/>
                    </a:lnTo>
                    <a:lnTo>
                      <a:pt x="871" y="2849"/>
                    </a:lnTo>
                    <a:lnTo>
                      <a:pt x="1135" y="2822"/>
                    </a:lnTo>
                    <a:lnTo>
                      <a:pt x="1399" y="2770"/>
                    </a:lnTo>
                    <a:lnTo>
                      <a:pt x="1636" y="2691"/>
                    </a:lnTo>
                    <a:lnTo>
                      <a:pt x="1900" y="2585"/>
                    </a:lnTo>
                    <a:lnTo>
                      <a:pt x="2137" y="2480"/>
                    </a:lnTo>
                    <a:lnTo>
                      <a:pt x="2374" y="2348"/>
                    </a:lnTo>
                    <a:lnTo>
                      <a:pt x="2585" y="2189"/>
                    </a:lnTo>
                    <a:lnTo>
                      <a:pt x="2585" y="2189"/>
                    </a:lnTo>
                    <a:lnTo>
                      <a:pt x="2823" y="1978"/>
                    </a:lnTo>
                    <a:lnTo>
                      <a:pt x="3034" y="1741"/>
                    </a:lnTo>
                    <a:lnTo>
                      <a:pt x="3218" y="1477"/>
                    </a:lnTo>
                    <a:lnTo>
                      <a:pt x="3403" y="1214"/>
                    </a:lnTo>
                    <a:lnTo>
                      <a:pt x="3535" y="923"/>
                    </a:lnTo>
                    <a:lnTo>
                      <a:pt x="3640" y="633"/>
                    </a:lnTo>
                    <a:lnTo>
                      <a:pt x="3720" y="317"/>
                    </a:lnTo>
                    <a:lnTo>
                      <a:pt x="3772" y="0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r" rtl="1"/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28" name="Google Shape;1518;p70">
                <a:extLst>
                  <a:ext uri="{FF2B5EF4-FFF2-40B4-BE49-F238E27FC236}">
                    <a16:creationId xmlns:a16="http://schemas.microsoft.com/office/drawing/2014/main" id="{038D7569-CC71-30AF-1AE3-BED36C772EE0}"/>
                  </a:ext>
                </a:extLst>
              </p:cNvPr>
              <p:cNvSpPr/>
              <p:nvPr/>
            </p:nvSpPr>
            <p:spPr>
              <a:xfrm>
                <a:off x="733975" y="4464725"/>
                <a:ext cx="56725" cy="62650"/>
              </a:xfrm>
              <a:custGeom>
                <a:avLst/>
                <a:gdLst/>
                <a:ahLst/>
                <a:cxnLst/>
                <a:rect l="l" t="t" r="r" b="b"/>
                <a:pathLst>
                  <a:path w="2269" h="2506" extrusionOk="0">
                    <a:moveTo>
                      <a:pt x="2189" y="0"/>
                    </a:moveTo>
                    <a:lnTo>
                      <a:pt x="2084" y="422"/>
                    </a:lnTo>
                    <a:lnTo>
                      <a:pt x="1952" y="844"/>
                    </a:lnTo>
                    <a:lnTo>
                      <a:pt x="1741" y="1240"/>
                    </a:lnTo>
                    <a:lnTo>
                      <a:pt x="1609" y="1398"/>
                    </a:lnTo>
                    <a:lnTo>
                      <a:pt x="1477" y="1583"/>
                    </a:lnTo>
                    <a:lnTo>
                      <a:pt x="1345" y="1741"/>
                    </a:lnTo>
                    <a:lnTo>
                      <a:pt x="1187" y="1899"/>
                    </a:lnTo>
                    <a:lnTo>
                      <a:pt x="1002" y="2031"/>
                    </a:lnTo>
                    <a:lnTo>
                      <a:pt x="818" y="2137"/>
                    </a:lnTo>
                    <a:lnTo>
                      <a:pt x="633" y="2242"/>
                    </a:lnTo>
                    <a:lnTo>
                      <a:pt x="422" y="2321"/>
                    </a:lnTo>
                    <a:lnTo>
                      <a:pt x="211" y="2400"/>
                    </a:lnTo>
                    <a:lnTo>
                      <a:pt x="0" y="2427"/>
                    </a:lnTo>
                    <a:lnTo>
                      <a:pt x="238" y="2479"/>
                    </a:lnTo>
                    <a:lnTo>
                      <a:pt x="475" y="2506"/>
                    </a:lnTo>
                    <a:lnTo>
                      <a:pt x="712" y="2506"/>
                    </a:lnTo>
                    <a:lnTo>
                      <a:pt x="923" y="2479"/>
                    </a:lnTo>
                    <a:lnTo>
                      <a:pt x="1134" y="2427"/>
                    </a:lnTo>
                    <a:lnTo>
                      <a:pt x="1319" y="2348"/>
                    </a:lnTo>
                    <a:lnTo>
                      <a:pt x="1504" y="2242"/>
                    </a:lnTo>
                    <a:lnTo>
                      <a:pt x="1688" y="2084"/>
                    </a:lnTo>
                    <a:lnTo>
                      <a:pt x="1873" y="1873"/>
                    </a:lnTo>
                    <a:lnTo>
                      <a:pt x="2031" y="1635"/>
                    </a:lnTo>
                    <a:lnTo>
                      <a:pt x="2137" y="1372"/>
                    </a:lnTo>
                    <a:lnTo>
                      <a:pt x="2216" y="1108"/>
                    </a:lnTo>
                    <a:lnTo>
                      <a:pt x="2269" y="844"/>
                    </a:lnTo>
                    <a:lnTo>
                      <a:pt x="2269" y="580"/>
                    </a:lnTo>
                    <a:lnTo>
                      <a:pt x="2242" y="290"/>
                    </a:lnTo>
                    <a:lnTo>
                      <a:pt x="2189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r" rtl="1"/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29" name="Google Shape;1519;p70">
                <a:extLst>
                  <a:ext uri="{FF2B5EF4-FFF2-40B4-BE49-F238E27FC236}">
                    <a16:creationId xmlns:a16="http://schemas.microsoft.com/office/drawing/2014/main" id="{0A928022-CCC1-84FF-4D52-7DE60363081A}"/>
                  </a:ext>
                </a:extLst>
              </p:cNvPr>
              <p:cNvSpPr/>
              <p:nvPr/>
            </p:nvSpPr>
            <p:spPr>
              <a:xfrm>
                <a:off x="606050" y="4386900"/>
                <a:ext cx="36950" cy="36950"/>
              </a:xfrm>
              <a:custGeom>
                <a:avLst/>
                <a:gdLst/>
                <a:ahLst/>
                <a:cxnLst/>
                <a:rect l="l" t="t" r="r" b="b"/>
                <a:pathLst>
                  <a:path w="1478" h="1478" extrusionOk="0">
                    <a:moveTo>
                      <a:pt x="739" y="54"/>
                    </a:moveTo>
                    <a:lnTo>
                      <a:pt x="924" y="80"/>
                    </a:lnTo>
                    <a:lnTo>
                      <a:pt x="1082" y="159"/>
                    </a:lnTo>
                    <a:lnTo>
                      <a:pt x="1187" y="238"/>
                    </a:lnTo>
                    <a:lnTo>
                      <a:pt x="1293" y="344"/>
                    </a:lnTo>
                    <a:lnTo>
                      <a:pt x="1346" y="449"/>
                    </a:lnTo>
                    <a:lnTo>
                      <a:pt x="1398" y="581"/>
                    </a:lnTo>
                    <a:lnTo>
                      <a:pt x="1425" y="713"/>
                    </a:lnTo>
                    <a:lnTo>
                      <a:pt x="1398" y="845"/>
                    </a:lnTo>
                    <a:lnTo>
                      <a:pt x="1372" y="950"/>
                    </a:lnTo>
                    <a:lnTo>
                      <a:pt x="1319" y="1082"/>
                    </a:lnTo>
                    <a:lnTo>
                      <a:pt x="1240" y="1188"/>
                    </a:lnTo>
                    <a:lnTo>
                      <a:pt x="1135" y="1267"/>
                    </a:lnTo>
                    <a:lnTo>
                      <a:pt x="1029" y="1346"/>
                    </a:lnTo>
                    <a:lnTo>
                      <a:pt x="897" y="1399"/>
                    </a:lnTo>
                    <a:lnTo>
                      <a:pt x="633" y="1399"/>
                    </a:lnTo>
                    <a:lnTo>
                      <a:pt x="528" y="1372"/>
                    </a:lnTo>
                    <a:lnTo>
                      <a:pt x="396" y="1320"/>
                    </a:lnTo>
                    <a:lnTo>
                      <a:pt x="291" y="1240"/>
                    </a:lnTo>
                    <a:lnTo>
                      <a:pt x="211" y="1135"/>
                    </a:lnTo>
                    <a:lnTo>
                      <a:pt x="132" y="1029"/>
                    </a:lnTo>
                    <a:lnTo>
                      <a:pt x="80" y="898"/>
                    </a:lnTo>
                    <a:lnTo>
                      <a:pt x="53" y="766"/>
                    </a:lnTo>
                    <a:lnTo>
                      <a:pt x="80" y="634"/>
                    </a:lnTo>
                    <a:lnTo>
                      <a:pt x="106" y="502"/>
                    </a:lnTo>
                    <a:lnTo>
                      <a:pt x="159" y="396"/>
                    </a:lnTo>
                    <a:lnTo>
                      <a:pt x="238" y="291"/>
                    </a:lnTo>
                    <a:lnTo>
                      <a:pt x="343" y="185"/>
                    </a:lnTo>
                    <a:lnTo>
                      <a:pt x="449" y="133"/>
                    </a:lnTo>
                    <a:lnTo>
                      <a:pt x="581" y="80"/>
                    </a:lnTo>
                    <a:lnTo>
                      <a:pt x="739" y="54"/>
                    </a:lnTo>
                    <a:close/>
                    <a:moveTo>
                      <a:pt x="554" y="1"/>
                    </a:moveTo>
                    <a:lnTo>
                      <a:pt x="422" y="54"/>
                    </a:lnTo>
                    <a:lnTo>
                      <a:pt x="291" y="133"/>
                    </a:lnTo>
                    <a:lnTo>
                      <a:pt x="185" y="238"/>
                    </a:lnTo>
                    <a:lnTo>
                      <a:pt x="106" y="344"/>
                    </a:lnTo>
                    <a:lnTo>
                      <a:pt x="27" y="502"/>
                    </a:lnTo>
                    <a:lnTo>
                      <a:pt x="0" y="634"/>
                    </a:lnTo>
                    <a:lnTo>
                      <a:pt x="0" y="766"/>
                    </a:lnTo>
                    <a:lnTo>
                      <a:pt x="27" y="924"/>
                    </a:lnTo>
                    <a:lnTo>
                      <a:pt x="80" y="1056"/>
                    </a:lnTo>
                    <a:lnTo>
                      <a:pt x="132" y="1188"/>
                    </a:lnTo>
                    <a:lnTo>
                      <a:pt x="238" y="1293"/>
                    </a:lnTo>
                    <a:lnTo>
                      <a:pt x="370" y="1372"/>
                    </a:lnTo>
                    <a:lnTo>
                      <a:pt x="554" y="1451"/>
                    </a:lnTo>
                    <a:lnTo>
                      <a:pt x="739" y="1478"/>
                    </a:lnTo>
                    <a:lnTo>
                      <a:pt x="924" y="1451"/>
                    </a:lnTo>
                    <a:lnTo>
                      <a:pt x="1055" y="1399"/>
                    </a:lnTo>
                    <a:lnTo>
                      <a:pt x="1187" y="1346"/>
                    </a:lnTo>
                    <a:lnTo>
                      <a:pt x="1293" y="1240"/>
                    </a:lnTo>
                    <a:lnTo>
                      <a:pt x="1372" y="1109"/>
                    </a:lnTo>
                    <a:lnTo>
                      <a:pt x="1451" y="977"/>
                    </a:lnTo>
                    <a:lnTo>
                      <a:pt x="1477" y="845"/>
                    </a:lnTo>
                    <a:lnTo>
                      <a:pt x="1477" y="687"/>
                    </a:lnTo>
                    <a:lnTo>
                      <a:pt x="1451" y="555"/>
                    </a:lnTo>
                    <a:lnTo>
                      <a:pt x="1425" y="423"/>
                    </a:lnTo>
                    <a:lnTo>
                      <a:pt x="1346" y="291"/>
                    </a:lnTo>
                    <a:lnTo>
                      <a:pt x="1240" y="185"/>
                    </a:lnTo>
                    <a:lnTo>
                      <a:pt x="1108" y="106"/>
                    </a:lnTo>
                    <a:lnTo>
                      <a:pt x="976" y="27"/>
                    </a:lnTo>
                    <a:lnTo>
                      <a:pt x="844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r" rtl="1"/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30" name="Google Shape;1520;p70">
                <a:extLst>
                  <a:ext uri="{FF2B5EF4-FFF2-40B4-BE49-F238E27FC236}">
                    <a16:creationId xmlns:a16="http://schemas.microsoft.com/office/drawing/2014/main" id="{71BE3D0B-49F9-310B-C603-7914F2356706}"/>
                  </a:ext>
                </a:extLst>
              </p:cNvPr>
              <p:cNvSpPr/>
              <p:nvPr/>
            </p:nvSpPr>
            <p:spPr>
              <a:xfrm>
                <a:off x="697050" y="4413950"/>
                <a:ext cx="28375" cy="27700"/>
              </a:xfrm>
              <a:custGeom>
                <a:avLst/>
                <a:gdLst/>
                <a:ahLst/>
                <a:cxnLst/>
                <a:rect l="l" t="t" r="r" b="b"/>
                <a:pathLst>
                  <a:path w="1135" h="1108" extrusionOk="0">
                    <a:moveTo>
                      <a:pt x="712" y="53"/>
                    </a:moveTo>
                    <a:lnTo>
                      <a:pt x="818" y="106"/>
                    </a:lnTo>
                    <a:lnTo>
                      <a:pt x="923" y="185"/>
                    </a:lnTo>
                    <a:lnTo>
                      <a:pt x="976" y="238"/>
                    </a:lnTo>
                    <a:lnTo>
                      <a:pt x="1029" y="343"/>
                    </a:lnTo>
                    <a:lnTo>
                      <a:pt x="1055" y="422"/>
                    </a:lnTo>
                    <a:lnTo>
                      <a:pt x="1082" y="528"/>
                    </a:lnTo>
                    <a:lnTo>
                      <a:pt x="1082" y="633"/>
                    </a:lnTo>
                    <a:lnTo>
                      <a:pt x="1055" y="712"/>
                    </a:lnTo>
                    <a:lnTo>
                      <a:pt x="1002" y="818"/>
                    </a:lnTo>
                    <a:lnTo>
                      <a:pt x="950" y="897"/>
                    </a:lnTo>
                    <a:lnTo>
                      <a:pt x="871" y="950"/>
                    </a:lnTo>
                    <a:lnTo>
                      <a:pt x="791" y="1002"/>
                    </a:lnTo>
                    <a:lnTo>
                      <a:pt x="686" y="1055"/>
                    </a:lnTo>
                    <a:lnTo>
                      <a:pt x="501" y="1055"/>
                    </a:lnTo>
                    <a:lnTo>
                      <a:pt x="396" y="1029"/>
                    </a:lnTo>
                    <a:lnTo>
                      <a:pt x="317" y="1002"/>
                    </a:lnTo>
                    <a:lnTo>
                      <a:pt x="238" y="923"/>
                    </a:lnTo>
                    <a:lnTo>
                      <a:pt x="158" y="871"/>
                    </a:lnTo>
                    <a:lnTo>
                      <a:pt x="106" y="765"/>
                    </a:lnTo>
                    <a:lnTo>
                      <a:pt x="79" y="686"/>
                    </a:lnTo>
                    <a:lnTo>
                      <a:pt x="53" y="580"/>
                    </a:lnTo>
                    <a:lnTo>
                      <a:pt x="53" y="475"/>
                    </a:lnTo>
                    <a:lnTo>
                      <a:pt x="79" y="396"/>
                    </a:lnTo>
                    <a:lnTo>
                      <a:pt x="132" y="290"/>
                    </a:lnTo>
                    <a:lnTo>
                      <a:pt x="185" y="211"/>
                    </a:lnTo>
                    <a:lnTo>
                      <a:pt x="264" y="132"/>
                    </a:lnTo>
                    <a:lnTo>
                      <a:pt x="343" y="106"/>
                    </a:lnTo>
                    <a:lnTo>
                      <a:pt x="449" y="53"/>
                    </a:lnTo>
                    <a:close/>
                    <a:moveTo>
                      <a:pt x="422" y="0"/>
                    </a:moveTo>
                    <a:lnTo>
                      <a:pt x="317" y="53"/>
                    </a:lnTo>
                    <a:lnTo>
                      <a:pt x="238" y="106"/>
                    </a:lnTo>
                    <a:lnTo>
                      <a:pt x="158" y="185"/>
                    </a:lnTo>
                    <a:lnTo>
                      <a:pt x="79" y="264"/>
                    </a:lnTo>
                    <a:lnTo>
                      <a:pt x="53" y="369"/>
                    </a:lnTo>
                    <a:lnTo>
                      <a:pt x="27" y="475"/>
                    </a:lnTo>
                    <a:lnTo>
                      <a:pt x="0" y="580"/>
                    </a:lnTo>
                    <a:lnTo>
                      <a:pt x="27" y="686"/>
                    </a:lnTo>
                    <a:lnTo>
                      <a:pt x="53" y="791"/>
                    </a:lnTo>
                    <a:lnTo>
                      <a:pt x="106" y="871"/>
                    </a:lnTo>
                    <a:lnTo>
                      <a:pt x="238" y="1002"/>
                    </a:lnTo>
                    <a:lnTo>
                      <a:pt x="396" y="1082"/>
                    </a:lnTo>
                    <a:lnTo>
                      <a:pt x="580" y="1108"/>
                    </a:lnTo>
                    <a:lnTo>
                      <a:pt x="712" y="1108"/>
                    </a:lnTo>
                    <a:lnTo>
                      <a:pt x="818" y="1055"/>
                    </a:lnTo>
                    <a:lnTo>
                      <a:pt x="923" y="1002"/>
                    </a:lnTo>
                    <a:lnTo>
                      <a:pt x="1002" y="923"/>
                    </a:lnTo>
                    <a:lnTo>
                      <a:pt x="1055" y="844"/>
                    </a:lnTo>
                    <a:lnTo>
                      <a:pt x="1108" y="739"/>
                    </a:lnTo>
                    <a:lnTo>
                      <a:pt x="1134" y="633"/>
                    </a:lnTo>
                    <a:lnTo>
                      <a:pt x="1134" y="528"/>
                    </a:lnTo>
                    <a:lnTo>
                      <a:pt x="1108" y="422"/>
                    </a:lnTo>
                    <a:lnTo>
                      <a:pt x="1082" y="317"/>
                    </a:lnTo>
                    <a:lnTo>
                      <a:pt x="1029" y="211"/>
                    </a:lnTo>
                    <a:lnTo>
                      <a:pt x="950" y="132"/>
                    </a:lnTo>
                    <a:lnTo>
                      <a:pt x="844" y="79"/>
                    </a:lnTo>
                    <a:lnTo>
                      <a:pt x="765" y="27"/>
                    </a:lnTo>
                    <a:lnTo>
                      <a:pt x="660" y="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r" rtl="1"/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31" name="Google Shape;1521;p70">
                <a:extLst>
                  <a:ext uri="{FF2B5EF4-FFF2-40B4-BE49-F238E27FC236}">
                    <a16:creationId xmlns:a16="http://schemas.microsoft.com/office/drawing/2014/main" id="{5A81D08D-D0CB-7AD9-BD1B-ED85923C7A85}"/>
                  </a:ext>
                </a:extLst>
              </p:cNvPr>
              <p:cNvSpPr/>
              <p:nvPr/>
            </p:nvSpPr>
            <p:spPr>
              <a:xfrm>
                <a:off x="687800" y="4380325"/>
                <a:ext cx="22450" cy="22425"/>
              </a:xfrm>
              <a:custGeom>
                <a:avLst/>
                <a:gdLst/>
                <a:ahLst/>
                <a:cxnLst/>
                <a:rect l="l" t="t" r="r" b="b"/>
                <a:pathLst>
                  <a:path w="898" h="897" extrusionOk="0">
                    <a:moveTo>
                      <a:pt x="449" y="26"/>
                    </a:moveTo>
                    <a:lnTo>
                      <a:pt x="555" y="53"/>
                    </a:lnTo>
                    <a:lnTo>
                      <a:pt x="660" y="79"/>
                    </a:lnTo>
                    <a:lnTo>
                      <a:pt x="792" y="185"/>
                    </a:lnTo>
                    <a:lnTo>
                      <a:pt x="845" y="343"/>
                    </a:lnTo>
                    <a:lnTo>
                      <a:pt x="871" y="501"/>
                    </a:lnTo>
                    <a:lnTo>
                      <a:pt x="819" y="659"/>
                    </a:lnTo>
                    <a:lnTo>
                      <a:pt x="766" y="712"/>
                    </a:lnTo>
                    <a:lnTo>
                      <a:pt x="687" y="765"/>
                    </a:lnTo>
                    <a:lnTo>
                      <a:pt x="555" y="844"/>
                    </a:lnTo>
                    <a:lnTo>
                      <a:pt x="397" y="844"/>
                    </a:lnTo>
                    <a:lnTo>
                      <a:pt x="238" y="791"/>
                    </a:lnTo>
                    <a:lnTo>
                      <a:pt x="186" y="739"/>
                    </a:lnTo>
                    <a:lnTo>
                      <a:pt x="133" y="686"/>
                    </a:lnTo>
                    <a:lnTo>
                      <a:pt x="54" y="554"/>
                    </a:lnTo>
                    <a:lnTo>
                      <a:pt x="54" y="448"/>
                    </a:lnTo>
                    <a:lnTo>
                      <a:pt x="54" y="369"/>
                    </a:lnTo>
                    <a:lnTo>
                      <a:pt x="106" y="237"/>
                    </a:lnTo>
                    <a:lnTo>
                      <a:pt x="212" y="106"/>
                    </a:lnTo>
                    <a:lnTo>
                      <a:pt x="291" y="79"/>
                    </a:lnTo>
                    <a:lnTo>
                      <a:pt x="344" y="53"/>
                    </a:lnTo>
                    <a:lnTo>
                      <a:pt x="449" y="26"/>
                    </a:lnTo>
                    <a:close/>
                    <a:moveTo>
                      <a:pt x="344" y="0"/>
                    </a:moveTo>
                    <a:lnTo>
                      <a:pt x="265" y="26"/>
                    </a:lnTo>
                    <a:lnTo>
                      <a:pt x="186" y="79"/>
                    </a:lnTo>
                    <a:lnTo>
                      <a:pt x="133" y="132"/>
                    </a:lnTo>
                    <a:lnTo>
                      <a:pt x="80" y="211"/>
                    </a:lnTo>
                    <a:lnTo>
                      <a:pt x="27" y="290"/>
                    </a:lnTo>
                    <a:lnTo>
                      <a:pt x="1" y="369"/>
                    </a:lnTo>
                    <a:lnTo>
                      <a:pt x="1" y="475"/>
                    </a:lnTo>
                    <a:lnTo>
                      <a:pt x="27" y="554"/>
                    </a:lnTo>
                    <a:lnTo>
                      <a:pt x="54" y="633"/>
                    </a:lnTo>
                    <a:lnTo>
                      <a:pt x="106" y="712"/>
                    </a:lnTo>
                    <a:lnTo>
                      <a:pt x="159" y="765"/>
                    </a:lnTo>
                    <a:lnTo>
                      <a:pt x="238" y="818"/>
                    </a:lnTo>
                    <a:lnTo>
                      <a:pt x="344" y="870"/>
                    </a:lnTo>
                    <a:lnTo>
                      <a:pt x="449" y="897"/>
                    </a:lnTo>
                    <a:lnTo>
                      <a:pt x="555" y="870"/>
                    </a:lnTo>
                    <a:lnTo>
                      <a:pt x="660" y="844"/>
                    </a:lnTo>
                    <a:lnTo>
                      <a:pt x="713" y="791"/>
                    </a:lnTo>
                    <a:lnTo>
                      <a:pt x="792" y="739"/>
                    </a:lnTo>
                    <a:lnTo>
                      <a:pt x="845" y="659"/>
                    </a:lnTo>
                    <a:lnTo>
                      <a:pt x="871" y="580"/>
                    </a:lnTo>
                    <a:lnTo>
                      <a:pt x="898" y="501"/>
                    </a:lnTo>
                    <a:lnTo>
                      <a:pt x="898" y="422"/>
                    </a:lnTo>
                    <a:lnTo>
                      <a:pt x="898" y="343"/>
                    </a:lnTo>
                    <a:lnTo>
                      <a:pt x="871" y="237"/>
                    </a:lnTo>
                    <a:lnTo>
                      <a:pt x="819" y="185"/>
                    </a:lnTo>
                    <a:lnTo>
                      <a:pt x="766" y="106"/>
                    </a:lnTo>
                    <a:lnTo>
                      <a:pt x="687" y="53"/>
                    </a:lnTo>
                    <a:lnTo>
                      <a:pt x="608" y="26"/>
                    </a:lnTo>
                    <a:lnTo>
                      <a:pt x="528" y="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r" rtl="1"/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32" name="Google Shape;1522;p70">
                <a:extLst>
                  <a:ext uri="{FF2B5EF4-FFF2-40B4-BE49-F238E27FC236}">
                    <a16:creationId xmlns:a16="http://schemas.microsoft.com/office/drawing/2014/main" id="{D7111F5D-6C84-7568-926E-F0CBE6BC39BB}"/>
                  </a:ext>
                </a:extLst>
              </p:cNvPr>
              <p:cNvSpPr/>
              <p:nvPr/>
            </p:nvSpPr>
            <p:spPr>
              <a:xfrm>
                <a:off x="589575" y="4236575"/>
                <a:ext cx="56050" cy="63325"/>
              </a:xfrm>
              <a:custGeom>
                <a:avLst/>
                <a:gdLst/>
                <a:ahLst/>
                <a:cxnLst/>
                <a:rect l="l" t="t" r="r" b="b"/>
                <a:pathLst>
                  <a:path w="2242" h="2533" extrusionOk="0">
                    <a:moveTo>
                      <a:pt x="317" y="0"/>
                    </a:moveTo>
                    <a:lnTo>
                      <a:pt x="185" y="53"/>
                    </a:lnTo>
                    <a:lnTo>
                      <a:pt x="132" y="106"/>
                    </a:lnTo>
                    <a:lnTo>
                      <a:pt x="79" y="185"/>
                    </a:lnTo>
                    <a:lnTo>
                      <a:pt x="26" y="264"/>
                    </a:lnTo>
                    <a:lnTo>
                      <a:pt x="0" y="370"/>
                    </a:lnTo>
                    <a:lnTo>
                      <a:pt x="0" y="554"/>
                    </a:lnTo>
                    <a:lnTo>
                      <a:pt x="26" y="765"/>
                    </a:lnTo>
                    <a:lnTo>
                      <a:pt x="106" y="976"/>
                    </a:lnTo>
                    <a:lnTo>
                      <a:pt x="211" y="1161"/>
                    </a:lnTo>
                    <a:lnTo>
                      <a:pt x="343" y="1345"/>
                    </a:lnTo>
                    <a:lnTo>
                      <a:pt x="554" y="1662"/>
                    </a:lnTo>
                    <a:lnTo>
                      <a:pt x="765" y="1926"/>
                    </a:lnTo>
                    <a:lnTo>
                      <a:pt x="976" y="2137"/>
                    </a:lnTo>
                    <a:lnTo>
                      <a:pt x="1240" y="2348"/>
                    </a:lnTo>
                    <a:lnTo>
                      <a:pt x="1372" y="2427"/>
                    </a:lnTo>
                    <a:lnTo>
                      <a:pt x="1503" y="2480"/>
                    </a:lnTo>
                    <a:lnTo>
                      <a:pt x="1662" y="2532"/>
                    </a:lnTo>
                    <a:lnTo>
                      <a:pt x="1794" y="2532"/>
                    </a:lnTo>
                    <a:lnTo>
                      <a:pt x="1952" y="2506"/>
                    </a:lnTo>
                    <a:lnTo>
                      <a:pt x="2057" y="2453"/>
                    </a:lnTo>
                    <a:lnTo>
                      <a:pt x="2136" y="2374"/>
                    </a:lnTo>
                    <a:lnTo>
                      <a:pt x="2189" y="2269"/>
                    </a:lnTo>
                    <a:lnTo>
                      <a:pt x="2242" y="2163"/>
                    </a:lnTo>
                    <a:lnTo>
                      <a:pt x="2242" y="2058"/>
                    </a:lnTo>
                    <a:lnTo>
                      <a:pt x="2216" y="1847"/>
                    </a:lnTo>
                    <a:lnTo>
                      <a:pt x="2136" y="1609"/>
                    </a:lnTo>
                    <a:lnTo>
                      <a:pt x="1952" y="1266"/>
                    </a:lnTo>
                    <a:lnTo>
                      <a:pt x="1741" y="923"/>
                    </a:lnTo>
                    <a:lnTo>
                      <a:pt x="1503" y="607"/>
                    </a:lnTo>
                    <a:lnTo>
                      <a:pt x="1213" y="317"/>
                    </a:lnTo>
                    <a:lnTo>
                      <a:pt x="1108" y="238"/>
                    </a:lnTo>
                    <a:lnTo>
                      <a:pt x="976" y="159"/>
                    </a:lnTo>
                    <a:lnTo>
                      <a:pt x="818" y="79"/>
                    </a:lnTo>
                    <a:lnTo>
                      <a:pt x="659" y="27"/>
                    </a:lnTo>
                    <a:lnTo>
                      <a:pt x="475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r" rtl="1"/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33" name="Google Shape;1523;p70">
                <a:extLst>
                  <a:ext uri="{FF2B5EF4-FFF2-40B4-BE49-F238E27FC236}">
                    <a16:creationId xmlns:a16="http://schemas.microsoft.com/office/drawing/2014/main" id="{114D486F-0EA1-0F73-C45F-E5BC139612B1}"/>
                  </a:ext>
                </a:extLst>
              </p:cNvPr>
              <p:cNvSpPr/>
              <p:nvPr/>
            </p:nvSpPr>
            <p:spPr>
              <a:xfrm>
                <a:off x="647600" y="4303825"/>
                <a:ext cx="23750" cy="23775"/>
              </a:xfrm>
              <a:custGeom>
                <a:avLst/>
                <a:gdLst/>
                <a:ahLst/>
                <a:cxnLst/>
                <a:rect l="l" t="t" r="r" b="b"/>
                <a:pathLst>
                  <a:path w="950" h="951" extrusionOk="0">
                    <a:moveTo>
                      <a:pt x="369" y="1"/>
                    </a:moveTo>
                    <a:lnTo>
                      <a:pt x="264" y="53"/>
                    </a:lnTo>
                    <a:lnTo>
                      <a:pt x="185" y="106"/>
                    </a:lnTo>
                    <a:lnTo>
                      <a:pt x="132" y="159"/>
                    </a:lnTo>
                    <a:lnTo>
                      <a:pt x="79" y="238"/>
                    </a:lnTo>
                    <a:lnTo>
                      <a:pt x="26" y="317"/>
                    </a:lnTo>
                    <a:lnTo>
                      <a:pt x="0" y="396"/>
                    </a:lnTo>
                    <a:lnTo>
                      <a:pt x="0" y="502"/>
                    </a:lnTo>
                    <a:lnTo>
                      <a:pt x="26" y="581"/>
                    </a:lnTo>
                    <a:lnTo>
                      <a:pt x="53" y="686"/>
                    </a:lnTo>
                    <a:lnTo>
                      <a:pt x="106" y="765"/>
                    </a:lnTo>
                    <a:lnTo>
                      <a:pt x="158" y="818"/>
                    </a:lnTo>
                    <a:lnTo>
                      <a:pt x="237" y="871"/>
                    </a:lnTo>
                    <a:lnTo>
                      <a:pt x="317" y="924"/>
                    </a:lnTo>
                    <a:lnTo>
                      <a:pt x="396" y="924"/>
                    </a:lnTo>
                    <a:lnTo>
                      <a:pt x="501" y="950"/>
                    </a:lnTo>
                    <a:lnTo>
                      <a:pt x="580" y="924"/>
                    </a:lnTo>
                    <a:lnTo>
                      <a:pt x="686" y="897"/>
                    </a:lnTo>
                    <a:lnTo>
                      <a:pt x="765" y="845"/>
                    </a:lnTo>
                    <a:lnTo>
                      <a:pt x="818" y="792"/>
                    </a:lnTo>
                    <a:lnTo>
                      <a:pt x="870" y="713"/>
                    </a:lnTo>
                    <a:lnTo>
                      <a:pt x="923" y="634"/>
                    </a:lnTo>
                    <a:lnTo>
                      <a:pt x="950" y="528"/>
                    </a:lnTo>
                    <a:lnTo>
                      <a:pt x="950" y="449"/>
                    </a:lnTo>
                    <a:lnTo>
                      <a:pt x="923" y="343"/>
                    </a:lnTo>
                    <a:lnTo>
                      <a:pt x="897" y="264"/>
                    </a:lnTo>
                    <a:lnTo>
                      <a:pt x="844" y="185"/>
                    </a:lnTo>
                    <a:lnTo>
                      <a:pt x="791" y="106"/>
                    </a:lnTo>
                    <a:lnTo>
                      <a:pt x="712" y="53"/>
                    </a:lnTo>
                    <a:lnTo>
                      <a:pt x="633" y="27"/>
                    </a:lnTo>
                    <a:lnTo>
                      <a:pt x="554" y="1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r" rtl="1"/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34" name="Google Shape;1524;p70">
                <a:extLst>
                  <a:ext uri="{FF2B5EF4-FFF2-40B4-BE49-F238E27FC236}">
                    <a16:creationId xmlns:a16="http://schemas.microsoft.com/office/drawing/2014/main" id="{178D8831-3B14-2B74-723B-E75AE64FC13E}"/>
                  </a:ext>
                </a:extLst>
              </p:cNvPr>
              <p:cNvSpPr/>
              <p:nvPr/>
            </p:nvSpPr>
            <p:spPr>
              <a:xfrm>
                <a:off x="654175" y="4475925"/>
                <a:ext cx="68600" cy="47500"/>
              </a:xfrm>
              <a:custGeom>
                <a:avLst/>
                <a:gdLst/>
                <a:ahLst/>
                <a:cxnLst/>
                <a:rect l="l" t="t" r="r" b="b"/>
                <a:pathLst>
                  <a:path w="2744" h="1900" extrusionOk="0">
                    <a:moveTo>
                      <a:pt x="476" y="0"/>
                    </a:moveTo>
                    <a:lnTo>
                      <a:pt x="370" y="27"/>
                    </a:lnTo>
                    <a:lnTo>
                      <a:pt x="265" y="53"/>
                    </a:lnTo>
                    <a:lnTo>
                      <a:pt x="159" y="132"/>
                    </a:lnTo>
                    <a:lnTo>
                      <a:pt x="80" y="238"/>
                    </a:lnTo>
                    <a:lnTo>
                      <a:pt x="27" y="343"/>
                    </a:lnTo>
                    <a:lnTo>
                      <a:pt x="1" y="475"/>
                    </a:lnTo>
                    <a:lnTo>
                      <a:pt x="54" y="581"/>
                    </a:lnTo>
                    <a:lnTo>
                      <a:pt x="106" y="713"/>
                    </a:lnTo>
                    <a:lnTo>
                      <a:pt x="212" y="845"/>
                    </a:lnTo>
                    <a:lnTo>
                      <a:pt x="317" y="950"/>
                    </a:lnTo>
                    <a:lnTo>
                      <a:pt x="634" y="1187"/>
                    </a:lnTo>
                    <a:lnTo>
                      <a:pt x="977" y="1398"/>
                    </a:lnTo>
                    <a:lnTo>
                      <a:pt x="1320" y="1583"/>
                    </a:lnTo>
                    <a:lnTo>
                      <a:pt x="1610" y="1715"/>
                    </a:lnTo>
                    <a:lnTo>
                      <a:pt x="1821" y="1820"/>
                    </a:lnTo>
                    <a:lnTo>
                      <a:pt x="1953" y="1847"/>
                    </a:lnTo>
                    <a:lnTo>
                      <a:pt x="2111" y="1900"/>
                    </a:lnTo>
                    <a:lnTo>
                      <a:pt x="2269" y="1900"/>
                    </a:lnTo>
                    <a:lnTo>
                      <a:pt x="2401" y="1873"/>
                    </a:lnTo>
                    <a:lnTo>
                      <a:pt x="2533" y="1820"/>
                    </a:lnTo>
                    <a:lnTo>
                      <a:pt x="2665" y="1715"/>
                    </a:lnTo>
                    <a:lnTo>
                      <a:pt x="2717" y="1583"/>
                    </a:lnTo>
                    <a:lnTo>
                      <a:pt x="2744" y="1530"/>
                    </a:lnTo>
                    <a:lnTo>
                      <a:pt x="2717" y="1451"/>
                    </a:lnTo>
                    <a:lnTo>
                      <a:pt x="2691" y="1346"/>
                    </a:lnTo>
                    <a:lnTo>
                      <a:pt x="2612" y="1240"/>
                    </a:lnTo>
                    <a:lnTo>
                      <a:pt x="2427" y="1108"/>
                    </a:lnTo>
                    <a:lnTo>
                      <a:pt x="1689" y="581"/>
                    </a:lnTo>
                    <a:lnTo>
                      <a:pt x="1320" y="317"/>
                    </a:lnTo>
                    <a:lnTo>
                      <a:pt x="950" y="80"/>
                    </a:lnTo>
                    <a:lnTo>
                      <a:pt x="845" y="53"/>
                    </a:lnTo>
                    <a:lnTo>
                      <a:pt x="713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r" rtl="1"/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35" name="Google Shape;1525;p70">
                <a:extLst>
                  <a:ext uri="{FF2B5EF4-FFF2-40B4-BE49-F238E27FC236}">
                    <a16:creationId xmlns:a16="http://schemas.microsoft.com/office/drawing/2014/main" id="{269918FD-BE6F-EA5E-1D5D-DE713CA88CA3}"/>
                  </a:ext>
                </a:extLst>
              </p:cNvPr>
              <p:cNvSpPr/>
              <p:nvPr/>
            </p:nvSpPr>
            <p:spPr>
              <a:xfrm>
                <a:off x="1177075" y="4162725"/>
                <a:ext cx="427950" cy="327725"/>
              </a:xfrm>
              <a:custGeom>
                <a:avLst/>
                <a:gdLst/>
                <a:ahLst/>
                <a:cxnLst/>
                <a:rect l="l" t="t" r="r" b="b"/>
                <a:pathLst>
                  <a:path w="17118" h="13109" extrusionOk="0">
                    <a:moveTo>
                      <a:pt x="14507" y="0"/>
                    </a:moveTo>
                    <a:lnTo>
                      <a:pt x="14349" y="27"/>
                    </a:lnTo>
                    <a:lnTo>
                      <a:pt x="14190" y="53"/>
                    </a:lnTo>
                    <a:lnTo>
                      <a:pt x="14058" y="132"/>
                    </a:lnTo>
                    <a:lnTo>
                      <a:pt x="370" y="8730"/>
                    </a:lnTo>
                    <a:lnTo>
                      <a:pt x="264" y="8810"/>
                    </a:lnTo>
                    <a:lnTo>
                      <a:pt x="159" y="8941"/>
                    </a:lnTo>
                    <a:lnTo>
                      <a:pt x="80" y="9073"/>
                    </a:lnTo>
                    <a:lnTo>
                      <a:pt x="27" y="9205"/>
                    </a:lnTo>
                    <a:lnTo>
                      <a:pt x="0" y="9363"/>
                    </a:lnTo>
                    <a:lnTo>
                      <a:pt x="27" y="9522"/>
                    </a:lnTo>
                    <a:lnTo>
                      <a:pt x="53" y="9654"/>
                    </a:lnTo>
                    <a:lnTo>
                      <a:pt x="132" y="9812"/>
                    </a:lnTo>
                    <a:lnTo>
                      <a:pt x="1979" y="12740"/>
                    </a:lnTo>
                    <a:lnTo>
                      <a:pt x="2084" y="12871"/>
                    </a:lnTo>
                    <a:lnTo>
                      <a:pt x="2190" y="12977"/>
                    </a:lnTo>
                    <a:lnTo>
                      <a:pt x="2321" y="13056"/>
                    </a:lnTo>
                    <a:lnTo>
                      <a:pt x="2480" y="13082"/>
                    </a:lnTo>
                    <a:lnTo>
                      <a:pt x="2612" y="13109"/>
                    </a:lnTo>
                    <a:lnTo>
                      <a:pt x="2770" y="13109"/>
                    </a:lnTo>
                    <a:lnTo>
                      <a:pt x="2928" y="13056"/>
                    </a:lnTo>
                    <a:lnTo>
                      <a:pt x="3060" y="13003"/>
                    </a:lnTo>
                    <a:lnTo>
                      <a:pt x="16749" y="4405"/>
                    </a:lnTo>
                    <a:lnTo>
                      <a:pt x="16854" y="4299"/>
                    </a:lnTo>
                    <a:lnTo>
                      <a:pt x="16960" y="4168"/>
                    </a:lnTo>
                    <a:lnTo>
                      <a:pt x="17039" y="4036"/>
                    </a:lnTo>
                    <a:lnTo>
                      <a:pt x="17092" y="3904"/>
                    </a:lnTo>
                    <a:lnTo>
                      <a:pt x="17118" y="3746"/>
                    </a:lnTo>
                    <a:lnTo>
                      <a:pt x="17092" y="3614"/>
                    </a:lnTo>
                    <a:lnTo>
                      <a:pt x="17065" y="3455"/>
                    </a:lnTo>
                    <a:lnTo>
                      <a:pt x="16986" y="3324"/>
                    </a:lnTo>
                    <a:lnTo>
                      <a:pt x="15140" y="370"/>
                    </a:lnTo>
                    <a:lnTo>
                      <a:pt x="15034" y="238"/>
                    </a:lnTo>
                    <a:lnTo>
                      <a:pt x="14929" y="159"/>
                    </a:lnTo>
                    <a:lnTo>
                      <a:pt x="14797" y="79"/>
                    </a:lnTo>
                    <a:lnTo>
                      <a:pt x="14639" y="27"/>
                    </a:lnTo>
                    <a:lnTo>
                      <a:pt x="14507" y="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r" rtl="1"/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36" name="Google Shape;1526;p70">
                <a:extLst>
                  <a:ext uri="{FF2B5EF4-FFF2-40B4-BE49-F238E27FC236}">
                    <a16:creationId xmlns:a16="http://schemas.microsoft.com/office/drawing/2014/main" id="{50EA7B4A-C5D8-990F-4F47-5C24100CD381}"/>
                  </a:ext>
                </a:extLst>
              </p:cNvPr>
              <p:cNvSpPr/>
              <p:nvPr/>
            </p:nvSpPr>
            <p:spPr>
              <a:xfrm>
                <a:off x="1299725" y="4246450"/>
                <a:ext cx="178050" cy="163550"/>
              </a:xfrm>
              <a:custGeom>
                <a:avLst/>
                <a:gdLst/>
                <a:ahLst/>
                <a:cxnLst/>
                <a:rect l="l" t="t" r="r" b="b"/>
                <a:pathLst>
                  <a:path w="7122" h="6542" extrusionOk="0">
                    <a:moveTo>
                      <a:pt x="4959" y="80"/>
                    </a:moveTo>
                    <a:lnTo>
                      <a:pt x="7042" y="3377"/>
                    </a:lnTo>
                    <a:lnTo>
                      <a:pt x="2163" y="6463"/>
                    </a:lnTo>
                    <a:lnTo>
                      <a:pt x="79" y="3140"/>
                    </a:lnTo>
                    <a:lnTo>
                      <a:pt x="4959" y="80"/>
                    </a:lnTo>
                    <a:close/>
                    <a:moveTo>
                      <a:pt x="4985" y="1"/>
                    </a:moveTo>
                    <a:lnTo>
                      <a:pt x="27" y="3113"/>
                    </a:lnTo>
                    <a:lnTo>
                      <a:pt x="0" y="3113"/>
                    </a:lnTo>
                    <a:lnTo>
                      <a:pt x="2137" y="6516"/>
                    </a:lnTo>
                    <a:lnTo>
                      <a:pt x="2137" y="6542"/>
                    </a:lnTo>
                    <a:lnTo>
                      <a:pt x="7095" y="3430"/>
                    </a:lnTo>
                    <a:lnTo>
                      <a:pt x="7122" y="3403"/>
                    </a:lnTo>
                    <a:lnTo>
                      <a:pt x="5012" y="27"/>
                    </a:lnTo>
                    <a:lnTo>
                      <a:pt x="4985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r" rtl="1"/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37" name="Google Shape;1527;p70">
                <a:extLst>
                  <a:ext uri="{FF2B5EF4-FFF2-40B4-BE49-F238E27FC236}">
                    <a16:creationId xmlns:a16="http://schemas.microsoft.com/office/drawing/2014/main" id="{CECF06AA-9087-3DCC-9C70-AC3FE4A871AA}"/>
                  </a:ext>
                </a:extLst>
              </p:cNvPr>
              <p:cNvSpPr/>
              <p:nvPr/>
            </p:nvSpPr>
            <p:spPr>
              <a:xfrm>
                <a:off x="1217300" y="4383600"/>
                <a:ext cx="13875" cy="13875"/>
              </a:xfrm>
              <a:custGeom>
                <a:avLst/>
                <a:gdLst/>
                <a:ahLst/>
                <a:cxnLst/>
                <a:rect l="l" t="t" r="r" b="b"/>
                <a:pathLst>
                  <a:path w="555" h="555" extrusionOk="0">
                    <a:moveTo>
                      <a:pt x="238" y="1"/>
                    </a:moveTo>
                    <a:lnTo>
                      <a:pt x="132" y="54"/>
                    </a:lnTo>
                    <a:lnTo>
                      <a:pt x="27" y="133"/>
                    </a:lnTo>
                    <a:lnTo>
                      <a:pt x="0" y="212"/>
                    </a:lnTo>
                    <a:lnTo>
                      <a:pt x="0" y="317"/>
                    </a:lnTo>
                    <a:lnTo>
                      <a:pt x="27" y="423"/>
                    </a:lnTo>
                    <a:lnTo>
                      <a:pt x="106" y="528"/>
                    </a:lnTo>
                    <a:lnTo>
                      <a:pt x="211" y="555"/>
                    </a:lnTo>
                    <a:lnTo>
                      <a:pt x="317" y="555"/>
                    </a:lnTo>
                    <a:lnTo>
                      <a:pt x="422" y="528"/>
                    </a:lnTo>
                    <a:lnTo>
                      <a:pt x="501" y="449"/>
                    </a:lnTo>
                    <a:lnTo>
                      <a:pt x="554" y="344"/>
                    </a:lnTo>
                    <a:lnTo>
                      <a:pt x="554" y="238"/>
                    </a:lnTo>
                    <a:lnTo>
                      <a:pt x="501" y="133"/>
                    </a:lnTo>
                    <a:lnTo>
                      <a:pt x="422" y="54"/>
                    </a:lnTo>
                    <a:lnTo>
                      <a:pt x="343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r" rtl="1"/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38" name="Google Shape;1528;p70">
                <a:extLst>
                  <a:ext uri="{FF2B5EF4-FFF2-40B4-BE49-F238E27FC236}">
                    <a16:creationId xmlns:a16="http://schemas.microsoft.com/office/drawing/2014/main" id="{43BBD69D-93F4-2CEF-E545-7FA289F0746B}"/>
                  </a:ext>
                </a:extLst>
              </p:cNvPr>
              <p:cNvSpPr/>
              <p:nvPr/>
            </p:nvSpPr>
            <p:spPr>
              <a:xfrm>
                <a:off x="1260150" y="4393500"/>
                <a:ext cx="14525" cy="13875"/>
              </a:xfrm>
              <a:custGeom>
                <a:avLst/>
                <a:gdLst/>
                <a:ahLst/>
                <a:cxnLst/>
                <a:rect l="l" t="t" r="r" b="b"/>
                <a:pathLst>
                  <a:path w="581" h="555" extrusionOk="0">
                    <a:moveTo>
                      <a:pt x="238" y="1"/>
                    </a:moveTo>
                    <a:lnTo>
                      <a:pt x="133" y="27"/>
                    </a:lnTo>
                    <a:lnTo>
                      <a:pt x="53" y="106"/>
                    </a:lnTo>
                    <a:lnTo>
                      <a:pt x="27" y="212"/>
                    </a:lnTo>
                    <a:lnTo>
                      <a:pt x="1" y="317"/>
                    </a:lnTo>
                    <a:lnTo>
                      <a:pt x="53" y="423"/>
                    </a:lnTo>
                    <a:lnTo>
                      <a:pt x="133" y="502"/>
                    </a:lnTo>
                    <a:lnTo>
                      <a:pt x="238" y="554"/>
                    </a:lnTo>
                    <a:lnTo>
                      <a:pt x="344" y="554"/>
                    </a:lnTo>
                    <a:lnTo>
                      <a:pt x="449" y="502"/>
                    </a:lnTo>
                    <a:lnTo>
                      <a:pt x="528" y="423"/>
                    </a:lnTo>
                    <a:lnTo>
                      <a:pt x="581" y="343"/>
                    </a:lnTo>
                    <a:lnTo>
                      <a:pt x="581" y="212"/>
                    </a:lnTo>
                    <a:lnTo>
                      <a:pt x="528" y="106"/>
                    </a:lnTo>
                    <a:lnTo>
                      <a:pt x="449" y="27"/>
                    </a:lnTo>
                    <a:lnTo>
                      <a:pt x="370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r" rtl="1"/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39" name="Google Shape;1529;p70">
                <a:extLst>
                  <a:ext uri="{FF2B5EF4-FFF2-40B4-BE49-F238E27FC236}">
                    <a16:creationId xmlns:a16="http://schemas.microsoft.com/office/drawing/2014/main" id="{8A549D9B-9E20-2D84-479E-6FD82BA77A9F}"/>
                  </a:ext>
                </a:extLst>
              </p:cNvPr>
              <p:cNvSpPr/>
              <p:nvPr/>
            </p:nvSpPr>
            <p:spPr>
              <a:xfrm>
                <a:off x="1260150" y="4352625"/>
                <a:ext cx="13875" cy="13875"/>
              </a:xfrm>
              <a:custGeom>
                <a:avLst/>
                <a:gdLst/>
                <a:ahLst/>
                <a:cxnLst/>
                <a:rect l="l" t="t" r="r" b="b"/>
                <a:pathLst>
                  <a:path w="555" h="555" extrusionOk="0">
                    <a:moveTo>
                      <a:pt x="238" y="0"/>
                    </a:moveTo>
                    <a:lnTo>
                      <a:pt x="133" y="27"/>
                    </a:lnTo>
                    <a:lnTo>
                      <a:pt x="53" y="106"/>
                    </a:lnTo>
                    <a:lnTo>
                      <a:pt x="1" y="211"/>
                    </a:lnTo>
                    <a:lnTo>
                      <a:pt x="1" y="317"/>
                    </a:lnTo>
                    <a:lnTo>
                      <a:pt x="27" y="422"/>
                    </a:lnTo>
                    <a:lnTo>
                      <a:pt x="106" y="501"/>
                    </a:lnTo>
                    <a:lnTo>
                      <a:pt x="212" y="554"/>
                    </a:lnTo>
                    <a:lnTo>
                      <a:pt x="317" y="554"/>
                    </a:lnTo>
                    <a:lnTo>
                      <a:pt x="423" y="501"/>
                    </a:lnTo>
                    <a:lnTo>
                      <a:pt x="502" y="422"/>
                    </a:lnTo>
                    <a:lnTo>
                      <a:pt x="555" y="343"/>
                    </a:lnTo>
                    <a:lnTo>
                      <a:pt x="555" y="238"/>
                    </a:lnTo>
                    <a:lnTo>
                      <a:pt x="528" y="132"/>
                    </a:lnTo>
                    <a:lnTo>
                      <a:pt x="449" y="27"/>
                    </a:lnTo>
                    <a:lnTo>
                      <a:pt x="344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r" rtl="1"/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40" name="Google Shape;1530;p70">
                <a:extLst>
                  <a:ext uri="{FF2B5EF4-FFF2-40B4-BE49-F238E27FC236}">
                    <a16:creationId xmlns:a16="http://schemas.microsoft.com/office/drawing/2014/main" id="{7F3ECCD7-1DCB-17A2-3D64-59FB68C16A45}"/>
                  </a:ext>
                </a:extLst>
              </p:cNvPr>
              <p:cNvSpPr/>
              <p:nvPr/>
            </p:nvSpPr>
            <p:spPr>
              <a:xfrm>
                <a:off x="1296425" y="4411300"/>
                <a:ext cx="13875" cy="13875"/>
              </a:xfrm>
              <a:custGeom>
                <a:avLst/>
                <a:gdLst/>
                <a:ahLst/>
                <a:cxnLst/>
                <a:rect l="l" t="t" r="r" b="b"/>
                <a:pathLst>
                  <a:path w="555" h="555" extrusionOk="0">
                    <a:moveTo>
                      <a:pt x="238" y="1"/>
                    </a:moveTo>
                    <a:lnTo>
                      <a:pt x="132" y="27"/>
                    </a:lnTo>
                    <a:lnTo>
                      <a:pt x="53" y="106"/>
                    </a:lnTo>
                    <a:lnTo>
                      <a:pt x="0" y="212"/>
                    </a:lnTo>
                    <a:lnTo>
                      <a:pt x="0" y="317"/>
                    </a:lnTo>
                    <a:lnTo>
                      <a:pt x="53" y="423"/>
                    </a:lnTo>
                    <a:lnTo>
                      <a:pt x="132" y="502"/>
                    </a:lnTo>
                    <a:lnTo>
                      <a:pt x="211" y="555"/>
                    </a:lnTo>
                    <a:lnTo>
                      <a:pt x="343" y="555"/>
                    </a:lnTo>
                    <a:lnTo>
                      <a:pt x="449" y="528"/>
                    </a:lnTo>
                    <a:lnTo>
                      <a:pt x="528" y="449"/>
                    </a:lnTo>
                    <a:lnTo>
                      <a:pt x="554" y="344"/>
                    </a:lnTo>
                    <a:lnTo>
                      <a:pt x="554" y="238"/>
                    </a:lnTo>
                    <a:lnTo>
                      <a:pt x="528" y="133"/>
                    </a:lnTo>
                    <a:lnTo>
                      <a:pt x="449" y="53"/>
                    </a:lnTo>
                    <a:lnTo>
                      <a:pt x="343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r" rtl="1"/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41" name="Google Shape;1531;p70">
                <a:extLst>
                  <a:ext uri="{FF2B5EF4-FFF2-40B4-BE49-F238E27FC236}">
                    <a16:creationId xmlns:a16="http://schemas.microsoft.com/office/drawing/2014/main" id="{812810A3-584A-6C19-FFA5-3E174727693A}"/>
                  </a:ext>
                </a:extLst>
              </p:cNvPr>
              <p:cNvSpPr/>
              <p:nvPr/>
            </p:nvSpPr>
            <p:spPr>
              <a:xfrm>
                <a:off x="1250925" y="4435050"/>
                <a:ext cx="13875" cy="14525"/>
              </a:xfrm>
              <a:custGeom>
                <a:avLst/>
                <a:gdLst/>
                <a:ahLst/>
                <a:cxnLst/>
                <a:rect l="l" t="t" r="r" b="b"/>
                <a:pathLst>
                  <a:path w="555" h="581" extrusionOk="0">
                    <a:moveTo>
                      <a:pt x="238" y="0"/>
                    </a:moveTo>
                    <a:lnTo>
                      <a:pt x="132" y="53"/>
                    </a:lnTo>
                    <a:lnTo>
                      <a:pt x="53" y="132"/>
                    </a:lnTo>
                    <a:lnTo>
                      <a:pt x="0" y="238"/>
                    </a:lnTo>
                    <a:lnTo>
                      <a:pt x="0" y="343"/>
                    </a:lnTo>
                    <a:lnTo>
                      <a:pt x="27" y="449"/>
                    </a:lnTo>
                    <a:lnTo>
                      <a:pt x="106" y="528"/>
                    </a:lnTo>
                    <a:lnTo>
                      <a:pt x="211" y="580"/>
                    </a:lnTo>
                    <a:lnTo>
                      <a:pt x="317" y="580"/>
                    </a:lnTo>
                    <a:lnTo>
                      <a:pt x="422" y="528"/>
                    </a:lnTo>
                    <a:lnTo>
                      <a:pt x="502" y="449"/>
                    </a:lnTo>
                    <a:lnTo>
                      <a:pt x="554" y="343"/>
                    </a:lnTo>
                    <a:lnTo>
                      <a:pt x="554" y="238"/>
                    </a:lnTo>
                    <a:lnTo>
                      <a:pt x="528" y="132"/>
                    </a:lnTo>
                    <a:lnTo>
                      <a:pt x="449" y="53"/>
                    </a:lnTo>
                    <a:lnTo>
                      <a:pt x="343" y="27"/>
                    </a:lnTo>
                    <a:lnTo>
                      <a:pt x="238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r" rtl="1"/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42" name="Google Shape;1532;p70">
                <a:extLst>
                  <a:ext uri="{FF2B5EF4-FFF2-40B4-BE49-F238E27FC236}">
                    <a16:creationId xmlns:a16="http://schemas.microsoft.com/office/drawing/2014/main" id="{63673202-24CE-3651-D29A-AD39B622B393}"/>
                  </a:ext>
                </a:extLst>
              </p:cNvPr>
              <p:cNvSpPr/>
              <p:nvPr/>
            </p:nvSpPr>
            <p:spPr>
              <a:xfrm>
                <a:off x="1505450" y="4200975"/>
                <a:ext cx="14525" cy="13850"/>
              </a:xfrm>
              <a:custGeom>
                <a:avLst/>
                <a:gdLst/>
                <a:ahLst/>
                <a:cxnLst/>
                <a:rect l="l" t="t" r="r" b="b"/>
                <a:pathLst>
                  <a:path w="581" h="554" extrusionOk="0">
                    <a:moveTo>
                      <a:pt x="238" y="0"/>
                    </a:moveTo>
                    <a:lnTo>
                      <a:pt x="132" y="26"/>
                    </a:lnTo>
                    <a:lnTo>
                      <a:pt x="53" y="106"/>
                    </a:lnTo>
                    <a:lnTo>
                      <a:pt x="27" y="211"/>
                    </a:lnTo>
                    <a:lnTo>
                      <a:pt x="0" y="317"/>
                    </a:lnTo>
                    <a:lnTo>
                      <a:pt x="53" y="422"/>
                    </a:lnTo>
                    <a:lnTo>
                      <a:pt x="132" y="501"/>
                    </a:lnTo>
                    <a:lnTo>
                      <a:pt x="238" y="554"/>
                    </a:lnTo>
                    <a:lnTo>
                      <a:pt x="343" y="554"/>
                    </a:lnTo>
                    <a:lnTo>
                      <a:pt x="449" y="501"/>
                    </a:lnTo>
                    <a:lnTo>
                      <a:pt x="528" y="422"/>
                    </a:lnTo>
                    <a:lnTo>
                      <a:pt x="581" y="343"/>
                    </a:lnTo>
                    <a:lnTo>
                      <a:pt x="581" y="211"/>
                    </a:lnTo>
                    <a:lnTo>
                      <a:pt x="528" y="106"/>
                    </a:lnTo>
                    <a:lnTo>
                      <a:pt x="449" y="26"/>
                    </a:lnTo>
                    <a:lnTo>
                      <a:pt x="343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r" rtl="1"/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43" name="Google Shape;1533;p70">
                <a:extLst>
                  <a:ext uri="{FF2B5EF4-FFF2-40B4-BE49-F238E27FC236}">
                    <a16:creationId xmlns:a16="http://schemas.microsoft.com/office/drawing/2014/main" id="{EA5B48C6-69DC-6DB9-DD5E-F765239690DF}"/>
                  </a:ext>
                </a:extLst>
              </p:cNvPr>
              <p:cNvSpPr/>
              <p:nvPr/>
            </p:nvSpPr>
            <p:spPr>
              <a:xfrm>
                <a:off x="1456000" y="4233275"/>
                <a:ext cx="13875" cy="14525"/>
              </a:xfrm>
              <a:custGeom>
                <a:avLst/>
                <a:gdLst/>
                <a:ahLst/>
                <a:cxnLst/>
                <a:rect l="l" t="t" r="r" b="b"/>
                <a:pathLst>
                  <a:path w="555" h="581" extrusionOk="0">
                    <a:moveTo>
                      <a:pt x="238" y="0"/>
                    </a:moveTo>
                    <a:lnTo>
                      <a:pt x="132" y="53"/>
                    </a:lnTo>
                    <a:lnTo>
                      <a:pt x="53" y="132"/>
                    </a:lnTo>
                    <a:lnTo>
                      <a:pt x="0" y="211"/>
                    </a:lnTo>
                    <a:lnTo>
                      <a:pt x="0" y="343"/>
                    </a:lnTo>
                    <a:lnTo>
                      <a:pt x="53" y="449"/>
                    </a:lnTo>
                    <a:lnTo>
                      <a:pt x="132" y="528"/>
                    </a:lnTo>
                    <a:lnTo>
                      <a:pt x="211" y="554"/>
                    </a:lnTo>
                    <a:lnTo>
                      <a:pt x="343" y="581"/>
                    </a:lnTo>
                    <a:lnTo>
                      <a:pt x="449" y="528"/>
                    </a:lnTo>
                    <a:lnTo>
                      <a:pt x="528" y="449"/>
                    </a:lnTo>
                    <a:lnTo>
                      <a:pt x="554" y="343"/>
                    </a:lnTo>
                    <a:lnTo>
                      <a:pt x="554" y="238"/>
                    </a:lnTo>
                    <a:lnTo>
                      <a:pt x="528" y="132"/>
                    </a:lnTo>
                    <a:lnTo>
                      <a:pt x="449" y="53"/>
                    </a:lnTo>
                    <a:lnTo>
                      <a:pt x="343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r" rtl="1"/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44" name="Google Shape;1534;p70">
                <a:extLst>
                  <a:ext uri="{FF2B5EF4-FFF2-40B4-BE49-F238E27FC236}">
                    <a16:creationId xmlns:a16="http://schemas.microsoft.com/office/drawing/2014/main" id="{8ED5AF86-C0CD-2429-6C49-0DC907A1B23A}"/>
                  </a:ext>
                </a:extLst>
              </p:cNvPr>
              <p:cNvSpPr/>
              <p:nvPr/>
            </p:nvSpPr>
            <p:spPr>
              <a:xfrm>
                <a:off x="1495550" y="4243825"/>
                <a:ext cx="13875" cy="13875"/>
              </a:xfrm>
              <a:custGeom>
                <a:avLst/>
                <a:gdLst/>
                <a:ahLst/>
                <a:cxnLst/>
                <a:rect l="l" t="t" r="r" b="b"/>
                <a:pathLst>
                  <a:path w="555" h="555" extrusionOk="0">
                    <a:moveTo>
                      <a:pt x="238" y="0"/>
                    </a:moveTo>
                    <a:lnTo>
                      <a:pt x="133" y="53"/>
                    </a:lnTo>
                    <a:lnTo>
                      <a:pt x="53" y="132"/>
                    </a:lnTo>
                    <a:lnTo>
                      <a:pt x="1" y="211"/>
                    </a:lnTo>
                    <a:lnTo>
                      <a:pt x="1" y="343"/>
                    </a:lnTo>
                    <a:lnTo>
                      <a:pt x="27" y="449"/>
                    </a:lnTo>
                    <a:lnTo>
                      <a:pt x="106" y="528"/>
                    </a:lnTo>
                    <a:lnTo>
                      <a:pt x="212" y="554"/>
                    </a:lnTo>
                    <a:lnTo>
                      <a:pt x="317" y="554"/>
                    </a:lnTo>
                    <a:lnTo>
                      <a:pt x="423" y="528"/>
                    </a:lnTo>
                    <a:lnTo>
                      <a:pt x="502" y="449"/>
                    </a:lnTo>
                    <a:lnTo>
                      <a:pt x="555" y="343"/>
                    </a:lnTo>
                    <a:lnTo>
                      <a:pt x="555" y="238"/>
                    </a:lnTo>
                    <a:lnTo>
                      <a:pt x="528" y="132"/>
                    </a:lnTo>
                    <a:lnTo>
                      <a:pt x="449" y="53"/>
                    </a:lnTo>
                    <a:lnTo>
                      <a:pt x="344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r" rtl="1"/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45" name="Google Shape;1535;p70">
                <a:extLst>
                  <a:ext uri="{FF2B5EF4-FFF2-40B4-BE49-F238E27FC236}">
                    <a16:creationId xmlns:a16="http://schemas.microsoft.com/office/drawing/2014/main" id="{F51DCEBA-899C-1F9E-23BF-758F064832DF}"/>
                  </a:ext>
                </a:extLst>
              </p:cNvPr>
              <p:cNvSpPr/>
              <p:nvPr/>
            </p:nvSpPr>
            <p:spPr>
              <a:xfrm>
                <a:off x="1537750" y="4253725"/>
                <a:ext cx="13875" cy="13850"/>
              </a:xfrm>
              <a:custGeom>
                <a:avLst/>
                <a:gdLst/>
                <a:ahLst/>
                <a:cxnLst/>
                <a:rect l="l" t="t" r="r" b="b"/>
                <a:pathLst>
                  <a:path w="555" h="554" extrusionOk="0">
                    <a:moveTo>
                      <a:pt x="238" y="0"/>
                    </a:moveTo>
                    <a:lnTo>
                      <a:pt x="133" y="26"/>
                    </a:lnTo>
                    <a:lnTo>
                      <a:pt x="53" y="106"/>
                    </a:lnTo>
                    <a:lnTo>
                      <a:pt x="1" y="211"/>
                    </a:lnTo>
                    <a:lnTo>
                      <a:pt x="1" y="317"/>
                    </a:lnTo>
                    <a:lnTo>
                      <a:pt x="27" y="422"/>
                    </a:lnTo>
                    <a:lnTo>
                      <a:pt x="106" y="501"/>
                    </a:lnTo>
                    <a:lnTo>
                      <a:pt x="212" y="554"/>
                    </a:lnTo>
                    <a:lnTo>
                      <a:pt x="317" y="554"/>
                    </a:lnTo>
                    <a:lnTo>
                      <a:pt x="423" y="528"/>
                    </a:lnTo>
                    <a:lnTo>
                      <a:pt x="502" y="448"/>
                    </a:lnTo>
                    <a:lnTo>
                      <a:pt x="555" y="343"/>
                    </a:lnTo>
                    <a:lnTo>
                      <a:pt x="555" y="237"/>
                    </a:lnTo>
                    <a:lnTo>
                      <a:pt x="528" y="132"/>
                    </a:lnTo>
                    <a:lnTo>
                      <a:pt x="449" y="53"/>
                    </a:lnTo>
                    <a:lnTo>
                      <a:pt x="344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r" rtl="1"/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46" name="Google Shape;1536;p70">
                <a:extLst>
                  <a:ext uri="{FF2B5EF4-FFF2-40B4-BE49-F238E27FC236}">
                    <a16:creationId xmlns:a16="http://schemas.microsoft.com/office/drawing/2014/main" id="{7D908274-8667-F3BF-7DE8-30A5D64DB04C}"/>
                  </a:ext>
                </a:extLst>
              </p:cNvPr>
              <p:cNvSpPr/>
              <p:nvPr/>
            </p:nvSpPr>
            <p:spPr>
              <a:xfrm>
                <a:off x="1497525" y="4284700"/>
                <a:ext cx="13875" cy="13875"/>
              </a:xfrm>
              <a:custGeom>
                <a:avLst/>
                <a:gdLst/>
                <a:ahLst/>
                <a:cxnLst/>
                <a:rect l="l" t="t" r="r" b="b"/>
                <a:pathLst>
                  <a:path w="555" h="555" extrusionOk="0">
                    <a:moveTo>
                      <a:pt x="212" y="1"/>
                    </a:moveTo>
                    <a:lnTo>
                      <a:pt x="106" y="27"/>
                    </a:lnTo>
                    <a:lnTo>
                      <a:pt x="27" y="106"/>
                    </a:lnTo>
                    <a:lnTo>
                      <a:pt x="1" y="212"/>
                    </a:lnTo>
                    <a:lnTo>
                      <a:pt x="1" y="317"/>
                    </a:lnTo>
                    <a:lnTo>
                      <a:pt x="27" y="423"/>
                    </a:lnTo>
                    <a:lnTo>
                      <a:pt x="106" y="502"/>
                    </a:lnTo>
                    <a:lnTo>
                      <a:pt x="212" y="555"/>
                    </a:lnTo>
                    <a:lnTo>
                      <a:pt x="317" y="555"/>
                    </a:lnTo>
                    <a:lnTo>
                      <a:pt x="423" y="502"/>
                    </a:lnTo>
                    <a:lnTo>
                      <a:pt x="502" y="423"/>
                    </a:lnTo>
                    <a:lnTo>
                      <a:pt x="555" y="344"/>
                    </a:lnTo>
                    <a:lnTo>
                      <a:pt x="555" y="212"/>
                    </a:lnTo>
                    <a:lnTo>
                      <a:pt x="502" y="106"/>
                    </a:lnTo>
                    <a:lnTo>
                      <a:pt x="423" y="27"/>
                    </a:lnTo>
                    <a:lnTo>
                      <a:pt x="344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r" rtl="1"/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47" name="Google Shape;1537;p70">
                <a:extLst>
                  <a:ext uri="{FF2B5EF4-FFF2-40B4-BE49-F238E27FC236}">
                    <a16:creationId xmlns:a16="http://schemas.microsoft.com/office/drawing/2014/main" id="{CAE5CBC6-6165-10B7-2578-854B4D357AAD}"/>
                  </a:ext>
                </a:extLst>
              </p:cNvPr>
              <p:cNvSpPr/>
              <p:nvPr/>
            </p:nvSpPr>
            <p:spPr>
              <a:xfrm>
                <a:off x="430000" y="4484500"/>
                <a:ext cx="174750" cy="210375"/>
              </a:xfrm>
              <a:custGeom>
                <a:avLst/>
                <a:gdLst/>
                <a:ahLst/>
                <a:cxnLst/>
                <a:rect l="l" t="t" r="r" b="b"/>
                <a:pathLst>
                  <a:path w="6990" h="8415" extrusionOk="0">
                    <a:moveTo>
                      <a:pt x="4721" y="0"/>
                    </a:moveTo>
                    <a:lnTo>
                      <a:pt x="4405" y="27"/>
                    </a:lnTo>
                    <a:lnTo>
                      <a:pt x="4062" y="106"/>
                    </a:lnTo>
                    <a:lnTo>
                      <a:pt x="3746" y="211"/>
                    </a:lnTo>
                    <a:lnTo>
                      <a:pt x="3429" y="343"/>
                    </a:lnTo>
                    <a:lnTo>
                      <a:pt x="3086" y="528"/>
                    </a:lnTo>
                    <a:lnTo>
                      <a:pt x="2770" y="739"/>
                    </a:lnTo>
                    <a:lnTo>
                      <a:pt x="2453" y="976"/>
                    </a:lnTo>
                    <a:lnTo>
                      <a:pt x="2137" y="1240"/>
                    </a:lnTo>
                    <a:lnTo>
                      <a:pt x="1846" y="1557"/>
                    </a:lnTo>
                    <a:lnTo>
                      <a:pt x="1556" y="1873"/>
                    </a:lnTo>
                    <a:lnTo>
                      <a:pt x="1266" y="2242"/>
                    </a:lnTo>
                    <a:lnTo>
                      <a:pt x="1002" y="2612"/>
                    </a:lnTo>
                    <a:lnTo>
                      <a:pt x="1002" y="2638"/>
                    </a:lnTo>
                    <a:lnTo>
                      <a:pt x="791" y="3007"/>
                    </a:lnTo>
                    <a:lnTo>
                      <a:pt x="580" y="3376"/>
                    </a:lnTo>
                    <a:lnTo>
                      <a:pt x="422" y="3746"/>
                    </a:lnTo>
                    <a:lnTo>
                      <a:pt x="290" y="4115"/>
                    </a:lnTo>
                    <a:lnTo>
                      <a:pt x="185" y="4484"/>
                    </a:lnTo>
                    <a:lnTo>
                      <a:pt x="106" y="4853"/>
                    </a:lnTo>
                    <a:lnTo>
                      <a:pt x="53" y="5196"/>
                    </a:lnTo>
                    <a:lnTo>
                      <a:pt x="0" y="5566"/>
                    </a:lnTo>
                    <a:lnTo>
                      <a:pt x="0" y="5882"/>
                    </a:lnTo>
                    <a:lnTo>
                      <a:pt x="27" y="6225"/>
                    </a:lnTo>
                    <a:lnTo>
                      <a:pt x="53" y="6541"/>
                    </a:lnTo>
                    <a:lnTo>
                      <a:pt x="132" y="6832"/>
                    </a:lnTo>
                    <a:lnTo>
                      <a:pt x="238" y="7095"/>
                    </a:lnTo>
                    <a:lnTo>
                      <a:pt x="343" y="7359"/>
                    </a:lnTo>
                    <a:lnTo>
                      <a:pt x="501" y="7596"/>
                    </a:lnTo>
                    <a:lnTo>
                      <a:pt x="660" y="7807"/>
                    </a:lnTo>
                    <a:lnTo>
                      <a:pt x="844" y="7966"/>
                    </a:lnTo>
                    <a:lnTo>
                      <a:pt x="1055" y="8124"/>
                    </a:lnTo>
                    <a:lnTo>
                      <a:pt x="1319" y="8256"/>
                    </a:lnTo>
                    <a:lnTo>
                      <a:pt x="1609" y="8335"/>
                    </a:lnTo>
                    <a:lnTo>
                      <a:pt x="1899" y="8388"/>
                    </a:lnTo>
                    <a:lnTo>
                      <a:pt x="2216" y="8414"/>
                    </a:lnTo>
                    <a:lnTo>
                      <a:pt x="2532" y="8388"/>
                    </a:lnTo>
                    <a:lnTo>
                      <a:pt x="2875" y="8309"/>
                    </a:lnTo>
                    <a:lnTo>
                      <a:pt x="3192" y="8203"/>
                    </a:lnTo>
                    <a:lnTo>
                      <a:pt x="3535" y="8071"/>
                    </a:lnTo>
                    <a:lnTo>
                      <a:pt x="3877" y="7887"/>
                    </a:lnTo>
                    <a:lnTo>
                      <a:pt x="4194" y="7676"/>
                    </a:lnTo>
                    <a:lnTo>
                      <a:pt x="4537" y="7438"/>
                    </a:lnTo>
                    <a:lnTo>
                      <a:pt x="4853" y="7174"/>
                    </a:lnTo>
                    <a:lnTo>
                      <a:pt x="5143" y="6858"/>
                    </a:lnTo>
                    <a:lnTo>
                      <a:pt x="5434" y="6515"/>
                    </a:lnTo>
                    <a:lnTo>
                      <a:pt x="5724" y="6146"/>
                    </a:lnTo>
                    <a:lnTo>
                      <a:pt x="5987" y="5777"/>
                    </a:lnTo>
                    <a:lnTo>
                      <a:pt x="6251" y="5328"/>
                    </a:lnTo>
                    <a:lnTo>
                      <a:pt x="6436" y="4933"/>
                    </a:lnTo>
                    <a:lnTo>
                      <a:pt x="6594" y="4563"/>
                    </a:lnTo>
                    <a:lnTo>
                      <a:pt x="6726" y="4168"/>
                    </a:lnTo>
                    <a:lnTo>
                      <a:pt x="6831" y="3798"/>
                    </a:lnTo>
                    <a:lnTo>
                      <a:pt x="6911" y="3403"/>
                    </a:lnTo>
                    <a:lnTo>
                      <a:pt x="6963" y="3034"/>
                    </a:lnTo>
                    <a:lnTo>
                      <a:pt x="6990" y="2691"/>
                    </a:lnTo>
                    <a:lnTo>
                      <a:pt x="6963" y="2348"/>
                    </a:lnTo>
                    <a:lnTo>
                      <a:pt x="6937" y="2005"/>
                    </a:lnTo>
                    <a:lnTo>
                      <a:pt x="6884" y="1688"/>
                    </a:lnTo>
                    <a:lnTo>
                      <a:pt x="6779" y="1398"/>
                    </a:lnTo>
                    <a:lnTo>
                      <a:pt x="6673" y="1135"/>
                    </a:lnTo>
                    <a:lnTo>
                      <a:pt x="6541" y="871"/>
                    </a:lnTo>
                    <a:lnTo>
                      <a:pt x="6357" y="660"/>
                    </a:lnTo>
                    <a:lnTo>
                      <a:pt x="6172" y="475"/>
                    </a:lnTo>
                    <a:lnTo>
                      <a:pt x="5935" y="291"/>
                    </a:lnTo>
                    <a:lnTo>
                      <a:pt x="5856" y="264"/>
                    </a:lnTo>
                    <a:lnTo>
                      <a:pt x="5592" y="132"/>
                    </a:lnTo>
                    <a:lnTo>
                      <a:pt x="5328" y="53"/>
                    </a:lnTo>
                    <a:lnTo>
                      <a:pt x="5012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r" rtl="1"/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48" name="Google Shape;1538;p70">
                <a:extLst>
                  <a:ext uri="{FF2B5EF4-FFF2-40B4-BE49-F238E27FC236}">
                    <a16:creationId xmlns:a16="http://schemas.microsoft.com/office/drawing/2014/main" id="{1CF5213C-92F7-46F4-086F-C99A5AA4294A}"/>
                  </a:ext>
                </a:extLst>
              </p:cNvPr>
              <p:cNvSpPr/>
              <p:nvPr/>
            </p:nvSpPr>
            <p:spPr>
              <a:xfrm>
                <a:off x="418775" y="4475925"/>
                <a:ext cx="174775" cy="210375"/>
              </a:xfrm>
              <a:custGeom>
                <a:avLst/>
                <a:gdLst/>
                <a:ahLst/>
                <a:cxnLst/>
                <a:rect l="l" t="t" r="r" b="b"/>
                <a:pathLst>
                  <a:path w="6991" h="8415" extrusionOk="0">
                    <a:moveTo>
                      <a:pt x="4775" y="0"/>
                    </a:moveTo>
                    <a:lnTo>
                      <a:pt x="4458" y="27"/>
                    </a:lnTo>
                    <a:lnTo>
                      <a:pt x="4142" y="80"/>
                    </a:lnTo>
                    <a:lnTo>
                      <a:pt x="3799" y="185"/>
                    </a:lnTo>
                    <a:lnTo>
                      <a:pt x="3482" y="317"/>
                    </a:lnTo>
                    <a:lnTo>
                      <a:pt x="3139" y="502"/>
                    </a:lnTo>
                    <a:lnTo>
                      <a:pt x="2797" y="713"/>
                    </a:lnTo>
                    <a:lnTo>
                      <a:pt x="2480" y="950"/>
                    </a:lnTo>
                    <a:lnTo>
                      <a:pt x="2164" y="1214"/>
                    </a:lnTo>
                    <a:lnTo>
                      <a:pt x="1873" y="1530"/>
                    </a:lnTo>
                    <a:lnTo>
                      <a:pt x="1557" y="1847"/>
                    </a:lnTo>
                    <a:lnTo>
                      <a:pt x="1293" y="2216"/>
                    </a:lnTo>
                    <a:lnTo>
                      <a:pt x="1029" y="2585"/>
                    </a:lnTo>
                    <a:lnTo>
                      <a:pt x="1003" y="2638"/>
                    </a:lnTo>
                    <a:lnTo>
                      <a:pt x="766" y="3034"/>
                    </a:lnTo>
                    <a:lnTo>
                      <a:pt x="555" y="3456"/>
                    </a:lnTo>
                    <a:lnTo>
                      <a:pt x="370" y="3878"/>
                    </a:lnTo>
                    <a:lnTo>
                      <a:pt x="238" y="4273"/>
                    </a:lnTo>
                    <a:lnTo>
                      <a:pt x="133" y="4695"/>
                    </a:lnTo>
                    <a:lnTo>
                      <a:pt x="54" y="5091"/>
                    </a:lnTo>
                    <a:lnTo>
                      <a:pt x="1" y="5487"/>
                    </a:lnTo>
                    <a:lnTo>
                      <a:pt x="1" y="5856"/>
                    </a:lnTo>
                    <a:lnTo>
                      <a:pt x="27" y="6225"/>
                    </a:lnTo>
                    <a:lnTo>
                      <a:pt x="80" y="6568"/>
                    </a:lnTo>
                    <a:lnTo>
                      <a:pt x="159" y="6884"/>
                    </a:lnTo>
                    <a:lnTo>
                      <a:pt x="265" y="7201"/>
                    </a:lnTo>
                    <a:lnTo>
                      <a:pt x="423" y="7465"/>
                    </a:lnTo>
                    <a:lnTo>
                      <a:pt x="607" y="7702"/>
                    </a:lnTo>
                    <a:lnTo>
                      <a:pt x="818" y="7913"/>
                    </a:lnTo>
                    <a:lnTo>
                      <a:pt x="1056" y="8098"/>
                    </a:lnTo>
                    <a:lnTo>
                      <a:pt x="1109" y="8150"/>
                    </a:lnTo>
                    <a:lnTo>
                      <a:pt x="1372" y="8256"/>
                    </a:lnTo>
                    <a:lnTo>
                      <a:pt x="1662" y="8361"/>
                    </a:lnTo>
                    <a:lnTo>
                      <a:pt x="1953" y="8388"/>
                    </a:lnTo>
                    <a:lnTo>
                      <a:pt x="2269" y="8414"/>
                    </a:lnTo>
                    <a:lnTo>
                      <a:pt x="2586" y="8361"/>
                    </a:lnTo>
                    <a:lnTo>
                      <a:pt x="2928" y="8282"/>
                    </a:lnTo>
                    <a:lnTo>
                      <a:pt x="3245" y="8177"/>
                    </a:lnTo>
                    <a:lnTo>
                      <a:pt x="3561" y="8045"/>
                    </a:lnTo>
                    <a:lnTo>
                      <a:pt x="3904" y="7860"/>
                    </a:lnTo>
                    <a:lnTo>
                      <a:pt x="4221" y="7649"/>
                    </a:lnTo>
                    <a:lnTo>
                      <a:pt x="4537" y="7412"/>
                    </a:lnTo>
                    <a:lnTo>
                      <a:pt x="4854" y="7148"/>
                    </a:lnTo>
                    <a:lnTo>
                      <a:pt x="5170" y="6832"/>
                    </a:lnTo>
                    <a:lnTo>
                      <a:pt x="5461" y="6489"/>
                    </a:lnTo>
                    <a:lnTo>
                      <a:pt x="5724" y="6146"/>
                    </a:lnTo>
                    <a:lnTo>
                      <a:pt x="5988" y="5750"/>
                    </a:lnTo>
                    <a:lnTo>
                      <a:pt x="6146" y="5513"/>
                    </a:lnTo>
                    <a:lnTo>
                      <a:pt x="6331" y="5170"/>
                    </a:lnTo>
                    <a:lnTo>
                      <a:pt x="6489" y="4801"/>
                    </a:lnTo>
                    <a:lnTo>
                      <a:pt x="6621" y="4458"/>
                    </a:lnTo>
                    <a:lnTo>
                      <a:pt x="6753" y="4089"/>
                    </a:lnTo>
                    <a:lnTo>
                      <a:pt x="6832" y="3746"/>
                    </a:lnTo>
                    <a:lnTo>
                      <a:pt x="6911" y="3403"/>
                    </a:lnTo>
                    <a:lnTo>
                      <a:pt x="6964" y="3060"/>
                    </a:lnTo>
                    <a:lnTo>
                      <a:pt x="6990" y="2744"/>
                    </a:lnTo>
                    <a:lnTo>
                      <a:pt x="6990" y="2401"/>
                    </a:lnTo>
                    <a:lnTo>
                      <a:pt x="6964" y="2111"/>
                    </a:lnTo>
                    <a:lnTo>
                      <a:pt x="6911" y="1820"/>
                    </a:lnTo>
                    <a:lnTo>
                      <a:pt x="6832" y="1530"/>
                    </a:lnTo>
                    <a:lnTo>
                      <a:pt x="6753" y="1267"/>
                    </a:lnTo>
                    <a:lnTo>
                      <a:pt x="6621" y="1029"/>
                    </a:lnTo>
                    <a:lnTo>
                      <a:pt x="6489" y="792"/>
                    </a:lnTo>
                    <a:lnTo>
                      <a:pt x="6305" y="607"/>
                    </a:lnTo>
                    <a:lnTo>
                      <a:pt x="6146" y="423"/>
                    </a:lnTo>
                    <a:lnTo>
                      <a:pt x="5935" y="291"/>
                    </a:lnTo>
                    <a:lnTo>
                      <a:pt x="5672" y="159"/>
                    </a:lnTo>
                    <a:lnTo>
                      <a:pt x="5381" y="53"/>
                    </a:lnTo>
                    <a:lnTo>
                      <a:pt x="5091" y="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r" rtl="1"/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49" name="Google Shape;1539;p70">
                <a:extLst>
                  <a:ext uri="{FF2B5EF4-FFF2-40B4-BE49-F238E27FC236}">
                    <a16:creationId xmlns:a16="http://schemas.microsoft.com/office/drawing/2014/main" id="{53764026-85F6-B6FC-9B7A-1EF4198AEA15}"/>
                  </a:ext>
                </a:extLst>
              </p:cNvPr>
              <p:cNvSpPr/>
              <p:nvPr/>
            </p:nvSpPr>
            <p:spPr>
              <a:xfrm>
                <a:off x="444500" y="4475925"/>
                <a:ext cx="149050" cy="137825"/>
              </a:xfrm>
              <a:custGeom>
                <a:avLst/>
                <a:gdLst/>
                <a:ahLst/>
                <a:cxnLst/>
                <a:rect l="l" t="t" r="r" b="b"/>
                <a:pathLst>
                  <a:path w="5962" h="5513" extrusionOk="0">
                    <a:moveTo>
                      <a:pt x="3746" y="0"/>
                    </a:moveTo>
                    <a:lnTo>
                      <a:pt x="3429" y="27"/>
                    </a:lnTo>
                    <a:lnTo>
                      <a:pt x="3113" y="80"/>
                    </a:lnTo>
                    <a:lnTo>
                      <a:pt x="2770" y="185"/>
                    </a:lnTo>
                    <a:lnTo>
                      <a:pt x="2453" y="317"/>
                    </a:lnTo>
                    <a:lnTo>
                      <a:pt x="2110" y="502"/>
                    </a:lnTo>
                    <a:lnTo>
                      <a:pt x="1768" y="713"/>
                    </a:lnTo>
                    <a:lnTo>
                      <a:pt x="1451" y="950"/>
                    </a:lnTo>
                    <a:lnTo>
                      <a:pt x="1135" y="1214"/>
                    </a:lnTo>
                    <a:lnTo>
                      <a:pt x="844" y="1530"/>
                    </a:lnTo>
                    <a:lnTo>
                      <a:pt x="528" y="1847"/>
                    </a:lnTo>
                    <a:lnTo>
                      <a:pt x="264" y="2216"/>
                    </a:lnTo>
                    <a:lnTo>
                      <a:pt x="0" y="2585"/>
                    </a:lnTo>
                    <a:lnTo>
                      <a:pt x="422" y="2955"/>
                    </a:lnTo>
                    <a:lnTo>
                      <a:pt x="818" y="3245"/>
                    </a:lnTo>
                    <a:lnTo>
                      <a:pt x="1187" y="3508"/>
                    </a:lnTo>
                    <a:lnTo>
                      <a:pt x="1979" y="4010"/>
                    </a:lnTo>
                    <a:lnTo>
                      <a:pt x="2823" y="4484"/>
                    </a:lnTo>
                    <a:lnTo>
                      <a:pt x="3667" y="4906"/>
                    </a:lnTo>
                    <a:lnTo>
                      <a:pt x="4379" y="5249"/>
                    </a:lnTo>
                    <a:lnTo>
                      <a:pt x="4722" y="5381"/>
                    </a:lnTo>
                    <a:lnTo>
                      <a:pt x="5117" y="5513"/>
                    </a:lnTo>
                    <a:lnTo>
                      <a:pt x="5302" y="5170"/>
                    </a:lnTo>
                    <a:lnTo>
                      <a:pt x="5460" y="4801"/>
                    </a:lnTo>
                    <a:lnTo>
                      <a:pt x="5592" y="4458"/>
                    </a:lnTo>
                    <a:lnTo>
                      <a:pt x="5724" y="4089"/>
                    </a:lnTo>
                    <a:lnTo>
                      <a:pt x="5803" y="3746"/>
                    </a:lnTo>
                    <a:lnTo>
                      <a:pt x="5882" y="3403"/>
                    </a:lnTo>
                    <a:lnTo>
                      <a:pt x="5935" y="3060"/>
                    </a:lnTo>
                    <a:lnTo>
                      <a:pt x="5961" y="2744"/>
                    </a:lnTo>
                    <a:lnTo>
                      <a:pt x="5961" y="2401"/>
                    </a:lnTo>
                    <a:lnTo>
                      <a:pt x="5935" y="2111"/>
                    </a:lnTo>
                    <a:lnTo>
                      <a:pt x="5882" y="1820"/>
                    </a:lnTo>
                    <a:lnTo>
                      <a:pt x="5803" y="1530"/>
                    </a:lnTo>
                    <a:lnTo>
                      <a:pt x="5724" y="1267"/>
                    </a:lnTo>
                    <a:lnTo>
                      <a:pt x="5592" y="1029"/>
                    </a:lnTo>
                    <a:lnTo>
                      <a:pt x="5460" y="792"/>
                    </a:lnTo>
                    <a:lnTo>
                      <a:pt x="5276" y="607"/>
                    </a:lnTo>
                    <a:lnTo>
                      <a:pt x="5117" y="423"/>
                    </a:lnTo>
                    <a:lnTo>
                      <a:pt x="4906" y="291"/>
                    </a:lnTo>
                    <a:lnTo>
                      <a:pt x="4643" y="159"/>
                    </a:lnTo>
                    <a:lnTo>
                      <a:pt x="4352" y="53"/>
                    </a:lnTo>
                    <a:lnTo>
                      <a:pt x="4062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r" rtl="1"/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50" name="Google Shape;1540;p70">
                <a:extLst>
                  <a:ext uri="{FF2B5EF4-FFF2-40B4-BE49-F238E27FC236}">
                    <a16:creationId xmlns:a16="http://schemas.microsoft.com/office/drawing/2014/main" id="{A6C17B29-EA44-1F09-41F0-081EF39F7A2E}"/>
                  </a:ext>
                </a:extLst>
              </p:cNvPr>
              <p:cNvSpPr/>
              <p:nvPr/>
            </p:nvSpPr>
            <p:spPr>
              <a:xfrm>
                <a:off x="549350" y="4517475"/>
                <a:ext cx="35625" cy="60025"/>
              </a:xfrm>
              <a:custGeom>
                <a:avLst/>
                <a:gdLst/>
                <a:ahLst/>
                <a:cxnLst/>
                <a:rect l="l" t="t" r="r" b="b"/>
                <a:pathLst>
                  <a:path w="1425" h="2401" extrusionOk="0">
                    <a:moveTo>
                      <a:pt x="818" y="0"/>
                    </a:moveTo>
                    <a:lnTo>
                      <a:pt x="660" y="27"/>
                    </a:lnTo>
                    <a:lnTo>
                      <a:pt x="528" y="106"/>
                    </a:lnTo>
                    <a:lnTo>
                      <a:pt x="422" y="185"/>
                    </a:lnTo>
                    <a:lnTo>
                      <a:pt x="343" y="264"/>
                    </a:lnTo>
                    <a:lnTo>
                      <a:pt x="185" y="475"/>
                    </a:lnTo>
                    <a:lnTo>
                      <a:pt x="79" y="712"/>
                    </a:lnTo>
                    <a:lnTo>
                      <a:pt x="27" y="976"/>
                    </a:lnTo>
                    <a:lnTo>
                      <a:pt x="0" y="1266"/>
                    </a:lnTo>
                    <a:lnTo>
                      <a:pt x="0" y="1530"/>
                    </a:lnTo>
                    <a:lnTo>
                      <a:pt x="53" y="1794"/>
                    </a:lnTo>
                    <a:lnTo>
                      <a:pt x="106" y="2031"/>
                    </a:lnTo>
                    <a:lnTo>
                      <a:pt x="132" y="2110"/>
                    </a:lnTo>
                    <a:lnTo>
                      <a:pt x="211" y="2268"/>
                    </a:lnTo>
                    <a:lnTo>
                      <a:pt x="343" y="2348"/>
                    </a:lnTo>
                    <a:lnTo>
                      <a:pt x="475" y="2400"/>
                    </a:lnTo>
                    <a:lnTo>
                      <a:pt x="607" y="2400"/>
                    </a:lnTo>
                    <a:lnTo>
                      <a:pt x="765" y="2348"/>
                    </a:lnTo>
                    <a:lnTo>
                      <a:pt x="897" y="2242"/>
                    </a:lnTo>
                    <a:lnTo>
                      <a:pt x="1002" y="2137"/>
                    </a:lnTo>
                    <a:lnTo>
                      <a:pt x="1108" y="2005"/>
                    </a:lnTo>
                    <a:lnTo>
                      <a:pt x="1213" y="1846"/>
                    </a:lnTo>
                    <a:lnTo>
                      <a:pt x="1266" y="1662"/>
                    </a:lnTo>
                    <a:lnTo>
                      <a:pt x="1345" y="1477"/>
                    </a:lnTo>
                    <a:lnTo>
                      <a:pt x="1372" y="1266"/>
                    </a:lnTo>
                    <a:lnTo>
                      <a:pt x="1424" y="871"/>
                    </a:lnTo>
                    <a:lnTo>
                      <a:pt x="1424" y="660"/>
                    </a:lnTo>
                    <a:lnTo>
                      <a:pt x="1398" y="475"/>
                    </a:lnTo>
                    <a:lnTo>
                      <a:pt x="1345" y="343"/>
                    </a:lnTo>
                    <a:lnTo>
                      <a:pt x="1293" y="211"/>
                    </a:lnTo>
                    <a:lnTo>
                      <a:pt x="1187" y="106"/>
                    </a:lnTo>
                    <a:lnTo>
                      <a:pt x="1082" y="53"/>
                    </a:lnTo>
                    <a:lnTo>
                      <a:pt x="950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r" rtl="1"/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51" name="Google Shape;1541;p70">
                <a:extLst>
                  <a:ext uri="{FF2B5EF4-FFF2-40B4-BE49-F238E27FC236}">
                    <a16:creationId xmlns:a16="http://schemas.microsoft.com/office/drawing/2014/main" id="{D2CFD4C4-0A96-29A9-0597-905E48DB113A}"/>
                  </a:ext>
                </a:extLst>
              </p:cNvPr>
              <p:cNvSpPr/>
              <p:nvPr/>
            </p:nvSpPr>
            <p:spPr>
              <a:xfrm>
                <a:off x="541425" y="4595275"/>
                <a:ext cx="20475" cy="20475"/>
              </a:xfrm>
              <a:custGeom>
                <a:avLst/>
                <a:gdLst/>
                <a:ahLst/>
                <a:cxnLst/>
                <a:rect l="l" t="t" r="r" b="b"/>
                <a:pathLst>
                  <a:path w="819" h="819" extrusionOk="0">
                    <a:moveTo>
                      <a:pt x="317" y="0"/>
                    </a:moveTo>
                    <a:lnTo>
                      <a:pt x="238" y="27"/>
                    </a:lnTo>
                    <a:lnTo>
                      <a:pt x="106" y="132"/>
                    </a:lnTo>
                    <a:lnTo>
                      <a:pt x="27" y="238"/>
                    </a:lnTo>
                    <a:lnTo>
                      <a:pt x="1" y="317"/>
                    </a:lnTo>
                    <a:lnTo>
                      <a:pt x="1" y="396"/>
                    </a:lnTo>
                    <a:lnTo>
                      <a:pt x="1" y="502"/>
                    </a:lnTo>
                    <a:lnTo>
                      <a:pt x="27" y="581"/>
                    </a:lnTo>
                    <a:lnTo>
                      <a:pt x="106" y="686"/>
                    </a:lnTo>
                    <a:lnTo>
                      <a:pt x="238" y="792"/>
                    </a:lnTo>
                    <a:lnTo>
                      <a:pt x="317" y="818"/>
                    </a:lnTo>
                    <a:lnTo>
                      <a:pt x="502" y="818"/>
                    </a:lnTo>
                    <a:lnTo>
                      <a:pt x="555" y="792"/>
                    </a:lnTo>
                    <a:lnTo>
                      <a:pt x="686" y="686"/>
                    </a:lnTo>
                    <a:lnTo>
                      <a:pt x="792" y="581"/>
                    </a:lnTo>
                    <a:lnTo>
                      <a:pt x="818" y="502"/>
                    </a:lnTo>
                    <a:lnTo>
                      <a:pt x="818" y="396"/>
                    </a:lnTo>
                    <a:lnTo>
                      <a:pt x="818" y="317"/>
                    </a:lnTo>
                    <a:lnTo>
                      <a:pt x="792" y="238"/>
                    </a:lnTo>
                    <a:lnTo>
                      <a:pt x="686" y="132"/>
                    </a:lnTo>
                    <a:lnTo>
                      <a:pt x="555" y="27"/>
                    </a:lnTo>
                    <a:lnTo>
                      <a:pt x="502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r" rtl="1"/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52" name="Google Shape;1542;p70">
                <a:extLst>
                  <a:ext uri="{FF2B5EF4-FFF2-40B4-BE49-F238E27FC236}">
                    <a16:creationId xmlns:a16="http://schemas.microsoft.com/office/drawing/2014/main" id="{1F8377DB-FA66-9E6E-7563-6BF9A4586E5A}"/>
                  </a:ext>
                </a:extLst>
              </p:cNvPr>
              <p:cNvSpPr/>
              <p:nvPr/>
            </p:nvSpPr>
            <p:spPr>
              <a:xfrm>
                <a:off x="993775" y="4824725"/>
                <a:ext cx="207725" cy="177400"/>
              </a:xfrm>
              <a:custGeom>
                <a:avLst/>
                <a:gdLst/>
                <a:ahLst/>
                <a:cxnLst/>
                <a:rect l="l" t="t" r="r" b="b"/>
                <a:pathLst>
                  <a:path w="8309" h="7096" extrusionOk="0">
                    <a:moveTo>
                      <a:pt x="2611" y="1"/>
                    </a:moveTo>
                    <a:lnTo>
                      <a:pt x="2268" y="27"/>
                    </a:lnTo>
                    <a:lnTo>
                      <a:pt x="1952" y="54"/>
                    </a:lnTo>
                    <a:lnTo>
                      <a:pt x="1662" y="106"/>
                    </a:lnTo>
                    <a:lnTo>
                      <a:pt x="1372" y="186"/>
                    </a:lnTo>
                    <a:lnTo>
                      <a:pt x="1134" y="317"/>
                    </a:lnTo>
                    <a:lnTo>
                      <a:pt x="897" y="449"/>
                    </a:lnTo>
                    <a:lnTo>
                      <a:pt x="659" y="608"/>
                    </a:lnTo>
                    <a:lnTo>
                      <a:pt x="501" y="792"/>
                    </a:lnTo>
                    <a:lnTo>
                      <a:pt x="343" y="977"/>
                    </a:lnTo>
                    <a:lnTo>
                      <a:pt x="185" y="1241"/>
                    </a:lnTo>
                    <a:lnTo>
                      <a:pt x="79" y="1531"/>
                    </a:lnTo>
                    <a:lnTo>
                      <a:pt x="26" y="1821"/>
                    </a:lnTo>
                    <a:lnTo>
                      <a:pt x="0" y="2137"/>
                    </a:lnTo>
                    <a:lnTo>
                      <a:pt x="26" y="2454"/>
                    </a:lnTo>
                    <a:lnTo>
                      <a:pt x="79" y="2797"/>
                    </a:lnTo>
                    <a:lnTo>
                      <a:pt x="158" y="3113"/>
                    </a:lnTo>
                    <a:lnTo>
                      <a:pt x="290" y="3456"/>
                    </a:lnTo>
                    <a:lnTo>
                      <a:pt x="448" y="3799"/>
                    </a:lnTo>
                    <a:lnTo>
                      <a:pt x="659" y="4142"/>
                    </a:lnTo>
                    <a:lnTo>
                      <a:pt x="897" y="4485"/>
                    </a:lnTo>
                    <a:lnTo>
                      <a:pt x="1161" y="4801"/>
                    </a:lnTo>
                    <a:lnTo>
                      <a:pt x="1451" y="5118"/>
                    </a:lnTo>
                    <a:lnTo>
                      <a:pt x="1767" y="5434"/>
                    </a:lnTo>
                    <a:lnTo>
                      <a:pt x="2136" y="5724"/>
                    </a:lnTo>
                    <a:lnTo>
                      <a:pt x="2506" y="5988"/>
                    </a:lnTo>
                    <a:lnTo>
                      <a:pt x="2954" y="6278"/>
                    </a:lnTo>
                    <a:lnTo>
                      <a:pt x="3323" y="6463"/>
                    </a:lnTo>
                    <a:lnTo>
                      <a:pt x="3693" y="6648"/>
                    </a:lnTo>
                    <a:lnTo>
                      <a:pt x="4088" y="6806"/>
                    </a:lnTo>
                    <a:lnTo>
                      <a:pt x="4458" y="6911"/>
                    </a:lnTo>
                    <a:lnTo>
                      <a:pt x="4827" y="6990"/>
                    </a:lnTo>
                    <a:lnTo>
                      <a:pt x="5196" y="7070"/>
                    </a:lnTo>
                    <a:lnTo>
                      <a:pt x="5565" y="7096"/>
                    </a:lnTo>
                    <a:lnTo>
                      <a:pt x="6225" y="7096"/>
                    </a:lnTo>
                    <a:lnTo>
                      <a:pt x="6541" y="7043"/>
                    </a:lnTo>
                    <a:lnTo>
                      <a:pt x="6831" y="6964"/>
                    </a:lnTo>
                    <a:lnTo>
                      <a:pt x="7121" y="6859"/>
                    </a:lnTo>
                    <a:lnTo>
                      <a:pt x="7385" y="6727"/>
                    </a:lnTo>
                    <a:lnTo>
                      <a:pt x="7596" y="6542"/>
                    </a:lnTo>
                    <a:lnTo>
                      <a:pt x="7807" y="6357"/>
                    </a:lnTo>
                    <a:lnTo>
                      <a:pt x="7992" y="6146"/>
                    </a:lnTo>
                    <a:lnTo>
                      <a:pt x="8018" y="6067"/>
                    </a:lnTo>
                    <a:lnTo>
                      <a:pt x="8150" y="5804"/>
                    </a:lnTo>
                    <a:lnTo>
                      <a:pt x="8256" y="5540"/>
                    </a:lnTo>
                    <a:lnTo>
                      <a:pt x="8308" y="5250"/>
                    </a:lnTo>
                    <a:lnTo>
                      <a:pt x="8308" y="4933"/>
                    </a:lnTo>
                    <a:lnTo>
                      <a:pt x="8308" y="4617"/>
                    </a:lnTo>
                    <a:lnTo>
                      <a:pt x="8229" y="4300"/>
                    </a:lnTo>
                    <a:lnTo>
                      <a:pt x="8150" y="3957"/>
                    </a:lnTo>
                    <a:lnTo>
                      <a:pt x="8018" y="3614"/>
                    </a:lnTo>
                    <a:lnTo>
                      <a:pt x="7860" y="3298"/>
                    </a:lnTo>
                    <a:lnTo>
                      <a:pt x="7649" y="2955"/>
                    </a:lnTo>
                    <a:lnTo>
                      <a:pt x="7412" y="2639"/>
                    </a:lnTo>
                    <a:lnTo>
                      <a:pt x="7174" y="2322"/>
                    </a:lnTo>
                    <a:lnTo>
                      <a:pt x="6884" y="2006"/>
                    </a:lnTo>
                    <a:lnTo>
                      <a:pt x="6568" y="1689"/>
                    </a:lnTo>
                    <a:lnTo>
                      <a:pt x="6198" y="1399"/>
                    </a:lnTo>
                    <a:lnTo>
                      <a:pt x="5829" y="1135"/>
                    </a:lnTo>
                    <a:lnTo>
                      <a:pt x="5803" y="1109"/>
                    </a:lnTo>
                    <a:lnTo>
                      <a:pt x="5460" y="898"/>
                    </a:lnTo>
                    <a:lnTo>
                      <a:pt x="5091" y="687"/>
                    </a:lnTo>
                    <a:lnTo>
                      <a:pt x="4721" y="528"/>
                    </a:lnTo>
                    <a:lnTo>
                      <a:pt x="4352" y="370"/>
                    </a:lnTo>
                    <a:lnTo>
                      <a:pt x="3983" y="238"/>
                    </a:lnTo>
                    <a:lnTo>
                      <a:pt x="3640" y="159"/>
                    </a:lnTo>
                    <a:lnTo>
                      <a:pt x="3271" y="80"/>
                    </a:lnTo>
                    <a:lnTo>
                      <a:pt x="2928" y="27"/>
                    </a:lnTo>
                    <a:lnTo>
                      <a:pt x="2611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r" rtl="1"/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54" name="Google Shape;1543;p70">
                <a:extLst>
                  <a:ext uri="{FF2B5EF4-FFF2-40B4-BE49-F238E27FC236}">
                    <a16:creationId xmlns:a16="http://schemas.microsoft.com/office/drawing/2014/main" id="{3595B3C8-D2C1-D214-3BE5-26FBDE3BAAEA}"/>
                  </a:ext>
                </a:extLst>
              </p:cNvPr>
              <p:cNvSpPr/>
              <p:nvPr/>
            </p:nvSpPr>
            <p:spPr>
              <a:xfrm>
                <a:off x="1003000" y="4814175"/>
                <a:ext cx="207725" cy="177400"/>
              </a:xfrm>
              <a:custGeom>
                <a:avLst/>
                <a:gdLst/>
                <a:ahLst/>
                <a:cxnLst/>
                <a:rect l="l" t="t" r="r" b="b"/>
                <a:pathLst>
                  <a:path w="8309" h="7096" extrusionOk="0">
                    <a:moveTo>
                      <a:pt x="2269" y="1"/>
                    </a:moveTo>
                    <a:lnTo>
                      <a:pt x="1926" y="54"/>
                    </a:lnTo>
                    <a:lnTo>
                      <a:pt x="1583" y="106"/>
                    </a:lnTo>
                    <a:lnTo>
                      <a:pt x="1293" y="212"/>
                    </a:lnTo>
                    <a:lnTo>
                      <a:pt x="1003" y="370"/>
                    </a:lnTo>
                    <a:lnTo>
                      <a:pt x="739" y="528"/>
                    </a:lnTo>
                    <a:lnTo>
                      <a:pt x="528" y="739"/>
                    </a:lnTo>
                    <a:lnTo>
                      <a:pt x="343" y="977"/>
                    </a:lnTo>
                    <a:lnTo>
                      <a:pt x="290" y="1030"/>
                    </a:lnTo>
                    <a:lnTo>
                      <a:pt x="159" y="1293"/>
                    </a:lnTo>
                    <a:lnTo>
                      <a:pt x="79" y="1584"/>
                    </a:lnTo>
                    <a:lnTo>
                      <a:pt x="27" y="1874"/>
                    </a:lnTo>
                    <a:lnTo>
                      <a:pt x="0" y="2190"/>
                    </a:lnTo>
                    <a:lnTo>
                      <a:pt x="27" y="2507"/>
                    </a:lnTo>
                    <a:lnTo>
                      <a:pt x="79" y="2823"/>
                    </a:lnTo>
                    <a:lnTo>
                      <a:pt x="185" y="3166"/>
                    </a:lnTo>
                    <a:lnTo>
                      <a:pt x="317" y="3483"/>
                    </a:lnTo>
                    <a:lnTo>
                      <a:pt x="475" y="3825"/>
                    </a:lnTo>
                    <a:lnTo>
                      <a:pt x="686" y="4168"/>
                    </a:lnTo>
                    <a:lnTo>
                      <a:pt x="897" y="4485"/>
                    </a:lnTo>
                    <a:lnTo>
                      <a:pt x="1161" y="4801"/>
                    </a:lnTo>
                    <a:lnTo>
                      <a:pt x="1451" y="5118"/>
                    </a:lnTo>
                    <a:lnTo>
                      <a:pt x="1794" y="5434"/>
                    </a:lnTo>
                    <a:lnTo>
                      <a:pt x="2137" y="5724"/>
                    </a:lnTo>
                    <a:lnTo>
                      <a:pt x="2506" y="5988"/>
                    </a:lnTo>
                    <a:lnTo>
                      <a:pt x="2743" y="6146"/>
                    </a:lnTo>
                    <a:lnTo>
                      <a:pt x="3086" y="6331"/>
                    </a:lnTo>
                    <a:lnTo>
                      <a:pt x="3429" y="6516"/>
                    </a:lnTo>
                    <a:lnTo>
                      <a:pt x="3798" y="6674"/>
                    </a:lnTo>
                    <a:lnTo>
                      <a:pt x="4141" y="6806"/>
                    </a:lnTo>
                    <a:lnTo>
                      <a:pt x="4484" y="6911"/>
                    </a:lnTo>
                    <a:lnTo>
                      <a:pt x="4827" y="6990"/>
                    </a:lnTo>
                    <a:lnTo>
                      <a:pt x="5170" y="7043"/>
                    </a:lnTo>
                    <a:lnTo>
                      <a:pt x="5486" y="7096"/>
                    </a:lnTo>
                    <a:lnTo>
                      <a:pt x="5829" y="7096"/>
                    </a:lnTo>
                    <a:lnTo>
                      <a:pt x="6119" y="7070"/>
                    </a:lnTo>
                    <a:lnTo>
                      <a:pt x="6436" y="7043"/>
                    </a:lnTo>
                    <a:lnTo>
                      <a:pt x="6700" y="6990"/>
                    </a:lnTo>
                    <a:lnTo>
                      <a:pt x="6963" y="6885"/>
                    </a:lnTo>
                    <a:lnTo>
                      <a:pt x="7227" y="6779"/>
                    </a:lnTo>
                    <a:lnTo>
                      <a:pt x="7438" y="6648"/>
                    </a:lnTo>
                    <a:lnTo>
                      <a:pt x="7649" y="6489"/>
                    </a:lnTo>
                    <a:lnTo>
                      <a:pt x="7834" y="6331"/>
                    </a:lnTo>
                    <a:lnTo>
                      <a:pt x="7966" y="6120"/>
                    </a:lnTo>
                    <a:lnTo>
                      <a:pt x="8124" y="5856"/>
                    </a:lnTo>
                    <a:lnTo>
                      <a:pt x="8229" y="5593"/>
                    </a:lnTo>
                    <a:lnTo>
                      <a:pt x="8282" y="5276"/>
                    </a:lnTo>
                    <a:lnTo>
                      <a:pt x="8309" y="4986"/>
                    </a:lnTo>
                    <a:lnTo>
                      <a:pt x="8309" y="4669"/>
                    </a:lnTo>
                    <a:lnTo>
                      <a:pt x="8256" y="4327"/>
                    </a:lnTo>
                    <a:lnTo>
                      <a:pt x="8150" y="4010"/>
                    </a:lnTo>
                    <a:lnTo>
                      <a:pt x="8018" y="3667"/>
                    </a:lnTo>
                    <a:lnTo>
                      <a:pt x="7860" y="3324"/>
                    </a:lnTo>
                    <a:lnTo>
                      <a:pt x="7676" y="2981"/>
                    </a:lnTo>
                    <a:lnTo>
                      <a:pt x="7438" y="2665"/>
                    </a:lnTo>
                    <a:lnTo>
                      <a:pt x="7174" y="2322"/>
                    </a:lnTo>
                    <a:lnTo>
                      <a:pt x="6884" y="2006"/>
                    </a:lnTo>
                    <a:lnTo>
                      <a:pt x="6568" y="1715"/>
                    </a:lnTo>
                    <a:lnTo>
                      <a:pt x="6225" y="1425"/>
                    </a:lnTo>
                    <a:lnTo>
                      <a:pt x="5856" y="1135"/>
                    </a:lnTo>
                    <a:lnTo>
                      <a:pt x="5803" y="1109"/>
                    </a:lnTo>
                    <a:lnTo>
                      <a:pt x="5407" y="845"/>
                    </a:lnTo>
                    <a:lnTo>
                      <a:pt x="5012" y="634"/>
                    </a:lnTo>
                    <a:lnTo>
                      <a:pt x="4590" y="449"/>
                    </a:lnTo>
                    <a:lnTo>
                      <a:pt x="4194" y="291"/>
                    </a:lnTo>
                    <a:lnTo>
                      <a:pt x="3798" y="159"/>
                    </a:lnTo>
                    <a:lnTo>
                      <a:pt x="3376" y="80"/>
                    </a:lnTo>
                    <a:lnTo>
                      <a:pt x="3007" y="27"/>
                    </a:lnTo>
                    <a:lnTo>
                      <a:pt x="2612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r" rtl="1"/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55" name="Google Shape;1544;p70">
                <a:extLst>
                  <a:ext uri="{FF2B5EF4-FFF2-40B4-BE49-F238E27FC236}">
                    <a16:creationId xmlns:a16="http://schemas.microsoft.com/office/drawing/2014/main" id="{FA0E701E-A9B2-1945-F1F8-86D55DE37412}"/>
                  </a:ext>
                </a:extLst>
              </p:cNvPr>
              <p:cNvSpPr/>
              <p:nvPr/>
            </p:nvSpPr>
            <p:spPr>
              <a:xfrm>
                <a:off x="1071575" y="4842550"/>
                <a:ext cx="139150" cy="149025"/>
              </a:xfrm>
              <a:custGeom>
                <a:avLst/>
                <a:gdLst/>
                <a:ahLst/>
                <a:cxnLst/>
                <a:rect l="l" t="t" r="r" b="b"/>
                <a:pathLst>
                  <a:path w="5566" h="5961" extrusionOk="0">
                    <a:moveTo>
                      <a:pt x="3113" y="0"/>
                    </a:moveTo>
                    <a:lnTo>
                      <a:pt x="2717" y="422"/>
                    </a:lnTo>
                    <a:lnTo>
                      <a:pt x="2427" y="791"/>
                    </a:lnTo>
                    <a:lnTo>
                      <a:pt x="2137" y="1161"/>
                    </a:lnTo>
                    <a:lnTo>
                      <a:pt x="1609" y="1952"/>
                    </a:lnTo>
                    <a:lnTo>
                      <a:pt x="1135" y="2743"/>
                    </a:lnTo>
                    <a:lnTo>
                      <a:pt x="660" y="3587"/>
                    </a:lnTo>
                    <a:lnTo>
                      <a:pt x="317" y="4273"/>
                    </a:lnTo>
                    <a:lnTo>
                      <a:pt x="132" y="4642"/>
                    </a:lnTo>
                    <a:lnTo>
                      <a:pt x="0" y="5011"/>
                    </a:lnTo>
                    <a:lnTo>
                      <a:pt x="343" y="5196"/>
                    </a:lnTo>
                    <a:lnTo>
                      <a:pt x="686" y="5381"/>
                    </a:lnTo>
                    <a:lnTo>
                      <a:pt x="1055" y="5539"/>
                    </a:lnTo>
                    <a:lnTo>
                      <a:pt x="1398" y="5671"/>
                    </a:lnTo>
                    <a:lnTo>
                      <a:pt x="1741" y="5776"/>
                    </a:lnTo>
                    <a:lnTo>
                      <a:pt x="2084" y="5855"/>
                    </a:lnTo>
                    <a:lnTo>
                      <a:pt x="2427" y="5908"/>
                    </a:lnTo>
                    <a:lnTo>
                      <a:pt x="2743" y="5961"/>
                    </a:lnTo>
                    <a:lnTo>
                      <a:pt x="3086" y="5961"/>
                    </a:lnTo>
                    <a:lnTo>
                      <a:pt x="3376" y="5935"/>
                    </a:lnTo>
                    <a:lnTo>
                      <a:pt x="3693" y="5908"/>
                    </a:lnTo>
                    <a:lnTo>
                      <a:pt x="3957" y="5855"/>
                    </a:lnTo>
                    <a:lnTo>
                      <a:pt x="4220" y="5750"/>
                    </a:lnTo>
                    <a:lnTo>
                      <a:pt x="4484" y="5644"/>
                    </a:lnTo>
                    <a:lnTo>
                      <a:pt x="4695" y="5513"/>
                    </a:lnTo>
                    <a:lnTo>
                      <a:pt x="4906" y="5354"/>
                    </a:lnTo>
                    <a:lnTo>
                      <a:pt x="5091" y="5196"/>
                    </a:lnTo>
                    <a:lnTo>
                      <a:pt x="5223" y="4985"/>
                    </a:lnTo>
                    <a:lnTo>
                      <a:pt x="5381" y="4721"/>
                    </a:lnTo>
                    <a:lnTo>
                      <a:pt x="5486" y="4458"/>
                    </a:lnTo>
                    <a:lnTo>
                      <a:pt x="5539" y="4141"/>
                    </a:lnTo>
                    <a:lnTo>
                      <a:pt x="5566" y="3851"/>
                    </a:lnTo>
                    <a:lnTo>
                      <a:pt x="5566" y="3534"/>
                    </a:lnTo>
                    <a:lnTo>
                      <a:pt x="5513" y="3192"/>
                    </a:lnTo>
                    <a:lnTo>
                      <a:pt x="5407" y="2875"/>
                    </a:lnTo>
                    <a:lnTo>
                      <a:pt x="5275" y="2532"/>
                    </a:lnTo>
                    <a:lnTo>
                      <a:pt x="5117" y="2189"/>
                    </a:lnTo>
                    <a:lnTo>
                      <a:pt x="4933" y="1846"/>
                    </a:lnTo>
                    <a:lnTo>
                      <a:pt x="4695" y="1530"/>
                    </a:lnTo>
                    <a:lnTo>
                      <a:pt x="4431" y="1187"/>
                    </a:lnTo>
                    <a:lnTo>
                      <a:pt x="4141" y="871"/>
                    </a:lnTo>
                    <a:lnTo>
                      <a:pt x="3825" y="580"/>
                    </a:lnTo>
                    <a:lnTo>
                      <a:pt x="3482" y="290"/>
                    </a:lnTo>
                    <a:lnTo>
                      <a:pt x="3113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r" rtl="1"/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56" name="Google Shape;1545;p70">
                <a:extLst>
                  <a:ext uri="{FF2B5EF4-FFF2-40B4-BE49-F238E27FC236}">
                    <a16:creationId xmlns:a16="http://schemas.microsoft.com/office/drawing/2014/main" id="{69BABDA2-D32B-2999-FA18-421272CDCC27}"/>
                  </a:ext>
                </a:extLst>
              </p:cNvPr>
              <p:cNvSpPr/>
              <p:nvPr/>
            </p:nvSpPr>
            <p:spPr>
              <a:xfrm>
                <a:off x="1108500" y="4947375"/>
                <a:ext cx="59375" cy="35650"/>
              </a:xfrm>
              <a:custGeom>
                <a:avLst/>
                <a:gdLst/>
                <a:ahLst/>
                <a:cxnLst/>
                <a:rect l="l" t="t" r="r" b="b"/>
                <a:pathLst>
                  <a:path w="2375" h="1426" extrusionOk="0">
                    <a:moveTo>
                      <a:pt x="633" y="1"/>
                    </a:moveTo>
                    <a:lnTo>
                      <a:pt x="396" y="54"/>
                    </a:lnTo>
                    <a:lnTo>
                      <a:pt x="317" y="80"/>
                    </a:lnTo>
                    <a:lnTo>
                      <a:pt x="132" y="185"/>
                    </a:lnTo>
                    <a:lnTo>
                      <a:pt x="27" y="291"/>
                    </a:lnTo>
                    <a:lnTo>
                      <a:pt x="0" y="423"/>
                    </a:lnTo>
                    <a:lnTo>
                      <a:pt x="0" y="555"/>
                    </a:lnTo>
                    <a:lnTo>
                      <a:pt x="53" y="713"/>
                    </a:lnTo>
                    <a:lnTo>
                      <a:pt x="132" y="845"/>
                    </a:lnTo>
                    <a:lnTo>
                      <a:pt x="238" y="977"/>
                    </a:lnTo>
                    <a:lnTo>
                      <a:pt x="370" y="1082"/>
                    </a:lnTo>
                    <a:lnTo>
                      <a:pt x="528" y="1161"/>
                    </a:lnTo>
                    <a:lnTo>
                      <a:pt x="713" y="1240"/>
                    </a:lnTo>
                    <a:lnTo>
                      <a:pt x="897" y="1320"/>
                    </a:lnTo>
                    <a:lnTo>
                      <a:pt x="1082" y="1372"/>
                    </a:lnTo>
                    <a:lnTo>
                      <a:pt x="1504" y="1425"/>
                    </a:lnTo>
                    <a:lnTo>
                      <a:pt x="1873" y="1425"/>
                    </a:lnTo>
                    <a:lnTo>
                      <a:pt x="2031" y="1372"/>
                    </a:lnTo>
                    <a:lnTo>
                      <a:pt x="2163" y="1320"/>
                    </a:lnTo>
                    <a:lnTo>
                      <a:pt x="2242" y="1214"/>
                    </a:lnTo>
                    <a:lnTo>
                      <a:pt x="2321" y="1109"/>
                    </a:lnTo>
                    <a:lnTo>
                      <a:pt x="2374" y="977"/>
                    </a:lnTo>
                    <a:lnTo>
                      <a:pt x="2374" y="845"/>
                    </a:lnTo>
                    <a:lnTo>
                      <a:pt x="2348" y="713"/>
                    </a:lnTo>
                    <a:lnTo>
                      <a:pt x="2295" y="555"/>
                    </a:lnTo>
                    <a:lnTo>
                      <a:pt x="2216" y="449"/>
                    </a:lnTo>
                    <a:lnTo>
                      <a:pt x="2137" y="370"/>
                    </a:lnTo>
                    <a:lnTo>
                      <a:pt x="1926" y="212"/>
                    </a:lnTo>
                    <a:lnTo>
                      <a:pt x="1688" y="106"/>
                    </a:lnTo>
                    <a:lnTo>
                      <a:pt x="1425" y="27"/>
                    </a:lnTo>
                    <a:lnTo>
                      <a:pt x="1161" y="1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r" rtl="1"/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57" name="Google Shape;1546;p70">
                <a:extLst>
                  <a:ext uri="{FF2B5EF4-FFF2-40B4-BE49-F238E27FC236}">
                    <a16:creationId xmlns:a16="http://schemas.microsoft.com/office/drawing/2014/main" id="{44A3A1AD-B381-5197-A89B-7D14CBEA5DE3}"/>
                  </a:ext>
                </a:extLst>
              </p:cNvPr>
              <p:cNvSpPr/>
              <p:nvPr/>
            </p:nvSpPr>
            <p:spPr>
              <a:xfrm>
                <a:off x="1070250" y="4937500"/>
                <a:ext cx="20475" cy="20450"/>
              </a:xfrm>
              <a:custGeom>
                <a:avLst/>
                <a:gdLst/>
                <a:ahLst/>
                <a:cxnLst/>
                <a:rect l="l" t="t" r="r" b="b"/>
                <a:pathLst>
                  <a:path w="819" h="818" extrusionOk="0">
                    <a:moveTo>
                      <a:pt x="344" y="0"/>
                    </a:moveTo>
                    <a:lnTo>
                      <a:pt x="264" y="27"/>
                    </a:lnTo>
                    <a:lnTo>
                      <a:pt x="133" y="106"/>
                    </a:lnTo>
                    <a:lnTo>
                      <a:pt x="53" y="238"/>
                    </a:lnTo>
                    <a:lnTo>
                      <a:pt x="27" y="290"/>
                    </a:lnTo>
                    <a:lnTo>
                      <a:pt x="1" y="396"/>
                    </a:lnTo>
                    <a:lnTo>
                      <a:pt x="27" y="475"/>
                    </a:lnTo>
                    <a:lnTo>
                      <a:pt x="27" y="554"/>
                    </a:lnTo>
                    <a:lnTo>
                      <a:pt x="106" y="686"/>
                    </a:lnTo>
                    <a:lnTo>
                      <a:pt x="238" y="765"/>
                    </a:lnTo>
                    <a:lnTo>
                      <a:pt x="317" y="791"/>
                    </a:lnTo>
                    <a:lnTo>
                      <a:pt x="396" y="818"/>
                    </a:lnTo>
                    <a:lnTo>
                      <a:pt x="475" y="791"/>
                    </a:lnTo>
                    <a:lnTo>
                      <a:pt x="555" y="791"/>
                    </a:lnTo>
                    <a:lnTo>
                      <a:pt x="686" y="686"/>
                    </a:lnTo>
                    <a:lnTo>
                      <a:pt x="792" y="580"/>
                    </a:lnTo>
                    <a:lnTo>
                      <a:pt x="818" y="501"/>
                    </a:lnTo>
                    <a:lnTo>
                      <a:pt x="818" y="422"/>
                    </a:lnTo>
                    <a:lnTo>
                      <a:pt x="818" y="343"/>
                    </a:lnTo>
                    <a:lnTo>
                      <a:pt x="792" y="264"/>
                    </a:lnTo>
                    <a:lnTo>
                      <a:pt x="713" y="132"/>
                    </a:lnTo>
                    <a:lnTo>
                      <a:pt x="581" y="27"/>
                    </a:lnTo>
                    <a:lnTo>
                      <a:pt x="502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r" rtl="1"/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58" name="Google Shape;1547;p70">
                <a:extLst>
                  <a:ext uri="{FF2B5EF4-FFF2-40B4-BE49-F238E27FC236}">
                    <a16:creationId xmlns:a16="http://schemas.microsoft.com/office/drawing/2014/main" id="{973F6E6A-8C13-F96B-852D-5108E8F9C744}"/>
                  </a:ext>
                </a:extLst>
              </p:cNvPr>
              <p:cNvSpPr/>
              <p:nvPr/>
            </p:nvSpPr>
            <p:spPr>
              <a:xfrm>
                <a:off x="621875" y="4741000"/>
                <a:ext cx="153650" cy="135200"/>
              </a:xfrm>
              <a:custGeom>
                <a:avLst/>
                <a:gdLst/>
                <a:ahLst/>
                <a:cxnLst/>
                <a:rect l="l" t="t" r="r" b="b"/>
                <a:pathLst>
                  <a:path w="6146" h="5408" extrusionOk="0">
                    <a:moveTo>
                      <a:pt x="4801" y="0"/>
                    </a:moveTo>
                    <a:lnTo>
                      <a:pt x="4537" y="27"/>
                    </a:lnTo>
                    <a:lnTo>
                      <a:pt x="4273" y="79"/>
                    </a:lnTo>
                    <a:lnTo>
                      <a:pt x="4009" y="132"/>
                    </a:lnTo>
                    <a:lnTo>
                      <a:pt x="3719" y="238"/>
                    </a:lnTo>
                    <a:lnTo>
                      <a:pt x="3429" y="370"/>
                    </a:lnTo>
                    <a:lnTo>
                      <a:pt x="3113" y="501"/>
                    </a:lnTo>
                    <a:lnTo>
                      <a:pt x="2823" y="660"/>
                    </a:lnTo>
                    <a:lnTo>
                      <a:pt x="2532" y="844"/>
                    </a:lnTo>
                    <a:lnTo>
                      <a:pt x="2216" y="1055"/>
                    </a:lnTo>
                    <a:lnTo>
                      <a:pt x="1926" y="1293"/>
                    </a:lnTo>
                    <a:lnTo>
                      <a:pt x="1636" y="1530"/>
                    </a:lnTo>
                    <a:lnTo>
                      <a:pt x="1372" y="1767"/>
                    </a:lnTo>
                    <a:lnTo>
                      <a:pt x="1135" y="2031"/>
                    </a:lnTo>
                    <a:lnTo>
                      <a:pt x="897" y="2295"/>
                    </a:lnTo>
                    <a:lnTo>
                      <a:pt x="713" y="2559"/>
                    </a:lnTo>
                    <a:lnTo>
                      <a:pt x="528" y="2822"/>
                    </a:lnTo>
                    <a:lnTo>
                      <a:pt x="370" y="3086"/>
                    </a:lnTo>
                    <a:lnTo>
                      <a:pt x="238" y="3324"/>
                    </a:lnTo>
                    <a:lnTo>
                      <a:pt x="159" y="3587"/>
                    </a:lnTo>
                    <a:lnTo>
                      <a:pt x="80" y="3825"/>
                    </a:lnTo>
                    <a:lnTo>
                      <a:pt x="27" y="4062"/>
                    </a:lnTo>
                    <a:lnTo>
                      <a:pt x="0" y="4273"/>
                    </a:lnTo>
                    <a:lnTo>
                      <a:pt x="0" y="4484"/>
                    </a:lnTo>
                    <a:lnTo>
                      <a:pt x="53" y="4669"/>
                    </a:lnTo>
                    <a:lnTo>
                      <a:pt x="132" y="4853"/>
                    </a:lnTo>
                    <a:lnTo>
                      <a:pt x="238" y="5012"/>
                    </a:lnTo>
                    <a:lnTo>
                      <a:pt x="370" y="5144"/>
                    </a:lnTo>
                    <a:lnTo>
                      <a:pt x="528" y="5249"/>
                    </a:lnTo>
                    <a:lnTo>
                      <a:pt x="686" y="5328"/>
                    </a:lnTo>
                    <a:lnTo>
                      <a:pt x="897" y="5381"/>
                    </a:lnTo>
                    <a:lnTo>
                      <a:pt x="1108" y="5407"/>
                    </a:lnTo>
                    <a:lnTo>
                      <a:pt x="1346" y="5407"/>
                    </a:lnTo>
                    <a:lnTo>
                      <a:pt x="1609" y="5381"/>
                    </a:lnTo>
                    <a:lnTo>
                      <a:pt x="1873" y="5328"/>
                    </a:lnTo>
                    <a:lnTo>
                      <a:pt x="2137" y="5275"/>
                    </a:lnTo>
                    <a:lnTo>
                      <a:pt x="2427" y="5170"/>
                    </a:lnTo>
                    <a:lnTo>
                      <a:pt x="2717" y="5038"/>
                    </a:lnTo>
                    <a:lnTo>
                      <a:pt x="3034" y="4906"/>
                    </a:lnTo>
                    <a:lnTo>
                      <a:pt x="3324" y="4748"/>
                    </a:lnTo>
                    <a:lnTo>
                      <a:pt x="3614" y="4563"/>
                    </a:lnTo>
                    <a:lnTo>
                      <a:pt x="3930" y="4352"/>
                    </a:lnTo>
                    <a:lnTo>
                      <a:pt x="4220" y="4115"/>
                    </a:lnTo>
                    <a:lnTo>
                      <a:pt x="4511" y="3877"/>
                    </a:lnTo>
                    <a:lnTo>
                      <a:pt x="4774" y="3640"/>
                    </a:lnTo>
                    <a:lnTo>
                      <a:pt x="5012" y="3376"/>
                    </a:lnTo>
                    <a:lnTo>
                      <a:pt x="5249" y="3113"/>
                    </a:lnTo>
                    <a:lnTo>
                      <a:pt x="5434" y="2849"/>
                    </a:lnTo>
                    <a:lnTo>
                      <a:pt x="5618" y="2585"/>
                    </a:lnTo>
                    <a:lnTo>
                      <a:pt x="5777" y="2321"/>
                    </a:lnTo>
                    <a:lnTo>
                      <a:pt x="5908" y="2084"/>
                    </a:lnTo>
                    <a:lnTo>
                      <a:pt x="6014" y="1820"/>
                    </a:lnTo>
                    <a:lnTo>
                      <a:pt x="6067" y="1583"/>
                    </a:lnTo>
                    <a:lnTo>
                      <a:pt x="6119" y="1345"/>
                    </a:lnTo>
                    <a:lnTo>
                      <a:pt x="6146" y="1134"/>
                    </a:lnTo>
                    <a:lnTo>
                      <a:pt x="6146" y="923"/>
                    </a:lnTo>
                    <a:lnTo>
                      <a:pt x="6093" y="739"/>
                    </a:lnTo>
                    <a:lnTo>
                      <a:pt x="6014" y="554"/>
                    </a:lnTo>
                    <a:lnTo>
                      <a:pt x="5935" y="396"/>
                    </a:lnTo>
                    <a:lnTo>
                      <a:pt x="5803" y="264"/>
                    </a:lnTo>
                    <a:lnTo>
                      <a:pt x="5645" y="159"/>
                    </a:lnTo>
                    <a:lnTo>
                      <a:pt x="5460" y="79"/>
                    </a:lnTo>
                    <a:lnTo>
                      <a:pt x="5249" y="27"/>
                    </a:lnTo>
                    <a:lnTo>
                      <a:pt x="5038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r" rtl="1"/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59" name="Google Shape;1548;p70">
                <a:extLst>
                  <a:ext uri="{FF2B5EF4-FFF2-40B4-BE49-F238E27FC236}">
                    <a16:creationId xmlns:a16="http://schemas.microsoft.com/office/drawing/2014/main" id="{BD56A161-B983-F996-FA24-181D4277D6B9}"/>
                  </a:ext>
                </a:extLst>
              </p:cNvPr>
              <p:cNvSpPr/>
              <p:nvPr/>
            </p:nvSpPr>
            <p:spPr>
              <a:xfrm>
                <a:off x="616600" y="4738350"/>
                <a:ext cx="150350" cy="129275"/>
              </a:xfrm>
              <a:custGeom>
                <a:avLst/>
                <a:gdLst/>
                <a:ahLst/>
                <a:cxnLst/>
                <a:rect l="l" t="t" r="r" b="b"/>
                <a:pathLst>
                  <a:path w="6014" h="5171" extrusionOk="0">
                    <a:moveTo>
                      <a:pt x="5064" y="1"/>
                    </a:moveTo>
                    <a:lnTo>
                      <a:pt x="4853" y="27"/>
                    </a:lnTo>
                    <a:lnTo>
                      <a:pt x="4616" y="54"/>
                    </a:lnTo>
                    <a:lnTo>
                      <a:pt x="4352" y="133"/>
                    </a:lnTo>
                    <a:lnTo>
                      <a:pt x="4089" y="212"/>
                    </a:lnTo>
                    <a:lnTo>
                      <a:pt x="3825" y="344"/>
                    </a:lnTo>
                    <a:lnTo>
                      <a:pt x="3245" y="607"/>
                    </a:lnTo>
                    <a:lnTo>
                      <a:pt x="2664" y="977"/>
                    </a:lnTo>
                    <a:lnTo>
                      <a:pt x="2084" y="1425"/>
                    </a:lnTo>
                    <a:lnTo>
                      <a:pt x="1504" y="1900"/>
                    </a:lnTo>
                    <a:lnTo>
                      <a:pt x="1029" y="2401"/>
                    </a:lnTo>
                    <a:lnTo>
                      <a:pt x="633" y="2902"/>
                    </a:lnTo>
                    <a:lnTo>
                      <a:pt x="475" y="3166"/>
                    </a:lnTo>
                    <a:lnTo>
                      <a:pt x="343" y="3403"/>
                    </a:lnTo>
                    <a:lnTo>
                      <a:pt x="211" y="3614"/>
                    </a:lnTo>
                    <a:lnTo>
                      <a:pt x="132" y="3852"/>
                    </a:lnTo>
                    <a:lnTo>
                      <a:pt x="53" y="4063"/>
                    </a:lnTo>
                    <a:lnTo>
                      <a:pt x="27" y="4247"/>
                    </a:lnTo>
                    <a:lnTo>
                      <a:pt x="0" y="4432"/>
                    </a:lnTo>
                    <a:lnTo>
                      <a:pt x="27" y="4617"/>
                    </a:lnTo>
                    <a:lnTo>
                      <a:pt x="80" y="4748"/>
                    </a:lnTo>
                    <a:lnTo>
                      <a:pt x="159" y="4880"/>
                    </a:lnTo>
                    <a:lnTo>
                      <a:pt x="264" y="4986"/>
                    </a:lnTo>
                    <a:lnTo>
                      <a:pt x="396" y="5065"/>
                    </a:lnTo>
                    <a:lnTo>
                      <a:pt x="554" y="5118"/>
                    </a:lnTo>
                    <a:lnTo>
                      <a:pt x="739" y="5170"/>
                    </a:lnTo>
                    <a:lnTo>
                      <a:pt x="950" y="5170"/>
                    </a:lnTo>
                    <a:lnTo>
                      <a:pt x="1161" y="5144"/>
                    </a:lnTo>
                    <a:lnTo>
                      <a:pt x="1398" y="5091"/>
                    </a:lnTo>
                    <a:lnTo>
                      <a:pt x="1662" y="5039"/>
                    </a:lnTo>
                    <a:lnTo>
                      <a:pt x="1926" y="4933"/>
                    </a:lnTo>
                    <a:lnTo>
                      <a:pt x="2190" y="4828"/>
                    </a:lnTo>
                    <a:lnTo>
                      <a:pt x="2770" y="4537"/>
                    </a:lnTo>
                    <a:lnTo>
                      <a:pt x="3350" y="4168"/>
                    </a:lnTo>
                    <a:lnTo>
                      <a:pt x="3957" y="3746"/>
                    </a:lnTo>
                    <a:lnTo>
                      <a:pt x="4511" y="3245"/>
                    </a:lnTo>
                    <a:lnTo>
                      <a:pt x="4985" y="2744"/>
                    </a:lnTo>
                    <a:lnTo>
                      <a:pt x="5381" y="2243"/>
                    </a:lnTo>
                    <a:lnTo>
                      <a:pt x="5539" y="2005"/>
                    </a:lnTo>
                    <a:lnTo>
                      <a:pt x="5697" y="1768"/>
                    </a:lnTo>
                    <a:lnTo>
                      <a:pt x="5803" y="1531"/>
                    </a:lnTo>
                    <a:lnTo>
                      <a:pt x="5882" y="1320"/>
                    </a:lnTo>
                    <a:lnTo>
                      <a:pt x="5961" y="1109"/>
                    </a:lnTo>
                    <a:lnTo>
                      <a:pt x="5988" y="898"/>
                    </a:lnTo>
                    <a:lnTo>
                      <a:pt x="6014" y="713"/>
                    </a:lnTo>
                    <a:lnTo>
                      <a:pt x="5988" y="555"/>
                    </a:lnTo>
                    <a:lnTo>
                      <a:pt x="5935" y="396"/>
                    </a:lnTo>
                    <a:lnTo>
                      <a:pt x="5856" y="265"/>
                    </a:lnTo>
                    <a:lnTo>
                      <a:pt x="5750" y="159"/>
                    </a:lnTo>
                    <a:lnTo>
                      <a:pt x="5618" y="80"/>
                    </a:lnTo>
                    <a:lnTo>
                      <a:pt x="5460" y="27"/>
                    </a:lnTo>
                    <a:lnTo>
                      <a:pt x="5275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r" rtl="1"/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60" name="Google Shape;1549;p70">
                <a:extLst>
                  <a:ext uri="{FF2B5EF4-FFF2-40B4-BE49-F238E27FC236}">
                    <a16:creationId xmlns:a16="http://schemas.microsoft.com/office/drawing/2014/main" id="{AEA0D27D-D75F-132F-F573-58B59730CA27}"/>
                  </a:ext>
                </a:extLst>
              </p:cNvPr>
              <p:cNvSpPr/>
              <p:nvPr/>
            </p:nvSpPr>
            <p:spPr>
              <a:xfrm>
                <a:off x="666700" y="4771975"/>
                <a:ext cx="56750" cy="62025"/>
              </a:xfrm>
              <a:custGeom>
                <a:avLst/>
                <a:gdLst/>
                <a:ahLst/>
                <a:cxnLst/>
                <a:rect l="l" t="t" r="r" b="b"/>
                <a:pathLst>
                  <a:path w="2270" h="2481" extrusionOk="0">
                    <a:moveTo>
                      <a:pt x="80" y="1"/>
                    </a:moveTo>
                    <a:lnTo>
                      <a:pt x="27" y="27"/>
                    </a:lnTo>
                    <a:lnTo>
                      <a:pt x="1" y="80"/>
                    </a:lnTo>
                    <a:lnTo>
                      <a:pt x="1" y="133"/>
                    </a:lnTo>
                    <a:lnTo>
                      <a:pt x="2164" y="2454"/>
                    </a:lnTo>
                    <a:lnTo>
                      <a:pt x="2216" y="2480"/>
                    </a:lnTo>
                    <a:lnTo>
                      <a:pt x="2269" y="2480"/>
                    </a:lnTo>
                    <a:lnTo>
                      <a:pt x="2269" y="2427"/>
                    </a:lnTo>
                    <a:lnTo>
                      <a:pt x="2269" y="2375"/>
                    </a:lnTo>
                    <a:lnTo>
                      <a:pt x="133" y="27"/>
                    </a:lnTo>
                    <a:lnTo>
                      <a:pt x="80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r" rtl="1"/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61" name="Google Shape;1550;p70">
                <a:extLst>
                  <a:ext uri="{FF2B5EF4-FFF2-40B4-BE49-F238E27FC236}">
                    <a16:creationId xmlns:a16="http://schemas.microsoft.com/office/drawing/2014/main" id="{26C48157-F481-F40D-55C2-D036A120CF0B}"/>
                  </a:ext>
                </a:extLst>
              </p:cNvPr>
              <p:cNvSpPr/>
              <p:nvPr/>
            </p:nvSpPr>
            <p:spPr>
              <a:xfrm>
                <a:off x="786725" y="4770675"/>
                <a:ext cx="182000" cy="93650"/>
              </a:xfrm>
              <a:custGeom>
                <a:avLst/>
                <a:gdLst/>
                <a:ahLst/>
                <a:cxnLst/>
                <a:rect l="l" t="t" r="r" b="b"/>
                <a:pathLst>
                  <a:path w="7280" h="3746" extrusionOk="0">
                    <a:moveTo>
                      <a:pt x="2770" y="0"/>
                    </a:moveTo>
                    <a:lnTo>
                      <a:pt x="2453" y="27"/>
                    </a:lnTo>
                    <a:lnTo>
                      <a:pt x="2110" y="53"/>
                    </a:lnTo>
                    <a:lnTo>
                      <a:pt x="1794" y="106"/>
                    </a:lnTo>
                    <a:lnTo>
                      <a:pt x="1504" y="185"/>
                    </a:lnTo>
                    <a:lnTo>
                      <a:pt x="1240" y="264"/>
                    </a:lnTo>
                    <a:lnTo>
                      <a:pt x="976" y="369"/>
                    </a:lnTo>
                    <a:lnTo>
                      <a:pt x="765" y="475"/>
                    </a:lnTo>
                    <a:lnTo>
                      <a:pt x="554" y="607"/>
                    </a:lnTo>
                    <a:lnTo>
                      <a:pt x="396" y="739"/>
                    </a:lnTo>
                    <a:lnTo>
                      <a:pt x="238" y="897"/>
                    </a:lnTo>
                    <a:lnTo>
                      <a:pt x="132" y="1055"/>
                    </a:lnTo>
                    <a:lnTo>
                      <a:pt x="53" y="1240"/>
                    </a:lnTo>
                    <a:lnTo>
                      <a:pt x="0" y="1424"/>
                    </a:lnTo>
                    <a:lnTo>
                      <a:pt x="0" y="1609"/>
                    </a:lnTo>
                    <a:lnTo>
                      <a:pt x="27" y="1794"/>
                    </a:lnTo>
                    <a:lnTo>
                      <a:pt x="106" y="1978"/>
                    </a:lnTo>
                    <a:lnTo>
                      <a:pt x="211" y="2163"/>
                    </a:lnTo>
                    <a:lnTo>
                      <a:pt x="343" y="2348"/>
                    </a:lnTo>
                    <a:lnTo>
                      <a:pt x="501" y="2506"/>
                    </a:lnTo>
                    <a:lnTo>
                      <a:pt x="686" y="2664"/>
                    </a:lnTo>
                    <a:lnTo>
                      <a:pt x="923" y="2822"/>
                    </a:lnTo>
                    <a:lnTo>
                      <a:pt x="1161" y="2981"/>
                    </a:lnTo>
                    <a:lnTo>
                      <a:pt x="1425" y="3113"/>
                    </a:lnTo>
                    <a:lnTo>
                      <a:pt x="1715" y="3244"/>
                    </a:lnTo>
                    <a:lnTo>
                      <a:pt x="2005" y="3376"/>
                    </a:lnTo>
                    <a:lnTo>
                      <a:pt x="2348" y="3482"/>
                    </a:lnTo>
                    <a:lnTo>
                      <a:pt x="2691" y="3561"/>
                    </a:lnTo>
                    <a:lnTo>
                      <a:pt x="3033" y="3640"/>
                    </a:lnTo>
                    <a:lnTo>
                      <a:pt x="3403" y="3693"/>
                    </a:lnTo>
                    <a:lnTo>
                      <a:pt x="3798" y="3719"/>
                    </a:lnTo>
                    <a:lnTo>
                      <a:pt x="4141" y="3746"/>
                    </a:lnTo>
                    <a:lnTo>
                      <a:pt x="4510" y="3746"/>
                    </a:lnTo>
                    <a:lnTo>
                      <a:pt x="4853" y="3719"/>
                    </a:lnTo>
                    <a:lnTo>
                      <a:pt x="5170" y="3693"/>
                    </a:lnTo>
                    <a:lnTo>
                      <a:pt x="5486" y="3640"/>
                    </a:lnTo>
                    <a:lnTo>
                      <a:pt x="5776" y="3561"/>
                    </a:lnTo>
                    <a:lnTo>
                      <a:pt x="6067" y="3482"/>
                    </a:lnTo>
                    <a:lnTo>
                      <a:pt x="6304" y="3376"/>
                    </a:lnTo>
                    <a:lnTo>
                      <a:pt x="6541" y="3271"/>
                    </a:lnTo>
                    <a:lnTo>
                      <a:pt x="6726" y="3139"/>
                    </a:lnTo>
                    <a:lnTo>
                      <a:pt x="6911" y="3007"/>
                    </a:lnTo>
                    <a:lnTo>
                      <a:pt x="7042" y="2849"/>
                    </a:lnTo>
                    <a:lnTo>
                      <a:pt x="7174" y="2690"/>
                    </a:lnTo>
                    <a:lnTo>
                      <a:pt x="7227" y="2532"/>
                    </a:lnTo>
                    <a:lnTo>
                      <a:pt x="7280" y="2348"/>
                    </a:lnTo>
                    <a:lnTo>
                      <a:pt x="7280" y="2163"/>
                    </a:lnTo>
                    <a:lnTo>
                      <a:pt x="7253" y="1952"/>
                    </a:lnTo>
                    <a:lnTo>
                      <a:pt x="7174" y="1767"/>
                    </a:lnTo>
                    <a:lnTo>
                      <a:pt x="7095" y="1609"/>
                    </a:lnTo>
                    <a:lnTo>
                      <a:pt x="6963" y="1424"/>
                    </a:lnTo>
                    <a:lnTo>
                      <a:pt x="6779" y="1240"/>
                    </a:lnTo>
                    <a:lnTo>
                      <a:pt x="6594" y="1082"/>
                    </a:lnTo>
                    <a:lnTo>
                      <a:pt x="6383" y="923"/>
                    </a:lnTo>
                    <a:lnTo>
                      <a:pt x="6146" y="765"/>
                    </a:lnTo>
                    <a:lnTo>
                      <a:pt x="5856" y="633"/>
                    </a:lnTo>
                    <a:lnTo>
                      <a:pt x="5592" y="501"/>
                    </a:lnTo>
                    <a:lnTo>
                      <a:pt x="5275" y="396"/>
                    </a:lnTo>
                    <a:lnTo>
                      <a:pt x="4932" y="290"/>
                    </a:lnTo>
                    <a:lnTo>
                      <a:pt x="4616" y="185"/>
                    </a:lnTo>
                    <a:lnTo>
                      <a:pt x="4247" y="132"/>
                    </a:lnTo>
                    <a:lnTo>
                      <a:pt x="3877" y="79"/>
                    </a:lnTo>
                    <a:lnTo>
                      <a:pt x="3508" y="27"/>
                    </a:lnTo>
                    <a:lnTo>
                      <a:pt x="3139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r" rtl="1"/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62" name="Google Shape;1551;p70">
                <a:extLst>
                  <a:ext uri="{FF2B5EF4-FFF2-40B4-BE49-F238E27FC236}">
                    <a16:creationId xmlns:a16="http://schemas.microsoft.com/office/drawing/2014/main" id="{849AEB3A-7F72-F154-579E-329A741FF347}"/>
                  </a:ext>
                </a:extLst>
              </p:cNvPr>
              <p:cNvSpPr/>
              <p:nvPr/>
            </p:nvSpPr>
            <p:spPr>
              <a:xfrm>
                <a:off x="786050" y="4770000"/>
                <a:ext cx="182025" cy="77175"/>
              </a:xfrm>
              <a:custGeom>
                <a:avLst/>
                <a:gdLst/>
                <a:ahLst/>
                <a:cxnLst/>
                <a:rect l="l" t="t" r="r" b="b"/>
                <a:pathLst>
                  <a:path w="7281" h="3087" extrusionOk="0">
                    <a:moveTo>
                      <a:pt x="2401" y="1"/>
                    </a:moveTo>
                    <a:lnTo>
                      <a:pt x="1768" y="54"/>
                    </a:lnTo>
                    <a:lnTo>
                      <a:pt x="1478" y="106"/>
                    </a:lnTo>
                    <a:lnTo>
                      <a:pt x="1214" y="185"/>
                    </a:lnTo>
                    <a:lnTo>
                      <a:pt x="950" y="238"/>
                    </a:lnTo>
                    <a:lnTo>
                      <a:pt x="739" y="344"/>
                    </a:lnTo>
                    <a:lnTo>
                      <a:pt x="528" y="449"/>
                    </a:lnTo>
                    <a:lnTo>
                      <a:pt x="370" y="555"/>
                    </a:lnTo>
                    <a:lnTo>
                      <a:pt x="238" y="660"/>
                    </a:lnTo>
                    <a:lnTo>
                      <a:pt x="106" y="792"/>
                    </a:lnTo>
                    <a:lnTo>
                      <a:pt x="54" y="924"/>
                    </a:lnTo>
                    <a:lnTo>
                      <a:pt x="1" y="1082"/>
                    </a:lnTo>
                    <a:lnTo>
                      <a:pt x="1" y="1240"/>
                    </a:lnTo>
                    <a:lnTo>
                      <a:pt x="54" y="1399"/>
                    </a:lnTo>
                    <a:lnTo>
                      <a:pt x="106" y="1557"/>
                    </a:lnTo>
                    <a:lnTo>
                      <a:pt x="212" y="1689"/>
                    </a:lnTo>
                    <a:lnTo>
                      <a:pt x="370" y="1847"/>
                    </a:lnTo>
                    <a:lnTo>
                      <a:pt x="528" y="1979"/>
                    </a:lnTo>
                    <a:lnTo>
                      <a:pt x="713" y="2137"/>
                    </a:lnTo>
                    <a:lnTo>
                      <a:pt x="950" y="2269"/>
                    </a:lnTo>
                    <a:lnTo>
                      <a:pt x="1188" y="2401"/>
                    </a:lnTo>
                    <a:lnTo>
                      <a:pt x="1452" y="2506"/>
                    </a:lnTo>
                    <a:lnTo>
                      <a:pt x="2058" y="2717"/>
                    </a:lnTo>
                    <a:lnTo>
                      <a:pt x="2718" y="2902"/>
                    </a:lnTo>
                    <a:lnTo>
                      <a:pt x="3456" y="3034"/>
                    </a:lnTo>
                    <a:lnTo>
                      <a:pt x="4195" y="3087"/>
                    </a:lnTo>
                    <a:lnTo>
                      <a:pt x="4880" y="3087"/>
                    </a:lnTo>
                    <a:lnTo>
                      <a:pt x="5513" y="3034"/>
                    </a:lnTo>
                    <a:lnTo>
                      <a:pt x="5803" y="2981"/>
                    </a:lnTo>
                    <a:lnTo>
                      <a:pt x="6094" y="2928"/>
                    </a:lnTo>
                    <a:lnTo>
                      <a:pt x="6331" y="2849"/>
                    </a:lnTo>
                    <a:lnTo>
                      <a:pt x="6568" y="2744"/>
                    </a:lnTo>
                    <a:lnTo>
                      <a:pt x="6753" y="2665"/>
                    </a:lnTo>
                    <a:lnTo>
                      <a:pt x="6911" y="2559"/>
                    </a:lnTo>
                    <a:lnTo>
                      <a:pt x="7069" y="2427"/>
                    </a:lnTo>
                    <a:lnTo>
                      <a:pt x="7175" y="2295"/>
                    </a:lnTo>
                    <a:lnTo>
                      <a:pt x="7254" y="2164"/>
                    </a:lnTo>
                    <a:lnTo>
                      <a:pt x="7280" y="2005"/>
                    </a:lnTo>
                    <a:lnTo>
                      <a:pt x="7280" y="1847"/>
                    </a:lnTo>
                    <a:lnTo>
                      <a:pt x="7254" y="1689"/>
                    </a:lnTo>
                    <a:lnTo>
                      <a:pt x="7175" y="1557"/>
                    </a:lnTo>
                    <a:lnTo>
                      <a:pt x="7069" y="1399"/>
                    </a:lnTo>
                    <a:lnTo>
                      <a:pt x="6938" y="1240"/>
                    </a:lnTo>
                    <a:lnTo>
                      <a:pt x="6753" y="1109"/>
                    </a:lnTo>
                    <a:lnTo>
                      <a:pt x="6568" y="950"/>
                    </a:lnTo>
                    <a:lnTo>
                      <a:pt x="6357" y="818"/>
                    </a:lnTo>
                    <a:lnTo>
                      <a:pt x="6094" y="713"/>
                    </a:lnTo>
                    <a:lnTo>
                      <a:pt x="5830" y="581"/>
                    </a:lnTo>
                    <a:lnTo>
                      <a:pt x="5223" y="370"/>
                    </a:lnTo>
                    <a:lnTo>
                      <a:pt x="4564" y="185"/>
                    </a:lnTo>
                    <a:lnTo>
                      <a:pt x="3825" y="80"/>
                    </a:lnTo>
                    <a:lnTo>
                      <a:pt x="3087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r" rtl="1"/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63" name="Google Shape;1552;p70">
                <a:extLst>
                  <a:ext uri="{FF2B5EF4-FFF2-40B4-BE49-F238E27FC236}">
                    <a16:creationId xmlns:a16="http://schemas.microsoft.com/office/drawing/2014/main" id="{252B3495-6397-D5B0-BE68-9CADBF3519DA}"/>
                  </a:ext>
                </a:extLst>
              </p:cNvPr>
              <p:cNvSpPr/>
              <p:nvPr/>
            </p:nvSpPr>
            <p:spPr>
              <a:xfrm>
                <a:off x="875075" y="4770675"/>
                <a:ext cx="10575" cy="81775"/>
              </a:xfrm>
              <a:custGeom>
                <a:avLst/>
                <a:gdLst/>
                <a:ahLst/>
                <a:cxnLst/>
                <a:rect l="l" t="t" r="r" b="b"/>
                <a:pathLst>
                  <a:path w="423" h="3271" extrusionOk="0">
                    <a:moveTo>
                      <a:pt x="343" y="0"/>
                    </a:moveTo>
                    <a:lnTo>
                      <a:pt x="291" y="27"/>
                    </a:lnTo>
                    <a:lnTo>
                      <a:pt x="264" y="79"/>
                    </a:lnTo>
                    <a:lnTo>
                      <a:pt x="1" y="3192"/>
                    </a:lnTo>
                    <a:lnTo>
                      <a:pt x="1" y="3244"/>
                    </a:lnTo>
                    <a:lnTo>
                      <a:pt x="53" y="3271"/>
                    </a:lnTo>
                    <a:lnTo>
                      <a:pt x="106" y="3271"/>
                    </a:lnTo>
                    <a:lnTo>
                      <a:pt x="132" y="3218"/>
                    </a:lnTo>
                    <a:lnTo>
                      <a:pt x="423" y="79"/>
                    </a:lnTo>
                    <a:lnTo>
                      <a:pt x="396" y="27"/>
                    </a:lnTo>
                    <a:lnTo>
                      <a:pt x="343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r" rtl="1"/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1344" name="Google Shape;1553;p70">
                <a:extLst>
                  <a:ext uri="{FF2B5EF4-FFF2-40B4-BE49-F238E27FC236}">
                    <a16:creationId xmlns:a16="http://schemas.microsoft.com/office/drawing/2014/main" id="{FE5F6E6A-A8B5-EA25-3D71-5066A24720AA}"/>
                  </a:ext>
                </a:extLst>
              </p:cNvPr>
              <p:cNvSpPr/>
              <p:nvPr/>
            </p:nvSpPr>
            <p:spPr>
              <a:xfrm>
                <a:off x="995075" y="3897000"/>
                <a:ext cx="4650" cy="86400"/>
              </a:xfrm>
              <a:custGeom>
                <a:avLst/>
                <a:gdLst/>
                <a:ahLst/>
                <a:cxnLst/>
                <a:rect l="l" t="t" r="r" b="b"/>
                <a:pathLst>
                  <a:path w="186" h="3456" extrusionOk="0">
                    <a:moveTo>
                      <a:pt x="106" y="0"/>
                    </a:moveTo>
                    <a:lnTo>
                      <a:pt x="27" y="26"/>
                    </a:lnTo>
                    <a:lnTo>
                      <a:pt x="1" y="106"/>
                    </a:lnTo>
                    <a:lnTo>
                      <a:pt x="1" y="3350"/>
                    </a:lnTo>
                    <a:lnTo>
                      <a:pt x="27" y="3429"/>
                    </a:lnTo>
                    <a:lnTo>
                      <a:pt x="106" y="3455"/>
                    </a:lnTo>
                    <a:lnTo>
                      <a:pt x="159" y="3429"/>
                    </a:lnTo>
                    <a:lnTo>
                      <a:pt x="185" y="3350"/>
                    </a:lnTo>
                    <a:lnTo>
                      <a:pt x="185" y="106"/>
                    </a:lnTo>
                    <a:lnTo>
                      <a:pt x="159" y="26"/>
                    </a:lnTo>
                    <a:lnTo>
                      <a:pt x="106" y="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r" rtl="1"/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1345" name="Google Shape;1554;p70">
                <a:extLst>
                  <a:ext uri="{FF2B5EF4-FFF2-40B4-BE49-F238E27FC236}">
                    <a16:creationId xmlns:a16="http://schemas.microsoft.com/office/drawing/2014/main" id="{B68EE493-F425-0BDA-A7CD-F883E798A91B}"/>
                  </a:ext>
                </a:extLst>
              </p:cNvPr>
              <p:cNvSpPr/>
              <p:nvPr/>
            </p:nvSpPr>
            <p:spPr>
              <a:xfrm>
                <a:off x="966075" y="3908850"/>
                <a:ext cx="62650" cy="62675"/>
              </a:xfrm>
              <a:custGeom>
                <a:avLst/>
                <a:gdLst/>
                <a:ahLst/>
                <a:cxnLst/>
                <a:rect l="l" t="t" r="r" b="b"/>
                <a:pathLst>
                  <a:path w="2506" h="2507" extrusionOk="0">
                    <a:moveTo>
                      <a:pt x="2400" y="1"/>
                    </a:moveTo>
                    <a:lnTo>
                      <a:pt x="2348" y="27"/>
                    </a:lnTo>
                    <a:lnTo>
                      <a:pt x="27" y="2322"/>
                    </a:lnTo>
                    <a:lnTo>
                      <a:pt x="0" y="2401"/>
                    </a:lnTo>
                    <a:lnTo>
                      <a:pt x="27" y="2480"/>
                    </a:lnTo>
                    <a:lnTo>
                      <a:pt x="106" y="2506"/>
                    </a:lnTo>
                    <a:lnTo>
                      <a:pt x="185" y="2480"/>
                    </a:lnTo>
                    <a:lnTo>
                      <a:pt x="2480" y="159"/>
                    </a:lnTo>
                    <a:lnTo>
                      <a:pt x="2506" y="106"/>
                    </a:lnTo>
                    <a:lnTo>
                      <a:pt x="2480" y="27"/>
                    </a:lnTo>
                    <a:lnTo>
                      <a:pt x="2400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r" rtl="1"/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1346" name="Google Shape;1555;p70">
                <a:extLst>
                  <a:ext uri="{FF2B5EF4-FFF2-40B4-BE49-F238E27FC236}">
                    <a16:creationId xmlns:a16="http://schemas.microsoft.com/office/drawing/2014/main" id="{EF393C4C-0ABB-F1AA-7490-8F4E36B9135E}"/>
                  </a:ext>
                </a:extLst>
              </p:cNvPr>
              <p:cNvSpPr/>
              <p:nvPr/>
            </p:nvSpPr>
            <p:spPr>
              <a:xfrm>
                <a:off x="954200" y="3937875"/>
                <a:ext cx="86400" cy="4625"/>
              </a:xfrm>
              <a:custGeom>
                <a:avLst/>
                <a:gdLst/>
                <a:ahLst/>
                <a:cxnLst/>
                <a:rect l="l" t="t" r="r" b="b"/>
                <a:pathLst>
                  <a:path w="3456" h="185" extrusionOk="0">
                    <a:moveTo>
                      <a:pt x="106" y="0"/>
                    </a:moveTo>
                    <a:lnTo>
                      <a:pt x="27" y="27"/>
                    </a:lnTo>
                    <a:lnTo>
                      <a:pt x="1" y="79"/>
                    </a:lnTo>
                    <a:lnTo>
                      <a:pt x="27" y="159"/>
                    </a:lnTo>
                    <a:lnTo>
                      <a:pt x="106" y="185"/>
                    </a:lnTo>
                    <a:lnTo>
                      <a:pt x="3350" y="185"/>
                    </a:lnTo>
                    <a:lnTo>
                      <a:pt x="3429" y="159"/>
                    </a:lnTo>
                    <a:lnTo>
                      <a:pt x="3456" y="79"/>
                    </a:lnTo>
                    <a:lnTo>
                      <a:pt x="3429" y="27"/>
                    </a:lnTo>
                    <a:lnTo>
                      <a:pt x="3350" y="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r" rtl="1"/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1347" name="Google Shape;1556;p70">
                <a:extLst>
                  <a:ext uri="{FF2B5EF4-FFF2-40B4-BE49-F238E27FC236}">
                    <a16:creationId xmlns:a16="http://schemas.microsoft.com/office/drawing/2014/main" id="{AD45882D-FE67-742B-F93B-BC6EF442A67C}"/>
                  </a:ext>
                </a:extLst>
              </p:cNvPr>
              <p:cNvSpPr/>
              <p:nvPr/>
            </p:nvSpPr>
            <p:spPr>
              <a:xfrm>
                <a:off x="966075" y="3908850"/>
                <a:ext cx="62650" cy="62675"/>
              </a:xfrm>
              <a:custGeom>
                <a:avLst/>
                <a:gdLst/>
                <a:ahLst/>
                <a:cxnLst/>
                <a:rect l="l" t="t" r="r" b="b"/>
                <a:pathLst>
                  <a:path w="2506" h="2507" extrusionOk="0">
                    <a:moveTo>
                      <a:pt x="106" y="1"/>
                    </a:moveTo>
                    <a:lnTo>
                      <a:pt x="27" y="27"/>
                    </a:lnTo>
                    <a:lnTo>
                      <a:pt x="0" y="106"/>
                    </a:lnTo>
                    <a:lnTo>
                      <a:pt x="27" y="159"/>
                    </a:lnTo>
                    <a:lnTo>
                      <a:pt x="2348" y="2480"/>
                    </a:lnTo>
                    <a:lnTo>
                      <a:pt x="2400" y="2506"/>
                    </a:lnTo>
                    <a:lnTo>
                      <a:pt x="2480" y="2480"/>
                    </a:lnTo>
                    <a:lnTo>
                      <a:pt x="2506" y="2401"/>
                    </a:lnTo>
                    <a:lnTo>
                      <a:pt x="2480" y="2322"/>
                    </a:lnTo>
                    <a:lnTo>
                      <a:pt x="185" y="27"/>
                    </a:lnTo>
                    <a:lnTo>
                      <a:pt x="106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r" rtl="1"/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1348" name="Google Shape;1557;p70">
                <a:extLst>
                  <a:ext uri="{FF2B5EF4-FFF2-40B4-BE49-F238E27FC236}">
                    <a16:creationId xmlns:a16="http://schemas.microsoft.com/office/drawing/2014/main" id="{AFF3F64C-B5C9-F323-480E-426926DCE65E}"/>
                  </a:ext>
                </a:extLst>
              </p:cNvPr>
              <p:cNvSpPr/>
              <p:nvPr/>
            </p:nvSpPr>
            <p:spPr>
              <a:xfrm>
                <a:off x="1473800" y="4402075"/>
                <a:ext cx="4625" cy="86400"/>
              </a:xfrm>
              <a:custGeom>
                <a:avLst/>
                <a:gdLst/>
                <a:ahLst/>
                <a:cxnLst/>
                <a:rect l="l" t="t" r="r" b="b"/>
                <a:pathLst>
                  <a:path w="185" h="3456" extrusionOk="0">
                    <a:moveTo>
                      <a:pt x="106" y="0"/>
                    </a:moveTo>
                    <a:lnTo>
                      <a:pt x="27" y="27"/>
                    </a:lnTo>
                    <a:lnTo>
                      <a:pt x="0" y="106"/>
                    </a:lnTo>
                    <a:lnTo>
                      <a:pt x="0" y="3350"/>
                    </a:lnTo>
                    <a:lnTo>
                      <a:pt x="27" y="3429"/>
                    </a:lnTo>
                    <a:lnTo>
                      <a:pt x="106" y="3456"/>
                    </a:lnTo>
                    <a:lnTo>
                      <a:pt x="159" y="3429"/>
                    </a:lnTo>
                    <a:lnTo>
                      <a:pt x="185" y="3350"/>
                    </a:lnTo>
                    <a:lnTo>
                      <a:pt x="185" y="106"/>
                    </a:lnTo>
                    <a:lnTo>
                      <a:pt x="159" y="27"/>
                    </a:lnTo>
                    <a:lnTo>
                      <a:pt x="106" y="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r" rtl="1"/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1349" name="Google Shape;1558;p70">
                <a:extLst>
                  <a:ext uri="{FF2B5EF4-FFF2-40B4-BE49-F238E27FC236}">
                    <a16:creationId xmlns:a16="http://schemas.microsoft.com/office/drawing/2014/main" id="{147E31F5-2448-9299-09D7-FE1EDA407604}"/>
                  </a:ext>
                </a:extLst>
              </p:cNvPr>
              <p:cNvSpPr/>
              <p:nvPr/>
            </p:nvSpPr>
            <p:spPr>
              <a:xfrm>
                <a:off x="1444775" y="4413950"/>
                <a:ext cx="62675" cy="62650"/>
              </a:xfrm>
              <a:custGeom>
                <a:avLst/>
                <a:gdLst/>
                <a:ahLst/>
                <a:cxnLst/>
                <a:rect l="l" t="t" r="r" b="b"/>
                <a:pathLst>
                  <a:path w="2507" h="2506" extrusionOk="0">
                    <a:moveTo>
                      <a:pt x="2401" y="0"/>
                    </a:moveTo>
                    <a:lnTo>
                      <a:pt x="2348" y="27"/>
                    </a:lnTo>
                    <a:lnTo>
                      <a:pt x="27" y="2348"/>
                    </a:lnTo>
                    <a:lnTo>
                      <a:pt x="1" y="2400"/>
                    </a:lnTo>
                    <a:lnTo>
                      <a:pt x="27" y="2479"/>
                    </a:lnTo>
                    <a:lnTo>
                      <a:pt x="106" y="2506"/>
                    </a:lnTo>
                    <a:lnTo>
                      <a:pt x="185" y="2479"/>
                    </a:lnTo>
                    <a:lnTo>
                      <a:pt x="2480" y="185"/>
                    </a:lnTo>
                    <a:lnTo>
                      <a:pt x="2506" y="106"/>
                    </a:lnTo>
                    <a:lnTo>
                      <a:pt x="2480" y="27"/>
                    </a:lnTo>
                    <a:lnTo>
                      <a:pt x="2401" y="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r" rtl="1"/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1350" name="Google Shape;1559;p70">
                <a:extLst>
                  <a:ext uri="{FF2B5EF4-FFF2-40B4-BE49-F238E27FC236}">
                    <a16:creationId xmlns:a16="http://schemas.microsoft.com/office/drawing/2014/main" id="{C13AE164-FC80-E954-A634-42A73FB52E4D}"/>
                  </a:ext>
                </a:extLst>
              </p:cNvPr>
              <p:cNvSpPr/>
              <p:nvPr/>
            </p:nvSpPr>
            <p:spPr>
              <a:xfrm>
                <a:off x="1432925" y="4442950"/>
                <a:ext cx="86400" cy="4650"/>
              </a:xfrm>
              <a:custGeom>
                <a:avLst/>
                <a:gdLst/>
                <a:ahLst/>
                <a:cxnLst/>
                <a:rect l="l" t="t" r="r" b="b"/>
                <a:pathLst>
                  <a:path w="3456" h="186" extrusionOk="0">
                    <a:moveTo>
                      <a:pt x="106" y="1"/>
                    </a:moveTo>
                    <a:lnTo>
                      <a:pt x="26" y="27"/>
                    </a:lnTo>
                    <a:lnTo>
                      <a:pt x="0" y="106"/>
                    </a:lnTo>
                    <a:lnTo>
                      <a:pt x="26" y="159"/>
                    </a:lnTo>
                    <a:lnTo>
                      <a:pt x="106" y="185"/>
                    </a:lnTo>
                    <a:lnTo>
                      <a:pt x="3350" y="185"/>
                    </a:lnTo>
                    <a:lnTo>
                      <a:pt x="3429" y="159"/>
                    </a:lnTo>
                    <a:lnTo>
                      <a:pt x="3455" y="106"/>
                    </a:lnTo>
                    <a:lnTo>
                      <a:pt x="3429" y="27"/>
                    </a:lnTo>
                    <a:lnTo>
                      <a:pt x="3350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r" rtl="1"/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1351" name="Google Shape;1560;p70">
                <a:extLst>
                  <a:ext uri="{FF2B5EF4-FFF2-40B4-BE49-F238E27FC236}">
                    <a16:creationId xmlns:a16="http://schemas.microsoft.com/office/drawing/2014/main" id="{B98CE325-AC21-342D-752E-B689767F877D}"/>
                  </a:ext>
                </a:extLst>
              </p:cNvPr>
              <p:cNvSpPr/>
              <p:nvPr/>
            </p:nvSpPr>
            <p:spPr>
              <a:xfrm>
                <a:off x="1444775" y="4413950"/>
                <a:ext cx="62675" cy="62650"/>
              </a:xfrm>
              <a:custGeom>
                <a:avLst/>
                <a:gdLst/>
                <a:ahLst/>
                <a:cxnLst/>
                <a:rect l="l" t="t" r="r" b="b"/>
                <a:pathLst>
                  <a:path w="2507" h="2506" extrusionOk="0">
                    <a:moveTo>
                      <a:pt x="106" y="0"/>
                    </a:moveTo>
                    <a:lnTo>
                      <a:pt x="27" y="27"/>
                    </a:lnTo>
                    <a:lnTo>
                      <a:pt x="1" y="106"/>
                    </a:lnTo>
                    <a:lnTo>
                      <a:pt x="27" y="185"/>
                    </a:lnTo>
                    <a:lnTo>
                      <a:pt x="2348" y="2479"/>
                    </a:lnTo>
                    <a:lnTo>
                      <a:pt x="2401" y="2506"/>
                    </a:lnTo>
                    <a:lnTo>
                      <a:pt x="2480" y="2479"/>
                    </a:lnTo>
                    <a:lnTo>
                      <a:pt x="2506" y="2400"/>
                    </a:lnTo>
                    <a:lnTo>
                      <a:pt x="2480" y="2348"/>
                    </a:lnTo>
                    <a:lnTo>
                      <a:pt x="185" y="27"/>
                    </a:lnTo>
                    <a:lnTo>
                      <a:pt x="106" y="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r" rtl="1"/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1352" name="Google Shape;1561;p70">
                <a:extLst>
                  <a:ext uri="{FF2B5EF4-FFF2-40B4-BE49-F238E27FC236}">
                    <a16:creationId xmlns:a16="http://schemas.microsoft.com/office/drawing/2014/main" id="{400F8BFB-D822-A258-65C3-8BD2CA8DC91C}"/>
                  </a:ext>
                </a:extLst>
              </p:cNvPr>
              <p:cNvSpPr/>
              <p:nvPr/>
            </p:nvSpPr>
            <p:spPr>
              <a:xfrm>
                <a:off x="874425" y="4468675"/>
                <a:ext cx="5300" cy="86400"/>
              </a:xfrm>
              <a:custGeom>
                <a:avLst/>
                <a:gdLst/>
                <a:ahLst/>
                <a:cxnLst/>
                <a:rect l="l" t="t" r="r" b="b"/>
                <a:pathLst>
                  <a:path w="212" h="3456" extrusionOk="0">
                    <a:moveTo>
                      <a:pt x="106" y="0"/>
                    </a:moveTo>
                    <a:lnTo>
                      <a:pt x="27" y="27"/>
                    </a:lnTo>
                    <a:lnTo>
                      <a:pt x="0" y="106"/>
                    </a:lnTo>
                    <a:lnTo>
                      <a:pt x="0" y="3350"/>
                    </a:lnTo>
                    <a:lnTo>
                      <a:pt x="27" y="3429"/>
                    </a:lnTo>
                    <a:lnTo>
                      <a:pt x="106" y="3456"/>
                    </a:lnTo>
                    <a:lnTo>
                      <a:pt x="185" y="3429"/>
                    </a:lnTo>
                    <a:lnTo>
                      <a:pt x="211" y="3350"/>
                    </a:lnTo>
                    <a:lnTo>
                      <a:pt x="211" y="106"/>
                    </a:lnTo>
                    <a:lnTo>
                      <a:pt x="185" y="27"/>
                    </a:lnTo>
                    <a:lnTo>
                      <a:pt x="106" y="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r" rtl="1"/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1353" name="Google Shape;1562;p70">
                <a:extLst>
                  <a:ext uri="{FF2B5EF4-FFF2-40B4-BE49-F238E27FC236}">
                    <a16:creationId xmlns:a16="http://schemas.microsoft.com/office/drawing/2014/main" id="{7CD2CD4C-6C88-4BF3-D780-CA8435539773}"/>
                  </a:ext>
                </a:extLst>
              </p:cNvPr>
              <p:cNvSpPr/>
              <p:nvPr/>
            </p:nvSpPr>
            <p:spPr>
              <a:xfrm>
                <a:off x="846075" y="4480550"/>
                <a:ext cx="62000" cy="62650"/>
              </a:xfrm>
              <a:custGeom>
                <a:avLst/>
                <a:gdLst/>
                <a:ahLst/>
                <a:cxnLst/>
                <a:rect l="l" t="t" r="r" b="b"/>
                <a:pathLst>
                  <a:path w="2480" h="2506" extrusionOk="0">
                    <a:moveTo>
                      <a:pt x="2400" y="0"/>
                    </a:moveTo>
                    <a:lnTo>
                      <a:pt x="2321" y="27"/>
                    </a:lnTo>
                    <a:lnTo>
                      <a:pt x="26" y="2321"/>
                    </a:lnTo>
                    <a:lnTo>
                      <a:pt x="0" y="2400"/>
                    </a:lnTo>
                    <a:lnTo>
                      <a:pt x="26" y="2479"/>
                    </a:lnTo>
                    <a:lnTo>
                      <a:pt x="79" y="2506"/>
                    </a:lnTo>
                    <a:lnTo>
                      <a:pt x="158" y="2479"/>
                    </a:lnTo>
                    <a:lnTo>
                      <a:pt x="2453" y="158"/>
                    </a:lnTo>
                    <a:lnTo>
                      <a:pt x="2479" y="106"/>
                    </a:lnTo>
                    <a:lnTo>
                      <a:pt x="2453" y="27"/>
                    </a:lnTo>
                    <a:lnTo>
                      <a:pt x="2400" y="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r" rtl="1"/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1354" name="Google Shape;1563;p70">
                <a:extLst>
                  <a:ext uri="{FF2B5EF4-FFF2-40B4-BE49-F238E27FC236}">
                    <a16:creationId xmlns:a16="http://schemas.microsoft.com/office/drawing/2014/main" id="{B76DD200-0F79-BED3-10B3-B9A411A3D2CB}"/>
                  </a:ext>
                </a:extLst>
              </p:cNvPr>
              <p:cNvSpPr/>
              <p:nvPr/>
            </p:nvSpPr>
            <p:spPr>
              <a:xfrm>
                <a:off x="834200" y="4509550"/>
                <a:ext cx="85750" cy="4650"/>
              </a:xfrm>
              <a:custGeom>
                <a:avLst/>
                <a:gdLst/>
                <a:ahLst/>
                <a:cxnLst/>
                <a:rect l="l" t="t" r="r" b="b"/>
                <a:pathLst>
                  <a:path w="3430" h="186" extrusionOk="0">
                    <a:moveTo>
                      <a:pt x="79" y="1"/>
                    </a:moveTo>
                    <a:lnTo>
                      <a:pt x="27" y="27"/>
                    </a:lnTo>
                    <a:lnTo>
                      <a:pt x="0" y="80"/>
                    </a:lnTo>
                    <a:lnTo>
                      <a:pt x="27" y="159"/>
                    </a:lnTo>
                    <a:lnTo>
                      <a:pt x="79" y="185"/>
                    </a:lnTo>
                    <a:lnTo>
                      <a:pt x="3350" y="185"/>
                    </a:lnTo>
                    <a:lnTo>
                      <a:pt x="3403" y="159"/>
                    </a:lnTo>
                    <a:lnTo>
                      <a:pt x="3429" y="80"/>
                    </a:lnTo>
                    <a:lnTo>
                      <a:pt x="3403" y="27"/>
                    </a:lnTo>
                    <a:lnTo>
                      <a:pt x="3350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r" rtl="1"/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1355" name="Google Shape;1564;p70">
                <a:extLst>
                  <a:ext uri="{FF2B5EF4-FFF2-40B4-BE49-F238E27FC236}">
                    <a16:creationId xmlns:a16="http://schemas.microsoft.com/office/drawing/2014/main" id="{8868508B-993D-0ADA-89B8-D13351535281}"/>
                  </a:ext>
                </a:extLst>
              </p:cNvPr>
              <p:cNvSpPr/>
              <p:nvPr/>
            </p:nvSpPr>
            <p:spPr>
              <a:xfrm>
                <a:off x="846075" y="4480550"/>
                <a:ext cx="62000" cy="62650"/>
              </a:xfrm>
              <a:custGeom>
                <a:avLst/>
                <a:gdLst/>
                <a:ahLst/>
                <a:cxnLst/>
                <a:rect l="l" t="t" r="r" b="b"/>
                <a:pathLst>
                  <a:path w="2480" h="2506" extrusionOk="0">
                    <a:moveTo>
                      <a:pt x="79" y="0"/>
                    </a:moveTo>
                    <a:lnTo>
                      <a:pt x="26" y="27"/>
                    </a:lnTo>
                    <a:lnTo>
                      <a:pt x="0" y="106"/>
                    </a:lnTo>
                    <a:lnTo>
                      <a:pt x="26" y="158"/>
                    </a:lnTo>
                    <a:lnTo>
                      <a:pt x="2321" y="2479"/>
                    </a:lnTo>
                    <a:lnTo>
                      <a:pt x="2400" y="2506"/>
                    </a:lnTo>
                    <a:lnTo>
                      <a:pt x="2453" y="2479"/>
                    </a:lnTo>
                    <a:lnTo>
                      <a:pt x="2479" y="2400"/>
                    </a:lnTo>
                    <a:lnTo>
                      <a:pt x="2453" y="2321"/>
                    </a:lnTo>
                    <a:lnTo>
                      <a:pt x="158" y="27"/>
                    </a:lnTo>
                    <a:lnTo>
                      <a:pt x="79" y="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r" rtl="1"/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1356" name="Google Shape;1565;p70">
                <a:extLst>
                  <a:ext uri="{FF2B5EF4-FFF2-40B4-BE49-F238E27FC236}">
                    <a16:creationId xmlns:a16="http://schemas.microsoft.com/office/drawing/2014/main" id="{83170D8C-2873-0BB5-772B-D88136DAF855}"/>
                  </a:ext>
                </a:extLst>
              </p:cNvPr>
              <p:cNvSpPr/>
              <p:nvPr/>
            </p:nvSpPr>
            <p:spPr>
              <a:xfrm>
                <a:off x="1337300" y="4135025"/>
                <a:ext cx="88375" cy="88375"/>
              </a:xfrm>
              <a:custGeom>
                <a:avLst/>
                <a:gdLst/>
                <a:ahLst/>
                <a:cxnLst/>
                <a:rect l="l" t="t" r="r" b="b"/>
                <a:pathLst>
                  <a:path w="3535" h="3535" extrusionOk="0">
                    <a:moveTo>
                      <a:pt x="1741" y="1"/>
                    </a:moveTo>
                    <a:lnTo>
                      <a:pt x="1399" y="1398"/>
                    </a:lnTo>
                    <a:lnTo>
                      <a:pt x="1" y="1794"/>
                    </a:lnTo>
                    <a:lnTo>
                      <a:pt x="1425" y="2137"/>
                    </a:lnTo>
                    <a:lnTo>
                      <a:pt x="1794" y="3535"/>
                    </a:lnTo>
                    <a:lnTo>
                      <a:pt x="2137" y="2111"/>
                    </a:lnTo>
                    <a:lnTo>
                      <a:pt x="3535" y="1715"/>
                    </a:lnTo>
                    <a:lnTo>
                      <a:pt x="2111" y="1398"/>
                    </a:lnTo>
                    <a:lnTo>
                      <a:pt x="1741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r" rtl="1"/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1357" name="Google Shape;1566;p70">
                <a:extLst>
                  <a:ext uri="{FF2B5EF4-FFF2-40B4-BE49-F238E27FC236}">
                    <a16:creationId xmlns:a16="http://schemas.microsoft.com/office/drawing/2014/main" id="{038D2E34-FD16-C00E-6067-C07400EC29EB}"/>
                  </a:ext>
                </a:extLst>
              </p:cNvPr>
              <p:cNvSpPr/>
              <p:nvPr/>
            </p:nvSpPr>
            <p:spPr>
              <a:xfrm>
                <a:off x="1116400" y="4454825"/>
                <a:ext cx="61350" cy="61350"/>
              </a:xfrm>
              <a:custGeom>
                <a:avLst/>
                <a:gdLst/>
                <a:ahLst/>
                <a:cxnLst/>
                <a:rect l="l" t="t" r="r" b="b"/>
                <a:pathLst>
                  <a:path w="2454" h="2454" extrusionOk="0">
                    <a:moveTo>
                      <a:pt x="1188" y="0"/>
                    </a:moveTo>
                    <a:lnTo>
                      <a:pt x="977" y="976"/>
                    </a:lnTo>
                    <a:lnTo>
                      <a:pt x="1" y="1240"/>
                    </a:lnTo>
                    <a:lnTo>
                      <a:pt x="977" y="1478"/>
                    </a:lnTo>
                    <a:lnTo>
                      <a:pt x="1241" y="2453"/>
                    </a:lnTo>
                    <a:lnTo>
                      <a:pt x="1478" y="1451"/>
                    </a:lnTo>
                    <a:lnTo>
                      <a:pt x="2454" y="1187"/>
                    </a:lnTo>
                    <a:lnTo>
                      <a:pt x="1478" y="950"/>
                    </a:lnTo>
                    <a:lnTo>
                      <a:pt x="1188" y="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r" rtl="1"/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1358" name="Google Shape;1567;p70">
                <a:extLst>
                  <a:ext uri="{FF2B5EF4-FFF2-40B4-BE49-F238E27FC236}">
                    <a16:creationId xmlns:a16="http://schemas.microsoft.com/office/drawing/2014/main" id="{FC6E9236-3F6C-F53B-9CAE-1D1760F1D071}"/>
                  </a:ext>
                </a:extLst>
              </p:cNvPr>
              <p:cNvSpPr/>
              <p:nvPr/>
            </p:nvSpPr>
            <p:spPr>
              <a:xfrm>
                <a:off x="1217300" y="4817475"/>
                <a:ext cx="61350" cy="61350"/>
              </a:xfrm>
              <a:custGeom>
                <a:avLst/>
                <a:gdLst/>
                <a:ahLst/>
                <a:cxnLst/>
                <a:rect l="l" t="t" r="r" b="b"/>
                <a:pathLst>
                  <a:path w="2454" h="2454" extrusionOk="0">
                    <a:moveTo>
                      <a:pt x="1187" y="1"/>
                    </a:moveTo>
                    <a:lnTo>
                      <a:pt x="950" y="1003"/>
                    </a:lnTo>
                    <a:lnTo>
                      <a:pt x="0" y="1267"/>
                    </a:lnTo>
                    <a:lnTo>
                      <a:pt x="976" y="1504"/>
                    </a:lnTo>
                    <a:lnTo>
                      <a:pt x="1240" y="2454"/>
                    </a:lnTo>
                    <a:lnTo>
                      <a:pt x="1477" y="1478"/>
                    </a:lnTo>
                    <a:lnTo>
                      <a:pt x="2453" y="1214"/>
                    </a:lnTo>
                    <a:lnTo>
                      <a:pt x="1451" y="977"/>
                    </a:lnTo>
                    <a:lnTo>
                      <a:pt x="1187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r" rtl="1"/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1359" name="Google Shape;1568;p70">
                <a:extLst>
                  <a:ext uri="{FF2B5EF4-FFF2-40B4-BE49-F238E27FC236}">
                    <a16:creationId xmlns:a16="http://schemas.microsoft.com/office/drawing/2014/main" id="{88C0AA00-54CC-C6AC-47D0-28A12585BB63}"/>
                  </a:ext>
                </a:extLst>
              </p:cNvPr>
              <p:cNvSpPr/>
              <p:nvPr/>
            </p:nvSpPr>
            <p:spPr>
              <a:xfrm>
                <a:off x="589575" y="4679025"/>
                <a:ext cx="61325" cy="61325"/>
              </a:xfrm>
              <a:custGeom>
                <a:avLst/>
                <a:gdLst/>
                <a:ahLst/>
                <a:cxnLst/>
                <a:rect l="l" t="t" r="r" b="b"/>
                <a:pathLst>
                  <a:path w="2453" h="2453" extrusionOk="0">
                    <a:moveTo>
                      <a:pt x="1187" y="0"/>
                    </a:moveTo>
                    <a:lnTo>
                      <a:pt x="950" y="976"/>
                    </a:lnTo>
                    <a:lnTo>
                      <a:pt x="0" y="1266"/>
                    </a:lnTo>
                    <a:lnTo>
                      <a:pt x="976" y="1477"/>
                    </a:lnTo>
                    <a:lnTo>
                      <a:pt x="1240" y="2453"/>
                    </a:lnTo>
                    <a:lnTo>
                      <a:pt x="1477" y="1477"/>
                    </a:lnTo>
                    <a:lnTo>
                      <a:pt x="2453" y="1213"/>
                    </a:lnTo>
                    <a:lnTo>
                      <a:pt x="1451" y="976"/>
                    </a:lnTo>
                    <a:lnTo>
                      <a:pt x="1187" y="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r" rtl="1"/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1360" name="Google Shape;1569;p70">
                <a:extLst>
                  <a:ext uri="{FF2B5EF4-FFF2-40B4-BE49-F238E27FC236}">
                    <a16:creationId xmlns:a16="http://schemas.microsoft.com/office/drawing/2014/main" id="{863A09F6-4CD5-B315-E65D-7E485A555337}"/>
                  </a:ext>
                </a:extLst>
              </p:cNvPr>
              <p:cNvSpPr/>
              <p:nvPr/>
            </p:nvSpPr>
            <p:spPr>
              <a:xfrm>
                <a:off x="669350" y="4178550"/>
                <a:ext cx="88375" cy="88375"/>
              </a:xfrm>
              <a:custGeom>
                <a:avLst/>
                <a:gdLst/>
                <a:ahLst/>
                <a:cxnLst/>
                <a:rect l="l" t="t" r="r" b="b"/>
                <a:pathLst>
                  <a:path w="3535" h="3535" extrusionOk="0">
                    <a:moveTo>
                      <a:pt x="1715" y="0"/>
                    </a:moveTo>
                    <a:lnTo>
                      <a:pt x="1398" y="1398"/>
                    </a:lnTo>
                    <a:lnTo>
                      <a:pt x="0" y="1794"/>
                    </a:lnTo>
                    <a:lnTo>
                      <a:pt x="1425" y="2137"/>
                    </a:lnTo>
                    <a:lnTo>
                      <a:pt x="1794" y="3535"/>
                    </a:lnTo>
                    <a:lnTo>
                      <a:pt x="2137" y="2110"/>
                    </a:lnTo>
                    <a:lnTo>
                      <a:pt x="3535" y="1715"/>
                    </a:lnTo>
                    <a:lnTo>
                      <a:pt x="2110" y="1372"/>
                    </a:lnTo>
                    <a:lnTo>
                      <a:pt x="1715" y="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r" rtl="1"/>
                <a:endParaRPr sz="3600">
                  <a:cs typeface="B Nazanin" panose="00000400000000000000" pitchFamily="2" charset="-78"/>
                </a:endParaRPr>
              </a:p>
            </p:txBody>
          </p:sp>
        </p:grpSp>
      </p:grpSp>
      <p:sp>
        <p:nvSpPr>
          <p:cNvPr id="1373" name="Freeform 12">
            <a:extLst>
              <a:ext uri="{FF2B5EF4-FFF2-40B4-BE49-F238E27FC236}">
                <a16:creationId xmlns:a16="http://schemas.microsoft.com/office/drawing/2014/main" id="{C0AEB1F4-940C-9E00-8E1A-1429BFEABA50}"/>
              </a:ext>
            </a:extLst>
          </p:cNvPr>
          <p:cNvSpPr/>
          <p:nvPr/>
        </p:nvSpPr>
        <p:spPr bwMode="auto">
          <a:xfrm>
            <a:off x="8485049" y="5044916"/>
            <a:ext cx="1028700" cy="1662113"/>
          </a:xfrm>
          <a:custGeom>
            <a:avLst/>
            <a:gdLst>
              <a:gd name="T0" fmla="*/ 379 w 504"/>
              <a:gd name="T1" fmla="*/ 65 h 813"/>
              <a:gd name="T2" fmla="*/ 263 w 504"/>
              <a:gd name="T3" fmla="*/ 142 h 813"/>
              <a:gd name="T4" fmla="*/ 282 w 504"/>
              <a:gd name="T5" fmla="*/ 82 h 813"/>
              <a:gd name="T6" fmla="*/ 447 w 504"/>
              <a:gd name="T7" fmla="*/ 5 h 813"/>
              <a:gd name="T8" fmla="*/ 491 w 504"/>
              <a:gd name="T9" fmla="*/ 1 h 813"/>
              <a:gd name="T10" fmla="*/ 500 w 504"/>
              <a:gd name="T11" fmla="*/ 13 h 813"/>
              <a:gd name="T12" fmla="*/ 482 w 504"/>
              <a:gd name="T13" fmla="*/ 74 h 813"/>
              <a:gd name="T14" fmla="*/ 381 w 504"/>
              <a:gd name="T15" fmla="*/ 170 h 813"/>
              <a:gd name="T16" fmla="*/ 288 w 504"/>
              <a:gd name="T17" fmla="*/ 199 h 813"/>
              <a:gd name="T18" fmla="*/ 267 w 504"/>
              <a:gd name="T19" fmla="*/ 230 h 813"/>
              <a:gd name="T20" fmla="*/ 267 w 504"/>
              <a:gd name="T21" fmla="*/ 533 h 813"/>
              <a:gd name="T22" fmla="*/ 280 w 504"/>
              <a:gd name="T23" fmla="*/ 543 h 813"/>
              <a:gd name="T24" fmla="*/ 286 w 504"/>
              <a:gd name="T25" fmla="*/ 543 h 813"/>
              <a:gd name="T26" fmla="*/ 351 w 504"/>
              <a:gd name="T27" fmla="*/ 580 h 813"/>
              <a:gd name="T28" fmla="*/ 436 w 504"/>
              <a:gd name="T29" fmla="*/ 778 h 813"/>
              <a:gd name="T30" fmla="*/ 412 w 504"/>
              <a:gd name="T31" fmla="*/ 813 h 813"/>
              <a:gd name="T32" fmla="*/ 88 w 504"/>
              <a:gd name="T33" fmla="*/ 813 h 813"/>
              <a:gd name="T34" fmla="*/ 66 w 504"/>
              <a:gd name="T35" fmla="*/ 781 h 813"/>
              <a:gd name="T36" fmla="*/ 112 w 504"/>
              <a:gd name="T37" fmla="*/ 671 h 813"/>
              <a:gd name="T38" fmla="*/ 156 w 504"/>
              <a:gd name="T39" fmla="*/ 565 h 813"/>
              <a:gd name="T40" fmla="*/ 190 w 504"/>
              <a:gd name="T41" fmla="*/ 542 h 813"/>
              <a:gd name="T42" fmla="*/ 235 w 504"/>
              <a:gd name="T43" fmla="*/ 498 h 813"/>
              <a:gd name="T44" fmla="*/ 236 w 504"/>
              <a:gd name="T45" fmla="*/ 236 h 813"/>
              <a:gd name="T46" fmla="*/ 210 w 504"/>
              <a:gd name="T47" fmla="*/ 197 h 813"/>
              <a:gd name="T48" fmla="*/ 124 w 504"/>
              <a:gd name="T49" fmla="*/ 171 h 813"/>
              <a:gd name="T50" fmla="*/ 19 w 504"/>
              <a:gd name="T51" fmla="*/ 65 h 813"/>
              <a:gd name="T52" fmla="*/ 3 w 504"/>
              <a:gd name="T53" fmla="*/ 13 h 813"/>
              <a:gd name="T54" fmla="*/ 10 w 504"/>
              <a:gd name="T55" fmla="*/ 1 h 813"/>
              <a:gd name="T56" fmla="*/ 216 w 504"/>
              <a:gd name="T57" fmla="*/ 78 h 813"/>
              <a:gd name="T58" fmla="*/ 243 w 504"/>
              <a:gd name="T59" fmla="*/ 141 h 813"/>
              <a:gd name="T60" fmla="*/ 124 w 504"/>
              <a:gd name="T61" fmla="*/ 68 h 813"/>
              <a:gd name="T62" fmla="*/ 162 w 504"/>
              <a:gd name="T63" fmla="*/ 93 h 813"/>
              <a:gd name="T64" fmla="*/ 242 w 504"/>
              <a:gd name="T65" fmla="*/ 174 h 813"/>
              <a:gd name="T66" fmla="*/ 259 w 504"/>
              <a:gd name="T67" fmla="*/ 177 h 813"/>
              <a:gd name="T68" fmla="*/ 372 w 504"/>
              <a:gd name="T69" fmla="*/ 73 h 813"/>
              <a:gd name="T70" fmla="*/ 379 w 504"/>
              <a:gd name="T71" fmla="*/ 65 h 813"/>
              <a:gd name="T72" fmla="*/ 397 w 504"/>
              <a:gd name="T73" fmla="*/ 57 h 813"/>
              <a:gd name="T74" fmla="*/ 379 w 504"/>
              <a:gd name="T75" fmla="*/ 65 h 8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503" h="813">
                <a:moveTo>
                  <a:pt x="379" y="65"/>
                </a:moveTo>
                <a:cubicBezTo>
                  <a:pt x="332" y="77"/>
                  <a:pt x="295" y="105"/>
                  <a:pt x="263" y="142"/>
                </a:cubicBezTo>
                <a:cubicBezTo>
                  <a:pt x="260" y="125"/>
                  <a:pt x="272" y="93"/>
                  <a:pt x="282" y="82"/>
                </a:cubicBezTo>
                <a:cubicBezTo>
                  <a:pt x="327" y="34"/>
                  <a:pt x="385" y="15"/>
                  <a:pt x="447" y="5"/>
                </a:cubicBezTo>
                <a:cubicBezTo>
                  <a:pt x="462" y="3"/>
                  <a:pt x="476" y="2"/>
                  <a:pt x="491" y="1"/>
                </a:cubicBezTo>
                <a:cubicBezTo>
                  <a:pt x="500" y="0"/>
                  <a:pt x="504" y="2"/>
                  <a:pt x="500" y="13"/>
                </a:cubicBezTo>
                <a:cubicBezTo>
                  <a:pt x="493" y="33"/>
                  <a:pt x="488" y="54"/>
                  <a:pt x="482" y="74"/>
                </a:cubicBezTo>
                <a:cubicBezTo>
                  <a:pt x="467" y="125"/>
                  <a:pt x="431" y="155"/>
                  <a:pt x="381" y="170"/>
                </a:cubicBezTo>
                <a:cubicBezTo>
                  <a:pt x="350" y="180"/>
                  <a:pt x="318" y="185"/>
                  <a:pt x="288" y="199"/>
                </a:cubicBezTo>
                <a:cubicBezTo>
                  <a:pt x="275" y="205"/>
                  <a:pt x="267" y="214"/>
                  <a:pt x="267" y="230"/>
                </a:cubicBezTo>
                <a:cubicBezTo>
                  <a:pt x="268" y="331"/>
                  <a:pt x="268" y="432"/>
                  <a:pt x="267" y="533"/>
                </a:cubicBezTo>
                <a:cubicBezTo>
                  <a:pt x="267" y="544"/>
                  <a:pt x="270" y="547"/>
                  <a:pt x="280" y="543"/>
                </a:cubicBezTo>
                <a:cubicBezTo>
                  <a:pt x="282" y="543"/>
                  <a:pt x="284" y="543"/>
                  <a:pt x="286" y="543"/>
                </a:cubicBezTo>
                <a:cubicBezTo>
                  <a:pt x="331" y="539"/>
                  <a:pt x="333" y="539"/>
                  <a:pt x="351" y="580"/>
                </a:cubicBezTo>
                <a:cubicBezTo>
                  <a:pt x="380" y="646"/>
                  <a:pt x="408" y="712"/>
                  <a:pt x="436" y="778"/>
                </a:cubicBezTo>
                <a:cubicBezTo>
                  <a:pt x="447" y="804"/>
                  <a:pt x="441" y="813"/>
                  <a:pt x="412" y="813"/>
                </a:cubicBezTo>
                <a:cubicBezTo>
                  <a:pt x="304" y="813"/>
                  <a:pt x="196" y="813"/>
                  <a:pt x="88" y="813"/>
                </a:cubicBezTo>
                <a:cubicBezTo>
                  <a:pt x="62" y="813"/>
                  <a:pt x="56" y="806"/>
                  <a:pt x="66" y="781"/>
                </a:cubicBezTo>
                <a:cubicBezTo>
                  <a:pt x="81" y="744"/>
                  <a:pt x="97" y="708"/>
                  <a:pt x="112" y="671"/>
                </a:cubicBezTo>
                <a:cubicBezTo>
                  <a:pt x="127" y="636"/>
                  <a:pt x="143" y="601"/>
                  <a:pt x="156" y="565"/>
                </a:cubicBezTo>
                <a:cubicBezTo>
                  <a:pt x="163" y="548"/>
                  <a:pt x="172" y="542"/>
                  <a:pt x="190" y="542"/>
                </a:cubicBezTo>
                <a:cubicBezTo>
                  <a:pt x="235" y="544"/>
                  <a:pt x="235" y="543"/>
                  <a:pt x="235" y="498"/>
                </a:cubicBezTo>
                <a:cubicBezTo>
                  <a:pt x="235" y="410"/>
                  <a:pt x="235" y="323"/>
                  <a:pt x="236" y="236"/>
                </a:cubicBezTo>
                <a:cubicBezTo>
                  <a:pt x="236" y="215"/>
                  <a:pt x="228" y="204"/>
                  <a:pt x="210" y="197"/>
                </a:cubicBezTo>
                <a:cubicBezTo>
                  <a:pt x="182" y="185"/>
                  <a:pt x="152" y="180"/>
                  <a:pt x="124" y="171"/>
                </a:cubicBezTo>
                <a:cubicBezTo>
                  <a:pt x="69" y="154"/>
                  <a:pt x="32" y="122"/>
                  <a:pt x="19" y="65"/>
                </a:cubicBezTo>
                <a:cubicBezTo>
                  <a:pt x="15" y="47"/>
                  <a:pt x="9" y="30"/>
                  <a:pt x="3" y="13"/>
                </a:cubicBezTo>
                <a:cubicBezTo>
                  <a:pt x="0" y="5"/>
                  <a:pt x="0" y="0"/>
                  <a:pt x="10" y="1"/>
                </a:cubicBezTo>
                <a:cubicBezTo>
                  <a:pt x="87" y="6"/>
                  <a:pt x="160" y="20"/>
                  <a:pt x="216" y="78"/>
                </a:cubicBezTo>
                <a:cubicBezTo>
                  <a:pt x="232" y="95"/>
                  <a:pt x="240" y="117"/>
                  <a:pt x="243" y="141"/>
                </a:cubicBezTo>
                <a:cubicBezTo>
                  <a:pt x="209" y="107"/>
                  <a:pt x="172" y="79"/>
                  <a:pt x="124" y="68"/>
                </a:cubicBezTo>
                <a:cubicBezTo>
                  <a:pt x="137" y="76"/>
                  <a:pt x="150" y="85"/>
                  <a:pt x="162" y="93"/>
                </a:cubicBezTo>
                <a:cubicBezTo>
                  <a:pt x="193" y="116"/>
                  <a:pt x="221" y="141"/>
                  <a:pt x="242" y="174"/>
                </a:cubicBezTo>
                <a:cubicBezTo>
                  <a:pt x="246" y="181"/>
                  <a:pt x="250" y="192"/>
                  <a:pt x="259" y="177"/>
                </a:cubicBezTo>
                <a:cubicBezTo>
                  <a:pt x="288" y="132"/>
                  <a:pt x="327" y="100"/>
                  <a:pt x="372" y="73"/>
                </a:cubicBezTo>
                <a:cubicBezTo>
                  <a:pt x="375" y="71"/>
                  <a:pt x="380" y="70"/>
                  <a:pt x="379" y="65"/>
                </a:cubicBezTo>
                <a:cubicBezTo>
                  <a:pt x="385" y="65"/>
                  <a:pt x="390" y="66"/>
                  <a:pt x="397" y="57"/>
                </a:cubicBezTo>
                <a:cubicBezTo>
                  <a:pt x="389" y="61"/>
                  <a:pt x="383" y="59"/>
                  <a:pt x="379" y="65"/>
                </a:cubicBezTo>
                <a:close/>
              </a:path>
            </a:pathLst>
          </a:custGeom>
          <a:solidFill>
            <a:srgbClr val="5C9752"/>
          </a:solidFill>
          <a:ln>
            <a:noFill/>
          </a:ln>
        </p:spPr>
        <p:txBody>
          <a:bodyPr vert="horz" wrap="square" lIns="137160" tIns="68580" rIns="137160" bIns="6858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 sz="2100">
              <a:cs typeface="B Nazanin" panose="00000400000000000000" pitchFamily="2" charset="-78"/>
            </a:endParaRPr>
          </a:p>
        </p:txBody>
      </p:sp>
      <p:sp>
        <p:nvSpPr>
          <p:cNvPr id="1374" name="Freeform 15">
            <a:extLst>
              <a:ext uri="{FF2B5EF4-FFF2-40B4-BE49-F238E27FC236}">
                <a16:creationId xmlns:a16="http://schemas.microsoft.com/office/drawing/2014/main" id="{89412D13-299C-FEA6-BF7F-93527BB9C5BF}"/>
              </a:ext>
            </a:extLst>
          </p:cNvPr>
          <p:cNvSpPr/>
          <p:nvPr/>
        </p:nvSpPr>
        <p:spPr bwMode="auto">
          <a:xfrm>
            <a:off x="8392181" y="5587841"/>
            <a:ext cx="1259682" cy="1326359"/>
          </a:xfrm>
          <a:custGeom>
            <a:avLst/>
            <a:gdLst>
              <a:gd name="T0" fmla="*/ 296 w 616"/>
              <a:gd name="T1" fmla="*/ 648 h 649"/>
              <a:gd name="T2" fmla="*/ 116 w 616"/>
              <a:gd name="T3" fmla="*/ 648 h 649"/>
              <a:gd name="T4" fmla="*/ 7 w 616"/>
              <a:gd name="T5" fmla="*/ 566 h 649"/>
              <a:gd name="T6" fmla="*/ 13 w 616"/>
              <a:gd name="T7" fmla="*/ 485 h 649"/>
              <a:gd name="T8" fmla="*/ 162 w 616"/>
              <a:gd name="T9" fmla="*/ 159 h 649"/>
              <a:gd name="T10" fmla="*/ 168 w 616"/>
              <a:gd name="T11" fmla="*/ 134 h 649"/>
              <a:gd name="T12" fmla="*/ 168 w 616"/>
              <a:gd name="T13" fmla="*/ 20 h 649"/>
              <a:gd name="T14" fmla="*/ 185 w 616"/>
              <a:gd name="T15" fmla="*/ 4 h 649"/>
              <a:gd name="T16" fmla="*/ 229 w 616"/>
              <a:gd name="T17" fmla="*/ 46 h 649"/>
              <a:gd name="T18" fmla="*/ 229 w 616"/>
              <a:gd name="T19" fmla="*/ 68 h 649"/>
              <a:gd name="T20" fmla="*/ 187 w 616"/>
              <a:gd name="T21" fmla="*/ 261 h 649"/>
              <a:gd name="T22" fmla="*/ 94 w 616"/>
              <a:gd name="T23" fmla="*/ 462 h 649"/>
              <a:gd name="T24" fmla="*/ 69 w 616"/>
              <a:gd name="T25" fmla="*/ 522 h 649"/>
              <a:gd name="T26" fmla="*/ 116 w 616"/>
              <a:gd name="T27" fmla="*/ 584 h 649"/>
              <a:gd name="T28" fmla="*/ 150 w 616"/>
              <a:gd name="T29" fmla="*/ 584 h 649"/>
              <a:gd name="T30" fmla="*/ 460 w 616"/>
              <a:gd name="T31" fmla="*/ 584 h 649"/>
              <a:gd name="T32" fmla="*/ 488 w 616"/>
              <a:gd name="T33" fmla="*/ 582 h 649"/>
              <a:gd name="T34" fmla="*/ 519 w 616"/>
              <a:gd name="T35" fmla="*/ 504 h 649"/>
              <a:gd name="T36" fmla="*/ 389 w 616"/>
              <a:gd name="T37" fmla="*/ 224 h 649"/>
              <a:gd name="T38" fmla="*/ 364 w 616"/>
              <a:gd name="T39" fmla="*/ 96 h 649"/>
              <a:gd name="T40" fmla="*/ 364 w 616"/>
              <a:gd name="T41" fmla="*/ 16 h 649"/>
              <a:gd name="T42" fmla="*/ 375 w 616"/>
              <a:gd name="T43" fmla="*/ 4 h 649"/>
              <a:gd name="T44" fmla="*/ 425 w 616"/>
              <a:gd name="T45" fmla="*/ 50 h 649"/>
              <a:gd name="T46" fmla="*/ 424 w 616"/>
              <a:gd name="T47" fmla="*/ 111 h 649"/>
              <a:gd name="T48" fmla="*/ 452 w 616"/>
              <a:gd name="T49" fmla="*/ 205 h 649"/>
              <a:gd name="T50" fmla="*/ 578 w 616"/>
              <a:gd name="T51" fmla="*/ 482 h 649"/>
              <a:gd name="T52" fmla="*/ 470 w 616"/>
              <a:gd name="T53" fmla="*/ 648 h 649"/>
              <a:gd name="T54" fmla="*/ 382 w 616"/>
              <a:gd name="T55" fmla="*/ 648 h 649"/>
              <a:gd name="T56" fmla="*/ 296 w 616"/>
              <a:gd name="T57" fmla="*/ 648 h 6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616" h="649">
                <a:moveTo>
                  <a:pt x="296" y="648"/>
                </a:moveTo>
                <a:cubicBezTo>
                  <a:pt x="236" y="648"/>
                  <a:pt x="176" y="649"/>
                  <a:pt x="116" y="648"/>
                </a:cubicBezTo>
                <a:cubicBezTo>
                  <a:pt x="63" y="647"/>
                  <a:pt x="19" y="615"/>
                  <a:pt x="7" y="566"/>
                </a:cubicBezTo>
                <a:cubicBezTo>
                  <a:pt x="0" y="539"/>
                  <a:pt x="2" y="511"/>
                  <a:pt x="13" y="485"/>
                </a:cubicBezTo>
                <a:cubicBezTo>
                  <a:pt x="63" y="377"/>
                  <a:pt x="112" y="268"/>
                  <a:pt x="162" y="159"/>
                </a:cubicBezTo>
                <a:cubicBezTo>
                  <a:pt x="166" y="151"/>
                  <a:pt x="168" y="143"/>
                  <a:pt x="168" y="134"/>
                </a:cubicBezTo>
                <a:cubicBezTo>
                  <a:pt x="168" y="96"/>
                  <a:pt x="169" y="58"/>
                  <a:pt x="168" y="20"/>
                </a:cubicBezTo>
                <a:cubicBezTo>
                  <a:pt x="168" y="7"/>
                  <a:pt x="172" y="4"/>
                  <a:pt x="185" y="4"/>
                </a:cubicBezTo>
                <a:cubicBezTo>
                  <a:pt x="229" y="4"/>
                  <a:pt x="229" y="3"/>
                  <a:pt x="229" y="46"/>
                </a:cubicBezTo>
                <a:cubicBezTo>
                  <a:pt x="229" y="53"/>
                  <a:pt x="228" y="61"/>
                  <a:pt x="229" y="68"/>
                </a:cubicBezTo>
                <a:cubicBezTo>
                  <a:pt x="236" y="137"/>
                  <a:pt x="220" y="200"/>
                  <a:pt x="187" y="261"/>
                </a:cubicBezTo>
                <a:cubicBezTo>
                  <a:pt x="153" y="326"/>
                  <a:pt x="124" y="394"/>
                  <a:pt x="94" y="462"/>
                </a:cubicBezTo>
                <a:cubicBezTo>
                  <a:pt x="86" y="482"/>
                  <a:pt x="74" y="500"/>
                  <a:pt x="69" y="522"/>
                </a:cubicBezTo>
                <a:cubicBezTo>
                  <a:pt x="62" y="555"/>
                  <a:pt x="81" y="581"/>
                  <a:pt x="116" y="584"/>
                </a:cubicBezTo>
                <a:cubicBezTo>
                  <a:pt x="127" y="585"/>
                  <a:pt x="139" y="584"/>
                  <a:pt x="150" y="584"/>
                </a:cubicBezTo>
                <a:cubicBezTo>
                  <a:pt x="253" y="584"/>
                  <a:pt x="356" y="584"/>
                  <a:pt x="460" y="584"/>
                </a:cubicBezTo>
                <a:cubicBezTo>
                  <a:pt x="469" y="584"/>
                  <a:pt x="479" y="585"/>
                  <a:pt x="488" y="582"/>
                </a:cubicBezTo>
                <a:cubicBezTo>
                  <a:pt x="522" y="574"/>
                  <a:pt x="535" y="540"/>
                  <a:pt x="519" y="504"/>
                </a:cubicBezTo>
                <a:cubicBezTo>
                  <a:pt x="476" y="411"/>
                  <a:pt x="434" y="316"/>
                  <a:pt x="389" y="224"/>
                </a:cubicBezTo>
                <a:cubicBezTo>
                  <a:pt x="368" y="182"/>
                  <a:pt x="362" y="141"/>
                  <a:pt x="364" y="96"/>
                </a:cubicBezTo>
                <a:cubicBezTo>
                  <a:pt x="366" y="70"/>
                  <a:pt x="365" y="43"/>
                  <a:pt x="364" y="16"/>
                </a:cubicBezTo>
                <a:cubicBezTo>
                  <a:pt x="363" y="6"/>
                  <a:pt x="366" y="4"/>
                  <a:pt x="375" y="4"/>
                </a:cubicBezTo>
                <a:cubicBezTo>
                  <a:pt x="425" y="0"/>
                  <a:pt x="425" y="0"/>
                  <a:pt x="425" y="50"/>
                </a:cubicBezTo>
                <a:cubicBezTo>
                  <a:pt x="425" y="70"/>
                  <a:pt x="426" y="91"/>
                  <a:pt x="424" y="111"/>
                </a:cubicBezTo>
                <a:cubicBezTo>
                  <a:pt x="420" y="147"/>
                  <a:pt x="439" y="175"/>
                  <a:pt x="452" y="205"/>
                </a:cubicBezTo>
                <a:cubicBezTo>
                  <a:pt x="494" y="298"/>
                  <a:pt x="537" y="390"/>
                  <a:pt x="578" y="482"/>
                </a:cubicBezTo>
                <a:cubicBezTo>
                  <a:pt x="616" y="567"/>
                  <a:pt x="563" y="647"/>
                  <a:pt x="470" y="648"/>
                </a:cubicBezTo>
                <a:cubicBezTo>
                  <a:pt x="441" y="648"/>
                  <a:pt x="412" y="648"/>
                  <a:pt x="382" y="648"/>
                </a:cubicBezTo>
                <a:cubicBezTo>
                  <a:pt x="354" y="648"/>
                  <a:pt x="325" y="648"/>
                  <a:pt x="296" y="648"/>
                </a:cubicBezTo>
                <a:close/>
              </a:path>
            </a:pathLst>
          </a:custGeom>
          <a:solidFill>
            <a:srgbClr val="5C9752"/>
          </a:solidFill>
          <a:ln>
            <a:noFill/>
          </a:ln>
        </p:spPr>
        <p:txBody>
          <a:bodyPr vert="horz" wrap="square" lIns="137160" tIns="68580" rIns="137160" bIns="6858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 sz="2100">
              <a:cs typeface="B Nazanin" panose="00000400000000000000" pitchFamily="2" charset="-78"/>
            </a:endParaRPr>
          </a:p>
        </p:txBody>
      </p:sp>
      <p:sp>
        <p:nvSpPr>
          <p:cNvPr id="1375" name="Freeform 26">
            <a:extLst>
              <a:ext uri="{FF2B5EF4-FFF2-40B4-BE49-F238E27FC236}">
                <a16:creationId xmlns:a16="http://schemas.microsoft.com/office/drawing/2014/main" id="{17AF5F89-95F0-D500-66D7-8A193D20C8CB}"/>
              </a:ext>
            </a:extLst>
          </p:cNvPr>
          <p:cNvSpPr/>
          <p:nvPr/>
        </p:nvSpPr>
        <p:spPr bwMode="auto">
          <a:xfrm>
            <a:off x="9258956" y="5161596"/>
            <a:ext cx="38100" cy="19050"/>
          </a:xfrm>
          <a:custGeom>
            <a:avLst/>
            <a:gdLst>
              <a:gd name="T0" fmla="*/ 0 w 18"/>
              <a:gd name="T1" fmla="*/ 8 h 9"/>
              <a:gd name="T2" fmla="*/ 18 w 18"/>
              <a:gd name="T3" fmla="*/ 0 h 9"/>
              <a:gd name="T4" fmla="*/ 0 w 18"/>
              <a:gd name="T5" fmla="*/ 8 h 9"/>
              <a:gd name="T6" fmla="*/ 0 w 18"/>
              <a:gd name="T7" fmla="*/ 8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8" h="9">
                <a:moveTo>
                  <a:pt x="0" y="8"/>
                </a:moveTo>
                <a:cubicBezTo>
                  <a:pt x="4" y="2"/>
                  <a:pt x="10" y="4"/>
                  <a:pt x="18" y="0"/>
                </a:cubicBezTo>
                <a:cubicBezTo>
                  <a:pt x="11" y="9"/>
                  <a:pt x="6" y="8"/>
                  <a:pt x="0" y="8"/>
                </a:cubicBezTo>
                <a:cubicBezTo>
                  <a:pt x="0" y="8"/>
                  <a:pt x="0" y="8"/>
                  <a:pt x="0" y="8"/>
                </a:cubicBezTo>
                <a:close/>
              </a:path>
            </a:pathLst>
          </a:custGeom>
          <a:solidFill>
            <a:srgbClr val="5C9752"/>
          </a:solidFill>
          <a:ln>
            <a:noFill/>
          </a:ln>
        </p:spPr>
        <p:txBody>
          <a:bodyPr vert="horz" wrap="square" lIns="137160" tIns="68580" rIns="137160" bIns="6858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 sz="2100">
              <a:cs typeface="B Nazanin" panose="00000400000000000000" pitchFamily="2" charset="-78"/>
            </a:endParaRPr>
          </a:p>
        </p:txBody>
      </p:sp>
      <p:sp>
        <p:nvSpPr>
          <p:cNvPr id="1376" name="Freeform 17">
            <a:extLst>
              <a:ext uri="{FF2B5EF4-FFF2-40B4-BE49-F238E27FC236}">
                <a16:creationId xmlns:a16="http://schemas.microsoft.com/office/drawing/2014/main" id="{B0ABF102-66D4-EBC6-D7D2-56C5724E0521}"/>
              </a:ext>
            </a:extLst>
          </p:cNvPr>
          <p:cNvSpPr>
            <a:spLocks noEditPoints="1"/>
          </p:cNvSpPr>
          <p:nvPr/>
        </p:nvSpPr>
        <p:spPr bwMode="auto">
          <a:xfrm>
            <a:off x="10798414" y="3245525"/>
            <a:ext cx="509588" cy="1502570"/>
          </a:xfrm>
          <a:custGeom>
            <a:avLst/>
            <a:gdLst>
              <a:gd name="T0" fmla="*/ 248 w 249"/>
              <a:gd name="T1" fmla="*/ 361 h 735"/>
              <a:gd name="T2" fmla="*/ 248 w 249"/>
              <a:gd name="T3" fmla="*/ 590 h 735"/>
              <a:gd name="T4" fmla="*/ 181 w 249"/>
              <a:gd name="T5" fmla="*/ 697 h 735"/>
              <a:gd name="T6" fmla="*/ 2 w 249"/>
              <a:gd name="T7" fmla="*/ 589 h 735"/>
              <a:gd name="T8" fmla="*/ 2 w 249"/>
              <a:gd name="T9" fmla="*/ 133 h 735"/>
              <a:gd name="T10" fmla="*/ 83 w 249"/>
              <a:gd name="T11" fmla="*/ 17 h 735"/>
              <a:gd name="T12" fmla="*/ 225 w 249"/>
              <a:gd name="T13" fmla="*/ 58 h 735"/>
              <a:gd name="T14" fmla="*/ 248 w 249"/>
              <a:gd name="T15" fmla="*/ 131 h 735"/>
              <a:gd name="T16" fmla="*/ 248 w 249"/>
              <a:gd name="T17" fmla="*/ 361 h 735"/>
              <a:gd name="T18" fmla="*/ 248 w 249"/>
              <a:gd name="T19" fmla="*/ 361 h 735"/>
              <a:gd name="T20" fmla="*/ 33 w 249"/>
              <a:gd name="T21" fmla="*/ 358 h 735"/>
              <a:gd name="T22" fmla="*/ 33 w 249"/>
              <a:gd name="T23" fmla="*/ 358 h 735"/>
              <a:gd name="T24" fmla="*/ 33 w 249"/>
              <a:gd name="T25" fmla="*/ 440 h 735"/>
              <a:gd name="T26" fmla="*/ 34 w 249"/>
              <a:gd name="T27" fmla="*/ 596 h 735"/>
              <a:gd name="T28" fmla="*/ 111 w 249"/>
              <a:gd name="T29" fmla="*/ 676 h 735"/>
              <a:gd name="T30" fmla="*/ 126 w 249"/>
              <a:gd name="T31" fmla="*/ 666 h 735"/>
              <a:gd name="T32" fmla="*/ 113 w 249"/>
              <a:gd name="T33" fmla="*/ 654 h 735"/>
              <a:gd name="T34" fmla="*/ 55 w 249"/>
              <a:gd name="T35" fmla="*/ 580 h 735"/>
              <a:gd name="T36" fmla="*/ 55 w 249"/>
              <a:gd name="T37" fmla="*/ 376 h 735"/>
              <a:gd name="T38" fmla="*/ 72 w 249"/>
              <a:gd name="T39" fmla="*/ 359 h 735"/>
              <a:gd name="T40" fmla="*/ 201 w 249"/>
              <a:gd name="T41" fmla="*/ 359 h 735"/>
              <a:gd name="T42" fmla="*/ 218 w 249"/>
              <a:gd name="T43" fmla="*/ 343 h 735"/>
              <a:gd name="T44" fmla="*/ 218 w 249"/>
              <a:gd name="T45" fmla="*/ 131 h 735"/>
              <a:gd name="T46" fmla="*/ 128 w 249"/>
              <a:gd name="T47" fmla="*/ 40 h 735"/>
              <a:gd name="T48" fmla="*/ 33 w 249"/>
              <a:gd name="T49" fmla="*/ 130 h 735"/>
              <a:gd name="T50" fmla="*/ 33 w 249"/>
              <a:gd name="T51" fmla="*/ 358 h 7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249" h="735">
                <a:moveTo>
                  <a:pt x="248" y="361"/>
                </a:moveTo>
                <a:cubicBezTo>
                  <a:pt x="248" y="437"/>
                  <a:pt x="249" y="514"/>
                  <a:pt x="248" y="590"/>
                </a:cubicBezTo>
                <a:cubicBezTo>
                  <a:pt x="248" y="639"/>
                  <a:pt x="226" y="676"/>
                  <a:pt x="181" y="697"/>
                </a:cubicBezTo>
                <a:cubicBezTo>
                  <a:pt x="99" y="735"/>
                  <a:pt x="3" y="687"/>
                  <a:pt x="2" y="589"/>
                </a:cubicBezTo>
                <a:cubicBezTo>
                  <a:pt x="0" y="437"/>
                  <a:pt x="1" y="285"/>
                  <a:pt x="2" y="133"/>
                </a:cubicBezTo>
                <a:cubicBezTo>
                  <a:pt x="2" y="80"/>
                  <a:pt x="34" y="34"/>
                  <a:pt x="83" y="17"/>
                </a:cubicBezTo>
                <a:cubicBezTo>
                  <a:pt x="134" y="0"/>
                  <a:pt x="194" y="17"/>
                  <a:pt x="225" y="58"/>
                </a:cubicBezTo>
                <a:cubicBezTo>
                  <a:pt x="241" y="80"/>
                  <a:pt x="248" y="104"/>
                  <a:pt x="248" y="131"/>
                </a:cubicBezTo>
                <a:cubicBezTo>
                  <a:pt x="248" y="207"/>
                  <a:pt x="248" y="284"/>
                  <a:pt x="248" y="361"/>
                </a:cubicBezTo>
                <a:cubicBezTo>
                  <a:pt x="248" y="361"/>
                  <a:pt x="248" y="361"/>
                  <a:pt x="248" y="361"/>
                </a:cubicBezTo>
                <a:close/>
                <a:moveTo>
                  <a:pt x="33" y="358"/>
                </a:moveTo>
                <a:cubicBezTo>
                  <a:pt x="33" y="358"/>
                  <a:pt x="33" y="358"/>
                  <a:pt x="33" y="358"/>
                </a:cubicBezTo>
                <a:cubicBezTo>
                  <a:pt x="33" y="385"/>
                  <a:pt x="32" y="413"/>
                  <a:pt x="33" y="440"/>
                </a:cubicBezTo>
                <a:cubicBezTo>
                  <a:pt x="33" y="492"/>
                  <a:pt x="32" y="544"/>
                  <a:pt x="34" y="596"/>
                </a:cubicBezTo>
                <a:cubicBezTo>
                  <a:pt x="35" y="642"/>
                  <a:pt x="72" y="678"/>
                  <a:pt x="111" y="676"/>
                </a:cubicBezTo>
                <a:cubicBezTo>
                  <a:pt x="118" y="676"/>
                  <a:pt x="125" y="675"/>
                  <a:pt x="126" y="666"/>
                </a:cubicBezTo>
                <a:cubicBezTo>
                  <a:pt x="126" y="658"/>
                  <a:pt x="121" y="655"/>
                  <a:pt x="113" y="654"/>
                </a:cubicBezTo>
                <a:cubicBezTo>
                  <a:pt x="71" y="643"/>
                  <a:pt x="55" y="624"/>
                  <a:pt x="55" y="580"/>
                </a:cubicBezTo>
                <a:cubicBezTo>
                  <a:pt x="55" y="512"/>
                  <a:pt x="55" y="444"/>
                  <a:pt x="55" y="376"/>
                </a:cubicBezTo>
                <a:cubicBezTo>
                  <a:pt x="55" y="363"/>
                  <a:pt x="58" y="359"/>
                  <a:pt x="72" y="359"/>
                </a:cubicBezTo>
                <a:cubicBezTo>
                  <a:pt x="115" y="360"/>
                  <a:pt x="158" y="358"/>
                  <a:pt x="201" y="359"/>
                </a:cubicBezTo>
                <a:cubicBezTo>
                  <a:pt x="215" y="360"/>
                  <a:pt x="218" y="356"/>
                  <a:pt x="218" y="343"/>
                </a:cubicBezTo>
                <a:cubicBezTo>
                  <a:pt x="218" y="272"/>
                  <a:pt x="218" y="202"/>
                  <a:pt x="218" y="131"/>
                </a:cubicBezTo>
                <a:cubicBezTo>
                  <a:pt x="217" y="81"/>
                  <a:pt x="176" y="41"/>
                  <a:pt x="128" y="40"/>
                </a:cubicBezTo>
                <a:cubicBezTo>
                  <a:pt x="74" y="40"/>
                  <a:pt x="34" y="77"/>
                  <a:pt x="33" y="130"/>
                </a:cubicBezTo>
                <a:cubicBezTo>
                  <a:pt x="32" y="206"/>
                  <a:pt x="33" y="282"/>
                  <a:pt x="33" y="358"/>
                </a:cubicBezTo>
                <a:close/>
              </a:path>
            </a:pathLst>
          </a:custGeom>
          <a:solidFill>
            <a:srgbClr val="92D050"/>
          </a:solidFill>
          <a:ln>
            <a:noFill/>
          </a:ln>
        </p:spPr>
        <p:txBody>
          <a:bodyPr vert="horz" wrap="square" lIns="137160" tIns="68580" rIns="137160" bIns="6858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 sz="2100">
              <a:cs typeface="B Nazanin" panose="00000400000000000000" pitchFamily="2" charset="-78"/>
            </a:endParaRPr>
          </a:p>
        </p:txBody>
      </p:sp>
      <p:sp>
        <p:nvSpPr>
          <p:cNvPr id="1377" name="Freeform 18">
            <a:extLst>
              <a:ext uri="{FF2B5EF4-FFF2-40B4-BE49-F238E27FC236}">
                <a16:creationId xmlns:a16="http://schemas.microsoft.com/office/drawing/2014/main" id="{01CA8665-5338-31AB-B8D1-9F183303CE30}"/>
              </a:ext>
            </a:extLst>
          </p:cNvPr>
          <p:cNvSpPr/>
          <p:nvPr/>
        </p:nvSpPr>
        <p:spPr bwMode="auto">
          <a:xfrm>
            <a:off x="11374678" y="3145511"/>
            <a:ext cx="461963" cy="1259682"/>
          </a:xfrm>
          <a:custGeom>
            <a:avLst/>
            <a:gdLst>
              <a:gd name="T0" fmla="*/ 178 w 226"/>
              <a:gd name="T1" fmla="*/ 0 h 616"/>
              <a:gd name="T2" fmla="*/ 210 w 226"/>
              <a:gd name="T3" fmla="*/ 110 h 616"/>
              <a:gd name="T4" fmla="*/ 199 w 226"/>
              <a:gd name="T5" fmla="*/ 367 h 616"/>
              <a:gd name="T6" fmla="*/ 39 w 226"/>
              <a:gd name="T7" fmla="*/ 591 h 616"/>
              <a:gd name="T8" fmla="*/ 13 w 226"/>
              <a:gd name="T9" fmla="*/ 610 h 616"/>
              <a:gd name="T10" fmla="*/ 1 w 226"/>
              <a:gd name="T11" fmla="*/ 603 h 616"/>
              <a:gd name="T12" fmla="*/ 1 w 226"/>
              <a:gd name="T13" fmla="*/ 591 h 616"/>
              <a:gd name="T14" fmla="*/ 0 w 226"/>
              <a:gd name="T15" fmla="*/ 149 h 616"/>
              <a:gd name="T16" fmla="*/ 15 w 226"/>
              <a:gd name="T17" fmla="*/ 129 h 616"/>
              <a:gd name="T18" fmla="*/ 151 w 226"/>
              <a:gd name="T19" fmla="*/ 40 h 616"/>
              <a:gd name="T20" fmla="*/ 178 w 226"/>
              <a:gd name="T21" fmla="*/ 0 h 6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26" h="616">
                <a:moveTo>
                  <a:pt x="178" y="0"/>
                </a:moveTo>
                <a:cubicBezTo>
                  <a:pt x="193" y="38"/>
                  <a:pt x="203" y="74"/>
                  <a:pt x="210" y="110"/>
                </a:cubicBezTo>
                <a:cubicBezTo>
                  <a:pt x="226" y="196"/>
                  <a:pt x="222" y="282"/>
                  <a:pt x="199" y="367"/>
                </a:cubicBezTo>
                <a:cubicBezTo>
                  <a:pt x="173" y="461"/>
                  <a:pt x="118" y="535"/>
                  <a:pt x="39" y="591"/>
                </a:cubicBezTo>
                <a:cubicBezTo>
                  <a:pt x="30" y="597"/>
                  <a:pt x="22" y="603"/>
                  <a:pt x="13" y="610"/>
                </a:cubicBezTo>
                <a:cubicBezTo>
                  <a:pt x="4" y="616"/>
                  <a:pt x="1" y="612"/>
                  <a:pt x="1" y="603"/>
                </a:cubicBezTo>
                <a:cubicBezTo>
                  <a:pt x="1" y="599"/>
                  <a:pt x="1" y="595"/>
                  <a:pt x="1" y="591"/>
                </a:cubicBezTo>
                <a:cubicBezTo>
                  <a:pt x="1" y="444"/>
                  <a:pt x="1" y="296"/>
                  <a:pt x="0" y="149"/>
                </a:cubicBezTo>
                <a:cubicBezTo>
                  <a:pt x="0" y="138"/>
                  <a:pt x="5" y="133"/>
                  <a:pt x="15" y="129"/>
                </a:cubicBezTo>
                <a:cubicBezTo>
                  <a:pt x="67" y="110"/>
                  <a:pt x="115" y="83"/>
                  <a:pt x="151" y="40"/>
                </a:cubicBezTo>
                <a:cubicBezTo>
                  <a:pt x="160" y="28"/>
                  <a:pt x="167" y="16"/>
                  <a:pt x="178" y="0"/>
                </a:cubicBezTo>
                <a:close/>
              </a:path>
            </a:pathLst>
          </a:custGeom>
          <a:solidFill>
            <a:srgbClr val="92D050"/>
          </a:solidFill>
          <a:ln>
            <a:noFill/>
          </a:ln>
        </p:spPr>
        <p:txBody>
          <a:bodyPr vert="horz" wrap="square" lIns="137160" tIns="68580" rIns="137160" bIns="6858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 sz="2100">
              <a:cs typeface="B Nazanin" panose="00000400000000000000" pitchFamily="2" charset="-78"/>
            </a:endParaRPr>
          </a:p>
        </p:txBody>
      </p:sp>
      <p:sp>
        <p:nvSpPr>
          <p:cNvPr id="1378" name="Freeform 19">
            <a:extLst>
              <a:ext uri="{FF2B5EF4-FFF2-40B4-BE49-F238E27FC236}">
                <a16:creationId xmlns:a16="http://schemas.microsoft.com/office/drawing/2014/main" id="{AC6CA1C8-364A-3B3F-A587-0EF7F0037BE4}"/>
              </a:ext>
            </a:extLst>
          </p:cNvPr>
          <p:cNvSpPr/>
          <p:nvPr/>
        </p:nvSpPr>
        <p:spPr bwMode="auto">
          <a:xfrm>
            <a:off x="10260253" y="3652715"/>
            <a:ext cx="550070" cy="1421609"/>
          </a:xfrm>
          <a:custGeom>
            <a:avLst/>
            <a:gdLst>
              <a:gd name="T0" fmla="*/ 269 w 269"/>
              <a:gd name="T1" fmla="*/ 664 h 696"/>
              <a:gd name="T2" fmla="*/ 193 w 269"/>
              <a:gd name="T3" fmla="*/ 671 h 696"/>
              <a:gd name="T4" fmla="*/ 78 w 269"/>
              <a:gd name="T5" fmla="*/ 520 h 696"/>
              <a:gd name="T6" fmla="*/ 183 w 269"/>
              <a:gd name="T7" fmla="*/ 36 h 696"/>
              <a:gd name="T8" fmla="*/ 217 w 269"/>
              <a:gd name="T9" fmla="*/ 6 h 696"/>
              <a:gd name="T10" fmla="*/ 227 w 269"/>
              <a:gd name="T11" fmla="*/ 2 h 696"/>
              <a:gd name="T12" fmla="*/ 231 w 269"/>
              <a:gd name="T13" fmla="*/ 12 h 696"/>
              <a:gd name="T14" fmla="*/ 230 w 269"/>
              <a:gd name="T15" fmla="*/ 60 h 696"/>
              <a:gd name="T16" fmla="*/ 230 w 269"/>
              <a:gd name="T17" fmla="*/ 396 h 696"/>
              <a:gd name="T18" fmla="*/ 245 w 269"/>
              <a:gd name="T19" fmla="*/ 476 h 696"/>
              <a:gd name="T20" fmla="*/ 237 w 269"/>
              <a:gd name="T21" fmla="*/ 492 h 696"/>
              <a:gd name="T22" fmla="*/ 167 w 269"/>
              <a:gd name="T23" fmla="*/ 521 h 696"/>
              <a:gd name="T24" fmla="*/ 154 w 269"/>
              <a:gd name="T25" fmla="*/ 597 h 696"/>
              <a:gd name="T26" fmla="*/ 269 w 269"/>
              <a:gd name="T27" fmla="*/ 664 h 6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269" h="696">
                <a:moveTo>
                  <a:pt x="269" y="664"/>
                </a:moveTo>
                <a:cubicBezTo>
                  <a:pt x="233" y="695"/>
                  <a:pt x="228" y="696"/>
                  <a:pt x="193" y="671"/>
                </a:cubicBezTo>
                <a:cubicBezTo>
                  <a:pt x="140" y="632"/>
                  <a:pt x="106" y="578"/>
                  <a:pt x="78" y="520"/>
                </a:cubicBezTo>
                <a:cubicBezTo>
                  <a:pt x="0" y="363"/>
                  <a:pt x="54" y="159"/>
                  <a:pt x="183" y="36"/>
                </a:cubicBezTo>
                <a:cubicBezTo>
                  <a:pt x="194" y="26"/>
                  <a:pt x="206" y="16"/>
                  <a:pt x="217" y="6"/>
                </a:cubicBezTo>
                <a:cubicBezTo>
                  <a:pt x="220" y="3"/>
                  <a:pt x="223" y="0"/>
                  <a:pt x="227" y="2"/>
                </a:cubicBezTo>
                <a:cubicBezTo>
                  <a:pt x="232" y="3"/>
                  <a:pt x="231" y="8"/>
                  <a:pt x="231" y="12"/>
                </a:cubicBezTo>
                <a:cubicBezTo>
                  <a:pt x="230" y="28"/>
                  <a:pt x="230" y="44"/>
                  <a:pt x="230" y="60"/>
                </a:cubicBezTo>
                <a:cubicBezTo>
                  <a:pt x="230" y="172"/>
                  <a:pt x="230" y="284"/>
                  <a:pt x="230" y="396"/>
                </a:cubicBezTo>
                <a:cubicBezTo>
                  <a:pt x="230" y="423"/>
                  <a:pt x="231" y="451"/>
                  <a:pt x="245" y="476"/>
                </a:cubicBezTo>
                <a:cubicBezTo>
                  <a:pt x="250" y="486"/>
                  <a:pt x="247" y="489"/>
                  <a:pt x="237" y="492"/>
                </a:cubicBezTo>
                <a:cubicBezTo>
                  <a:pt x="213" y="499"/>
                  <a:pt x="189" y="507"/>
                  <a:pt x="167" y="521"/>
                </a:cubicBezTo>
                <a:cubicBezTo>
                  <a:pt x="134" y="541"/>
                  <a:pt x="130" y="568"/>
                  <a:pt x="154" y="597"/>
                </a:cubicBezTo>
                <a:cubicBezTo>
                  <a:pt x="184" y="633"/>
                  <a:pt x="221" y="656"/>
                  <a:pt x="269" y="664"/>
                </a:cubicBezTo>
                <a:close/>
              </a:path>
            </a:pathLst>
          </a:custGeom>
          <a:solidFill>
            <a:srgbClr val="92D050"/>
          </a:solidFill>
          <a:ln>
            <a:noFill/>
          </a:ln>
        </p:spPr>
        <p:txBody>
          <a:bodyPr vert="horz" wrap="square" lIns="137160" tIns="68580" rIns="137160" bIns="6858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 sz="2100">
              <a:cs typeface="B Nazanin" panose="00000400000000000000" pitchFamily="2" charset="-78"/>
            </a:endParaRPr>
          </a:p>
        </p:txBody>
      </p:sp>
      <p:sp>
        <p:nvSpPr>
          <p:cNvPr id="1379" name="Freeform 37">
            <a:extLst>
              <a:ext uri="{FF2B5EF4-FFF2-40B4-BE49-F238E27FC236}">
                <a16:creationId xmlns:a16="http://schemas.microsoft.com/office/drawing/2014/main" id="{33D634BE-DDCC-32A7-FB1B-25A1CE164DC1}"/>
              </a:ext>
            </a:extLst>
          </p:cNvPr>
          <p:cNvSpPr/>
          <p:nvPr/>
        </p:nvSpPr>
        <p:spPr bwMode="auto">
          <a:xfrm>
            <a:off x="12681785" y="3836108"/>
            <a:ext cx="1426370" cy="1240632"/>
          </a:xfrm>
          <a:custGeom>
            <a:avLst/>
            <a:gdLst>
              <a:gd name="T0" fmla="*/ 616 w 672"/>
              <a:gd name="T1" fmla="*/ 570 h 585"/>
              <a:gd name="T2" fmla="*/ 580 w 672"/>
              <a:gd name="T3" fmla="*/ 581 h 585"/>
              <a:gd name="T4" fmla="*/ 500 w 672"/>
              <a:gd name="T5" fmla="*/ 581 h 585"/>
              <a:gd name="T6" fmla="*/ 180 w 672"/>
              <a:gd name="T7" fmla="*/ 581 h 585"/>
              <a:gd name="T8" fmla="*/ 152 w 672"/>
              <a:gd name="T9" fmla="*/ 581 h 585"/>
              <a:gd name="T10" fmla="*/ 52 w 672"/>
              <a:gd name="T11" fmla="*/ 569 h 585"/>
              <a:gd name="T12" fmla="*/ 7 w 672"/>
              <a:gd name="T13" fmla="*/ 429 h 585"/>
              <a:gd name="T14" fmla="*/ 48 w 672"/>
              <a:gd name="T15" fmla="*/ 365 h 585"/>
              <a:gd name="T16" fmla="*/ 61 w 672"/>
              <a:gd name="T17" fmla="*/ 347 h 585"/>
              <a:gd name="T18" fmla="*/ 62 w 672"/>
              <a:gd name="T19" fmla="*/ 346 h 585"/>
              <a:gd name="T20" fmla="*/ 121 w 672"/>
              <a:gd name="T21" fmla="*/ 270 h 585"/>
              <a:gd name="T22" fmla="*/ 121 w 672"/>
              <a:gd name="T23" fmla="*/ 270 h 585"/>
              <a:gd name="T24" fmla="*/ 148 w 672"/>
              <a:gd name="T25" fmla="*/ 234 h 585"/>
              <a:gd name="T26" fmla="*/ 161 w 672"/>
              <a:gd name="T27" fmla="*/ 219 h 585"/>
              <a:gd name="T28" fmla="*/ 179 w 672"/>
              <a:gd name="T29" fmla="*/ 48 h 585"/>
              <a:gd name="T30" fmla="*/ 250 w 672"/>
              <a:gd name="T31" fmla="*/ 24 h 585"/>
              <a:gd name="T32" fmla="*/ 244 w 672"/>
              <a:gd name="T33" fmla="*/ 233 h 585"/>
              <a:gd name="T34" fmla="*/ 180 w 672"/>
              <a:gd name="T35" fmla="*/ 317 h 585"/>
              <a:gd name="T36" fmla="*/ 161 w 672"/>
              <a:gd name="T37" fmla="*/ 341 h 585"/>
              <a:gd name="T38" fmla="*/ 148 w 672"/>
              <a:gd name="T39" fmla="*/ 357 h 585"/>
              <a:gd name="T40" fmla="*/ 111 w 672"/>
              <a:gd name="T41" fmla="*/ 404 h 585"/>
              <a:gd name="T42" fmla="*/ 102 w 672"/>
              <a:gd name="T43" fmla="*/ 417 h 585"/>
              <a:gd name="T44" fmla="*/ 84 w 672"/>
              <a:gd name="T45" fmla="*/ 441 h 585"/>
              <a:gd name="T46" fmla="*/ 83 w 672"/>
              <a:gd name="T47" fmla="*/ 443 h 585"/>
              <a:gd name="T48" fmla="*/ 115 w 672"/>
              <a:gd name="T49" fmla="*/ 509 h 585"/>
              <a:gd name="T50" fmla="*/ 152 w 672"/>
              <a:gd name="T51" fmla="*/ 505 h 585"/>
              <a:gd name="T52" fmla="*/ 143 w 672"/>
              <a:gd name="T53" fmla="*/ 481 h 585"/>
              <a:gd name="T54" fmla="*/ 145 w 672"/>
              <a:gd name="T55" fmla="*/ 455 h 585"/>
              <a:gd name="T56" fmla="*/ 165 w 672"/>
              <a:gd name="T57" fmla="*/ 426 h 585"/>
              <a:gd name="T58" fmla="*/ 201 w 672"/>
              <a:gd name="T59" fmla="*/ 376 h 585"/>
              <a:gd name="T60" fmla="*/ 240 w 672"/>
              <a:gd name="T61" fmla="*/ 325 h 585"/>
              <a:gd name="T62" fmla="*/ 458 w 672"/>
              <a:gd name="T63" fmla="*/ 292 h 585"/>
              <a:gd name="T64" fmla="*/ 424 w 672"/>
              <a:gd name="T65" fmla="*/ 229 h 585"/>
              <a:gd name="T66" fmla="*/ 420 w 672"/>
              <a:gd name="T67" fmla="*/ 205 h 585"/>
              <a:gd name="T68" fmla="*/ 422 w 672"/>
              <a:gd name="T69" fmla="*/ 177 h 585"/>
              <a:gd name="T70" fmla="*/ 468 w 672"/>
              <a:gd name="T71" fmla="*/ 1 h 585"/>
              <a:gd name="T72" fmla="*/ 492 w 672"/>
              <a:gd name="T73" fmla="*/ 48 h 585"/>
              <a:gd name="T74" fmla="*/ 497 w 672"/>
              <a:gd name="T75" fmla="*/ 205 h 585"/>
              <a:gd name="T76" fmla="*/ 590 w 672"/>
              <a:gd name="T77" fmla="*/ 321 h 585"/>
              <a:gd name="T78" fmla="*/ 644 w 672"/>
              <a:gd name="T79" fmla="*/ 393 h 585"/>
              <a:gd name="T80" fmla="*/ 659 w 672"/>
              <a:gd name="T81" fmla="*/ 418 h 585"/>
              <a:gd name="T82" fmla="*/ 660 w 672"/>
              <a:gd name="T83" fmla="*/ 421 h 585"/>
              <a:gd name="T84" fmla="*/ 621 w 672"/>
              <a:gd name="T85" fmla="*/ 567 h 5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672" h="585">
                <a:moveTo>
                  <a:pt x="621" y="567"/>
                </a:moveTo>
                <a:cubicBezTo>
                  <a:pt x="619" y="568"/>
                  <a:pt x="618" y="569"/>
                  <a:pt x="616" y="570"/>
                </a:cubicBezTo>
                <a:cubicBezTo>
                  <a:pt x="605" y="574"/>
                  <a:pt x="595" y="577"/>
                  <a:pt x="584" y="581"/>
                </a:cubicBezTo>
                <a:cubicBezTo>
                  <a:pt x="582" y="581"/>
                  <a:pt x="581" y="581"/>
                  <a:pt x="580" y="581"/>
                </a:cubicBezTo>
                <a:cubicBezTo>
                  <a:pt x="578" y="579"/>
                  <a:pt x="577" y="579"/>
                  <a:pt x="576" y="581"/>
                </a:cubicBezTo>
                <a:cubicBezTo>
                  <a:pt x="551" y="581"/>
                  <a:pt x="525" y="581"/>
                  <a:pt x="500" y="581"/>
                </a:cubicBezTo>
                <a:cubicBezTo>
                  <a:pt x="499" y="578"/>
                  <a:pt x="497" y="578"/>
                  <a:pt x="496" y="581"/>
                </a:cubicBezTo>
                <a:cubicBezTo>
                  <a:pt x="390" y="581"/>
                  <a:pt x="285" y="581"/>
                  <a:pt x="180" y="581"/>
                </a:cubicBezTo>
                <a:cubicBezTo>
                  <a:pt x="177" y="578"/>
                  <a:pt x="175" y="578"/>
                  <a:pt x="172" y="581"/>
                </a:cubicBezTo>
                <a:cubicBezTo>
                  <a:pt x="165" y="581"/>
                  <a:pt x="159" y="581"/>
                  <a:pt x="152" y="581"/>
                </a:cubicBezTo>
                <a:cubicBezTo>
                  <a:pt x="119" y="576"/>
                  <a:pt x="84" y="585"/>
                  <a:pt x="52" y="569"/>
                </a:cubicBezTo>
                <a:cubicBezTo>
                  <a:pt x="52" y="569"/>
                  <a:pt x="52" y="569"/>
                  <a:pt x="52" y="569"/>
                </a:cubicBezTo>
                <a:cubicBezTo>
                  <a:pt x="45" y="556"/>
                  <a:pt x="31" y="550"/>
                  <a:pt x="23" y="537"/>
                </a:cubicBezTo>
                <a:cubicBezTo>
                  <a:pt x="1" y="503"/>
                  <a:pt x="0" y="467"/>
                  <a:pt x="7" y="429"/>
                </a:cubicBezTo>
                <a:cubicBezTo>
                  <a:pt x="7" y="429"/>
                  <a:pt x="8" y="428"/>
                  <a:pt x="8" y="428"/>
                </a:cubicBezTo>
                <a:cubicBezTo>
                  <a:pt x="21" y="407"/>
                  <a:pt x="34" y="386"/>
                  <a:pt x="48" y="365"/>
                </a:cubicBezTo>
                <a:cubicBezTo>
                  <a:pt x="48" y="365"/>
                  <a:pt x="48" y="365"/>
                  <a:pt x="48" y="365"/>
                </a:cubicBezTo>
                <a:cubicBezTo>
                  <a:pt x="55" y="360"/>
                  <a:pt x="59" y="354"/>
                  <a:pt x="61" y="347"/>
                </a:cubicBezTo>
                <a:cubicBezTo>
                  <a:pt x="60" y="346"/>
                  <a:pt x="60" y="346"/>
                  <a:pt x="60" y="346"/>
                </a:cubicBezTo>
                <a:cubicBezTo>
                  <a:pt x="60" y="346"/>
                  <a:pt x="62" y="346"/>
                  <a:pt x="62" y="346"/>
                </a:cubicBezTo>
                <a:cubicBezTo>
                  <a:pt x="75" y="335"/>
                  <a:pt x="86" y="322"/>
                  <a:pt x="93" y="306"/>
                </a:cubicBezTo>
                <a:cubicBezTo>
                  <a:pt x="104" y="296"/>
                  <a:pt x="115" y="285"/>
                  <a:pt x="121" y="270"/>
                </a:cubicBezTo>
                <a:cubicBezTo>
                  <a:pt x="121" y="269"/>
                  <a:pt x="121" y="269"/>
                  <a:pt x="121" y="269"/>
                </a:cubicBezTo>
                <a:cubicBezTo>
                  <a:pt x="121" y="269"/>
                  <a:pt x="121" y="270"/>
                  <a:pt x="121" y="270"/>
                </a:cubicBezTo>
                <a:cubicBezTo>
                  <a:pt x="131" y="260"/>
                  <a:pt x="142" y="251"/>
                  <a:pt x="147" y="237"/>
                </a:cubicBezTo>
                <a:cubicBezTo>
                  <a:pt x="148" y="236"/>
                  <a:pt x="149" y="235"/>
                  <a:pt x="148" y="234"/>
                </a:cubicBezTo>
                <a:cubicBezTo>
                  <a:pt x="154" y="231"/>
                  <a:pt x="158" y="228"/>
                  <a:pt x="159" y="221"/>
                </a:cubicBezTo>
                <a:cubicBezTo>
                  <a:pt x="160" y="221"/>
                  <a:pt x="161" y="220"/>
                  <a:pt x="161" y="219"/>
                </a:cubicBezTo>
                <a:cubicBezTo>
                  <a:pt x="175" y="209"/>
                  <a:pt x="180" y="197"/>
                  <a:pt x="179" y="180"/>
                </a:cubicBezTo>
                <a:cubicBezTo>
                  <a:pt x="179" y="136"/>
                  <a:pt x="179" y="92"/>
                  <a:pt x="179" y="48"/>
                </a:cubicBezTo>
                <a:cubicBezTo>
                  <a:pt x="179" y="13"/>
                  <a:pt x="191" y="2"/>
                  <a:pt x="225" y="1"/>
                </a:cubicBezTo>
                <a:cubicBezTo>
                  <a:pt x="243" y="0"/>
                  <a:pt x="251" y="5"/>
                  <a:pt x="250" y="24"/>
                </a:cubicBezTo>
                <a:cubicBezTo>
                  <a:pt x="249" y="79"/>
                  <a:pt x="250" y="133"/>
                  <a:pt x="250" y="188"/>
                </a:cubicBezTo>
                <a:cubicBezTo>
                  <a:pt x="250" y="203"/>
                  <a:pt x="250" y="218"/>
                  <a:pt x="244" y="233"/>
                </a:cubicBezTo>
                <a:cubicBezTo>
                  <a:pt x="244" y="233"/>
                  <a:pt x="244" y="233"/>
                  <a:pt x="244" y="233"/>
                </a:cubicBezTo>
                <a:cubicBezTo>
                  <a:pt x="220" y="259"/>
                  <a:pt x="198" y="286"/>
                  <a:pt x="180" y="317"/>
                </a:cubicBezTo>
                <a:cubicBezTo>
                  <a:pt x="180" y="317"/>
                  <a:pt x="180" y="317"/>
                  <a:pt x="180" y="317"/>
                </a:cubicBezTo>
                <a:cubicBezTo>
                  <a:pt x="172" y="324"/>
                  <a:pt x="163" y="330"/>
                  <a:pt x="161" y="341"/>
                </a:cubicBezTo>
                <a:cubicBezTo>
                  <a:pt x="159" y="343"/>
                  <a:pt x="157" y="346"/>
                  <a:pt x="155" y="348"/>
                </a:cubicBezTo>
                <a:cubicBezTo>
                  <a:pt x="151" y="349"/>
                  <a:pt x="149" y="353"/>
                  <a:pt x="148" y="357"/>
                </a:cubicBezTo>
                <a:cubicBezTo>
                  <a:pt x="148" y="357"/>
                  <a:pt x="148" y="357"/>
                  <a:pt x="148" y="357"/>
                </a:cubicBezTo>
                <a:cubicBezTo>
                  <a:pt x="133" y="371"/>
                  <a:pt x="121" y="387"/>
                  <a:pt x="111" y="404"/>
                </a:cubicBezTo>
                <a:cubicBezTo>
                  <a:pt x="111" y="404"/>
                  <a:pt x="111" y="404"/>
                  <a:pt x="111" y="404"/>
                </a:cubicBezTo>
                <a:cubicBezTo>
                  <a:pt x="105" y="406"/>
                  <a:pt x="103" y="411"/>
                  <a:pt x="102" y="417"/>
                </a:cubicBezTo>
                <a:cubicBezTo>
                  <a:pt x="101" y="418"/>
                  <a:pt x="100" y="419"/>
                  <a:pt x="100" y="420"/>
                </a:cubicBezTo>
                <a:cubicBezTo>
                  <a:pt x="91" y="424"/>
                  <a:pt x="86" y="431"/>
                  <a:pt x="84" y="441"/>
                </a:cubicBezTo>
                <a:cubicBezTo>
                  <a:pt x="83" y="442"/>
                  <a:pt x="83" y="442"/>
                  <a:pt x="83" y="442"/>
                </a:cubicBezTo>
                <a:cubicBezTo>
                  <a:pt x="83" y="442"/>
                  <a:pt x="83" y="443"/>
                  <a:pt x="83" y="443"/>
                </a:cubicBezTo>
                <a:cubicBezTo>
                  <a:pt x="68" y="459"/>
                  <a:pt x="73" y="476"/>
                  <a:pt x="80" y="494"/>
                </a:cubicBezTo>
                <a:cubicBezTo>
                  <a:pt x="87" y="512"/>
                  <a:pt x="101" y="508"/>
                  <a:pt x="115" y="509"/>
                </a:cubicBezTo>
                <a:cubicBezTo>
                  <a:pt x="121" y="509"/>
                  <a:pt x="127" y="509"/>
                  <a:pt x="132" y="509"/>
                </a:cubicBezTo>
                <a:cubicBezTo>
                  <a:pt x="139" y="508"/>
                  <a:pt x="149" y="513"/>
                  <a:pt x="152" y="505"/>
                </a:cubicBezTo>
                <a:cubicBezTo>
                  <a:pt x="155" y="498"/>
                  <a:pt x="149" y="491"/>
                  <a:pt x="144" y="485"/>
                </a:cubicBezTo>
                <a:cubicBezTo>
                  <a:pt x="144" y="484"/>
                  <a:pt x="143" y="482"/>
                  <a:pt x="143" y="481"/>
                </a:cubicBezTo>
                <a:cubicBezTo>
                  <a:pt x="140" y="473"/>
                  <a:pt x="141" y="465"/>
                  <a:pt x="143" y="457"/>
                </a:cubicBezTo>
                <a:cubicBezTo>
                  <a:pt x="144" y="457"/>
                  <a:pt x="145" y="456"/>
                  <a:pt x="145" y="455"/>
                </a:cubicBezTo>
                <a:cubicBezTo>
                  <a:pt x="155" y="449"/>
                  <a:pt x="159" y="439"/>
                  <a:pt x="163" y="429"/>
                </a:cubicBezTo>
                <a:cubicBezTo>
                  <a:pt x="164" y="428"/>
                  <a:pt x="165" y="428"/>
                  <a:pt x="165" y="426"/>
                </a:cubicBezTo>
                <a:cubicBezTo>
                  <a:pt x="180" y="413"/>
                  <a:pt x="190" y="395"/>
                  <a:pt x="201" y="377"/>
                </a:cubicBezTo>
                <a:cubicBezTo>
                  <a:pt x="201" y="377"/>
                  <a:pt x="201" y="376"/>
                  <a:pt x="201" y="376"/>
                </a:cubicBezTo>
                <a:cubicBezTo>
                  <a:pt x="217" y="361"/>
                  <a:pt x="228" y="342"/>
                  <a:pt x="240" y="325"/>
                </a:cubicBezTo>
                <a:cubicBezTo>
                  <a:pt x="240" y="325"/>
                  <a:pt x="240" y="325"/>
                  <a:pt x="240" y="325"/>
                </a:cubicBezTo>
                <a:cubicBezTo>
                  <a:pt x="256" y="293"/>
                  <a:pt x="284" y="289"/>
                  <a:pt x="316" y="291"/>
                </a:cubicBezTo>
                <a:cubicBezTo>
                  <a:pt x="363" y="294"/>
                  <a:pt x="410" y="291"/>
                  <a:pt x="458" y="292"/>
                </a:cubicBezTo>
                <a:cubicBezTo>
                  <a:pt x="468" y="292"/>
                  <a:pt x="472" y="289"/>
                  <a:pt x="465" y="280"/>
                </a:cubicBezTo>
                <a:cubicBezTo>
                  <a:pt x="452" y="262"/>
                  <a:pt x="438" y="246"/>
                  <a:pt x="424" y="229"/>
                </a:cubicBezTo>
                <a:cubicBezTo>
                  <a:pt x="424" y="229"/>
                  <a:pt x="424" y="229"/>
                  <a:pt x="424" y="229"/>
                </a:cubicBezTo>
                <a:cubicBezTo>
                  <a:pt x="422" y="221"/>
                  <a:pt x="421" y="213"/>
                  <a:pt x="420" y="205"/>
                </a:cubicBezTo>
                <a:cubicBezTo>
                  <a:pt x="420" y="202"/>
                  <a:pt x="420" y="200"/>
                  <a:pt x="420" y="197"/>
                </a:cubicBezTo>
                <a:cubicBezTo>
                  <a:pt x="423" y="191"/>
                  <a:pt x="422" y="184"/>
                  <a:pt x="422" y="177"/>
                </a:cubicBezTo>
                <a:cubicBezTo>
                  <a:pt x="422" y="134"/>
                  <a:pt x="422" y="91"/>
                  <a:pt x="422" y="47"/>
                </a:cubicBezTo>
                <a:cubicBezTo>
                  <a:pt x="422" y="1"/>
                  <a:pt x="422" y="1"/>
                  <a:pt x="468" y="1"/>
                </a:cubicBezTo>
                <a:cubicBezTo>
                  <a:pt x="469" y="5"/>
                  <a:pt x="473" y="5"/>
                  <a:pt x="476" y="5"/>
                </a:cubicBezTo>
                <a:cubicBezTo>
                  <a:pt x="489" y="17"/>
                  <a:pt x="492" y="31"/>
                  <a:pt x="492" y="48"/>
                </a:cubicBezTo>
                <a:cubicBezTo>
                  <a:pt x="492" y="93"/>
                  <a:pt x="492" y="138"/>
                  <a:pt x="492" y="182"/>
                </a:cubicBezTo>
                <a:cubicBezTo>
                  <a:pt x="492" y="190"/>
                  <a:pt x="491" y="198"/>
                  <a:pt x="497" y="205"/>
                </a:cubicBezTo>
                <a:cubicBezTo>
                  <a:pt x="526" y="244"/>
                  <a:pt x="555" y="282"/>
                  <a:pt x="587" y="319"/>
                </a:cubicBezTo>
                <a:cubicBezTo>
                  <a:pt x="588" y="320"/>
                  <a:pt x="589" y="320"/>
                  <a:pt x="590" y="321"/>
                </a:cubicBezTo>
                <a:cubicBezTo>
                  <a:pt x="592" y="324"/>
                  <a:pt x="594" y="326"/>
                  <a:pt x="596" y="329"/>
                </a:cubicBezTo>
                <a:cubicBezTo>
                  <a:pt x="612" y="350"/>
                  <a:pt x="628" y="372"/>
                  <a:pt x="644" y="393"/>
                </a:cubicBezTo>
                <a:cubicBezTo>
                  <a:pt x="645" y="399"/>
                  <a:pt x="648" y="403"/>
                  <a:pt x="653" y="406"/>
                </a:cubicBezTo>
                <a:cubicBezTo>
                  <a:pt x="655" y="410"/>
                  <a:pt x="657" y="414"/>
                  <a:pt x="659" y="418"/>
                </a:cubicBezTo>
                <a:cubicBezTo>
                  <a:pt x="659" y="418"/>
                  <a:pt x="660" y="419"/>
                  <a:pt x="660" y="420"/>
                </a:cubicBezTo>
                <a:cubicBezTo>
                  <a:pt x="660" y="420"/>
                  <a:pt x="660" y="421"/>
                  <a:pt x="660" y="421"/>
                </a:cubicBezTo>
                <a:cubicBezTo>
                  <a:pt x="667" y="450"/>
                  <a:pt x="672" y="479"/>
                  <a:pt x="662" y="509"/>
                </a:cubicBezTo>
                <a:cubicBezTo>
                  <a:pt x="653" y="533"/>
                  <a:pt x="636" y="549"/>
                  <a:pt x="621" y="56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137160" tIns="68580" rIns="137160" bIns="6858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 sz="2100">
              <a:cs typeface="B Nazanin" panose="00000400000000000000" pitchFamily="2" charset="-78"/>
            </a:endParaRPr>
          </a:p>
        </p:txBody>
      </p:sp>
      <p:sp>
        <p:nvSpPr>
          <p:cNvPr id="1380" name="Freeform 42">
            <a:extLst>
              <a:ext uri="{FF2B5EF4-FFF2-40B4-BE49-F238E27FC236}">
                <a16:creationId xmlns:a16="http://schemas.microsoft.com/office/drawing/2014/main" id="{123349DF-80D4-C6C1-1774-8AE194AE4225}"/>
              </a:ext>
            </a:extLst>
          </p:cNvPr>
          <p:cNvSpPr/>
          <p:nvPr/>
        </p:nvSpPr>
        <p:spPr bwMode="auto">
          <a:xfrm>
            <a:off x="12772271" y="2928851"/>
            <a:ext cx="669132" cy="1364459"/>
          </a:xfrm>
          <a:custGeom>
            <a:avLst/>
            <a:gdLst>
              <a:gd name="T0" fmla="*/ 21 w 315"/>
              <a:gd name="T1" fmla="*/ 249 h 644"/>
              <a:gd name="T2" fmla="*/ 14 w 315"/>
              <a:gd name="T3" fmla="*/ 233 h 644"/>
              <a:gd name="T4" fmla="*/ 0 w 315"/>
              <a:gd name="T5" fmla="*/ 173 h 644"/>
              <a:gd name="T6" fmla="*/ 0 w 315"/>
              <a:gd name="T7" fmla="*/ 145 h 644"/>
              <a:gd name="T8" fmla="*/ 7 w 315"/>
              <a:gd name="T9" fmla="*/ 89 h 644"/>
              <a:gd name="T10" fmla="*/ 9 w 315"/>
              <a:gd name="T11" fmla="*/ 81 h 644"/>
              <a:gd name="T12" fmla="*/ 29 w 315"/>
              <a:gd name="T13" fmla="*/ 17 h 644"/>
              <a:gd name="T14" fmla="*/ 55 w 315"/>
              <a:gd name="T15" fmla="*/ 12 h 644"/>
              <a:gd name="T16" fmla="*/ 89 w 315"/>
              <a:gd name="T17" fmla="*/ 45 h 644"/>
              <a:gd name="T18" fmla="*/ 89 w 315"/>
              <a:gd name="T19" fmla="*/ 45 h 644"/>
              <a:gd name="T20" fmla="*/ 137 w 315"/>
              <a:gd name="T21" fmla="*/ 81 h 644"/>
              <a:gd name="T22" fmla="*/ 137 w 315"/>
              <a:gd name="T23" fmla="*/ 81 h 644"/>
              <a:gd name="T24" fmla="*/ 255 w 315"/>
              <a:gd name="T25" fmla="*/ 163 h 644"/>
              <a:gd name="T26" fmla="*/ 256 w 315"/>
              <a:gd name="T27" fmla="*/ 162 h 644"/>
              <a:gd name="T28" fmla="*/ 255 w 315"/>
              <a:gd name="T29" fmla="*/ 163 h 644"/>
              <a:gd name="T30" fmla="*/ 304 w 315"/>
              <a:gd name="T31" fmla="*/ 260 h 644"/>
              <a:gd name="T32" fmla="*/ 296 w 315"/>
              <a:gd name="T33" fmla="*/ 322 h 644"/>
              <a:gd name="T34" fmla="*/ 289 w 315"/>
              <a:gd name="T35" fmla="*/ 311 h 644"/>
              <a:gd name="T36" fmla="*/ 182 w 315"/>
              <a:gd name="T37" fmla="*/ 193 h 644"/>
              <a:gd name="T38" fmla="*/ 87 w 315"/>
              <a:gd name="T39" fmla="*/ 130 h 644"/>
              <a:gd name="T40" fmla="*/ 79 w 315"/>
              <a:gd name="T41" fmla="*/ 128 h 644"/>
              <a:gd name="T42" fmla="*/ 77 w 315"/>
              <a:gd name="T43" fmla="*/ 138 h 644"/>
              <a:gd name="T44" fmla="*/ 98 w 315"/>
              <a:gd name="T45" fmla="*/ 178 h 644"/>
              <a:gd name="T46" fmla="*/ 205 w 315"/>
              <a:gd name="T47" fmla="*/ 266 h 644"/>
              <a:gd name="T48" fmla="*/ 292 w 315"/>
              <a:gd name="T49" fmla="*/ 375 h 644"/>
              <a:gd name="T50" fmla="*/ 310 w 315"/>
              <a:gd name="T51" fmla="*/ 492 h 644"/>
              <a:gd name="T52" fmla="*/ 312 w 315"/>
              <a:gd name="T53" fmla="*/ 614 h 644"/>
              <a:gd name="T54" fmla="*/ 289 w 315"/>
              <a:gd name="T55" fmla="*/ 641 h 644"/>
              <a:gd name="T56" fmla="*/ 289 w 315"/>
              <a:gd name="T57" fmla="*/ 641 h 644"/>
              <a:gd name="T58" fmla="*/ 281 w 315"/>
              <a:gd name="T59" fmla="*/ 588 h 644"/>
              <a:gd name="T60" fmla="*/ 273 w 315"/>
              <a:gd name="T61" fmla="*/ 513 h 644"/>
              <a:gd name="T62" fmla="*/ 273 w 315"/>
              <a:gd name="T63" fmla="*/ 501 h 644"/>
              <a:gd name="T64" fmla="*/ 272 w 315"/>
              <a:gd name="T65" fmla="*/ 481 h 644"/>
              <a:gd name="T66" fmla="*/ 198 w 315"/>
              <a:gd name="T67" fmla="*/ 371 h 644"/>
              <a:gd name="T68" fmla="*/ 63 w 315"/>
              <a:gd name="T69" fmla="*/ 299 h 644"/>
              <a:gd name="T70" fmla="*/ 62 w 315"/>
              <a:gd name="T71" fmla="*/ 299 h 644"/>
              <a:gd name="T72" fmla="*/ 37 w 315"/>
              <a:gd name="T73" fmla="*/ 273 h 644"/>
              <a:gd name="T74" fmla="*/ 37 w 315"/>
              <a:gd name="T75" fmla="*/ 273 h 644"/>
              <a:gd name="T76" fmla="*/ 21 w 315"/>
              <a:gd name="T77" fmla="*/ 249 h 6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315" h="644">
                <a:moveTo>
                  <a:pt x="21" y="249"/>
                </a:moveTo>
                <a:cubicBezTo>
                  <a:pt x="19" y="244"/>
                  <a:pt x="16" y="239"/>
                  <a:pt x="14" y="233"/>
                </a:cubicBezTo>
                <a:cubicBezTo>
                  <a:pt x="9" y="213"/>
                  <a:pt x="1" y="194"/>
                  <a:pt x="0" y="173"/>
                </a:cubicBezTo>
                <a:cubicBezTo>
                  <a:pt x="0" y="164"/>
                  <a:pt x="0" y="154"/>
                  <a:pt x="0" y="145"/>
                </a:cubicBezTo>
                <a:cubicBezTo>
                  <a:pt x="2" y="126"/>
                  <a:pt x="5" y="108"/>
                  <a:pt x="7" y="89"/>
                </a:cubicBezTo>
                <a:cubicBezTo>
                  <a:pt x="8" y="86"/>
                  <a:pt x="8" y="84"/>
                  <a:pt x="9" y="81"/>
                </a:cubicBezTo>
                <a:cubicBezTo>
                  <a:pt x="15" y="60"/>
                  <a:pt x="21" y="38"/>
                  <a:pt x="29" y="17"/>
                </a:cubicBezTo>
                <a:cubicBezTo>
                  <a:pt x="34" y="3"/>
                  <a:pt x="43" y="0"/>
                  <a:pt x="55" y="12"/>
                </a:cubicBezTo>
                <a:cubicBezTo>
                  <a:pt x="67" y="22"/>
                  <a:pt x="75" y="37"/>
                  <a:pt x="89" y="45"/>
                </a:cubicBezTo>
                <a:cubicBezTo>
                  <a:pt x="89" y="45"/>
                  <a:pt x="89" y="45"/>
                  <a:pt x="89" y="45"/>
                </a:cubicBezTo>
                <a:cubicBezTo>
                  <a:pt x="103" y="60"/>
                  <a:pt x="118" y="72"/>
                  <a:pt x="137" y="81"/>
                </a:cubicBezTo>
                <a:cubicBezTo>
                  <a:pt x="137" y="81"/>
                  <a:pt x="137" y="81"/>
                  <a:pt x="137" y="81"/>
                </a:cubicBezTo>
                <a:cubicBezTo>
                  <a:pt x="175" y="110"/>
                  <a:pt x="221" y="127"/>
                  <a:pt x="255" y="163"/>
                </a:cubicBezTo>
                <a:cubicBezTo>
                  <a:pt x="256" y="162"/>
                  <a:pt x="256" y="162"/>
                  <a:pt x="256" y="162"/>
                </a:cubicBezTo>
                <a:cubicBezTo>
                  <a:pt x="256" y="162"/>
                  <a:pt x="255" y="163"/>
                  <a:pt x="255" y="163"/>
                </a:cubicBezTo>
                <a:cubicBezTo>
                  <a:pt x="276" y="193"/>
                  <a:pt x="298" y="223"/>
                  <a:pt x="304" y="260"/>
                </a:cubicBezTo>
                <a:cubicBezTo>
                  <a:pt x="307" y="280"/>
                  <a:pt x="310" y="301"/>
                  <a:pt x="296" y="322"/>
                </a:cubicBezTo>
                <a:cubicBezTo>
                  <a:pt x="293" y="317"/>
                  <a:pt x="291" y="314"/>
                  <a:pt x="289" y="311"/>
                </a:cubicBezTo>
                <a:cubicBezTo>
                  <a:pt x="267" y="260"/>
                  <a:pt x="230" y="221"/>
                  <a:pt x="182" y="193"/>
                </a:cubicBezTo>
                <a:cubicBezTo>
                  <a:pt x="149" y="173"/>
                  <a:pt x="113" y="159"/>
                  <a:pt x="87" y="130"/>
                </a:cubicBezTo>
                <a:cubicBezTo>
                  <a:pt x="85" y="127"/>
                  <a:pt x="81" y="125"/>
                  <a:pt x="79" y="128"/>
                </a:cubicBezTo>
                <a:cubicBezTo>
                  <a:pt x="77" y="131"/>
                  <a:pt x="77" y="135"/>
                  <a:pt x="77" y="138"/>
                </a:cubicBezTo>
                <a:cubicBezTo>
                  <a:pt x="79" y="154"/>
                  <a:pt x="89" y="166"/>
                  <a:pt x="98" y="178"/>
                </a:cubicBezTo>
                <a:cubicBezTo>
                  <a:pt x="124" y="219"/>
                  <a:pt x="164" y="242"/>
                  <a:pt x="205" y="266"/>
                </a:cubicBezTo>
                <a:cubicBezTo>
                  <a:pt x="248" y="291"/>
                  <a:pt x="278" y="326"/>
                  <a:pt x="292" y="375"/>
                </a:cubicBezTo>
                <a:cubicBezTo>
                  <a:pt x="303" y="413"/>
                  <a:pt x="308" y="452"/>
                  <a:pt x="310" y="492"/>
                </a:cubicBezTo>
                <a:cubicBezTo>
                  <a:pt x="312" y="533"/>
                  <a:pt x="315" y="573"/>
                  <a:pt x="312" y="614"/>
                </a:cubicBezTo>
                <a:cubicBezTo>
                  <a:pt x="311" y="627"/>
                  <a:pt x="310" y="644"/>
                  <a:pt x="289" y="641"/>
                </a:cubicBezTo>
                <a:cubicBezTo>
                  <a:pt x="289" y="641"/>
                  <a:pt x="289" y="641"/>
                  <a:pt x="289" y="641"/>
                </a:cubicBezTo>
                <a:cubicBezTo>
                  <a:pt x="286" y="623"/>
                  <a:pt x="283" y="605"/>
                  <a:pt x="281" y="588"/>
                </a:cubicBezTo>
                <a:cubicBezTo>
                  <a:pt x="279" y="563"/>
                  <a:pt x="280" y="537"/>
                  <a:pt x="273" y="513"/>
                </a:cubicBezTo>
                <a:cubicBezTo>
                  <a:pt x="273" y="509"/>
                  <a:pt x="273" y="505"/>
                  <a:pt x="273" y="501"/>
                </a:cubicBezTo>
                <a:cubicBezTo>
                  <a:pt x="272" y="494"/>
                  <a:pt x="272" y="488"/>
                  <a:pt x="272" y="481"/>
                </a:cubicBezTo>
                <a:cubicBezTo>
                  <a:pt x="269" y="430"/>
                  <a:pt x="247" y="391"/>
                  <a:pt x="198" y="371"/>
                </a:cubicBezTo>
                <a:cubicBezTo>
                  <a:pt x="151" y="351"/>
                  <a:pt x="105" y="328"/>
                  <a:pt x="63" y="299"/>
                </a:cubicBezTo>
                <a:cubicBezTo>
                  <a:pt x="63" y="299"/>
                  <a:pt x="63" y="299"/>
                  <a:pt x="62" y="299"/>
                </a:cubicBezTo>
                <a:cubicBezTo>
                  <a:pt x="56" y="289"/>
                  <a:pt x="46" y="281"/>
                  <a:pt x="37" y="273"/>
                </a:cubicBezTo>
                <a:cubicBezTo>
                  <a:pt x="37" y="273"/>
                  <a:pt x="37" y="273"/>
                  <a:pt x="37" y="273"/>
                </a:cubicBezTo>
                <a:cubicBezTo>
                  <a:pt x="34" y="264"/>
                  <a:pt x="28" y="256"/>
                  <a:pt x="21" y="24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137160" tIns="68580" rIns="137160" bIns="6858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 sz="2100">
              <a:cs typeface="B Nazanin" panose="00000400000000000000" pitchFamily="2" charset="-78"/>
            </a:endParaRPr>
          </a:p>
        </p:txBody>
      </p:sp>
      <p:sp>
        <p:nvSpPr>
          <p:cNvPr id="1381" name="Freeform 47">
            <a:extLst>
              <a:ext uri="{FF2B5EF4-FFF2-40B4-BE49-F238E27FC236}">
                <a16:creationId xmlns:a16="http://schemas.microsoft.com/office/drawing/2014/main" id="{AFE716B0-32EB-31CC-9526-8D42DDA3F32F}"/>
              </a:ext>
            </a:extLst>
          </p:cNvPr>
          <p:cNvSpPr/>
          <p:nvPr/>
        </p:nvSpPr>
        <p:spPr bwMode="auto">
          <a:xfrm>
            <a:off x="13448548" y="2862177"/>
            <a:ext cx="519113" cy="688182"/>
          </a:xfrm>
          <a:custGeom>
            <a:avLst/>
            <a:gdLst>
              <a:gd name="T0" fmla="*/ 45 w 245"/>
              <a:gd name="T1" fmla="*/ 120 h 325"/>
              <a:gd name="T2" fmla="*/ 50 w 245"/>
              <a:gd name="T3" fmla="*/ 114 h 325"/>
              <a:gd name="T4" fmla="*/ 107 w 245"/>
              <a:gd name="T5" fmla="*/ 77 h 325"/>
              <a:gd name="T6" fmla="*/ 107 w 245"/>
              <a:gd name="T7" fmla="*/ 77 h 325"/>
              <a:gd name="T8" fmla="*/ 131 w 245"/>
              <a:gd name="T9" fmla="*/ 64 h 325"/>
              <a:gd name="T10" fmla="*/ 134 w 245"/>
              <a:gd name="T11" fmla="*/ 59 h 325"/>
              <a:gd name="T12" fmla="*/ 134 w 245"/>
              <a:gd name="T13" fmla="*/ 59 h 325"/>
              <a:gd name="T14" fmla="*/ 147 w 245"/>
              <a:gd name="T15" fmla="*/ 54 h 325"/>
              <a:gd name="T16" fmla="*/ 150 w 245"/>
              <a:gd name="T17" fmla="*/ 52 h 325"/>
              <a:gd name="T18" fmla="*/ 151 w 245"/>
              <a:gd name="T19" fmla="*/ 52 h 325"/>
              <a:gd name="T20" fmla="*/ 162 w 245"/>
              <a:gd name="T21" fmla="*/ 44 h 325"/>
              <a:gd name="T22" fmla="*/ 163 w 245"/>
              <a:gd name="T23" fmla="*/ 43 h 325"/>
              <a:gd name="T24" fmla="*/ 171 w 245"/>
              <a:gd name="T25" fmla="*/ 36 h 325"/>
              <a:gd name="T26" fmla="*/ 171 w 245"/>
              <a:gd name="T27" fmla="*/ 36 h 325"/>
              <a:gd name="T28" fmla="*/ 175 w 245"/>
              <a:gd name="T29" fmla="*/ 32 h 325"/>
              <a:gd name="T30" fmla="*/ 175 w 245"/>
              <a:gd name="T31" fmla="*/ 32 h 325"/>
              <a:gd name="T32" fmla="*/ 191 w 245"/>
              <a:gd name="T33" fmla="*/ 20 h 325"/>
              <a:gd name="T34" fmla="*/ 227 w 245"/>
              <a:gd name="T35" fmla="*/ 25 h 325"/>
              <a:gd name="T36" fmla="*/ 228 w 245"/>
              <a:gd name="T37" fmla="*/ 32 h 325"/>
              <a:gd name="T38" fmla="*/ 243 w 245"/>
              <a:gd name="T39" fmla="*/ 96 h 325"/>
              <a:gd name="T40" fmla="*/ 243 w 245"/>
              <a:gd name="T41" fmla="*/ 104 h 325"/>
              <a:gd name="T42" fmla="*/ 216 w 245"/>
              <a:gd name="T43" fmla="*/ 212 h 325"/>
              <a:gd name="T44" fmla="*/ 215 w 245"/>
              <a:gd name="T45" fmla="*/ 213 h 325"/>
              <a:gd name="T46" fmla="*/ 206 w 245"/>
              <a:gd name="T47" fmla="*/ 224 h 325"/>
              <a:gd name="T48" fmla="*/ 206 w 245"/>
              <a:gd name="T49" fmla="*/ 224 h 325"/>
              <a:gd name="T50" fmla="*/ 137 w 245"/>
              <a:gd name="T51" fmla="*/ 265 h 325"/>
              <a:gd name="T52" fmla="*/ 83 w 245"/>
              <a:gd name="T53" fmla="*/ 289 h 325"/>
              <a:gd name="T54" fmla="*/ 67 w 245"/>
              <a:gd name="T55" fmla="*/ 298 h 325"/>
              <a:gd name="T56" fmla="*/ 31 w 245"/>
              <a:gd name="T57" fmla="*/ 325 h 325"/>
              <a:gd name="T58" fmla="*/ 74 w 245"/>
              <a:gd name="T59" fmla="*/ 213 h 325"/>
              <a:gd name="T60" fmla="*/ 107 w 245"/>
              <a:gd name="T61" fmla="*/ 188 h 325"/>
              <a:gd name="T62" fmla="*/ 134 w 245"/>
              <a:gd name="T63" fmla="*/ 172 h 325"/>
              <a:gd name="T64" fmla="*/ 182 w 245"/>
              <a:gd name="T65" fmla="*/ 113 h 325"/>
              <a:gd name="T66" fmla="*/ 182 w 245"/>
              <a:gd name="T67" fmla="*/ 100 h 325"/>
              <a:gd name="T68" fmla="*/ 174 w 245"/>
              <a:gd name="T69" fmla="*/ 103 h 325"/>
              <a:gd name="T70" fmla="*/ 122 w 245"/>
              <a:gd name="T71" fmla="*/ 139 h 325"/>
              <a:gd name="T72" fmla="*/ 111 w 245"/>
              <a:gd name="T73" fmla="*/ 144 h 325"/>
              <a:gd name="T74" fmla="*/ 51 w 245"/>
              <a:gd name="T75" fmla="*/ 188 h 325"/>
              <a:gd name="T76" fmla="*/ 47 w 245"/>
              <a:gd name="T77" fmla="*/ 193 h 325"/>
              <a:gd name="T78" fmla="*/ 13 w 245"/>
              <a:gd name="T79" fmla="*/ 240 h 325"/>
              <a:gd name="T80" fmla="*/ 10 w 245"/>
              <a:gd name="T81" fmla="*/ 176 h 325"/>
              <a:gd name="T82" fmla="*/ 11 w 245"/>
              <a:gd name="T83" fmla="*/ 173 h 325"/>
              <a:gd name="T84" fmla="*/ 45 w 245"/>
              <a:gd name="T85" fmla="*/ 120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245" h="325">
                <a:moveTo>
                  <a:pt x="45" y="120"/>
                </a:moveTo>
                <a:cubicBezTo>
                  <a:pt x="47" y="118"/>
                  <a:pt x="49" y="116"/>
                  <a:pt x="50" y="114"/>
                </a:cubicBezTo>
                <a:cubicBezTo>
                  <a:pt x="69" y="102"/>
                  <a:pt x="88" y="89"/>
                  <a:pt x="107" y="77"/>
                </a:cubicBezTo>
                <a:cubicBezTo>
                  <a:pt x="107" y="77"/>
                  <a:pt x="107" y="77"/>
                  <a:pt x="107" y="77"/>
                </a:cubicBezTo>
                <a:cubicBezTo>
                  <a:pt x="117" y="75"/>
                  <a:pt x="125" y="71"/>
                  <a:pt x="131" y="64"/>
                </a:cubicBezTo>
                <a:cubicBezTo>
                  <a:pt x="134" y="63"/>
                  <a:pt x="134" y="62"/>
                  <a:pt x="134" y="59"/>
                </a:cubicBezTo>
                <a:cubicBezTo>
                  <a:pt x="134" y="59"/>
                  <a:pt x="134" y="59"/>
                  <a:pt x="134" y="59"/>
                </a:cubicBezTo>
                <a:cubicBezTo>
                  <a:pt x="140" y="61"/>
                  <a:pt x="143" y="57"/>
                  <a:pt x="147" y="54"/>
                </a:cubicBezTo>
                <a:cubicBezTo>
                  <a:pt x="149" y="55"/>
                  <a:pt x="150" y="54"/>
                  <a:pt x="150" y="52"/>
                </a:cubicBezTo>
                <a:cubicBezTo>
                  <a:pt x="150" y="52"/>
                  <a:pt x="151" y="52"/>
                  <a:pt x="151" y="52"/>
                </a:cubicBezTo>
                <a:cubicBezTo>
                  <a:pt x="156" y="52"/>
                  <a:pt x="160" y="49"/>
                  <a:pt x="162" y="44"/>
                </a:cubicBezTo>
                <a:cubicBezTo>
                  <a:pt x="162" y="44"/>
                  <a:pt x="163" y="43"/>
                  <a:pt x="163" y="43"/>
                </a:cubicBezTo>
                <a:cubicBezTo>
                  <a:pt x="167" y="43"/>
                  <a:pt x="170" y="41"/>
                  <a:pt x="171" y="36"/>
                </a:cubicBezTo>
                <a:cubicBezTo>
                  <a:pt x="171" y="36"/>
                  <a:pt x="171" y="36"/>
                  <a:pt x="171" y="36"/>
                </a:cubicBezTo>
                <a:cubicBezTo>
                  <a:pt x="173" y="35"/>
                  <a:pt x="174" y="34"/>
                  <a:pt x="175" y="32"/>
                </a:cubicBezTo>
                <a:cubicBezTo>
                  <a:pt x="175" y="32"/>
                  <a:pt x="175" y="32"/>
                  <a:pt x="175" y="32"/>
                </a:cubicBezTo>
                <a:cubicBezTo>
                  <a:pt x="182" y="31"/>
                  <a:pt x="186" y="25"/>
                  <a:pt x="191" y="20"/>
                </a:cubicBezTo>
                <a:cubicBezTo>
                  <a:pt x="212" y="0"/>
                  <a:pt x="212" y="0"/>
                  <a:pt x="227" y="25"/>
                </a:cubicBezTo>
                <a:cubicBezTo>
                  <a:pt x="227" y="27"/>
                  <a:pt x="228" y="30"/>
                  <a:pt x="228" y="32"/>
                </a:cubicBezTo>
                <a:cubicBezTo>
                  <a:pt x="235" y="53"/>
                  <a:pt x="234" y="76"/>
                  <a:pt x="243" y="96"/>
                </a:cubicBezTo>
                <a:cubicBezTo>
                  <a:pt x="243" y="99"/>
                  <a:pt x="243" y="101"/>
                  <a:pt x="243" y="104"/>
                </a:cubicBezTo>
                <a:cubicBezTo>
                  <a:pt x="245" y="143"/>
                  <a:pt x="239" y="180"/>
                  <a:pt x="216" y="212"/>
                </a:cubicBezTo>
                <a:cubicBezTo>
                  <a:pt x="216" y="212"/>
                  <a:pt x="215" y="213"/>
                  <a:pt x="215" y="213"/>
                </a:cubicBezTo>
                <a:cubicBezTo>
                  <a:pt x="210" y="215"/>
                  <a:pt x="207" y="219"/>
                  <a:pt x="206" y="224"/>
                </a:cubicBezTo>
                <a:cubicBezTo>
                  <a:pt x="206" y="224"/>
                  <a:pt x="206" y="224"/>
                  <a:pt x="206" y="224"/>
                </a:cubicBezTo>
                <a:cubicBezTo>
                  <a:pt x="185" y="241"/>
                  <a:pt x="162" y="255"/>
                  <a:pt x="137" y="265"/>
                </a:cubicBezTo>
                <a:cubicBezTo>
                  <a:pt x="119" y="272"/>
                  <a:pt x="100" y="278"/>
                  <a:pt x="83" y="289"/>
                </a:cubicBezTo>
                <a:cubicBezTo>
                  <a:pt x="75" y="288"/>
                  <a:pt x="73" y="296"/>
                  <a:pt x="67" y="298"/>
                </a:cubicBezTo>
                <a:cubicBezTo>
                  <a:pt x="51" y="301"/>
                  <a:pt x="47" y="319"/>
                  <a:pt x="31" y="325"/>
                </a:cubicBezTo>
                <a:cubicBezTo>
                  <a:pt x="32" y="281"/>
                  <a:pt x="40" y="242"/>
                  <a:pt x="74" y="213"/>
                </a:cubicBezTo>
                <a:cubicBezTo>
                  <a:pt x="85" y="204"/>
                  <a:pt x="96" y="197"/>
                  <a:pt x="107" y="188"/>
                </a:cubicBezTo>
                <a:cubicBezTo>
                  <a:pt x="118" y="186"/>
                  <a:pt x="126" y="179"/>
                  <a:pt x="134" y="172"/>
                </a:cubicBezTo>
                <a:cubicBezTo>
                  <a:pt x="155" y="156"/>
                  <a:pt x="172" y="137"/>
                  <a:pt x="182" y="113"/>
                </a:cubicBezTo>
                <a:cubicBezTo>
                  <a:pt x="184" y="108"/>
                  <a:pt x="186" y="104"/>
                  <a:pt x="182" y="100"/>
                </a:cubicBezTo>
                <a:cubicBezTo>
                  <a:pt x="178" y="97"/>
                  <a:pt x="176" y="100"/>
                  <a:pt x="174" y="103"/>
                </a:cubicBezTo>
                <a:cubicBezTo>
                  <a:pt x="160" y="119"/>
                  <a:pt x="140" y="127"/>
                  <a:pt x="122" y="139"/>
                </a:cubicBezTo>
                <a:cubicBezTo>
                  <a:pt x="117" y="138"/>
                  <a:pt x="114" y="142"/>
                  <a:pt x="111" y="144"/>
                </a:cubicBezTo>
                <a:cubicBezTo>
                  <a:pt x="86" y="153"/>
                  <a:pt x="66" y="167"/>
                  <a:pt x="51" y="188"/>
                </a:cubicBezTo>
                <a:cubicBezTo>
                  <a:pt x="50" y="190"/>
                  <a:pt x="48" y="191"/>
                  <a:pt x="47" y="193"/>
                </a:cubicBezTo>
                <a:cubicBezTo>
                  <a:pt x="30" y="204"/>
                  <a:pt x="26" y="225"/>
                  <a:pt x="13" y="240"/>
                </a:cubicBezTo>
                <a:cubicBezTo>
                  <a:pt x="0" y="218"/>
                  <a:pt x="7" y="197"/>
                  <a:pt x="10" y="176"/>
                </a:cubicBezTo>
                <a:cubicBezTo>
                  <a:pt x="11" y="175"/>
                  <a:pt x="12" y="174"/>
                  <a:pt x="11" y="173"/>
                </a:cubicBezTo>
                <a:cubicBezTo>
                  <a:pt x="23" y="155"/>
                  <a:pt x="34" y="137"/>
                  <a:pt x="45" y="12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137160" tIns="68580" rIns="137160" bIns="6858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 sz="2100">
              <a:cs typeface="B Nazanin" panose="00000400000000000000" pitchFamily="2" charset="-78"/>
            </a:endParaRPr>
          </a:p>
        </p:txBody>
      </p:sp>
      <p:sp>
        <p:nvSpPr>
          <p:cNvPr id="1382" name="Freeform 50">
            <a:extLst>
              <a:ext uri="{FF2B5EF4-FFF2-40B4-BE49-F238E27FC236}">
                <a16:creationId xmlns:a16="http://schemas.microsoft.com/office/drawing/2014/main" id="{F744FDFF-120E-0D5F-3798-2F08EA473EDB}"/>
              </a:ext>
            </a:extLst>
          </p:cNvPr>
          <p:cNvSpPr/>
          <p:nvPr/>
        </p:nvSpPr>
        <p:spPr bwMode="auto">
          <a:xfrm>
            <a:off x="13146128" y="2569285"/>
            <a:ext cx="314327" cy="595313"/>
          </a:xfrm>
          <a:custGeom>
            <a:avLst/>
            <a:gdLst>
              <a:gd name="T0" fmla="*/ 14 w 148"/>
              <a:gd name="T1" fmla="*/ 201 h 281"/>
              <a:gd name="T2" fmla="*/ 12 w 148"/>
              <a:gd name="T3" fmla="*/ 198 h 281"/>
              <a:gd name="T4" fmla="*/ 1 w 148"/>
              <a:gd name="T5" fmla="*/ 122 h 281"/>
              <a:gd name="T6" fmla="*/ 0 w 148"/>
              <a:gd name="T7" fmla="*/ 34 h 281"/>
              <a:gd name="T8" fmla="*/ 4 w 148"/>
              <a:gd name="T9" fmla="*/ 11 h 281"/>
              <a:gd name="T10" fmla="*/ 17 w 148"/>
              <a:gd name="T11" fmla="*/ 1 h 281"/>
              <a:gd name="T12" fmla="*/ 20 w 148"/>
              <a:gd name="T13" fmla="*/ 3 h 281"/>
              <a:gd name="T14" fmla="*/ 41 w 148"/>
              <a:gd name="T15" fmla="*/ 20 h 281"/>
              <a:gd name="T16" fmla="*/ 117 w 148"/>
              <a:gd name="T17" fmla="*/ 87 h 281"/>
              <a:gd name="T18" fmla="*/ 145 w 148"/>
              <a:gd name="T19" fmla="*/ 167 h 281"/>
              <a:gd name="T20" fmla="*/ 118 w 148"/>
              <a:gd name="T21" fmla="*/ 269 h 281"/>
              <a:gd name="T22" fmla="*/ 102 w 148"/>
              <a:gd name="T23" fmla="*/ 273 h 281"/>
              <a:gd name="T24" fmla="*/ 14 w 148"/>
              <a:gd name="T25" fmla="*/ 201 h 2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48" h="281">
                <a:moveTo>
                  <a:pt x="14" y="201"/>
                </a:moveTo>
                <a:cubicBezTo>
                  <a:pt x="14" y="200"/>
                  <a:pt x="14" y="199"/>
                  <a:pt x="12" y="198"/>
                </a:cubicBezTo>
                <a:cubicBezTo>
                  <a:pt x="5" y="173"/>
                  <a:pt x="6" y="147"/>
                  <a:pt x="1" y="122"/>
                </a:cubicBezTo>
                <a:cubicBezTo>
                  <a:pt x="1" y="93"/>
                  <a:pt x="0" y="63"/>
                  <a:pt x="0" y="34"/>
                </a:cubicBezTo>
                <a:cubicBezTo>
                  <a:pt x="1" y="26"/>
                  <a:pt x="3" y="19"/>
                  <a:pt x="4" y="11"/>
                </a:cubicBezTo>
                <a:cubicBezTo>
                  <a:pt x="4" y="1"/>
                  <a:pt x="10" y="0"/>
                  <a:pt x="17" y="1"/>
                </a:cubicBezTo>
                <a:cubicBezTo>
                  <a:pt x="17" y="2"/>
                  <a:pt x="18" y="3"/>
                  <a:pt x="20" y="3"/>
                </a:cubicBezTo>
                <a:cubicBezTo>
                  <a:pt x="25" y="11"/>
                  <a:pt x="34" y="15"/>
                  <a:pt x="41" y="20"/>
                </a:cubicBezTo>
                <a:cubicBezTo>
                  <a:pt x="69" y="40"/>
                  <a:pt x="94" y="62"/>
                  <a:pt x="117" y="87"/>
                </a:cubicBezTo>
                <a:cubicBezTo>
                  <a:pt x="137" y="110"/>
                  <a:pt x="148" y="136"/>
                  <a:pt x="145" y="167"/>
                </a:cubicBezTo>
                <a:cubicBezTo>
                  <a:pt x="143" y="203"/>
                  <a:pt x="132" y="236"/>
                  <a:pt x="118" y="269"/>
                </a:cubicBezTo>
                <a:cubicBezTo>
                  <a:pt x="115" y="276"/>
                  <a:pt x="112" y="281"/>
                  <a:pt x="102" y="273"/>
                </a:cubicBezTo>
                <a:cubicBezTo>
                  <a:pt x="72" y="250"/>
                  <a:pt x="38" y="232"/>
                  <a:pt x="14" y="2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137160" tIns="68580" rIns="137160" bIns="6858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 sz="2100">
              <a:cs typeface="B Nazanin" panose="00000400000000000000" pitchFamily="2" charset="-78"/>
            </a:endParaRPr>
          </a:p>
        </p:txBody>
      </p:sp>
      <p:sp>
        <p:nvSpPr>
          <p:cNvPr id="1383" name="Freeform 30">
            <a:extLst>
              <a:ext uri="{FF2B5EF4-FFF2-40B4-BE49-F238E27FC236}">
                <a16:creationId xmlns:a16="http://schemas.microsoft.com/office/drawing/2014/main" id="{EE710517-5EC5-853F-95C0-C774967E93B6}"/>
              </a:ext>
            </a:extLst>
          </p:cNvPr>
          <p:cNvSpPr>
            <a:spLocks noEditPoints="1"/>
          </p:cNvSpPr>
          <p:nvPr/>
        </p:nvSpPr>
        <p:spPr bwMode="auto">
          <a:xfrm>
            <a:off x="10435495" y="7542285"/>
            <a:ext cx="1569425" cy="1519596"/>
          </a:xfrm>
          <a:custGeom>
            <a:avLst/>
            <a:gdLst>
              <a:gd name="T0" fmla="*/ 750 w 998"/>
              <a:gd name="T1" fmla="*/ 805 h 833"/>
              <a:gd name="T2" fmla="*/ 749 w 998"/>
              <a:gd name="T3" fmla="*/ 829 h 833"/>
              <a:gd name="T4" fmla="*/ 485 w 998"/>
              <a:gd name="T5" fmla="*/ 832 h 833"/>
              <a:gd name="T6" fmla="*/ 285 w 998"/>
              <a:gd name="T7" fmla="*/ 832 h 833"/>
              <a:gd name="T8" fmla="*/ 129 w 998"/>
              <a:gd name="T9" fmla="*/ 832 h 833"/>
              <a:gd name="T10" fmla="*/ 21 w 998"/>
              <a:gd name="T11" fmla="*/ 809 h 833"/>
              <a:gd name="T12" fmla="*/ 4 w 998"/>
              <a:gd name="T13" fmla="*/ 757 h 833"/>
              <a:gd name="T14" fmla="*/ 3 w 998"/>
              <a:gd name="T15" fmla="*/ 361 h 833"/>
              <a:gd name="T16" fmla="*/ 4 w 998"/>
              <a:gd name="T17" fmla="*/ 318 h 833"/>
              <a:gd name="T18" fmla="*/ 9 w 998"/>
              <a:gd name="T19" fmla="*/ 217 h 833"/>
              <a:gd name="T20" fmla="*/ 227 w 998"/>
              <a:gd name="T21" fmla="*/ 176 h 833"/>
              <a:gd name="T22" fmla="*/ 285 w 998"/>
              <a:gd name="T23" fmla="*/ 123 h 833"/>
              <a:gd name="T24" fmla="*/ 317 w 998"/>
              <a:gd name="T25" fmla="*/ 82 h 833"/>
              <a:gd name="T26" fmla="*/ 421 w 998"/>
              <a:gd name="T27" fmla="*/ 0 h 833"/>
              <a:gd name="T28" fmla="*/ 680 w 998"/>
              <a:gd name="T29" fmla="*/ 31 h 833"/>
              <a:gd name="T30" fmla="*/ 685 w 998"/>
              <a:gd name="T31" fmla="*/ 37 h 833"/>
              <a:gd name="T32" fmla="*/ 706 w 998"/>
              <a:gd name="T33" fmla="*/ 97 h 833"/>
              <a:gd name="T34" fmla="*/ 779 w 998"/>
              <a:gd name="T35" fmla="*/ 159 h 833"/>
              <a:gd name="T36" fmla="*/ 903 w 998"/>
              <a:gd name="T37" fmla="*/ 176 h 833"/>
              <a:gd name="T38" fmla="*/ 990 w 998"/>
              <a:gd name="T39" fmla="*/ 213 h 833"/>
              <a:gd name="T40" fmla="*/ 997 w 998"/>
              <a:gd name="T41" fmla="*/ 734 h 833"/>
              <a:gd name="T42" fmla="*/ 918 w 998"/>
              <a:gd name="T43" fmla="*/ 831 h 833"/>
              <a:gd name="T44" fmla="*/ 805 w 998"/>
              <a:gd name="T45" fmla="*/ 812 h 833"/>
              <a:gd name="T46" fmla="*/ 555 w 998"/>
              <a:gd name="T47" fmla="*/ 562 h 833"/>
              <a:gd name="T48" fmla="*/ 338 w 998"/>
              <a:gd name="T49" fmla="*/ 455 h 833"/>
              <a:gd name="T50" fmla="*/ 577 w 998"/>
              <a:gd name="T51" fmla="*/ 520 h 833"/>
              <a:gd name="T52" fmla="*/ 589 w 998"/>
              <a:gd name="T53" fmla="*/ 524 h 833"/>
              <a:gd name="T54" fmla="*/ 644 w 998"/>
              <a:gd name="T55" fmla="*/ 551 h 833"/>
              <a:gd name="T56" fmla="*/ 669 w 998"/>
              <a:gd name="T57" fmla="*/ 568 h 833"/>
              <a:gd name="T58" fmla="*/ 722 w 998"/>
              <a:gd name="T59" fmla="*/ 615 h 833"/>
              <a:gd name="T60" fmla="*/ 513 w 998"/>
              <a:gd name="T61" fmla="*/ 411 h 833"/>
              <a:gd name="T62" fmla="*/ 464 w 998"/>
              <a:gd name="T63" fmla="*/ 401 h 833"/>
              <a:gd name="T64" fmla="*/ 219 w 998"/>
              <a:gd name="T65" fmla="*/ 333 h 833"/>
              <a:gd name="T66" fmla="*/ 243 w 998"/>
              <a:gd name="T67" fmla="*/ 495 h 833"/>
              <a:gd name="T68" fmla="*/ 393 w 998"/>
              <a:gd name="T69" fmla="*/ 686 h 833"/>
              <a:gd name="T70" fmla="*/ 395 w 998"/>
              <a:gd name="T71" fmla="*/ 686 h 833"/>
              <a:gd name="T72" fmla="*/ 477 w 998"/>
              <a:gd name="T73" fmla="*/ 705 h 833"/>
              <a:gd name="T74" fmla="*/ 509 w 998"/>
              <a:gd name="T75" fmla="*/ 709 h 833"/>
              <a:gd name="T76" fmla="*/ 557 w 998"/>
              <a:gd name="T77" fmla="*/ 714 h 833"/>
              <a:gd name="T78" fmla="*/ 637 w 998"/>
              <a:gd name="T79" fmla="*/ 721 h 833"/>
              <a:gd name="T80" fmla="*/ 676 w 998"/>
              <a:gd name="T81" fmla="*/ 729 h 833"/>
              <a:gd name="T82" fmla="*/ 730 w 998"/>
              <a:gd name="T83" fmla="*/ 763 h 833"/>
              <a:gd name="T84" fmla="*/ 508 w 998"/>
              <a:gd name="T85" fmla="*/ 176 h 833"/>
              <a:gd name="T86" fmla="*/ 637 w 998"/>
              <a:gd name="T87" fmla="*/ 176 h 833"/>
              <a:gd name="T88" fmla="*/ 635 w 998"/>
              <a:gd name="T89" fmla="*/ 105 h 833"/>
              <a:gd name="T90" fmla="*/ 419 w 998"/>
              <a:gd name="T91" fmla="*/ 81 h 833"/>
              <a:gd name="T92" fmla="*/ 368 w 998"/>
              <a:gd name="T93" fmla="*/ 162 h 833"/>
              <a:gd name="T94" fmla="*/ 508 w 998"/>
              <a:gd name="T95" fmla="*/ 176 h 8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998" h="833">
                <a:moveTo>
                  <a:pt x="748" y="797"/>
                </a:moveTo>
                <a:cubicBezTo>
                  <a:pt x="749" y="800"/>
                  <a:pt x="749" y="802"/>
                  <a:pt x="750" y="805"/>
                </a:cubicBezTo>
                <a:cubicBezTo>
                  <a:pt x="750" y="812"/>
                  <a:pt x="750" y="818"/>
                  <a:pt x="750" y="825"/>
                </a:cubicBezTo>
                <a:cubicBezTo>
                  <a:pt x="750" y="826"/>
                  <a:pt x="749" y="828"/>
                  <a:pt x="749" y="829"/>
                </a:cubicBezTo>
                <a:cubicBezTo>
                  <a:pt x="724" y="833"/>
                  <a:pt x="698" y="827"/>
                  <a:pt x="673" y="832"/>
                </a:cubicBezTo>
                <a:cubicBezTo>
                  <a:pt x="610" y="831"/>
                  <a:pt x="548" y="830"/>
                  <a:pt x="485" y="832"/>
                </a:cubicBezTo>
                <a:cubicBezTo>
                  <a:pt x="474" y="829"/>
                  <a:pt x="464" y="829"/>
                  <a:pt x="453" y="832"/>
                </a:cubicBezTo>
                <a:cubicBezTo>
                  <a:pt x="397" y="831"/>
                  <a:pt x="341" y="831"/>
                  <a:pt x="285" y="832"/>
                </a:cubicBezTo>
                <a:cubicBezTo>
                  <a:pt x="244" y="829"/>
                  <a:pt x="202" y="828"/>
                  <a:pt x="161" y="832"/>
                </a:cubicBezTo>
                <a:cubicBezTo>
                  <a:pt x="150" y="831"/>
                  <a:pt x="140" y="831"/>
                  <a:pt x="129" y="832"/>
                </a:cubicBezTo>
                <a:cubicBezTo>
                  <a:pt x="122" y="828"/>
                  <a:pt x="114" y="830"/>
                  <a:pt x="106" y="830"/>
                </a:cubicBezTo>
                <a:cubicBezTo>
                  <a:pt x="76" y="830"/>
                  <a:pt x="46" y="832"/>
                  <a:pt x="21" y="809"/>
                </a:cubicBezTo>
                <a:cubicBezTo>
                  <a:pt x="21" y="809"/>
                  <a:pt x="21" y="809"/>
                  <a:pt x="21" y="809"/>
                </a:cubicBezTo>
                <a:cubicBezTo>
                  <a:pt x="14" y="792"/>
                  <a:pt x="4" y="777"/>
                  <a:pt x="4" y="757"/>
                </a:cubicBezTo>
                <a:cubicBezTo>
                  <a:pt x="5" y="665"/>
                  <a:pt x="4" y="573"/>
                  <a:pt x="4" y="481"/>
                </a:cubicBezTo>
                <a:cubicBezTo>
                  <a:pt x="4" y="441"/>
                  <a:pt x="4" y="401"/>
                  <a:pt x="3" y="361"/>
                </a:cubicBezTo>
                <a:cubicBezTo>
                  <a:pt x="5" y="354"/>
                  <a:pt x="5" y="348"/>
                  <a:pt x="3" y="341"/>
                </a:cubicBezTo>
                <a:cubicBezTo>
                  <a:pt x="3" y="333"/>
                  <a:pt x="4" y="325"/>
                  <a:pt x="4" y="318"/>
                </a:cubicBezTo>
                <a:cubicBezTo>
                  <a:pt x="6" y="284"/>
                  <a:pt x="0" y="250"/>
                  <a:pt x="9" y="217"/>
                </a:cubicBezTo>
                <a:cubicBezTo>
                  <a:pt x="9" y="217"/>
                  <a:pt x="9" y="217"/>
                  <a:pt x="9" y="217"/>
                </a:cubicBezTo>
                <a:cubicBezTo>
                  <a:pt x="27" y="188"/>
                  <a:pt x="53" y="175"/>
                  <a:pt x="87" y="176"/>
                </a:cubicBezTo>
                <a:cubicBezTo>
                  <a:pt x="134" y="178"/>
                  <a:pt x="180" y="177"/>
                  <a:pt x="227" y="176"/>
                </a:cubicBezTo>
                <a:cubicBezTo>
                  <a:pt x="233" y="176"/>
                  <a:pt x="242" y="180"/>
                  <a:pt x="241" y="167"/>
                </a:cubicBezTo>
                <a:cubicBezTo>
                  <a:pt x="240" y="132"/>
                  <a:pt x="250" y="122"/>
                  <a:pt x="285" y="123"/>
                </a:cubicBezTo>
                <a:cubicBezTo>
                  <a:pt x="301" y="123"/>
                  <a:pt x="309" y="118"/>
                  <a:pt x="311" y="103"/>
                </a:cubicBezTo>
                <a:cubicBezTo>
                  <a:pt x="312" y="96"/>
                  <a:pt x="315" y="89"/>
                  <a:pt x="317" y="82"/>
                </a:cubicBezTo>
                <a:cubicBezTo>
                  <a:pt x="330" y="37"/>
                  <a:pt x="354" y="4"/>
                  <a:pt x="405" y="0"/>
                </a:cubicBezTo>
                <a:cubicBezTo>
                  <a:pt x="410" y="0"/>
                  <a:pt x="416" y="0"/>
                  <a:pt x="421" y="0"/>
                </a:cubicBezTo>
                <a:cubicBezTo>
                  <a:pt x="478" y="1"/>
                  <a:pt x="534" y="2"/>
                  <a:pt x="591" y="1"/>
                </a:cubicBezTo>
                <a:cubicBezTo>
                  <a:pt x="625" y="0"/>
                  <a:pt x="655" y="7"/>
                  <a:pt x="680" y="31"/>
                </a:cubicBezTo>
                <a:cubicBezTo>
                  <a:pt x="680" y="32"/>
                  <a:pt x="681" y="33"/>
                  <a:pt x="682" y="33"/>
                </a:cubicBezTo>
                <a:cubicBezTo>
                  <a:pt x="683" y="34"/>
                  <a:pt x="684" y="36"/>
                  <a:pt x="685" y="37"/>
                </a:cubicBezTo>
                <a:cubicBezTo>
                  <a:pt x="685" y="37"/>
                  <a:pt x="685" y="37"/>
                  <a:pt x="685" y="37"/>
                </a:cubicBezTo>
                <a:cubicBezTo>
                  <a:pt x="692" y="57"/>
                  <a:pt x="702" y="76"/>
                  <a:pt x="706" y="97"/>
                </a:cubicBezTo>
                <a:cubicBezTo>
                  <a:pt x="711" y="117"/>
                  <a:pt x="720" y="124"/>
                  <a:pt x="740" y="123"/>
                </a:cubicBezTo>
                <a:cubicBezTo>
                  <a:pt x="766" y="121"/>
                  <a:pt x="780" y="134"/>
                  <a:pt x="779" y="159"/>
                </a:cubicBezTo>
                <a:cubicBezTo>
                  <a:pt x="778" y="175"/>
                  <a:pt x="784" y="177"/>
                  <a:pt x="797" y="177"/>
                </a:cubicBezTo>
                <a:cubicBezTo>
                  <a:pt x="832" y="176"/>
                  <a:pt x="868" y="177"/>
                  <a:pt x="903" y="176"/>
                </a:cubicBezTo>
                <a:cubicBezTo>
                  <a:pt x="933" y="175"/>
                  <a:pt x="961" y="180"/>
                  <a:pt x="984" y="202"/>
                </a:cubicBezTo>
                <a:cubicBezTo>
                  <a:pt x="986" y="205"/>
                  <a:pt x="988" y="209"/>
                  <a:pt x="990" y="213"/>
                </a:cubicBezTo>
                <a:cubicBezTo>
                  <a:pt x="997" y="229"/>
                  <a:pt x="997" y="246"/>
                  <a:pt x="997" y="264"/>
                </a:cubicBezTo>
                <a:cubicBezTo>
                  <a:pt x="997" y="421"/>
                  <a:pt x="997" y="578"/>
                  <a:pt x="997" y="734"/>
                </a:cubicBezTo>
                <a:cubicBezTo>
                  <a:pt x="997" y="757"/>
                  <a:pt x="998" y="780"/>
                  <a:pt x="987" y="800"/>
                </a:cubicBezTo>
                <a:cubicBezTo>
                  <a:pt x="970" y="825"/>
                  <a:pt x="946" y="832"/>
                  <a:pt x="918" y="831"/>
                </a:cubicBezTo>
                <a:cubicBezTo>
                  <a:pt x="888" y="830"/>
                  <a:pt x="858" y="830"/>
                  <a:pt x="828" y="832"/>
                </a:cubicBezTo>
                <a:cubicBezTo>
                  <a:pt x="813" y="832"/>
                  <a:pt x="807" y="826"/>
                  <a:pt x="805" y="812"/>
                </a:cubicBezTo>
                <a:cubicBezTo>
                  <a:pt x="791" y="740"/>
                  <a:pt x="759" y="678"/>
                  <a:pt x="706" y="627"/>
                </a:cubicBezTo>
                <a:cubicBezTo>
                  <a:pt x="664" y="587"/>
                  <a:pt x="610" y="572"/>
                  <a:pt x="555" y="562"/>
                </a:cubicBezTo>
                <a:cubicBezTo>
                  <a:pt x="482" y="548"/>
                  <a:pt x="410" y="529"/>
                  <a:pt x="352" y="478"/>
                </a:cubicBezTo>
                <a:cubicBezTo>
                  <a:pt x="346" y="472"/>
                  <a:pt x="345" y="470"/>
                  <a:pt x="338" y="455"/>
                </a:cubicBezTo>
                <a:cubicBezTo>
                  <a:pt x="409" y="494"/>
                  <a:pt x="485" y="494"/>
                  <a:pt x="557" y="513"/>
                </a:cubicBezTo>
                <a:cubicBezTo>
                  <a:pt x="563" y="517"/>
                  <a:pt x="570" y="520"/>
                  <a:pt x="577" y="520"/>
                </a:cubicBezTo>
                <a:cubicBezTo>
                  <a:pt x="579" y="520"/>
                  <a:pt x="580" y="521"/>
                  <a:pt x="582" y="521"/>
                </a:cubicBezTo>
                <a:cubicBezTo>
                  <a:pt x="583" y="524"/>
                  <a:pt x="586" y="524"/>
                  <a:pt x="589" y="524"/>
                </a:cubicBezTo>
                <a:cubicBezTo>
                  <a:pt x="594" y="528"/>
                  <a:pt x="599" y="531"/>
                  <a:pt x="606" y="531"/>
                </a:cubicBezTo>
                <a:cubicBezTo>
                  <a:pt x="617" y="540"/>
                  <a:pt x="630" y="546"/>
                  <a:pt x="644" y="551"/>
                </a:cubicBezTo>
                <a:cubicBezTo>
                  <a:pt x="647" y="553"/>
                  <a:pt x="651" y="555"/>
                  <a:pt x="654" y="557"/>
                </a:cubicBezTo>
                <a:cubicBezTo>
                  <a:pt x="657" y="563"/>
                  <a:pt x="662" y="567"/>
                  <a:pt x="669" y="568"/>
                </a:cubicBezTo>
                <a:cubicBezTo>
                  <a:pt x="669" y="568"/>
                  <a:pt x="670" y="569"/>
                  <a:pt x="670" y="569"/>
                </a:cubicBezTo>
                <a:cubicBezTo>
                  <a:pt x="687" y="584"/>
                  <a:pt x="705" y="600"/>
                  <a:pt x="722" y="615"/>
                </a:cubicBezTo>
                <a:cubicBezTo>
                  <a:pt x="719" y="593"/>
                  <a:pt x="712" y="573"/>
                  <a:pt x="703" y="554"/>
                </a:cubicBezTo>
                <a:cubicBezTo>
                  <a:pt x="665" y="473"/>
                  <a:pt x="602" y="424"/>
                  <a:pt x="513" y="411"/>
                </a:cubicBezTo>
                <a:cubicBezTo>
                  <a:pt x="510" y="411"/>
                  <a:pt x="508" y="410"/>
                  <a:pt x="505" y="410"/>
                </a:cubicBezTo>
                <a:cubicBezTo>
                  <a:pt x="492" y="404"/>
                  <a:pt x="478" y="403"/>
                  <a:pt x="464" y="401"/>
                </a:cubicBezTo>
                <a:cubicBezTo>
                  <a:pt x="383" y="388"/>
                  <a:pt x="300" y="377"/>
                  <a:pt x="231" y="327"/>
                </a:cubicBezTo>
                <a:cubicBezTo>
                  <a:pt x="222" y="321"/>
                  <a:pt x="219" y="322"/>
                  <a:pt x="219" y="333"/>
                </a:cubicBezTo>
                <a:cubicBezTo>
                  <a:pt x="220" y="351"/>
                  <a:pt x="220" y="369"/>
                  <a:pt x="222" y="387"/>
                </a:cubicBezTo>
                <a:cubicBezTo>
                  <a:pt x="226" y="424"/>
                  <a:pt x="227" y="461"/>
                  <a:pt x="243" y="495"/>
                </a:cubicBezTo>
                <a:cubicBezTo>
                  <a:pt x="261" y="569"/>
                  <a:pt x="300" y="628"/>
                  <a:pt x="364" y="670"/>
                </a:cubicBezTo>
                <a:cubicBezTo>
                  <a:pt x="372" y="678"/>
                  <a:pt x="382" y="683"/>
                  <a:pt x="393" y="686"/>
                </a:cubicBezTo>
                <a:cubicBezTo>
                  <a:pt x="394" y="686"/>
                  <a:pt x="394" y="686"/>
                  <a:pt x="394" y="686"/>
                </a:cubicBezTo>
                <a:cubicBezTo>
                  <a:pt x="394" y="686"/>
                  <a:pt x="395" y="686"/>
                  <a:pt x="395" y="686"/>
                </a:cubicBezTo>
                <a:cubicBezTo>
                  <a:pt x="416" y="701"/>
                  <a:pt x="441" y="702"/>
                  <a:pt x="465" y="705"/>
                </a:cubicBezTo>
                <a:cubicBezTo>
                  <a:pt x="469" y="705"/>
                  <a:pt x="473" y="705"/>
                  <a:pt x="477" y="705"/>
                </a:cubicBezTo>
                <a:cubicBezTo>
                  <a:pt x="482" y="710"/>
                  <a:pt x="487" y="709"/>
                  <a:pt x="493" y="708"/>
                </a:cubicBezTo>
                <a:cubicBezTo>
                  <a:pt x="498" y="710"/>
                  <a:pt x="504" y="710"/>
                  <a:pt x="509" y="709"/>
                </a:cubicBezTo>
                <a:cubicBezTo>
                  <a:pt x="514" y="710"/>
                  <a:pt x="520" y="711"/>
                  <a:pt x="525" y="712"/>
                </a:cubicBezTo>
                <a:cubicBezTo>
                  <a:pt x="536" y="712"/>
                  <a:pt x="546" y="713"/>
                  <a:pt x="557" y="714"/>
                </a:cubicBezTo>
                <a:cubicBezTo>
                  <a:pt x="581" y="719"/>
                  <a:pt x="605" y="721"/>
                  <a:pt x="629" y="721"/>
                </a:cubicBezTo>
                <a:cubicBezTo>
                  <a:pt x="632" y="721"/>
                  <a:pt x="634" y="721"/>
                  <a:pt x="637" y="721"/>
                </a:cubicBezTo>
                <a:cubicBezTo>
                  <a:pt x="648" y="724"/>
                  <a:pt x="658" y="726"/>
                  <a:pt x="669" y="728"/>
                </a:cubicBezTo>
                <a:cubicBezTo>
                  <a:pt x="672" y="728"/>
                  <a:pt x="674" y="728"/>
                  <a:pt x="676" y="729"/>
                </a:cubicBezTo>
                <a:cubicBezTo>
                  <a:pt x="691" y="737"/>
                  <a:pt x="706" y="745"/>
                  <a:pt x="721" y="753"/>
                </a:cubicBezTo>
                <a:cubicBezTo>
                  <a:pt x="723" y="757"/>
                  <a:pt x="726" y="761"/>
                  <a:pt x="730" y="763"/>
                </a:cubicBezTo>
                <a:cubicBezTo>
                  <a:pt x="736" y="774"/>
                  <a:pt x="742" y="786"/>
                  <a:pt x="748" y="797"/>
                </a:cubicBezTo>
                <a:close/>
                <a:moveTo>
                  <a:pt x="508" y="176"/>
                </a:moveTo>
                <a:cubicBezTo>
                  <a:pt x="508" y="176"/>
                  <a:pt x="508" y="176"/>
                  <a:pt x="508" y="176"/>
                </a:cubicBezTo>
                <a:cubicBezTo>
                  <a:pt x="551" y="176"/>
                  <a:pt x="594" y="176"/>
                  <a:pt x="637" y="176"/>
                </a:cubicBezTo>
                <a:cubicBezTo>
                  <a:pt x="651" y="177"/>
                  <a:pt x="655" y="172"/>
                  <a:pt x="651" y="159"/>
                </a:cubicBezTo>
                <a:cubicBezTo>
                  <a:pt x="645" y="141"/>
                  <a:pt x="641" y="123"/>
                  <a:pt x="635" y="105"/>
                </a:cubicBezTo>
                <a:cubicBezTo>
                  <a:pt x="630" y="89"/>
                  <a:pt x="621" y="81"/>
                  <a:pt x="603" y="80"/>
                </a:cubicBezTo>
                <a:cubicBezTo>
                  <a:pt x="541" y="76"/>
                  <a:pt x="480" y="78"/>
                  <a:pt x="419" y="81"/>
                </a:cubicBezTo>
                <a:cubicBezTo>
                  <a:pt x="401" y="81"/>
                  <a:pt x="392" y="87"/>
                  <a:pt x="386" y="105"/>
                </a:cubicBezTo>
                <a:cubicBezTo>
                  <a:pt x="380" y="123"/>
                  <a:pt x="374" y="142"/>
                  <a:pt x="368" y="162"/>
                </a:cubicBezTo>
                <a:cubicBezTo>
                  <a:pt x="365" y="174"/>
                  <a:pt x="368" y="176"/>
                  <a:pt x="380" y="176"/>
                </a:cubicBezTo>
                <a:cubicBezTo>
                  <a:pt x="423" y="176"/>
                  <a:pt x="465" y="176"/>
                  <a:pt x="508" y="176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vert="horz" wrap="square" lIns="137160" tIns="68580" rIns="137160" bIns="6858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 sz="2100">
              <a:cs typeface="B Nazanin" panose="00000400000000000000" pitchFamily="2" charset="-78"/>
            </a:endParaRPr>
          </a:p>
        </p:txBody>
      </p:sp>
      <p:sp>
        <p:nvSpPr>
          <p:cNvPr id="1384" name="Freeform 34">
            <a:extLst>
              <a:ext uri="{FF2B5EF4-FFF2-40B4-BE49-F238E27FC236}">
                <a16:creationId xmlns:a16="http://schemas.microsoft.com/office/drawing/2014/main" id="{1836FC29-ACB9-19E1-4544-91A6A9109D9F}"/>
              </a:ext>
            </a:extLst>
          </p:cNvPr>
          <p:cNvSpPr/>
          <p:nvPr/>
        </p:nvSpPr>
        <p:spPr bwMode="auto">
          <a:xfrm>
            <a:off x="12608690" y="7542286"/>
            <a:ext cx="1642520" cy="1621406"/>
          </a:xfrm>
          <a:custGeom>
            <a:avLst/>
            <a:gdLst>
              <a:gd name="T0" fmla="*/ 667 w 931"/>
              <a:gd name="T1" fmla="*/ 864 h 932"/>
              <a:gd name="T2" fmla="*/ 337 w 931"/>
              <a:gd name="T3" fmla="*/ 928 h 932"/>
              <a:gd name="T4" fmla="*/ 247 w 931"/>
              <a:gd name="T5" fmla="*/ 714 h 932"/>
              <a:gd name="T6" fmla="*/ 104 w 931"/>
              <a:gd name="T7" fmla="*/ 684 h 932"/>
              <a:gd name="T8" fmla="*/ 2 w 931"/>
              <a:gd name="T9" fmla="*/ 345 h 932"/>
              <a:gd name="T10" fmla="*/ 224 w 931"/>
              <a:gd name="T11" fmla="*/ 246 h 932"/>
              <a:gd name="T12" fmla="*/ 246 w 931"/>
              <a:gd name="T13" fmla="*/ 114 h 932"/>
              <a:gd name="T14" fmla="*/ 576 w 931"/>
              <a:gd name="T15" fmla="*/ 1 h 932"/>
              <a:gd name="T16" fmla="*/ 684 w 931"/>
              <a:gd name="T17" fmla="*/ 228 h 932"/>
              <a:gd name="T18" fmla="*/ 832 w 931"/>
              <a:gd name="T19" fmla="*/ 247 h 932"/>
              <a:gd name="T20" fmla="*/ 930 w 931"/>
              <a:gd name="T21" fmla="*/ 586 h 932"/>
              <a:gd name="T22" fmla="*/ 786 w 931"/>
              <a:gd name="T23" fmla="*/ 684 h 932"/>
              <a:gd name="T24" fmla="*/ 789 w 931"/>
              <a:gd name="T25" fmla="*/ 616 h 932"/>
              <a:gd name="T26" fmla="*/ 861 w 931"/>
              <a:gd name="T27" fmla="*/ 577 h 932"/>
              <a:gd name="T28" fmla="*/ 848 w 931"/>
              <a:gd name="T29" fmla="*/ 324 h 932"/>
              <a:gd name="T30" fmla="*/ 640 w 931"/>
              <a:gd name="T31" fmla="*/ 314 h 932"/>
              <a:gd name="T32" fmla="*/ 616 w 931"/>
              <a:gd name="T33" fmla="*/ 109 h 932"/>
              <a:gd name="T34" fmla="*/ 603 w 931"/>
              <a:gd name="T35" fmla="*/ 80 h 932"/>
              <a:gd name="T36" fmla="*/ 356 w 931"/>
              <a:gd name="T37" fmla="*/ 69 h 932"/>
              <a:gd name="T38" fmla="*/ 314 w 931"/>
              <a:gd name="T39" fmla="*/ 224 h 932"/>
              <a:gd name="T40" fmla="*/ 119 w 931"/>
              <a:gd name="T41" fmla="*/ 314 h 932"/>
              <a:gd name="T42" fmla="*/ 69 w 931"/>
              <a:gd name="T43" fmla="*/ 567 h 932"/>
              <a:gd name="T44" fmla="*/ 87 w 931"/>
              <a:gd name="T45" fmla="*/ 609 h 932"/>
              <a:gd name="T46" fmla="*/ 251 w 931"/>
              <a:gd name="T47" fmla="*/ 615 h 932"/>
              <a:gd name="T48" fmla="*/ 295 w 931"/>
              <a:gd name="T49" fmla="*/ 616 h 932"/>
              <a:gd name="T50" fmla="*/ 316 w 931"/>
              <a:gd name="T51" fmla="*/ 648 h 932"/>
              <a:gd name="T52" fmla="*/ 316 w 931"/>
              <a:gd name="T53" fmla="*/ 676 h 932"/>
              <a:gd name="T54" fmla="*/ 319 w 931"/>
              <a:gd name="T55" fmla="*/ 840 h 932"/>
              <a:gd name="T56" fmla="*/ 351 w 931"/>
              <a:gd name="T57" fmla="*/ 862 h 932"/>
              <a:gd name="T58" fmla="*/ 610 w 931"/>
              <a:gd name="T59" fmla="*/ 827 h 932"/>
              <a:gd name="T60" fmla="*/ 595 w 931"/>
              <a:gd name="T61" fmla="*/ 695 h 932"/>
              <a:gd name="T62" fmla="*/ 471 w 931"/>
              <a:gd name="T63" fmla="*/ 652 h 932"/>
              <a:gd name="T64" fmla="*/ 402 w 931"/>
              <a:gd name="T65" fmla="*/ 620 h 932"/>
              <a:gd name="T66" fmla="*/ 366 w 931"/>
              <a:gd name="T67" fmla="*/ 588 h 932"/>
              <a:gd name="T68" fmla="*/ 387 w 931"/>
              <a:gd name="T69" fmla="*/ 350 h 932"/>
              <a:gd name="T70" fmla="*/ 499 w 931"/>
              <a:gd name="T71" fmla="*/ 404 h 932"/>
              <a:gd name="T72" fmla="*/ 571 w 931"/>
              <a:gd name="T73" fmla="*/ 440 h 932"/>
              <a:gd name="T74" fmla="*/ 614 w 931"/>
              <a:gd name="T75" fmla="*/ 477 h 932"/>
              <a:gd name="T76" fmla="*/ 614 w 931"/>
              <a:gd name="T77" fmla="*/ 477 h 932"/>
              <a:gd name="T78" fmla="*/ 647 w 931"/>
              <a:gd name="T79" fmla="*/ 544 h 932"/>
              <a:gd name="T80" fmla="*/ 652 w 931"/>
              <a:gd name="T81" fmla="*/ 572 h 932"/>
              <a:gd name="T82" fmla="*/ 644 w 931"/>
              <a:gd name="T83" fmla="*/ 603 h 932"/>
              <a:gd name="T84" fmla="*/ 449 w 931"/>
              <a:gd name="T85" fmla="*/ 465 h 932"/>
              <a:gd name="T86" fmla="*/ 408 w 931"/>
              <a:gd name="T87" fmla="*/ 457 h 932"/>
              <a:gd name="T88" fmla="*/ 651 w 931"/>
              <a:gd name="T89" fmla="*/ 637 h 9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931" h="932">
                <a:moveTo>
                  <a:pt x="651" y="637"/>
                </a:moveTo>
                <a:cubicBezTo>
                  <a:pt x="690" y="710"/>
                  <a:pt x="695" y="786"/>
                  <a:pt x="667" y="864"/>
                </a:cubicBezTo>
                <a:cubicBezTo>
                  <a:pt x="653" y="904"/>
                  <a:pt x="623" y="925"/>
                  <a:pt x="581" y="927"/>
                </a:cubicBezTo>
                <a:cubicBezTo>
                  <a:pt x="500" y="932"/>
                  <a:pt x="418" y="931"/>
                  <a:pt x="337" y="928"/>
                </a:cubicBezTo>
                <a:cubicBezTo>
                  <a:pt x="289" y="926"/>
                  <a:pt x="248" y="881"/>
                  <a:pt x="247" y="832"/>
                </a:cubicBezTo>
                <a:cubicBezTo>
                  <a:pt x="247" y="793"/>
                  <a:pt x="247" y="754"/>
                  <a:pt x="247" y="714"/>
                </a:cubicBezTo>
                <a:cubicBezTo>
                  <a:pt x="247" y="684"/>
                  <a:pt x="247" y="684"/>
                  <a:pt x="218" y="684"/>
                </a:cubicBezTo>
                <a:cubicBezTo>
                  <a:pt x="180" y="684"/>
                  <a:pt x="142" y="684"/>
                  <a:pt x="104" y="684"/>
                </a:cubicBezTo>
                <a:cubicBezTo>
                  <a:pt x="48" y="684"/>
                  <a:pt x="2" y="641"/>
                  <a:pt x="1" y="585"/>
                </a:cubicBezTo>
                <a:cubicBezTo>
                  <a:pt x="0" y="505"/>
                  <a:pt x="0" y="425"/>
                  <a:pt x="2" y="345"/>
                </a:cubicBezTo>
                <a:cubicBezTo>
                  <a:pt x="2" y="291"/>
                  <a:pt x="46" y="248"/>
                  <a:pt x="100" y="247"/>
                </a:cubicBezTo>
                <a:cubicBezTo>
                  <a:pt x="141" y="245"/>
                  <a:pt x="183" y="246"/>
                  <a:pt x="224" y="246"/>
                </a:cubicBezTo>
                <a:cubicBezTo>
                  <a:pt x="241" y="247"/>
                  <a:pt x="247" y="242"/>
                  <a:pt x="246" y="224"/>
                </a:cubicBezTo>
                <a:cubicBezTo>
                  <a:pt x="245" y="187"/>
                  <a:pt x="246" y="150"/>
                  <a:pt x="246" y="114"/>
                </a:cubicBezTo>
                <a:cubicBezTo>
                  <a:pt x="248" y="42"/>
                  <a:pt x="288" y="1"/>
                  <a:pt x="360" y="1"/>
                </a:cubicBezTo>
                <a:cubicBezTo>
                  <a:pt x="432" y="0"/>
                  <a:pt x="504" y="0"/>
                  <a:pt x="576" y="1"/>
                </a:cubicBezTo>
                <a:cubicBezTo>
                  <a:pt x="642" y="1"/>
                  <a:pt x="684" y="44"/>
                  <a:pt x="685" y="110"/>
                </a:cubicBezTo>
                <a:cubicBezTo>
                  <a:pt x="685" y="149"/>
                  <a:pt x="685" y="188"/>
                  <a:pt x="684" y="228"/>
                </a:cubicBezTo>
                <a:cubicBezTo>
                  <a:pt x="684" y="242"/>
                  <a:pt x="688" y="246"/>
                  <a:pt x="703" y="246"/>
                </a:cubicBezTo>
                <a:cubicBezTo>
                  <a:pt x="746" y="245"/>
                  <a:pt x="789" y="246"/>
                  <a:pt x="832" y="247"/>
                </a:cubicBezTo>
                <a:cubicBezTo>
                  <a:pt x="884" y="248"/>
                  <a:pt x="928" y="291"/>
                  <a:pt x="929" y="343"/>
                </a:cubicBezTo>
                <a:cubicBezTo>
                  <a:pt x="931" y="424"/>
                  <a:pt x="931" y="505"/>
                  <a:pt x="930" y="586"/>
                </a:cubicBezTo>
                <a:cubicBezTo>
                  <a:pt x="929" y="639"/>
                  <a:pt x="883" y="683"/>
                  <a:pt x="830" y="684"/>
                </a:cubicBezTo>
                <a:cubicBezTo>
                  <a:pt x="816" y="684"/>
                  <a:pt x="801" y="685"/>
                  <a:pt x="786" y="684"/>
                </a:cubicBezTo>
                <a:cubicBezTo>
                  <a:pt x="763" y="682"/>
                  <a:pt x="748" y="667"/>
                  <a:pt x="749" y="648"/>
                </a:cubicBezTo>
                <a:cubicBezTo>
                  <a:pt x="750" y="630"/>
                  <a:pt x="767" y="617"/>
                  <a:pt x="789" y="616"/>
                </a:cubicBezTo>
                <a:cubicBezTo>
                  <a:pt x="800" y="616"/>
                  <a:pt x="812" y="617"/>
                  <a:pt x="823" y="616"/>
                </a:cubicBezTo>
                <a:cubicBezTo>
                  <a:pt x="847" y="615"/>
                  <a:pt x="861" y="601"/>
                  <a:pt x="861" y="577"/>
                </a:cubicBezTo>
                <a:cubicBezTo>
                  <a:pt x="861" y="503"/>
                  <a:pt x="861" y="429"/>
                  <a:pt x="861" y="355"/>
                </a:cubicBezTo>
                <a:cubicBezTo>
                  <a:pt x="861" y="343"/>
                  <a:pt x="860" y="331"/>
                  <a:pt x="848" y="324"/>
                </a:cubicBezTo>
                <a:cubicBezTo>
                  <a:pt x="841" y="314"/>
                  <a:pt x="830" y="314"/>
                  <a:pt x="819" y="314"/>
                </a:cubicBezTo>
                <a:cubicBezTo>
                  <a:pt x="759" y="314"/>
                  <a:pt x="700" y="313"/>
                  <a:pt x="640" y="314"/>
                </a:cubicBezTo>
                <a:cubicBezTo>
                  <a:pt x="623" y="314"/>
                  <a:pt x="616" y="311"/>
                  <a:pt x="616" y="293"/>
                </a:cubicBezTo>
                <a:cubicBezTo>
                  <a:pt x="617" y="231"/>
                  <a:pt x="616" y="170"/>
                  <a:pt x="616" y="109"/>
                </a:cubicBezTo>
                <a:cubicBezTo>
                  <a:pt x="616" y="97"/>
                  <a:pt x="616" y="86"/>
                  <a:pt x="603" y="80"/>
                </a:cubicBezTo>
                <a:cubicBezTo>
                  <a:pt x="603" y="80"/>
                  <a:pt x="603" y="80"/>
                  <a:pt x="603" y="80"/>
                </a:cubicBezTo>
                <a:cubicBezTo>
                  <a:pt x="598" y="69"/>
                  <a:pt x="588" y="69"/>
                  <a:pt x="578" y="69"/>
                </a:cubicBezTo>
                <a:cubicBezTo>
                  <a:pt x="504" y="69"/>
                  <a:pt x="430" y="69"/>
                  <a:pt x="356" y="69"/>
                </a:cubicBezTo>
                <a:cubicBezTo>
                  <a:pt x="327" y="69"/>
                  <a:pt x="315" y="81"/>
                  <a:pt x="315" y="111"/>
                </a:cubicBezTo>
                <a:cubicBezTo>
                  <a:pt x="315" y="148"/>
                  <a:pt x="316" y="186"/>
                  <a:pt x="314" y="224"/>
                </a:cubicBezTo>
                <a:cubicBezTo>
                  <a:pt x="312" y="274"/>
                  <a:pt x="291" y="319"/>
                  <a:pt x="225" y="314"/>
                </a:cubicBezTo>
                <a:cubicBezTo>
                  <a:pt x="190" y="311"/>
                  <a:pt x="155" y="314"/>
                  <a:pt x="119" y="314"/>
                </a:cubicBezTo>
                <a:cubicBezTo>
                  <a:pt x="81" y="314"/>
                  <a:pt x="69" y="326"/>
                  <a:pt x="68" y="364"/>
                </a:cubicBezTo>
                <a:cubicBezTo>
                  <a:pt x="68" y="431"/>
                  <a:pt x="68" y="499"/>
                  <a:pt x="69" y="567"/>
                </a:cubicBezTo>
                <a:cubicBezTo>
                  <a:pt x="69" y="580"/>
                  <a:pt x="69" y="594"/>
                  <a:pt x="79" y="604"/>
                </a:cubicBezTo>
                <a:cubicBezTo>
                  <a:pt x="80" y="608"/>
                  <a:pt x="84" y="609"/>
                  <a:pt x="87" y="609"/>
                </a:cubicBezTo>
                <a:cubicBezTo>
                  <a:pt x="91" y="616"/>
                  <a:pt x="98" y="616"/>
                  <a:pt x="105" y="616"/>
                </a:cubicBezTo>
                <a:cubicBezTo>
                  <a:pt x="154" y="616"/>
                  <a:pt x="202" y="616"/>
                  <a:pt x="251" y="615"/>
                </a:cubicBezTo>
                <a:cubicBezTo>
                  <a:pt x="257" y="615"/>
                  <a:pt x="262" y="615"/>
                  <a:pt x="267" y="615"/>
                </a:cubicBezTo>
                <a:cubicBezTo>
                  <a:pt x="277" y="616"/>
                  <a:pt x="286" y="617"/>
                  <a:pt x="295" y="616"/>
                </a:cubicBezTo>
                <a:cubicBezTo>
                  <a:pt x="311" y="614"/>
                  <a:pt x="316" y="621"/>
                  <a:pt x="316" y="636"/>
                </a:cubicBezTo>
                <a:cubicBezTo>
                  <a:pt x="316" y="640"/>
                  <a:pt x="316" y="644"/>
                  <a:pt x="316" y="648"/>
                </a:cubicBezTo>
                <a:cubicBezTo>
                  <a:pt x="316" y="651"/>
                  <a:pt x="316" y="653"/>
                  <a:pt x="316" y="656"/>
                </a:cubicBezTo>
                <a:cubicBezTo>
                  <a:pt x="316" y="663"/>
                  <a:pt x="316" y="669"/>
                  <a:pt x="316" y="676"/>
                </a:cubicBezTo>
                <a:cubicBezTo>
                  <a:pt x="316" y="729"/>
                  <a:pt x="315" y="781"/>
                  <a:pt x="315" y="833"/>
                </a:cubicBezTo>
                <a:cubicBezTo>
                  <a:pt x="315" y="836"/>
                  <a:pt x="318" y="838"/>
                  <a:pt x="319" y="840"/>
                </a:cubicBezTo>
                <a:cubicBezTo>
                  <a:pt x="320" y="841"/>
                  <a:pt x="321" y="842"/>
                  <a:pt x="321" y="844"/>
                </a:cubicBezTo>
                <a:cubicBezTo>
                  <a:pt x="327" y="858"/>
                  <a:pt x="338" y="862"/>
                  <a:pt x="351" y="862"/>
                </a:cubicBezTo>
                <a:cubicBezTo>
                  <a:pt x="423" y="862"/>
                  <a:pt x="495" y="862"/>
                  <a:pt x="567" y="861"/>
                </a:cubicBezTo>
                <a:cubicBezTo>
                  <a:pt x="590" y="861"/>
                  <a:pt x="603" y="849"/>
                  <a:pt x="610" y="827"/>
                </a:cubicBezTo>
                <a:cubicBezTo>
                  <a:pt x="619" y="800"/>
                  <a:pt x="622" y="772"/>
                  <a:pt x="618" y="745"/>
                </a:cubicBezTo>
                <a:cubicBezTo>
                  <a:pt x="615" y="726"/>
                  <a:pt x="617" y="704"/>
                  <a:pt x="595" y="695"/>
                </a:cubicBezTo>
                <a:cubicBezTo>
                  <a:pt x="555" y="678"/>
                  <a:pt x="514" y="663"/>
                  <a:pt x="471" y="652"/>
                </a:cubicBezTo>
                <a:cubicBezTo>
                  <a:pt x="471" y="652"/>
                  <a:pt x="471" y="652"/>
                  <a:pt x="471" y="652"/>
                </a:cubicBezTo>
                <a:cubicBezTo>
                  <a:pt x="452" y="643"/>
                  <a:pt x="432" y="635"/>
                  <a:pt x="412" y="626"/>
                </a:cubicBezTo>
                <a:cubicBezTo>
                  <a:pt x="409" y="624"/>
                  <a:pt x="405" y="622"/>
                  <a:pt x="402" y="620"/>
                </a:cubicBezTo>
                <a:cubicBezTo>
                  <a:pt x="393" y="613"/>
                  <a:pt x="385" y="606"/>
                  <a:pt x="376" y="599"/>
                </a:cubicBezTo>
                <a:cubicBezTo>
                  <a:pt x="372" y="595"/>
                  <a:pt x="369" y="592"/>
                  <a:pt x="366" y="588"/>
                </a:cubicBezTo>
                <a:cubicBezTo>
                  <a:pt x="300" y="500"/>
                  <a:pt x="308" y="404"/>
                  <a:pt x="330" y="302"/>
                </a:cubicBezTo>
                <a:cubicBezTo>
                  <a:pt x="352" y="319"/>
                  <a:pt x="365" y="340"/>
                  <a:pt x="387" y="350"/>
                </a:cubicBezTo>
                <a:cubicBezTo>
                  <a:pt x="390" y="351"/>
                  <a:pt x="392" y="352"/>
                  <a:pt x="394" y="353"/>
                </a:cubicBezTo>
                <a:cubicBezTo>
                  <a:pt x="425" y="378"/>
                  <a:pt x="462" y="391"/>
                  <a:pt x="499" y="404"/>
                </a:cubicBezTo>
                <a:cubicBezTo>
                  <a:pt x="502" y="405"/>
                  <a:pt x="505" y="407"/>
                  <a:pt x="508" y="408"/>
                </a:cubicBezTo>
                <a:cubicBezTo>
                  <a:pt x="529" y="419"/>
                  <a:pt x="550" y="429"/>
                  <a:pt x="571" y="440"/>
                </a:cubicBezTo>
                <a:cubicBezTo>
                  <a:pt x="571" y="440"/>
                  <a:pt x="571" y="440"/>
                  <a:pt x="571" y="440"/>
                </a:cubicBezTo>
                <a:cubicBezTo>
                  <a:pt x="586" y="452"/>
                  <a:pt x="600" y="465"/>
                  <a:pt x="614" y="477"/>
                </a:cubicBezTo>
                <a:cubicBezTo>
                  <a:pt x="615" y="476"/>
                  <a:pt x="615" y="476"/>
                  <a:pt x="615" y="476"/>
                </a:cubicBezTo>
                <a:cubicBezTo>
                  <a:pt x="615" y="476"/>
                  <a:pt x="614" y="477"/>
                  <a:pt x="614" y="477"/>
                </a:cubicBezTo>
                <a:cubicBezTo>
                  <a:pt x="625" y="500"/>
                  <a:pt x="636" y="522"/>
                  <a:pt x="647" y="544"/>
                </a:cubicBezTo>
                <a:cubicBezTo>
                  <a:pt x="647" y="544"/>
                  <a:pt x="647" y="544"/>
                  <a:pt x="647" y="544"/>
                </a:cubicBezTo>
                <a:cubicBezTo>
                  <a:pt x="647" y="551"/>
                  <a:pt x="647" y="558"/>
                  <a:pt x="651" y="564"/>
                </a:cubicBezTo>
                <a:cubicBezTo>
                  <a:pt x="652" y="567"/>
                  <a:pt x="652" y="569"/>
                  <a:pt x="652" y="572"/>
                </a:cubicBezTo>
                <a:cubicBezTo>
                  <a:pt x="654" y="585"/>
                  <a:pt x="656" y="599"/>
                  <a:pt x="655" y="615"/>
                </a:cubicBezTo>
                <a:cubicBezTo>
                  <a:pt x="650" y="610"/>
                  <a:pt x="647" y="607"/>
                  <a:pt x="644" y="603"/>
                </a:cubicBezTo>
                <a:cubicBezTo>
                  <a:pt x="622" y="566"/>
                  <a:pt x="590" y="538"/>
                  <a:pt x="554" y="515"/>
                </a:cubicBezTo>
                <a:cubicBezTo>
                  <a:pt x="521" y="494"/>
                  <a:pt x="485" y="481"/>
                  <a:pt x="449" y="465"/>
                </a:cubicBezTo>
                <a:cubicBezTo>
                  <a:pt x="429" y="457"/>
                  <a:pt x="413" y="441"/>
                  <a:pt x="392" y="432"/>
                </a:cubicBezTo>
                <a:cubicBezTo>
                  <a:pt x="396" y="441"/>
                  <a:pt x="402" y="449"/>
                  <a:pt x="408" y="457"/>
                </a:cubicBezTo>
                <a:cubicBezTo>
                  <a:pt x="436" y="493"/>
                  <a:pt x="474" y="516"/>
                  <a:pt x="515" y="534"/>
                </a:cubicBezTo>
                <a:cubicBezTo>
                  <a:pt x="568" y="558"/>
                  <a:pt x="620" y="584"/>
                  <a:pt x="651" y="637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</p:spPr>
        <p:txBody>
          <a:bodyPr vert="horz" wrap="square" lIns="137160" tIns="68580" rIns="137160" bIns="6858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 sz="210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09275928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EDD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2D69D3ED-76C1-4832-9B00-A06E36611895}"/>
              </a:ext>
            </a:extLst>
          </p:cNvPr>
          <p:cNvSpPr/>
          <p:nvPr/>
        </p:nvSpPr>
        <p:spPr>
          <a:xfrm>
            <a:off x="1736839" y="1318853"/>
            <a:ext cx="15786629" cy="64633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 rtl="1"/>
            <a:r>
              <a:rPr lang="fa-IR" sz="2100" dirty="0">
                <a:solidFill>
                  <a:schemeClr val="tx1">
                    <a:lumMod val="50000"/>
                    <a:lumOff val="50000"/>
                  </a:schemeClr>
                </a:solidFill>
                <a:cs typeface="B Nazanin" panose="00000400000000000000" pitchFamily="2" charset="-78"/>
              </a:rPr>
              <a:t>مشتری بسیار مهم است، مشتری توسط مشتری دنبال خواهد شد. زیرا زمین پاک است و هیچ کس نمی خواهد آن را به آسانی زینت دهد. سس فردا با پیکان شلیک می شود. مهم نیست که چه، </a:t>
            </a:r>
            <a:r>
              <a:rPr lang="en-ID" sz="2100" dirty="0" err="1">
                <a:solidFill>
                  <a:schemeClr val="tx1">
                    <a:lumMod val="50000"/>
                    <a:lumOff val="50000"/>
                  </a:schemeClr>
                </a:solidFill>
                <a:cs typeface="B Nazanin" panose="00000400000000000000" pitchFamily="2" charset="-78"/>
              </a:rPr>
              <a:t>nibh</a:t>
            </a:r>
            <a:r>
              <a:rPr lang="en-ID" sz="2100" dirty="0">
                <a:solidFill>
                  <a:schemeClr val="tx1">
                    <a:lumMod val="50000"/>
                    <a:lumOff val="50000"/>
                  </a:schemeClr>
                </a:solidFill>
                <a:cs typeface="B Nazanin" panose="00000400000000000000" pitchFamily="2" charset="-78"/>
              </a:rPr>
              <a:t> </a:t>
            </a:r>
            <a:r>
              <a:rPr lang="en-ID" sz="2100" dirty="0" err="1">
                <a:solidFill>
                  <a:schemeClr val="tx1">
                    <a:lumMod val="50000"/>
                    <a:lumOff val="50000"/>
                  </a:schemeClr>
                </a:solidFill>
                <a:cs typeface="B Nazanin" panose="00000400000000000000" pitchFamily="2" charset="-78"/>
              </a:rPr>
              <a:t>sagittis</a:t>
            </a:r>
            <a:r>
              <a:rPr lang="en-ID" sz="2100" dirty="0">
                <a:solidFill>
                  <a:schemeClr val="tx1">
                    <a:lumMod val="50000"/>
                    <a:lumOff val="50000"/>
                  </a:schemeClr>
                </a:solidFill>
                <a:cs typeface="B Nazanin" panose="00000400000000000000" pitchFamily="2" charset="-78"/>
              </a:rPr>
              <a:t> </a:t>
            </a:r>
            <a:r>
              <a:rPr lang="en-ID" sz="2100" dirty="0" err="1">
                <a:solidFill>
                  <a:schemeClr val="tx1">
                    <a:lumMod val="50000"/>
                    <a:lumOff val="50000"/>
                  </a:schemeClr>
                </a:solidFill>
                <a:cs typeface="B Nazanin" panose="00000400000000000000" pitchFamily="2" charset="-78"/>
              </a:rPr>
              <a:t>tincidunt</a:t>
            </a:r>
            <a:r>
              <a:rPr lang="en-ID" sz="2100" dirty="0">
                <a:solidFill>
                  <a:schemeClr val="tx1">
                    <a:lumMod val="50000"/>
                    <a:lumOff val="50000"/>
                  </a:schemeClr>
                </a:solidFill>
                <a:cs typeface="B Nazanin" panose="00000400000000000000" pitchFamily="2" charset="-78"/>
              </a:rPr>
              <a:t> </a:t>
            </a:r>
            <a:r>
              <a:rPr lang="fa-IR" sz="2100" dirty="0">
                <a:solidFill>
                  <a:schemeClr val="tx1">
                    <a:lumMod val="50000"/>
                    <a:lumOff val="50000"/>
                  </a:schemeClr>
                </a:solidFill>
                <a:cs typeface="B Nazanin" panose="00000400000000000000" pitchFamily="2" charset="-78"/>
              </a:rPr>
              <a:t>چاپلوسی، هر </a:t>
            </a:r>
            <a:r>
              <a:rPr lang="en-ID" sz="2100" dirty="0" err="1">
                <a:solidFill>
                  <a:schemeClr val="tx1">
                    <a:lumMod val="50000"/>
                    <a:lumOff val="50000"/>
                  </a:schemeClr>
                </a:solidFill>
                <a:cs typeface="B Nazanin" panose="00000400000000000000" pitchFamily="2" charset="-78"/>
              </a:rPr>
              <a:t>sem</a:t>
            </a:r>
            <a:r>
              <a:rPr lang="en-ID" sz="2100" dirty="0">
                <a:solidFill>
                  <a:schemeClr val="tx1">
                    <a:lumMod val="50000"/>
                    <a:lumOff val="50000"/>
                  </a:schemeClr>
                </a:solidFill>
                <a:cs typeface="B Nazanin" panose="00000400000000000000" pitchFamily="2" charset="-78"/>
              </a:rPr>
              <a:t> </a:t>
            </a:r>
            <a:r>
              <a:rPr lang="en-ID" sz="2100" dirty="0" err="1">
                <a:solidFill>
                  <a:schemeClr val="tx1">
                    <a:lumMod val="50000"/>
                    <a:lumOff val="50000"/>
                  </a:schemeClr>
                </a:solidFill>
                <a:cs typeface="B Nazanin" panose="00000400000000000000" pitchFamily="2" charset="-78"/>
              </a:rPr>
              <a:t>venenatis</a:t>
            </a:r>
            <a:r>
              <a:rPr lang="en-ID" sz="2100" dirty="0">
                <a:solidFill>
                  <a:schemeClr val="tx1">
                    <a:lumMod val="50000"/>
                    <a:lumOff val="50000"/>
                  </a:schemeClr>
                </a:solidFill>
                <a:cs typeface="B Nazanin" panose="00000400000000000000" pitchFamily="2" charset="-78"/>
              </a:rPr>
              <a:t> </a:t>
            </a:r>
            <a:r>
              <a:rPr lang="en-ID" sz="2100" dirty="0" err="1">
                <a:solidFill>
                  <a:schemeClr val="tx1">
                    <a:lumMod val="50000"/>
                    <a:lumOff val="50000"/>
                  </a:schemeClr>
                </a:solidFill>
                <a:cs typeface="B Nazanin" panose="00000400000000000000" pitchFamily="2" charset="-78"/>
              </a:rPr>
              <a:t>turpis</a:t>
            </a:r>
            <a:r>
              <a:rPr lang="en-ID" sz="2100" dirty="0">
                <a:solidFill>
                  <a:schemeClr val="tx1">
                    <a:lumMod val="50000"/>
                    <a:lumOff val="50000"/>
                  </a:schemeClr>
                </a:solidFill>
                <a:cs typeface="B Nazanin" panose="00000400000000000000" pitchFamily="2" charset="-78"/>
              </a:rPr>
              <a:t>.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3C8DFB40-485C-4264-9997-E45DE95B0CEF}"/>
              </a:ext>
            </a:extLst>
          </p:cNvPr>
          <p:cNvSpPr txBox="1"/>
          <p:nvPr/>
        </p:nvSpPr>
        <p:spPr>
          <a:xfrm>
            <a:off x="1736839" y="294335"/>
            <a:ext cx="15786629" cy="923330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r" rtl="1"/>
            <a:r>
              <a:rPr lang="fa-IR" sz="60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cs typeface="B Nazanin" panose="00000400000000000000" pitchFamily="2" charset="-78"/>
              </a:rPr>
              <a:t>ارائه زیست شناسی</a:t>
            </a:r>
            <a:endParaRPr lang="en-ID" sz="6000" dirty="0">
              <a:solidFill>
                <a:schemeClr val="tx1">
                  <a:lumMod val="50000"/>
                  <a:lumOff val="50000"/>
                </a:schemeClr>
              </a:solidFill>
              <a:latin typeface="+mj-lt"/>
              <a:cs typeface="B Nazanin" panose="00000400000000000000" pitchFamily="2" charset="-78"/>
            </a:endParaRPr>
          </a:p>
        </p:txBody>
      </p:sp>
      <p:sp>
        <p:nvSpPr>
          <p:cNvPr id="23" name="Date Placeholder 22">
            <a:extLst>
              <a:ext uri="{FF2B5EF4-FFF2-40B4-BE49-F238E27FC236}">
                <a16:creationId xmlns:a16="http://schemas.microsoft.com/office/drawing/2014/main" id="{BF73FD06-9615-4A02-929D-B2833C5710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r" rtl="1"/>
            <a:fld id="{3689D485-DD5C-49A0-B69E-100A0177D231}" type="datetime1">
              <a:rPr lang="en-ID" smtClean="0">
                <a:cs typeface="B Nazanin" panose="00000400000000000000" pitchFamily="2" charset="-78"/>
              </a:rPr>
              <a:pPr algn="r" rtl="1"/>
              <a:t>19/03/2024</a:t>
            </a:fld>
            <a:endParaRPr lang="en-ID">
              <a:cs typeface="B Nazanin" panose="00000400000000000000" pitchFamily="2" charset="-78"/>
            </a:endParaRPr>
          </a:p>
        </p:txBody>
      </p:sp>
      <p:sp>
        <p:nvSpPr>
          <p:cNvPr id="24" name="Slide Number Placeholder 23">
            <a:extLst>
              <a:ext uri="{FF2B5EF4-FFF2-40B4-BE49-F238E27FC236}">
                <a16:creationId xmlns:a16="http://schemas.microsoft.com/office/drawing/2014/main" id="{0080DD46-1C2C-451B-BC59-53AB4C7142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1"/>
            <a:fld id="{EBC375DF-874D-4327-B240-85E09413A3B3}" type="slidenum">
              <a:rPr lang="en-ID" smtClean="0">
                <a:cs typeface="B Nazanin" panose="00000400000000000000" pitchFamily="2" charset="-78"/>
              </a:rPr>
              <a:pPr algn="l" rtl="1"/>
              <a:t>34</a:t>
            </a:fld>
            <a:endParaRPr lang="en-ID">
              <a:cs typeface="B Nazanin" panose="00000400000000000000" pitchFamily="2" charset="-78"/>
            </a:endParaRPr>
          </a:p>
        </p:txBody>
      </p:sp>
      <p:sp>
        <p:nvSpPr>
          <p:cNvPr id="2" name="Oval 1">
            <a:extLst>
              <a:ext uri="{FF2B5EF4-FFF2-40B4-BE49-F238E27FC236}">
                <a16:creationId xmlns:a16="http://schemas.microsoft.com/office/drawing/2014/main" id="{20C1C668-2DBD-43D2-8417-8F4E46A58C37}"/>
              </a:ext>
            </a:extLst>
          </p:cNvPr>
          <p:cNvSpPr/>
          <p:nvPr/>
        </p:nvSpPr>
        <p:spPr>
          <a:xfrm>
            <a:off x="1649754" y="2409498"/>
            <a:ext cx="6200775" cy="3342369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 rtl="1"/>
            <a:r>
              <a:rPr lang="fa-IR" sz="24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مشتری بسیار خوشحال است.</a:t>
            </a:r>
            <a:endParaRPr lang="en-US" sz="24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82D80207-CB4B-405A-97D8-5736CC8622A4}"/>
              </a:ext>
            </a:extLst>
          </p:cNvPr>
          <p:cNvSpPr/>
          <p:nvPr/>
        </p:nvSpPr>
        <p:spPr>
          <a:xfrm>
            <a:off x="2713266" y="2794682"/>
            <a:ext cx="1714500" cy="171450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en-US" sz="4200" dirty="0">
                <a:cs typeface="B Nazanin" panose="00000400000000000000" pitchFamily="2" charset="-78"/>
              </a:rPr>
              <a:t>A</a:t>
            </a:r>
            <a:endParaRPr lang="en-ID" sz="4200" dirty="0">
              <a:cs typeface="B Nazanin" panose="00000400000000000000" pitchFamily="2" charset="-78"/>
            </a:endParaRPr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A7720A1F-370F-436A-A3CD-B2D7145193BF}"/>
              </a:ext>
            </a:extLst>
          </p:cNvPr>
          <p:cNvSpPr/>
          <p:nvPr/>
        </p:nvSpPr>
        <p:spPr>
          <a:xfrm>
            <a:off x="4913541" y="2794682"/>
            <a:ext cx="1714500" cy="171450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en-US" sz="4200" dirty="0">
                <a:cs typeface="B Nazanin" panose="00000400000000000000" pitchFamily="2" charset="-78"/>
              </a:rPr>
              <a:t>B</a:t>
            </a:r>
            <a:endParaRPr lang="en-ID" sz="4200" dirty="0">
              <a:cs typeface="B Nazanin" panose="00000400000000000000" pitchFamily="2" charset="-78"/>
            </a:endParaRPr>
          </a:p>
        </p:txBody>
      </p:sp>
      <p:sp>
        <p:nvSpPr>
          <p:cNvPr id="26" name="Oval 25">
            <a:extLst>
              <a:ext uri="{FF2B5EF4-FFF2-40B4-BE49-F238E27FC236}">
                <a16:creationId xmlns:a16="http://schemas.microsoft.com/office/drawing/2014/main" id="{3C9546D9-9944-47D2-8FEC-3A1D510C8E7A}"/>
              </a:ext>
            </a:extLst>
          </p:cNvPr>
          <p:cNvSpPr/>
          <p:nvPr/>
        </p:nvSpPr>
        <p:spPr>
          <a:xfrm>
            <a:off x="1649754" y="5972012"/>
            <a:ext cx="6200775" cy="3342369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 rtl="1"/>
            <a:r>
              <a:rPr lang="fa-IR" sz="24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مشتری بسیار خوشحال است.</a:t>
            </a:r>
            <a:endParaRPr lang="en-US" sz="24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28" name="Oval 27">
            <a:extLst>
              <a:ext uri="{FF2B5EF4-FFF2-40B4-BE49-F238E27FC236}">
                <a16:creationId xmlns:a16="http://schemas.microsoft.com/office/drawing/2014/main" id="{6E1D2C9D-15EE-44F1-8835-3603FC0C3D13}"/>
              </a:ext>
            </a:extLst>
          </p:cNvPr>
          <p:cNvSpPr/>
          <p:nvPr/>
        </p:nvSpPr>
        <p:spPr>
          <a:xfrm>
            <a:off x="3892892" y="6357195"/>
            <a:ext cx="1714500" cy="171450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en-US" sz="4200" dirty="0">
                <a:cs typeface="B Nazanin" panose="00000400000000000000" pitchFamily="2" charset="-78"/>
              </a:rPr>
              <a:t>C</a:t>
            </a:r>
            <a:endParaRPr lang="en-ID" sz="4200" dirty="0">
              <a:cs typeface="B Nazanin" panose="00000400000000000000" pitchFamily="2" charset="-78"/>
            </a:endParaRP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336168D6-EF6B-454B-A931-184F4B41AD5C}"/>
              </a:ext>
            </a:extLst>
          </p:cNvPr>
          <p:cNvGrpSpPr/>
          <p:nvPr/>
        </p:nvGrpSpPr>
        <p:grpSpPr>
          <a:xfrm>
            <a:off x="7850529" y="5232585"/>
            <a:ext cx="1268817" cy="1268817"/>
            <a:chOff x="4210108" y="3488390"/>
            <a:chExt cx="845878" cy="845878"/>
          </a:xfrm>
        </p:grpSpPr>
        <p:sp>
          <p:nvSpPr>
            <p:cNvPr id="29" name="Oval 28">
              <a:extLst>
                <a:ext uri="{FF2B5EF4-FFF2-40B4-BE49-F238E27FC236}">
                  <a16:creationId xmlns:a16="http://schemas.microsoft.com/office/drawing/2014/main" id="{3314BDDE-4CCD-455A-9234-98833222C9D6}"/>
                </a:ext>
              </a:extLst>
            </p:cNvPr>
            <p:cNvSpPr/>
            <p:nvPr/>
          </p:nvSpPr>
          <p:spPr>
            <a:xfrm>
              <a:off x="4210108" y="3488390"/>
              <a:ext cx="845878" cy="845878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ID" sz="2700">
                <a:cs typeface="B Nazanin" panose="00000400000000000000" pitchFamily="2" charset="-78"/>
              </a:endParaRPr>
            </a:p>
          </p:txBody>
        </p:sp>
        <p:grpSp>
          <p:nvGrpSpPr>
            <p:cNvPr id="30" name="Group 29">
              <a:extLst>
                <a:ext uri="{FF2B5EF4-FFF2-40B4-BE49-F238E27FC236}">
                  <a16:creationId xmlns:a16="http://schemas.microsoft.com/office/drawing/2014/main" id="{28F89D7E-151B-4C30-98B8-231082E04154}"/>
                </a:ext>
              </a:extLst>
            </p:cNvPr>
            <p:cNvGrpSpPr/>
            <p:nvPr/>
          </p:nvGrpSpPr>
          <p:grpSpPr>
            <a:xfrm>
              <a:off x="4491115" y="3783686"/>
              <a:ext cx="283864" cy="255286"/>
              <a:chOff x="4854484" y="5910272"/>
              <a:chExt cx="283864" cy="255286"/>
            </a:xfrm>
            <a:solidFill>
              <a:schemeClr val="accent4"/>
            </a:solidFill>
          </p:grpSpPr>
          <p:sp>
            <p:nvSpPr>
              <p:cNvPr id="31" name="Freeform 251">
                <a:extLst>
                  <a:ext uri="{FF2B5EF4-FFF2-40B4-BE49-F238E27FC236}">
                    <a16:creationId xmlns:a16="http://schemas.microsoft.com/office/drawing/2014/main" id="{649644CA-45AD-4B3F-A34C-8EE2E13C06F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54484" y="5910272"/>
                <a:ext cx="165746" cy="255286"/>
              </a:xfrm>
              <a:custGeom>
                <a:avLst/>
                <a:gdLst>
                  <a:gd name="T0" fmla="*/ 346 w 348"/>
                  <a:gd name="T1" fmla="*/ 260 h 535"/>
                  <a:gd name="T2" fmla="*/ 87 w 348"/>
                  <a:gd name="T3" fmla="*/ 2 h 535"/>
                  <a:gd name="T4" fmla="*/ 84 w 348"/>
                  <a:gd name="T5" fmla="*/ 0 h 535"/>
                  <a:gd name="T6" fmla="*/ 80 w 348"/>
                  <a:gd name="T7" fmla="*/ 0 h 535"/>
                  <a:gd name="T8" fmla="*/ 77 w 348"/>
                  <a:gd name="T9" fmla="*/ 0 h 535"/>
                  <a:gd name="T10" fmla="*/ 73 w 348"/>
                  <a:gd name="T11" fmla="*/ 2 h 535"/>
                  <a:gd name="T12" fmla="*/ 4 w 348"/>
                  <a:gd name="T13" fmla="*/ 72 h 535"/>
                  <a:gd name="T14" fmla="*/ 2 w 348"/>
                  <a:gd name="T15" fmla="*/ 75 h 535"/>
                  <a:gd name="T16" fmla="*/ 0 w 348"/>
                  <a:gd name="T17" fmla="*/ 79 h 535"/>
                  <a:gd name="T18" fmla="*/ 2 w 348"/>
                  <a:gd name="T19" fmla="*/ 83 h 535"/>
                  <a:gd name="T20" fmla="*/ 4 w 348"/>
                  <a:gd name="T21" fmla="*/ 86 h 535"/>
                  <a:gd name="T22" fmla="*/ 185 w 348"/>
                  <a:gd name="T23" fmla="*/ 268 h 535"/>
                  <a:gd name="T24" fmla="*/ 4 w 348"/>
                  <a:gd name="T25" fmla="*/ 449 h 535"/>
                  <a:gd name="T26" fmla="*/ 2 w 348"/>
                  <a:gd name="T27" fmla="*/ 452 h 535"/>
                  <a:gd name="T28" fmla="*/ 0 w 348"/>
                  <a:gd name="T29" fmla="*/ 457 h 535"/>
                  <a:gd name="T30" fmla="*/ 2 w 348"/>
                  <a:gd name="T31" fmla="*/ 460 h 535"/>
                  <a:gd name="T32" fmla="*/ 4 w 348"/>
                  <a:gd name="T33" fmla="*/ 463 h 535"/>
                  <a:gd name="T34" fmla="*/ 74 w 348"/>
                  <a:gd name="T35" fmla="*/ 532 h 535"/>
                  <a:gd name="T36" fmla="*/ 77 w 348"/>
                  <a:gd name="T37" fmla="*/ 534 h 535"/>
                  <a:gd name="T38" fmla="*/ 80 w 348"/>
                  <a:gd name="T39" fmla="*/ 535 h 535"/>
                  <a:gd name="T40" fmla="*/ 84 w 348"/>
                  <a:gd name="T41" fmla="*/ 534 h 535"/>
                  <a:gd name="T42" fmla="*/ 87 w 348"/>
                  <a:gd name="T43" fmla="*/ 533 h 535"/>
                  <a:gd name="T44" fmla="*/ 346 w 348"/>
                  <a:gd name="T45" fmla="*/ 274 h 535"/>
                  <a:gd name="T46" fmla="*/ 348 w 348"/>
                  <a:gd name="T47" fmla="*/ 271 h 535"/>
                  <a:gd name="T48" fmla="*/ 348 w 348"/>
                  <a:gd name="T49" fmla="*/ 268 h 535"/>
                  <a:gd name="T50" fmla="*/ 348 w 348"/>
                  <a:gd name="T51" fmla="*/ 263 h 535"/>
                  <a:gd name="T52" fmla="*/ 346 w 348"/>
                  <a:gd name="T53" fmla="*/ 260 h 5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348" h="535">
                    <a:moveTo>
                      <a:pt x="346" y="260"/>
                    </a:moveTo>
                    <a:lnTo>
                      <a:pt x="87" y="2"/>
                    </a:lnTo>
                    <a:lnTo>
                      <a:pt x="84" y="0"/>
                    </a:lnTo>
                    <a:lnTo>
                      <a:pt x="80" y="0"/>
                    </a:lnTo>
                    <a:lnTo>
                      <a:pt x="77" y="0"/>
                    </a:lnTo>
                    <a:lnTo>
                      <a:pt x="73" y="2"/>
                    </a:lnTo>
                    <a:lnTo>
                      <a:pt x="4" y="72"/>
                    </a:lnTo>
                    <a:lnTo>
                      <a:pt x="2" y="75"/>
                    </a:lnTo>
                    <a:lnTo>
                      <a:pt x="0" y="79"/>
                    </a:lnTo>
                    <a:lnTo>
                      <a:pt x="2" y="83"/>
                    </a:lnTo>
                    <a:lnTo>
                      <a:pt x="4" y="86"/>
                    </a:lnTo>
                    <a:lnTo>
                      <a:pt x="185" y="268"/>
                    </a:lnTo>
                    <a:lnTo>
                      <a:pt x="4" y="449"/>
                    </a:lnTo>
                    <a:lnTo>
                      <a:pt x="2" y="452"/>
                    </a:lnTo>
                    <a:lnTo>
                      <a:pt x="0" y="457"/>
                    </a:lnTo>
                    <a:lnTo>
                      <a:pt x="2" y="460"/>
                    </a:lnTo>
                    <a:lnTo>
                      <a:pt x="4" y="463"/>
                    </a:lnTo>
                    <a:lnTo>
                      <a:pt x="74" y="532"/>
                    </a:lnTo>
                    <a:lnTo>
                      <a:pt x="77" y="534"/>
                    </a:lnTo>
                    <a:lnTo>
                      <a:pt x="80" y="535"/>
                    </a:lnTo>
                    <a:lnTo>
                      <a:pt x="84" y="534"/>
                    </a:lnTo>
                    <a:lnTo>
                      <a:pt x="87" y="533"/>
                    </a:lnTo>
                    <a:lnTo>
                      <a:pt x="346" y="274"/>
                    </a:lnTo>
                    <a:lnTo>
                      <a:pt x="348" y="271"/>
                    </a:lnTo>
                    <a:lnTo>
                      <a:pt x="348" y="268"/>
                    </a:lnTo>
                    <a:lnTo>
                      <a:pt x="348" y="263"/>
                    </a:lnTo>
                    <a:lnTo>
                      <a:pt x="346" y="26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37160" tIns="68580" rIns="137160" bIns="6858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n-US"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32" name="Freeform 252">
                <a:extLst>
                  <a:ext uri="{FF2B5EF4-FFF2-40B4-BE49-F238E27FC236}">
                    <a16:creationId xmlns:a16="http://schemas.microsoft.com/office/drawing/2014/main" id="{B71D4A75-27F4-46CF-8838-DC324039AA1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72602" y="5910272"/>
                <a:ext cx="165746" cy="255286"/>
              </a:xfrm>
              <a:custGeom>
                <a:avLst/>
                <a:gdLst>
                  <a:gd name="T0" fmla="*/ 344 w 348"/>
                  <a:gd name="T1" fmla="*/ 260 h 535"/>
                  <a:gd name="T2" fmla="*/ 86 w 348"/>
                  <a:gd name="T3" fmla="*/ 2 h 535"/>
                  <a:gd name="T4" fmla="*/ 83 w 348"/>
                  <a:gd name="T5" fmla="*/ 0 h 535"/>
                  <a:gd name="T6" fmla="*/ 80 w 348"/>
                  <a:gd name="T7" fmla="*/ 0 h 535"/>
                  <a:gd name="T8" fmla="*/ 75 w 348"/>
                  <a:gd name="T9" fmla="*/ 0 h 535"/>
                  <a:gd name="T10" fmla="*/ 72 w 348"/>
                  <a:gd name="T11" fmla="*/ 2 h 535"/>
                  <a:gd name="T12" fmla="*/ 3 w 348"/>
                  <a:gd name="T13" fmla="*/ 72 h 535"/>
                  <a:gd name="T14" fmla="*/ 1 w 348"/>
                  <a:gd name="T15" fmla="*/ 75 h 535"/>
                  <a:gd name="T16" fmla="*/ 0 w 348"/>
                  <a:gd name="T17" fmla="*/ 79 h 535"/>
                  <a:gd name="T18" fmla="*/ 1 w 348"/>
                  <a:gd name="T19" fmla="*/ 83 h 535"/>
                  <a:gd name="T20" fmla="*/ 3 w 348"/>
                  <a:gd name="T21" fmla="*/ 86 h 535"/>
                  <a:gd name="T22" fmla="*/ 185 w 348"/>
                  <a:gd name="T23" fmla="*/ 268 h 535"/>
                  <a:gd name="T24" fmla="*/ 3 w 348"/>
                  <a:gd name="T25" fmla="*/ 449 h 535"/>
                  <a:gd name="T26" fmla="*/ 1 w 348"/>
                  <a:gd name="T27" fmla="*/ 452 h 535"/>
                  <a:gd name="T28" fmla="*/ 0 w 348"/>
                  <a:gd name="T29" fmla="*/ 457 h 535"/>
                  <a:gd name="T30" fmla="*/ 1 w 348"/>
                  <a:gd name="T31" fmla="*/ 460 h 535"/>
                  <a:gd name="T32" fmla="*/ 3 w 348"/>
                  <a:gd name="T33" fmla="*/ 463 h 535"/>
                  <a:gd name="T34" fmla="*/ 72 w 348"/>
                  <a:gd name="T35" fmla="*/ 532 h 535"/>
                  <a:gd name="T36" fmla="*/ 75 w 348"/>
                  <a:gd name="T37" fmla="*/ 534 h 535"/>
                  <a:gd name="T38" fmla="*/ 80 w 348"/>
                  <a:gd name="T39" fmla="*/ 535 h 535"/>
                  <a:gd name="T40" fmla="*/ 83 w 348"/>
                  <a:gd name="T41" fmla="*/ 534 h 535"/>
                  <a:gd name="T42" fmla="*/ 86 w 348"/>
                  <a:gd name="T43" fmla="*/ 533 h 535"/>
                  <a:gd name="T44" fmla="*/ 344 w 348"/>
                  <a:gd name="T45" fmla="*/ 274 h 535"/>
                  <a:gd name="T46" fmla="*/ 347 w 348"/>
                  <a:gd name="T47" fmla="*/ 271 h 535"/>
                  <a:gd name="T48" fmla="*/ 348 w 348"/>
                  <a:gd name="T49" fmla="*/ 268 h 535"/>
                  <a:gd name="T50" fmla="*/ 347 w 348"/>
                  <a:gd name="T51" fmla="*/ 263 h 535"/>
                  <a:gd name="T52" fmla="*/ 344 w 348"/>
                  <a:gd name="T53" fmla="*/ 260 h 5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348" h="535">
                    <a:moveTo>
                      <a:pt x="344" y="260"/>
                    </a:moveTo>
                    <a:lnTo>
                      <a:pt x="86" y="2"/>
                    </a:lnTo>
                    <a:lnTo>
                      <a:pt x="83" y="0"/>
                    </a:lnTo>
                    <a:lnTo>
                      <a:pt x="80" y="0"/>
                    </a:lnTo>
                    <a:lnTo>
                      <a:pt x="75" y="0"/>
                    </a:lnTo>
                    <a:lnTo>
                      <a:pt x="72" y="2"/>
                    </a:lnTo>
                    <a:lnTo>
                      <a:pt x="3" y="72"/>
                    </a:lnTo>
                    <a:lnTo>
                      <a:pt x="1" y="75"/>
                    </a:lnTo>
                    <a:lnTo>
                      <a:pt x="0" y="79"/>
                    </a:lnTo>
                    <a:lnTo>
                      <a:pt x="1" y="83"/>
                    </a:lnTo>
                    <a:lnTo>
                      <a:pt x="3" y="86"/>
                    </a:lnTo>
                    <a:lnTo>
                      <a:pt x="185" y="268"/>
                    </a:lnTo>
                    <a:lnTo>
                      <a:pt x="3" y="449"/>
                    </a:lnTo>
                    <a:lnTo>
                      <a:pt x="1" y="452"/>
                    </a:lnTo>
                    <a:lnTo>
                      <a:pt x="0" y="457"/>
                    </a:lnTo>
                    <a:lnTo>
                      <a:pt x="1" y="460"/>
                    </a:lnTo>
                    <a:lnTo>
                      <a:pt x="3" y="463"/>
                    </a:lnTo>
                    <a:lnTo>
                      <a:pt x="72" y="532"/>
                    </a:lnTo>
                    <a:lnTo>
                      <a:pt x="75" y="534"/>
                    </a:lnTo>
                    <a:lnTo>
                      <a:pt x="80" y="535"/>
                    </a:lnTo>
                    <a:lnTo>
                      <a:pt x="83" y="534"/>
                    </a:lnTo>
                    <a:lnTo>
                      <a:pt x="86" y="533"/>
                    </a:lnTo>
                    <a:lnTo>
                      <a:pt x="344" y="274"/>
                    </a:lnTo>
                    <a:lnTo>
                      <a:pt x="347" y="271"/>
                    </a:lnTo>
                    <a:lnTo>
                      <a:pt x="348" y="268"/>
                    </a:lnTo>
                    <a:lnTo>
                      <a:pt x="347" y="263"/>
                    </a:lnTo>
                    <a:lnTo>
                      <a:pt x="344" y="26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37160" tIns="68580" rIns="137160" bIns="6858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n-US" sz="2700">
                  <a:cs typeface="B Nazanin" panose="00000400000000000000" pitchFamily="2" charset="-78"/>
                </a:endParaRPr>
              </a:p>
            </p:txBody>
          </p:sp>
        </p:grpSp>
      </p:grpSp>
      <p:sp>
        <p:nvSpPr>
          <p:cNvPr id="8" name="Rectangle 7">
            <a:extLst>
              <a:ext uri="{FF2B5EF4-FFF2-40B4-BE49-F238E27FC236}">
                <a16:creationId xmlns:a16="http://schemas.microsoft.com/office/drawing/2014/main" id="{420C4E61-68A0-4D80-B093-584FFB3DA374}"/>
              </a:ext>
            </a:extLst>
          </p:cNvPr>
          <p:cNvSpPr/>
          <p:nvPr/>
        </p:nvSpPr>
        <p:spPr>
          <a:xfrm>
            <a:off x="9399218" y="2513952"/>
            <a:ext cx="3285749" cy="660926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sz="24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مشتری بسیار مهم است، مشتری توسط مشتری دنبال خواهد شد. زیرا زمین پاک است و هیچ کس نمی خواهد آن را به آسانی زینت دهد. سس فردا با پیکان شلیک می شود. مهم نیست که چه، </a:t>
            </a:r>
            <a:r>
              <a:rPr lang="en-ID" sz="2400" dirty="0" err="1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nibh</a:t>
            </a:r>
            <a:r>
              <a:rPr lang="en-ID" sz="24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 </a:t>
            </a:r>
            <a:r>
              <a:rPr lang="en-ID" sz="2400" dirty="0" err="1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sagittis</a:t>
            </a:r>
            <a:r>
              <a:rPr lang="en-ID" sz="24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 </a:t>
            </a:r>
            <a:r>
              <a:rPr lang="en-ID" sz="2400" dirty="0" err="1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tincidunt</a:t>
            </a:r>
            <a:r>
              <a:rPr lang="en-ID" sz="24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 </a:t>
            </a:r>
            <a:r>
              <a:rPr lang="fa-IR" sz="24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چاپلوسی، هر </a:t>
            </a:r>
            <a:r>
              <a:rPr lang="en-ID" sz="2400" dirty="0" err="1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sem</a:t>
            </a:r>
            <a:r>
              <a:rPr lang="en-ID" sz="24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 </a:t>
            </a:r>
            <a:r>
              <a:rPr lang="en-ID" sz="2400" dirty="0" err="1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venenatis</a:t>
            </a:r>
            <a:r>
              <a:rPr lang="en-ID" sz="24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 </a:t>
            </a:r>
            <a:r>
              <a:rPr lang="en-ID" sz="2400" dirty="0" err="1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turpis</a:t>
            </a:r>
            <a:r>
              <a:rPr lang="en-ID" sz="24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.</a:t>
            </a:r>
          </a:p>
        </p:txBody>
      </p:sp>
      <p:grpSp>
        <p:nvGrpSpPr>
          <p:cNvPr id="33" name="Group 32">
            <a:extLst>
              <a:ext uri="{FF2B5EF4-FFF2-40B4-BE49-F238E27FC236}">
                <a16:creationId xmlns:a16="http://schemas.microsoft.com/office/drawing/2014/main" id="{5E7B372C-986F-478F-BBF6-43507D79D7A8}"/>
              </a:ext>
            </a:extLst>
          </p:cNvPr>
          <p:cNvGrpSpPr/>
          <p:nvPr/>
        </p:nvGrpSpPr>
        <p:grpSpPr>
          <a:xfrm>
            <a:off x="12964838" y="5232585"/>
            <a:ext cx="1268817" cy="1268817"/>
            <a:chOff x="4210108" y="3488390"/>
            <a:chExt cx="845878" cy="845878"/>
          </a:xfrm>
        </p:grpSpPr>
        <p:sp>
          <p:nvSpPr>
            <p:cNvPr id="34" name="Oval 33">
              <a:extLst>
                <a:ext uri="{FF2B5EF4-FFF2-40B4-BE49-F238E27FC236}">
                  <a16:creationId xmlns:a16="http://schemas.microsoft.com/office/drawing/2014/main" id="{18066B15-9BE1-4C93-AB0F-494A1AF7FEBA}"/>
                </a:ext>
              </a:extLst>
            </p:cNvPr>
            <p:cNvSpPr/>
            <p:nvPr/>
          </p:nvSpPr>
          <p:spPr>
            <a:xfrm>
              <a:off x="4210108" y="3488390"/>
              <a:ext cx="845878" cy="845878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ID" sz="2700">
                <a:cs typeface="B Nazanin" panose="00000400000000000000" pitchFamily="2" charset="-78"/>
              </a:endParaRPr>
            </a:p>
          </p:txBody>
        </p:sp>
        <p:grpSp>
          <p:nvGrpSpPr>
            <p:cNvPr id="35" name="Group 34">
              <a:extLst>
                <a:ext uri="{FF2B5EF4-FFF2-40B4-BE49-F238E27FC236}">
                  <a16:creationId xmlns:a16="http://schemas.microsoft.com/office/drawing/2014/main" id="{CE362206-3FB5-435B-988C-C58D4AF3833E}"/>
                </a:ext>
              </a:extLst>
            </p:cNvPr>
            <p:cNvGrpSpPr/>
            <p:nvPr/>
          </p:nvGrpSpPr>
          <p:grpSpPr>
            <a:xfrm>
              <a:off x="4491115" y="3783686"/>
              <a:ext cx="283864" cy="255286"/>
              <a:chOff x="4854484" y="5910272"/>
              <a:chExt cx="283864" cy="255286"/>
            </a:xfrm>
            <a:solidFill>
              <a:schemeClr val="accent4"/>
            </a:solidFill>
          </p:grpSpPr>
          <p:sp>
            <p:nvSpPr>
              <p:cNvPr id="36" name="Freeform 251">
                <a:extLst>
                  <a:ext uri="{FF2B5EF4-FFF2-40B4-BE49-F238E27FC236}">
                    <a16:creationId xmlns:a16="http://schemas.microsoft.com/office/drawing/2014/main" id="{EA2BF07A-99B7-44F9-A34F-BC9798B570C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54484" y="5910272"/>
                <a:ext cx="165746" cy="255286"/>
              </a:xfrm>
              <a:custGeom>
                <a:avLst/>
                <a:gdLst>
                  <a:gd name="T0" fmla="*/ 346 w 348"/>
                  <a:gd name="T1" fmla="*/ 260 h 535"/>
                  <a:gd name="T2" fmla="*/ 87 w 348"/>
                  <a:gd name="T3" fmla="*/ 2 h 535"/>
                  <a:gd name="T4" fmla="*/ 84 w 348"/>
                  <a:gd name="T5" fmla="*/ 0 h 535"/>
                  <a:gd name="T6" fmla="*/ 80 w 348"/>
                  <a:gd name="T7" fmla="*/ 0 h 535"/>
                  <a:gd name="T8" fmla="*/ 77 w 348"/>
                  <a:gd name="T9" fmla="*/ 0 h 535"/>
                  <a:gd name="T10" fmla="*/ 73 w 348"/>
                  <a:gd name="T11" fmla="*/ 2 h 535"/>
                  <a:gd name="T12" fmla="*/ 4 w 348"/>
                  <a:gd name="T13" fmla="*/ 72 h 535"/>
                  <a:gd name="T14" fmla="*/ 2 w 348"/>
                  <a:gd name="T15" fmla="*/ 75 h 535"/>
                  <a:gd name="T16" fmla="*/ 0 w 348"/>
                  <a:gd name="T17" fmla="*/ 79 h 535"/>
                  <a:gd name="T18" fmla="*/ 2 w 348"/>
                  <a:gd name="T19" fmla="*/ 83 h 535"/>
                  <a:gd name="T20" fmla="*/ 4 w 348"/>
                  <a:gd name="T21" fmla="*/ 86 h 535"/>
                  <a:gd name="T22" fmla="*/ 185 w 348"/>
                  <a:gd name="T23" fmla="*/ 268 h 535"/>
                  <a:gd name="T24" fmla="*/ 4 w 348"/>
                  <a:gd name="T25" fmla="*/ 449 h 535"/>
                  <a:gd name="T26" fmla="*/ 2 w 348"/>
                  <a:gd name="T27" fmla="*/ 452 h 535"/>
                  <a:gd name="T28" fmla="*/ 0 w 348"/>
                  <a:gd name="T29" fmla="*/ 457 h 535"/>
                  <a:gd name="T30" fmla="*/ 2 w 348"/>
                  <a:gd name="T31" fmla="*/ 460 h 535"/>
                  <a:gd name="T32" fmla="*/ 4 w 348"/>
                  <a:gd name="T33" fmla="*/ 463 h 535"/>
                  <a:gd name="T34" fmla="*/ 74 w 348"/>
                  <a:gd name="T35" fmla="*/ 532 h 535"/>
                  <a:gd name="T36" fmla="*/ 77 w 348"/>
                  <a:gd name="T37" fmla="*/ 534 h 535"/>
                  <a:gd name="T38" fmla="*/ 80 w 348"/>
                  <a:gd name="T39" fmla="*/ 535 h 535"/>
                  <a:gd name="T40" fmla="*/ 84 w 348"/>
                  <a:gd name="T41" fmla="*/ 534 h 535"/>
                  <a:gd name="T42" fmla="*/ 87 w 348"/>
                  <a:gd name="T43" fmla="*/ 533 h 535"/>
                  <a:gd name="T44" fmla="*/ 346 w 348"/>
                  <a:gd name="T45" fmla="*/ 274 h 535"/>
                  <a:gd name="T46" fmla="*/ 348 w 348"/>
                  <a:gd name="T47" fmla="*/ 271 h 535"/>
                  <a:gd name="T48" fmla="*/ 348 w 348"/>
                  <a:gd name="T49" fmla="*/ 268 h 535"/>
                  <a:gd name="T50" fmla="*/ 348 w 348"/>
                  <a:gd name="T51" fmla="*/ 263 h 535"/>
                  <a:gd name="T52" fmla="*/ 346 w 348"/>
                  <a:gd name="T53" fmla="*/ 260 h 5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348" h="535">
                    <a:moveTo>
                      <a:pt x="346" y="260"/>
                    </a:moveTo>
                    <a:lnTo>
                      <a:pt x="87" y="2"/>
                    </a:lnTo>
                    <a:lnTo>
                      <a:pt x="84" y="0"/>
                    </a:lnTo>
                    <a:lnTo>
                      <a:pt x="80" y="0"/>
                    </a:lnTo>
                    <a:lnTo>
                      <a:pt x="77" y="0"/>
                    </a:lnTo>
                    <a:lnTo>
                      <a:pt x="73" y="2"/>
                    </a:lnTo>
                    <a:lnTo>
                      <a:pt x="4" y="72"/>
                    </a:lnTo>
                    <a:lnTo>
                      <a:pt x="2" y="75"/>
                    </a:lnTo>
                    <a:lnTo>
                      <a:pt x="0" y="79"/>
                    </a:lnTo>
                    <a:lnTo>
                      <a:pt x="2" y="83"/>
                    </a:lnTo>
                    <a:lnTo>
                      <a:pt x="4" y="86"/>
                    </a:lnTo>
                    <a:lnTo>
                      <a:pt x="185" y="268"/>
                    </a:lnTo>
                    <a:lnTo>
                      <a:pt x="4" y="449"/>
                    </a:lnTo>
                    <a:lnTo>
                      <a:pt x="2" y="452"/>
                    </a:lnTo>
                    <a:lnTo>
                      <a:pt x="0" y="457"/>
                    </a:lnTo>
                    <a:lnTo>
                      <a:pt x="2" y="460"/>
                    </a:lnTo>
                    <a:lnTo>
                      <a:pt x="4" y="463"/>
                    </a:lnTo>
                    <a:lnTo>
                      <a:pt x="74" y="532"/>
                    </a:lnTo>
                    <a:lnTo>
                      <a:pt x="77" y="534"/>
                    </a:lnTo>
                    <a:lnTo>
                      <a:pt x="80" y="535"/>
                    </a:lnTo>
                    <a:lnTo>
                      <a:pt x="84" y="534"/>
                    </a:lnTo>
                    <a:lnTo>
                      <a:pt x="87" y="533"/>
                    </a:lnTo>
                    <a:lnTo>
                      <a:pt x="346" y="274"/>
                    </a:lnTo>
                    <a:lnTo>
                      <a:pt x="348" y="271"/>
                    </a:lnTo>
                    <a:lnTo>
                      <a:pt x="348" y="268"/>
                    </a:lnTo>
                    <a:lnTo>
                      <a:pt x="348" y="263"/>
                    </a:lnTo>
                    <a:lnTo>
                      <a:pt x="346" y="26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37160" tIns="68580" rIns="137160" bIns="6858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n-US"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37" name="Freeform 252">
                <a:extLst>
                  <a:ext uri="{FF2B5EF4-FFF2-40B4-BE49-F238E27FC236}">
                    <a16:creationId xmlns:a16="http://schemas.microsoft.com/office/drawing/2014/main" id="{D4C9C107-CBB2-4698-9F4B-46F20A9C82E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72602" y="5910272"/>
                <a:ext cx="165746" cy="255286"/>
              </a:xfrm>
              <a:custGeom>
                <a:avLst/>
                <a:gdLst>
                  <a:gd name="T0" fmla="*/ 344 w 348"/>
                  <a:gd name="T1" fmla="*/ 260 h 535"/>
                  <a:gd name="T2" fmla="*/ 86 w 348"/>
                  <a:gd name="T3" fmla="*/ 2 h 535"/>
                  <a:gd name="T4" fmla="*/ 83 w 348"/>
                  <a:gd name="T5" fmla="*/ 0 h 535"/>
                  <a:gd name="T6" fmla="*/ 80 w 348"/>
                  <a:gd name="T7" fmla="*/ 0 h 535"/>
                  <a:gd name="T8" fmla="*/ 75 w 348"/>
                  <a:gd name="T9" fmla="*/ 0 h 535"/>
                  <a:gd name="T10" fmla="*/ 72 w 348"/>
                  <a:gd name="T11" fmla="*/ 2 h 535"/>
                  <a:gd name="T12" fmla="*/ 3 w 348"/>
                  <a:gd name="T13" fmla="*/ 72 h 535"/>
                  <a:gd name="T14" fmla="*/ 1 w 348"/>
                  <a:gd name="T15" fmla="*/ 75 h 535"/>
                  <a:gd name="T16" fmla="*/ 0 w 348"/>
                  <a:gd name="T17" fmla="*/ 79 h 535"/>
                  <a:gd name="T18" fmla="*/ 1 w 348"/>
                  <a:gd name="T19" fmla="*/ 83 h 535"/>
                  <a:gd name="T20" fmla="*/ 3 w 348"/>
                  <a:gd name="T21" fmla="*/ 86 h 535"/>
                  <a:gd name="T22" fmla="*/ 185 w 348"/>
                  <a:gd name="T23" fmla="*/ 268 h 535"/>
                  <a:gd name="T24" fmla="*/ 3 w 348"/>
                  <a:gd name="T25" fmla="*/ 449 h 535"/>
                  <a:gd name="T26" fmla="*/ 1 w 348"/>
                  <a:gd name="T27" fmla="*/ 452 h 535"/>
                  <a:gd name="T28" fmla="*/ 0 w 348"/>
                  <a:gd name="T29" fmla="*/ 457 h 535"/>
                  <a:gd name="T30" fmla="*/ 1 w 348"/>
                  <a:gd name="T31" fmla="*/ 460 h 535"/>
                  <a:gd name="T32" fmla="*/ 3 w 348"/>
                  <a:gd name="T33" fmla="*/ 463 h 535"/>
                  <a:gd name="T34" fmla="*/ 72 w 348"/>
                  <a:gd name="T35" fmla="*/ 532 h 535"/>
                  <a:gd name="T36" fmla="*/ 75 w 348"/>
                  <a:gd name="T37" fmla="*/ 534 h 535"/>
                  <a:gd name="T38" fmla="*/ 80 w 348"/>
                  <a:gd name="T39" fmla="*/ 535 h 535"/>
                  <a:gd name="T40" fmla="*/ 83 w 348"/>
                  <a:gd name="T41" fmla="*/ 534 h 535"/>
                  <a:gd name="T42" fmla="*/ 86 w 348"/>
                  <a:gd name="T43" fmla="*/ 533 h 535"/>
                  <a:gd name="T44" fmla="*/ 344 w 348"/>
                  <a:gd name="T45" fmla="*/ 274 h 535"/>
                  <a:gd name="T46" fmla="*/ 347 w 348"/>
                  <a:gd name="T47" fmla="*/ 271 h 535"/>
                  <a:gd name="T48" fmla="*/ 348 w 348"/>
                  <a:gd name="T49" fmla="*/ 268 h 535"/>
                  <a:gd name="T50" fmla="*/ 347 w 348"/>
                  <a:gd name="T51" fmla="*/ 263 h 535"/>
                  <a:gd name="T52" fmla="*/ 344 w 348"/>
                  <a:gd name="T53" fmla="*/ 260 h 5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348" h="535">
                    <a:moveTo>
                      <a:pt x="344" y="260"/>
                    </a:moveTo>
                    <a:lnTo>
                      <a:pt x="86" y="2"/>
                    </a:lnTo>
                    <a:lnTo>
                      <a:pt x="83" y="0"/>
                    </a:lnTo>
                    <a:lnTo>
                      <a:pt x="80" y="0"/>
                    </a:lnTo>
                    <a:lnTo>
                      <a:pt x="75" y="0"/>
                    </a:lnTo>
                    <a:lnTo>
                      <a:pt x="72" y="2"/>
                    </a:lnTo>
                    <a:lnTo>
                      <a:pt x="3" y="72"/>
                    </a:lnTo>
                    <a:lnTo>
                      <a:pt x="1" y="75"/>
                    </a:lnTo>
                    <a:lnTo>
                      <a:pt x="0" y="79"/>
                    </a:lnTo>
                    <a:lnTo>
                      <a:pt x="1" y="83"/>
                    </a:lnTo>
                    <a:lnTo>
                      <a:pt x="3" y="86"/>
                    </a:lnTo>
                    <a:lnTo>
                      <a:pt x="185" y="268"/>
                    </a:lnTo>
                    <a:lnTo>
                      <a:pt x="3" y="449"/>
                    </a:lnTo>
                    <a:lnTo>
                      <a:pt x="1" y="452"/>
                    </a:lnTo>
                    <a:lnTo>
                      <a:pt x="0" y="457"/>
                    </a:lnTo>
                    <a:lnTo>
                      <a:pt x="1" y="460"/>
                    </a:lnTo>
                    <a:lnTo>
                      <a:pt x="3" y="463"/>
                    </a:lnTo>
                    <a:lnTo>
                      <a:pt x="72" y="532"/>
                    </a:lnTo>
                    <a:lnTo>
                      <a:pt x="75" y="534"/>
                    </a:lnTo>
                    <a:lnTo>
                      <a:pt x="80" y="535"/>
                    </a:lnTo>
                    <a:lnTo>
                      <a:pt x="83" y="534"/>
                    </a:lnTo>
                    <a:lnTo>
                      <a:pt x="86" y="533"/>
                    </a:lnTo>
                    <a:lnTo>
                      <a:pt x="344" y="274"/>
                    </a:lnTo>
                    <a:lnTo>
                      <a:pt x="347" y="271"/>
                    </a:lnTo>
                    <a:lnTo>
                      <a:pt x="348" y="268"/>
                    </a:lnTo>
                    <a:lnTo>
                      <a:pt x="347" y="263"/>
                    </a:lnTo>
                    <a:lnTo>
                      <a:pt x="344" y="26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37160" tIns="68580" rIns="137160" bIns="6858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n-US" sz="2700">
                  <a:cs typeface="B Nazanin" panose="00000400000000000000" pitchFamily="2" charset="-78"/>
                </a:endParaRPr>
              </a:p>
            </p:txBody>
          </p:sp>
        </p:grpSp>
      </p:grpSp>
      <p:sp>
        <p:nvSpPr>
          <p:cNvPr id="38" name="Rectangle 37">
            <a:extLst>
              <a:ext uri="{FF2B5EF4-FFF2-40B4-BE49-F238E27FC236}">
                <a16:creationId xmlns:a16="http://schemas.microsoft.com/office/drawing/2014/main" id="{42D02E62-FBD0-4559-AFDB-C271286DE727}"/>
              </a:ext>
            </a:extLst>
          </p:cNvPr>
          <p:cNvSpPr/>
          <p:nvPr/>
        </p:nvSpPr>
        <p:spPr>
          <a:xfrm>
            <a:off x="14513527" y="2513952"/>
            <a:ext cx="3285749" cy="660926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sz="27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نتیجه</a:t>
            </a:r>
            <a:endParaRPr lang="en-ID" sz="2700" b="1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47461845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EDD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a-IR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عنوان گیاه دارویی</a:t>
            </a:r>
            <a:endParaRPr lang="en-US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53" name="Text Placeholder 52"/>
          <p:cNvSpPr>
            <a:spLocks noGrp="1"/>
          </p:cNvSpPr>
          <p:nvPr>
            <p:ph type="body" sz="quarter" idx="41"/>
          </p:nvPr>
        </p:nvSpPr>
        <p:spPr/>
        <p:txBody>
          <a:bodyPr>
            <a:normAutofit/>
          </a:bodyPr>
          <a:lstStyle/>
          <a:p>
            <a:r>
              <a:rPr lang="fa-IR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می توانید نمودارهای پاورپوینت حرفه ای دانلود کنید</a:t>
            </a:r>
            <a:endParaRPr lang="en-US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1185" name="Rectangle 1184">
            <a:extLst>
              <a:ext uri="{FF2B5EF4-FFF2-40B4-BE49-F238E27FC236}">
                <a16:creationId xmlns:a16="http://schemas.microsoft.com/office/drawing/2014/main" id="{6591131E-F0FF-4D74-855B-6BE19CD2891A}"/>
              </a:ext>
            </a:extLst>
          </p:cNvPr>
          <p:cNvSpPr/>
          <p:nvPr/>
        </p:nvSpPr>
        <p:spPr>
          <a:xfrm>
            <a:off x="0" y="6548718"/>
            <a:ext cx="18288000" cy="3348129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cs typeface="B Nazanin" panose="00000400000000000000" pitchFamily="2" charset="-78"/>
            </a:endParaRPr>
          </a:p>
        </p:txBody>
      </p:sp>
      <p:grpSp>
        <p:nvGrpSpPr>
          <p:cNvPr id="1186" name="Group 8">
            <a:extLst>
              <a:ext uri="{FF2B5EF4-FFF2-40B4-BE49-F238E27FC236}">
                <a16:creationId xmlns:a16="http://schemas.microsoft.com/office/drawing/2014/main" id="{EF8C9D07-27BA-47E1-9669-D174661DB71B}"/>
              </a:ext>
            </a:extLst>
          </p:cNvPr>
          <p:cNvGrpSpPr/>
          <p:nvPr/>
        </p:nvGrpSpPr>
        <p:grpSpPr>
          <a:xfrm>
            <a:off x="4702757" y="7145636"/>
            <a:ext cx="2426610" cy="2501953"/>
            <a:chOff x="-475010" y="1129566"/>
            <a:chExt cx="3859356" cy="1667968"/>
          </a:xfrm>
        </p:grpSpPr>
        <p:sp>
          <p:nvSpPr>
            <p:cNvPr id="1187" name="TextBox 1186">
              <a:extLst>
                <a:ext uri="{FF2B5EF4-FFF2-40B4-BE49-F238E27FC236}">
                  <a16:creationId xmlns:a16="http://schemas.microsoft.com/office/drawing/2014/main" id="{F9AD08D2-D59B-493E-BEF9-FEEFD9A4B3B7}"/>
                </a:ext>
              </a:extLst>
            </p:cNvPr>
            <p:cNvSpPr txBox="1"/>
            <p:nvPr/>
          </p:nvSpPr>
          <p:spPr>
            <a:xfrm>
              <a:off x="-475010" y="1129566"/>
              <a:ext cx="3859356" cy="27699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fa-IR" altLang="ko-KR" sz="21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متن را اینجا بنویسید</a:t>
              </a:r>
              <a:endParaRPr lang="ko-KR" altLang="en-US" sz="21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188" name="TextBox 1187">
              <a:extLst>
                <a:ext uri="{FF2B5EF4-FFF2-40B4-BE49-F238E27FC236}">
                  <a16:creationId xmlns:a16="http://schemas.microsoft.com/office/drawing/2014/main" id="{3C45516F-0A43-4375-A5E7-A5F56094200A}"/>
                </a:ext>
              </a:extLst>
            </p:cNvPr>
            <p:cNvSpPr txBox="1"/>
            <p:nvPr/>
          </p:nvSpPr>
          <p:spPr>
            <a:xfrm>
              <a:off x="-460974" y="1380822"/>
              <a:ext cx="3845320" cy="141671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fa-IR" altLang="ko-KR" dirty="0">
                  <a:solidFill>
                    <a:schemeClr val="bg1"/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189" name="Group 21">
            <a:extLst>
              <a:ext uri="{FF2B5EF4-FFF2-40B4-BE49-F238E27FC236}">
                <a16:creationId xmlns:a16="http://schemas.microsoft.com/office/drawing/2014/main" id="{845C55A5-0D9A-4956-B754-6186F9837143}"/>
              </a:ext>
            </a:extLst>
          </p:cNvPr>
          <p:cNvGrpSpPr/>
          <p:nvPr/>
        </p:nvGrpSpPr>
        <p:grpSpPr>
          <a:xfrm>
            <a:off x="1504889" y="7145636"/>
            <a:ext cx="2426610" cy="2501953"/>
            <a:chOff x="-475010" y="1129566"/>
            <a:chExt cx="3859356" cy="1667968"/>
          </a:xfrm>
        </p:grpSpPr>
        <p:sp>
          <p:nvSpPr>
            <p:cNvPr id="1190" name="TextBox 1189">
              <a:extLst>
                <a:ext uri="{FF2B5EF4-FFF2-40B4-BE49-F238E27FC236}">
                  <a16:creationId xmlns:a16="http://schemas.microsoft.com/office/drawing/2014/main" id="{3B08CDA2-FFFB-4DB0-B852-3B7E3B59A692}"/>
                </a:ext>
              </a:extLst>
            </p:cNvPr>
            <p:cNvSpPr txBox="1"/>
            <p:nvPr/>
          </p:nvSpPr>
          <p:spPr>
            <a:xfrm>
              <a:off x="-475010" y="1129566"/>
              <a:ext cx="3859356" cy="27699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fa-IR" altLang="ko-KR" sz="21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متن را اینجا بنویسید</a:t>
              </a:r>
              <a:endParaRPr lang="ko-KR" altLang="en-US" sz="21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191" name="TextBox 1190">
              <a:extLst>
                <a:ext uri="{FF2B5EF4-FFF2-40B4-BE49-F238E27FC236}">
                  <a16:creationId xmlns:a16="http://schemas.microsoft.com/office/drawing/2014/main" id="{2B11C8B3-F7A8-430E-88CF-722044ADC4C4}"/>
                </a:ext>
              </a:extLst>
            </p:cNvPr>
            <p:cNvSpPr txBox="1"/>
            <p:nvPr/>
          </p:nvSpPr>
          <p:spPr>
            <a:xfrm>
              <a:off x="-460974" y="1380822"/>
              <a:ext cx="3845320" cy="141671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fa-IR" altLang="ko-KR" dirty="0">
                  <a:solidFill>
                    <a:schemeClr val="bg1"/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192" name="Group 27">
            <a:extLst>
              <a:ext uri="{FF2B5EF4-FFF2-40B4-BE49-F238E27FC236}">
                <a16:creationId xmlns:a16="http://schemas.microsoft.com/office/drawing/2014/main" id="{B8FCF01E-A19D-4C28-8AD3-0216717A0E40}"/>
              </a:ext>
            </a:extLst>
          </p:cNvPr>
          <p:cNvGrpSpPr/>
          <p:nvPr/>
        </p:nvGrpSpPr>
        <p:grpSpPr>
          <a:xfrm>
            <a:off x="11098491" y="7145636"/>
            <a:ext cx="2426610" cy="2501953"/>
            <a:chOff x="-475010" y="1129566"/>
            <a:chExt cx="3859356" cy="1667968"/>
          </a:xfrm>
        </p:grpSpPr>
        <p:sp>
          <p:nvSpPr>
            <p:cNvPr id="1193" name="TextBox 1192">
              <a:extLst>
                <a:ext uri="{FF2B5EF4-FFF2-40B4-BE49-F238E27FC236}">
                  <a16:creationId xmlns:a16="http://schemas.microsoft.com/office/drawing/2014/main" id="{E4B5B93E-F11E-42FC-91BC-AB84A9D07D1F}"/>
                </a:ext>
              </a:extLst>
            </p:cNvPr>
            <p:cNvSpPr txBox="1"/>
            <p:nvPr/>
          </p:nvSpPr>
          <p:spPr>
            <a:xfrm>
              <a:off x="-475010" y="1129566"/>
              <a:ext cx="3859356" cy="27699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fa-IR" altLang="ko-KR" sz="21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متن را اینجا بنویسید</a:t>
              </a:r>
              <a:endParaRPr lang="ko-KR" altLang="en-US" sz="21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194" name="TextBox 1193">
              <a:extLst>
                <a:ext uri="{FF2B5EF4-FFF2-40B4-BE49-F238E27FC236}">
                  <a16:creationId xmlns:a16="http://schemas.microsoft.com/office/drawing/2014/main" id="{CC5EE30C-DB72-4812-AF41-6F75BB0E3F3F}"/>
                </a:ext>
              </a:extLst>
            </p:cNvPr>
            <p:cNvSpPr txBox="1"/>
            <p:nvPr/>
          </p:nvSpPr>
          <p:spPr>
            <a:xfrm>
              <a:off x="-460974" y="1380822"/>
              <a:ext cx="3845320" cy="141671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fa-IR" altLang="ko-KR" dirty="0">
                  <a:solidFill>
                    <a:schemeClr val="bg1"/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195" name="Group 30">
            <a:extLst>
              <a:ext uri="{FF2B5EF4-FFF2-40B4-BE49-F238E27FC236}">
                <a16:creationId xmlns:a16="http://schemas.microsoft.com/office/drawing/2014/main" id="{4D580A2A-4072-4BF9-8808-D6B1BE70AECD}"/>
              </a:ext>
            </a:extLst>
          </p:cNvPr>
          <p:cNvGrpSpPr/>
          <p:nvPr/>
        </p:nvGrpSpPr>
        <p:grpSpPr>
          <a:xfrm>
            <a:off x="14296358" y="7145636"/>
            <a:ext cx="2426610" cy="2501953"/>
            <a:chOff x="-475010" y="1129566"/>
            <a:chExt cx="3859356" cy="1667968"/>
          </a:xfrm>
        </p:grpSpPr>
        <p:sp>
          <p:nvSpPr>
            <p:cNvPr id="1196" name="TextBox 1195">
              <a:extLst>
                <a:ext uri="{FF2B5EF4-FFF2-40B4-BE49-F238E27FC236}">
                  <a16:creationId xmlns:a16="http://schemas.microsoft.com/office/drawing/2014/main" id="{E5788FC6-7DA6-4DAB-B5E4-8C6E2EB513DD}"/>
                </a:ext>
              </a:extLst>
            </p:cNvPr>
            <p:cNvSpPr txBox="1"/>
            <p:nvPr/>
          </p:nvSpPr>
          <p:spPr>
            <a:xfrm>
              <a:off x="-475010" y="1129566"/>
              <a:ext cx="3859356" cy="27699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fa-IR" altLang="ko-KR" sz="21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متن را اینجا بنویسید</a:t>
              </a:r>
              <a:endParaRPr lang="ko-KR" altLang="en-US" sz="21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197" name="TextBox 1196">
              <a:extLst>
                <a:ext uri="{FF2B5EF4-FFF2-40B4-BE49-F238E27FC236}">
                  <a16:creationId xmlns:a16="http://schemas.microsoft.com/office/drawing/2014/main" id="{8A5760DB-3A6D-499B-A37D-EC35F256D638}"/>
                </a:ext>
              </a:extLst>
            </p:cNvPr>
            <p:cNvSpPr txBox="1"/>
            <p:nvPr/>
          </p:nvSpPr>
          <p:spPr>
            <a:xfrm>
              <a:off x="-460974" y="1380822"/>
              <a:ext cx="3845320" cy="141671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fa-IR" altLang="ko-KR" dirty="0">
                  <a:solidFill>
                    <a:schemeClr val="bg1"/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198" name="그룹 8">
            <a:extLst>
              <a:ext uri="{FF2B5EF4-FFF2-40B4-BE49-F238E27FC236}">
                <a16:creationId xmlns:a16="http://schemas.microsoft.com/office/drawing/2014/main" id="{3C10048F-0D1C-4DA9-B2AA-2BD5A332D004}"/>
              </a:ext>
            </a:extLst>
          </p:cNvPr>
          <p:cNvGrpSpPr/>
          <p:nvPr/>
        </p:nvGrpSpPr>
        <p:grpSpPr>
          <a:xfrm>
            <a:off x="5358290" y="5265379"/>
            <a:ext cx="7680960" cy="3595064"/>
            <a:chOff x="0" y="2573079"/>
            <a:chExt cx="12192000" cy="4284921"/>
          </a:xfrm>
        </p:grpSpPr>
        <p:sp>
          <p:nvSpPr>
            <p:cNvPr id="1199" name="Isosceles Triangle 4">
              <a:extLst>
                <a:ext uri="{FF2B5EF4-FFF2-40B4-BE49-F238E27FC236}">
                  <a16:creationId xmlns:a16="http://schemas.microsoft.com/office/drawing/2014/main" id="{84207F86-1821-4E25-A5A9-8F6FEAC2D58C}"/>
                </a:ext>
              </a:extLst>
            </p:cNvPr>
            <p:cNvSpPr/>
            <p:nvPr/>
          </p:nvSpPr>
          <p:spPr>
            <a:xfrm flipV="1">
              <a:off x="0" y="2573079"/>
              <a:ext cx="12192000" cy="4284921"/>
            </a:xfrm>
            <a:prstGeom prst="triangl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700">
                <a:cs typeface="B Nazanin" panose="00000400000000000000" pitchFamily="2" charset="-78"/>
              </a:endParaRPr>
            </a:p>
          </p:txBody>
        </p:sp>
        <p:sp>
          <p:nvSpPr>
            <p:cNvPr id="1200" name="Isosceles Triangle 5">
              <a:extLst>
                <a:ext uri="{FF2B5EF4-FFF2-40B4-BE49-F238E27FC236}">
                  <a16:creationId xmlns:a16="http://schemas.microsoft.com/office/drawing/2014/main" id="{CFD29A5F-A6ED-46E9-BDDE-1DB88DE40029}"/>
                </a:ext>
              </a:extLst>
            </p:cNvPr>
            <p:cNvSpPr/>
            <p:nvPr/>
          </p:nvSpPr>
          <p:spPr>
            <a:xfrm flipV="1">
              <a:off x="4683860" y="5646945"/>
              <a:ext cx="2824281" cy="992605"/>
            </a:xfrm>
            <a:prstGeom prst="triangle">
              <a:avLst/>
            </a:prstGeom>
            <a:solidFill>
              <a:schemeClr val="bg1">
                <a:alpha val="3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700">
                <a:cs typeface="B Nazanin" panose="00000400000000000000" pitchFamily="2" charset="-78"/>
              </a:endParaRPr>
            </a:p>
          </p:txBody>
        </p:sp>
      </p:grpSp>
      <p:sp>
        <p:nvSpPr>
          <p:cNvPr id="1201" name="TextBox 1200">
            <a:extLst>
              <a:ext uri="{FF2B5EF4-FFF2-40B4-BE49-F238E27FC236}">
                <a16:creationId xmlns:a16="http://schemas.microsoft.com/office/drawing/2014/main" id="{F088DDAF-4D61-4D9A-B9DA-7D6B3AF88CCE}"/>
              </a:ext>
            </a:extLst>
          </p:cNvPr>
          <p:cNvSpPr txBox="1"/>
          <p:nvPr/>
        </p:nvSpPr>
        <p:spPr>
          <a:xfrm>
            <a:off x="933812" y="2658902"/>
            <a:ext cx="3689159" cy="175432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fa-IR" altLang="ko-KR" sz="5400" b="1" dirty="0">
                <a:solidFill>
                  <a:schemeClr val="accent2"/>
                </a:solidFill>
                <a:cs typeface="B Nazanin" panose="00000400000000000000" pitchFamily="2" charset="-78"/>
              </a:rPr>
              <a:t>محتوا در </a:t>
            </a:r>
          </a:p>
          <a:p>
            <a:pPr algn="r" rtl="1"/>
            <a:r>
              <a:rPr lang="fa-IR" altLang="ko-KR" sz="5400" b="1" dirty="0">
                <a:solidFill>
                  <a:schemeClr val="accent2"/>
                </a:solidFill>
                <a:cs typeface="B Nazanin" panose="00000400000000000000" pitchFamily="2" charset="-78"/>
              </a:rPr>
              <a:t>اینجا</a:t>
            </a:r>
            <a:endParaRPr lang="ko-KR" altLang="en-US" sz="5400" b="1" dirty="0">
              <a:solidFill>
                <a:schemeClr val="accent2"/>
              </a:solidFill>
              <a:cs typeface="B Nazanin" panose="00000400000000000000" pitchFamily="2" charset="-78"/>
            </a:endParaRPr>
          </a:p>
        </p:txBody>
      </p:sp>
      <p:sp>
        <p:nvSpPr>
          <p:cNvPr id="1202" name="TextBox 1201">
            <a:extLst>
              <a:ext uri="{FF2B5EF4-FFF2-40B4-BE49-F238E27FC236}">
                <a16:creationId xmlns:a16="http://schemas.microsoft.com/office/drawing/2014/main" id="{A7ACC139-8AA2-4EA4-BEDC-9782E16538E9}"/>
              </a:ext>
            </a:extLst>
          </p:cNvPr>
          <p:cNvSpPr txBox="1"/>
          <p:nvPr/>
        </p:nvSpPr>
        <p:spPr>
          <a:xfrm>
            <a:off x="929350" y="4542911"/>
            <a:ext cx="3689159" cy="13042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altLang="ko-KR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ارائه پاورپوینت مدرنی را دریافت کنید که به زیبایی طراحی شده است. من امیدوارم و معتقدم که این الگو زمان، پول و اعتبار شما را جلب کند.</a:t>
            </a:r>
            <a:endParaRPr lang="ko-KR" altLang="en-US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1203" name="TextBox 1202">
            <a:extLst>
              <a:ext uri="{FF2B5EF4-FFF2-40B4-BE49-F238E27FC236}">
                <a16:creationId xmlns:a16="http://schemas.microsoft.com/office/drawing/2014/main" id="{190B0EE6-6890-4E44-9653-6A870B9D53EF}"/>
              </a:ext>
            </a:extLst>
          </p:cNvPr>
          <p:cNvSpPr txBox="1"/>
          <p:nvPr/>
        </p:nvSpPr>
        <p:spPr>
          <a:xfrm>
            <a:off x="13731944" y="2656109"/>
            <a:ext cx="3689159" cy="175432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fa-IR" altLang="ko-KR" sz="5400" b="1" dirty="0">
                <a:solidFill>
                  <a:schemeClr val="accent1"/>
                </a:solidFill>
                <a:cs typeface="B Nazanin" panose="00000400000000000000" pitchFamily="2" charset="-78"/>
              </a:rPr>
              <a:t>محتوا در</a:t>
            </a:r>
          </a:p>
          <a:p>
            <a:pPr algn="r"/>
            <a:r>
              <a:rPr lang="fa-IR" altLang="ko-KR" sz="5400" b="1" dirty="0">
                <a:solidFill>
                  <a:schemeClr val="accent1"/>
                </a:solidFill>
                <a:cs typeface="B Nazanin" panose="00000400000000000000" pitchFamily="2" charset="-78"/>
              </a:rPr>
              <a:t> اینجا</a:t>
            </a:r>
            <a:endParaRPr lang="ko-KR" altLang="en-US" sz="5400" b="1" dirty="0">
              <a:solidFill>
                <a:schemeClr val="accent1"/>
              </a:solidFill>
              <a:cs typeface="B Nazanin" panose="00000400000000000000" pitchFamily="2" charset="-78"/>
            </a:endParaRPr>
          </a:p>
        </p:txBody>
      </p:sp>
      <p:sp>
        <p:nvSpPr>
          <p:cNvPr id="1204" name="TextBox 1203">
            <a:extLst>
              <a:ext uri="{FF2B5EF4-FFF2-40B4-BE49-F238E27FC236}">
                <a16:creationId xmlns:a16="http://schemas.microsoft.com/office/drawing/2014/main" id="{32B7C1E4-EA58-4959-B134-D09BC53CB1FF}"/>
              </a:ext>
            </a:extLst>
          </p:cNvPr>
          <p:cNvSpPr txBox="1"/>
          <p:nvPr/>
        </p:nvSpPr>
        <p:spPr>
          <a:xfrm>
            <a:off x="13727482" y="4540118"/>
            <a:ext cx="3689159" cy="13042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fa-IR" altLang="ko-KR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ارائه پاورپوینت مدرنی را دریافت کنید که به زیبایی طراحی شده است. من امیدوارم و معتقدم که این الگو زمان، پول و اعتبار شما را جلب کند.</a:t>
            </a:r>
            <a:endParaRPr lang="ko-KR" altLang="en-US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1205" name="TextBox 1204">
            <a:extLst>
              <a:ext uri="{FF2B5EF4-FFF2-40B4-BE49-F238E27FC236}">
                <a16:creationId xmlns:a16="http://schemas.microsoft.com/office/drawing/2014/main" id="{6AF1342B-5C18-45A3-B960-2E8C696C0035}"/>
              </a:ext>
            </a:extLst>
          </p:cNvPr>
          <p:cNvSpPr txBox="1"/>
          <p:nvPr/>
        </p:nvSpPr>
        <p:spPr>
          <a:xfrm>
            <a:off x="7601634" y="6456990"/>
            <a:ext cx="3084732" cy="73866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fa-IR" altLang="ko-KR" sz="4200" b="1" dirty="0">
                <a:solidFill>
                  <a:schemeClr val="bg1"/>
                </a:solidFill>
                <a:cs typeface="B Nazanin" panose="00000400000000000000" pitchFamily="2" charset="-78"/>
              </a:rPr>
              <a:t>محتوا</a:t>
            </a:r>
            <a:endParaRPr lang="ko-KR" altLang="en-US" sz="42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pic>
        <p:nvPicPr>
          <p:cNvPr id="1163" name="Imagen 2">
            <a:extLst>
              <a:ext uri="{FF2B5EF4-FFF2-40B4-BE49-F238E27FC236}">
                <a16:creationId xmlns:a16="http://schemas.microsoft.com/office/drawing/2014/main" id="{2A7E03FB-3898-13E8-1A85-6FFB4369041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43219" y="2472875"/>
            <a:ext cx="4622736" cy="3036260"/>
          </a:xfrm>
          <a:prstGeom prst="rect">
            <a:avLst/>
          </a:prstGeom>
        </p:spPr>
      </p:pic>
      <p:pic>
        <p:nvPicPr>
          <p:cNvPr id="1164" name="Imagen 8">
            <a:extLst>
              <a:ext uri="{FF2B5EF4-FFF2-40B4-BE49-F238E27FC236}">
                <a16:creationId xmlns:a16="http://schemas.microsoft.com/office/drawing/2014/main" id="{FF4B732A-CCD0-910F-67D6-8104575964E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2807" y="2960391"/>
            <a:ext cx="3263559" cy="32635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944524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5888" b="-5888"/>
            </a:stretch>
          </a:blipFill>
        </p:spPr>
      </p:sp>
      <p:grpSp>
        <p:nvGrpSpPr>
          <p:cNvPr id="3" name="Group 3"/>
          <p:cNvGrpSpPr/>
          <p:nvPr/>
        </p:nvGrpSpPr>
        <p:grpSpPr>
          <a:xfrm>
            <a:off x="0" y="0"/>
            <a:ext cx="18288000" cy="4744203"/>
            <a:chOff x="0" y="0"/>
            <a:chExt cx="24384000" cy="6325605"/>
          </a:xfrm>
        </p:grpSpPr>
        <p:pic>
          <p:nvPicPr>
            <p:cNvPr id="4" name="Picture 4"/>
            <p:cNvPicPr>
              <a:picLocks noChangeAspect="1"/>
            </p:cNvPicPr>
            <p:nvPr/>
          </p:nvPicPr>
          <p:blipFill>
            <a:blip r:embed="rId3"/>
            <a:srcRect t="30543" b="30543"/>
            <a:stretch>
              <a:fillRect/>
            </a:stretch>
          </p:blipFill>
          <p:spPr>
            <a:xfrm>
              <a:off x="0" y="0"/>
              <a:ext cx="24384000" cy="6325605"/>
            </a:xfrm>
            <a:prstGeom prst="rect">
              <a:avLst/>
            </a:prstGeom>
          </p:spPr>
        </p:pic>
      </p:grpSp>
      <p:sp>
        <p:nvSpPr>
          <p:cNvPr id="5" name="Freeform 5"/>
          <p:cNvSpPr/>
          <p:nvPr/>
        </p:nvSpPr>
        <p:spPr>
          <a:xfrm>
            <a:off x="865168" y="3284402"/>
            <a:ext cx="3871018" cy="4845438"/>
          </a:xfrm>
          <a:custGeom>
            <a:avLst/>
            <a:gdLst/>
            <a:ahLst/>
            <a:cxnLst/>
            <a:rect l="l" t="t" r="r" b="b"/>
            <a:pathLst>
              <a:path w="3871018" h="4845438">
                <a:moveTo>
                  <a:pt x="0" y="0"/>
                </a:moveTo>
                <a:lnTo>
                  <a:pt x="3871018" y="0"/>
                </a:lnTo>
                <a:lnTo>
                  <a:pt x="3871018" y="4845438"/>
                </a:lnTo>
                <a:lnTo>
                  <a:pt x="0" y="4845438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t="-9917" b="-9917"/>
            </a:stretch>
          </a:blipFill>
        </p:spPr>
      </p:sp>
      <p:sp>
        <p:nvSpPr>
          <p:cNvPr id="6" name="TextBox 6"/>
          <p:cNvSpPr txBox="1"/>
          <p:nvPr/>
        </p:nvSpPr>
        <p:spPr>
          <a:xfrm>
            <a:off x="865168" y="836477"/>
            <a:ext cx="16557663" cy="12287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600"/>
              </a:lnSpc>
            </a:pPr>
            <a:r>
              <a:rPr lang="fa-IR" sz="8000" dirty="0">
                <a:solidFill>
                  <a:srgbClr val="FFFFEB"/>
                </a:solidFill>
                <a:latin typeface="League Spartan"/>
                <a:cs typeface="B Nazanin" panose="00000400000000000000" pitchFamily="2" charset="-78"/>
              </a:rPr>
              <a:t>یک صفحه اعضای تیم را اضافه کنید</a:t>
            </a:r>
            <a:endParaRPr lang="en-US" sz="8000" dirty="0">
              <a:solidFill>
                <a:srgbClr val="FFFFEB"/>
              </a:solidFill>
              <a:latin typeface="League Spartan"/>
              <a:cs typeface="B Nazanin" panose="00000400000000000000" pitchFamily="2" charset="-78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2142260" y="2144206"/>
            <a:ext cx="14003480" cy="5899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550"/>
              </a:lnSpc>
            </a:pPr>
            <a:r>
              <a:rPr lang="fa-IR" sz="3500" dirty="0">
                <a:solidFill>
                  <a:srgbClr val="FFFFEB"/>
                </a:solidFill>
                <a:latin typeface="Libre Baskerville"/>
                <a:cs typeface="B Nazanin" panose="00000400000000000000" pitchFamily="2" charset="-78"/>
              </a:rPr>
              <a:t>در مورد آنچه می خواهید بحث کنید توضیح دهید.</a:t>
            </a:r>
            <a:endParaRPr lang="en-US" sz="3500" dirty="0">
              <a:solidFill>
                <a:srgbClr val="FFFFEB"/>
              </a:solidFill>
              <a:latin typeface="Libre Baskerville"/>
              <a:cs typeface="B Nazanin" panose="00000400000000000000" pitchFamily="2" charset="-78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1585814" y="8422608"/>
            <a:ext cx="2429727" cy="5520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320"/>
              </a:lnSpc>
            </a:pPr>
            <a:r>
              <a:rPr lang="fa-IR" sz="3600" spc="179" dirty="0">
                <a:solidFill>
                  <a:srgbClr val="2C6E49"/>
                </a:solidFill>
                <a:latin typeface="League Spartan Bold"/>
                <a:cs typeface="B Nazanin" panose="00000400000000000000" pitchFamily="2" charset="-78"/>
              </a:rPr>
              <a:t>نام</a:t>
            </a:r>
            <a:endParaRPr lang="en-US" sz="3600" spc="179" dirty="0">
              <a:solidFill>
                <a:srgbClr val="2C6E49"/>
              </a:solidFill>
              <a:latin typeface="League Spartan Bold"/>
              <a:cs typeface="B Nazanin" panose="00000400000000000000" pitchFamily="2" charset="-78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1225491" y="9091612"/>
            <a:ext cx="3150373" cy="3333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625"/>
              </a:lnSpc>
            </a:pPr>
            <a:r>
              <a:rPr lang="fa-IR" sz="2188" spc="109" dirty="0">
                <a:solidFill>
                  <a:srgbClr val="403F3F"/>
                </a:solidFill>
                <a:latin typeface="Libre Baskerville"/>
                <a:cs typeface="B Nazanin" panose="00000400000000000000" pitchFamily="2" charset="-78"/>
              </a:rPr>
              <a:t>عنوان یا موقعیت</a:t>
            </a:r>
            <a:endParaRPr lang="en-US" sz="2188" spc="109" dirty="0">
              <a:solidFill>
                <a:srgbClr val="403F3F"/>
              </a:solidFill>
              <a:latin typeface="Libre Baskerville"/>
              <a:cs typeface="B Nazanin" panose="00000400000000000000" pitchFamily="2" charset="-78"/>
            </a:endParaRPr>
          </a:p>
        </p:txBody>
      </p:sp>
      <p:sp>
        <p:nvSpPr>
          <p:cNvPr id="10" name="Freeform 10"/>
          <p:cNvSpPr/>
          <p:nvPr/>
        </p:nvSpPr>
        <p:spPr>
          <a:xfrm>
            <a:off x="5094050" y="3267345"/>
            <a:ext cx="3871018" cy="4845438"/>
          </a:xfrm>
          <a:custGeom>
            <a:avLst/>
            <a:gdLst/>
            <a:ahLst/>
            <a:cxnLst/>
            <a:rect l="l" t="t" r="r" b="b"/>
            <a:pathLst>
              <a:path w="3871018" h="4845438">
                <a:moveTo>
                  <a:pt x="0" y="0"/>
                </a:moveTo>
                <a:lnTo>
                  <a:pt x="3871018" y="0"/>
                </a:lnTo>
                <a:lnTo>
                  <a:pt x="3871018" y="4845438"/>
                </a:lnTo>
                <a:lnTo>
                  <a:pt x="0" y="4845438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t="-3259" b="-3259"/>
            </a:stretch>
          </a:blipFill>
        </p:spPr>
      </p:sp>
      <p:sp>
        <p:nvSpPr>
          <p:cNvPr id="11" name="Freeform 11"/>
          <p:cNvSpPr/>
          <p:nvPr/>
        </p:nvSpPr>
        <p:spPr>
          <a:xfrm>
            <a:off x="9322932" y="3250288"/>
            <a:ext cx="3871018" cy="4845438"/>
          </a:xfrm>
          <a:custGeom>
            <a:avLst/>
            <a:gdLst/>
            <a:ahLst/>
            <a:cxnLst/>
            <a:rect l="l" t="t" r="r" b="b"/>
            <a:pathLst>
              <a:path w="3871018" h="4845438">
                <a:moveTo>
                  <a:pt x="0" y="0"/>
                </a:moveTo>
                <a:lnTo>
                  <a:pt x="3871018" y="0"/>
                </a:lnTo>
                <a:lnTo>
                  <a:pt x="3871018" y="4845438"/>
                </a:lnTo>
                <a:lnTo>
                  <a:pt x="0" y="4845438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l="-74017" t="-9265" r="-31137"/>
            </a:stretch>
          </a:blipFill>
        </p:spPr>
      </p:sp>
      <p:sp>
        <p:nvSpPr>
          <p:cNvPr id="12" name="Freeform 12"/>
          <p:cNvSpPr/>
          <p:nvPr/>
        </p:nvSpPr>
        <p:spPr>
          <a:xfrm>
            <a:off x="13551814" y="3233231"/>
            <a:ext cx="3871018" cy="4845438"/>
          </a:xfrm>
          <a:custGeom>
            <a:avLst/>
            <a:gdLst/>
            <a:ahLst/>
            <a:cxnLst/>
            <a:rect l="l" t="t" r="r" b="b"/>
            <a:pathLst>
              <a:path w="3871018" h="4845438">
                <a:moveTo>
                  <a:pt x="0" y="0"/>
                </a:moveTo>
                <a:lnTo>
                  <a:pt x="3871018" y="0"/>
                </a:lnTo>
                <a:lnTo>
                  <a:pt x="3871018" y="4845438"/>
                </a:lnTo>
                <a:lnTo>
                  <a:pt x="0" y="4845438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 t="-3616" b="-16218"/>
            </a:stretch>
          </a:blipFill>
        </p:spPr>
      </p:sp>
      <p:sp>
        <p:nvSpPr>
          <p:cNvPr id="13" name="TextBox 13"/>
          <p:cNvSpPr txBox="1"/>
          <p:nvPr/>
        </p:nvSpPr>
        <p:spPr>
          <a:xfrm>
            <a:off x="5814695" y="8422608"/>
            <a:ext cx="2429727" cy="5520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320"/>
              </a:lnSpc>
            </a:pPr>
            <a:r>
              <a:rPr lang="fa-IR" sz="3600" spc="179" dirty="0">
                <a:solidFill>
                  <a:srgbClr val="2C6E49"/>
                </a:solidFill>
                <a:latin typeface="League Spartan Bold"/>
                <a:cs typeface="B Nazanin" panose="00000400000000000000" pitchFamily="2" charset="-78"/>
              </a:rPr>
              <a:t>نام</a:t>
            </a:r>
            <a:endParaRPr lang="en-US" sz="3600" spc="179" dirty="0">
              <a:solidFill>
                <a:srgbClr val="2C6E49"/>
              </a:solidFill>
              <a:latin typeface="League Spartan Bold"/>
              <a:cs typeface="B Nazanin" panose="00000400000000000000" pitchFamily="2" charset="-78"/>
            </a:endParaRPr>
          </a:p>
        </p:txBody>
      </p:sp>
      <p:sp>
        <p:nvSpPr>
          <p:cNvPr id="14" name="TextBox 14"/>
          <p:cNvSpPr txBox="1"/>
          <p:nvPr/>
        </p:nvSpPr>
        <p:spPr>
          <a:xfrm>
            <a:off x="5454373" y="9091612"/>
            <a:ext cx="3150373" cy="3333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625"/>
              </a:lnSpc>
            </a:pPr>
            <a:r>
              <a:rPr lang="fa-IR" sz="2188" spc="109" dirty="0">
                <a:solidFill>
                  <a:srgbClr val="403F3F"/>
                </a:solidFill>
                <a:latin typeface="Libre Baskerville"/>
                <a:cs typeface="B Nazanin" panose="00000400000000000000" pitchFamily="2" charset="-78"/>
              </a:rPr>
              <a:t>عنوان یا موقعیت</a:t>
            </a:r>
            <a:endParaRPr lang="en-US" sz="2188" spc="109" dirty="0">
              <a:solidFill>
                <a:srgbClr val="403F3F"/>
              </a:solidFill>
              <a:latin typeface="Libre Baskerville"/>
              <a:cs typeface="B Nazanin" panose="00000400000000000000" pitchFamily="2" charset="-78"/>
            </a:endParaRPr>
          </a:p>
        </p:txBody>
      </p:sp>
      <p:sp>
        <p:nvSpPr>
          <p:cNvPr id="15" name="TextBox 15"/>
          <p:cNvSpPr txBox="1"/>
          <p:nvPr/>
        </p:nvSpPr>
        <p:spPr>
          <a:xfrm>
            <a:off x="10043577" y="8422608"/>
            <a:ext cx="2429727" cy="5520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320"/>
              </a:lnSpc>
            </a:pPr>
            <a:r>
              <a:rPr lang="fa-IR" sz="3600" spc="179" dirty="0">
                <a:solidFill>
                  <a:srgbClr val="2C6E49"/>
                </a:solidFill>
                <a:latin typeface="League Spartan Bold"/>
                <a:cs typeface="B Nazanin" panose="00000400000000000000" pitchFamily="2" charset="-78"/>
              </a:rPr>
              <a:t>نام</a:t>
            </a:r>
            <a:endParaRPr lang="en-US" sz="3600" spc="179" dirty="0">
              <a:solidFill>
                <a:srgbClr val="2C6E49"/>
              </a:solidFill>
              <a:latin typeface="League Spartan Bold"/>
              <a:cs typeface="B Nazanin" panose="00000400000000000000" pitchFamily="2" charset="-78"/>
            </a:endParaRPr>
          </a:p>
        </p:txBody>
      </p:sp>
      <p:sp>
        <p:nvSpPr>
          <p:cNvPr id="16" name="TextBox 16"/>
          <p:cNvSpPr txBox="1"/>
          <p:nvPr/>
        </p:nvSpPr>
        <p:spPr>
          <a:xfrm>
            <a:off x="9683255" y="9091612"/>
            <a:ext cx="3150373" cy="3333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625"/>
              </a:lnSpc>
            </a:pPr>
            <a:r>
              <a:rPr lang="fa-IR" sz="2188" spc="109" dirty="0">
                <a:solidFill>
                  <a:srgbClr val="403F3F"/>
                </a:solidFill>
                <a:latin typeface="Libre Baskerville"/>
                <a:cs typeface="B Nazanin" panose="00000400000000000000" pitchFamily="2" charset="-78"/>
              </a:rPr>
              <a:t>عنوان یا موقعیت</a:t>
            </a:r>
            <a:endParaRPr lang="en-US" sz="2188" spc="109" dirty="0">
              <a:solidFill>
                <a:srgbClr val="403F3F"/>
              </a:solidFill>
              <a:latin typeface="Libre Baskerville"/>
              <a:cs typeface="B Nazanin" panose="00000400000000000000" pitchFamily="2" charset="-78"/>
            </a:endParaRPr>
          </a:p>
        </p:txBody>
      </p:sp>
      <p:sp>
        <p:nvSpPr>
          <p:cNvPr id="17" name="TextBox 17"/>
          <p:cNvSpPr txBox="1"/>
          <p:nvPr/>
        </p:nvSpPr>
        <p:spPr>
          <a:xfrm>
            <a:off x="14272459" y="8422608"/>
            <a:ext cx="2429727" cy="5520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320"/>
              </a:lnSpc>
            </a:pPr>
            <a:r>
              <a:rPr lang="fa-IR" sz="3600" spc="179" dirty="0">
                <a:solidFill>
                  <a:srgbClr val="2C6E49"/>
                </a:solidFill>
                <a:latin typeface="League Spartan Bold"/>
                <a:cs typeface="B Nazanin" panose="00000400000000000000" pitchFamily="2" charset="-78"/>
              </a:rPr>
              <a:t>نام</a:t>
            </a:r>
            <a:endParaRPr lang="en-US" sz="3600" spc="179" dirty="0">
              <a:solidFill>
                <a:srgbClr val="2C6E49"/>
              </a:solidFill>
              <a:latin typeface="League Spartan Bold"/>
              <a:cs typeface="B Nazanin" panose="00000400000000000000" pitchFamily="2" charset="-78"/>
            </a:endParaRPr>
          </a:p>
        </p:txBody>
      </p:sp>
      <p:sp>
        <p:nvSpPr>
          <p:cNvPr id="18" name="TextBox 18"/>
          <p:cNvSpPr txBox="1"/>
          <p:nvPr/>
        </p:nvSpPr>
        <p:spPr>
          <a:xfrm>
            <a:off x="13912137" y="9091612"/>
            <a:ext cx="3150373" cy="3333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625"/>
              </a:lnSpc>
            </a:pPr>
            <a:r>
              <a:rPr lang="fa-IR" sz="2188" spc="109" dirty="0">
                <a:solidFill>
                  <a:srgbClr val="403F3F"/>
                </a:solidFill>
                <a:latin typeface="Libre Baskerville"/>
                <a:cs typeface="B Nazanin" panose="00000400000000000000" pitchFamily="2" charset="-78"/>
              </a:rPr>
              <a:t>عنوان یا موقعیت</a:t>
            </a:r>
            <a:endParaRPr lang="en-US" sz="2188" spc="109" dirty="0">
              <a:solidFill>
                <a:srgbClr val="403F3F"/>
              </a:solidFill>
              <a:latin typeface="Libre Baskerville"/>
              <a:cs typeface="B Nazanin" panose="000004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EDD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rtl="1"/>
            <a:r>
              <a:rPr lang="fa-IR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عنوان گیاه دارویی</a:t>
            </a:r>
            <a:endParaRPr lang="en-US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53" name="Text Placeholder 52"/>
          <p:cNvSpPr>
            <a:spLocks noGrp="1"/>
          </p:cNvSpPr>
          <p:nvPr>
            <p:ph type="body" sz="quarter" idx="41"/>
          </p:nvPr>
        </p:nvSpPr>
        <p:spPr/>
        <p:txBody>
          <a:bodyPr>
            <a:normAutofit/>
          </a:bodyPr>
          <a:lstStyle/>
          <a:p>
            <a:pPr rtl="1"/>
            <a:r>
              <a:rPr lang="fa-IR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می توانید نمودارهای پاورپوینت حرفه ای را دانلود کنید</a:t>
            </a:r>
            <a:endParaRPr lang="en-US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grpSp>
        <p:nvGrpSpPr>
          <p:cNvPr id="746" name="Graphic 57">
            <a:extLst>
              <a:ext uri="{FF2B5EF4-FFF2-40B4-BE49-F238E27FC236}">
                <a16:creationId xmlns:a16="http://schemas.microsoft.com/office/drawing/2014/main" id="{8C843CEF-5CA0-4189-9597-794987EAF0F5}"/>
              </a:ext>
            </a:extLst>
          </p:cNvPr>
          <p:cNvGrpSpPr/>
          <p:nvPr/>
        </p:nvGrpSpPr>
        <p:grpSpPr>
          <a:xfrm>
            <a:off x="2110230" y="2594414"/>
            <a:ext cx="1604991" cy="7016982"/>
            <a:chOff x="1579977" y="960685"/>
            <a:chExt cx="1250472" cy="5467034"/>
          </a:xfrm>
        </p:grpSpPr>
        <p:sp>
          <p:nvSpPr>
            <p:cNvPr id="747" name="Graphic 57">
              <a:extLst>
                <a:ext uri="{FF2B5EF4-FFF2-40B4-BE49-F238E27FC236}">
                  <a16:creationId xmlns:a16="http://schemas.microsoft.com/office/drawing/2014/main" id="{53B7888B-859C-44FE-92E2-16E6145A2CD9}"/>
                </a:ext>
              </a:extLst>
            </p:cNvPr>
            <p:cNvSpPr/>
            <p:nvPr/>
          </p:nvSpPr>
          <p:spPr>
            <a:xfrm>
              <a:off x="1650424" y="6027559"/>
              <a:ext cx="798348" cy="400160"/>
            </a:xfrm>
            <a:custGeom>
              <a:avLst/>
              <a:gdLst>
                <a:gd name="connsiteX0" fmla="*/ 27131 w 798348"/>
                <a:gd name="connsiteY0" fmla="*/ 76873 h 400160"/>
                <a:gd name="connsiteX1" fmla="*/ 76624 w 798348"/>
                <a:gd name="connsiteY1" fmla="*/ 133224 h 400160"/>
                <a:gd name="connsiteX2" fmla="*/ 105540 w 798348"/>
                <a:gd name="connsiteY2" fmla="*/ 137010 h 400160"/>
                <a:gd name="connsiteX3" fmla="*/ 464060 w 798348"/>
                <a:gd name="connsiteY3" fmla="*/ 0 h 400160"/>
                <a:gd name="connsiteX4" fmla="*/ 591961 w 798348"/>
                <a:gd name="connsiteY4" fmla="*/ 131688 h 400160"/>
                <a:gd name="connsiteX5" fmla="*/ 706145 w 798348"/>
                <a:gd name="connsiteY5" fmla="*/ 175089 h 400160"/>
                <a:gd name="connsiteX6" fmla="*/ 761729 w 798348"/>
                <a:gd name="connsiteY6" fmla="*/ 203238 h 400160"/>
                <a:gd name="connsiteX7" fmla="*/ 777696 w 798348"/>
                <a:gd name="connsiteY7" fmla="*/ 318190 h 400160"/>
                <a:gd name="connsiteX8" fmla="*/ 652867 w 798348"/>
                <a:gd name="connsiteY8" fmla="*/ 387491 h 400160"/>
                <a:gd name="connsiteX9" fmla="*/ 496817 w 798348"/>
                <a:gd name="connsiteY9" fmla="*/ 392813 h 400160"/>
                <a:gd name="connsiteX10" fmla="*/ 343785 w 798348"/>
                <a:gd name="connsiteY10" fmla="*/ 339535 h 400160"/>
                <a:gd name="connsiteX11" fmla="*/ 203702 w 798348"/>
                <a:gd name="connsiteY11" fmla="*/ 283183 h 400160"/>
                <a:gd name="connsiteX12" fmla="*/ 148887 w 798348"/>
                <a:gd name="connsiteY12" fmla="*/ 269466 h 400160"/>
                <a:gd name="connsiteX13" fmla="*/ 77337 w 798348"/>
                <a:gd name="connsiteY13" fmla="*/ 249658 h 400160"/>
                <a:gd name="connsiteX14" fmla="*/ 46884 w 798348"/>
                <a:gd name="connsiteY14" fmla="*/ 238245 h 400160"/>
                <a:gd name="connsiteX15" fmla="*/ 1946 w 798348"/>
                <a:gd name="connsiteY15" fmla="*/ 152977 h 400160"/>
                <a:gd name="connsiteX16" fmla="*/ 27131 w 798348"/>
                <a:gd name="connsiteY16" fmla="*/ 76873 h 400160"/>
                <a:gd name="connsiteX17" fmla="*/ 27131 w 798348"/>
                <a:gd name="connsiteY17" fmla="*/ 76873 h 400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798348" h="400160">
                  <a:moveTo>
                    <a:pt x="27131" y="76873"/>
                  </a:moveTo>
                  <a:cubicBezTo>
                    <a:pt x="45403" y="92840"/>
                    <a:pt x="55280" y="121043"/>
                    <a:pt x="76624" y="133224"/>
                  </a:cubicBezTo>
                  <a:cubicBezTo>
                    <a:pt x="86500" y="139314"/>
                    <a:pt x="94896" y="140851"/>
                    <a:pt x="105540" y="137010"/>
                  </a:cubicBezTo>
                  <a:cubicBezTo>
                    <a:pt x="225047" y="91358"/>
                    <a:pt x="344553" y="45652"/>
                    <a:pt x="464060" y="0"/>
                  </a:cubicBezTo>
                  <a:cubicBezTo>
                    <a:pt x="483100" y="66996"/>
                    <a:pt x="528751" y="107325"/>
                    <a:pt x="591961" y="131688"/>
                  </a:cubicBezTo>
                  <a:cubicBezTo>
                    <a:pt x="630041" y="146173"/>
                    <a:pt x="668066" y="160604"/>
                    <a:pt x="706145" y="175089"/>
                  </a:cubicBezTo>
                  <a:cubicBezTo>
                    <a:pt x="725953" y="182716"/>
                    <a:pt x="744225" y="191825"/>
                    <a:pt x="761729" y="203238"/>
                  </a:cubicBezTo>
                  <a:cubicBezTo>
                    <a:pt x="803594" y="232922"/>
                    <a:pt x="810453" y="278574"/>
                    <a:pt x="777696" y="318190"/>
                  </a:cubicBezTo>
                  <a:cubicBezTo>
                    <a:pt x="745707" y="357751"/>
                    <a:pt x="700055" y="374541"/>
                    <a:pt x="652867" y="387491"/>
                  </a:cubicBezTo>
                  <a:cubicBezTo>
                    <a:pt x="603374" y="401208"/>
                    <a:pt x="547078" y="404994"/>
                    <a:pt x="496817" y="392813"/>
                  </a:cubicBezTo>
                  <a:cubicBezTo>
                    <a:pt x="444307" y="379864"/>
                    <a:pt x="394046" y="359342"/>
                    <a:pt x="343785" y="339535"/>
                  </a:cubicBezTo>
                  <a:cubicBezTo>
                    <a:pt x="297365" y="320495"/>
                    <a:pt x="250177" y="301455"/>
                    <a:pt x="203702" y="283183"/>
                  </a:cubicBezTo>
                  <a:cubicBezTo>
                    <a:pt x="185431" y="275556"/>
                    <a:pt x="167927" y="274788"/>
                    <a:pt x="148887" y="269466"/>
                  </a:cubicBezTo>
                  <a:cubicBezTo>
                    <a:pt x="125293" y="263375"/>
                    <a:pt x="101699" y="256516"/>
                    <a:pt x="77337" y="249658"/>
                  </a:cubicBezTo>
                  <a:cubicBezTo>
                    <a:pt x="66692" y="246585"/>
                    <a:pt x="56761" y="242799"/>
                    <a:pt x="46884" y="238245"/>
                  </a:cubicBezTo>
                  <a:cubicBezTo>
                    <a:pt x="8805" y="221509"/>
                    <a:pt x="-5626" y="194075"/>
                    <a:pt x="1946" y="152977"/>
                  </a:cubicBezTo>
                  <a:cubicBezTo>
                    <a:pt x="5842" y="130151"/>
                    <a:pt x="19559" y="98217"/>
                    <a:pt x="27131" y="76873"/>
                  </a:cubicBezTo>
                  <a:lnTo>
                    <a:pt x="27131" y="76873"/>
                  </a:lnTo>
                  <a:close/>
                </a:path>
              </a:pathLst>
            </a:custGeom>
            <a:solidFill>
              <a:srgbClr val="B9C2CD"/>
            </a:solidFill>
            <a:ln w="547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 sz="2700">
                <a:cs typeface="B Nazanin" panose="00000400000000000000" pitchFamily="2" charset="-78"/>
              </a:endParaRPr>
            </a:p>
          </p:txBody>
        </p:sp>
        <p:sp>
          <p:nvSpPr>
            <p:cNvPr id="748" name="Graphic 57">
              <a:extLst>
                <a:ext uri="{FF2B5EF4-FFF2-40B4-BE49-F238E27FC236}">
                  <a16:creationId xmlns:a16="http://schemas.microsoft.com/office/drawing/2014/main" id="{4DE37F40-AFD8-4B65-A179-6638584CA935}"/>
                </a:ext>
              </a:extLst>
            </p:cNvPr>
            <p:cNvSpPr/>
            <p:nvPr/>
          </p:nvSpPr>
          <p:spPr>
            <a:xfrm>
              <a:off x="2019855" y="6045112"/>
              <a:ext cx="534347" cy="220050"/>
            </a:xfrm>
            <a:custGeom>
              <a:avLst/>
              <a:gdLst>
                <a:gd name="connsiteX0" fmla="*/ 2412 w 534347"/>
                <a:gd name="connsiteY0" fmla="*/ 219699 h 220050"/>
                <a:gd name="connsiteX1" fmla="*/ 6198 w 534347"/>
                <a:gd name="connsiteY1" fmla="*/ 181564 h 220050"/>
                <a:gd name="connsiteX2" fmla="*/ 35169 w 534347"/>
                <a:gd name="connsiteY2" fmla="*/ 167847 h 220050"/>
                <a:gd name="connsiteX3" fmla="*/ 125814 w 534347"/>
                <a:gd name="connsiteY3" fmla="*/ 117476 h 220050"/>
                <a:gd name="connsiteX4" fmla="*/ 230176 w 534347"/>
                <a:gd name="connsiteY4" fmla="*/ 0 h 220050"/>
                <a:gd name="connsiteX5" fmla="*/ 389408 w 534347"/>
                <a:gd name="connsiteY5" fmla="*/ 52620 h 220050"/>
                <a:gd name="connsiteX6" fmla="*/ 470177 w 534347"/>
                <a:gd name="connsiteY6" fmla="*/ 59479 h 220050"/>
                <a:gd name="connsiteX7" fmla="*/ 532619 w 534347"/>
                <a:gd name="connsiteY7" fmla="*/ 160165 h 220050"/>
                <a:gd name="connsiteX8" fmla="*/ 371850 w 534347"/>
                <a:gd name="connsiteY8" fmla="*/ 219644 h 220050"/>
                <a:gd name="connsiteX9" fmla="*/ 144854 w 534347"/>
                <a:gd name="connsiteY9" fmla="*/ 211249 h 220050"/>
                <a:gd name="connsiteX10" fmla="*/ 2412 w 534347"/>
                <a:gd name="connsiteY10" fmla="*/ 219699 h 220050"/>
                <a:gd name="connsiteX11" fmla="*/ 2412 w 534347"/>
                <a:gd name="connsiteY11" fmla="*/ 219699 h 220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34347" h="220050">
                  <a:moveTo>
                    <a:pt x="2412" y="219699"/>
                  </a:moveTo>
                  <a:cubicBezTo>
                    <a:pt x="-2143" y="209767"/>
                    <a:pt x="107" y="188423"/>
                    <a:pt x="6198" y="181564"/>
                  </a:cubicBezTo>
                  <a:cubicBezTo>
                    <a:pt x="11520" y="175474"/>
                    <a:pt x="29792" y="169383"/>
                    <a:pt x="35169" y="167847"/>
                  </a:cubicBezTo>
                  <a:cubicBezTo>
                    <a:pt x="70999" y="160220"/>
                    <a:pt x="97611" y="138876"/>
                    <a:pt x="125814" y="117476"/>
                  </a:cubicBezTo>
                  <a:cubicBezTo>
                    <a:pt x="170752" y="83128"/>
                    <a:pt x="195883" y="43457"/>
                    <a:pt x="230176" y="0"/>
                  </a:cubicBezTo>
                  <a:cubicBezTo>
                    <a:pt x="280437" y="41975"/>
                    <a:pt x="325375" y="53388"/>
                    <a:pt x="389408" y="52620"/>
                  </a:cubicBezTo>
                  <a:cubicBezTo>
                    <a:pt x="416075" y="52620"/>
                    <a:pt x="443510" y="51852"/>
                    <a:pt x="470177" y="59479"/>
                  </a:cubicBezTo>
                  <a:cubicBezTo>
                    <a:pt x="513579" y="71660"/>
                    <a:pt x="541782" y="115940"/>
                    <a:pt x="532619" y="160165"/>
                  </a:cubicBezTo>
                  <a:cubicBezTo>
                    <a:pt x="518901" y="228807"/>
                    <a:pt x="424415" y="219644"/>
                    <a:pt x="371850" y="219644"/>
                  </a:cubicBezTo>
                  <a:cubicBezTo>
                    <a:pt x="296404" y="218876"/>
                    <a:pt x="220245" y="211249"/>
                    <a:pt x="144854" y="211249"/>
                  </a:cubicBezTo>
                  <a:cubicBezTo>
                    <a:pt x="96129" y="210535"/>
                    <a:pt x="52672" y="216626"/>
                    <a:pt x="2412" y="219699"/>
                  </a:cubicBezTo>
                  <a:lnTo>
                    <a:pt x="2412" y="219699"/>
                  </a:lnTo>
                  <a:close/>
                </a:path>
              </a:pathLst>
            </a:custGeom>
            <a:solidFill>
              <a:srgbClr val="B9C2CD"/>
            </a:solidFill>
            <a:ln w="547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 sz="2700">
                <a:cs typeface="B Nazanin" panose="00000400000000000000" pitchFamily="2" charset="-78"/>
              </a:endParaRPr>
            </a:p>
          </p:txBody>
        </p:sp>
        <p:sp>
          <p:nvSpPr>
            <p:cNvPr id="749" name="Graphic 57">
              <a:extLst>
                <a:ext uri="{FF2B5EF4-FFF2-40B4-BE49-F238E27FC236}">
                  <a16:creationId xmlns:a16="http://schemas.microsoft.com/office/drawing/2014/main" id="{BC41D358-9127-4919-B66B-A3ED7D0F1144}"/>
                </a:ext>
              </a:extLst>
            </p:cNvPr>
            <p:cNvSpPr/>
            <p:nvPr/>
          </p:nvSpPr>
          <p:spPr>
            <a:xfrm>
              <a:off x="1579977" y="1732934"/>
              <a:ext cx="1250472" cy="4563994"/>
            </a:xfrm>
            <a:custGeom>
              <a:avLst/>
              <a:gdLst>
                <a:gd name="connsiteX0" fmla="*/ 488965 w 1250472"/>
                <a:gd name="connsiteY0" fmla="*/ 4460817 h 4563994"/>
                <a:gd name="connsiteX1" fmla="*/ 248799 w 1250472"/>
                <a:gd name="connsiteY1" fmla="*/ 4513821 h 4563994"/>
                <a:gd name="connsiteX2" fmla="*/ 156563 w 1250472"/>
                <a:gd name="connsiteY2" fmla="*/ 4549651 h 4563994"/>
                <a:gd name="connsiteX3" fmla="*/ 115411 w 1250472"/>
                <a:gd name="connsiteY3" fmla="*/ 4563369 h 4563994"/>
                <a:gd name="connsiteX4" fmla="*/ 55164 w 1250472"/>
                <a:gd name="connsiteY4" fmla="*/ 4504713 h 4563994"/>
                <a:gd name="connsiteX5" fmla="*/ 46769 w 1250472"/>
                <a:gd name="connsiteY5" fmla="*/ 4382847 h 4563994"/>
                <a:gd name="connsiteX6" fmla="*/ 87153 w 1250472"/>
                <a:gd name="connsiteY6" fmla="*/ 4222079 h 4563994"/>
                <a:gd name="connsiteX7" fmla="*/ 88689 w 1250472"/>
                <a:gd name="connsiteY7" fmla="*/ 4201502 h 4563994"/>
                <a:gd name="connsiteX8" fmla="*/ 89457 w 1250472"/>
                <a:gd name="connsiteY8" fmla="*/ 4126824 h 4563994"/>
                <a:gd name="connsiteX9" fmla="*/ 87921 w 1250472"/>
                <a:gd name="connsiteY9" fmla="*/ 3988168 h 4563994"/>
                <a:gd name="connsiteX10" fmla="*/ 90226 w 1250472"/>
                <a:gd name="connsiteY10" fmla="*/ 3972914 h 4563994"/>
                <a:gd name="connsiteX11" fmla="*/ 92530 w 1250472"/>
                <a:gd name="connsiteY11" fmla="*/ 3959197 h 4563994"/>
                <a:gd name="connsiteX12" fmla="*/ 93298 w 1250472"/>
                <a:gd name="connsiteY12" fmla="*/ 3947784 h 4563994"/>
                <a:gd name="connsiteX13" fmla="*/ 108552 w 1250472"/>
                <a:gd name="connsiteY13" fmla="*/ 3822077 h 4563994"/>
                <a:gd name="connsiteX14" fmla="*/ 115411 w 1250472"/>
                <a:gd name="connsiteY14" fmla="*/ 3642269 h 4563994"/>
                <a:gd name="connsiteX15" fmla="*/ 116179 w 1250472"/>
                <a:gd name="connsiteY15" fmla="*/ 3630088 h 4563994"/>
                <a:gd name="connsiteX16" fmla="*/ 116947 w 1250472"/>
                <a:gd name="connsiteY16" fmla="*/ 3140978 h 4563994"/>
                <a:gd name="connsiteX17" fmla="*/ 118484 w 1250472"/>
                <a:gd name="connsiteY17" fmla="*/ 3172967 h 4563994"/>
                <a:gd name="connsiteX18" fmla="*/ 124574 w 1250472"/>
                <a:gd name="connsiteY18" fmla="*/ 2997000 h 4563994"/>
                <a:gd name="connsiteX19" fmla="*/ 139060 w 1250472"/>
                <a:gd name="connsiteY19" fmla="*/ 2865971 h 4563994"/>
                <a:gd name="connsiteX20" fmla="*/ 197770 w 1250472"/>
                <a:gd name="connsiteY20" fmla="*/ 2475133 h 4563994"/>
                <a:gd name="connsiteX21" fmla="*/ 195466 w 1250472"/>
                <a:gd name="connsiteY21" fmla="*/ 2411923 h 4563994"/>
                <a:gd name="connsiteX22" fmla="*/ 142078 w 1250472"/>
                <a:gd name="connsiteY22" fmla="*/ 2223006 h 4563994"/>
                <a:gd name="connsiteX23" fmla="*/ 126824 w 1250472"/>
                <a:gd name="connsiteY23" fmla="*/ 2001332 h 4563994"/>
                <a:gd name="connsiteX24" fmla="*/ 158100 w 1250472"/>
                <a:gd name="connsiteY24" fmla="*/ 1906078 h 4563994"/>
                <a:gd name="connsiteX25" fmla="*/ 203093 w 1250472"/>
                <a:gd name="connsiteY25" fmla="*/ 1412414 h 4563994"/>
                <a:gd name="connsiteX26" fmla="*/ 134506 w 1250472"/>
                <a:gd name="connsiteY26" fmla="*/ 1060424 h 4563994"/>
                <a:gd name="connsiteX27" fmla="*/ 349 w 1250472"/>
                <a:gd name="connsiteY27" fmla="*/ 501246 h 4563994"/>
                <a:gd name="connsiteX28" fmla="*/ 49128 w 1250472"/>
                <a:gd name="connsiteY28" fmla="*/ 265086 h 4563994"/>
                <a:gd name="connsiteX29" fmla="*/ 166550 w 1250472"/>
                <a:gd name="connsiteY29" fmla="*/ 131752 h 4563994"/>
                <a:gd name="connsiteX30" fmla="*/ 187126 w 1250472"/>
                <a:gd name="connsiteY30" fmla="*/ 102013 h 4563994"/>
                <a:gd name="connsiteX31" fmla="*/ 213792 w 1250472"/>
                <a:gd name="connsiteY31" fmla="*/ 10600 h 4563994"/>
                <a:gd name="connsiteX32" fmla="*/ 390638 w 1250472"/>
                <a:gd name="connsiteY32" fmla="*/ 31176 h 4563994"/>
                <a:gd name="connsiteX33" fmla="*/ 591900 w 1250472"/>
                <a:gd name="connsiteY33" fmla="*/ 114962 h 4563994"/>
                <a:gd name="connsiteX34" fmla="*/ 625426 w 1250472"/>
                <a:gd name="connsiteY34" fmla="*/ 166759 h 4563994"/>
                <a:gd name="connsiteX35" fmla="*/ 723753 w 1250472"/>
                <a:gd name="connsiteY35" fmla="*/ 233810 h 4563994"/>
                <a:gd name="connsiteX36" fmla="*/ 739775 w 1250472"/>
                <a:gd name="connsiteY36" fmla="*/ 250545 h 4563994"/>
                <a:gd name="connsiteX37" fmla="*/ 1008143 w 1250472"/>
                <a:gd name="connsiteY37" fmla="*/ 613948 h 4563994"/>
                <a:gd name="connsiteX38" fmla="*/ 1154536 w 1250472"/>
                <a:gd name="connsiteY38" fmla="*/ 749532 h 4563994"/>
                <a:gd name="connsiteX39" fmla="*/ 1217801 w 1250472"/>
                <a:gd name="connsiteY39" fmla="*/ 822673 h 4563994"/>
                <a:gd name="connsiteX40" fmla="*/ 1249845 w 1250472"/>
                <a:gd name="connsiteY40" fmla="*/ 936967 h 4563994"/>
                <a:gd name="connsiteX41" fmla="*/ 1200297 w 1250472"/>
                <a:gd name="connsiteY41" fmla="*/ 1042866 h 4563994"/>
                <a:gd name="connsiteX42" fmla="*/ 1070695 w 1250472"/>
                <a:gd name="connsiteY42" fmla="*/ 1111453 h 4563994"/>
                <a:gd name="connsiteX43" fmla="*/ 1050118 w 1250472"/>
                <a:gd name="connsiteY43" fmla="*/ 1131261 h 4563994"/>
                <a:gd name="connsiteX44" fmla="*/ 1011216 w 1250472"/>
                <a:gd name="connsiteY44" fmla="*/ 1228765 h 4563994"/>
                <a:gd name="connsiteX45" fmla="*/ 1009679 w 1250472"/>
                <a:gd name="connsiteY45" fmla="*/ 1282866 h 4563994"/>
                <a:gd name="connsiteX46" fmla="*/ 1019611 w 1250472"/>
                <a:gd name="connsiteY46" fmla="*/ 1519794 h 4563994"/>
                <a:gd name="connsiteX47" fmla="*/ 1021147 w 1250472"/>
                <a:gd name="connsiteY47" fmla="*/ 1507613 h 4563994"/>
                <a:gd name="connsiteX48" fmla="*/ 1044796 w 1250472"/>
                <a:gd name="connsiteY48" fmla="*/ 1911400 h 4563994"/>
                <a:gd name="connsiteX49" fmla="*/ 1044796 w 1250472"/>
                <a:gd name="connsiteY49" fmla="*/ 1920564 h 4563994"/>
                <a:gd name="connsiteX50" fmla="*/ 1042491 w 1250472"/>
                <a:gd name="connsiteY50" fmla="*/ 1954857 h 4563994"/>
                <a:gd name="connsiteX51" fmla="*/ 964741 w 1250472"/>
                <a:gd name="connsiteY51" fmla="*/ 1973897 h 4563994"/>
                <a:gd name="connsiteX52" fmla="*/ 950255 w 1250472"/>
                <a:gd name="connsiteY52" fmla="*/ 1990632 h 4563994"/>
                <a:gd name="connsiteX53" fmla="*/ 912121 w 1250472"/>
                <a:gd name="connsiteY53" fmla="*/ 2509427 h 4563994"/>
                <a:gd name="connsiteX54" fmla="*/ 858732 w 1250472"/>
                <a:gd name="connsiteY54" fmla="*/ 3009949 h 4563994"/>
                <a:gd name="connsiteX55" fmla="*/ 708554 w 1250472"/>
                <a:gd name="connsiteY55" fmla="*/ 3633874 h 4563994"/>
                <a:gd name="connsiteX56" fmla="*/ 668170 w 1250472"/>
                <a:gd name="connsiteY56" fmla="*/ 3823559 h 4563994"/>
                <a:gd name="connsiteX57" fmla="*/ 644521 w 1250472"/>
                <a:gd name="connsiteY57" fmla="*/ 4072284 h 4563994"/>
                <a:gd name="connsiteX58" fmla="*/ 652916 w 1250472"/>
                <a:gd name="connsiteY58" fmla="*/ 4095164 h 4563994"/>
                <a:gd name="connsiteX59" fmla="*/ 734452 w 1250472"/>
                <a:gd name="connsiteY59" fmla="*/ 4235686 h 4563994"/>
                <a:gd name="connsiteX60" fmla="*/ 739775 w 1250472"/>
                <a:gd name="connsiteY60" fmla="*/ 4264657 h 4563994"/>
                <a:gd name="connsiteX61" fmla="*/ 738238 w 1250472"/>
                <a:gd name="connsiteY61" fmla="*/ 4270748 h 4563994"/>
                <a:gd name="connsiteX62" fmla="*/ 725289 w 1250472"/>
                <a:gd name="connsiteY62" fmla="*/ 4298183 h 4563994"/>
                <a:gd name="connsiteX63" fmla="*/ 566715 w 1250472"/>
                <a:gd name="connsiteY63" fmla="*/ 4436071 h 4563994"/>
                <a:gd name="connsiteX64" fmla="*/ 528581 w 1250472"/>
                <a:gd name="connsiteY64" fmla="*/ 4447484 h 4563994"/>
                <a:gd name="connsiteX65" fmla="*/ 517881 w 1250472"/>
                <a:gd name="connsiteY65" fmla="*/ 4453574 h 4563994"/>
                <a:gd name="connsiteX66" fmla="*/ 488965 w 1250472"/>
                <a:gd name="connsiteY66" fmla="*/ 4460817 h 45639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</a:cxnLst>
              <a:rect l="l" t="t" r="r" b="b"/>
              <a:pathLst>
                <a:path w="1250472" h="4563994">
                  <a:moveTo>
                    <a:pt x="488965" y="4460817"/>
                  </a:moveTo>
                  <a:cubicBezTo>
                    <a:pt x="402819" y="4492806"/>
                    <a:pt x="334945" y="4481064"/>
                    <a:pt x="248799" y="4513821"/>
                  </a:cubicBezTo>
                  <a:cubicBezTo>
                    <a:pt x="223669" y="4523698"/>
                    <a:pt x="180925" y="4539720"/>
                    <a:pt x="156563" y="4549651"/>
                  </a:cubicBezTo>
                  <a:cubicBezTo>
                    <a:pt x="148936" y="4552669"/>
                    <a:pt x="123038" y="4567155"/>
                    <a:pt x="115411" y="4563369"/>
                  </a:cubicBezTo>
                  <a:cubicBezTo>
                    <a:pt x="87976" y="4550419"/>
                    <a:pt x="67400" y="4535166"/>
                    <a:pt x="55164" y="4504713"/>
                  </a:cubicBezTo>
                  <a:cubicBezTo>
                    <a:pt x="25424" y="4465097"/>
                    <a:pt x="33819" y="4427017"/>
                    <a:pt x="46769" y="4382847"/>
                  </a:cubicBezTo>
                  <a:cubicBezTo>
                    <a:pt x="62023" y="4329513"/>
                    <a:pt x="81831" y="4277716"/>
                    <a:pt x="87153" y="4222079"/>
                  </a:cubicBezTo>
                  <a:cubicBezTo>
                    <a:pt x="87921" y="4215220"/>
                    <a:pt x="87921" y="4208361"/>
                    <a:pt x="88689" y="4201502"/>
                  </a:cubicBezTo>
                  <a:cubicBezTo>
                    <a:pt x="88689" y="4176372"/>
                    <a:pt x="88689" y="4152010"/>
                    <a:pt x="89457" y="4126824"/>
                  </a:cubicBezTo>
                  <a:cubicBezTo>
                    <a:pt x="90226" y="4080350"/>
                    <a:pt x="87153" y="4034643"/>
                    <a:pt x="87921" y="3988168"/>
                  </a:cubicBezTo>
                  <a:cubicBezTo>
                    <a:pt x="87921" y="3982846"/>
                    <a:pt x="86385" y="3977524"/>
                    <a:pt x="90226" y="3972914"/>
                  </a:cubicBezTo>
                  <a:cubicBezTo>
                    <a:pt x="92530" y="3968360"/>
                    <a:pt x="92530" y="3963751"/>
                    <a:pt x="92530" y="3959197"/>
                  </a:cubicBezTo>
                  <a:cubicBezTo>
                    <a:pt x="91762" y="3955411"/>
                    <a:pt x="90226" y="3951570"/>
                    <a:pt x="93298" y="3947784"/>
                  </a:cubicBezTo>
                  <a:cubicBezTo>
                    <a:pt x="100925" y="3905864"/>
                    <a:pt x="103230" y="3863998"/>
                    <a:pt x="108552" y="3822077"/>
                  </a:cubicBezTo>
                  <a:cubicBezTo>
                    <a:pt x="116179" y="3762653"/>
                    <a:pt x="114643" y="3702461"/>
                    <a:pt x="115411" y="3642269"/>
                  </a:cubicBezTo>
                  <a:cubicBezTo>
                    <a:pt x="116947" y="3638483"/>
                    <a:pt x="116179" y="3633874"/>
                    <a:pt x="116179" y="3630088"/>
                  </a:cubicBezTo>
                  <a:cubicBezTo>
                    <a:pt x="116179" y="3467069"/>
                    <a:pt x="116179" y="3304051"/>
                    <a:pt x="116947" y="3140978"/>
                  </a:cubicBezTo>
                  <a:cubicBezTo>
                    <a:pt x="117715" y="3151623"/>
                    <a:pt x="117715" y="3162323"/>
                    <a:pt x="118484" y="3172967"/>
                  </a:cubicBezTo>
                  <a:cubicBezTo>
                    <a:pt x="118484" y="3115080"/>
                    <a:pt x="117715" y="3054119"/>
                    <a:pt x="124574" y="2997000"/>
                  </a:cubicBezTo>
                  <a:cubicBezTo>
                    <a:pt x="129128" y="2953598"/>
                    <a:pt x="134506" y="2910141"/>
                    <a:pt x="139060" y="2865971"/>
                  </a:cubicBezTo>
                  <a:cubicBezTo>
                    <a:pt x="154314" y="2734941"/>
                    <a:pt x="174890" y="2605449"/>
                    <a:pt x="197770" y="2475133"/>
                  </a:cubicBezTo>
                  <a:cubicBezTo>
                    <a:pt x="201557" y="2453789"/>
                    <a:pt x="201557" y="2433212"/>
                    <a:pt x="195466" y="2411923"/>
                  </a:cubicBezTo>
                  <a:cubicBezTo>
                    <a:pt x="176426" y="2349426"/>
                    <a:pt x="158868" y="2286216"/>
                    <a:pt x="142078" y="2223006"/>
                  </a:cubicBezTo>
                  <a:cubicBezTo>
                    <a:pt x="123038" y="2149864"/>
                    <a:pt x="113106" y="2076723"/>
                    <a:pt x="126824" y="2001332"/>
                  </a:cubicBezTo>
                  <a:cubicBezTo>
                    <a:pt x="132914" y="1967806"/>
                    <a:pt x="146632" y="1937354"/>
                    <a:pt x="158100" y="1906078"/>
                  </a:cubicBezTo>
                  <a:cubicBezTo>
                    <a:pt x="216810" y="1746846"/>
                    <a:pt x="224437" y="1579273"/>
                    <a:pt x="203093" y="1412414"/>
                  </a:cubicBezTo>
                  <a:cubicBezTo>
                    <a:pt x="187839" y="1293566"/>
                    <a:pt x="162709" y="1177023"/>
                    <a:pt x="134506" y="1060424"/>
                  </a:cubicBezTo>
                  <a:cubicBezTo>
                    <a:pt x="89512" y="877598"/>
                    <a:pt x="-6510" y="694003"/>
                    <a:pt x="349" y="501246"/>
                  </a:cubicBezTo>
                  <a:cubicBezTo>
                    <a:pt x="3422" y="419709"/>
                    <a:pt x="16371" y="340477"/>
                    <a:pt x="49128" y="265086"/>
                  </a:cubicBezTo>
                  <a:cubicBezTo>
                    <a:pt x="73545" y="208735"/>
                    <a:pt x="117715" y="166814"/>
                    <a:pt x="166550" y="131752"/>
                  </a:cubicBezTo>
                  <a:cubicBezTo>
                    <a:pt x="177249" y="124125"/>
                    <a:pt x="184108" y="115017"/>
                    <a:pt x="187126" y="102013"/>
                  </a:cubicBezTo>
                  <a:cubicBezTo>
                    <a:pt x="195521" y="71560"/>
                    <a:pt x="204684" y="41053"/>
                    <a:pt x="213792" y="10600"/>
                  </a:cubicBezTo>
                  <a:cubicBezTo>
                    <a:pt x="222956" y="-20621"/>
                    <a:pt x="371598" y="26622"/>
                    <a:pt x="390638" y="31176"/>
                  </a:cubicBezTo>
                  <a:cubicBezTo>
                    <a:pt x="435631" y="42589"/>
                    <a:pt x="583505" y="61629"/>
                    <a:pt x="591900" y="114962"/>
                  </a:cubicBezTo>
                  <a:cubicBezTo>
                    <a:pt x="594973" y="137075"/>
                    <a:pt x="604850" y="154578"/>
                    <a:pt x="625426" y="166759"/>
                  </a:cubicBezTo>
                  <a:cubicBezTo>
                    <a:pt x="658951" y="188104"/>
                    <a:pt x="690995" y="211698"/>
                    <a:pt x="723753" y="233810"/>
                  </a:cubicBezTo>
                  <a:cubicBezTo>
                    <a:pt x="730611" y="238364"/>
                    <a:pt x="735166" y="244455"/>
                    <a:pt x="739775" y="250545"/>
                  </a:cubicBezTo>
                  <a:cubicBezTo>
                    <a:pt x="828225" y="372466"/>
                    <a:pt x="915852" y="495100"/>
                    <a:pt x="1008143" y="613948"/>
                  </a:cubicBezTo>
                  <a:cubicBezTo>
                    <a:pt x="1049295" y="667282"/>
                    <a:pt x="1095057" y="716061"/>
                    <a:pt x="1154536" y="749532"/>
                  </a:cubicBezTo>
                  <a:cubicBezTo>
                    <a:pt x="1185043" y="767035"/>
                    <a:pt x="1203315" y="792220"/>
                    <a:pt x="1217801" y="822673"/>
                  </a:cubicBezTo>
                  <a:cubicBezTo>
                    <a:pt x="1235359" y="858503"/>
                    <a:pt x="1246004" y="896583"/>
                    <a:pt x="1249845" y="936967"/>
                  </a:cubicBezTo>
                  <a:cubicBezTo>
                    <a:pt x="1254399" y="982673"/>
                    <a:pt x="1233823" y="1015431"/>
                    <a:pt x="1200297" y="1042866"/>
                  </a:cubicBezTo>
                  <a:cubicBezTo>
                    <a:pt x="1161394" y="1074087"/>
                    <a:pt x="1117224" y="1094663"/>
                    <a:pt x="1070695" y="1111453"/>
                  </a:cubicBezTo>
                  <a:cubicBezTo>
                    <a:pt x="1060763" y="1115239"/>
                    <a:pt x="1054673" y="1120616"/>
                    <a:pt x="1050118" y="1131261"/>
                  </a:cubicBezTo>
                  <a:cubicBezTo>
                    <a:pt x="1037937" y="1164018"/>
                    <a:pt x="1024220" y="1196007"/>
                    <a:pt x="1011216" y="1228765"/>
                  </a:cubicBezTo>
                  <a:cubicBezTo>
                    <a:pt x="1004357" y="1246268"/>
                    <a:pt x="1008911" y="1264595"/>
                    <a:pt x="1009679" y="1282866"/>
                  </a:cubicBezTo>
                  <a:cubicBezTo>
                    <a:pt x="1013465" y="1362098"/>
                    <a:pt x="1018843" y="1440562"/>
                    <a:pt x="1019611" y="1519794"/>
                  </a:cubicBezTo>
                  <a:cubicBezTo>
                    <a:pt x="1020379" y="1516008"/>
                    <a:pt x="1021147" y="1512167"/>
                    <a:pt x="1021147" y="1507613"/>
                  </a:cubicBezTo>
                  <a:cubicBezTo>
                    <a:pt x="1021147" y="1641715"/>
                    <a:pt x="1037937" y="1778067"/>
                    <a:pt x="1044796" y="1911400"/>
                  </a:cubicBezTo>
                  <a:cubicBezTo>
                    <a:pt x="1044796" y="1914473"/>
                    <a:pt x="1044796" y="1917491"/>
                    <a:pt x="1044796" y="1920564"/>
                  </a:cubicBezTo>
                  <a:cubicBezTo>
                    <a:pt x="1042491" y="1931976"/>
                    <a:pt x="1045564" y="1943444"/>
                    <a:pt x="1042491" y="1954857"/>
                  </a:cubicBezTo>
                  <a:cubicBezTo>
                    <a:pt x="1016593" y="1960948"/>
                    <a:pt x="990640" y="1967806"/>
                    <a:pt x="964741" y="1973897"/>
                  </a:cubicBezTo>
                  <a:cubicBezTo>
                    <a:pt x="954810" y="1976201"/>
                    <a:pt x="951023" y="1979987"/>
                    <a:pt x="950255" y="1990632"/>
                  </a:cubicBezTo>
                  <a:cubicBezTo>
                    <a:pt x="939556" y="2163582"/>
                    <a:pt x="926606" y="2336477"/>
                    <a:pt x="912121" y="2509427"/>
                  </a:cubicBezTo>
                  <a:cubicBezTo>
                    <a:pt x="897635" y="2676286"/>
                    <a:pt x="882381" y="2843858"/>
                    <a:pt x="858732" y="3009949"/>
                  </a:cubicBezTo>
                  <a:cubicBezTo>
                    <a:pt x="828993" y="3222515"/>
                    <a:pt x="777909" y="3430471"/>
                    <a:pt x="708554" y="3633874"/>
                  </a:cubicBezTo>
                  <a:cubicBezTo>
                    <a:pt x="687978" y="3695602"/>
                    <a:pt x="681119" y="3760349"/>
                    <a:pt x="668170" y="3823559"/>
                  </a:cubicBezTo>
                  <a:cubicBezTo>
                    <a:pt x="659774" y="3866247"/>
                    <a:pt x="652916" y="4029595"/>
                    <a:pt x="644521" y="4072284"/>
                  </a:cubicBezTo>
                  <a:cubicBezTo>
                    <a:pt x="642216" y="4082928"/>
                    <a:pt x="645289" y="4089019"/>
                    <a:pt x="652916" y="4095164"/>
                  </a:cubicBezTo>
                  <a:cubicBezTo>
                    <a:pt x="671187" y="4110418"/>
                    <a:pt x="716181" y="4220432"/>
                    <a:pt x="734452" y="4235686"/>
                  </a:cubicBezTo>
                  <a:cubicBezTo>
                    <a:pt x="744384" y="4244081"/>
                    <a:pt x="752011" y="4251708"/>
                    <a:pt x="739775" y="4264657"/>
                  </a:cubicBezTo>
                  <a:cubicBezTo>
                    <a:pt x="738238" y="4266194"/>
                    <a:pt x="739006" y="4268443"/>
                    <a:pt x="738238" y="4270748"/>
                  </a:cubicBezTo>
                  <a:cubicBezTo>
                    <a:pt x="739006" y="4282161"/>
                    <a:pt x="731380" y="4289788"/>
                    <a:pt x="725289" y="4298183"/>
                  </a:cubicBezTo>
                  <a:cubicBezTo>
                    <a:pt x="683368" y="4356071"/>
                    <a:pt x="632285" y="4404850"/>
                    <a:pt x="566715" y="4436071"/>
                  </a:cubicBezTo>
                  <a:cubicBezTo>
                    <a:pt x="556784" y="4440625"/>
                    <a:pt x="530117" y="4445234"/>
                    <a:pt x="528581" y="4447484"/>
                  </a:cubicBezTo>
                  <a:cubicBezTo>
                    <a:pt x="525508" y="4450556"/>
                    <a:pt x="521722" y="4451270"/>
                    <a:pt x="517881" y="4453574"/>
                  </a:cubicBezTo>
                  <a:cubicBezTo>
                    <a:pt x="504218" y="4464219"/>
                    <a:pt x="491269" y="4468444"/>
                    <a:pt x="488965" y="4460817"/>
                  </a:cubicBezTo>
                  <a:close/>
                </a:path>
              </a:pathLst>
            </a:custGeom>
            <a:solidFill>
              <a:srgbClr val="72CCD1"/>
            </a:solidFill>
            <a:ln w="547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 sz="2700" dirty="0">
                <a:cs typeface="B Nazanin" panose="00000400000000000000" pitchFamily="2" charset="-78"/>
              </a:endParaRPr>
            </a:p>
          </p:txBody>
        </p:sp>
        <p:sp>
          <p:nvSpPr>
            <p:cNvPr id="750" name="Graphic 57">
              <a:extLst>
                <a:ext uri="{FF2B5EF4-FFF2-40B4-BE49-F238E27FC236}">
                  <a16:creationId xmlns:a16="http://schemas.microsoft.com/office/drawing/2014/main" id="{00DC2DF0-2F6D-4E3F-8BB2-3905BA616D91}"/>
                </a:ext>
              </a:extLst>
            </p:cNvPr>
            <p:cNvSpPr/>
            <p:nvPr/>
          </p:nvSpPr>
          <p:spPr>
            <a:xfrm>
              <a:off x="1748721" y="1925646"/>
              <a:ext cx="911168" cy="4251315"/>
            </a:xfrm>
            <a:custGeom>
              <a:avLst/>
              <a:gdLst>
                <a:gd name="connsiteX0" fmla="*/ 314185 w 911168"/>
                <a:gd name="connsiteY0" fmla="*/ 3879626 h 4251315"/>
                <a:gd name="connsiteX1" fmla="*/ 340083 w 911168"/>
                <a:gd name="connsiteY1" fmla="*/ 4230738 h 4251315"/>
                <a:gd name="connsiteX2" fmla="*/ 348478 w 911168"/>
                <a:gd name="connsiteY2" fmla="*/ 4251314 h 4251315"/>
                <a:gd name="connsiteX3" fmla="*/ 314185 w 911168"/>
                <a:gd name="connsiteY3" fmla="*/ 3879626 h 4251315"/>
                <a:gd name="connsiteX4" fmla="*/ 314185 w 911168"/>
                <a:gd name="connsiteY4" fmla="*/ 3879626 h 4251315"/>
                <a:gd name="connsiteX5" fmla="*/ 354569 w 911168"/>
                <a:gd name="connsiteY5" fmla="*/ 3577238 h 4251315"/>
                <a:gd name="connsiteX6" fmla="*/ 314130 w 911168"/>
                <a:gd name="connsiteY6" fmla="*/ 3851478 h 4251315"/>
                <a:gd name="connsiteX7" fmla="*/ 354569 w 911168"/>
                <a:gd name="connsiteY7" fmla="*/ 3577238 h 4251315"/>
                <a:gd name="connsiteX8" fmla="*/ 354569 w 911168"/>
                <a:gd name="connsiteY8" fmla="*/ 3577238 h 4251315"/>
                <a:gd name="connsiteX9" fmla="*/ 575694 w 911168"/>
                <a:gd name="connsiteY9" fmla="*/ 2627332 h 4251315"/>
                <a:gd name="connsiteX10" fmla="*/ 362964 w 911168"/>
                <a:gd name="connsiteY10" fmla="*/ 3549035 h 4251315"/>
                <a:gd name="connsiteX11" fmla="*/ 407957 w 911168"/>
                <a:gd name="connsiteY11" fmla="*/ 3439350 h 4251315"/>
                <a:gd name="connsiteX12" fmla="*/ 497176 w 911168"/>
                <a:gd name="connsiteY12" fmla="*/ 3079020 h 4251315"/>
                <a:gd name="connsiteX13" fmla="*/ 562745 w 911168"/>
                <a:gd name="connsiteY13" fmla="*/ 2708813 h 4251315"/>
                <a:gd name="connsiteX14" fmla="*/ 575694 w 911168"/>
                <a:gd name="connsiteY14" fmla="*/ 2627332 h 4251315"/>
                <a:gd name="connsiteX15" fmla="*/ 575694 w 911168"/>
                <a:gd name="connsiteY15" fmla="*/ 2627332 h 4251315"/>
                <a:gd name="connsiteX16" fmla="*/ 642800 w 911168"/>
                <a:gd name="connsiteY16" fmla="*/ 2197701 h 4251315"/>
                <a:gd name="connsiteX17" fmla="*/ 585626 w 911168"/>
                <a:gd name="connsiteY17" fmla="*/ 2566372 h 4251315"/>
                <a:gd name="connsiteX18" fmla="*/ 642800 w 911168"/>
                <a:gd name="connsiteY18" fmla="*/ 2197701 h 4251315"/>
                <a:gd name="connsiteX19" fmla="*/ 642800 w 911168"/>
                <a:gd name="connsiteY19" fmla="*/ 2197701 h 4251315"/>
                <a:gd name="connsiteX20" fmla="*/ 232593 w 911168"/>
                <a:gd name="connsiteY20" fmla="*/ 1828592 h 4251315"/>
                <a:gd name="connsiteX21" fmla="*/ 265405 w 911168"/>
                <a:gd name="connsiteY21" fmla="*/ 1836328 h 4251315"/>
                <a:gd name="connsiteX22" fmla="*/ 266777 w 911168"/>
                <a:gd name="connsiteY22" fmla="*/ 1834627 h 4251315"/>
                <a:gd name="connsiteX23" fmla="*/ 360769 w 911168"/>
                <a:gd name="connsiteY23" fmla="*/ 1853393 h 4251315"/>
                <a:gd name="connsiteX24" fmla="*/ 494213 w 911168"/>
                <a:gd name="connsiteY24" fmla="*/ 1840444 h 4251315"/>
                <a:gd name="connsiteX25" fmla="*/ 268533 w 911168"/>
                <a:gd name="connsiteY25" fmla="*/ 1831280 h 4251315"/>
                <a:gd name="connsiteX26" fmla="*/ 267490 w 911168"/>
                <a:gd name="connsiteY26" fmla="*/ 1832323 h 4251315"/>
                <a:gd name="connsiteX27" fmla="*/ 232593 w 911168"/>
                <a:gd name="connsiteY27" fmla="*/ 1828592 h 4251315"/>
                <a:gd name="connsiteX28" fmla="*/ 232593 w 911168"/>
                <a:gd name="connsiteY28" fmla="*/ 1828592 h 4251315"/>
                <a:gd name="connsiteX29" fmla="*/ 0 w 911168"/>
                <a:gd name="connsiteY29" fmla="*/ 1781020 h 4251315"/>
                <a:gd name="connsiteX30" fmla="*/ 95309 w 911168"/>
                <a:gd name="connsiteY30" fmla="*/ 1803132 h 4251315"/>
                <a:gd name="connsiteX31" fmla="*/ 95309 w 911168"/>
                <a:gd name="connsiteY31" fmla="*/ 1803132 h 4251315"/>
                <a:gd name="connsiteX32" fmla="*/ 182991 w 911168"/>
                <a:gd name="connsiteY32" fmla="*/ 1819154 h 4251315"/>
                <a:gd name="connsiteX33" fmla="*/ 98930 w 911168"/>
                <a:gd name="connsiteY33" fmla="*/ 1800224 h 4251315"/>
                <a:gd name="connsiteX34" fmla="*/ 99095 w 911168"/>
                <a:gd name="connsiteY34" fmla="*/ 1800114 h 4251315"/>
                <a:gd name="connsiteX35" fmla="*/ 0 w 911168"/>
                <a:gd name="connsiteY35" fmla="*/ 1781020 h 4251315"/>
                <a:gd name="connsiteX36" fmla="*/ 0 w 911168"/>
                <a:gd name="connsiteY36" fmla="*/ 1781020 h 4251315"/>
                <a:gd name="connsiteX37" fmla="*/ 535310 w 911168"/>
                <a:gd name="connsiteY37" fmla="*/ 1091635 h 4251315"/>
                <a:gd name="connsiteX38" fmla="*/ 534542 w 911168"/>
                <a:gd name="connsiteY38" fmla="*/ 1097726 h 4251315"/>
                <a:gd name="connsiteX39" fmla="*/ 612292 w 911168"/>
                <a:gd name="connsiteY39" fmla="*/ 1518193 h 4251315"/>
                <a:gd name="connsiteX40" fmla="*/ 651195 w 911168"/>
                <a:gd name="connsiteY40" fmla="*/ 1730704 h 4251315"/>
                <a:gd name="connsiteX41" fmla="*/ 654542 w 911168"/>
                <a:gd name="connsiteY41" fmla="*/ 1747055 h 4251315"/>
                <a:gd name="connsiteX42" fmla="*/ 659590 w 911168"/>
                <a:gd name="connsiteY42" fmla="*/ 1763406 h 4251315"/>
                <a:gd name="connsiteX43" fmla="*/ 658054 w 911168"/>
                <a:gd name="connsiteY43" fmla="*/ 1743983 h 4251315"/>
                <a:gd name="connsiteX44" fmla="*/ 655201 w 911168"/>
                <a:gd name="connsiteY44" fmla="*/ 1729387 h 4251315"/>
                <a:gd name="connsiteX45" fmla="*/ 655969 w 911168"/>
                <a:gd name="connsiteY45" fmla="*/ 1729168 h 4251315"/>
                <a:gd name="connsiteX46" fmla="*/ 655036 w 911168"/>
                <a:gd name="connsiteY46" fmla="*/ 1725382 h 4251315"/>
                <a:gd name="connsiteX47" fmla="*/ 645105 w 911168"/>
                <a:gd name="connsiteY47" fmla="*/ 1526588 h 4251315"/>
                <a:gd name="connsiteX48" fmla="*/ 644336 w 911168"/>
                <a:gd name="connsiteY48" fmla="*/ 1518961 h 4251315"/>
                <a:gd name="connsiteX49" fmla="*/ 610811 w 911168"/>
                <a:gd name="connsiteY49" fmla="*/ 1411526 h 4251315"/>
                <a:gd name="connsiteX50" fmla="*/ 577999 w 911168"/>
                <a:gd name="connsiteY50" fmla="*/ 1305627 h 4251315"/>
                <a:gd name="connsiteX51" fmla="*/ 576462 w 911168"/>
                <a:gd name="connsiteY51" fmla="*/ 1209660 h 4251315"/>
                <a:gd name="connsiteX52" fmla="*/ 535310 w 911168"/>
                <a:gd name="connsiteY52" fmla="*/ 1091635 h 4251315"/>
                <a:gd name="connsiteX53" fmla="*/ 535310 w 911168"/>
                <a:gd name="connsiteY53" fmla="*/ 1091635 h 4251315"/>
                <a:gd name="connsiteX54" fmla="*/ 805983 w 911168"/>
                <a:gd name="connsiteY54" fmla="*/ 975805 h 4251315"/>
                <a:gd name="connsiteX55" fmla="*/ 755667 w 911168"/>
                <a:gd name="connsiteY55" fmla="*/ 1044337 h 4251315"/>
                <a:gd name="connsiteX56" fmla="*/ 805983 w 911168"/>
                <a:gd name="connsiteY56" fmla="*/ 975805 h 4251315"/>
                <a:gd name="connsiteX57" fmla="*/ 805983 w 911168"/>
                <a:gd name="connsiteY57" fmla="*/ 975805 h 4251315"/>
                <a:gd name="connsiteX58" fmla="*/ 288231 w 911168"/>
                <a:gd name="connsiteY58" fmla="*/ 878301 h 4251315"/>
                <a:gd name="connsiteX59" fmla="*/ 285159 w 911168"/>
                <a:gd name="connsiteY59" fmla="*/ 881374 h 4251315"/>
                <a:gd name="connsiteX60" fmla="*/ 293554 w 911168"/>
                <a:gd name="connsiteY60" fmla="*/ 887465 h 4251315"/>
                <a:gd name="connsiteX61" fmla="*/ 588643 w 911168"/>
                <a:gd name="connsiteY61" fmla="*/ 1112925 h 4251315"/>
                <a:gd name="connsiteX62" fmla="*/ 616847 w 911168"/>
                <a:gd name="connsiteY62" fmla="*/ 1117479 h 4251315"/>
                <a:gd name="connsiteX63" fmla="*/ 688507 w 911168"/>
                <a:gd name="connsiteY63" fmla="*/ 1093885 h 4251315"/>
                <a:gd name="connsiteX64" fmla="*/ 689275 w 911168"/>
                <a:gd name="connsiteY64" fmla="*/ 1092349 h 4251315"/>
                <a:gd name="connsiteX65" fmla="*/ 688507 w 911168"/>
                <a:gd name="connsiteY65" fmla="*/ 1090044 h 4251315"/>
                <a:gd name="connsiteX66" fmla="*/ 641977 w 911168"/>
                <a:gd name="connsiteY66" fmla="*/ 1094598 h 4251315"/>
                <a:gd name="connsiteX67" fmla="*/ 520001 w 911168"/>
                <a:gd name="connsiteY67" fmla="*/ 1038960 h 4251315"/>
                <a:gd name="connsiteX68" fmla="*/ 320220 w 911168"/>
                <a:gd name="connsiteY68" fmla="*/ 901072 h 4251315"/>
                <a:gd name="connsiteX69" fmla="*/ 288231 w 911168"/>
                <a:gd name="connsiteY69" fmla="*/ 878301 h 4251315"/>
                <a:gd name="connsiteX70" fmla="*/ 288231 w 911168"/>
                <a:gd name="connsiteY70" fmla="*/ 878301 h 4251315"/>
                <a:gd name="connsiteX71" fmla="*/ 840276 w 911168"/>
                <a:gd name="connsiteY71" fmla="*/ 854707 h 4251315"/>
                <a:gd name="connsiteX72" fmla="*/ 911168 w 911168"/>
                <a:gd name="connsiteY72" fmla="*/ 876820 h 4251315"/>
                <a:gd name="connsiteX73" fmla="*/ 840276 w 911168"/>
                <a:gd name="connsiteY73" fmla="*/ 854707 h 4251315"/>
                <a:gd name="connsiteX74" fmla="*/ 840276 w 911168"/>
                <a:gd name="connsiteY74" fmla="*/ 854707 h 4251315"/>
                <a:gd name="connsiteX75" fmla="*/ 731250 w 911168"/>
                <a:gd name="connsiteY75" fmla="*/ 722142 h 4251315"/>
                <a:gd name="connsiteX76" fmla="*/ 825023 w 911168"/>
                <a:gd name="connsiteY76" fmla="*/ 837917 h 4251315"/>
                <a:gd name="connsiteX77" fmla="*/ 731250 w 911168"/>
                <a:gd name="connsiteY77" fmla="*/ 722142 h 4251315"/>
                <a:gd name="connsiteX78" fmla="*/ 731250 w 911168"/>
                <a:gd name="connsiteY78" fmla="*/ 722142 h 4251315"/>
                <a:gd name="connsiteX79" fmla="*/ 666449 w 911168"/>
                <a:gd name="connsiteY79" fmla="*/ 604062 h 4251315"/>
                <a:gd name="connsiteX80" fmla="*/ 753363 w 911168"/>
                <a:gd name="connsiteY80" fmla="*/ 633033 h 4251315"/>
                <a:gd name="connsiteX81" fmla="*/ 666449 w 911168"/>
                <a:gd name="connsiteY81" fmla="*/ 604062 h 4251315"/>
                <a:gd name="connsiteX82" fmla="*/ 666449 w 911168"/>
                <a:gd name="connsiteY82" fmla="*/ 604062 h 4251315"/>
                <a:gd name="connsiteX83" fmla="*/ 857835 w 911168"/>
                <a:gd name="connsiteY83" fmla="*/ 574377 h 4251315"/>
                <a:gd name="connsiteX84" fmla="*/ 760221 w 911168"/>
                <a:gd name="connsiteY84" fmla="*/ 632265 h 4251315"/>
                <a:gd name="connsiteX85" fmla="*/ 798356 w 911168"/>
                <a:gd name="connsiteY85" fmla="*/ 629192 h 4251315"/>
                <a:gd name="connsiteX86" fmla="*/ 845654 w 911168"/>
                <a:gd name="connsiteY86" fmla="*/ 590345 h 4251315"/>
                <a:gd name="connsiteX87" fmla="*/ 857835 w 911168"/>
                <a:gd name="connsiteY87" fmla="*/ 574377 h 4251315"/>
                <a:gd name="connsiteX88" fmla="*/ 857835 w 911168"/>
                <a:gd name="connsiteY88" fmla="*/ 574377 h 4251315"/>
                <a:gd name="connsiteX89" fmla="*/ 710674 w 911168"/>
                <a:gd name="connsiteY89" fmla="*/ 399178 h 4251315"/>
                <a:gd name="connsiteX90" fmla="*/ 707601 w 911168"/>
                <a:gd name="connsiteY90" fmla="*/ 400714 h 4251315"/>
                <a:gd name="connsiteX91" fmla="*/ 719782 w 911168"/>
                <a:gd name="connsiteY91" fmla="*/ 468533 h 4251315"/>
                <a:gd name="connsiteX92" fmla="*/ 742663 w 911168"/>
                <a:gd name="connsiteY92" fmla="*/ 593472 h 4251315"/>
                <a:gd name="connsiteX93" fmla="*/ 760221 w 911168"/>
                <a:gd name="connsiteY93" fmla="*/ 604885 h 4251315"/>
                <a:gd name="connsiteX94" fmla="*/ 769385 w 911168"/>
                <a:gd name="connsiteY94" fmla="*/ 602580 h 4251315"/>
                <a:gd name="connsiteX95" fmla="*/ 777780 w 911168"/>
                <a:gd name="connsiteY95" fmla="*/ 588095 h 4251315"/>
                <a:gd name="connsiteX96" fmla="*/ 748809 w 911168"/>
                <a:gd name="connsiteY96" fmla="*/ 505077 h 4251315"/>
                <a:gd name="connsiteX97" fmla="*/ 710674 w 911168"/>
                <a:gd name="connsiteY97" fmla="*/ 399178 h 4251315"/>
                <a:gd name="connsiteX98" fmla="*/ 710674 w 911168"/>
                <a:gd name="connsiteY98" fmla="*/ 399178 h 4251315"/>
                <a:gd name="connsiteX99" fmla="*/ 387107 w 911168"/>
                <a:gd name="connsiteY99" fmla="*/ 243787 h 4251315"/>
                <a:gd name="connsiteX100" fmla="*/ 403403 w 911168"/>
                <a:gd name="connsiteY100" fmla="*/ 277696 h 4251315"/>
                <a:gd name="connsiteX101" fmla="*/ 412237 w 911168"/>
                <a:gd name="connsiteY101" fmla="*/ 293169 h 4251315"/>
                <a:gd name="connsiteX102" fmla="*/ 397258 w 911168"/>
                <a:gd name="connsiteY102" fmla="*/ 278080 h 4251315"/>
                <a:gd name="connsiteX103" fmla="*/ 404116 w 911168"/>
                <a:gd name="connsiteY103" fmla="*/ 290261 h 4251315"/>
                <a:gd name="connsiteX104" fmla="*/ 561209 w 911168"/>
                <a:gd name="connsiteY104" fmla="*/ 481483 h 4251315"/>
                <a:gd name="connsiteX105" fmla="*/ 638959 w 911168"/>
                <a:gd name="connsiteY105" fmla="*/ 573664 h 4251315"/>
                <a:gd name="connsiteX106" fmla="*/ 648891 w 911168"/>
                <a:gd name="connsiteY106" fmla="*/ 582827 h 4251315"/>
                <a:gd name="connsiteX107" fmla="*/ 638959 w 911168"/>
                <a:gd name="connsiteY107" fmla="*/ 569878 h 4251315"/>
                <a:gd name="connsiteX108" fmla="*/ 638959 w 911168"/>
                <a:gd name="connsiteY108" fmla="*/ 570646 h 4251315"/>
                <a:gd name="connsiteX109" fmla="*/ 597039 w 911168"/>
                <a:gd name="connsiteY109" fmla="*/ 508204 h 4251315"/>
                <a:gd name="connsiteX110" fmla="*/ 487244 w 911168"/>
                <a:gd name="connsiteY110" fmla="*/ 374157 h 4251315"/>
                <a:gd name="connsiteX111" fmla="*/ 443403 w 911168"/>
                <a:gd name="connsiteY111" fmla="*/ 324720 h 4251315"/>
                <a:gd name="connsiteX112" fmla="*/ 420303 w 911168"/>
                <a:gd name="connsiteY112" fmla="*/ 301400 h 4251315"/>
                <a:gd name="connsiteX113" fmla="*/ 415749 w 911168"/>
                <a:gd name="connsiteY113" fmla="*/ 269191 h 4251315"/>
                <a:gd name="connsiteX114" fmla="*/ 387107 w 911168"/>
                <a:gd name="connsiteY114" fmla="*/ 243787 h 4251315"/>
                <a:gd name="connsiteX115" fmla="*/ 387107 w 911168"/>
                <a:gd name="connsiteY115" fmla="*/ 243787 h 4251315"/>
                <a:gd name="connsiteX116" fmla="*/ 293334 w 911168"/>
                <a:gd name="connsiteY116" fmla="*/ 136352 h 4251315"/>
                <a:gd name="connsiteX117" fmla="*/ 375694 w 911168"/>
                <a:gd name="connsiteY117" fmla="*/ 223979 h 4251315"/>
                <a:gd name="connsiteX118" fmla="*/ 293334 w 911168"/>
                <a:gd name="connsiteY118" fmla="*/ 136352 h 4251315"/>
                <a:gd name="connsiteX119" fmla="*/ 293334 w 911168"/>
                <a:gd name="connsiteY119" fmla="*/ 136352 h 4251315"/>
                <a:gd name="connsiteX120" fmla="*/ 96626 w 911168"/>
                <a:gd name="connsiteY120" fmla="*/ 0 h 4251315"/>
                <a:gd name="connsiteX121" fmla="*/ 223979 w 911168"/>
                <a:gd name="connsiteY121" fmla="*/ 99040 h 4251315"/>
                <a:gd name="connsiteX122" fmla="*/ 274294 w 911168"/>
                <a:gd name="connsiteY122" fmla="*/ 123402 h 4251315"/>
                <a:gd name="connsiteX123" fmla="*/ 96626 w 911168"/>
                <a:gd name="connsiteY123" fmla="*/ 0 h 4251315"/>
                <a:gd name="connsiteX124" fmla="*/ 96626 w 911168"/>
                <a:gd name="connsiteY124" fmla="*/ 0 h 42513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</a:cxnLst>
              <a:rect l="l" t="t" r="r" b="b"/>
              <a:pathLst>
                <a:path w="911168" h="4251315">
                  <a:moveTo>
                    <a:pt x="314185" y="3879626"/>
                  </a:moveTo>
                  <a:cubicBezTo>
                    <a:pt x="308094" y="3925332"/>
                    <a:pt x="334761" y="4185031"/>
                    <a:pt x="340083" y="4230738"/>
                  </a:cubicBezTo>
                  <a:cubicBezTo>
                    <a:pt x="340851" y="4238365"/>
                    <a:pt x="340083" y="4246705"/>
                    <a:pt x="348478" y="4251314"/>
                  </a:cubicBezTo>
                  <a:cubicBezTo>
                    <a:pt x="355337" y="4252082"/>
                    <a:pt x="321043" y="3930710"/>
                    <a:pt x="314185" y="3879626"/>
                  </a:cubicBezTo>
                  <a:lnTo>
                    <a:pt x="314185" y="3879626"/>
                  </a:lnTo>
                  <a:close/>
                  <a:moveTo>
                    <a:pt x="354569" y="3577238"/>
                  </a:moveTo>
                  <a:cubicBezTo>
                    <a:pt x="309576" y="3645826"/>
                    <a:pt x="290536" y="3779872"/>
                    <a:pt x="314130" y="3851478"/>
                  </a:cubicBezTo>
                  <a:cubicBezTo>
                    <a:pt x="323293" y="3759296"/>
                    <a:pt x="339315" y="3668651"/>
                    <a:pt x="354569" y="3577238"/>
                  </a:cubicBezTo>
                  <a:lnTo>
                    <a:pt x="354569" y="3577238"/>
                  </a:lnTo>
                  <a:close/>
                  <a:moveTo>
                    <a:pt x="575694" y="2627332"/>
                  </a:moveTo>
                  <a:cubicBezTo>
                    <a:pt x="499425" y="2933560"/>
                    <a:pt x="423211" y="3239021"/>
                    <a:pt x="362964" y="3549035"/>
                  </a:cubicBezTo>
                  <a:cubicBezTo>
                    <a:pt x="382004" y="3513974"/>
                    <a:pt x="395008" y="3476662"/>
                    <a:pt x="407957" y="3439350"/>
                  </a:cubicBezTo>
                  <a:cubicBezTo>
                    <a:pt x="448396" y="3322039"/>
                    <a:pt x="473527" y="3200941"/>
                    <a:pt x="497176" y="3079020"/>
                  </a:cubicBezTo>
                  <a:cubicBezTo>
                    <a:pt x="521593" y="2955618"/>
                    <a:pt x="542169" y="2832216"/>
                    <a:pt x="562745" y="2708813"/>
                  </a:cubicBezTo>
                  <a:cubicBezTo>
                    <a:pt x="567299" y="2681379"/>
                    <a:pt x="571140" y="2654767"/>
                    <a:pt x="575694" y="2627332"/>
                  </a:cubicBezTo>
                  <a:lnTo>
                    <a:pt x="575694" y="2627332"/>
                  </a:lnTo>
                  <a:close/>
                  <a:moveTo>
                    <a:pt x="642800" y="2197701"/>
                  </a:moveTo>
                  <a:cubicBezTo>
                    <a:pt x="623760" y="2321103"/>
                    <a:pt x="604666" y="2443737"/>
                    <a:pt x="585626" y="2566372"/>
                  </a:cubicBezTo>
                  <a:cubicBezTo>
                    <a:pt x="629083" y="2447523"/>
                    <a:pt x="629851" y="2321872"/>
                    <a:pt x="642800" y="2197701"/>
                  </a:cubicBezTo>
                  <a:lnTo>
                    <a:pt x="642800" y="2197701"/>
                  </a:lnTo>
                  <a:close/>
                  <a:moveTo>
                    <a:pt x="232593" y="1828592"/>
                  </a:moveTo>
                  <a:cubicBezTo>
                    <a:pt x="243293" y="1830512"/>
                    <a:pt x="254706" y="1833420"/>
                    <a:pt x="265405" y="1836328"/>
                  </a:cubicBezTo>
                  <a:lnTo>
                    <a:pt x="266777" y="1834627"/>
                  </a:lnTo>
                  <a:lnTo>
                    <a:pt x="360769" y="1853393"/>
                  </a:lnTo>
                  <a:cubicBezTo>
                    <a:pt x="399672" y="1862556"/>
                    <a:pt x="453773" y="1857947"/>
                    <a:pt x="494213" y="1840444"/>
                  </a:cubicBezTo>
                  <a:cubicBezTo>
                    <a:pt x="417175" y="1842748"/>
                    <a:pt x="342497" y="1841212"/>
                    <a:pt x="268533" y="1831280"/>
                  </a:cubicBezTo>
                  <a:lnTo>
                    <a:pt x="267490" y="1832323"/>
                  </a:lnTo>
                  <a:lnTo>
                    <a:pt x="232593" y="1828592"/>
                  </a:lnTo>
                  <a:lnTo>
                    <a:pt x="232593" y="1828592"/>
                  </a:lnTo>
                  <a:close/>
                  <a:moveTo>
                    <a:pt x="0" y="1781020"/>
                  </a:moveTo>
                  <a:cubicBezTo>
                    <a:pt x="31276" y="1787878"/>
                    <a:pt x="63265" y="1795505"/>
                    <a:pt x="95309" y="1803132"/>
                  </a:cubicBezTo>
                  <a:lnTo>
                    <a:pt x="95309" y="1803132"/>
                  </a:lnTo>
                  <a:lnTo>
                    <a:pt x="182991" y="1819154"/>
                  </a:lnTo>
                  <a:lnTo>
                    <a:pt x="98930" y="1800224"/>
                  </a:lnTo>
                  <a:lnTo>
                    <a:pt x="99095" y="1800114"/>
                  </a:lnTo>
                  <a:cubicBezTo>
                    <a:pt x="67106" y="1789415"/>
                    <a:pt x="33580" y="1785574"/>
                    <a:pt x="0" y="1781020"/>
                  </a:cubicBezTo>
                  <a:lnTo>
                    <a:pt x="0" y="1781020"/>
                  </a:lnTo>
                  <a:close/>
                  <a:moveTo>
                    <a:pt x="535310" y="1091635"/>
                  </a:moveTo>
                  <a:cubicBezTo>
                    <a:pt x="533774" y="1093940"/>
                    <a:pt x="534542" y="1095421"/>
                    <a:pt x="534542" y="1097726"/>
                  </a:cubicBezTo>
                  <a:cubicBezTo>
                    <a:pt x="560440" y="1237918"/>
                    <a:pt x="586394" y="1378056"/>
                    <a:pt x="612292" y="1518193"/>
                  </a:cubicBezTo>
                  <a:cubicBezTo>
                    <a:pt x="625242" y="1589030"/>
                    <a:pt x="638191" y="1659867"/>
                    <a:pt x="651195" y="1730704"/>
                  </a:cubicBezTo>
                  <a:lnTo>
                    <a:pt x="654542" y="1747055"/>
                  </a:lnTo>
                  <a:cubicBezTo>
                    <a:pt x="655420" y="1752597"/>
                    <a:pt x="656518" y="1758084"/>
                    <a:pt x="659590" y="1763406"/>
                  </a:cubicBezTo>
                  <a:cubicBezTo>
                    <a:pt x="658822" y="1756932"/>
                    <a:pt x="658657" y="1750457"/>
                    <a:pt x="658054" y="1743983"/>
                  </a:cubicBezTo>
                  <a:lnTo>
                    <a:pt x="655201" y="1729387"/>
                  </a:lnTo>
                  <a:lnTo>
                    <a:pt x="655969" y="1729168"/>
                  </a:lnTo>
                  <a:cubicBezTo>
                    <a:pt x="656353" y="1728235"/>
                    <a:pt x="655804" y="1726863"/>
                    <a:pt x="655036" y="1725382"/>
                  </a:cubicBezTo>
                  <a:cubicBezTo>
                    <a:pt x="649714" y="1659099"/>
                    <a:pt x="644336" y="1592816"/>
                    <a:pt x="645105" y="1526588"/>
                  </a:cubicBezTo>
                  <a:cubicBezTo>
                    <a:pt x="645105" y="1524284"/>
                    <a:pt x="644336" y="1521266"/>
                    <a:pt x="644336" y="1518961"/>
                  </a:cubicBezTo>
                  <a:cubicBezTo>
                    <a:pt x="639782" y="1480882"/>
                    <a:pt x="624528" y="1446588"/>
                    <a:pt x="610811" y="1411526"/>
                  </a:cubicBezTo>
                  <a:cubicBezTo>
                    <a:pt x="597862" y="1376464"/>
                    <a:pt x="580303" y="1343707"/>
                    <a:pt x="577999" y="1305627"/>
                  </a:cubicBezTo>
                  <a:cubicBezTo>
                    <a:pt x="576462" y="1273638"/>
                    <a:pt x="577999" y="1241649"/>
                    <a:pt x="576462" y="1209660"/>
                  </a:cubicBezTo>
                  <a:cubicBezTo>
                    <a:pt x="574158" y="1166258"/>
                    <a:pt x="554350" y="1128947"/>
                    <a:pt x="535310" y="1091635"/>
                  </a:cubicBezTo>
                  <a:lnTo>
                    <a:pt x="535310" y="1091635"/>
                  </a:lnTo>
                  <a:close/>
                  <a:moveTo>
                    <a:pt x="805983" y="975805"/>
                  </a:moveTo>
                  <a:cubicBezTo>
                    <a:pt x="789961" y="999399"/>
                    <a:pt x="774707" y="1023048"/>
                    <a:pt x="755667" y="1044337"/>
                  </a:cubicBezTo>
                  <a:cubicBezTo>
                    <a:pt x="786120" y="1031443"/>
                    <a:pt x="793747" y="1002472"/>
                    <a:pt x="805983" y="975805"/>
                  </a:cubicBezTo>
                  <a:lnTo>
                    <a:pt x="805983" y="975805"/>
                  </a:lnTo>
                  <a:close/>
                  <a:moveTo>
                    <a:pt x="288231" y="878301"/>
                  </a:moveTo>
                  <a:cubicBezTo>
                    <a:pt x="287463" y="879070"/>
                    <a:pt x="285927" y="880606"/>
                    <a:pt x="285159" y="881374"/>
                  </a:cubicBezTo>
                  <a:cubicBezTo>
                    <a:pt x="288231" y="883679"/>
                    <a:pt x="290481" y="885160"/>
                    <a:pt x="293554" y="887465"/>
                  </a:cubicBezTo>
                  <a:cubicBezTo>
                    <a:pt x="391935" y="962856"/>
                    <a:pt x="490262" y="1037534"/>
                    <a:pt x="588643" y="1112925"/>
                  </a:cubicBezTo>
                  <a:cubicBezTo>
                    <a:pt x="597807" y="1120552"/>
                    <a:pt x="606202" y="1121320"/>
                    <a:pt x="616847" y="1117479"/>
                  </a:cubicBezTo>
                  <a:cubicBezTo>
                    <a:pt x="640496" y="1109084"/>
                    <a:pt x="664858" y="1101457"/>
                    <a:pt x="688507" y="1093885"/>
                  </a:cubicBezTo>
                  <a:cubicBezTo>
                    <a:pt x="689275" y="1093885"/>
                    <a:pt x="689275" y="1093885"/>
                    <a:pt x="689275" y="1092349"/>
                  </a:cubicBezTo>
                  <a:cubicBezTo>
                    <a:pt x="690043" y="1091580"/>
                    <a:pt x="689275" y="1090812"/>
                    <a:pt x="688507" y="1090044"/>
                  </a:cubicBezTo>
                  <a:cubicBezTo>
                    <a:pt x="673253" y="1091580"/>
                    <a:pt x="658767" y="1097671"/>
                    <a:pt x="641977" y="1094598"/>
                  </a:cubicBezTo>
                  <a:cubicBezTo>
                    <a:pt x="596216" y="1086203"/>
                    <a:pt x="558081" y="1062609"/>
                    <a:pt x="520001" y="1038960"/>
                  </a:cubicBezTo>
                  <a:cubicBezTo>
                    <a:pt x="451359" y="995558"/>
                    <a:pt x="385790" y="949083"/>
                    <a:pt x="320220" y="901072"/>
                  </a:cubicBezTo>
                  <a:cubicBezTo>
                    <a:pt x="309576" y="893555"/>
                    <a:pt x="298931" y="885928"/>
                    <a:pt x="288231" y="878301"/>
                  </a:cubicBezTo>
                  <a:lnTo>
                    <a:pt x="288231" y="878301"/>
                  </a:lnTo>
                  <a:close/>
                  <a:moveTo>
                    <a:pt x="840276" y="854707"/>
                  </a:moveTo>
                  <a:cubicBezTo>
                    <a:pt x="867711" y="892019"/>
                    <a:pt x="860084" y="890537"/>
                    <a:pt x="911168" y="876820"/>
                  </a:cubicBezTo>
                  <a:cubicBezTo>
                    <a:pt x="884502" y="874515"/>
                    <a:pt x="863925" y="866888"/>
                    <a:pt x="840276" y="854707"/>
                  </a:cubicBezTo>
                  <a:lnTo>
                    <a:pt x="840276" y="854707"/>
                  </a:lnTo>
                  <a:close/>
                  <a:moveTo>
                    <a:pt x="731250" y="722142"/>
                  </a:moveTo>
                  <a:cubicBezTo>
                    <a:pt x="756435" y="766312"/>
                    <a:pt x="783102" y="809001"/>
                    <a:pt x="825023" y="837917"/>
                  </a:cubicBezTo>
                  <a:cubicBezTo>
                    <a:pt x="793747" y="799837"/>
                    <a:pt x="762526" y="760990"/>
                    <a:pt x="731250" y="722142"/>
                  </a:cubicBezTo>
                  <a:lnTo>
                    <a:pt x="731250" y="722142"/>
                  </a:lnTo>
                  <a:close/>
                  <a:moveTo>
                    <a:pt x="666449" y="604062"/>
                  </a:moveTo>
                  <a:cubicBezTo>
                    <a:pt x="677862" y="634515"/>
                    <a:pt x="725160" y="648232"/>
                    <a:pt x="753363" y="633033"/>
                  </a:cubicBezTo>
                  <a:cubicBezTo>
                    <a:pt x="723623" y="623157"/>
                    <a:pt x="696188" y="613993"/>
                    <a:pt x="666449" y="604062"/>
                  </a:cubicBezTo>
                  <a:lnTo>
                    <a:pt x="666449" y="604062"/>
                  </a:lnTo>
                  <a:close/>
                  <a:moveTo>
                    <a:pt x="857835" y="574377"/>
                  </a:moveTo>
                  <a:cubicBezTo>
                    <a:pt x="825023" y="598740"/>
                    <a:pt x="795283" y="617779"/>
                    <a:pt x="760221" y="632265"/>
                  </a:cubicBezTo>
                  <a:cubicBezTo>
                    <a:pt x="775475" y="644446"/>
                    <a:pt x="786888" y="640660"/>
                    <a:pt x="798356" y="629192"/>
                  </a:cubicBezTo>
                  <a:cubicBezTo>
                    <a:pt x="813610" y="615475"/>
                    <a:pt x="829632" y="603294"/>
                    <a:pt x="845654" y="590345"/>
                  </a:cubicBezTo>
                  <a:cubicBezTo>
                    <a:pt x="849440" y="586558"/>
                    <a:pt x="853994" y="583541"/>
                    <a:pt x="857835" y="574377"/>
                  </a:cubicBezTo>
                  <a:lnTo>
                    <a:pt x="857835" y="574377"/>
                  </a:lnTo>
                  <a:close/>
                  <a:moveTo>
                    <a:pt x="710674" y="399178"/>
                  </a:moveTo>
                  <a:cubicBezTo>
                    <a:pt x="709906" y="399178"/>
                    <a:pt x="709138" y="399946"/>
                    <a:pt x="707601" y="400714"/>
                  </a:cubicBezTo>
                  <a:cubicBezTo>
                    <a:pt x="711387" y="423595"/>
                    <a:pt x="715996" y="445653"/>
                    <a:pt x="719782" y="468533"/>
                  </a:cubicBezTo>
                  <a:cubicBezTo>
                    <a:pt x="727409" y="510454"/>
                    <a:pt x="735036" y="551552"/>
                    <a:pt x="742663" y="593472"/>
                  </a:cubicBezTo>
                  <a:cubicBezTo>
                    <a:pt x="744199" y="604117"/>
                    <a:pt x="748754" y="609494"/>
                    <a:pt x="760221" y="604885"/>
                  </a:cubicBezTo>
                  <a:cubicBezTo>
                    <a:pt x="763294" y="603349"/>
                    <a:pt x="766312" y="602580"/>
                    <a:pt x="769385" y="602580"/>
                  </a:cubicBezTo>
                  <a:cubicBezTo>
                    <a:pt x="779316" y="601812"/>
                    <a:pt x="781566" y="598026"/>
                    <a:pt x="777780" y="588095"/>
                  </a:cubicBezTo>
                  <a:cubicBezTo>
                    <a:pt x="767848" y="560660"/>
                    <a:pt x="758740" y="532457"/>
                    <a:pt x="748809" y="505077"/>
                  </a:cubicBezTo>
                  <a:cubicBezTo>
                    <a:pt x="736573" y="469247"/>
                    <a:pt x="723623" y="434240"/>
                    <a:pt x="710674" y="399178"/>
                  </a:cubicBezTo>
                  <a:lnTo>
                    <a:pt x="710674" y="399178"/>
                  </a:lnTo>
                  <a:close/>
                  <a:moveTo>
                    <a:pt x="387107" y="243787"/>
                  </a:moveTo>
                  <a:cubicBezTo>
                    <a:pt x="393581" y="254815"/>
                    <a:pt x="398355" y="266448"/>
                    <a:pt x="403403" y="277696"/>
                  </a:cubicBezTo>
                  <a:lnTo>
                    <a:pt x="412237" y="293169"/>
                  </a:lnTo>
                  <a:lnTo>
                    <a:pt x="397258" y="278080"/>
                  </a:lnTo>
                  <a:cubicBezTo>
                    <a:pt x="397258" y="283403"/>
                    <a:pt x="401044" y="286475"/>
                    <a:pt x="404116" y="290261"/>
                  </a:cubicBezTo>
                  <a:cubicBezTo>
                    <a:pt x="456736" y="354240"/>
                    <a:pt x="508588" y="418218"/>
                    <a:pt x="561209" y="481483"/>
                  </a:cubicBezTo>
                  <a:cubicBezTo>
                    <a:pt x="587107" y="512704"/>
                    <a:pt x="610756" y="544693"/>
                    <a:pt x="638959" y="573664"/>
                  </a:cubicBezTo>
                  <a:cubicBezTo>
                    <a:pt x="639727" y="577450"/>
                    <a:pt x="640496" y="581291"/>
                    <a:pt x="648891" y="582827"/>
                  </a:cubicBezTo>
                  <a:cubicBezTo>
                    <a:pt x="644336" y="576737"/>
                    <a:pt x="642032" y="573664"/>
                    <a:pt x="638959" y="569878"/>
                  </a:cubicBezTo>
                  <a:lnTo>
                    <a:pt x="638959" y="570646"/>
                  </a:lnTo>
                  <a:cubicBezTo>
                    <a:pt x="625242" y="549302"/>
                    <a:pt x="611524" y="528726"/>
                    <a:pt x="597039" y="508204"/>
                  </a:cubicBezTo>
                  <a:cubicBezTo>
                    <a:pt x="563513" y="460961"/>
                    <a:pt x="526147" y="416791"/>
                    <a:pt x="487244" y="374157"/>
                  </a:cubicBezTo>
                  <a:cubicBezTo>
                    <a:pt x="472374" y="357806"/>
                    <a:pt x="458053" y="341016"/>
                    <a:pt x="443403" y="324720"/>
                  </a:cubicBezTo>
                  <a:lnTo>
                    <a:pt x="420303" y="301400"/>
                  </a:lnTo>
                  <a:lnTo>
                    <a:pt x="415749" y="269191"/>
                  </a:lnTo>
                  <a:cubicBezTo>
                    <a:pt x="409987" y="258272"/>
                    <a:pt x="400440" y="249877"/>
                    <a:pt x="387107" y="243787"/>
                  </a:cubicBezTo>
                  <a:lnTo>
                    <a:pt x="387107" y="243787"/>
                  </a:lnTo>
                  <a:close/>
                  <a:moveTo>
                    <a:pt x="293334" y="136352"/>
                  </a:moveTo>
                  <a:cubicBezTo>
                    <a:pt x="327628" y="159177"/>
                    <a:pt x="341345" y="201098"/>
                    <a:pt x="375694" y="223979"/>
                  </a:cubicBezTo>
                  <a:cubicBezTo>
                    <a:pt x="357367" y="185899"/>
                    <a:pt x="333718" y="153910"/>
                    <a:pt x="293334" y="136352"/>
                  </a:cubicBezTo>
                  <a:lnTo>
                    <a:pt x="293334" y="136352"/>
                  </a:lnTo>
                  <a:close/>
                  <a:moveTo>
                    <a:pt x="96626" y="0"/>
                  </a:moveTo>
                  <a:cubicBezTo>
                    <a:pt x="137778" y="35062"/>
                    <a:pt x="180522" y="67819"/>
                    <a:pt x="223979" y="99040"/>
                  </a:cubicBezTo>
                  <a:cubicBezTo>
                    <a:pt x="238464" y="110453"/>
                    <a:pt x="252182" y="124170"/>
                    <a:pt x="274294" y="123402"/>
                  </a:cubicBezTo>
                  <a:cubicBezTo>
                    <a:pt x="214815" y="82305"/>
                    <a:pt x="155336" y="41152"/>
                    <a:pt x="96626" y="0"/>
                  </a:cubicBezTo>
                  <a:lnTo>
                    <a:pt x="96626" y="0"/>
                  </a:lnTo>
                  <a:close/>
                </a:path>
              </a:pathLst>
            </a:custGeom>
            <a:solidFill>
              <a:srgbClr val="078C87"/>
            </a:solidFill>
            <a:ln w="547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 sz="2700">
                <a:cs typeface="B Nazanin" panose="00000400000000000000" pitchFamily="2" charset="-78"/>
              </a:endParaRPr>
            </a:p>
          </p:txBody>
        </p:sp>
        <p:sp>
          <p:nvSpPr>
            <p:cNvPr id="751" name="Graphic 57">
              <a:extLst>
                <a:ext uri="{FF2B5EF4-FFF2-40B4-BE49-F238E27FC236}">
                  <a16:creationId xmlns:a16="http://schemas.microsoft.com/office/drawing/2014/main" id="{BF9201D6-5854-4867-971A-6C31925B504F}"/>
                </a:ext>
              </a:extLst>
            </p:cNvPr>
            <p:cNvSpPr/>
            <p:nvPr/>
          </p:nvSpPr>
          <p:spPr>
            <a:xfrm>
              <a:off x="1650167" y="963695"/>
              <a:ext cx="605091" cy="860661"/>
            </a:xfrm>
            <a:custGeom>
              <a:avLst/>
              <a:gdLst>
                <a:gd name="connsiteX0" fmla="*/ 529886 w 605091"/>
                <a:gd name="connsiteY0" fmla="*/ 790483 h 860661"/>
                <a:gd name="connsiteX1" fmla="*/ 574824 w 605091"/>
                <a:gd name="connsiteY1" fmla="*/ 724858 h 860661"/>
                <a:gd name="connsiteX2" fmla="*/ 597705 w 605091"/>
                <a:gd name="connsiteY2" fmla="*/ 637121 h 860661"/>
                <a:gd name="connsiteX3" fmla="*/ 600778 w 605091"/>
                <a:gd name="connsiteY3" fmla="*/ 487601 h 860661"/>
                <a:gd name="connsiteX4" fmla="*/ 592383 w 605091"/>
                <a:gd name="connsiteY4" fmla="*/ 447162 h 860661"/>
                <a:gd name="connsiteX5" fmla="*/ 567252 w 605091"/>
                <a:gd name="connsiteY5" fmla="*/ 406723 h 860661"/>
                <a:gd name="connsiteX6" fmla="*/ 562698 w 605091"/>
                <a:gd name="connsiteY6" fmla="*/ 367820 h 860661"/>
                <a:gd name="connsiteX7" fmla="*/ 568020 w 605091"/>
                <a:gd name="connsiteY7" fmla="*/ 299946 h 860661"/>
                <a:gd name="connsiteX8" fmla="*/ 563466 w 605091"/>
                <a:gd name="connsiteY8" fmla="*/ 257203 h 860661"/>
                <a:gd name="connsiteX9" fmla="*/ 545963 w 605091"/>
                <a:gd name="connsiteY9" fmla="*/ 206832 h 860661"/>
                <a:gd name="connsiteX10" fmla="*/ 478912 w 605091"/>
                <a:gd name="connsiteY10" fmla="*/ 90892 h 860661"/>
                <a:gd name="connsiteX11" fmla="*/ 395839 w 605091"/>
                <a:gd name="connsiteY11" fmla="*/ 14623 h 860661"/>
                <a:gd name="connsiteX12" fmla="*/ 360009 w 605091"/>
                <a:gd name="connsiteY12" fmla="*/ 4692 h 860661"/>
                <a:gd name="connsiteX13" fmla="*/ 234247 w 605091"/>
                <a:gd name="connsiteY13" fmla="*/ 10069 h 860661"/>
                <a:gd name="connsiteX14" fmla="*/ 113863 w 605091"/>
                <a:gd name="connsiteY14" fmla="*/ 48972 h 860661"/>
                <a:gd name="connsiteX15" fmla="*/ 34631 w 605091"/>
                <a:gd name="connsiteY15" fmla="*/ 140495 h 860661"/>
                <a:gd name="connsiteX16" fmla="*/ 337 w 605091"/>
                <a:gd name="connsiteY16" fmla="*/ 297642 h 860661"/>
                <a:gd name="connsiteX17" fmla="*/ 39185 w 605091"/>
                <a:gd name="connsiteY17" fmla="*/ 444858 h 860661"/>
                <a:gd name="connsiteX18" fmla="*/ 39185 w 605091"/>
                <a:gd name="connsiteY18" fmla="*/ 444858 h 860661"/>
                <a:gd name="connsiteX19" fmla="*/ 41490 w 605091"/>
                <a:gd name="connsiteY19" fmla="*/ 447930 h 860661"/>
                <a:gd name="connsiteX20" fmla="*/ 42258 w 605091"/>
                <a:gd name="connsiteY20" fmla="*/ 447930 h 860661"/>
                <a:gd name="connsiteX21" fmla="*/ 60529 w 605091"/>
                <a:gd name="connsiteY21" fmla="*/ 522718 h 860661"/>
                <a:gd name="connsiteX22" fmla="*/ 87196 w 605091"/>
                <a:gd name="connsiteY22" fmla="*/ 565461 h 860661"/>
                <a:gd name="connsiteX23" fmla="*/ 118417 w 605091"/>
                <a:gd name="connsiteY23" fmla="*/ 610455 h 860661"/>
                <a:gd name="connsiteX24" fmla="*/ 149638 w 605091"/>
                <a:gd name="connsiteY24" fmla="*/ 772924 h 860661"/>
                <a:gd name="connsiteX25" fmla="*/ 470462 w 605091"/>
                <a:gd name="connsiteY25" fmla="*/ 856820 h 860661"/>
                <a:gd name="connsiteX26" fmla="*/ 484179 w 605091"/>
                <a:gd name="connsiteY26" fmla="*/ 860661 h 860661"/>
                <a:gd name="connsiteX27" fmla="*/ 486484 w 605091"/>
                <a:gd name="connsiteY27" fmla="*/ 830153 h 8606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605091" h="860661">
                  <a:moveTo>
                    <a:pt x="529886" y="790483"/>
                  </a:moveTo>
                  <a:cubicBezTo>
                    <a:pt x="549694" y="770620"/>
                    <a:pt x="565716" y="750812"/>
                    <a:pt x="574824" y="724858"/>
                  </a:cubicBezTo>
                  <a:cubicBezTo>
                    <a:pt x="584756" y="695887"/>
                    <a:pt x="593096" y="666861"/>
                    <a:pt x="597705" y="637121"/>
                  </a:cubicBezTo>
                  <a:cubicBezTo>
                    <a:pt x="606100" y="588287"/>
                    <a:pt x="607636" y="537204"/>
                    <a:pt x="600778" y="487601"/>
                  </a:cubicBezTo>
                  <a:cubicBezTo>
                    <a:pt x="598473" y="473884"/>
                    <a:pt x="596223" y="460111"/>
                    <a:pt x="592383" y="447162"/>
                  </a:cubicBezTo>
                  <a:cubicBezTo>
                    <a:pt x="588597" y="431908"/>
                    <a:pt x="580201" y="416655"/>
                    <a:pt x="567252" y="406723"/>
                  </a:cubicBezTo>
                  <a:cubicBezTo>
                    <a:pt x="560393" y="401401"/>
                    <a:pt x="562698" y="374679"/>
                    <a:pt x="562698" y="367820"/>
                  </a:cubicBezTo>
                  <a:cubicBezTo>
                    <a:pt x="564234" y="344940"/>
                    <a:pt x="572629" y="322827"/>
                    <a:pt x="568020" y="299946"/>
                  </a:cubicBezTo>
                  <a:cubicBezTo>
                    <a:pt x="564948" y="286229"/>
                    <a:pt x="565716" y="271743"/>
                    <a:pt x="563466" y="257203"/>
                  </a:cubicBezTo>
                  <a:cubicBezTo>
                    <a:pt x="560393" y="238876"/>
                    <a:pt x="555839" y="222854"/>
                    <a:pt x="545963" y="206832"/>
                  </a:cubicBezTo>
                  <a:cubicBezTo>
                    <a:pt x="522314" y="168698"/>
                    <a:pt x="499488" y="130563"/>
                    <a:pt x="478912" y="90892"/>
                  </a:cubicBezTo>
                  <a:cubicBezTo>
                    <a:pt x="460640" y="55776"/>
                    <a:pt x="434742" y="27573"/>
                    <a:pt x="395839" y="14623"/>
                  </a:cubicBezTo>
                  <a:cubicBezTo>
                    <a:pt x="384426" y="10782"/>
                    <a:pt x="372190" y="7765"/>
                    <a:pt x="360009" y="4692"/>
                  </a:cubicBezTo>
                  <a:cubicBezTo>
                    <a:pt x="318088" y="-5185"/>
                    <a:pt x="276168" y="2442"/>
                    <a:pt x="234247" y="10069"/>
                  </a:cubicBezTo>
                  <a:cubicBezTo>
                    <a:pt x="192327" y="17696"/>
                    <a:pt x="151174" y="29164"/>
                    <a:pt x="113863" y="48972"/>
                  </a:cubicBezTo>
                  <a:cubicBezTo>
                    <a:pt x="76551" y="68780"/>
                    <a:pt x="48348" y="100110"/>
                    <a:pt x="34631" y="140495"/>
                  </a:cubicBezTo>
                  <a:cubicBezTo>
                    <a:pt x="17841" y="190865"/>
                    <a:pt x="3410" y="244254"/>
                    <a:pt x="337" y="297642"/>
                  </a:cubicBezTo>
                  <a:cubicBezTo>
                    <a:pt x="-2736" y="349494"/>
                    <a:pt x="15591" y="399096"/>
                    <a:pt x="39185" y="444858"/>
                  </a:cubicBezTo>
                  <a:lnTo>
                    <a:pt x="39185" y="444858"/>
                  </a:lnTo>
                  <a:cubicBezTo>
                    <a:pt x="39953" y="445626"/>
                    <a:pt x="40721" y="447162"/>
                    <a:pt x="41490" y="447930"/>
                  </a:cubicBezTo>
                  <a:cubicBezTo>
                    <a:pt x="41490" y="447930"/>
                    <a:pt x="41490" y="447930"/>
                    <a:pt x="42258" y="447930"/>
                  </a:cubicBezTo>
                  <a:cubicBezTo>
                    <a:pt x="33094" y="467025"/>
                    <a:pt x="48348" y="502855"/>
                    <a:pt x="60529" y="522718"/>
                  </a:cubicBezTo>
                  <a:cubicBezTo>
                    <a:pt x="63602" y="525791"/>
                    <a:pt x="79569" y="554762"/>
                    <a:pt x="87196" y="565461"/>
                  </a:cubicBezTo>
                  <a:cubicBezTo>
                    <a:pt x="97128" y="580715"/>
                    <a:pt x="108540" y="595201"/>
                    <a:pt x="118417" y="610455"/>
                  </a:cubicBezTo>
                  <a:cubicBezTo>
                    <a:pt x="151942" y="660057"/>
                    <a:pt x="147388" y="715750"/>
                    <a:pt x="149638" y="772924"/>
                  </a:cubicBezTo>
                  <a:cubicBezTo>
                    <a:pt x="165660" y="779015"/>
                    <a:pt x="460530" y="854571"/>
                    <a:pt x="470462" y="856820"/>
                  </a:cubicBezTo>
                  <a:cubicBezTo>
                    <a:pt x="477321" y="858357"/>
                    <a:pt x="477321" y="858357"/>
                    <a:pt x="484179" y="860661"/>
                  </a:cubicBezTo>
                  <a:cubicBezTo>
                    <a:pt x="485716" y="848480"/>
                    <a:pt x="486484" y="838549"/>
                    <a:pt x="486484" y="830153"/>
                  </a:cubicBezTo>
                </a:path>
              </a:pathLst>
            </a:custGeom>
            <a:solidFill>
              <a:srgbClr val="FCBD86"/>
            </a:solidFill>
            <a:ln w="547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 sz="2700">
                <a:cs typeface="B Nazanin" panose="00000400000000000000" pitchFamily="2" charset="-78"/>
              </a:endParaRPr>
            </a:p>
          </p:txBody>
        </p:sp>
        <p:sp>
          <p:nvSpPr>
            <p:cNvPr id="752" name="Graphic 57">
              <a:extLst>
                <a:ext uri="{FF2B5EF4-FFF2-40B4-BE49-F238E27FC236}">
                  <a16:creationId xmlns:a16="http://schemas.microsoft.com/office/drawing/2014/main" id="{A3B3CBC0-27ED-4DAB-AD0F-EE93E35E6E6E}"/>
                </a:ext>
              </a:extLst>
            </p:cNvPr>
            <p:cNvSpPr/>
            <p:nvPr/>
          </p:nvSpPr>
          <p:spPr>
            <a:xfrm>
              <a:off x="1644249" y="960685"/>
              <a:ext cx="602320" cy="446166"/>
            </a:xfrm>
            <a:custGeom>
              <a:avLst/>
              <a:gdLst>
                <a:gd name="connsiteX0" fmla="*/ 381181 w 602320"/>
                <a:gd name="connsiteY0" fmla="*/ 4794 h 446166"/>
                <a:gd name="connsiteX1" fmla="*/ 418931 w 602320"/>
                <a:gd name="connsiteY1" fmla="*/ 14725 h 446166"/>
                <a:gd name="connsiteX2" fmla="*/ 507217 w 602320"/>
                <a:gd name="connsiteY2" fmla="*/ 90940 h 446166"/>
                <a:gd name="connsiteX3" fmla="*/ 578657 w 602320"/>
                <a:gd name="connsiteY3" fmla="*/ 206825 h 446166"/>
                <a:gd name="connsiteX4" fmla="*/ 600331 w 602320"/>
                <a:gd name="connsiteY4" fmla="*/ 277717 h 446166"/>
                <a:gd name="connsiteX5" fmla="*/ 598740 w 602320"/>
                <a:gd name="connsiteY5" fmla="*/ 289898 h 446166"/>
                <a:gd name="connsiteX6" fmla="*/ 551387 w 602320"/>
                <a:gd name="connsiteY6" fmla="*/ 283807 h 446166"/>
                <a:gd name="connsiteX7" fmla="*/ 402086 w 602320"/>
                <a:gd name="connsiteY7" fmla="*/ 298293 h 446166"/>
                <a:gd name="connsiteX8" fmla="*/ 256791 w 602320"/>
                <a:gd name="connsiteY8" fmla="*/ 369185 h 446166"/>
                <a:gd name="connsiteX9" fmla="*/ 194184 w 602320"/>
                <a:gd name="connsiteY9" fmla="*/ 395851 h 446166"/>
                <a:gd name="connsiteX10" fmla="*/ 114733 w 602320"/>
                <a:gd name="connsiteY10" fmla="*/ 420982 h 446166"/>
                <a:gd name="connsiteX11" fmla="*/ 91468 w 602320"/>
                <a:gd name="connsiteY11" fmla="*/ 419445 h 446166"/>
                <a:gd name="connsiteX12" fmla="*/ 50535 w 602320"/>
                <a:gd name="connsiteY12" fmla="*/ 435467 h 446166"/>
                <a:gd name="connsiteX13" fmla="*/ 42524 w 602320"/>
                <a:gd name="connsiteY13" fmla="*/ 446167 h 446166"/>
                <a:gd name="connsiteX14" fmla="*/ 10425 w 602320"/>
                <a:gd name="connsiteY14" fmla="*/ 372202 h 446166"/>
                <a:gd name="connsiteX15" fmla="*/ 0 w 602320"/>
                <a:gd name="connsiteY15" fmla="*/ 328745 h 446166"/>
                <a:gd name="connsiteX16" fmla="*/ 0 w 602320"/>
                <a:gd name="connsiteY16" fmla="*/ 295988 h 446166"/>
                <a:gd name="connsiteX17" fmla="*/ 36927 w 602320"/>
                <a:gd name="connsiteY17" fmla="*/ 138951 h 446166"/>
                <a:gd name="connsiteX18" fmla="*/ 121207 w 602320"/>
                <a:gd name="connsiteY18" fmla="*/ 47483 h 446166"/>
                <a:gd name="connsiteX19" fmla="*/ 248835 w 602320"/>
                <a:gd name="connsiteY19" fmla="*/ 8580 h 446166"/>
                <a:gd name="connsiteX20" fmla="*/ 381181 w 602320"/>
                <a:gd name="connsiteY20" fmla="*/ 4794 h 446166"/>
                <a:gd name="connsiteX21" fmla="*/ 381181 w 602320"/>
                <a:gd name="connsiteY21" fmla="*/ 4794 h 4461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602320" h="446166">
                  <a:moveTo>
                    <a:pt x="381181" y="4794"/>
                  </a:moveTo>
                  <a:cubicBezTo>
                    <a:pt x="394020" y="7867"/>
                    <a:pt x="406860" y="10885"/>
                    <a:pt x="418931" y="14725"/>
                  </a:cubicBezTo>
                  <a:cubicBezTo>
                    <a:pt x="459864" y="27675"/>
                    <a:pt x="487134" y="55878"/>
                    <a:pt x="507217" y="90940"/>
                  </a:cubicBezTo>
                  <a:cubicBezTo>
                    <a:pt x="528890" y="130556"/>
                    <a:pt x="553746" y="169458"/>
                    <a:pt x="578657" y="206825"/>
                  </a:cubicBezTo>
                  <a:cubicBezTo>
                    <a:pt x="593911" y="229705"/>
                    <a:pt x="597093" y="248745"/>
                    <a:pt x="600331" y="277717"/>
                  </a:cubicBezTo>
                  <a:cubicBezTo>
                    <a:pt x="601154" y="282271"/>
                    <a:pt x="605159" y="291434"/>
                    <a:pt x="598740" y="289898"/>
                  </a:cubicBezTo>
                  <a:cubicBezTo>
                    <a:pt x="589082" y="287593"/>
                    <a:pt x="562635" y="284575"/>
                    <a:pt x="551387" y="283807"/>
                  </a:cubicBezTo>
                  <a:cubicBezTo>
                    <a:pt x="516051" y="280734"/>
                    <a:pt x="447848" y="280734"/>
                    <a:pt x="402086" y="298293"/>
                  </a:cubicBezTo>
                  <a:cubicBezTo>
                    <a:pt x="350728" y="318869"/>
                    <a:pt x="308204" y="348608"/>
                    <a:pt x="256791" y="369185"/>
                  </a:cubicBezTo>
                  <a:cubicBezTo>
                    <a:pt x="237531" y="376811"/>
                    <a:pt x="214267" y="389761"/>
                    <a:pt x="194184" y="395851"/>
                  </a:cubicBezTo>
                  <a:cubicBezTo>
                    <a:pt x="168505" y="407264"/>
                    <a:pt x="141235" y="412641"/>
                    <a:pt x="114733" y="420982"/>
                  </a:cubicBezTo>
                  <a:cubicBezTo>
                    <a:pt x="108313" y="421750"/>
                    <a:pt x="97888" y="420213"/>
                    <a:pt x="91468" y="419445"/>
                  </a:cubicBezTo>
                  <a:cubicBezTo>
                    <a:pt x="74623" y="417909"/>
                    <a:pt x="61783" y="423286"/>
                    <a:pt x="50535" y="435467"/>
                  </a:cubicBezTo>
                  <a:cubicBezTo>
                    <a:pt x="46530" y="437772"/>
                    <a:pt x="46530" y="440790"/>
                    <a:pt x="42524" y="446167"/>
                  </a:cubicBezTo>
                  <a:cubicBezTo>
                    <a:pt x="29685" y="423286"/>
                    <a:pt x="19259" y="395851"/>
                    <a:pt x="10425" y="372202"/>
                  </a:cubicBezTo>
                  <a:cubicBezTo>
                    <a:pt x="6420" y="361503"/>
                    <a:pt x="0" y="343999"/>
                    <a:pt x="0" y="328745"/>
                  </a:cubicBezTo>
                  <a:cubicBezTo>
                    <a:pt x="0" y="318046"/>
                    <a:pt x="0" y="306633"/>
                    <a:pt x="0" y="295988"/>
                  </a:cubicBezTo>
                  <a:cubicBezTo>
                    <a:pt x="3237" y="242600"/>
                    <a:pt x="18436" y="189266"/>
                    <a:pt x="36927" y="138951"/>
                  </a:cubicBezTo>
                  <a:cubicBezTo>
                    <a:pt x="51358" y="98567"/>
                    <a:pt x="81098" y="67291"/>
                    <a:pt x="121207" y="47483"/>
                  </a:cubicBezTo>
                  <a:cubicBezTo>
                    <a:pt x="161317" y="27675"/>
                    <a:pt x="204664" y="16207"/>
                    <a:pt x="248835" y="8580"/>
                  </a:cubicBezTo>
                  <a:cubicBezTo>
                    <a:pt x="292072" y="2489"/>
                    <a:pt x="337010" y="-5137"/>
                    <a:pt x="381181" y="4794"/>
                  </a:cubicBezTo>
                  <a:lnTo>
                    <a:pt x="381181" y="4794"/>
                  </a:lnTo>
                  <a:close/>
                </a:path>
              </a:pathLst>
            </a:custGeom>
            <a:solidFill>
              <a:srgbClr val="72CCD1"/>
            </a:solidFill>
            <a:ln w="547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 sz="2700">
                <a:cs typeface="B Nazanin" panose="00000400000000000000" pitchFamily="2" charset="-78"/>
              </a:endParaRPr>
            </a:p>
          </p:txBody>
        </p:sp>
        <p:sp>
          <p:nvSpPr>
            <p:cNvPr id="753" name="Graphic 57">
              <a:extLst>
                <a:ext uri="{FF2B5EF4-FFF2-40B4-BE49-F238E27FC236}">
                  <a16:creationId xmlns:a16="http://schemas.microsoft.com/office/drawing/2014/main" id="{79C93CCF-D570-48AD-9629-F3E779594DB4}"/>
                </a:ext>
              </a:extLst>
            </p:cNvPr>
            <p:cNvSpPr/>
            <p:nvPr/>
          </p:nvSpPr>
          <p:spPr>
            <a:xfrm>
              <a:off x="1787569" y="1368481"/>
              <a:ext cx="473489" cy="422619"/>
            </a:xfrm>
            <a:custGeom>
              <a:avLst/>
              <a:gdLst>
                <a:gd name="connsiteX0" fmla="*/ 438739 w 473489"/>
                <a:gd name="connsiteY0" fmla="*/ 840 h 422619"/>
                <a:gd name="connsiteX1" fmla="*/ 435666 w 473489"/>
                <a:gd name="connsiteY1" fmla="*/ 3968 h 422619"/>
                <a:gd name="connsiteX2" fmla="*/ 390673 w 473489"/>
                <a:gd name="connsiteY2" fmla="*/ 18399 h 422619"/>
                <a:gd name="connsiteX3" fmla="*/ 244171 w 473489"/>
                <a:gd name="connsiteY3" fmla="*/ 48851 h 422619"/>
                <a:gd name="connsiteX4" fmla="*/ 164829 w 473489"/>
                <a:gd name="connsiteY4" fmla="*/ 65587 h 422619"/>
                <a:gd name="connsiteX5" fmla="*/ 103814 w 473489"/>
                <a:gd name="connsiteY5" fmla="*/ 80017 h 422619"/>
                <a:gd name="connsiteX6" fmla="*/ 105021 w 473489"/>
                <a:gd name="connsiteY6" fmla="*/ 84242 h 422619"/>
                <a:gd name="connsiteX7" fmla="*/ 3841 w 473489"/>
                <a:gd name="connsiteY7" fmla="*/ 51101 h 422619"/>
                <a:gd name="connsiteX8" fmla="*/ 8395 w 473489"/>
                <a:gd name="connsiteY8" fmla="*/ 60977 h 422619"/>
                <a:gd name="connsiteX9" fmla="*/ 107600 w 473489"/>
                <a:gd name="connsiteY9" fmla="*/ 93680 h 422619"/>
                <a:gd name="connsiteX10" fmla="*/ 107655 w 473489"/>
                <a:gd name="connsiteY10" fmla="*/ 93515 h 422619"/>
                <a:gd name="connsiteX11" fmla="*/ 108368 w 473489"/>
                <a:gd name="connsiteY11" fmla="*/ 95930 h 422619"/>
                <a:gd name="connsiteX12" fmla="*/ 126694 w 473489"/>
                <a:gd name="connsiteY12" fmla="*/ 134723 h 422619"/>
                <a:gd name="connsiteX13" fmla="*/ 141180 w 473489"/>
                <a:gd name="connsiteY13" fmla="*/ 205505 h 422619"/>
                <a:gd name="connsiteX14" fmla="*/ 104582 w 473489"/>
                <a:gd name="connsiteY14" fmla="*/ 276287 h 422619"/>
                <a:gd name="connsiteX15" fmla="*/ 93773 w 473489"/>
                <a:gd name="connsiteY15" fmla="*/ 290059 h 422619"/>
                <a:gd name="connsiteX16" fmla="*/ 0 w 473489"/>
                <a:gd name="connsiteY16" fmla="*/ 241280 h 422619"/>
                <a:gd name="connsiteX17" fmla="*/ 3073 w 473489"/>
                <a:gd name="connsiteY17" fmla="*/ 251925 h 422619"/>
                <a:gd name="connsiteX18" fmla="*/ 88450 w 473489"/>
                <a:gd name="connsiteY18" fmla="*/ 296808 h 422619"/>
                <a:gd name="connsiteX19" fmla="*/ 88231 w 473489"/>
                <a:gd name="connsiteY19" fmla="*/ 297082 h 422619"/>
                <a:gd name="connsiteX20" fmla="*/ 95364 w 473489"/>
                <a:gd name="connsiteY20" fmla="*/ 312775 h 422619"/>
                <a:gd name="connsiteX21" fmla="*/ 254047 w 473489"/>
                <a:gd name="connsiteY21" fmla="*/ 404847 h 422619"/>
                <a:gd name="connsiteX22" fmla="*/ 353252 w 473489"/>
                <a:gd name="connsiteY22" fmla="*/ 421582 h 422619"/>
                <a:gd name="connsiteX23" fmla="*/ 441757 w 473489"/>
                <a:gd name="connsiteY23" fmla="*/ 322652 h 422619"/>
                <a:gd name="connsiteX24" fmla="*/ 472265 w 473489"/>
                <a:gd name="connsiteY24" fmla="*/ 180374 h 422619"/>
                <a:gd name="connsiteX25" fmla="*/ 468424 w 473489"/>
                <a:gd name="connsiteY25" fmla="*/ 79962 h 422619"/>
                <a:gd name="connsiteX26" fmla="*/ 460797 w 473489"/>
                <a:gd name="connsiteY26" fmla="*/ 39633 h 422619"/>
                <a:gd name="connsiteX27" fmla="*/ 444007 w 473489"/>
                <a:gd name="connsiteY27" fmla="*/ 6163 h 422619"/>
                <a:gd name="connsiteX28" fmla="*/ 438739 w 473489"/>
                <a:gd name="connsiteY28" fmla="*/ 840 h 422619"/>
                <a:gd name="connsiteX29" fmla="*/ 438739 w 473489"/>
                <a:gd name="connsiteY29" fmla="*/ 840 h 4226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473489" h="422619">
                  <a:moveTo>
                    <a:pt x="438739" y="840"/>
                  </a:moveTo>
                  <a:cubicBezTo>
                    <a:pt x="436654" y="-586"/>
                    <a:pt x="434898" y="-586"/>
                    <a:pt x="435666" y="3968"/>
                  </a:cubicBezTo>
                  <a:cubicBezTo>
                    <a:pt x="433362" y="6272"/>
                    <a:pt x="399782" y="16917"/>
                    <a:pt x="390673" y="18399"/>
                  </a:cubicBezTo>
                  <a:cubicBezTo>
                    <a:pt x="327353" y="30580"/>
                    <a:pt x="306722" y="35134"/>
                    <a:pt x="244171" y="48851"/>
                  </a:cubicBezTo>
                  <a:cubicBezTo>
                    <a:pt x="215199" y="54942"/>
                    <a:pt x="193800" y="61032"/>
                    <a:pt x="164829" y="65587"/>
                  </a:cubicBezTo>
                  <a:cubicBezTo>
                    <a:pt x="147271" y="68604"/>
                    <a:pt x="105295" y="73213"/>
                    <a:pt x="103814" y="80017"/>
                  </a:cubicBezTo>
                  <a:lnTo>
                    <a:pt x="105021" y="84242"/>
                  </a:lnTo>
                  <a:lnTo>
                    <a:pt x="3841" y="51101"/>
                  </a:lnTo>
                  <a:lnTo>
                    <a:pt x="8395" y="60977"/>
                  </a:lnTo>
                  <a:lnTo>
                    <a:pt x="107600" y="93680"/>
                  </a:lnTo>
                  <a:lnTo>
                    <a:pt x="107655" y="93515"/>
                  </a:lnTo>
                  <a:lnTo>
                    <a:pt x="108368" y="95930"/>
                  </a:lnTo>
                  <a:cubicBezTo>
                    <a:pt x="119068" y="113433"/>
                    <a:pt x="119836" y="118755"/>
                    <a:pt x="126694" y="134723"/>
                  </a:cubicBezTo>
                  <a:cubicBezTo>
                    <a:pt x="132785" y="151458"/>
                    <a:pt x="141948" y="188001"/>
                    <a:pt x="141180" y="205505"/>
                  </a:cubicBezTo>
                  <a:cubicBezTo>
                    <a:pt x="138876" y="237439"/>
                    <a:pt x="123622" y="251156"/>
                    <a:pt x="104582" y="276287"/>
                  </a:cubicBezTo>
                  <a:lnTo>
                    <a:pt x="93773" y="290059"/>
                  </a:lnTo>
                  <a:lnTo>
                    <a:pt x="0" y="241280"/>
                  </a:lnTo>
                  <a:lnTo>
                    <a:pt x="3073" y="251925"/>
                  </a:lnTo>
                  <a:lnTo>
                    <a:pt x="88450" y="296808"/>
                  </a:lnTo>
                  <a:lnTo>
                    <a:pt x="88231" y="297082"/>
                  </a:lnTo>
                  <a:cubicBezTo>
                    <a:pt x="85487" y="302514"/>
                    <a:pt x="86585" y="307069"/>
                    <a:pt x="95364" y="312775"/>
                  </a:cubicBezTo>
                  <a:cubicBezTo>
                    <a:pt x="146502" y="346246"/>
                    <a:pt x="199891" y="375162"/>
                    <a:pt x="254047" y="404847"/>
                  </a:cubicBezTo>
                  <a:cubicBezTo>
                    <a:pt x="279233" y="418564"/>
                    <a:pt x="321976" y="425368"/>
                    <a:pt x="353252" y="421582"/>
                  </a:cubicBezTo>
                  <a:cubicBezTo>
                    <a:pt x="374596" y="403310"/>
                    <a:pt x="424967" y="364517"/>
                    <a:pt x="441757" y="322652"/>
                  </a:cubicBezTo>
                  <a:cubicBezTo>
                    <a:pt x="452457" y="295272"/>
                    <a:pt x="471496" y="200127"/>
                    <a:pt x="472265" y="180374"/>
                  </a:cubicBezTo>
                  <a:cubicBezTo>
                    <a:pt x="474569" y="146904"/>
                    <a:pt x="473801" y="113433"/>
                    <a:pt x="468424" y="79962"/>
                  </a:cubicBezTo>
                  <a:cubicBezTo>
                    <a:pt x="466119" y="63227"/>
                    <a:pt x="465351" y="55600"/>
                    <a:pt x="460797" y="39633"/>
                  </a:cubicBezTo>
                  <a:cubicBezTo>
                    <a:pt x="459260" y="33543"/>
                    <a:pt x="449329" y="11485"/>
                    <a:pt x="444007" y="6163"/>
                  </a:cubicBezTo>
                  <a:cubicBezTo>
                    <a:pt x="443293" y="5120"/>
                    <a:pt x="440824" y="2267"/>
                    <a:pt x="438739" y="840"/>
                  </a:cubicBezTo>
                  <a:lnTo>
                    <a:pt x="438739" y="840"/>
                  </a:lnTo>
                  <a:close/>
                </a:path>
              </a:pathLst>
            </a:custGeom>
            <a:solidFill>
              <a:srgbClr val="BDE4E9"/>
            </a:solidFill>
            <a:ln w="547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 sz="2700">
                <a:cs typeface="B Nazanin" panose="00000400000000000000" pitchFamily="2" charset="-78"/>
              </a:endParaRPr>
            </a:p>
          </p:txBody>
        </p:sp>
        <p:sp>
          <p:nvSpPr>
            <p:cNvPr id="754" name="Graphic 57">
              <a:extLst>
                <a:ext uri="{FF2B5EF4-FFF2-40B4-BE49-F238E27FC236}">
                  <a16:creationId xmlns:a16="http://schemas.microsoft.com/office/drawing/2014/main" id="{2C1A7385-4231-433E-ADFB-131A9BB9EECC}"/>
                </a:ext>
              </a:extLst>
            </p:cNvPr>
            <p:cNvSpPr/>
            <p:nvPr/>
          </p:nvSpPr>
          <p:spPr>
            <a:xfrm>
              <a:off x="1762219" y="1358018"/>
              <a:ext cx="75555" cy="103923"/>
            </a:xfrm>
            <a:custGeom>
              <a:avLst/>
              <a:gdLst>
                <a:gd name="connsiteX0" fmla="*/ 75556 w 75555"/>
                <a:gd name="connsiteY0" fmla="*/ 0 h 103923"/>
                <a:gd name="connsiteX1" fmla="*/ 75556 w 75555"/>
                <a:gd name="connsiteY1" fmla="*/ 78135 h 103923"/>
                <a:gd name="connsiteX2" fmla="*/ 59534 w 75555"/>
                <a:gd name="connsiteY2" fmla="*/ 103923 h 103923"/>
                <a:gd name="connsiteX3" fmla="*/ 33580 w 75555"/>
                <a:gd name="connsiteY3" fmla="*/ 62222 h 103923"/>
                <a:gd name="connsiteX4" fmla="*/ 0 w 75555"/>
                <a:gd name="connsiteY4" fmla="*/ 25844 h 103923"/>
                <a:gd name="connsiteX5" fmla="*/ 75556 w 75555"/>
                <a:gd name="connsiteY5" fmla="*/ 0 h 103923"/>
                <a:gd name="connsiteX6" fmla="*/ 75556 w 75555"/>
                <a:gd name="connsiteY6" fmla="*/ 0 h 1039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5555" h="103923">
                  <a:moveTo>
                    <a:pt x="75556" y="0"/>
                  </a:moveTo>
                  <a:cubicBezTo>
                    <a:pt x="75556" y="25789"/>
                    <a:pt x="75556" y="51578"/>
                    <a:pt x="75556" y="78135"/>
                  </a:cubicBezTo>
                  <a:cubicBezTo>
                    <a:pt x="75556" y="103923"/>
                    <a:pt x="72483" y="103923"/>
                    <a:pt x="59534" y="103923"/>
                  </a:cubicBezTo>
                  <a:cubicBezTo>
                    <a:pt x="49602" y="102387"/>
                    <a:pt x="35885" y="66008"/>
                    <a:pt x="33580" y="62222"/>
                  </a:cubicBezTo>
                  <a:cubicBezTo>
                    <a:pt x="24417" y="47792"/>
                    <a:pt x="14486" y="34897"/>
                    <a:pt x="0" y="25844"/>
                  </a:cubicBezTo>
                  <a:cubicBezTo>
                    <a:pt x="25130" y="16680"/>
                    <a:pt x="50371" y="8340"/>
                    <a:pt x="75556" y="0"/>
                  </a:cubicBezTo>
                  <a:lnTo>
                    <a:pt x="75556" y="0"/>
                  </a:lnTo>
                  <a:close/>
                </a:path>
              </a:pathLst>
            </a:custGeom>
            <a:solidFill>
              <a:srgbClr val="9A6327"/>
            </a:solidFill>
            <a:ln w="547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 sz="2700">
                <a:cs typeface="B Nazanin" panose="00000400000000000000" pitchFamily="2" charset="-78"/>
              </a:endParaRPr>
            </a:p>
          </p:txBody>
        </p:sp>
      </p:grpSp>
      <p:grpSp>
        <p:nvGrpSpPr>
          <p:cNvPr id="800" name="Group 67">
            <a:extLst>
              <a:ext uri="{FF2B5EF4-FFF2-40B4-BE49-F238E27FC236}">
                <a16:creationId xmlns:a16="http://schemas.microsoft.com/office/drawing/2014/main" id="{F3B448B6-D4C9-4527-991F-62AADA68D0ED}"/>
              </a:ext>
            </a:extLst>
          </p:cNvPr>
          <p:cNvGrpSpPr/>
          <p:nvPr/>
        </p:nvGrpSpPr>
        <p:grpSpPr>
          <a:xfrm>
            <a:off x="10123562" y="3028909"/>
            <a:ext cx="7493741" cy="1844263"/>
            <a:chOff x="4822352" y="1916832"/>
            <a:chExt cx="3422056" cy="1229508"/>
          </a:xfrm>
        </p:grpSpPr>
        <p:sp>
          <p:nvSpPr>
            <p:cNvPr id="801" name="Text Placeholder 10">
              <a:extLst>
                <a:ext uri="{FF2B5EF4-FFF2-40B4-BE49-F238E27FC236}">
                  <a16:creationId xmlns:a16="http://schemas.microsoft.com/office/drawing/2014/main" id="{2AC74CA5-74F5-4144-A60E-0710494D8F11}"/>
                </a:ext>
              </a:extLst>
            </p:cNvPr>
            <p:cNvSpPr txBox="1">
              <a:spLocks/>
            </p:cNvSpPr>
            <p:nvPr/>
          </p:nvSpPr>
          <p:spPr>
            <a:xfrm>
              <a:off x="4822352" y="1916832"/>
              <a:ext cx="3422056" cy="360040"/>
            </a:xfrm>
            <a:prstGeom prst="rect">
              <a:avLst/>
            </a:prstGeom>
            <a:noFill/>
          </p:spPr>
          <p:txBody>
            <a:bodyPr anchor="ctr"/>
            <a:lstStyle>
              <a:lvl1pPr marL="342900" indent="-3429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r" rtl="1">
                <a:lnSpc>
                  <a:spcPct val="110000"/>
                </a:lnSpc>
                <a:buNone/>
              </a:pPr>
              <a:r>
                <a:rPr lang="fa-IR" altLang="ko-KR" sz="30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نمونه کارها طراحی شده است</a:t>
              </a:r>
              <a:endParaRPr lang="en-US" altLang="ko-KR" sz="30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802" name="TextBox 801">
              <a:extLst>
                <a:ext uri="{FF2B5EF4-FFF2-40B4-BE49-F238E27FC236}">
                  <a16:creationId xmlns:a16="http://schemas.microsoft.com/office/drawing/2014/main" id="{4E79686F-D289-465D-AF8A-F941E3C608F7}"/>
                </a:ext>
              </a:extLst>
            </p:cNvPr>
            <p:cNvSpPr txBox="1"/>
            <p:nvPr/>
          </p:nvSpPr>
          <p:spPr>
            <a:xfrm>
              <a:off x="4822352" y="2276872"/>
              <a:ext cx="3422056" cy="86946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>
                <a:lnSpc>
                  <a:spcPct val="150000"/>
                </a:lnSpc>
              </a:pPr>
              <a:r>
                <a:rPr lang="fa-IR" altLang="ko-KR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من امیدوارم و معتقدم که این الگو زمان، پول و اعتبار شما را جلب کند.</a:t>
              </a:r>
            </a:p>
            <a:p>
              <a:pPr algn="r" rtl="1">
                <a:lnSpc>
                  <a:spcPct val="150000"/>
                </a:lnSpc>
              </a:pPr>
              <a:r>
                <a:rPr lang="fa-IR" altLang="ko-KR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</a:t>
              </a:r>
              <a:endParaRPr lang="ko-KR" alt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803" name="Group 70">
            <a:extLst>
              <a:ext uri="{FF2B5EF4-FFF2-40B4-BE49-F238E27FC236}">
                <a16:creationId xmlns:a16="http://schemas.microsoft.com/office/drawing/2014/main" id="{DB564FB0-9675-4A76-BACD-6ECAD00A4903}"/>
              </a:ext>
            </a:extLst>
          </p:cNvPr>
          <p:cNvGrpSpPr/>
          <p:nvPr/>
        </p:nvGrpSpPr>
        <p:grpSpPr>
          <a:xfrm>
            <a:off x="10123561" y="5226059"/>
            <a:ext cx="3067562" cy="1784002"/>
            <a:chOff x="395534" y="3726640"/>
            <a:chExt cx="3972999" cy="1189334"/>
          </a:xfrm>
        </p:grpSpPr>
        <p:sp>
          <p:nvSpPr>
            <p:cNvPr id="804" name="TextBox 803">
              <a:extLst>
                <a:ext uri="{FF2B5EF4-FFF2-40B4-BE49-F238E27FC236}">
                  <a16:creationId xmlns:a16="http://schemas.microsoft.com/office/drawing/2014/main" id="{4BAC0C72-1FBE-4207-9AE5-8B5DB4E90B24}"/>
                </a:ext>
              </a:extLst>
            </p:cNvPr>
            <p:cNvSpPr txBox="1"/>
            <p:nvPr/>
          </p:nvSpPr>
          <p:spPr>
            <a:xfrm>
              <a:off x="395534" y="3726640"/>
              <a:ext cx="3972999" cy="298609"/>
            </a:xfrm>
            <a:prstGeom prst="roundRect">
              <a:avLst>
                <a:gd name="adj" fmla="val 30609"/>
              </a:avLst>
            </a:prstGeom>
            <a:solidFill>
              <a:schemeClr val="accent2"/>
            </a:solidFill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805" name="TextBox 804">
              <a:extLst>
                <a:ext uri="{FF2B5EF4-FFF2-40B4-BE49-F238E27FC236}">
                  <a16:creationId xmlns:a16="http://schemas.microsoft.com/office/drawing/2014/main" id="{F1FE848C-B14A-470B-B6E7-D798DC718F36}"/>
                </a:ext>
              </a:extLst>
            </p:cNvPr>
            <p:cNvSpPr txBox="1"/>
            <p:nvPr/>
          </p:nvSpPr>
          <p:spPr>
            <a:xfrm>
              <a:off x="395537" y="4046506"/>
              <a:ext cx="3972996" cy="86946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>
                <a:lnSpc>
                  <a:spcPct val="150000"/>
                </a:lnSpc>
              </a:pPr>
              <a:r>
                <a:rPr lang="fa-IR" altLang="ko-KR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en-US" altLang="ko-KR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806" name="Group 73">
            <a:extLst>
              <a:ext uri="{FF2B5EF4-FFF2-40B4-BE49-F238E27FC236}">
                <a16:creationId xmlns:a16="http://schemas.microsoft.com/office/drawing/2014/main" id="{2E7D02EB-0F5B-444A-A822-0682F90FFA1E}"/>
              </a:ext>
            </a:extLst>
          </p:cNvPr>
          <p:cNvGrpSpPr/>
          <p:nvPr/>
        </p:nvGrpSpPr>
        <p:grpSpPr>
          <a:xfrm>
            <a:off x="14128051" y="5222484"/>
            <a:ext cx="3067562" cy="1787574"/>
            <a:chOff x="395534" y="3724259"/>
            <a:chExt cx="3972999" cy="1191716"/>
          </a:xfrm>
        </p:grpSpPr>
        <p:sp>
          <p:nvSpPr>
            <p:cNvPr id="807" name="TextBox 806">
              <a:extLst>
                <a:ext uri="{FF2B5EF4-FFF2-40B4-BE49-F238E27FC236}">
                  <a16:creationId xmlns:a16="http://schemas.microsoft.com/office/drawing/2014/main" id="{B17820F0-C092-4F06-AD80-A59CBE185D0D}"/>
                </a:ext>
              </a:extLst>
            </p:cNvPr>
            <p:cNvSpPr txBox="1"/>
            <p:nvPr/>
          </p:nvSpPr>
          <p:spPr>
            <a:xfrm>
              <a:off x="395534" y="3724259"/>
              <a:ext cx="3972999" cy="303371"/>
            </a:xfrm>
            <a:prstGeom prst="roundRect">
              <a:avLst>
                <a:gd name="adj" fmla="val 33398"/>
              </a:avLst>
            </a:prstGeom>
            <a:solidFill>
              <a:schemeClr val="accent1"/>
            </a:solidFill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808" name="TextBox 807">
              <a:extLst>
                <a:ext uri="{FF2B5EF4-FFF2-40B4-BE49-F238E27FC236}">
                  <a16:creationId xmlns:a16="http://schemas.microsoft.com/office/drawing/2014/main" id="{71264147-DE27-42D9-9530-873AD4A5D7A5}"/>
                </a:ext>
              </a:extLst>
            </p:cNvPr>
            <p:cNvSpPr txBox="1"/>
            <p:nvPr/>
          </p:nvSpPr>
          <p:spPr>
            <a:xfrm>
              <a:off x="395537" y="4046506"/>
              <a:ext cx="3972996" cy="8694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>
                <a:lnSpc>
                  <a:spcPct val="150000"/>
                </a:lnSpc>
              </a:pPr>
              <a:r>
                <a:rPr lang="fa-IR" altLang="ko-KR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en-US" altLang="ko-KR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809" name="Group 30">
            <a:extLst>
              <a:ext uri="{FF2B5EF4-FFF2-40B4-BE49-F238E27FC236}">
                <a16:creationId xmlns:a16="http://schemas.microsoft.com/office/drawing/2014/main" id="{EBB5B8A3-5330-41F2-8BD4-B8D83E2585BD}"/>
              </a:ext>
            </a:extLst>
          </p:cNvPr>
          <p:cNvGrpSpPr/>
          <p:nvPr/>
        </p:nvGrpSpPr>
        <p:grpSpPr>
          <a:xfrm>
            <a:off x="10123561" y="7288037"/>
            <a:ext cx="3067562" cy="1784002"/>
            <a:chOff x="395534" y="3726640"/>
            <a:chExt cx="3972999" cy="1189334"/>
          </a:xfrm>
        </p:grpSpPr>
        <p:sp>
          <p:nvSpPr>
            <p:cNvPr id="810" name="TextBox 809">
              <a:extLst>
                <a:ext uri="{FF2B5EF4-FFF2-40B4-BE49-F238E27FC236}">
                  <a16:creationId xmlns:a16="http://schemas.microsoft.com/office/drawing/2014/main" id="{D7704509-6F8D-4E9A-8AD2-309900BCB10D}"/>
                </a:ext>
              </a:extLst>
            </p:cNvPr>
            <p:cNvSpPr txBox="1"/>
            <p:nvPr/>
          </p:nvSpPr>
          <p:spPr>
            <a:xfrm>
              <a:off x="395534" y="3726640"/>
              <a:ext cx="3972999" cy="298609"/>
            </a:xfrm>
            <a:prstGeom prst="roundRect">
              <a:avLst>
                <a:gd name="adj" fmla="val 30609"/>
              </a:avLst>
            </a:prstGeom>
            <a:solidFill>
              <a:schemeClr val="accent3"/>
            </a:solidFill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811" name="TextBox 810">
              <a:extLst>
                <a:ext uri="{FF2B5EF4-FFF2-40B4-BE49-F238E27FC236}">
                  <a16:creationId xmlns:a16="http://schemas.microsoft.com/office/drawing/2014/main" id="{8C1211CB-F944-4318-ACD1-B6F992C3B12B}"/>
                </a:ext>
              </a:extLst>
            </p:cNvPr>
            <p:cNvSpPr txBox="1"/>
            <p:nvPr/>
          </p:nvSpPr>
          <p:spPr>
            <a:xfrm>
              <a:off x="395537" y="4046506"/>
              <a:ext cx="3972996" cy="86946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>
                <a:lnSpc>
                  <a:spcPct val="150000"/>
                </a:lnSpc>
              </a:pPr>
              <a:r>
                <a:rPr lang="fa-IR" altLang="ko-KR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en-US" altLang="ko-KR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812" name="Group 33">
            <a:extLst>
              <a:ext uri="{FF2B5EF4-FFF2-40B4-BE49-F238E27FC236}">
                <a16:creationId xmlns:a16="http://schemas.microsoft.com/office/drawing/2014/main" id="{DFB469AB-0AAA-48A4-B03C-4E58F037251B}"/>
              </a:ext>
            </a:extLst>
          </p:cNvPr>
          <p:cNvGrpSpPr/>
          <p:nvPr/>
        </p:nvGrpSpPr>
        <p:grpSpPr>
          <a:xfrm>
            <a:off x="14128051" y="7293393"/>
            <a:ext cx="3067562" cy="1778643"/>
            <a:chOff x="395534" y="3730213"/>
            <a:chExt cx="3972999" cy="1185762"/>
          </a:xfrm>
        </p:grpSpPr>
        <p:sp>
          <p:nvSpPr>
            <p:cNvPr id="813" name="TextBox 812">
              <a:extLst>
                <a:ext uri="{FF2B5EF4-FFF2-40B4-BE49-F238E27FC236}">
                  <a16:creationId xmlns:a16="http://schemas.microsoft.com/office/drawing/2014/main" id="{5199EBC3-4D09-4BBC-8ECE-637ECF7E6C0A}"/>
                </a:ext>
              </a:extLst>
            </p:cNvPr>
            <p:cNvSpPr txBox="1"/>
            <p:nvPr/>
          </p:nvSpPr>
          <p:spPr>
            <a:xfrm>
              <a:off x="395534" y="3730213"/>
              <a:ext cx="3972999" cy="291465"/>
            </a:xfrm>
            <a:prstGeom prst="roundRect">
              <a:avLst>
                <a:gd name="adj" fmla="val 27821"/>
              </a:avLst>
            </a:prstGeom>
            <a:solidFill>
              <a:schemeClr val="accent4"/>
            </a:solidFill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814" name="TextBox 813">
              <a:extLst>
                <a:ext uri="{FF2B5EF4-FFF2-40B4-BE49-F238E27FC236}">
                  <a16:creationId xmlns:a16="http://schemas.microsoft.com/office/drawing/2014/main" id="{DF326F67-06A5-416D-A37F-066079ED594B}"/>
                </a:ext>
              </a:extLst>
            </p:cNvPr>
            <p:cNvSpPr txBox="1"/>
            <p:nvPr/>
          </p:nvSpPr>
          <p:spPr>
            <a:xfrm>
              <a:off x="395537" y="4046506"/>
              <a:ext cx="3972996" cy="8694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>
                <a:lnSpc>
                  <a:spcPct val="150000"/>
                </a:lnSpc>
              </a:pPr>
              <a:r>
                <a:rPr lang="fa-IR" altLang="ko-KR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en-US" altLang="ko-KR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pic>
        <p:nvPicPr>
          <p:cNvPr id="3" name="Imagen 2">
            <a:extLst>
              <a:ext uri="{FF2B5EF4-FFF2-40B4-BE49-F238E27FC236}">
                <a16:creationId xmlns:a16="http://schemas.microsoft.com/office/drawing/2014/main" id="{949F176B-300E-B04D-8CD8-E8559402E75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25320" y="5608692"/>
            <a:ext cx="5577303" cy="3663228"/>
          </a:xfrm>
          <a:prstGeom prst="rect">
            <a:avLst/>
          </a:prstGeom>
        </p:spPr>
      </p:pic>
      <p:pic>
        <p:nvPicPr>
          <p:cNvPr id="5" name="Imagen 8">
            <a:extLst>
              <a:ext uri="{FF2B5EF4-FFF2-40B4-BE49-F238E27FC236}">
                <a16:creationId xmlns:a16="http://schemas.microsoft.com/office/drawing/2014/main" id="{A010A063-F35C-C16C-1A3F-65D7F946095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11560" y="5543258"/>
            <a:ext cx="3937464" cy="39374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752875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EDD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2D69D3ED-76C1-4832-9B00-A06E36611895}"/>
              </a:ext>
            </a:extLst>
          </p:cNvPr>
          <p:cNvSpPr/>
          <p:nvPr/>
        </p:nvSpPr>
        <p:spPr>
          <a:xfrm>
            <a:off x="1736839" y="1318853"/>
            <a:ext cx="15786629" cy="64633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 rtl="1"/>
            <a:r>
              <a:rPr lang="fa-IR" sz="2100" dirty="0">
                <a:solidFill>
                  <a:schemeClr val="tx1">
                    <a:lumMod val="50000"/>
                    <a:lumOff val="50000"/>
                  </a:schemeClr>
                </a:solidFill>
                <a:cs typeface="B Nazanin" panose="00000400000000000000" pitchFamily="2" charset="-78"/>
              </a:rPr>
              <a:t>مشتری بسیار مهم است، مشتری توسط مشتری دنبال خواهد شد. زیرا زمین پاک است و هیچ کس نمی خواهد آن را به آسانی زینت دهد. سس فردا با پیکان شلیک می شود. مهم نیست که چه، </a:t>
            </a:r>
            <a:r>
              <a:rPr lang="en-ID" sz="2100" dirty="0" err="1">
                <a:solidFill>
                  <a:schemeClr val="tx1">
                    <a:lumMod val="50000"/>
                    <a:lumOff val="50000"/>
                  </a:schemeClr>
                </a:solidFill>
                <a:cs typeface="B Nazanin" panose="00000400000000000000" pitchFamily="2" charset="-78"/>
              </a:rPr>
              <a:t>nibh</a:t>
            </a:r>
            <a:r>
              <a:rPr lang="en-ID" sz="2100" dirty="0">
                <a:solidFill>
                  <a:schemeClr val="tx1">
                    <a:lumMod val="50000"/>
                    <a:lumOff val="50000"/>
                  </a:schemeClr>
                </a:solidFill>
                <a:cs typeface="B Nazanin" panose="00000400000000000000" pitchFamily="2" charset="-78"/>
              </a:rPr>
              <a:t> </a:t>
            </a:r>
            <a:r>
              <a:rPr lang="en-ID" sz="2100" dirty="0" err="1">
                <a:solidFill>
                  <a:schemeClr val="tx1">
                    <a:lumMod val="50000"/>
                    <a:lumOff val="50000"/>
                  </a:schemeClr>
                </a:solidFill>
                <a:cs typeface="B Nazanin" panose="00000400000000000000" pitchFamily="2" charset="-78"/>
              </a:rPr>
              <a:t>sagittis</a:t>
            </a:r>
            <a:r>
              <a:rPr lang="en-ID" sz="2100" dirty="0">
                <a:solidFill>
                  <a:schemeClr val="tx1">
                    <a:lumMod val="50000"/>
                    <a:lumOff val="50000"/>
                  </a:schemeClr>
                </a:solidFill>
                <a:cs typeface="B Nazanin" panose="00000400000000000000" pitchFamily="2" charset="-78"/>
              </a:rPr>
              <a:t> </a:t>
            </a:r>
            <a:r>
              <a:rPr lang="en-ID" sz="2100" dirty="0" err="1">
                <a:solidFill>
                  <a:schemeClr val="tx1">
                    <a:lumMod val="50000"/>
                    <a:lumOff val="50000"/>
                  </a:schemeClr>
                </a:solidFill>
                <a:cs typeface="B Nazanin" panose="00000400000000000000" pitchFamily="2" charset="-78"/>
              </a:rPr>
              <a:t>tincidunt</a:t>
            </a:r>
            <a:r>
              <a:rPr lang="en-ID" sz="2100" dirty="0">
                <a:solidFill>
                  <a:schemeClr val="tx1">
                    <a:lumMod val="50000"/>
                    <a:lumOff val="50000"/>
                  </a:schemeClr>
                </a:solidFill>
                <a:cs typeface="B Nazanin" panose="00000400000000000000" pitchFamily="2" charset="-78"/>
              </a:rPr>
              <a:t> </a:t>
            </a:r>
            <a:r>
              <a:rPr lang="fa-IR" sz="2100" dirty="0">
                <a:solidFill>
                  <a:schemeClr val="tx1">
                    <a:lumMod val="50000"/>
                    <a:lumOff val="50000"/>
                  </a:schemeClr>
                </a:solidFill>
                <a:cs typeface="B Nazanin" panose="00000400000000000000" pitchFamily="2" charset="-78"/>
              </a:rPr>
              <a:t>چاپلوسی، هر </a:t>
            </a:r>
            <a:r>
              <a:rPr lang="en-ID" sz="2100" dirty="0" err="1">
                <a:solidFill>
                  <a:schemeClr val="tx1">
                    <a:lumMod val="50000"/>
                    <a:lumOff val="50000"/>
                  </a:schemeClr>
                </a:solidFill>
                <a:cs typeface="B Nazanin" panose="00000400000000000000" pitchFamily="2" charset="-78"/>
              </a:rPr>
              <a:t>sem</a:t>
            </a:r>
            <a:r>
              <a:rPr lang="en-ID" sz="2100" dirty="0">
                <a:solidFill>
                  <a:schemeClr val="tx1">
                    <a:lumMod val="50000"/>
                    <a:lumOff val="50000"/>
                  </a:schemeClr>
                </a:solidFill>
                <a:cs typeface="B Nazanin" panose="00000400000000000000" pitchFamily="2" charset="-78"/>
              </a:rPr>
              <a:t> </a:t>
            </a:r>
            <a:r>
              <a:rPr lang="en-ID" sz="2100" dirty="0" err="1">
                <a:solidFill>
                  <a:schemeClr val="tx1">
                    <a:lumMod val="50000"/>
                    <a:lumOff val="50000"/>
                  </a:schemeClr>
                </a:solidFill>
                <a:cs typeface="B Nazanin" panose="00000400000000000000" pitchFamily="2" charset="-78"/>
              </a:rPr>
              <a:t>venenatis</a:t>
            </a:r>
            <a:r>
              <a:rPr lang="en-ID" sz="2100" dirty="0">
                <a:solidFill>
                  <a:schemeClr val="tx1">
                    <a:lumMod val="50000"/>
                    <a:lumOff val="50000"/>
                  </a:schemeClr>
                </a:solidFill>
                <a:cs typeface="B Nazanin" panose="00000400000000000000" pitchFamily="2" charset="-78"/>
              </a:rPr>
              <a:t> </a:t>
            </a:r>
            <a:r>
              <a:rPr lang="en-ID" sz="2100" dirty="0" err="1">
                <a:solidFill>
                  <a:schemeClr val="tx1">
                    <a:lumMod val="50000"/>
                    <a:lumOff val="50000"/>
                  </a:schemeClr>
                </a:solidFill>
                <a:cs typeface="B Nazanin" panose="00000400000000000000" pitchFamily="2" charset="-78"/>
              </a:rPr>
              <a:t>turpis</a:t>
            </a:r>
            <a:r>
              <a:rPr lang="en-ID" sz="2100" dirty="0">
                <a:solidFill>
                  <a:schemeClr val="tx1">
                    <a:lumMod val="50000"/>
                    <a:lumOff val="50000"/>
                  </a:schemeClr>
                </a:solidFill>
                <a:cs typeface="B Nazanin" panose="00000400000000000000" pitchFamily="2" charset="-78"/>
              </a:rPr>
              <a:t>.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3C8DFB40-485C-4264-9997-E45DE95B0CEF}"/>
              </a:ext>
            </a:extLst>
          </p:cNvPr>
          <p:cNvSpPr txBox="1"/>
          <p:nvPr/>
        </p:nvSpPr>
        <p:spPr>
          <a:xfrm>
            <a:off x="1736839" y="294335"/>
            <a:ext cx="15786629" cy="923330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r" rtl="1"/>
            <a:r>
              <a:rPr lang="fa-IR" sz="60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cs typeface="B Nazanin" panose="00000400000000000000" pitchFamily="2" charset="-78"/>
              </a:rPr>
              <a:t>ارائه زیست شناسی</a:t>
            </a:r>
            <a:endParaRPr lang="en-ID" sz="6000" dirty="0">
              <a:solidFill>
                <a:schemeClr val="tx1">
                  <a:lumMod val="50000"/>
                  <a:lumOff val="50000"/>
                </a:schemeClr>
              </a:solidFill>
              <a:latin typeface="+mj-lt"/>
              <a:cs typeface="B Nazanin" panose="00000400000000000000" pitchFamily="2" charset="-78"/>
            </a:endParaRPr>
          </a:p>
        </p:txBody>
      </p:sp>
      <p:sp>
        <p:nvSpPr>
          <p:cNvPr id="23" name="Date Placeholder 22">
            <a:extLst>
              <a:ext uri="{FF2B5EF4-FFF2-40B4-BE49-F238E27FC236}">
                <a16:creationId xmlns:a16="http://schemas.microsoft.com/office/drawing/2014/main" id="{BF73FD06-9615-4A02-929D-B2833C5710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r" rtl="1"/>
            <a:fld id="{3689D485-DD5C-49A0-B69E-100A0177D231}" type="datetime1">
              <a:rPr lang="en-ID" smtClean="0">
                <a:cs typeface="B Nazanin" panose="00000400000000000000" pitchFamily="2" charset="-78"/>
              </a:rPr>
              <a:pPr algn="r" rtl="1"/>
              <a:t>19/03/2024</a:t>
            </a:fld>
            <a:endParaRPr lang="en-ID">
              <a:cs typeface="B Nazanin" panose="00000400000000000000" pitchFamily="2" charset="-78"/>
            </a:endParaRPr>
          </a:p>
        </p:txBody>
      </p:sp>
      <p:sp>
        <p:nvSpPr>
          <p:cNvPr id="24" name="Slide Number Placeholder 23">
            <a:extLst>
              <a:ext uri="{FF2B5EF4-FFF2-40B4-BE49-F238E27FC236}">
                <a16:creationId xmlns:a16="http://schemas.microsoft.com/office/drawing/2014/main" id="{0080DD46-1C2C-451B-BC59-53AB4C7142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 rtl="1"/>
            <a:fld id="{EBC375DF-874D-4327-B240-85E09413A3B3}" type="slidenum">
              <a:rPr lang="en-ID" smtClean="0">
                <a:cs typeface="B Nazanin" panose="00000400000000000000" pitchFamily="2" charset="-78"/>
              </a:rPr>
              <a:pPr algn="r" rtl="1"/>
              <a:t>38</a:t>
            </a:fld>
            <a:endParaRPr lang="en-ID">
              <a:cs typeface="B Nazanin" panose="00000400000000000000" pitchFamily="2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026C5E0-E5C5-4520-B35D-1C7D1846A369}"/>
              </a:ext>
            </a:extLst>
          </p:cNvPr>
          <p:cNvSpPr txBox="1"/>
          <p:nvPr/>
        </p:nvSpPr>
        <p:spPr>
          <a:xfrm>
            <a:off x="1975757" y="3792241"/>
            <a:ext cx="4357788" cy="73866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r" rtl="1">
              <a:buClr>
                <a:schemeClr val="accent1"/>
              </a:buClr>
            </a:pPr>
            <a:r>
              <a:rPr lang="fa-IR" sz="2400" dirty="0">
                <a:cs typeface="B Nazanin" panose="00000400000000000000" pitchFamily="2" charset="-78"/>
              </a:rPr>
              <a:t>مشتری بسیار مهم است، مشتری توسط مشتری دنبال خواهد شد.</a:t>
            </a:r>
            <a:endParaRPr lang="en-US" sz="2400" dirty="0">
              <a:cs typeface="B Nazanin" panose="00000400000000000000" pitchFamily="2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FC4B8F1-BB77-4CA3-9C90-215AAC10E0F3}"/>
              </a:ext>
            </a:extLst>
          </p:cNvPr>
          <p:cNvSpPr txBox="1"/>
          <p:nvPr/>
        </p:nvSpPr>
        <p:spPr>
          <a:xfrm>
            <a:off x="1975757" y="7191670"/>
            <a:ext cx="4357788" cy="73866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r" rtl="1">
              <a:buClr>
                <a:schemeClr val="accent1"/>
              </a:buClr>
            </a:pPr>
            <a:r>
              <a:rPr lang="fa-IR" sz="2400" dirty="0">
                <a:cs typeface="B Nazanin" panose="00000400000000000000" pitchFamily="2" charset="-78"/>
              </a:rPr>
              <a:t>مشتری بسیار مهم است، مشتری توسط مشتری دنبال خواهد شد.</a:t>
            </a:r>
            <a:endParaRPr lang="en-US" sz="2400" dirty="0">
              <a:cs typeface="B Nazanin" panose="00000400000000000000" pitchFamily="2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2BB2B51-A77F-4907-A789-8E33BCD74C28}"/>
              </a:ext>
            </a:extLst>
          </p:cNvPr>
          <p:cNvSpPr txBox="1"/>
          <p:nvPr/>
        </p:nvSpPr>
        <p:spPr>
          <a:xfrm>
            <a:off x="13083169" y="3792241"/>
            <a:ext cx="4440299" cy="73866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r" rtl="1">
              <a:buClr>
                <a:schemeClr val="accent1"/>
              </a:buClr>
            </a:pPr>
            <a:r>
              <a:rPr lang="fa-IR" sz="2400" dirty="0">
                <a:cs typeface="B Nazanin" panose="00000400000000000000" pitchFamily="2" charset="-78"/>
              </a:rPr>
              <a:t>مشتری بسیار مهم است، مشتری توسط مشتری دنبال خواهد شد.</a:t>
            </a:r>
            <a:endParaRPr lang="en-US" sz="2400" dirty="0">
              <a:cs typeface="B Nazanin" panose="00000400000000000000" pitchFamily="2" charset="-78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D55958D-F6D7-4A68-A160-150A5728C99F}"/>
              </a:ext>
            </a:extLst>
          </p:cNvPr>
          <p:cNvSpPr txBox="1"/>
          <p:nvPr/>
        </p:nvSpPr>
        <p:spPr>
          <a:xfrm>
            <a:off x="13083169" y="7191670"/>
            <a:ext cx="4440299" cy="73866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r" rtl="1">
              <a:buClr>
                <a:schemeClr val="accent1"/>
              </a:buClr>
            </a:pPr>
            <a:r>
              <a:rPr lang="fa-IR" sz="2400" dirty="0">
                <a:cs typeface="B Nazanin" panose="00000400000000000000" pitchFamily="2" charset="-78"/>
              </a:rPr>
              <a:t>مشتری بسیار مهم است، مشتری توسط مشتری دنبال خواهد شد.</a:t>
            </a:r>
            <a:endParaRPr lang="en-US" sz="2400" dirty="0">
              <a:cs typeface="B Nazanin" panose="00000400000000000000" pitchFamily="2" charset="-78"/>
            </a:endParaRPr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41D6DBD9-F048-4581-AFF5-C47E5C356BC3}"/>
              </a:ext>
            </a:extLst>
          </p:cNvPr>
          <p:cNvSpPr/>
          <p:nvPr/>
        </p:nvSpPr>
        <p:spPr>
          <a:xfrm>
            <a:off x="6803232" y="3208767"/>
            <a:ext cx="2419350" cy="2419350"/>
          </a:xfrm>
          <a:prstGeom prst="round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en-US" sz="2700">
              <a:cs typeface="B Nazanin" panose="00000400000000000000" pitchFamily="2" charset="-78"/>
            </a:endParaRPr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90F15C79-4D73-4D74-A00E-43F98125E7C6}"/>
              </a:ext>
            </a:extLst>
          </p:cNvPr>
          <p:cNvSpPr/>
          <p:nvPr/>
        </p:nvSpPr>
        <p:spPr>
          <a:xfrm>
            <a:off x="7127082" y="2951897"/>
            <a:ext cx="2419350" cy="2419350"/>
          </a:xfrm>
          <a:prstGeom prst="round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en-US" sz="2700">
              <a:cs typeface="B Nazanin" panose="00000400000000000000" pitchFamily="2" charset="-78"/>
            </a:endParaRPr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E96F59A3-5685-48D3-834D-1FA48DE1F804}"/>
              </a:ext>
            </a:extLst>
          </p:cNvPr>
          <p:cNvSpPr/>
          <p:nvPr/>
        </p:nvSpPr>
        <p:spPr>
          <a:xfrm>
            <a:off x="6803232" y="6094457"/>
            <a:ext cx="2419350" cy="2419350"/>
          </a:xfrm>
          <a:prstGeom prst="round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en-US" sz="2700">
              <a:cs typeface="B Nazanin" panose="00000400000000000000" pitchFamily="2" charset="-78"/>
            </a:endParaRPr>
          </a:p>
        </p:txBody>
      </p:sp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E7F3A4A6-8144-41D9-9325-24B49FF919E9}"/>
              </a:ext>
            </a:extLst>
          </p:cNvPr>
          <p:cNvSpPr/>
          <p:nvPr/>
        </p:nvSpPr>
        <p:spPr>
          <a:xfrm>
            <a:off x="7127082" y="6351327"/>
            <a:ext cx="2419350" cy="2419350"/>
          </a:xfrm>
          <a:prstGeom prst="round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en-US" sz="2700">
              <a:cs typeface="B Nazanin" panose="00000400000000000000" pitchFamily="2" charset="-78"/>
            </a:endParaRPr>
          </a:p>
        </p:txBody>
      </p: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06F57533-7578-4A12-B258-7F4562833D91}"/>
              </a:ext>
            </a:extLst>
          </p:cNvPr>
          <p:cNvSpPr/>
          <p:nvPr/>
        </p:nvSpPr>
        <p:spPr>
          <a:xfrm flipH="1">
            <a:off x="10194132" y="3208767"/>
            <a:ext cx="2419350" cy="2419350"/>
          </a:xfrm>
          <a:prstGeom prst="round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en-US" sz="2700">
              <a:cs typeface="B Nazanin" panose="00000400000000000000" pitchFamily="2" charset="-78"/>
            </a:endParaRPr>
          </a:p>
        </p:txBody>
      </p: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034732AF-830E-40B1-9890-AD3543AE6A7D}"/>
              </a:ext>
            </a:extLst>
          </p:cNvPr>
          <p:cNvSpPr/>
          <p:nvPr/>
        </p:nvSpPr>
        <p:spPr>
          <a:xfrm flipH="1">
            <a:off x="9870282" y="2951897"/>
            <a:ext cx="2419350" cy="2419350"/>
          </a:xfrm>
          <a:prstGeom prst="round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en-US" sz="2700">
              <a:cs typeface="B Nazanin" panose="00000400000000000000" pitchFamily="2" charset="-78"/>
            </a:endParaRPr>
          </a:p>
        </p:txBody>
      </p:sp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D8DA3677-5DBE-449B-BA98-2E6D43164F90}"/>
              </a:ext>
            </a:extLst>
          </p:cNvPr>
          <p:cNvSpPr/>
          <p:nvPr/>
        </p:nvSpPr>
        <p:spPr>
          <a:xfrm flipH="1">
            <a:off x="10194132" y="6094457"/>
            <a:ext cx="2419350" cy="2419350"/>
          </a:xfrm>
          <a:prstGeom prst="round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en-US" sz="2700">
              <a:cs typeface="B Nazanin" panose="00000400000000000000" pitchFamily="2" charset="-78"/>
            </a:endParaRPr>
          </a:p>
        </p:txBody>
      </p:sp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CF519EC3-FD59-4DEF-A2E4-AB25BBDECBF7}"/>
              </a:ext>
            </a:extLst>
          </p:cNvPr>
          <p:cNvSpPr/>
          <p:nvPr/>
        </p:nvSpPr>
        <p:spPr>
          <a:xfrm flipH="1">
            <a:off x="9870282" y="6351327"/>
            <a:ext cx="2419350" cy="2419350"/>
          </a:xfrm>
          <a:prstGeom prst="round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en-US" sz="2700">
              <a:cs typeface="B Nazanin" panose="00000400000000000000" pitchFamily="2" charset="-78"/>
            </a:endParaRPr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8BC35A9D-5CAB-44F0-B68A-5260B9A553EE}"/>
              </a:ext>
            </a:extLst>
          </p:cNvPr>
          <p:cNvSpPr/>
          <p:nvPr/>
        </p:nvSpPr>
        <p:spPr>
          <a:xfrm>
            <a:off x="4660108" y="4896107"/>
            <a:ext cx="1673438" cy="7143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en-US" sz="2700">
              <a:cs typeface="B Nazanin" panose="00000400000000000000" pitchFamily="2" charset="-78"/>
            </a:endParaRPr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619F698A-F3E6-4F0B-B5D0-72D904F164EF}"/>
              </a:ext>
            </a:extLst>
          </p:cNvPr>
          <p:cNvSpPr/>
          <p:nvPr/>
        </p:nvSpPr>
        <p:spPr>
          <a:xfrm>
            <a:off x="4660108" y="6755029"/>
            <a:ext cx="1673438" cy="7143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en-US" sz="2700">
              <a:cs typeface="B Nazanin" panose="00000400000000000000" pitchFamily="2" charset="-78"/>
            </a:endParaRPr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A244C2EB-C6C4-4EC0-B46B-10FBF1C77DCF}"/>
              </a:ext>
            </a:extLst>
          </p:cNvPr>
          <p:cNvSpPr/>
          <p:nvPr/>
        </p:nvSpPr>
        <p:spPr>
          <a:xfrm>
            <a:off x="13083169" y="4896107"/>
            <a:ext cx="1673438" cy="7143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en-US" sz="2700">
              <a:cs typeface="B Nazanin" panose="00000400000000000000" pitchFamily="2" charset="-78"/>
            </a:endParaRPr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0AB03EE6-DC0C-4D52-8C05-05AF56DF8C72}"/>
              </a:ext>
            </a:extLst>
          </p:cNvPr>
          <p:cNvSpPr/>
          <p:nvPr/>
        </p:nvSpPr>
        <p:spPr>
          <a:xfrm>
            <a:off x="13083169" y="6755029"/>
            <a:ext cx="1673438" cy="7143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en-US" sz="2700">
              <a:cs typeface="B Nazanin" panose="00000400000000000000" pitchFamily="2" charset="-78"/>
            </a:endParaRPr>
          </a:p>
        </p:txBody>
      </p:sp>
      <p:sp>
        <p:nvSpPr>
          <p:cNvPr id="48" name="Freeform 357">
            <a:extLst>
              <a:ext uri="{FF2B5EF4-FFF2-40B4-BE49-F238E27FC236}">
                <a16:creationId xmlns:a16="http://schemas.microsoft.com/office/drawing/2014/main" id="{CA3C6C29-6E18-45F9-BE2B-322757508D1D}"/>
              </a:ext>
            </a:extLst>
          </p:cNvPr>
          <p:cNvSpPr>
            <a:spLocks noEditPoints="1"/>
          </p:cNvSpPr>
          <p:nvPr/>
        </p:nvSpPr>
        <p:spPr bwMode="auto">
          <a:xfrm>
            <a:off x="7749347" y="3574161"/>
            <a:ext cx="1174821" cy="1174821"/>
          </a:xfrm>
          <a:custGeom>
            <a:avLst/>
            <a:gdLst>
              <a:gd name="T0" fmla="*/ 275 w 900"/>
              <a:gd name="T1" fmla="*/ 777 h 900"/>
              <a:gd name="T2" fmla="*/ 616 w 900"/>
              <a:gd name="T3" fmla="*/ 778 h 900"/>
              <a:gd name="T4" fmla="*/ 685 w 900"/>
              <a:gd name="T5" fmla="*/ 741 h 900"/>
              <a:gd name="T6" fmla="*/ 718 w 900"/>
              <a:gd name="T7" fmla="*/ 664 h 900"/>
              <a:gd name="T8" fmla="*/ 715 w 900"/>
              <a:gd name="T9" fmla="*/ 500 h 900"/>
              <a:gd name="T10" fmla="*/ 677 w 900"/>
              <a:gd name="T11" fmla="*/ 423 h 900"/>
              <a:gd name="T12" fmla="*/ 601 w 900"/>
              <a:gd name="T13" fmla="*/ 391 h 900"/>
              <a:gd name="T14" fmla="*/ 719 w 900"/>
              <a:gd name="T15" fmla="*/ 271 h 900"/>
              <a:gd name="T16" fmla="*/ 791 w 900"/>
              <a:gd name="T17" fmla="*/ 301 h 900"/>
              <a:gd name="T18" fmla="*/ 834 w 900"/>
              <a:gd name="T19" fmla="*/ 365 h 900"/>
              <a:gd name="T20" fmla="*/ 837 w 900"/>
              <a:gd name="T21" fmla="*/ 763 h 900"/>
              <a:gd name="T22" fmla="*/ 801 w 900"/>
              <a:gd name="T23" fmla="*/ 830 h 900"/>
              <a:gd name="T24" fmla="*/ 732 w 900"/>
              <a:gd name="T25" fmla="*/ 868 h 900"/>
              <a:gd name="T26" fmla="*/ 274 w 900"/>
              <a:gd name="T27" fmla="*/ 101 h 900"/>
              <a:gd name="T28" fmla="*/ 386 w 900"/>
              <a:gd name="T29" fmla="*/ 139 h 900"/>
              <a:gd name="T30" fmla="*/ 339 w 900"/>
              <a:gd name="T31" fmla="*/ 90 h 900"/>
              <a:gd name="T32" fmla="*/ 212 w 900"/>
              <a:gd name="T33" fmla="*/ 526 h 900"/>
              <a:gd name="T34" fmla="*/ 829 w 900"/>
              <a:gd name="T35" fmla="*/ 844 h 900"/>
              <a:gd name="T36" fmla="*/ 860 w 900"/>
              <a:gd name="T37" fmla="*/ 795 h 900"/>
              <a:gd name="T38" fmla="*/ 870 w 900"/>
              <a:gd name="T39" fmla="*/ 735 h 900"/>
              <a:gd name="T40" fmla="*/ 850 w 900"/>
              <a:gd name="T41" fmla="*/ 326 h 900"/>
              <a:gd name="T42" fmla="*/ 784 w 900"/>
              <a:gd name="T43" fmla="*/ 260 h 900"/>
              <a:gd name="T44" fmla="*/ 425 w 900"/>
              <a:gd name="T45" fmla="*/ 240 h 900"/>
              <a:gd name="T46" fmla="*/ 454 w 900"/>
              <a:gd name="T47" fmla="*/ 132 h 900"/>
              <a:gd name="T48" fmla="*/ 451 w 900"/>
              <a:gd name="T49" fmla="*/ 81 h 900"/>
              <a:gd name="T50" fmla="*/ 466 w 900"/>
              <a:gd name="T51" fmla="*/ 64 h 900"/>
              <a:gd name="T52" fmla="*/ 456 w 900"/>
              <a:gd name="T53" fmla="*/ 53 h 900"/>
              <a:gd name="T54" fmla="*/ 311 w 900"/>
              <a:gd name="T55" fmla="*/ 1 h 900"/>
              <a:gd name="T56" fmla="*/ 296 w 900"/>
              <a:gd name="T57" fmla="*/ 8 h 900"/>
              <a:gd name="T58" fmla="*/ 297 w 900"/>
              <a:gd name="T59" fmla="*/ 25 h 900"/>
              <a:gd name="T60" fmla="*/ 270 w 900"/>
              <a:gd name="T61" fmla="*/ 66 h 900"/>
              <a:gd name="T62" fmla="*/ 255 w 900"/>
              <a:gd name="T63" fmla="*/ 70 h 900"/>
              <a:gd name="T64" fmla="*/ 137 w 900"/>
              <a:gd name="T65" fmla="*/ 406 h 900"/>
              <a:gd name="T66" fmla="*/ 135 w 900"/>
              <a:gd name="T67" fmla="*/ 519 h 900"/>
              <a:gd name="T68" fmla="*/ 143 w 900"/>
              <a:gd name="T69" fmla="*/ 534 h 900"/>
              <a:gd name="T70" fmla="*/ 228 w 900"/>
              <a:gd name="T71" fmla="*/ 560 h 900"/>
              <a:gd name="T72" fmla="*/ 331 w 900"/>
              <a:gd name="T73" fmla="*/ 480 h 900"/>
              <a:gd name="T74" fmla="*/ 500 w 900"/>
              <a:gd name="T75" fmla="*/ 415 h 900"/>
              <a:gd name="T76" fmla="*/ 599 w 900"/>
              <a:gd name="T77" fmla="*/ 421 h 900"/>
              <a:gd name="T78" fmla="*/ 657 w 900"/>
              <a:gd name="T79" fmla="*/ 446 h 900"/>
              <a:gd name="T80" fmla="*/ 686 w 900"/>
              <a:gd name="T81" fmla="*/ 509 h 900"/>
              <a:gd name="T82" fmla="*/ 688 w 900"/>
              <a:gd name="T83" fmla="*/ 658 h 900"/>
              <a:gd name="T84" fmla="*/ 665 w 900"/>
              <a:gd name="T85" fmla="*/ 720 h 900"/>
              <a:gd name="T86" fmla="*/ 610 w 900"/>
              <a:gd name="T87" fmla="*/ 748 h 900"/>
              <a:gd name="T88" fmla="*/ 348 w 900"/>
              <a:gd name="T89" fmla="*/ 660 h 900"/>
              <a:gd name="T90" fmla="*/ 360 w 900"/>
              <a:gd name="T91" fmla="*/ 648 h 900"/>
              <a:gd name="T92" fmla="*/ 354 w 900"/>
              <a:gd name="T93" fmla="*/ 632 h 900"/>
              <a:gd name="T94" fmla="*/ 9 w 900"/>
              <a:gd name="T95" fmla="*/ 631 h 900"/>
              <a:gd name="T96" fmla="*/ 0 w 900"/>
              <a:gd name="T97" fmla="*/ 645 h 900"/>
              <a:gd name="T98" fmla="*/ 9 w 900"/>
              <a:gd name="T99" fmla="*/ 659 h 900"/>
              <a:gd name="T100" fmla="*/ 12 w 900"/>
              <a:gd name="T101" fmla="*/ 871 h 900"/>
              <a:gd name="T102" fmla="*/ 0 w 900"/>
              <a:gd name="T103" fmla="*/ 883 h 900"/>
              <a:gd name="T104" fmla="*/ 7 w 900"/>
              <a:gd name="T105" fmla="*/ 898 h 900"/>
              <a:gd name="T106" fmla="*/ 885 w 900"/>
              <a:gd name="T107" fmla="*/ 900 h 900"/>
              <a:gd name="T108" fmla="*/ 899 w 900"/>
              <a:gd name="T109" fmla="*/ 891 h 900"/>
              <a:gd name="T110" fmla="*/ 896 w 900"/>
              <a:gd name="T111" fmla="*/ 875 h 9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900" h="900">
                <a:moveTo>
                  <a:pt x="676" y="870"/>
                </a:moveTo>
                <a:lnTo>
                  <a:pt x="120" y="870"/>
                </a:lnTo>
                <a:lnTo>
                  <a:pt x="120" y="660"/>
                </a:lnTo>
                <a:lnTo>
                  <a:pt x="202" y="660"/>
                </a:lnTo>
                <a:lnTo>
                  <a:pt x="272" y="774"/>
                </a:lnTo>
                <a:lnTo>
                  <a:pt x="275" y="777"/>
                </a:lnTo>
                <a:lnTo>
                  <a:pt x="278" y="779"/>
                </a:lnTo>
                <a:lnTo>
                  <a:pt x="282" y="780"/>
                </a:lnTo>
                <a:lnTo>
                  <a:pt x="285" y="780"/>
                </a:lnTo>
                <a:lnTo>
                  <a:pt x="586" y="780"/>
                </a:lnTo>
                <a:lnTo>
                  <a:pt x="601" y="779"/>
                </a:lnTo>
                <a:lnTo>
                  <a:pt x="616" y="778"/>
                </a:lnTo>
                <a:lnTo>
                  <a:pt x="631" y="775"/>
                </a:lnTo>
                <a:lnTo>
                  <a:pt x="643" y="770"/>
                </a:lnTo>
                <a:lnTo>
                  <a:pt x="655" y="765"/>
                </a:lnTo>
                <a:lnTo>
                  <a:pt x="666" y="759"/>
                </a:lnTo>
                <a:lnTo>
                  <a:pt x="677" y="750"/>
                </a:lnTo>
                <a:lnTo>
                  <a:pt x="685" y="741"/>
                </a:lnTo>
                <a:lnTo>
                  <a:pt x="694" y="732"/>
                </a:lnTo>
                <a:lnTo>
                  <a:pt x="700" y="720"/>
                </a:lnTo>
                <a:lnTo>
                  <a:pt x="707" y="708"/>
                </a:lnTo>
                <a:lnTo>
                  <a:pt x="712" y="694"/>
                </a:lnTo>
                <a:lnTo>
                  <a:pt x="715" y="680"/>
                </a:lnTo>
                <a:lnTo>
                  <a:pt x="718" y="664"/>
                </a:lnTo>
                <a:lnTo>
                  <a:pt x="719" y="647"/>
                </a:lnTo>
                <a:lnTo>
                  <a:pt x="721" y="630"/>
                </a:lnTo>
                <a:lnTo>
                  <a:pt x="721" y="555"/>
                </a:lnTo>
                <a:lnTo>
                  <a:pt x="719" y="536"/>
                </a:lnTo>
                <a:lnTo>
                  <a:pt x="718" y="517"/>
                </a:lnTo>
                <a:lnTo>
                  <a:pt x="715" y="500"/>
                </a:lnTo>
                <a:lnTo>
                  <a:pt x="712" y="485"/>
                </a:lnTo>
                <a:lnTo>
                  <a:pt x="707" y="470"/>
                </a:lnTo>
                <a:lnTo>
                  <a:pt x="700" y="456"/>
                </a:lnTo>
                <a:lnTo>
                  <a:pt x="694" y="444"/>
                </a:lnTo>
                <a:lnTo>
                  <a:pt x="685" y="432"/>
                </a:lnTo>
                <a:lnTo>
                  <a:pt x="677" y="423"/>
                </a:lnTo>
                <a:lnTo>
                  <a:pt x="666" y="414"/>
                </a:lnTo>
                <a:lnTo>
                  <a:pt x="655" y="407"/>
                </a:lnTo>
                <a:lnTo>
                  <a:pt x="643" y="401"/>
                </a:lnTo>
                <a:lnTo>
                  <a:pt x="631" y="396"/>
                </a:lnTo>
                <a:lnTo>
                  <a:pt x="616" y="393"/>
                </a:lnTo>
                <a:lnTo>
                  <a:pt x="601" y="391"/>
                </a:lnTo>
                <a:lnTo>
                  <a:pt x="586" y="390"/>
                </a:lnTo>
                <a:lnTo>
                  <a:pt x="516" y="390"/>
                </a:lnTo>
                <a:lnTo>
                  <a:pt x="410" y="285"/>
                </a:lnTo>
                <a:lnTo>
                  <a:pt x="416" y="270"/>
                </a:lnTo>
                <a:lnTo>
                  <a:pt x="706" y="270"/>
                </a:lnTo>
                <a:lnTo>
                  <a:pt x="719" y="271"/>
                </a:lnTo>
                <a:lnTo>
                  <a:pt x="732" y="273"/>
                </a:lnTo>
                <a:lnTo>
                  <a:pt x="745" y="276"/>
                </a:lnTo>
                <a:lnTo>
                  <a:pt x="758" y="280"/>
                </a:lnTo>
                <a:lnTo>
                  <a:pt x="770" y="287"/>
                </a:lnTo>
                <a:lnTo>
                  <a:pt x="780" y="293"/>
                </a:lnTo>
                <a:lnTo>
                  <a:pt x="791" y="301"/>
                </a:lnTo>
                <a:lnTo>
                  <a:pt x="801" y="310"/>
                </a:lnTo>
                <a:lnTo>
                  <a:pt x="809" y="320"/>
                </a:lnTo>
                <a:lnTo>
                  <a:pt x="817" y="330"/>
                </a:lnTo>
                <a:lnTo>
                  <a:pt x="824" y="341"/>
                </a:lnTo>
                <a:lnTo>
                  <a:pt x="830" y="353"/>
                </a:lnTo>
                <a:lnTo>
                  <a:pt x="834" y="365"/>
                </a:lnTo>
                <a:lnTo>
                  <a:pt x="837" y="378"/>
                </a:lnTo>
                <a:lnTo>
                  <a:pt x="839" y="392"/>
                </a:lnTo>
                <a:lnTo>
                  <a:pt x="840" y="404"/>
                </a:lnTo>
                <a:lnTo>
                  <a:pt x="840" y="735"/>
                </a:lnTo>
                <a:lnTo>
                  <a:pt x="839" y="749"/>
                </a:lnTo>
                <a:lnTo>
                  <a:pt x="837" y="763"/>
                </a:lnTo>
                <a:lnTo>
                  <a:pt x="834" y="776"/>
                </a:lnTo>
                <a:lnTo>
                  <a:pt x="830" y="787"/>
                </a:lnTo>
                <a:lnTo>
                  <a:pt x="824" y="799"/>
                </a:lnTo>
                <a:lnTo>
                  <a:pt x="817" y="811"/>
                </a:lnTo>
                <a:lnTo>
                  <a:pt x="809" y="821"/>
                </a:lnTo>
                <a:lnTo>
                  <a:pt x="801" y="830"/>
                </a:lnTo>
                <a:lnTo>
                  <a:pt x="791" y="840"/>
                </a:lnTo>
                <a:lnTo>
                  <a:pt x="780" y="847"/>
                </a:lnTo>
                <a:lnTo>
                  <a:pt x="770" y="854"/>
                </a:lnTo>
                <a:lnTo>
                  <a:pt x="758" y="859"/>
                </a:lnTo>
                <a:lnTo>
                  <a:pt x="745" y="864"/>
                </a:lnTo>
                <a:lnTo>
                  <a:pt x="732" y="868"/>
                </a:lnTo>
                <a:lnTo>
                  <a:pt x="719" y="870"/>
                </a:lnTo>
                <a:lnTo>
                  <a:pt x="706" y="870"/>
                </a:lnTo>
                <a:lnTo>
                  <a:pt x="676" y="870"/>
                </a:lnTo>
                <a:close/>
                <a:moveTo>
                  <a:pt x="321" y="445"/>
                </a:moveTo>
                <a:lnTo>
                  <a:pt x="172" y="393"/>
                </a:lnTo>
                <a:lnTo>
                  <a:pt x="274" y="101"/>
                </a:lnTo>
                <a:lnTo>
                  <a:pt x="314" y="114"/>
                </a:lnTo>
                <a:lnTo>
                  <a:pt x="314" y="114"/>
                </a:lnTo>
                <a:lnTo>
                  <a:pt x="314" y="114"/>
                </a:lnTo>
                <a:lnTo>
                  <a:pt x="386" y="139"/>
                </a:lnTo>
                <a:lnTo>
                  <a:pt x="386" y="139"/>
                </a:lnTo>
                <a:lnTo>
                  <a:pt x="386" y="139"/>
                </a:lnTo>
                <a:lnTo>
                  <a:pt x="425" y="153"/>
                </a:lnTo>
                <a:lnTo>
                  <a:pt x="321" y="445"/>
                </a:lnTo>
                <a:close/>
                <a:moveTo>
                  <a:pt x="354" y="48"/>
                </a:moveTo>
                <a:lnTo>
                  <a:pt x="396" y="63"/>
                </a:lnTo>
                <a:lnTo>
                  <a:pt x="381" y="105"/>
                </a:lnTo>
                <a:lnTo>
                  <a:pt x="339" y="90"/>
                </a:lnTo>
                <a:lnTo>
                  <a:pt x="354" y="48"/>
                </a:lnTo>
                <a:close/>
                <a:moveTo>
                  <a:pt x="212" y="526"/>
                </a:moveTo>
                <a:lnTo>
                  <a:pt x="169" y="511"/>
                </a:lnTo>
                <a:lnTo>
                  <a:pt x="197" y="433"/>
                </a:lnTo>
                <a:lnTo>
                  <a:pt x="240" y="448"/>
                </a:lnTo>
                <a:lnTo>
                  <a:pt x="212" y="526"/>
                </a:lnTo>
                <a:close/>
                <a:moveTo>
                  <a:pt x="885" y="870"/>
                </a:moveTo>
                <a:lnTo>
                  <a:pt x="800" y="870"/>
                </a:lnTo>
                <a:lnTo>
                  <a:pt x="807" y="864"/>
                </a:lnTo>
                <a:lnTo>
                  <a:pt x="815" y="858"/>
                </a:lnTo>
                <a:lnTo>
                  <a:pt x="822" y="852"/>
                </a:lnTo>
                <a:lnTo>
                  <a:pt x="829" y="844"/>
                </a:lnTo>
                <a:lnTo>
                  <a:pt x="835" y="837"/>
                </a:lnTo>
                <a:lnTo>
                  <a:pt x="841" y="829"/>
                </a:lnTo>
                <a:lnTo>
                  <a:pt x="847" y="821"/>
                </a:lnTo>
                <a:lnTo>
                  <a:pt x="851" y="813"/>
                </a:lnTo>
                <a:lnTo>
                  <a:pt x="855" y="803"/>
                </a:lnTo>
                <a:lnTo>
                  <a:pt x="860" y="795"/>
                </a:lnTo>
                <a:lnTo>
                  <a:pt x="863" y="785"/>
                </a:lnTo>
                <a:lnTo>
                  <a:pt x="865" y="776"/>
                </a:lnTo>
                <a:lnTo>
                  <a:pt x="867" y="766"/>
                </a:lnTo>
                <a:lnTo>
                  <a:pt x="869" y="756"/>
                </a:lnTo>
                <a:lnTo>
                  <a:pt x="870" y="746"/>
                </a:lnTo>
                <a:lnTo>
                  <a:pt x="870" y="735"/>
                </a:lnTo>
                <a:lnTo>
                  <a:pt x="870" y="404"/>
                </a:lnTo>
                <a:lnTo>
                  <a:pt x="869" y="388"/>
                </a:lnTo>
                <a:lnTo>
                  <a:pt x="867" y="372"/>
                </a:lnTo>
                <a:lnTo>
                  <a:pt x="863" y="356"/>
                </a:lnTo>
                <a:lnTo>
                  <a:pt x="857" y="341"/>
                </a:lnTo>
                <a:lnTo>
                  <a:pt x="850" y="326"/>
                </a:lnTo>
                <a:lnTo>
                  <a:pt x="843" y="314"/>
                </a:lnTo>
                <a:lnTo>
                  <a:pt x="833" y="301"/>
                </a:lnTo>
                <a:lnTo>
                  <a:pt x="822" y="289"/>
                </a:lnTo>
                <a:lnTo>
                  <a:pt x="810" y="278"/>
                </a:lnTo>
                <a:lnTo>
                  <a:pt x="798" y="269"/>
                </a:lnTo>
                <a:lnTo>
                  <a:pt x="784" y="260"/>
                </a:lnTo>
                <a:lnTo>
                  <a:pt x="770" y="253"/>
                </a:lnTo>
                <a:lnTo>
                  <a:pt x="755" y="247"/>
                </a:lnTo>
                <a:lnTo>
                  <a:pt x="739" y="243"/>
                </a:lnTo>
                <a:lnTo>
                  <a:pt x="723" y="241"/>
                </a:lnTo>
                <a:lnTo>
                  <a:pt x="706" y="240"/>
                </a:lnTo>
                <a:lnTo>
                  <a:pt x="425" y="240"/>
                </a:lnTo>
                <a:lnTo>
                  <a:pt x="458" y="149"/>
                </a:lnTo>
                <a:lnTo>
                  <a:pt x="458" y="146"/>
                </a:lnTo>
                <a:lnTo>
                  <a:pt x="459" y="143"/>
                </a:lnTo>
                <a:lnTo>
                  <a:pt x="458" y="140"/>
                </a:lnTo>
                <a:lnTo>
                  <a:pt x="457" y="136"/>
                </a:lnTo>
                <a:lnTo>
                  <a:pt x="454" y="132"/>
                </a:lnTo>
                <a:lnTo>
                  <a:pt x="449" y="129"/>
                </a:lnTo>
                <a:lnTo>
                  <a:pt x="409" y="116"/>
                </a:lnTo>
                <a:lnTo>
                  <a:pt x="425" y="72"/>
                </a:lnTo>
                <a:lnTo>
                  <a:pt x="447" y="79"/>
                </a:lnTo>
                <a:lnTo>
                  <a:pt x="449" y="80"/>
                </a:lnTo>
                <a:lnTo>
                  <a:pt x="451" y="81"/>
                </a:lnTo>
                <a:lnTo>
                  <a:pt x="456" y="80"/>
                </a:lnTo>
                <a:lnTo>
                  <a:pt x="459" y="78"/>
                </a:lnTo>
                <a:lnTo>
                  <a:pt x="464" y="75"/>
                </a:lnTo>
                <a:lnTo>
                  <a:pt x="466" y="71"/>
                </a:lnTo>
                <a:lnTo>
                  <a:pt x="466" y="68"/>
                </a:lnTo>
                <a:lnTo>
                  <a:pt x="466" y="64"/>
                </a:lnTo>
                <a:lnTo>
                  <a:pt x="466" y="62"/>
                </a:lnTo>
                <a:lnTo>
                  <a:pt x="465" y="59"/>
                </a:lnTo>
                <a:lnTo>
                  <a:pt x="464" y="57"/>
                </a:lnTo>
                <a:lnTo>
                  <a:pt x="462" y="55"/>
                </a:lnTo>
                <a:lnTo>
                  <a:pt x="459" y="54"/>
                </a:lnTo>
                <a:lnTo>
                  <a:pt x="456" y="53"/>
                </a:lnTo>
                <a:lnTo>
                  <a:pt x="396" y="30"/>
                </a:lnTo>
                <a:lnTo>
                  <a:pt x="349" y="13"/>
                </a:lnTo>
                <a:lnTo>
                  <a:pt x="349" y="13"/>
                </a:lnTo>
                <a:lnTo>
                  <a:pt x="349" y="13"/>
                </a:lnTo>
                <a:lnTo>
                  <a:pt x="314" y="1"/>
                </a:lnTo>
                <a:lnTo>
                  <a:pt x="311" y="1"/>
                </a:lnTo>
                <a:lnTo>
                  <a:pt x="308" y="0"/>
                </a:lnTo>
                <a:lnTo>
                  <a:pt x="305" y="1"/>
                </a:lnTo>
                <a:lnTo>
                  <a:pt x="302" y="2"/>
                </a:lnTo>
                <a:lnTo>
                  <a:pt x="300" y="3"/>
                </a:lnTo>
                <a:lnTo>
                  <a:pt x="298" y="6"/>
                </a:lnTo>
                <a:lnTo>
                  <a:pt x="296" y="8"/>
                </a:lnTo>
                <a:lnTo>
                  <a:pt x="295" y="11"/>
                </a:lnTo>
                <a:lnTo>
                  <a:pt x="294" y="13"/>
                </a:lnTo>
                <a:lnTo>
                  <a:pt x="294" y="16"/>
                </a:lnTo>
                <a:lnTo>
                  <a:pt x="295" y="19"/>
                </a:lnTo>
                <a:lnTo>
                  <a:pt x="295" y="22"/>
                </a:lnTo>
                <a:lnTo>
                  <a:pt x="297" y="25"/>
                </a:lnTo>
                <a:lnTo>
                  <a:pt x="299" y="27"/>
                </a:lnTo>
                <a:lnTo>
                  <a:pt x="301" y="29"/>
                </a:lnTo>
                <a:lnTo>
                  <a:pt x="303" y="30"/>
                </a:lnTo>
                <a:lnTo>
                  <a:pt x="326" y="38"/>
                </a:lnTo>
                <a:lnTo>
                  <a:pt x="310" y="81"/>
                </a:lnTo>
                <a:lnTo>
                  <a:pt x="270" y="66"/>
                </a:lnTo>
                <a:lnTo>
                  <a:pt x="268" y="65"/>
                </a:lnTo>
                <a:lnTo>
                  <a:pt x="265" y="65"/>
                </a:lnTo>
                <a:lnTo>
                  <a:pt x="261" y="65"/>
                </a:lnTo>
                <a:lnTo>
                  <a:pt x="259" y="66"/>
                </a:lnTo>
                <a:lnTo>
                  <a:pt x="256" y="68"/>
                </a:lnTo>
                <a:lnTo>
                  <a:pt x="255" y="70"/>
                </a:lnTo>
                <a:lnTo>
                  <a:pt x="253" y="72"/>
                </a:lnTo>
                <a:lnTo>
                  <a:pt x="252" y="75"/>
                </a:lnTo>
                <a:lnTo>
                  <a:pt x="138" y="396"/>
                </a:lnTo>
                <a:lnTo>
                  <a:pt x="137" y="399"/>
                </a:lnTo>
                <a:lnTo>
                  <a:pt x="137" y="402"/>
                </a:lnTo>
                <a:lnTo>
                  <a:pt x="137" y="406"/>
                </a:lnTo>
                <a:lnTo>
                  <a:pt x="138" y="408"/>
                </a:lnTo>
                <a:lnTo>
                  <a:pt x="142" y="412"/>
                </a:lnTo>
                <a:lnTo>
                  <a:pt x="147" y="415"/>
                </a:lnTo>
                <a:lnTo>
                  <a:pt x="168" y="423"/>
                </a:lnTo>
                <a:lnTo>
                  <a:pt x="136" y="516"/>
                </a:lnTo>
                <a:lnTo>
                  <a:pt x="135" y="519"/>
                </a:lnTo>
                <a:lnTo>
                  <a:pt x="135" y="522"/>
                </a:lnTo>
                <a:lnTo>
                  <a:pt x="135" y="524"/>
                </a:lnTo>
                <a:lnTo>
                  <a:pt x="136" y="528"/>
                </a:lnTo>
                <a:lnTo>
                  <a:pt x="138" y="530"/>
                </a:lnTo>
                <a:lnTo>
                  <a:pt x="140" y="532"/>
                </a:lnTo>
                <a:lnTo>
                  <a:pt x="143" y="534"/>
                </a:lnTo>
                <a:lnTo>
                  <a:pt x="145" y="535"/>
                </a:lnTo>
                <a:lnTo>
                  <a:pt x="217" y="561"/>
                </a:lnTo>
                <a:lnTo>
                  <a:pt x="219" y="561"/>
                </a:lnTo>
                <a:lnTo>
                  <a:pt x="221" y="561"/>
                </a:lnTo>
                <a:lnTo>
                  <a:pt x="224" y="561"/>
                </a:lnTo>
                <a:lnTo>
                  <a:pt x="228" y="560"/>
                </a:lnTo>
                <a:lnTo>
                  <a:pt x="233" y="556"/>
                </a:lnTo>
                <a:lnTo>
                  <a:pt x="236" y="552"/>
                </a:lnTo>
                <a:lnTo>
                  <a:pt x="268" y="459"/>
                </a:lnTo>
                <a:lnTo>
                  <a:pt x="326" y="478"/>
                </a:lnTo>
                <a:lnTo>
                  <a:pt x="328" y="479"/>
                </a:lnTo>
                <a:lnTo>
                  <a:pt x="331" y="480"/>
                </a:lnTo>
                <a:lnTo>
                  <a:pt x="335" y="479"/>
                </a:lnTo>
                <a:lnTo>
                  <a:pt x="340" y="477"/>
                </a:lnTo>
                <a:lnTo>
                  <a:pt x="343" y="474"/>
                </a:lnTo>
                <a:lnTo>
                  <a:pt x="345" y="470"/>
                </a:lnTo>
                <a:lnTo>
                  <a:pt x="400" y="315"/>
                </a:lnTo>
                <a:lnTo>
                  <a:pt x="500" y="415"/>
                </a:lnTo>
                <a:lnTo>
                  <a:pt x="502" y="417"/>
                </a:lnTo>
                <a:lnTo>
                  <a:pt x="504" y="418"/>
                </a:lnTo>
                <a:lnTo>
                  <a:pt x="508" y="419"/>
                </a:lnTo>
                <a:lnTo>
                  <a:pt x="511" y="421"/>
                </a:lnTo>
                <a:lnTo>
                  <a:pt x="586" y="419"/>
                </a:lnTo>
                <a:lnTo>
                  <a:pt x="599" y="421"/>
                </a:lnTo>
                <a:lnTo>
                  <a:pt x="610" y="422"/>
                </a:lnTo>
                <a:lnTo>
                  <a:pt x="621" y="425"/>
                </a:lnTo>
                <a:lnTo>
                  <a:pt x="632" y="428"/>
                </a:lnTo>
                <a:lnTo>
                  <a:pt x="641" y="433"/>
                </a:lnTo>
                <a:lnTo>
                  <a:pt x="650" y="439"/>
                </a:lnTo>
                <a:lnTo>
                  <a:pt x="657" y="446"/>
                </a:lnTo>
                <a:lnTo>
                  <a:pt x="665" y="454"/>
                </a:lnTo>
                <a:lnTo>
                  <a:pt x="670" y="462"/>
                </a:lnTo>
                <a:lnTo>
                  <a:pt x="676" y="473"/>
                </a:lnTo>
                <a:lnTo>
                  <a:pt x="680" y="484"/>
                </a:lnTo>
                <a:lnTo>
                  <a:pt x="684" y="495"/>
                </a:lnTo>
                <a:lnTo>
                  <a:pt x="686" y="509"/>
                </a:lnTo>
                <a:lnTo>
                  <a:pt x="688" y="523"/>
                </a:lnTo>
                <a:lnTo>
                  <a:pt x="689" y="538"/>
                </a:lnTo>
                <a:lnTo>
                  <a:pt x="691" y="555"/>
                </a:lnTo>
                <a:lnTo>
                  <a:pt x="691" y="630"/>
                </a:lnTo>
                <a:lnTo>
                  <a:pt x="689" y="645"/>
                </a:lnTo>
                <a:lnTo>
                  <a:pt x="688" y="658"/>
                </a:lnTo>
                <a:lnTo>
                  <a:pt x="686" y="671"/>
                </a:lnTo>
                <a:lnTo>
                  <a:pt x="684" y="683"/>
                </a:lnTo>
                <a:lnTo>
                  <a:pt x="680" y="693"/>
                </a:lnTo>
                <a:lnTo>
                  <a:pt x="676" y="704"/>
                </a:lnTo>
                <a:lnTo>
                  <a:pt x="670" y="713"/>
                </a:lnTo>
                <a:lnTo>
                  <a:pt x="665" y="720"/>
                </a:lnTo>
                <a:lnTo>
                  <a:pt x="657" y="728"/>
                </a:lnTo>
                <a:lnTo>
                  <a:pt x="650" y="733"/>
                </a:lnTo>
                <a:lnTo>
                  <a:pt x="641" y="738"/>
                </a:lnTo>
                <a:lnTo>
                  <a:pt x="632" y="743"/>
                </a:lnTo>
                <a:lnTo>
                  <a:pt x="621" y="746"/>
                </a:lnTo>
                <a:lnTo>
                  <a:pt x="610" y="748"/>
                </a:lnTo>
                <a:lnTo>
                  <a:pt x="599" y="750"/>
                </a:lnTo>
                <a:lnTo>
                  <a:pt x="586" y="750"/>
                </a:lnTo>
                <a:lnTo>
                  <a:pt x="294" y="750"/>
                </a:lnTo>
                <a:lnTo>
                  <a:pt x="237" y="660"/>
                </a:lnTo>
                <a:lnTo>
                  <a:pt x="345" y="660"/>
                </a:lnTo>
                <a:lnTo>
                  <a:pt x="348" y="660"/>
                </a:lnTo>
                <a:lnTo>
                  <a:pt x="351" y="659"/>
                </a:lnTo>
                <a:lnTo>
                  <a:pt x="354" y="658"/>
                </a:lnTo>
                <a:lnTo>
                  <a:pt x="356" y="656"/>
                </a:lnTo>
                <a:lnTo>
                  <a:pt x="358" y="654"/>
                </a:lnTo>
                <a:lnTo>
                  <a:pt x="359" y="652"/>
                </a:lnTo>
                <a:lnTo>
                  <a:pt x="360" y="648"/>
                </a:lnTo>
                <a:lnTo>
                  <a:pt x="360" y="645"/>
                </a:lnTo>
                <a:lnTo>
                  <a:pt x="360" y="642"/>
                </a:lnTo>
                <a:lnTo>
                  <a:pt x="359" y="640"/>
                </a:lnTo>
                <a:lnTo>
                  <a:pt x="358" y="637"/>
                </a:lnTo>
                <a:lnTo>
                  <a:pt x="356" y="634"/>
                </a:lnTo>
                <a:lnTo>
                  <a:pt x="354" y="632"/>
                </a:lnTo>
                <a:lnTo>
                  <a:pt x="351" y="631"/>
                </a:lnTo>
                <a:lnTo>
                  <a:pt x="348" y="630"/>
                </a:lnTo>
                <a:lnTo>
                  <a:pt x="345" y="630"/>
                </a:lnTo>
                <a:lnTo>
                  <a:pt x="15" y="630"/>
                </a:lnTo>
                <a:lnTo>
                  <a:pt x="12" y="630"/>
                </a:lnTo>
                <a:lnTo>
                  <a:pt x="9" y="631"/>
                </a:lnTo>
                <a:lnTo>
                  <a:pt x="7" y="632"/>
                </a:lnTo>
                <a:lnTo>
                  <a:pt x="5" y="634"/>
                </a:lnTo>
                <a:lnTo>
                  <a:pt x="3" y="637"/>
                </a:lnTo>
                <a:lnTo>
                  <a:pt x="1" y="640"/>
                </a:lnTo>
                <a:lnTo>
                  <a:pt x="0" y="642"/>
                </a:lnTo>
                <a:lnTo>
                  <a:pt x="0" y="645"/>
                </a:lnTo>
                <a:lnTo>
                  <a:pt x="0" y="648"/>
                </a:lnTo>
                <a:lnTo>
                  <a:pt x="1" y="652"/>
                </a:lnTo>
                <a:lnTo>
                  <a:pt x="3" y="654"/>
                </a:lnTo>
                <a:lnTo>
                  <a:pt x="5" y="656"/>
                </a:lnTo>
                <a:lnTo>
                  <a:pt x="7" y="658"/>
                </a:lnTo>
                <a:lnTo>
                  <a:pt x="9" y="659"/>
                </a:lnTo>
                <a:lnTo>
                  <a:pt x="12" y="660"/>
                </a:lnTo>
                <a:lnTo>
                  <a:pt x="15" y="660"/>
                </a:lnTo>
                <a:lnTo>
                  <a:pt x="90" y="660"/>
                </a:lnTo>
                <a:lnTo>
                  <a:pt x="90" y="870"/>
                </a:lnTo>
                <a:lnTo>
                  <a:pt x="15" y="870"/>
                </a:lnTo>
                <a:lnTo>
                  <a:pt x="12" y="871"/>
                </a:lnTo>
                <a:lnTo>
                  <a:pt x="9" y="871"/>
                </a:lnTo>
                <a:lnTo>
                  <a:pt x="7" y="873"/>
                </a:lnTo>
                <a:lnTo>
                  <a:pt x="5" y="875"/>
                </a:lnTo>
                <a:lnTo>
                  <a:pt x="3" y="877"/>
                </a:lnTo>
                <a:lnTo>
                  <a:pt x="1" y="879"/>
                </a:lnTo>
                <a:lnTo>
                  <a:pt x="0" y="883"/>
                </a:lnTo>
                <a:lnTo>
                  <a:pt x="0" y="885"/>
                </a:lnTo>
                <a:lnTo>
                  <a:pt x="0" y="888"/>
                </a:lnTo>
                <a:lnTo>
                  <a:pt x="1" y="891"/>
                </a:lnTo>
                <a:lnTo>
                  <a:pt x="3" y="893"/>
                </a:lnTo>
                <a:lnTo>
                  <a:pt x="5" y="895"/>
                </a:lnTo>
                <a:lnTo>
                  <a:pt x="7" y="898"/>
                </a:lnTo>
                <a:lnTo>
                  <a:pt x="9" y="899"/>
                </a:lnTo>
                <a:lnTo>
                  <a:pt x="12" y="900"/>
                </a:lnTo>
                <a:lnTo>
                  <a:pt x="15" y="900"/>
                </a:lnTo>
                <a:lnTo>
                  <a:pt x="676" y="900"/>
                </a:lnTo>
                <a:lnTo>
                  <a:pt x="706" y="900"/>
                </a:lnTo>
                <a:lnTo>
                  <a:pt x="885" y="900"/>
                </a:lnTo>
                <a:lnTo>
                  <a:pt x="889" y="900"/>
                </a:lnTo>
                <a:lnTo>
                  <a:pt x="892" y="899"/>
                </a:lnTo>
                <a:lnTo>
                  <a:pt x="894" y="898"/>
                </a:lnTo>
                <a:lnTo>
                  <a:pt x="896" y="895"/>
                </a:lnTo>
                <a:lnTo>
                  <a:pt x="898" y="893"/>
                </a:lnTo>
                <a:lnTo>
                  <a:pt x="899" y="891"/>
                </a:lnTo>
                <a:lnTo>
                  <a:pt x="900" y="888"/>
                </a:lnTo>
                <a:lnTo>
                  <a:pt x="900" y="885"/>
                </a:lnTo>
                <a:lnTo>
                  <a:pt x="900" y="883"/>
                </a:lnTo>
                <a:lnTo>
                  <a:pt x="899" y="879"/>
                </a:lnTo>
                <a:lnTo>
                  <a:pt x="898" y="877"/>
                </a:lnTo>
                <a:lnTo>
                  <a:pt x="896" y="875"/>
                </a:lnTo>
                <a:lnTo>
                  <a:pt x="894" y="873"/>
                </a:lnTo>
                <a:lnTo>
                  <a:pt x="892" y="871"/>
                </a:lnTo>
                <a:lnTo>
                  <a:pt x="889" y="871"/>
                </a:lnTo>
                <a:lnTo>
                  <a:pt x="885" y="87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137160" tIns="68580" rIns="137160" bIns="6858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n-US" sz="2700">
              <a:cs typeface="B Nazanin" panose="00000400000000000000" pitchFamily="2" charset="-78"/>
            </a:endParaRPr>
          </a:p>
        </p:txBody>
      </p:sp>
      <p:grpSp>
        <p:nvGrpSpPr>
          <p:cNvPr id="49" name="Group 48">
            <a:extLst>
              <a:ext uri="{FF2B5EF4-FFF2-40B4-BE49-F238E27FC236}">
                <a16:creationId xmlns:a16="http://schemas.microsoft.com/office/drawing/2014/main" id="{841F18AF-62DC-46C9-9D17-0A579F866702}"/>
              </a:ext>
            </a:extLst>
          </p:cNvPr>
          <p:cNvGrpSpPr/>
          <p:nvPr/>
        </p:nvGrpSpPr>
        <p:grpSpPr>
          <a:xfrm>
            <a:off x="10786253" y="3574164"/>
            <a:ext cx="587412" cy="1174815"/>
            <a:chOff x="7666038" y="1346200"/>
            <a:chExt cx="142875" cy="285750"/>
          </a:xfrm>
          <a:solidFill>
            <a:schemeClr val="tx2"/>
          </a:solidFill>
        </p:grpSpPr>
        <p:sp>
          <p:nvSpPr>
            <p:cNvPr id="50" name="Freeform 420">
              <a:extLst>
                <a:ext uri="{FF2B5EF4-FFF2-40B4-BE49-F238E27FC236}">
                  <a16:creationId xmlns:a16="http://schemas.microsoft.com/office/drawing/2014/main" id="{36641025-E9FB-47E0-BD3E-D1B0CF7EAB4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666038" y="1346200"/>
              <a:ext cx="142875" cy="285750"/>
            </a:xfrm>
            <a:custGeom>
              <a:avLst/>
              <a:gdLst>
                <a:gd name="T0" fmla="*/ 358 w 451"/>
                <a:gd name="T1" fmla="*/ 763 h 900"/>
                <a:gd name="T2" fmla="*/ 345 w 451"/>
                <a:gd name="T3" fmla="*/ 799 h 900"/>
                <a:gd name="T4" fmla="*/ 321 w 451"/>
                <a:gd name="T5" fmla="*/ 830 h 900"/>
                <a:gd name="T6" fmla="*/ 290 w 451"/>
                <a:gd name="T7" fmla="*/ 854 h 900"/>
                <a:gd name="T8" fmla="*/ 253 w 451"/>
                <a:gd name="T9" fmla="*/ 868 h 900"/>
                <a:gd name="T10" fmla="*/ 212 w 451"/>
                <a:gd name="T11" fmla="*/ 870 h 900"/>
                <a:gd name="T12" fmla="*/ 174 w 451"/>
                <a:gd name="T13" fmla="*/ 859 h 900"/>
                <a:gd name="T14" fmla="*/ 140 w 451"/>
                <a:gd name="T15" fmla="*/ 840 h 900"/>
                <a:gd name="T16" fmla="*/ 114 w 451"/>
                <a:gd name="T17" fmla="*/ 811 h 900"/>
                <a:gd name="T18" fmla="*/ 97 w 451"/>
                <a:gd name="T19" fmla="*/ 776 h 900"/>
                <a:gd name="T20" fmla="*/ 91 w 451"/>
                <a:gd name="T21" fmla="*/ 735 h 900"/>
                <a:gd name="T22" fmla="*/ 138 w 451"/>
                <a:gd name="T23" fmla="*/ 539 h 900"/>
                <a:gd name="T24" fmla="*/ 147 w 451"/>
                <a:gd name="T25" fmla="*/ 536 h 900"/>
                <a:gd name="T26" fmla="*/ 150 w 451"/>
                <a:gd name="T27" fmla="*/ 529 h 900"/>
                <a:gd name="T28" fmla="*/ 150 w 451"/>
                <a:gd name="T29" fmla="*/ 520 h 900"/>
                <a:gd name="T30" fmla="*/ 144 w 451"/>
                <a:gd name="T31" fmla="*/ 513 h 900"/>
                <a:gd name="T32" fmla="*/ 136 w 451"/>
                <a:gd name="T33" fmla="*/ 510 h 900"/>
                <a:gd name="T34" fmla="*/ 196 w 451"/>
                <a:gd name="T35" fmla="*/ 419 h 900"/>
                <a:gd name="T36" fmla="*/ 205 w 451"/>
                <a:gd name="T37" fmla="*/ 417 h 900"/>
                <a:gd name="T38" fmla="*/ 210 w 451"/>
                <a:gd name="T39" fmla="*/ 411 h 900"/>
                <a:gd name="T40" fmla="*/ 210 w 451"/>
                <a:gd name="T41" fmla="*/ 402 h 900"/>
                <a:gd name="T42" fmla="*/ 207 w 451"/>
                <a:gd name="T43" fmla="*/ 395 h 900"/>
                <a:gd name="T44" fmla="*/ 199 w 451"/>
                <a:gd name="T45" fmla="*/ 391 h 900"/>
                <a:gd name="T46" fmla="*/ 91 w 451"/>
                <a:gd name="T47" fmla="*/ 300 h 900"/>
                <a:gd name="T48" fmla="*/ 142 w 451"/>
                <a:gd name="T49" fmla="*/ 299 h 900"/>
                <a:gd name="T50" fmla="*/ 148 w 451"/>
                <a:gd name="T51" fmla="*/ 293 h 900"/>
                <a:gd name="T52" fmla="*/ 151 w 451"/>
                <a:gd name="T53" fmla="*/ 285 h 900"/>
                <a:gd name="T54" fmla="*/ 148 w 451"/>
                <a:gd name="T55" fmla="*/ 277 h 900"/>
                <a:gd name="T56" fmla="*/ 142 w 451"/>
                <a:gd name="T57" fmla="*/ 271 h 900"/>
                <a:gd name="T58" fmla="*/ 91 w 451"/>
                <a:gd name="T59" fmla="*/ 270 h 900"/>
                <a:gd name="T60" fmla="*/ 199 w 451"/>
                <a:gd name="T61" fmla="*/ 180 h 900"/>
                <a:gd name="T62" fmla="*/ 207 w 451"/>
                <a:gd name="T63" fmla="*/ 176 h 900"/>
                <a:gd name="T64" fmla="*/ 210 w 451"/>
                <a:gd name="T65" fmla="*/ 168 h 900"/>
                <a:gd name="T66" fmla="*/ 210 w 451"/>
                <a:gd name="T67" fmla="*/ 160 h 900"/>
                <a:gd name="T68" fmla="*/ 205 w 451"/>
                <a:gd name="T69" fmla="*/ 153 h 900"/>
                <a:gd name="T70" fmla="*/ 196 w 451"/>
                <a:gd name="T71" fmla="*/ 150 h 900"/>
                <a:gd name="T72" fmla="*/ 361 w 451"/>
                <a:gd name="T73" fmla="*/ 30 h 900"/>
                <a:gd name="T74" fmla="*/ 15 w 451"/>
                <a:gd name="T75" fmla="*/ 0 h 900"/>
                <a:gd name="T76" fmla="*/ 8 w 451"/>
                <a:gd name="T77" fmla="*/ 2 h 900"/>
                <a:gd name="T78" fmla="*/ 2 w 451"/>
                <a:gd name="T79" fmla="*/ 10 h 900"/>
                <a:gd name="T80" fmla="*/ 1 w 451"/>
                <a:gd name="T81" fmla="*/ 18 h 900"/>
                <a:gd name="T82" fmla="*/ 6 w 451"/>
                <a:gd name="T83" fmla="*/ 26 h 900"/>
                <a:gd name="T84" fmla="*/ 13 w 451"/>
                <a:gd name="T85" fmla="*/ 30 h 900"/>
                <a:gd name="T86" fmla="*/ 61 w 451"/>
                <a:gd name="T87" fmla="*/ 735 h 900"/>
                <a:gd name="T88" fmla="*/ 69 w 451"/>
                <a:gd name="T89" fmla="*/ 784 h 900"/>
                <a:gd name="T90" fmla="*/ 89 w 451"/>
                <a:gd name="T91" fmla="*/ 827 h 900"/>
                <a:gd name="T92" fmla="*/ 121 w 451"/>
                <a:gd name="T93" fmla="*/ 862 h 900"/>
                <a:gd name="T94" fmla="*/ 162 w 451"/>
                <a:gd name="T95" fmla="*/ 887 h 900"/>
                <a:gd name="T96" fmla="*/ 209 w 451"/>
                <a:gd name="T97" fmla="*/ 899 h 900"/>
                <a:gd name="T98" fmla="*/ 259 w 451"/>
                <a:gd name="T99" fmla="*/ 897 h 900"/>
                <a:gd name="T100" fmla="*/ 304 w 451"/>
                <a:gd name="T101" fmla="*/ 880 h 900"/>
                <a:gd name="T102" fmla="*/ 343 w 451"/>
                <a:gd name="T103" fmla="*/ 852 h 900"/>
                <a:gd name="T104" fmla="*/ 371 w 451"/>
                <a:gd name="T105" fmla="*/ 814 h 900"/>
                <a:gd name="T106" fmla="*/ 388 w 451"/>
                <a:gd name="T107" fmla="*/ 768 h 900"/>
                <a:gd name="T108" fmla="*/ 391 w 451"/>
                <a:gd name="T109" fmla="*/ 30 h 900"/>
                <a:gd name="T110" fmla="*/ 442 w 451"/>
                <a:gd name="T111" fmla="*/ 29 h 900"/>
                <a:gd name="T112" fmla="*/ 449 w 451"/>
                <a:gd name="T113" fmla="*/ 24 h 900"/>
                <a:gd name="T114" fmla="*/ 451 w 451"/>
                <a:gd name="T115" fmla="*/ 15 h 900"/>
                <a:gd name="T116" fmla="*/ 449 w 451"/>
                <a:gd name="T117" fmla="*/ 7 h 900"/>
                <a:gd name="T118" fmla="*/ 442 w 451"/>
                <a:gd name="T119" fmla="*/ 1 h 9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451" h="900">
                  <a:moveTo>
                    <a:pt x="361" y="735"/>
                  </a:moveTo>
                  <a:lnTo>
                    <a:pt x="360" y="749"/>
                  </a:lnTo>
                  <a:lnTo>
                    <a:pt x="358" y="763"/>
                  </a:lnTo>
                  <a:lnTo>
                    <a:pt x="354" y="776"/>
                  </a:lnTo>
                  <a:lnTo>
                    <a:pt x="350" y="787"/>
                  </a:lnTo>
                  <a:lnTo>
                    <a:pt x="345" y="799"/>
                  </a:lnTo>
                  <a:lnTo>
                    <a:pt x="337" y="811"/>
                  </a:lnTo>
                  <a:lnTo>
                    <a:pt x="330" y="821"/>
                  </a:lnTo>
                  <a:lnTo>
                    <a:pt x="321" y="830"/>
                  </a:lnTo>
                  <a:lnTo>
                    <a:pt x="312" y="840"/>
                  </a:lnTo>
                  <a:lnTo>
                    <a:pt x="301" y="847"/>
                  </a:lnTo>
                  <a:lnTo>
                    <a:pt x="290" y="854"/>
                  </a:lnTo>
                  <a:lnTo>
                    <a:pt x="279" y="859"/>
                  </a:lnTo>
                  <a:lnTo>
                    <a:pt x="266" y="864"/>
                  </a:lnTo>
                  <a:lnTo>
                    <a:pt x="253" y="868"/>
                  </a:lnTo>
                  <a:lnTo>
                    <a:pt x="240" y="870"/>
                  </a:lnTo>
                  <a:lnTo>
                    <a:pt x="226" y="870"/>
                  </a:lnTo>
                  <a:lnTo>
                    <a:pt x="212" y="870"/>
                  </a:lnTo>
                  <a:lnTo>
                    <a:pt x="198" y="868"/>
                  </a:lnTo>
                  <a:lnTo>
                    <a:pt x="185" y="864"/>
                  </a:lnTo>
                  <a:lnTo>
                    <a:pt x="174" y="859"/>
                  </a:lnTo>
                  <a:lnTo>
                    <a:pt x="162" y="854"/>
                  </a:lnTo>
                  <a:lnTo>
                    <a:pt x="150" y="847"/>
                  </a:lnTo>
                  <a:lnTo>
                    <a:pt x="140" y="840"/>
                  </a:lnTo>
                  <a:lnTo>
                    <a:pt x="131" y="830"/>
                  </a:lnTo>
                  <a:lnTo>
                    <a:pt x="121" y="821"/>
                  </a:lnTo>
                  <a:lnTo>
                    <a:pt x="114" y="811"/>
                  </a:lnTo>
                  <a:lnTo>
                    <a:pt x="107" y="799"/>
                  </a:lnTo>
                  <a:lnTo>
                    <a:pt x="102" y="787"/>
                  </a:lnTo>
                  <a:lnTo>
                    <a:pt x="97" y="776"/>
                  </a:lnTo>
                  <a:lnTo>
                    <a:pt x="93" y="763"/>
                  </a:lnTo>
                  <a:lnTo>
                    <a:pt x="91" y="749"/>
                  </a:lnTo>
                  <a:lnTo>
                    <a:pt x="91" y="735"/>
                  </a:lnTo>
                  <a:lnTo>
                    <a:pt x="91" y="540"/>
                  </a:lnTo>
                  <a:lnTo>
                    <a:pt x="136" y="540"/>
                  </a:lnTo>
                  <a:lnTo>
                    <a:pt x="138" y="539"/>
                  </a:lnTo>
                  <a:lnTo>
                    <a:pt x="142" y="539"/>
                  </a:lnTo>
                  <a:lnTo>
                    <a:pt x="144" y="537"/>
                  </a:lnTo>
                  <a:lnTo>
                    <a:pt x="147" y="536"/>
                  </a:lnTo>
                  <a:lnTo>
                    <a:pt x="148" y="534"/>
                  </a:lnTo>
                  <a:lnTo>
                    <a:pt x="150" y="531"/>
                  </a:lnTo>
                  <a:lnTo>
                    <a:pt x="150" y="529"/>
                  </a:lnTo>
                  <a:lnTo>
                    <a:pt x="151" y="525"/>
                  </a:lnTo>
                  <a:lnTo>
                    <a:pt x="150" y="522"/>
                  </a:lnTo>
                  <a:lnTo>
                    <a:pt x="150" y="520"/>
                  </a:lnTo>
                  <a:lnTo>
                    <a:pt x="148" y="517"/>
                  </a:lnTo>
                  <a:lnTo>
                    <a:pt x="147" y="515"/>
                  </a:lnTo>
                  <a:lnTo>
                    <a:pt x="144" y="513"/>
                  </a:lnTo>
                  <a:lnTo>
                    <a:pt x="142" y="511"/>
                  </a:lnTo>
                  <a:lnTo>
                    <a:pt x="138" y="510"/>
                  </a:lnTo>
                  <a:lnTo>
                    <a:pt x="136" y="510"/>
                  </a:lnTo>
                  <a:lnTo>
                    <a:pt x="91" y="510"/>
                  </a:lnTo>
                  <a:lnTo>
                    <a:pt x="91" y="419"/>
                  </a:lnTo>
                  <a:lnTo>
                    <a:pt x="196" y="419"/>
                  </a:lnTo>
                  <a:lnTo>
                    <a:pt x="199" y="419"/>
                  </a:lnTo>
                  <a:lnTo>
                    <a:pt x="201" y="418"/>
                  </a:lnTo>
                  <a:lnTo>
                    <a:pt x="205" y="417"/>
                  </a:lnTo>
                  <a:lnTo>
                    <a:pt x="207" y="416"/>
                  </a:lnTo>
                  <a:lnTo>
                    <a:pt x="208" y="414"/>
                  </a:lnTo>
                  <a:lnTo>
                    <a:pt x="210" y="411"/>
                  </a:lnTo>
                  <a:lnTo>
                    <a:pt x="210" y="408"/>
                  </a:lnTo>
                  <a:lnTo>
                    <a:pt x="211" y="404"/>
                  </a:lnTo>
                  <a:lnTo>
                    <a:pt x="210" y="402"/>
                  </a:lnTo>
                  <a:lnTo>
                    <a:pt x="210" y="399"/>
                  </a:lnTo>
                  <a:lnTo>
                    <a:pt x="208" y="397"/>
                  </a:lnTo>
                  <a:lnTo>
                    <a:pt x="207" y="395"/>
                  </a:lnTo>
                  <a:lnTo>
                    <a:pt x="205" y="393"/>
                  </a:lnTo>
                  <a:lnTo>
                    <a:pt x="201" y="392"/>
                  </a:lnTo>
                  <a:lnTo>
                    <a:pt x="199" y="391"/>
                  </a:lnTo>
                  <a:lnTo>
                    <a:pt x="196" y="390"/>
                  </a:lnTo>
                  <a:lnTo>
                    <a:pt x="91" y="390"/>
                  </a:lnTo>
                  <a:lnTo>
                    <a:pt x="91" y="300"/>
                  </a:lnTo>
                  <a:lnTo>
                    <a:pt x="136" y="300"/>
                  </a:lnTo>
                  <a:lnTo>
                    <a:pt x="138" y="300"/>
                  </a:lnTo>
                  <a:lnTo>
                    <a:pt x="142" y="299"/>
                  </a:lnTo>
                  <a:lnTo>
                    <a:pt x="144" y="298"/>
                  </a:lnTo>
                  <a:lnTo>
                    <a:pt x="147" y="295"/>
                  </a:lnTo>
                  <a:lnTo>
                    <a:pt x="148" y="293"/>
                  </a:lnTo>
                  <a:lnTo>
                    <a:pt x="150" y="291"/>
                  </a:lnTo>
                  <a:lnTo>
                    <a:pt x="150" y="288"/>
                  </a:lnTo>
                  <a:lnTo>
                    <a:pt x="151" y="285"/>
                  </a:lnTo>
                  <a:lnTo>
                    <a:pt x="150" y="283"/>
                  </a:lnTo>
                  <a:lnTo>
                    <a:pt x="150" y="279"/>
                  </a:lnTo>
                  <a:lnTo>
                    <a:pt x="148" y="277"/>
                  </a:lnTo>
                  <a:lnTo>
                    <a:pt x="147" y="275"/>
                  </a:lnTo>
                  <a:lnTo>
                    <a:pt x="144" y="273"/>
                  </a:lnTo>
                  <a:lnTo>
                    <a:pt x="142" y="271"/>
                  </a:lnTo>
                  <a:lnTo>
                    <a:pt x="138" y="271"/>
                  </a:lnTo>
                  <a:lnTo>
                    <a:pt x="136" y="270"/>
                  </a:lnTo>
                  <a:lnTo>
                    <a:pt x="91" y="270"/>
                  </a:lnTo>
                  <a:lnTo>
                    <a:pt x="91" y="180"/>
                  </a:lnTo>
                  <a:lnTo>
                    <a:pt x="196" y="180"/>
                  </a:lnTo>
                  <a:lnTo>
                    <a:pt x="199" y="180"/>
                  </a:lnTo>
                  <a:lnTo>
                    <a:pt x="201" y="179"/>
                  </a:lnTo>
                  <a:lnTo>
                    <a:pt x="205" y="178"/>
                  </a:lnTo>
                  <a:lnTo>
                    <a:pt x="207" y="176"/>
                  </a:lnTo>
                  <a:lnTo>
                    <a:pt x="208" y="173"/>
                  </a:lnTo>
                  <a:lnTo>
                    <a:pt x="210" y="171"/>
                  </a:lnTo>
                  <a:lnTo>
                    <a:pt x="210" y="168"/>
                  </a:lnTo>
                  <a:lnTo>
                    <a:pt x="211" y="165"/>
                  </a:lnTo>
                  <a:lnTo>
                    <a:pt x="210" y="162"/>
                  </a:lnTo>
                  <a:lnTo>
                    <a:pt x="210" y="160"/>
                  </a:lnTo>
                  <a:lnTo>
                    <a:pt x="208" y="157"/>
                  </a:lnTo>
                  <a:lnTo>
                    <a:pt x="207" y="154"/>
                  </a:lnTo>
                  <a:lnTo>
                    <a:pt x="205" y="153"/>
                  </a:lnTo>
                  <a:lnTo>
                    <a:pt x="201" y="151"/>
                  </a:lnTo>
                  <a:lnTo>
                    <a:pt x="199" y="150"/>
                  </a:lnTo>
                  <a:lnTo>
                    <a:pt x="196" y="150"/>
                  </a:lnTo>
                  <a:lnTo>
                    <a:pt x="91" y="150"/>
                  </a:lnTo>
                  <a:lnTo>
                    <a:pt x="91" y="30"/>
                  </a:lnTo>
                  <a:lnTo>
                    <a:pt x="361" y="30"/>
                  </a:lnTo>
                  <a:lnTo>
                    <a:pt x="361" y="735"/>
                  </a:lnTo>
                  <a:close/>
                  <a:moveTo>
                    <a:pt x="436" y="0"/>
                  </a:moveTo>
                  <a:lnTo>
                    <a:pt x="15" y="0"/>
                  </a:lnTo>
                  <a:lnTo>
                    <a:pt x="13" y="0"/>
                  </a:lnTo>
                  <a:lnTo>
                    <a:pt x="10" y="1"/>
                  </a:lnTo>
                  <a:lnTo>
                    <a:pt x="8" y="2"/>
                  </a:lnTo>
                  <a:lnTo>
                    <a:pt x="6" y="4"/>
                  </a:lnTo>
                  <a:lnTo>
                    <a:pt x="4" y="7"/>
                  </a:lnTo>
                  <a:lnTo>
                    <a:pt x="2" y="10"/>
                  </a:lnTo>
                  <a:lnTo>
                    <a:pt x="1" y="12"/>
                  </a:lnTo>
                  <a:lnTo>
                    <a:pt x="0" y="15"/>
                  </a:lnTo>
                  <a:lnTo>
                    <a:pt x="1" y="18"/>
                  </a:lnTo>
                  <a:lnTo>
                    <a:pt x="2" y="22"/>
                  </a:lnTo>
                  <a:lnTo>
                    <a:pt x="4" y="24"/>
                  </a:lnTo>
                  <a:lnTo>
                    <a:pt x="6" y="26"/>
                  </a:lnTo>
                  <a:lnTo>
                    <a:pt x="8" y="28"/>
                  </a:lnTo>
                  <a:lnTo>
                    <a:pt x="10" y="29"/>
                  </a:lnTo>
                  <a:lnTo>
                    <a:pt x="13" y="30"/>
                  </a:lnTo>
                  <a:lnTo>
                    <a:pt x="15" y="30"/>
                  </a:lnTo>
                  <a:lnTo>
                    <a:pt x="61" y="30"/>
                  </a:lnTo>
                  <a:lnTo>
                    <a:pt x="61" y="735"/>
                  </a:lnTo>
                  <a:lnTo>
                    <a:pt x="61" y="752"/>
                  </a:lnTo>
                  <a:lnTo>
                    <a:pt x="65" y="768"/>
                  </a:lnTo>
                  <a:lnTo>
                    <a:pt x="69" y="784"/>
                  </a:lnTo>
                  <a:lnTo>
                    <a:pt x="74" y="799"/>
                  </a:lnTo>
                  <a:lnTo>
                    <a:pt x="81" y="814"/>
                  </a:lnTo>
                  <a:lnTo>
                    <a:pt x="89" y="827"/>
                  </a:lnTo>
                  <a:lnTo>
                    <a:pt x="99" y="840"/>
                  </a:lnTo>
                  <a:lnTo>
                    <a:pt x="109" y="852"/>
                  </a:lnTo>
                  <a:lnTo>
                    <a:pt x="121" y="862"/>
                  </a:lnTo>
                  <a:lnTo>
                    <a:pt x="134" y="872"/>
                  </a:lnTo>
                  <a:lnTo>
                    <a:pt x="147" y="880"/>
                  </a:lnTo>
                  <a:lnTo>
                    <a:pt x="162" y="887"/>
                  </a:lnTo>
                  <a:lnTo>
                    <a:pt x="177" y="892"/>
                  </a:lnTo>
                  <a:lnTo>
                    <a:pt x="193" y="897"/>
                  </a:lnTo>
                  <a:lnTo>
                    <a:pt x="209" y="899"/>
                  </a:lnTo>
                  <a:lnTo>
                    <a:pt x="226" y="900"/>
                  </a:lnTo>
                  <a:lnTo>
                    <a:pt x="243" y="899"/>
                  </a:lnTo>
                  <a:lnTo>
                    <a:pt x="259" y="897"/>
                  </a:lnTo>
                  <a:lnTo>
                    <a:pt x="275" y="892"/>
                  </a:lnTo>
                  <a:lnTo>
                    <a:pt x="290" y="887"/>
                  </a:lnTo>
                  <a:lnTo>
                    <a:pt x="304" y="880"/>
                  </a:lnTo>
                  <a:lnTo>
                    <a:pt x="318" y="872"/>
                  </a:lnTo>
                  <a:lnTo>
                    <a:pt x="331" y="862"/>
                  </a:lnTo>
                  <a:lnTo>
                    <a:pt x="343" y="852"/>
                  </a:lnTo>
                  <a:lnTo>
                    <a:pt x="353" y="840"/>
                  </a:lnTo>
                  <a:lnTo>
                    <a:pt x="363" y="827"/>
                  </a:lnTo>
                  <a:lnTo>
                    <a:pt x="371" y="814"/>
                  </a:lnTo>
                  <a:lnTo>
                    <a:pt x="378" y="799"/>
                  </a:lnTo>
                  <a:lnTo>
                    <a:pt x="383" y="784"/>
                  </a:lnTo>
                  <a:lnTo>
                    <a:pt x="388" y="768"/>
                  </a:lnTo>
                  <a:lnTo>
                    <a:pt x="390" y="752"/>
                  </a:lnTo>
                  <a:lnTo>
                    <a:pt x="391" y="735"/>
                  </a:lnTo>
                  <a:lnTo>
                    <a:pt x="391" y="30"/>
                  </a:lnTo>
                  <a:lnTo>
                    <a:pt x="436" y="30"/>
                  </a:lnTo>
                  <a:lnTo>
                    <a:pt x="439" y="30"/>
                  </a:lnTo>
                  <a:lnTo>
                    <a:pt x="442" y="29"/>
                  </a:lnTo>
                  <a:lnTo>
                    <a:pt x="444" y="28"/>
                  </a:lnTo>
                  <a:lnTo>
                    <a:pt x="447" y="26"/>
                  </a:lnTo>
                  <a:lnTo>
                    <a:pt x="449" y="24"/>
                  </a:lnTo>
                  <a:lnTo>
                    <a:pt x="450" y="22"/>
                  </a:lnTo>
                  <a:lnTo>
                    <a:pt x="451" y="18"/>
                  </a:lnTo>
                  <a:lnTo>
                    <a:pt x="451" y="15"/>
                  </a:lnTo>
                  <a:lnTo>
                    <a:pt x="451" y="12"/>
                  </a:lnTo>
                  <a:lnTo>
                    <a:pt x="450" y="10"/>
                  </a:lnTo>
                  <a:lnTo>
                    <a:pt x="449" y="7"/>
                  </a:lnTo>
                  <a:lnTo>
                    <a:pt x="447" y="4"/>
                  </a:lnTo>
                  <a:lnTo>
                    <a:pt x="444" y="2"/>
                  </a:lnTo>
                  <a:lnTo>
                    <a:pt x="442" y="1"/>
                  </a:lnTo>
                  <a:lnTo>
                    <a:pt x="439" y="0"/>
                  </a:lnTo>
                  <a:lnTo>
                    <a:pt x="43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n-US" sz="2700">
                <a:cs typeface="B Nazanin" panose="00000400000000000000" pitchFamily="2" charset="-78"/>
              </a:endParaRPr>
            </a:p>
          </p:txBody>
        </p:sp>
        <p:sp>
          <p:nvSpPr>
            <p:cNvPr id="51" name="Freeform 421">
              <a:extLst>
                <a:ext uri="{FF2B5EF4-FFF2-40B4-BE49-F238E27FC236}">
                  <a16:creationId xmlns:a16="http://schemas.microsoft.com/office/drawing/2014/main" id="{C3D6A830-5EF4-4836-9E2D-78375652FAB4}"/>
                </a:ext>
              </a:extLst>
            </p:cNvPr>
            <p:cNvSpPr>
              <a:spLocks/>
            </p:cNvSpPr>
            <p:nvPr/>
          </p:nvSpPr>
          <p:spPr bwMode="auto">
            <a:xfrm>
              <a:off x="7732713" y="1574800"/>
              <a:ext cx="38100" cy="38100"/>
            </a:xfrm>
            <a:custGeom>
              <a:avLst/>
              <a:gdLst>
                <a:gd name="T0" fmla="*/ 26 w 120"/>
                <a:gd name="T1" fmla="*/ 120 h 120"/>
                <a:gd name="T2" fmla="*/ 46 w 120"/>
                <a:gd name="T3" fmla="*/ 116 h 120"/>
                <a:gd name="T4" fmla="*/ 65 w 120"/>
                <a:gd name="T5" fmla="*/ 107 h 120"/>
                <a:gd name="T6" fmla="*/ 81 w 120"/>
                <a:gd name="T7" fmla="*/ 96 h 120"/>
                <a:gd name="T8" fmla="*/ 96 w 120"/>
                <a:gd name="T9" fmla="*/ 82 h 120"/>
                <a:gd name="T10" fmla="*/ 107 w 120"/>
                <a:gd name="T11" fmla="*/ 65 h 120"/>
                <a:gd name="T12" fmla="*/ 116 w 120"/>
                <a:gd name="T13" fmla="*/ 46 h 120"/>
                <a:gd name="T14" fmla="*/ 119 w 120"/>
                <a:gd name="T15" fmla="*/ 26 h 120"/>
                <a:gd name="T16" fmla="*/ 120 w 120"/>
                <a:gd name="T17" fmla="*/ 12 h 120"/>
                <a:gd name="T18" fmla="*/ 118 w 120"/>
                <a:gd name="T19" fmla="*/ 6 h 120"/>
                <a:gd name="T20" fmla="*/ 114 w 120"/>
                <a:gd name="T21" fmla="*/ 3 h 120"/>
                <a:gd name="T22" fmla="*/ 108 w 120"/>
                <a:gd name="T23" fmla="*/ 0 h 120"/>
                <a:gd name="T24" fmla="*/ 102 w 120"/>
                <a:gd name="T25" fmla="*/ 0 h 120"/>
                <a:gd name="T26" fmla="*/ 96 w 120"/>
                <a:gd name="T27" fmla="*/ 3 h 120"/>
                <a:gd name="T28" fmla="*/ 92 w 120"/>
                <a:gd name="T29" fmla="*/ 6 h 120"/>
                <a:gd name="T30" fmla="*/ 90 w 120"/>
                <a:gd name="T31" fmla="*/ 12 h 120"/>
                <a:gd name="T32" fmla="*/ 90 w 120"/>
                <a:gd name="T33" fmla="*/ 23 h 120"/>
                <a:gd name="T34" fmla="*/ 87 w 120"/>
                <a:gd name="T35" fmla="*/ 37 h 120"/>
                <a:gd name="T36" fmla="*/ 80 w 120"/>
                <a:gd name="T37" fmla="*/ 51 h 120"/>
                <a:gd name="T38" fmla="*/ 73 w 120"/>
                <a:gd name="T39" fmla="*/ 63 h 120"/>
                <a:gd name="T40" fmla="*/ 62 w 120"/>
                <a:gd name="T41" fmla="*/ 73 h 120"/>
                <a:gd name="T42" fmla="*/ 50 w 120"/>
                <a:gd name="T43" fmla="*/ 81 h 120"/>
                <a:gd name="T44" fmla="*/ 38 w 120"/>
                <a:gd name="T45" fmla="*/ 87 h 120"/>
                <a:gd name="T46" fmla="*/ 23 w 120"/>
                <a:gd name="T47" fmla="*/ 90 h 120"/>
                <a:gd name="T48" fmla="*/ 12 w 120"/>
                <a:gd name="T49" fmla="*/ 90 h 120"/>
                <a:gd name="T50" fmla="*/ 7 w 120"/>
                <a:gd name="T51" fmla="*/ 93 h 120"/>
                <a:gd name="T52" fmla="*/ 2 w 120"/>
                <a:gd name="T53" fmla="*/ 97 h 120"/>
                <a:gd name="T54" fmla="*/ 0 w 120"/>
                <a:gd name="T55" fmla="*/ 103 h 120"/>
                <a:gd name="T56" fmla="*/ 0 w 120"/>
                <a:gd name="T57" fmla="*/ 108 h 120"/>
                <a:gd name="T58" fmla="*/ 2 w 120"/>
                <a:gd name="T59" fmla="*/ 113 h 120"/>
                <a:gd name="T60" fmla="*/ 7 w 120"/>
                <a:gd name="T61" fmla="*/ 118 h 120"/>
                <a:gd name="T62" fmla="*/ 12 w 120"/>
                <a:gd name="T63" fmla="*/ 12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20" h="120">
                  <a:moveTo>
                    <a:pt x="15" y="120"/>
                  </a:moveTo>
                  <a:lnTo>
                    <a:pt x="26" y="120"/>
                  </a:lnTo>
                  <a:lnTo>
                    <a:pt x="36" y="118"/>
                  </a:lnTo>
                  <a:lnTo>
                    <a:pt x="46" y="116"/>
                  </a:lnTo>
                  <a:lnTo>
                    <a:pt x="56" y="111"/>
                  </a:lnTo>
                  <a:lnTo>
                    <a:pt x="65" y="107"/>
                  </a:lnTo>
                  <a:lnTo>
                    <a:pt x="74" y="103"/>
                  </a:lnTo>
                  <a:lnTo>
                    <a:pt x="81" y="96"/>
                  </a:lnTo>
                  <a:lnTo>
                    <a:pt x="89" y="90"/>
                  </a:lnTo>
                  <a:lnTo>
                    <a:pt x="96" y="82"/>
                  </a:lnTo>
                  <a:lnTo>
                    <a:pt x="102" y="74"/>
                  </a:lnTo>
                  <a:lnTo>
                    <a:pt x="107" y="65"/>
                  </a:lnTo>
                  <a:lnTo>
                    <a:pt x="111" y="56"/>
                  </a:lnTo>
                  <a:lnTo>
                    <a:pt x="116" y="46"/>
                  </a:lnTo>
                  <a:lnTo>
                    <a:pt x="118" y="36"/>
                  </a:lnTo>
                  <a:lnTo>
                    <a:pt x="119" y="26"/>
                  </a:lnTo>
                  <a:lnTo>
                    <a:pt x="120" y="15"/>
                  </a:lnTo>
                  <a:lnTo>
                    <a:pt x="120" y="12"/>
                  </a:lnTo>
                  <a:lnTo>
                    <a:pt x="119" y="10"/>
                  </a:lnTo>
                  <a:lnTo>
                    <a:pt x="118" y="6"/>
                  </a:lnTo>
                  <a:lnTo>
                    <a:pt x="116" y="4"/>
                  </a:lnTo>
                  <a:lnTo>
                    <a:pt x="114" y="3"/>
                  </a:lnTo>
                  <a:lnTo>
                    <a:pt x="110" y="1"/>
                  </a:lnTo>
                  <a:lnTo>
                    <a:pt x="108" y="0"/>
                  </a:lnTo>
                  <a:lnTo>
                    <a:pt x="105" y="0"/>
                  </a:lnTo>
                  <a:lnTo>
                    <a:pt x="102" y="0"/>
                  </a:lnTo>
                  <a:lnTo>
                    <a:pt x="99" y="1"/>
                  </a:lnTo>
                  <a:lnTo>
                    <a:pt x="96" y="3"/>
                  </a:lnTo>
                  <a:lnTo>
                    <a:pt x="94" y="4"/>
                  </a:lnTo>
                  <a:lnTo>
                    <a:pt x="92" y="6"/>
                  </a:lnTo>
                  <a:lnTo>
                    <a:pt x="91" y="10"/>
                  </a:lnTo>
                  <a:lnTo>
                    <a:pt x="90" y="12"/>
                  </a:lnTo>
                  <a:lnTo>
                    <a:pt x="90" y="15"/>
                  </a:lnTo>
                  <a:lnTo>
                    <a:pt x="90" y="23"/>
                  </a:lnTo>
                  <a:lnTo>
                    <a:pt x="88" y="30"/>
                  </a:lnTo>
                  <a:lnTo>
                    <a:pt x="87" y="37"/>
                  </a:lnTo>
                  <a:lnTo>
                    <a:pt x="84" y="44"/>
                  </a:lnTo>
                  <a:lnTo>
                    <a:pt x="80" y="51"/>
                  </a:lnTo>
                  <a:lnTo>
                    <a:pt x="77" y="57"/>
                  </a:lnTo>
                  <a:lnTo>
                    <a:pt x="73" y="63"/>
                  </a:lnTo>
                  <a:lnTo>
                    <a:pt x="68" y="69"/>
                  </a:lnTo>
                  <a:lnTo>
                    <a:pt x="62" y="73"/>
                  </a:lnTo>
                  <a:lnTo>
                    <a:pt x="57" y="77"/>
                  </a:lnTo>
                  <a:lnTo>
                    <a:pt x="50" y="81"/>
                  </a:lnTo>
                  <a:lnTo>
                    <a:pt x="44" y="85"/>
                  </a:lnTo>
                  <a:lnTo>
                    <a:pt x="38" y="87"/>
                  </a:lnTo>
                  <a:lnTo>
                    <a:pt x="30" y="89"/>
                  </a:lnTo>
                  <a:lnTo>
                    <a:pt x="23" y="90"/>
                  </a:lnTo>
                  <a:lnTo>
                    <a:pt x="15" y="90"/>
                  </a:lnTo>
                  <a:lnTo>
                    <a:pt x="12" y="90"/>
                  </a:lnTo>
                  <a:lnTo>
                    <a:pt x="9" y="91"/>
                  </a:lnTo>
                  <a:lnTo>
                    <a:pt x="7" y="93"/>
                  </a:lnTo>
                  <a:lnTo>
                    <a:pt x="4" y="94"/>
                  </a:lnTo>
                  <a:lnTo>
                    <a:pt x="2" y="97"/>
                  </a:lnTo>
                  <a:lnTo>
                    <a:pt x="1" y="100"/>
                  </a:lnTo>
                  <a:lnTo>
                    <a:pt x="0" y="103"/>
                  </a:lnTo>
                  <a:lnTo>
                    <a:pt x="0" y="105"/>
                  </a:lnTo>
                  <a:lnTo>
                    <a:pt x="0" y="108"/>
                  </a:lnTo>
                  <a:lnTo>
                    <a:pt x="1" y="111"/>
                  </a:lnTo>
                  <a:lnTo>
                    <a:pt x="2" y="113"/>
                  </a:lnTo>
                  <a:lnTo>
                    <a:pt x="4" y="116"/>
                  </a:lnTo>
                  <a:lnTo>
                    <a:pt x="7" y="118"/>
                  </a:lnTo>
                  <a:lnTo>
                    <a:pt x="9" y="119"/>
                  </a:lnTo>
                  <a:lnTo>
                    <a:pt x="12" y="120"/>
                  </a:lnTo>
                  <a:lnTo>
                    <a:pt x="15" y="1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n-US" sz="2700">
                <a:cs typeface="B Nazanin" panose="00000400000000000000" pitchFamily="2" charset="-78"/>
              </a:endParaRPr>
            </a:p>
          </p:txBody>
        </p:sp>
      </p:grpSp>
      <p:grpSp>
        <p:nvGrpSpPr>
          <p:cNvPr id="52" name="Group 51">
            <a:extLst>
              <a:ext uri="{FF2B5EF4-FFF2-40B4-BE49-F238E27FC236}">
                <a16:creationId xmlns:a16="http://schemas.microsoft.com/office/drawing/2014/main" id="{AF9EEFDB-4CDF-432E-81AA-669C141357E3}"/>
              </a:ext>
            </a:extLst>
          </p:cNvPr>
          <p:cNvGrpSpPr/>
          <p:nvPr/>
        </p:nvGrpSpPr>
        <p:grpSpPr>
          <a:xfrm>
            <a:off x="7808090" y="6973595"/>
            <a:ext cx="1057338" cy="1174815"/>
            <a:chOff x="7037388" y="1346200"/>
            <a:chExt cx="257175" cy="285750"/>
          </a:xfrm>
          <a:solidFill>
            <a:schemeClr val="tx2"/>
          </a:solidFill>
        </p:grpSpPr>
        <p:sp>
          <p:nvSpPr>
            <p:cNvPr id="53" name="Freeform 422">
              <a:extLst>
                <a:ext uri="{FF2B5EF4-FFF2-40B4-BE49-F238E27FC236}">
                  <a16:creationId xmlns:a16="http://schemas.microsoft.com/office/drawing/2014/main" id="{C7770C5A-876A-4BCA-92C8-CE0B8FC066E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037388" y="1422400"/>
              <a:ext cx="257175" cy="209550"/>
            </a:xfrm>
            <a:custGeom>
              <a:avLst/>
              <a:gdLst>
                <a:gd name="T0" fmla="*/ 90 w 810"/>
                <a:gd name="T1" fmla="*/ 630 h 660"/>
                <a:gd name="T2" fmla="*/ 67 w 810"/>
                <a:gd name="T3" fmla="*/ 626 h 660"/>
                <a:gd name="T4" fmla="*/ 48 w 810"/>
                <a:gd name="T5" fmla="*/ 615 h 660"/>
                <a:gd name="T6" fmla="*/ 35 w 810"/>
                <a:gd name="T7" fmla="*/ 598 h 660"/>
                <a:gd name="T8" fmla="*/ 32 w 810"/>
                <a:gd name="T9" fmla="*/ 587 h 660"/>
                <a:gd name="T10" fmla="*/ 30 w 810"/>
                <a:gd name="T11" fmla="*/ 576 h 660"/>
                <a:gd name="T12" fmla="*/ 631 w 810"/>
                <a:gd name="T13" fmla="*/ 390 h 660"/>
                <a:gd name="T14" fmla="*/ 778 w 810"/>
                <a:gd name="T15" fmla="*/ 587 h 660"/>
                <a:gd name="T16" fmla="*/ 768 w 810"/>
                <a:gd name="T17" fmla="*/ 607 h 660"/>
                <a:gd name="T18" fmla="*/ 752 w 810"/>
                <a:gd name="T19" fmla="*/ 621 h 660"/>
                <a:gd name="T20" fmla="*/ 732 w 810"/>
                <a:gd name="T21" fmla="*/ 629 h 660"/>
                <a:gd name="T22" fmla="*/ 326 w 810"/>
                <a:gd name="T23" fmla="*/ 205 h 660"/>
                <a:gd name="T24" fmla="*/ 329 w 810"/>
                <a:gd name="T25" fmla="*/ 196 h 660"/>
                <a:gd name="T26" fmla="*/ 479 w 810"/>
                <a:gd name="T27" fmla="*/ 30 h 660"/>
                <a:gd name="T28" fmla="*/ 480 w 810"/>
                <a:gd name="T29" fmla="*/ 201 h 660"/>
                <a:gd name="T30" fmla="*/ 608 w 810"/>
                <a:gd name="T31" fmla="*/ 360 h 660"/>
                <a:gd name="T32" fmla="*/ 326 w 810"/>
                <a:gd name="T33" fmla="*/ 205 h 660"/>
                <a:gd name="T34" fmla="*/ 509 w 810"/>
                <a:gd name="T35" fmla="*/ 190 h 660"/>
                <a:gd name="T36" fmla="*/ 539 w 810"/>
                <a:gd name="T37" fmla="*/ 30 h 660"/>
                <a:gd name="T38" fmla="*/ 546 w 810"/>
                <a:gd name="T39" fmla="*/ 29 h 660"/>
                <a:gd name="T40" fmla="*/ 550 w 810"/>
                <a:gd name="T41" fmla="*/ 25 h 660"/>
                <a:gd name="T42" fmla="*/ 553 w 810"/>
                <a:gd name="T43" fmla="*/ 21 h 660"/>
                <a:gd name="T44" fmla="*/ 554 w 810"/>
                <a:gd name="T45" fmla="*/ 15 h 660"/>
                <a:gd name="T46" fmla="*/ 553 w 810"/>
                <a:gd name="T47" fmla="*/ 9 h 660"/>
                <a:gd name="T48" fmla="*/ 550 w 810"/>
                <a:gd name="T49" fmla="*/ 5 h 660"/>
                <a:gd name="T50" fmla="*/ 546 w 810"/>
                <a:gd name="T51" fmla="*/ 1 h 660"/>
                <a:gd name="T52" fmla="*/ 539 w 810"/>
                <a:gd name="T53" fmla="*/ 0 h 660"/>
                <a:gd name="T54" fmla="*/ 314 w 810"/>
                <a:gd name="T55" fmla="*/ 0 h 660"/>
                <a:gd name="T56" fmla="*/ 266 w 810"/>
                <a:gd name="T57" fmla="*/ 1 h 660"/>
                <a:gd name="T58" fmla="*/ 261 w 810"/>
                <a:gd name="T59" fmla="*/ 3 h 660"/>
                <a:gd name="T60" fmla="*/ 257 w 810"/>
                <a:gd name="T61" fmla="*/ 7 h 660"/>
                <a:gd name="T62" fmla="*/ 254 w 810"/>
                <a:gd name="T63" fmla="*/ 13 h 660"/>
                <a:gd name="T64" fmla="*/ 254 w 810"/>
                <a:gd name="T65" fmla="*/ 18 h 660"/>
                <a:gd name="T66" fmla="*/ 257 w 810"/>
                <a:gd name="T67" fmla="*/ 23 h 660"/>
                <a:gd name="T68" fmla="*/ 261 w 810"/>
                <a:gd name="T69" fmla="*/ 28 h 660"/>
                <a:gd name="T70" fmla="*/ 266 w 810"/>
                <a:gd name="T71" fmla="*/ 30 h 660"/>
                <a:gd name="T72" fmla="*/ 299 w 810"/>
                <a:gd name="T73" fmla="*/ 30 h 660"/>
                <a:gd name="T74" fmla="*/ 3 w 810"/>
                <a:gd name="T75" fmla="*/ 561 h 660"/>
                <a:gd name="T76" fmla="*/ 0 w 810"/>
                <a:gd name="T77" fmla="*/ 570 h 660"/>
                <a:gd name="T78" fmla="*/ 1 w 810"/>
                <a:gd name="T79" fmla="*/ 588 h 660"/>
                <a:gd name="T80" fmla="*/ 6 w 810"/>
                <a:gd name="T81" fmla="*/ 605 h 660"/>
                <a:gd name="T82" fmla="*/ 15 w 810"/>
                <a:gd name="T83" fmla="*/ 620 h 660"/>
                <a:gd name="T84" fmla="*/ 26 w 810"/>
                <a:gd name="T85" fmla="*/ 634 h 660"/>
                <a:gd name="T86" fmla="*/ 39 w 810"/>
                <a:gd name="T87" fmla="*/ 645 h 660"/>
                <a:gd name="T88" fmla="*/ 54 w 810"/>
                <a:gd name="T89" fmla="*/ 653 h 660"/>
                <a:gd name="T90" fmla="*/ 72 w 810"/>
                <a:gd name="T91" fmla="*/ 659 h 660"/>
                <a:gd name="T92" fmla="*/ 90 w 810"/>
                <a:gd name="T93" fmla="*/ 660 h 660"/>
                <a:gd name="T94" fmla="*/ 728 w 810"/>
                <a:gd name="T95" fmla="*/ 660 h 660"/>
                <a:gd name="T96" fmla="*/ 747 w 810"/>
                <a:gd name="T97" fmla="*/ 657 h 660"/>
                <a:gd name="T98" fmla="*/ 763 w 810"/>
                <a:gd name="T99" fmla="*/ 649 h 660"/>
                <a:gd name="T100" fmla="*/ 777 w 810"/>
                <a:gd name="T101" fmla="*/ 639 h 660"/>
                <a:gd name="T102" fmla="*/ 789 w 810"/>
                <a:gd name="T103" fmla="*/ 628 h 660"/>
                <a:gd name="T104" fmla="*/ 799 w 810"/>
                <a:gd name="T105" fmla="*/ 614 h 660"/>
                <a:gd name="T106" fmla="*/ 806 w 810"/>
                <a:gd name="T107" fmla="*/ 598 h 660"/>
                <a:gd name="T108" fmla="*/ 809 w 810"/>
                <a:gd name="T109" fmla="*/ 580 h 660"/>
                <a:gd name="T110" fmla="*/ 809 w 810"/>
                <a:gd name="T111" fmla="*/ 566 h 6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810" h="660">
                  <a:moveTo>
                    <a:pt x="720" y="630"/>
                  </a:moveTo>
                  <a:lnTo>
                    <a:pt x="90" y="630"/>
                  </a:lnTo>
                  <a:lnTo>
                    <a:pt x="78" y="629"/>
                  </a:lnTo>
                  <a:lnTo>
                    <a:pt x="67" y="626"/>
                  </a:lnTo>
                  <a:lnTo>
                    <a:pt x="57" y="621"/>
                  </a:lnTo>
                  <a:lnTo>
                    <a:pt x="48" y="615"/>
                  </a:lnTo>
                  <a:lnTo>
                    <a:pt x="42" y="607"/>
                  </a:lnTo>
                  <a:lnTo>
                    <a:pt x="35" y="598"/>
                  </a:lnTo>
                  <a:lnTo>
                    <a:pt x="33" y="592"/>
                  </a:lnTo>
                  <a:lnTo>
                    <a:pt x="32" y="587"/>
                  </a:lnTo>
                  <a:lnTo>
                    <a:pt x="30" y="582"/>
                  </a:lnTo>
                  <a:lnTo>
                    <a:pt x="30" y="576"/>
                  </a:lnTo>
                  <a:lnTo>
                    <a:pt x="177" y="390"/>
                  </a:lnTo>
                  <a:lnTo>
                    <a:pt x="631" y="390"/>
                  </a:lnTo>
                  <a:lnTo>
                    <a:pt x="780" y="576"/>
                  </a:lnTo>
                  <a:lnTo>
                    <a:pt x="778" y="587"/>
                  </a:lnTo>
                  <a:lnTo>
                    <a:pt x="773" y="598"/>
                  </a:lnTo>
                  <a:lnTo>
                    <a:pt x="768" y="607"/>
                  </a:lnTo>
                  <a:lnTo>
                    <a:pt x="761" y="615"/>
                  </a:lnTo>
                  <a:lnTo>
                    <a:pt x="752" y="621"/>
                  </a:lnTo>
                  <a:lnTo>
                    <a:pt x="742" y="626"/>
                  </a:lnTo>
                  <a:lnTo>
                    <a:pt x="732" y="629"/>
                  </a:lnTo>
                  <a:lnTo>
                    <a:pt x="720" y="630"/>
                  </a:lnTo>
                  <a:close/>
                  <a:moveTo>
                    <a:pt x="326" y="205"/>
                  </a:moveTo>
                  <a:lnTo>
                    <a:pt x="328" y="201"/>
                  </a:lnTo>
                  <a:lnTo>
                    <a:pt x="329" y="196"/>
                  </a:lnTo>
                  <a:lnTo>
                    <a:pt x="329" y="30"/>
                  </a:lnTo>
                  <a:lnTo>
                    <a:pt x="479" y="30"/>
                  </a:lnTo>
                  <a:lnTo>
                    <a:pt x="479" y="196"/>
                  </a:lnTo>
                  <a:lnTo>
                    <a:pt x="480" y="201"/>
                  </a:lnTo>
                  <a:lnTo>
                    <a:pt x="482" y="205"/>
                  </a:lnTo>
                  <a:lnTo>
                    <a:pt x="608" y="360"/>
                  </a:lnTo>
                  <a:lnTo>
                    <a:pt x="202" y="360"/>
                  </a:lnTo>
                  <a:lnTo>
                    <a:pt x="326" y="205"/>
                  </a:lnTo>
                  <a:close/>
                  <a:moveTo>
                    <a:pt x="807" y="561"/>
                  </a:moveTo>
                  <a:lnTo>
                    <a:pt x="509" y="190"/>
                  </a:lnTo>
                  <a:lnTo>
                    <a:pt x="509" y="30"/>
                  </a:lnTo>
                  <a:lnTo>
                    <a:pt x="539" y="30"/>
                  </a:lnTo>
                  <a:lnTo>
                    <a:pt x="542" y="30"/>
                  </a:lnTo>
                  <a:lnTo>
                    <a:pt x="546" y="29"/>
                  </a:lnTo>
                  <a:lnTo>
                    <a:pt x="548" y="28"/>
                  </a:lnTo>
                  <a:lnTo>
                    <a:pt x="550" y="25"/>
                  </a:lnTo>
                  <a:lnTo>
                    <a:pt x="552" y="23"/>
                  </a:lnTo>
                  <a:lnTo>
                    <a:pt x="553" y="21"/>
                  </a:lnTo>
                  <a:lnTo>
                    <a:pt x="554" y="18"/>
                  </a:lnTo>
                  <a:lnTo>
                    <a:pt x="554" y="15"/>
                  </a:lnTo>
                  <a:lnTo>
                    <a:pt x="554" y="13"/>
                  </a:lnTo>
                  <a:lnTo>
                    <a:pt x="553" y="9"/>
                  </a:lnTo>
                  <a:lnTo>
                    <a:pt x="552" y="7"/>
                  </a:lnTo>
                  <a:lnTo>
                    <a:pt x="550" y="5"/>
                  </a:lnTo>
                  <a:lnTo>
                    <a:pt x="548" y="3"/>
                  </a:lnTo>
                  <a:lnTo>
                    <a:pt x="546" y="1"/>
                  </a:lnTo>
                  <a:lnTo>
                    <a:pt x="542" y="1"/>
                  </a:lnTo>
                  <a:lnTo>
                    <a:pt x="539" y="0"/>
                  </a:lnTo>
                  <a:lnTo>
                    <a:pt x="494" y="0"/>
                  </a:lnTo>
                  <a:lnTo>
                    <a:pt x="314" y="0"/>
                  </a:lnTo>
                  <a:lnTo>
                    <a:pt x="269" y="0"/>
                  </a:lnTo>
                  <a:lnTo>
                    <a:pt x="266" y="1"/>
                  </a:lnTo>
                  <a:lnTo>
                    <a:pt x="264" y="1"/>
                  </a:lnTo>
                  <a:lnTo>
                    <a:pt x="261" y="3"/>
                  </a:lnTo>
                  <a:lnTo>
                    <a:pt x="259" y="5"/>
                  </a:lnTo>
                  <a:lnTo>
                    <a:pt x="257" y="7"/>
                  </a:lnTo>
                  <a:lnTo>
                    <a:pt x="256" y="9"/>
                  </a:lnTo>
                  <a:lnTo>
                    <a:pt x="254" y="13"/>
                  </a:lnTo>
                  <a:lnTo>
                    <a:pt x="254" y="15"/>
                  </a:lnTo>
                  <a:lnTo>
                    <a:pt x="254" y="18"/>
                  </a:lnTo>
                  <a:lnTo>
                    <a:pt x="256" y="21"/>
                  </a:lnTo>
                  <a:lnTo>
                    <a:pt x="257" y="23"/>
                  </a:lnTo>
                  <a:lnTo>
                    <a:pt x="259" y="25"/>
                  </a:lnTo>
                  <a:lnTo>
                    <a:pt x="261" y="28"/>
                  </a:lnTo>
                  <a:lnTo>
                    <a:pt x="264" y="29"/>
                  </a:lnTo>
                  <a:lnTo>
                    <a:pt x="266" y="30"/>
                  </a:lnTo>
                  <a:lnTo>
                    <a:pt x="269" y="30"/>
                  </a:lnTo>
                  <a:lnTo>
                    <a:pt x="299" y="30"/>
                  </a:lnTo>
                  <a:lnTo>
                    <a:pt x="299" y="190"/>
                  </a:lnTo>
                  <a:lnTo>
                    <a:pt x="3" y="561"/>
                  </a:lnTo>
                  <a:lnTo>
                    <a:pt x="0" y="566"/>
                  </a:lnTo>
                  <a:lnTo>
                    <a:pt x="0" y="570"/>
                  </a:lnTo>
                  <a:lnTo>
                    <a:pt x="0" y="580"/>
                  </a:lnTo>
                  <a:lnTo>
                    <a:pt x="1" y="588"/>
                  </a:lnTo>
                  <a:lnTo>
                    <a:pt x="3" y="597"/>
                  </a:lnTo>
                  <a:lnTo>
                    <a:pt x="6" y="605"/>
                  </a:lnTo>
                  <a:lnTo>
                    <a:pt x="11" y="613"/>
                  </a:lnTo>
                  <a:lnTo>
                    <a:pt x="15" y="620"/>
                  </a:lnTo>
                  <a:lnTo>
                    <a:pt x="20" y="628"/>
                  </a:lnTo>
                  <a:lnTo>
                    <a:pt x="26" y="634"/>
                  </a:lnTo>
                  <a:lnTo>
                    <a:pt x="32" y="639"/>
                  </a:lnTo>
                  <a:lnTo>
                    <a:pt x="39" y="645"/>
                  </a:lnTo>
                  <a:lnTo>
                    <a:pt x="47" y="649"/>
                  </a:lnTo>
                  <a:lnTo>
                    <a:pt x="54" y="653"/>
                  </a:lnTo>
                  <a:lnTo>
                    <a:pt x="63" y="655"/>
                  </a:lnTo>
                  <a:lnTo>
                    <a:pt x="72" y="659"/>
                  </a:lnTo>
                  <a:lnTo>
                    <a:pt x="80" y="660"/>
                  </a:lnTo>
                  <a:lnTo>
                    <a:pt x="90" y="660"/>
                  </a:lnTo>
                  <a:lnTo>
                    <a:pt x="720" y="660"/>
                  </a:lnTo>
                  <a:lnTo>
                    <a:pt x="728" y="660"/>
                  </a:lnTo>
                  <a:lnTo>
                    <a:pt x="738" y="659"/>
                  </a:lnTo>
                  <a:lnTo>
                    <a:pt x="747" y="657"/>
                  </a:lnTo>
                  <a:lnTo>
                    <a:pt x="755" y="653"/>
                  </a:lnTo>
                  <a:lnTo>
                    <a:pt x="763" y="649"/>
                  </a:lnTo>
                  <a:lnTo>
                    <a:pt x="770" y="645"/>
                  </a:lnTo>
                  <a:lnTo>
                    <a:pt x="777" y="639"/>
                  </a:lnTo>
                  <a:lnTo>
                    <a:pt x="783" y="634"/>
                  </a:lnTo>
                  <a:lnTo>
                    <a:pt x="789" y="628"/>
                  </a:lnTo>
                  <a:lnTo>
                    <a:pt x="795" y="621"/>
                  </a:lnTo>
                  <a:lnTo>
                    <a:pt x="799" y="614"/>
                  </a:lnTo>
                  <a:lnTo>
                    <a:pt x="802" y="605"/>
                  </a:lnTo>
                  <a:lnTo>
                    <a:pt x="806" y="598"/>
                  </a:lnTo>
                  <a:lnTo>
                    <a:pt x="808" y="588"/>
                  </a:lnTo>
                  <a:lnTo>
                    <a:pt x="809" y="580"/>
                  </a:lnTo>
                  <a:lnTo>
                    <a:pt x="810" y="570"/>
                  </a:lnTo>
                  <a:lnTo>
                    <a:pt x="809" y="566"/>
                  </a:lnTo>
                  <a:lnTo>
                    <a:pt x="807" y="56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n-US" sz="2700">
                <a:cs typeface="B Nazanin" panose="00000400000000000000" pitchFamily="2" charset="-78"/>
              </a:endParaRPr>
            </a:p>
          </p:txBody>
        </p:sp>
        <p:sp>
          <p:nvSpPr>
            <p:cNvPr id="54" name="Freeform 423">
              <a:extLst>
                <a:ext uri="{FF2B5EF4-FFF2-40B4-BE49-F238E27FC236}">
                  <a16:creationId xmlns:a16="http://schemas.microsoft.com/office/drawing/2014/main" id="{490E771C-884D-4621-865C-7953E5DD398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075488" y="1365250"/>
              <a:ext cx="38100" cy="38100"/>
            </a:xfrm>
            <a:custGeom>
              <a:avLst/>
              <a:gdLst>
                <a:gd name="T0" fmla="*/ 65 w 120"/>
                <a:gd name="T1" fmla="*/ 31 h 120"/>
                <a:gd name="T2" fmla="*/ 76 w 120"/>
                <a:gd name="T3" fmla="*/ 35 h 120"/>
                <a:gd name="T4" fmla="*/ 84 w 120"/>
                <a:gd name="T5" fmla="*/ 43 h 120"/>
                <a:gd name="T6" fmla="*/ 88 w 120"/>
                <a:gd name="T7" fmla="*/ 54 h 120"/>
                <a:gd name="T8" fmla="*/ 88 w 120"/>
                <a:gd name="T9" fmla="*/ 66 h 120"/>
                <a:gd name="T10" fmla="*/ 84 w 120"/>
                <a:gd name="T11" fmla="*/ 77 h 120"/>
                <a:gd name="T12" fmla="*/ 76 w 120"/>
                <a:gd name="T13" fmla="*/ 85 h 120"/>
                <a:gd name="T14" fmla="*/ 65 w 120"/>
                <a:gd name="T15" fmla="*/ 90 h 120"/>
                <a:gd name="T16" fmla="*/ 53 w 120"/>
                <a:gd name="T17" fmla="*/ 90 h 120"/>
                <a:gd name="T18" fmla="*/ 42 w 120"/>
                <a:gd name="T19" fmla="*/ 85 h 120"/>
                <a:gd name="T20" fmla="*/ 35 w 120"/>
                <a:gd name="T21" fmla="*/ 77 h 120"/>
                <a:gd name="T22" fmla="*/ 30 w 120"/>
                <a:gd name="T23" fmla="*/ 66 h 120"/>
                <a:gd name="T24" fmla="*/ 30 w 120"/>
                <a:gd name="T25" fmla="*/ 54 h 120"/>
                <a:gd name="T26" fmla="*/ 35 w 120"/>
                <a:gd name="T27" fmla="*/ 43 h 120"/>
                <a:gd name="T28" fmla="*/ 42 w 120"/>
                <a:gd name="T29" fmla="*/ 35 h 120"/>
                <a:gd name="T30" fmla="*/ 53 w 120"/>
                <a:gd name="T31" fmla="*/ 31 h 120"/>
                <a:gd name="T32" fmla="*/ 60 w 120"/>
                <a:gd name="T33" fmla="*/ 120 h 120"/>
                <a:gd name="T34" fmla="*/ 71 w 120"/>
                <a:gd name="T35" fmla="*/ 119 h 120"/>
                <a:gd name="T36" fmla="*/ 83 w 120"/>
                <a:gd name="T37" fmla="*/ 116 h 120"/>
                <a:gd name="T38" fmla="*/ 93 w 120"/>
                <a:gd name="T39" fmla="*/ 110 h 120"/>
                <a:gd name="T40" fmla="*/ 101 w 120"/>
                <a:gd name="T41" fmla="*/ 103 h 120"/>
                <a:gd name="T42" fmla="*/ 109 w 120"/>
                <a:gd name="T43" fmla="*/ 93 h 120"/>
                <a:gd name="T44" fmla="*/ 115 w 120"/>
                <a:gd name="T45" fmla="*/ 83 h 120"/>
                <a:gd name="T46" fmla="*/ 118 w 120"/>
                <a:gd name="T47" fmla="*/ 72 h 120"/>
                <a:gd name="T48" fmla="*/ 120 w 120"/>
                <a:gd name="T49" fmla="*/ 60 h 120"/>
                <a:gd name="T50" fmla="*/ 118 w 120"/>
                <a:gd name="T51" fmla="*/ 48 h 120"/>
                <a:gd name="T52" fmla="*/ 115 w 120"/>
                <a:gd name="T53" fmla="*/ 36 h 120"/>
                <a:gd name="T54" fmla="*/ 109 w 120"/>
                <a:gd name="T55" fmla="*/ 27 h 120"/>
                <a:gd name="T56" fmla="*/ 101 w 120"/>
                <a:gd name="T57" fmla="*/ 17 h 120"/>
                <a:gd name="T58" fmla="*/ 93 w 120"/>
                <a:gd name="T59" fmla="*/ 11 h 120"/>
                <a:gd name="T60" fmla="*/ 83 w 120"/>
                <a:gd name="T61" fmla="*/ 4 h 120"/>
                <a:gd name="T62" fmla="*/ 71 w 120"/>
                <a:gd name="T63" fmla="*/ 1 h 120"/>
                <a:gd name="T64" fmla="*/ 60 w 120"/>
                <a:gd name="T65" fmla="*/ 0 h 120"/>
                <a:gd name="T66" fmla="*/ 48 w 120"/>
                <a:gd name="T67" fmla="*/ 1 h 120"/>
                <a:gd name="T68" fmla="*/ 36 w 120"/>
                <a:gd name="T69" fmla="*/ 4 h 120"/>
                <a:gd name="T70" fmla="*/ 25 w 120"/>
                <a:gd name="T71" fmla="*/ 11 h 120"/>
                <a:gd name="T72" fmla="*/ 17 w 120"/>
                <a:gd name="T73" fmla="*/ 17 h 120"/>
                <a:gd name="T74" fmla="*/ 9 w 120"/>
                <a:gd name="T75" fmla="*/ 27 h 120"/>
                <a:gd name="T76" fmla="*/ 4 w 120"/>
                <a:gd name="T77" fmla="*/ 36 h 120"/>
                <a:gd name="T78" fmla="*/ 1 w 120"/>
                <a:gd name="T79" fmla="*/ 48 h 120"/>
                <a:gd name="T80" fmla="*/ 0 w 120"/>
                <a:gd name="T81" fmla="*/ 60 h 120"/>
                <a:gd name="T82" fmla="*/ 1 w 120"/>
                <a:gd name="T83" fmla="*/ 72 h 120"/>
                <a:gd name="T84" fmla="*/ 4 w 120"/>
                <a:gd name="T85" fmla="*/ 83 h 120"/>
                <a:gd name="T86" fmla="*/ 9 w 120"/>
                <a:gd name="T87" fmla="*/ 93 h 120"/>
                <a:gd name="T88" fmla="*/ 17 w 120"/>
                <a:gd name="T89" fmla="*/ 103 h 120"/>
                <a:gd name="T90" fmla="*/ 25 w 120"/>
                <a:gd name="T91" fmla="*/ 110 h 120"/>
                <a:gd name="T92" fmla="*/ 36 w 120"/>
                <a:gd name="T93" fmla="*/ 116 h 120"/>
                <a:gd name="T94" fmla="*/ 48 w 120"/>
                <a:gd name="T95" fmla="*/ 119 h 120"/>
                <a:gd name="T96" fmla="*/ 60 w 120"/>
                <a:gd name="T97" fmla="*/ 12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20" h="120">
                  <a:moveTo>
                    <a:pt x="60" y="30"/>
                  </a:moveTo>
                  <a:lnTo>
                    <a:pt x="65" y="31"/>
                  </a:lnTo>
                  <a:lnTo>
                    <a:pt x="71" y="32"/>
                  </a:lnTo>
                  <a:lnTo>
                    <a:pt x="76" y="35"/>
                  </a:lnTo>
                  <a:lnTo>
                    <a:pt x="81" y="39"/>
                  </a:lnTo>
                  <a:lnTo>
                    <a:pt x="84" y="43"/>
                  </a:lnTo>
                  <a:lnTo>
                    <a:pt x="87" y="48"/>
                  </a:lnTo>
                  <a:lnTo>
                    <a:pt x="88" y="54"/>
                  </a:lnTo>
                  <a:lnTo>
                    <a:pt x="90" y="60"/>
                  </a:lnTo>
                  <a:lnTo>
                    <a:pt x="88" y="66"/>
                  </a:lnTo>
                  <a:lnTo>
                    <a:pt x="87" y="72"/>
                  </a:lnTo>
                  <a:lnTo>
                    <a:pt x="84" y="77"/>
                  </a:lnTo>
                  <a:lnTo>
                    <a:pt x="81" y="81"/>
                  </a:lnTo>
                  <a:lnTo>
                    <a:pt x="76" y="85"/>
                  </a:lnTo>
                  <a:lnTo>
                    <a:pt x="71" y="88"/>
                  </a:lnTo>
                  <a:lnTo>
                    <a:pt x="65" y="90"/>
                  </a:lnTo>
                  <a:lnTo>
                    <a:pt x="60" y="90"/>
                  </a:lnTo>
                  <a:lnTo>
                    <a:pt x="53" y="90"/>
                  </a:lnTo>
                  <a:lnTo>
                    <a:pt x="48" y="88"/>
                  </a:lnTo>
                  <a:lnTo>
                    <a:pt x="42" y="85"/>
                  </a:lnTo>
                  <a:lnTo>
                    <a:pt x="38" y="81"/>
                  </a:lnTo>
                  <a:lnTo>
                    <a:pt x="35" y="77"/>
                  </a:lnTo>
                  <a:lnTo>
                    <a:pt x="32" y="72"/>
                  </a:lnTo>
                  <a:lnTo>
                    <a:pt x="30" y="66"/>
                  </a:lnTo>
                  <a:lnTo>
                    <a:pt x="30" y="60"/>
                  </a:lnTo>
                  <a:lnTo>
                    <a:pt x="30" y="54"/>
                  </a:lnTo>
                  <a:lnTo>
                    <a:pt x="32" y="48"/>
                  </a:lnTo>
                  <a:lnTo>
                    <a:pt x="35" y="43"/>
                  </a:lnTo>
                  <a:lnTo>
                    <a:pt x="38" y="39"/>
                  </a:lnTo>
                  <a:lnTo>
                    <a:pt x="42" y="35"/>
                  </a:lnTo>
                  <a:lnTo>
                    <a:pt x="48" y="32"/>
                  </a:lnTo>
                  <a:lnTo>
                    <a:pt x="53" y="31"/>
                  </a:lnTo>
                  <a:lnTo>
                    <a:pt x="60" y="30"/>
                  </a:lnTo>
                  <a:close/>
                  <a:moveTo>
                    <a:pt x="60" y="120"/>
                  </a:moveTo>
                  <a:lnTo>
                    <a:pt x="66" y="120"/>
                  </a:lnTo>
                  <a:lnTo>
                    <a:pt x="71" y="119"/>
                  </a:lnTo>
                  <a:lnTo>
                    <a:pt x="78" y="118"/>
                  </a:lnTo>
                  <a:lnTo>
                    <a:pt x="83" y="116"/>
                  </a:lnTo>
                  <a:lnTo>
                    <a:pt x="88" y="112"/>
                  </a:lnTo>
                  <a:lnTo>
                    <a:pt x="93" y="110"/>
                  </a:lnTo>
                  <a:lnTo>
                    <a:pt x="98" y="106"/>
                  </a:lnTo>
                  <a:lnTo>
                    <a:pt x="101" y="103"/>
                  </a:lnTo>
                  <a:lnTo>
                    <a:pt x="106" y="98"/>
                  </a:lnTo>
                  <a:lnTo>
                    <a:pt x="109" y="93"/>
                  </a:lnTo>
                  <a:lnTo>
                    <a:pt x="112" y="89"/>
                  </a:lnTo>
                  <a:lnTo>
                    <a:pt x="115" y="83"/>
                  </a:lnTo>
                  <a:lnTo>
                    <a:pt x="116" y="78"/>
                  </a:lnTo>
                  <a:lnTo>
                    <a:pt x="118" y="72"/>
                  </a:lnTo>
                  <a:lnTo>
                    <a:pt x="120" y="66"/>
                  </a:lnTo>
                  <a:lnTo>
                    <a:pt x="120" y="60"/>
                  </a:lnTo>
                  <a:lnTo>
                    <a:pt x="120" y="54"/>
                  </a:lnTo>
                  <a:lnTo>
                    <a:pt x="118" y="48"/>
                  </a:lnTo>
                  <a:lnTo>
                    <a:pt x="116" y="42"/>
                  </a:lnTo>
                  <a:lnTo>
                    <a:pt x="115" y="36"/>
                  </a:lnTo>
                  <a:lnTo>
                    <a:pt x="112" y="31"/>
                  </a:lnTo>
                  <a:lnTo>
                    <a:pt x="109" y="27"/>
                  </a:lnTo>
                  <a:lnTo>
                    <a:pt x="106" y="21"/>
                  </a:lnTo>
                  <a:lnTo>
                    <a:pt x="101" y="17"/>
                  </a:lnTo>
                  <a:lnTo>
                    <a:pt x="98" y="14"/>
                  </a:lnTo>
                  <a:lnTo>
                    <a:pt x="93" y="11"/>
                  </a:lnTo>
                  <a:lnTo>
                    <a:pt x="88" y="8"/>
                  </a:lnTo>
                  <a:lnTo>
                    <a:pt x="83" y="4"/>
                  </a:lnTo>
                  <a:lnTo>
                    <a:pt x="78" y="2"/>
                  </a:lnTo>
                  <a:lnTo>
                    <a:pt x="71" y="1"/>
                  </a:lnTo>
                  <a:lnTo>
                    <a:pt x="66" y="0"/>
                  </a:lnTo>
                  <a:lnTo>
                    <a:pt x="60" y="0"/>
                  </a:lnTo>
                  <a:lnTo>
                    <a:pt x="53" y="0"/>
                  </a:lnTo>
                  <a:lnTo>
                    <a:pt x="48" y="1"/>
                  </a:lnTo>
                  <a:lnTo>
                    <a:pt x="41" y="2"/>
                  </a:lnTo>
                  <a:lnTo>
                    <a:pt x="36" y="4"/>
                  </a:lnTo>
                  <a:lnTo>
                    <a:pt x="31" y="8"/>
                  </a:lnTo>
                  <a:lnTo>
                    <a:pt x="25" y="11"/>
                  </a:lnTo>
                  <a:lnTo>
                    <a:pt x="21" y="14"/>
                  </a:lnTo>
                  <a:lnTo>
                    <a:pt x="17" y="17"/>
                  </a:lnTo>
                  <a:lnTo>
                    <a:pt x="14" y="21"/>
                  </a:lnTo>
                  <a:lnTo>
                    <a:pt x="9" y="27"/>
                  </a:lnTo>
                  <a:lnTo>
                    <a:pt x="7" y="31"/>
                  </a:lnTo>
                  <a:lnTo>
                    <a:pt x="4" y="36"/>
                  </a:lnTo>
                  <a:lnTo>
                    <a:pt x="2" y="42"/>
                  </a:lnTo>
                  <a:lnTo>
                    <a:pt x="1" y="48"/>
                  </a:lnTo>
                  <a:lnTo>
                    <a:pt x="0" y="54"/>
                  </a:lnTo>
                  <a:lnTo>
                    <a:pt x="0" y="60"/>
                  </a:lnTo>
                  <a:lnTo>
                    <a:pt x="0" y="66"/>
                  </a:lnTo>
                  <a:lnTo>
                    <a:pt x="1" y="72"/>
                  </a:lnTo>
                  <a:lnTo>
                    <a:pt x="2" y="78"/>
                  </a:lnTo>
                  <a:lnTo>
                    <a:pt x="4" y="83"/>
                  </a:lnTo>
                  <a:lnTo>
                    <a:pt x="7" y="89"/>
                  </a:lnTo>
                  <a:lnTo>
                    <a:pt x="9" y="93"/>
                  </a:lnTo>
                  <a:lnTo>
                    <a:pt x="14" y="98"/>
                  </a:lnTo>
                  <a:lnTo>
                    <a:pt x="17" y="103"/>
                  </a:lnTo>
                  <a:lnTo>
                    <a:pt x="21" y="106"/>
                  </a:lnTo>
                  <a:lnTo>
                    <a:pt x="25" y="110"/>
                  </a:lnTo>
                  <a:lnTo>
                    <a:pt x="31" y="112"/>
                  </a:lnTo>
                  <a:lnTo>
                    <a:pt x="36" y="116"/>
                  </a:lnTo>
                  <a:lnTo>
                    <a:pt x="41" y="118"/>
                  </a:lnTo>
                  <a:lnTo>
                    <a:pt x="48" y="119"/>
                  </a:lnTo>
                  <a:lnTo>
                    <a:pt x="53" y="120"/>
                  </a:lnTo>
                  <a:lnTo>
                    <a:pt x="60" y="1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n-US" sz="2700">
                <a:cs typeface="B Nazanin" panose="00000400000000000000" pitchFamily="2" charset="-78"/>
              </a:endParaRPr>
            </a:p>
          </p:txBody>
        </p:sp>
        <p:sp>
          <p:nvSpPr>
            <p:cNvPr id="55" name="Freeform 424">
              <a:extLst>
                <a:ext uri="{FF2B5EF4-FFF2-40B4-BE49-F238E27FC236}">
                  <a16:creationId xmlns:a16="http://schemas.microsoft.com/office/drawing/2014/main" id="{7A99D7C2-32EB-4CAB-B5BB-5F64705E628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142163" y="1346200"/>
              <a:ext cx="57150" cy="57150"/>
            </a:xfrm>
            <a:custGeom>
              <a:avLst/>
              <a:gdLst>
                <a:gd name="T0" fmla="*/ 102 w 180"/>
                <a:gd name="T1" fmla="*/ 31 h 180"/>
                <a:gd name="T2" fmla="*/ 119 w 180"/>
                <a:gd name="T3" fmla="*/ 38 h 180"/>
                <a:gd name="T4" fmla="*/ 133 w 180"/>
                <a:gd name="T5" fmla="*/ 47 h 180"/>
                <a:gd name="T6" fmla="*/ 143 w 180"/>
                <a:gd name="T7" fmla="*/ 61 h 180"/>
                <a:gd name="T8" fmla="*/ 149 w 180"/>
                <a:gd name="T9" fmla="*/ 78 h 180"/>
                <a:gd name="T10" fmla="*/ 150 w 180"/>
                <a:gd name="T11" fmla="*/ 96 h 180"/>
                <a:gd name="T12" fmla="*/ 146 w 180"/>
                <a:gd name="T13" fmla="*/ 114 h 180"/>
                <a:gd name="T14" fmla="*/ 136 w 180"/>
                <a:gd name="T15" fmla="*/ 129 h 180"/>
                <a:gd name="T16" fmla="*/ 125 w 180"/>
                <a:gd name="T17" fmla="*/ 139 h 180"/>
                <a:gd name="T18" fmla="*/ 108 w 180"/>
                <a:gd name="T19" fmla="*/ 148 h 180"/>
                <a:gd name="T20" fmla="*/ 90 w 180"/>
                <a:gd name="T21" fmla="*/ 150 h 180"/>
                <a:gd name="T22" fmla="*/ 72 w 180"/>
                <a:gd name="T23" fmla="*/ 148 h 180"/>
                <a:gd name="T24" fmla="*/ 57 w 180"/>
                <a:gd name="T25" fmla="*/ 139 h 180"/>
                <a:gd name="T26" fmla="*/ 44 w 180"/>
                <a:gd name="T27" fmla="*/ 129 h 180"/>
                <a:gd name="T28" fmla="*/ 35 w 180"/>
                <a:gd name="T29" fmla="*/ 114 h 180"/>
                <a:gd name="T30" fmla="*/ 30 w 180"/>
                <a:gd name="T31" fmla="*/ 96 h 180"/>
                <a:gd name="T32" fmla="*/ 31 w 180"/>
                <a:gd name="T33" fmla="*/ 78 h 180"/>
                <a:gd name="T34" fmla="*/ 38 w 180"/>
                <a:gd name="T35" fmla="*/ 61 h 180"/>
                <a:gd name="T36" fmla="*/ 49 w 180"/>
                <a:gd name="T37" fmla="*/ 47 h 180"/>
                <a:gd name="T38" fmla="*/ 61 w 180"/>
                <a:gd name="T39" fmla="*/ 38 h 180"/>
                <a:gd name="T40" fmla="*/ 78 w 180"/>
                <a:gd name="T41" fmla="*/ 31 h 180"/>
                <a:gd name="T42" fmla="*/ 90 w 180"/>
                <a:gd name="T43" fmla="*/ 180 h 180"/>
                <a:gd name="T44" fmla="*/ 117 w 180"/>
                <a:gd name="T45" fmla="*/ 176 h 180"/>
                <a:gd name="T46" fmla="*/ 141 w 180"/>
                <a:gd name="T47" fmla="*/ 165 h 180"/>
                <a:gd name="T48" fmla="*/ 160 w 180"/>
                <a:gd name="T49" fmla="*/ 147 h 180"/>
                <a:gd name="T50" fmla="*/ 174 w 180"/>
                <a:gd name="T51" fmla="*/ 125 h 180"/>
                <a:gd name="T52" fmla="*/ 180 w 180"/>
                <a:gd name="T53" fmla="*/ 100 h 180"/>
                <a:gd name="T54" fmla="*/ 179 w 180"/>
                <a:gd name="T55" fmla="*/ 72 h 180"/>
                <a:gd name="T56" fmla="*/ 169 w 180"/>
                <a:gd name="T57" fmla="*/ 47 h 180"/>
                <a:gd name="T58" fmla="*/ 154 w 180"/>
                <a:gd name="T59" fmla="*/ 27 h 180"/>
                <a:gd name="T60" fmla="*/ 133 w 180"/>
                <a:gd name="T61" fmla="*/ 11 h 180"/>
                <a:gd name="T62" fmla="*/ 108 w 180"/>
                <a:gd name="T63" fmla="*/ 2 h 180"/>
                <a:gd name="T64" fmla="*/ 82 w 180"/>
                <a:gd name="T65" fmla="*/ 0 h 180"/>
                <a:gd name="T66" fmla="*/ 55 w 180"/>
                <a:gd name="T67" fmla="*/ 7 h 180"/>
                <a:gd name="T68" fmla="*/ 34 w 180"/>
                <a:gd name="T69" fmla="*/ 20 h 180"/>
                <a:gd name="T70" fmla="*/ 15 w 180"/>
                <a:gd name="T71" fmla="*/ 40 h 180"/>
                <a:gd name="T72" fmla="*/ 5 w 180"/>
                <a:gd name="T73" fmla="*/ 63 h 180"/>
                <a:gd name="T74" fmla="*/ 0 w 180"/>
                <a:gd name="T75" fmla="*/ 90 h 180"/>
                <a:gd name="T76" fmla="*/ 5 w 180"/>
                <a:gd name="T77" fmla="*/ 117 h 180"/>
                <a:gd name="T78" fmla="*/ 15 w 180"/>
                <a:gd name="T79" fmla="*/ 140 h 180"/>
                <a:gd name="T80" fmla="*/ 34 w 180"/>
                <a:gd name="T81" fmla="*/ 160 h 180"/>
                <a:gd name="T82" fmla="*/ 55 w 180"/>
                <a:gd name="T83" fmla="*/ 172 h 180"/>
                <a:gd name="T84" fmla="*/ 82 w 180"/>
                <a:gd name="T85" fmla="*/ 18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80" h="180">
                  <a:moveTo>
                    <a:pt x="90" y="30"/>
                  </a:moveTo>
                  <a:lnTo>
                    <a:pt x="97" y="30"/>
                  </a:lnTo>
                  <a:lnTo>
                    <a:pt x="102" y="31"/>
                  </a:lnTo>
                  <a:lnTo>
                    <a:pt x="108" y="32"/>
                  </a:lnTo>
                  <a:lnTo>
                    <a:pt x="114" y="34"/>
                  </a:lnTo>
                  <a:lnTo>
                    <a:pt x="119" y="38"/>
                  </a:lnTo>
                  <a:lnTo>
                    <a:pt x="125" y="41"/>
                  </a:lnTo>
                  <a:lnTo>
                    <a:pt x="129" y="44"/>
                  </a:lnTo>
                  <a:lnTo>
                    <a:pt x="133" y="47"/>
                  </a:lnTo>
                  <a:lnTo>
                    <a:pt x="136" y="52"/>
                  </a:lnTo>
                  <a:lnTo>
                    <a:pt x="141" y="57"/>
                  </a:lnTo>
                  <a:lnTo>
                    <a:pt x="143" y="61"/>
                  </a:lnTo>
                  <a:lnTo>
                    <a:pt x="146" y="66"/>
                  </a:lnTo>
                  <a:lnTo>
                    <a:pt x="148" y="72"/>
                  </a:lnTo>
                  <a:lnTo>
                    <a:pt x="149" y="78"/>
                  </a:lnTo>
                  <a:lnTo>
                    <a:pt x="150" y="84"/>
                  </a:lnTo>
                  <a:lnTo>
                    <a:pt x="150" y="90"/>
                  </a:lnTo>
                  <a:lnTo>
                    <a:pt x="150" y="96"/>
                  </a:lnTo>
                  <a:lnTo>
                    <a:pt x="149" y="102"/>
                  </a:lnTo>
                  <a:lnTo>
                    <a:pt x="148" y="108"/>
                  </a:lnTo>
                  <a:lnTo>
                    <a:pt x="146" y="114"/>
                  </a:lnTo>
                  <a:lnTo>
                    <a:pt x="143" y="119"/>
                  </a:lnTo>
                  <a:lnTo>
                    <a:pt x="141" y="123"/>
                  </a:lnTo>
                  <a:lnTo>
                    <a:pt x="136" y="129"/>
                  </a:lnTo>
                  <a:lnTo>
                    <a:pt x="133" y="133"/>
                  </a:lnTo>
                  <a:lnTo>
                    <a:pt x="129" y="136"/>
                  </a:lnTo>
                  <a:lnTo>
                    <a:pt x="125" y="139"/>
                  </a:lnTo>
                  <a:lnTo>
                    <a:pt x="119" y="142"/>
                  </a:lnTo>
                  <a:lnTo>
                    <a:pt x="114" y="146"/>
                  </a:lnTo>
                  <a:lnTo>
                    <a:pt x="108" y="148"/>
                  </a:lnTo>
                  <a:lnTo>
                    <a:pt x="102" y="149"/>
                  </a:lnTo>
                  <a:lnTo>
                    <a:pt x="97" y="150"/>
                  </a:lnTo>
                  <a:lnTo>
                    <a:pt x="90" y="150"/>
                  </a:lnTo>
                  <a:lnTo>
                    <a:pt x="84" y="150"/>
                  </a:lnTo>
                  <a:lnTo>
                    <a:pt x="78" y="149"/>
                  </a:lnTo>
                  <a:lnTo>
                    <a:pt x="72" y="148"/>
                  </a:lnTo>
                  <a:lnTo>
                    <a:pt x="67" y="146"/>
                  </a:lnTo>
                  <a:lnTo>
                    <a:pt x="61" y="142"/>
                  </a:lnTo>
                  <a:lnTo>
                    <a:pt x="57" y="139"/>
                  </a:lnTo>
                  <a:lnTo>
                    <a:pt x="52" y="136"/>
                  </a:lnTo>
                  <a:lnTo>
                    <a:pt x="49" y="133"/>
                  </a:lnTo>
                  <a:lnTo>
                    <a:pt x="44" y="129"/>
                  </a:lnTo>
                  <a:lnTo>
                    <a:pt x="41" y="123"/>
                  </a:lnTo>
                  <a:lnTo>
                    <a:pt x="38" y="119"/>
                  </a:lnTo>
                  <a:lnTo>
                    <a:pt x="35" y="114"/>
                  </a:lnTo>
                  <a:lnTo>
                    <a:pt x="34" y="108"/>
                  </a:lnTo>
                  <a:lnTo>
                    <a:pt x="31" y="102"/>
                  </a:lnTo>
                  <a:lnTo>
                    <a:pt x="30" y="96"/>
                  </a:lnTo>
                  <a:lnTo>
                    <a:pt x="30" y="90"/>
                  </a:lnTo>
                  <a:lnTo>
                    <a:pt x="30" y="84"/>
                  </a:lnTo>
                  <a:lnTo>
                    <a:pt x="31" y="78"/>
                  </a:lnTo>
                  <a:lnTo>
                    <a:pt x="34" y="72"/>
                  </a:lnTo>
                  <a:lnTo>
                    <a:pt x="35" y="66"/>
                  </a:lnTo>
                  <a:lnTo>
                    <a:pt x="38" y="61"/>
                  </a:lnTo>
                  <a:lnTo>
                    <a:pt x="41" y="57"/>
                  </a:lnTo>
                  <a:lnTo>
                    <a:pt x="44" y="52"/>
                  </a:lnTo>
                  <a:lnTo>
                    <a:pt x="49" y="47"/>
                  </a:lnTo>
                  <a:lnTo>
                    <a:pt x="52" y="44"/>
                  </a:lnTo>
                  <a:lnTo>
                    <a:pt x="57" y="41"/>
                  </a:lnTo>
                  <a:lnTo>
                    <a:pt x="61" y="38"/>
                  </a:lnTo>
                  <a:lnTo>
                    <a:pt x="67" y="34"/>
                  </a:lnTo>
                  <a:lnTo>
                    <a:pt x="72" y="32"/>
                  </a:lnTo>
                  <a:lnTo>
                    <a:pt x="78" y="31"/>
                  </a:lnTo>
                  <a:lnTo>
                    <a:pt x="84" y="30"/>
                  </a:lnTo>
                  <a:lnTo>
                    <a:pt x="90" y="30"/>
                  </a:lnTo>
                  <a:close/>
                  <a:moveTo>
                    <a:pt x="90" y="180"/>
                  </a:moveTo>
                  <a:lnTo>
                    <a:pt x="100" y="180"/>
                  </a:lnTo>
                  <a:lnTo>
                    <a:pt x="108" y="178"/>
                  </a:lnTo>
                  <a:lnTo>
                    <a:pt x="117" y="176"/>
                  </a:lnTo>
                  <a:lnTo>
                    <a:pt x="126" y="172"/>
                  </a:lnTo>
                  <a:lnTo>
                    <a:pt x="133" y="169"/>
                  </a:lnTo>
                  <a:lnTo>
                    <a:pt x="141" y="165"/>
                  </a:lnTo>
                  <a:lnTo>
                    <a:pt x="148" y="160"/>
                  </a:lnTo>
                  <a:lnTo>
                    <a:pt x="154" y="153"/>
                  </a:lnTo>
                  <a:lnTo>
                    <a:pt x="160" y="147"/>
                  </a:lnTo>
                  <a:lnTo>
                    <a:pt x="165" y="140"/>
                  </a:lnTo>
                  <a:lnTo>
                    <a:pt x="169" y="133"/>
                  </a:lnTo>
                  <a:lnTo>
                    <a:pt x="174" y="125"/>
                  </a:lnTo>
                  <a:lnTo>
                    <a:pt x="177" y="117"/>
                  </a:lnTo>
                  <a:lnTo>
                    <a:pt x="179" y="108"/>
                  </a:lnTo>
                  <a:lnTo>
                    <a:pt x="180" y="100"/>
                  </a:lnTo>
                  <a:lnTo>
                    <a:pt x="180" y="90"/>
                  </a:lnTo>
                  <a:lnTo>
                    <a:pt x="180" y="80"/>
                  </a:lnTo>
                  <a:lnTo>
                    <a:pt x="179" y="72"/>
                  </a:lnTo>
                  <a:lnTo>
                    <a:pt x="177" y="63"/>
                  </a:lnTo>
                  <a:lnTo>
                    <a:pt x="174" y="55"/>
                  </a:lnTo>
                  <a:lnTo>
                    <a:pt x="169" y="47"/>
                  </a:lnTo>
                  <a:lnTo>
                    <a:pt x="165" y="40"/>
                  </a:lnTo>
                  <a:lnTo>
                    <a:pt x="160" y="33"/>
                  </a:lnTo>
                  <a:lnTo>
                    <a:pt x="154" y="27"/>
                  </a:lnTo>
                  <a:lnTo>
                    <a:pt x="148" y="20"/>
                  </a:lnTo>
                  <a:lnTo>
                    <a:pt x="141" y="15"/>
                  </a:lnTo>
                  <a:lnTo>
                    <a:pt x="133" y="11"/>
                  </a:lnTo>
                  <a:lnTo>
                    <a:pt x="126" y="7"/>
                  </a:lnTo>
                  <a:lnTo>
                    <a:pt x="117" y="4"/>
                  </a:lnTo>
                  <a:lnTo>
                    <a:pt x="108" y="2"/>
                  </a:lnTo>
                  <a:lnTo>
                    <a:pt x="100" y="0"/>
                  </a:lnTo>
                  <a:lnTo>
                    <a:pt x="90" y="0"/>
                  </a:lnTo>
                  <a:lnTo>
                    <a:pt x="82" y="0"/>
                  </a:lnTo>
                  <a:lnTo>
                    <a:pt x="72" y="2"/>
                  </a:lnTo>
                  <a:lnTo>
                    <a:pt x="64" y="4"/>
                  </a:lnTo>
                  <a:lnTo>
                    <a:pt x="55" y="7"/>
                  </a:lnTo>
                  <a:lnTo>
                    <a:pt x="47" y="11"/>
                  </a:lnTo>
                  <a:lnTo>
                    <a:pt x="40" y="15"/>
                  </a:lnTo>
                  <a:lnTo>
                    <a:pt x="34" y="20"/>
                  </a:lnTo>
                  <a:lnTo>
                    <a:pt x="27" y="27"/>
                  </a:lnTo>
                  <a:lnTo>
                    <a:pt x="21" y="33"/>
                  </a:lnTo>
                  <a:lnTo>
                    <a:pt x="15" y="40"/>
                  </a:lnTo>
                  <a:lnTo>
                    <a:pt x="11" y="47"/>
                  </a:lnTo>
                  <a:lnTo>
                    <a:pt x="8" y="55"/>
                  </a:lnTo>
                  <a:lnTo>
                    <a:pt x="5" y="63"/>
                  </a:lnTo>
                  <a:lnTo>
                    <a:pt x="3" y="72"/>
                  </a:lnTo>
                  <a:lnTo>
                    <a:pt x="0" y="80"/>
                  </a:lnTo>
                  <a:lnTo>
                    <a:pt x="0" y="90"/>
                  </a:lnTo>
                  <a:lnTo>
                    <a:pt x="0" y="100"/>
                  </a:lnTo>
                  <a:lnTo>
                    <a:pt x="3" y="108"/>
                  </a:lnTo>
                  <a:lnTo>
                    <a:pt x="5" y="117"/>
                  </a:lnTo>
                  <a:lnTo>
                    <a:pt x="8" y="125"/>
                  </a:lnTo>
                  <a:lnTo>
                    <a:pt x="11" y="133"/>
                  </a:lnTo>
                  <a:lnTo>
                    <a:pt x="15" y="140"/>
                  </a:lnTo>
                  <a:lnTo>
                    <a:pt x="21" y="147"/>
                  </a:lnTo>
                  <a:lnTo>
                    <a:pt x="27" y="153"/>
                  </a:lnTo>
                  <a:lnTo>
                    <a:pt x="34" y="160"/>
                  </a:lnTo>
                  <a:lnTo>
                    <a:pt x="40" y="165"/>
                  </a:lnTo>
                  <a:lnTo>
                    <a:pt x="47" y="169"/>
                  </a:lnTo>
                  <a:lnTo>
                    <a:pt x="55" y="172"/>
                  </a:lnTo>
                  <a:lnTo>
                    <a:pt x="64" y="176"/>
                  </a:lnTo>
                  <a:lnTo>
                    <a:pt x="72" y="178"/>
                  </a:lnTo>
                  <a:lnTo>
                    <a:pt x="82" y="180"/>
                  </a:lnTo>
                  <a:lnTo>
                    <a:pt x="90" y="18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n-US" sz="2700">
                <a:cs typeface="B Nazanin" panose="00000400000000000000" pitchFamily="2" charset="-78"/>
              </a:endParaRPr>
            </a:p>
          </p:txBody>
        </p:sp>
        <p:sp>
          <p:nvSpPr>
            <p:cNvPr id="56" name="Freeform 425">
              <a:extLst>
                <a:ext uri="{FF2B5EF4-FFF2-40B4-BE49-F238E27FC236}">
                  <a16:creationId xmlns:a16="http://schemas.microsoft.com/office/drawing/2014/main" id="{6D877695-390C-41EB-8F55-102375E7BB2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227888" y="1374775"/>
              <a:ext cx="28575" cy="28575"/>
            </a:xfrm>
            <a:custGeom>
              <a:avLst/>
              <a:gdLst>
                <a:gd name="T0" fmla="*/ 48 w 91"/>
                <a:gd name="T1" fmla="*/ 30 h 90"/>
                <a:gd name="T2" fmla="*/ 54 w 91"/>
                <a:gd name="T3" fmla="*/ 33 h 90"/>
                <a:gd name="T4" fmla="*/ 58 w 91"/>
                <a:gd name="T5" fmla="*/ 37 h 90"/>
                <a:gd name="T6" fmla="*/ 60 w 91"/>
                <a:gd name="T7" fmla="*/ 42 h 90"/>
                <a:gd name="T8" fmla="*/ 60 w 91"/>
                <a:gd name="T9" fmla="*/ 48 h 90"/>
                <a:gd name="T10" fmla="*/ 58 w 91"/>
                <a:gd name="T11" fmla="*/ 53 h 90"/>
                <a:gd name="T12" fmla="*/ 54 w 91"/>
                <a:gd name="T13" fmla="*/ 58 h 90"/>
                <a:gd name="T14" fmla="*/ 48 w 91"/>
                <a:gd name="T15" fmla="*/ 60 h 90"/>
                <a:gd name="T16" fmla="*/ 43 w 91"/>
                <a:gd name="T17" fmla="*/ 60 h 90"/>
                <a:gd name="T18" fmla="*/ 37 w 91"/>
                <a:gd name="T19" fmla="*/ 58 h 90"/>
                <a:gd name="T20" fmla="*/ 33 w 91"/>
                <a:gd name="T21" fmla="*/ 53 h 90"/>
                <a:gd name="T22" fmla="*/ 31 w 91"/>
                <a:gd name="T23" fmla="*/ 48 h 90"/>
                <a:gd name="T24" fmla="*/ 31 w 91"/>
                <a:gd name="T25" fmla="*/ 42 h 90"/>
                <a:gd name="T26" fmla="*/ 33 w 91"/>
                <a:gd name="T27" fmla="*/ 37 h 90"/>
                <a:gd name="T28" fmla="*/ 37 w 91"/>
                <a:gd name="T29" fmla="*/ 33 h 90"/>
                <a:gd name="T30" fmla="*/ 43 w 91"/>
                <a:gd name="T31" fmla="*/ 30 h 90"/>
                <a:gd name="T32" fmla="*/ 46 w 91"/>
                <a:gd name="T33" fmla="*/ 90 h 90"/>
                <a:gd name="T34" fmla="*/ 63 w 91"/>
                <a:gd name="T35" fmla="*/ 87 h 90"/>
                <a:gd name="T36" fmla="*/ 77 w 91"/>
                <a:gd name="T37" fmla="*/ 77 h 90"/>
                <a:gd name="T38" fmla="*/ 87 w 91"/>
                <a:gd name="T39" fmla="*/ 63 h 90"/>
                <a:gd name="T40" fmla="*/ 91 w 91"/>
                <a:gd name="T41" fmla="*/ 45 h 90"/>
                <a:gd name="T42" fmla="*/ 87 w 91"/>
                <a:gd name="T43" fmla="*/ 28 h 90"/>
                <a:gd name="T44" fmla="*/ 77 w 91"/>
                <a:gd name="T45" fmla="*/ 14 h 90"/>
                <a:gd name="T46" fmla="*/ 63 w 91"/>
                <a:gd name="T47" fmla="*/ 3 h 90"/>
                <a:gd name="T48" fmla="*/ 46 w 91"/>
                <a:gd name="T49" fmla="*/ 0 h 90"/>
                <a:gd name="T50" fmla="*/ 28 w 91"/>
                <a:gd name="T51" fmla="*/ 3 h 90"/>
                <a:gd name="T52" fmla="*/ 14 w 91"/>
                <a:gd name="T53" fmla="*/ 14 h 90"/>
                <a:gd name="T54" fmla="*/ 4 w 91"/>
                <a:gd name="T55" fmla="*/ 28 h 90"/>
                <a:gd name="T56" fmla="*/ 0 w 91"/>
                <a:gd name="T57" fmla="*/ 45 h 90"/>
                <a:gd name="T58" fmla="*/ 4 w 91"/>
                <a:gd name="T59" fmla="*/ 63 h 90"/>
                <a:gd name="T60" fmla="*/ 14 w 91"/>
                <a:gd name="T61" fmla="*/ 77 h 90"/>
                <a:gd name="T62" fmla="*/ 28 w 91"/>
                <a:gd name="T63" fmla="*/ 87 h 90"/>
                <a:gd name="T64" fmla="*/ 46 w 91"/>
                <a:gd name="T65" fmla="*/ 9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0">
                  <a:moveTo>
                    <a:pt x="46" y="30"/>
                  </a:moveTo>
                  <a:lnTo>
                    <a:pt x="48" y="30"/>
                  </a:lnTo>
                  <a:lnTo>
                    <a:pt x="51" y="31"/>
                  </a:lnTo>
                  <a:lnTo>
                    <a:pt x="54" y="33"/>
                  </a:lnTo>
                  <a:lnTo>
                    <a:pt x="56" y="34"/>
                  </a:lnTo>
                  <a:lnTo>
                    <a:pt x="58" y="37"/>
                  </a:lnTo>
                  <a:lnTo>
                    <a:pt x="59" y="40"/>
                  </a:lnTo>
                  <a:lnTo>
                    <a:pt x="60" y="42"/>
                  </a:lnTo>
                  <a:lnTo>
                    <a:pt x="61" y="45"/>
                  </a:lnTo>
                  <a:lnTo>
                    <a:pt x="60" y="48"/>
                  </a:lnTo>
                  <a:lnTo>
                    <a:pt x="59" y="51"/>
                  </a:lnTo>
                  <a:lnTo>
                    <a:pt x="58" y="53"/>
                  </a:lnTo>
                  <a:lnTo>
                    <a:pt x="56" y="56"/>
                  </a:lnTo>
                  <a:lnTo>
                    <a:pt x="54" y="58"/>
                  </a:lnTo>
                  <a:lnTo>
                    <a:pt x="51" y="59"/>
                  </a:lnTo>
                  <a:lnTo>
                    <a:pt x="48" y="60"/>
                  </a:lnTo>
                  <a:lnTo>
                    <a:pt x="46" y="60"/>
                  </a:lnTo>
                  <a:lnTo>
                    <a:pt x="43" y="60"/>
                  </a:lnTo>
                  <a:lnTo>
                    <a:pt x="40" y="59"/>
                  </a:lnTo>
                  <a:lnTo>
                    <a:pt x="37" y="58"/>
                  </a:lnTo>
                  <a:lnTo>
                    <a:pt x="35" y="56"/>
                  </a:lnTo>
                  <a:lnTo>
                    <a:pt x="33" y="53"/>
                  </a:lnTo>
                  <a:lnTo>
                    <a:pt x="32" y="51"/>
                  </a:lnTo>
                  <a:lnTo>
                    <a:pt x="31" y="48"/>
                  </a:lnTo>
                  <a:lnTo>
                    <a:pt x="30" y="45"/>
                  </a:lnTo>
                  <a:lnTo>
                    <a:pt x="31" y="42"/>
                  </a:lnTo>
                  <a:lnTo>
                    <a:pt x="32" y="40"/>
                  </a:lnTo>
                  <a:lnTo>
                    <a:pt x="33" y="37"/>
                  </a:lnTo>
                  <a:lnTo>
                    <a:pt x="35" y="34"/>
                  </a:lnTo>
                  <a:lnTo>
                    <a:pt x="37" y="33"/>
                  </a:lnTo>
                  <a:lnTo>
                    <a:pt x="40" y="31"/>
                  </a:lnTo>
                  <a:lnTo>
                    <a:pt x="43" y="30"/>
                  </a:lnTo>
                  <a:lnTo>
                    <a:pt x="46" y="30"/>
                  </a:lnTo>
                  <a:close/>
                  <a:moveTo>
                    <a:pt x="46" y="90"/>
                  </a:moveTo>
                  <a:lnTo>
                    <a:pt x="55" y="89"/>
                  </a:lnTo>
                  <a:lnTo>
                    <a:pt x="63" y="87"/>
                  </a:lnTo>
                  <a:lnTo>
                    <a:pt x="71" y="82"/>
                  </a:lnTo>
                  <a:lnTo>
                    <a:pt x="77" y="77"/>
                  </a:lnTo>
                  <a:lnTo>
                    <a:pt x="82" y="71"/>
                  </a:lnTo>
                  <a:lnTo>
                    <a:pt x="87" y="63"/>
                  </a:lnTo>
                  <a:lnTo>
                    <a:pt x="90" y="55"/>
                  </a:lnTo>
                  <a:lnTo>
                    <a:pt x="91" y="45"/>
                  </a:lnTo>
                  <a:lnTo>
                    <a:pt x="90" y="36"/>
                  </a:lnTo>
                  <a:lnTo>
                    <a:pt x="87" y="28"/>
                  </a:lnTo>
                  <a:lnTo>
                    <a:pt x="82" y="20"/>
                  </a:lnTo>
                  <a:lnTo>
                    <a:pt x="77" y="14"/>
                  </a:lnTo>
                  <a:lnTo>
                    <a:pt x="71" y="8"/>
                  </a:lnTo>
                  <a:lnTo>
                    <a:pt x="63" y="3"/>
                  </a:lnTo>
                  <a:lnTo>
                    <a:pt x="55" y="1"/>
                  </a:lnTo>
                  <a:lnTo>
                    <a:pt x="46" y="0"/>
                  </a:lnTo>
                  <a:lnTo>
                    <a:pt x="36" y="1"/>
                  </a:lnTo>
                  <a:lnTo>
                    <a:pt x="28" y="3"/>
                  </a:lnTo>
                  <a:lnTo>
                    <a:pt x="20" y="8"/>
                  </a:lnTo>
                  <a:lnTo>
                    <a:pt x="14" y="14"/>
                  </a:lnTo>
                  <a:lnTo>
                    <a:pt x="9" y="20"/>
                  </a:lnTo>
                  <a:lnTo>
                    <a:pt x="4" y="28"/>
                  </a:lnTo>
                  <a:lnTo>
                    <a:pt x="1" y="36"/>
                  </a:lnTo>
                  <a:lnTo>
                    <a:pt x="0" y="45"/>
                  </a:lnTo>
                  <a:lnTo>
                    <a:pt x="1" y="55"/>
                  </a:lnTo>
                  <a:lnTo>
                    <a:pt x="4" y="63"/>
                  </a:lnTo>
                  <a:lnTo>
                    <a:pt x="9" y="71"/>
                  </a:lnTo>
                  <a:lnTo>
                    <a:pt x="14" y="77"/>
                  </a:lnTo>
                  <a:lnTo>
                    <a:pt x="20" y="82"/>
                  </a:lnTo>
                  <a:lnTo>
                    <a:pt x="28" y="87"/>
                  </a:lnTo>
                  <a:lnTo>
                    <a:pt x="36" y="89"/>
                  </a:lnTo>
                  <a:lnTo>
                    <a:pt x="46" y="9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n-US" sz="2700">
                <a:cs typeface="B Nazanin" panose="00000400000000000000" pitchFamily="2" charset="-78"/>
              </a:endParaRPr>
            </a:p>
          </p:txBody>
        </p:sp>
      </p:grpSp>
      <p:grpSp>
        <p:nvGrpSpPr>
          <p:cNvPr id="57" name="Group 56">
            <a:extLst>
              <a:ext uri="{FF2B5EF4-FFF2-40B4-BE49-F238E27FC236}">
                <a16:creationId xmlns:a16="http://schemas.microsoft.com/office/drawing/2014/main" id="{FD28283B-48EE-41EF-9259-F26E8F18E01D}"/>
              </a:ext>
            </a:extLst>
          </p:cNvPr>
          <p:cNvGrpSpPr/>
          <p:nvPr/>
        </p:nvGrpSpPr>
        <p:grpSpPr>
          <a:xfrm>
            <a:off x="10688351" y="6973592"/>
            <a:ext cx="783213" cy="1174821"/>
            <a:chOff x="7075488" y="1917700"/>
            <a:chExt cx="190500" cy="285750"/>
          </a:xfrm>
          <a:solidFill>
            <a:schemeClr val="accent4"/>
          </a:solidFill>
        </p:grpSpPr>
        <p:sp>
          <p:nvSpPr>
            <p:cNvPr id="58" name="Freeform 441">
              <a:extLst>
                <a:ext uri="{FF2B5EF4-FFF2-40B4-BE49-F238E27FC236}">
                  <a16:creationId xmlns:a16="http://schemas.microsoft.com/office/drawing/2014/main" id="{9510C309-06C9-4D17-B859-2C2DCF10899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075488" y="1917700"/>
              <a:ext cx="190500" cy="285750"/>
            </a:xfrm>
            <a:custGeom>
              <a:avLst/>
              <a:gdLst>
                <a:gd name="T0" fmla="*/ 259 w 600"/>
                <a:gd name="T1" fmla="*/ 867 h 900"/>
                <a:gd name="T2" fmla="*/ 206 w 600"/>
                <a:gd name="T3" fmla="*/ 854 h 900"/>
                <a:gd name="T4" fmla="*/ 159 w 600"/>
                <a:gd name="T5" fmla="*/ 832 h 900"/>
                <a:gd name="T6" fmla="*/ 118 w 600"/>
                <a:gd name="T7" fmla="*/ 801 h 900"/>
                <a:gd name="T8" fmla="*/ 83 w 600"/>
                <a:gd name="T9" fmla="*/ 762 h 900"/>
                <a:gd name="T10" fmla="*/ 56 w 600"/>
                <a:gd name="T11" fmla="*/ 717 h 900"/>
                <a:gd name="T12" fmla="*/ 38 w 600"/>
                <a:gd name="T13" fmla="*/ 668 h 900"/>
                <a:gd name="T14" fmla="*/ 30 w 600"/>
                <a:gd name="T15" fmla="*/ 614 h 900"/>
                <a:gd name="T16" fmla="*/ 35 w 600"/>
                <a:gd name="T17" fmla="*/ 558 h 900"/>
                <a:gd name="T18" fmla="*/ 56 w 600"/>
                <a:gd name="T19" fmla="*/ 488 h 900"/>
                <a:gd name="T20" fmla="*/ 122 w 600"/>
                <a:gd name="T21" fmla="*/ 346 h 900"/>
                <a:gd name="T22" fmla="*/ 213 w 600"/>
                <a:gd name="T23" fmla="*/ 183 h 900"/>
                <a:gd name="T24" fmla="*/ 327 w 600"/>
                <a:gd name="T25" fmla="*/ 86 h 900"/>
                <a:gd name="T26" fmla="*/ 432 w 600"/>
                <a:gd name="T27" fmla="*/ 262 h 900"/>
                <a:gd name="T28" fmla="*/ 518 w 600"/>
                <a:gd name="T29" fmla="*/ 429 h 900"/>
                <a:gd name="T30" fmla="*/ 555 w 600"/>
                <a:gd name="T31" fmla="*/ 525 h 900"/>
                <a:gd name="T32" fmla="*/ 569 w 600"/>
                <a:gd name="T33" fmla="*/ 587 h 900"/>
                <a:gd name="T34" fmla="*/ 567 w 600"/>
                <a:gd name="T35" fmla="*/ 641 h 900"/>
                <a:gd name="T36" fmla="*/ 553 w 600"/>
                <a:gd name="T37" fmla="*/ 694 h 900"/>
                <a:gd name="T38" fmla="*/ 530 w 600"/>
                <a:gd name="T39" fmla="*/ 741 h 900"/>
                <a:gd name="T40" fmla="*/ 499 w 600"/>
                <a:gd name="T41" fmla="*/ 782 h 900"/>
                <a:gd name="T42" fmla="*/ 461 w 600"/>
                <a:gd name="T43" fmla="*/ 817 h 900"/>
                <a:gd name="T44" fmla="*/ 416 w 600"/>
                <a:gd name="T45" fmla="*/ 843 h 900"/>
                <a:gd name="T46" fmla="*/ 367 w 600"/>
                <a:gd name="T47" fmla="*/ 861 h 900"/>
                <a:gd name="T48" fmla="*/ 313 w 600"/>
                <a:gd name="T49" fmla="*/ 870 h 900"/>
                <a:gd name="T50" fmla="*/ 307 w 600"/>
                <a:gd name="T51" fmla="*/ 3 h 900"/>
                <a:gd name="T52" fmla="*/ 293 w 600"/>
                <a:gd name="T53" fmla="*/ 3 h 900"/>
                <a:gd name="T54" fmla="*/ 237 w 600"/>
                <a:gd name="T55" fmla="*/ 85 h 900"/>
                <a:gd name="T56" fmla="*/ 139 w 600"/>
                <a:gd name="T57" fmla="*/ 251 h 900"/>
                <a:gd name="T58" fmla="*/ 42 w 600"/>
                <a:gd name="T59" fmla="*/ 443 h 900"/>
                <a:gd name="T60" fmla="*/ 11 w 600"/>
                <a:gd name="T61" fmla="*/ 530 h 900"/>
                <a:gd name="T62" fmla="*/ 0 w 600"/>
                <a:gd name="T63" fmla="*/ 600 h 900"/>
                <a:gd name="T64" fmla="*/ 5 w 600"/>
                <a:gd name="T65" fmla="*/ 660 h 900"/>
                <a:gd name="T66" fmla="*/ 23 w 600"/>
                <a:gd name="T67" fmla="*/ 717 h 900"/>
                <a:gd name="T68" fmla="*/ 51 w 600"/>
                <a:gd name="T69" fmla="*/ 768 h 900"/>
                <a:gd name="T70" fmla="*/ 87 w 600"/>
                <a:gd name="T71" fmla="*/ 812 h 900"/>
                <a:gd name="T72" fmla="*/ 131 w 600"/>
                <a:gd name="T73" fmla="*/ 849 h 900"/>
                <a:gd name="T74" fmla="*/ 183 w 600"/>
                <a:gd name="T75" fmla="*/ 876 h 900"/>
                <a:gd name="T76" fmla="*/ 239 w 600"/>
                <a:gd name="T77" fmla="*/ 894 h 900"/>
                <a:gd name="T78" fmla="*/ 299 w 600"/>
                <a:gd name="T79" fmla="*/ 900 h 900"/>
                <a:gd name="T80" fmla="*/ 360 w 600"/>
                <a:gd name="T81" fmla="*/ 894 h 900"/>
                <a:gd name="T82" fmla="*/ 416 w 600"/>
                <a:gd name="T83" fmla="*/ 876 h 900"/>
                <a:gd name="T84" fmla="*/ 467 w 600"/>
                <a:gd name="T85" fmla="*/ 849 h 900"/>
                <a:gd name="T86" fmla="*/ 511 w 600"/>
                <a:gd name="T87" fmla="*/ 812 h 900"/>
                <a:gd name="T88" fmla="*/ 549 w 600"/>
                <a:gd name="T89" fmla="*/ 768 h 900"/>
                <a:gd name="T90" fmla="*/ 576 w 600"/>
                <a:gd name="T91" fmla="*/ 717 h 900"/>
                <a:gd name="T92" fmla="*/ 594 w 600"/>
                <a:gd name="T93" fmla="*/ 660 h 900"/>
                <a:gd name="T94" fmla="*/ 600 w 600"/>
                <a:gd name="T95" fmla="*/ 600 h 900"/>
                <a:gd name="T96" fmla="*/ 588 w 600"/>
                <a:gd name="T97" fmla="*/ 530 h 900"/>
                <a:gd name="T98" fmla="*/ 556 w 600"/>
                <a:gd name="T99" fmla="*/ 443 h 900"/>
                <a:gd name="T100" fmla="*/ 460 w 600"/>
                <a:gd name="T101" fmla="*/ 251 h 900"/>
                <a:gd name="T102" fmla="*/ 361 w 600"/>
                <a:gd name="T103" fmla="*/ 85 h 9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600" h="900">
                  <a:moveTo>
                    <a:pt x="299" y="870"/>
                  </a:moveTo>
                  <a:lnTo>
                    <a:pt x="285" y="870"/>
                  </a:lnTo>
                  <a:lnTo>
                    <a:pt x="271" y="869"/>
                  </a:lnTo>
                  <a:lnTo>
                    <a:pt x="259" y="867"/>
                  </a:lnTo>
                  <a:lnTo>
                    <a:pt x="245" y="865"/>
                  </a:lnTo>
                  <a:lnTo>
                    <a:pt x="232" y="861"/>
                  </a:lnTo>
                  <a:lnTo>
                    <a:pt x="219" y="858"/>
                  </a:lnTo>
                  <a:lnTo>
                    <a:pt x="206" y="854"/>
                  </a:lnTo>
                  <a:lnTo>
                    <a:pt x="194" y="849"/>
                  </a:lnTo>
                  <a:lnTo>
                    <a:pt x="183" y="843"/>
                  </a:lnTo>
                  <a:lnTo>
                    <a:pt x="171" y="838"/>
                  </a:lnTo>
                  <a:lnTo>
                    <a:pt x="159" y="832"/>
                  </a:lnTo>
                  <a:lnTo>
                    <a:pt x="148" y="824"/>
                  </a:lnTo>
                  <a:lnTo>
                    <a:pt x="138" y="817"/>
                  </a:lnTo>
                  <a:lnTo>
                    <a:pt x="128" y="809"/>
                  </a:lnTo>
                  <a:lnTo>
                    <a:pt x="118" y="801"/>
                  </a:lnTo>
                  <a:lnTo>
                    <a:pt x="109" y="791"/>
                  </a:lnTo>
                  <a:lnTo>
                    <a:pt x="99" y="782"/>
                  </a:lnTo>
                  <a:lnTo>
                    <a:pt x="91" y="772"/>
                  </a:lnTo>
                  <a:lnTo>
                    <a:pt x="83" y="762"/>
                  </a:lnTo>
                  <a:lnTo>
                    <a:pt x="76" y="751"/>
                  </a:lnTo>
                  <a:lnTo>
                    <a:pt x="68" y="741"/>
                  </a:lnTo>
                  <a:lnTo>
                    <a:pt x="62" y="729"/>
                  </a:lnTo>
                  <a:lnTo>
                    <a:pt x="56" y="717"/>
                  </a:lnTo>
                  <a:lnTo>
                    <a:pt x="51" y="705"/>
                  </a:lnTo>
                  <a:lnTo>
                    <a:pt x="46" y="694"/>
                  </a:lnTo>
                  <a:lnTo>
                    <a:pt x="41" y="681"/>
                  </a:lnTo>
                  <a:lnTo>
                    <a:pt x="38" y="668"/>
                  </a:lnTo>
                  <a:lnTo>
                    <a:pt x="35" y="655"/>
                  </a:lnTo>
                  <a:lnTo>
                    <a:pt x="33" y="641"/>
                  </a:lnTo>
                  <a:lnTo>
                    <a:pt x="31" y="627"/>
                  </a:lnTo>
                  <a:lnTo>
                    <a:pt x="30" y="614"/>
                  </a:lnTo>
                  <a:lnTo>
                    <a:pt x="30" y="600"/>
                  </a:lnTo>
                  <a:lnTo>
                    <a:pt x="30" y="587"/>
                  </a:lnTo>
                  <a:lnTo>
                    <a:pt x="32" y="573"/>
                  </a:lnTo>
                  <a:lnTo>
                    <a:pt x="35" y="558"/>
                  </a:lnTo>
                  <a:lnTo>
                    <a:pt x="39" y="542"/>
                  </a:lnTo>
                  <a:lnTo>
                    <a:pt x="44" y="525"/>
                  </a:lnTo>
                  <a:lnTo>
                    <a:pt x="50" y="506"/>
                  </a:lnTo>
                  <a:lnTo>
                    <a:pt x="56" y="488"/>
                  </a:lnTo>
                  <a:lnTo>
                    <a:pt x="64" y="469"/>
                  </a:lnTo>
                  <a:lnTo>
                    <a:pt x="81" y="429"/>
                  </a:lnTo>
                  <a:lnTo>
                    <a:pt x="100" y="388"/>
                  </a:lnTo>
                  <a:lnTo>
                    <a:pt x="122" y="346"/>
                  </a:lnTo>
                  <a:lnTo>
                    <a:pt x="144" y="304"/>
                  </a:lnTo>
                  <a:lnTo>
                    <a:pt x="167" y="262"/>
                  </a:lnTo>
                  <a:lnTo>
                    <a:pt x="190" y="222"/>
                  </a:lnTo>
                  <a:lnTo>
                    <a:pt x="213" y="183"/>
                  </a:lnTo>
                  <a:lnTo>
                    <a:pt x="234" y="147"/>
                  </a:lnTo>
                  <a:lnTo>
                    <a:pt x="273" y="86"/>
                  </a:lnTo>
                  <a:lnTo>
                    <a:pt x="299" y="43"/>
                  </a:lnTo>
                  <a:lnTo>
                    <a:pt x="327" y="86"/>
                  </a:lnTo>
                  <a:lnTo>
                    <a:pt x="365" y="147"/>
                  </a:lnTo>
                  <a:lnTo>
                    <a:pt x="386" y="183"/>
                  </a:lnTo>
                  <a:lnTo>
                    <a:pt x="408" y="222"/>
                  </a:lnTo>
                  <a:lnTo>
                    <a:pt x="432" y="262"/>
                  </a:lnTo>
                  <a:lnTo>
                    <a:pt x="455" y="304"/>
                  </a:lnTo>
                  <a:lnTo>
                    <a:pt x="477" y="346"/>
                  </a:lnTo>
                  <a:lnTo>
                    <a:pt x="498" y="388"/>
                  </a:lnTo>
                  <a:lnTo>
                    <a:pt x="518" y="429"/>
                  </a:lnTo>
                  <a:lnTo>
                    <a:pt x="535" y="469"/>
                  </a:lnTo>
                  <a:lnTo>
                    <a:pt x="542" y="488"/>
                  </a:lnTo>
                  <a:lnTo>
                    <a:pt x="550" y="506"/>
                  </a:lnTo>
                  <a:lnTo>
                    <a:pt x="555" y="525"/>
                  </a:lnTo>
                  <a:lnTo>
                    <a:pt x="560" y="542"/>
                  </a:lnTo>
                  <a:lnTo>
                    <a:pt x="565" y="558"/>
                  </a:lnTo>
                  <a:lnTo>
                    <a:pt x="567" y="573"/>
                  </a:lnTo>
                  <a:lnTo>
                    <a:pt x="569" y="587"/>
                  </a:lnTo>
                  <a:lnTo>
                    <a:pt x="570" y="600"/>
                  </a:lnTo>
                  <a:lnTo>
                    <a:pt x="569" y="614"/>
                  </a:lnTo>
                  <a:lnTo>
                    <a:pt x="568" y="627"/>
                  </a:lnTo>
                  <a:lnTo>
                    <a:pt x="567" y="641"/>
                  </a:lnTo>
                  <a:lnTo>
                    <a:pt x="564" y="655"/>
                  </a:lnTo>
                  <a:lnTo>
                    <a:pt x="561" y="668"/>
                  </a:lnTo>
                  <a:lnTo>
                    <a:pt x="557" y="681"/>
                  </a:lnTo>
                  <a:lnTo>
                    <a:pt x="553" y="694"/>
                  </a:lnTo>
                  <a:lnTo>
                    <a:pt x="549" y="705"/>
                  </a:lnTo>
                  <a:lnTo>
                    <a:pt x="543" y="717"/>
                  </a:lnTo>
                  <a:lnTo>
                    <a:pt x="537" y="729"/>
                  </a:lnTo>
                  <a:lnTo>
                    <a:pt x="530" y="741"/>
                  </a:lnTo>
                  <a:lnTo>
                    <a:pt x="523" y="751"/>
                  </a:lnTo>
                  <a:lnTo>
                    <a:pt x="515" y="762"/>
                  </a:lnTo>
                  <a:lnTo>
                    <a:pt x="508" y="772"/>
                  </a:lnTo>
                  <a:lnTo>
                    <a:pt x="499" y="782"/>
                  </a:lnTo>
                  <a:lnTo>
                    <a:pt x="491" y="791"/>
                  </a:lnTo>
                  <a:lnTo>
                    <a:pt x="481" y="801"/>
                  </a:lnTo>
                  <a:lnTo>
                    <a:pt x="472" y="809"/>
                  </a:lnTo>
                  <a:lnTo>
                    <a:pt x="461" y="817"/>
                  </a:lnTo>
                  <a:lnTo>
                    <a:pt x="450" y="824"/>
                  </a:lnTo>
                  <a:lnTo>
                    <a:pt x="439" y="832"/>
                  </a:lnTo>
                  <a:lnTo>
                    <a:pt x="428" y="838"/>
                  </a:lnTo>
                  <a:lnTo>
                    <a:pt x="416" y="843"/>
                  </a:lnTo>
                  <a:lnTo>
                    <a:pt x="404" y="849"/>
                  </a:lnTo>
                  <a:lnTo>
                    <a:pt x="392" y="854"/>
                  </a:lnTo>
                  <a:lnTo>
                    <a:pt x="380" y="858"/>
                  </a:lnTo>
                  <a:lnTo>
                    <a:pt x="367" y="861"/>
                  </a:lnTo>
                  <a:lnTo>
                    <a:pt x="354" y="865"/>
                  </a:lnTo>
                  <a:lnTo>
                    <a:pt x="341" y="867"/>
                  </a:lnTo>
                  <a:lnTo>
                    <a:pt x="327" y="869"/>
                  </a:lnTo>
                  <a:lnTo>
                    <a:pt x="313" y="870"/>
                  </a:lnTo>
                  <a:lnTo>
                    <a:pt x="299" y="870"/>
                  </a:lnTo>
                  <a:close/>
                  <a:moveTo>
                    <a:pt x="312" y="8"/>
                  </a:moveTo>
                  <a:lnTo>
                    <a:pt x="310" y="5"/>
                  </a:lnTo>
                  <a:lnTo>
                    <a:pt x="307" y="3"/>
                  </a:lnTo>
                  <a:lnTo>
                    <a:pt x="304" y="1"/>
                  </a:lnTo>
                  <a:lnTo>
                    <a:pt x="299" y="0"/>
                  </a:lnTo>
                  <a:lnTo>
                    <a:pt x="296" y="1"/>
                  </a:lnTo>
                  <a:lnTo>
                    <a:pt x="293" y="3"/>
                  </a:lnTo>
                  <a:lnTo>
                    <a:pt x="290" y="5"/>
                  </a:lnTo>
                  <a:lnTo>
                    <a:pt x="287" y="8"/>
                  </a:lnTo>
                  <a:lnTo>
                    <a:pt x="271" y="31"/>
                  </a:lnTo>
                  <a:lnTo>
                    <a:pt x="237" y="85"/>
                  </a:lnTo>
                  <a:lnTo>
                    <a:pt x="215" y="121"/>
                  </a:lnTo>
                  <a:lnTo>
                    <a:pt x="191" y="161"/>
                  </a:lnTo>
                  <a:lnTo>
                    <a:pt x="166" y="205"/>
                  </a:lnTo>
                  <a:lnTo>
                    <a:pt x="139" y="251"/>
                  </a:lnTo>
                  <a:lnTo>
                    <a:pt x="112" y="299"/>
                  </a:lnTo>
                  <a:lnTo>
                    <a:pt x="87" y="347"/>
                  </a:lnTo>
                  <a:lnTo>
                    <a:pt x="64" y="396"/>
                  </a:lnTo>
                  <a:lnTo>
                    <a:pt x="42" y="443"/>
                  </a:lnTo>
                  <a:lnTo>
                    <a:pt x="33" y="466"/>
                  </a:lnTo>
                  <a:lnTo>
                    <a:pt x="25" y="488"/>
                  </a:lnTo>
                  <a:lnTo>
                    <a:pt x="18" y="510"/>
                  </a:lnTo>
                  <a:lnTo>
                    <a:pt x="11" y="530"/>
                  </a:lnTo>
                  <a:lnTo>
                    <a:pt x="6" y="549"/>
                  </a:lnTo>
                  <a:lnTo>
                    <a:pt x="3" y="567"/>
                  </a:lnTo>
                  <a:lnTo>
                    <a:pt x="0" y="584"/>
                  </a:lnTo>
                  <a:lnTo>
                    <a:pt x="0" y="600"/>
                  </a:lnTo>
                  <a:lnTo>
                    <a:pt x="0" y="615"/>
                  </a:lnTo>
                  <a:lnTo>
                    <a:pt x="1" y="630"/>
                  </a:lnTo>
                  <a:lnTo>
                    <a:pt x="3" y="645"/>
                  </a:lnTo>
                  <a:lnTo>
                    <a:pt x="5" y="660"/>
                  </a:lnTo>
                  <a:lnTo>
                    <a:pt x="9" y="675"/>
                  </a:lnTo>
                  <a:lnTo>
                    <a:pt x="13" y="689"/>
                  </a:lnTo>
                  <a:lnTo>
                    <a:pt x="18" y="703"/>
                  </a:lnTo>
                  <a:lnTo>
                    <a:pt x="23" y="717"/>
                  </a:lnTo>
                  <a:lnTo>
                    <a:pt x="29" y="730"/>
                  </a:lnTo>
                  <a:lnTo>
                    <a:pt x="36" y="744"/>
                  </a:lnTo>
                  <a:lnTo>
                    <a:pt x="42" y="756"/>
                  </a:lnTo>
                  <a:lnTo>
                    <a:pt x="51" y="768"/>
                  </a:lnTo>
                  <a:lnTo>
                    <a:pt x="60" y="780"/>
                  </a:lnTo>
                  <a:lnTo>
                    <a:pt x="68" y="791"/>
                  </a:lnTo>
                  <a:lnTo>
                    <a:pt x="78" y="802"/>
                  </a:lnTo>
                  <a:lnTo>
                    <a:pt x="87" y="812"/>
                  </a:lnTo>
                  <a:lnTo>
                    <a:pt x="98" y="822"/>
                  </a:lnTo>
                  <a:lnTo>
                    <a:pt x="109" y="832"/>
                  </a:lnTo>
                  <a:lnTo>
                    <a:pt x="120" y="841"/>
                  </a:lnTo>
                  <a:lnTo>
                    <a:pt x="131" y="849"/>
                  </a:lnTo>
                  <a:lnTo>
                    <a:pt x="144" y="857"/>
                  </a:lnTo>
                  <a:lnTo>
                    <a:pt x="157" y="864"/>
                  </a:lnTo>
                  <a:lnTo>
                    <a:pt x="170" y="870"/>
                  </a:lnTo>
                  <a:lnTo>
                    <a:pt x="183" y="876"/>
                  </a:lnTo>
                  <a:lnTo>
                    <a:pt x="197" y="882"/>
                  </a:lnTo>
                  <a:lnTo>
                    <a:pt x="210" y="886"/>
                  </a:lnTo>
                  <a:lnTo>
                    <a:pt x="224" y="890"/>
                  </a:lnTo>
                  <a:lnTo>
                    <a:pt x="239" y="894"/>
                  </a:lnTo>
                  <a:lnTo>
                    <a:pt x="254" y="897"/>
                  </a:lnTo>
                  <a:lnTo>
                    <a:pt x="269" y="899"/>
                  </a:lnTo>
                  <a:lnTo>
                    <a:pt x="284" y="900"/>
                  </a:lnTo>
                  <a:lnTo>
                    <a:pt x="299" y="900"/>
                  </a:lnTo>
                  <a:lnTo>
                    <a:pt x="315" y="900"/>
                  </a:lnTo>
                  <a:lnTo>
                    <a:pt x="330" y="899"/>
                  </a:lnTo>
                  <a:lnTo>
                    <a:pt x="345" y="897"/>
                  </a:lnTo>
                  <a:lnTo>
                    <a:pt x="360" y="894"/>
                  </a:lnTo>
                  <a:lnTo>
                    <a:pt x="374" y="890"/>
                  </a:lnTo>
                  <a:lnTo>
                    <a:pt x="388" y="886"/>
                  </a:lnTo>
                  <a:lnTo>
                    <a:pt x="403" y="882"/>
                  </a:lnTo>
                  <a:lnTo>
                    <a:pt x="416" y="876"/>
                  </a:lnTo>
                  <a:lnTo>
                    <a:pt x="430" y="870"/>
                  </a:lnTo>
                  <a:lnTo>
                    <a:pt x="443" y="864"/>
                  </a:lnTo>
                  <a:lnTo>
                    <a:pt x="454" y="857"/>
                  </a:lnTo>
                  <a:lnTo>
                    <a:pt x="467" y="849"/>
                  </a:lnTo>
                  <a:lnTo>
                    <a:pt x="479" y="841"/>
                  </a:lnTo>
                  <a:lnTo>
                    <a:pt x="490" y="832"/>
                  </a:lnTo>
                  <a:lnTo>
                    <a:pt x="501" y="822"/>
                  </a:lnTo>
                  <a:lnTo>
                    <a:pt x="511" y="812"/>
                  </a:lnTo>
                  <a:lnTo>
                    <a:pt x="522" y="802"/>
                  </a:lnTo>
                  <a:lnTo>
                    <a:pt x="531" y="791"/>
                  </a:lnTo>
                  <a:lnTo>
                    <a:pt x="540" y="780"/>
                  </a:lnTo>
                  <a:lnTo>
                    <a:pt x="549" y="768"/>
                  </a:lnTo>
                  <a:lnTo>
                    <a:pt x="556" y="756"/>
                  </a:lnTo>
                  <a:lnTo>
                    <a:pt x="564" y="744"/>
                  </a:lnTo>
                  <a:lnTo>
                    <a:pt x="570" y="730"/>
                  </a:lnTo>
                  <a:lnTo>
                    <a:pt x="576" y="717"/>
                  </a:lnTo>
                  <a:lnTo>
                    <a:pt x="582" y="703"/>
                  </a:lnTo>
                  <a:lnTo>
                    <a:pt x="586" y="689"/>
                  </a:lnTo>
                  <a:lnTo>
                    <a:pt x="590" y="675"/>
                  </a:lnTo>
                  <a:lnTo>
                    <a:pt x="594" y="660"/>
                  </a:lnTo>
                  <a:lnTo>
                    <a:pt x="596" y="645"/>
                  </a:lnTo>
                  <a:lnTo>
                    <a:pt x="598" y="630"/>
                  </a:lnTo>
                  <a:lnTo>
                    <a:pt x="599" y="615"/>
                  </a:lnTo>
                  <a:lnTo>
                    <a:pt x="600" y="600"/>
                  </a:lnTo>
                  <a:lnTo>
                    <a:pt x="599" y="584"/>
                  </a:lnTo>
                  <a:lnTo>
                    <a:pt x="597" y="567"/>
                  </a:lnTo>
                  <a:lnTo>
                    <a:pt x="592" y="549"/>
                  </a:lnTo>
                  <a:lnTo>
                    <a:pt x="588" y="530"/>
                  </a:lnTo>
                  <a:lnTo>
                    <a:pt x="582" y="510"/>
                  </a:lnTo>
                  <a:lnTo>
                    <a:pt x="574" y="488"/>
                  </a:lnTo>
                  <a:lnTo>
                    <a:pt x="566" y="466"/>
                  </a:lnTo>
                  <a:lnTo>
                    <a:pt x="556" y="443"/>
                  </a:lnTo>
                  <a:lnTo>
                    <a:pt x="535" y="396"/>
                  </a:lnTo>
                  <a:lnTo>
                    <a:pt x="511" y="347"/>
                  </a:lnTo>
                  <a:lnTo>
                    <a:pt x="487" y="299"/>
                  </a:lnTo>
                  <a:lnTo>
                    <a:pt x="460" y="251"/>
                  </a:lnTo>
                  <a:lnTo>
                    <a:pt x="434" y="205"/>
                  </a:lnTo>
                  <a:lnTo>
                    <a:pt x="408" y="161"/>
                  </a:lnTo>
                  <a:lnTo>
                    <a:pt x="384" y="121"/>
                  </a:lnTo>
                  <a:lnTo>
                    <a:pt x="361" y="85"/>
                  </a:lnTo>
                  <a:lnTo>
                    <a:pt x="328" y="31"/>
                  </a:lnTo>
                  <a:lnTo>
                    <a:pt x="312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n-US" sz="2700">
                <a:cs typeface="B Nazanin" panose="00000400000000000000" pitchFamily="2" charset="-78"/>
              </a:endParaRPr>
            </a:p>
          </p:txBody>
        </p:sp>
        <p:sp>
          <p:nvSpPr>
            <p:cNvPr id="59" name="Freeform 442">
              <a:extLst>
                <a:ext uri="{FF2B5EF4-FFF2-40B4-BE49-F238E27FC236}">
                  <a16:creationId xmlns:a16="http://schemas.microsoft.com/office/drawing/2014/main" id="{F09870FD-555B-44C5-898C-E895D0FE2CB9}"/>
                </a:ext>
              </a:extLst>
            </p:cNvPr>
            <p:cNvSpPr>
              <a:spLocks/>
            </p:cNvSpPr>
            <p:nvPr/>
          </p:nvSpPr>
          <p:spPr bwMode="auto">
            <a:xfrm>
              <a:off x="7113588" y="2032000"/>
              <a:ext cx="36513" cy="119063"/>
            </a:xfrm>
            <a:custGeom>
              <a:avLst/>
              <a:gdLst>
                <a:gd name="T0" fmla="*/ 104 w 115"/>
                <a:gd name="T1" fmla="*/ 1 h 374"/>
                <a:gd name="T2" fmla="*/ 99 w 115"/>
                <a:gd name="T3" fmla="*/ 0 h 374"/>
                <a:gd name="T4" fmla="*/ 94 w 115"/>
                <a:gd name="T5" fmla="*/ 2 h 374"/>
                <a:gd name="T6" fmla="*/ 89 w 115"/>
                <a:gd name="T7" fmla="*/ 5 h 374"/>
                <a:gd name="T8" fmla="*/ 67 w 115"/>
                <a:gd name="T9" fmla="*/ 48 h 374"/>
                <a:gd name="T10" fmla="*/ 34 w 115"/>
                <a:gd name="T11" fmla="*/ 119 h 374"/>
                <a:gd name="T12" fmla="*/ 12 w 115"/>
                <a:gd name="T13" fmla="*/ 176 h 374"/>
                <a:gd name="T14" fmla="*/ 3 w 115"/>
                <a:gd name="T15" fmla="*/ 212 h 374"/>
                <a:gd name="T16" fmla="*/ 0 w 115"/>
                <a:gd name="T17" fmla="*/ 231 h 374"/>
                <a:gd name="T18" fmla="*/ 1 w 115"/>
                <a:gd name="T19" fmla="*/ 257 h 374"/>
                <a:gd name="T20" fmla="*/ 7 w 115"/>
                <a:gd name="T21" fmla="*/ 292 h 374"/>
                <a:gd name="T22" fmla="*/ 20 w 115"/>
                <a:gd name="T23" fmla="*/ 325 h 374"/>
                <a:gd name="T24" fmla="*/ 38 w 115"/>
                <a:gd name="T25" fmla="*/ 355 h 374"/>
                <a:gd name="T26" fmla="*/ 52 w 115"/>
                <a:gd name="T27" fmla="*/ 371 h 374"/>
                <a:gd name="T28" fmla="*/ 57 w 115"/>
                <a:gd name="T29" fmla="*/ 373 h 374"/>
                <a:gd name="T30" fmla="*/ 63 w 115"/>
                <a:gd name="T31" fmla="*/ 374 h 374"/>
                <a:gd name="T32" fmla="*/ 68 w 115"/>
                <a:gd name="T33" fmla="*/ 373 h 374"/>
                <a:gd name="T34" fmla="*/ 72 w 115"/>
                <a:gd name="T35" fmla="*/ 369 h 374"/>
                <a:gd name="T36" fmla="*/ 74 w 115"/>
                <a:gd name="T37" fmla="*/ 364 h 374"/>
                <a:gd name="T38" fmla="*/ 75 w 115"/>
                <a:gd name="T39" fmla="*/ 357 h 374"/>
                <a:gd name="T40" fmla="*/ 73 w 115"/>
                <a:gd name="T41" fmla="*/ 353 h 374"/>
                <a:gd name="T42" fmla="*/ 62 w 115"/>
                <a:gd name="T43" fmla="*/ 338 h 374"/>
                <a:gd name="T44" fmla="*/ 47 w 115"/>
                <a:gd name="T45" fmla="*/ 312 h 374"/>
                <a:gd name="T46" fmla="*/ 36 w 115"/>
                <a:gd name="T47" fmla="*/ 284 h 374"/>
                <a:gd name="T48" fmla="*/ 31 w 115"/>
                <a:gd name="T49" fmla="*/ 254 h 374"/>
                <a:gd name="T50" fmla="*/ 31 w 115"/>
                <a:gd name="T51" fmla="*/ 228 h 374"/>
                <a:gd name="T52" fmla="*/ 38 w 115"/>
                <a:gd name="T53" fmla="*/ 195 h 374"/>
                <a:gd name="T54" fmla="*/ 56 w 115"/>
                <a:gd name="T55" fmla="*/ 142 h 374"/>
                <a:gd name="T56" fmla="*/ 90 w 115"/>
                <a:gd name="T57" fmla="*/ 68 h 374"/>
                <a:gd name="T58" fmla="*/ 115 w 115"/>
                <a:gd name="T59" fmla="*/ 19 h 374"/>
                <a:gd name="T60" fmla="*/ 115 w 115"/>
                <a:gd name="T61" fmla="*/ 13 h 374"/>
                <a:gd name="T62" fmla="*/ 114 w 115"/>
                <a:gd name="T63" fmla="*/ 7 h 374"/>
                <a:gd name="T64" fmla="*/ 110 w 115"/>
                <a:gd name="T65" fmla="*/ 3 h 3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15" h="374">
                  <a:moveTo>
                    <a:pt x="108" y="2"/>
                  </a:moveTo>
                  <a:lnTo>
                    <a:pt x="104" y="1"/>
                  </a:lnTo>
                  <a:lnTo>
                    <a:pt x="102" y="0"/>
                  </a:lnTo>
                  <a:lnTo>
                    <a:pt x="99" y="0"/>
                  </a:lnTo>
                  <a:lnTo>
                    <a:pt x="96" y="1"/>
                  </a:lnTo>
                  <a:lnTo>
                    <a:pt x="94" y="2"/>
                  </a:lnTo>
                  <a:lnTo>
                    <a:pt x="92" y="3"/>
                  </a:lnTo>
                  <a:lnTo>
                    <a:pt x="89" y="5"/>
                  </a:lnTo>
                  <a:lnTo>
                    <a:pt x="87" y="8"/>
                  </a:lnTo>
                  <a:lnTo>
                    <a:pt x="67" y="48"/>
                  </a:lnTo>
                  <a:lnTo>
                    <a:pt x="49" y="85"/>
                  </a:lnTo>
                  <a:lnTo>
                    <a:pt x="34" y="119"/>
                  </a:lnTo>
                  <a:lnTo>
                    <a:pt x="22" y="150"/>
                  </a:lnTo>
                  <a:lnTo>
                    <a:pt x="12" y="176"/>
                  </a:lnTo>
                  <a:lnTo>
                    <a:pt x="5" y="201"/>
                  </a:lnTo>
                  <a:lnTo>
                    <a:pt x="3" y="212"/>
                  </a:lnTo>
                  <a:lnTo>
                    <a:pt x="1" y="221"/>
                  </a:lnTo>
                  <a:lnTo>
                    <a:pt x="0" y="231"/>
                  </a:lnTo>
                  <a:lnTo>
                    <a:pt x="0" y="239"/>
                  </a:lnTo>
                  <a:lnTo>
                    <a:pt x="1" y="257"/>
                  </a:lnTo>
                  <a:lnTo>
                    <a:pt x="3" y="275"/>
                  </a:lnTo>
                  <a:lnTo>
                    <a:pt x="7" y="292"/>
                  </a:lnTo>
                  <a:lnTo>
                    <a:pt x="12" y="309"/>
                  </a:lnTo>
                  <a:lnTo>
                    <a:pt x="20" y="325"/>
                  </a:lnTo>
                  <a:lnTo>
                    <a:pt x="27" y="341"/>
                  </a:lnTo>
                  <a:lnTo>
                    <a:pt x="38" y="355"/>
                  </a:lnTo>
                  <a:lnTo>
                    <a:pt x="49" y="370"/>
                  </a:lnTo>
                  <a:lnTo>
                    <a:pt x="52" y="371"/>
                  </a:lnTo>
                  <a:lnTo>
                    <a:pt x="54" y="373"/>
                  </a:lnTo>
                  <a:lnTo>
                    <a:pt x="57" y="373"/>
                  </a:lnTo>
                  <a:lnTo>
                    <a:pt x="60" y="374"/>
                  </a:lnTo>
                  <a:lnTo>
                    <a:pt x="63" y="374"/>
                  </a:lnTo>
                  <a:lnTo>
                    <a:pt x="66" y="373"/>
                  </a:lnTo>
                  <a:lnTo>
                    <a:pt x="68" y="373"/>
                  </a:lnTo>
                  <a:lnTo>
                    <a:pt x="70" y="371"/>
                  </a:lnTo>
                  <a:lnTo>
                    <a:pt x="72" y="369"/>
                  </a:lnTo>
                  <a:lnTo>
                    <a:pt x="73" y="366"/>
                  </a:lnTo>
                  <a:lnTo>
                    <a:pt x="74" y="364"/>
                  </a:lnTo>
                  <a:lnTo>
                    <a:pt x="75" y="360"/>
                  </a:lnTo>
                  <a:lnTo>
                    <a:pt x="75" y="357"/>
                  </a:lnTo>
                  <a:lnTo>
                    <a:pt x="74" y="355"/>
                  </a:lnTo>
                  <a:lnTo>
                    <a:pt x="73" y="353"/>
                  </a:lnTo>
                  <a:lnTo>
                    <a:pt x="71" y="350"/>
                  </a:lnTo>
                  <a:lnTo>
                    <a:pt x="62" y="338"/>
                  </a:lnTo>
                  <a:lnTo>
                    <a:pt x="53" y="326"/>
                  </a:lnTo>
                  <a:lnTo>
                    <a:pt x="47" y="312"/>
                  </a:lnTo>
                  <a:lnTo>
                    <a:pt x="40" y="298"/>
                  </a:lnTo>
                  <a:lnTo>
                    <a:pt x="36" y="284"/>
                  </a:lnTo>
                  <a:lnTo>
                    <a:pt x="33" y="269"/>
                  </a:lnTo>
                  <a:lnTo>
                    <a:pt x="31" y="254"/>
                  </a:lnTo>
                  <a:lnTo>
                    <a:pt x="29" y="239"/>
                  </a:lnTo>
                  <a:lnTo>
                    <a:pt x="31" y="228"/>
                  </a:lnTo>
                  <a:lnTo>
                    <a:pt x="33" y="213"/>
                  </a:lnTo>
                  <a:lnTo>
                    <a:pt x="38" y="195"/>
                  </a:lnTo>
                  <a:lnTo>
                    <a:pt x="46" y="171"/>
                  </a:lnTo>
                  <a:lnTo>
                    <a:pt x="56" y="142"/>
                  </a:lnTo>
                  <a:lnTo>
                    <a:pt x="71" y="108"/>
                  </a:lnTo>
                  <a:lnTo>
                    <a:pt x="90" y="68"/>
                  </a:lnTo>
                  <a:lnTo>
                    <a:pt x="114" y="21"/>
                  </a:lnTo>
                  <a:lnTo>
                    <a:pt x="115" y="19"/>
                  </a:lnTo>
                  <a:lnTo>
                    <a:pt x="115" y="16"/>
                  </a:lnTo>
                  <a:lnTo>
                    <a:pt x="115" y="13"/>
                  </a:lnTo>
                  <a:lnTo>
                    <a:pt x="115" y="11"/>
                  </a:lnTo>
                  <a:lnTo>
                    <a:pt x="114" y="7"/>
                  </a:lnTo>
                  <a:lnTo>
                    <a:pt x="112" y="5"/>
                  </a:lnTo>
                  <a:lnTo>
                    <a:pt x="110" y="3"/>
                  </a:lnTo>
                  <a:lnTo>
                    <a:pt x="108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n-US" sz="2700">
                <a:cs typeface="B Nazanin" panose="000004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0083695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EDD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rtl="1"/>
            <a:r>
              <a:rPr lang="fa-IR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عنوان گیاه دارویی</a:t>
            </a:r>
            <a:endParaRPr lang="en-US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53" name="Text Placeholder 52"/>
          <p:cNvSpPr>
            <a:spLocks noGrp="1"/>
          </p:cNvSpPr>
          <p:nvPr>
            <p:ph type="body" sz="quarter" idx="41"/>
          </p:nvPr>
        </p:nvSpPr>
        <p:spPr/>
        <p:txBody>
          <a:bodyPr>
            <a:normAutofit/>
          </a:bodyPr>
          <a:lstStyle/>
          <a:p>
            <a:pPr rtl="1"/>
            <a:r>
              <a:rPr lang="fa-IR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می توانید نمودارهای پاورپوینت حرفه ای دانلود کنید</a:t>
            </a:r>
            <a:endParaRPr lang="en-US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2092" name="TextBox 2091">
            <a:extLst>
              <a:ext uri="{FF2B5EF4-FFF2-40B4-BE49-F238E27FC236}">
                <a16:creationId xmlns:a16="http://schemas.microsoft.com/office/drawing/2014/main" id="{FAE936CB-43FD-428A-A2D9-A7CA34DBB707}"/>
              </a:ext>
            </a:extLst>
          </p:cNvPr>
          <p:cNvSpPr txBox="1"/>
          <p:nvPr/>
        </p:nvSpPr>
        <p:spPr>
          <a:xfrm>
            <a:off x="1191562" y="2687368"/>
            <a:ext cx="4867241" cy="120032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fa-IR" altLang="ko-KR" sz="3600" dirty="0">
                <a:solidFill>
                  <a:schemeClr val="accent2"/>
                </a:solidFill>
                <a:cs typeface="B Nazanin" panose="00000400000000000000" pitchFamily="2" charset="-78"/>
              </a:rPr>
              <a:t>لورم اپیسوم</a:t>
            </a:r>
          </a:p>
          <a:p>
            <a:pPr algn="r" rtl="1"/>
            <a:r>
              <a:rPr lang="fa-IR" altLang="ko-KR" sz="3600" dirty="0">
                <a:solidFill>
                  <a:schemeClr val="accent2"/>
                </a:solidFill>
                <a:cs typeface="B Nazanin" panose="00000400000000000000" pitchFamily="2" charset="-78"/>
              </a:rPr>
              <a:t>هویج،</a:t>
            </a:r>
            <a:endParaRPr lang="ko-KR" altLang="en-US" sz="3600" dirty="0">
              <a:solidFill>
                <a:schemeClr val="accent2"/>
              </a:solidFill>
              <a:cs typeface="B Nazanin" panose="00000400000000000000" pitchFamily="2" charset="-78"/>
            </a:endParaRPr>
          </a:p>
        </p:txBody>
      </p:sp>
      <p:sp>
        <p:nvSpPr>
          <p:cNvPr id="2093" name="Oval 42">
            <a:extLst>
              <a:ext uri="{FF2B5EF4-FFF2-40B4-BE49-F238E27FC236}">
                <a16:creationId xmlns:a16="http://schemas.microsoft.com/office/drawing/2014/main" id="{6EF9BBE7-4CBE-4C34-A40C-42281CEEBFB1}"/>
              </a:ext>
            </a:extLst>
          </p:cNvPr>
          <p:cNvSpPr/>
          <p:nvPr/>
        </p:nvSpPr>
        <p:spPr>
          <a:xfrm>
            <a:off x="1180956" y="6222476"/>
            <a:ext cx="1040121" cy="1040121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2094" name="Oval 46">
            <a:extLst>
              <a:ext uri="{FF2B5EF4-FFF2-40B4-BE49-F238E27FC236}">
                <a16:creationId xmlns:a16="http://schemas.microsoft.com/office/drawing/2014/main" id="{2F5DE5D8-4288-4503-88AD-8F26B23FC6A4}"/>
              </a:ext>
            </a:extLst>
          </p:cNvPr>
          <p:cNvSpPr/>
          <p:nvPr/>
        </p:nvSpPr>
        <p:spPr>
          <a:xfrm>
            <a:off x="1180956" y="4469210"/>
            <a:ext cx="1040121" cy="104012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2095" name="Oval 47">
            <a:extLst>
              <a:ext uri="{FF2B5EF4-FFF2-40B4-BE49-F238E27FC236}">
                <a16:creationId xmlns:a16="http://schemas.microsoft.com/office/drawing/2014/main" id="{D55FEA62-1B28-462A-84F2-56E1024F3FC6}"/>
              </a:ext>
            </a:extLst>
          </p:cNvPr>
          <p:cNvSpPr/>
          <p:nvPr/>
        </p:nvSpPr>
        <p:spPr>
          <a:xfrm>
            <a:off x="1180956" y="7975740"/>
            <a:ext cx="1040121" cy="1040121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grpSp>
        <p:nvGrpSpPr>
          <p:cNvPr id="2096" name="Group 63">
            <a:extLst>
              <a:ext uri="{FF2B5EF4-FFF2-40B4-BE49-F238E27FC236}">
                <a16:creationId xmlns:a16="http://schemas.microsoft.com/office/drawing/2014/main" id="{3A9D9240-41F2-419B-9395-11B9A817104D}"/>
              </a:ext>
            </a:extLst>
          </p:cNvPr>
          <p:cNvGrpSpPr/>
          <p:nvPr/>
        </p:nvGrpSpPr>
        <p:grpSpPr>
          <a:xfrm>
            <a:off x="2425814" y="4286460"/>
            <a:ext cx="6275688" cy="1061829"/>
            <a:chOff x="2725123" y="4283314"/>
            <a:chExt cx="1292073" cy="707886"/>
          </a:xfrm>
        </p:grpSpPr>
        <p:sp>
          <p:nvSpPr>
            <p:cNvPr id="2097" name="TextBox 2096">
              <a:extLst>
                <a:ext uri="{FF2B5EF4-FFF2-40B4-BE49-F238E27FC236}">
                  <a16:creationId xmlns:a16="http://schemas.microsoft.com/office/drawing/2014/main" id="{E7EB8482-EA9F-41DA-9A6E-D32479F4D453}"/>
                </a:ext>
              </a:extLst>
            </p:cNvPr>
            <p:cNvSpPr txBox="1"/>
            <p:nvPr/>
          </p:nvSpPr>
          <p:spPr>
            <a:xfrm>
              <a:off x="2725124" y="4560313"/>
              <a:ext cx="1292072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آسان برای تغییر رنگ، عکس و متن.</a:t>
              </a:r>
              <a:endParaRPr lang="ko-KR" alt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098" name="TextBox 2097">
              <a:extLst>
                <a:ext uri="{FF2B5EF4-FFF2-40B4-BE49-F238E27FC236}">
                  <a16:creationId xmlns:a16="http://schemas.microsoft.com/office/drawing/2014/main" id="{78674EDA-1864-4AD0-BE2C-204CFEE00355}"/>
                </a:ext>
              </a:extLst>
            </p:cNvPr>
            <p:cNvSpPr txBox="1"/>
            <p:nvPr/>
          </p:nvSpPr>
          <p:spPr>
            <a:xfrm>
              <a:off x="2725123" y="4283314"/>
              <a:ext cx="1292072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099" name="Group 66">
            <a:extLst>
              <a:ext uri="{FF2B5EF4-FFF2-40B4-BE49-F238E27FC236}">
                <a16:creationId xmlns:a16="http://schemas.microsoft.com/office/drawing/2014/main" id="{88058BAD-2343-4F7A-B742-67368611669D}"/>
              </a:ext>
            </a:extLst>
          </p:cNvPr>
          <p:cNvGrpSpPr/>
          <p:nvPr/>
        </p:nvGrpSpPr>
        <p:grpSpPr>
          <a:xfrm>
            <a:off x="2425814" y="6065363"/>
            <a:ext cx="6275688" cy="1061829"/>
            <a:chOff x="2725123" y="4283314"/>
            <a:chExt cx="1292073" cy="707886"/>
          </a:xfrm>
        </p:grpSpPr>
        <p:sp>
          <p:nvSpPr>
            <p:cNvPr id="2100" name="TextBox 2099">
              <a:extLst>
                <a:ext uri="{FF2B5EF4-FFF2-40B4-BE49-F238E27FC236}">
                  <a16:creationId xmlns:a16="http://schemas.microsoft.com/office/drawing/2014/main" id="{D2762EF9-AB20-4A6A-A95B-43D14F407D00}"/>
                </a:ext>
              </a:extLst>
            </p:cNvPr>
            <p:cNvSpPr txBox="1"/>
            <p:nvPr/>
          </p:nvSpPr>
          <p:spPr>
            <a:xfrm>
              <a:off x="2725124" y="4560313"/>
              <a:ext cx="1292072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آسان برای تغییر رنگ، عکس و متن.</a:t>
              </a:r>
              <a:endParaRPr lang="ko-KR" alt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101" name="TextBox 2100">
              <a:extLst>
                <a:ext uri="{FF2B5EF4-FFF2-40B4-BE49-F238E27FC236}">
                  <a16:creationId xmlns:a16="http://schemas.microsoft.com/office/drawing/2014/main" id="{C171CAE0-CA66-43B6-94EA-BEC4C672EF32}"/>
                </a:ext>
              </a:extLst>
            </p:cNvPr>
            <p:cNvSpPr txBox="1"/>
            <p:nvPr/>
          </p:nvSpPr>
          <p:spPr>
            <a:xfrm>
              <a:off x="2725123" y="4283314"/>
              <a:ext cx="1292072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102" name="Group 69">
            <a:extLst>
              <a:ext uri="{FF2B5EF4-FFF2-40B4-BE49-F238E27FC236}">
                <a16:creationId xmlns:a16="http://schemas.microsoft.com/office/drawing/2014/main" id="{2673CE73-E010-4D0A-B02E-E4A571DCEC01}"/>
              </a:ext>
            </a:extLst>
          </p:cNvPr>
          <p:cNvGrpSpPr/>
          <p:nvPr/>
        </p:nvGrpSpPr>
        <p:grpSpPr>
          <a:xfrm>
            <a:off x="2425814" y="7844267"/>
            <a:ext cx="6275688" cy="1061829"/>
            <a:chOff x="2725123" y="4283314"/>
            <a:chExt cx="1292073" cy="707886"/>
          </a:xfrm>
        </p:grpSpPr>
        <p:sp>
          <p:nvSpPr>
            <p:cNvPr id="2103" name="TextBox 2102">
              <a:extLst>
                <a:ext uri="{FF2B5EF4-FFF2-40B4-BE49-F238E27FC236}">
                  <a16:creationId xmlns:a16="http://schemas.microsoft.com/office/drawing/2014/main" id="{44508060-41A4-46A9-B75E-92D9257632A5}"/>
                </a:ext>
              </a:extLst>
            </p:cNvPr>
            <p:cNvSpPr txBox="1"/>
            <p:nvPr/>
          </p:nvSpPr>
          <p:spPr>
            <a:xfrm>
              <a:off x="2725124" y="4560313"/>
              <a:ext cx="1292072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آسان برای تغییر رنگ، عکس و متن.</a:t>
              </a:r>
              <a:endParaRPr lang="ko-KR" alt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104" name="TextBox 2103">
              <a:extLst>
                <a:ext uri="{FF2B5EF4-FFF2-40B4-BE49-F238E27FC236}">
                  <a16:creationId xmlns:a16="http://schemas.microsoft.com/office/drawing/2014/main" id="{63432D59-3D4B-4EB3-A3CF-D060672CFE3A}"/>
                </a:ext>
              </a:extLst>
            </p:cNvPr>
            <p:cNvSpPr txBox="1"/>
            <p:nvPr/>
          </p:nvSpPr>
          <p:spPr>
            <a:xfrm>
              <a:off x="2725123" y="4283314"/>
              <a:ext cx="1292072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" name="Google Shape;814;p73">
            <a:extLst>
              <a:ext uri="{FF2B5EF4-FFF2-40B4-BE49-F238E27FC236}">
                <a16:creationId xmlns:a16="http://schemas.microsoft.com/office/drawing/2014/main" id="{D2FBC99C-0687-C261-739F-0AF35D7A40C8}"/>
              </a:ext>
            </a:extLst>
          </p:cNvPr>
          <p:cNvGrpSpPr/>
          <p:nvPr/>
        </p:nvGrpSpPr>
        <p:grpSpPr>
          <a:xfrm>
            <a:off x="9944795" y="4989271"/>
            <a:ext cx="7162250" cy="4200413"/>
            <a:chOff x="622550" y="2560100"/>
            <a:chExt cx="3581125" cy="2100206"/>
          </a:xfrm>
        </p:grpSpPr>
        <p:pic>
          <p:nvPicPr>
            <p:cNvPr id="3" name="Google Shape;815;p73">
              <a:extLst>
                <a:ext uri="{FF2B5EF4-FFF2-40B4-BE49-F238E27FC236}">
                  <a16:creationId xmlns:a16="http://schemas.microsoft.com/office/drawing/2014/main" id="{1D5BD17A-68D1-0BBF-C282-8A8E105D98A1}"/>
                </a:ext>
              </a:extLst>
            </p:cNvPr>
            <p:cNvPicPr preferRelativeResize="0"/>
            <p:nvPr/>
          </p:nvPicPr>
          <p:blipFill>
            <a:blip r:embed="rId2">
              <a:alphaModFix/>
            </a:blip>
            <a:stretch>
              <a:fillRect/>
            </a:stretch>
          </p:blipFill>
          <p:spPr>
            <a:xfrm>
              <a:off x="622550" y="2560100"/>
              <a:ext cx="3181713" cy="2100206"/>
            </a:xfrm>
            <a:prstGeom prst="rect">
              <a:avLst/>
            </a:prstGeom>
            <a:noFill/>
            <a:ln>
              <a:noFill/>
            </a:ln>
            <a:effectLst>
              <a:outerShdw blurRad="57150" dist="19050" dir="5400000" algn="bl" rotWithShape="0">
                <a:schemeClr val="dk2">
                  <a:alpha val="50000"/>
                </a:schemeClr>
              </a:outerShdw>
            </a:effectLst>
          </p:spPr>
        </p:pic>
        <p:pic>
          <p:nvPicPr>
            <p:cNvPr id="5" name="Google Shape;816;p73">
              <a:extLst>
                <a:ext uri="{FF2B5EF4-FFF2-40B4-BE49-F238E27FC236}">
                  <a16:creationId xmlns:a16="http://schemas.microsoft.com/office/drawing/2014/main" id="{7C9BDCB4-7559-E4CF-4B61-479C755CB13C}"/>
                </a:ext>
              </a:extLst>
            </p:cNvPr>
            <p:cNvPicPr preferRelativeResize="0"/>
            <p:nvPr/>
          </p:nvPicPr>
          <p:blipFill rotWithShape="1">
            <a:blip r:embed="rId3">
              <a:alphaModFix/>
            </a:blip>
            <a:srcRect t="8983"/>
            <a:stretch/>
          </p:blipFill>
          <p:spPr>
            <a:xfrm>
              <a:off x="1697417" y="2645285"/>
              <a:ext cx="1891642" cy="1798749"/>
            </a:xfrm>
            <a:prstGeom prst="rect">
              <a:avLst/>
            </a:prstGeom>
            <a:noFill/>
            <a:ln>
              <a:noFill/>
            </a:ln>
            <a:effectLst>
              <a:outerShdw blurRad="57150" dist="19050" dir="5400000" algn="bl" rotWithShape="0">
                <a:schemeClr val="dk2">
                  <a:alpha val="50000"/>
                </a:schemeClr>
              </a:outerShdw>
            </a:effectLst>
          </p:spPr>
        </p:pic>
        <p:pic>
          <p:nvPicPr>
            <p:cNvPr id="6" name="Google Shape;817;p73">
              <a:extLst>
                <a:ext uri="{FF2B5EF4-FFF2-40B4-BE49-F238E27FC236}">
                  <a16:creationId xmlns:a16="http://schemas.microsoft.com/office/drawing/2014/main" id="{E7FEFFE8-FE4F-8BF9-EF1D-9892AB714180}"/>
                </a:ext>
              </a:extLst>
            </p:cNvPr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>
              <a:off x="2379407" y="3430953"/>
              <a:ext cx="1824268" cy="1147642"/>
            </a:xfrm>
            <a:prstGeom prst="rect">
              <a:avLst/>
            </a:prstGeom>
            <a:noFill/>
            <a:ln>
              <a:noFill/>
            </a:ln>
            <a:effectLst>
              <a:outerShdw blurRad="57150" dist="19050" dir="5400000" algn="bl" rotWithShape="0">
                <a:schemeClr val="dk2">
                  <a:alpha val="50000"/>
                </a:schemeClr>
              </a:outerShdw>
            </a:effectLst>
          </p:spPr>
        </p:pic>
        <p:pic>
          <p:nvPicPr>
            <p:cNvPr id="7" name="Google Shape;818;p73">
              <a:extLst>
                <a:ext uri="{FF2B5EF4-FFF2-40B4-BE49-F238E27FC236}">
                  <a16:creationId xmlns:a16="http://schemas.microsoft.com/office/drawing/2014/main" id="{18430B30-3827-7B83-6376-2521AF2DC466}"/>
                </a:ext>
              </a:extLst>
            </p:cNvPr>
            <p:cNvPicPr preferRelativeResize="0"/>
            <p:nvPr/>
          </p:nvPicPr>
          <p:blipFill>
            <a:blip r:embed="rId5">
              <a:alphaModFix/>
            </a:blip>
            <a:stretch>
              <a:fillRect/>
            </a:stretch>
          </p:blipFill>
          <p:spPr>
            <a:xfrm>
              <a:off x="1697415" y="3535535"/>
              <a:ext cx="1507559" cy="938500"/>
            </a:xfrm>
            <a:prstGeom prst="rect">
              <a:avLst/>
            </a:prstGeom>
            <a:noFill/>
            <a:ln>
              <a:noFill/>
            </a:ln>
            <a:effectLst>
              <a:outerShdw blurRad="57150" dist="19050" dir="5400000" algn="bl" rotWithShape="0">
                <a:schemeClr val="dk2">
                  <a:alpha val="50000"/>
                </a:schemeClr>
              </a:outerShdw>
            </a:effectLst>
          </p:spPr>
        </p:pic>
        <p:pic>
          <p:nvPicPr>
            <p:cNvPr id="8" name="Google Shape;819;p73">
              <a:extLst>
                <a:ext uri="{FF2B5EF4-FFF2-40B4-BE49-F238E27FC236}">
                  <a16:creationId xmlns:a16="http://schemas.microsoft.com/office/drawing/2014/main" id="{6F94E75D-3F61-D09E-BA19-34B46541A3B3}"/>
                </a:ext>
              </a:extLst>
            </p:cNvPr>
            <p:cNvPicPr preferRelativeResize="0"/>
            <p:nvPr/>
          </p:nvPicPr>
          <p:blipFill rotWithShape="1">
            <a:blip r:embed="rId6">
              <a:alphaModFix/>
            </a:blip>
            <a:srcRect b="14111"/>
            <a:stretch/>
          </p:blipFill>
          <p:spPr>
            <a:xfrm>
              <a:off x="679260" y="3674635"/>
              <a:ext cx="2582258" cy="985665"/>
            </a:xfrm>
            <a:prstGeom prst="rect">
              <a:avLst/>
            </a:prstGeom>
            <a:noFill/>
            <a:ln>
              <a:noFill/>
            </a:ln>
            <a:effectLst>
              <a:outerShdw blurRad="57150" dist="19050" dir="5400000" algn="bl" rotWithShape="0">
                <a:schemeClr val="dk2">
                  <a:alpha val="50000"/>
                </a:schemeClr>
              </a:outerShdw>
            </a:effectLst>
          </p:spPr>
        </p:pic>
      </p:grpSp>
      <p:sp>
        <p:nvSpPr>
          <p:cNvPr id="9" name="Freeform 6">
            <a:extLst>
              <a:ext uri="{FF2B5EF4-FFF2-40B4-BE49-F238E27FC236}">
                <a16:creationId xmlns:a16="http://schemas.microsoft.com/office/drawing/2014/main" id="{430DA34F-D58A-08AB-9410-202ED6277ADF}"/>
              </a:ext>
            </a:extLst>
          </p:cNvPr>
          <p:cNvSpPr/>
          <p:nvPr/>
        </p:nvSpPr>
        <p:spPr>
          <a:xfrm>
            <a:off x="1179531" y="4567703"/>
            <a:ext cx="1040121" cy="821189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271"/>
              <a:gd name="f7" fmla="val 285"/>
              <a:gd name="f8" fmla="val 25"/>
              <a:gd name="f9" fmla="val 102"/>
              <a:gd name="f10" fmla="val 46"/>
              <a:gd name="f11" fmla="val 98"/>
              <a:gd name="f12" fmla="val 67"/>
              <a:gd name="f13" fmla="val 86"/>
              <a:gd name="f14" fmla="val 109"/>
              <a:gd name="f15" fmla="val 117"/>
              <a:gd name="f16" fmla="val 105"/>
              <a:gd name="f17" fmla="val 127"/>
              <a:gd name="f18" fmla="val 103"/>
              <a:gd name="f19" fmla="val 142"/>
              <a:gd name="f20" fmla="val 148"/>
              <a:gd name="f21" fmla="val 153"/>
              <a:gd name="f22" fmla="val 115"/>
              <a:gd name="f23" fmla="val 157"/>
              <a:gd name="f24" fmla="val 144"/>
              <a:gd name="f25" fmla="val 132"/>
              <a:gd name="f26" fmla="val 119"/>
              <a:gd name="f27" fmla="val 114"/>
              <a:gd name="f28" fmla="val 116"/>
              <a:gd name="f29" fmla="val 88"/>
              <a:gd name="f30" fmla="val 81"/>
              <a:gd name="f31" fmla="val 92"/>
              <a:gd name="f32" fmla="val 87"/>
              <a:gd name="f33" fmla="val 84"/>
              <a:gd name="f34" fmla="val 91"/>
              <a:gd name="f35" fmla="val 76"/>
              <a:gd name="f36" fmla="val 90"/>
              <a:gd name="f37" fmla="val 68"/>
              <a:gd name="f38" fmla="val 48"/>
              <a:gd name="f39" fmla="val 40"/>
              <a:gd name="f40" fmla="val 57"/>
              <a:gd name="f41" fmla="val 36"/>
              <a:gd name="f42" fmla="val 54"/>
              <a:gd name="f43" fmla="val 29"/>
              <a:gd name="f44" fmla="val 85"/>
              <a:gd name="f45" fmla="val 32"/>
              <a:gd name="f46" fmla="val 99"/>
              <a:gd name="f47" fmla="val 104"/>
              <a:gd name="f48" fmla="val 107"/>
              <a:gd name="f49" fmla="val 60"/>
              <a:gd name="f50" fmla="val 108"/>
              <a:gd name="f51" fmla="val 80"/>
              <a:gd name="f52" fmla="val 74"/>
              <a:gd name="f53" fmla="val 64"/>
              <a:gd name="f54" fmla="val 118"/>
              <a:gd name="f55" fmla="val 55"/>
              <a:gd name="f56" fmla="val 42"/>
              <a:gd name="f57" fmla="val 16"/>
              <a:gd name="f58" fmla="val 120"/>
              <a:gd name="f59" fmla="val 7"/>
              <a:gd name="f60" fmla="val 137"/>
              <a:gd name="f61" fmla="val 155"/>
              <a:gd name="f62" fmla="val 6"/>
              <a:gd name="f63" fmla="val 156"/>
              <a:gd name="f64" fmla="val 15"/>
              <a:gd name="f65" fmla="val 34"/>
              <a:gd name="f66" fmla="val 53"/>
              <a:gd name="f67" fmla="val 158"/>
              <a:gd name="f68" fmla="val 73"/>
              <a:gd name="f69" fmla="val 163"/>
              <a:gd name="f70" fmla="val 71"/>
              <a:gd name="f71" fmla="val 168"/>
              <a:gd name="f72" fmla="val 69"/>
              <a:gd name="f73" fmla="val 169"/>
              <a:gd name="f74" fmla="val 62"/>
              <a:gd name="f75" fmla="val 43"/>
              <a:gd name="f76" fmla="val 175"/>
              <a:gd name="f77" fmla="val 194"/>
              <a:gd name="f78" fmla="val 30"/>
              <a:gd name="f79" fmla="val 204"/>
              <a:gd name="f80" fmla="val 27"/>
              <a:gd name="f81" fmla="val 219"/>
              <a:gd name="f82" fmla="val 230"/>
              <a:gd name="f83" fmla="val 227"/>
              <a:gd name="f84" fmla="val 49"/>
              <a:gd name="f85" fmla="val 220"/>
              <a:gd name="f86" fmla="val 66"/>
              <a:gd name="f87" fmla="val 202"/>
              <a:gd name="f88" fmla="val 75"/>
              <a:gd name="f89" fmla="val 79"/>
              <a:gd name="f90" fmla="val 187"/>
              <a:gd name="f91" fmla="val 179"/>
              <a:gd name="f92" fmla="val 70"/>
              <a:gd name="f93" fmla="val 78"/>
              <a:gd name="f94" fmla="val 89"/>
              <a:gd name="f95" fmla="val 159"/>
              <a:gd name="f96" fmla="val 160"/>
              <a:gd name="f97" fmla="val 124"/>
              <a:gd name="f98" fmla="val 161"/>
              <a:gd name="f99" fmla="val 170"/>
              <a:gd name="f100" fmla="val 140"/>
              <a:gd name="f101" fmla="val 173"/>
              <a:gd name="f102" fmla="val 135"/>
              <a:gd name="f103" fmla="val 126"/>
              <a:gd name="f104" fmla="val 171"/>
              <a:gd name="f105" fmla="val 111"/>
              <a:gd name="f106" fmla="val 192"/>
              <a:gd name="f107" fmla="val 95"/>
              <a:gd name="f108" fmla="val 210"/>
              <a:gd name="f109" fmla="val 228"/>
              <a:gd name="f110" fmla="val 248"/>
              <a:gd name="f111" fmla="val 243"/>
              <a:gd name="f112" fmla="val 113"/>
              <a:gd name="f113" fmla="val 235"/>
              <a:gd name="f114" fmla="val 134"/>
              <a:gd name="f115" fmla="val 213"/>
              <a:gd name="f116" fmla="val 146"/>
              <a:gd name="f117" fmla="val 150"/>
              <a:gd name="f118" fmla="val 151"/>
              <a:gd name="f119" fmla="val 185"/>
              <a:gd name="f120" fmla="val 145"/>
              <a:gd name="f121" fmla="val 143"/>
              <a:gd name="f122" fmla="val 165"/>
              <a:gd name="f123" fmla="val 152"/>
              <a:gd name="f124" fmla="val 162"/>
              <a:gd name="f125" fmla="val 182"/>
              <a:gd name="f126" fmla="val 203"/>
              <a:gd name="f127" fmla="val 225"/>
              <a:gd name="f128" fmla="val 176"/>
              <a:gd name="f129" fmla="val 221"/>
              <a:gd name="f130" fmla="val 181"/>
              <a:gd name="f131" fmla="val 215"/>
              <a:gd name="f132" fmla="val 188"/>
              <a:gd name="f133" fmla="val 167"/>
              <a:gd name="f134" fmla="val 223"/>
              <a:gd name="f135" fmla="val 247"/>
              <a:gd name="f136" fmla="val 266"/>
              <a:gd name="f137" fmla="val 258"/>
              <a:gd name="f138" fmla="val 207"/>
              <a:gd name="f139" fmla="val 237"/>
              <a:gd name="f140" fmla="val 222"/>
              <a:gd name="f141" fmla="val 224"/>
              <a:gd name="f142" fmla="val 232"/>
              <a:gd name="f143" fmla="val 209"/>
              <a:gd name="f144" fmla="val 226"/>
              <a:gd name="f145" fmla="val 190"/>
              <a:gd name="f146" fmla="val 184"/>
              <a:gd name="f147" fmla="val 178"/>
              <a:gd name="f148" fmla="val 177"/>
              <a:gd name="f149" fmla="val 233"/>
              <a:gd name="f150" fmla="val 239"/>
              <a:gd name="f151" fmla="val 164"/>
              <a:gd name="f152" fmla="val 251"/>
              <a:gd name="f153" fmla="val 166"/>
              <a:gd name="f154" fmla="val 262"/>
              <a:gd name="f155" fmla="val 273"/>
              <a:gd name="f156" fmla="val 147"/>
              <a:gd name="f157" fmla="val 129"/>
              <a:gd name="f158" fmla="val 110"/>
              <a:gd name="f159" fmla="val 277"/>
              <a:gd name="f160" fmla="val 269"/>
              <a:gd name="f161" fmla="val 261"/>
              <a:gd name="f162" fmla="val 255"/>
              <a:gd name="f163" fmla="val 252"/>
              <a:gd name="f164" fmla="val 96"/>
              <a:gd name="f165" fmla="val 241"/>
              <a:gd name="f166" fmla="val 61"/>
              <a:gd name="f167" fmla="val 246"/>
              <a:gd name="f168" fmla="val 14"/>
              <a:gd name="f169" fmla="val 216"/>
              <a:gd name="f170" fmla="val 199"/>
              <a:gd name="f171" fmla="val 1"/>
              <a:gd name="f172" fmla="val 56"/>
              <a:gd name="f173" fmla="val 186"/>
              <a:gd name="f174" fmla="val 218"/>
              <a:gd name="f175" fmla="val 94"/>
              <a:gd name="f176" fmla="val 229"/>
              <a:gd name="f177" fmla="val 112"/>
              <a:gd name="f178" fmla="val 212"/>
              <a:gd name="f179" fmla="val 100"/>
              <a:gd name="f180" fmla="val 72"/>
              <a:gd name="f181" fmla="val 149"/>
              <a:gd name="f182" fmla="val 35"/>
              <a:gd name="f183" fmla="val 138"/>
              <a:gd name="f184" fmla="val 26"/>
              <a:gd name="f185" fmla="+- 0 0 -90"/>
              <a:gd name="f186" fmla="*/ f3 1 271"/>
              <a:gd name="f187" fmla="*/ f4 1 285"/>
              <a:gd name="f188" fmla="val f5"/>
              <a:gd name="f189" fmla="val f6"/>
              <a:gd name="f190" fmla="val f7"/>
              <a:gd name="f191" fmla="*/ f185 f0 1"/>
              <a:gd name="f192" fmla="+- f190 0 f188"/>
              <a:gd name="f193" fmla="+- f189 0 f188"/>
              <a:gd name="f194" fmla="*/ f191 1 f2"/>
              <a:gd name="f195" fmla="*/ f193 1 271"/>
              <a:gd name="f196" fmla="*/ f192 1 285"/>
              <a:gd name="f197" fmla="*/ 25 f193 1"/>
              <a:gd name="f198" fmla="*/ 102 f192 1"/>
              <a:gd name="f199" fmla="*/ 86 f193 1"/>
              <a:gd name="f200" fmla="*/ 109 f192 1"/>
              <a:gd name="f201" fmla="*/ 103 f193 1"/>
              <a:gd name="f202" fmla="*/ 142 f192 1"/>
              <a:gd name="f203" fmla="*/ 115 f193 1"/>
              <a:gd name="f204" fmla="*/ 157 f192 1"/>
              <a:gd name="f205" fmla="*/ 119 f192 1"/>
              <a:gd name="f206" fmla="*/ 116 f193 1"/>
              <a:gd name="f207" fmla="*/ 103 f192 1"/>
              <a:gd name="f208" fmla="*/ 92 f193 1"/>
              <a:gd name="f209" fmla="*/ 87 f192 1"/>
              <a:gd name="f210" fmla="*/ 68 f193 1"/>
              <a:gd name="f211" fmla="*/ 86 f192 1"/>
              <a:gd name="f212" fmla="*/ 36 f193 1"/>
              <a:gd name="f213" fmla="*/ 36 f192 1"/>
              <a:gd name="f214" fmla="*/ 99 f193 1"/>
              <a:gd name="f215" fmla="*/ 48 f192 1"/>
              <a:gd name="f216" fmla="*/ 105 f193 1"/>
              <a:gd name="f217" fmla="*/ 67 f192 1"/>
              <a:gd name="f218" fmla="*/ 84 f192 1"/>
              <a:gd name="f219" fmla="*/ 118 f193 1"/>
              <a:gd name="f220" fmla="*/ 55 f192 1"/>
              <a:gd name="f221" fmla="*/ 119 f193 1"/>
              <a:gd name="f222" fmla="*/ 16 f192 1"/>
              <a:gd name="f223" fmla="*/ 137 f193 1"/>
              <a:gd name="f224" fmla="*/ 0 f192 1"/>
              <a:gd name="f225" fmla="*/ 156 f193 1"/>
              <a:gd name="f226" fmla="*/ 15 f192 1"/>
              <a:gd name="f227" fmla="*/ 158 f193 1"/>
              <a:gd name="f228" fmla="*/ 73 f192 1"/>
              <a:gd name="f229" fmla="*/ 169 f193 1"/>
              <a:gd name="f230" fmla="*/ 62 f192 1"/>
              <a:gd name="f231" fmla="*/ 194 f193 1"/>
              <a:gd name="f232" fmla="*/ 30 f192 1"/>
              <a:gd name="f233" fmla="*/ 230 f193 1"/>
              <a:gd name="f234" fmla="*/ 202 f193 1"/>
              <a:gd name="f235" fmla="*/ 75 f192 1"/>
              <a:gd name="f236" fmla="*/ 179 f193 1"/>
              <a:gd name="f237" fmla="*/ 89 f192 1"/>
              <a:gd name="f238" fmla="*/ 161 f193 1"/>
              <a:gd name="f239" fmla="*/ 173 f193 1"/>
              <a:gd name="f240" fmla="*/ 126 f192 1"/>
              <a:gd name="f241" fmla="*/ 192 f193 1"/>
              <a:gd name="f242" fmla="*/ 95 f192 1"/>
              <a:gd name="f243" fmla="*/ 248 f193 1"/>
              <a:gd name="f244" fmla="*/ 90 f192 1"/>
              <a:gd name="f245" fmla="*/ 213 f193 1"/>
              <a:gd name="f246" fmla="*/ 146 f192 1"/>
              <a:gd name="f247" fmla="*/ 185 f193 1"/>
              <a:gd name="f248" fmla="*/ 145 f192 1"/>
              <a:gd name="f249" fmla="*/ 170 f193 1"/>
              <a:gd name="f250" fmla="*/ 161 f192 1"/>
              <a:gd name="f251" fmla="*/ 163 f193 1"/>
              <a:gd name="f252" fmla="*/ 225 f192 1"/>
              <a:gd name="f253" fmla="*/ 180 f193 1"/>
              <a:gd name="f254" fmla="*/ 202 f192 1"/>
              <a:gd name="f255" fmla="*/ 167 f192 1"/>
              <a:gd name="f256" fmla="*/ 271 f193 1"/>
              <a:gd name="f257" fmla="*/ 160 f192 1"/>
              <a:gd name="f258" fmla="*/ 237 f193 1"/>
              <a:gd name="f259" fmla="*/ 222 f192 1"/>
              <a:gd name="f260" fmla="*/ 226 f192 1"/>
              <a:gd name="f261" fmla="*/ 177 f193 1"/>
              <a:gd name="f262" fmla="*/ 228 f192 1"/>
              <a:gd name="f263" fmla="*/ 164 f193 1"/>
              <a:gd name="f264" fmla="*/ 251 f192 1"/>
              <a:gd name="f265" fmla="*/ 165 f193 1"/>
              <a:gd name="f266" fmla="*/ 285 f192 1"/>
              <a:gd name="f267" fmla="*/ 110 f193 1"/>
              <a:gd name="f268" fmla="*/ 261 f192 1"/>
              <a:gd name="f269" fmla="*/ 104 f193 1"/>
              <a:gd name="f270" fmla="*/ 248 f192 1"/>
              <a:gd name="f271" fmla="*/ 76 f193 1"/>
              <a:gd name="f272" fmla="*/ 243 f192 1"/>
              <a:gd name="f273" fmla="*/ 27 f193 1"/>
              <a:gd name="f274" fmla="*/ 230 f192 1"/>
              <a:gd name="f275" fmla="*/ 1 f193 1"/>
              <a:gd name="f276" fmla="*/ 180 f192 1"/>
              <a:gd name="f277" fmla="*/ 0 f193 1"/>
              <a:gd name="f278" fmla="*/ 173 f192 1"/>
              <a:gd name="f279" fmla="*/ 81 f193 1"/>
              <a:gd name="f280" fmla="*/ 186 f192 1"/>
              <a:gd name="f281" fmla="*/ 95 f193 1"/>
              <a:gd name="f282" fmla="*/ 218 f192 1"/>
              <a:gd name="f283" fmla="*/ 111 f193 1"/>
              <a:gd name="f284" fmla="*/ 239 f192 1"/>
              <a:gd name="f285" fmla="*/ 232 f192 1"/>
              <a:gd name="f286" fmla="*/ 114 f193 1"/>
              <a:gd name="f287" fmla="*/ 171 f192 1"/>
              <a:gd name="f288" fmla="*/ 159 f192 1"/>
              <a:gd name="f289" fmla="*/ 46 f193 1"/>
              <a:gd name="f290" fmla="*/ 149 f192 1"/>
              <a:gd name="f291" fmla="+- f194 0 f1"/>
              <a:gd name="f292" fmla="*/ f197 1 271"/>
              <a:gd name="f293" fmla="*/ f198 1 285"/>
              <a:gd name="f294" fmla="*/ f199 1 271"/>
              <a:gd name="f295" fmla="*/ f200 1 285"/>
              <a:gd name="f296" fmla="*/ f201 1 271"/>
              <a:gd name="f297" fmla="*/ f202 1 285"/>
              <a:gd name="f298" fmla="*/ f203 1 271"/>
              <a:gd name="f299" fmla="*/ f204 1 285"/>
              <a:gd name="f300" fmla="*/ f205 1 285"/>
              <a:gd name="f301" fmla="*/ f206 1 271"/>
              <a:gd name="f302" fmla="*/ f207 1 285"/>
              <a:gd name="f303" fmla="*/ f208 1 271"/>
              <a:gd name="f304" fmla="*/ f209 1 285"/>
              <a:gd name="f305" fmla="*/ f210 1 271"/>
              <a:gd name="f306" fmla="*/ f211 1 285"/>
              <a:gd name="f307" fmla="*/ f212 1 271"/>
              <a:gd name="f308" fmla="*/ f213 1 285"/>
              <a:gd name="f309" fmla="*/ f214 1 271"/>
              <a:gd name="f310" fmla="*/ f215 1 285"/>
              <a:gd name="f311" fmla="*/ f216 1 271"/>
              <a:gd name="f312" fmla="*/ f217 1 285"/>
              <a:gd name="f313" fmla="*/ f218 1 285"/>
              <a:gd name="f314" fmla="*/ f219 1 271"/>
              <a:gd name="f315" fmla="*/ f220 1 285"/>
              <a:gd name="f316" fmla="*/ f221 1 271"/>
              <a:gd name="f317" fmla="*/ f222 1 285"/>
              <a:gd name="f318" fmla="*/ f223 1 271"/>
              <a:gd name="f319" fmla="*/ f224 1 285"/>
              <a:gd name="f320" fmla="*/ f225 1 271"/>
              <a:gd name="f321" fmla="*/ f226 1 285"/>
              <a:gd name="f322" fmla="*/ f227 1 271"/>
              <a:gd name="f323" fmla="*/ f228 1 285"/>
              <a:gd name="f324" fmla="*/ f229 1 271"/>
              <a:gd name="f325" fmla="*/ f230 1 285"/>
              <a:gd name="f326" fmla="*/ f231 1 271"/>
              <a:gd name="f327" fmla="*/ f232 1 285"/>
              <a:gd name="f328" fmla="*/ f233 1 271"/>
              <a:gd name="f329" fmla="*/ f234 1 271"/>
              <a:gd name="f330" fmla="*/ f235 1 285"/>
              <a:gd name="f331" fmla="*/ f236 1 271"/>
              <a:gd name="f332" fmla="*/ f237 1 285"/>
              <a:gd name="f333" fmla="*/ f238 1 271"/>
              <a:gd name="f334" fmla="*/ f239 1 271"/>
              <a:gd name="f335" fmla="*/ f240 1 285"/>
              <a:gd name="f336" fmla="*/ f241 1 271"/>
              <a:gd name="f337" fmla="*/ f242 1 285"/>
              <a:gd name="f338" fmla="*/ f243 1 271"/>
              <a:gd name="f339" fmla="*/ f244 1 285"/>
              <a:gd name="f340" fmla="*/ f245 1 271"/>
              <a:gd name="f341" fmla="*/ f246 1 285"/>
              <a:gd name="f342" fmla="*/ f247 1 271"/>
              <a:gd name="f343" fmla="*/ f248 1 285"/>
              <a:gd name="f344" fmla="*/ f249 1 271"/>
              <a:gd name="f345" fmla="*/ f250 1 285"/>
              <a:gd name="f346" fmla="*/ f251 1 271"/>
              <a:gd name="f347" fmla="*/ f252 1 285"/>
              <a:gd name="f348" fmla="*/ f253 1 271"/>
              <a:gd name="f349" fmla="*/ f254 1 285"/>
              <a:gd name="f350" fmla="*/ f255 1 285"/>
              <a:gd name="f351" fmla="*/ f256 1 271"/>
              <a:gd name="f352" fmla="*/ f257 1 285"/>
              <a:gd name="f353" fmla="*/ f258 1 271"/>
              <a:gd name="f354" fmla="*/ f259 1 285"/>
              <a:gd name="f355" fmla="*/ f260 1 285"/>
              <a:gd name="f356" fmla="*/ f261 1 271"/>
              <a:gd name="f357" fmla="*/ f262 1 285"/>
              <a:gd name="f358" fmla="*/ f263 1 271"/>
              <a:gd name="f359" fmla="*/ f264 1 285"/>
              <a:gd name="f360" fmla="*/ f265 1 271"/>
              <a:gd name="f361" fmla="*/ f266 1 285"/>
              <a:gd name="f362" fmla="*/ f267 1 271"/>
              <a:gd name="f363" fmla="*/ f268 1 285"/>
              <a:gd name="f364" fmla="*/ f269 1 271"/>
              <a:gd name="f365" fmla="*/ f270 1 285"/>
              <a:gd name="f366" fmla="*/ f271 1 271"/>
              <a:gd name="f367" fmla="*/ f272 1 285"/>
              <a:gd name="f368" fmla="*/ f273 1 271"/>
              <a:gd name="f369" fmla="*/ f274 1 285"/>
              <a:gd name="f370" fmla="*/ f275 1 271"/>
              <a:gd name="f371" fmla="*/ f276 1 285"/>
              <a:gd name="f372" fmla="*/ f277 1 271"/>
              <a:gd name="f373" fmla="*/ f278 1 285"/>
              <a:gd name="f374" fmla="*/ f279 1 271"/>
              <a:gd name="f375" fmla="*/ f280 1 285"/>
              <a:gd name="f376" fmla="*/ f281 1 271"/>
              <a:gd name="f377" fmla="*/ f282 1 285"/>
              <a:gd name="f378" fmla="*/ f283 1 271"/>
              <a:gd name="f379" fmla="*/ f284 1 285"/>
              <a:gd name="f380" fmla="*/ f285 1 285"/>
              <a:gd name="f381" fmla="*/ f286 1 271"/>
              <a:gd name="f382" fmla="*/ f287 1 285"/>
              <a:gd name="f383" fmla="*/ f288 1 285"/>
              <a:gd name="f384" fmla="*/ f289 1 271"/>
              <a:gd name="f385" fmla="*/ f290 1 285"/>
              <a:gd name="f386" fmla="*/ 0 1 f195"/>
              <a:gd name="f387" fmla="*/ f189 1 f195"/>
              <a:gd name="f388" fmla="*/ 0 1 f196"/>
              <a:gd name="f389" fmla="*/ f190 1 f196"/>
              <a:gd name="f390" fmla="*/ f292 1 f195"/>
              <a:gd name="f391" fmla="*/ f293 1 f196"/>
              <a:gd name="f392" fmla="*/ f294 1 f195"/>
              <a:gd name="f393" fmla="*/ f295 1 f196"/>
              <a:gd name="f394" fmla="*/ f296 1 f195"/>
              <a:gd name="f395" fmla="*/ f297 1 f196"/>
              <a:gd name="f396" fmla="*/ f298 1 f195"/>
              <a:gd name="f397" fmla="*/ f299 1 f196"/>
              <a:gd name="f398" fmla="*/ f300 1 f196"/>
              <a:gd name="f399" fmla="*/ f301 1 f195"/>
              <a:gd name="f400" fmla="*/ f302 1 f196"/>
              <a:gd name="f401" fmla="*/ f303 1 f195"/>
              <a:gd name="f402" fmla="*/ f304 1 f196"/>
              <a:gd name="f403" fmla="*/ f305 1 f195"/>
              <a:gd name="f404" fmla="*/ f306 1 f196"/>
              <a:gd name="f405" fmla="*/ f307 1 f195"/>
              <a:gd name="f406" fmla="*/ f308 1 f196"/>
              <a:gd name="f407" fmla="*/ f309 1 f195"/>
              <a:gd name="f408" fmla="*/ f310 1 f196"/>
              <a:gd name="f409" fmla="*/ f311 1 f195"/>
              <a:gd name="f410" fmla="*/ f312 1 f196"/>
              <a:gd name="f411" fmla="*/ f313 1 f196"/>
              <a:gd name="f412" fmla="*/ f314 1 f195"/>
              <a:gd name="f413" fmla="*/ f315 1 f196"/>
              <a:gd name="f414" fmla="*/ f316 1 f195"/>
              <a:gd name="f415" fmla="*/ f317 1 f196"/>
              <a:gd name="f416" fmla="*/ f318 1 f195"/>
              <a:gd name="f417" fmla="*/ f319 1 f196"/>
              <a:gd name="f418" fmla="*/ f320 1 f195"/>
              <a:gd name="f419" fmla="*/ f321 1 f196"/>
              <a:gd name="f420" fmla="*/ f322 1 f195"/>
              <a:gd name="f421" fmla="*/ f323 1 f196"/>
              <a:gd name="f422" fmla="*/ f324 1 f195"/>
              <a:gd name="f423" fmla="*/ f325 1 f196"/>
              <a:gd name="f424" fmla="*/ f326 1 f195"/>
              <a:gd name="f425" fmla="*/ f327 1 f196"/>
              <a:gd name="f426" fmla="*/ f328 1 f195"/>
              <a:gd name="f427" fmla="*/ f329 1 f195"/>
              <a:gd name="f428" fmla="*/ f330 1 f196"/>
              <a:gd name="f429" fmla="*/ f331 1 f195"/>
              <a:gd name="f430" fmla="*/ f332 1 f196"/>
              <a:gd name="f431" fmla="*/ f333 1 f195"/>
              <a:gd name="f432" fmla="*/ f334 1 f195"/>
              <a:gd name="f433" fmla="*/ f335 1 f196"/>
              <a:gd name="f434" fmla="*/ f336 1 f195"/>
              <a:gd name="f435" fmla="*/ f337 1 f196"/>
              <a:gd name="f436" fmla="*/ f338 1 f195"/>
              <a:gd name="f437" fmla="*/ f339 1 f196"/>
              <a:gd name="f438" fmla="*/ f340 1 f195"/>
              <a:gd name="f439" fmla="*/ f341 1 f196"/>
              <a:gd name="f440" fmla="*/ f342 1 f195"/>
              <a:gd name="f441" fmla="*/ f343 1 f196"/>
              <a:gd name="f442" fmla="*/ f344 1 f195"/>
              <a:gd name="f443" fmla="*/ f345 1 f196"/>
              <a:gd name="f444" fmla="*/ f346 1 f195"/>
              <a:gd name="f445" fmla="*/ f347 1 f196"/>
              <a:gd name="f446" fmla="*/ f348 1 f195"/>
              <a:gd name="f447" fmla="*/ f349 1 f196"/>
              <a:gd name="f448" fmla="*/ f350 1 f196"/>
              <a:gd name="f449" fmla="*/ f351 1 f195"/>
              <a:gd name="f450" fmla="*/ f352 1 f196"/>
              <a:gd name="f451" fmla="*/ f353 1 f195"/>
              <a:gd name="f452" fmla="*/ f354 1 f196"/>
              <a:gd name="f453" fmla="*/ f355 1 f196"/>
              <a:gd name="f454" fmla="*/ f356 1 f195"/>
              <a:gd name="f455" fmla="*/ f357 1 f196"/>
              <a:gd name="f456" fmla="*/ f358 1 f195"/>
              <a:gd name="f457" fmla="*/ f359 1 f196"/>
              <a:gd name="f458" fmla="*/ f360 1 f195"/>
              <a:gd name="f459" fmla="*/ f361 1 f196"/>
              <a:gd name="f460" fmla="*/ f362 1 f195"/>
              <a:gd name="f461" fmla="*/ f363 1 f196"/>
              <a:gd name="f462" fmla="*/ f364 1 f195"/>
              <a:gd name="f463" fmla="*/ f365 1 f196"/>
              <a:gd name="f464" fmla="*/ f366 1 f195"/>
              <a:gd name="f465" fmla="*/ f367 1 f196"/>
              <a:gd name="f466" fmla="*/ f368 1 f195"/>
              <a:gd name="f467" fmla="*/ f369 1 f196"/>
              <a:gd name="f468" fmla="*/ f370 1 f195"/>
              <a:gd name="f469" fmla="*/ f371 1 f196"/>
              <a:gd name="f470" fmla="*/ f372 1 f195"/>
              <a:gd name="f471" fmla="*/ f373 1 f196"/>
              <a:gd name="f472" fmla="*/ f374 1 f195"/>
              <a:gd name="f473" fmla="*/ f375 1 f196"/>
              <a:gd name="f474" fmla="*/ f376 1 f195"/>
              <a:gd name="f475" fmla="*/ f377 1 f196"/>
              <a:gd name="f476" fmla="*/ f378 1 f195"/>
              <a:gd name="f477" fmla="*/ f379 1 f196"/>
              <a:gd name="f478" fmla="*/ f380 1 f196"/>
              <a:gd name="f479" fmla="*/ f381 1 f195"/>
              <a:gd name="f480" fmla="*/ f382 1 f196"/>
              <a:gd name="f481" fmla="*/ f383 1 f196"/>
              <a:gd name="f482" fmla="*/ f384 1 f195"/>
              <a:gd name="f483" fmla="*/ f385 1 f196"/>
              <a:gd name="f484" fmla="*/ f386 f186 1"/>
              <a:gd name="f485" fmla="*/ f387 f186 1"/>
              <a:gd name="f486" fmla="*/ f389 f187 1"/>
              <a:gd name="f487" fmla="*/ f388 f187 1"/>
              <a:gd name="f488" fmla="*/ f390 f186 1"/>
              <a:gd name="f489" fmla="*/ f391 f187 1"/>
              <a:gd name="f490" fmla="*/ f392 f186 1"/>
              <a:gd name="f491" fmla="*/ f393 f187 1"/>
              <a:gd name="f492" fmla="*/ f394 f186 1"/>
              <a:gd name="f493" fmla="*/ f395 f187 1"/>
              <a:gd name="f494" fmla="*/ f396 f186 1"/>
              <a:gd name="f495" fmla="*/ f397 f187 1"/>
              <a:gd name="f496" fmla="*/ f398 f187 1"/>
              <a:gd name="f497" fmla="*/ f399 f186 1"/>
              <a:gd name="f498" fmla="*/ f400 f187 1"/>
              <a:gd name="f499" fmla="*/ f401 f186 1"/>
              <a:gd name="f500" fmla="*/ f402 f187 1"/>
              <a:gd name="f501" fmla="*/ f403 f186 1"/>
              <a:gd name="f502" fmla="*/ f404 f187 1"/>
              <a:gd name="f503" fmla="*/ f405 f186 1"/>
              <a:gd name="f504" fmla="*/ f406 f187 1"/>
              <a:gd name="f505" fmla="*/ f407 f186 1"/>
              <a:gd name="f506" fmla="*/ f408 f187 1"/>
              <a:gd name="f507" fmla="*/ f409 f186 1"/>
              <a:gd name="f508" fmla="*/ f410 f187 1"/>
              <a:gd name="f509" fmla="*/ f411 f187 1"/>
              <a:gd name="f510" fmla="*/ f412 f186 1"/>
              <a:gd name="f511" fmla="*/ f413 f187 1"/>
              <a:gd name="f512" fmla="*/ f414 f186 1"/>
              <a:gd name="f513" fmla="*/ f415 f187 1"/>
              <a:gd name="f514" fmla="*/ f416 f186 1"/>
              <a:gd name="f515" fmla="*/ f417 f187 1"/>
              <a:gd name="f516" fmla="*/ f418 f186 1"/>
              <a:gd name="f517" fmla="*/ f419 f187 1"/>
              <a:gd name="f518" fmla="*/ f420 f186 1"/>
              <a:gd name="f519" fmla="*/ f421 f187 1"/>
              <a:gd name="f520" fmla="*/ f422 f186 1"/>
              <a:gd name="f521" fmla="*/ f423 f187 1"/>
              <a:gd name="f522" fmla="*/ f424 f186 1"/>
              <a:gd name="f523" fmla="*/ f425 f187 1"/>
              <a:gd name="f524" fmla="*/ f426 f186 1"/>
              <a:gd name="f525" fmla="*/ f427 f186 1"/>
              <a:gd name="f526" fmla="*/ f428 f187 1"/>
              <a:gd name="f527" fmla="*/ f429 f186 1"/>
              <a:gd name="f528" fmla="*/ f430 f187 1"/>
              <a:gd name="f529" fmla="*/ f431 f186 1"/>
              <a:gd name="f530" fmla="*/ f432 f186 1"/>
              <a:gd name="f531" fmla="*/ f433 f187 1"/>
              <a:gd name="f532" fmla="*/ f434 f186 1"/>
              <a:gd name="f533" fmla="*/ f435 f187 1"/>
              <a:gd name="f534" fmla="*/ f436 f186 1"/>
              <a:gd name="f535" fmla="*/ f437 f187 1"/>
              <a:gd name="f536" fmla="*/ f438 f186 1"/>
              <a:gd name="f537" fmla="*/ f439 f187 1"/>
              <a:gd name="f538" fmla="*/ f440 f186 1"/>
              <a:gd name="f539" fmla="*/ f441 f187 1"/>
              <a:gd name="f540" fmla="*/ f442 f186 1"/>
              <a:gd name="f541" fmla="*/ f443 f187 1"/>
              <a:gd name="f542" fmla="*/ f444 f186 1"/>
              <a:gd name="f543" fmla="*/ f445 f187 1"/>
              <a:gd name="f544" fmla="*/ f446 f186 1"/>
              <a:gd name="f545" fmla="*/ f447 f187 1"/>
              <a:gd name="f546" fmla="*/ f448 f187 1"/>
              <a:gd name="f547" fmla="*/ f449 f186 1"/>
              <a:gd name="f548" fmla="*/ f450 f187 1"/>
              <a:gd name="f549" fmla="*/ f451 f186 1"/>
              <a:gd name="f550" fmla="*/ f452 f187 1"/>
              <a:gd name="f551" fmla="*/ f453 f187 1"/>
              <a:gd name="f552" fmla="*/ f454 f186 1"/>
              <a:gd name="f553" fmla="*/ f455 f187 1"/>
              <a:gd name="f554" fmla="*/ f456 f186 1"/>
              <a:gd name="f555" fmla="*/ f457 f187 1"/>
              <a:gd name="f556" fmla="*/ f458 f186 1"/>
              <a:gd name="f557" fmla="*/ f459 f187 1"/>
              <a:gd name="f558" fmla="*/ f460 f186 1"/>
              <a:gd name="f559" fmla="*/ f461 f187 1"/>
              <a:gd name="f560" fmla="*/ f462 f186 1"/>
              <a:gd name="f561" fmla="*/ f463 f187 1"/>
              <a:gd name="f562" fmla="*/ f464 f186 1"/>
              <a:gd name="f563" fmla="*/ f465 f187 1"/>
              <a:gd name="f564" fmla="*/ f466 f186 1"/>
              <a:gd name="f565" fmla="*/ f467 f187 1"/>
              <a:gd name="f566" fmla="*/ f468 f186 1"/>
              <a:gd name="f567" fmla="*/ f469 f187 1"/>
              <a:gd name="f568" fmla="*/ f470 f186 1"/>
              <a:gd name="f569" fmla="*/ f471 f187 1"/>
              <a:gd name="f570" fmla="*/ f472 f186 1"/>
              <a:gd name="f571" fmla="*/ f473 f187 1"/>
              <a:gd name="f572" fmla="*/ f474 f186 1"/>
              <a:gd name="f573" fmla="*/ f475 f187 1"/>
              <a:gd name="f574" fmla="*/ f476 f186 1"/>
              <a:gd name="f575" fmla="*/ f477 f187 1"/>
              <a:gd name="f576" fmla="*/ f478 f187 1"/>
              <a:gd name="f577" fmla="*/ f479 f186 1"/>
              <a:gd name="f578" fmla="*/ f480 f187 1"/>
              <a:gd name="f579" fmla="*/ f481 f187 1"/>
              <a:gd name="f580" fmla="*/ f482 f186 1"/>
              <a:gd name="f581" fmla="*/ f483 f18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91">
                <a:pos x="f488" y="f489"/>
              </a:cxn>
              <a:cxn ang="f291">
                <a:pos x="f490" y="f491"/>
              </a:cxn>
              <a:cxn ang="f291">
                <a:pos x="f492" y="f493"/>
              </a:cxn>
              <a:cxn ang="f291">
                <a:pos x="f494" y="f495"/>
              </a:cxn>
              <a:cxn ang="f291">
                <a:pos x="f494" y="f496"/>
              </a:cxn>
              <a:cxn ang="f291">
                <a:pos x="f497" y="f498"/>
              </a:cxn>
              <a:cxn ang="f291">
                <a:pos x="f499" y="f500"/>
              </a:cxn>
              <a:cxn ang="f291">
                <a:pos x="f501" y="f502"/>
              </a:cxn>
              <a:cxn ang="f291">
                <a:pos x="f503" y="f504"/>
              </a:cxn>
              <a:cxn ang="f291">
                <a:pos x="f505" y="f506"/>
              </a:cxn>
              <a:cxn ang="f291">
                <a:pos x="f507" y="f508"/>
              </a:cxn>
              <a:cxn ang="f291">
                <a:pos x="f497" y="f509"/>
              </a:cxn>
              <a:cxn ang="f291">
                <a:pos x="f510" y="f511"/>
              </a:cxn>
              <a:cxn ang="f291">
                <a:pos x="f512" y="f513"/>
              </a:cxn>
              <a:cxn ang="f291">
                <a:pos x="f514" y="f515"/>
              </a:cxn>
              <a:cxn ang="f291">
                <a:pos x="f516" y="f517"/>
              </a:cxn>
              <a:cxn ang="f291">
                <a:pos x="f518" y="f519"/>
              </a:cxn>
              <a:cxn ang="f291">
                <a:pos x="f520" y="f521"/>
              </a:cxn>
              <a:cxn ang="f291">
                <a:pos x="f522" y="f523"/>
              </a:cxn>
              <a:cxn ang="f291">
                <a:pos x="f524" y="f523"/>
              </a:cxn>
              <a:cxn ang="f291">
                <a:pos x="f525" y="f526"/>
              </a:cxn>
              <a:cxn ang="f291">
                <a:pos x="f527" y="f526"/>
              </a:cxn>
              <a:cxn ang="f291">
                <a:pos x="f518" y="f528"/>
              </a:cxn>
              <a:cxn ang="f291">
                <a:pos x="f529" y="f493"/>
              </a:cxn>
              <a:cxn ang="f291">
                <a:pos x="f530" y="f531"/>
              </a:cxn>
              <a:cxn ang="f291">
                <a:pos x="f532" y="f533"/>
              </a:cxn>
              <a:cxn ang="f291">
                <a:pos x="f534" y="f535"/>
              </a:cxn>
              <a:cxn ang="f291">
                <a:pos x="f536" y="f537"/>
              </a:cxn>
              <a:cxn ang="f291">
                <a:pos x="f538" y="f539"/>
              </a:cxn>
              <a:cxn ang="f291">
                <a:pos x="f540" y="f537"/>
              </a:cxn>
              <a:cxn ang="f291">
                <a:pos x="f529" y="f541"/>
              </a:cxn>
              <a:cxn ang="f291">
                <a:pos x="f542" y="f543"/>
              </a:cxn>
              <a:cxn ang="f291">
                <a:pos x="f544" y="f545"/>
              </a:cxn>
              <a:cxn ang="f291">
                <a:pos x="f525" y="f546"/>
              </a:cxn>
              <a:cxn ang="f291">
                <a:pos x="f547" y="f548"/>
              </a:cxn>
              <a:cxn ang="f291">
                <a:pos x="f549" y="f550"/>
              </a:cxn>
              <a:cxn ang="f291">
                <a:pos x="f522" y="f551"/>
              </a:cxn>
              <a:cxn ang="f291">
                <a:pos x="f544" y="f551"/>
              </a:cxn>
              <a:cxn ang="f291">
                <a:pos x="f552" y="f553"/>
              </a:cxn>
              <a:cxn ang="f291">
                <a:pos x="f554" y="f555"/>
              </a:cxn>
              <a:cxn ang="f291">
                <a:pos x="f556" y="f557"/>
              </a:cxn>
              <a:cxn ang="f291">
                <a:pos x="f558" y="f557"/>
              </a:cxn>
              <a:cxn ang="f291">
                <a:pos x="f558" y="f559"/>
              </a:cxn>
              <a:cxn ang="f291">
                <a:pos x="f560" y="f561"/>
              </a:cxn>
              <a:cxn ang="f291">
                <a:pos x="f562" y="f563"/>
              </a:cxn>
              <a:cxn ang="f291">
                <a:pos x="f564" y="f565"/>
              </a:cxn>
              <a:cxn ang="f291">
                <a:pos x="f566" y="f567"/>
              </a:cxn>
              <a:cxn ang="f291">
                <a:pos x="f568" y="f569"/>
              </a:cxn>
              <a:cxn ang="f291">
                <a:pos x="f570" y="f571"/>
              </a:cxn>
              <a:cxn ang="f291">
                <a:pos x="f572" y="f573"/>
              </a:cxn>
              <a:cxn ang="f291">
                <a:pos x="f574" y="f575"/>
              </a:cxn>
              <a:cxn ang="f291">
                <a:pos x="f574" y="f576"/>
              </a:cxn>
              <a:cxn ang="f291">
                <a:pos x="f577" y="f578"/>
              </a:cxn>
              <a:cxn ang="f291">
                <a:pos x="f499" y="f579"/>
              </a:cxn>
              <a:cxn ang="f291">
                <a:pos x="f580" y="f581"/>
              </a:cxn>
              <a:cxn ang="f291">
                <a:pos x="f488" y="f489"/>
              </a:cxn>
            </a:cxnLst>
            <a:rect l="f484" t="f487" r="f485" b="f486"/>
            <a:pathLst>
              <a:path w="271" h="285">
                <a:moveTo>
                  <a:pt x="f8" y="f9"/>
                </a:moveTo>
                <a:cubicBezTo>
                  <a:pt x="f10" y="f11"/>
                  <a:pt x="f12" y="f11"/>
                  <a:pt x="f13" y="f14"/>
                </a:cubicBezTo>
                <a:cubicBezTo>
                  <a:pt x="f11" y="f15"/>
                  <a:pt x="f16" y="f17"/>
                  <a:pt x="f18" y="f19"/>
                </a:cubicBezTo>
                <a:cubicBezTo>
                  <a:pt x="f9" y="f20"/>
                  <a:pt x="f16" y="f21"/>
                  <a:pt x="f22" y="f23"/>
                </a:cubicBezTo>
                <a:cubicBezTo>
                  <a:pt x="f22" y="f24"/>
                  <a:pt x="f22" y="f25"/>
                  <a:pt x="f22" y="f26"/>
                </a:cubicBezTo>
                <a:cubicBezTo>
                  <a:pt x="f22" y="f27"/>
                  <a:pt x="f28" y="f14"/>
                  <a:pt x="f28" y="f18"/>
                </a:cubicBezTo>
                <a:cubicBezTo>
                  <a:pt x="f28" y="f29"/>
                  <a:pt x="f16" y="f30"/>
                  <a:pt x="f31" y="f32"/>
                </a:cubicBezTo>
                <a:cubicBezTo>
                  <a:pt x="f33" y="f34"/>
                  <a:pt x="f35" y="f36"/>
                  <a:pt x="f37" y="f13"/>
                </a:cubicBezTo>
                <a:cubicBezTo>
                  <a:pt x="f38" y="f35"/>
                  <a:pt x="f39" y="f40"/>
                  <a:pt x="f41" y="f41"/>
                </a:cubicBezTo>
                <a:cubicBezTo>
                  <a:pt x="f42" y="f43"/>
                  <a:pt x="f44" y="f45"/>
                  <a:pt x="f46" y="f38"/>
                </a:cubicBezTo>
                <a:cubicBezTo>
                  <a:pt x="f47" y="f42"/>
                  <a:pt x="f48" y="f49"/>
                  <a:pt x="f16" y="f12"/>
                </a:cubicBezTo>
                <a:cubicBezTo>
                  <a:pt x="f47" y="f35"/>
                  <a:pt x="f50" y="f51"/>
                  <a:pt x="f28" y="f33"/>
                </a:cubicBezTo>
                <a:cubicBezTo>
                  <a:pt x="f15" y="f52"/>
                  <a:pt x="f15" y="f53"/>
                  <a:pt x="f54" y="f55"/>
                </a:cubicBezTo>
                <a:cubicBezTo>
                  <a:pt x="f54" y="f56"/>
                  <a:pt x="f26" y="f43"/>
                  <a:pt x="f26" y="f57"/>
                </a:cubicBezTo>
                <a:cubicBezTo>
                  <a:pt x="f58" y="f59"/>
                  <a:pt x="f17" y="f5"/>
                  <a:pt x="f60" y="f5"/>
                </a:cubicBezTo>
                <a:cubicBezTo>
                  <a:pt x="f20" y="f5"/>
                  <a:pt x="f61" y="f62"/>
                  <a:pt x="f63" y="f64"/>
                </a:cubicBezTo>
                <a:cubicBezTo>
                  <a:pt x="f23" y="f65"/>
                  <a:pt x="f23" y="f66"/>
                  <a:pt x="f67" y="f68"/>
                </a:cubicBezTo>
                <a:cubicBezTo>
                  <a:pt x="f69" y="f70"/>
                  <a:pt x="f71" y="f72"/>
                  <a:pt x="f73" y="f74"/>
                </a:cubicBezTo>
                <a:cubicBezTo>
                  <a:pt x="f73" y="f75"/>
                  <a:pt x="f76" y="f41"/>
                  <a:pt x="f77" y="f78"/>
                </a:cubicBezTo>
                <a:cubicBezTo>
                  <a:pt x="f79" y="f80"/>
                  <a:pt x="f81" y="f80"/>
                  <a:pt x="f82" y="f78"/>
                </a:cubicBezTo>
                <a:cubicBezTo>
                  <a:pt x="f83" y="f84"/>
                  <a:pt x="f85" y="f86"/>
                  <a:pt x="f87" y="f88"/>
                </a:cubicBezTo>
                <a:cubicBezTo>
                  <a:pt x="f77" y="f89"/>
                  <a:pt x="f90" y="f89"/>
                  <a:pt x="f91" y="f88"/>
                </a:cubicBezTo>
                <a:cubicBezTo>
                  <a:pt x="f73" y="f92"/>
                  <a:pt x="f67" y="f93"/>
                  <a:pt x="f67" y="f94"/>
                </a:cubicBezTo>
                <a:cubicBezTo>
                  <a:pt x="f95" y="f48"/>
                  <a:pt x="f96" y="f97"/>
                  <a:pt x="f98" y="f19"/>
                </a:cubicBezTo>
                <a:cubicBezTo>
                  <a:pt x="f99" y="f100"/>
                  <a:pt x="f101" y="f102"/>
                  <a:pt x="f101" y="f103"/>
                </a:cubicBezTo>
                <a:cubicBezTo>
                  <a:pt x="f104" y="f105"/>
                  <a:pt x="f2" y="f9"/>
                  <a:pt x="f106" y="f107"/>
                </a:cubicBezTo>
                <a:cubicBezTo>
                  <a:pt x="f108" y="f44"/>
                  <a:pt x="f109" y="f13"/>
                  <a:pt x="f110" y="f36"/>
                </a:cubicBezTo>
                <a:cubicBezTo>
                  <a:pt x="f111" y="f112"/>
                  <a:pt x="f113" y="f114"/>
                  <a:pt x="f115" y="f116"/>
                </a:cubicBezTo>
                <a:cubicBezTo>
                  <a:pt x="f79" y="f117"/>
                  <a:pt x="f77" y="f118"/>
                  <a:pt x="f119" y="f120"/>
                </a:cubicBezTo>
                <a:cubicBezTo>
                  <a:pt x="f2" y="f19"/>
                  <a:pt x="f76" y="f121"/>
                  <a:pt x="f99" y="f116"/>
                </a:cubicBezTo>
                <a:cubicBezTo>
                  <a:pt x="f122" y="f117"/>
                  <a:pt x="f96" y="f123"/>
                  <a:pt x="f98" y="f98"/>
                </a:cubicBezTo>
                <a:cubicBezTo>
                  <a:pt x="f124" y="f125"/>
                  <a:pt x="f69" y="f126"/>
                  <a:pt x="f69" y="f127"/>
                </a:cubicBezTo>
                <a:cubicBezTo>
                  <a:pt x="f128" y="f129"/>
                  <a:pt x="f130" y="f131"/>
                  <a:pt x="f2" y="f87"/>
                </a:cubicBezTo>
                <a:cubicBezTo>
                  <a:pt x="f91" y="f119"/>
                  <a:pt x="f132" y="f76"/>
                  <a:pt x="f87" y="f133"/>
                </a:cubicBezTo>
                <a:cubicBezTo>
                  <a:pt x="f134" y="f61"/>
                  <a:pt x="f135" y="f63"/>
                  <a:pt x="f6" y="f96"/>
                </a:cubicBezTo>
                <a:cubicBezTo>
                  <a:pt x="f136" y="f119"/>
                  <a:pt x="f137" y="f138"/>
                  <a:pt x="f139" y="f140"/>
                </a:cubicBezTo>
                <a:cubicBezTo>
                  <a:pt x="f141" y="f142"/>
                  <a:pt x="f143" y="f113"/>
                  <a:pt x="f77" y="f144"/>
                </a:cubicBezTo>
                <a:cubicBezTo>
                  <a:pt x="f145" y="f141"/>
                  <a:pt x="f146" y="f144"/>
                  <a:pt x="f2" y="f144"/>
                </a:cubicBezTo>
                <a:cubicBezTo>
                  <a:pt x="f91" y="f144"/>
                  <a:pt x="f147" y="f83"/>
                  <a:pt x="f148" y="f109"/>
                </a:cubicBezTo>
                <a:cubicBezTo>
                  <a:pt x="f71" y="f149"/>
                  <a:pt x="f69" y="f150"/>
                  <a:pt x="f151" y="f152"/>
                </a:cubicBezTo>
                <a:cubicBezTo>
                  <a:pt x="f153" y="f154"/>
                  <a:pt x="f122" y="f155"/>
                  <a:pt x="f122" y="f7"/>
                </a:cubicBezTo>
                <a:cubicBezTo>
                  <a:pt x="f156" y="f7"/>
                  <a:pt x="f157" y="f7"/>
                  <a:pt x="f158" y="f7"/>
                </a:cubicBezTo>
                <a:cubicBezTo>
                  <a:pt x="f158" y="f159"/>
                  <a:pt x="f158" y="f160"/>
                  <a:pt x="f158" y="f161"/>
                </a:cubicBezTo>
                <a:cubicBezTo>
                  <a:pt x="f105" y="f162"/>
                  <a:pt x="f14" y="f163"/>
                  <a:pt x="f47" y="f110"/>
                </a:cubicBezTo>
                <a:cubicBezTo>
                  <a:pt x="f164" y="f165"/>
                  <a:pt x="f29" y="f139"/>
                  <a:pt x="f35" y="f111"/>
                </a:cubicBezTo>
                <a:cubicBezTo>
                  <a:pt x="f166" y="f163"/>
                  <a:pt x="f56" y="f167"/>
                  <a:pt x="f80" y="f82"/>
                </a:cubicBezTo>
                <a:cubicBezTo>
                  <a:pt x="f168" y="f169"/>
                  <a:pt x="f62" y="f170"/>
                  <a:pt x="f171" y="f2"/>
                </a:cubicBezTo>
                <a:cubicBezTo>
                  <a:pt x="f171" y="f147"/>
                  <a:pt x="f5" y="f128"/>
                  <a:pt x="f5" y="f101"/>
                </a:cubicBezTo>
                <a:cubicBezTo>
                  <a:pt x="f43" y="f71"/>
                  <a:pt x="f172" y="f133"/>
                  <a:pt x="f30" y="f173"/>
                </a:cubicBezTo>
                <a:cubicBezTo>
                  <a:pt x="f34" y="f77"/>
                  <a:pt x="f164" y="f79"/>
                  <a:pt x="f107" y="f174"/>
                </a:cubicBezTo>
                <a:cubicBezTo>
                  <a:pt x="f175" y="f176"/>
                  <a:pt x="f11" y="f113"/>
                  <a:pt x="f105" y="f150"/>
                </a:cubicBezTo>
                <a:cubicBezTo>
                  <a:pt x="f105" y="f139"/>
                  <a:pt x="f105" y="f113"/>
                  <a:pt x="f105" y="f142"/>
                </a:cubicBezTo>
                <a:cubicBezTo>
                  <a:pt x="f177" y="f178"/>
                  <a:pt x="f112" y="f106"/>
                  <a:pt x="f27" y="f104"/>
                </a:cubicBezTo>
                <a:cubicBezTo>
                  <a:pt x="f27" y="f151"/>
                  <a:pt x="f179" y="f61"/>
                  <a:pt x="f31" y="f95"/>
                </a:cubicBezTo>
                <a:cubicBezTo>
                  <a:pt x="f180" y="f133"/>
                  <a:pt x="f166" y="f151"/>
                  <a:pt x="f10" y="f181"/>
                </a:cubicBezTo>
                <a:cubicBezTo>
                  <a:pt x="f182" y="f183"/>
                  <a:pt x="f184" y="f15"/>
                  <a:pt x="f8" y="f9"/>
                </a:cubicBez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182880" tIns="91440" rIns="182880" bIns="91440" anchor="t" anchorCtr="0" compatLnSpc="1">
            <a:noAutofit/>
          </a:bodyPr>
          <a:lstStyle/>
          <a:p>
            <a:pPr algn="r" defTabSz="1828755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ES" sz="2801" kern="0">
              <a:solidFill>
                <a:srgbClr val="000000"/>
              </a:solidFill>
              <a:latin typeface="Arial"/>
              <a:ea typeface="Arial"/>
              <a:cs typeface="B Nazanin" panose="00000400000000000000" pitchFamily="2" charset="-78"/>
            </a:endParaRPr>
          </a:p>
        </p:txBody>
      </p:sp>
      <p:sp>
        <p:nvSpPr>
          <p:cNvPr id="10" name="Freeform 10">
            <a:extLst>
              <a:ext uri="{FF2B5EF4-FFF2-40B4-BE49-F238E27FC236}">
                <a16:creationId xmlns:a16="http://schemas.microsoft.com/office/drawing/2014/main" id="{071DE528-2790-09B2-3E56-0A79AA2DDBB8}"/>
              </a:ext>
            </a:extLst>
          </p:cNvPr>
          <p:cNvSpPr/>
          <p:nvPr/>
        </p:nvSpPr>
        <p:spPr>
          <a:xfrm>
            <a:off x="1303838" y="6341342"/>
            <a:ext cx="850925" cy="754766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217"/>
              <a:gd name="f7" fmla="val 294"/>
              <a:gd name="f8" fmla="val 104"/>
              <a:gd name="f9" fmla="val 181"/>
              <a:gd name="f10" fmla="val 92"/>
              <a:gd name="f11" fmla="val 189"/>
              <a:gd name="f12" fmla="val 80"/>
              <a:gd name="f13" fmla="val 190"/>
              <a:gd name="f14" fmla="val 69"/>
              <a:gd name="f15" fmla="val 182"/>
              <a:gd name="f16" fmla="val 56"/>
              <a:gd name="f17" fmla="val 172"/>
              <a:gd name="f18" fmla="val 57"/>
              <a:gd name="f19" fmla="val 159"/>
              <a:gd name="f20" fmla="val 61"/>
              <a:gd name="f21" fmla="val 145"/>
              <a:gd name="f22" fmla="val 51"/>
              <a:gd name="f23" fmla="val 147"/>
              <a:gd name="f24" fmla="val 42"/>
              <a:gd name="f25" fmla="val 146"/>
              <a:gd name="f26" fmla="val 35"/>
              <a:gd name="f27" fmla="val 140"/>
              <a:gd name="f28" fmla="val 30"/>
              <a:gd name="f29" fmla="val 136"/>
              <a:gd name="f30" fmla="val 27"/>
              <a:gd name="f31" fmla="val 131"/>
              <a:gd name="f32" fmla="val 25"/>
              <a:gd name="f33" fmla="val 125"/>
              <a:gd name="f34" fmla="val 21"/>
              <a:gd name="f35" fmla="val 112"/>
              <a:gd name="f36" fmla="val 101"/>
              <a:gd name="f37" fmla="val 45"/>
              <a:gd name="f38" fmla="val 91"/>
              <a:gd name="f39" fmla="val 31"/>
              <a:gd name="f40" fmla="val 24"/>
              <a:gd name="f41" fmla="val 67"/>
              <a:gd name="f42" fmla="val 34"/>
              <a:gd name="f43" fmla="val 50"/>
              <a:gd name="f44" fmla="val 40"/>
              <a:gd name="f45" fmla="val 39"/>
              <a:gd name="f46" fmla="val 36"/>
              <a:gd name="f47" fmla="val 72"/>
              <a:gd name="f48" fmla="val 41"/>
              <a:gd name="f49" fmla="val 70"/>
              <a:gd name="f50" fmla="val 71"/>
              <a:gd name="f51" fmla="val 22"/>
              <a:gd name="f52" fmla="val 77"/>
              <a:gd name="f53" fmla="val 14"/>
              <a:gd name="f54" fmla="val 11"/>
              <a:gd name="f55" fmla="val 85"/>
              <a:gd name="f56" fmla="val 7"/>
              <a:gd name="f57" fmla="val 89"/>
              <a:gd name="f58" fmla="val 6"/>
              <a:gd name="f59" fmla="val 105"/>
              <a:gd name="f60" fmla="val 116"/>
              <a:gd name="f61" fmla="val 126"/>
              <a:gd name="f62" fmla="val 149"/>
              <a:gd name="f63" fmla="val 4"/>
              <a:gd name="f64" fmla="val 165"/>
              <a:gd name="f65" fmla="val 13"/>
              <a:gd name="f66" fmla="val 178"/>
              <a:gd name="f67" fmla="val 20"/>
              <a:gd name="f68" fmla="val 176"/>
              <a:gd name="f69" fmla="val 199"/>
              <a:gd name="f70" fmla="val 208"/>
              <a:gd name="f71" fmla="val 212"/>
              <a:gd name="f72" fmla="val 216"/>
              <a:gd name="f73" fmla="val 209"/>
              <a:gd name="f74" fmla="val 96"/>
              <a:gd name="f75" fmla="val 192"/>
              <a:gd name="f76" fmla="val 106"/>
              <a:gd name="f77" fmla="val 206"/>
              <a:gd name="f78" fmla="val 213"/>
              <a:gd name="f79" fmla="val 129"/>
              <a:gd name="f80" fmla="val 204"/>
              <a:gd name="f81" fmla="val 196"/>
              <a:gd name="f82" fmla="val 160"/>
              <a:gd name="f83" fmla="val 161"/>
              <a:gd name="f84" fmla="val 156"/>
              <a:gd name="f85" fmla="val 167"/>
              <a:gd name="f86" fmla="val 169"/>
              <a:gd name="f87" fmla="val 153"/>
              <a:gd name="f88" fmla="val 141"/>
              <a:gd name="f89" fmla="val 130"/>
              <a:gd name="f90" fmla="val 194"/>
              <a:gd name="f91" fmla="val 118"/>
              <a:gd name="f92" fmla="val 184"/>
              <a:gd name="f93" fmla="val 117"/>
              <a:gd name="f94" fmla="val 214"/>
              <a:gd name="f95" fmla="val 205"/>
              <a:gd name="f96" fmla="val 200"/>
              <a:gd name="f97" fmla="val 201"/>
              <a:gd name="f98" fmla="val 211"/>
              <a:gd name="f99" fmla="val 151"/>
              <a:gd name="f100" fmla="val 222"/>
              <a:gd name="f101" fmla="val 235"/>
              <a:gd name="f102" fmla="val 237"/>
              <a:gd name="f103" fmla="val 239"/>
              <a:gd name="f104" fmla="val 242"/>
              <a:gd name="f105" fmla="val 179"/>
              <a:gd name="f106" fmla="val 246"/>
              <a:gd name="f107" fmla="val 193"/>
              <a:gd name="f108" fmla="val 250"/>
              <a:gd name="f109" fmla="val 203"/>
              <a:gd name="f110" fmla="val 260"/>
              <a:gd name="f111" fmla="val 264"/>
              <a:gd name="f112" fmla="val 271"/>
              <a:gd name="f113" fmla="val 277"/>
              <a:gd name="f114" fmla="val 284"/>
              <a:gd name="f115" fmla="val 290"/>
              <a:gd name="f116" fmla="val 292"/>
              <a:gd name="f117" fmla="val 293"/>
              <a:gd name="f118" fmla="val 186"/>
              <a:gd name="f119" fmla="val 76"/>
              <a:gd name="f120" fmla="val 19"/>
              <a:gd name="f121" fmla="val 18"/>
              <a:gd name="f122" fmla="val 5"/>
              <a:gd name="f123" fmla="val 285"/>
              <a:gd name="f124" fmla="val 274"/>
              <a:gd name="f125" fmla="val 261"/>
              <a:gd name="f126" fmla="val 252"/>
              <a:gd name="f127" fmla="val 37"/>
              <a:gd name="f128" fmla="val 49"/>
              <a:gd name="f129" fmla="val 240"/>
              <a:gd name="f130" fmla="val 62"/>
              <a:gd name="f131" fmla="val 75"/>
              <a:gd name="f132" fmla="val 232"/>
              <a:gd name="f133" fmla="val 68"/>
              <a:gd name="f134" fmla="val 226"/>
              <a:gd name="f135" fmla="val 60"/>
              <a:gd name="f136" fmla="val 218"/>
              <a:gd name="f137" fmla="val 64"/>
              <a:gd name="f138" fmla="val 100"/>
              <a:gd name="f139" fmla="val 102"/>
              <a:gd name="f140" fmla="val 95"/>
              <a:gd name="f141" fmla="val 98"/>
              <a:gd name="f142" fmla="val 94"/>
              <a:gd name="f143" fmla="val 111"/>
              <a:gd name="f144" fmla="val 122"/>
              <a:gd name="f145" fmla="val 142"/>
              <a:gd name="f146" fmla="val 99"/>
              <a:gd name="f147" fmla="val 143"/>
              <a:gd name="f148" fmla="val 86"/>
              <a:gd name="f149" fmla="val 132"/>
              <a:gd name="f150" fmla="val 119"/>
              <a:gd name="f151" fmla="val 74"/>
              <a:gd name="f152" fmla="val 46"/>
              <a:gd name="f153" fmla="val 114"/>
              <a:gd name="f154" fmla="val 113"/>
              <a:gd name="f155" fmla="val 29"/>
              <a:gd name="f156" fmla="val 108"/>
              <a:gd name="f157" fmla="val 87"/>
              <a:gd name="f158" fmla="val 88"/>
              <a:gd name="f159" fmla="val 53"/>
              <a:gd name="f160" fmla="val 59"/>
              <a:gd name="f161" fmla="val 103"/>
              <a:gd name="f162" fmla="val 115"/>
              <a:gd name="f163" fmla="val 163"/>
              <a:gd name="f164" fmla="val 33"/>
              <a:gd name="f165" fmla="val 150"/>
              <a:gd name="f166" fmla="val 134"/>
              <a:gd name="f167" fmla="val 38"/>
              <a:gd name="f168" fmla="val 47"/>
              <a:gd name="f169" fmla="val 66"/>
              <a:gd name="f170" fmla="val 65"/>
              <a:gd name="f171" fmla="val 48"/>
              <a:gd name="f172" fmla="val 152"/>
              <a:gd name="f173" fmla="val 144"/>
              <a:gd name="f174" fmla="val 138"/>
              <a:gd name="f175" fmla="val 137"/>
              <a:gd name="f176" fmla="val 123"/>
              <a:gd name="f177" fmla="val 121"/>
              <a:gd name="f178" fmla="val 127"/>
              <a:gd name="f179" fmla="val 174"/>
              <a:gd name="f180" fmla="val 177"/>
              <a:gd name="f181" fmla="val 175"/>
              <a:gd name="f182" fmla="val 54"/>
              <a:gd name="f183" fmla="val 63"/>
              <a:gd name="f184" fmla="val 82"/>
              <a:gd name="f185" fmla="val 79"/>
              <a:gd name="f186" fmla="val 107"/>
              <a:gd name="f187" fmla="val 44"/>
              <a:gd name="f188" fmla="val 128"/>
              <a:gd name="f189" fmla="val 171"/>
              <a:gd name="f190" fmla="val 185"/>
              <a:gd name="f191" fmla="val 191"/>
              <a:gd name="f192" fmla="val 197"/>
              <a:gd name="f193" fmla="val 195"/>
              <a:gd name="f194" fmla="val 168"/>
              <a:gd name="f195" fmla="val 157"/>
              <a:gd name="f196" fmla="val 90"/>
              <a:gd name="f197" fmla="val 93"/>
              <a:gd name="f198" fmla="val 164"/>
              <a:gd name="f199" fmla="val 170"/>
              <a:gd name="f200" fmla="val 135"/>
              <a:gd name="f201" fmla="val 83"/>
              <a:gd name="f202" fmla="val 155"/>
              <a:gd name="f203" fmla="val 166"/>
              <a:gd name="f204" fmla="val 81"/>
              <a:gd name="f205" fmla="val 97"/>
              <a:gd name="f206" fmla="val 110"/>
              <a:gd name="f207" fmla="val 133"/>
              <a:gd name="f208" fmla="val 139"/>
              <a:gd name="f209" fmla="val 84"/>
              <a:gd name="f210" fmla="val 73"/>
              <a:gd name="f211" fmla="val 55"/>
              <a:gd name="f212" fmla="val 52"/>
              <a:gd name="f213" fmla="+- 0 0 -90"/>
              <a:gd name="f214" fmla="*/ f3 1 217"/>
              <a:gd name="f215" fmla="*/ f4 1 294"/>
              <a:gd name="f216" fmla="val f5"/>
              <a:gd name="f217" fmla="val f6"/>
              <a:gd name="f218" fmla="val f7"/>
              <a:gd name="f219" fmla="*/ f213 f0 1"/>
              <a:gd name="f220" fmla="+- f218 0 f216"/>
              <a:gd name="f221" fmla="+- f217 0 f216"/>
              <a:gd name="f222" fmla="*/ f219 1 f2"/>
              <a:gd name="f223" fmla="*/ f221 1 217"/>
              <a:gd name="f224" fmla="*/ f220 1 294"/>
              <a:gd name="f225" fmla="*/ 69 f221 1"/>
              <a:gd name="f226" fmla="*/ 182 f220 1"/>
              <a:gd name="f227" fmla="*/ 35 f221 1"/>
              <a:gd name="f228" fmla="*/ 140 f220 1"/>
              <a:gd name="f229" fmla="*/ 45 f221 1"/>
              <a:gd name="f230" fmla="*/ 91 f220 1"/>
              <a:gd name="f231" fmla="*/ 72 f221 1"/>
              <a:gd name="f232" fmla="*/ 41 f220 1"/>
              <a:gd name="f233" fmla="*/ 89 f221 1"/>
              <a:gd name="f234" fmla="*/ 6 f220 1"/>
              <a:gd name="f235" fmla="*/ 165 f221 1"/>
              <a:gd name="f236" fmla="*/ 13 f220 1"/>
              <a:gd name="f237" fmla="*/ 212 f221 1"/>
              <a:gd name="f238" fmla="*/ 72 f220 1"/>
              <a:gd name="f239" fmla="*/ 204 f221 1"/>
              <a:gd name="f240" fmla="*/ 145 f220 1"/>
              <a:gd name="f241" fmla="*/ 153 f221 1"/>
              <a:gd name="f242" fmla="*/ 189 f220 1"/>
              <a:gd name="f243" fmla="*/ 117 f221 1"/>
              <a:gd name="f244" fmla="*/ 214 f220 1"/>
              <a:gd name="f245" fmla="*/ 136 f221 1"/>
              <a:gd name="f246" fmla="*/ 235 f220 1"/>
              <a:gd name="f247" fmla="*/ 203 f221 1"/>
              <a:gd name="f248" fmla="*/ 260 f220 1"/>
              <a:gd name="f249" fmla="*/ 206 f221 1"/>
              <a:gd name="f250" fmla="*/ 292 f220 1"/>
              <a:gd name="f251" fmla="*/ 20 f221 1"/>
              <a:gd name="f252" fmla="*/ 294 f220 1"/>
              <a:gd name="f253" fmla="*/ 6 f221 1"/>
              <a:gd name="f254" fmla="*/ 274 f220 1"/>
              <a:gd name="f255" fmla="*/ 75 f221 1"/>
              <a:gd name="f256" fmla="*/ 232 f220 1"/>
              <a:gd name="f257" fmla="*/ 100 f221 1"/>
              <a:gd name="f258" fmla="*/ 213 f220 1"/>
              <a:gd name="f259" fmla="*/ 95 f221 1"/>
              <a:gd name="f260" fmla="*/ 98 f220 1"/>
              <a:gd name="f261" fmla="*/ 142 f221 1"/>
              <a:gd name="f262" fmla="*/ 99 f220 1"/>
              <a:gd name="f263" fmla="*/ 111 f221 1"/>
              <a:gd name="f264" fmla="*/ 29 f220 1"/>
              <a:gd name="f265" fmla="*/ 87 f221 1"/>
              <a:gd name="f266" fmla="*/ 37 f220 1"/>
              <a:gd name="f267" fmla="*/ 103 f221 1"/>
              <a:gd name="f268" fmla="*/ 61 f220 1"/>
              <a:gd name="f269" fmla="*/ 163 f221 1"/>
              <a:gd name="f270" fmla="*/ 39 f220 1"/>
              <a:gd name="f271" fmla="*/ 141 f221 1"/>
              <a:gd name="f272" fmla="*/ 31 f220 1"/>
              <a:gd name="f273" fmla="*/ 145 f221 1"/>
              <a:gd name="f274" fmla="*/ 65 f220 1"/>
              <a:gd name="f275" fmla="*/ 150 f221 1"/>
              <a:gd name="f276" fmla="*/ 159 f220 1"/>
              <a:gd name="f277" fmla="*/ 123 f221 1"/>
              <a:gd name="f278" fmla="*/ 141 f220 1"/>
              <a:gd name="f279" fmla="*/ 175 f220 1"/>
              <a:gd name="f280" fmla="*/ 54 f221 1"/>
              <a:gd name="f281" fmla="*/ 130 f220 1"/>
              <a:gd name="f282" fmla="*/ 103 f220 1"/>
              <a:gd name="f283" fmla="*/ 42 f221 1"/>
              <a:gd name="f284" fmla="*/ 122 f220 1"/>
              <a:gd name="f285" fmla="*/ 171 f221 1"/>
              <a:gd name="f286" fmla="*/ 95 f220 1"/>
              <a:gd name="f287" fmla="*/ 191 f221 1"/>
              <a:gd name="f288" fmla="*/ 88 f220 1"/>
              <a:gd name="f289" fmla="*/ 184 f221 1"/>
              <a:gd name="f290" fmla="*/ 67 f220 1"/>
              <a:gd name="f291" fmla="*/ 159 f221 1"/>
              <a:gd name="f292" fmla="*/ 90 f220 1"/>
              <a:gd name="f293" fmla="*/ 96 f221 1"/>
              <a:gd name="f294" fmla="*/ 132 f220 1"/>
              <a:gd name="f295" fmla="*/ 155 f220 1"/>
              <a:gd name="f296" fmla="*/ 97 f221 1"/>
              <a:gd name="f297" fmla="*/ 165 f220 1"/>
              <a:gd name="f298" fmla="*/ 110 f220 1"/>
              <a:gd name="f299" fmla="*/ 152 f221 1"/>
              <a:gd name="f300" fmla="*/ 126 f220 1"/>
              <a:gd name="f301" fmla="*/ 189 f221 1"/>
              <a:gd name="f302" fmla="*/ 136 f220 1"/>
              <a:gd name="f303" fmla="*/ 81 f221 1"/>
              <a:gd name="f304" fmla="*/ 82 f220 1"/>
              <a:gd name="f305" fmla="*/ 64 f221 1"/>
              <a:gd name="f306" fmla="*/ 55 f220 1"/>
              <a:gd name="f307" fmla="*/ 53 f221 1"/>
              <a:gd name="f308" fmla="*/ 77 f220 1"/>
              <a:gd name="f309" fmla="+- f222 0 f1"/>
              <a:gd name="f310" fmla="*/ f225 1 217"/>
              <a:gd name="f311" fmla="*/ f226 1 294"/>
              <a:gd name="f312" fmla="*/ f227 1 217"/>
              <a:gd name="f313" fmla="*/ f228 1 294"/>
              <a:gd name="f314" fmla="*/ f229 1 217"/>
              <a:gd name="f315" fmla="*/ f230 1 294"/>
              <a:gd name="f316" fmla="*/ f231 1 217"/>
              <a:gd name="f317" fmla="*/ f232 1 294"/>
              <a:gd name="f318" fmla="*/ f233 1 217"/>
              <a:gd name="f319" fmla="*/ f234 1 294"/>
              <a:gd name="f320" fmla="*/ f235 1 217"/>
              <a:gd name="f321" fmla="*/ f236 1 294"/>
              <a:gd name="f322" fmla="*/ f237 1 217"/>
              <a:gd name="f323" fmla="*/ f238 1 294"/>
              <a:gd name="f324" fmla="*/ f239 1 217"/>
              <a:gd name="f325" fmla="*/ f240 1 294"/>
              <a:gd name="f326" fmla="*/ f241 1 217"/>
              <a:gd name="f327" fmla="*/ f242 1 294"/>
              <a:gd name="f328" fmla="*/ f243 1 217"/>
              <a:gd name="f329" fmla="*/ f244 1 294"/>
              <a:gd name="f330" fmla="*/ f245 1 217"/>
              <a:gd name="f331" fmla="*/ f246 1 294"/>
              <a:gd name="f332" fmla="*/ f247 1 217"/>
              <a:gd name="f333" fmla="*/ f248 1 294"/>
              <a:gd name="f334" fmla="*/ f249 1 217"/>
              <a:gd name="f335" fmla="*/ f250 1 294"/>
              <a:gd name="f336" fmla="*/ f251 1 217"/>
              <a:gd name="f337" fmla="*/ f252 1 294"/>
              <a:gd name="f338" fmla="*/ f253 1 217"/>
              <a:gd name="f339" fmla="*/ f254 1 294"/>
              <a:gd name="f340" fmla="*/ f255 1 217"/>
              <a:gd name="f341" fmla="*/ f256 1 294"/>
              <a:gd name="f342" fmla="*/ f257 1 217"/>
              <a:gd name="f343" fmla="*/ f258 1 294"/>
              <a:gd name="f344" fmla="*/ f259 1 217"/>
              <a:gd name="f345" fmla="*/ f260 1 294"/>
              <a:gd name="f346" fmla="*/ f261 1 217"/>
              <a:gd name="f347" fmla="*/ f262 1 294"/>
              <a:gd name="f348" fmla="*/ f263 1 217"/>
              <a:gd name="f349" fmla="*/ f264 1 294"/>
              <a:gd name="f350" fmla="*/ f265 1 217"/>
              <a:gd name="f351" fmla="*/ f266 1 294"/>
              <a:gd name="f352" fmla="*/ f267 1 217"/>
              <a:gd name="f353" fmla="*/ f268 1 294"/>
              <a:gd name="f354" fmla="*/ f269 1 217"/>
              <a:gd name="f355" fmla="*/ f270 1 294"/>
              <a:gd name="f356" fmla="*/ f271 1 217"/>
              <a:gd name="f357" fmla="*/ f272 1 294"/>
              <a:gd name="f358" fmla="*/ f273 1 217"/>
              <a:gd name="f359" fmla="*/ f274 1 294"/>
              <a:gd name="f360" fmla="*/ f275 1 217"/>
              <a:gd name="f361" fmla="*/ f276 1 294"/>
              <a:gd name="f362" fmla="*/ f277 1 217"/>
              <a:gd name="f363" fmla="*/ f278 1 294"/>
              <a:gd name="f364" fmla="*/ f279 1 294"/>
              <a:gd name="f365" fmla="*/ f280 1 217"/>
              <a:gd name="f366" fmla="*/ f281 1 294"/>
              <a:gd name="f367" fmla="*/ f282 1 294"/>
              <a:gd name="f368" fmla="*/ f283 1 217"/>
              <a:gd name="f369" fmla="*/ f284 1 294"/>
              <a:gd name="f370" fmla="*/ f285 1 217"/>
              <a:gd name="f371" fmla="*/ f286 1 294"/>
              <a:gd name="f372" fmla="*/ f287 1 217"/>
              <a:gd name="f373" fmla="*/ f288 1 294"/>
              <a:gd name="f374" fmla="*/ f289 1 217"/>
              <a:gd name="f375" fmla="*/ f290 1 294"/>
              <a:gd name="f376" fmla="*/ f291 1 217"/>
              <a:gd name="f377" fmla="*/ f292 1 294"/>
              <a:gd name="f378" fmla="*/ f293 1 217"/>
              <a:gd name="f379" fmla="*/ f294 1 294"/>
              <a:gd name="f380" fmla="*/ f295 1 294"/>
              <a:gd name="f381" fmla="*/ f296 1 217"/>
              <a:gd name="f382" fmla="*/ f297 1 294"/>
              <a:gd name="f383" fmla="*/ f298 1 294"/>
              <a:gd name="f384" fmla="*/ f299 1 217"/>
              <a:gd name="f385" fmla="*/ f300 1 294"/>
              <a:gd name="f386" fmla="*/ f301 1 217"/>
              <a:gd name="f387" fmla="*/ f302 1 294"/>
              <a:gd name="f388" fmla="*/ f303 1 217"/>
              <a:gd name="f389" fmla="*/ f304 1 294"/>
              <a:gd name="f390" fmla="*/ f305 1 217"/>
              <a:gd name="f391" fmla="*/ f306 1 294"/>
              <a:gd name="f392" fmla="*/ f307 1 217"/>
              <a:gd name="f393" fmla="*/ f308 1 294"/>
              <a:gd name="f394" fmla="*/ 0 1 f223"/>
              <a:gd name="f395" fmla="*/ f217 1 f223"/>
              <a:gd name="f396" fmla="*/ 0 1 f224"/>
              <a:gd name="f397" fmla="*/ f218 1 f224"/>
              <a:gd name="f398" fmla="*/ f310 1 f223"/>
              <a:gd name="f399" fmla="*/ f311 1 f224"/>
              <a:gd name="f400" fmla="*/ f312 1 f223"/>
              <a:gd name="f401" fmla="*/ f313 1 f224"/>
              <a:gd name="f402" fmla="*/ f314 1 f223"/>
              <a:gd name="f403" fmla="*/ f315 1 f224"/>
              <a:gd name="f404" fmla="*/ f316 1 f223"/>
              <a:gd name="f405" fmla="*/ f317 1 f224"/>
              <a:gd name="f406" fmla="*/ f318 1 f223"/>
              <a:gd name="f407" fmla="*/ f319 1 f224"/>
              <a:gd name="f408" fmla="*/ f320 1 f223"/>
              <a:gd name="f409" fmla="*/ f321 1 f224"/>
              <a:gd name="f410" fmla="*/ f322 1 f223"/>
              <a:gd name="f411" fmla="*/ f323 1 f224"/>
              <a:gd name="f412" fmla="*/ f324 1 f223"/>
              <a:gd name="f413" fmla="*/ f325 1 f224"/>
              <a:gd name="f414" fmla="*/ f326 1 f223"/>
              <a:gd name="f415" fmla="*/ f327 1 f224"/>
              <a:gd name="f416" fmla="*/ f328 1 f223"/>
              <a:gd name="f417" fmla="*/ f329 1 f224"/>
              <a:gd name="f418" fmla="*/ f330 1 f223"/>
              <a:gd name="f419" fmla="*/ f331 1 f224"/>
              <a:gd name="f420" fmla="*/ f332 1 f223"/>
              <a:gd name="f421" fmla="*/ f333 1 f224"/>
              <a:gd name="f422" fmla="*/ f334 1 f223"/>
              <a:gd name="f423" fmla="*/ f335 1 f224"/>
              <a:gd name="f424" fmla="*/ f336 1 f223"/>
              <a:gd name="f425" fmla="*/ f337 1 f224"/>
              <a:gd name="f426" fmla="*/ f338 1 f223"/>
              <a:gd name="f427" fmla="*/ f339 1 f224"/>
              <a:gd name="f428" fmla="*/ f340 1 f223"/>
              <a:gd name="f429" fmla="*/ f341 1 f224"/>
              <a:gd name="f430" fmla="*/ f342 1 f223"/>
              <a:gd name="f431" fmla="*/ f343 1 f224"/>
              <a:gd name="f432" fmla="*/ f344 1 f223"/>
              <a:gd name="f433" fmla="*/ f345 1 f224"/>
              <a:gd name="f434" fmla="*/ f346 1 f223"/>
              <a:gd name="f435" fmla="*/ f347 1 f224"/>
              <a:gd name="f436" fmla="*/ f348 1 f223"/>
              <a:gd name="f437" fmla="*/ f349 1 f224"/>
              <a:gd name="f438" fmla="*/ f350 1 f223"/>
              <a:gd name="f439" fmla="*/ f351 1 f224"/>
              <a:gd name="f440" fmla="*/ f352 1 f223"/>
              <a:gd name="f441" fmla="*/ f353 1 f224"/>
              <a:gd name="f442" fmla="*/ f354 1 f223"/>
              <a:gd name="f443" fmla="*/ f355 1 f224"/>
              <a:gd name="f444" fmla="*/ f356 1 f223"/>
              <a:gd name="f445" fmla="*/ f357 1 f224"/>
              <a:gd name="f446" fmla="*/ f358 1 f223"/>
              <a:gd name="f447" fmla="*/ f359 1 f224"/>
              <a:gd name="f448" fmla="*/ f360 1 f223"/>
              <a:gd name="f449" fmla="*/ f361 1 f224"/>
              <a:gd name="f450" fmla="*/ f362 1 f223"/>
              <a:gd name="f451" fmla="*/ f363 1 f224"/>
              <a:gd name="f452" fmla="*/ f364 1 f224"/>
              <a:gd name="f453" fmla="*/ f365 1 f223"/>
              <a:gd name="f454" fmla="*/ f366 1 f224"/>
              <a:gd name="f455" fmla="*/ f367 1 f224"/>
              <a:gd name="f456" fmla="*/ f368 1 f223"/>
              <a:gd name="f457" fmla="*/ f369 1 f224"/>
              <a:gd name="f458" fmla="*/ f370 1 f223"/>
              <a:gd name="f459" fmla="*/ f371 1 f224"/>
              <a:gd name="f460" fmla="*/ f372 1 f223"/>
              <a:gd name="f461" fmla="*/ f373 1 f224"/>
              <a:gd name="f462" fmla="*/ f374 1 f223"/>
              <a:gd name="f463" fmla="*/ f375 1 f224"/>
              <a:gd name="f464" fmla="*/ f376 1 f223"/>
              <a:gd name="f465" fmla="*/ f377 1 f224"/>
              <a:gd name="f466" fmla="*/ f378 1 f223"/>
              <a:gd name="f467" fmla="*/ f379 1 f224"/>
              <a:gd name="f468" fmla="*/ f380 1 f224"/>
              <a:gd name="f469" fmla="*/ f381 1 f223"/>
              <a:gd name="f470" fmla="*/ f382 1 f224"/>
              <a:gd name="f471" fmla="*/ f383 1 f224"/>
              <a:gd name="f472" fmla="*/ f384 1 f223"/>
              <a:gd name="f473" fmla="*/ f385 1 f224"/>
              <a:gd name="f474" fmla="*/ f386 1 f223"/>
              <a:gd name="f475" fmla="*/ f387 1 f224"/>
              <a:gd name="f476" fmla="*/ f388 1 f223"/>
              <a:gd name="f477" fmla="*/ f389 1 f224"/>
              <a:gd name="f478" fmla="*/ f390 1 f223"/>
              <a:gd name="f479" fmla="*/ f391 1 f224"/>
              <a:gd name="f480" fmla="*/ f392 1 f223"/>
              <a:gd name="f481" fmla="*/ f393 1 f224"/>
              <a:gd name="f482" fmla="*/ f394 f214 1"/>
              <a:gd name="f483" fmla="*/ f395 f214 1"/>
              <a:gd name="f484" fmla="*/ f397 f215 1"/>
              <a:gd name="f485" fmla="*/ f396 f215 1"/>
              <a:gd name="f486" fmla="*/ f398 f214 1"/>
              <a:gd name="f487" fmla="*/ f399 f215 1"/>
              <a:gd name="f488" fmla="*/ f400 f214 1"/>
              <a:gd name="f489" fmla="*/ f401 f215 1"/>
              <a:gd name="f490" fmla="*/ f402 f214 1"/>
              <a:gd name="f491" fmla="*/ f403 f215 1"/>
              <a:gd name="f492" fmla="*/ f404 f214 1"/>
              <a:gd name="f493" fmla="*/ f405 f215 1"/>
              <a:gd name="f494" fmla="*/ f406 f214 1"/>
              <a:gd name="f495" fmla="*/ f407 f215 1"/>
              <a:gd name="f496" fmla="*/ f408 f214 1"/>
              <a:gd name="f497" fmla="*/ f409 f215 1"/>
              <a:gd name="f498" fmla="*/ f410 f214 1"/>
              <a:gd name="f499" fmla="*/ f411 f215 1"/>
              <a:gd name="f500" fmla="*/ f412 f214 1"/>
              <a:gd name="f501" fmla="*/ f413 f215 1"/>
              <a:gd name="f502" fmla="*/ f414 f214 1"/>
              <a:gd name="f503" fmla="*/ f415 f215 1"/>
              <a:gd name="f504" fmla="*/ f416 f214 1"/>
              <a:gd name="f505" fmla="*/ f417 f215 1"/>
              <a:gd name="f506" fmla="*/ f418 f214 1"/>
              <a:gd name="f507" fmla="*/ f419 f215 1"/>
              <a:gd name="f508" fmla="*/ f420 f214 1"/>
              <a:gd name="f509" fmla="*/ f421 f215 1"/>
              <a:gd name="f510" fmla="*/ f422 f214 1"/>
              <a:gd name="f511" fmla="*/ f423 f215 1"/>
              <a:gd name="f512" fmla="*/ f424 f214 1"/>
              <a:gd name="f513" fmla="*/ f425 f215 1"/>
              <a:gd name="f514" fmla="*/ f426 f214 1"/>
              <a:gd name="f515" fmla="*/ f427 f215 1"/>
              <a:gd name="f516" fmla="*/ f428 f214 1"/>
              <a:gd name="f517" fmla="*/ f429 f215 1"/>
              <a:gd name="f518" fmla="*/ f430 f214 1"/>
              <a:gd name="f519" fmla="*/ f431 f215 1"/>
              <a:gd name="f520" fmla="*/ f432 f214 1"/>
              <a:gd name="f521" fmla="*/ f433 f215 1"/>
              <a:gd name="f522" fmla="*/ f434 f214 1"/>
              <a:gd name="f523" fmla="*/ f435 f215 1"/>
              <a:gd name="f524" fmla="*/ f436 f214 1"/>
              <a:gd name="f525" fmla="*/ f437 f215 1"/>
              <a:gd name="f526" fmla="*/ f438 f214 1"/>
              <a:gd name="f527" fmla="*/ f439 f215 1"/>
              <a:gd name="f528" fmla="*/ f440 f214 1"/>
              <a:gd name="f529" fmla="*/ f441 f215 1"/>
              <a:gd name="f530" fmla="*/ f442 f214 1"/>
              <a:gd name="f531" fmla="*/ f443 f215 1"/>
              <a:gd name="f532" fmla="*/ f444 f214 1"/>
              <a:gd name="f533" fmla="*/ f445 f215 1"/>
              <a:gd name="f534" fmla="*/ f446 f214 1"/>
              <a:gd name="f535" fmla="*/ f447 f215 1"/>
              <a:gd name="f536" fmla="*/ f448 f214 1"/>
              <a:gd name="f537" fmla="*/ f449 f215 1"/>
              <a:gd name="f538" fmla="*/ f450 f214 1"/>
              <a:gd name="f539" fmla="*/ f451 f215 1"/>
              <a:gd name="f540" fmla="*/ f452 f215 1"/>
              <a:gd name="f541" fmla="*/ f453 f214 1"/>
              <a:gd name="f542" fmla="*/ f454 f215 1"/>
              <a:gd name="f543" fmla="*/ f455 f215 1"/>
              <a:gd name="f544" fmla="*/ f456 f214 1"/>
              <a:gd name="f545" fmla="*/ f457 f215 1"/>
              <a:gd name="f546" fmla="*/ f458 f214 1"/>
              <a:gd name="f547" fmla="*/ f459 f215 1"/>
              <a:gd name="f548" fmla="*/ f460 f214 1"/>
              <a:gd name="f549" fmla="*/ f461 f215 1"/>
              <a:gd name="f550" fmla="*/ f462 f214 1"/>
              <a:gd name="f551" fmla="*/ f463 f215 1"/>
              <a:gd name="f552" fmla="*/ f464 f214 1"/>
              <a:gd name="f553" fmla="*/ f465 f215 1"/>
              <a:gd name="f554" fmla="*/ f466 f214 1"/>
              <a:gd name="f555" fmla="*/ f467 f215 1"/>
              <a:gd name="f556" fmla="*/ f468 f215 1"/>
              <a:gd name="f557" fmla="*/ f469 f214 1"/>
              <a:gd name="f558" fmla="*/ f470 f215 1"/>
              <a:gd name="f559" fmla="*/ f471 f215 1"/>
              <a:gd name="f560" fmla="*/ f472 f214 1"/>
              <a:gd name="f561" fmla="*/ f473 f215 1"/>
              <a:gd name="f562" fmla="*/ f474 f214 1"/>
              <a:gd name="f563" fmla="*/ f475 f215 1"/>
              <a:gd name="f564" fmla="*/ f476 f214 1"/>
              <a:gd name="f565" fmla="*/ f477 f215 1"/>
              <a:gd name="f566" fmla="*/ f478 f214 1"/>
              <a:gd name="f567" fmla="*/ f479 f215 1"/>
              <a:gd name="f568" fmla="*/ f480 f214 1"/>
              <a:gd name="f569" fmla="*/ f481 f21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309">
                <a:pos x="f486" y="f487"/>
              </a:cxn>
              <a:cxn ang="f309">
                <a:pos x="f488" y="f489"/>
              </a:cxn>
              <a:cxn ang="f309">
                <a:pos x="f490" y="f491"/>
              </a:cxn>
              <a:cxn ang="f309">
                <a:pos x="f492" y="f493"/>
              </a:cxn>
              <a:cxn ang="f309">
                <a:pos x="f494" y="f495"/>
              </a:cxn>
              <a:cxn ang="f309">
                <a:pos x="f496" y="f497"/>
              </a:cxn>
              <a:cxn ang="f309">
                <a:pos x="f498" y="f499"/>
              </a:cxn>
              <a:cxn ang="f309">
                <a:pos x="f500" y="f501"/>
              </a:cxn>
              <a:cxn ang="f309">
                <a:pos x="f502" y="f503"/>
              </a:cxn>
              <a:cxn ang="f309">
                <a:pos x="f504" y="f505"/>
              </a:cxn>
              <a:cxn ang="f309">
                <a:pos x="f506" y="f507"/>
              </a:cxn>
              <a:cxn ang="f309">
                <a:pos x="f508" y="f509"/>
              </a:cxn>
              <a:cxn ang="f309">
                <a:pos x="f510" y="f511"/>
              </a:cxn>
              <a:cxn ang="f309">
                <a:pos x="f512" y="f513"/>
              </a:cxn>
              <a:cxn ang="f309">
                <a:pos x="f514" y="f515"/>
              </a:cxn>
              <a:cxn ang="f309">
                <a:pos x="f516" y="f517"/>
              </a:cxn>
              <a:cxn ang="f309">
                <a:pos x="f518" y="f519"/>
              </a:cxn>
              <a:cxn ang="f309">
                <a:pos x="f520" y="f521"/>
              </a:cxn>
              <a:cxn ang="f309">
                <a:pos x="f522" y="f523"/>
              </a:cxn>
              <a:cxn ang="f309">
                <a:pos x="f520" y="f521"/>
              </a:cxn>
              <a:cxn ang="f309">
                <a:pos x="f524" y="f525"/>
              </a:cxn>
              <a:cxn ang="f309">
                <a:pos x="f526" y="f527"/>
              </a:cxn>
              <a:cxn ang="f309">
                <a:pos x="f528" y="f529"/>
              </a:cxn>
              <a:cxn ang="f309">
                <a:pos x="f530" y="f531"/>
              </a:cxn>
              <a:cxn ang="f309">
                <a:pos x="f532" y="f533"/>
              </a:cxn>
              <a:cxn ang="f309">
                <a:pos x="f534" y="f535"/>
              </a:cxn>
              <a:cxn ang="f309">
                <a:pos x="f536" y="f537"/>
              </a:cxn>
              <a:cxn ang="f309">
                <a:pos x="f538" y="f539"/>
              </a:cxn>
              <a:cxn ang="f309">
                <a:pos x="f522" y="f540"/>
              </a:cxn>
              <a:cxn ang="f309">
                <a:pos x="f541" y="f542"/>
              </a:cxn>
              <a:cxn ang="f309">
                <a:pos x="f516" y="f543"/>
              </a:cxn>
              <a:cxn ang="f309">
                <a:pos x="f544" y="f545"/>
              </a:cxn>
              <a:cxn ang="f309">
                <a:pos x="f546" y="f547"/>
              </a:cxn>
              <a:cxn ang="f309">
                <a:pos x="f548" y="f549"/>
              </a:cxn>
              <a:cxn ang="f309">
                <a:pos x="f550" y="f551"/>
              </a:cxn>
              <a:cxn ang="f309">
                <a:pos x="f552" y="f553"/>
              </a:cxn>
              <a:cxn ang="f309">
                <a:pos x="f546" y="f547"/>
              </a:cxn>
              <a:cxn ang="f309">
                <a:pos x="f554" y="f555"/>
              </a:cxn>
              <a:cxn ang="f309">
                <a:pos x="f516" y="f556"/>
              </a:cxn>
              <a:cxn ang="f309">
                <a:pos x="f557" y="f558"/>
              </a:cxn>
              <a:cxn ang="f309">
                <a:pos x="f530" y="f559"/>
              </a:cxn>
              <a:cxn ang="f309">
                <a:pos x="f560" y="f561"/>
              </a:cxn>
              <a:cxn ang="f309">
                <a:pos x="f562" y="f563"/>
              </a:cxn>
              <a:cxn ang="f309">
                <a:pos x="f530" y="f559"/>
              </a:cxn>
              <a:cxn ang="f309">
                <a:pos x="f564" y="f565"/>
              </a:cxn>
              <a:cxn ang="f309">
                <a:pos x="f566" y="f567"/>
              </a:cxn>
              <a:cxn ang="f309">
                <a:pos x="f568" y="f569"/>
              </a:cxn>
            </a:cxnLst>
            <a:rect l="f482" t="f485" r="f483" b="f484"/>
            <a:pathLst>
              <a:path w="217" h="294">
                <a:moveTo>
                  <a:pt x="f8" y="f9"/>
                </a:moveTo>
                <a:cubicBezTo>
                  <a:pt x="f10" y="f11"/>
                  <a:pt x="f12" y="f13"/>
                  <a:pt x="f14" y="f15"/>
                </a:cubicBezTo>
                <a:cubicBezTo>
                  <a:pt x="f16" y="f17"/>
                  <a:pt x="f18" y="f19"/>
                  <a:pt x="f20" y="f21"/>
                </a:cubicBezTo>
                <a:cubicBezTo>
                  <a:pt x="f22" y="f23"/>
                  <a:pt x="f24" y="f25"/>
                  <a:pt x="f26" y="f27"/>
                </a:cubicBezTo>
                <a:cubicBezTo>
                  <a:pt x="f28" y="f29"/>
                  <a:pt x="f30" y="f31"/>
                  <a:pt x="f32" y="f33"/>
                </a:cubicBezTo>
                <a:cubicBezTo>
                  <a:pt x="f34" y="f35"/>
                  <a:pt x="f30" y="f36"/>
                  <a:pt x="f37" y="f38"/>
                </a:cubicBezTo>
                <a:cubicBezTo>
                  <a:pt x="f39" y="f12"/>
                  <a:pt x="f40" y="f41"/>
                  <a:pt x="f42" y="f43"/>
                </a:cubicBezTo>
                <a:cubicBezTo>
                  <a:pt x="f44" y="f45"/>
                  <a:pt x="f22" y="f46"/>
                  <a:pt x="f47" y="f48"/>
                </a:cubicBezTo>
                <a:cubicBezTo>
                  <a:pt x="f49" y="f39"/>
                  <a:pt x="f50" y="f51"/>
                  <a:pt x="f52" y="f53"/>
                </a:cubicBezTo>
                <a:cubicBezTo>
                  <a:pt x="f12" y="f54"/>
                  <a:pt x="f55" y="f56"/>
                  <a:pt x="f57" y="f58"/>
                </a:cubicBezTo>
                <a:cubicBezTo>
                  <a:pt x="f59" y="f5"/>
                  <a:pt x="f60" y="f58"/>
                  <a:pt x="f61" y="f40"/>
                </a:cubicBezTo>
                <a:cubicBezTo>
                  <a:pt x="f29" y="f54"/>
                  <a:pt x="f62" y="f63"/>
                  <a:pt x="f64" y="f65"/>
                </a:cubicBezTo>
                <a:cubicBezTo>
                  <a:pt x="f66" y="f67"/>
                  <a:pt x="f9" y="f39"/>
                  <a:pt x="f68" y="f22"/>
                </a:cubicBezTo>
                <a:cubicBezTo>
                  <a:pt x="f69" y="f22"/>
                  <a:pt x="f70" y="f16"/>
                  <a:pt x="f71" y="f47"/>
                </a:cubicBezTo>
                <a:cubicBezTo>
                  <a:pt x="f72" y="f55"/>
                  <a:pt x="f73" y="f74"/>
                  <a:pt x="f75" y="f76"/>
                </a:cubicBezTo>
                <a:cubicBezTo>
                  <a:pt x="f77" y="f60"/>
                  <a:pt x="f78" y="f79"/>
                  <a:pt x="f80" y="f21"/>
                </a:cubicBezTo>
                <a:cubicBezTo>
                  <a:pt x="f81" y="f82"/>
                  <a:pt x="f9" y="f83"/>
                  <a:pt x="f64" y="f84"/>
                </a:cubicBezTo>
                <a:cubicBezTo>
                  <a:pt x="f85" y="f86"/>
                  <a:pt x="f64" y="f9"/>
                  <a:pt x="f87" y="f11"/>
                </a:cubicBezTo>
                <a:cubicBezTo>
                  <a:pt x="f88" y="f81"/>
                  <a:pt x="f89" y="f90"/>
                  <a:pt x="f91" y="f92"/>
                </a:cubicBezTo>
                <a:cubicBezTo>
                  <a:pt x="f91" y="f90"/>
                  <a:pt x="f93" y="f80"/>
                  <a:pt x="f93" y="f94"/>
                </a:cubicBezTo>
                <a:cubicBezTo>
                  <a:pt x="f31" y="f95"/>
                  <a:pt x="f21" y="f96"/>
                  <a:pt x="f83" y="f97"/>
                </a:cubicBezTo>
                <a:cubicBezTo>
                  <a:pt x="f19" y="f98"/>
                  <a:pt x="f99" y="f100"/>
                  <a:pt x="f29" y="f101"/>
                </a:cubicBezTo>
                <a:cubicBezTo>
                  <a:pt x="f25" y="f102"/>
                  <a:pt x="f84" y="f103"/>
                  <a:pt x="f64" y="f104"/>
                </a:cubicBezTo>
                <a:cubicBezTo>
                  <a:pt x="f105" y="f106"/>
                  <a:pt x="f107" y="f108"/>
                  <a:pt x="f109" y="f110"/>
                </a:cubicBezTo>
                <a:cubicBezTo>
                  <a:pt x="f70" y="f111"/>
                  <a:pt x="f71" y="f112"/>
                  <a:pt x="f94" y="f113"/>
                </a:cubicBezTo>
                <a:cubicBezTo>
                  <a:pt x="f6" y="f114"/>
                  <a:pt x="f94" y="f115"/>
                  <a:pt x="f77" y="f116"/>
                </a:cubicBezTo>
                <a:cubicBezTo>
                  <a:pt x="f96" y="f117"/>
                  <a:pt x="f107" y="f7"/>
                  <a:pt x="f118" y="f7"/>
                </a:cubicBezTo>
                <a:cubicBezTo>
                  <a:pt x="f31" y="f7"/>
                  <a:pt x="f119" y="f7"/>
                  <a:pt x="f67" y="f7"/>
                </a:cubicBezTo>
                <a:cubicBezTo>
                  <a:pt x="f120" y="f7"/>
                  <a:pt x="f120" y="f7"/>
                  <a:pt x="f121" y="f7"/>
                </a:cubicBezTo>
                <a:cubicBezTo>
                  <a:pt x="f122" y="f7"/>
                  <a:pt x="f5" y="f123"/>
                  <a:pt x="f58" y="f124"/>
                </a:cubicBezTo>
                <a:cubicBezTo>
                  <a:pt x="f65" y="f125"/>
                  <a:pt x="f40" y="f126"/>
                  <a:pt x="f127" y="f106"/>
                </a:cubicBezTo>
                <a:cubicBezTo>
                  <a:pt x="f128" y="f129"/>
                  <a:pt x="f130" y="f102"/>
                  <a:pt x="f131" y="f132"/>
                </a:cubicBezTo>
                <a:cubicBezTo>
                  <a:pt x="f133" y="f134"/>
                  <a:pt x="f135" y="f136"/>
                  <a:pt x="f22" y="f73"/>
                </a:cubicBezTo>
                <a:cubicBezTo>
                  <a:pt x="f137" y="f95"/>
                  <a:pt x="f131" y="f77"/>
                  <a:pt x="f138" y="f78"/>
                </a:cubicBezTo>
                <a:cubicBezTo>
                  <a:pt x="f36" y="f109"/>
                  <a:pt x="f139" y="f75"/>
                  <a:pt x="f8" y="f9"/>
                </a:cubicBezTo>
                <a:close/>
                <a:moveTo>
                  <a:pt x="f140" y="f141"/>
                </a:moveTo>
                <a:cubicBezTo>
                  <a:pt x="f142" y="f143"/>
                  <a:pt x="f59" y="f144"/>
                  <a:pt x="f91" y="f144"/>
                </a:cubicBezTo>
                <a:cubicBezTo>
                  <a:pt x="f31" y="f144"/>
                  <a:pt x="f145" y="f35"/>
                  <a:pt x="f145" y="f146"/>
                </a:cubicBezTo>
                <a:cubicBezTo>
                  <a:pt x="f147" y="f148"/>
                  <a:pt x="f149" y="f131"/>
                  <a:pt x="f150" y="f151"/>
                </a:cubicBezTo>
                <a:cubicBezTo>
                  <a:pt x="f76" y="f151"/>
                  <a:pt x="f140" y="f55"/>
                  <a:pt x="f140" y="f141"/>
                </a:cubicBezTo>
                <a:close/>
                <a:moveTo>
                  <a:pt x="f60" y="f152"/>
                </a:moveTo>
                <a:cubicBezTo>
                  <a:pt x="f153" y="f44"/>
                  <a:pt x="f154" y="f42"/>
                  <a:pt x="f143" y="f155"/>
                </a:cubicBezTo>
                <a:cubicBezTo>
                  <a:pt x="f156" y="f51"/>
                  <a:pt x="f36" y="f120"/>
                  <a:pt x="f140" y="f34"/>
                </a:cubicBezTo>
                <a:cubicBezTo>
                  <a:pt x="f57" y="f40"/>
                  <a:pt x="f148" y="f28"/>
                  <a:pt x="f157" y="f127"/>
                </a:cubicBezTo>
                <a:cubicBezTo>
                  <a:pt x="f158" y="f152"/>
                  <a:pt x="f10" y="f159"/>
                  <a:pt x="f141" y="f160"/>
                </a:cubicBezTo>
                <a:cubicBezTo>
                  <a:pt x="f146" y="f135"/>
                  <a:pt x="f36" y="f20"/>
                  <a:pt x="f161" y="f20"/>
                </a:cubicBezTo>
                <a:cubicBezTo>
                  <a:pt x="f154" y="f160"/>
                  <a:pt x="f162" y="f18"/>
                  <a:pt x="f60" y="f152"/>
                </a:cubicBezTo>
                <a:close/>
                <a:moveTo>
                  <a:pt x="f163" y="f45"/>
                </a:moveTo>
                <a:cubicBezTo>
                  <a:pt x="f163" y="f164"/>
                  <a:pt x="f83" y="f155"/>
                  <a:pt x="f84" y="f30"/>
                </a:cubicBezTo>
                <a:cubicBezTo>
                  <a:pt x="f165" y="f32"/>
                  <a:pt x="f21" y="f30"/>
                  <a:pt x="f88" y="f39"/>
                </a:cubicBezTo>
                <a:cubicBezTo>
                  <a:pt x="f166" y="f167"/>
                  <a:pt x="f149" y="f168"/>
                  <a:pt x="f149" y="f18"/>
                </a:cubicBezTo>
                <a:cubicBezTo>
                  <a:pt x="f149" y="f135"/>
                  <a:pt x="f145" y="f169"/>
                  <a:pt x="f21" y="f170"/>
                </a:cubicBezTo>
                <a:cubicBezTo>
                  <a:pt x="f87" y="f130"/>
                  <a:pt x="f163" y="f171"/>
                  <a:pt x="f163" y="f45"/>
                </a:cubicBezTo>
                <a:close/>
                <a:moveTo>
                  <a:pt x="f165" y="f19"/>
                </a:moveTo>
                <a:cubicBezTo>
                  <a:pt x="f165" y="f172"/>
                  <a:pt x="f21" y="f173"/>
                  <a:pt x="f174" y="f175"/>
                </a:cubicBezTo>
                <a:cubicBezTo>
                  <a:pt x="f29" y="f166"/>
                  <a:pt x="f176" y="f174"/>
                  <a:pt x="f176" y="f88"/>
                </a:cubicBezTo>
                <a:cubicBezTo>
                  <a:pt x="f177" y="f99"/>
                  <a:pt x="f177" y="f82"/>
                  <a:pt x="f178" y="f86"/>
                </a:cubicBezTo>
                <a:cubicBezTo>
                  <a:pt x="f89" y="f179"/>
                  <a:pt x="f29" y="f180"/>
                  <a:pt x="f145" y="f181"/>
                </a:cubicBezTo>
                <a:cubicBezTo>
                  <a:pt x="f23" y="f179"/>
                  <a:pt x="f165" y="f86"/>
                  <a:pt x="f165" y="f19"/>
                </a:cubicBezTo>
                <a:close/>
                <a:moveTo>
                  <a:pt x="f182" y="f89"/>
                </a:moveTo>
                <a:cubicBezTo>
                  <a:pt x="f183" y="f89"/>
                  <a:pt x="f131" y="f33"/>
                  <a:pt x="f12" y="f91"/>
                </a:cubicBezTo>
                <a:cubicBezTo>
                  <a:pt x="f184" y="f162"/>
                  <a:pt x="f185" y="f8"/>
                  <a:pt x="f131" y="f161"/>
                </a:cubicBezTo>
                <a:cubicBezTo>
                  <a:pt x="f169" y="f36"/>
                  <a:pt x="f16" y="f36"/>
                  <a:pt x="f171" y="f186"/>
                </a:cubicBezTo>
                <a:cubicBezTo>
                  <a:pt x="f24" y="f143"/>
                  <a:pt x="f44" y="f60"/>
                  <a:pt x="f24" y="f144"/>
                </a:cubicBezTo>
                <a:cubicBezTo>
                  <a:pt x="f187" y="f188"/>
                  <a:pt x="f128" y="f89"/>
                  <a:pt x="f182" y="f89"/>
                </a:cubicBezTo>
                <a:close/>
                <a:moveTo>
                  <a:pt x="f189" y="f140"/>
                </a:moveTo>
                <a:cubicBezTo>
                  <a:pt x="f189" y="f140"/>
                  <a:pt x="f189" y="f74"/>
                  <a:pt x="f17" y="f74"/>
                </a:cubicBezTo>
                <a:cubicBezTo>
                  <a:pt x="f66" y="f142"/>
                  <a:pt x="f190" y="f10"/>
                  <a:pt x="f191" y="f158"/>
                </a:cubicBezTo>
                <a:cubicBezTo>
                  <a:pt x="f81" y="f55"/>
                  <a:pt x="f192" y="f12"/>
                  <a:pt x="f193" y="f131"/>
                </a:cubicBezTo>
                <a:cubicBezTo>
                  <a:pt x="f90" y="f49"/>
                  <a:pt x="f13" y="f41"/>
                  <a:pt x="f92" y="f41"/>
                </a:cubicBezTo>
                <a:cubicBezTo>
                  <a:pt x="f181" y="f169"/>
                  <a:pt x="f194" y="f49"/>
                  <a:pt x="f82" y="f131"/>
                </a:cubicBezTo>
                <a:cubicBezTo>
                  <a:pt x="f87" y="f12"/>
                  <a:pt x="f195" y="f55"/>
                  <a:pt x="f19" y="f196"/>
                </a:cubicBezTo>
                <a:cubicBezTo>
                  <a:pt x="f82" y="f197"/>
                  <a:pt x="f198" y="f197"/>
                  <a:pt x="f85" y="f140"/>
                </a:cubicBezTo>
                <a:cubicBezTo>
                  <a:pt x="f194" y="f140"/>
                  <a:pt x="f199" y="f140"/>
                  <a:pt x="f189" y="f140"/>
                </a:cubicBezTo>
                <a:close/>
                <a:moveTo>
                  <a:pt x="f59" y="f175"/>
                </a:moveTo>
                <a:cubicBezTo>
                  <a:pt x="f139" y="f200"/>
                  <a:pt x="f146" y="f166"/>
                  <a:pt x="f74" y="f149"/>
                </a:cubicBezTo>
                <a:cubicBezTo>
                  <a:pt x="f140" y="f149"/>
                  <a:pt x="f10" y="f31"/>
                  <a:pt x="f38" y="f149"/>
                </a:cubicBezTo>
                <a:cubicBezTo>
                  <a:pt x="f201" y="f174"/>
                  <a:pt x="f119" y="f173"/>
                  <a:pt x="f131" y="f202"/>
                </a:cubicBezTo>
                <a:cubicBezTo>
                  <a:pt x="f151" y="f83"/>
                  <a:pt x="f131" y="f203"/>
                  <a:pt x="f204" y="f86"/>
                </a:cubicBezTo>
                <a:cubicBezTo>
                  <a:pt x="f148" y="f17"/>
                  <a:pt x="f10" y="f199"/>
                  <a:pt x="f205" y="f64"/>
                </a:cubicBezTo>
                <a:cubicBezTo>
                  <a:pt x="f8" y="f195"/>
                  <a:pt x="f76" y="f23"/>
                  <a:pt x="f59" y="f175"/>
                </a:cubicBezTo>
                <a:close/>
                <a:moveTo>
                  <a:pt x="f163" y="f206"/>
                </a:moveTo>
                <a:cubicBezTo>
                  <a:pt x="f163" y="f143"/>
                  <a:pt x="f163" y="f143"/>
                  <a:pt x="f163" y="f35"/>
                </a:cubicBezTo>
                <a:cubicBezTo>
                  <a:pt x="f195" y="f35"/>
                  <a:pt x="f62" y="f177"/>
                  <a:pt x="f172" y="f61"/>
                </a:cubicBezTo>
                <a:cubicBezTo>
                  <a:pt x="f195" y="f207"/>
                  <a:pt x="f198" y="f208"/>
                  <a:pt x="f17" y="f145"/>
                </a:cubicBezTo>
                <a:cubicBezTo>
                  <a:pt x="f2" y="f173"/>
                  <a:pt x="f118" y="f145"/>
                  <a:pt x="f11" y="f29"/>
                </a:cubicBezTo>
                <a:cubicBezTo>
                  <a:pt x="f75" y="f31"/>
                  <a:pt x="f191" y="f176"/>
                  <a:pt x="f92" y="f150"/>
                </a:cubicBezTo>
                <a:cubicBezTo>
                  <a:pt x="f66" y="f162"/>
                  <a:pt x="f199" y="f154"/>
                  <a:pt x="f163" y="f206"/>
                </a:cubicBezTo>
                <a:close/>
                <a:moveTo>
                  <a:pt x="f47" y="f148"/>
                </a:moveTo>
                <a:cubicBezTo>
                  <a:pt x="f119" y="f55"/>
                  <a:pt x="f12" y="f209"/>
                  <a:pt x="f204" y="f184"/>
                </a:cubicBezTo>
                <a:cubicBezTo>
                  <a:pt x="f201" y="f185"/>
                  <a:pt x="f148" y="f151"/>
                  <a:pt x="f209" y="f50"/>
                </a:cubicBezTo>
                <a:cubicBezTo>
                  <a:pt x="f204" y="f183"/>
                  <a:pt x="f210" y="f18"/>
                  <a:pt x="f137" y="f211"/>
                </a:cubicBezTo>
                <a:cubicBezTo>
                  <a:pt x="f18" y="f212"/>
                  <a:pt x="f43" y="f211"/>
                  <a:pt x="f168" y="f20"/>
                </a:cubicBezTo>
                <a:cubicBezTo>
                  <a:pt x="f37" y="f169"/>
                  <a:pt x="f152" y="f210"/>
                  <a:pt x="f159" y="f52"/>
                </a:cubicBezTo>
                <a:cubicBezTo>
                  <a:pt x="f160" y="f204"/>
                  <a:pt x="f169" y="f201"/>
                  <a:pt x="f47" y="f148"/>
                </a:cubicBez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182880" tIns="91440" rIns="182880" bIns="91440" anchor="t" anchorCtr="0" compatLnSpc="1">
            <a:noAutofit/>
          </a:bodyPr>
          <a:lstStyle/>
          <a:p>
            <a:pPr algn="r" defTabSz="1828755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ES" sz="2801" kern="0">
              <a:solidFill>
                <a:srgbClr val="000000"/>
              </a:solidFill>
              <a:latin typeface="Arial"/>
              <a:ea typeface="Arial"/>
              <a:cs typeface="B Nazanin" panose="00000400000000000000" pitchFamily="2" charset="-78"/>
            </a:endParaRPr>
          </a:p>
        </p:txBody>
      </p:sp>
      <p:sp>
        <p:nvSpPr>
          <p:cNvPr id="11" name="Freeform 57">
            <a:extLst>
              <a:ext uri="{FF2B5EF4-FFF2-40B4-BE49-F238E27FC236}">
                <a16:creationId xmlns:a16="http://schemas.microsoft.com/office/drawing/2014/main" id="{C3B8D4CD-F497-4057-AD91-21FAA6E738A1}"/>
              </a:ext>
            </a:extLst>
          </p:cNvPr>
          <p:cNvSpPr/>
          <p:nvPr/>
        </p:nvSpPr>
        <p:spPr>
          <a:xfrm>
            <a:off x="1372843" y="8096800"/>
            <a:ext cx="384032" cy="841400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76"/>
              <a:gd name="f7" fmla="val 191"/>
              <a:gd name="f8" fmla="val 32"/>
              <a:gd name="f9" fmla="val 95"/>
              <a:gd name="f10" fmla="val 82"/>
              <a:gd name="f11" fmla="val 70"/>
              <a:gd name="f12" fmla="val 58"/>
              <a:gd name="f13" fmla="val 31"/>
              <a:gd name="f14" fmla="val 57"/>
              <a:gd name="f15" fmla="val 20"/>
              <a:gd name="f16" fmla="val 56"/>
              <a:gd name="f17" fmla="val 45"/>
              <a:gd name="f18" fmla="val 33"/>
              <a:gd name="f19" fmla="val 21"/>
              <a:gd name="f20" fmla="val 10"/>
              <a:gd name="f21" fmla="val 1"/>
              <a:gd name="f22" fmla="val 29"/>
              <a:gd name="f23" fmla="val 36"/>
              <a:gd name="f24" fmla="val 42"/>
              <a:gd name="f25" fmla="val 48"/>
              <a:gd name="f26" fmla="val 54"/>
              <a:gd name="f27" fmla="val 2"/>
              <a:gd name="f28" fmla="val 8"/>
              <a:gd name="f29" fmla="val 22"/>
              <a:gd name="f30" fmla="val 50"/>
              <a:gd name="f31" fmla="val 55"/>
              <a:gd name="f32" fmla="val 49"/>
              <a:gd name="f33" fmla="val 47"/>
              <a:gd name="f34" fmla="val 59"/>
              <a:gd name="f35" fmla="val 60"/>
              <a:gd name="f36" fmla="val 44"/>
              <a:gd name="f37" fmla="val 71"/>
              <a:gd name="f38" fmla="val 83"/>
              <a:gd name="f39" fmla="val 52"/>
              <a:gd name="f40" fmla="val 66"/>
              <a:gd name="f41" fmla="val 73"/>
              <a:gd name="f42" fmla="val 98"/>
              <a:gd name="f43" fmla="val 104"/>
              <a:gd name="f44" fmla="val 123"/>
              <a:gd name="f45" fmla="val 142"/>
              <a:gd name="f46" fmla="val 75"/>
              <a:gd name="f47" fmla="val 161"/>
              <a:gd name="f48" fmla="val 164"/>
              <a:gd name="f49" fmla="val 168"/>
              <a:gd name="f50" fmla="val 170"/>
              <a:gd name="f51" fmla="val 61"/>
              <a:gd name="f52" fmla="val 177"/>
              <a:gd name="f53" fmla="val 51"/>
              <a:gd name="f54" fmla="val 183"/>
              <a:gd name="f55" fmla="val 190"/>
              <a:gd name="f56" fmla="val 39"/>
              <a:gd name="f57" fmla="val 37"/>
              <a:gd name="f58" fmla="val 35"/>
              <a:gd name="f59" fmla="val 25"/>
              <a:gd name="f60" fmla="val 15"/>
              <a:gd name="f61" fmla="val 5"/>
              <a:gd name="f62" fmla="val 3"/>
              <a:gd name="f63" fmla="val 4"/>
              <a:gd name="f64" fmla="val 17"/>
              <a:gd name="f65" fmla="val 24"/>
              <a:gd name="f66" fmla="val 38"/>
              <a:gd name="f67" fmla="val 9"/>
              <a:gd name="f68" fmla="val 34"/>
              <a:gd name="f69" fmla="val 11"/>
              <a:gd name="f70" fmla="val 30"/>
              <a:gd name="f71" fmla="val 16"/>
              <a:gd name="f72" fmla="val 19"/>
              <a:gd name="f73" fmla="val 23"/>
              <a:gd name="f74" fmla="val 12"/>
              <a:gd name="f75" fmla="val 137"/>
              <a:gd name="f76" fmla="val 7"/>
              <a:gd name="f77" fmla="val 6"/>
              <a:gd name="f78" fmla="val 143"/>
              <a:gd name="f79" fmla="val 148"/>
              <a:gd name="f80" fmla="val 154"/>
              <a:gd name="f81" fmla="val 165"/>
              <a:gd name="f82" fmla="val 13"/>
              <a:gd name="f83" fmla="val 172"/>
              <a:gd name="f84" fmla="val 27"/>
              <a:gd name="f85" fmla="val 176"/>
              <a:gd name="f86" fmla="val 179"/>
              <a:gd name="f87" fmla="val 174"/>
              <a:gd name="f88" fmla="val 169"/>
              <a:gd name="f89" fmla="val 162"/>
              <a:gd name="f90" fmla="val 160"/>
              <a:gd name="f91" fmla="val 158"/>
              <a:gd name="f92" fmla="val 151"/>
              <a:gd name="f93" fmla="val 144"/>
              <a:gd name="f94" fmla="val 132"/>
              <a:gd name="f95" fmla="val 122"/>
              <a:gd name="f96" fmla="val 40"/>
              <a:gd name="f97" fmla="val 113"/>
              <a:gd name="f98" fmla="val 41"/>
              <a:gd name="f99" fmla="+- 0 0 -90"/>
              <a:gd name="f100" fmla="*/ f3 1 76"/>
              <a:gd name="f101" fmla="*/ f4 1 191"/>
              <a:gd name="f102" fmla="val f5"/>
              <a:gd name="f103" fmla="val f6"/>
              <a:gd name="f104" fmla="val f7"/>
              <a:gd name="f105" fmla="*/ f99 f0 1"/>
              <a:gd name="f106" fmla="+- f104 0 f102"/>
              <a:gd name="f107" fmla="+- f103 0 f102"/>
              <a:gd name="f108" fmla="*/ f105 1 f2"/>
              <a:gd name="f109" fmla="*/ f107 1 76"/>
              <a:gd name="f110" fmla="*/ f106 1 191"/>
              <a:gd name="f111" fmla="*/ 32 f107 1"/>
              <a:gd name="f112" fmla="*/ 95 f106 1"/>
              <a:gd name="f113" fmla="*/ 58 f106 1"/>
              <a:gd name="f114" fmla="*/ 31 f107 1"/>
              <a:gd name="f115" fmla="*/ 57 f106 1"/>
              <a:gd name="f116" fmla="*/ 20 f107 1"/>
              <a:gd name="f117" fmla="*/ 45 f106 1"/>
              <a:gd name="f118" fmla="*/ 10 f106 1"/>
              <a:gd name="f119" fmla="*/ 29 f107 1"/>
              <a:gd name="f120" fmla="*/ 0 f106 1"/>
              <a:gd name="f121" fmla="*/ 48 f107 1"/>
              <a:gd name="f122" fmla="*/ 56 f107 1"/>
              <a:gd name="f123" fmla="*/ 8 f106 1"/>
              <a:gd name="f124" fmla="*/ 50 f106 1"/>
              <a:gd name="f125" fmla="*/ 49 f107 1"/>
              <a:gd name="f126" fmla="*/ 45 f107 1"/>
              <a:gd name="f127" fmla="*/ 60 f106 1"/>
              <a:gd name="f128" fmla="*/ 44 f107 1"/>
              <a:gd name="f129" fmla="*/ 66 f107 1"/>
              <a:gd name="f130" fmla="*/ 76 f107 1"/>
              <a:gd name="f131" fmla="*/ 104 f106 1"/>
              <a:gd name="f132" fmla="*/ 75 f107 1"/>
              <a:gd name="f133" fmla="*/ 161 f106 1"/>
              <a:gd name="f134" fmla="*/ 71 f107 1"/>
              <a:gd name="f135" fmla="*/ 170 f106 1"/>
              <a:gd name="f136" fmla="*/ 42 f107 1"/>
              <a:gd name="f137" fmla="*/ 190 f106 1"/>
              <a:gd name="f138" fmla="*/ 35 f107 1"/>
              <a:gd name="f139" fmla="*/ 5 f107 1"/>
              <a:gd name="f140" fmla="*/ 1 f107 1"/>
              <a:gd name="f141" fmla="*/ 10 f107 1"/>
              <a:gd name="f142" fmla="*/ 38 f107 1"/>
              <a:gd name="f143" fmla="*/ 9 f106 1"/>
              <a:gd name="f144" fmla="*/ 30 f107 1"/>
              <a:gd name="f145" fmla="*/ 16 f106 1"/>
              <a:gd name="f146" fmla="*/ 23 f106 1"/>
              <a:gd name="f147" fmla="*/ 9 f107 1"/>
              <a:gd name="f148" fmla="*/ 137 f106 1"/>
              <a:gd name="f149" fmla="*/ 6 f107 1"/>
              <a:gd name="f150" fmla="*/ 154 f106 1"/>
              <a:gd name="f151" fmla="*/ 13 f107 1"/>
              <a:gd name="f152" fmla="*/ 168 f106 1"/>
              <a:gd name="f153" fmla="*/ 34 f107 1"/>
              <a:gd name="f154" fmla="*/ 180 f106 1"/>
              <a:gd name="f155" fmla="*/ 179 f106 1"/>
              <a:gd name="f156" fmla="*/ 164 f106 1"/>
              <a:gd name="f157" fmla="*/ 158 f106 1"/>
              <a:gd name="f158" fmla="*/ 37 f107 1"/>
              <a:gd name="f159" fmla="*/ 132 f106 1"/>
              <a:gd name="f160" fmla="*/ 41 f107 1"/>
              <a:gd name="f161" fmla="+- f108 0 f1"/>
              <a:gd name="f162" fmla="*/ f111 1 76"/>
              <a:gd name="f163" fmla="*/ f112 1 191"/>
              <a:gd name="f164" fmla="*/ f113 1 191"/>
              <a:gd name="f165" fmla="*/ f114 1 76"/>
              <a:gd name="f166" fmla="*/ f115 1 191"/>
              <a:gd name="f167" fmla="*/ f116 1 76"/>
              <a:gd name="f168" fmla="*/ f117 1 191"/>
              <a:gd name="f169" fmla="*/ f118 1 191"/>
              <a:gd name="f170" fmla="*/ f119 1 76"/>
              <a:gd name="f171" fmla="*/ f120 1 191"/>
              <a:gd name="f172" fmla="*/ f121 1 76"/>
              <a:gd name="f173" fmla="*/ f122 1 76"/>
              <a:gd name="f174" fmla="*/ f123 1 191"/>
              <a:gd name="f175" fmla="*/ f124 1 191"/>
              <a:gd name="f176" fmla="*/ f125 1 76"/>
              <a:gd name="f177" fmla="*/ f126 1 76"/>
              <a:gd name="f178" fmla="*/ f127 1 191"/>
              <a:gd name="f179" fmla="*/ f128 1 76"/>
              <a:gd name="f180" fmla="*/ f129 1 76"/>
              <a:gd name="f181" fmla="*/ f130 1 76"/>
              <a:gd name="f182" fmla="*/ f131 1 191"/>
              <a:gd name="f183" fmla="*/ f132 1 76"/>
              <a:gd name="f184" fmla="*/ f133 1 191"/>
              <a:gd name="f185" fmla="*/ f134 1 76"/>
              <a:gd name="f186" fmla="*/ f135 1 191"/>
              <a:gd name="f187" fmla="*/ f136 1 76"/>
              <a:gd name="f188" fmla="*/ f137 1 191"/>
              <a:gd name="f189" fmla="*/ f138 1 76"/>
              <a:gd name="f190" fmla="*/ f139 1 76"/>
              <a:gd name="f191" fmla="*/ f140 1 76"/>
              <a:gd name="f192" fmla="*/ f141 1 76"/>
              <a:gd name="f193" fmla="*/ f142 1 76"/>
              <a:gd name="f194" fmla="*/ f143 1 191"/>
              <a:gd name="f195" fmla="*/ f144 1 76"/>
              <a:gd name="f196" fmla="*/ f145 1 191"/>
              <a:gd name="f197" fmla="*/ f146 1 191"/>
              <a:gd name="f198" fmla="*/ f147 1 76"/>
              <a:gd name="f199" fmla="*/ f148 1 191"/>
              <a:gd name="f200" fmla="*/ f149 1 76"/>
              <a:gd name="f201" fmla="*/ f150 1 191"/>
              <a:gd name="f202" fmla="*/ f151 1 76"/>
              <a:gd name="f203" fmla="*/ f152 1 191"/>
              <a:gd name="f204" fmla="*/ f153 1 76"/>
              <a:gd name="f205" fmla="*/ f154 1 191"/>
              <a:gd name="f206" fmla="*/ f155 1 191"/>
              <a:gd name="f207" fmla="*/ f156 1 191"/>
              <a:gd name="f208" fmla="*/ f157 1 191"/>
              <a:gd name="f209" fmla="*/ f158 1 76"/>
              <a:gd name="f210" fmla="*/ f159 1 191"/>
              <a:gd name="f211" fmla="*/ f160 1 76"/>
              <a:gd name="f212" fmla="*/ 0 1 f109"/>
              <a:gd name="f213" fmla="*/ f103 1 f109"/>
              <a:gd name="f214" fmla="*/ 0 1 f110"/>
              <a:gd name="f215" fmla="*/ f104 1 f110"/>
              <a:gd name="f216" fmla="*/ f162 1 f109"/>
              <a:gd name="f217" fmla="*/ f163 1 f110"/>
              <a:gd name="f218" fmla="*/ f164 1 f110"/>
              <a:gd name="f219" fmla="*/ f165 1 f109"/>
              <a:gd name="f220" fmla="*/ f166 1 f110"/>
              <a:gd name="f221" fmla="*/ f167 1 f109"/>
              <a:gd name="f222" fmla="*/ f168 1 f110"/>
              <a:gd name="f223" fmla="*/ f169 1 f110"/>
              <a:gd name="f224" fmla="*/ f170 1 f109"/>
              <a:gd name="f225" fmla="*/ f171 1 f110"/>
              <a:gd name="f226" fmla="*/ f172 1 f109"/>
              <a:gd name="f227" fmla="*/ f173 1 f109"/>
              <a:gd name="f228" fmla="*/ f174 1 f110"/>
              <a:gd name="f229" fmla="*/ f175 1 f110"/>
              <a:gd name="f230" fmla="*/ f176 1 f109"/>
              <a:gd name="f231" fmla="*/ f177 1 f109"/>
              <a:gd name="f232" fmla="*/ f178 1 f110"/>
              <a:gd name="f233" fmla="*/ f179 1 f109"/>
              <a:gd name="f234" fmla="*/ f180 1 f109"/>
              <a:gd name="f235" fmla="*/ f181 1 f109"/>
              <a:gd name="f236" fmla="*/ f182 1 f110"/>
              <a:gd name="f237" fmla="*/ f183 1 f109"/>
              <a:gd name="f238" fmla="*/ f184 1 f110"/>
              <a:gd name="f239" fmla="*/ f185 1 f109"/>
              <a:gd name="f240" fmla="*/ f186 1 f110"/>
              <a:gd name="f241" fmla="*/ f187 1 f109"/>
              <a:gd name="f242" fmla="*/ f188 1 f110"/>
              <a:gd name="f243" fmla="*/ f189 1 f109"/>
              <a:gd name="f244" fmla="*/ f190 1 f109"/>
              <a:gd name="f245" fmla="*/ f191 1 f109"/>
              <a:gd name="f246" fmla="*/ f192 1 f109"/>
              <a:gd name="f247" fmla="*/ f193 1 f109"/>
              <a:gd name="f248" fmla="*/ f194 1 f110"/>
              <a:gd name="f249" fmla="*/ f195 1 f109"/>
              <a:gd name="f250" fmla="*/ f196 1 f110"/>
              <a:gd name="f251" fmla="*/ f197 1 f110"/>
              <a:gd name="f252" fmla="*/ f198 1 f109"/>
              <a:gd name="f253" fmla="*/ f199 1 f110"/>
              <a:gd name="f254" fmla="*/ f200 1 f109"/>
              <a:gd name="f255" fmla="*/ f201 1 f110"/>
              <a:gd name="f256" fmla="*/ f202 1 f109"/>
              <a:gd name="f257" fmla="*/ f203 1 f110"/>
              <a:gd name="f258" fmla="*/ f204 1 f109"/>
              <a:gd name="f259" fmla="*/ f205 1 f110"/>
              <a:gd name="f260" fmla="*/ f206 1 f110"/>
              <a:gd name="f261" fmla="*/ f207 1 f110"/>
              <a:gd name="f262" fmla="*/ f208 1 f110"/>
              <a:gd name="f263" fmla="*/ f209 1 f109"/>
              <a:gd name="f264" fmla="*/ f210 1 f110"/>
              <a:gd name="f265" fmla="*/ f211 1 f109"/>
              <a:gd name="f266" fmla="*/ f212 f100 1"/>
              <a:gd name="f267" fmla="*/ f213 f100 1"/>
              <a:gd name="f268" fmla="*/ f215 f101 1"/>
              <a:gd name="f269" fmla="*/ f214 f101 1"/>
              <a:gd name="f270" fmla="*/ f216 f100 1"/>
              <a:gd name="f271" fmla="*/ f217 f101 1"/>
              <a:gd name="f272" fmla="*/ f218 f101 1"/>
              <a:gd name="f273" fmla="*/ f219 f100 1"/>
              <a:gd name="f274" fmla="*/ f220 f101 1"/>
              <a:gd name="f275" fmla="*/ f221 f100 1"/>
              <a:gd name="f276" fmla="*/ f222 f101 1"/>
              <a:gd name="f277" fmla="*/ f223 f101 1"/>
              <a:gd name="f278" fmla="*/ f224 f100 1"/>
              <a:gd name="f279" fmla="*/ f225 f101 1"/>
              <a:gd name="f280" fmla="*/ f226 f100 1"/>
              <a:gd name="f281" fmla="*/ f227 f100 1"/>
              <a:gd name="f282" fmla="*/ f228 f101 1"/>
              <a:gd name="f283" fmla="*/ f229 f101 1"/>
              <a:gd name="f284" fmla="*/ f230 f100 1"/>
              <a:gd name="f285" fmla="*/ f231 f100 1"/>
              <a:gd name="f286" fmla="*/ f232 f101 1"/>
              <a:gd name="f287" fmla="*/ f233 f100 1"/>
              <a:gd name="f288" fmla="*/ f234 f100 1"/>
              <a:gd name="f289" fmla="*/ f235 f100 1"/>
              <a:gd name="f290" fmla="*/ f236 f101 1"/>
              <a:gd name="f291" fmla="*/ f237 f100 1"/>
              <a:gd name="f292" fmla="*/ f238 f101 1"/>
              <a:gd name="f293" fmla="*/ f239 f100 1"/>
              <a:gd name="f294" fmla="*/ f240 f101 1"/>
              <a:gd name="f295" fmla="*/ f241 f100 1"/>
              <a:gd name="f296" fmla="*/ f242 f101 1"/>
              <a:gd name="f297" fmla="*/ f243 f100 1"/>
              <a:gd name="f298" fmla="*/ f244 f100 1"/>
              <a:gd name="f299" fmla="*/ f245 f100 1"/>
              <a:gd name="f300" fmla="*/ f246 f100 1"/>
              <a:gd name="f301" fmla="*/ f247 f100 1"/>
              <a:gd name="f302" fmla="*/ f248 f101 1"/>
              <a:gd name="f303" fmla="*/ f249 f100 1"/>
              <a:gd name="f304" fmla="*/ f250 f101 1"/>
              <a:gd name="f305" fmla="*/ f251 f101 1"/>
              <a:gd name="f306" fmla="*/ f252 f100 1"/>
              <a:gd name="f307" fmla="*/ f253 f101 1"/>
              <a:gd name="f308" fmla="*/ f254 f100 1"/>
              <a:gd name="f309" fmla="*/ f255 f101 1"/>
              <a:gd name="f310" fmla="*/ f256 f100 1"/>
              <a:gd name="f311" fmla="*/ f257 f101 1"/>
              <a:gd name="f312" fmla="*/ f258 f100 1"/>
              <a:gd name="f313" fmla="*/ f259 f101 1"/>
              <a:gd name="f314" fmla="*/ f260 f101 1"/>
              <a:gd name="f315" fmla="*/ f261 f101 1"/>
              <a:gd name="f316" fmla="*/ f262 f101 1"/>
              <a:gd name="f317" fmla="*/ f263 f100 1"/>
              <a:gd name="f318" fmla="*/ f264 f101 1"/>
              <a:gd name="f319" fmla="*/ f265 f100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61">
                <a:pos x="f270" y="f271"/>
              </a:cxn>
              <a:cxn ang="f161">
                <a:pos x="f270" y="f272"/>
              </a:cxn>
              <a:cxn ang="f161">
                <a:pos x="f273" y="f274"/>
              </a:cxn>
              <a:cxn ang="f161">
                <a:pos x="f275" y="f276"/>
              </a:cxn>
              <a:cxn ang="f161">
                <a:pos x="f275" y="f277"/>
              </a:cxn>
              <a:cxn ang="f161">
                <a:pos x="f278" y="f279"/>
              </a:cxn>
              <a:cxn ang="f161">
                <a:pos x="f280" y="f279"/>
              </a:cxn>
              <a:cxn ang="f161">
                <a:pos x="f281" y="f282"/>
              </a:cxn>
              <a:cxn ang="f161">
                <a:pos x="f281" y="f283"/>
              </a:cxn>
              <a:cxn ang="f161">
                <a:pos x="f284" y="f274"/>
              </a:cxn>
              <a:cxn ang="f161">
                <a:pos x="f285" y="f286"/>
              </a:cxn>
              <a:cxn ang="f161">
                <a:pos x="f287" y="f271"/>
              </a:cxn>
              <a:cxn ang="f161">
                <a:pos x="f288" y="f271"/>
              </a:cxn>
              <a:cxn ang="f161">
                <a:pos x="f289" y="f290"/>
              </a:cxn>
              <a:cxn ang="f161">
                <a:pos x="f291" y="f292"/>
              </a:cxn>
              <a:cxn ang="f161">
                <a:pos x="f293" y="f294"/>
              </a:cxn>
              <a:cxn ang="f161">
                <a:pos x="f295" y="f296"/>
              </a:cxn>
              <a:cxn ang="f161">
                <a:pos x="f297" y="f296"/>
              </a:cxn>
              <a:cxn ang="f161">
                <a:pos x="f298" y="f294"/>
              </a:cxn>
              <a:cxn ang="f161">
                <a:pos x="f299" y="f292"/>
              </a:cxn>
              <a:cxn ang="f161">
                <a:pos x="f299" y="f290"/>
              </a:cxn>
              <a:cxn ang="f161">
                <a:pos x="f300" y="f271"/>
              </a:cxn>
              <a:cxn ang="f161">
                <a:pos x="f270" y="f271"/>
              </a:cxn>
              <a:cxn ang="f161">
                <a:pos x="f301" y="f302"/>
              </a:cxn>
              <a:cxn ang="f161">
                <a:pos x="f303" y="f304"/>
              </a:cxn>
              <a:cxn ang="f161">
                <a:pos x="f301" y="f305"/>
              </a:cxn>
              <a:cxn ang="f161">
                <a:pos x="f285" y="f304"/>
              </a:cxn>
              <a:cxn ang="f161">
                <a:pos x="f301" y="f302"/>
              </a:cxn>
              <a:cxn ang="f161">
                <a:pos x="f306" y="f307"/>
              </a:cxn>
              <a:cxn ang="f161">
                <a:pos x="f308" y="f307"/>
              </a:cxn>
              <a:cxn ang="f161">
                <a:pos x="f308" y="f309"/>
              </a:cxn>
              <a:cxn ang="f161">
                <a:pos x="f310" y="f311"/>
              </a:cxn>
              <a:cxn ang="f161">
                <a:pos x="f312" y="f313"/>
              </a:cxn>
              <a:cxn ang="f161">
                <a:pos x="f312" y="f314"/>
              </a:cxn>
              <a:cxn ang="f161">
                <a:pos x="f310" y="f315"/>
              </a:cxn>
              <a:cxn ang="f161">
                <a:pos x="f306" y="f316"/>
              </a:cxn>
              <a:cxn ang="f161">
                <a:pos x="f306" y="f307"/>
              </a:cxn>
              <a:cxn ang="f161">
                <a:pos x="f317" y="f318"/>
              </a:cxn>
              <a:cxn ang="f161">
                <a:pos x="f301" y="f318"/>
              </a:cxn>
              <a:cxn ang="f161">
                <a:pos x="f319" y="f290"/>
              </a:cxn>
              <a:cxn ang="f161">
                <a:pos x="f297" y="f290"/>
              </a:cxn>
              <a:cxn ang="f161">
                <a:pos x="f317" y="f318"/>
              </a:cxn>
            </a:cxnLst>
            <a:rect l="f266" t="f269" r="f267" b="f268"/>
            <a:pathLst>
              <a:path w="76" h="191">
                <a:moveTo>
                  <a:pt x="f8" y="f9"/>
                </a:moveTo>
                <a:cubicBezTo>
                  <a:pt x="f8" y="f10"/>
                  <a:pt x="f8" y="f11"/>
                  <a:pt x="f8" y="f12"/>
                </a:cubicBezTo>
                <a:cubicBezTo>
                  <a:pt x="f13" y="f14"/>
                  <a:pt x="f13" y="f14"/>
                  <a:pt x="f13" y="f14"/>
                </a:cubicBezTo>
                <a:cubicBezTo>
                  <a:pt x="f15" y="f16"/>
                  <a:pt x="f15" y="f16"/>
                  <a:pt x="f15" y="f17"/>
                </a:cubicBezTo>
                <a:cubicBezTo>
                  <a:pt x="f15" y="f18"/>
                  <a:pt x="f15" y="f19"/>
                  <a:pt x="f15" y="f20"/>
                </a:cubicBezTo>
                <a:cubicBezTo>
                  <a:pt x="f15" y="f21"/>
                  <a:pt x="f19" y="f5"/>
                  <a:pt x="f22" y="f5"/>
                </a:cubicBezTo>
                <a:cubicBezTo>
                  <a:pt x="f23" y="f5"/>
                  <a:pt x="f24" y="f5"/>
                  <a:pt x="f25" y="f5"/>
                </a:cubicBezTo>
                <a:cubicBezTo>
                  <a:pt x="f26" y="f5"/>
                  <a:pt x="f16" y="f27"/>
                  <a:pt x="f16" y="f28"/>
                </a:cubicBezTo>
                <a:cubicBezTo>
                  <a:pt x="f16" y="f29"/>
                  <a:pt x="f16" y="f23"/>
                  <a:pt x="f16" y="f30"/>
                </a:cubicBezTo>
                <a:cubicBezTo>
                  <a:pt x="f16" y="f31"/>
                  <a:pt x="f26" y="f14"/>
                  <a:pt x="f32" y="f14"/>
                </a:cubicBezTo>
                <a:cubicBezTo>
                  <a:pt x="f33" y="f14"/>
                  <a:pt x="f17" y="f34"/>
                  <a:pt x="f17" y="f35"/>
                </a:cubicBezTo>
                <a:cubicBezTo>
                  <a:pt x="f36" y="f37"/>
                  <a:pt x="f36" y="f38"/>
                  <a:pt x="f36" y="f9"/>
                </a:cubicBezTo>
                <a:cubicBezTo>
                  <a:pt x="f39" y="f9"/>
                  <a:pt x="f34" y="f9"/>
                  <a:pt x="f40" y="f9"/>
                </a:cubicBezTo>
                <a:cubicBezTo>
                  <a:pt x="f41" y="f9"/>
                  <a:pt x="f6" y="f42"/>
                  <a:pt x="f6" y="f43"/>
                </a:cubicBezTo>
                <a:cubicBezTo>
                  <a:pt x="f6" y="f44"/>
                  <a:pt x="f6" y="f45"/>
                  <a:pt x="f46" y="f47"/>
                </a:cubicBezTo>
                <a:cubicBezTo>
                  <a:pt x="f46" y="f48"/>
                  <a:pt x="f41" y="f49"/>
                  <a:pt x="f37" y="f50"/>
                </a:cubicBezTo>
                <a:cubicBezTo>
                  <a:pt x="f51" y="f52"/>
                  <a:pt x="f53" y="f54"/>
                  <a:pt x="f24" y="f55"/>
                </a:cubicBezTo>
                <a:cubicBezTo>
                  <a:pt x="f56" y="f7"/>
                  <a:pt x="f57" y="f7"/>
                  <a:pt x="f58" y="f55"/>
                </a:cubicBezTo>
                <a:cubicBezTo>
                  <a:pt x="f59" y="f54"/>
                  <a:pt x="f60" y="f52"/>
                  <a:pt x="f61" y="f50"/>
                </a:cubicBezTo>
                <a:cubicBezTo>
                  <a:pt x="f62" y="f49"/>
                  <a:pt x="f21" y="f48"/>
                  <a:pt x="f21" y="f47"/>
                </a:cubicBezTo>
                <a:cubicBezTo>
                  <a:pt x="f5" y="f45"/>
                  <a:pt x="f21" y="f44"/>
                  <a:pt x="f21" y="f43"/>
                </a:cubicBezTo>
                <a:cubicBezTo>
                  <a:pt x="f21" y="f42"/>
                  <a:pt x="f63" y="f9"/>
                  <a:pt x="f20" y="f9"/>
                </a:cubicBezTo>
                <a:cubicBezTo>
                  <a:pt x="f64" y="f9"/>
                  <a:pt x="f65" y="f9"/>
                  <a:pt x="f8" y="f9"/>
                </a:cubicBezTo>
                <a:close/>
                <a:moveTo>
                  <a:pt x="f66" y="f67"/>
                </a:moveTo>
                <a:cubicBezTo>
                  <a:pt x="f68" y="f67"/>
                  <a:pt x="f13" y="f69"/>
                  <a:pt x="f70" y="f71"/>
                </a:cubicBezTo>
                <a:cubicBezTo>
                  <a:pt x="f70" y="f72"/>
                  <a:pt x="f68" y="f73"/>
                  <a:pt x="f66" y="f73"/>
                </a:cubicBezTo>
                <a:cubicBezTo>
                  <a:pt x="f24" y="f73"/>
                  <a:pt x="f17" y="f19"/>
                  <a:pt x="f17" y="f71"/>
                </a:cubicBezTo>
                <a:cubicBezTo>
                  <a:pt x="f17" y="f74"/>
                  <a:pt x="f24" y="f20"/>
                  <a:pt x="f66" y="f67"/>
                </a:cubicBezTo>
                <a:close/>
                <a:moveTo>
                  <a:pt x="f67" y="f75"/>
                </a:moveTo>
                <a:cubicBezTo>
                  <a:pt x="f28" y="f75"/>
                  <a:pt x="f76" y="f75"/>
                  <a:pt x="f77" y="f75"/>
                </a:cubicBezTo>
                <a:cubicBezTo>
                  <a:pt x="f77" y="f78"/>
                  <a:pt x="f76" y="f79"/>
                  <a:pt x="f77" y="f80"/>
                </a:cubicBezTo>
                <a:cubicBezTo>
                  <a:pt x="f61" y="f47"/>
                  <a:pt x="f76" y="f81"/>
                  <a:pt x="f82" y="f49"/>
                </a:cubicBezTo>
                <a:cubicBezTo>
                  <a:pt x="f15" y="f83"/>
                  <a:pt x="f84" y="f85"/>
                  <a:pt x="f68" y="f2"/>
                </a:cubicBezTo>
                <a:cubicBezTo>
                  <a:pt x="f68" y="f2"/>
                  <a:pt x="f68" y="f2"/>
                  <a:pt x="f68" y="f86"/>
                </a:cubicBezTo>
                <a:cubicBezTo>
                  <a:pt x="f84" y="f87"/>
                  <a:pt x="f15" y="f88"/>
                  <a:pt x="f82" y="f48"/>
                </a:cubicBezTo>
                <a:cubicBezTo>
                  <a:pt x="f69" y="f89"/>
                  <a:pt x="f67" y="f90"/>
                  <a:pt x="f67" y="f91"/>
                </a:cubicBezTo>
                <a:cubicBezTo>
                  <a:pt x="f67" y="f92"/>
                  <a:pt x="f67" y="f93"/>
                  <a:pt x="f67" y="f75"/>
                </a:cubicBezTo>
                <a:close/>
                <a:moveTo>
                  <a:pt x="f57" y="f94"/>
                </a:moveTo>
                <a:cubicBezTo>
                  <a:pt x="f66" y="f94"/>
                  <a:pt x="f66" y="f94"/>
                  <a:pt x="f66" y="f94"/>
                </a:cubicBezTo>
                <a:cubicBezTo>
                  <a:pt x="f56" y="f95"/>
                  <a:pt x="f96" y="f97"/>
                  <a:pt x="f98" y="f43"/>
                </a:cubicBezTo>
                <a:cubicBezTo>
                  <a:pt x="f56" y="f43"/>
                  <a:pt x="f66" y="f43"/>
                  <a:pt x="f58" y="f43"/>
                </a:cubicBezTo>
                <a:cubicBezTo>
                  <a:pt x="f23" y="f97"/>
                  <a:pt x="f57" y="f95"/>
                  <a:pt x="f57" y="f94"/>
                </a:cubicBez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182880" tIns="91440" rIns="182880" bIns="91440" anchor="t" anchorCtr="0" compatLnSpc="1">
            <a:noAutofit/>
          </a:bodyPr>
          <a:lstStyle/>
          <a:p>
            <a:pPr algn="r" defTabSz="1828755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ES" sz="2801" kern="0">
              <a:solidFill>
                <a:srgbClr val="000000"/>
              </a:solidFill>
              <a:latin typeface="Arial"/>
              <a:ea typeface="Arial"/>
              <a:cs typeface="B Nazanin" panose="00000400000000000000" pitchFamily="2" charset="-78"/>
            </a:endParaRPr>
          </a:p>
        </p:txBody>
      </p:sp>
      <p:sp>
        <p:nvSpPr>
          <p:cNvPr id="12" name="Freeform 59">
            <a:extLst>
              <a:ext uri="{FF2B5EF4-FFF2-40B4-BE49-F238E27FC236}">
                <a16:creationId xmlns:a16="http://schemas.microsoft.com/office/drawing/2014/main" id="{4EFBA912-7791-A1C4-D542-E551855559AE}"/>
              </a:ext>
            </a:extLst>
          </p:cNvPr>
          <p:cNvSpPr/>
          <p:nvPr/>
        </p:nvSpPr>
        <p:spPr>
          <a:xfrm>
            <a:off x="1758297" y="8083710"/>
            <a:ext cx="428343" cy="824181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85"/>
              <a:gd name="f7" fmla="val 187"/>
              <a:gd name="f8" fmla="val 49"/>
              <a:gd name="f9" fmla="val 89"/>
              <a:gd name="f10" fmla="val 103"/>
              <a:gd name="f11" fmla="val 116"/>
              <a:gd name="f12" fmla="val 130"/>
              <a:gd name="f13" fmla="val 51"/>
              <a:gd name="f14" fmla="val 53"/>
              <a:gd name="f15" fmla="val 54"/>
              <a:gd name="f16" fmla="val 58"/>
              <a:gd name="f17" fmla="val 131"/>
              <a:gd name="f18" fmla="val 60"/>
              <a:gd name="f19" fmla="val 132"/>
              <a:gd name="f20" fmla="val 136"/>
              <a:gd name="f21" fmla="val 151"/>
              <a:gd name="f22" fmla="val 167"/>
              <a:gd name="f23" fmla="val 182"/>
              <a:gd name="f24" fmla="val 186"/>
              <a:gd name="f25" fmla="val 55"/>
              <a:gd name="f26" fmla="val 46"/>
              <a:gd name="f27" fmla="val 38"/>
              <a:gd name="f28" fmla="val 30"/>
              <a:gd name="f29" fmla="val 26"/>
              <a:gd name="f30" fmla="val 24"/>
              <a:gd name="f31" fmla="val 185"/>
              <a:gd name="f32" fmla="val 181"/>
              <a:gd name="f33" fmla="val 152"/>
              <a:gd name="f34" fmla="val 137"/>
              <a:gd name="f35" fmla="val 133"/>
              <a:gd name="f36" fmla="val 27"/>
              <a:gd name="f37" fmla="val 31"/>
              <a:gd name="f38" fmla="val 32"/>
              <a:gd name="f39" fmla="val 34"/>
              <a:gd name="f40" fmla="val 36"/>
              <a:gd name="f41" fmla="val 28"/>
              <a:gd name="f42" fmla="val 19"/>
              <a:gd name="f43" fmla="val 11"/>
              <a:gd name="f44" fmla="val 88"/>
              <a:gd name="f45" fmla="val 3"/>
              <a:gd name="f46" fmla="val 86"/>
              <a:gd name="f47" fmla="val 78"/>
              <a:gd name="f48" fmla="val 18"/>
              <a:gd name="f49" fmla="val 8"/>
              <a:gd name="f50" fmla="val 7"/>
              <a:gd name="f51" fmla="val 1"/>
              <a:gd name="f52" fmla="val 17"/>
              <a:gd name="f53" fmla="val 21"/>
              <a:gd name="f54" fmla="val 42"/>
              <a:gd name="f55" fmla="val 62"/>
              <a:gd name="f56" fmla="val 23"/>
              <a:gd name="f57" fmla="val 39"/>
              <a:gd name="f58" fmla="val 44"/>
              <a:gd name="f59" fmla="val 50"/>
              <a:gd name="f60" fmla="val 63"/>
              <a:gd name="f61" fmla="val 56"/>
              <a:gd name="f62" fmla="val 61"/>
              <a:gd name="f63" fmla="val 67"/>
              <a:gd name="f64" fmla="val 79"/>
              <a:gd name="f65" fmla="val 2"/>
              <a:gd name="f66" fmla="val 82"/>
              <a:gd name="f67" fmla="val 75"/>
              <a:gd name="f68" fmla="val 66"/>
              <a:gd name="f69" fmla="val 145"/>
              <a:gd name="f70" fmla="val 155"/>
              <a:gd name="f71" fmla="val 164"/>
              <a:gd name="f72" fmla="val 173"/>
              <a:gd name="f73" fmla="+- 0 0 -90"/>
              <a:gd name="f74" fmla="*/ f3 1 85"/>
              <a:gd name="f75" fmla="*/ f4 1 187"/>
              <a:gd name="f76" fmla="val f5"/>
              <a:gd name="f77" fmla="val f6"/>
              <a:gd name="f78" fmla="val f7"/>
              <a:gd name="f79" fmla="*/ f73 f0 1"/>
              <a:gd name="f80" fmla="+- f78 0 f76"/>
              <a:gd name="f81" fmla="+- f77 0 f76"/>
              <a:gd name="f82" fmla="*/ f79 1 f2"/>
              <a:gd name="f83" fmla="*/ f81 1 85"/>
              <a:gd name="f84" fmla="*/ f80 1 187"/>
              <a:gd name="f85" fmla="*/ 49 f81 1"/>
              <a:gd name="f86" fmla="*/ 89 f80 1"/>
              <a:gd name="f87" fmla="*/ 130 f80 1"/>
              <a:gd name="f88" fmla="*/ 54 f81 1"/>
              <a:gd name="f89" fmla="*/ 60 f81 1"/>
              <a:gd name="f90" fmla="*/ 136 f80 1"/>
              <a:gd name="f91" fmla="*/ 182 f80 1"/>
              <a:gd name="f92" fmla="*/ 55 f81 1"/>
              <a:gd name="f93" fmla="*/ 187 f80 1"/>
              <a:gd name="f94" fmla="*/ 30 f81 1"/>
              <a:gd name="f95" fmla="*/ 24 f81 1"/>
              <a:gd name="f96" fmla="*/ 181 f80 1"/>
              <a:gd name="f97" fmla="*/ 137 f80 1"/>
              <a:gd name="f98" fmla="*/ 31 f81 1"/>
              <a:gd name="f99" fmla="*/ 36 f81 1"/>
              <a:gd name="f100" fmla="*/ 11 f81 1"/>
              <a:gd name="f101" fmla="*/ 88 f80 1"/>
              <a:gd name="f102" fmla="*/ 0 f81 1"/>
              <a:gd name="f103" fmla="*/ 78 f80 1"/>
              <a:gd name="f104" fmla="*/ 18 f80 1"/>
              <a:gd name="f105" fmla="*/ 17 f81 1"/>
              <a:gd name="f106" fmla="*/ 1 f80 1"/>
              <a:gd name="f107" fmla="*/ 62 f80 1"/>
              <a:gd name="f108" fmla="*/ 34 f81 1"/>
              <a:gd name="f109" fmla="*/ 50 f81 1"/>
              <a:gd name="f110" fmla="*/ 63 f80 1"/>
              <a:gd name="f111" fmla="*/ 67 f81 1"/>
              <a:gd name="f112" fmla="*/ 0 f80 1"/>
              <a:gd name="f113" fmla="*/ 85 f81 1"/>
              <a:gd name="f114" fmla="*/ 75 f81 1"/>
              <a:gd name="f115" fmla="*/ 32 f81 1"/>
              <a:gd name="f116" fmla="*/ 145 f80 1"/>
              <a:gd name="f117" fmla="*/ 173 f80 1"/>
              <a:gd name="f118" fmla="+- f82 0 f1"/>
              <a:gd name="f119" fmla="*/ f85 1 85"/>
              <a:gd name="f120" fmla="*/ f86 1 187"/>
              <a:gd name="f121" fmla="*/ f87 1 187"/>
              <a:gd name="f122" fmla="*/ f88 1 85"/>
              <a:gd name="f123" fmla="*/ f89 1 85"/>
              <a:gd name="f124" fmla="*/ f90 1 187"/>
              <a:gd name="f125" fmla="*/ f91 1 187"/>
              <a:gd name="f126" fmla="*/ f92 1 85"/>
              <a:gd name="f127" fmla="*/ f93 1 187"/>
              <a:gd name="f128" fmla="*/ f94 1 85"/>
              <a:gd name="f129" fmla="*/ f95 1 85"/>
              <a:gd name="f130" fmla="*/ f96 1 187"/>
              <a:gd name="f131" fmla="*/ f97 1 187"/>
              <a:gd name="f132" fmla="*/ f98 1 85"/>
              <a:gd name="f133" fmla="*/ f99 1 85"/>
              <a:gd name="f134" fmla="*/ f100 1 85"/>
              <a:gd name="f135" fmla="*/ f101 1 187"/>
              <a:gd name="f136" fmla="*/ f102 1 85"/>
              <a:gd name="f137" fmla="*/ f103 1 187"/>
              <a:gd name="f138" fmla="*/ f104 1 187"/>
              <a:gd name="f139" fmla="*/ f105 1 85"/>
              <a:gd name="f140" fmla="*/ f106 1 187"/>
              <a:gd name="f141" fmla="*/ f107 1 187"/>
              <a:gd name="f142" fmla="*/ f108 1 85"/>
              <a:gd name="f143" fmla="*/ f109 1 85"/>
              <a:gd name="f144" fmla="*/ f110 1 187"/>
              <a:gd name="f145" fmla="*/ f111 1 85"/>
              <a:gd name="f146" fmla="*/ f112 1 187"/>
              <a:gd name="f147" fmla="*/ f113 1 85"/>
              <a:gd name="f148" fmla="*/ f114 1 85"/>
              <a:gd name="f149" fmla="*/ f115 1 85"/>
              <a:gd name="f150" fmla="*/ f116 1 187"/>
              <a:gd name="f151" fmla="*/ f117 1 187"/>
              <a:gd name="f152" fmla="*/ 0 1 f83"/>
              <a:gd name="f153" fmla="*/ f77 1 f83"/>
              <a:gd name="f154" fmla="*/ 0 1 f84"/>
              <a:gd name="f155" fmla="*/ f78 1 f84"/>
              <a:gd name="f156" fmla="*/ f119 1 f83"/>
              <a:gd name="f157" fmla="*/ f120 1 f84"/>
              <a:gd name="f158" fmla="*/ f121 1 f84"/>
              <a:gd name="f159" fmla="*/ f122 1 f83"/>
              <a:gd name="f160" fmla="*/ f123 1 f83"/>
              <a:gd name="f161" fmla="*/ f124 1 f84"/>
              <a:gd name="f162" fmla="*/ f125 1 f84"/>
              <a:gd name="f163" fmla="*/ f126 1 f83"/>
              <a:gd name="f164" fmla="*/ f127 1 f84"/>
              <a:gd name="f165" fmla="*/ f128 1 f83"/>
              <a:gd name="f166" fmla="*/ f129 1 f83"/>
              <a:gd name="f167" fmla="*/ f130 1 f84"/>
              <a:gd name="f168" fmla="*/ f131 1 f84"/>
              <a:gd name="f169" fmla="*/ f132 1 f83"/>
              <a:gd name="f170" fmla="*/ f133 1 f83"/>
              <a:gd name="f171" fmla="*/ f134 1 f83"/>
              <a:gd name="f172" fmla="*/ f135 1 f84"/>
              <a:gd name="f173" fmla="*/ f136 1 f83"/>
              <a:gd name="f174" fmla="*/ f137 1 f84"/>
              <a:gd name="f175" fmla="*/ f138 1 f84"/>
              <a:gd name="f176" fmla="*/ f139 1 f83"/>
              <a:gd name="f177" fmla="*/ f140 1 f84"/>
              <a:gd name="f178" fmla="*/ f141 1 f84"/>
              <a:gd name="f179" fmla="*/ f142 1 f83"/>
              <a:gd name="f180" fmla="*/ f143 1 f83"/>
              <a:gd name="f181" fmla="*/ f144 1 f84"/>
              <a:gd name="f182" fmla="*/ f145 1 f83"/>
              <a:gd name="f183" fmla="*/ f146 1 f84"/>
              <a:gd name="f184" fmla="*/ f147 1 f83"/>
              <a:gd name="f185" fmla="*/ f148 1 f83"/>
              <a:gd name="f186" fmla="*/ f149 1 f83"/>
              <a:gd name="f187" fmla="*/ f150 1 f84"/>
              <a:gd name="f188" fmla="*/ f151 1 f84"/>
              <a:gd name="f189" fmla="*/ f152 f74 1"/>
              <a:gd name="f190" fmla="*/ f153 f74 1"/>
              <a:gd name="f191" fmla="*/ f155 f75 1"/>
              <a:gd name="f192" fmla="*/ f154 f75 1"/>
              <a:gd name="f193" fmla="*/ f156 f74 1"/>
              <a:gd name="f194" fmla="*/ f157 f75 1"/>
              <a:gd name="f195" fmla="*/ f158 f75 1"/>
              <a:gd name="f196" fmla="*/ f159 f74 1"/>
              <a:gd name="f197" fmla="*/ f160 f74 1"/>
              <a:gd name="f198" fmla="*/ f161 f75 1"/>
              <a:gd name="f199" fmla="*/ f162 f75 1"/>
              <a:gd name="f200" fmla="*/ f163 f74 1"/>
              <a:gd name="f201" fmla="*/ f164 f75 1"/>
              <a:gd name="f202" fmla="*/ f165 f74 1"/>
              <a:gd name="f203" fmla="*/ f166 f74 1"/>
              <a:gd name="f204" fmla="*/ f167 f75 1"/>
              <a:gd name="f205" fmla="*/ f168 f75 1"/>
              <a:gd name="f206" fmla="*/ f169 f74 1"/>
              <a:gd name="f207" fmla="*/ f170 f74 1"/>
              <a:gd name="f208" fmla="*/ f171 f74 1"/>
              <a:gd name="f209" fmla="*/ f172 f75 1"/>
              <a:gd name="f210" fmla="*/ f173 f74 1"/>
              <a:gd name="f211" fmla="*/ f174 f75 1"/>
              <a:gd name="f212" fmla="*/ f175 f75 1"/>
              <a:gd name="f213" fmla="*/ f176 f74 1"/>
              <a:gd name="f214" fmla="*/ f177 f75 1"/>
              <a:gd name="f215" fmla="*/ f178 f75 1"/>
              <a:gd name="f216" fmla="*/ f179 f74 1"/>
              <a:gd name="f217" fmla="*/ f180 f74 1"/>
              <a:gd name="f218" fmla="*/ f181 f75 1"/>
              <a:gd name="f219" fmla="*/ f182 f74 1"/>
              <a:gd name="f220" fmla="*/ f183 f75 1"/>
              <a:gd name="f221" fmla="*/ f184 f74 1"/>
              <a:gd name="f222" fmla="*/ f185 f74 1"/>
              <a:gd name="f223" fmla="*/ f186 f74 1"/>
              <a:gd name="f224" fmla="*/ f187 f75 1"/>
              <a:gd name="f225" fmla="*/ f188 f7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18">
                <a:pos x="f193" y="f194"/>
              </a:cxn>
              <a:cxn ang="f118">
                <a:pos x="f193" y="f195"/>
              </a:cxn>
              <a:cxn ang="f118">
                <a:pos x="f196" y="f195"/>
              </a:cxn>
              <a:cxn ang="f118">
                <a:pos x="f197" y="f198"/>
              </a:cxn>
              <a:cxn ang="f118">
                <a:pos x="f197" y="f199"/>
              </a:cxn>
              <a:cxn ang="f118">
                <a:pos x="f200" y="f201"/>
              </a:cxn>
              <a:cxn ang="f118">
                <a:pos x="f202" y="f201"/>
              </a:cxn>
              <a:cxn ang="f118">
                <a:pos x="f203" y="f204"/>
              </a:cxn>
              <a:cxn ang="f118">
                <a:pos x="f203" y="f205"/>
              </a:cxn>
              <a:cxn ang="f118">
                <a:pos x="f206" y="f195"/>
              </a:cxn>
              <a:cxn ang="f118">
                <a:pos x="f207" y="f195"/>
              </a:cxn>
              <a:cxn ang="f118">
                <a:pos x="f207" y="f194"/>
              </a:cxn>
              <a:cxn ang="f118">
                <a:pos x="f208" y="f209"/>
              </a:cxn>
              <a:cxn ang="f118">
                <a:pos x="f210" y="f211"/>
              </a:cxn>
              <a:cxn ang="f118">
                <a:pos x="f210" y="f212"/>
              </a:cxn>
              <a:cxn ang="f118">
                <a:pos x="f213" y="f214"/>
              </a:cxn>
              <a:cxn ang="f118">
                <a:pos x="f213" y="f215"/>
              </a:cxn>
              <a:cxn ang="f118">
                <a:pos x="f216" y="f215"/>
              </a:cxn>
              <a:cxn ang="f118">
                <a:pos x="f216" y="f214"/>
              </a:cxn>
              <a:cxn ang="f118">
                <a:pos x="f217" y="f214"/>
              </a:cxn>
              <a:cxn ang="f118">
                <a:pos x="f217" y="f218"/>
              </a:cxn>
              <a:cxn ang="f118">
                <a:pos x="f219" y="f218"/>
              </a:cxn>
              <a:cxn ang="f118">
                <a:pos x="f219" y="f220"/>
              </a:cxn>
              <a:cxn ang="f118">
                <a:pos x="f221" y="f212"/>
              </a:cxn>
              <a:cxn ang="f118">
                <a:pos x="f221" y="f211"/>
              </a:cxn>
              <a:cxn ang="f118">
                <a:pos x="f222" y="f194"/>
              </a:cxn>
              <a:cxn ang="f118">
                <a:pos x="f193" y="f194"/>
              </a:cxn>
              <a:cxn ang="f118">
                <a:pos x="f223" y="f224"/>
              </a:cxn>
              <a:cxn ang="f118">
                <a:pos x="f202" y="f224"/>
              </a:cxn>
              <a:cxn ang="f118">
                <a:pos x="f202" y="f225"/>
              </a:cxn>
              <a:cxn ang="f118">
                <a:pos x="f223" y="f225"/>
              </a:cxn>
              <a:cxn ang="f118">
                <a:pos x="f223" y="f224"/>
              </a:cxn>
            </a:cxnLst>
            <a:rect l="f189" t="f192" r="f190" b="f191"/>
            <a:pathLst>
              <a:path w="85" h="187">
                <a:moveTo>
                  <a:pt x="f8" y="f9"/>
                </a:moveTo>
                <a:cubicBezTo>
                  <a:pt x="f8" y="f10"/>
                  <a:pt x="f8" y="f11"/>
                  <a:pt x="f8" y="f12"/>
                </a:cubicBezTo>
                <a:cubicBezTo>
                  <a:pt x="f13" y="f12"/>
                  <a:pt x="f14" y="f12"/>
                  <a:pt x="f15" y="f12"/>
                </a:cubicBezTo>
                <a:cubicBezTo>
                  <a:pt x="f16" y="f17"/>
                  <a:pt x="f18" y="f19"/>
                  <a:pt x="f18" y="f20"/>
                </a:cubicBezTo>
                <a:cubicBezTo>
                  <a:pt x="f18" y="f21"/>
                  <a:pt x="f18" y="f22"/>
                  <a:pt x="f18" y="f23"/>
                </a:cubicBezTo>
                <a:cubicBezTo>
                  <a:pt x="f18" y="f24"/>
                  <a:pt x="f16" y="f7"/>
                  <a:pt x="f25" y="f7"/>
                </a:cubicBezTo>
                <a:cubicBezTo>
                  <a:pt x="f26" y="f7"/>
                  <a:pt x="f27" y="f7"/>
                  <a:pt x="f28" y="f7"/>
                </a:cubicBezTo>
                <a:cubicBezTo>
                  <a:pt x="f29" y="f7"/>
                  <a:pt x="f30" y="f31"/>
                  <a:pt x="f30" y="f32"/>
                </a:cubicBezTo>
                <a:cubicBezTo>
                  <a:pt x="f30" y="f22"/>
                  <a:pt x="f30" y="f33"/>
                  <a:pt x="f30" y="f34"/>
                </a:cubicBezTo>
                <a:cubicBezTo>
                  <a:pt x="f30" y="f35"/>
                  <a:pt x="f36" y="f12"/>
                  <a:pt x="f37" y="f12"/>
                </a:cubicBezTo>
                <a:cubicBezTo>
                  <a:pt x="f38" y="f12"/>
                  <a:pt x="f39" y="f12"/>
                  <a:pt x="f40" y="f12"/>
                </a:cubicBezTo>
                <a:cubicBezTo>
                  <a:pt x="f40" y="f11"/>
                  <a:pt x="f40" y="f10"/>
                  <a:pt x="f40" y="f9"/>
                </a:cubicBezTo>
                <a:cubicBezTo>
                  <a:pt x="f41" y="f9"/>
                  <a:pt x="f42" y="f9"/>
                  <a:pt x="f43" y="f44"/>
                </a:cubicBezTo>
                <a:cubicBezTo>
                  <a:pt x="f45" y="f44"/>
                  <a:pt x="f5" y="f46"/>
                  <a:pt x="f5" y="f47"/>
                </a:cubicBezTo>
                <a:cubicBezTo>
                  <a:pt x="f5" y="f16"/>
                  <a:pt x="f5" y="f27"/>
                  <a:pt x="f5" y="f48"/>
                </a:cubicBezTo>
                <a:cubicBezTo>
                  <a:pt x="f5" y="f49"/>
                  <a:pt x="f50" y="f51"/>
                  <a:pt x="f52" y="f51"/>
                </a:cubicBezTo>
                <a:cubicBezTo>
                  <a:pt x="f52" y="f53"/>
                  <a:pt x="f52" y="f54"/>
                  <a:pt x="f52" y="f55"/>
                </a:cubicBezTo>
                <a:cubicBezTo>
                  <a:pt x="f56" y="f55"/>
                  <a:pt x="f41" y="f55"/>
                  <a:pt x="f39" y="f55"/>
                </a:cubicBezTo>
                <a:cubicBezTo>
                  <a:pt x="f39" y="f54"/>
                  <a:pt x="f39" y="f53"/>
                  <a:pt x="f39" y="f51"/>
                </a:cubicBezTo>
                <a:cubicBezTo>
                  <a:pt x="f57" y="f51"/>
                  <a:pt x="f58" y="f51"/>
                  <a:pt x="f59" y="f51"/>
                </a:cubicBezTo>
                <a:cubicBezTo>
                  <a:pt x="f59" y="f53"/>
                  <a:pt x="f59" y="f54"/>
                  <a:pt x="f59" y="f60"/>
                </a:cubicBezTo>
                <a:cubicBezTo>
                  <a:pt x="f61" y="f60"/>
                  <a:pt x="f62" y="f60"/>
                  <a:pt x="f63" y="f60"/>
                </a:cubicBezTo>
                <a:cubicBezTo>
                  <a:pt x="f63" y="f54"/>
                  <a:pt x="f63" y="f53"/>
                  <a:pt x="f63" y="f5"/>
                </a:cubicBezTo>
                <a:cubicBezTo>
                  <a:pt x="f64" y="f65"/>
                  <a:pt x="f6" y="f49"/>
                  <a:pt x="f6" y="f48"/>
                </a:cubicBezTo>
                <a:cubicBezTo>
                  <a:pt x="f6" y="f27"/>
                  <a:pt x="f6" y="f16"/>
                  <a:pt x="f6" y="f47"/>
                </a:cubicBezTo>
                <a:cubicBezTo>
                  <a:pt x="f6" y="f6"/>
                  <a:pt x="f66" y="f44"/>
                  <a:pt x="f67" y="f9"/>
                </a:cubicBezTo>
                <a:cubicBezTo>
                  <a:pt x="f68" y="f9"/>
                  <a:pt x="f16" y="f9"/>
                  <a:pt x="f8" y="f9"/>
                </a:cubicBezTo>
                <a:close/>
                <a:moveTo>
                  <a:pt x="f38" y="f69"/>
                </a:moveTo>
                <a:cubicBezTo>
                  <a:pt x="f37" y="f69"/>
                  <a:pt x="f37" y="f69"/>
                  <a:pt x="f28" y="f69"/>
                </a:cubicBezTo>
                <a:cubicBezTo>
                  <a:pt x="f28" y="f70"/>
                  <a:pt x="f28" y="f71"/>
                  <a:pt x="f28" y="f72"/>
                </a:cubicBezTo>
                <a:cubicBezTo>
                  <a:pt x="f37" y="f72"/>
                  <a:pt x="f37" y="f72"/>
                  <a:pt x="f38" y="f72"/>
                </a:cubicBezTo>
                <a:cubicBezTo>
                  <a:pt x="f38" y="f71"/>
                  <a:pt x="f38" y="f70"/>
                  <a:pt x="f38" y="f69"/>
                </a:cubicBez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182880" tIns="91440" rIns="182880" bIns="91440" anchor="t" anchorCtr="0" compatLnSpc="1">
            <a:noAutofit/>
          </a:bodyPr>
          <a:lstStyle/>
          <a:p>
            <a:pPr algn="r" defTabSz="1828755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ES" sz="2801" kern="0">
              <a:solidFill>
                <a:srgbClr val="000000"/>
              </a:solidFill>
              <a:latin typeface="Arial"/>
              <a:ea typeface="Arial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62601583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68518" b="-68518"/>
            </a:stretch>
          </a:blipFill>
        </p:spPr>
      </p:sp>
      <p:grpSp>
        <p:nvGrpSpPr>
          <p:cNvPr id="3" name="Group 3"/>
          <p:cNvGrpSpPr/>
          <p:nvPr/>
        </p:nvGrpSpPr>
        <p:grpSpPr>
          <a:xfrm>
            <a:off x="638926" y="874842"/>
            <a:ext cx="17010149" cy="8894027"/>
            <a:chOff x="0" y="0"/>
            <a:chExt cx="4480039" cy="2342460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4480039" cy="2342460"/>
            </a:xfrm>
            <a:custGeom>
              <a:avLst/>
              <a:gdLst/>
              <a:ahLst/>
              <a:cxnLst/>
              <a:rect l="l" t="t" r="r" b="b"/>
              <a:pathLst>
                <a:path w="4480039" h="2342460">
                  <a:moveTo>
                    <a:pt x="0" y="0"/>
                  </a:moveTo>
                  <a:lnTo>
                    <a:pt x="4480039" y="0"/>
                  </a:lnTo>
                  <a:lnTo>
                    <a:pt x="4480039" y="2342460"/>
                  </a:lnTo>
                  <a:lnTo>
                    <a:pt x="0" y="2342460"/>
                  </a:lnTo>
                  <a:close/>
                </a:path>
              </a:pathLst>
            </a:custGeom>
            <a:solidFill>
              <a:srgbClr val="FFFFEB"/>
            </a:solidFill>
          </p:spPr>
        </p:sp>
        <p:sp>
          <p:nvSpPr>
            <p:cNvPr id="5" name="TextBox 5"/>
            <p:cNvSpPr txBox="1"/>
            <p:nvPr/>
          </p:nvSpPr>
          <p:spPr>
            <a:xfrm>
              <a:off x="0" y="-47625"/>
              <a:ext cx="4480039" cy="239008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 rtl="1">
                <a:lnSpc>
                  <a:spcPts val="3359"/>
                </a:lnSpc>
              </a:pPr>
              <a:endParaRPr>
                <a:cs typeface="B Nazanin" panose="00000400000000000000" pitchFamily="2" charset="-78"/>
              </a:endParaRPr>
            </a:p>
          </p:txBody>
        </p:sp>
      </p:grpSp>
      <p:sp>
        <p:nvSpPr>
          <p:cNvPr id="9" name="TextBox 9"/>
          <p:cNvSpPr txBox="1"/>
          <p:nvPr/>
        </p:nvSpPr>
        <p:spPr>
          <a:xfrm>
            <a:off x="7020427" y="3765421"/>
            <a:ext cx="4200042" cy="327673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lvl="0" algn="ctr" rtl="1">
              <a:lnSpc>
                <a:spcPct val="150000"/>
              </a:lnSpc>
              <a:spcBef>
                <a:spcPct val="0"/>
              </a:spcBef>
            </a:pPr>
            <a:r>
              <a:rPr lang="fa-IR" sz="2399" dirty="0">
                <a:solidFill>
                  <a:srgbClr val="403F3F"/>
                </a:solidFill>
                <a:latin typeface="Libre Baskerville"/>
                <a:cs typeface="B Nazanin" panose="00000400000000000000" pitchFamily="2" charset="-78"/>
              </a:rPr>
              <a:t>دانلود این قالب پاورپوینت برای ارتقاء مهارت های خود و جذاب تر کردن ارائه های خود توصیه می شود. با این قالب شگفت انگیز، اطلاعات را به یک تجربه دیداری تبدیل کنید و حضار را به شگفتی های دنیای گیاه پزشکی ببرید.</a:t>
            </a:r>
            <a:endParaRPr lang="en-US" sz="2399" u="none" dirty="0">
              <a:solidFill>
                <a:srgbClr val="403F3F"/>
              </a:solidFill>
              <a:latin typeface="Libre Baskerville"/>
              <a:cs typeface="B Nazanin" panose="00000400000000000000" pitchFamily="2" charset="-78"/>
            </a:endParaRPr>
          </a:p>
        </p:txBody>
      </p:sp>
      <p:sp>
        <p:nvSpPr>
          <p:cNvPr id="10" name="TextBox 10"/>
          <p:cNvSpPr txBox="1"/>
          <p:nvPr/>
        </p:nvSpPr>
        <p:spPr>
          <a:xfrm>
            <a:off x="1967656" y="1336889"/>
            <a:ext cx="14352688" cy="148758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5759"/>
              </a:lnSpc>
            </a:pPr>
            <a:r>
              <a:rPr lang="fa-IR" sz="4800" dirty="0">
                <a:solidFill>
                  <a:srgbClr val="403F3F"/>
                </a:solidFill>
                <a:latin typeface="Libre Baskerville"/>
                <a:cs typeface="B Nazanin" panose="00000400000000000000" pitchFamily="2" charset="-78"/>
              </a:rPr>
              <a:t>دانلود این ارائه به عنوان</a:t>
            </a:r>
          </a:p>
          <a:p>
            <a:pPr algn="ctr" rtl="1">
              <a:lnSpc>
                <a:spcPts val="5759"/>
              </a:lnSpc>
            </a:pPr>
            <a:r>
              <a:rPr lang="fa-IR" sz="4800" dirty="0">
                <a:solidFill>
                  <a:srgbClr val="403F3F"/>
                </a:solidFill>
                <a:latin typeface="Libre Baskerville"/>
                <a:cs typeface="B Nazanin" panose="00000400000000000000" pitchFamily="2" charset="-78"/>
              </a:rPr>
              <a:t>یک الگوی اسلاید گوگل در 3 مرحله</a:t>
            </a:r>
            <a:endParaRPr lang="en-US" sz="4800" dirty="0">
              <a:solidFill>
                <a:srgbClr val="403F3F"/>
              </a:solidFill>
              <a:latin typeface="Libre Baskerville"/>
              <a:cs typeface="B Nazanin" panose="00000400000000000000" pitchFamily="2" charset="-78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875746" y="3765421"/>
            <a:ext cx="4841281" cy="43381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lvl="0" algn="ctr" rtl="1">
              <a:lnSpc>
                <a:spcPct val="200000"/>
              </a:lnSpc>
              <a:spcBef>
                <a:spcPct val="0"/>
              </a:spcBef>
            </a:pPr>
            <a:r>
              <a:rPr lang="fa-IR" sz="2399" dirty="0">
                <a:solidFill>
                  <a:srgbClr val="403F3F"/>
                </a:solidFill>
                <a:latin typeface="Libre Baskerville"/>
                <a:cs typeface="B Nazanin" panose="00000400000000000000" pitchFamily="2" charset="-78"/>
              </a:rPr>
              <a:t>دانلود این قالب پاورپوینت برای ارتقاء مهارت های خود و جذاب تر کردن ارائه های خود توصیه می شود. با این قالب شگفت انگیز، اطلاعات را به یک تجربه دیداری تبدیل کنید و حضار را به شگفتی های دنیای گیاه پزشکی ببرید.</a:t>
            </a:r>
            <a:endParaRPr lang="en-US" sz="2399" u="none" dirty="0">
              <a:solidFill>
                <a:srgbClr val="403F3F"/>
              </a:solidFill>
              <a:latin typeface="Libre Baskerville"/>
              <a:cs typeface="B Nazanin" panose="00000400000000000000" pitchFamily="2" charset="-78"/>
            </a:endParaRPr>
          </a:p>
        </p:txBody>
      </p:sp>
      <p:sp>
        <p:nvSpPr>
          <p:cNvPr id="12" name="TextBox 12"/>
          <p:cNvSpPr txBox="1"/>
          <p:nvPr/>
        </p:nvSpPr>
        <p:spPr>
          <a:xfrm>
            <a:off x="12523869" y="3765421"/>
            <a:ext cx="4505097" cy="326256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lvl="0" algn="ctr" rtl="1">
              <a:lnSpc>
                <a:spcPct val="150000"/>
              </a:lnSpc>
              <a:spcBef>
                <a:spcPct val="0"/>
              </a:spcBef>
            </a:pPr>
            <a:r>
              <a:rPr lang="fa-IR" sz="2399" dirty="0">
                <a:solidFill>
                  <a:srgbClr val="403F3F"/>
                </a:solidFill>
                <a:latin typeface="Libre Baskerville"/>
                <a:cs typeface="B Nazanin" panose="00000400000000000000" pitchFamily="2" charset="-78"/>
              </a:rPr>
              <a:t>دانلود این قالب پاورپوینت برای ارتقاء مهارت های خود و جذاب تر کردن ارائه های خود توصیه می شود. با این قالب شگفت انگیز، اطلاعات را به یک تجربه دیداری تبدیل کنید و حضار را به شگفتی های دنیای گیاه پزشکی ببرید.</a:t>
            </a:r>
            <a:endParaRPr lang="en-US" sz="2399" dirty="0">
              <a:solidFill>
                <a:srgbClr val="403F3F"/>
              </a:solidFill>
              <a:latin typeface="Libre Baskerville"/>
              <a:cs typeface="B Nazanin" panose="00000400000000000000" pitchFamily="2" charset="-78"/>
            </a:endParaRPr>
          </a:p>
        </p:txBody>
      </p:sp>
      <p:grpSp>
        <p:nvGrpSpPr>
          <p:cNvPr id="13" name="Group 13"/>
          <p:cNvGrpSpPr>
            <a:grpSpLocks noChangeAspect="1"/>
          </p:cNvGrpSpPr>
          <p:nvPr/>
        </p:nvGrpSpPr>
        <p:grpSpPr>
          <a:xfrm>
            <a:off x="2904446" y="2902166"/>
            <a:ext cx="783881" cy="783878"/>
            <a:chOff x="0" y="0"/>
            <a:chExt cx="6350000" cy="6349975"/>
          </a:xfrm>
        </p:grpSpPr>
        <p:sp>
          <p:nvSpPr>
            <p:cNvPr id="14" name="Freeform 14"/>
            <p:cNvSpPr/>
            <p:nvPr/>
          </p:nvSpPr>
          <p:spPr>
            <a:xfrm>
              <a:off x="0" y="0"/>
              <a:ext cx="6350000" cy="6349974"/>
            </a:xfrm>
            <a:custGeom>
              <a:avLst/>
              <a:gdLst/>
              <a:ahLst/>
              <a:cxnLst/>
              <a:rect l="l" t="t" r="r" b="b"/>
              <a:pathLst>
                <a:path w="6350000" h="6349974">
                  <a:moveTo>
                    <a:pt x="6350000" y="3175025"/>
                  </a:moveTo>
                  <a:cubicBezTo>
                    <a:pt x="6350000" y="4928451"/>
                    <a:pt x="4928476" y="6349974"/>
                    <a:pt x="3175000" y="6349974"/>
                  </a:cubicBezTo>
                  <a:cubicBezTo>
                    <a:pt x="1421498" y="6349974"/>
                    <a:pt x="0" y="4928451"/>
                    <a:pt x="0" y="3175025"/>
                  </a:cubicBezTo>
                  <a:cubicBezTo>
                    <a:pt x="0" y="1421511"/>
                    <a:pt x="1421498" y="0"/>
                    <a:pt x="3175000" y="0"/>
                  </a:cubicBezTo>
                  <a:cubicBezTo>
                    <a:pt x="4928501" y="0"/>
                    <a:pt x="6350000" y="1421511"/>
                    <a:pt x="6350000" y="3175025"/>
                  </a:cubicBezTo>
                  <a:close/>
                </a:path>
              </a:pathLst>
            </a:custGeom>
            <a:solidFill>
              <a:srgbClr val="9DD193"/>
            </a:solidFill>
            <a:ln w="12700">
              <a:solidFill>
                <a:srgbClr val="000000"/>
              </a:solidFill>
            </a:ln>
          </p:spPr>
        </p:sp>
      </p:grpSp>
      <p:grpSp>
        <p:nvGrpSpPr>
          <p:cNvPr id="15" name="Group 15"/>
          <p:cNvGrpSpPr>
            <a:grpSpLocks noChangeAspect="1"/>
          </p:cNvGrpSpPr>
          <p:nvPr/>
        </p:nvGrpSpPr>
        <p:grpSpPr>
          <a:xfrm>
            <a:off x="8752060" y="2902166"/>
            <a:ext cx="783881" cy="783878"/>
            <a:chOff x="0" y="0"/>
            <a:chExt cx="6350000" cy="6349975"/>
          </a:xfrm>
        </p:grpSpPr>
        <p:sp>
          <p:nvSpPr>
            <p:cNvPr id="16" name="Freeform 16"/>
            <p:cNvSpPr/>
            <p:nvPr/>
          </p:nvSpPr>
          <p:spPr>
            <a:xfrm>
              <a:off x="0" y="0"/>
              <a:ext cx="6350000" cy="6349974"/>
            </a:xfrm>
            <a:custGeom>
              <a:avLst/>
              <a:gdLst/>
              <a:ahLst/>
              <a:cxnLst/>
              <a:rect l="l" t="t" r="r" b="b"/>
              <a:pathLst>
                <a:path w="6350000" h="6349974">
                  <a:moveTo>
                    <a:pt x="6350000" y="3175025"/>
                  </a:moveTo>
                  <a:cubicBezTo>
                    <a:pt x="6350000" y="4928451"/>
                    <a:pt x="4928476" y="6349974"/>
                    <a:pt x="3175000" y="6349974"/>
                  </a:cubicBezTo>
                  <a:cubicBezTo>
                    <a:pt x="1421498" y="6349974"/>
                    <a:pt x="0" y="4928451"/>
                    <a:pt x="0" y="3175025"/>
                  </a:cubicBezTo>
                  <a:cubicBezTo>
                    <a:pt x="0" y="1421511"/>
                    <a:pt x="1421498" y="0"/>
                    <a:pt x="3175000" y="0"/>
                  </a:cubicBezTo>
                  <a:cubicBezTo>
                    <a:pt x="4928501" y="0"/>
                    <a:pt x="6350000" y="1421511"/>
                    <a:pt x="6350000" y="3175025"/>
                  </a:cubicBezTo>
                  <a:close/>
                </a:path>
              </a:pathLst>
            </a:custGeom>
            <a:solidFill>
              <a:srgbClr val="9DD193"/>
            </a:solidFill>
            <a:ln w="12700">
              <a:solidFill>
                <a:srgbClr val="000000"/>
              </a:solidFill>
            </a:ln>
          </p:spPr>
        </p:sp>
      </p:grpSp>
      <p:grpSp>
        <p:nvGrpSpPr>
          <p:cNvPr id="17" name="Group 17"/>
          <p:cNvGrpSpPr>
            <a:grpSpLocks noChangeAspect="1"/>
          </p:cNvGrpSpPr>
          <p:nvPr/>
        </p:nvGrpSpPr>
        <p:grpSpPr>
          <a:xfrm>
            <a:off x="14384477" y="2902166"/>
            <a:ext cx="783881" cy="783878"/>
            <a:chOff x="0" y="0"/>
            <a:chExt cx="6350000" cy="6349975"/>
          </a:xfrm>
        </p:grpSpPr>
        <p:sp>
          <p:nvSpPr>
            <p:cNvPr id="18" name="Freeform 18"/>
            <p:cNvSpPr/>
            <p:nvPr/>
          </p:nvSpPr>
          <p:spPr>
            <a:xfrm>
              <a:off x="0" y="0"/>
              <a:ext cx="6350000" cy="6349974"/>
            </a:xfrm>
            <a:custGeom>
              <a:avLst/>
              <a:gdLst/>
              <a:ahLst/>
              <a:cxnLst/>
              <a:rect l="l" t="t" r="r" b="b"/>
              <a:pathLst>
                <a:path w="6350000" h="6349974">
                  <a:moveTo>
                    <a:pt x="6350000" y="3175025"/>
                  </a:moveTo>
                  <a:cubicBezTo>
                    <a:pt x="6350000" y="4928451"/>
                    <a:pt x="4928476" y="6349974"/>
                    <a:pt x="3175000" y="6349974"/>
                  </a:cubicBezTo>
                  <a:cubicBezTo>
                    <a:pt x="1421498" y="6349974"/>
                    <a:pt x="0" y="4928451"/>
                    <a:pt x="0" y="3175025"/>
                  </a:cubicBezTo>
                  <a:cubicBezTo>
                    <a:pt x="0" y="1421511"/>
                    <a:pt x="1421498" y="0"/>
                    <a:pt x="3175000" y="0"/>
                  </a:cubicBezTo>
                  <a:cubicBezTo>
                    <a:pt x="4928501" y="0"/>
                    <a:pt x="6350000" y="1421511"/>
                    <a:pt x="6350000" y="3175025"/>
                  </a:cubicBezTo>
                  <a:close/>
                </a:path>
              </a:pathLst>
            </a:custGeom>
            <a:solidFill>
              <a:srgbClr val="9DD193"/>
            </a:solidFill>
            <a:ln w="12700">
              <a:solidFill>
                <a:srgbClr val="000000"/>
              </a:solidFill>
            </a:ln>
          </p:spPr>
        </p:sp>
      </p:grpSp>
      <p:sp>
        <p:nvSpPr>
          <p:cNvPr id="19" name="TextBox 19"/>
          <p:cNvSpPr txBox="1"/>
          <p:nvPr/>
        </p:nvSpPr>
        <p:spPr>
          <a:xfrm>
            <a:off x="3212447" y="2996608"/>
            <a:ext cx="167878" cy="55592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4480"/>
              </a:lnSpc>
              <a:spcBef>
                <a:spcPct val="0"/>
              </a:spcBef>
            </a:pPr>
            <a:r>
              <a:rPr lang="en-US" sz="3200">
                <a:solidFill>
                  <a:srgbClr val="403F3F"/>
                </a:solidFill>
                <a:latin typeface="League Spartan"/>
                <a:cs typeface="B Nazanin" panose="00000400000000000000" pitchFamily="2" charset="-78"/>
              </a:rPr>
              <a:t>1</a:t>
            </a:r>
          </a:p>
        </p:txBody>
      </p:sp>
      <p:sp>
        <p:nvSpPr>
          <p:cNvPr id="20" name="TextBox 20"/>
          <p:cNvSpPr txBox="1"/>
          <p:nvPr/>
        </p:nvSpPr>
        <p:spPr>
          <a:xfrm>
            <a:off x="8990945" y="2998976"/>
            <a:ext cx="306110" cy="55592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4480"/>
              </a:lnSpc>
              <a:spcBef>
                <a:spcPct val="0"/>
              </a:spcBef>
            </a:pPr>
            <a:r>
              <a:rPr lang="en-US" sz="3200">
                <a:solidFill>
                  <a:srgbClr val="403F3F"/>
                </a:solidFill>
                <a:latin typeface="League Spartan"/>
                <a:cs typeface="B Nazanin" panose="00000400000000000000" pitchFamily="2" charset="-78"/>
              </a:rPr>
              <a:t>2</a:t>
            </a:r>
          </a:p>
        </p:txBody>
      </p:sp>
      <p:sp>
        <p:nvSpPr>
          <p:cNvPr id="21" name="TextBox 21"/>
          <p:cNvSpPr txBox="1"/>
          <p:nvPr/>
        </p:nvSpPr>
        <p:spPr>
          <a:xfrm>
            <a:off x="14641282" y="2998976"/>
            <a:ext cx="270272" cy="55592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4480"/>
              </a:lnSpc>
              <a:spcBef>
                <a:spcPct val="0"/>
              </a:spcBef>
            </a:pPr>
            <a:r>
              <a:rPr lang="en-US" sz="3200">
                <a:solidFill>
                  <a:srgbClr val="403F3F"/>
                </a:solidFill>
                <a:latin typeface="League Spartan"/>
                <a:cs typeface="B Nazanin" panose="00000400000000000000" pitchFamily="2" charset="-78"/>
              </a:rPr>
              <a:t>3</a:t>
            </a:r>
          </a:p>
        </p:txBody>
      </p:sp>
      <p:sp>
        <p:nvSpPr>
          <p:cNvPr id="22" name="Freeform 22"/>
          <p:cNvSpPr/>
          <p:nvPr/>
        </p:nvSpPr>
        <p:spPr>
          <a:xfrm>
            <a:off x="-856544" y="-432586"/>
            <a:ext cx="2696390" cy="2615498"/>
          </a:xfrm>
          <a:custGeom>
            <a:avLst/>
            <a:gdLst/>
            <a:ahLst/>
            <a:cxnLst/>
            <a:rect l="l" t="t" r="r" b="b"/>
            <a:pathLst>
              <a:path w="2696390" h="2615498">
                <a:moveTo>
                  <a:pt x="0" y="0"/>
                </a:moveTo>
                <a:lnTo>
                  <a:pt x="2696390" y="0"/>
                </a:lnTo>
                <a:lnTo>
                  <a:pt x="2696390" y="2615498"/>
                </a:lnTo>
                <a:lnTo>
                  <a:pt x="0" y="2615498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sp>
        <p:nvSpPr>
          <p:cNvPr id="23" name="Freeform 23"/>
          <p:cNvSpPr/>
          <p:nvPr/>
        </p:nvSpPr>
        <p:spPr>
          <a:xfrm>
            <a:off x="16656182" y="8271059"/>
            <a:ext cx="2696390" cy="2615498"/>
          </a:xfrm>
          <a:custGeom>
            <a:avLst/>
            <a:gdLst/>
            <a:ahLst/>
            <a:cxnLst/>
            <a:rect l="l" t="t" r="r" b="b"/>
            <a:pathLst>
              <a:path w="2696390" h="2615498">
                <a:moveTo>
                  <a:pt x="0" y="0"/>
                </a:moveTo>
                <a:lnTo>
                  <a:pt x="2696390" y="0"/>
                </a:lnTo>
                <a:lnTo>
                  <a:pt x="2696390" y="2615498"/>
                </a:lnTo>
                <a:lnTo>
                  <a:pt x="0" y="2615498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pic>
        <p:nvPicPr>
          <p:cNvPr id="24" name="图片 28">
            <a:extLst>
              <a:ext uri="{FF2B5EF4-FFF2-40B4-BE49-F238E27FC236}">
                <a16:creationId xmlns:a16="http://schemas.microsoft.com/office/drawing/2014/main" id="{6DAE3503-3F4D-6B22-9C7D-41DD0552266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98948" y="6818792"/>
            <a:ext cx="3252180" cy="2970591"/>
          </a:xfrm>
          <a:prstGeom prst="rect">
            <a:avLst/>
          </a:prstGeom>
        </p:spPr>
      </p:pic>
      <p:pic>
        <p:nvPicPr>
          <p:cNvPr id="25" name="图片 34">
            <a:extLst>
              <a:ext uri="{FF2B5EF4-FFF2-40B4-BE49-F238E27FC236}">
                <a16:creationId xmlns:a16="http://schemas.microsoft.com/office/drawing/2014/main" id="{49373928-C3C9-5F59-5DAE-CD1CF125569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10070" y="6923288"/>
            <a:ext cx="3373969" cy="3373969"/>
          </a:xfrm>
          <a:prstGeom prst="rect">
            <a:avLst/>
          </a:prstGeom>
        </p:spPr>
      </p:pic>
      <p:pic>
        <p:nvPicPr>
          <p:cNvPr id="26" name="图片 50">
            <a:extLst>
              <a:ext uri="{FF2B5EF4-FFF2-40B4-BE49-F238E27FC236}">
                <a16:creationId xmlns:a16="http://schemas.microsoft.com/office/drawing/2014/main" id="{9759CFE7-A891-3F4D-CB7A-74761A3AE92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1268057">
            <a:off x="14577438" y="7400740"/>
            <a:ext cx="1818396" cy="251343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EDD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5888" b="-5888"/>
            </a:stretch>
          </a:blipFill>
        </p:spPr>
      </p:sp>
      <p:grpSp>
        <p:nvGrpSpPr>
          <p:cNvPr id="3" name="Group 3"/>
          <p:cNvGrpSpPr>
            <a:grpSpLocks noChangeAspect="1"/>
          </p:cNvGrpSpPr>
          <p:nvPr/>
        </p:nvGrpSpPr>
        <p:grpSpPr>
          <a:xfrm>
            <a:off x="4733502" y="9496356"/>
            <a:ext cx="4410498" cy="4410481"/>
            <a:chOff x="0" y="0"/>
            <a:chExt cx="6350000" cy="6349975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6350000" cy="6349974"/>
            </a:xfrm>
            <a:custGeom>
              <a:avLst/>
              <a:gdLst/>
              <a:ahLst/>
              <a:cxnLst/>
              <a:rect l="l" t="t" r="r" b="b"/>
              <a:pathLst>
                <a:path w="6350000" h="6349974">
                  <a:moveTo>
                    <a:pt x="6350000" y="3175025"/>
                  </a:moveTo>
                  <a:cubicBezTo>
                    <a:pt x="6350000" y="4928451"/>
                    <a:pt x="4928476" y="6349974"/>
                    <a:pt x="3175000" y="6349974"/>
                  </a:cubicBezTo>
                  <a:cubicBezTo>
                    <a:pt x="1421498" y="6349974"/>
                    <a:pt x="0" y="4928451"/>
                    <a:pt x="0" y="3175025"/>
                  </a:cubicBezTo>
                  <a:cubicBezTo>
                    <a:pt x="0" y="1421511"/>
                    <a:pt x="1421498" y="0"/>
                    <a:pt x="3175000" y="0"/>
                  </a:cubicBezTo>
                  <a:cubicBezTo>
                    <a:pt x="4928501" y="0"/>
                    <a:pt x="6350000" y="1421511"/>
                    <a:pt x="6350000" y="3175025"/>
                  </a:cubicBezTo>
                  <a:close/>
                </a:path>
              </a:pathLst>
            </a:custGeom>
            <a:solidFill>
              <a:srgbClr val="2C6E49"/>
            </a:solidFill>
            <a:ln w="12700">
              <a:solidFill>
                <a:srgbClr val="000000"/>
              </a:solidFill>
            </a:ln>
          </p:spPr>
        </p:sp>
      </p:grpSp>
      <p:grpSp>
        <p:nvGrpSpPr>
          <p:cNvPr id="5" name="Group 5"/>
          <p:cNvGrpSpPr/>
          <p:nvPr/>
        </p:nvGrpSpPr>
        <p:grpSpPr>
          <a:xfrm>
            <a:off x="11430000" y="1063099"/>
            <a:ext cx="6858000" cy="8360596"/>
            <a:chOff x="0" y="0"/>
            <a:chExt cx="9144000" cy="11147461"/>
          </a:xfrm>
        </p:grpSpPr>
        <p:pic>
          <p:nvPicPr>
            <p:cNvPr id="6" name="Picture 6"/>
            <p:cNvPicPr>
              <a:picLocks noChangeAspect="1"/>
            </p:cNvPicPr>
            <p:nvPr/>
          </p:nvPicPr>
          <p:blipFill>
            <a:blip r:embed="rId3"/>
            <a:srcRect t="15687" b="15687"/>
            <a:stretch>
              <a:fillRect/>
            </a:stretch>
          </p:blipFill>
          <p:spPr>
            <a:xfrm>
              <a:off x="0" y="0"/>
              <a:ext cx="9144000" cy="11147461"/>
            </a:xfrm>
            <a:prstGeom prst="rect">
              <a:avLst/>
            </a:prstGeom>
          </p:spPr>
        </p:pic>
      </p:grpSp>
      <p:sp>
        <p:nvSpPr>
          <p:cNvPr id="7" name="TextBox 7"/>
          <p:cNvSpPr txBox="1"/>
          <p:nvPr/>
        </p:nvSpPr>
        <p:spPr>
          <a:xfrm>
            <a:off x="230419" y="1063099"/>
            <a:ext cx="5825942" cy="10953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lvl="0" algn="r">
              <a:lnSpc>
                <a:spcPts val="8640"/>
              </a:lnSpc>
              <a:spcBef>
                <a:spcPct val="0"/>
              </a:spcBef>
            </a:pPr>
            <a:r>
              <a:rPr lang="fa-IR" sz="7200" dirty="0">
                <a:solidFill>
                  <a:srgbClr val="2C6E49"/>
                </a:solidFill>
                <a:latin typeface="Libre Baskerville"/>
                <a:cs typeface="B Nazanin" panose="00000400000000000000" pitchFamily="2" charset="-78"/>
              </a:rPr>
              <a:t>وام</a:t>
            </a:r>
            <a:endParaRPr lang="en-US" sz="7200" dirty="0">
              <a:solidFill>
                <a:srgbClr val="2C6E49"/>
              </a:solidFill>
              <a:latin typeface="Libre Baskerville"/>
              <a:cs typeface="B Nazanin" panose="00000400000000000000" pitchFamily="2" charset="-78"/>
            </a:endParaRPr>
          </a:p>
        </p:txBody>
      </p:sp>
      <p:grpSp>
        <p:nvGrpSpPr>
          <p:cNvPr id="8" name="Group 8"/>
          <p:cNvGrpSpPr/>
          <p:nvPr/>
        </p:nvGrpSpPr>
        <p:grpSpPr>
          <a:xfrm>
            <a:off x="10570427" y="2735764"/>
            <a:ext cx="4665776" cy="5688053"/>
            <a:chOff x="0" y="0"/>
            <a:chExt cx="6221035" cy="7584070"/>
          </a:xfrm>
        </p:grpSpPr>
        <p:pic>
          <p:nvPicPr>
            <p:cNvPr id="9" name="Picture 9"/>
            <p:cNvPicPr>
              <a:picLocks noChangeAspect="1"/>
            </p:cNvPicPr>
            <p:nvPr/>
          </p:nvPicPr>
          <p:blipFill>
            <a:blip r:embed="rId4"/>
            <a:srcRect t="9350" b="9350"/>
            <a:stretch>
              <a:fillRect/>
            </a:stretch>
          </p:blipFill>
          <p:spPr>
            <a:xfrm>
              <a:off x="0" y="0"/>
              <a:ext cx="6221035" cy="7584070"/>
            </a:xfrm>
            <a:prstGeom prst="rect">
              <a:avLst/>
            </a:prstGeom>
          </p:spPr>
        </p:pic>
      </p:grpSp>
      <p:sp>
        <p:nvSpPr>
          <p:cNvPr id="10" name="TextBox 10"/>
          <p:cNvSpPr txBox="1"/>
          <p:nvPr/>
        </p:nvSpPr>
        <p:spPr>
          <a:xfrm>
            <a:off x="1028700" y="4005634"/>
            <a:ext cx="9105499" cy="5899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lvl="0" algn="r" rtl="1">
              <a:lnSpc>
                <a:spcPts val="4550"/>
              </a:lnSpc>
              <a:spcBef>
                <a:spcPct val="0"/>
              </a:spcBef>
            </a:pPr>
            <a:r>
              <a:rPr lang="fa-IR" sz="3500" dirty="0">
                <a:solidFill>
                  <a:srgbClr val="403F3F"/>
                </a:solidFill>
                <a:latin typeface="Libre Baskerville"/>
                <a:cs typeface="B Nazanin" panose="00000400000000000000" pitchFamily="2" charset="-78"/>
              </a:rPr>
              <a:t>استفاده از این الگوی ارائه به لطف موارد زیر برای همه رایگان است:</a:t>
            </a:r>
            <a:endParaRPr lang="en-US" sz="3500" dirty="0">
              <a:solidFill>
                <a:srgbClr val="403F3F"/>
              </a:solidFill>
              <a:latin typeface="Libre Baskerville"/>
              <a:cs typeface="B Nazanin" panose="00000400000000000000" pitchFamily="2" charset="-78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1028700" y="5901794"/>
            <a:ext cx="8115300" cy="89768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539749" lvl="1" indent="-269875" algn="r" rtl="1">
              <a:lnSpc>
                <a:spcPts val="3499"/>
              </a:lnSpc>
              <a:buFont typeface="Arial"/>
              <a:buChar char="•"/>
            </a:pPr>
            <a:r>
              <a:rPr lang="fa-IR" sz="2499" dirty="0">
                <a:solidFill>
                  <a:srgbClr val="403F3F"/>
                </a:solidFill>
                <a:latin typeface="Libre Baskerville"/>
                <a:cs typeface="B Nazanin" panose="00000400000000000000" pitchFamily="2" charset="-78"/>
              </a:rPr>
              <a:t>اسلایدهای کارناوال برای الگوی ارائه</a:t>
            </a:r>
          </a:p>
          <a:p>
            <a:pPr marL="539749" lvl="1" indent="-269875" algn="r" rtl="1">
              <a:lnSpc>
                <a:spcPts val="3499"/>
              </a:lnSpc>
              <a:buFont typeface="Arial"/>
              <a:buChar char="•"/>
            </a:pPr>
            <a:r>
              <a:rPr lang="fa-IR" sz="2499" dirty="0">
                <a:solidFill>
                  <a:srgbClr val="403F3F"/>
                </a:solidFill>
                <a:latin typeface="Libre Baskerville"/>
                <a:cs typeface="B Nazanin" panose="00000400000000000000" pitchFamily="2" charset="-78"/>
              </a:rPr>
              <a:t>پکسل برای عکس ها</a:t>
            </a:r>
            <a:endParaRPr lang="en-US" sz="2500" dirty="0">
              <a:solidFill>
                <a:srgbClr val="403F3F"/>
              </a:solidFill>
              <a:latin typeface="Libre Baskerville"/>
              <a:cs typeface="B Nazanin" panose="00000400000000000000" pitchFamily="2" charset="-78"/>
            </a:endParaRPr>
          </a:p>
        </p:txBody>
      </p:sp>
      <p:sp>
        <p:nvSpPr>
          <p:cNvPr id="12" name="TextBox 12"/>
          <p:cNvSpPr txBox="1"/>
          <p:nvPr/>
        </p:nvSpPr>
        <p:spPr>
          <a:xfrm>
            <a:off x="1028700" y="7849142"/>
            <a:ext cx="6257534" cy="70532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lvl="0" algn="r" rtl="1">
              <a:lnSpc>
                <a:spcPts val="5460"/>
              </a:lnSpc>
              <a:spcBef>
                <a:spcPct val="0"/>
              </a:spcBef>
            </a:pPr>
            <a:r>
              <a:rPr lang="fa-IR" sz="4200" dirty="0">
                <a:solidFill>
                  <a:srgbClr val="403F3F"/>
                </a:solidFill>
                <a:latin typeface="League Spartan"/>
                <a:cs typeface="B Nazanin" panose="00000400000000000000" pitchFamily="2" charset="-78"/>
              </a:rPr>
              <a:t>طراحی مبارک!</a:t>
            </a:r>
            <a:endParaRPr lang="en-US" sz="4200" dirty="0">
              <a:solidFill>
                <a:srgbClr val="403F3F"/>
              </a:solidFill>
              <a:latin typeface="League Spartan"/>
              <a:cs typeface="B Nazanin" panose="00000400000000000000" pitchFamily="2" charset="-78"/>
            </a:endParaRPr>
          </a:p>
        </p:txBody>
      </p:sp>
      <p:sp>
        <p:nvSpPr>
          <p:cNvPr id="13" name="AutoShape 13"/>
          <p:cNvSpPr/>
          <p:nvPr/>
        </p:nvSpPr>
        <p:spPr>
          <a:xfrm>
            <a:off x="-6056361" y="2545264"/>
            <a:ext cx="12112722" cy="0"/>
          </a:xfrm>
          <a:prstGeom prst="line">
            <a:avLst/>
          </a:prstGeom>
          <a:ln w="190500" cap="rnd">
            <a:solidFill>
              <a:srgbClr val="2C6E49"/>
            </a:solidFill>
            <a:prstDash val="solid"/>
            <a:headEnd type="none" w="sm" len="sm"/>
            <a:tailEnd type="none" w="sm" len="sm"/>
          </a:ln>
        </p:spPr>
      </p:sp>
      <p:grpSp>
        <p:nvGrpSpPr>
          <p:cNvPr id="14" name="Group 14"/>
          <p:cNvGrpSpPr>
            <a:grpSpLocks noChangeAspect="1"/>
          </p:cNvGrpSpPr>
          <p:nvPr/>
        </p:nvGrpSpPr>
        <p:grpSpPr>
          <a:xfrm>
            <a:off x="16685528" y="-1496915"/>
            <a:ext cx="4410498" cy="4410481"/>
            <a:chOff x="0" y="0"/>
            <a:chExt cx="6350000" cy="6349975"/>
          </a:xfrm>
        </p:grpSpPr>
        <p:sp>
          <p:nvSpPr>
            <p:cNvPr id="15" name="Freeform 15"/>
            <p:cNvSpPr/>
            <p:nvPr/>
          </p:nvSpPr>
          <p:spPr>
            <a:xfrm>
              <a:off x="0" y="0"/>
              <a:ext cx="6350000" cy="6349974"/>
            </a:xfrm>
            <a:custGeom>
              <a:avLst/>
              <a:gdLst/>
              <a:ahLst/>
              <a:cxnLst/>
              <a:rect l="l" t="t" r="r" b="b"/>
              <a:pathLst>
                <a:path w="6350000" h="6349974">
                  <a:moveTo>
                    <a:pt x="6350000" y="3175025"/>
                  </a:moveTo>
                  <a:cubicBezTo>
                    <a:pt x="6350000" y="4928451"/>
                    <a:pt x="4928476" y="6349974"/>
                    <a:pt x="3175000" y="6349974"/>
                  </a:cubicBezTo>
                  <a:cubicBezTo>
                    <a:pt x="1421498" y="6349974"/>
                    <a:pt x="0" y="4928451"/>
                    <a:pt x="0" y="3175025"/>
                  </a:cubicBezTo>
                  <a:cubicBezTo>
                    <a:pt x="0" y="1421511"/>
                    <a:pt x="1421498" y="0"/>
                    <a:pt x="3175000" y="0"/>
                  </a:cubicBezTo>
                  <a:cubicBezTo>
                    <a:pt x="4928501" y="0"/>
                    <a:pt x="6350000" y="1421511"/>
                    <a:pt x="6350000" y="3175025"/>
                  </a:cubicBezTo>
                  <a:close/>
                </a:path>
              </a:pathLst>
            </a:custGeom>
            <a:solidFill>
              <a:srgbClr val="2C6E49"/>
            </a:solidFill>
            <a:ln w="12700">
              <a:solidFill>
                <a:srgbClr val="000000"/>
              </a:solidFill>
            </a:ln>
          </p:spPr>
        </p: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EDD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rtl="1"/>
            <a:r>
              <a:rPr lang="fa-IR" dirty="0">
                <a:cs typeface="B Nazanin" panose="00000400000000000000" pitchFamily="2" charset="-78"/>
              </a:rPr>
              <a:t>عنوان گیاه دارویی</a:t>
            </a:r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53" name="Text Placeholder 52"/>
          <p:cNvSpPr>
            <a:spLocks noGrp="1"/>
          </p:cNvSpPr>
          <p:nvPr>
            <p:ph type="body" sz="quarter" idx="41"/>
          </p:nvPr>
        </p:nvSpPr>
        <p:spPr/>
        <p:txBody>
          <a:bodyPr>
            <a:normAutofit/>
          </a:bodyPr>
          <a:lstStyle/>
          <a:p>
            <a:pPr rtl="1"/>
            <a:r>
              <a:rPr lang="fa-IR" dirty="0">
                <a:cs typeface="B Nazanin" panose="00000400000000000000" pitchFamily="2" charset="-78"/>
              </a:rPr>
              <a:t>می توانید نمودارهای پاورپوینت حرفه ای دانلود کنید</a:t>
            </a:r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1305" name="TextBox 1304">
            <a:extLst>
              <a:ext uri="{FF2B5EF4-FFF2-40B4-BE49-F238E27FC236}">
                <a16:creationId xmlns:a16="http://schemas.microsoft.com/office/drawing/2014/main" id="{1F30ABF2-B3C5-43BE-BC57-0A836F759138}"/>
              </a:ext>
            </a:extLst>
          </p:cNvPr>
          <p:cNvSpPr txBox="1"/>
          <p:nvPr/>
        </p:nvSpPr>
        <p:spPr>
          <a:xfrm>
            <a:off x="9300119" y="5596096"/>
            <a:ext cx="3118977" cy="646331"/>
          </a:xfrm>
          <a:prstGeom prst="rect">
            <a:avLst/>
          </a:prstGeom>
          <a:noFill/>
        </p:spPr>
        <p:txBody>
          <a:bodyPr wrap="square" lIns="54000" tIns="0" rIns="54000" bIns="0" rtlCol="0" anchor="ctr">
            <a:spAutoFit/>
          </a:bodyPr>
          <a:lstStyle/>
          <a:p>
            <a:pPr algn="ctr" rtl="1"/>
            <a:r>
              <a:rPr lang="fa-IR" altLang="ko-KR" sz="4200" dirty="0">
                <a:solidFill>
                  <a:schemeClr val="accent1"/>
                </a:solidFill>
                <a:cs typeface="B Nazanin" panose="00000400000000000000" pitchFamily="2" charset="-78"/>
              </a:rPr>
              <a:t>قبل از</a:t>
            </a:r>
            <a:endParaRPr lang="en-US" altLang="ko-KR" sz="4200" dirty="0">
              <a:solidFill>
                <a:schemeClr val="accent1"/>
              </a:solidFill>
              <a:cs typeface="B Nazanin" panose="00000400000000000000" pitchFamily="2" charset="-78"/>
            </a:endParaRPr>
          </a:p>
        </p:txBody>
      </p:sp>
      <p:sp>
        <p:nvSpPr>
          <p:cNvPr id="1306" name="TextBox 1305">
            <a:extLst>
              <a:ext uri="{FF2B5EF4-FFF2-40B4-BE49-F238E27FC236}">
                <a16:creationId xmlns:a16="http://schemas.microsoft.com/office/drawing/2014/main" id="{CEE346A3-92D0-417D-A49B-133878931303}"/>
              </a:ext>
            </a:extLst>
          </p:cNvPr>
          <p:cNvSpPr txBox="1"/>
          <p:nvPr/>
        </p:nvSpPr>
        <p:spPr>
          <a:xfrm>
            <a:off x="13790007" y="5798110"/>
            <a:ext cx="3118977" cy="646331"/>
          </a:xfrm>
          <a:prstGeom prst="rect">
            <a:avLst/>
          </a:prstGeom>
          <a:noFill/>
        </p:spPr>
        <p:txBody>
          <a:bodyPr wrap="square" lIns="54000" tIns="0" rIns="54000" bIns="0" rtlCol="0" anchor="ctr">
            <a:spAutoFit/>
          </a:bodyPr>
          <a:lstStyle/>
          <a:p>
            <a:pPr algn="ctr" rtl="1"/>
            <a:r>
              <a:rPr lang="en-US" altLang="ko-KR" sz="4200" dirty="0">
                <a:solidFill>
                  <a:schemeClr val="accent4"/>
                </a:solidFill>
                <a:cs typeface="B Nazanin" panose="00000400000000000000" pitchFamily="2" charset="-78"/>
              </a:rPr>
              <a:t>AFTE </a:t>
            </a:r>
          </a:p>
        </p:txBody>
      </p:sp>
      <p:sp>
        <p:nvSpPr>
          <p:cNvPr id="1307" name="TextBox 1306">
            <a:extLst>
              <a:ext uri="{FF2B5EF4-FFF2-40B4-BE49-F238E27FC236}">
                <a16:creationId xmlns:a16="http://schemas.microsoft.com/office/drawing/2014/main" id="{AA7CC09B-0857-4784-9C5B-F526F386F2AD}"/>
              </a:ext>
            </a:extLst>
          </p:cNvPr>
          <p:cNvSpPr txBox="1"/>
          <p:nvPr/>
        </p:nvSpPr>
        <p:spPr>
          <a:xfrm>
            <a:off x="10685588" y="2770650"/>
            <a:ext cx="6454671" cy="923330"/>
          </a:xfrm>
          <a:prstGeom prst="rect">
            <a:avLst/>
          </a:prstGeom>
          <a:noFill/>
        </p:spPr>
        <p:txBody>
          <a:bodyPr wrap="square" lIns="54000" tIns="0" rIns="54000" bIns="0" rtlCol="0" anchor="ctr">
            <a:spAutoFit/>
          </a:bodyPr>
          <a:lstStyle/>
          <a:p>
            <a:pPr algn="r" rtl="1"/>
            <a:r>
              <a:rPr lang="fa-IR" sz="6000" dirty="0">
                <a:solidFill>
                  <a:schemeClr val="accent2"/>
                </a:solidFill>
                <a:latin typeface="+mj-lt"/>
                <a:cs typeface="B Nazanin" panose="00000400000000000000" pitchFamily="2" charset="-78"/>
              </a:rPr>
              <a:t>گیاه دارویی</a:t>
            </a:r>
            <a:endParaRPr lang="en-US" altLang="ko-KR" sz="6000" dirty="0">
              <a:solidFill>
                <a:schemeClr val="accent2"/>
              </a:solidFill>
              <a:latin typeface="+mj-lt"/>
              <a:cs typeface="B Nazanin" panose="00000400000000000000" pitchFamily="2" charset="-78"/>
            </a:endParaRPr>
          </a:p>
        </p:txBody>
      </p:sp>
      <p:grpSp>
        <p:nvGrpSpPr>
          <p:cNvPr id="1308" name="그룹 6">
            <a:extLst>
              <a:ext uri="{FF2B5EF4-FFF2-40B4-BE49-F238E27FC236}">
                <a16:creationId xmlns:a16="http://schemas.microsoft.com/office/drawing/2014/main" id="{2127F81E-4D4F-44F4-826B-AF4A6DD934A6}"/>
              </a:ext>
            </a:extLst>
          </p:cNvPr>
          <p:cNvGrpSpPr/>
          <p:nvPr/>
        </p:nvGrpSpPr>
        <p:grpSpPr>
          <a:xfrm>
            <a:off x="8855713" y="8033081"/>
            <a:ext cx="4207895" cy="1264319"/>
            <a:chOff x="6729266" y="1914196"/>
            <a:chExt cx="1731166" cy="842879"/>
          </a:xfrm>
        </p:grpSpPr>
        <p:sp>
          <p:nvSpPr>
            <p:cNvPr id="1309" name="TextBox 1308">
              <a:extLst>
                <a:ext uri="{FF2B5EF4-FFF2-40B4-BE49-F238E27FC236}">
                  <a16:creationId xmlns:a16="http://schemas.microsoft.com/office/drawing/2014/main" id="{73E65D6E-E519-4205-B956-A118431D6FFE}"/>
                </a:ext>
              </a:extLst>
            </p:cNvPr>
            <p:cNvSpPr txBox="1"/>
            <p:nvPr/>
          </p:nvSpPr>
          <p:spPr>
            <a:xfrm>
              <a:off x="6732241" y="1914196"/>
              <a:ext cx="1728191" cy="27699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21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21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310" name="TextBox 1309">
              <a:extLst>
                <a:ext uri="{FF2B5EF4-FFF2-40B4-BE49-F238E27FC236}">
                  <a16:creationId xmlns:a16="http://schemas.microsoft.com/office/drawing/2014/main" id="{9B9071AF-D806-4753-9E02-B0DDCCC93002}"/>
                </a:ext>
              </a:extLst>
            </p:cNvPr>
            <p:cNvSpPr txBox="1"/>
            <p:nvPr/>
          </p:nvSpPr>
          <p:spPr>
            <a:xfrm>
              <a:off x="6729266" y="2141522"/>
              <a:ext cx="1728191" cy="6155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311" name="그룹 6">
            <a:extLst>
              <a:ext uri="{FF2B5EF4-FFF2-40B4-BE49-F238E27FC236}">
                <a16:creationId xmlns:a16="http://schemas.microsoft.com/office/drawing/2014/main" id="{79566E6C-4053-4442-9C8B-71F31BA346BB}"/>
              </a:ext>
            </a:extLst>
          </p:cNvPr>
          <p:cNvGrpSpPr/>
          <p:nvPr/>
        </p:nvGrpSpPr>
        <p:grpSpPr>
          <a:xfrm>
            <a:off x="13364911" y="8033081"/>
            <a:ext cx="4207895" cy="1264319"/>
            <a:chOff x="6729266" y="1914196"/>
            <a:chExt cx="1731166" cy="842879"/>
          </a:xfrm>
        </p:grpSpPr>
        <p:sp>
          <p:nvSpPr>
            <p:cNvPr id="1312" name="TextBox 1311">
              <a:extLst>
                <a:ext uri="{FF2B5EF4-FFF2-40B4-BE49-F238E27FC236}">
                  <a16:creationId xmlns:a16="http://schemas.microsoft.com/office/drawing/2014/main" id="{ED2EF025-7E99-43D5-A049-D5B96F13A11E}"/>
                </a:ext>
              </a:extLst>
            </p:cNvPr>
            <p:cNvSpPr txBox="1"/>
            <p:nvPr/>
          </p:nvSpPr>
          <p:spPr>
            <a:xfrm>
              <a:off x="6732241" y="1914196"/>
              <a:ext cx="1728191" cy="27699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21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21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313" name="TextBox 1312">
              <a:extLst>
                <a:ext uri="{FF2B5EF4-FFF2-40B4-BE49-F238E27FC236}">
                  <a16:creationId xmlns:a16="http://schemas.microsoft.com/office/drawing/2014/main" id="{18F1C9E3-3680-4D51-8C1E-36546C9956B5}"/>
                </a:ext>
              </a:extLst>
            </p:cNvPr>
            <p:cNvSpPr txBox="1"/>
            <p:nvPr/>
          </p:nvSpPr>
          <p:spPr>
            <a:xfrm>
              <a:off x="6729266" y="2141522"/>
              <a:ext cx="1728191" cy="6155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1314" name="TextBox 1313">
            <a:extLst>
              <a:ext uri="{FF2B5EF4-FFF2-40B4-BE49-F238E27FC236}">
                <a16:creationId xmlns:a16="http://schemas.microsoft.com/office/drawing/2014/main" id="{FF1A21B3-FA1D-4716-8E8F-8A7D4A44CB87}"/>
              </a:ext>
            </a:extLst>
          </p:cNvPr>
          <p:cNvSpPr txBox="1"/>
          <p:nvPr/>
        </p:nvSpPr>
        <p:spPr>
          <a:xfrm>
            <a:off x="10685587" y="4325739"/>
            <a:ext cx="644512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ارائه پاورپوینت مدرنی را دریافت کنید که به زیبایی طراحی شده است. من امیدوارم و معتقدم که این الگو زمان، پول و اعتبار شما را جلب کند. ارائه پاورپوینت مدرنی را دریافت کنید که به زیبایی طراحی شده است.</a:t>
            </a:r>
            <a:endParaRPr lang="ko-KR" altLang="en-US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1315" name="TextBox 1314">
            <a:extLst>
              <a:ext uri="{FF2B5EF4-FFF2-40B4-BE49-F238E27FC236}">
                <a16:creationId xmlns:a16="http://schemas.microsoft.com/office/drawing/2014/main" id="{075A330B-E9EA-4FBB-B0CC-397D4C587D91}"/>
              </a:ext>
            </a:extLst>
          </p:cNvPr>
          <p:cNvSpPr txBox="1"/>
          <p:nvPr/>
        </p:nvSpPr>
        <p:spPr>
          <a:xfrm>
            <a:off x="1131611" y="6115055"/>
            <a:ext cx="711141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من امیدوارم و معتقدم که این الگو زمان، پول و اعتبار شما را جلب کند.</a:t>
            </a:r>
            <a:endParaRPr lang="en-US" altLang="ko-KR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1316" name="TextBox 1315">
            <a:extLst>
              <a:ext uri="{FF2B5EF4-FFF2-40B4-BE49-F238E27FC236}">
                <a16:creationId xmlns:a16="http://schemas.microsoft.com/office/drawing/2014/main" id="{6EF598B5-537D-4450-8044-6CD5CEBB135E}"/>
              </a:ext>
            </a:extLst>
          </p:cNvPr>
          <p:cNvSpPr txBox="1"/>
          <p:nvPr/>
        </p:nvSpPr>
        <p:spPr>
          <a:xfrm>
            <a:off x="1131611" y="5202664"/>
            <a:ext cx="711141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2400" b="1" dirty="0">
                <a:solidFill>
                  <a:schemeClr val="accent3"/>
                </a:solidFill>
                <a:cs typeface="B Nazanin" panose="00000400000000000000" pitchFamily="2" charset="-78"/>
              </a:rPr>
              <a:t>ارائه پاورپوینت مدرنی را دریافت کنید که به زیبایی طراحی شده است.</a:t>
            </a:r>
            <a:endParaRPr lang="ko-KR" altLang="en-US" sz="2400" b="1" dirty="0">
              <a:solidFill>
                <a:schemeClr val="accent3"/>
              </a:solidFill>
              <a:cs typeface="B Nazanin" panose="00000400000000000000" pitchFamily="2" charset="-78"/>
            </a:endParaRPr>
          </a:p>
        </p:txBody>
      </p:sp>
      <p:sp>
        <p:nvSpPr>
          <p:cNvPr id="1317" name="Rectangle 5">
            <a:extLst>
              <a:ext uri="{FF2B5EF4-FFF2-40B4-BE49-F238E27FC236}">
                <a16:creationId xmlns:a16="http://schemas.microsoft.com/office/drawing/2014/main" id="{258D41AD-D7BC-4CAF-904A-1E57AF164884}"/>
              </a:ext>
            </a:extLst>
          </p:cNvPr>
          <p:cNvSpPr/>
          <p:nvPr/>
        </p:nvSpPr>
        <p:spPr>
          <a:xfrm>
            <a:off x="1255366" y="7142444"/>
            <a:ext cx="6947849" cy="105284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1318" name="Rectangle 1317">
            <a:extLst>
              <a:ext uri="{FF2B5EF4-FFF2-40B4-BE49-F238E27FC236}">
                <a16:creationId xmlns:a16="http://schemas.microsoft.com/office/drawing/2014/main" id="{E1217BBB-0F44-422F-A2F6-94B01A2D5A0D}"/>
              </a:ext>
            </a:extLst>
          </p:cNvPr>
          <p:cNvSpPr/>
          <p:nvPr/>
        </p:nvSpPr>
        <p:spPr>
          <a:xfrm>
            <a:off x="1255366" y="8290725"/>
            <a:ext cx="6947849" cy="1052841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1319" name="TextBox 1318">
            <a:extLst>
              <a:ext uri="{FF2B5EF4-FFF2-40B4-BE49-F238E27FC236}">
                <a16:creationId xmlns:a16="http://schemas.microsoft.com/office/drawing/2014/main" id="{D68CDE23-67E8-4ACB-9D6A-9073B277A0E5}"/>
              </a:ext>
            </a:extLst>
          </p:cNvPr>
          <p:cNvSpPr txBox="1"/>
          <p:nvPr/>
        </p:nvSpPr>
        <p:spPr>
          <a:xfrm>
            <a:off x="1702748" y="7184117"/>
            <a:ext cx="608289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dirty="0">
                <a:solidFill>
                  <a:schemeClr val="bg1"/>
                </a:solidFill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من امیدوارم و معتقدم که این الگو زمان، پول و اعتبار شما را جلب کند.</a:t>
            </a:r>
            <a:endParaRPr lang="ko-KR" altLang="en-US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320" name="TextBox 1319">
            <a:extLst>
              <a:ext uri="{FF2B5EF4-FFF2-40B4-BE49-F238E27FC236}">
                <a16:creationId xmlns:a16="http://schemas.microsoft.com/office/drawing/2014/main" id="{4B921BE2-4E65-429F-AF19-8100EF70D639}"/>
              </a:ext>
            </a:extLst>
          </p:cNvPr>
          <p:cNvSpPr txBox="1"/>
          <p:nvPr/>
        </p:nvSpPr>
        <p:spPr>
          <a:xfrm>
            <a:off x="1702748" y="8332399"/>
            <a:ext cx="608289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dirty="0">
                <a:solidFill>
                  <a:schemeClr val="bg1"/>
                </a:solidFill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من امیدوارم و معتقدم که این الگو زمان، پول و اعتبار شما را جلب کند.</a:t>
            </a:r>
            <a:endParaRPr lang="ko-KR" altLang="en-US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grpSp>
        <p:nvGrpSpPr>
          <p:cNvPr id="2" name="Google Shape;810;p73">
            <a:extLst>
              <a:ext uri="{FF2B5EF4-FFF2-40B4-BE49-F238E27FC236}">
                <a16:creationId xmlns:a16="http://schemas.microsoft.com/office/drawing/2014/main" id="{8FEC66F5-9468-FAFF-8AE0-46DD0A552701}"/>
              </a:ext>
            </a:extLst>
          </p:cNvPr>
          <p:cNvGrpSpPr/>
          <p:nvPr/>
        </p:nvGrpSpPr>
        <p:grpSpPr>
          <a:xfrm>
            <a:off x="1131611" y="1850571"/>
            <a:ext cx="6654027" cy="3314880"/>
            <a:chOff x="5161524" y="2752704"/>
            <a:chExt cx="3262475" cy="1960171"/>
          </a:xfrm>
        </p:grpSpPr>
        <p:pic>
          <p:nvPicPr>
            <p:cNvPr id="3" name="Google Shape;811;p73">
              <a:extLst>
                <a:ext uri="{FF2B5EF4-FFF2-40B4-BE49-F238E27FC236}">
                  <a16:creationId xmlns:a16="http://schemas.microsoft.com/office/drawing/2014/main" id="{3ED01A72-C5F9-9C66-561A-273B2B3603B9}"/>
                </a:ext>
              </a:extLst>
            </p:cNvPr>
            <p:cNvPicPr preferRelativeResize="0"/>
            <p:nvPr/>
          </p:nvPicPr>
          <p:blipFill>
            <a:blip r:embed="rId2">
              <a:alphaModFix/>
            </a:blip>
            <a:stretch>
              <a:fillRect/>
            </a:stretch>
          </p:blipFill>
          <p:spPr>
            <a:xfrm>
              <a:off x="5161524" y="3066642"/>
              <a:ext cx="2260512" cy="1520456"/>
            </a:xfrm>
            <a:prstGeom prst="rect">
              <a:avLst/>
            </a:prstGeom>
            <a:noFill/>
            <a:ln>
              <a:noFill/>
            </a:ln>
            <a:effectLst>
              <a:outerShdw blurRad="57150" dist="19050" dir="5400000" algn="bl" rotWithShape="0">
                <a:schemeClr val="dk2">
                  <a:alpha val="50000"/>
                </a:schemeClr>
              </a:outerShdw>
            </a:effectLst>
          </p:spPr>
        </p:pic>
        <p:pic>
          <p:nvPicPr>
            <p:cNvPr id="5" name="Google Shape;812;p73">
              <a:extLst>
                <a:ext uri="{FF2B5EF4-FFF2-40B4-BE49-F238E27FC236}">
                  <a16:creationId xmlns:a16="http://schemas.microsoft.com/office/drawing/2014/main" id="{A8BFDEB0-1C73-8445-4DDE-FAD304B7EB0A}"/>
                </a:ext>
              </a:extLst>
            </p:cNvPr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>
              <a:off x="6360833" y="2752704"/>
              <a:ext cx="2063166" cy="1834414"/>
            </a:xfrm>
            <a:prstGeom prst="rect">
              <a:avLst/>
            </a:prstGeom>
            <a:noFill/>
            <a:ln>
              <a:noFill/>
            </a:ln>
            <a:effectLst>
              <a:outerShdw blurRad="57150" dist="19050" dir="5400000" algn="bl" rotWithShape="0">
                <a:schemeClr val="dk2">
                  <a:alpha val="50000"/>
                </a:schemeClr>
              </a:outerShdw>
            </a:effectLst>
          </p:spPr>
        </p:pic>
        <p:pic>
          <p:nvPicPr>
            <p:cNvPr id="6" name="Google Shape;813;p73">
              <a:extLst>
                <a:ext uri="{FF2B5EF4-FFF2-40B4-BE49-F238E27FC236}">
                  <a16:creationId xmlns:a16="http://schemas.microsoft.com/office/drawing/2014/main" id="{8549B08F-B980-BAC4-D7C0-E0E12C1CB2CA}"/>
                </a:ext>
              </a:extLst>
            </p:cNvPr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>
              <a:off x="6003839" y="3685783"/>
              <a:ext cx="1251355" cy="1027092"/>
            </a:xfrm>
            <a:prstGeom prst="rect">
              <a:avLst/>
            </a:prstGeom>
            <a:noFill/>
            <a:ln>
              <a:noFill/>
            </a:ln>
            <a:effectLst>
              <a:outerShdw blurRad="57150" dist="19050" dir="5400000" algn="bl" rotWithShape="0">
                <a:schemeClr val="dk2">
                  <a:alpha val="50000"/>
                </a:schemeClr>
              </a:outerShdw>
            </a:effectLst>
          </p:spPr>
        </p:pic>
      </p:grpSp>
      <p:grpSp>
        <p:nvGrpSpPr>
          <p:cNvPr id="7" name="Google Shape;1715;p70">
            <a:extLst>
              <a:ext uri="{FF2B5EF4-FFF2-40B4-BE49-F238E27FC236}">
                <a16:creationId xmlns:a16="http://schemas.microsoft.com/office/drawing/2014/main" id="{A3893669-E306-0639-2A0B-BA838A4512FF}"/>
              </a:ext>
            </a:extLst>
          </p:cNvPr>
          <p:cNvGrpSpPr/>
          <p:nvPr/>
        </p:nvGrpSpPr>
        <p:grpSpPr>
          <a:xfrm>
            <a:off x="10084790" y="6344243"/>
            <a:ext cx="2652278" cy="2094876"/>
            <a:chOff x="4179965" y="2282758"/>
            <a:chExt cx="2683054" cy="2142670"/>
          </a:xfrm>
        </p:grpSpPr>
        <p:grpSp>
          <p:nvGrpSpPr>
            <p:cNvPr id="8" name="Google Shape;1716;p70">
              <a:extLst>
                <a:ext uri="{FF2B5EF4-FFF2-40B4-BE49-F238E27FC236}">
                  <a16:creationId xmlns:a16="http://schemas.microsoft.com/office/drawing/2014/main" id="{A04EF309-C31F-CA9D-AAC1-0FC74EA61788}"/>
                </a:ext>
              </a:extLst>
            </p:cNvPr>
            <p:cNvGrpSpPr/>
            <p:nvPr/>
          </p:nvGrpSpPr>
          <p:grpSpPr>
            <a:xfrm rot="1713553">
              <a:off x="4412309" y="2480134"/>
              <a:ext cx="1147451" cy="1264061"/>
              <a:chOff x="4703044" y="2370026"/>
              <a:chExt cx="1201661" cy="1323780"/>
            </a:xfrm>
          </p:grpSpPr>
          <p:sp>
            <p:nvSpPr>
              <p:cNvPr id="1218" name="Google Shape;1717;p70">
                <a:extLst>
                  <a:ext uri="{FF2B5EF4-FFF2-40B4-BE49-F238E27FC236}">
                    <a16:creationId xmlns:a16="http://schemas.microsoft.com/office/drawing/2014/main" id="{16BFED8F-E470-424A-CD9B-5BFE7F37340F}"/>
                  </a:ext>
                </a:extLst>
              </p:cNvPr>
              <p:cNvSpPr/>
              <p:nvPr/>
            </p:nvSpPr>
            <p:spPr>
              <a:xfrm>
                <a:off x="4703044" y="2370026"/>
                <a:ext cx="1201661" cy="1323780"/>
              </a:xfrm>
              <a:custGeom>
                <a:avLst/>
                <a:gdLst/>
                <a:ahLst/>
                <a:cxnLst/>
                <a:rect l="l" t="t" r="r" b="b"/>
                <a:pathLst>
                  <a:path w="36241" h="39924" extrusionOk="0">
                    <a:moveTo>
                      <a:pt x="2159" y="1"/>
                    </a:moveTo>
                    <a:lnTo>
                      <a:pt x="1935" y="38"/>
                    </a:lnTo>
                    <a:lnTo>
                      <a:pt x="1638" y="150"/>
                    </a:lnTo>
                    <a:lnTo>
                      <a:pt x="1340" y="261"/>
                    </a:lnTo>
                    <a:lnTo>
                      <a:pt x="1080" y="447"/>
                    </a:lnTo>
                    <a:lnTo>
                      <a:pt x="856" y="671"/>
                    </a:lnTo>
                    <a:lnTo>
                      <a:pt x="670" y="894"/>
                    </a:lnTo>
                    <a:lnTo>
                      <a:pt x="484" y="1117"/>
                    </a:lnTo>
                    <a:lnTo>
                      <a:pt x="335" y="1377"/>
                    </a:lnTo>
                    <a:lnTo>
                      <a:pt x="224" y="1675"/>
                    </a:lnTo>
                    <a:lnTo>
                      <a:pt x="149" y="1936"/>
                    </a:lnTo>
                    <a:lnTo>
                      <a:pt x="75" y="2270"/>
                    </a:lnTo>
                    <a:lnTo>
                      <a:pt x="38" y="2605"/>
                    </a:lnTo>
                    <a:lnTo>
                      <a:pt x="1" y="2940"/>
                    </a:lnTo>
                    <a:lnTo>
                      <a:pt x="1" y="3275"/>
                    </a:lnTo>
                    <a:lnTo>
                      <a:pt x="75" y="3982"/>
                    </a:lnTo>
                    <a:lnTo>
                      <a:pt x="187" y="4652"/>
                    </a:lnTo>
                    <a:lnTo>
                      <a:pt x="447" y="5731"/>
                    </a:lnTo>
                    <a:lnTo>
                      <a:pt x="782" y="6772"/>
                    </a:lnTo>
                    <a:lnTo>
                      <a:pt x="1154" y="7777"/>
                    </a:lnTo>
                    <a:lnTo>
                      <a:pt x="1600" y="8782"/>
                    </a:lnTo>
                    <a:lnTo>
                      <a:pt x="1749" y="9117"/>
                    </a:lnTo>
                    <a:lnTo>
                      <a:pt x="2270" y="10047"/>
                    </a:lnTo>
                    <a:lnTo>
                      <a:pt x="2865" y="10940"/>
                    </a:lnTo>
                    <a:lnTo>
                      <a:pt x="3461" y="11758"/>
                    </a:lnTo>
                    <a:lnTo>
                      <a:pt x="4168" y="12577"/>
                    </a:lnTo>
                    <a:lnTo>
                      <a:pt x="4875" y="13358"/>
                    </a:lnTo>
                    <a:lnTo>
                      <a:pt x="5656" y="14065"/>
                    </a:lnTo>
                    <a:lnTo>
                      <a:pt x="6512" y="14772"/>
                    </a:lnTo>
                    <a:lnTo>
                      <a:pt x="7405" y="15367"/>
                    </a:lnTo>
                    <a:lnTo>
                      <a:pt x="6549" y="15442"/>
                    </a:lnTo>
                    <a:lnTo>
                      <a:pt x="5693" y="15553"/>
                    </a:lnTo>
                    <a:lnTo>
                      <a:pt x="5284" y="15628"/>
                    </a:lnTo>
                    <a:lnTo>
                      <a:pt x="4875" y="15702"/>
                    </a:lnTo>
                    <a:lnTo>
                      <a:pt x="4465" y="15851"/>
                    </a:lnTo>
                    <a:lnTo>
                      <a:pt x="4093" y="16000"/>
                    </a:lnTo>
                    <a:lnTo>
                      <a:pt x="3721" y="16223"/>
                    </a:lnTo>
                    <a:lnTo>
                      <a:pt x="3386" y="16446"/>
                    </a:lnTo>
                    <a:lnTo>
                      <a:pt x="3051" y="16744"/>
                    </a:lnTo>
                    <a:lnTo>
                      <a:pt x="2791" y="17079"/>
                    </a:lnTo>
                    <a:lnTo>
                      <a:pt x="2531" y="17414"/>
                    </a:lnTo>
                    <a:lnTo>
                      <a:pt x="2382" y="17786"/>
                    </a:lnTo>
                    <a:lnTo>
                      <a:pt x="2270" y="18195"/>
                    </a:lnTo>
                    <a:lnTo>
                      <a:pt x="2233" y="18604"/>
                    </a:lnTo>
                    <a:lnTo>
                      <a:pt x="2270" y="19088"/>
                    </a:lnTo>
                    <a:lnTo>
                      <a:pt x="2419" y="19534"/>
                    </a:lnTo>
                    <a:lnTo>
                      <a:pt x="2605" y="19944"/>
                    </a:lnTo>
                    <a:lnTo>
                      <a:pt x="2828" y="20353"/>
                    </a:lnTo>
                    <a:lnTo>
                      <a:pt x="3275" y="21097"/>
                    </a:lnTo>
                    <a:lnTo>
                      <a:pt x="3758" y="21841"/>
                    </a:lnTo>
                    <a:lnTo>
                      <a:pt x="4279" y="22511"/>
                    </a:lnTo>
                    <a:lnTo>
                      <a:pt x="4837" y="23181"/>
                    </a:lnTo>
                    <a:lnTo>
                      <a:pt x="5433" y="23813"/>
                    </a:lnTo>
                    <a:lnTo>
                      <a:pt x="6065" y="24409"/>
                    </a:lnTo>
                    <a:lnTo>
                      <a:pt x="6698" y="25004"/>
                    </a:lnTo>
                    <a:lnTo>
                      <a:pt x="7368" y="25562"/>
                    </a:lnTo>
                    <a:lnTo>
                      <a:pt x="8074" y="26083"/>
                    </a:lnTo>
                    <a:lnTo>
                      <a:pt x="8781" y="26604"/>
                    </a:lnTo>
                    <a:lnTo>
                      <a:pt x="10270" y="27608"/>
                    </a:lnTo>
                    <a:lnTo>
                      <a:pt x="11758" y="28501"/>
                    </a:lnTo>
                    <a:lnTo>
                      <a:pt x="13283" y="29394"/>
                    </a:lnTo>
                    <a:lnTo>
                      <a:pt x="15255" y="30436"/>
                    </a:lnTo>
                    <a:lnTo>
                      <a:pt x="15665" y="30659"/>
                    </a:lnTo>
                    <a:lnTo>
                      <a:pt x="15702" y="30696"/>
                    </a:lnTo>
                    <a:lnTo>
                      <a:pt x="17227" y="31478"/>
                    </a:lnTo>
                    <a:lnTo>
                      <a:pt x="18790" y="32259"/>
                    </a:lnTo>
                    <a:lnTo>
                      <a:pt x="20390" y="33003"/>
                    </a:lnTo>
                    <a:lnTo>
                      <a:pt x="21990" y="33747"/>
                    </a:lnTo>
                    <a:lnTo>
                      <a:pt x="23590" y="34454"/>
                    </a:lnTo>
                    <a:lnTo>
                      <a:pt x="25190" y="35161"/>
                    </a:lnTo>
                    <a:lnTo>
                      <a:pt x="26790" y="35831"/>
                    </a:lnTo>
                    <a:lnTo>
                      <a:pt x="28427" y="36464"/>
                    </a:lnTo>
                    <a:lnTo>
                      <a:pt x="30101" y="37170"/>
                    </a:lnTo>
                    <a:lnTo>
                      <a:pt x="31515" y="37803"/>
                    </a:lnTo>
                    <a:lnTo>
                      <a:pt x="32780" y="38398"/>
                    </a:lnTo>
                    <a:lnTo>
                      <a:pt x="34082" y="39031"/>
                    </a:lnTo>
                    <a:lnTo>
                      <a:pt x="34789" y="39328"/>
                    </a:lnTo>
                    <a:lnTo>
                      <a:pt x="36240" y="39924"/>
                    </a:lnTo>
                    <a:lnTo>
                      <a:pt x="35459" y="38919"/>
                    </a:lnTo>
                    <a:lnTo>
                      <a:pt x="34715" y="37952"/>
                    </a:lnTo>
                    <a:lnTo>
                      <a:pt x="33338" y="36091"/>
                    </a:lnTo>
                    <a:lnTo>
                      <a:pt x="32110" y="34306"/>
                    </a:lnTo>
                    <a:lnTo>
                      <a:pt x="30957" y="32520"/>
                    </a:lnTo>
                    <a:lnTo>
                      <a:pt x="28687" y="28948"/>
                    </a:lnTo>
                    <a:lnTo>
                      <a:pt x="27497" y="27087"/>
                    </a:lnTo>
                    <a:lnTo>
                      <a:pt x="26194" y="25153"/>
                    </a:lnTo>
                    <a:lnTo>
                      <a:pt x="25934" y="24781"/>
                    </a:lnTo>
                    <a:lnTo>
                      <a:pt x="24966" y="23367"/>
                    </a:lnTo>
                    <a:lnTo>
                      <a:pt x="23069" y="20837"/>
                    </a:lnTo>
                    <a:lnTo>
                      <a:pt x="21171" y="18307"/>
                    </a:lnTo>
                    <a:lnTo>
                      <a:pt x="20911" y="17972"/>
                    </a:lnTo>
                    <a:lnTo>
                      <a:pt x="19571" y="16335"/>
                    </a:lnTo>
                    <a:lnTo>
                      <a:pt x="18269" y="14698"/>
                    </a:lnTo>
                    <a:lnTo>
                      <a:pt x="16893" y="13060"/>
                    </a:lnTo>
                    <a:lnTo>
                      <a:pt x="15553" y="11423"/>
                    </a:lnTo>
                    <a:lnTo>
                      <a:pt x="14139" y="9823"/>
                    </a:lnTo>
                    <a:lnTo>
                      <a:pt x="12763" y="8261"/>
                    </a:lnTo>
                    <a:lnTo>
                      <a:pt x="11311" y="6698"/>
                    </a:lnTo>
                    <a:lnTo>
                      <a:pt x="9898" y="5135"/>
                    </a:lnTo>
                    <a:lnTo>
                      <a:pt x="9674" y="4912"/>
                    </a:lnTo>
                    <a:lnTo>
                      <a:pt x="9600" y="4838"/>
                    </a:lnTo>
                    <a:lnTo>
                      <a:pt x="8298" y="3498"/>
                    </a:lnTo>
                    <a:lnTo>
                      <a:pt x="7628" y="2866"/>
                    </a:lnTo>
                    <a:lnTo>
                      <a:pt x="6921" y="2233"/>
                    </a:lnTo>
                    <a:lnTo>
                      <a:pt x="6214" y="1675"/>
                    </a:lnTo>
                    <a:lnTo>
                      <a:pt x="5433" y="1154"/>
                    </a:lnTo>
                    <a:lnTo>
                      <a:pt x="4651" y="708"/>
                    </a:lnTo>
                    <a:lnTo>
                      <a:pt x="3833" y="336"/>
                    </a:lnTo>
                    <a:lnTo>
                      <a:pt x="3349" y="150"/>
                    </a:lnTo>
                    <a:lnTo>
                      <a:pt x="2903" y="38"/>
                    </a:lnTo>
                    <a:lnTo>
                      <a:pt x="2419" y="1"/>
                    </a:lnTo>
                    <a:close/>
                  </a:path>
                </a:pathLst>
              </a:custGeom>
              <a:solidFill>
                <a:schemeClr val="accent1"/>
              </a:solidFill>
              <a:ln w="76200" cap="flat" cmpd="sng">
                <a:solidFill>
                  <a:schemeClr val="dk2"/>
                </a:solidFill>
                <a:prstDash val="solid"/>
                <a:miter lim="8000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r" rtl="1"/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1219" name="Google Shape;1718;p70">
                <a:extLst>
                  <a:ext uri="{FF2B5EF4-FFF2-40B4-BE49-F238E27FC236}">
                    <a16:creationId xmlns:a16="http://schemas.microsoft.com/office/drawing/2014/main" id="{07325E79-26C3-135F-92C2-3DD21B709077}"/>
                  </a:ext>
                </a:extLst>
              </p:cNvPr>
              <p:cNvSpPr/>
              <p:nvPr/>
            </p:nvSpPr>
            <p:spPr>
              <a:xfrm>
                <a:off x="4867625" y="2549625"/>
                <a:ext cx="853000" cy="966475"/>
              </a:xfrm>
              <a:custGeom>
                <a:avLst/>
                <a:gdLst/>
                <a:ahLst/>
                <a:cxnLst/>
                <a:rect l="l" t="t" r="r" b="b"/>
                <a:pathLst>
                  <a:path w="34120" h="38659" extrusionOk="0">
                    <a:moveTo>
                      <a:pt x="186" y="1"/>
                    </a:moveTo>
                    <a:lnTo>
                      <a:pt x="0" y="224"/>
                    </a:lnTo>
                    <a:lnTo>
                      <a:pt x="2270" y="2568"/>
                    </a:lnTo>
                    <a:lnTo>
                      <a:pt x="4539" y="4986"/>
                    </a:lnTo>
                    <a:lnTo>
                      <a:pt x="6735" y="7442"/>
                    </a:lnTo>
                    <a:lnTo>
                      <a:pt x="8893" y="9935"/>
                    </a:lnTo>
                    <a:lnTo>
                      <a:pt x="8930" y="9935"/>
                    </a:lnTo>
                    <a:lnTo>
                      <a:pt x="9265" y="10344"/>
                    </a:lnTo>
                    <a:lnTo>
                      <a:pt x="11274" y="12688"/>
                    </a:lnTo>
                    <a:lnTo>
                      <a:pt x="13246" y="15032"/>
                    </a:lnTo>
                    <a:lnTo>
                      <a:pt x="17115" y="19720"/>
                    </a:lnTo>
                    <a:lnTo>
                      <a:pt x="17525" y="20204"/>
                    </a:lnTo>
                    <a:lnTo>
                      <a:pt x="17785" y="20539"/>
                    </a:lnTo>
                    <a:lnTo>
                      <a:pt x="21320" y="24780"/>
                    </a:lnTo>
                    <a:lnTo>
                      <a:pt x="24929" y="29022"/>
                    </a:lnTo>
                    <a:lnTo>
                      <a:pt x="25189" y="29282"/>
                    </a:lnTo>
                    <a:lnTo>
                      <a:pt x="27199" y="31589"/>
                    </a:lnTo>
                    <a:lnTo>
                      <a:pt x="29245" y="33896"/>
                    </a:lnTo>
                    <a:lnTo>
                      <a:pt x="31291" y="36128"/>
                    </a:lnTo>
                    <a:lnTo>
                      <a:pt x="33412" y="38361"/>
                    </a:lnTo>
                    <a:lnTo>
                      <a:pt x="34119" y="38658"/>
                    </a:lnTo>
                    <a:lnTo>
                      <a:pt x="31887" y="36352"/>
                    </a:lnTo>
                    <a:lnTo>
                      <a:pt x="29691" y="33970"/>
                    </a:lnTo>
                    <a:lnTo>
                      <a:pt x="27533" y="31589"/>
                    </a:lnTo>
                    <a:lnTo>
                      <a:pt x="25413" y="29134"/>
                    </a:lnTo>
                    <a:lnTo>
                      <a:pt x="25152" y="28836"/>
                    </a:lnTo>
                    <a:lnTo>
                      <a:pt x="22548" y="25785"/>
                    </a:lnTo>
                    <a:lnTo>
                      <a:pt x="20018" y="22734"/>
                    </a:lnTo>
                    <a:lnTo>
                      <a:pt x="19757" y="22436"/>
                    </a:lnTo>
                    <a:lnTo>
                      <a:pt x="17339" y="19534"/>
                    </a:lnTo>
                    <a:lnTo>
                      <a:pt x="13469" y="14883"/>
                    </a:lnTo>
                    <a:lnTo>
                      <a:pt x="11534" y="12539"/>
                    </a:lnTo>
                    <a:lnTo>
                      <a:pt x="9525" y="10232"/>
                    </a:lnTo>
                    <a:lnTo>
                      <a:pt x="9228" y="9860"/>
                    </a:lnTo>
                    <a:lnTo>
                      <a:pt x="6995" y="7330"/>
                    </a:lnTo>
                    <a:lnTo>
                      <a:pt x="4763" y="4837"/>
                    </a:lnTo>
                    <a:lnTo>
                      <a:pt x="2493" y="2382"/>
                    </a:lnTo>
                    <a:lnTo>
                      <a:pt x="186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r" rtl="1"/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1220" name="Google Shape;1719;p70">
                <a:extLst>
                  <a:ext uri="{FF2B5EF4-FFF2-40B4-BE49-F238E27FC236}">
                    <a16:creationId xmlns:a16="http://schemas.microsoft.com/office/drawing/2014/main" id="{51070D71-D1A9-67DD-710C-AFEE13D0365F}"/>
                  </a:ext>
                </a:extLst>
              </p:cNvPr>
              <p:cNvSpPr/>
              <p:nvPr/>
            </p:nvSpPr>
            <p:spPr>
              <a:xfrm>
                <a:off x="4890875" y="2653800"/>
                <a:ext cx="215825" cy="156300"/>
              </a:xfrm>
              <a:custGeom>
                <a:avLst/>
                <a:gdLst/>
                <a:ahLst/>
                <a:cxnLst/>
                <a:rect l="l" t="t" r="r" b="b"/>
                <a:pathLst>
                  <a:path w="8633" h="6252" extrusionOk="0">
                    <a:moveTo>
                      <a:pt x="8000" y="1"/>
                    </a:moveTo>
                    <a:lnTo>
                      <a:pt x="8000" y="1415"/>
                    </a:lnTo>
                    <a:lnTo>
                      <a:pt x="8074" y="2828"/>
                    </a:lnTo>
                    <a:lnTo>
                      <a:pt x="8149" y="4242"/>
                    </a:lnTo>
                    <a:lnTo>
                      <a:pt x="8298" y="5693"/>
                    </a:lnTo>
                    <a:lnTo>
                      <a:pt x="8298" y="5879"/>
                    </a:lnTo>
                    <a:lnTo>
                      <a:pt x="8000" y="5768"/>
                    </a:lnTo>
                    <a:lnTo>
                      <a:pt x="6028" y="5247"/>
                    </a:lnTo>
                    <a:lnTo>
                      <a:pt x="4019" y="4763"/>
                    </a:lnTo>
                    <a:lnTo>
                      <a:pt x="2010" y="4317"/>
                    </a:lnTo>
                    <a:lnTo>
                      <a:pt x="0" y="3945"/>
                    </a:lnTo>
                    <a:lnTo>
                      <a:pt x="149" y="4280"/>
                    </a:lnTo>
                    <a:lnTo>
                      <a:pt x="2233" y="4652"/>
                    </a:lnTo>
                    <a:lnTo>
                      <a:pt x="4279" y="5135"/>
                    </a:lnTo>
                    <a:lnTo>
                      <a:pt x="6326" y="5619"/>
                    </a:lnTo>
                    <a:lnTo>
                      <a:pt x="8335" y="6177"/>
                    </a:lnTo>
                    <a:lnTo>
                      <a:pt x="8409" y="6214"/>
                    </a:lnTo>
                    <a:lnTo>
                      <a:pt x="8632" y="6251"/>
                    </a:lnTo>
                    <a:lnTo>
                      <a:pt x="8595" y="6065"/>
                    </a:lnTo>
                    <a:lnTo>
                      <a:pt x="8446" y="4614"/>
                    </a:lnTo>
                    <a:lnTo>
                      <a:pt x="8372" y="3163"/>
                    </a:lnTo>
                    <a:lnTo>
                      <a:pt x="8298" y="1712"/>
                    </a:lnTo>
                    <a:lnTo>
                      <a:pt x="8298" y="298"/>
                    </a:lnTo>
                    <a:lnTo>
                      <a:pt x="8074" y="75"/>
                    </a:lnTo>
                    <a:lnTo>
                      <a:pt x="8000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r" rtl="1"/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1221" name="Google Shape;1720;p70">
                <a:extLst>
                  <a:ext uri="{FF2B5EF4-FFF2-40B4-BE49-F238E27FC236}">
                    <a16:creationId xmlns:a16="http://schemas.microsoft.com/office/drawing/2014/main" id="{F276BF01-190A-A7E1-1346-1E9483153EB5}"/>
                  </a:ext>
                </a:extLst>
              </p:cNvPr>
              <p:cNvSpPr/>
              <p:nvPr/>
            </p:nvSpPr>
            <p:spPr>
              <a:xfrm>
                <a:off x="4931800" y="3039825"/>
                <a:ext cx="384200" cy="23275"/>
              </a:xfrm>
              <a:custGeom>
                <a:avLst/>
                <a:gdLst/>
                <a:ahLst/>
                <a:cxnLst/>
                <a:rect l="l" t="t" r="r" b="b"/>
                <a:pathLst>
                  <a:path w="15368" h="931" extrusionOk="0">
                    <a:moveTo>
                      <a:pt x="5358" y="1"/>
                    </a:moveTo>
                    <a:lnTo>
                      <a:pt x="3498" y="75"/>
                    </a:lnTo>
                    <a:lnTo>
                      <a:pt x="1712" y="187"/>
                    </a:lnTo>
                    <a:lnTo>
                      <a:pt x="1" y="335"/>
                    </a:lnTo>
                    <a:lnTo>
                      <a:pt x="38" y="633"/>
                    </a:lnTo>
                    <a:lnTo>
                      <a:pt x="1749" y="484"/>
                    </a:lnTo>
                    <a:lnTo>
                      <a:pt x="3535" y="373"/>
                    </a:lnTo>
                    <a:lnTo>
                      <a:pt x="5358" y="298"/>
                    </a:lnTo>
                    <a:lnTo>
                      <a:pt x="7256" y="298"/>
                    </a:lnTo>
                    <a:lnTo>
                      <a:pt x="9228" y="373"/>
                    </a:lnTo>
                    <a:lnTo>
                      <a:pt x="11200" y="521"/>
                    </a:lnTo>
                    <a:lnTo>
                      <a:pt x="13246" y="708"/>
                    </a:lnTo>
                    <a:lnTo>
                      <a:pt x="15330" y="931"/>
                    </a:lnTo>
                    <a:lnTo>
                      <a:pt x="15367" y="633"/>
                    </a:lnTo>
                    <a:lnTo>
                      <a:pt x="13283" y="410"/>
                    </a:lnTo>
                    <a:lnTo>
                      <a:pt x="11237" y="224"/>
                    </a:lnTo>
                    <a:lnTo>
                      <a:pt x="9228" y="75"/>
                    </a:lnTo>
                    <a:lnTo>
                      <a:pt x="7256" y="38"/>
                    </a:lnTo>
                    <a:lnTo>
                      <a:pt x="5358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r" rtl="1"/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1222" name="Google Shape;1721;p70">
                <a:extLst>
                  <a:ext uri="{FF2B5EF4-FFF2-40B4-BE49-F238E27FC236}">
                    <a16:creationId xmlns:a16="http://schemas.microsoft.com/office/drawing/2014/main" id="{A8634356-B8AB-DF77-4649-1CB635483AE5}"/>
                  </a:ext>
                </a:extLst>
              </p:cNvPr>
              <p:cNvSpPr/>
              <p:nvPr/>
            </p:nvSpPr>
            <p:spPr>
              <a:xfrm>
                <a:off x="5360600" y="2982150"/>
                <a:ext cx="19575" cy="136775"/>
              </a:xfrm>
              <a:custGeom>
                <a:avLst/>
                <a:gdLst/>
                <a:ahLst/>
                <a:cxnLst/>
                <a:rect l="l" t="t" r="r" b="b"/>
                <a:pathLst>
                  <a:path w="783" h="5471" extrusionOk="0">
                    <a:moveTo>
                      <a:pt x="522" y="1"/>
                    </a:moveTo>
                    <a:lnTo>
                      <a:pt x="38" y="5135"/>
                    </a:lnTo>
                    <a:lnTo>
                      <a:pt x="1" y="5433"/>
                    </a:lnTo>
                    <a:lnTo>
                      <a:pt x="299" y="5470"/>
                    </a:lnTo>
                    <a:lnTo>
                      <a:pt x="299" y="5433"/>
                    </a:lnTo>
                    <a:lnTo>
                      <a:pt x="782" y="336"/>
                    </a:lnTo>
                    <a:lnTo>
                      <a:pt x="522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r" rtl="1"/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1223" name="Google Shape;1722;p70">
                <a:extLst>
                  <a:ext uri="{FF2B5EF4-FFF2-40B4-BE49-F238E27FC236}">
                    <a16:creationId xmlns:a16="http://schemas.microsoft.com/office/drawing/2014/main" id="{99D39A59-7161-297C-323A-6AF70F7DDF51}"/>
                  </a:ext>
                </a:extLst>
              </p:cNvPr>
              <p:cNvSpPr/>
              <p:nvPr/>
            </p:nvSpPr>
            <p:spPr>
              <a:xfrm>
                <a:off x="5232250" y="3152375"/>
                <a:ext cx="273500" cy="147925"/>
              </a:xfrm>
              <a:custGeom>
                <a:avLst/>
                <a:gdLst/>
                <a:ahLst/>
                <a:cxnLst/>
                <a:rect l="l" t="t" r="r" b="b"/>
                <a:pathLst>
                  <a:path w="10940" h="5917" extrusionOk="0">
                    <a:moveTo>
                      <a:pt x="10679" y="1"/>
                    </a:moveTo>
                    <a:lnTo>
                      <a:pt x="10567" y="1266"/>
                    </a:lnTo>
                    <a:lnTo>
                      <a:pt x="10493" y="2531"/>
                    </a:lnTo>
                    <a:lnTo>
                      <a:pt x="10493" y="3200"/>
                    </a:lnTo>
                    <a:lnTo>
                      <a:pt x="10530" y="3796"/>
                    </a:lnTo>
                    <a:lnTo>
                      <a:pt x="10567" y="4242"/>
                    </a:lnTo>
                    <a:lnTo>
                      <a:pt x="10567" y="4726"/>
                    </a:lnTo>
                    <a:lnTo>
                      <a:pt x="10567" y="4912"/>
                    </a:lnTo>
                    <a:lnTo>
                      <a:pt x="9042" y="4912"/>
                    </a:lnTo>
                    <a:lnTo>
                      <a:pt x="7739" y="4949"/>
                    </a:lnTo>
                    <a:lnTo>
                      <a:pt x="6437" y="4986"/>
                    </a:lnTo>
                    <a:lnTo>
                      <a:pt x="5135" y="5098"/>
                    </a:lnTo>
                    <a:lnTo>
                      <a:pt x="3870" y="5210"/>
                    </a:lnTo>
                    <a:lnTo>
                      <a:pt x="2568" y="5321"/>
                    </a:lnTo>
                    <a:lnTo>
                      <a:pt x="1265" y="5470"/>
                    </a:lnTo>
                    <a:lnTo>
                      <a:pt x="0" y="5656"/>
                    </a:lnTo>
                    <a:lnTo>
                      <a:pt x="410" y="5879"/>
                    </a:lnTo>
                    <a:lnTo>
                      <a:pt x="447" y="5916"/>
                    </a:lnTo>
                    <a:lnTo>
                      <a:pt x="1675" y="5730"/>
                    </a:lnTo>
                    <a:lnTo>
                      <a:pt x="2940" y="5582"/>
                    </a:lnTo>
                    <a:lnTo>
                      <a:pt x="4242" y="5433"/>
                    </a:lnTo>
                    <a:lnTo>
                      <a:pt x="5507" y="5358"/>
                    </a:lnTo>
                    <a:lnTo>
                      <a:pt x="6772" y="5284"/>
                    </a:lnTo>
                    <a:lnTo>
                      <a:pt x="8037" y="5210"/>
                    </a:lnTo>
                    <a:lnTo>
                      <a:pt x="9302" y="5210"/>
                    </a:lnTo>
                    <a:lnTo>
                      <a:pt x="10604" y="5172"/>
                    </a:lnTo>
                    <a:lnTo>
                      <a:pt x="10716" y="5172"/>
                    </a:lnTo>
                    <a:lnTo>
                      <a:pt x="10828" y="5210"/>
                    </a:lnTo>
                    <a:lnTo>
                      <a:pt x="10828" y="5061"/>
                    </a:lnTo>
                    <a:lnTo>
                      <a:pt x="10828" y="5024"/>
                    </a:lnTo>
                    <a:lnTo>
                      <a:pt x="10828" y="4428"/>
                    </a:lnTo>
                    <a:lnTo>
                      <a:pt x="10828" y="3796"/>
                    </a:lnTo>
                    <a:lnTo>
                      <a:pt x="10753" y="3163"/>
                    </a:lnTo>
                    <a:lnTo>
                      <a:pt x="10790" y="2568"/>
                    </a:lnTo>
                    <a:lnTo>
                      <a:pt x="10828" y="1489"/>
                    </a:lnTo>
                    <a:lnTo>
                      <a:pt x="10939" y="373"/>
                    </a:lnTo>
                    <a:lnTo>
                      <a:pt x="10679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r" rtl="1"/>
                <a:endParaRPr sz="3600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9" name="Google Shape;1723;p70">
              <a:extLst>
                <a:ext uri="{FF2B5EF4-FFF2-40B4-BE49-F238E27FC236}">
                  <a16:creationId xmlns:a16="http://schemas.microsoft.com/office/drawing/2014/main" id="{62DD5A8D-AF8C-DF94-27A2-AD7D9012730D}"/>
                </a:ext>
              </a:extLst>
            </p:cNvPr>
            <p:cNvGrpSpPr/>
            <p:nvPr/>
          </p:nvGrpSpPr>
          <p:grpSpPr>
            <a:xfrm rot="813473">
              <a:off x="4850511" y="2688876"/>
              <a:ext cx="1857856" cy="1540246"/>
              <a:chOff x="3987350" y="3947750"/>
              <a:chExt cx="1411775" cy="1170425"/>
            </a:xfrm>
          </p:grpSpPr>
          <p:sp>
            <p:nvSpPr>
              <p:cNvPr id="10" name="Google Shape;1724;p70">
                <a:extLst>
                  <a:ext uri="{FF2B5EF4-FFF2-40B4-BE49-F238E27FC236}">
                    <a16:creationId xmlns:a16="http://schemas.microsoft.com/office/drawing/2014/main" id="{B0BAA188-6869-B510-D435-F8D5596719A7}"/>
                  </a:ext>
                </a:extLst>
              </p:cNvPr>
              <p:cNvSpPr/>
              <p:nvPr/>
            </p:nvSpPr>
            <p:spPr>
              <a:xfrm>
                <a:off x="3987350" y="3947750"/>
                <a:ext cx="1411775" cy="1170425"/>
              </a:xfrm>
              <a:custGeom>
                <a:avLst/>
                <a:gdLst/>
                <a:ahLst/>
                <a:cxnLst/>
                <a:rect l="l" t="t" r="r" b="b"/>
                <a:pathLst>
                  <a:path w="56471" h="46817" extrusionOk="0">
                    <a:moveTo>
                      <a:pt x="36715" y="1"/>
                    </a:moveTo>
                    <a:lnTo>
                      <a:pt x="36531" y="27"/>
                    </a:lnTo>
                    <a:lnTo>
                      <a:pt x="36320" y="54"/>
                    </a:lnTo>
                    <a:lnTo>
                      <a:pt x="36135" y="133"/>
                    </a:lnTo>
                    <a:lnTo>
                      <a:pt x="35977" y="212"/>
                    </a:lnTo>
                    <a:lnTo>
                      <a:pt x="35739" y="397"/>
                    </a:lnTo>
                    <a:lnTo>
                      <a:pt x="35555" y="608"/>
                    </a:lnTo>
                    <a:lnTo>
                      <a:pt x="35423" y="871"/>
                    </a:lnTo>
                    <a:lnTo>
                      <a:pt x="35317" y="1161"/>
                    </a:lnTo>
                    <a:lnTo>
                      <a:pt x="35106" y="2296"/>
                    </a:lnTo>
                    <a:lnTo>
                      <a:pt x="34553" y="2058"/>
                    </a:lnTo>
                    <a:lnTo>
                      <a:pt x="33972" y="1821"/>
                    </a:lnTo>
                    <a:lnTo>
                      <a:pt x="33392" y="1610"/>
                    </a:lnTo>
                    <a:lnTo>
                      <a:pt x="32812" y="1399"/>
                    </a:lnTo>
                    <a:lnTo>
                      <a:pt x="32232" y="1214"/>
                    </a:lnTo>
                    <a:lnTo>
                      <a:pt x="31651" y="1056"/>
                    </a:lnTo>
                    <a:lnTo>
                      <a:pt x="31045" y="898"/>
                    </a:lnTo>
                    <a:lnTo>
                      <a:pt x="30464" y="766"/>
                    </a:lnTo>
                    <a:lnTo>
                      <a:pt x="29858" y="660"/>
                    </a:lnTo>
                    <a:lnTo>
                      <a:pt x="29251" y="555"/>
                    </a:lnTo>
                    <a:lnTo>
                      <a:pt x="28645" y="449"/>
                    </a:lnTo>
                    <a:lnTo>
                      <a:pt x="28038" y="397"/>
                    </a:lnTo>
                    <a:lnTo>
                      <a:pt x="27431" y="317"/>
                    </a:lnTo>
                    <a:lnTo>
                      <a:pt x="26798" y="291"/>
                    </a:lnTo>
                    <a:lnTo>
                      <a:pt x="26192" y="265"/>
                    </a:lnTo>
                    <a:lnTo>
                      <a:pt x="24952" y="265"/>
                    </a:lnTo>
                    <a:lnTo>
                      <a:pt x="24345" y="291"/>
                    </a:lnTo>
                    <a:lnTo>
                      <a:pt x="23712" y="317"/>
                    </a:lnTo>
                    <a:lnTo>
                      <a:pt x="23106" y="397"/>
                    </a:lnTo>
                    <a:lnTo>
                      <a:pt x="22499" y="449"/>
                    </a:lnTo>
                    <a:lnTo>
                      <a:pt x="21892" y="555"/>
                    </a:lnTo>
                    <a:lnTo>
                      <a:pt x="21286" y="660"/>
                    </a:lnTo>
                    <a:lnTo>
                      <a:pt x="20679" y="766"/>
                    </a:lnTo>
                    <a:lnTo>
                      <a:pt x="20099" y="898"/>
                    </a:lnTo>
                    <a:lnTo>
                      <a:pt x="19519" y="1056"/>
                    </a:lnTo>
                    <a:lnTo>
                      <a:pt x="18912" y="1214"/>
                    </a:lnTo>
                    <a:lnTo>
                      <a:pt x="18332" y="1399"/>
                    </a:lnTo>
                    <a:lnTo>
                      <a:pt x="17778" y="1610"/>
                    </a:lnTo>
                    <a:lnTo>
                      <a:pt x="17198" y="1821"/>
                    </a:lnTo>
                    <a:lnTo>
                      <a:pt x="16090" y="2269"/>
                    </a:lnTo>
                    <a:lnTo>
                      <a:pt x="14982" y="2797"/>
                    </a:lnTo>
                    <a:lnTo>
                      <a:pt x="14455" y="3087"/>
                    </a:lnTo>
                    <a:lnTo>
                      <a:pt x="13927" y="3377"/>
                    </a:lnTo>
                    <a:lnTo>
                      <a:pt x="13400" y="3693"/>
                    </a:lnTo>
                    <a:lnTo>
                      <a:pt x="12898" y="4010"/>
                    </a:lnTo>
                    <a:lnTo>
                      <a:pt x="12371" y="4353"/>
                    </a:lnTo>
                    <a:lnTo>
                      <a:pt x="11896" y="4696"/>
                    </a:lnTo>
                    <a:lnTo>
                      <a:pt x="11395" y="5065"/>
                    </a:lnTo>
                    <a:lnTo>
                      <a:pt x="10920" y="5461"/>
                    </a:lnTo>
                    <a:lnTo>
                      <a:pt x="10446" y="5830"/>
                    </a:lnTo>
                    <a:lnTo>
                      <a:pt x="9997" y="6252"/>
                    </a:lnTo>
                    <a:lnTo>
                      <a:pt x="9522" y="6674"/>
                    </a:lnTo>
                    <a:lnTo>
                      <a:pt x="9100" y="7096"/>
                    </a:lnTo>
                    <a:lnTo>
                      <a:pt x="8652" y="7544"/>
                    </a:lnTo>
                    <a:lnTo>
                      <a:pt x="8256" y="7993"/>
                    </a:lnTo>
                    <a:lnTo>
                      <a:pt x="7808" y="8045"/>
                    </a:lnTo>
                    <a:lnTo>
                      <a:pt x="7386" y="8098"/>
                    </a:lnTo>
                    <a:lnTo>
                      <a:pt x="6964" y="8177"/>
                    </a:lnTo>
                    <a:lnTo>
                      <a:pt x="6568" y="8283"/>
                    </a:lnTo>
                    <a:lnTo>
                      <a:pt x="6173" y="8415"/>
                    </a:lnTo>
                    <a:lnTo>
                      <a:pt x="5777" y="8547"/>
                    </a:lnTo>
                    <a:lnTo>
                      <a:pt x="5382" y="8705"/>
                    </a:lnTo>
                    <a:lnTo>
                      <a:pt x="5012" y="8889"/>
                    </a:lnTo>
                    <a:lnTo>
                      <a:pt x="4643" y="9074"/>
                    </a:lnTo>
                    <a:lnTo>
                      <a:pt x="4300" y="9285"/>
                    </a:lnTo>
                    <a:lnTo>
                      <a:pt x="3931" y="9496"/>
                    </a:lnTo>
                    <a:lnTo>
                      <a:pt x="3614" y="9733"/>
                    </a:lnTo>
                    <a:lnTo>
                      <a:pt x="3298" y="9997"/>
                    </a:lnTo>
                    <a:lnTo>
                      <a:pt x="2981" y="10261"/>
                    </a:lnTo>
                    <a:lnTo>
                      <a:pt x="2665" y="10551"/>
                    </a:lnTo>
                    <a:lnTo>
                      <a:pt x="2401" y="10841"/>
                    </a:lnTo>
                    <a:lnTo>
                      <a:pt x="2111" y="11131"/>
                    </a:lnTo>
                    <a:lnTo>
                      <a:pt x="1847" y="11448"/>
                    </a:lnTo>
                    <a:lnTo>
                      <a:pt x="1610" y="11791"/>
                    </a:lnTo>
                    <a:lnTo>
                      <a:pt x="1399" y="12134"/>
                    </a:lnTo>
                    <a:lnTo>
                      <a:pt x="1161" y="12476"/>
                    </a:lnTo>
                    <a:lnTo>
                      <a:pt x="977" y="12846"/>
                    </a:lnTo>
                    <a:lnTo>
                      <a:pt x="792" y="13215"/>
                    </a:lnTo>
                    <a:lnTo>
                      <a:pt x="634" y="13611"/>
                    </a:lnTo>
                    <a:lnTo>
                      <a:pt x="476" y="13980"/>
                    </a:lnTo>
                    <a:lnTo>
                      <a:pt x="370" y="14402"/>
                    </a:lnTo>
                    <a:lnTo>
                      <a:pt x="238" y="14797"/>
                    </a:lnTo>
                    <a:lnTo>
                      <a:pt x="159" y="15219"/>
                    </a:lnTo>
                    <a:lnTo>
                      <a:pt x="80" y="15641"/>
                    </a:lnTo>
                    <a:lnTo>
                      <a:pt x="27" y="16063"/>
                    </a:lnTo>
                    <a:lnTo>
                      <a:pt x="1" y="16485"/>
                    </a:lnTo>
                    <a:lnTo>
                      <a:pt x="1" y="16934"/>
                    </a:lnTo>
                    <a:lnTo>
                      <a:pt x="1" y="17356"/>
                    </a:lnTo>
                    <a:lnTo>
                      <a:pt x="27" y="17751"/>
                    </a:lnTo>
                    <a:lnTo>
                      <a:pt x="80" y="18173"/>
                    </a:lnTo>
                    <a:lnTo>
                      <a:pt x="133" y="18569"/>
                    </a:lnTo>
                    <a:lnTo>
                      <a:pt x="238" y="18991"/>
                    </a:lnTo>
                    <a:lnTo>
                      <a:pt x="317" y="19387"/>
                    </a:lnTo>
                    <a:lnTo>
                      <a:pt x="449" y="19756"/>
                    </a:lnTo>
                    <a:lnTo>
                      <a:pt x="581" y="20152"/>
                    </a:lnTo>
                    <a:lnTo>
                      <a:pt x="739" y="20521"/>
                    </a:lnTo>
                    <a:lnTo>
                      <a:pt x="924" y="20890"/>
                    </a:lnTo>
                    <a:lnTo>
                      <a:pt x="1109" y="21259"/>
                    </a:lnTo>
                    <a:lnTo>
                      <a:pt x="1320" y="21602"/>
                    </a:lnTo>
                    <a:lnTo>
                      <a:pt x="1531" y="21945"/>
                    </a:lnTo>
                    <a:lnTo>
                      <a:pt x="1768" y="22288"/>
                    </a:lnTo>
                    <a:lnTo>
                      <a:pt x="2032" y="22605"/>
                    </a:lnTo>
                    <a:lnTo>
                      <a:pt x="2296" y="22921"/>
                    </a:lnTo>
                    <a:lnTo>
                      <a:pt x="2296" y="23528"/>
                    </a:lnTo>
                    <a:lnTo>
                      <a:pt x="2296" y="24372"/>
                    </a:lnTo>
                    <a:lnTo>
                      <a:pt x="2348" y="25189"/>
                    </a:lnTo>
                    <a:lnTo>
                      <a:pt x="2427" y="26007"/>
                    </a:lnTo>
                    <a:lnTo>
                      <a:pt x="2533" y="26825"/>
                    </a:lnTo>
                    <a:lnTo>
                      <a:pt x="2665" y="27642"/>
                    </a:lnTo>
                    <a:lnTo>
                      <a:pt x="2823" y="28433"/>
                    </a:lnTo>
                    <a:lnTo>
                      <a:pt x="3008" y="29251"/>
                    </a:lnTo>
                    <a:lnTo>
                      <a:pt x="3219" y="30016"/>
                    </a:lnTo>
                    <a:lnTo>
                      <a:pt x="3456" y="30807"/>
                    </a:lnTo>
                    <a:lnTo>
                      <a:pt x="3720" y="31572"/>
                    </a:lnTo>
                    <a:lnTo>
                      <a:pt x="4010" y="32337"/>
                    </a:lnTo>
                    <a:lnTo>
                      <a:pt x="4327" y="33102"/>
                    </a:lnTo>
                    <a:lnTo>
                      <a:pt x="4696" y="33840"/>
                    </a:lnTo>
                    <a:lnTo>
                      <a:pt x="5065" y="34552"/>
                    </a:lnTo>
                    <a:lnTo>
                      <a:pt x="5461" y="35291"/>
                    </a:lnTo>
                    <a:lnTo>
                      <a:pt x="5909" y="35977"/>
                    </a:lnTo>
                    <a:lnTo>
                      <a:pt x="6305" y="36610"/>
                    </a:lnTo>
                    <a:lnTo>
                      <a:pt x="6727" y="37216"/>
                    </a:lnTo>
                    <a:lnTo>
                      <a:pt x="7175" y="37797"/>
                    </a:lnTo>
                    <a:lnTo>
                      <a:pt x="7623" y="38377"/>
                    </a:lnTo>
                    <a:lnTo>
                      <a:pt x="8098" y="38931"/>
                    </a:lnTo>
                    <a:lnTo>
                      <a:pt x="8599" y="39485"/>
                    </a:lnTo>
                    <a:lnTo>
                      <a:pt x="9127" y="40012"/>
                    </a:lnTo>
                    <a:lnTo>
                      <a:pt x="9654" y="40513"/>
                    </a:lnTo>
                    <a:lnTo>
                      <a:pt x="10103" y="40935"/>
                    </a:lnTo>
                    <a:lnTo>
                      <a:pt x="10551" y="41331"/>
                    </a:lnTo>
                    <a:lnTo>
                      <a:pt x="11501" y="42096"/>
                    </a:lnTo>
                    <a:lnTo>
                      <a:pt x="12476" y="42808"/>
                    </a:lnTo>
                    <a:lnTo>
                      <a:pt x="13004" y="43124"/>
                    </a:lnTo>
                    <a:lnTo>
                      <a:pt x="13505" y="43467"/>
                    </a:lnTo>
                    <a:lnTo>
                      <a:pt x="14296" y="43916"/>
                    </a:lnTo>
                    <a:lnTo>
                      <a:pt x="15088" y="44338"/>
                    </a:lnTo>
                    <a:lnTo>
                      <a:pt x="15193" y="44470"/>
                    </a:lnTo>
                    <a:lnTo>
                      <a:pt x="15299" y="44575"/>
                    </a:lnTo>
                    <a:lnTo>
                      <a:pt x="15404" y="44681"/>
                    </a:lnTo>
                    <a:lnTo>
                      <a:pt x="15536" y="44760"/>
                    </a:lnTo>
                    <a:lnTo>
                      <a:pt x="15694" y="44839"/>
                    </a:lnTo>
                    <a:lnTo>
                      <a:pt x="15879" y="44918"/>
                    </a:lnTo>
                    <a:lnTo>
                      <a:pt x="16090" y="44971"/>
                    </a:lnTo>
                    <a:lnTo>
                      <a:pt x="16459" y="44971"/>
                    </a:lnTo>
                    <a:lnTo>
                      <a:pt x="17013" y="45208"/>
                    </a:lnTo>
                    <a:lnTo>
                      <a:pt x="17593" y="45419"/>
                    </a:lnTo>
                    <a:lnTo>
                      <a:pt x="18174" y="45630"/>
                    </a:lnTo>
                    <a:lnTo>
                      <a:pt x="18754" y="45815"/>
                    </a:lnTo>
                    <a:lnTo>
                      <a:pt x="19598" y="46052"/>
                    </a:lnTo>
                    <a:lnTo>
                      <a:pt x="20415" y="46237"/>
                    </a:lnTo>
                    <a:lnTo>
                      <a:pt x="21259" y="46421"/>
                    </a:lnTo>
                    <a:lnTo>
                      <a:pt x="22130" y="46580"/>
                    </a:lnTo>
                    <a:lnTo>
                      <a:pt x="22974" y="46685"/>
                    </a:lnTo>
                    <a:lnTo>
                      <a:pt x="23844" y="46764"/>
                    </a:lnTo>
                    <a:lnTo>
                      <a:pt x="24715" y="46817"/>
                    </a:lnTo>
                    <a:lnTo>
                      <a:pt x="26192" y="46817"/>
                    </a:lnTo>
                    <a:lnTo>
                      <a:pt x="26825" y="46791"/>
                    </a:lnTo>
                    <a:lnTo>
                      <a:pt x="27431" y="46738"/>
                    </a:lnTo>
                    <a:lnTo>
                      <a:pt x="28038" y="46685"/>
                    </a:lnTo>
                    <a:lnTo>
                      <a:pt x="28671" y="46606"/>
                    </a:lnTo>
                    <a:lnTo>
                      <a:pt x="29278" y="46527"/>
                    </a:lnTo>
                    <a:lnTo>
                      <a:pt x="29884" y="46421"/>
                    </a:lnTo>
                    <a:lnTo>
                      <a:pt x="30464" y="46289"/>
                    </a:lnTo>
                    <a:lnTo>
                      <a:pt x="31071" y="46158"/>
                    </a:lnTo>
                    <a:lnTo>
                      <a:pt x="31651" y="45999"/>
                    </a:lnTo>
                    <a:lnTo>
                      <a:pt x="32258" y="45841"/>
                    </a:lnTo>
                    <a:lnTo>
                      <a:pt x="32838" y="45656"/>
                    </a:lnTo>
                    <a:lnTo>
                      <a:pt x="33418" y="45472"/>
                    </a:lnTo>
                    <a:lnTo>
                      <a:pt x="33972" y="45261"/>
                    </a:lnTo>
                    <a:lnTo>
                      <a:pt x="34553" y="45023"/>
                    </a:lnTo>
                    <a:lnTo>
                      <a:pt x="35106" y="44786"/>
                    </a:lnTo>
                    <a:lnTo>
                      <a:pt x="35660" y="44522"/>
                    </a:lnTo>
                    <a:lnTo>
                      <a:pt x="36214" y="44259"/>
                    </a:lnTo>
                    <a:lnTo>
                      <a:pt x="36742" y="43968"/>
                    </a:lnTo>
                    <a:lnTo>
                      <a:pt x="37269" y="43678"/>
                    </a:lnTo>
                    <a:lnTo>
                      <a:pt x="37797" y="43362"/>
                    </a:lnTo>
                    <a:lnTo>
                      <a:pt x="38324" y="43019"/>
                    </a:lnTo>
                    <a:lnTo>
                      <a:pt x="38825" y="42676"/>
                    </a:lnTo>
                    <a:lnTo>
                      <a:pt x="39327" y="42333"/>
                    </a:lnTo>
                    <a:lnTo>
                      <a:pt x="39801" y="41964"/>
                    </a:lnTo>
                    <a:lnTo>
                      <a:pt x="40302" y="41595"/>
                    </a:lnTo>
                    <a:lnTo>
                      <a:pt x="40751" y="41199"/>
                    </a:lnTo>
                    <a:lnTo>
                      <a:pt x="41226" y="40777"/>
                    </a:lnTo>
                    <a:lnTo>
                      <a:pt x="41674" y="40355"/>
                    </a:lnTo>
                    <a:lnTo>
                      <a:pt x="42122" y="39933"/>
                    </a:lnTo>
                    <a:lnTo>
                      <a:pt x="42544" y="39485"/>
                    </a:lnTo>
                    <a:lnTo>
                      <a:pt x="42966" y="39010"/>
                    </a:lnTo>
                    <a:lnTo>
                      <a:pt x="43072" y="38878"/>
                    </a:lnTo>
                    <a:lnTo>
                      <a:pt x="43204" y="38746"/>
                    </a:lnTo>
                    <a:lnTo>
                      <a:pt x="43810" y="38008"/>
                    </a:lnTo>
                    <a:lnTo>
                      <a:pt x="44417" y="37243"/>
                    </a:lnTo>
                    <a:lnTo>
                      <a:pt x="44971" y="36425"/>
                    </a:lnTo>
                    <a:lnTo>
                      <a:pt x="45498" y="35607"/>
                    </a:lnTo>
                    <a:lnTo>
                      <a:pt x="45947" y="34816"/>
                    </a:lnTo>
                    <a:lnTo>
                      <a:pt x="46395" y="33972"/>
                    </a:lnTo>
                    <a:lnTo>
                      <a:pt x="46738" y="33286"/>
                    </a:lnTo>
                    <a:lnTo>
                      <a:pt x="47054" y="32574"/>
                    </a:lnTo>
                    <a:lnTo>
                      <a:pt x="47345" y="31836"/>
                    </a:lnTo>
                    <a:lnTo>
                      <a:pt x="47608" y="31097"/>
                    </a:lnTo>
                    <a:lnTo>
                      <a:pt x="47846" y="30359"/>
                    </a:lnTo>
                    <a:lnTo>
                      <a:pt x="48057" y="29620"/>
                    </a:lnTo>
                    <a:lnTo>
                      <a:pt x="48241" y="28855"/>
                    </a:lnTo>
                    <a:lnTo>
                      <a:pt x="48426" y="28091"/>
                    </a:lnTo>
                    <a:lnTo>
                      <a:pt x="48611" y="27036"/>
                    </a:lnTo>
                    <a:lnTo>
                      <a:pt x="48743" y="25928"/>
                    </a:lnTo>
                    <a:lnTo>
                      <a:pt x="50167" y="26271"/>
                    </a:lnTo>
                    <a:lnTo>
                      <a:pt x="50325" y="26297"/>
                    </a:lnTo>
                    <a:lnTo>
                      <a:pt x="50510" y="26323"/>
                    </a:lnTo>
                    <a:lnTo>
                      <a:pt x="50747" y="26297"/>
                    </a:lnTo>
                    <a:lnTo>
                      <a:pt x="50958" y="26244"/>
                    </a:lnTo>
                    <a:lnTo>
                      <a:pt x="51169" y="26139"/>
                    </a:lnTo>
                    <a:lnTo>
                      <a:pt x="51380" y="26007"/>
                    </a:lnTo>
                    <a:lnTo>
                      <a:pt x="51538" y="25849"/>
                    </a:lnTo>
                    <a:lnTo>
                      <a:pt x="51697" y="25690"/>
                    </a:lnTo>
                    <a:lnTo>
                      <a:pt x="51802" y="25479"/>
                    </a:lnTo>
                    <a:lnTo>
                      <a:pt x="51881" y="25242"/>
                    </a:lnTo>
                    <a:lnTo>
                      <a:pt x="56418" y="6727"/>
                    </a:lnTo>
                    <a:lnTo>
                      <a:pt x="56470" y="6463"/>
                    </a:lnTo>
                    <a:lnTo>
                      <a:pt x="56444" y="6173"/>
                    </a:lnTo>
                    <a:lnTo>
                      <a:pt x="56365" y="5909"/>
                    </a:lnTo>
                    <a:lnTo>
                      <a:pt x="56259" y="5672"/>
                    </a:lnTo>
                    <a:lnTo>
                      <a:pt x="56101" y="5461"/>
                    </a:lnTo>
                    <a:lnTo>
                      <a:pt x="55917" y="5276"/>
                    </a:lnTo>
                    <a:lnTo>
                      <a:pt x="55679" y="5118"/>
                    </a:lnTo>
                    <a:lnTo>
                      <a:pt x="55415" y="5039"/>
                    </a:lnTo>
                    <a:lnTo>
                      <a:pt x="37085" y="54"/>
                    </a:lnTo>
                    <a:lnTo>
                      <a:pt x="36900" y="1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r" rtl="1"/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11" name="Google Shape;1725;p70">
                <a:extLst>
                  <a:ext uri="{FF2B5EF4-FFF2-40B4-BE49-F238E27FC236}">
                    <a16:creationId xmlns:a16="http://schemas.microsoft.com/office/drawing/2014/main" id="{A33980C6-A458-C291-4D08-1DE2E9EBA63B}"/>
                  </a:ext>
                </a:extLst>
              </p:cNvPr>
              <p:cNvSpPr/>
              <p:nvPr/>
            </p:nvSpPr>
            <p:spPr>
              <a:xfrm>
                <a:off x="4082975" y="3989300"/>
                <a:ext cx="1093275" cy="1093275"/>
              </a:xfrm>
              <a:custGeom>
                <a:avLst/>
                <a:gdLst/>
                <a:ahLst/>
                <a:cxnLst/>
                <a:rect l="l" t="t" r="r" b="b"/>
                <a:pathLst>
                  <a:path w="43731" h="43731" extrusionOk="0">
                    <a:moveTo>
                      <a:pt x="21866" y="1"/>
                    </a:moveTo>
                    <a:lnTo>
                      <a:pt x="20758" y="27"/>
                    </a:lnTo>
                    <a:lnTo>
                      <a:pt x="19624" y="132"/>
                    </a:lnTo>
                    <a:lnTo>
                      <a:pt x="18542" y="264"/>
                    </a:lnTo>
                    <a:lnTo>
                      <a:pt x="17461" y="449"/>
                    </a:lnTo>
                    <a:lnTo>
                      <a:pt x="16406" y="686"/>
                    </a:lnTo>
                    <a:lnTo>
                      <a:pt x="15377" y="1003"/>
                    </a:lnTo>
                    <a:lnTo>
                      <a:pt x="14349" y="1346"/>
                    </a:lnTo>
                    <a:lnTo>
                      <a:pt x="13346" y="1715"/>
                    </a:lnTo>
                    <a:lnTo>
                      <a:pt x="12397" y="2163"/>
                    </a:lnTo>
                    <a:lnTo>
                      <a:pt x="11447" y="2638"/>
                    </a:lnTo>
                    <a:lnTo>
                      <a:pt x="10524" y="3166"/>
                    </a:lnTo>
                    <a:lnTo>
                      <a:pt x="9654" y="3746"/>
                    </a:lnTo>
                    <a:lnTo>
                      <a:pt x="8783" y="4352"/>
                    </a:lnTo>
                    <a:lnTo>
                      <a:pt x="7966" y="5012"/>
                    </a:lnTo>
                    <a:lnTo>
                      <a:pt x="7174" y="5698"/>
                    </a:lnTo>
                    <a:lnTo>
                      <a:pt x="6410" y="6410"/>
                    </a:lnTo>
                    <a:lnTo>
                      <a:pt x="5671" y="7175"/>
                    </a:lnTo>
                    <a:lnTo>
                      <a:pt x="4985" y="7966"/>
                    </a:lnTo>
                    <a:lnTo>
                      <a:pt x="4352" y="8784"/>
                    </a:lnTo>
                    <a:lnTo>
                      <a:pt x="3746" y="9654"/>
                    </a:lnTo>
                    <a:lnTo>
                      <a:pt x="3165" y="10524"/>
                    </a:lnTo>
                    <a:lnTo>
                      <a:pt x="2638" y="11447"/>
                    </a:lnTo>
                    <a:lnTo>
                      <a:pt x="2163" y="12397"/>
                    </a:lnTo>
                    <a:lnTo>
                      <a:pt x="1715" y="13373"/>
                    </a:lnTo>
                    <a:lnTo>
                      <a:pt x="1319" y="14349"/>
                    </a:lnTo>
                    <a:lnTo>
                      <a:pt x="976" y="15377"/>
                    </a:lnTo>
                    <a:lnTo>
                      <a:pt x="686" y="16406"/>
                    </a:lnTo>
                    <a:lnTo>
                      <a:pt x="449" y="17461"/>
                    </a:lnTo>
                    <a:lnTo>
                      <a:pt x="264" y="18542"/>
                    </a:lnTo>
                    <a:lnTo>
                      <a:pt x="106" y="19650"/>
                    </a:lnTo>
                    <a:lnTo>
                      <a:pt x="27" y="20758"/>
                    </a:lnTo>
                    <a:lnTo>
                      <a:pt x="0" y="21866"/>
                    </a:lnTo>
                    <a:lnTo>
                      <a:pt x="27" y="22683"/>
                    </a:lnTo>
                    <a:lnTo>
                      <a:pt x="53" y="23475"/>
                    </a:lnTo>
                    <a:lnTo>
                      <a:pt x="132" y="24266"/>
                    </a:lnTo>
                    <a:lnTo>
                      <a:pt x="238" y="25031"/>
                    </a:lnTo>
                    <a:lnTo>
                      <a:pt x="370" y="25822"/>
                    </a:lnTo>
                    <a:lnTo>
                      <a:pt x="502" y="26587"/>
                    </a:lnTo>
                    <a:lnTo>
                      <a:pt x="686" y="27325"/>
                    </a:lnTo>
                    <a:lnTo>
                      <a:pt x="897" y="28064"/>
                    </a:lnTo>
                    <a:lnTo>
                      <a:pt x="1135" y="28802"/>
                    </a:lnTo>
                    <a:lnTo>
                      <a:pt x="1372" y="29514"/>
                    </a:lnTo>
                    <a:lnTo>
                      <a:pt x="1662" y="30227"/>
                    </a:lnTo>
                    <a:lnTo>
                      <a:pt x="1952" y="30912"/>
                    </a:lnTo>
                    <a:lnTo>
                      <a:pt x="2269" y="31598"/>
                    </a:lnTo>
                    <a:lnTo>
                      <a:pt x="2638" y="32284"/>
                    </a:lnTo>
                    <a:lnTo>
                      <a:pt x="3007" y="32917"/>
                    </a:lnTo>
                    <a:lnTo>
                      <a:pt x="3403" y="33576"/>
                    </a:lnTo>
                    <a:lnTo>
                      <a:pt x="3772" y="34156"/>
                    </a:lnTo>
                    <a:lnTo>
                      <a:pt x="4168" y="34710"/>
                    </a:lnTo>
                    <a:lnTo>
                      <a:pt x="4590" y="35264"/>
                    </a:lnTo>
                    <a:lnTo>
                      <a:pt x="5012" y="35818"/>
                    </a:lnTo>
                    <a:lnTo>
                      <a:pt x="5460" y="36346"/>
                    </a:lnTo>
                    <a:lnTo>
                      <a:pt x="5935" y="36847"/>
                    </a:lnTo>
                    <a:lnTo>
                      <a:pt x="6410" y="37348"/>
                    </a:lnTo>
                    <a:lnTo>
                      <a:pt x="6911" y="37823"/>
                    </a:lnTo>
                    <a:lnTo>
                      <a:pt x="7755" y="38588"/>
                    </a:lnTo>
                    <a:lnTo>
                      <a:pt x="8651" y="39300"/>
                    </a:lnTo>
                    <a:lnTo>
                      <a:pt x="9575" y="39959"/>
                    </a:lnTo>
                    <a:lnTo>
                      <a:pt x="10551" y="40592"/>
                    </a:lnTo>
                    <a:lnTo>
                      <a:pt x="11526" y="41146"/>
                    </a:lnTo>
                    <a:lnTo>
                      <a:pt x="12529" y="41647"/>
                    </a:lnTo>
                    <a:lnTo>
                      <a:pt x="12872" y="41805"/>
                    </a:lnTo>
                    <a:lnTo>
                      <a:pt x="13505" y="42095"/>
                    </a:lnTo>
                    <a:lnTo>
                      <a:pt x="14164" y="42333"/>
                    </a:lnTo>
                    <a:lnTo>
                      <a:pt x="14797" y="42570"/>
                    </a:lnTo>
                    <a:lnTo>
                      <a:pt x="15456" y="42781"/>
                    </a:lnTo>
                    <a:lnTo>
                      <a:pt x="16221" y="43019"/>
                    </a:lnTo>
                    <a:lnTo>
                      <a:pt x="17012" y="43203"/>
                    </a:lnTo>
                    <a:lnTo>
                      <a:pt x="17804" y="43361"/>
                    </a:lnTo>
                    <a:lnTo>
                      <a:pt x="18595" y="43493"/>
                    </a:lnTo>
                    <a:lnTo>
                      <a:pt x="19413" y="43599"/>
                    </a:lnTo>
                    <a:lnTo>
                      <a:pt x="20204" y="43678"/>
                    </a:lnTo>
                    <a:lnTo>
                      <a:pt x="21048" y="43731"/>
                    </a:lnTo>
                    <a:lnTo>
                      <a:pt x="22472" y="43731"/>
                    </a:lnTo>
                    <a:lnTo>
                      <a:pt x="23079" y="43704"/>
                    </a:lnTo>
                    <a:lnTo>
                      <a:pt x="23685" y="43678"/>
                    </a:lnTo>
                    <a:lnTo>
                      <a:pt x="24266" y="43625"/>
                    </a:lnTo>
                    <a:lnTo>
                      <a:pt x="24872" y="43546"/>
                    </a:lnTo>
                    <a:lnTo>
                      <a:pt x="25453" y="43441"/>
                    </a:lnTo>
                    <a:lnTo>
                      <a:pt x="26033" y="43361"/>
                    </a:lnTo>
                    <a:lnTo>
                      <a:pt x="26613" y="43230"/>
                    </a:lnTo>
                    <a:lnTo>
                      <a:pt x="27747" y="42939"/>
                    </a:lnTo>
                    <a:lnTo>
                      <a:pt x="28855" y="42597"/>
                    </a:lnTo>
                    <a:lnTo>
                      <a:pt x="29936" y="42201"/>
                    </a:lnTo>
                    <a:lnTo>
                      <a:pt x="30991" y="41753"/>
                    </a:lnTo>
                    <a:lnTo>
                      <a:pt x="32020" y="41251"/>
                    </a:lnTo>
                    <a:lnTo>
                      <a:pt x="32996" y="40698"/>
                    </a:lnTo>
                    <a:lnTo>
                      <a:pt x="33972" y="40091"/>
                    </a:lnTo>
                    <a:lnTo>
                      <a:pt x="34895" y="39432"/>
                    </a:lnTo>
                    <a:lnTo>
                      <a:pt x="35792" y="38746"/>
                    </a:lnTo>
                    <a:lnTo>
                      <a:pt x="36636" y="38007"/>
                    </a:lnTo>
                    <a:lnTo>
                      <a:pt x="37453" y="37216"/>
                    </a:lnTo>
                    <a:lnTo>
                      <a:pt x="38218" y="36398"/>
                    </a:lnTo>
                    <a:lnTo>
                      <a:pt x="38297" y="36293"/>
                    </a:lnTo>
                    <a:lnTo>
                      <a:pt x="38429" y="36161"/>
                    </a:lnTo>
                    <a:lnTo>
                      <a:pt x="39009" y="35449"/>
                    </a:lnTo>
                    <a:lnTo>
                      <a:pt x="39563" y="34737"/>
                    </a:lnTo>
                    <a:lnTo>
                      <a:pt x="40091" y="33972"/>
                    </a:lnTo>
                    <a:lnTo>
                      <a:pt x="40592" y="33207"/>
                    </a:lnTo>
                    <a:lnTo>
                      <a:pt x="41014" y="32468"/>
                    </a:lnTo>
                    <a:lnTo>
                      <a:pt x="41436" y="31677"/>
                    </a:lnTo>
                    <a:lnTo>
                      <a:pt x="41752" y="31044"/>
                    </a:lnTo>
                    <a:lnTo>
                      <a:pt x="42043" y="30358"/>
                    </a:lnTo>
                    <a:lnTo>
                      <a:pt x="42306" y="29699"/>
                    </a:lnTo>
                    <a:lnTo>
                      <a:pt x="42544" y="29013"/>
                    </a:lnTo>
                    <a:lnTo>
                      <a:pt x="42781" y="28301"/>
                    </a:lnTo>
                    <a:lnTo>
                      <a:pt x="42992" y="27589"/>
                    </a:lnTo>
                    <a:lnTo>
                      <a:pt x="43177" y="26877"/>
                    </a:lnTo>
                    <a:lnTo>
                      <a:pt x="43335" y="26138"/>
                    </a:lnTo>
                    <a:lnTo>
                      <a:pt x="43493" y="25110"/>
                    </a:lnTo>
                    <a:lnTo>
                      <a:pt x="43625" y="24055"/>
                    </a:lnTo>
                    <a:lnTo>
                      <a:pt x="43704" y="22973"/>
                    </a:lnTo>
                    <a:lnTo>
                      <a:pt x="43731" y="21866"/>
                    </a:lnTo>
                    <a:lnTo>
                      <a:pt x="43704" y="20758"/>
                    </a:lnTo>
                    <a:lnTo>
                      <a:pt x="43625" y="19650"/>
                    </a:lnTo>
                    <a:lnTo>
                      <a:pt x="43493" y="18542"/>
                    </a:lnTo>
                    <a:lnTo>
                      <a:pt x="43309" y="17461"/>
                    </a:lnTo>
                    <a:lnTo>
                      <a:pt x="43045" y="16406"/>
                    </a:lnTo>
                    <a:lnTo>
                      <a:pt x="42755" y="15377"/>
                    </a:lnTo>
                    <a:lnTo>
                      <a:pt x="42412" y="14349"/>
                    </a:lnTo>
                    <a:lnTo>
                      <a:pt x="42016" y="13373"/>
                    </a:lnTo>
                    <a:lnTo>
                      <a:pt x="41594" y="12397"/>
                    </a:lnTo>
                    <a:lnTo>
                      <a:pt x="41093" y="11447"/>
                    </a:lnTo>
                    <a:lnTo>
                      <a:pt x="40566" y="10524"/>
                    </a:lnTo>
                    <a:lnTo>
                      <a:pt x="40012" y="9654"/>
                    </a:lnTo>
                    <a:lnTo>
                      <a:pt x="39405" y="8784"/>
                    </a:lnTo>
                    <a:lnTo>
                      <a:pt x="38746" y="7966"/>
                    </a:lnTo>
                    <a:lnTo>
                      <a:pt x="38060" y="7175"/>
                    </a:lnTo>
                    <a:lnTo>
                      <a:pt x="37321" y="6410"/>
                    </a:lnTo>
                    <a:lnTo>
                      <a:pt x="36583" y="5698"/>
                    </a:lnTo>
                    <a:lnTo>
                      <a:pt x="35792" y="5012"/>
                    </a:lnTo>
                    <a:lnTo>
                      <a:pt x="34948" y="4352"/>
                    </a:lnTo>
                    <a:lnTo>
                      <a:pt x="34104" y="3746"/>
                    </a:lnTo>
                    <a:lnTo>
                      <a:pt x="33207" y="3166"/>
                    </a:lnTo>
                    <a:lnTo>
                      <a:pt x="32284" y="2638"/>
                    </a:lnTo>
                    <a:lnTo>
                      <a:pt x="31361" y="2163"/>
                    </a:lnTo>
                    <a:lnTo>
                      <a:pt x="30385" y="1715"/>
                    </a:lnTo>
                    <a:lnTo>
                      <a:pt x="29382" y="1346"/>
                    </a:lnTo>
                    <a:lnTo>
                      <a:pt x="28380" y="1003"/>
                    </a:lnTo>
                    <a:lnTo>
                      <a:pt x="27325" y="686"/>
                    </a:lnTo>
                    <a:lnTo>
                      <a:pt x="26270" y="449"/>
                    </a:lnTo>
                    <a:lnTo>
                      <a:pt x="25189" y="264"/>
                    </a:lnTo>
                    <a:lnTo>
                      <a:pt x="24107" y="132"/>
                    </a:lnTo>
                    <a:lnTo>
                      <a:pt x="23000" y="27"/>
                    </a:lnTo>
                    <a:lnTo>
                      <a:pt x="21866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r" rtl="1"/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12" name="Google Shape;1726;p70">
                <a:extLst>
                  <a:ext uri="{FF2B5EF4-FFF2-40B4-BE49-F238E27FC236}">
                    <a16:creationId xmlns:a16="http://schemas.microsoft.com/office/drawing/2014/main" id="{1C87A7EE-DD51-311C-67B6-A19EF732ECC1}"/>
                  </a:ext>
                </a:extLst>
              </p:cNvPr>
              <p:cNvSpPr/>
              <p:nvPr/>
            </p:nvSpPr>
            <p:spPr>
              <a:xfrm>
                <a:off x="4815550" y="3983375"/>
                <a:ext cx="550600" cy="586875"/>
              </a:xfrm>
              <a:custGeom>
                <a:avLst/>
                <a:gdLst/>
                <a:ahLst/>
                <a:cxnLst/>
                <a:rect l="l" t="t" r="r" b="b"/>
                <a:pathLst>
                  <a:path w="22024" h="23475" extrusionOk="0">
                    <a:moveTo>
                      <a:pt x="3719" y="0"/>
                    </a:moveTo>
                    <a:lnTo>
                      <a:pt x="0" y="19254"/>
                    </a:lnTo>
                    <a:lnTo>
                      <a:pt x="17487" y="23474"/>
                    </a:lnTo>
                    <a:lnTo>
                      <a:pt x="22024" y="4959"/>
                    </a:lnTo>
                    <a:lnTo>
                      <a:pt x="3719" y="0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r" rtl="1"/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13" name="Google Shape;1727;p70">
                <a:extLst>
                  <a:ext uri="{FF2B5EF4-FFF2-40B4-BE49-F238E27FC236}">
                    <a16:creationId xmlns:a16="http://schemas.microsoft.com/office/drawing/2014/main" id="{F261FA9E-77A5-BB22-0B64-5344695E8FA7}"/>
                  </a:ext>
                </a:extLst>
              </p:cNvPr>
              <p:cNvSpPr/>
              <p:nvPr/>
            </p:nvSpPr>
            <p:spPr>
              <a:xfrm>
                <a:off x="4911150" y="4093475"/>
                <a:ext cx="352150" cy="377200"/>
              </a:xfrm>
              <a:custGeom>
                <a:avLst/>
                <a:gdLst/>
                <a:ahLst/>
                <a:cxnLst/>
                <a:rect l="l" t="t" r="r" b="b"/>
                <a:pathLst>
                  <a:path w="14086" h="15088" extrusionOk="0">
                    <a:moveTo>
                      <a:pt x="6410" y="1"/>
                    </a:moveTo>
                    <a:lnTo>
                      <a:pt x="6041" y="27"/>
                    </a:lnTo>
                    <a:lnTo>
                      <a:pt x="5671" y="54"/>
                    </a:lnTo>
                    <a:lnTo>
                      <a:pt x="5302" y="133"/>
                    </a:lnTo>
                    <a:lnTo>
                      <a:pt x="4933" y="212"/>
                    </a:lnTo>
                    <a:lnTo>
                      <a:pt x="4511" y="370"/>
                    </a:lnTo>
                    <a:lnTo>
                      <a:pt x="4115" y="555"/>
                    </a:lnTo>
                    <a:lnTo>
                      <a:pt x="3746" y="792"/>
                    </a:lnTo>
                    <a:lnTo>
                      <a:pt x="3377" y="1030"/>
                    </a:lnTo>
                    <a:lnTo>
                      <a:pt x="3034" y="1320"/>
                    </a:lnTo>
                    <a:lnTo>
                      <a:pt x="2691" y="1636"/>
                    </a:lnTo>
                    <a:lnTo>
                      <a:pt x="2401" y="1979"/>
                    </a:lnTo>
                    <a:lnTo>
                      <a:pt x="2111" y="2322"/>
                    </a:lnTo>
                    <a:lnTo>
                      <a:pt x="1873" y="2691"/>
                    </a:lnTo>
                    <a:lnTo>
                      <a:pt x="1636" y="3060"/>
                    </a:lnTo>
                    <a:lnTo>
                      <a:pt x="1399" y="3456"/>
                    </a:lnTo>
                    <a:lnTo>
                      <a:pt x="1214" y="3852"/>
                    </a:lnTo>
                    <a:lnTo>
                      <a:pt x="845" y="4669"/>
                    </a:lnTo>
                    <a:lnTo>
                      <a:pt x="502" y="5513"/>
                    </a:lnTo>
                    <a:lnTo>
                      <a:pt x="370" y="5935"/>
                    </a:lnTo>
                    <a:lnTo>
                      <a:pt x="238" y="6384"/>
                    </a:lnTo>
                    <a:lnTo>
                      <a:pt x="212" y="6595"/>
                    </a:lnTo>
                    <a:lnTo>
                      <a:pt x="185" y="6806"/>
                    </a:lnTo>
                    <a:lnTo>
                      <a:pt x="185" y="7043"/>
                    </a:lnTo>
                    <a:lnTo>
                      <a:pt x="212" y="7254"/>
                    </a:lnTo>
                    <a:lnTo>
                      <a:pt x="265" y="7491"/>
                    </a:lnTo>
                    <a:lnTo>
                      <a:pt x="317" y="7729"/>
                    </a:lnTo>
                    <a:lnTo>
                      <a:pt x="396" y="7966"/>
                    </a:lnTo>
                    <a:lnTo>
                      <a:pt x="423" y="8204"/>
                    </a:lnTo>
                    <a:lnTo>
                      <a:pt x="449" y="8415"/>
                    </a:lnTo>
                    <a:lnTo>
                      <a:pt x="449" y="8599"/>
                    </a:lnTo>
                    <a:lnTo>
                      <a:pt x="396" y="9021"/>
                    </a:lnTo>
                    <a:lnTo>
                      <a:pt x="291" y="9417"/>
                    </a:lnTo>
                    <a:lnTo>
                      <a:pt x="159" y="9812"/>
                    </a:lnTo>
                    <a:lnTo>
                      <a:pt x="80" y="10208"/>
                    </a:lnTo>
                    <a:lnTo>
                      <a:pt x="27" y="10604"/>
                    </a:lnTo>
                    <a:lnTo>
                      <a:pt x="1" y="10788"/>
                    </a:lnTo>
                    <a:lnTo>
                      <a:pt x="27" y="10973"/>
                    </a:lnTo>
                    <a:lnTo>
                      <a:pt x="80" y="11158"/>
                    </a:lnTo>
                    <a:lnTo>
                      <a:pt x="133" y="11342"/>
                    </a:lnTo>
                    <a:lnTo>
                      <a:pt x="238" y="11500"/>
                    </a:lnTo>
                    <a:lnTo>
                      <a:pt x="317" y="11659"/>
                    </a:lnTo>
                    <a:lnTo>
                      <a:pt x="423" y="11817"/>
                    </a:lnTo>
                    <a:lnTo>
                      <a:pt x="528" y="11975"/>
                    </a:lnTo>
                    <a:lnTo>
                      <a:pt x="607" y="12186"/>
                    </a:lnTo>
                    <a:lnTo>
                      <a:pt x="660" y="12424"/>
                    </a:lnTo>
                    <a:lnTo>
                      <a:pt x="687" y="12687"/>
                    </a:lnTo>
                    <a:lnTo>
                      <a:pt x="713" y="12925"/>
                    </a:lnTo>
                    <a:lnTo>
                      <a:pt x="713" y="13426"/>
                    </a:lnTo>
                    <a:lnTo>
                      <a:pt x="713" y="13663"/>
                    </a:lnTo>
                    <a:lnTo>
                      <a:pt x="739" y="13901"/>
                    </a:lnTo>
                    <a:lnTo>
                      <a:pt x="792" y="14138"/>
                    </a:lnTo>
                    <a:lnTo>
                      <a:pt x="871" y="14349"/>
                    </a:lnTo>
                    <a:lnTo>
                      <a:pt x="977" y="14534"/>
                    </a:lnTo>
                    <a:lnTo>
                      <a:pt x="1109" y="14718"/>
                    </a:lnTo>
                    <a:lnTo>
                      <a:pt x="1267" y="14850"/>
                    </a:lnTo>
                    <a:lnTo>
                      <a:pt x="1451" y="14956"/>
                    </a:lnTo>
                    <a:lnTo>
                      <a:pt x="1636" y="15035"/>
                    </a:lnTo>
                    <a:lnTo>
                      <a:pt x="1847" y="15087"/>
                    </a:lnTo>
                    <a:lnTo>
                      <a:pt x="2295" y="15087"/>
                    </a:lnTo>
                    <a:lnTo>
                      <a:pt x="2506" y="15061"/>
                    </a:lnTo>
                    <a:lnTo>
                      <a:pt x="2717" y="15008"/>
                    </a:lnTo>
                    <a:lnTo>
                      <a:pt x="3113" y="14824"/>
                    </a:lnTo>
                    <a:lnTo>
                      <a:pt x="3509" y="14639"/>
                    </a:lnTo>
                    <a:lnTo>
                      <a:pt x="3878" y="14428"/>
                    </a:lnTo>
                    <a:lnTo>
                      <a:pt x="4247" y="14217"/>
                    </a:lnTo>
                    <a:lnTo>
                      <a:pt x="4775" y="13980"/>
                    </a:lnTo>
                    <a:lnTo>
                      <a:pt x="5302" y="13795"/>
                    </a:lnTo>
                    <a:lnTo>
                      <a:pt x="5856" y="13663"/>
                    </a:lnTo>
                    <a:lnTo>
                      <a:pt x="6436" y="13610"/>
                    </a:lnTo>
                    <a:lnTo>
                      <a:pt x="6964" y="13584"/>
                    </a:lnTo>
                    <a:lnTo>
                      <a:pt x="7228" y="13558"/>
                    </a:lnTo>
                    <a:lnTo>
                      <a:pt x="7518" y="13505"/>
                    </a:lnTo>
                    <a:lnTo>
                      <a:pt x="7755" y="13399"/>
                    </a:lnTo>
                    <a:lnTo>
                      <a:pt x="7992" y="13241"/>
                    </a:lnTo>
                    <a:lnTo>
                      <a:pt x="8098" y="13162"/>
                    </a:lnTo>
                    <a:lnTo>
                      <a:pt x="8177" y="13057"/>
                    </a:lnTo>
                    <a:lnTo>
                      <a:pt x="8256" y="12951"/>
                    </a:lnTo>
                    <a:lnTo>
                      <a:pt x="8283" y="12819"/>
                    </a:lnTo>
                    <a:lnTo>
                      <a:pt x="8309" y="12687"/>
                    </a:lnTo>
                    <a:lnTo>
                      <a:pt x="8335" y="12529"/>
                    </a:lnTo>
                    <a:lnTo>
                      <a:pt x="8309" y="12239"/>
                    </a:lnTo>
                    <a:lnTo>
                      <a:pt x="8283" y="11949"/>
                    </a:lnTo>
                    <a:lnTo>
                      <a:pt x="8309" y="11817"/>
                    </a:lnTo>
                    <a:lnTo>
                      <a:pt x="8335" y="11659"/>
                    </a:lnTo>
                    <a:lnTo>
                      <a:pt x="9364" y="11606"/>
                    </a:lnTo>
                    <a:lnTo>
                      <a:pt x="9865" y="11553"/>
                    </a:lnTo>
                    <a:lnTo>
                      <a:pt x="10366" y="11474"/>
                    </a:lnTo>
                    <a:lnTo>
                      <a:pt x="10867" y="11342"/>
                    </a:lnTo>
                    <a:lnTo>
                      <a:pt x="11316" y="11184"/>
                    </a:lnTo>
                    <a:lnTo>
                      <a:pt x="11553" y="11078"/>
                    </a:lnTo>
                    <a:lnTo>
                      <a:pt x="11764" y="10947"/>
                    </a:lnTo>
                    <a:lnTo>
                      <a:pt x="11975" y="10815"/>
                    </a:lnTo>
                    <a:lnTo>
                      <a:pt x="12160" y="10656"/>
                    </a:lnTo>
                    <a:lnTo>
                      <a:pt x="12344" y="10498"/>
                    </a:lnTo>
                    <a:lnTo>
                      <a:pt x="12476" y="10340"/>
                    </a:lnTo>
                    <a:lnTo>
                      <a:pt x="12766" y="9997"/>
                    </a:lnTo>
                    <a:lnTo>
                      <a:pt x="13004" y="9601"/>
                    </a:lnTo>
                    <a:lnTo>
                      <a:pt x="13188" y="9179"/>
                    </a:lnTo>
                    <a:lnTo>
                      <a:pt x="13347" y="8757"/>
                    </a:lnTo>
                    <a:lnTo>
                      <a:pt x="13479" y="8309"/>
                    </a:lnTo>
                    <a:lnTo>
                      <a:pt x="13584" y="7861"/>
                    </a:lnTo>
                    <a:lnTo>
                      <a:pt x="13690" y="7386"/>
                    </a:lnTo>
                    <a:lnTo>
                      <a:pt x="13821" y="6647"/>
                    </a:lnTo>
                    <a:lnTo>
                      <a:pt x="13927" y="5909"/>
                    </a:lnTo>
                    <a:lnTo>
                      <a:pt x="14032" y="5170"/>
                    </a:lnTo>
                    <a:lnTo>
                      <a:pt x="14085" y="4432"/>
                    </a:lnTo>
                    <a:lnTo>
                      <a:pt x="14085" y="3852"/>
                    </a:lnTo>
                    <a:lnTo>
                      <a:pt x="14059" y="3588"/>
                    </a:lnTo>
                    <a:lnTo>
                      <a:pt x="14032" y="3298"/>
                    </a:lnTo>
                    <a:lnTo>
                      <a:pt x="13980" y="3008"/>
                    </a:lnTo>
                    <a:lnTo>
                      <a:pt x="13901" y="2744"/>
                    </a:lnTo>
                    <a:lnTo>
                      <a:pt x="13795" y="2480"/>
                    </a:lnTo>
                    <a:lnTo>
                      <a:pt x="13690" y="2216"/>
                    </a:lnTo>
                    <a:lnTo>
                      <a:pt x="13558" y="2005"/>
                    </a:lnTo>
                    <a:lnTo>
                      <a:pt x="13399" y="1821"/>
                    </a:lnTo>
                    <a:lnTo>
                      <a:pt x="13241" y="1636"/>
                    </a:lnTo>
                    <a:lnTo>
                      <a:pt x="13057" y="1478"/>
                    </a:lnTo>
                    <a:lnTo>
                      <a:pt x="12661" y="1188"/>
                    </a:lnTo>
                    <a:lnTo>
                      <a:pt x="12239" y="924"/>
                    </a:lnTo>
                    <a:lnTo>
                      <a:pt x="11738" y="687"/>
                    </a:lnTo>
                    <a:lnTo>
                      <a:pt x="11210" y="476"/>
                    </a:lnTo>
                    <a:lnTo>
                      <a:pt x="10683" y="344"/>
                    </a:lnTo>
                    <a:lnTo>
                      <a:pt x="10155" y="238"/>
                    </a:lnTo>
                    <a:lnTo>
                      <a:pt x="9601" y="159"/>
                    </a:lnTo>
                    <a:lnTo>
                      <a:pt x="9047" y="106"/>
                    </a:lnTo>
                    <a:lnTo>
                      <a:pt x="7940" y="27"/>
                    </a:lnTo>
                    <a:lnTo>
                      <a:pt x="7175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r" rtl="1"/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14" name="Google Shape;1728;p70">
                <a:extLst>
                  <a:ext uri="{FF2B5EF4-FFF2-40B4-BE49-F238E27FC236}">
                    <a16:creationId xmlns:a16="http://schemas.microsoft.com/office/drawing/2014/main" id="{9EDC0DDB-9586-DB60-1B4C-0A011F81BF97}"/>
                  </a:ext>
                </a:extLst>
              </p:cNvPr>
              <p:cNvSpPr/>
              <p:nvPr/>
            </p:nvSpPr>
            <p:spPr>
              <a:xfrm>
                <a:off x="4943475" y="4195025"/>
                <a:ext cx="95625" cy="122025"/>
              </a:xfrm>
              <a:custGeom>
                <a:avLst/>
                <a:gdLst/>
                <a:ahLst/>
                <a:cxnLst/>
                <a:rect l="l" t="t" r="r" b="b"/>
                <a:pathLst>
                  <a:path w="3825" h="4881" extrusionOk="0">
                    <a:moveTo>
                      <a:pt x="1530" y="133"/>
                    </a:moveTo>
                    <a:lnTo>
                      <a:pt x="1635" y="185"/>
                    </a:lnTo>
                    <a:lnTo>
                      <a:pt x="1820" y="291"/>
                    </a:lnTo>
                    <a:lnTo>
                      <a:pt x="2005" y="423"/>
                    </a:lnTo>
                    <a:lnTo>
                      <a:pt x="2031" y="449"/>
                    </a:lnTo>
                    <a:lnTo>
                      <a:pt x="2321" y="660"/>
                    </a:lnTo>
                    <a:lnTo>
                      <a:pt x="2585" y="897"/>
                    </a:lnTo>
                    <a:lnTo>
                      <a:pt x="2796" y="1135"/>
                    </a:lnTo>
                    <a:lnTo>
                      <a:pt x="3007" y="1372"/>
                    </a:lnTo>
                    <a:lnTo>
                      <a:pt x="3192" y="1636"/>
                    </a:lnTo>
                    <a:lnTo>
                      <a:pt x="3350" y="1926"/>
                    </a:lnTo>
                    <a:lnTo>
                      <a:pt x="3482" y="2190"/>
                    </a:lnTo>
                    <a:lnTo>
                      <a:pt x="3561" y="2480"/>
                    </a:lnTo>
                    <a:lnTo>
                      <a:pt x="3640" y="2796"/>
                    </a:lnTo>
                    <a:lnTo>
                      <a:pt x="3693" y="3087"/>
                    </a:lnTo>
                    <a:lnTo>
                      <a:pt x="3693" y="3377"/>
                    </a:lnTo>
                    <a:lnTo>
                      <a:pt x="3666" y="3640"/>
                    </a:lnTo>
                    <a:lnTo>
                      <a:pt x="3587" y="3931"/>
                    </a:lnTo>
                    <a:lnTo>
                      <a:pt x="3455" y="4168"/>
                    </a:lnTo>
                    <a:lnTo>
                      <a:pt x="3297" y="4405"/>
                    </a:lnTo>
                    <a:lnTo>
                      <a:pt x="3086" y="4564"/>
                    </a:lnTo>
                    <a:lnTo>
                      <a:pt x="2954" y="4643"/>
                    </a:lnTo>
                    <a:lnTo>
                      <a:pt x="2822" y="4695"/>
                    </a:lnTo>
                    <a:lnTo>
                      <a:pt x="2559" y="4748"/>
                    </a:lnTo>
                    <a:lnTo>
                      <a:pt x="2321" y="4748"/>
                    </a:lnTo>
                    <a:lnTo>
                      <a:pt x="2057" y="4722"/>
                    </a:lnTo>
                    <a:lnTo>
                      <a:pt x="1794" y="4669"/>
                    </a:lnTo>
                    <a:lnTo>
                      <a:pt x="1556" y="4590"/>
                    </a:lnTo>
                    <a:lnTo>
                      <a:pt x="1161" y="4432"/>
                    </a:lnTo>
                    <a:lnTo>
                      <a:pt x="950" y="4300"/>
                    </a:lnTo>
                    <a:lnTo>
                      <a:pt x="765" y="4168"/>
                    </a:lnTo>
                    <a:lnTo>
                      <a:pt x="580" y="4036"/>
                    </a:lnTo>
                    <a:lnTo>
                      <a:pt x="449" y="3904"/>
                    </a:lnTo>
                    <a:lnTo>
                      <a:pt x="343" y="3746"/>
                    </a:lnTo>
                    <a:lnTo>
                      <a:pt x="238" y="3614"/>
                    </a:lnTo>
                    <a:lnTo>
                      <a:pt x="185" y="3456"/>
                    </a:lnTo>
                    <a:lnTo>
                      <a:pt x="158" y="3298"/>
                    </a:lnTo>
                    <a:lnTo>
                      <a:pt x="132" y="3139"/>
                    </a:lnTo>
                    <a:lnTo>
                      <a:pt x="132" y="3007"/>
                    </a:lnTo>
                    <a:lnTo>
                      <a:pt x="211" y="2717"/>
                    </a:lnTo>
                    <a:lnTo>
                      <a:pt x="317" y="2454"/>
                    </a:lnTo>
                    <a:lnTo>
                      <a:pt x="449" y="2163"/>
                    </a:lnTo>
                    <a:lnTo>
                      <a:pt x="607" y="1821"/>
                    </a:lnTo>
                    <a:lnTo>
                      <a:pt x="739" y="1478"/>
                    </a:lnTo>
                    <a:lnTo>
                      <a:pt x="791" y="1108"/>
                    </a:lnTo>
                    <a:lnTo>
                      <a:pt x="844" y="818"/>
                    </a:lnTo>
                    <a:lnTo>
                      <a:pt x="897" y="555"/>
                    </a:lnTo>
                    <a:lnTo>
                      <a:pt x="950" y="449"/>
                    </a:lnTo>
                    <a:lnTo>
                      <a:pt x="1029" y="344"/>
                    </a:lnTo>
                    <a:lnTo>
                      <a:pt x="1108" y="238"/>
                    </a:lnTo>
                    <a:lnTo>
                      <a:pt x="1213" y="185"/>
                    </a:lnTo>
                    <a:lnTo>
                      <a:pt x="1319" y="133"/>
                    </a:lnTo>
                    <a:close/>
                    <a:moveTo>
                      <a:pt x="1293" y="1"/>
                    </a:moveTo>
                    <a:lnTo>
                      <a:pt x="1161" y="53"/>
                    </a:lnTo>
                    <a:lnTo>
                      <a:pt x="1029" y="133"/>
                    </a:lnTo>
                    <a:lnTo>
                      <a:pt x="923" y="238"/>
                    </a:lnTo>
                    <a:lnTo>
                      <a:pt x="871" y="370"/>
                    </a:lnTo>
                    <a:lnTo>
                      <a:pt x="791" y="502"/>
                    </a:lnTo>
                    <a:lnTo>
                      <a:pt x="712" y="792"/>
                    </a:lnTo>
                    <a:lnTo>
                      <a:pt x="660" y="1082"/>
                    </a:lnTo>
                    <a:lnTo>
                      <a:pt x="607" y="1451"/>
                    </a:lnTo>
                    <a:lnTo>
                      <a:pt x="475" y="1768"/>
                    </a:lnTo>
                    <a:lnTo>
                      <a:pt x="343" y="2111"/>
                    </a:lnTo>
                    <a:lnTo>
                      <a:pt x="185" y="2401"/>
                    </a:lnTo>
                    <a:lnTo>
                      <a:pt x="79" y="2691"/>
                    </a:lnTo>
                    <a:lnTo>
                      <a:pt x="53" y="2849"/>
                    </a:lnTo>
                    <a:lnTo>
                      <a:pt x="27" y="3007"/>
                    </a:lnTo>
                    <a:lnTo>
                      <a:pt x="0" y="3166"/>
                    </a:lnTo>
                    <a:lnTo>
                      <a:pt x="27" y="3324"/>
                    </a:lnTo>
                    <a:lnTo>
                      <a:pt x="53" y="3482"/>
                    </a:lnTo>
                    <a:lnTo>
                      <a:pt x="132" y="3667"/>
                    </a:lnTo>
                    <a:lnTo>
                      <a:pt x="238" y="3825"/>
                    </a:lnTo>
                    <a:lnTo>
                      <a:pt x="343" y="3983"/>
                    </a:lnTo>
                    <a:lnTo>
                      <a:pt x="501" y="4115"/>
                    </a:lnTo>
                    <a:lnTo>
                      <a:pt x="686" y="4273"/>
                    </a:lnTo>
                    <a:lnTo>
                      <a:pt x="871" y="4405"/>
                    </a:lnTo>
                    <a:lnTo>
                      <a:pt x="1108" y="4537"/>
                    </a:lnTo>
                    <a:lnTo>
                      <a:pt x="1372" y="4643"/>
                    </a:lnTo>
                    <a:lnTo>
                      <a:pt x="1662" y="4775"/>
                    </a:lnTo>
                    <a:lnTo>
                      <a:pt x="2005" y="4854"/>
                    </a:lnTo>
                    <a:lnTo>
                      <a:pt x="2189" y="4880"/>
                    </a:lnTo>
                    <a:lnTo>
                      <a:pt x="2559" y="4880"/>
                    </a:lnTo>
                    <a:lnTo>
                      <a:pt x="2770" y="4827"/>
                    </a:lnTo>
                    <a:lnTo>
                      <a:pt x="2954" y="4775"/>
                    </a:lnTo>
                    <a:lnTo>
                      <a:pt x="3139" y="4669"/>
                    </a:lnTo>
                    <a:lnTo>
                      <a:pt x="3271" y="4590"/>
                    </a:lnTo>
                    <a:lnTo>
                      <a:pt x="3376" y="4484"/>
                    </a:lnTo>
                    <a:lnTo>
                      <a:pt x="3482" y="4379"/>
                    </a:lnTo>
                    <a:lnTo>
                      <a:pt x="3561" y="4247"/>
                    </a:lnTo>
                    <a:lnTo>
                      <a:pt x="3719" y="3983"/>
                    </a:lnTo>
                    <a:lnTo>
                      <a:pt x="3798" y="3667"/>
                    </a:lnTo>
                    <a:lnTo>
                      <a:pt x="3825" y="3377"/>
                    </a:lnTo>
                    <a:lnTo>
                      <a:pt x="3825" y="3087"/>
                    </a:lnTo>
                    <a:lnTo>
                      <a:pt x="3772" y="2770"/>
                    </a:lnTo>
                    <a:lnTo>
                      <a:pt x="3693" y="2454"/>
                    </a:lnTo>
                    <a:lnTo>
                      <a:pt x="3587" y="2137"/>
                    </a:lnTo>
                    <a:lnTo>
                      <a:pt x="3455" y="1847"/>
                    </a:lnTo>
                    <a:lnTo>
                      <a:pt x="3297" y="1583"/>
                    </a:lnTo>
                    <a:lnTo>
                      <a:pt x="3112" y="1319"/>
                    </a:lnTo>
                    <a:lnTo>
                      <a:pt x="2901" y="1056"/>
                    </a:lnTo>
                    <a:lnTo>
                      <a:pt x="2664" y="792"/>
                    </a:lnTo>
                    <a:lnTo>
                      <a:pt x="2400" y="555"/>
                    </a:lnTo>
                    <a:lnTo>
                      <a:pt x="2110" y="344"/>
                    </a:lnTo>
                    <a:lnTo>
                      <a:pt x="2084" y="317"/>
                    </a:lnTo>
                    <a:lnTo>
                      <a:pt x="1873" y="159"/>
                    </a:lnTo>
                    <a:lnTo>
                      <a:pt x="1662" y="53"/>
                    </a:lnTo>
                    <a:lnTo>
                      <a:pt x="1530" y="1"/>
                    </a:lnTo>
                    <a:close/>
                  </a:path>
                </a:pathLst>
              </a:custGeom>
              <a:solidFill>
                <a:srgbClr val="FFEEDC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r" rtl="1"/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15" name="Google Shape;1729;p70">
                <a:extLst>
                  <a:ext uri="{FF2B5EF4-FFF2-40B4-BE49-F238E27FC236}">
                    <a16:creationId xmlns:a16="http://schemas.microsoft.com/office/drawing/2014/main" id="{FDE1E531-955A-F01D-C2F7-AB20EFFC0382}"/>
                  </a:ext>
                </a:extLst>
              </p:cNvPr>
              <p:cNvSpPr/>
              <p:nvPr/>
            </p:nvSpPr>
            <p:spPr>
              <a:xfrm>
                <a:off x="4910500" y="4295250"/>
                <a:ext cx="28375" cy="62000"/>
              </a:xfrm>
              <a:custGeom>
                <a:avLst/>
                <a:gdLst/>
                <a:ahLst/>
                <a:cxnLst/>
                <a:rect l="l" t="t" r="r" b="b"/>
                <a:pathLst>
                  <a:path w="1135" h="2480" extrusionOk="0">
                    <a:moveTo>
                      <a:pt x="554" y="1"/>
                    </a:moveTo>
                    <a:lnTo>
                      <a:pt x="449" y="27"/>
                    </a:lnTo>
                    <a:lnTo>
                      <a:pt x="396" y="133"/>
                    </a:lnTo>
                    <a:lnTo>
                      <a:pt x="396" y="159"/>
                    </a:lnTo>
                    <a:lnTo>
                      <a:pt x="422" y="212"/>
                    </a:lnTo>
                    <a:lnTo>
                      <a:pt x="475" y="212"/>
                    </a:lnTo>
                    <a:lnTo>
                      <a:pt x="502" y="185"/>
                    </a:lnTo>
                    <a:lnTo>
                      <a:pt x="528" y="133"/>
                    </a:lnTo>
                    <a:lnTo>
                      <a:pt x="660" y="133"/>
                    </a:lnTo>
                    <a:lnTo>
                      <a:pt x="739" y="185"/>
                    </a:lnTo>
                    <a:lnTo>
                      <a:pt x="792" y="238"/>
                    </a:lnTo>
                    <a:lnTo>
                      <a:pt x="818" y="317"/>
                    </a:lnTo>
                    <a:lnTo>
                      <a:pt x="844" y="502"/>
                    </a:lnTo>
                    <a:lnTo>
                      <a:pt x="1003" y="1662"/>
                    </a:lnTo>
                    <a:lnTo>
                      <a:pt x="1003" y="1873"/>
                    </a:lnTo>
                    <a:lnTo>
                      <a:pt x="1003" y="1979"/>
                    </a:lnTo>
                    <a:lnTo>
                      <a:pt x="976" y="2084"/>
                    </a:lnTo>
                    <a:lnTo>
                      <a:pt x="924" y="2163"/>
                    </a:lnTo>
                    <a:lnTo>
                      <a:pt x="844" y="2269"/>
                    </a:lnTo>
                    <a:lnTo>
                      <a:pt x="713" y="2322"/>
                    </a:lnTo>
                    <a:lnTo>
                      <a:pt x="607" y="2348"/>
                    </a:lnTo>
                    <a:lnTo>
                      <a:pt x="475" y="2348"/>
                    </a:lnTo>
                    <a:lnTo>
                      <a:pt x="343" y="2322"/>
                    </a:lnTo>
                    <a:lnTo>
                      <a:pt x="238" y="2269"/>
                    </a:lnTo>
                    <a:lnTo>
                      <a:pt x="106" y="2216"/>
                    </a:lnTo>
                    <a:lnTo>
                      <a:pt x="53" y="2190"/>
                    </a:lnTo>
                    <a:lnTo>
                      <a:pt x="27" y="2216"/>
                    </a:lnTo>
                    <a:lnTo>
                      <a:pt x="0" y="2269"/>
                    </a:lnTo>
                    <a:lnTo>
                      <a:pt x="27" y="2322"/>
                    </a:lnTo>
                    <a:lnTo>
                      <a:pt x="159" y="2374"/>
                    </a:lnTo>
                    <a:lnTo>
                      <a:pt x="291" y="2427"/>
                    </a:lnTo>
                    <a:lnTo>
                      <a:pt x="396" y="2480"/>
                    </a:lnTo>
                    <a:lnTo>
                      <a:pt x="607" y="2480"/>
                    </a:lnTo>
                    <a:lnTo>
                      <a:pt x="765" y="2427"/>
                    </a:lnTo>
                    <a:lnTo>
                      <a:pt x="924" y="2348"/>
                    </a:lnTo>
                    <a:lnTo>
                      <a:pt x="1029" y="2243"/>
                    </a:lnTo>
                    <a:lnTo>
                      <a:pt x="1108" y="2111"/>
                    </a:lnTo>
                    <a:lnTo>
                      <a:pt x="1135" y="2005"/>
                    </a:lnTo>
                    <a:lnTo>
                      <a:pt x="1135" y="1873"/>
                    </a:lnTo>
                    <a:lnTo>
                      <a:pt x="1135" y="1662"/>
                    </a:lnTo>
                    <a:lnTo>
                      <a:pt x="976" y="502"/>
                    </a:lnTo>
                    <a:lnTo>
                      <a:pt x="950" y="291"/>
                    </a:lnTo>
                    <a:lnTo>
                      <a:pt x="897" y="185"/>
                    </a:lnTo>
                    <a:lnTo>
                      <a:pt x="844" y="80"/>
                    </a:lnTo>
                    <a:lnTo>
                      <a:pt x="765" y="27"/>
                    </a:lnTo>
                    <a:lnTo>
                      <a:pt x="713" y="1"/>
                    </a:lnTo>
                    <a:close/>
                  </a:path>
                </a:pathLst>
              </a:custGeom>
              <a:solidFill>
                <a:srgbClr val="FFEEDC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r" rtl="1"/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16" name="Google Shape;1730;p70">
                <a:extLst>
                  <a:ext uri="{FF2B5EF4-FFF2-40B4-BE49-F238E27FC236}">
                    <a16:creationId xmlns:a16="http://schemas.microsoft.com/office/drawing/2014/main" id="{B94182EC-D170-BDB9-8100-15AEF7EE9A55}"/>
                  </a:ext>
                </a:extLst>
              </p:cNvPr>
              <p:cNvSpPr/>
              <p:nvPr/>
            </p:nvSpPr>
            <p:spPr>
              <a:xfrm>
                <a:off x="4921700" y="4373725"/>
                <a:ext cx="198500" cy="27050"/>
              </a:xfrm>
              <a:custGeom>
                <a:avLst/>
                <a:gdLst/>
                <a:ahLst/>
                <a:cxnLst/>
                <a:rect l="l" t="t" r="r" b="b"/>
                <a:pathLst>
                  <a:path w="7940" h="1082" extrusionOk="0">
                    <a:moveTo>
                      <a:pt x="3377" y="0"/>
                    </a:moveTo>
                    <a:lnTo>
                      <a:pt x="3008" y="79"/>
                    </a:lnTo>
                    <a:lnTo>
                      <a:pt x="2638" y="185"/>
                    </a:lnTo>
                    <a:lnTo>
                      <a:pt x="2269" y="317"/>
                    </a:lnTo>
                    <a:lnTo>
                      <a:pt x="1926" y="501"/>
                    </a:lnTo>
                    <a:lnTo>
                      <a:pt x="1662" y="633"/>
                    </a:lnTo>
                    <a:lnTo>
                      <a:pt x="1372" y="765"/>
                    </a:lnTo>
                    <a:lnTo>
                      <a:pt x="1082" y="871"/>
                    </a:lnTo>
                    <a:lnTo>
                      <a:pt x="766" y="923"/>
                    </a:lnTo>
                    <a:lnTo>
                      <a:pt x="607" y="950"/>
                    </a:lnTo>
                    <a:lnTo>
                      <a:pt x="423" y="950"/>
                    </a:lnTo>
                    <a:lnTo>
                      <a:pt x="265" y="923"/>
                    </a:lnTo>
                    <a:lnTo>
                      <a:pt x="80" y="871"/>
                    </a:lnTo>
                    <a:lnTo>
                      <a:pt x="27" y="871"/>
                    </a:lnTo>
                    <a:lnTo>
                      <a:pt x="1" y="897"/>
                    </a:lnTo>
                    <a:lnTo>
                      <a:pt x="1" y="950"/>
                    </a:lnTo>
                    <a:lnTo>
                      <a:pt x="27" y="976"/>
                    </a:lnTo>
                    <a:lnTo>
                      <a:pt x="291" y="1055"/>
                    </a:lnTo>
                    <a:lnTo>
                      <a:pt x="555" y="1082"/>
                    </a:lnTo>
                    <a:lnTo>
                      <a:pt x="792" y="1055"/>
                    </a:lnTo>
                    <a:lnTo>
                      <a:pt x="1029" y="1029"/>
                    </a:lnTo>
                    <a:lnTo>
                      <a:pt x="1240" y="950"/>
                    </a:lnTo>
                    <a:lnTo>
                      <a:pt x="1425" y="871"/>
                    </a:lnTo>
                    <a:lnTo>
                      <a:pt x="1715" y="765"/>
                    </a:lnTo>
                    <a:lnTo>
                      <a:pt x="1979" y="607"/>
                    </a:lnTo>
                    <a:lnTo>
                      <a:pt x="2322" y="449"/>
                    </a:lnTo>
                    <a:lnTo>
                      <a:pt x="2665" y="290"/>
                    </a:lnTo>
                    <a:lnTo>
                      <a:pt x="3034" y="185"/>
                    </a:lnTo>
                    <a:lnTo>
                      <a:pt x="3403" y="132"/>
                    </a:lnTo>
                    <a:lnTo>
                      <a:pt x="3746" y="132"/>
                    </a:lnTo>
                    <a:lnTo>
                      <a:pt x="4115" y="159"/>
                    </a:lnTo>
                    <a:lnTo>
                      <a:pt x="4405" y="238"/>
                    </a:lnTo>
                    <a:lnTo>
                      <a:pt x="4669" y="317"/>
                    </a:lnTo>
                    <a:lnTo>
                      <a:pt x="5197" y="501"/>
                    </a:lnTo>
                    <a:lnTo>
                      <a:pt x="5698" y="686"/>
                    </a:lnTo>
                    <a:lnTo>
                      <a:pt x="5962" y="765"/>
                    </a:lnTo>
                    <a:lnTo>
                      <a:pt x="6252" y="818"/>
                    </a:lnTo>
                    <a:lnTo>
                      <a:pt x="6674" y="871"/>
                    </a:lnTo>
                    <a:lnTo>
                      <a:pt x="7096" y="871"/>
                    </a:lnTo>
                    <a:lnTo>
                      <a:pt x="7491" y="792"/>
                    </a:lnTo>
                    <a:lnTo>
                      <a:pt x="7913" y="686"/>
                    </a:lnTo>
                    <a:lnTo>
                      <a:pt x="7940" y="633"/>
                    </a:lnTo>
                    <a:lnTo>
                      <a:pt x="7940" y="607"/>
                    </a:lnTo>
                    <a:lnTo>
                      <a:pt x="7913" y="554"/>
                    </a:lnTo>
                    <a:lnTo>
                      <a:pt x="7861" y="554"/>
                    </a:lnTo>
                    <a:lnTo>
                      <a:pt x="7465" y="686"/>
                    </a:lnTo>
                    <a:lnTo>
                      <a:pt x="7069" y="739"/>
                    </a:lnTo>
                    <a:lnTo>
                      <a:pt x="6674" y="739"/>
                    </a:lnTo>
                    <a:lnTo>
                      <a:pt x="6278" y="712"/>
                    </a:lnTo>
                    <a:lnTo>
                      <a:pt x="6014" y="633"/>
                    </a:lnTo>
                    <a:lnTo>
                      <a:pt x="5751" y="554"/>
                    </a:lnTo>
                    <a:lnTo>
                      <a:pt x="5223" y="370"/>
                    </a:lnTo>
                    <a:lnTo>
                      <a:pt x="4696" y="185"/>
                    </a:lnTo>
                    <a:lnTo>
                      <a:pt x="4432" y="106"/>
                    </a:lnTo>
                    <a:lnTo>
                      <a:pt x="4142" y="53"/>
                    </a:lnTo>
                    <a:lnTo>
                      <a:pt x="3772" y="0"/>
                    </a:lnTo>
                    <a:close/>
                  </a:path>
                </a:pathLst>
              </a:custGeom>
              <a:solidFill>
                <a:srgbClr val="FFEEDC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r" rtl="1"/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17" name="Google Shape;1731;p70">
                <a:extLst>
                  <a:ext uri="{FF2B5EF4-FFF2-40B4-BE49-F238E27FC236}">
                    <a16:creationId xmlns:a16="http://schemas.microsoft.com/office/drawing/2014/main" id="{583C2573-2EDC-870B-FE50-8D514D79941E}"/>
                  </a:ext>
                </a:extLst>
              </p:cNvPr>
              <p:cNvSpPr/>
              <p:nvPr/>
            </p:nvSpPr>
            <p:spPr>
              <a:xfrm>
                <a:off x="4920400" y="4009750"/>
                <a:ext cx="34300" cy="34300"/>
              </a:xfrm>
              <a:custGeom>
                <a:avLst/>
                <a:gdLst/>
                <a:ahLst/>
                <a:cxnLst/>
                <a:rect l="l" t="t" r="r" b="b"/>
                <a:pathLst>
                  <a:path w="1372" h="1372" extrusionOk="0">
                    <a:moveTo>
                      <a:pt x="290" y="0"/>
                    </a:moveTo>
                    <a:lnTo>
                      <a:pt x="0" y="1082"/>
                    </a:lnTo>
                    <a:lnTo>
                      <a:pt x="1081" y="1372"/>
                    </a:lnTo>
                    <a:lnTo>
                      <a:pt x="1372" y="290"/>
                    </a:lnTo>
                    <a:lnTo>
                      <a:pt x="290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r" rtl="1"/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18" name="Google Shape;1732;p70">
                <a:extLst>
                  <a:ext uri="{FF2B5EF4-FFF2-40B4-BE49-F238E27FC236}">
                    <a16:creationId xmlns:a16="http://schemas.microsoft.com/office/drawing/2014/main" id="{465333B1-7089-0CF9-DEE0-988FD0078F34}"/>
                  </a:ext>
                </a:extLst>
              </p:cNvPr>
              <p:cNvSpPr/>
              <p:nvPr/>
            </p:nvSpPr>
            <p:spPr>
              <a:xfrm>
                <a:off x="4910500" y="4046000"/>
                <a:ext cx="34975" cy="34325"/>
              </a:xfrm>
              <a:custGeom>
                <a:avLst/>
                <a:gdLst/>
                <a:ahLst/>
                <a:cxnLst/>
                <a:rect l="l" t="t" r="r" b="b"/>
                <a:pathLst>
                  <a:path w="1399" h="1373" extrusionOk="0">
                    <a:moveTo>
                      <a:pt x="291" y="1"/>
                    </a:moveTo>
                    <a:lnTo>
                      <a:pt x="0" y="1082"/>
                    </a:lnTo>
                    <a:lnTo>
                      <a:pt x="1108" y="1372"/>
                    </a:lnTo>
                    <a:lnTo>
                      <a:pt x="1398" y="265"/>
                    </a:lnTo>
                    <a:lnTo>
                      <a:pt x="291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r" rtl="1"/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19" name="Google Shape;1733;p70">
                <a:extLst>
                  <a:ext uri="{FF2B5EF4-FFF2-40B4-BE49-F238E27FC236}">
                    <a16:creationId xmlns:a16="http://schemas.microsoft.com/office/drawing/2014/main" id="{49B73A83-ED9E-4226-5BFD-3EC0548FE7CA}"/>
                  </a:ext>
                </a:extLst>
              </p:cNvPr>
              <p:cNvSpPr/>
              <p:nvPr/>
            </p:nvSpPr>
            <p:spPr>
              <a:xfrm>
                <a:off x="4901275" y="4082275"/>
                <a:ext cx="34975" cy="34300"/>
              </a:xfrm>
              <a:custGeom>
                <a:avLst/>
                <a:gdLst/>
                <a:ahLst/>
                <a:cxnLst/>
                <a:rect l="l" t="t" r="r" b="b"/>
                <a:pathLst>
                  <a:path w="1399" h="1372" extrusionOk="0">
                    <a:moveTo>
                      <a:pt x="290" y="0"/>
                    </a:moveTo>
                    <a:lnTo>
                      <a:pt x="0" y="1082"/>
                    </a:lnTo>
                    <a:lnTo>
                      <a:pt x="1108" y="1372"/>
                    </a:lnTo>
                    <a:lnTo>
                      <a:pt x="1398" y="264"/>
                    </a:lnTo>
                    <a:lnTo>
                      <a:pt x="290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r" rtl="1"/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20" name="Google Shape;1734;p70">
                <a:extLst>
                  <a:ext uri="{FF2B5EF4-FFF2-40B4-BE49-F238E27FC236}">
                    <a16:creationId xmlns:a16="http://schemas.microsoft.com/office/drawing/2014/main" id="{EC789E6F-AB42-8976-95CE-F5C798FC6937}"/>
                  </a:ext>
                </a:extLst>
              </p:cNvPr>
              <p:cNvSpPr/>
              <p:nvPr/>
            </p:nvSpPr>
            <p:spPr>
              <a:xfrm>
                <a:off x="4168025" y="4522075"/>
                <a:ext cx="366650" cy="482050"/>
              </a:xfrm>
              <a:custGeom>
                <a:avLst/>
                <a:gdLst/>
                <a:ahLst/>
                <a:cxnLst/>
                <a:rect l="l" t="t" r="r" b="b"/>
                <a:pathLst>
                  <a:path w="14666" h="19282" extrusionOk="0">
                    <a:moveTo>
                      <a:pt x="8335" y="1"/>
                    </a:moveTo>
                    <a:lnTo>
                      <a:pt x="8177" y="80"/>
                    </a:lnTo>
                    <a:lnTo>
                      <a:pt x="7966" y="212"/>
                    </a:lnTo>
                    <a:lnTo>
                      <a:pt x="7729" y="370"/>
                    </a:lnTo>
                    <a:lnTo>
                      <a:pt x="7201" y="845"/>
                    </a:lnTo>
                    <a:lnTo>
                      <a:pt x="6595" y="1451"/>
                    </a:lnTo>
                    <a:lnTo>
                      <a:pt x="6067" y="2032"/>
                    </a:lnTo>
                    <a:lnTo>
                      <a:pt x="5513" y="2638"/>
                    </a:lnTo>
                    <a:lnTo>
                      <a:pt x="4827" y="3456"/>
                    </a:lnTo>
                    <a:lnTo>
                      <a:pt x="4142" y="4274"/>
                    </a:lnTo>
                    <a:lnTo>
                      <a:pt x="2849" y="5909"/>
                    </a:lnTo>
                    <a:lnTo>
                      <a:pt x="1715" y="7359"/>
                    </a:lnTo>
                    <a:lnTo>
                      <a:pt x="950" y="8362"/>
                    </a:lnTo>
                    <a:lnTo>
                      <a:pt x="739" y="8705"/>
                    </a:lnTo>
                    <a:lnTo>
                      <a:pt x="555" y="9100"/>
                    </a:lnTo>
                    <a:lnTo>
                      <a:pt x="396" y="9549"/>
                    </a:lnTo>
                    <a:lnTo>
                      <a:pt x="265" y="10050"/>
                    </a:lnTo>
                    <a:lnTo>
                      <a:pt x="159" y="10551"/>
                    </a:lnTo>
                    <a:lnTo>
                      <a:pt x="80" y="11105"/>
                    </a:lnTo>
                    <a:lnTo>
                      <a:pt x="27" y="11685"/>
                    </a:lnTo>
                    <a:lnTo>
                      <a:pt x="1" y="12265"/>
                    </a:lnTo>
                    <a:lnTo>
                      <a:pt x="370" y="12845"/>
                    </a:lnTo>
                    <a:lnTo>
                      <a:pt x="766" y="13399"/>
                    </a:lnTo>
                    <a:lnTo>
                      <a:pt x="1188" y="13953"/>
                    </a:lnTo>
                    <a:lnTo>
                      <a:pt x="1610" y="14507"/>
                    </a:lnTo>
                    <a:lnTo>
                      <a:pt x="2058" y="15035"/>
                    </a:lnTo>
                    <a:lnTo>
                      <a:pt x="2533" y="15536"/>
                    </a:lnTo>
                    <a:lnTo>
                      <a:pt x="3008" y="16037"/>
                    </a:lnTo>
                    <a:lnTo>
                      <a:pt x="3509" y="16512"/>
                    </a:lnTo>
                    <a:lnTo>
                      <a:pt x="4353" y="17277"/>
                    </a:lnTo>
                    <a:lnTo>
                      <a:pt x="5249" y="17989"/>
                    </a:lnTo>
                    <a:lnTo>
                      <a:pt x="6173" y="18648"/>
                    </a:lnTo>
                    <a:lnTo>
                      <a:pt x="7149" y="19281"/>
                    </a:lnTo>
                    <a:lnTo>
                      <a:pt x="7755" y="13584"/>
                    </a:lnTo>
                    <a:lnTo>
                      <a:pt x="8204" y="9206"/>
                    </a:lnTo>
                    <a:lnTo>
                      <a:pt x="8678" y="4696"/>
                    </a:lnTo>
                    <a:lnTo>
                      <a:pt x="9522" y="4933"/>
                    </a:lnTo>
                    <a:lnTo>
                      <a:pt x="10393" y="5118"/>
                    </a:lnTo>
                    <a:lnTo>
                      <a:pt x="11421" y="5329"/>
                    </a:lnTo>
                    <a:lnTo>
                      <a:pt x="11448" y="5329"/>
                    </a:lnTo>
                    <a:lnTo>
                      <a:pt x="12028" y="5408"/>
                    </a:lnTo>
                    <a:lnTo>
                      <a:pt x="12608" y="5460"/>
                    </a:lnTo>
                    <a:lnTo>
                      <a:pt x="13136" y="5487"/>
                    </a:lnTo>
                    <a:lnTo>
                      <a:pt x="13637" y="5487"/>
                    </a:lnTo>
                    <a:lnTo>
                      <a:pt x="13848" y="5460"/>
                    </a:lnTo>
                    <a:lnTo>
                      <a:pt x="14059" y="5434"/>
                    </a:lnTo>
                    <a:lnTo>
                      <a:pt x="14217" y="5381"/>
                    </a:lnTo>
                    <a:lnTo>
                      <a:pt x="14375" y="5302"/>
                    </a:lnTo>
                    <a:lnTo>
                      <a:pt x="14481" y="5223"/>
                    </a:lnTo>
                    <a:lnTo>
                      <a:pt x="14586" y="5118"/>
                    </a:lnTo>
                    <a:lnTo>
                      <a:pt x="14639" y="4986"/>
                    </a:lnTo>
                    <a:lnTo>
                      <a:pt x="14665" y="4854"/>
                    </a:lnTo>
                    <a:lnTo>
                      <a:pt x="14639" y="4722"/>
                    </a:lnTo>
                    <a:lnTo>
                      <a:pt x="14613" y="4564"/>
                    </a:lnTo>
                    <a:lnTo>
                      <a:pt x="14534" y="4405"/>
                    </a:lnTo>
                    <a:lnTo>
                      <a:pt x="14454" y="4247"/>
                    </a:lnTo>
                    <a:lnTo>
                      <a:pt x="14243" y="3931"/>
                    </a:lnTo>
                    <a:lnTo>
                      <a:pt x="13953" y="3588"/>
                    </a:lnTo>
                    <a:lnTo>
                      <a:pt x="13610" y="3245"/>
                    </a:lnTo>
                    <a:lnTo>
                      <a:pt x="13215" y="2876"/>
                    </a:lnTo>
                    <a:lnTo>
                      <a:pt x="12687" y="2427"/>
                    </a:lnTo>
                    <a:lnTo>
                      <a:pt x="12081" y="1979"/>
                    </a:lnTo>
                    <a:lnTo>
                      <a:pt x="11158" y="1346"/>
                    </a:lnTo>
                    <a:lnTo>
                      <a:pt x="10920" y="1214"/>
                    </a:lnTo>
                    <a:lnTo>
                      <a:pt x="10841" y="1161"/>
                    </a:lnTo>
                    <a:lnTo>
                      <a:pt x="10182" y="766"/>
                    </a:lnTo>
                    <a:lnTo>
                      <a:pt x="9575" y="423"/>
                    </a:lnTo>
                    <a:lnTo>
                      <a:pt x="9048" y="185"/>
                    </a:lnTo>
                    <a:lnTo>
                      <a:pt x="8599" y="27"/>
                    </a:lnTo>
                    <a:lnTo>
                      <a:pt x="8520" y="1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r" rtl="1"/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21" name="Google Shape;1735;p70">
                <a:extLst>
                  <a:ext uri="{FF2B5EF4-FFF2-40B4-BE49-F238E27FC236}">
                    <a16:creationId xmlns:a16="http://schemas.microsoft.com/office/drawing/2014/main" id="{BF9EF966-7100-29D2-5104-A48FC029527F}"/>
                  </a:ext>
                </a:extLst>
              </p:cNvPr>
              <p:cNvSpPr/>
              <p:nvPr/>
            </p:nvSpPr>
            <p:spPr>
              <a:xfrm>
                <a:off x="4228700" y="4063800"/>
                <a:ext cx="838100" cy="972625"/>
              </a:xfrm>
              <a:custGeom>
                <a:avLst/>
                <a:gdLst/>
                <a:ahLst/>
                <a:cxnLst/>
                <a:rect l="l" t="t" r="r" b="b"/>
                <a:pathLst>
                  <a:path w="33524" h="38905" extrusionOk="0">
                    <a:moveTo>
                      <a:pt x="22498" y="1"/>
                    </a:moveTo>
                    <a:lnTo>
                      <a:pt x="16248" y="1610"/>
                    </a:lnTo>
                    <a:lnTo>
                      <a:pt x="6462" y="4142"/>
                    </a:lnTo>
                    <a:lnTo>
                      <a:pt x="0" y="5830"/>
                    </a:lnTo>
                    <a:lnTo>
                      <a:pt x="3086" y="20969"/>
                    </a:lnTo>
                    <a:lnTo>
                      <a:pt x="4115" y="25954"/>
                    </a:lnTo>
                    <a:lnTo>
                      <a:pt x="4141" y="26060"/>
                    </a:lnTo>
                    <a:lnTo>
                      <a:pt x="5328" y="31915"/>
                    </a:lnTo>
                    <a:lnTo>
                      <a:pt x="6700" y="38667"/>
                    </a:lnTo>
                    <a:lnTo>
                      <a:pt x="6752" y="38904"/>
                    </a:lnTo>
                    <a:lnTo>
                      <a:pt x="7043" y="38825"/>
                    </a:lnTo>
                    <a:lnTo>
                      <a:pt x="9997" y="38087"/>
                    </a:lnTo>
                    <a:lnTo>
                      <a:pt x="10049" y="38060"/>
                    </a:lnTo>
                    <a:lnTo>
                      <a:pt x="33523" y="32021"/>
                    </a:lnTo>
                    <a:lnTo>
                      <a:pt x="22498" y="1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r" rtl="1"/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22" name="Google Shape;1736;p70">
                <a:extLst>
                  <a:ext uri="{FF2B5EF4-FFF2-40B4-BE49-F238E27FC236}">
                    <a16:creationId xmlns:a16="http://schemas.microsoft.com/office/drawing/2014/main" id="{6C2C4147-B335-00E3-8E2B-E17C08E220AB}"/>
                  </a:ext>
                </a:extLst>
              </p:cNvPr>
              <p:cNvSpPr/>
              <p:nvPr/>
            </p:nvSpPr>
            <p:spPr>
              <a:xfrm>
                <a:off x="4263650" y="4100075"/>
                <a:ext cx="747100" cy="848650"/>
              </a:xfrm>
              <a:custGeom>
                <a:avLst/>
                <a:gdLst/>
                <a:ahLst/>
                <a:cxnLst/>
                <a:rect l="l" t="t" r="r" b="b"/>
                <a:pathLst>
                  <a:path w="29884" h="33946" extrusionOk="0">
                    <a:moveTo>
                      <a:pt x="20045" y="1"/>
                    </a:moveTo>
                    <a:lnTo>
                      <a:pt x="0" y="5091"/>
                    </a:lnTo>
                    <a:lnTo>
                      <a:pt x="6014" y="33946"/>
                    </a:lnTo>
                    <a:lnTo>
                      <a:pt x="29883" y="27958"/>
                    </a:lnTo>
                    <a:lnTo>
                      <a:pt x="20045" y="1"/>
                    </a:lnTo>
                    <a:close/>
                  </a:path>
                </a:pathLst>
              </a:custGeom>
              <a:solidFill>
                <a:srgbClr val="FFEEDC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r" rtl="1"/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23" name="Google Shape;1737;p70">
                <a:extLst>
                  <a:ext uri="{FF2B5EF4-FFF2-40B4-BE49-F238E27FC236}">
                    <a16:creationId xmlns:a16="http://schemas.microsoft.com/office/drawing/2014/main" id="{4F7037E5-7E6C-9434-F184-E19566523AA1}"/>
                  </a:ext>
                </a:extLst>
              </p:cNvPr>
              <p:cNvSpPr/>
              <p:nvPr/>
            </p:nvSpPr>
            <p:spPr>
              <a:xfrm>
                <a:off x="4375750" y="4368450"/>
                <a:ext cx="427300" cy="140475"/>
              </a:xfrm>
              <a:custGeom>
                <a:avLst/>
                <a:gdLst/>
                <a:ahLst/>
                <a:cxnLst/>
                <a:rect l="l" t="t" r="r" b="b"/>
                <a:pathLst>
                  <a:path w="17092" h="5619" extrusionOk="0">
                    <a:moveTo>
                      <a:pt x="16854" y="0"/>
                    </a:moveTo>
                    <a:lnTo>
                      <a:pt x="0" y="4774"/>
                    </a:lnTo>
                    <a:lnTo>
                      <a:pt x="237" y="5618"/>
                    </a:lnTo>
                    <a:lnTo>
                      <a:pt x="17091" y="844"/>
                    </a:lnTo>
                    <a:lnTo>
                      <a:pt x="16854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r" rtl="1"/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24" name="Google Shape;1738;p70">
                <a:extLst>
                  <a:ext uri="{FF2B5EF4-FFF2-40B4-BE49-F238E27FC236}">
                    <a16:creationId xmlns:a16="http://schemas.microsoft.com/office/drawing/2014/main" id="{EDF962A5-C8BE-0452-25F6-AD0E4DDA4CA7}"/>
                  </a:ext>
                </a:extLst>
              </p:cNvPr>
              <p:cNvSpPr/>
              <p:nvPr/>
            </p:nvSpPr>
            <p:spPr>
              <a:xfrm>
                <a:off x="4387600" y="4409325"/>
                <a:ext cx="426650" cy="140475"/>
              </a:xfrm>
              <a:custGeom>
                <a:avLst/>
                <a:gdLst/>
                <a:ahLst/>
                <a:cxnLst/>
                <a:rect l="l" t="t" r="r" b="b"/>
                <a:pathLst>
                  <a:path w="17066" h="5619" extrusionOk="0">
                    <a:moveTo>
                      <a:pt x="16828" y="1"/>
                    </a:moveTo>
                    <a:lnTo>
                      <a:pt x="1" y="4775"/>
                    </a:lnTo>
                    <a:lnTo>
                      <a:pt x="238" y="5619"/>
                    </a:lnTo>
                    <a:lnTo>
                      <a:pt x="17066" y="845"/>
                    </a:lnTo>
                    <a:lnTo>
                      <a:pt x="16828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r" rtl="1"/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25" name="Google Shape;1739;p70">
                <a:extLst>
                  <a:ext uri="{FF2B5EF4-FFF2-40B4-BE49-F238E27FC236}">
                    <a16:creationId xmlns:a16="http://schemas.microsoft.com/office/drawing/2014/main" id="{AF0C610F-C029-D032-E402-4651C6812264}"/>
                  </a:ext>
                </a:extLst>
              </p:cNvPr>
              <p:cNvSpPr/>
              <p:nvPr/>
            </p:nvSpPr>
            <p:spPr>
              <a:xfrm>
                <a:off x="4398825" y="4450200"/>
                <a:ext cx="427300" cy="139825"/>
              </a:xfrm>
              <a:custGeom>
                <a:avLst/>
                <a:gdLst/>
                <a:ahLst/>
                <a:cxnLst/>
                <a:rect l="l" t="t" r="r" b="b"/>
                <a:pathLst>
                  <a:path w="17092" h="5593" extrusionOk="0">
                    <a:moveTo>
                      <a:pt x="16854" y="1"/>
                    </a:moveTo>
                    <a:lnTo>
                      <a:pt x="0" y="4775"/>
                    </a:lnTo>
                    <a:lnTo>
                      <a:pt x="238" y="5592"/>
                    </a:lnTo>
                    <a:lnTo>
                      <a:pt x="17091" y="845"/>
                    </a:lnTo>
                    <a:lnTo>
                      <a:pt x="16854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r" rtl="1"/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26" name="Google Shape;1740;p70">
                <a:extLst>
                  <a:ext uri="{FF2B5EF4-FFF2-40B4-BE49-F238E27FC236}">
                    <a16:creationId xmlns:a16="http://schemas.microsoft.com/office/drawing/2014/main" id="{3E33DCB5-3256-4B6F-B242-C48413BEF009}"/>
                  </a:ext>
                </a:extLst>
              </p:cNvPr>
              <p:cNvSpPr/>
              <p:nvPr/>
            </p:nvSpPr>
            <p:spPr>
              <a:xfrm>
                <a:off x="4415950" y="4498350"/>
                <a:ext cx="426650" cy="140475"/>
              </a:xfrm>
              <a:custGeom>
                <a:avLst/>
                <a:gdLst/>
                <a:ahLst/>
                <a:cxnLst/>
                <a:rect l="l" t="t" r="r" b="b"/>
                <a:pathLst>
                  <a:path w="17066" h="5619" extrusionOk="0">
                    <a:moveTo>
                      <a:pt x="16828" y="0"/>
                    </a:moveTo>
                    <a:lnTo>
                      <a:pt x="1" y="4774"/>
                    </a:lnTo>
                    <a:lnTo>
                      <a:pt x="238" y="5618"/>
                    </a:lnTo>
                    <a:lnTo>
                      <a:pt x="17066" y="844"/>
                    </a:lnTo>
                    <a:lnTo>
                      <a:pt x="16828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r" rtl="1"/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27" name="Google Shape;1741;p70">
                <a:extLst>
                  <a:ext uri="{FF2B5EF4-FFF2-40B4-BE49-F238E27FC236}">
                    <a16:creationId xmlns:a16="http://schemas.microsoft.com/office/drawing/2014/main" id="{BFC53503-8BD3-4F7D-895A-1661DC648D00}"/>
                  </a:ext>
                </a:extLst>
              </p:cNvPr>
              <p:cNvSpPr/>
              <p:nvPr/>
            </p:nvSpPr>
            <p:spPr>
              <a:xfrm>
                <a:off x="4352650" y="4266250"/>
                <a:ext cx="143775" cy="137175"/>
              </a:xfrm>
              <a:custGeom>
                <a:avLst/>
                <a:gdLst/>
                <a:ahLst/>
                <a:cxnLst/>
                <a:rect l="l" t="t" r="r" b="b"/>
                <a:pathLst>
                  <a:path w="5751" h="5487" extrusionOk="0">
                    <a:moveTo>
                      <a:pt x="4326" y="0"/>
                    </a:moveTo>
                    <a:lnTo>
                      <a:pt x="1" y="1108"/>
                    </a:lnTo>
                    <a:lnTo>
                      <a:pt x="950" y="5486"/>
                    </a:lnTo>
                    <a:lnTo>
                      <a:pt x="5751" y="4326"/>
                    </a:lnTo>
                    <a:lnTo>
                      <a:pt x="4326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r" rtl="1"/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28" name="Google Shape;1742;p70">
                <a:extLst>
                  <a:ext uri="{FF2B5EF4-FFF2-40B4-BE49-F238E27FC236}">
                    <a16:creationId xmlns:a16="http://schemas.microsoft.com/office/drawing/2014/main" id="{1E60A4C3-B001-C33A-B348-49BAEA07B509}"/>
                  </a:ext>
                </a:extLst>
              </p:cNvPr>
              <p:cNvSpPr/>
              <p:nvPr/>
            </p:nvSpPr>
            <p:spPr>
              <a:xfrm>
                <a:off x="4536625" y="4206900"/>
                <a:ext cx="207725" cy="71900"/>
              </a:xfrm>
              <a:custGeom>
                <a:avLst/>
                <a:gdLst/>
                <a:ahLst/>
                <a:cxnLst/>
                <a:rect l="l" t="t" r="r" b="b"/>
                <a:pathLst>
                  <a:path w="8309" h="2876" extrusionOk="0">
                    <a:moveTo>
                      <a:pt x="8151" y="0"/>
                    </a:moveTo>
                    <a:lnTo>
                      <a:pt x="1" y="2321"/>
                    </a:lnTo>
                    <a:lnTo>
                      <a:pt x="159" y="2875"/>
                    </a:lnTo>
                    <a:lnTo>
                      <a:pt x="8309" y="581"/>
                    </a:lnTo>
                    <a:lnTo>
                      <a:pt x="8151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r" rtl="1"/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29" name="Google Shape;1743;p70">
                <a:extLst>
                  <a:ext uri="{FF2B5EF4-FFF2-40B4-BE49-F238E27FC236}">
                    <a16:creationId xmlns:a16="http://schemas.microsoft.com/office/drawing/2014/main" id="{759821ED-38A9-C7D5-9ABE-6B893146F69C}"/>
                  </a:ext>
                </a:extLst>
              </p:cNvPr>
              <p:cNvSpPr/>
              <p:nvPr/>
            </p:nvSpPr>
            <p:spPr>
              <a:xfrm>
                <a:off x="4544550" y="4235250"/>
                <a:ext cx="207725" cy="71900"/>
              </a:xfrm>
              <a:custGeom>
                <a:avLst/>
                <a:gdLst/>
                <a:ahLst/>
                <a:cxnLst/>
                <a:rect l="l" t="t" r="r" b="b"/>
                <a:pathLst>
                  <a:path w="8309" h="2876" extrusionOk="0">
                    <a:moveTo>
                      <a:pt x="8150" y="1"/>
                    </a:moveTo>
                    <a:lnTo>
                      <a:pt x="0" y="2295"/>
                    </a:lnTo>
                    <a:lnTo>
                      <a:pt x="158" y="2875"/>
                    </a:lnTo>
                    <a:lnTo>
                      <a:pt x="8308" y="554"/>
                    </a:lnTo>
                    <a:lnTo>
                      <a:pt x="8150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r" rtl="1"/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30" name="Google Shape;1744;p70">
                <a:extLst>
                  <a:ext uri="{FF2B5EF4-FFF2-40B4-BE49-F238E27FC236}">
                    <a16:creationId xmlns:a16="http://schemas.microsoft.com/office/drawing/2014/main" id="{3D874FD9-7EF7-3EF1-FAEC-09E0CCE20B36}"/>
                  </a:ext>
                </a:extLst>
              </p:cNvPr>
              <p:cNvSpPr/>
              <p:nvPr/>
            </p:nvSpPr>
            <p:spPr>
              <a:xfrm>
                <a:off x="4552450" y="4262950"/>
                <a:ext cx="207725" cy="71900"/>
              </a:xfrm>
              <a:custGeom>
                <a:avLst/>
                <a:gdLst/>
                <a:ahLst/>
                <a:cxnLst/>
                <a:rect l="l" t="t" r="r" b="b"/>
                <a:pathLst>
                  <a:path w="8309" h="2876" extrusionOk="0">
                    <a:moveTo>
                      <a:pt x="8124" y="0"/>
                    </a:moveTo>
                    <a:lnTo>
                      <a:pt x="1" y="2295"/>
                    </a:lnTo>
                    <a:lnTo>
                      <a:pt x="159" y="2875"/>
                    </a:lnTo>
                    <a:lnTo>
                      <a:pt x="8309" y="581"/>
                    </a:lnTo>
                    <a:lnTo>
                      <a:pt x="8124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r" rtl="1"/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31" name="Google Shape;1745;p70">
                <a:extLst>
                  <a:ext uri="{FF2B5EF4-FFF2-40B4-BE49-F238E27FC236}">
                    <a16:creationId xmlns:a16="http://schemas.microsoft.com/office/drawing/2014/main" id="{1A1EA9FE-70E6-07C7-8131-591635BA4A5C}"/>
                  </a:ext>
                </a:extLst>
              </p:cNvPr>
              <p:cNvSpPr/>
              <p:nvPr/>
            </p:nvSpPr>
            <p:spPr>
              <a:xfrm>
                <a:off x="4548500" y="4618350"/>
                <a:ext cx="233450" cy="223550"/>
              </a:xfrm>
              <a:custGeom>
                <a:avLst/>
                <a:gdLst/>
                <a:ahLst/>
                <a:cxnLst/>
                <a:rect l="l" t="t" r="r" b="b"/>
                <a:pathLst>
                  <a:path w="9338" h="8942" extrusionOk="0">
                    <a:moveTo>
                      <a:pt x="7544" y="1"/>
                    </a:moveTo>
                    <a:lnTo>
                      <a:pt x="7359" y="27"/>
                    </a:lnTo>
                    <a:lnTo>
                      <a:pt x="7174" y="53"/>
                    </a:lnTo>
                    <a:lnTo>
                      <a:pt x="6990" y="106"/>
                    </a:lnTo>
                    <a:lnTo>
                      <a:pt x="6805" y="159"/>
                    </a:lnTo>
                    <a:lnTo>
                      <a:pt x="6489" y="317"/>
                    </a:lnTo>
                    <a:lnTo>
                      <a:pt x="6199" y="528"/>
                    </a:lnTo>
                    <a:lnTo>
                      <a:pt x="5908" y="765"/>
                    </a:lnTo>
                    <a:lnTo>
                      <a:pt x="5671" y="1029"/>
                    </a:lnTo>
                    <a:lnTo>
                      <a:pt x="5434" y="1293"/>
                    </a:lnTo>
                    <a:lnTo>
                      <a:pt x="5249" y="1557"/>
                    </a:lnTo>
                    <a:lnTo>
                      <a:pt x="4933" y="2058"/>
                    </a:lnTo>
                    <a:lnTo>
                      <a:pt x="4748" y="2427"/>
                    </a:lnTo>
                    <a:lnTo>
                      <a:pt x="4695" y="2559"/>
                    </a:lnTo>
                    <a:lnTo>
                      <a:pt x="4669" y="2585"/>
                    </a:lnTo>
                    <a:lnTo>
                      <a:pt x="4563" y="2506"/>
                    </a:lnTo>
                    <a:lnTo>
                      <a:pt x="4194" y="2295"/>
                    </a:lnTo>
                    <a:lnTo>
                      <a:pt x="3667" y="2031"/>
                    </a:lnTo>
                    <a:lnTo>
                      <a:pt x="3376" y="1926"/>
                    </a:lnTo>
                    <a:lnTo>
                      <a:pt x="3034" y="1820"/>
                    </a:lnTo>
                    <a:lnTo>
                      <a:pt x="2691" y="1715"/>
                    </a:lnTo>
                    <a:lnTo>
                      <a:pt x="2321" y="1662"/>
                    </a:lnTo>
                    <a:lnTo>
                      <a:pt x="1952" y="1662"/>
                    </a:lnTo>
                    <a:lnTo>
                      <a:pt x="1583" y="1689"/>
                    </a:lnTo>
                    <a:lnTo>
                      <a:pt x="1398" y="1741"/>
                    </a:lnTo>
                    <a:lnTo>
                      <a:pt x="1240" y="1794"/>
                    </a:lnTo>
                    <a:lnTo>
                      <a:pt x="1055" y="1873"/>
                    </a:lnTo>
                    <a:lnTo>
                      <a:pt x="897" y="1952"/>
                    </a:lnTo>
                    <a:lnTo>
                      <a:pt x="739" y="2084"/>
                    </a:lnTo>
                    <a:lnTo>
                      <a:pt x="581" y="2216"/>
                    </a:lnTo>
                    <a:lnTo>
                      <a:pt x="422" y="2348"/>
                    </a:lnTo>
                    <a:lnTo>
                      <a:pt x="290" y="2533"/>
                    </a:lnTo>
                    <a:lnTo>
                      <a:pt x="132" y="2770"/>
                    </a:lnTo>
                    <a:lnTo>
                      <a:pt x="53" y="3007"/>
                    </a:lnTo>
                    <a:lnTo>
                      <a:pt x="0" y="3245"/>
                    </a:lnTo>
                    <a:lnTo>
                      <a:pt x="0" y="3482"/>
                    </a:lnTo>
                    <a:lnTo>
                      <a:pt x="53" y="3746"/>
                    </a:lnTo>
                    <a:lnTo>
                      <a:pt x="132" y="3983"/>
                    </a:lnTo>
                    <a:lnTo>
                      <a:pt x="238" y="4247"/>
                    </a:lnTo>
                    <a:lnTo>
                      <a:pt x="396" y="4511"/>
                    </a:lnTo>
                    <a:lnTo>
                      <a:pt x="554" y="4748"/>
                    </a:lnTo>
                    <a:lnTo>
                      <a:pt x="765" y="5012"/>
                    </a:lnTo>
                    <a:lnTo>
                      <a:pt x="1003" y="5276"/>
                    </a:lnTo>
                    <a:lnTo>
                      <a:pt x="1240" y="5513"/>
                    </a:lnTo>
                    <a:lnTo>
                      <a:pt x="1820" y="6014"/>
                    </a:lnTo>
                    <a:lnTo>
                      <a:pt x="2427" y="6489"/>
                    </a:lnTo>
                    <a:lnTo>
                      <a:pt x="2532" y="6568"/>
                    </a:lnTo>
                    <a:lnTo>
                      <a:pt x="3218" y="7043"/>
                    </a:lnTo>
                    <a:lnTo>
                      <a:pt x="3930" y="7491"/>
                    </a:lnTo>
                    <a:lnTo>
                      <a:pt x="4616" y="7913"/>
                    </a:lnTo>
                    <a:lnTo>
                      <a:pt x="5223" y="8256"/>
                    </a:lnTo>
                    <a:lnTo>
                      <a:pt x="6172" y="8757"/>
                    </a:lnTo>
                    <a:lnTo>
                      <a:pt x="6541" y="8942"/>
                    </a:lnTo>
                    <a:lnTo>
                      <a:pt x="6541" y="8915"/>
                    </a:lnTo>
                    <a:lnTo>
                      <a:pt x="6911" y="8282"/>
                    </a:lnTo>
                    <a:lnTo>
                      <a:pt x="7254" y="7676"/>
                    </a:lnTo>
                    <a:lnTo>
                      <a:pt x="7649" y="6937"/>
                    </a:lnTo>
                    <a:lnTo>
                      <a:pt x="8071" y="6093"/>
                    </a:lnTo>
                    <a:lnTo>
                      <a:pt x="8493" y="5170"/>
                    </a:lnTo>
                    <a:lnTo>
                      <a:pt x="8678" y="4695"/>
                    </a:lnTo>
                    <a:lnTo>
                      <a:pt x="8862" y="4221"/>
                    </a:lnTo>
                    <a:lnTo>
                      <a:pt x="8994" y="3772"/>
                    </a:lnTo>
                    <a:lnTo>
                      <a:pt x="9126" y="3297"/>
                    </a:lnTo>
                    <a:lnTo>
                      <a:pt x="9179" y="3086"/>
                    </a:lnTo>
                    <a:lnTo>
                      <a:pt x="9284" y="2612"/>
                    </a:lnTo>
                    <a:lnTo>
                      <a:pt x="9337" y="2137"/>
                    </a:lnTo>
                    <a:lnTo>
                      <a:pt x="9337" y="1689"/>
                    </a:lnTo>
                    <a:lnTo>
                      <a:pt x="9311" y="1478"/>
                    </a:lnTo>
                    <a:lnTo>
                      <a:pt x="9284" y="1267"/>
                    </a:lnTo>
                    <a:lnTo>
                      <a:pt x="9232" y="1082"/>
                    </a:lnTo>
                    <a:lnTo>
                      <a:pt x="9179" y="924"/>
                    </a:lnTo>
                    <a:lnTo>
                      <a:pt x="9073" y="739"/>
                    </a:lnTo>
                    <a:lnTo>
                      <a:pt x="8968" y="607"/>
                    </a:lnTo>
                    <a:lnTo>
                      <a:pt x="8862" y="475"/>
                    </a:lnTo>
                    <a:lnTo>
                      <a:pt x="8731" y="343"/>
                    </a:lnTo>
                    <a:lnTo>
                      <a:pt x="8546" y="264"/>
                    </a:lnTo>
                    <a:lnTo>
                      <a:pt x="8361" y="159"/>
                    </a:lnTo>
                    <a:lnTo>
                      <a:pt x="8150" y="106"/>
                    </a:lnTo>
                    <a:lnTo>
                      <a:pt x="7939" y="53"/>
                    </a:lnTo>
                    <a:lnTo>
                      <a:pt x="7755" y="27"/>
                    </a:lnTo>
                    <a:lnTo>
                      <a:pt x="7544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r" rtl="1"/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32" name="Google Shape;1746;p70">
                <a:extLst>
                  <a:ext uri="{FF2B5EF4-FFF2-40B4-BE49-F238E27FC236}">
                    <a16:creationId xmlns:a16="http://schemas.microsoft.com/office/drawing/2014/main" id="{16D3DA32-1833-40D4-9A34-A4F4465B366F}"/>
                  </a:ext>
                </a:extLst>
              </p:cNvPr>
              <p:cNvSpPr/>
              <p:nvPr/>
            </p:nvSpPr>
            <p:spPr>
              <a:xfrm>
                <a:off x="4598600" y="4699450"/>
                <a:ext cx="170150" cy="79150"/>
              </a:xfrm>
              <a:custGeom>
                <a:avLst/>
                <a:gdLst/>
                <a:ahLst/>
                <a:cxnLst/>
                <a:rect l="l" t="t" r="r" b="b"/>
                <a:pathLst>
                  <a:path w="6806" h="3166" extrusionOk="0">
                    <a:moveTo>
                      <a:pt x="2401" y="1"/>
                    </a:moveTo>
                    <a:lnTo>
                      <a:pt x="2375" y="27"/>
                    </a:lnTo>
                    <a:lnTo>
                      <a:pt x="2348" y="53"/>
                    </a:lnTo>
                    <a:lnTo>
                      <a:pt x="1478" y="2717"/>
                    </a:lnTo>
                    <a:lnTo>
                      <a:pt x="27" y="3060"/>
                    </a:lnTo>
                    <a:lnTo>
                      <a:pt x="1" y="3087"/>
                    </a:lnTo>
                    <a:lnTo>
                      <a:pt x="1" y="3113"/>
                    </a:lnTo>
                    <a:lnTo>
                      <a:pt x="27" y="3166"/>
                    </a:lnTo>
                    <a:lnTo>
                      <a:pt x="54" y="3166"/>
                    </a:lnTo>
                    <a:lnTo>
                      <a:pt x="1557" y="2823"/>
                    </a:lnTo>
                    <a:lnTo>
                      <a:pt x="1583" y="2823"/>
                    </a:lnTo>
                    <a:lnTo>
                      <a:pt x="1583" y="2796"/>
                    </a:lnTo>
                    <a:lnTo>
                      <a:pt x="2427" y="185"/>
                    </a:lnTo>
                    <a:lnTo>
                      <a:pt x="4828" y="3060"/>
                    </a:lnTo>
                    <a:lnTo>
                      <a:pt x="4854" y="3087"/>
                    </a:lnTo>
                    <a:lnTo>
                      <a:pt x="4880" y="3087"/>
                    </a:lnTo>
                    <a:lnTo>
                      <a:pt x="4907" y="3060"/>
                    </a:lnTo>
                    <a:lnTo>
                      <a:pt x="4933" y="3034"/>
                    </a:lnTo>
                    <a:lnTo>
                      <a:pt x="4854" y="1741"/>
                    </a:lnTo>
                    <a:lnTo>
                      <a:pt x="6779" y="1319"/>
                    </a:lnTo>
                    <a:lnTo>
                      <a:pt x="6806" y="1293"/>
                    </a:lnTo>
                    <a:lnTo>
                      <a:pt x="6806" y="1240"/>
                    </a:lnTo>
                    <a:lnTo>
                      <a:pt x="6779" y="1214"/>
                    </a:lnTo>
                    <a:lnTo>
                      <a:pt x="6753" y="1188"/>
                    </a:lnTo>
                    <a:lnTo>
                      <a:pt x="4775" y="1636"/>
                    </a:lnTo>
                    <a:lnTo>
                      <a:pt x="4722" y="1662"/>
                    </a:lnTo>
                    <a:lnTo>
                      <a:pt x="4722" y="1715"/>
                    </a:lnTo>
                    <a:lnTo>
                      <a:pt x="4801" y="2849"/>
                    </a:lnTo>
                    <a:lnTo>
                      <a:pt x="2454" y="27"/>
                    </a:lnTo>
                    <a:lnTo>
                      <a:pt x="2427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r" rtl="1"/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33" name="Google Shape;1747;p70">
                <a:extLst>
                  <a:ext uri="{FF2B5EF4-FFF2-40B4-BE49-F238E27FC236}">
                    <a16:creationId xmlns:a16="http://schemas.microsoft.com/office/drawing/2014/main" id="{6BFA388D-6C69-FA46-2156-88D18670DB1A}"/>
                  </a:ext>
                </a:extLst>
              </p:cNvPr>
              <p:cNvSpPr/>
              <p:nvPr/>
            </p:nvSpPr>
            <p:spPr>
              <a:xfrm>
                <a:off x="4373750" y="4086900"/>
                <a:ext cx="288175" cy="135200"/>
              </a:xfrm>
              <a:custGeom>
                <a:avLst/>
                <a:gdLst/>
                <a:ahLst/>
                <a:cxnLst/>
                <a:rect l="l" t="t" r="r" b="b"/>
                <a:pathLst>
                  <a:path w="11527" h="5408" extrusionOk="0">
                    <a:moveTo>
                      <a:pt x="9971" y="0"/>
                    </a:moveTo>
                    <a:lnTo>
                      <a:pt x="9733" y="26"/>
                    </a:lnTo>
                    <a:lnTo>
                      <a:pt x="792" y="2532"/>
                    </a:lnTo>
                    <a:lnTo>
                      <a:pt x="581" y="2611"/>
                    </a:lnTo>
                    <a:lnTo>
                      <a:pt x="397" y="2743"/>
                    </a:lnTo>
                    <a:lnTo>
                      <a:pt x="238" y="2875"/>
                    </a:lnTo>
                    <a:lnTo>
                      <a:pt x="133" y="3060"/>
                    </a:lnTo>
                    <a:lnTo>
                      <a:pt x="54" y="3244"/>
                    </a:lnTo>
                    <a:lnTo>
                      <a:pt x="1" y="3455"/>
                    </a:lnTo>
                    <a:lnTo>
                      <a:pt x="1" y="3666"/>
                    </a:lnTo>
                    <a:lnTo>
                      <a:pt x="27" y="3877"/>
                    </a:lnTo>
                    <a:lnTo>
                      <a:pt x="449" y="5407"/>
                    </a:lnTo>
                    <a:lnTo>
                      <a:pt x="11527" y="2295"/>
                    </a:lnTo>
                    <a:lnTo>
                      <a:pt x="11105" y="791"/>
                    </a:lnTo>
                    <a:lnTo>
                      <a:pt x="10999" y="580"/>
                    </a:lnTo>
                    <a:lnTo>
                      <a:pt x="10894" y="396"/>
                    </a:lnTo>
                    <a:lnTo>
                      <a:pt x="10736" y="237"/>
                    </a:lnTo>
                    <a:lnTo>
                      <a:pt x="10577" y="132"/>
                    </a:lnTo>
                    <a:lnTo>
                      <a:pt x="10393" y="53"/>
                    </a:lnTo>
                    <a:lnTo>
                      <a:pt x="10182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r" rtl="1"/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34" name="Google Shape;1748;p70">
                <a:extLst>
                  <a:ext uri="{FF2B5EF4-FFF2-40B4-BE49-F238E27FC236}">
                    <a16:creationId xmlns:a16="http://schemas.microsoft.com/office/drawing/2014/main" id="{C6DEE11B-3236-9A87-3E9E-508EF095AD53}"/>
                  </a:ext>
                </a:extLst>
              </p:cNvPr>
              <p:cNvSpPr/>
              <p:nvPr/>
            </p:nvSpPr>
            <p:spPr>
              <a:xfrm>
                <a:off x="4427825" y="4077000"/>
                <a:ext cx="148400" cy="73225"/>
              </a:xfrm>
              <a:custGeom>
                <a:avLst/>
                <a:gdLst/>
                <a:ahLst/>
                <a:cxnLst/>
                <a:rect l="l" t="t" r="r" b="b"/>
                <a:pathLst>
                  <a:path w="5936" h="2929" extrusionOk="0">
                    <a:moveTo>
                      <a:pt x="5065" y="0"/>
                    </a:moveTo>
                    <a:lnTo>
                      <a:pt x="4933" y="27"/>
                    </a:lnTo>
                    <a:lnTo>
                      <a:pt x="449" y="1293"/>
                    </a:lnTo>
                    <a:lnTo>
                      <a:pt x="344" y="1346"/>
                    </a:lnTo>
                    <a:lnTo>
                      <a:pt x="238" y="1398"/>
                    </a:lnTo>
                    <a:lnTo>
                      <a:pt x="159" y="1477"/>
                    </a:lnTo>
                    <a:lnTo>
                      <a:pt x="80" y="1583"/>
                    </a:lnTo>
                    <a:lnTo>
                      <a:pt x="53" y="1662"/>
                    </a:lnTo>
                    <a:lnTo>
                      <a:pt x="27" y="1794"/>
                    </a:lnTo>
                    <a:lnTo>
                      <a:pt x="1" y="1900"/>
                    </a:lnTo>
                    <a:lnTo>
                      <a:pt x="27" y="2031"/>
                    </a:lnTo>
                    <a:lnTo>
                      <a:pt x="291" y="2928"/>
                    </a:lnTo>
                    <a:lnTo>
                      <a:pt x="5935" y="1346"/>
                    </a:lnTo>
                    <a:lnTo>
                      <a:pt x="5671" y="449"/>
                    </a:lnTo>
                    <a:lnTo>
                      <a:pt x="5645" y="317"/>
                    </a:lnTo>
                    <a:lnTo>
                      <a:pt x="5566" y="238"/>
                    </a:lnTo>
                    <a:lnTo>
                      <a:pt x="5487" y="159"/>
                    </a:lnTo>
                    <a:lnTo>
                      <a:pt x="5408" y="80"/>
                    </a:lnTo>
                    <a:lnTo>
                      <a:pt x="5302" y="27"/>
                    </a:lnTo>
                    <a:lnTo>
                      <a:pt x="5170" y="0"/>
                    </a:lnTo>
                    <a:close/>
                  </a:path>
                </a:pathLst>
              </a:custGeom>
              <a:solidFill>
                <a:srgbClr val="212D3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r" rtl="1"/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35" name="Google Shape;1749;p70">
                <a:extLst>
                  <a:ext uri="{FF2B5EF4-FFF2-40B4-BE49-F238E27FC236}">
                    <a16:creationId xmlns:a16="http://schemas.microsoft.com/office/drawing/2014/main" id="{8FC8DBC1-8617-E9E6-0AAD-C92F25D112E6}"/>
                  </a:ext>
                </a:extLst>
              </p:cNvPr>
              <p:cNvSpPr/>
              <p:nvPr/>
            </p:nvSpPr>
            <p:spPr>
              <a:xfrm>
                <a:off x="4255725" y="4499000"/>
                <a:ext cx="226200" cy="559850"/>
              </a:xfrm>
              <a:custGeom>
                <a:avLst/>
                <a:gdLst/>
                <a:ahLst/>
                <a:cxnLst/>
                <a:rect l="l" t="t" r="r" b="b"/>
                <a:pathLst>
                  <a:path w="9048" h="22394" extrusionOk="0">
                    <a:moveTo>
                      <a:pt x="6093" y="1"/>
                    </a:moveTo>
                    <a:lnTo>
                      <a:pt x="5988" y="27"/>
                    </a:lnTo>
                    <a:lnTo>
                      <a:pt x="5882" y="80"/>
                    </a:lnTo>
                    <a:lnTo>
                      <a:pt x="5751" y="133"/>
                    </a:lnTo>
                    <a:lnTo>
                      <a:pt x="5645" y="212"/>
                    </a:lnTo>
                    <a:lnTo>
                      <a:pt x="5513" y="344"/>
                    </a:lnTo>
                    <a:lnTo>
                      <a:pt x="5381" y="528"/>
                    </a:lnTo>
                    <a:lnTo>
                      <a:pt x="5249" y="713"/>
                    </a:lnTo>
                    <a:lnTo>
                      <a:pt x="5091" y="950"/>
                    </a:lnTo>
                    <a:lnTo>
                      <a:pt x="4907" y="1346"/>
                    </a:lnTo>
                    <a:lnTo>
                      <a:pt x="4722" y="1794"/>
                    </a:lnTo>
                    <a:lnTo>
                      <a:pt x="4511" y="2295"/>
                    </a:lnTo>
                    <a:lnTo>
                      <a:pt x="4353" y="2823"/>
                    </a:lnTo>
                    <a:lnTo>
                      <a:pt x="4010" y="3983"/>
                    </a:lnTo>
                    <a:lnTo>
                      <a:pt x="3693" y="5249"/>
                    </a:lnTo>
                    <a:lnTo>
                      <a:pt x="3377" y="6700"/>
                    </a:lnTo>
                    <a:lnTo>
                      <a:pt x="3377" y="6726"/>
                    </a:lnTo>
                    <a:lnTo>
                      <a:pt x="3034" y="8546"/>
                    </a:lnTo>
                    <a:lnTo>
                      <a:pt x="2849" y="9601"/>
                    </a:lnTo>
                    <a:lnTo>
                      <a:pt x="2796" y="9839"/>
                    </a:lnTo>
                    <a:lnTo>
                      <a:pt x="2691" y="10577"/>
                    </a:lnTo>
                    <a:lnTo>
                      <a:pt x="2454" y="12239"/>
                    </a:lnTo>
                    <a:lnTo>
                      <a:pt x="2374" y="12872"/>
                    </a:lnTo>
                    <a:lnTo>
                      <a:pt x="2058" y="13478"/>
                    </a:lnTo>
                    <a:lnTo>
                      <a:pt x="1" y="17435"/>
                    </a:lnTo>
                    <a:lnTo>
                      <a:pt x="845" y="18200"/>
                    </a:lnTo>
                    <a:lnTo>
                      <a:pt x="1741" y="18912"/>
                    </a:lnTo>
                    <a:lnTo>
                      <a:pt x="2665" y="19571"/>
                    </a:lnTo>
                    <a:lnTo>
                      <a:pt x="3641" y="20204"/>
                    </a:lnTo>
                    <a:lnTo>
                      <a:pt x="4616" y="20758"/>
                    </a:lnTo>
                    <a:lnTo>
                      <a:pt x="5619" y="21259"/>
                    </a:lnTo>
                    <a:lnTo>
                      <a:pt x="5671" y="21496"/>
                    </a:lnTo>
                    <a:lnTo>
                      <a:pt x="5962" y="21417"/>
                    </a:lnTo>
                    <a:lnTo>
                      <a:pt x="6595" y="21707"/>
                    </a:lnTo>
                    <a:lnTo>
                      <a:pt x="7254" y="21945"/>
                    </a:lnTo>
                    <a:lnTo>
                      <a:pt x="7887" y="22182"/>
                    </a:lnTo>
                    <a:lnTo>
                      <a:pt x="8546" y="22393"/>
                    </a:lnTo>
                    <a:lnTo>
                      <a:pt x="8678" y="21918"/>
                    </a:lnTo>
                    <a:lnTo>
                      <a:pt x="8836" y="21312"/>
                    </a:lnTo>
                    <a:lnTo>
                      <a:pt x="8916" y="20679"/>
                    </a:lnTo>
                    <a:lnTo>
                      <a:pt x="9021" y="19835"/>
                    </a:lnTo>
                    <a:lnTo>
                      <a:pt x="9047" y="18991"/>
                    </a:lnTo>
                    <a:lnTo>
                      <a:pt x="9047" y="18147"/>
                    </a:lnTo>
                    <a:lnTo>
                      <a:pt x="8995" y="17329"/>
                    </a:lnTo>
                    <a:lnTo>
                      <a:pt x="8916" y="16459"/>
                    </a:lnTo>
                    <a:lnTo>
                      <a:pt x="8836" y="15641"/>
                    </a:lnTo>
                    <a:lnTo>
                      <a:pt x="8625" y="14428"/>
                    </a:lnTo>
                    <a:lnTo>
                      <a:pt x="8441" y="13426"/>
                    </a:lnTo>
                    <a:lnTo>
                      <a:pt x="8335" y="12924"/>
                    </a:lnTo>
                    <a:lnTo>
                      <a:pt x="8309" y="12713"/>
                    </a:lnTo>
                    <a:lnTo>
                      <a:pt x="8256" y="12371"/>
                    </a:lnTo>
                    <a:lnTo>
                      <a:pt x="8203" y="11474"/>
                    </a:lnTo>
                    <a:lnTo>
                      <a:pt x="8098" y="9100"/>
                    </a:lnTo>
                    <a:lnTo>
                      <a:pt x="8019" y="7702"/>
                    </a:lnTo>
                    <a:lnTo>
                      <a:pt x="7940" y="6252"/>
                    </a:lnTo>
                    <a:lnTo>
                      <a:pt x="7861" y="5249"/>
                    </a:lnTo>
                    <a:lnTo>
                      <a:pt x="7755" y="4353"/>
                    </a:lnTo>
                    <a:lnTo>
                      <a:pt x="7676" y="3772"/>
                    </a:lnTo>
                    <a:lnTo>
                      <a:pt x="7597" y="3192"/>
                    </a:lnTo>
                    <a:lnTo>
                      <a:pt x="7439" y="2322"/>
                    </a:lnTo>
                    <a:lnTo>
                      <a:pt x="7412" y="2137"/>
                    </a:lnTo>
                    <a:lnTo>
                      <a:pt x="7254" y="1530"/>
                    </a:lnTo>
                    <a:lnTo>
                      <a:pt x="7122" y="1082"/>
                    </a:lnTo>
                    <a:lnTo>
                      <a:pt x="6937" y="713"/>
                    </a:lnTo>
                    <a:lnTo>
                      <a:pt x="6806" y="449"/>
                    </a:lnTo>
                    <a:lnTo>
                      <a:pt x="6647" y="264"/>
                    </a:lnTo>
                    <a:lnTo>
                      <a:pt x="6489" y="106"/>
                    </a:lnTo>
                    <a:lnTo>
                      <a:pt x="6304" y="27"/>
                    </a:lnTo>
                    <a:lnTo>
                      <a:pt x="6225" y="27"/>
                    </a:lnTo>
                    <a:lnTo>
                      <a:pt x="6093" y="1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r" rtl="1"/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36" name="Google Shape;1750;p70">
                <a:extLst>
                  <a:ext uri="{FF2B5EF4-FFF2-40B4-BE49-F238E27FC236}">
                    <a16:creationId xmlns:a16="http://schemas.microsoft.com/office/drawing/2014/main" id="{AAC50692-D020-3CCB-64D0-D87BF91A6971}"/>
                  </a:ext>
                </a:extLst>
              </p:cNvPr>
              <p:cNvSpPr/>
              <p:nvPr/>
            </p:nvSpPr>
            <p:spPr>
              <a:xfrm>
                <a:off x="4304525" y="4497675"/>
                <a:ext cx="179375" cy="520275"/>
              </a:xfrm>
              <a:custGeom>
                <a:avLst/>
                <a:gdLst/>
                <a:ahLst/>
                <a:cxnLst/>
                <a:rect l="l" t="t" r="r" b="b"/>
                <a:pathLst>
                  <a:path w="7175" h="20811" extrusionOk="0">
                    <a:moveTo>
                      <a:pt x="4141" y="1"/>
                    </a:moveTo>
                    <a:lnTo>
                      <a:pt x="3983" y="54"/>
                    </a:lnTo>
                    <a:lnTo>
                      <a:pt x="3825" y="106"/>
                    </a:lnTo>
                    <a:lnTo>
                      <a:pt x="3667" y="186"/>
                    </a:lnTo>
                    <a:lnTo>
                      <a:pt x="3535" y="317"/>
                    </a:lnTo>
                    <a:lnTo>
                      <a:pt x="3377" y="449"/>
                    </a:lnTo>
                    <a:lnTo>
                      <a:pt x="3245" y="608"/>
                    </a:lnTo>
                    <a:lnTo>
                      <a:pt x="3007" y="1003"/>
                    </a:lnTo>
                    <a:lnTo>
                      <a:pt x="2770" y="1452"/>
                    </a:lnTo>
                    <a:lnTo>
                      <a:pt x="2533" y="1979"/>
                    </a:lnTo>
                    <a:lnTo>
                      <a:pt x="2322" y="2586"/>
                    </a:lnTo>
                    <a:lnTo>
                      <a:pt x="2137" y="3192"/>
                    </a:lnTo>
                    <a:lnTo>
                      <a:pt x="1979" y="3852"/>
                    </a:lnTo>
                    <a:lnTo>
                      <a:pt x="1794" y="4511"/>
                    </a:lnTo>
                    <a:lnTo>
                      <a:pt x="1530" y="5856"/>
                    </a:lnTo>
                    <a:lnTo>
                      <a:pt x="1293" y="7122"/>
                    </a:lnTo>
                    <a:lnTo>
                      <a:pt x="1135" y="8204"/>
                    </a:lnTo>
                    <a:lnTo>
                      <a:pt x="1029" y="8810"/>
                    </a:lnTo>
                    <a:lnTo>
                      <a:pt x="739" y="10445"/>
                    </a:lnTo>
                    <a:lnTo>
                      <a:pt x="396" y="12002"/>
                    </a:lnTo>
                    <a:lnTo>
                      <a:pt x="0" y="13690"/>
                    </a:lnTo>
                    <a:lnTo>
                      <a:pt x="27" y="13716"/>
                    </a:lnTo>
                    <a:lnTo>
                      <a:pt x="53" y="13742"/>
                    </a:lnTo>
                    <a:lnTo>
                      <a:pt x="80" y="13742"/>
                    </a:lnTo>
                    <a:lnTo>
                      <a:pt x="106" y="13716"/>
                    </a:lnTo>
                    <a:lnTo>
                      <a:pt x="502" y="12028"/>
                    </a:lnTo>
                    <a:lnTo>
                      <a:pt x="818" y="10445"/>
                    </a:lnTo>
                    <a:lnTo>
                      <a:pt x="1135" y="8810"/>
                    </a:lnTo>
                    <a:lnTo>
                      <a:pt x="1240" y="8230"/>
                    </a:lnTo>
                    <a:lnTo>
                      <a:pt x="1398" y="7201"/>
                    </a:lnTo>
                    <a:lnTo>
                      <a:pt x="1609" y="5988"/>
                    </a:lnTo>
                    <a:lnTo>
                      <a:pt x="1873" y="4669"/>
                    </a:lnTo>
                    <a:lnTo>
                      <a:pt x="2031" y="3984"/>
                    </a:lnTo>
                    <a:lnTo>
                      <a:pt x="2216" y="3351"/>
                    </a:lnTo>
                    <a:lnTo>
                      <a:pt x="2401" y="2718"/>
                    </a:lnTo>
                    <a:lnTo>
                      <a:pt x="2612" y="2137"/>
                    </a:lnTo>
                    <a:lnTo>
                      <a:pt x="2823" y="1583"/>
                    </a:lnTo>
                    <a:lnTo>
                      <a:pt x="3060" y="1109"/>
                    </a:lnTo>
                    <a:lnTo>
                      <a:pt x="3297" y="713"/>
                    </a:lnTo>
                    <a:lnTo>
                      <a:pt x="3429" y="555"/>
                    </a:lnTo>
                    <a:lnTo>
                      <a:pt x="3561" y="423"/>
                    </a:lnTo>
                    <a:lnTo>
                      <a:pt x="3693" y="291"/>
                    </a:lnTo>
                    <a:lnTo>
                      <a:pt x="3851" y="212"/>
                    </a:lnTo>
                    <a:lnTo>
                      <a:pt x="3983" y="133"/>
                    </a:lnTo>
                    <a:lnTo>
                      <a:pt x="4141" y="106"/>
                    </a:lnTo>
                    <a:lnTo>
                      <a:pt x="4247" y="106"/>
                    </a:lnTo>
                    <a:lnTo>
                      <a:pt x="4326" y="133"/>
                    </a:lnTo>
                    <a:lnTo>
                      <a:pt x="4432" y="186"/>
                    </a:lnTo>
                    <a:lnTo>
                      <a:pt x="4511" y="265"/>
                    </a:lnTo>
                    <a:lnTo>
                      <a:pt x="4643" y="370"/>
                    </a:lnTo>
                    <a:lnTo>
                      <a:pt x="4748" y="528"/>
                    </a:lnTo>
                    <a:lnTo>
                      <a:pt x="4854" y="687"/>
                    </a:lnTo>
                    <a:lnTo>
                      <a:pt x="4933" y="898"/>
                    </a:lnTo>
                    <a:lnTo>
                      <a:pt x="5117" y="1372"/>
                    </a:lnTo>
                    <a:lnTo>
                      <a:pt x="5276" y="1953"/>
                    </a:lnTo>
                    <a:lnTo>
                      <a:pt x="5407" y="2586"/>
                    </a:lnTo>
                    <a:lnTo>
                      <a:pt x="5539" y="3298"/>
                    </a:lnTo>
                    <a:lnTo>
                      <a:pt x="5645" y="4063"/>
                    </a:lnTo>
                    <a:lnTo>
                      <a:pt x="5750" y="4828"/>
                    </a:lnTo>
                    <a:lnTo>
                      <a:pt x="5909" y="6436"/>
                    </a:lnTo>
                    <a:lnTo>
                      <a:pt x="6014" y="7993"/>
                    </a:lnTo>
                    <a:lnTo>
                      <a:pt x="6093" y="9390"/>
                    </a:lnTo>
                    <a:lnTo>
                      <a:pt x="6146" y="10498"/>
                    </a:lnTo>
                    <a:lnTo>
                      <a:pt x="6199" y="11448"/>
                    </a:lnTo>
                    <a:lnTo>
                      <a:pt x="6278" y="12318"/>
                    </a:lnTo>
                    <a:lnTo>
                      <a:pt x="6410" y="13241"/>
                    </a:lnTo>
                    <a:lnTo>
                      <a:pt x="6726" y="15061"/>
                    </a:lnTo>
                    <a:lnTo>
                      <a:pt x="6937" y="16327"/>
                    </a:lnTo>
                    <a:lnTo>
                      <a:pt x="6990" y="16855"/>
                    </a:lnTo>
                    <a:lnTo>
                      <a:pt x="7043" y="17435"/>
                    </a:lnTo>
                    <a:lnTo>
                      <a:pt x="7069" y="18042"/>
                    </a:lnTo>
                    <a:lnTo>
                      <a:pt x="7069" y="18648"/>
                    </a:lnTo>
                    <a:lnTo>
                      <a:pt x="7069" y="19255"/>
                    </a:lnTo>
                    <a:lnTo>
                      <a:pt x="7043" y="19835"/>
                    </a:lnTo>
                    <a:lnTo>
                      <a:pt x="7016" y="20336"/>
                    </a:lnTo>
                    <a:lnTo>
                      <a:pt x="6964" y="20758"/>
                    </a:lnTo>
                    <a:lnTo>
                      <a:pt x="6964" y="20785"/>
                    </a:lnTo>
                    <a:lnTo>
                      <a:pt x="7016" y="20811"/>
                    </a:lnTo>
                    <a:lnTo>
                      <a:pt x="7043" y="20785"/>
                    </a:lnTo>
                    <a:lnTo>
                      <a:pt x="7069" y="20758"/>
                    </a:lnTo>
                    <a:lnTo>
                      <a:pt x="7122" y="20336"/>
                    </a:lnTo>
                    <a:lnTo>
                      <a:pt x="7148" y="19835"/>
                    </a:lnTo>
                    <a:lnTo>
                      <a:pt x="7175" y="19255"/>
                    </a:lnTo>
                    <a:lnTo>
                      <a:pt x="7175" y="18648"/>
                    </a:lnTo>
                    <a:lnTo>
                      <a:pt x="7175" y="18042"/>
                    </a:lnTo>
                    <a:lnTo>
                      <a:pt x="7148" y="17409"/>
                    </a:lnTo>
                    <a:lnTo>
                      <a:pt x="7095" y="16828"/>
                    </a:lnTo>
                    <a:lnTo>
                      <a:pt x="7043" y="16327"/>
                    </a:lnTo>
                    <a:lnTo>
                      <a:pt x="6805" y="15061"/>
                    </a:lnTo>
                    <a:lnTo>
                      <a:pt x="6515" y="13241"/>
                    </a:lnTo>
                    <a:lnTo>
                      <a:pt x="6383" y="12318"/>
                    </a:lnTo>
                    <a:lnTo>
                      <a:pt x="6304" y="11448"/>
                    </a:lnTo>
                    <a:lnTo>
                      <a:pt x="6251" y="10498"/>
                    </a:lnTo>
                    <a:lnTo>
                      <a:pt x="6199" y="9311"/>
                    </a:lnTo>
                    <a:lnTo>
                      <a:pt x="6120" y="7887"/>
                    </a:lnTo>
                    <a:lnTo>
                      <a:pt x="6014" y="6305"/>
                    </a:lnTo>
                    <a:lnTo>
                      <a:pt x="5856" y="4722"/>
                    </a:lnTo>
                    <a:lnTo>
                      <a:pt x="5750" y="3931"/>
                    </a:lnTo>
                    <a:lnTo>
                      <a:pt x="5645" y="3192"/>
                    </a:lnTo>
                    <a:lnTo>
                      <a:pt x="5513" y="2507"/>
                    </a:lnTo>
                    <a:lnTo>
                      <a:pt x="5355" y="1874"/>
                    </a:lnTo>
                    <a:lnTo>
                      <a:pt x="5196" y="1293"/>
                    </a:lnTo>
                    <a:lnTo>
                      <a:pt x="5012" y="819"/>
                    </a:lnTo>
                    <a:lnTo>
                      <a:pt x="4906" y="608"/>
                    </a:lnTo>
                    <a:lnTo>
                      <a:pt x="4801" y="449"/>
                    </a:lnTo>
                    <a:lnTo>
                      <a:pt x="4695" y="291"/>
                    </a:lnTo>
                    <a:lnTo>
                      <a:pt x="4590" y="186"/>
                    </a:lnTo>
                    <a:lnTo>
                      <a:pt x="4484" y="106"/>
                    </a:lnTo>
                    <a:lnTo>
                      <a:pt x="4379" y="54"/>
                    </a:lnTo>
                    <a:lnTo>
                      <a:pt x="4247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r" rtl="1"/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37" name="Google Shape;1751;p70">
                <a:extLst>
                  <a:ext uri="{FF2B5EF4-FFF2-40B4-BE49-F238E27FC236}">
                    <a16:creationId xmlns:a16="http://schemas.microsoft.com/office/drawing/2014/main" id="{B8732A5C-8B76-DA22-57BD-0723A728542C}"/>
                  </a:ext>
                </a:extLst>
              </p:cNvPr>
              <p:cNvSpPr/>
              <p:nvPr/>
            </p:nvSpPr>
            <p:spPr>
              <a:xfrm>
                <a:off x="4292650" y="4733750"/>
                <a:ext cx="34975" cy="12550"/>
              </a:xfrm>
              <a:custGeom>
                <a:avLst/>
                <a:gdLst/>
                <a:ahLst/>
                <a:cxnLst/>
                <a:rect l="l" t="t" r="r" b="b"/>
                <a:pathLst>
                  <a:path w="1399" h="502" extrusionOk="0">
                    <a:moveTo>
                      <a:pt x="27" y="0"/>
                    </a:moveTo>
                    <a:lnTo>
                      <a:pt x="1" y="27"/>
                    </a:lnTo>
                    <a:lnTo>
                      <a:pt x="27" y="79"/>
                    </a:lnTo>
                    <a:lnTo>
                      <a:pt x="53" y="106"/>
                    </a:lnTo>
                    <a:lnTo>
                      <a:pt x="370" y="158"/>
                    </a:lnTo>
                    <a:lnTo>
                      <a:pt x="686" y="264"/>
                    </a:lnTo>
                    <a:lnTo>
                      <a:pt x="1003" y="369"/>
                    </a:lnTo>
                    <a:lnTo>
                      <a:pt x="1319" y="501"/>
                    </a:lnTo>
                    <a:lnTo>
                      <a:pt x="1372" y="501"/>
                    </a:lnTo>
                    <a:lnTo>
                      <a:pt x="1399" y="475"/>
                    </a:lnTo>
                    <a:lnTo>
                      <a:pt x="1399" y="422"/>
                    </a:lnTo>
                    <a:lnTo>
                      <a:pt x="1372" y="396"/>
                    </a:lnTo>
                    <a:lnTo>
                      <a:pt x="1056" y="264"/>
                    </a:lnTo>
                    <a:lnTo>
                      <a:pt x="713" y="158"/>
                    </a:lnTo>
                    <a:lnTo>
                      <a:pt x="396" y="79"/>
                    </a:lnTo>
                    <a:lnTo>
                      <a:pt x="80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r" rtl="1"/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38" name="Google Shape;1752;p70">
                <a:extLst>
                  <a:ext uri="{FF2B5EF4-FFF2-40B4-BE49-F238E27FC236}">
                    <a16:creationId xmlns:a16="http://schemas.microsoft.com/office/drawing/2014/main" id="{19774FF8-79C3-43DC-3CC6-27844E686D28}"/>
                  </a:ext>
                </a:extLst>
              </p:cNvPr>
              <p:cNvSpPr/>
              <p:nvPr/>
            </p:nvSpPr>
            <p:spPr>
              <a:xfrm>
                <a:off x="4305850" y="4717250"/>
                <a:ext cx="22425" cy="23100"/>
              </a:xfrm>
              <a:custGeom>
                <a:avLst/>
                <a:gdLst/>
                <a:ahLst/>
                <a:cxnLst/>
                <a:rect l="l" t="t" r="r" b="b"/>
                <a:pathLst>
                  <a:path w="897" h="924" extrusionOk="0">
                    <a:moveTo>
                      <a:pt x="27" y="1"/>
                    </a:moveTo>
                    <a:lnTo>
                      <a:pt x="0" y="27"/>
                    </a:lnTo>
                    <a:lnTo>
                      <a:pt x="0" y="54"/>
                    </a:lnTo>
                    <a:lnTo>
                      <a:pt x="0" y="80"/>
                    </a:lnTo>
                    <a:lnTo>
                      <a:pt x="422" y="502"/>
                    </a:lnTo>
                    <a:lnTo>
                      <a:pt x="818" y="898"/>
                    </a:lnTo>
                    <a:lnTo>
                      <a:pt x="844" y="924"/>
                    </a:lnTo>
                    <a:lnTo>
                      <a:pt x="897" y="898"/>
                    </a:lnTo>
                    <a:lnTo>
                      <a:pt x="897" y="871"/>
                    </a:lnTo>
                    <a:lnTo>
                      <a:pt x="897" y="845"/>
                    </a:lnTo>
                    <a:lnTo>
                      <a:pt x="501" y="423"/>
                    </a:lnTo>
                    <a:lnTo>
                      <a:pt x="79" y="27"/>
                    </a:lnTo>
                    <a:lnTo>
                      <a:pt x="27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r" rtl="1"/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39" name="Google Shape;1753;p70">
                <a:extLst>
                  <a:ext uri="{FF2B5EF4-FFF2-40B4-BE49-F238E27FC236}">
                    <a16:creationId xmlns:a16="http://schemas.microsoft.com/office/drawing/2014/main" id="{0D53E273-E8E7-E0B0-57C0-F0F3EB57E094}"/>
                  </a:ext>
                </a:extLst>
              </p:cNvPr>
              <p:cNvSpPr/>
              <p:nvPr/>
            </p:nvSpPr>
            <p:spPr>
              <a:xfrm>
                <a:off x="4025600" y="4182500"/>
                <a:ext cx="377200" cy="377200"/>
              </a:xfrm>
              <a:custGeom>
                <a:avLst/>
                <a:gdLst/>
                <a:ahLst/>
                <a:cxnLst/>
                <a:rect l="l" t="t" r="r" b="b"/>
                <a:pathLst>
                  <a:path w="15088" h="15088" extrusionOk="0">
                    <a:moveTo>
                      <a:pt x="7122" y="1"/>
                    </a:moveTo>
                    <a:lnTo>
                      <a:pt x="6753" y="27"/>
                    </a:lnTo>
                    <a:lnTo>
                      <a:pt x="6357" y="80"/>
                    </a:lnTo>
                    <a:lnTo>
                      <a:pt x="5988" y="159"/>
                    </a:lnTo>
                    <a:lnTo>
                      <a:pt x="5645" y="238"/>
                    </a:lnTo>
                    <a:lnTo>
                      <a:pt x="5276" y="343"/>
                    </a:lnTo>
                    <a:lnTo>
                      <a:pt x="4933" y="449"/>
                    </a:lnTo>
                    <a:lnTo>
                      <a:pt x="4590" y="581"/>
                    </a:lnTo>
                    <a:lnTo>
                      <a:pt x="4247" y="739"/>
                    </a:lnTo>
                    <a:lnTo>
                      <a:pt x="3931" y="897"/>
                    </a:lnTo>
                    <a:lnTo>
                      <a:pt x="3614" y="1082"/>
                    </a:lnTo>
                    <a:lnTo>
                      <a:pt x="3298" y="1293"/>
                    </a:lnTo>
                    <a:lnTo>
                      <a:pt x="3008" y="1504"/>
                    </a:lnTo>
                    <a:lnTo>
                      <a:pt x="2717" y="1715"/>
                    </a:lnTo>
                    <a:lnTo>
                      <a:pt x="2454" y="1952"/>
                    </a:lnTo>
                    <a:lnTo>
                      <a:pt x="2190" y="2216"/>
                    </a:lnTo>
                    <a:lnTo>
                      <a:pt x="1953" y="2480"/>
                    </a:lnTo>
                    <a:lnTo>
                      <a:pt x="1715" y="2744"/>
                    </a:lnTo>
                    <a:lnTo>
                      <a:pt x="1478" y="3034"/>
                    </a:lnTo>
                    <a:lnTo>
                      <a:pt x="1267" y="3324"/>
                    </a:lnTo>
                    <a:lnTo>
                      <a:pt x="1082" y="3640"/>
                    </a:lnTo>
                    <a:lnTo>
                      <a:pt x="897" y="3957"/>
                    </a:lnTo>
                    <a:lnTo>
                      <a:pt x="739" y="4273"/>
                    </a:lnTo>
                    <a:lnTo>
                      <a:pt x="581" y="4616"/>
                    </a:lnTo>
                    <a:lnTo>
                      <a:pt x="449" y="4959"/>
                    </a:lnTo>
                    <a:lnTo>
                      <a:pt x="344" y="5302"/>
                    </a:lnTo>
                    <a:lnTo>
                      <a:pt x="238" y="5645"/>
                    </a:lnTo>
                    <a:lnTo>
                      <a:pt x="159" y="6014"/>
                    </a:lnTo>
                    <a:lnTo>
                      <a:pt x="80" y="6383"/>
                    </a:lnTo>
                    <a:lnTo>
                      <a:pt x="27" y="6753"/>
                    </a:lnTo>
                    <a:lnTo>
                      <a:pt x="1" y="7148"/>
                    </a:lnTo>
                    <a:lnTo>
                      <a:pt x="1" y="7544"/>
                    </a:lnTo>
                    <a:lnTo>
                      <a:pt x="1" y="7913"/>
                    </a:lnTo>
                    <a:lnTo>
                      <a:pt x="27" y="8309"/>
                    </a:lnTo>
                    <a:lnTo>
                      <a:pt x="80" y="8678"/>
                    </a:lnTo>
                    <a:lnTo>
                      <a:pt x="159" y="9047"/>
                    </a:lnTo>
                    <a:lnTo>
                      <a:pt x="238" y="9416"/>
                    </a:lnTo>
                    <a:lnTo>
                      <a:pt x="344" y="9786"/>
                    </a:lnTo>
                    <a:lnTo>
                      <a:pt x="449" y="10129"/>
                    </a:lnTo>
                    <a:lnTo>
                      <a:pt x="581" y="10471"/>
                    </a:lnTo>
                    <a:lnTo>
                      <a:pt x="739" y="10788"/>
                    </a:lnTo>
                    <a:lnTo>
                      <a:pt x="897" y="11131"/>
                    </a:lnTo>
                    <a:lnTo>
                      <a:pt x="1082" y="11447"/>
                    </a:lnTo>
                    <a:lnTo>
                      <a:pt x="1267" y="11737"/>
                    </a:lnTo>
                    <a:lnTo>
                      <a:pt x="1478" y="12028"/>
                    </a:lnTo>
                    <a:lnTo>
                      <a:pt x="1715" y="12318"/>
                    </a:lnTo>
                    <a:lnTo>
                      <a:pt x="1953" y="12608"/>
                    </a:lnTo>
                    <a:lnTo>
                      <a:pt x="2190" y="12872"/>
                    </a:lnTo>
                    <a:lnTo>
                      <a:pt x="2454" y="13109"/>
                    </a:lnTo>
                    <a:lnTo>
                      <a:pt x="2717" y="13346"/>
                    </a:lnTo>
                    <a:lnTo>
                      <a:pt x="3008" y="13584"/>
                    </a:lnTo>
                    <a:lnTo>
                      <a:pt x="3298" y="13795"/>
                    </a:lnTo>
                    <a:lnTo>
                      <a:pt x="3614" y="13979"/>
                    </a:lnTo>
                    <a:lnTo>
                      <a:pt x="3931" y="14164"/>
                    </a:lnTo>
                    <a:lnTo>
                      <a:pt x="4247" y="14322"/>
                    </a:lnTo>
                    <a:lnTo>
                      <a:pt x="4590" y="14481"/>
                    </a:lnTo>
                    <a:lnTo>
                      <a:pt x="4933" y="14612"/>
                    </a:lnTo>
                    <a:lnTo>
                      <a:pt x="5276" y="14744"/>
                    </a:lnTo>
                    <a:lnTo>
                      <a:pt x="5645" y="14850"/>
                    </a:lnTo>
                    <a:lnTo>
                      <a:pt x="5988" y="14929"/>
                    </a:lnTo>
                    <a:lnTo>
                      <a:pt x="6357" y="14982"/>
                    </a:lnTo>
                    <a:lnTo>
                      <a:pt x="6753" y="15034"/>
                    </a:lnTo>
                    <a:lnTo>
                      <a:pt x="7122" y="15061"/>
                    </a:lnTo>
                    <a:lnTo>
                      <a:pt x="7518" y="15087"/>
                    </a:lnTo>
                    <a:lnTo>
                      <a:pt x="7544" y="15087"/>
                    </a:lnTo>
                    <a:lnTo>
                      <a:pt x="7940" y="15061"/>
                    </a:lnTo>
                    <a:lnTo>
                      <a:pt x="8309" y="15034"/>
                    </a:lnTo>
                    <a:lnTo>
                      <a:pt x="8678" y="15008"/>
                    </a:lnTo>
                    <a:lnTo>
                      <a:pt x="9021" y="14929"/>
                    </a:lnTo>
                    <a:lnTo>
                      <a:pt x="9364" y="14850"/>
                    </a:lnTo>
                    <a:lnTo>
                      <a:pt x="9707" y="14771"/>
                    </a:lnTo>
                    <a:lnTo>
                      <a:pt x="10023" y="14665"/>
                    </a:lnTo>
                    <a:lnTo>
                      <a:pt x="10366" y="14533"/>
                    </a:lnTo>
                    <a:lnTo>
                      <a:pt x="10973" y="14243"/>
                    </a:lnTo>
                    <a:lnTo>
                      <a:pt x="11579" y="13927"/>
                    </a:lnTo>
                    <a:lnTo>
                      <a:pt x="12133" y="13531"/>
                    </a:lnTo>
                    <a:lnTo>
                      <a:pt x="12661" y="13083"/>
                    </a:lnTo>
                    <a:lnTo>
                      <a:pt x="13136" y="12608"/>
                    </a:lnTo>
                    <a:lnTo>
                      <a:pt x="13558" y="12080"/>
                    </a:lnTo>
                    <a:lnTo>
                      <a:pt x="13953" y="11526"/>
                    </a:lnTo>
                    <a:lnTo>
                      <a:pt x="14296" y="10920"/>
                    </a:lnTo>
                    <a:lnTo>
                      <a:pt x="14560" y="10313"/>
                    </a:lnTo>
                    <a:lnTo>
                      <a:pt x="14692" y="9970"/>
                    </a:lnTo>
                    <a:lnTo>
                      <a:pt x="14797" y="9654"/>
                    </a:lnTo>
                    <a:lnTo>
                      <a:pt x="14876" y="9311"/>
                    </a:lnTo>
                    <a:lnTo>
                      <a:pt x="14956" y="8968"/>
                    </a:lnTo>
                    <a:lnTo>
                      <a:pt x="15008" y="8625"/>
                    </a:lnTo>
                    <a:lnTo>
                      <a:pt x="15061" y="8256"/>
                    </a:lnTo>
                    <a:lnTo>
                      <a:pt x="15087" y="7887"/>
                    </a:lnTo>
                    <a:lnTo>
                      <a:pt x="15087" y="7544"/>
                    </a:lnTo>
                    <a:lnTo>
                      <a:pt x="15087" y="7175"/>
                    </a:lnTo>
                    <a:lnTo>
                      <a:pt x="15061" y="6805"/>
                    </a:lnTo>
                    <a:lnTo>
                      <a:pt x="15008" y="6462"/>
                    </a:lnTo>
                    <a:lnTo>
                      <a:pt x="14956" y="6120"/>
                    </a:lnTo>
                    <a:lnTo>
                      <a:pt x="14876" y="5750"/>
                    </a:lnTo>
                    <a:lnTo>
                      <a:pt x="14797" y="5434"/>
                    </a:lnTo>
                    <a:lnTo>
                      <a:pt x="14692" y="5091"/>
                    </a:lnTo>
                    <a:lnTo>
                      <a:pt x="14560" y="4774"/>
                    </a:lnTo>
                    <a:lnTo>
                      <a:pt x="14296" y="4141"/>
                    </a:lnTo>
                    <a:lnTo>
                      <a:pt x="13953" y="3535"/>
                    </a:lnTo>
                    <a:lnTo>
                      <a:pt x="13558" y="2981"/>
                    </a:lnTo>
                    <a:lnTo>
                      <a:pt x="13136" y="2453"/>
                    </a:lnTo>
                    <a:lnTo>
                      <a:pt x="12661" y="1979"/>
                    </a:lnTo>
                    <a:lnTo>
                      <a:pt x="12133" y="1557"/>
                    </a:lnTo>
                    <a:lnTo>
                      <a:pt x="11579" y="1161"/>
                    </a:lnTo>
                    <a:lnTo>
                      <a:pt x="10973" y="818"/>
                    </a:lnTo>
                    <a:lnTo>
                      <a:pt x="10366" y="528"/>
                    </a:lnTo>
                    <a:lnTo>
                      <a:pt x="10023" y="396"/>
                    </a:lnTo>
                    <a:lnTo>
                      <a:pt x="9707" y="291"/>
                    </a:lnTo>
                    <a:lnTo>
                      <a:pt x="9364" y="212"/>
                    </a:lnTo>
                    <a:lnTo>
                      <a:pt x="9021" y="132"/>
                    </a:lnTo>
                    <a:lnTo>
                      <a:pt x="8678" y="80"/>
                    </a:lnTo>
                    <a:lnTo>
                      <a:pt x="8309" y="27"/>
                    </a:lnTo>
                    <a:lnTo>
                      <a:pt x="7940" y="1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r" rtl="1"/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40" name="Google Shape;1754;p70">
                <a:extLst>
                  <a:ext uri="{FF2B5EF4-FFF2-40B4-BE49-F238E27FC236}">
                    <a16:creationId xmlns:a16="http://schemas.microsoft.com/office/drawing/2014/main" id="{F5A5870E-0B3A-D0C0-C9CF-6B6507F72D55}"/>
                  </a:ext>
                </a:extLst>
              </p:cNvPr>
              <p:cNvSpPr/>
              <p:nvPr/>
            </p:nvSpPr>
            <p:spPr>
              <a:xfrm>
                <a:off x="4042750" y="4198975"/>
                <a:ext cx="342900" cy="343575"/>
              </a:xfrm>
              <a:custGeom>
                <a:avLst/>
                <a:gdLst/>
                <a:ahLst/>
                <a:cxnLst/>
                <a:rect l="l" t="t" r="r" b="b"/>
                <a:pathLst>
                  <a:path w="13716" h="13743" extrusionOk="0">
                    <a:moveTo>
                      <a:pt x="6832" y="1"/>
                    </a:moveTo>
                    <a:lnTo>
                      <a:pt x="6489" y="27"/>
                    </a:lnTo>
                    <a:lnTo>
                      <a:pt x="6120" y="54"/>
                    </a:lnTo>
                    <a:lnTo>
                      <a:pt x="5777" y="80"/>
                    </a:lnTo>
                    <a:lnTo>
                      <a:pt x="5460" y="159"/>
                    </a:lnTo>
                    <a:lnTo>
                      <a:pt x="5117" y="238"/>
                    </a:lnTo>
                    <a:lnTo>
                      <a:pt x="4801" y="317"/>
                    </a:lnTo>
                    <a:lnTo>
                      <a:pt x="4484" y="423"/>
                    </a:lnTo>
                    <a:lnTo>
                      <a:pt x="4168" y="555"/>
                    </a:lnTo>
                    <a:lnTo>
                      <a:pt x="3851" y="687"/>
                    </a:lnTo>
                    <a:lnTo>
                      <a:pt x="3561" y="845"/>
                    </a:lnTo>
                    <a:lnTo>
                      <a:pt x="3271" y="1003"/>
                    </a:lnTo>
                    <a:lnTo>
                      <a:pt x="3007" y="1188"/>
                    </a:lnTo>
                    <a:lnTo>
                      <a:pt x="2480" y="1583"/>
                    </a:lnTo>
                    <a:lnTo>
                      <a:pt x="2005" y="2032"/>
                    </a:lnTo>
                    <a:lnTo>
                      <a:pt x="1557" y="2507"/>
                    </a:lnTo>
                    <a:lnTo>
                      <a:pt x="1161" y="3034"/>
                    </a:lnTo>
                    <a:lnTo>
                      <a:pt x="976" y="3324"/>
                    </a:lnTo>
                    <a:lnTo>
                      <a:pt x="818" y="3614"/>
                    </a:lnTo>
                    <a:lnTo>
                      <a:pt x="660" y="3904"/>
                    </a:lnTo>
                    <a:lnTo>
                      <a:pt x="528" y="4221"/>
                    </a:lnTo>
                    <a:lnTo>
                      <a:pt x="396" y="4511"/>
                    </a:lnTo>
                    <a:lnTo>
                      <a:pt x="291" y="4828"/>
                    </a:lnTo>
                    <a:lnTo>
                      <a:pt x="211" y="5170"/>
                    </a:lnTo>
                    <a:lnTo>
                      <a:pt x="132" y="5487"/>
                    </a:lnTo>
                    <a:lnTo>
                      <a:pt x="80" y="5830"/>
                    </a:lnTo>
                    <a:lnTo>
                      <a:pt x="27" y="6173"/>
                    </a:lnTo>
                    <a:lnTo>
                      <a:pt x="0" y="6516"/>
                    </a:lnTo>
                    <a:lnTo>
                      <a:pt x="0" y="6885"/>
                    </a:lnTo>
                    <a:lnTo>
                      <a:pt x="0" y="7228"/>
                    </a:lnTo>
                    <a:lnTo>
                      <a:pt x="27" y="7571"/>
                    </a:lnTo>
                    <a:lnTo>
                      <a:pt x="80" y="7913"/>
                    </a:lnTo>
                    <a:lnTo>
                      <a:pt x="132" y="8256"/>
                    </a:lnTo>
                    <a:lnTo>
                      <a:pt x="211" y="8599"/>
                    </a:lnTo>
                    <a:lnTo>
                      <a:pt x="291" y="8916"/>
                    </a:lnTo>
                    <a:lnTo>
                      <a:pt x="396" y="9232"/>
                    </a:lnTo>
                    <a:lnTo>
                      <a:pt x="528" y="9549"/>
                    </a:lnTo>
                    <a:lnTo>
                      <a:pt x="660" y="9839"/>
                    </a:lnTo>
                    <a:lnTo>
                      <a:pt x="818" y="10129"/>
                    </a:lnTo>
                    <a:lnTo>
                      <a:pt x="976" y="10419"/>
                    </a:lnTo>
                    <a:lnTo>
                      <a:pt x="1161" y="10709"/>
                    </a:lnTo>
                    <a:lnTo>
                      <a:pt x="1557" y="11237"/>
                    </a:lnTo>
                    <a:lnTo>
                      <a:pt x="2005" y="11712"/>
                    </a:lnTo>
                    <a:lnTo>
                      <a:pt x="2480" y="12160"/>
                    </a:lnTo>
                    <a:lnTo>
                      <a:pt x="3007" y="12556"/>
                    </a:lnTo>
                    <a:lnTo>
                      <a:pt x="3271" y="12740"/>
                    </a:lnTo>
                    <a:lnTo>
                      <a:pt x="3561" y="12898"/>
                    </a:lnTo>
                    <a:lnTo>
                      <a:pt x="3851" y="13057"/>
                    </a:lnTo>
                    <a:lnTo>
                      <a:pt x="4168" y="13189"/>
                    </a:lnTo>
                    <a:lnTo>
                      <a:pt x="4484" y="13320"/>
                    </a:lnTo>
                    <a:lnTo>
                      <a:pt x="4801" y="13426"/>
                    </a:lnTo>
                    <a:lnTo>
                      <a:pt x="5117" y="13531"/>
                    </a:lnTo>
                    <a:lnTo>
                      <a:pt x="5460" y="13611"/>
                    </a:lnTo>
                    <a:lnTo>
                      <a:pt x="5777" y="13663"/>
                    </a:lnTo>
                    <a:lnTo>
                      <a:pt x="6120" y="13716"/>
                    </a:lnTo>
                    <a:lnTo>
                      <a:pt x="6489" y="13742"/>
                    </a:lnTo>
                    <a:lnTo>
                      <a:pt x="7201" y="13742"/>
                    </a:lnTo>
                    <a:lnTo>
                      <a:pt x="7570" y="13716"/>
                    </a:lnTo>
                    <a:lnTo>
                      <a:pt x="8203" y="13611"/>
                    </a:lnTo>
                    <a:lnTo>
                      <a:pt x="8836" y="13452"/>
                    </a:lnTo>
                    <a:lnTo>
                      <a:pt x="9416" y="13241"/>
                    </a:lnTo>
                    <a:lnTo>
                      <a:pt x="9997" y="12978"/>
                    </a:lnTo>
                    <a:lnTo>
                      <a:pt x="10524" y="12687"/>
                    </a:lnTo>
                    <a:lnTo>
                      <a:pt x="11025" y="12318"/>
                    </a:lnTo>
                    <a:lnTo>
                      <a:pt x="11500" y="11923"/>
                    </a:lnTo>
                    <a:lnTo>
                      <a:pt x="11948" y="11501"/>
                    </a:lnTo>
                    <a:lnTo>
                      <a:pt x="12344" y="11026"/>
                    </a:lnTo>
                    <a:lnTo>
                      <a:pt x="12687" y="10498"/>
                    </a:lnTo>
                    <a:lnTo>
                      <a:pt x="13004" y="9971"/>
                    </a:lnTo>
                    <a:lnTo>
                      <a:pt x="13241" y="9390"/>
                    </a:lnTo>
                    <a:lnTo>
                      <a:pt x="13452" y="8784"/>
                    </a:lnTo>
                    <a:lnTo>
                      <a:pt x="13610" y="8177"/>
                    </a:lnTo>
                    <a:lnTo>
                      <a:pt x="13689" y="7544"/>
                    </a:lnTo>
                    <a:lnTo>
                      <a:pt x="13716" y="6885"/>
                    </a:lnTo>
                    <a:lnTo>
                      <a:pt x="13689" y="6225"/>
                    </a:lnTo>
                    <a:lnTo>
                      <a:pt x="13610" y="5566"/>
                    </a:lnTo>
                    <a:lnTo>
                      <a:pt x="13452" y="4959"/>
                    </a:lnTo>
                    <a:lnTo>
                      <a:pt x="13241" y="4353"/>
                    </a:lnTo>
                    <a:lnTo>
                      <a:pt x="13004" y="3799"/>
                    </a:lnTo>
                    <a:lnTo>
                      <a:pt x="12687" y="3245"/>
                    </a:lnTo>
                    <a:lnTo>
                      <a:pt x="12344" y="2744"/>
                    </a:lnTo>
                    <a:lnTo>
                      <a:pt x="11948" y="2269"/>
                    </a:lnTo>
                    <a:lnTo>
                      <a:pt x="11500" y="1821"/>
                    </a:lnTo>
                    <a:lnTo>
                      <a:pt x="11025" y="1425"/>
                    </a:lnTo>
                    <a:lnTo>
                      <a:pt x="10524" y="1082"/>
                    </a:lnTo>
                    <a:lnTo>
                      <a:pt x="9997" y="766"/>
                    </a:lnTo>
                    <a:lnTo>
                      <a:pt x="9416" y="502"/>
                    </a:lnTo>
                    <a:lnTo>
                      <a:pt x="8836" y="291"/>
                    </a:lnTo>
                    <a:lnTo>
                      <a:pt x="8203" y="133"/>
                    </a:lnTo>
                    <a:lnTo>
                      <a:pt x="7570" y="54"/>
                    </a:lnTo>
                    <a:lnTo>
                      <a:pt x="7201" y="27"/>
                    </a:lnTo>
                    <a:lnTo>
                      <a:pt x="6858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r" rtl="1"/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41" name="Google Shape;1755;p70">
                <a:extLst>
                  <a:ext uri="{FF2B5EF4-FFF2-40B4-BE49-F238E27FC236}">
                    <a16:creationId xmlns:a16="http://schemas.microsoft.com/office/drawing/2014/main" id="{EF0F5152-20D6-E61B-BF1A-9D6B05D6D9B8}"/>
                  </a:ext>
                </a:extLst>
              </p:cNvPr>
              <p:cNvSpPr/>
              <p:nvPr/>
            </p:nvSpPr>
            <p:spPr>
              <a:xfrm>
                <a:off x="4204950" y="4358550"/>
                <a:ext cx="21800" cy="22450"/>
              </a:xfrm>
              <a:custGeom>
                <a:avLst/>
                <a:gdLst/>
                <a:ahLst/>
                <a:cxnLst/>
                <a:rect l="l" t="t" r="r" b="b"/>
                <a:pathLst>
                  <a:path w="872" h="898" extrusionOk="0">
                    <a:moveTo>
                      <a:pt x="449" y="1"/>
                    </a:moveTo>
                    <a:lnTo>
                      <a:pt x="344" y="27"/>
                    </a:lnTo>
                    <a:lnTo>
                      <a:pt x="265" y="53"/>
                    </a:lnTo>
                    <a:lnTo>
                      <a:pt x="185" y="80"/>
                    </a:lnTo>
                    <a:lnTo>
                      <a:pt x="133" y="133"/>
                    </a:lnTo>
                    <a:lnTo>
                      <a:pt x="80" y="212"/>
                    </a:lnTo>
                    <a:lnTo>
                      <a:pt x="27" y="291"/>
                    </a:lnTo>
                    <a:lnTo>
                      <a:pt x="1" y="370"/>
                    </a:lnTo>
                    <a:lnTo>
                      <a:pt x="1" y="449"/>
                    </a:lnTo>
                    <a:lnTo>
                      <a:pt x="1" y="555"/>
                    </a:lnTo>
                    <a:lnTo>
                      <a:pt x="27" y="634"/>
                    </a:lnTo>
                    <a:lnTo>
                      <a:pt x="80" y="713"/>
                    </a:lnTo>
                    <a:lnTo>
                      <a:pt x="133" y="766"/>
                    </a:lnTo>
                    <a:lnTo>
                      <a:pt x="185" y="818"/>
                    </a:lnTo>
                    <a:lnTo>
                      <a:pt x="265" y="871"/>
                    </a:lnTo>
                    <a:lnTo>
                      <a:pt x="344" y="897"/>
                    </a:lnTo>
                    <a:lnTo>
                      <a:pt x="528" y="897"/>
                    </a:lnTo>
                    <a:lnTo>
                      <a:pt x="607" y="871"/>
                    </a:lnTo>
                    <a:lnTo>
                      <a:pt x="687" y="818"/>
                    </a:lnTo>
                    <a:lnTo>
                      <a:pt x="739" y="766"/>
                    </a:lnTo>
                    <a:lnTo>
                      <a:pt x="792" y="713"/>
                    </a:lnTo>
                    <a:lnTo>
                      <a:pt x="845" y="634"/>
                    </a:lnTo>
                    <a:lnTo>
                      <a:pt x="871" y="555"/>
                    </a:lnTo>
                    <a:lnTo>
                      <a:pt x="871" y="449"/>
                    </a:lnTo>
                    <a:lnTo>
                      <a:pt x="871" y="370"/>
                    </a:lnTo>
                    <a:lnTo>
                      <a:pt x="845" y="291"/>
                    </a:lnTo>
                    <a:lnTo>
                      <a:pt x="792" y="212"/>
                    </a:lnTo>
                    <a:lnTo>
                      <a:pt x="739" y="133"/>
                    </a:lnTo>
                    <a:lnTo>
                      <a:pt x="687" y="80"/>
                    </a:lnTo>
                    <a:lnTo>
                      <a:pt x="607" y="53"/>
                    </a:lnTo>
                    <a:lnTo>
                      <a:pt x="528" y="27"/>
                    </a:lnTo>
                    <a:lnTo>
                      <a:pt x="449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r" rtl="1"/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42" name="Google Shape;1756;p70">
                <a:extLst>
                  <a:ext uri="{FF2B5EF4-FFF2-40B4-BE49-F238E27FC236}">
                    <a16:creationId xmlns:a16="http://schemas.microsoft.com/office/drawing/2014/main" id="{BDC27E3B-02BD-DFAB-BA93-548D15C58BE7}"/>
                  </a:ext>
                </a:extLst>
              </p:cNvPr>
              <p:cNvSpPr/>
              <p:nvPr/>
            </p:nvSpPr>
            <p:spPr>
              <a:xfrm>
                <a:off x="4212200" y="4286675"/>
                <a:ext cx="114100" cy="87725"/>
              </a:xfrm>
              <a:custGeom>
                <a:avLst/>
                <a:gdLst/>
                <a:ahLst/>
                <a:cxnLst/>
                <a:rect l="l" t="t" r="r" b="b"/>
                <a:pathLst>
                  <a:path w="4564" h="3509" extrusionOk="0">
                    <a:moveTo>
                      <a:pt x="80" y="1"/>
                    </a:moveTo>
                    <a:lnTo>
                      <a:pt x="27" y="27"/>
                    </a:lnTo>
                    <a:lnTo>
                      <a:pt x="1" y="54"/>
                    </a:lnTo>
                    <a:lnTo>
                      <a:pt x="1" y="3456"/>
                    </a:lnTo>
                    <a:lnTo>
                      <a:pt x="27" y="3482"/>
                    </a:lnTo>
                    <a:lnTo>
                      <a:pt x="80" y="3509"/>
                    </a:lnTo>
                    <a:lnTo>
                      <a:pt x="4511" y="3509"/>
                    </a:lnTo>
                    <a:lnTo>
                      <a:pt x="4564" y="3482"/>
                    </a:lnTo>
                    <a:lnTo>
                      <a:pt x="4564" y="3456"/>
                    </a:lnTo>
                    <a:lnTo>
                      <a:pt x="4564" y="3403"/>
                    </a:lnTo>
                    <a:lnTo>
                      <a:pt x="4511" y="3377"/>
                    </a:lnTo>
                    <a:lnTo>
                      <a:pt x="133" y="3377"/>
                    </a:lnTo>
                    <a:lnTo>
                      <a:pt x="133" y="54"/>
                    </a:lnTo>
                    <a:lnTo>
                      <a:pt x="106" y="27"/>
                    </a:lnTo>
                    <a:lnTo>
                      <a:pt x="80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r" rtl="1"/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43" name="Google Shape;1757;p70">
                <a:extLst>
                  <a:ext uri="{FF2B5EF4-FFF2-40B4-BE49-F238E27FC236}">
                    <a16:creationId xmlns:a16="http://schemas.microsoft.com/office/drawing/2014/main" id="{41D10045-175F-24F9-61BE-FDA72C6BBFC5}"/>
                  </a:ext>
                </a:extLst>
              </p:cNvPr>
              <p:cNvSpPr/>
              <p:nvPr/>
            </p:nvSpPr>
            <p:spPr>
              <a:xfrm>
                <a:off x="4212875" y="4213500"/>
                <a:ext cx="3325" cy="26400"/>
              </a:xfrm>
              <a:custGeom>
                <a:avLst/>
                <a:gdLst/>
                <a:ahLst/>
                <a:cxnLst/>
                <a:rect l="l" t="t" r="r" b="b"/>
                <a:pathLst>
                  <a:path w="133" h="1056" extrusionOk="0">
                    <a:moveTo>
                      <a:pt x="79" y="0"/>
                    </a:moveTo>
                    <a:lnTo>
                      <a:pt x="27" y="27"/>
                    </a:lnTo>
                    <a:lnTo>
                      <a:pt x="0" y="79"/>
                    </a:lnTo>
                    <a:lnTo>
                      <a:pt x="0" y="976"/>
                    </a:lnTo>
                    <a:lnTo>
                      <a:pt x="27" y="1029"/>
                    </a:lnTo>
                    <a:lnTo>
                      <a:pt x="79" y="1055"/>
                    </a:lnTo>
                    <a:lnTo>
                      <a:pt x="106" y="1029"/>
                    </a:lnTo>
                    <a:lnTo>
                      <a:pt x="132" y="976"/>
                    </a:lnTo>
                    <a:lnTo>
                      <a:pt x="132" y="79"/>
                    </a:lnTo>
                    <a:lnTo>
                      <a:pt x="106" y="27"/>
                    </a:lnTo>
                    <a:lnTo>
                      <a:pt x="79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r" rtl="1"/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44" name="Google Shape;1758;p70">
                <a:extLst>
                  <a:ext uri="{FF2B5EF4-FFF2-40B4-BE49-F238E27FC236}">
                    <a16:creationId xmlns:a16="http://schemas.microsoft.com/office/drawing/2014/main" id="{95E0A03A-7EBB-41BF-7631-BC8467894ABF}"/>
                  </a:ext>
                </a:extLst>
              </p:cNvPr>
              <p:cNvSpPr/>
              <p:nvPr/>
            </p:nvSpPr>
            <p:spPr>
              <a:xfrm>
                <a:off x="4212875" y="4506250"/>
                <a:ext cx="3325" cy="26400"/>
              </a:xfrm>
              <a:custGeom>
                <a:avLst/>
                <a:gdLst/>
                <a:ahLst/>
                <a:cxnLst/>
                <a:rect l="l" t="t" r="r" b="b"/>
                <a:pathLst>
                  <a:path w="133" h="1056" extrusionOk="0">
                    <a:moveTo>
                      <a:pt x="79" y="1"/>
                    </a:moveTo>
                    <a:lnTo>
                      <a:pt x="27" y="27"/>
                    </a:lnTo>
                    <a:lnTo>
                      <a:pt x="0" y="54"/>
                    </a:lnTo>
                    <a:lnTo>
                      <a:pt x="0" y="977"/>
                    </a:lnTo>
                    <a:lnTo>
                      <a:pt x="27" y="1029"/>
                    </a:lnTo>
                    <a:lnTo>
                      <a:pt x="79" y="1056"/>
                    </a:lnTo>
                    <a:lnTo>
                      <a:pt x="106" y="1029"/>
                    </a:lnTo>
                    <a:lnTo>
                      <a:pt x="132" y="977"/>
                    </a:lnTo>
                    <a:lnTo>
                      <a:pt x="132" y="54"/>
                    </a:lnTo>
                    <a:lnTo>
                      <a:pt x="106" y="27"/>
                    </a:lnTo>
                    <a:lnTo>
                      <a:pt x="79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r" rtl="1"/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45" name="Google Shape;1759;p70">
                <a:extLst>
                  <a:ext uri="{FF2B5EF4-FFF2-40B4-BE49-F238E27FC236}">
                    <a16:creationId xmlns:a16="http://schemas.microsoft.com/office/drawing/2014/main" id="{B6FA97B4-916C-DBD8-AA62-863CA1DEB0C4}"/>
                  </a:ext>
                </a:extLst>
              </p:cNvPr>
              <p:cNvSpPr/>
              <p:nvPr/>
            </p:nvSpPr>
            <p:spPr>
              <a:xfrm>
                <a:off x="4348050" y="4371750"/>
                <a:ext cx="25725" cy="2650"/>
              </a:xfrm>
              <a:custGeom>
                <a:avLst/>
                <a:gdLst/>
                <a:ahLst/>
                <a:cxnLst/>
                <a:rect l="l" t="t" r="r" b="b"/>
                <a:pathLst>
                  <a:path w="1029" h="106" extrusionOk="0">
                    <a:moveTo>
                      <a:pt x="27" y="0"/>
                    </a:moveTo>
                    <a:lnTo>
                      <a:pt x="0" y="53"/>
                    </a:lnTo>
                    <a:lnTo>
                      <a:pt x="27" y="79"/>
                    </a:lnTo>
                    <a:lnTo>
                      <a:pt x="53" y="106"/>
                    </a:lnTo>
                    <a:lnTo>
                      <a:pt x="976" y="106"/>
                    </a:lnTo>
                    <a:lnTo>
                      <a:pt x="1029" y="79"/>
                    </a:lnTo>
                    <a:lnTo>
                      <a:pt x="1029" y="53"/>
                    </a:lnTo>
                    <a:lnTo>
                      <a:pt x="1029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r" rtl="1"/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46" name="Google Shape;1760;p70">
                <a:extLst>
                  <a:ext uri="{FF2B5EF4-FFF2-40B4-BE49-F238E27FC236}">
                    <a16:creationId xmlns:a16="http://schemas.microsoft.com/office/drawing/2014/main" id="{6EEDC5CA-4098-ACBB-B3CB-D20B219F9BF1}"/>
                  </a:ext>
                </a:extLst>
              </p:cNvPr>
              <p:cNvSpPr/>
              <p:nvPr/>
            </p:nvSpPr>
            <p:spPr>
              <a:xfrm>
                <a:off x="4055275" y="4371750"/>
                <a:ext cx="26400" cy="2650"/>
              </a:xfrm>
              <a:custGeom>
                <a:avLst/>
                <a:gdLst/>
                <a:ahLst/>
                <a:cxnLst/>
                <a:rect l="l" t="t" r="r" b="b"/>
                <a:pathLst>
                  <a:path w="1056" h="106" extrusionOk="0">
                    <a:moveTo>
                      <a:pt x="27" y="0"/>
                    </a:moveTo>
                    <a:lnTo>
                      <a:pt x="1" y="53"/>
                    </a:lnTo>
                    <a:lnTo>
                      <a:pt x="27" y="79"/>
                    </a:lnTo>
                    <a:lnTo>
                      <a:pt x="53" y="106"/>
                    </a:lnTo>
                    <a:lnTo>
                      <a:pt x="977" y="106"/>
                    </a:lnTo>
                    <a:lnTo>
                      <a:pt x="1029" y="79"/>
                    </a:lnTo>
                    <a:lnTo>
                      <a:pt x="1056" y="53"/>
                    </a:lnTo>
                    <a:lnTo>
                      <a:pt x="1029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r" rtl="1"/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47" name="Google Shape;1761;p70">
                <a:extLst>
                  <a:ext uri="{FF2B5EF4-FFF2-40B4-BE49-F238E27FC236}">
                    <a16:creationId xmlns:a16="http://schemas.microsoft.com/office/drawing/2014/main" id="{05021CA2-1984-2F13-490E-F6D7392190BA}"/>
                  </a:ext>
                </a:extLst>
              </p:cNvPr>
              <p:cNvSpPr/>
              <p:nvPr/>
            </p:nvSpPr>
            <p:spPr>
              <a:xfrm>
                <a:off x="5067425" y="4585375"/>
                <a:ext cx="4650" cy="88400"/>
              </a:xfrm>
              <a:custGeom>
                <a:avLst/>
                <a:gdLst/>
                <a:ahLst/>
                <a:cxnLst/>
                <a:rect l="l" t="t" r="r" b="b"/>
                <a:pathLst>
                  <a:path w="186" h="3536" extrusionOk="0">
                    <a:moveTo>
                      <a:pt x="80" y="1"/>
                    </a:moveTo>
                    <a:lnTo>
                      <a:pt x="27" y="54"/>
                    </a:lnTo>
                    <a:lnTo>
                      <a:pt x="1" y="106"/>
                    </a:lnTo>
                    <a:lnTo>
                      <a:pt x="1" y="3430"/>
                    </a:lnTo>
                    <a:lnTo>
                      <a:pt x="27" y="3482"/>
                    </a:lnTo>
                    <a:lnTo>
                      <a:pt x="80" y="3535"/>
                    </a:lnTo>
                    <a:lnTo>
                      <a:pt x="159" y="3482"/>
                    </a:lnTo>
                    <a:lnTo>
                      <a:pt x="185" y="3430"/>
                    </a:lnTo>
                    <a:lnTo>
                      <a:pt x="185" y="106"/>
                    </a:lnTo>
                    <a:lnTo>
                      <a:pt x="159" y="54"/>
                    </a:lnTo>
                    <a:lnTo>
                      <a:pt x="80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r" rtl="1"/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48" name="Google Shape;1762;p70">
                <a:extLst>
                  <a:ext uri="{FF2B5EF4-FFF2-40B4-BE49-F238E27FC236}">
                    <a16:creationId xmlns:a16="http://schemas.microsoft.com/office/drawing/2014/main" id="{33BB23E3-0B76-F244-DB2A-FE7416642022}"/>
                  </a:ext>
                </a:extLst>
              </p:cNvPr>
              <p:cNvSpPr/>
              <p:nvPr/>
            </p:nvSpPr>
            <p:spPr>
              <a:xfrm>
                <a:off x="5037750" y="4597900"/>
                <a:ext cx="63325" cy="63325"/>
              </a:xfrm>
              <a:custGeom>
                <a:avLst/>
                <a:gdLst/>
                <a:ahLst/>
                <a:cxnLst/>
                <a:rect l="l" t="t" r="r" b="b"/>
                <a:pathLst>
                  <a:path w="2533" h="2533" extrusionOk="0">
                    <a:moveTo>
                      <a:pt x="2454" y="1"/>
                    </a:moveTo>
                    <a:lnTo>
                      <a:pt x="2375" y="27"/>
                    </a:lnTo>
                    <a:lnTo>
                      <a:pt x="27" y="2375"/>
                    </a:lnTo>
                    <a:lnTo>
                      <a:pt x="1" y="2427"/>
                    </a:lnTo>
                    <a:lnTo>
                      <a:pt x="27" y="2507"/>
                    </a:lnTo>
                    <a:lnTo>
                      <a:pt x="106" y="2533"/>
                    </a:lnTo>
                    <a:lnTo>
                      <a:pt x="185" y="2507"/>
                    </a:lnTo>
                    <a:lnTo>
                      <a:pt x="2506" y="159"/>
                    </a:lnTo>
                    <a:lnTo>
                      <a:pt x="2533" y="106"/>
                    </a:lnTo>
                    <a:lnTo>
                      <a:pt x="2506" y="27"/>
                    </a:lnTo>
                    <a:lnTo>
                      <a:pt x="2454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r" rtl="1"/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49" name="Google Shape;1763;p70">
                <a:extLst>
                  <a:ext uri="{FF2B5EF4-FFF2-40B4-BE49-F238E27FC236}">
                    <a16:creationId xmlns:a16="http://schemas.microsoft.com/office/drawing/2014/main" id="{B812F7E0-866D-BD07-7CAE-95ABCD7B62E5}"/>
                  </a:ext>
                </a:extLst>
              </p:cNvPr>
              <p:cNvSpPr/>
              <p:nvPr/>
            </p:nvSpPr>
            <p:spPr>
              <a:xfrm>
                <a:off x="5025900" y="4626925"/>
                <a:ext cx="87700" cy="5300"/>
              </a:xfrm>
              <a:custGeom>
                <a:avLst/>
                <a:gdLst/>
                <a:ahLst/>
                <a:cxnLst/>
                <a:rect l="l" t="t" r="r" b="b"/>
                <a:pathLst>
                  <a:path w="3508" h="212" extrusionOk="0">
                    <a:moveTo>
                      <a:pt x="106" y="0"/>
                    </a:moveTo>
                    <a:lnTo>
                      <a:pt x="26" y="27"/>
                    </a:lnTo>
                    <a:lnTo>
                      <a:pt x="0" y="106"/>
                    </a:lnTo>
                    <a:lnTo>
                      <a:pt x="26" y="185"/>
                    </a:lnTo>
                    <a:lnTo>
                      <a:pt x="106" y="211"/>
                    </a:lnTo>
                    <a:lnTo>
                      <a:pt x="3402" y="211"/>
                    </a:lnTo>
                    <a:lnTo>
                      <a:pt x="3482" y="185"/>
                    </a:lnTo>
                    <a:lnTo>
                      <a:pt x="3508" y="106"/>
                    </a:lnTo>
                    <a:lnTo>
                      <a:pt x="3482" y="27"/>
                    </a:lnTo>
                    <a:lnTo>
                      <a:pt x="3402" y="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r" rtl="1"/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50" name="Google Shape;1764;p70">
                <a:extLst>
                  <a:ext uri="{FF2B5EF4-FFF2-40B4-BE49-F238E27FC236}">
                    <a16:creationId xmlns:a16="http://schemas.microsoft.com/office/drawing/2014/main" id="{0D795B36-18AE-001C-431C-9AE8B40CA0C8}"/>
                  </a:ext>
                </a:extLst>
              </p:cNvPr>
              <p:cNvSpPr/>
              <p:nvPr/>
            </p:nvSpPr>
            <p:spPr>
              <a:xfrm>
                <a:off x="5037750" y="4597900"/>
                <a:ext cx="63325" cy="63325"/>
              </a:xfrm>
              <a:custGeom>
                <a:avLst/>
                <a:gdLst/>
                <a:ahLst/>
                <a:cxnLst/>
                <a:rect l="l" t="t" r="r" b="b"/>
                <a:pathLst>
                  <a:path w="2533" h="2533" extrusionOk="0">
                    <a:moveTo>
                      <a:pt x="106" y="1"/>
                    </a:moveTo>
                    <a:lnTo>
                      <a:pt x="27" y="27"/>
                    </a:lnTo>
                    <a:lnTo>
                      <a:pt x="1" y="106"/>
                    </a:lnTo>
                    <a:lnTo>
                      <a:pt x="27" y="159"/>
                    </a:lnTo>
                    <a:lnTo>
                      <a:pt x="2375" y="2507"/>
                    </a:lnTo>
                    <a:lnTo>
                      <a:pt x="2454" y="2533"/>
                    </a:lnTo>
                    <a:lnTo>
                      <a:pt x="2506" y="2507"/>
                    </a:lnTo>
                    <a:lnTo>
                      <a:pt x="2533" y="2427"/>
                    </a:lnTo>
                    <a:lnTo>
                      <a:pt x="2506" y="2375"/>
                    </a:lnTo>
                    <a:lnTo>
                      <a:pt x="185" y="27"/>
                    </a:lnTo>
                    <a:lnTo>
                      <a:pt x="106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r" rtl="1"/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51" name="Google Shape;1765;p70">
                <a:extLst>
                  <a:ext uri="{FF2B5EF4-FFF2-40B4-BE49-F238E27FC236}">
                    <a16:creationId xmlns:a16="http://schemas.microsoft.com/office/drawing/2014/main" id="{D509ECAA-4734-2182-5C24-6A3A38EFB262}"/>
                  </a:ext>
                </a:extLst>
              </p:cNvPr>
              <p:cNvSpPr/>
              <p:nvPr/>
            </p:nvSpPr>
            <p:spPr>
              <a:xfrm>
                <a:off x="4646750" y="3999850"/>
                <a:ext cx="5300" cy="87725"/>
              </a:xfrm>
              <a:custGeom>
                <a:avLst/>
                <a:gdLst/>
                <a:ahLst/>
                <a:cxnLst/>
                <a:rect l="l" t="t" r="r" b="b"/>
                <a:pathLst>
                  <a:path w="212" h="3509" extrusionOk="0">
                    <a:moveTo>
                      <a:pt x="106" y="1"/>
                    </a:moveTo>
                    <a:lnTo>
                      <a:pt x="27" y="27"/>
                    </a:lnTo>
                    <a:lnTo>
                      <a:pt x="0" y="106"/>
                    </a:lnTo>
                    <a:lnTo>
                      <a:pt x="0" y="3403"/>
                    </a:lnTo>
                    <a:lnTo>
                      <a:pt x="27" y="3482"/>
                    </a:lnTo>
                    <a:lnTo>
                      <a:pt x="106" y="3508"/>
                    </a:lnTo>
                    <a:lnTo>
                      <a:pt x="185" y="3482"/>
                    </a:lnTo>
                    <a:lnTo>
                      <a:pt x="211" y="3403"/>
                    </a:lnTo>
                    <a:lnTo>
                      <a:pt x="211" y="106"/>
                    </a:lnTo>
                    <a:lnTo>
                      <a:pt x="185" y="27"/>
                    </a:lnTo>
                    <a:lnTo>
                      <a:pt x="106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r" rtl="1"/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52" name="Google Shape;1766;p70">
                <a:extLst>
                  <a:ext uri="{FF2B5EF4-FFF2-40B4-BE49-F238E27FC236}">
                    <a16:creationId xmlns:a16="http://schemas.microsoft.com/office/drawing/2014/main" id="{13F7A2ED-7653-E9D0-E5B3-369E43A4243D}"/>
                  </a:ext>
                </a:extLst>
              </p:cNvPr>
              <p:cNvSpPr/>
              <p:nvPr/>
            </p:nvSpPr>
            <p:spPr>
              <a:xfrm>
                <a:off x="4617725" y="4011725"/>
                <a:ext cx="63325" cy="63975"/>
              </a:xfrm>
              <a:custGeom>
                <a:avLst/>
                <a:gdLst/>
                <a:ahLst/>
                <a:cxnLst/>
                <a:rect l="l" t="t" r="r" b="b"/>
                <a:pathLst>
                  <a:path w="2533" h="2559" extrusionOk="0">
                    <a:moveTo>
                      <a:pt x="2427" y="0"/>
                    </a:moveTo>
                    <a:lnTo>
                      <a:pt x="2375" y="27"/>
                    </a:lnTo>
                    <a:lnTo>
                      <a:pt x="27" y="2374"/>
                    </a:lnTo>
                    <a:lnTo>
                      <a:pt x="1" y="2453"/>
                    </a:lnTo>
                    <a:lnTo>
                      <a:pt x="27" y="2506"/>
                    </a:lnTo>
                    <a:lnTo>
                      <a:pt x="106" y="2559"/>
                    </a:lnTo>
                    <a:lnTo>
                      <a:pt x="159" y="2506"/>
                    </a:lnTo>
                    <a:lnTo>
                      <a:pt x="2506" y="185"/>
                    </a:lnTo>
                    <a:lnTo>
                      <a:pt x="2533" y="106"/>
                    </a:lnTo>
                    <a:lnTo>
                      <a:pt x="2506" y="27"/>
                    </a:lnTo>
                    <a:lnTo>
                      <a:pt x="2427" y="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r" rtl="1"/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54" name="Google Shape;1767;p70">
                <a:extLst>
                  <a:ext uri="{FF2B5EF4-FFF2-40B4-BE49-F238E27FC236}">
                    <a16:creationId xmlns:a16="http://schemas.microsoft.com/office/drawing/2014/main" id="{D5D45A21-61E2-5721-8EA9-FCD13A3CF41B}"/>
                  </a:ext>
                </a:extLst>
              </p:cNvPr>
              <p:cNvSpPr/>
              <p:nvPr/>
            </p:nvSpPr>
            <p:spPr>
              <a:xfrm>
                <a:off x="4605200" y="4041400"/>
                <a:ext cx="88375" cy="4625"/>
              </a:xfrm>
              <a:custGeom>
                <a:avLst/>
                <a:gdLst/>
                <a:ahLst/>
                <a:cxnLst/>
                <a:rect l="l" t="t" r="r" b="b"/>
                <a:pathLst>
                  <a:path w="3535" h="185" extrusionOk="0">
                    <a:moveTo>
                      <a:pt x="106" y="0"/>
                    </a:moveTo>
                    <a:lnTo>
                      <a:pt x="53" y="27"/>
                    </a:lnTo>
                    <a:lnTo>
                      <a:pt x="1" y="79"/>
                    </a:lnTo>
                    <a:lnTo>
                      <a:pt x="53" y="158"/>
                    </a:lnTo>
                    <a:lnTo>
                      <a:pt x="106" y="185"/>
                    </a:lnTo>
                    <a:lnTo>
                      <a:pt x="3429" y="185"/>
                    </a:lnTo>
                    <a:lnTo>
                      <a:pt x="3482" y="158"/>
                    </a:lnTo>
                    <a:lnTo>
                      <a:pt x="3535" y="79"/>
                    </a:lnTo>
                    <a:lnTo>
                      <a:pt x="3482" y="27"/>
                    </a:lnTo>
                    <a:lnTo>
                      <a:pt x="3429" y="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r" rtl="1"/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55" name="Google Shape;1768;p70">
                <a:extLst>
                  <a:ext uri="{FF2B5EF4-FFF2-40B4-BE49-F238E27FC236}">
                    <a16:creationId xmlns:a16="http://schemas.microsoft.com/office/drawing/2014/main" id="{F544496C-41E6-F0AC-B608-5CC723554B89}"/>
                  </a:ext>
                </a:extLst>
              </p:cNvPr>
              <p:cNvSpPr/>
              <p:nvPr/>
            </p:nvSpPr>
            <p:spPr>
              <a:xfrm>
                <a:off x="4617725" y="4011725"/>
                <a:ext cx="63325" cy="63975"/>
              </a:xfrm>
              <a:custGeom>
                <a:avLst/>
                <a:gdLst/>
                <a:ahLst/>
                <a:cxnLst/>
                <a:rect l="l" t="t" r="r" b="b"/>
                <a:pathLst>
                  <a:path w="2533" h="2559" extrusionOk="0">
                    <a:moveTo>
                      <a:pt x="106" y="0"/>
                    </a:moveTo>
                    <a:lnTo>
                      <a:pt x="27" y="27"/>
                    </a:lnTo>
                    <a:lnTo>
                      <a:pt x="1" y="106"/>
                    </a:lnTo>
                    <a:lnTo>
                      <a:pt x="27" y="185"/>
                    </a:lnTo>
                    <a:lnTo>
                      <a:pt x="2375" y="2506"/>
                    </a:lnTo>
                    <a:lnTo>
                      <a:pt x="2427" y="2559"/>
                    </a:lnTo>
                    <a:lnTo>
                      <a:pt x="2506" y="2506"/>
                    </a:lnTo>
                    <a:lnTo>
                      <a:pt x="2533" y="2453"/>
                    </a:lnTo>
                    <a:lnTo>
                      <a:pt x="2506" y="2374"/>
                    </a:lnTo>
                    <a:lnTo>
                      <a:pt x="159" y="27"/>
                    </a:lnTo>
                    <a:lnTo>
                      <a:pt x="106" y="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r" rtl="1"/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56" name="Google Shape;1769;p70">
                <a:extLst>
                  <a:ext uri="{FF2B5EF4-FFF2-40B4-BE49-F238E27FC236}">
                    <a16:creationId xmlns:a16="http://schemas.microsoft.com/office/drawing/2014/main" id="{64B2DBFD-5E19-FB4D-CE90-806CA0998380}"/>
                  </a:ext>
                </a:extLst>
              </p:cNvPr>
              <p:cNvSpPr/>
              <p:nvPr/>
            </p:nvSpPr>
            <p:spPr>
              <a:xfrm>
                <a:off x="4646750" y="4957925"/>
                <a:ext cx="5300" cy="87725"/>
              </a:xfrm>
              <a:custGeom>
                <a:avLst/>
                <a:gdLst/>
                <a:ahLst/>
                <a:cxnLst/>
                <a:rect l="l" t="t" r="r" b="b"/>
                <a:pathLst>
                  <a:path w="212" h="3509" extrusionOk="0">
                    <a:moveTo>
                      <a:pt x="106" y="1"/>
                    </a:moveTo>
                    <a:lnTo>
                      <a:pt x="27" y="27"/>
                    </a:lnTo>
                    <a:lnTo>
                      <a:pt x="0" y="106"/>
                    </a:lnTo>
                    <a:lnTo>
                      <a:pt x="0" y="3403"/>
                    </a:lnTo>
                    <a:lnTo>
                      <a:pt x="27" y="3482"/>
                    </a:lnTo>
                    <a:lnTo>
                      <a:pt x="106" y="3509"/>
                    </a:lnTo>
                    <a:lnTo>
                      <a:pt x="185" y="3482"/>
                    </a:lnTo>
                    <a:lnTo>
                      <a:pt x="211" y="3403"/>
                    </a:lnTo>
                    <a:lnTo>
                      <a:pt x="211" y="106"/>
                    </a:lnTo>
                    <a:lnTo>
                      <a:pt x="185" y="27"/>
                    </a:lnTo>
                    <a:lnTo>
                      <a:pt x="106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r" rtl="1"/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57" name="Google Shape;1770;p70">
                <a:extLst>
                  <a:ext uri="{FF2B5EF4-FFF2-40B4-BE49-F238E27FC236}">
                    <a16:creationId xmlns:a16="http://schemas.microsoft.com/office/drawing/2014/main" id="{DC9C60C1-15A7-D1D8-83B0-884334BBFFE3}"/>
                  </a:ext>
                </a:extLst>
              </p:cNvPr>
              <p:cNvSpPr/>
              <p:nvPr/>
            </p:nvSpPr>
            <p:spPr>
              <a:xfrm>
                <a:off x="4617725" y="4969800"/>
                <a:ext cx="63325" cy="63325"/>
              </a:xfrm>
              <a:custGeom>
                <a:avLst/>
                <a:gdLst/>
                <a:ahLst/>
                <a:cxnLst/>
                <a:rect l="l" t="t" r="r" b="b"/>
                <a:pathLst>
                  <a:path w="2533" h="2533" extrusionOk="0">
                    <a:moveTo>
                      <a:pt x="2427" y="1"/>
                    </a:moveTo>
                    <a:lnTo>
                      <a:pt x="2375" y="27"/>
                    </a:lnTo>
                    <a:lnTo>
                      <a:pt x="27" y="2374"/>
                    </a:lnTo>
                    <a:lnTo>
                      <a:pt x="1" y="2453"/>
                    </a:lnTo>
                    <a:lnTo>
                      <a:pt x="27" y="2506"/>
                    </a:lnTo>
                    <a:lnTo>
                      <a:pt x="106" y="2533"/>
                    </a:lnTo>
                    <a:lnTo>
                      <a:pt x="159" y="2506"/>
                    </a:lnTo>
                    <a:lnTo>
                      <a:pt x="2506" y="185"/>
                    </a:lnTo>
                    <a:lnTo>
                      <a:pt x="2533" y="106"/>
                    </a:lnTo>
                    <a:lnTo>
                      <a:pt x="2506" y="27"/>
                    </a:lnTo>
                    <a:lnTo>
                      <a:pt x="2427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r" rtl="1"/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58" name="Google Shape;1771;p70">
                <a:extLst>
                  <a:ext uri="{FF2B5EF4-FFF2-40B4-BE49-F238E27FC236}">
                    <a16:creationId xmlns:a16="http://schemas.microsoft.com/office/drawing/2014/main" id="{6282CB45-D4D4-18A9-DF5C-7B4EFDC3599D}"/>
                  </a:ext>
                </a:extLst>
              </p:cNvPr>
              <p:cNvSpPr/>
              <p:nvPr/>
            </p:nvSpPr>
            <p:spPr>
              <a:xfrm>
                <a:off x="4605200" y="4999475"/>
                <a:ext cx="88375" cy="4650"/>
              </a:xfrm>
              <a:custGeom>
                <a:avLst/>
                <a:gdLst/>
                <a:ahLst/>
                <a:cxnLst/>
                <a:rect l="l" t="t" r="r" b="b"/>
                <a:pathLst>
                  <a:path w="3535" h="186" extrusionOk="0">
                    <a:moveTo>
                      <a:pt x="106" y="0"/>
                    </a:moveTo>
                    <a:lnTo>
                      <a:pt x="53" y="27"/>
                    </a:lnTo>
                    <a:lnTo>
                      <a:pt x="1" y="80"/>
                    </a:lnTo>
                    <a:lnTo>
                      <a:pt x="53" y="159"/>
                    </a:lnTo>
                    <a:lnTo>
                      <a:pt x="106" y="185"/>
                    </a:lnTo>
                    <a:lnTo>
                      <a:pt x="3429" y="185"/>
                    </a:lnTo>
                    <a:lnTo>
                      <a:pt x="3482" y="159"/>
                    </a:lnTo>
                    <a:lnTo>
                      <a:pt x="3535" y="80"/>
                    </a:lnTo>
                    <a:lnTo>
                      <a:pt x="3482" y="27"/>
                    </a:lnTo>
                    <a:lnTo>
                      <a:pt x="3429" y="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r" rtl="1"/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59" name="Google Shape;1772;p70">
                <a:extLst>
                  <a:ext uri="{FF2B5EF4-FFF2-40B4-BE49-F238E27FC236}">
                    <a16:creationId xmlns:a16="http://schemas.microsoft.com/office/drawing/2014/main" id="{02BF8CD2-3F4C-BB41-ECFD-8723977E5357}"/>
                  </a:ext>
                </a:extLst>
              </p:cNvPr>
              <p:cNvSpPr/>
              <p:nvPr/>
            </p:nvSpPr>
            <p:spPr>
              <a:xfrm>
                <a:off x="4617725" y="4969800"/>
                <a:ext cx="63325" cy="63325"/>
              </a:xfrm>
              <a:custGeom>
                <a:avLst/>
                <a:gdLst/>
                <a:ahLst/>
                <a:cxnLst/>
                <a:rect l="l" t="t" r="r" b="b"/>
                <a:pathLst>
                  <a:path w="2533" h="2533" extrusionOk="0">
                    <a:moveTo>
                      <a:pt x="106" y="1"/>
                    </a:moveTo>
                    <a:lnTo>
                      <a:pt x="27" y="27"/>
                    </a:lnTo>
                    <a:lnTo>
                      <a:pt x="1" y="106"/>
                    </a:lnTo>
                    <a:lnTo>
                      <a:pt x="27" y="185"/>
                    </a:lnTo>
                    <a:lnTo>
                      <a:pt x="2375" y="2506"/>
                    </a:lnTo>
                    <a:lnTo>
                      <a:pt x="2427" y="2533"/>
                    </a:lnTo>
                    <a:lnTo>
                      <a:pt x="2506" y="2506"/>
                    </a:lnTo>
                    <a:lnTo>
                      <a:pt x="2533" y="2453"/>
                    </a:lnTo>
                    <a:lnTo>
                      <a:pt x="2506" y="2374"/>
                    </a:lnTo>
                    <a:lnTo>
                      <a:pt x="159" y="27"/>
                    </a:lnTo>
                    <a:lnTo>
                      <a:pt x="106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r" rtl="1"/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60" name="Google Shape;1773;p70">
                <a:extLst>
                  <a:ext uri="{FF2B5EF4-FFF2-40B4-BE49-F238E27FC236}">
                    <a16:creationId xmlns:a16="http://schemas.microsoft.com/office/drawing/2014/main" id="{E9BC8DD7-DA0F-EAFB-F80E-97265D2178C4}"/>
                  </a:ext>
                </a:extLst>
              </p:cNvPr>
              <p:cNvSpPr/>
              <p:nvPr/>
            </p:nvSpPr>
            <p:spPr>
              <a:xfrm>
                <a:off x="4178575" y="4597900"/>
                <a:ext cx="4650" cy="87725"/>
              </a:xfrm>
              <a:custGeom>
                <a:avLst/>
                <a:gdLst/>
                <a:ahLst/>
                <a:cxnLst/>
                <a:rect l="l" t="t" r="r" b="b"/>
                <a:pathLst>
                  <a:path w="186" h="3509" extrusionOk="0">
                    <a:moveTo>
                      <a:pt x="106" y="1"/>
                    </a:moveTo>
                    <a:lnTo>
                      <a:pt x="27" y="27"/>
                    </a:lnTo>
                    <a:lnTo>
                      <a:pt x="1" y="106"/>
                    </a:lnTo>
                    <a:lnTo>
                      <a:pt x="1" y="3403"/>
                    </a:lnTo>
                    <a:lnTo>
                      <a:pt x="27" y="3482"/>
                    </a:lnTo>
                    <a:lnTo>
                      <a:pt x="106" y="3509"/>
                    </a:lnTo>
                    <a:lnTo>
                      <a:pt x="159" y="3482"/>
                    </a:lnTo>
                    <a:lnTo>
                      <a:pt x="185" y="3403"/>
                    </a:lnTo>
                    <a:lnTo>
                      <a:pt x="185" y="106"/>
                    </a:lnTo>
                    <a:lnTo>
                      <a:pt x="159" y="27"/>
                    </a:lnTo>
                    <a:lnTo>
                      <a:pt x="106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r" rtl="1"/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61" name="Google Shape;1774;p70">
                <a:extLst>
                  <a:ext uri="{FF2B5EF4-FFF2-40B4-BE49-F238E27FC236}">
                    <a16:creationId xmlns:a16="http://schemas.microsoft.com/office/drawing/2014/main" id="{CD341554-6F04-6915-0C21-FA9476FD10D7}"/>
                  </a:ext>
                </a:extLst>
              </p:cNvPr>
              <p:cNvSpPr/>
              <p:nvPr/>
            </p:nvSpPr>
            <p:spPr>
              <a:xfrm>
                <a:off x="4148900" y="4609775"/>
                <a:ext cx="64000" cy="63325"/>
              </a:xfrm>
              <a:custGeom>
                <a:avLst/>
                <a:gdLst/>
                <a:ahLst/>
                <a:cxnLst/>
                <a:rect l="l" t="t" r="r" b="b"/>
                <a:pathLst>
                  <a:path w="2560" h="2533" extrusionOk="0">
                    <a:moveTo>
                      <a:pt x="2454" y="1"/>
                    </a:moveTo>
                    <a:lnTo>
                      <a:pt x="2375" y="27"/>
                    </a:lnTo>
                    <a:lnTo>
                      <a:pt x="27" y="2374"/>
                    </a:lnTo>
                    <a:lnTo>
                      <a:pt x="1" y="2454"/>
                    </a:lnTo>
                    <a:lnTo>
                      <a:pt x="27" y="2506"/>
                    </a:lnTo>
                    <a:lnTo>
                      <a:pt x="106" y="2533"/>
                    </a:lnTo>
                    <a:lnTo>
                      <a:pt x="186" y="2506"/>
                    </a:lnTo>
                    <a:lnTo>
                      <a:pt x="2533" y="185"/>
                    </a:lnTo>
                    <a:lnTo>
                      <a:pt x="2559" y="106"/>
                    </a:lnTo>
                    <a:lnTo>
                      <a:pt x="2533" y="27"/>
                    </a:lnTo>
                    <a:lnTo>
                      <a:pt x="2454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r" rtl="1"/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62" name="Google Shape;1775;p70">
                <a:extLst>
                  <a:ext uri="{FF2B5EF4-FFF2-40B4-BE49-F238E27FC236}">
                    <a16:creationId xmlns:a16="http://schemas.microsoft.com/office/drawing/2014/main" id="{241C1831-DB51-2CC6-C817-1D9DD277EA33}"/>
                  </a:ext>
                </a:extLst>
              </p:cNvPr>
              <p:cNvSpPr/>
              <p:nvPr/>
            </p:nvSpPr>
            <p:spPr>
              <a:xfrm>
                <a:off x="4137050" y="4639450"/>
                <a:ext cx="87725" cy="4650"/>
              </a:xfrm>
              <a:custGeom>
                <a:avLst/>
                <a:gdLst/>
                <a:ahLst/>
                <a:cxnLst/>
                <a:rect l="l" t="t" r="r" b="b"/>
                <a:pathLst>
                  <a:path w="3509" h="186" extrusionOk="0">
                    <a:moveTo>
                      <a:pt x="106" y="1"/>
                    </a:moveTo>
                    <a:lnTo>
                      <a:pt x="27" y="27"/>
                    </a:lnTo>
                    <a:lnTo>
                      <a:pt x="0" y="80"/>
                    </a:lnTo>
                    <a:lnTo>
                      <a:pt x="27" y="159"/>
                    </a:lnTo>
                    <a:lnTo>
                      <a:pt x="106" y="185"/>
                    </a:lnTo>
                    <a:lnTo>
                      <a:pt x="3403" y="185"/>
                    </a:lnTo>
                    <a:lnTo>
                      <a:pt x="3482" y="159"/>
                    </a:lnTo>
                    <a:lnTo>
                      <a:pt x="3508" y="80"/>
                    </a:lnTo>
                    <a:lnTo>
                      <a:pt x="3482" y="27"/>
                    </a:lnTo>
                    <a:lnTo>
                      <a:pt x="3403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r" rtl="1"/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63" name="Google Shape;1776;p70">
                <a:extLst>
                  <a:ext uri="{FF2B5EF4-FFF2-40B4-BE49-F238E27FC236}">
                    <a16:creationId xmlns:a16="http://schemas.microsoft.com/office/drawing/2014/main" id="{8B7895A2-F313-BE56-9B85-6FBF8FA03B4B}"/>
                  </a:ext>
                </a:extLst>
              </p:cNvPr>
              <p:cNvSpPr/>
              <p:nvPr/>
            </p:nvSpPr>
            <p:spPr>
              <a:xfrm>
                <a:off x="4148900" y="4609775"/>
                <a:ext cx="64000" cy="63325"/>
              </a:xfrm>
              <a:custGeom>
                <a:avLst/>
                <a:gdLst/>
                <a:ahLst/>
                <a:cxnLst/>
                <a:rect l="l" t="t" r="r" b="b"/>
                <a:pathLst>
                  <a:path w="2560" h="2533" extrusionOk="0">
                    <a:moveTo>
                      <a:pt x="106" y="1"/>
                    </a:moveTo>
                    <a:lnTo>
                      <a:pt x="27" y="27"/>
                    </a:lnTo>
                    <a:lnTo>
                      <a:pt x="1" y="106"/>
                    </a:lnTo>
                    <a:lnTo>
                      <a:pt x="27" y="185"/>
                    </a:lnTo>
                    <a:lnTo>
                      <a:pt x="2375" y="2506"/>
                    </a:lnTo>
                    <a:lnTo>
                      <a:pt x="2454" y="2533"/>
                    </a:lnTo>
                    <a:lnTo>
                      <a:pt x="2533" y="2506"/>
                    </a:lnTo>
                    <a:lnTo>
                      <a:pt x="2559" y="2454"/>
                    </a:lnTo>
                    <a:lnTo>
                      <a:pt x="2533" y="2374"/>
                    </a:lnTo>
                    <a:lnTo>
                      <a:pt x="186" y="27"/>
                    </a:lnTo>
                    <a:lnTo>
                      <a:pt x="106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r" rtl="1"/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1216" name="Google Shape;1777;p70">
                <a:extLst>
                  <a:ext uri="{FF2B5EF4-FFF2-40B4-BE49-F238E27FC236}">
                    <a16:creationId xmlns:a16="http://schemas.microsoft.com/office/drawing/2014/main" id="{516D1061-68CA-E5C2-FD40-634F0FD53FE7}"/>
                  </a:ext>
                </a:extLst>
              </p:cNvPr>
              <p:cNvSpPr/>
              <p:nvPr/>
            </p:nvSpPr>
            <p:spPr>
              <a:xfrm>
                <a:off x="4312425" y="4100075"/>
                <a:ext cx="62025" cy="62675"/>
              </a:xfrm>
              <a:custGeom>
                <a:avLst/>
                <a:gdLst/>
                <a:ahLst/>
                <a:cxnLst/>
                <a:rect l="l" t="t" r="r" b="b"/>
                <a:pathLst>
                  <a:path w="2481" h="2507" extrusionOk="0">
                    <a:moveTo>
                      <a:pt x="1214" y="1"/>
                    </a:moveTo>
                    <a:lnTo>
                      <a:pt x="977" y="1003"/>
                    </a:lnTo>
                    <a:lnTo>
                      <a:pt x="1" y="1293"/>
                    </a:lnTo>
                    <a:lnTo>
                      <a:pt x="1003" y="1530"/>
                    </a:lnTo>
                    <a:lnTo>
                      <a:pt x="1267" y="2506"/>
                    </a:lnTo>
                    <a:lnTo>
                      <a:pt x="1504" y="1504"/>
                    </a:lnTo>
                    <a:lnTo>
                      <a:pt x="2480" y="1240"/>
                    </a:lnTo>
                    <a:lnTo>
                      <a:pt x="1478" y="1003"/>
                    </a:lnTo>
                    <a:lnTo>
                      <a:pt x="1214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r" rtl="1"/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1217" name="Google Shape;1778;p70">
                <a:extLst>
                  <a:ext uri="{FF2B5EF4-FFF2-40B4-BE49-F238E27FC236}">
                    <a16:creationId xmlns:a16="http://schemas.microsoft.com/office/drawing/2014/main" id="{A9B3BABE-244C-063F-98FE-A05DF8735D92}"/>
                  </a:ext>
                </a:extLst>
              </p:cNvPr>
              <p:cNvSpPr/>
              <p:nvPr/>
            </p:nvSpPr>
            <p:spPr>
              <a:xfrm>
                <a:off x="4845875" y="4885400"/>
                <a:ext cx="62000" cy="62675"/>
              </a:xfrm>
              <a:custGeom>
                <a:avLst/>
                <a:gdLst/>
                <a:ahLst/>
                <a:cxnLst/>
                <a:rect l="l" t="t" r="r" b="b"/>
                <a:pathLst>
                  <a:path w="2480" h="2507" extrusionOk="0">
                    <a:moveTo>
                      <a:pt x="1214" y="1"/>
                    </a:moveTo>
                    <a:lnTo>
                      <a:pt x="976" y="1003"/>
                    </a:lnTo>
                    <a:lnTo>
                      <a:pt x="1" y="1267"/>
                    </a:lnTo>
                    <a:lnTo>
                      <a:pt x="1003" y="1530"/>
                    </a:lnTo>
                    <a:lnTo>
                      <a:pt x="1267" y="2506"/>
                    </a:lnTo>
                    <a:lnTo>
                      <a:pt x="1504" y="1504"/>
                    </a:lnTo>
                    <a:lnTo>
                      <a:pt x="2480" y="1240"/>
                    </a:lnTo>
                    <a:lnTo>
                      <a:pt x="1504" y="976"/>
                    </a:lnTo>
                    <a:lnTo>
                      <a:pt x="1214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r" rtl="1"/>
                <a:endParaRPr sz="3600">
                  <a:cs typeface="B Nazanin" panose="00000400000000000000" pitchFamily="2" charset="-78"/>
                </a:endParaRPr>
              </a:p>
            </p:txBody>
          </p:sp>
        </p:grpSp>
      </p:grpSp>
      <p:grpSp>
        <p:nvGrpSpPr>
          <p:cNvPr id="1224" name="Google Shape;1641;p70">
            <a:extLst>
              <a:ext uri="{FF2B5EF4-FFF2-40B4-BE49-F238E27FC236}">
                <a16:creationId xmlns:a16="http://schemas.microsoft.com/office/drawing/2014/main" id="{A44AFC33-C77C-2370-2246-1D0CCFA50724}"/>
              </a:ext>
            </a:extLst>
          </p:cNvPr>
          <p:cNvGrpSpPr/>
          <p:nvPr/>
        </p:nvGrpSpPr>
        <p:grpSpPr>
          <a:xfrm rot="-602624">
            <a:off x="15375653" y="6372076"/>
            <a:ext cx="2155415" cy="1623893"/>
            <a:chOff x="6687539" y="2558460"/>
            <a:chExt cx="2188366" cy="1639210"/>
          </a:xfrm>
        </p:grpSpPr>
        <p:grpSp>
          <p:nvGrpSpPr>
            <p:cNvPr id="1225" name="Google Shape;1642;p70">
              <a:extLst>
                <a:ext uri="{FF2B5EF4-FFF2-40B4-BE49-F238E27FC236}">
                  <a16:creationId xmlns:a16="http://schemas.microsoft.com/office/drawing/2014/main" id="{D8BAA92B-59D8-E3C0-65B2-11B472CFA2B0}"/>
                </a:ext>
              </a:extLst>
            </p:cNvPr>
            <p:cNvGrpSpPr/>
            <p:nvPr/>
          </p:nvGrpSpPr>
          <p:grpSpPr>
            <a:xfrm rot="-508340" flipH="1">
              <a:off x="7691476" y="2658559"/>
              <a:ext cx="1101081" cy="1212979"/>
              <a:chOff x="4703044" y="2370026"/>
              <a:chExt cx="1201661" cy="1323780"/>
            </a:xfrm>
          </p:grpSpPr>
          <p:sp>
            <p:nvSpPr>
              <p:cNvPr id="1355" name="Google Shape;1643;p70">
                <a:extLst>
                  <a:ext uri="{FF2B5EF4-FFF2-40B4-BE49-F238E27FC236}">
                    <a16:creationId xmlns:a16="http://schemas.microsoft.com/office/drawing/2014/main" id="{0FD2232F-A12D-AFCA-F2B6-FA9E06E452D0}"/>
                  </a:ext>
                </a:extLst>
              </p:cNvPr>
              <p:cNvSpPr/>
              <p:nvPr/>
            </p:nvSpPr>
            <p:spPr>
              <a:xfrm>
                <a:off x="4703044" y="2370026"/>
                <a:ext cx="1201661" cy="1323780"/>
              </a:xfrm>
              <a:custGeom>
                <a:avLst/>
                <a:gdLst/>
                <a:ahLst/>
                <a:cxnLst/>
                <a:rect l="l" t="t" r="r" b="b"/>
                <a:pathLst>
                  <a:path w="36241" h="39924" extrusionOk="0">
                    <a:moveTo>
                      <a:pt x="2159" y="1"/>
                    </a:moveTo>
                    <a:lnTo>
                      <a:pt x="1935" y="38"/>
                    </a:lnTo>
                    <a:lnTo>
                      <a:pt x="1638" y="150"/>
                    </a:lnTo>
                    <a:lnTo>
                      <a:pt x="1340" y="261"/>
                    </a:lnTo>
                    <a:lnTo>
                      <a:pt x="1080" y="447"/>
                    </a:lnTo>
                    <a:lnTo>
                      <a:pt x="856" y="671"/>
                    </a:lnTo>
                    <a:lnTo>
                      <a:pt x="670" y="894"/>
                    </a:lnTo>
                    <a:lnTo>
                      <a:pt x="484" y="1117"/>
                    </a:lnTo>
                    <a:lnTo>
                      <a:pt x="335" y="1377"/>
                    </a:lnTo>
                    <a:lnTo>
                      <a:pt x="224" y="1675"/>
                    </a:lnTo>
                    <a:lnTo>
                      <a:pt x="149" y="1936"/>
                    </a:lnTo>
                    <a:lnTo>
                      <a:pt x="75" y="2270"/>
                    </a:lnTo>
                    <a:lnTo>
                      <a:pt x="38" y="2605"/>
                    </a:lnTo>
                    <a:lnTo>
                      <a:pt x="1" y="2940"/>
                    </a:lnTo>
                    <a:lnTo>
                      <a:pt x="1" y="3275"/>
                    </a:lnTo>
                    <a:lnTo>
                      <a:pt x="75" y="3982"/>
                    </a:lnTo>
                    <a:lnTo>
                      <a:pt x="187" y="4652"/>
                    </a:lnTo>
                    <a:lnTo>
                      <a:pt x="447" y="5731"/>
                    </a:lnTo>
                    <a:lnTo>
                      <a:pt x="782" y="6772"/>
                    </a:lnTo>
                    <a:lnTo>
                      <a:pt x="1154" y="7777"/>
                    </a:lnTo>
                    <a:lnTo>
                      <a:pt x="1600" y="8782"/>
                    </a:lnTo>
                    <a:lnTo>
                      <a:pt x="1749" y="9117"/>
                    </a:lnTo>
                    <a:lnTo>
                      <a:pt x="2270" y="10047"/>
                    </a:lnTo>
                    <a:lnTo>
                      <a:pt x="2865" y="10940"/>
                    </a:lnTo>
                    <a:lnTo>
                      <a:pt x="3461" y="11758"/>
                    </a:lnTo>
                    <a:lnTo>
                      <a:pt x="4168" y="12577"/>
                    </a:lnTo>
                    <a:lnTo>
                      <a:pt x="4875" y="13358"/>
                    </a:lnTo>
                    <a:lnTo>
                      <a:pt x="5656" y="14065"/>
                    </a:lnTo>
                    <a:lnTo>
                      <a:pt x="6512" y="14772"/>
                    </a:lnTo>
                    <a:lnTo>
                      <a:pt x="7405" y="15367"/>
                    </a:lnTo>
                    <a:lnTo>
                      <a:pt x="6549" y="15442"/>
                    </a:lnTo>
                    <a:lnTo>
                      <a:pt x="5693" y="15553"/>
                    </a:lnTo>
                    <a:lnTo>
                      <a:pt x="5284" y="15628"/>
                    </a:lnTo>
                    <a:lnTo>
                      <a:pt x="4875" y="15702"/>
                    </a:lnTo>
                    <a:lnTo>
                      <a:pt x="4465" y="15851"/>
                    </a:lnTo>
                    <a:lnTo>
                      <a:pt x="4093" y="16000"/>
                    </a:lnTo>
                    <a:lnTo>
                      <a:pt x="3721" y="16223"/>
                    </a:lnTo>
                    <a:lnTo>
                      <a:pt x="3386" y="16446"/>
                    </a:lnTo>
                    <a:lnTo>
                      <a:pt x="3051" y="16744"/>
                    </a:lnTo>
                    <a:lnTo>
                      <a:pt x="2791" y="17079"/>
                    </a:lnTo>
                    <a:lnTo>
                      <a:pt x="2531" y="17414"/>
                    </a:lnTo>
                    <a:lnTo>
                      <a:pt x="2382" y="17786"/>
                    </a:lnTo>
                    <a:lnTo>
                      <a:pt x="2270" y="18195"/>
                    </a:lnTo>
                    <a:lnTo>
                      <a:pt x="2233" y="18604"/>
                    </a:lnTo>
                    <a:lnTo>
                      <a:pt x="2270" y="19088"/>
                    </a:lnTo>
                    <a:lnTo>
                      <a:pt x="2419" y="19534"/>
                    </a:lnTo>
                    <a:lnTo>
                      <a:pt x="2605" y="19944"/>
                    </a:lnTo>
                    <a:lnTo>
                      <a:pt x="2828" y="20353"/>
                    </a:lnTo>
                    <a:lnTo>
                      <a:pt x="3275" y="21097"/>
                    </a:lnTo>
                    <a:lnTo>
                      <a:pt x="3758" y="21841"/>
                    </a:lnTo>
                    <a:lnTo>
                      <a:pt x="4279" y="22511"/>
                    </a:lnTo>
                    <a:lnTo>
                      <a:pt x="4837" y="23181"/>
                    </a:lnTo>
                    <a:lnTo>
                      <a:pt x="5433" y="23813"/>
                    </a:lnTo>
                    <a:lnTo>
                      <a:pt x="6065" y="24409"/>
                    </a:lnTo>
                    <a:lnTo>
                      <a:pt x="6698" y="25004"/>
                    </a:lnTo>
                    <a:lnTo>
                      <a:pt x="7368" y="25562"/>
                    </a:lnTo>
                    <a:lnTo>
                      <a:pt x="8074" y="26083"/>
                    </a:lnTo>
                    <a:lnTo>
                      <a:pt x="8781" y="26604"/>
                    </a:lnTo>
                    <a:lnTo>
                      <a:pt x="10270" y="27608"/>
                    </a:lnTo>
                    <a:lnTo>
                      <a:pt x="11758" y="28501"/>
                    </a:lnTo>
                    <a:lnTo>
                      <a:pt x="13283" y="29394"/>
                    </a:lnTo>
                    <a:lnTo>
                      <a:pt x="15255" y="30436"/>
                    </a:lnTo>
                    <a:lnTo>
                      <a:pt x="15665" y="30659"/>
                    </a:lnTo>
                    <a:lnTo>
                      <a:pt x="15702" y="30696"/>
                    </a:lnTo>
                    <a:lnTo>
                      <a:pt x="17227" y="31478"/>
                    </a:lnTo>
                    <a:lnTo>
                      <a:pt x="18790" y="32259"/>
                    </a:lnTo>
                    <a:lnTo>
                      <a:pt x="20390" y="33003"/>
                    </a:lnTo>
                    <a:lnTo>
                      <a:pt x="21990" y="33747"/>
                    </a:lnTo>
                    <a:lnTo>
                      <a:pt x="23590" y="34454"/>
                    </a:lnTo>
                    <a:lnTo>
                      <a:pt x="25190" y="35161"/>
                    </a:lnTo>
                    <a:lnTo>
                      <a:pt x="26790" y="35831"/>
                    </a:lnTo>
                    <a:lnTo>
                      <a:pt x="28427" y="36464"/>
                    </a:lnTo>
                    <a:lnTo>
                      <a:pt x="30101" y="37170"/>
                    </a:lnTo>
                    <a:lnTo>
                      <a:pt x="31515" y="37803"/>
                    </a:lnTo>
                    <a:lnTo>
                      <a:pt x="32780" y="38398"/>
                    </a:lnTo>
                    <a:lnTo>
                      <a:pt x="34082" y="39031"/>
                    </a:lnTo>
                    <a:lnTo>
                      <a:pt x="34789" y="39328"/>
                    </a:lnTo>
                    <a:lnTo>
                      <a:pt x="36240" y="39924"/>
                    </a:lnTo>
                    <a:lnTo>
                      <a:pt x="35459" y="38919"/>
                    </a:lnTo>
                    <a:lnTo>
                      <a:pt x="34715" y="37952"/>
                    </a:lnTo>
                    <a:lnTo>
                      <a:pt x="33338" y="36091"/>
                    </a:lnTo>
                    <a:lnTo>
                      <a:pt x="32110" y="34306"/>
                    </a:lnTo>
                    <a:lnTo>
                      <a:pt x="30957" y="32520"/>
                    </a:lnTo>
                    <a:lnTo>
                      <a:pt x="28687" y="28948"/>
                    </a:lnTo>
                    <a:lnTo>
                      <a:pt x="27497" y="27087"/>
                    </a:lnTo>
                    <a:lnTo>
                      <a:pt x="26194" y="25153"/>
                    </a:lnTo>
                    <a:lnTo>
                      <a:pt x="25934" y="24781"/>
                    </a:lnTo>
                    <a:lnTo>
                      <a:pt x="24966" y="23367"/>
                    </a:lnTo>
                    <a:lnTo>
                      <a:pt x="23069" y="20837"/>
                    </a:lnTo>
                    <a:lnTo>
                      <a:pt x="21171" y="18307"/>
                    </a:lnTo>
                    <a:lnTo>
                      <a:pt x="20911" y="17972"/>
                    </a:lnTo>
                    <a:lnTo>
                      <a:pt x="19571" y="16335"/>
                    </a:lnTo>
                    <a:lnTo>
                      <a:pt x="18269" y="14698"/>
                    </a:lnTo>
                    <a:lnTo>
                      <a:pt x="16893" y="13060"/>
                    </a:lnTo>
                    <a:lnTo>
                      <a:pt x="15553" y="11423"/>
                    </a:lnTo>
                    <a:lnTo>
                      <a:pt x="14139" y="9823"/>
                    </a:lnTo>
                    <a:lnTo>
                      <a:pt x="12763" y="8261"/>
                    </a:lnTo>
                    <a:lnTo>
                      <a:pt x="11311" y="6698"/>
                    </a:lnTo>
                    <a:lnTo>
                      <a:pt x="9898" y="5135"/>
                    </a:lnTo>
                    <a:lnTo>
                      <a:pt x="9674" y="4912"/>
                    </a:lnTo>
                    <a:lnTo>
                      <a:pt x="9600" y="4838"/>
                    </a:lnTo>
                    <a:lnTo>
                      <a:pt x="8298" y="3498"/>
                    </a:lnTo>
                    <a:lnTo>
                      <a:pt x="7628" y="2866"/>
                    </a:lnTo>
                    <a:lnTo>
                      <a:pt x="6921" y="2233"/>
                    </a:lnTo>
                    <a:lnTo>
                      <a:pt x="6214" y="1675"/>
                    </a:lnTo>
                    <a:lnTo>
                      <a:pt x="5433" y="1154"/>
                    </a:lnTo>
                    <a:lnTo>
                      <a:pt x="4651" y="708"/>
                    </a:lnTo>
                    <a:lnTo>
                      <a:pt x="3833" y="336"/>
                    </a:lnTo>
                    <a:lnTo>
                      <a:pt x="3349" y="150"/>
                    </a:lnTo>
                    <a:lnTo>
                      <a:pt x="2903" y="38"/>
                    </a:lnTo>
                    <a:lnTo>
                      <a:pt x="2419" y="1"/>
                    </a:lnTo>
                    <a:close/>
                  </a:path>
                </a:pathLst>
              </a:custGeom>
              <a:solidFill>
                <a:schemeClr val="accent2"/>
              </a:solidFill>
              <a:ln w="76200" cap="flat" cmpd="sng">
                <a:solidFill>
                  <a:schemeClr val="dk2"/>
                </a:solidFill>
                <a:prstDash val="solid"/>
                <a:miter lim="8000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r" rtl="1"/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1356" name="Google Shape;1644;p70">
                <a:extLst>
                  <a:ext uri="{FF2B5EF4-FFF2-40B4-BE49-F238E27FC236}">
                    <a16:creationId xmlns:a16="http://schemas.microsoft.com/office/drawing/2014/main" id="{1AD68EAB-5CAC-04B6-2D9A-1EE3378D6AC1}"/>
                  </a:ext>
                </a:extLst>
              </p:cNvPr>
              <p:cNvSpPr/>
              <p:nvPr/>
            </p:nvSpPr>
            <p:spPr>
              <a:xfrm>
                <a:off x="4867625" y="2549625"/>
                <a:ext cx="853000" cy="966475"/>
              </a:xfrm>
              <a:custGeom>
                <a:avLst/>
                <a:gdLst/>
                <a:ahLst/>
                <a:cxnLst/>
                <a:rect l="l" t="t" r="r" b="b"/>
                <a:pathLst>
                  <a:path w="34120" h="38659" extrusionOk="0">
                    <a:moveTo>
                      <a:pt x="186" y="1"/>
                    </a:moveTo>
                    <a:lnTo>
                      <a:pt x="0" y="224"/>
                    </a:lnTo>
                    <a:lnTo>
                      <a:pt x="2270" y="2568"/>
                    </a:lnTo>
                    <a:lnTo>
                      <a:pt x="4539" y="4986"/>
                    </a:lnTo>
                    <a:lnTo>
                      <a:pt x="6735" y="7442"/>
                    </a:lnTo>
                    <a:lnTo>
                      <a:pt x="8893" y="9935"/>
                    </a:lnTo>
                    <a:lnTo>
                      <a:pt x="8930" y="9935"/>
                    </a:lnTo>
                    <a:lnTo>
                      <a:pt x="9265" y="10344"/>
                    </a:lnTo>
                    <a:lnTo>
                      <a:pt x="11274" y="12688"/>
                    </a:lnTo>
                    <a:lnTo>
                      <a:pt x="13246" y="15032"/>
                    </a:lnTo>
                    <a:lnTo>
                      <a:pt x="17115" y="19720"/>
                    </a:lnTo>
                    <a:lnTo>
                      <a:pt x="17525" y="20204"/>
                    </a:lnTo>
                    <a:lnTo>
                      <a:pt x="17785" y="20539"/>
                    </a:lnTo>
                    <a:lnTo>
                      <a:pt x="21320" y="24780"/>
                    </a:lnTo>
                    <a:lnTo>
                      <a:pt x="24929" y="29022"/>
                    </a:lnTo>
                    <a:lnTo>
                      <a:pt x="25189" y="29282"/>
                    </a:lnTo>
                    <a:lnTo>
                      <a:pt x="27199" y="31589"/>
                    </a:lnTo>
                    <a:lnTo>
                      <a:pt x="29245" y="33896"/>
                    </a:lnTo>
                    <a:lnTo>
                      <a:pt x="31291" y="36128"/>
                    </a:lnTo>
                    <a:lnTo>
                      <a:pt x="33412" y="38361"/>
                    </a:lnTo>
                    <a:lnTo>
                      <a:pt x="34119" y="38658"/>
                    </a:lnTo>
                    <a:lnTo>
                      <a:pt x="31887" y="36352"/>
                    </a:lnTo>
                    <a:lnTo>
                      <a:pt x="29691" y="33970"/>
                    </a:lnTo>
                    <a:lnTo>
                      <a:pt x="27533" y="31589"/>
                    </a:lnTo>
                    <a:lnTo>
                      <a:pt x="25413" y="29134"/>
                    </a:lnTo>
                    <a:lnTo>
                      <a:pt x="25152" y="28836"/>
                    </a:lnTo>
                    <a:lnTo>
                      <a:pt x="22548" y="25785"/>
                    </a:lnTo>
                    <a:lnTo>
                      <a:pt x="20018" y="22734"/>
                    </a:lnTo>
                    <a:lnTo>
                      <a:pt x="19757" y="22436"/>
                    </a:lnTo>
                    <a:lnTo>
                      <a:pt x="17339" y="19534"/>
                    </a:lnTo>
                    <a:lnTo>
                      <a:pt x="13469" y="14883"/>
                    </a:lnTo>
                    <a:lnTo>
                      <a:pt x="11534" y="12539"/>
                    </a:lnTo>
                    <a:lnTo>
                      <a:pt x="9525" y="10232"/>
                    </a:lnTo>
                    <a:lnTo>
                      <a:pt x="9228" y="9860"/>
                    </a:lnTo>
                    <a:lnTo>
                      <a:pt x="6995" y="7330"/>
                    </a:lnTo>
                    <a:lnTo>
                      <a:pt x="4763" y="4837"/>
                    </a:lnTo>
                    <a:lnTo>
                      <a:pt x="2493" y="2382"/>
                    </a:lnTo>
                    <a:lnTo>
                      <a:pt x="186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r" rtl="1"/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1357" name="Google Shape;1645;p70">
                <a:extLst>
                  <a:ext uri="{FF2B5EF4-FFF2-40B4-BE49-F238E27FC236}">
                    <a16:creationId xmlns:a16="http://schemas.microsoft.com/office/drawing/2014/main" id="{48A8B537-C3E7-A0CC-BAE1-91FEF0EA5988}"/>
                  </a:ext>
                </a:extLst>
              </p:cNvPr>
              <p:cNvSpPr/>
              <p:nvPr/>
            </p:nvSpPr>
            <p:spPr>
              <a:xfrm>
                <a:off x="4890875" y="2653800"/>
                <a:ext cx="215825" cy="156300"/>
              </a:xfrm>
              <a:custGeom>
                <a:avLst/>
                <a:gdLst/>
                <a:ahLst/>
                <a:cxnLst/>
                <a:rect l="l" t="t" r="r" b="b"/>
                <a:pathLst>
                  <a:path w="8633" h="6252" extrusionOk="0">
                    <a:moveTo>
                      <a:pt x="8000" y="1"/>
                    </a:moveTo>
                    <a:lnTo>
                      <a:pt x="8000" y="1415"/>
                    </a:lnTo>
                    <a:lnTo>
                      <a:pt x="8074" y="2828"/>
                    </a:lnTo>
                    <a:lnTo>
                      <a:pt x="8149" y="4242"/>
                    </a:lnTo>
                    <a:lnTo>
                      <a:pt x="8298" y="5693"/>
                    </a:lnTo>
                    <a:lnTo>
                      <a:pt x="8298" y="5879"/>
                    </a:lnTo>
                    <a:lnTo>
                      <a:pt x="8000" y="5768"/>
                    </a:lnTo>
                    <a:lnTo>
                      <a:pt x="6028" y="5247"/>
                    </a:lnTo>
                    <a:lnTo>
                      <a:pt x="4019" y="4763"/>
                    </a:lnTo>
                    <a:lnTo>
                      <a:pt x="2010" y="4317"/>
                    </a:lnTo>
                    <a:lnTo>
                      <a:pt x="0" y="3945"/>
                    </a:lnTo>
                    <a:lnTo>
                      <a:pt x="149" y="4280"/>
                    </a:lnTo>
                    <a:lnTo>
                      <a:pt x="2233" y="4652"/>
                    </a:lnTo>
                    <a:lnTo>
                      <a:pt x="4279" y="5135"/>
                    </a:lnTo>
                    <a:lnTo>
                      <a:pt x="6326" y="5619"/>
                    </a:lnTo>
                    <a:lnTo>
                      <a:pt x="8335" y="6177"/>
                    </a:lnTo>
                    <a:lnTo>
                      <a:pt x="8409" y="6214"/>
                    </a:lnTo>
                    <a:lnTo>
                      <a:pt x="8632" y="6251"/>
                    </a:lnTo>
                    <a:lnTo>
                      <a:pt x="8595" y="6065"/>
                    </a:lnTo>
                    <a:lnTo>
                      <a:pt x="8446" y="4614"/>
                    </a:lnTo>
                    <a:lnTo>
                      <a:pt x="8372" y="3163"/>
                    </a:lnTo>
                    <a:lnTo>
                      <a:pt x="8298" y="1712"/>
                    </a:lnTo>
                    <a:lnTo>
                      <a:pt x="8298" y="298"/>
                    </a:lnTo>
                    <a:lnTo>
                      <a:pt x="8074" y="75"/>
                    </a:lnTo>
                    <a:lnTo>
                      <a:pt x="8000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r" rtl="1"/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1358" name="Google Shape;1646;p70">
                <a:extLst>
                  <a:ext uri="{FF2B5EF4-FFF2-40B4-BE49-F238E27FC236}">
                    <a16:creationId xmlns:a16="http://schemas.microsoft.com/office/drawing/2014/main" id="{8893F9FA-8ED2-018F-22A6-D21220FDD53F}"/>
                  </a:ext>
                </a:extLst>
              </p:cNvPr>
              <p:cNvSpPr/>
              <p:nvPr/>
            </p:nvSpPr>
            <p:spPr>
              <a:xfrm>
                <a:off x="4931800" y="3039825"/>
                <a:ext cx="384200" cy="23275"/>
              </a:xfrm>
              <a:custGeom>
                <a:avLst/>
                <a:gdLst/>
                <a:ahLst/>
                <a:cxnLst/>
                <a:rect l="l" t="t" r="r" b="b"/>
                <a:pathLst>
                  <a:path w="15368" h="931" extrusionOk="0">
                    <a:moveTo>
                      <a:pt x="5358" y="1"/>
                    </a:moveTo>
                    <a:lnTo>
                      <a:pt x="3498" y="75"/>
                    </a:lnTo>
                    <a:lnTo>
                      <a:pt x="1712" y="187"/>
                    </a:lnTo>
                    <a:lnTo>
                      <a:pt x="1" y="335"/>
                    </a:lnTo>
                    <a:lnTo>
                      <a:pt x="38" y="633"/>
                    </a:lnTo>
                    <a:lnTo>
                      <a:pt x="1749" y="484"/>
                    </a:lnTo>
                    <a:lnTo>
                      <a:pt x="3535" y="373"/>
                    </a:lnTo>
                    <a:lnTo>
                      <a:pt x="5358" y="298"/>
                    </a:lnTo>
                    <a:lnTo>
                      <a:pt x="7256" y="298"/>
                    </a:lnTo>
                    <a:lnTo>
                      <a:pt x="9228" y="373"/>
                    </a:lnTo>
                    <a:lnTo>
                      <a:pt x="11200" y="521"/>
                    </a:lnTo>
                    <a:lnTo>
                      <a:pt x="13246" y="708"/>
                    </a:lnTo>
                    <a:lnTo>
                      <a:pt x="15330" y="931"/>
                    </a:lnTo>
                    <a:lnTo>
                      <a:pt x="15367" y="633"/>
                    </a:lnTo>
                    <a:lnTo>
                      <a:pt x="13283" y="410"/>
                    </a:lnTo>
                    <a:lnTo>
                      <a:pt x="11237" y="224"/>
                    </a:lnTo>
                    <a:lnTo>
                      <a:pt x="9228" y="75"/>
                    </a:lnTo>
                    <a:lnTo>
                      <a:pt x="7256" y="38"/>
                    </a:lnTo>
                    <a:lnTo>
                      <a:pt x="5358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r" rtl="1"/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1359" name="Google Shape;1647;p70">
                <a:extLst>
                  <a:ext uri="{FF2B5EF4-FFF2-40B4-BE49-F238E27FC236}">
                    <a16:creationId xmlns:a16="http://schemas.microsoft.com/office/drawing/2014/main" id="{6E5FA9E2-7157-E86E-87DD-7AC97D4843BC}"/>
                  </a:ext>
                </a:extLst>
              </p:cNvPr>
              <p:cNvSpPr/>
              <p:nvPr/>
            </p:nvSpPr>
            <p:spPr>
              <a:xfrm>
                <a:off x="5360600" y="2982150"/>
                <a:ext cx="19575" cy="136775"/>
              </a:xfrm>
              <a:custGeom>
                <a:avLst/>
                <a:gdLst/>
                <a:ahLst/>
                <a:cxnLst/>
                <a:rect l="l" t="t" r="r" b="b"/>
                <a:pathLst>
                  <a:path w="783" h="5471" extrusionOk="0">
                    <a:moveTo>
                      <a:pt x="522" y="1"/>
                    </a:moveTo>
                    <a:lnTo>
                      <a:pt x="38" y="5135"/>
                    </a:lnTo>
                    <a:lnTo>
                      <a:pt x="1" y="5433"/>
                    </a:lnTo>
                    <a:lnTo>
                      <a:pt x="299" y="5470"/>
                    </a:lnTo>
                    <a:lnTo>
                      <a:pt x="299" y="5433"/>
                    </a:lnTo>
                    <a:lnTo>
                      <a:pt x="782" y="336"/>
                    </a:lnTo>
                    <a:lnTo>
                      <a:pt x="522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r" rtl="1"/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1360" name="Google Shape;1648;p70">
                <a:extLst>
                  <a:ext uri="{FF2B5EF4-FFF2-40B4-BE49-F238E27FC236}">
                    <a16:creationId xmlns:a16="http://schemas.microsoft.com/office/drawing/2014/main" id="{6B9A6E8D-B1F7-2DCD-672C-6D94F78E1EAE}"/>
                  </a:ext>
                </a:extLst>
              </p:cNvPr>
              <p:cNvSpPr/>
              <p:nvPr/>
            </p:nvSpPr>
            <p:spPr>
              <a:xfrm>
                <a:off x="5232250" y="3152375"/>
                <a:ext cx="273500" cy="147925"/>
              </a:xfrm>
              <a:custGeom>
                <a:avLst/>
                <a:gdLst/>
                <a:ahLst/>
                <a:cxnLst/>
                <a:rect l="l" t="t" r="r" b="b"/>
                <a:pathLst>
                  <a:path w="10940" h="5917" extrusionOk="0">
                    <a:moveTo>
                      <a:pt x="10679" y="1"/>
                    </a:moveTo>
                    <a:lnTo>
                      <a:pt x="10567" y="1266"/>
                    </a:lnTo>
                    <a:lnTo>
                      <a:pt x="10493" y="2531"/>
                    </a:lnTo>
                    <a:lnTo>
                      <a:pt x="10493" y="3200"/>
                    </a:lnTo>
                    <a:lnTo>
                      <a:pt x="10530" y="3796"/>
                    </a:lnTo>
                    <a:lnTo>
                      <a:pt x="10567" y="4242"/>
                    </a:lnTo>
                    <a:lnTo>
                      <a:pt x="10567" y="4726"/>
                    </a:lnTo>
                    <a:lnTo>
                      <a:pt x="10567" y="4912"/>
                    </a:lnTo>
                    <a:lnTo>
                      <a:pt x="9042" y="4912"/>
                    </a:lnTo>
                    <a:lnTo>
                      <a:pt x="7739" y="4949"/>
                    </a:lnTo>
                    <a:lnTo>
                      <a:pt x="6437" y="4986"/>
                    </a:lnTo>
                    <a:lnTo>
                      <a:pt x="5135" y="5098"/>
                    </a:lnTo>
                    <a:lnTo>
                      <a:pt x="3870" y="5210"/>
                    </a:lnTo>
                    <a:lnTo>
                      <a:pt x="2568" y="5321"/>
                    </a:lnTo>
                    <a:lnTo>
                      <a:pt x="1265" y="5470"/>
                    </a:lnTo>
                    <a:lnTo>
                      <a:pt x="0" y="5656"/>
                    </a:lnTo>
                    <a:lnTo>
                      <a:pt x="410" y="5879"/>
                    </a:lnTo>
                    <a:lnTo>
                      <a:pt x="447" y="5916"/>
                    </a:lnTo>
                    <a:lnTo>
                      <a:pt x="1675" y="5730"/>
                    </a:lnTo>
                    <a:lnTo>
                      <a:pt x="2940" y="5582"/>
                    </a:lnTo>
                    <a:lnTo>
                      <a:pt x="4242" y="5433"/>
                    </a:lnTo>
                    <a:lnTo>
                      <a:pt x="5507" y="5358"/>
                    </a:lnTo>
                    <a:lnTo>
                      <a:pt x="6772" y="5284"/>
                    </a:lnTo>
                    <a:lnTo>
                      <a:pt x="8037" y="5210"/>
                    </a:lnTo>
                    <a:lnTo>
                      <a:pt x="9302" y="5210"/>
                    </a:lnTo>
                    <a:lnTo>
                      <a:pt x="10604" y="5172"/>
                    </a:lnTo>
                    <a:lnTo>
                      <a:pt x="10716" y="5172"/>
                    </a:lnTo>
                    <a:lnTo>
                      <a:pt x="10828" y="5210"/>
                    </a:lnTo>
                    <a:lnTo>
                      <a:pt x="10828" y="5061"/>
                    </a:lnTo>
                    <a:lnTo>
                      <a:pt x="10828" y="5024"/>
                    </a:lnTo>
                    <a:lnTo>
                      <a:pt x="10828" y="4428"/>
                    </a:lnTo>
                    <a:lnTo>
                      <a:pt x="10828" y="3796"/>
                    </a:lnTo>
                    <a:lnTo>
                      <a:pt x="10753" y="3163"/>
                    </a:lnTo>
                    <a:lnTo>
                      <a:pt x="10790" y="2568"/>
                    </a:lnTo>
                    <a:lnTo>
                      <a:pt x="10828" y="1489"/>
                    </a:lnTo>
                    <a:lnTo>
                      <a:pt x="10939" y="373"/>
                    </a:lnTo>
                    <a:lnTo>
                      <a:pt x="10679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r" rtl="1"/>
                <a:endParaRPr sz="3600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1226" name="Google Shape;1649;p70">
              <a:extLst>
                <a:ext uri="{FF2B5EF4-FFF2-40B4-BE49-F238E27FC236}">
                  <a16:creationId xmlns:a16="http://schemas.microsoft.com/office/drawing/2014/main" id="{6DD96ACD-E6E7-E3A4-F82B-431E37CAF658}"/>
                </a:ext>
              </a:extLst>
            </p:cNvPr>
            <p:cNvGrpSpPr/>
            <p:nvPr/>
          </p:nvGrpSpPr>
          <p:grpSpPr>
            <a:xfrm>
              <a:off x="6687539" y="2558460"/>
              <a:ext cx="1604500" cy="1639210"/>
              <a:chOff x="5907475" y="3973475"/>
              <a:chExt cx="1219225" cy="1245600"/>
            </a:xfrm>
          </p:grpSpPr>
          <p:sp>
            <p:nvSpPr>
              <p:cNvPr id="1227" name="Google Shape;1650;p70">
                <a:extLst>
                  <a:ext uri="{FF2B5EF4-FFF2-40B4-BE49-F238E27FC236}">
                    <a16:creationId xmlns:a16="http://schemas.microsoft.com/office/drawing/2014/main" id="{CB0BAB03-A59E-AE3E-AC9D-BEB0A49786E8}"/>
                  </a:ext>
                </a:extLst>
              </p:cNvPr>
              <p:cNvSpPr/>
              <p:nvPr/>
            </p:nvSpPr>
            <p:spPr>
              <a:xfrm>
                <a:off x="5907475" y="3973475"/>
                <a:ext cx="1219225" cy="1245600"/>
              </a:xfrm>
              <a:custGeom>
                <a:avLst/>
                <a:gdLst/>
                <a:ahLst/>
                <a:cxnLst/>
                <a:rect l="l" t="t" r="r" b="b"/>
                <a:pathLst>
                  <a:path w="48769" h="49824" extrusionOk="0">
                    <a:moveTo>
                      <a:pt x="23739" y="1"/>
                    </a:moveTo>
                    <a:lnTo>
                      <a:pt x="23132" y="27"/>
                    </a:lnTo>
                    <a:lnTo>
                      <a:pt x="22525" y="80"/>
                    </a:lnTo>
                    <a:lnTo>
                      <a:pt x="21919" y="132"/>
                    </a:lnTo>
                    <a:lnTo>
                      <a:pt x="21312" y="212"/>
                    </a:lnTo>
                    <a:lnTo>
                      <a:pt x="20705" y="291"/>
                    </a:lnTo>
                    <a:lnTo>
                      <a:pt x="20099" y="396"/>
                    </a:lnTo>
                    <a:lnTo>
                      <a:pt x="19519" y="528"/>
                    </a:lnTo>
                    <a:lnTo>
                      <a:pt x="18912" y="660"/>
                    </a:lnTo>
                    <a:lnTo>
                      <a:pt x="18332" y="818"/>
                    </a:lnTo>
                    <a:lnTo>
                      <a:pt x="17751" y="976"/>
                    </a:lnTo>
                    <a:lnTo>
                      <a:pt x="17171" y="1161"/>
                    </a:lnTo>
                    <a:lnTo>
                      <a:pt x="16591" y="1372"/>
                    </a:lnTo>
                    <a:lnTo>
                      <a:pt x="16011" y="1583"/>
                    </a:lnTo>
                    <a:lnTo>
                      <a:pt x="15457" y="1820"/>
                    </a:lnTo>
                    <a:lnTo>
                      <a:pt x="14903" y="2058"/>
                    </a:lnTo>
                    <a:lnTo>
                      <a:pt x="14745" y="1979"/>
                    </a:lnTo>
                    <a:lnTo>
                      <a:pt x="14586" y="1926"/>
                    </a:lnTo>
                    <a:lnTo>
                      <a:pt x="14428" y="1900"/>
                    </a:lnTo>
                    <a:lnTo>
                      <a:pt x="14217" y="1900"/>
                    </a:lnTo>
                    <a:lnTo>
                      <a:pt x="13980" y="1926"/>
                    </a:lnTo>
                    <a:lnTo>
                      <a:pt x="13769" y="1979"/>
                    </a:lnTo>
                    <a:lnTo>
                      <a:pt x="13558" y="2084"/>
                    </a:lnTo>
                    <a:lnTo>
                      <a:pt x="13373" y="2190"/>
                    </a:lnTo>
                    <a:lnTo>
                      <a:pt x="13215" y="2348"/>
                    </a:lnTo>
                    <a:lnTo>
                      <a:pt x="13083" y="2533"/>
                    </a:lnTo>
                    <a:lnTo>
                      <a:pt x="12977" y="2744"/>
                    </a:lnTo>
                    <a:lnTo>
                      <a:pt x="12898" y="2955"/>
                    </a:lnTo>
                    <a:lnTo>
                      <a:pt x="12872" y="3113"/>
                    </a:lnTo>
                    <a:lnTo>
                      <a:pt x="12133" y="3535"/>
                    </a:lnTo>
                    <a:lnTo>
                      <a:pt x="11448" y="4010"/>
                    </a:lnTo>
                    <a:lnTo>
                      <a:pt x="10762" y="4484"/>
                    </a:lnTo>
                    <a:lnTo>
                      <a:pt x="10103" y="5012"/>
                    </a:lnTo>
                    <a:lnTo>
                      <a:pt x="9470" y="5539"/>
                    </a:lnTo>
                    <a:lnTo>
                      <a:pt x="8837" y="6093"/>
                    </a:lnTo>
                    <a:lnTo>
                      <a:pt x="8230" y="6674"/>
                    </a:lnTo>
                    <a:lnTo>
                      <a:pt x="7650" y="7280"/>
                    </a:lnTo>
                    <a:lnTo>
                      <a:pt x="7096" y="7887"/>
                    </a:lnTo>
                    <a:lnTo>
                      <a:pt x="6568" y="8520"/>
                    </a:lnTo>
                    <a:lnTo>
                      <a:pt x="6041" y="9179"/>
                    </a:lnTo>
                    <a:lnTo>
                      <a:pt x="5566" y="9865"/>
                    </a:lnTo>
                    <a:lnTo>
                      <a:pt x="5091" y="10577"/>
                    </a:lnTo>
                    <a:lnTo>
                      <a:pt x="4643" y="11289"/>
                    </a:lnTo>
                    <a:lnTo>
                      <a:pt x="4247" y="12001"/>
                    </a:lnTo>
                    <a:lnTo>
                      <a:pt x="3852" y="12740"/>
                    </a:lnTo>
                    <a:lnTo>
                      <a:pt x="3008" y="12924"/>
                    </a:lnTo>
                    <a:lnTo>
                      <a:pt x="2322" y="13109"/>
                    </a:lnTo>
                    <a:lnTo>
                      <a:pt x="1742" y="13294"/>
                    </a:lnTo>
                    <a:lnTo>
                      <a:pt x="1293" y="13505"/>
                    </a:lnTo>
                    <a:lnTo>
                      <a:pt x="924" y="13689"/>
                    </a:lnTo>
                    <a:lnTo>
                      <a:pt x="660" y="13874"/>
                    </a:lnTo>
                    <a:lnTo>
                      <a:pt x="449" y="14085"/>
                    </a:lnTo>
                    <a:lnTo>
                      <a:pt x="265" y="14296"/>
                    </a:lnTo>
                    <a:lnTo>
                      <a:pt x="185" y="14454"/>
                    </a:lnTo>
                    <a:lnTo>
                      <a:pt x="133" y="14612"/>
                    </a:lnTo>
                    <a:lnTo>
                      <a:pt x="80" y="14771"/>
                    </a:lnTo>
                    <a:lnTo>
                      <a:pt x="27" y="14929"/>
                    </a:lnTo>
                    <a:lnTo>
                      <a:pt x="1" y="15087"/>
                    </a:lnTo>
                    <a:lnTo>
                      <a:pt x="1" y="15245"/>
                    </a:lnTo>
                    <a:lnTo>
                      <a:pt x="27" y="15404"/>
                    </a:lnTo>
                    <a:lnTo>
                      <a:pt x="54" y="15562"/>
                    </a:lnTo>
                    <a:lnTo>
                      <a:pt x="159" y="15852"/>
                    </a:lnTo>
                    <a:lnTo>
                      <a:pt x="317" y="16116"/>
                    </a:lnTo>
                    <a:lnTo>
                      <a:pt x="502" y="16327"/>
                    </a:lnTo>
                    <a:lnTo>
                      <a:pt x="739" y="16511"/>
                    </a:lnTo>
                    <a:lnTo>
                      <a:pt x="1029" y="16643"/>
                    </a:lnTo>
                    <a:lnTo>
                      <a:pt x="1372" y="16722"/>
                    </a:lnTo>
                    <a:lnTo>
                      <a:pt x="1742" y="16802"/>
                    </a:lnTo>
                    <a:lnTo>
                      <a:pt x="2322" y="16802"/>
                    </a:lnTo>
                    <a:lnTo>
                      <a:pt x="2111" y="17540"/>
                    </a:lnTo>
                    <a:lnTo>
                      <a:pt x="1953" y="18305"/>
                    </a:lnTo>
                    <a:lnTo>
                      <a:pt x="1821" y="19043"/>
                    </a:lnTo>
                    <a:lnTo>
                      <a:pt x="1715" y="19808"/>
                    </a:lnTo>
                    <a:lnTo>
                      <a:pt x="1610" y="20547"/>
                    </a:lnTo>
                    <a:lnTo>
                      <a:pt x="1557" y="21338"/>
                    </a:lnTo>
                    <a:lnTo>
                      <a:pt x="1504" y="22103"/>
                    </a:lnTo>
                    <a:lnTo>
                      <a:pt x="1504" y="22868"/>
                    </a:lnTo>
                    <a:lnTo>
                      <a:pt x="1531" y="24055"/>
                    </a:lnTo>
                    <a:lnTo>
                      <a:pt x="1610" y="25242"/>
                    </a:lnTo>
                    <a:lnTo>
                      <a:pt x="1768" y="26429"/>
                    </a:lnTo>
                    <a:lnTo>
                      <a:pt x="1979" y="27589"/>
                    </a:lnTo>
                    <a:lnTo>
                      <a:pt x="2243" y="28723"/>
                    </a:lnTo>
                    <a:lnTo>
                      <a:pt x="2586" y="29857"/>
                    </a:lnTo>
                    <a:lnTo>
                      <a:pt x="2981" y="30965"/>
                    </a:lnTo>
                    <a:lnTo>
                      <a:pt x="3430" y="32046"/>
                    </a:lnTo>
                    <a:lnTo>
                      <a:pt x="3377" y="32257"/>
                    </a:lnTo>
                    <a:lnTo>
                      <a:pt x="3351" y="32495"/>
                    </a:lnTo>
                    <a:lnTo>
                      <a:pt x="3377" y="32706"/>
                    </a:lnTo>
                    <a:lnTo>
                      <a:pt x="3430" y="32917"/>
                    </a:lnTo>
                    <a:lnTo>
                      <a:pt x="8494" y="48847"/>
                    </a:lnTo>
                    <a:lnTo>
                      <a:pt x="8573" y="49058"/>
                    </a:lnTo>
                    <a:lnTo>
                      <a:pt x="8678" y="49243"/>
                    </a:lnTo>
                    <a:lnTo>
                      <a:pt x="8837" y="49428"/>
                    </a:lnTo>
                    <a:lnTo>
                      <a:pt x="8995" y="49560"/>
                    </a:lnTo>
                    <a:lnTo>
                      <a:pt x="9179" y="49665"/>
                    </a:lnTo>
                    <a:lnTo>
                      <a:pt x="9390" y="49744"/>
                    </a:lnTo>
                    <a:lnTo>
                      <a:pt x="9601" y="49797"/>
                    </a:lnTo>
                    <a:lnTo>
                      <a:pt x="9812" y="49823"/>
                    </a:lnTo>
                    <a:lnTo>
                      <a:pt x="10023" y="49797"/>
                    </a:lnTo>
                    <a:lnTo>
                      <a:pt x="10234" y="49771"/>
                    </a:lnTo>
                    <a:lnTo>
                      <a:pt x="23026" y="45682"/>
                    </a:lnTo>
                    <a:lnTo>
                      <a:pt x="23686" y="45709"/>
                    </a:lnTo>
                    <a:lnTo>
                      <a:pt x="24372" y="45735"/>
                    </a:lnTo>
                    <a:lnTo>
                      <a:pt x="25031" y="45709"/>
                    </a:lnTo>
                    <a:lnTo>
                      <a:pt x="25717" y="45682"/>
                    </a:lnTo>
                    <a:lnTo>
                      <a:pt x="26403" y="45630"/>
                    </a:lnTo>
                    <a:lnTo>
                      <a:pt x="27062" y="45577"/>
                    </a:lnTo>
                    <a:lnTo>
                      <a:pt x="27721" y="45498"/>
                    </a:lnTo>
                    <a:lnTo>
                      <a:pt x="28381" y="45392"/>
                    </a:lnTo>
                    <a:lnTo>
                      <a:pt x="29040" y="45260"/>
                    </a:lnTo>
                    <a:lnTo>
                      <a:pt x="29699" y="45102"/>
                    </a:lnTo>
                    <a:lnTo>
                      <a:pt x="30332" y="44944"/>
                    </a:lnTo>
                    <a:lnTo>
                      <a:pt x="30965" y="44759"/>
                    </a:lnTo>
                    <a:lnTo>
                      <a:pt x="31598" y="44548"/>
                    </a:lnTo>
                    <a:lnTo>
                      <a:pt x="32231" y="44337"/>
                    </a:lnTo>
                    <a:lnTo>
                      <a:pt x="32864" y="44100"/>
                    </a:lnTo>
                    <a:lnTo>
                      <a:pt x="33471" y="43836"/>
                    </a:lnTo>
                    <a:lnTo>
                      <a:pt x="34104" y="43546"/>
                    </a:lnTo>
                    <a:lnTo>
                      <a:pt x="34711" y="43256"/>
                    </a:lnTo>
                    <a:lnTo>
                      <a:pt x="34763" y="43230"/>
                    </a:lnTo>
                    <a:lnTo>
                      <a:pt x="35713" y="42728"/>
                    </a:lnTo>
                    <a:lnTo>
                      <a:pt x="36610" y="42175"/>
                    </a:lnTo>
                    <a:lnTo>
                      <a:pt x="37507" y="41568"/>
                    </a:lnTo>
                    <a:lnTo>
                      <a:pt x="38351" y="40961"/>
                    </a:lnTo>
                    <a:lnTo>
                      <a:pt x="39168" y="40276"/>
                    </a:lnTo>
                    <a:lnTo>
                      <a:pt x="39959" y="39563"/>
                    </a:lnTo>
                    <a:lnTo>
                      <a:pt x="40724" y="38825"/>
                    </a:lnTo>
                    <a:lnTo>
                      <a:pt x="41463" y="38060"/>
                    </a:lnTo>
                    <a:lnTo>
                      <a:pt x="41542" y="37928"/>
                    </a:lnTo>
                    <a:lnTo>
                      <a:pt x="41674" y="37796"/>
                    </a:lnTo>
                    <a:lnTo>
                      <a:pt x="42280" y="37058"/>
                    </a:lnTo>
                    <a:lnTo>
                      <a:pt x="42861" y="36319"/>
                    </a:lnTo>
                    <a:lnTo>
                      <a:pt x="43388" y="35528"/>
                    </a:lnTo>
                    <a:lnTo>
                      <a:pt x="43916" y="34710"/>
                    </a:lnTo>
                    <a:lnTo>
                      <a:pt x="44364" y="33945"/>
                    </a:lnTo>
                    <a:lnTo>
                      <a:pt x="44786" y="33128"/>
                    </a:lnTo>
                    <a:lnTo>
                      <a:pt x="45129" y="32416"/>
                    </a:lnTo>
                    <a:lnTo>
                      <a:pt x="45445" y="31730"/>
                    </a:lnTo>
                    <a:lnTo>
                      <a:pt x="45736" y="31018"/>
                    </a:lnTo>
                    <a:lnTo>
                      <a:pt x="45999" y="30279"/>
                    </a:lnTo>
                    <a:lnTo>
                      <a:pt x="46237" y="29567"/>
                    </a:lnTo>
                    <a:lnTo>
                      <a:pt x="46448" y="28829"/>
                    </a:lnTo>
                    <a:lnTo>
                      <a:pt x="46632" y="28090"/>
                    </a:lnTo>
                    <a:lnTo>
                      <a:pt x="46791" y="27325"/>
                    </a:lnTo>
                    <a:lnTo>
                      <a:pt x="46975" y="26218"/>
                    </a:lnTo>
                    <a:lnTo>
                      <a:pt x="47107" y="25110"/>
                    </a:lnTo>
                    <a:lnTo>
                      <a:pt x="47345" y="25004"/>
                    </a:lnTo>
                    <a:lnTo>
                      <a:pt x="47582" y="24925"/>
                    </a:lnTo>
                    <a:lnTo>
                      <a:pt x="47767" y="24820"/>
                    </a:lnTo>
                    <a:lnTo>
                      <a:pt x="47951" y="24688"/>
                    </a:lnTo>
                    <a:lnTo>
                      <a:pt x="48083" y="24582"/>
                    </a:lnTo>
                    <a:lnTo>
                      <a:pt x="48215" y="24450"/>
                    </a:lnTo>
                    <a:lnTo>
                      <a:pt x="48347" y="24319"/>
                    </a:lnTo>
                    <a:lnTo>
                      <a:pt x="48426" y="24160"/>
                    </a:lnTo>
                    <a:lnTo>
                      <a:pt x="48584" y="23897"/>
                    </a:lnTo>
                    <a:lnTo>
                      <a:pt x="48690" y="23606"/>
                    </a:lnTo>
                    <a:lnTo>
                      <a:pt x="48742" y="23343"/>
                    </a:lnTo>
                    <a:lnTo>
                      <a:pt x="48769" y="23105"/>
                    </a:lnTo>
                    <a:lnTo>
                      <a:pt x="48769" y="22868"/>
                    </a:lnTo>
                    <a:lnTo>
                      <a:pt x="48742" y="22657"/>
                    </a:lnTo>
                    <a:lnTo>
                      <a:pt x="48716" y="22446"/>
                    </a:lnTo>
                    <a:lnTo>
                      <a:pt x="48663" y="22235"/>
                    </a:lnTo>
                    <a:lnTo>
                      <a:pt x="48584" y="22024"/>
                    </a:lnTo>
                    <a:lnTo>
                      <a:pt x="48505" y="21839"/>
                    </a:lnTo>
                    <a:lnTo>
                      <a:pt x="48268" y="21470"/>
                    </a:lnTo>
                    <a:lnTo>
                      <a:pt x="48030" y="21127"/>
                    </a:lnTo>
                    <a:lnTo>
                      <a:pt x="47714" y="20811"/>
                    </a:lnTo>
                    <a:lnTo>
                      <a:pt x="47397" y="20521"/>
                    </a:lnTo>
                    <a:lnTo>
                      <a:pt x="47081" y="20230"/>
                    </a:lnTo>
                    <a:lnTo>
                      <a:pt x="46923" y="19228"/>
                    </a:lnTo>
                    <a:lnTo>
                      <a:pt x="46764" y="18226"/>
                    </a:lnTo>
                    <a:lnTo>
                      <a:pt x="46527" y="17250"/>
                    </a:lnTo>
                    <a:lnTo>
                      <a:pt x="46263" y="16300"/>
                    </a:lnTo>
                    <a:lnTo>
                      <a:pt x="45947" y="15325"/>
                    </a:lnTo>
                    <a:lnTo>
                      <a:pt x="45604" y="14401"/>
                    </a:lnTo>
                    <a:lnTo>
                      <a:pt x="45208" y="13452"/>
                    </a:lnTo>
                    <a:lnTo>
                      <a:pt x="44760" y="12555"/>
                    </a:lnTo>
                    <a:lnTo>
                      <a:pt x="45155" y="12054"/>
                    </a:lnTo>
                    <a:lnTo>
                      <a:pt x="45498" y="11553"/>
                    </a:lnTo>
                    <a:lnTo>
                      <a:pt x="45788" y="10999"/>
                    </a:lnTo>
                    <a:lnTo>
                      <a:pt x="46052" y="10445"/>
                    </a:lnTo>
                    <a:lnTo>
                      <a:pt x="46237" y="9839"/>
                    </a:lnTo>
                    <a:lnTo>
                      <a:pt x="46369" y="9232"/>
                    </a:lnTo>
                    <a:lnTo>
                      <a:pt x="46474" y="8625"/>
                    </a:lnTo>
                    <a:lnTo>
                      <a:pt x="46500" y="7966"/>
                    </a:lnTo>
                    <a:lnTo>
                      <a:pt x="46474" y="7623"/>
                    </a:lnTo>
                    <a:lnTo>
                      <a:pt x="46448" y="7280"/>
                    </a:lnTo>
                    <a:lnTo>
                      <a:pt x="46421" y="6937"/>
                    </a:lnTo>
                    <a:lnTo>
                      <a:pt x="46342" y="6594"/>
                    </a:lnTo>
                    <a:lnTo>
                      <a:pt x="46289" y="6252"/>
                    </a:lnTo>
                    <a:lnTo>
                      <a:pt x="46184" y="5935"/>
                    </a:lnTo>
                    <a:lnTo>
                      <a:pt x="46078" y="5592"/>
                    </a:lnTo>
                    <a:lnTo>
                      <a:pt x="45947" y="5302"/>
                    </a:lnTo>
                    <a:lnTo>
                      <a:pt x="45815" y="4985"/>
                    </a:lnTo>
                    <a:lnTo>
                      <a:pt x="45656" y="4695"/>
                    </a:lnTo>
                    <a:lnTo>
                      <a:pt x="45498" y="4405"/>
                    </a:lnTo>
                    <a:lnTo>
                      <a:pt x="45314" y="4115"/>
                    </a:lnTo>
                    <a:lnTo>
                      <a:pt x="45129" y="3851"/>
                    </a:lnTo>
                    <a:lnTo>
                      <a:pt x="44918" y="3588"/>
                    </a:lnTo>
                    <a:lnTo>
                      <a:pt x="44470" y="3086"/>
                    </a:lnTo>
                    <a:lnTo>
                      <a:pt x="43968" y="2638"/>
                    </a:lnTo>
                    <a:lnTo>
                      <a:pt x="43705" y="2453"/>
                    </a:lnTo>
                    <a:lnTo>
                      <a:pt x="43441" y="2242"/>
                    </a:lnTo>
                    <a:lnTo>
                      <a:pt x="43177" y="2058"/>
                    </a:lnTo>
                    <a:lnTo>
                      <a:pt x="42887" y="1900"/>
                    </a:lnTo>
                    <a:lnTo>
                      <a:pt x="42571" y="1741"/>
                    </a:lnTo>
                    <a:lnTo>
                      <a:pt x="42280" y="1609"/>
                    </a:lnTo>
                    <a:lnTo>
                      <a:pt x="41964" y="1478"/>
                    </a:lnTo>
                    <a:lnTo>
                      <a:pt x="41647" y="1372"/>
                    </a:lnTo>
                    <a:lnTo>
                      <a:pt x="41305" y="1293"/>
                    </a:lnTo>
                    <a:lnTo>
                      <a:pt x="40988" y="1214"/>
                    </a:lnTo>
                    <a:lnTo>
                      <a:pt x="40645" y="1135"/>
                    </a:lnTo>
                    <a:lnTo>
                      <a:pt x="40302" y="1108"/>
                    </a:lnTo>
                    <a:lnTo>
                      <a:pt x="39933" y="1082"/>
                    </a:lnTo>
                    <a:lnTo>
                      <a:pt x="39590" y="1056"/>
                    </a:lnTo>
                    <a:lnTo>
                      <a:pt x="38957" y="1082"/>
                    </a:lnTo>
                    <a:lnTo>
                      <a:pt x="38377" y="1187"/>
                    </a:lnTo>
                    <a:lnTo>
                      <a:pt x="37770" y="1319"/>
                    </a:lnTo>
                    <a:lnTo>
                      <a:pt x="37190" y="1478"/>
                    </a:lnTo>
                    <a:lnTo>
                      <a:pt x="36636" y="1715"/>
                    </a:lnTo>
                    <a:lnTo>
                      <a:pt x="36109" y="2005"/>
                    </a:lnTo>
                    <a:lnTo>
                      <a:pt x="35607" y="2322"/>
                    </a:lnTo>
                    <a:lnTo>
                      <a:pt x="35133" y="2691"/>
                    </a:lnTo>
                    <a:lnTo>
                      <a:pt x="34500" y="2374"/>
                    </a:lnTo>
                    <a:lnTo>
                      <a:pt x="33867" y="2084"/>
                    </a:lnTo>
                    <a:lnTo>
                      <a:pt x="33234" y="1794"/>
                    </a:lnTo>
                    <a:lnTo>
                      <a:pt x="32574" y="1530"/>
                    </a:lnTo>
                    <a:lnTo>
                      <a:pt x="31915" y="1293"/>
                    </a:lnTo>
                    <a:lnTo>
                      <a:pt x="31256" y="1082"/>
                    </a:lnTo>
                    <a:lnTo>
                      <a:pt x="30596" y="871"/>
                    </a:lnTo>
                    <a:lnTo>
                      <a:pt x="29910" y="686"/>
                    </a:lnTo>
                    <a:lnTo>
                      <a:pt x="29225" y="528"/>
                    </a:lnTo>
                    <a:lnTo>
                      <a:pt x="28539" y="396"/>
                    </a:lnTo>
                    <a:lnTo>
                      <a:pt x="27853" y="264"/>
                    </a:lnTo>
                    <a:lnTo>
                      <a:pt x="27167" y="185"/>
                    </a:lnTo>
                    <a:lnTo>
                      <a:pt x="26482" y="106"/>
                    </a:lnTo>
                    <a:lnTo>
                      <a:pt x="25770" y="53"/>
                    </a:lnTo>
                    <a:lnTo>
                      <a:pt x="25057" y="27"/>
                    </a:lnTo>
                    <a:lnTo>
                      <a:pt x="24372" y="1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r" rtl="1"/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1228" name="Google Shape;1651;p70">
                <a:extLst>
                  <a:ext uri="{FF2B5EF4-FFF2-40B4-BE49-F238E27FC236}">
                    <a16:creationId xmlns:a16="http://schemas.microsoft.com/office/drawing/2014/main" id="{C2950D95-D0F7-C265-082C-63D9897773E2}"/>
                  </a:ext>
                </a:extLst>
              </p:cNvPr>
              <p:cNvSpPr/>
              <p:nvPr/>
            </p:nvSpPr>
            <p:spPr>
              <a:xfrm>
                <a:off x="5907475" y="3973475"/>
                <a:ext cx="1219225" cy="1245600"/>
              </a:xfrm>
              <a:custGeom>
                <a:avLst/>
                <a:gdLst/>
                <a:ahLst/>
                <a:cxnLst/>
                <a:rect l="l" t="t" r="r" b="b"/>
                <a:pathLst>
                  <a:path w="48769" h="49824" fill="none" extrusionOk="0">
                    <a:moveTo>
                      <a:pt x="9812" y="49823"/>
                    </a:moveTo>
                    <a:lnTo>
                      <a:pt x="9812" y="49823"/>
                    </a:lnTo>
                    <a:lnTo>
                      <a:pt x="9601" y="49797"/>
                    </a:lnTo>
                    <a:lnTo>
                      <a:pt x="9390" y="49744"/>
                    </a:lnTo>
                    <a:lnTo>
                      <a:pt x="9179" y="49665"/>
                    </a:lnTo>
                    <a:lnTo>
                      <a:pt x="8995" y="49560"/>
                    </a:lnTo>
                    <a:lnTo>
                      <a:pt x="8837" y="49428"/>
                    </a:lnTo>
                    <a:lnTo>
                      <a:pt x="8678" y="49243"/>
                    </a:lnTo>
                    <a:lnTo>
                      <a:pt x="8573" y="49058"/>
                    </a:lnTo>
                    <a:lnTo>
                      <a:pt x="8494" y="48847"/>
                    </a:lnTo>
                    <a:lnTo>
                      <a:pt x="3430" y="32917"/>
                    </a:lnTo>
                    <a:lnTo>
                      <a:pt x="3430" y="32917"/>
                    </a:lnTo>
                    <a:lnTo>
                      <a:pt x="3377" y="32706"/>
                    </a:lnTo>
                    <a:lnTo>
                      <a:pt x="3351" y="32495"/>
                    </a:lnTo>
                    <a:lnTo>
                      <a:pt x="3377" y="32257"/>
                    </a:lnTo>
                    <a:lnTo>
                      <a:pt x="3430" y="32046"/>
                    </a:lnTo>
                    <a:lnTo>
                      <a:pt x="3430" y="32046"/>
                    </a:lnTo>
                    <a:lnTo>
                      <a:pt x="2981" y="30965"/>
                    </a:lnTo>
                    <a:lnTo>
                      <a:pt x="2586" y="29857"/>
                    </a:lnTo>
                    <a:lnTo>
                      <a:pt x="2243" y="28723"/>
                    </a:lnTo>
                    <a:lnTo>
                      <a:pt x="1979" y="27589"/>
                    </a:lnTo>
                    <a:lnTo>
                      <a:pt x="1768" y="26429"/>
                    </a:lnTo>
                    <a:lnTo>
                      <a:pt x="1610" y="25242"/>
                    </a:lnTo>
                    <a:lnTo>
                      <a:pt x="1531" y="24055"/>
                    </a:lnTo>
                    <a:lnTo>
                      <a:pt x="1504" y="22868"/>
                    </a:lnTo>
                    <a:lnTo>
                      <a:pt x="1504" y="22868"/>
                    </a:lnTo>
                    <a:lnTo>
                      <a:pt x="1504" y="22103"/>
                    </a:lnTo>
                    <a:lnTo>
                      <a:pt x="1557" y="21338"/>
                    </a:lnTo>
                    <a:lnTo>
                      <a:pt x="1610" y="20547"/>
                    </a:lnTo>
                    <a:lnTo>
                      <a:pt x="1715" y="19808"/>
                    </a:lnTo>
                    <a:lnTo>
                      <a:pt x="1821" y="19043"/>
                    </a:lnTo>
                    <a:lnTo>
                      <a:pt x="1953" y="18305"/>
                    </a:lnTo>
                    <a:lnTo>
                      <a:pt x="2111" y="17540"/>
                    </a:lnTo>
                    <a:lnTo>
                      <a:pt x="2322" y="16802"/>
                    </a:lnTo>
                    <a:lnTo>
                      <a:pt x="2322" y="16802"/>
                    </a:lnTo>
                    <a:lnTo>
                      <a:pt x="2164" y="16802"/>
                    </a:lnTo>
                    <a:lnTo>
                      <a:pt x="2164" y="16802"/>
                    </a:lnTo>
                    <a:lnTo>
                      <a:pt x="1742" y="16802"/>
                    </a:lnTo>
                    <a:lnTo>
                      <a:pt x="1372" y="16722"/>
                    </a:lnTo>
                    <a:lnTo>
                      <a:pt x="1029" y="16643"/>
                    </a:lnTo>
                    <a:lnTo>
                      <a:pt x="739" y="16511"/>
                    </a:lnTo>
                    <a:lnTo>
                      <a:pt x="502" y="16327"/>
                    </a:lnTo>
                    <a:lnTo>
                      <a:pt x="317" y="16116"/>
                    </a:lnTo>
                    <a:lnTo>
                      <a:pt x="159" y="15852"/>
                    </a:lnTo>
                    <a:lnTo>
                      <a:pt x="54" y="15562"/>
                    </a:lnTo>
                    <a:lnTo>
                      <a:pt x="54" y="15562"/>
                    </a:lnTo>
                    <a:lnTo>
                      <a:pt x="27" y="15404"/>
                    </a:lnTo>
                    <a:lnTo>
                      <a:pt x="1" y="15245"/>
                    </a:lnTo>
                    <a:lnTo>
                      <a:pt x="1" y="15087"/>
                    </a:lnTo>
                    <a:lnTo>
                      <a:pt x="27" y="14929"/>
                    </a:lnTo>
                    <a:lnTo>
                      <a:pt x="80" y="14771"/>
                    </a:lnTo>
                    <a:lnTo>
                      <a:pt x="133" y="14612"/>
                    </a:lnTo>
                    <a:lnTo>
                      <a:pt x="185" y="14454"/>
                    </a:lnTo>
                    <a:lnTo>
                      <a:pt x="265" y="14296"/>
                    </a:lnTo>
                    <a:lnTo>
                      <a:pt x="265" y="14296"/>
                    </a:lnTo>
                    <a:lnTo>
                      <a:pt x="449" y="14085"/>
                    </a:lnTo>
                    <a:lnTo>
                      <a:pt x="660" y="13874"/>
                    </a:lnTo>
                    <a:lnTo>
                      <a:pt x="924" y="13689"/>
                    </a:lnTo>
                    <a:lnTo>
                      <a:pt x="1293" y="13505"/>
                    </a:lnTo>
                    <a:lnTo>
                      <a:pt x="1742" y="13294"/>
                    </a:lnTo>
                    <a:lnTo>
                      <a:pt x="2322" y="13109"/>
                    </a:lnTo>
                    <a:lnTo>
                      <a:pt x="3008" y="12924"/>
                    </a:lnTo>
                    <a:lnTo>
                      <a:pt x="3852" y="12740"/>
                    </a:lnTo>
                    <a:lnTo>
                      <a:pt x="3852" y="12740"/>
                    </a:lnTo>
                    <a:lnTo>
                      <a:pt x="4247" y="12001"/>
                    </a:lnTo>
                    <a:lnTo>
                      <a:pt x="4643" y="11289"/>
                    </a:lnTo>
                    <a:lnTo>
                      <a:pt x="5091" y="10577"/>
                    </a:lnTo>
                    <a:lnTo>
                      <a:pt x="5566" y="9865"/>
                    </a:lnTo>
                    <a:lnTo>
                      <a:pt x="6041" y="9179"/>
                    </a:lnTo>
                    <a:lnTo>
                      <a:pt x="6568" y="8520"/>
                    </a:lnTo>
                    <a:lnTo>
                      <a:pt x="7096" y="7887"/>
                    </a:lnTo>
                    <a:lnTo>
                      <a:pt x="7650" y="7280"/>
                    </a:lnTo>
                    <a:lnTo>
                      <a:pt x="8230" y="6674"/>
                    </a:lnTo>
                    <a:lnTo>
                      <a:pt x="8837" y="6093"/>
                    </a:lnTo>
                    <a:lnTo>
                      <a:pt x="9470" y="5539"/>
                    </a:lnTo>
                    <a:lnTo>
                      <a:pt x="10103" y="5012"/>
                    </a:lnTo>
                    <a:lnTo>
                      <a:pt x="10762" y="4484"/>
                    </a:lnTo>
                    <a:lnTo>
                      <a:pt x="11448" y="4010"/>
                    </a:lnTo>
                    <a:lnTo>
                      <a:pt x="12133" y="3535"/>
                    </a:lnTo>
                    <a:lnTo>
                      <a:pt x="12872" y="3113"/>
                    </a:lnTo>
                    <a:lnTo>
                      <a:pt x="12898" y="2955"/>
                    </a:lnTo>
                    <a:lnTo>
                      <a:pt x="12898" y="2955"/>
                    </a:lnTo>
                    <a:lnTo>
                      <a:pt x="12977" y="2744"/>
                    </a:lnTo>
                    <a:lnTo>
                      <a:pt x="13083" y="2533"/>
                    </a:lnTo>
                    <a:lnTo>
                      <a:pt x="13215" y="2348"/>
                    </a:lnTo>
                    <a:lnTo>
                      <a:pt x="13373" y="2190"/>
                    </a:lnTo>
                    <a:lnTo>
                      <a:pt x="13558" y="2084"/>
                    </a:lnTo>
                    <a:lnTo>
                      <a:pt x="13769" y="1979"/>
                    </a:lnTo>
                    <a:lnTo>
                      <a:pt x="13980" y="1926"/>
                    </a:lnTo>
                    <a:lnTo>
                      <a:pt x="14217" y="1900"/>
                    </a:lnTo>
                    <a:lnTo>
                      <a:pt x="14243" y="1900"/>
                    </a:lnTo>
                    <a:lnTo>
                      <a:pt x="14243" y="1900"/>
                    </a:lnTo>
                    <a:lnTo>
                      <a:pt x="14428" y="1900"/>
                    </a:lnTo>
                    <a:lnTo>
                      <a:pt x="14586" y="1926"/>
                    </a:lnTo>
                    <a:lnTo>
                      <a:pt x="14745" y="1979"/>
                    </a:lnTo>
                    <a:lnTo>
                      <a:pt x="14903" y="2058"/>
                    </a:lnTo>
                    <a:lnTo>
                      <a:pt x="14903" y="2058"/>
                    </a:lnTo>
                    <a:lnTo>
                      <a:pt x="15457" y="1820"/>
                    </a:lnTo>
                    <a:lnTo>
                      <a:pt x="16011" y="1583"/>
                    </a:lnTo>
                    <a:lnTo>
                      <a:pt x="16591" y="1372"/>
                    </a:lnTo>
                    <a:lnTo>
                      <a:pt x="17171" y="1161"/>
                    </a:lnTo>
                    <a:lnTo>
                      <a:pt x="17751" y="976"/>
                    </a:lnTo>
                    <a:lnTo>
                      <a:pt x="18332" y="818"/>
                    </a:lnTo>
                    <a:lnTo>
                      <a:pt x="18912" y="660"/>
                    </a:lnTo>
                    <a:lnTo>
                      <a:pt x="19519" y="528"/>
                    </a:lnTo>
                    <a:lnTo>
                      <a:pt x="20099" y="396"/>
                    </a:lnTo>
                    <a:lnTo>
                      <a:pt x="20705" y="291"/>
                    </a:lnTo>
                    <a:lnTo>
                      <a:pt x="21312" y="212"/>
                    </a:lnTo>
                    <a:lnTo>
                      <a:pt x="21919" y="132"/>
                    </a:lnTo>
                    <a:lnTo>
                      <a:pt x="22525" y="80"/>
                    </a:lnTo>
                    <a:lnTo>
                      <a:pt x="23132" y="27"/>
                    </a:lnTo>
                    <a:lnTo>
                      <a:pt x="23739" y="1"/>
                    </a:lnTo>
                    <a:lnTo>
                      <a:pt x="24372" y="1"/>
                    </a:lnTo>
                    <a:lnTo>
                      <a:pt x="24372" y="1"/>
                    </a:lnTo>
                    <a:lnTo>
                      <a:pt x="25057" y="27"/>
                    </a:lnTo>
                    <a:lnTo>
                      <a:pt x="25770" y="53"/>
                    </a:lnTo>
                    <a:lnTo>
                      <a:pt x="26482" y="106"/>
                    </a:lnTo>
                    <a:lnTo>
                      <a:pt x="27167" y="185"/>
                    </a:lnTo>
                    <a:lnTo>
                      <a:pt x="27853" y="264"/>
                    </a:lnTo>
                    <a:lnTo>
                      <a:pt x="28539" y="396"/>
                    </a:lnTo>
                    <a:lnTo>
                      <a:pt x="29225" y="528"/>
                    </a:lnTo>
                    <a:lnTo>
                      <a:pt x="29910" y="686"/>
                    </a:lnTo>
                    <a:lnTo>
                      <a:pt x="30596" y="871"/>
                    </a:lnTo>
                    <a:lnTo>
                      <a:pt x="31256" y="1082"/>
                    </a:lnTo>
                    <a:lnTo>
                      <a:pt x="31915" y="1293"/>
                    </a:lnTo>
                    <a:lnTo>
                      <a:pt x="32574" y="1530"/>
                    </a:lnTo>
                    <a:lnTo>
                      <a:pt x="33234" y="1794"/>
                    </a:lnTo>
                    <a:lnTo>
                      <a:pt x="33867" y="2084"/>
                    </a:lnTo>
                    <a:lnTo>
                      <a:pt x="34500" y="2374"/>
                    </a:lnTo>
                    <a:lnTo>
                      <a:pt x="35133" y="2691"/>
                    </a:lnTo>
                    <a:lnTo>
                      <a:pt x="35133" y="2691"/>
                    </a:lnTo>
                    <a:lnTo>
                      <a:pt x="35607" y="2322"/>
                    </a:lnTo>
                    <a:lnTo>
                      <a:pt x="36109" y="2005"/>
                    </a:lnTo>
                    <a:lnTo>
                      <a:pt x="36636" y="1715"/>
                    </a:lnTo>
                    <a:lnTo>
                      <a:pt x="37190" y="1478"/>
                    </a:lnTo>
                    <a:lnTo>
                      <a:pt x="37770" y="1319"/>
                    </a:lnTo>
                    <a:lnTo>
                      <a:pt x="38377" y="1187"/>
                    </a:lnTo>
                    <a:lnTo>
                      <a:pt x="38957" y="1082"/>
                    </a:lnTo>
                    <a:lnTo>
                      <a:pt x="39590" y="1056"/>
                    </a:lnTo>
                    <a:lnTo>
                      <a:pt x="39590" y="1056"/>
                    </a:lnTo>
                    <a:lnTo>
                      <a:pt x="39933" y="1082"/>
                    </a:lnTo>
                    <a:lnTo>
                      <a:pt x="40302" y="1108"/>
                    </a:lnTo>
                    <a:lnTo>
                      <a:pt x="40645" y="1135"/>
                    </a:lnTo>
                    <a:lnTo>
                      <a:pt x="40988" y="1214"/>
                    </a:lnTo>
                    <a:lnTo>
                      <a:pt x="41305" y="1293"/>
                    </a:lnTo>
                    <a:lnTo>
                      <a:pt x="41647" y="1372"/>
                    </a:lnTo>
                    <a:lnTo>
                      <a:pt x="41964" y="1478"/>
                    </a:lnTo>
                    <a:lnTo>
                      <a:pt x="42280" y="1609"/>
                    </a:lnTo>
                    <a:lnTo>
                      <a:pt x="42571" y="1741"/>
                    </a:lnTo>
                    <a:lnTo>
                      <a:pt x="42887" y="1900"/>
                    </a:lnTo>
                    <a:lnTo>
                      <a:pt x="43177" y="2058"/>
                    </a:lnTo>
                    <a:lnTo>
                      <a:pt x="43441" y="2242"/>
                    </a:lnTo>
                    <a:lnTo>
                      <a:pt x="43705" y="2453"/>
                    </a:lnTo>
                    <a:lnTo>
                      <a:pt x="43968" y="2638"/>
                    </a:lnTo>
                    <a:lnTo>
                      <a:pt x="44470" y="3086"/>
                    </a:lnTo>
                    <a:lnTo>
                      <a:pt x="44918" y="3588"/>
                    </a:lnTo>
                    <a:lnTo>
                      <a:pt x="45129" y="3851"/>
                    </a:lnTo>
                    <a:lnTo>
                      <a:pt x="45314" y="4115"/>
                    </a:lnTo>
                    <a:lnTo>
                      <a:pt x="45498" y="4405"/>
                    </a:lnTo>
                    <a:lnTo>
                      <a:pt x="45656" y="4695"/>
                    </a:lnTo>
                    <a:lnTo>
                      <a:pt x="45815" y="4985"/>
                    </a:lnTo>
                    <a:lnTo>
                      <a:pt x="45947" y="5302"/>
                    </a:lnTo>
                    <a:lnTo>
                      <a:pt x="46078" y="5592"/>
                    </a:lnTo>
                    <a:lnTo>
                      <a:pt x="46184" y="5935"/>
                    </a:lnTo>
                    <a:lnTo>
                      <a:pt x="46289" y="6252"/>
                    </a:lnTo>
                    <a:lnTo>
                      <a:pt x="46342" y="6594"/>
                    </a:lnTo>
                    <a:lnTo>
                      <a:pt x="46421" y="6937"/>
                    </a:lnTo>
                    <a:lnTo>
                      <a:pt x="46448" y="7280"/>
                    </a:lnTo>
                    <a:lnTo>
                      <a:pt x="46474" y="7623"/>
                    </a:lnTo>
                    <a:lnTo>
                      <a:pt x="46500" y="7966"/>
                    </a:lnTo>
                    <a:lnTo>
                      <a:pt x="46500" y="7966"/>
                    </a:lnTo>
                    <a:lnTo>
                      <a:pt x="46474" y="8625"/>
                    </a:lnTo>
                    <a:lnTo>
                      <a:pt x="46369" y="9232"/>
                    </a:lnTo>
                    <a:lnTo>
                      <a:pt x="46237" y="9839"/>
                    </a:lnTo>
                    <a:lnTo>
                      <a:pt x="46052" y="10445"/>
                    </a:lnTo>
                    <a:lnTo>
                      <a:pt x="45788" y="10999"/>
                    </a:lnTo>
                    <a:lnTo>
                      <a:pt x="45498" y="11553"/>
                    </a:lnTo>
                    <a:lnTo>
                      <a:pt x="45155" y="12054"/>
                    </a:lnTo>
                    <a:lnTo>
                      <a:pt x="44760" y="12555"/>
                    </a:lnTo>
                    <a:lnTo>
                      <a:pt x="44760" y="12555"/>
                    </a:lnTo>
                    <a:lnTo>
                      <a:pt x="45208" y="13452"/>
                    </a:lnTo>
                    <a:lnTo>
                      <a:pt x="45604" y="14401"/>
                    </a:lnTo>
                    <a:lnTo>
                      <a:pt x="45947" y="15325"/>
                    </a:lnTo>
                    <a:lnTo>
                      <a:pt x="46263" y="16300"/>
                    </a:lnTo>
                    <a:lnTo>
                      <a:pt x="46527" y="17250"/>
                    </a:lnTo>
                    <a:lnTo>
                      <a:pt x="46764" y="18226"/>
                    </a:lnTo>
                    <a:lnTo>
                      <a:pt x="46923" y="19228"/>
                    </a:lnTo>
                    <a:lnTo>
                      <a:pt x="47081" y="20230"/>
                    </a:lnTo>
                    <a:lnTo>
                      <a:pt x="47081" y="20230"/>
                    </a:lnTo>
                    <a:lnTo>
                      <a:pt x="47397" y="20521"/>
                    </a:lnTo>
                    <a:lnTo>
                      <a:pt x="47714" y="20811"/>
                    </a:lnTo>
                    <a:lnTo>
                      <a:pt x="48030" y="21127"/>
                    </a:lnTo>
                    <a:lnTo>
                      <a:pt x="48268" y="21470"/>
                    </a:lnTo>
                    <a:lnTo>
                      <a:pt x="48505" y="21839"/>
                    </a:lnTo>
                    <a:lnTo>
                      <a:pt x="48584" y="22024"/>
                    </a:lnTo>
                    <a:lnTo>
                      <a:pt x="48663" y="22235"/>
                    </a:lnTo>
                    <a:lnTo>
                      <a:pt x="48716" y="22446"/>
                    </a:lnTo>
                    <a:lnTo>
                      <a:pt x="48742" y="22657"/>
                    </a:lnTo>
                    <a:lnTo>
                      <a:pt x="48769" y="22868"/>
                    </a:lnTo>
                    <a:lnTo>
                      <a:pt x="48769" y="23105"/>
                    </a:lnTo>
                    <a:lnTo>
                      <a:pt x="48769" y="23105"/>
                    </a:lnTo>
                    <a:lnTo>
                      <a:pt x="48742" y="23343"/>
                    </a:lnTo>
                    <a:lnTo>
                      <a:pt x="48690" y="23606"/>
                    </a:lnTo>
                    <a:lnTo>
                      <a:pt x="48584" y="23897"/>
                    </a:lnTo>
                    <a:lnTo>
                      <a:pt x="48426" y="24160"/>
                    </a:lnTo>
                    <a:lnTo>
                      <a:pt x="48347" y="24319"/>
                    </a:lnTo>
                    <a:lnTo>
                      <a:pt x="48215" y="24450"/>
                    </a:lnTo>
                    <a:lnTo>
                      <a:pt x="48083" y="24582"/>
                    </a:lnTo>
                    <a:lnTo>
                      <a:pt x="47951" y="24688"/>
                    </a:lnTo>
                    <a:lnTo>
                      <a:pt x="47767" y="24820"/>
                    </a:lnTo>
                    <a:lnTo>
                      <a:pt x="47582" y="24925"/>
                    </a:lnTo>
                    <a:lnTo>
                      <a:pt x="47345" y="25004"/>
                    </a:lnTo>
                    <a:lnTo>
                      <a:pt x="47107" y="25110"/>
                    </a:lnTo>
                    <a:lnTo>
                      <a:pt x="47107" y="25110"/>
                    </a:lnTo>
                    <a:lnTo>
                      <a:pt x="46975" y="26218"/>
                    </a:lnTo>
                    <a:lnTo>
                      <a:pt x="46791" y="27325"/>
                    </a:lnTo>
                    <a:lnTo>
                      <a:pt x="46791" y="27325"/>
                    </a:lnTo>
                    <a:lnTo>
                      <a:pt x="46632" y="28090"/>
                    </a:lnTo>
                    <a:lnTo>
                      <a:pt x="46448" y="28829"/>
                    </a:lnTo>
                    <a:lnTo>
                      <a:pt x="46237" y="29567"/>
                    </a:lnTo>
                    <a:lnTo>
                      <a:pt x="45999" y="30279"/>
                    </a:lnTo>
                    <a:lnTo>
                      <a:pt x="45736" y="31018"/>
                    </a:lnTo>
                    <a:lnTo>
                      <a:pt x="45445" y="31730"/>
                    </a:lnTo>
                    <a:lnTo>
                      <a:pt x="45129" y="32416"/>
                    </a:lnTo>
                    <a:lnTo>
                      <a:pt x="44786" y="33128"/>
                    </a:lnTo>
                    <a:lnTo>
                      <a:pt x="44786" y="33128"/>
                    </a:lnTo>
                    <a:lnTo>
                      <a:pt x="44364" y="33945"/>
                    </a:lnTo>
                    <a:lnTo>
                      <a:pt x="43916" y="34710"/>
                    </a:lnTo>
                    <a:lnTo>
                      <a:pt x="43916" y="34710"/>
                    </a:lnTo>
                    <a:lnTo>
                      <a:pt x="43388" y="35528"/>
                    </a:lnTo>
                    <a:lnTo>
                      <a:pt x="42861" y="36319"/>
                    </a:lnTo>
                    <a:lnTo>
                      <a:pt x="42280" y="37058"/>
                    </a:lnTo>
                    <a:lnTo>
                      <a:pt x="41674" y="37796"/>
                    </a:lnTo>
                    <a:lnTo>
                      <a:pt x="41542" y="37928"/>
                    </a:lnTo>
                    <a:lnTo>
                      <a:pt x="41542" y="37928"/>
                    </a:lnTo>
                    <a:lnTo>
                      <a:pt x="41463" y="38060"/>
                    </a:lnTo>
                    <a:lnTo>
                      <a:pt x="41463" y="38060"/>
                    </a:lnTo>
                    <a:lnTo>
                      <a:pt x="40724" y="38825"/>
                    </a:lnTo>
                    <a:lnTo>
                      <a:pt x="39959" y="39563"/>
                    </a:lnTo>
                    <a:lnTo>
                      <a:pt x="39168" y="40276"/>
                    </a:lnTo>
                    <a:lnTo>
                      <a:pt x="38351" y="40961"/>
                    </a:lnTo>
                    <a:lnTo>
                      <a:pt x="37507" y="41568"/>
                    </a:lnTo>
                    <a:lnTo>
                      <a:pt x="36610" y="42175"/>
                    </a:lnTo>
                    <a:lnTo>
                      <a:pt x="35713" y="42728"/>
                    </a:lnTo>
                    <a:lnTo>
                      <a:pt x="34763" y="43230"/>
                    </a:lnTo>
                    <a:lnTo>
                      <a:pt x="34763" y="43230"/>
                    </a:lnTo>
                    <a:lnTo>
                      <a:pt x="34711" y="43256"/>
                    </a:lnTo>
                    <a:lnTo>
                      <a:pt x="34711" y="43256"/>
                    </a:lnTo>
                    <a:lnTo>
                      <a:pt x="34104" y="43546"/>
                    </a:lnTo>
                    <a:lnTo>
                      <a:pt x="33471" y="43836"/>
                    </a:lnTo>
                    <a:lnTo>
                      <a:pt x="32864" y="44100"/>
                    </a:lnTo>
                    <a:lnTo>
                      <a:pt x="32231" y="44337"/>
                    </a:lnTo>
                    <a:lnTo>
                      <a:pt x="31598" y="44548"/>
                    </a:lnTo>
                    <a:lnTo>
                      <a:pt x="30965" y="44759"/>
                    </a:lnTo>
                    <a:lnTo>
                      <a:pt x="30332" y="44944"/>
                    </a:lnTo>
                    <a:lnTo>
                      <a:pt x="29699" y="45102"/>
                    </a:lnTo>
                    <a:lnTo>
                      <a:pt x="29040" y="45260"/>
                    </a:lnTo>
                    <a:lnTo>
                      <a:pt x="28381" y="45392"/>
                    </a:lnTo>
                    <a:lnTo>
                      <a:pt x="27721" y="45498"/>
                    </a:lnTo>
                    <a:lnTo>
                      <a:pt x="27062" y="45577"/>
                    </a:lnTo>
                    <a:lnTo>
                      <a:pt x="26403" y="45630"/>
                    </a:lnTo>
                    <a:lnTo>
                      <a:pt x="25717" y="45682"/>
                    </a:lnTo>
                    <a:lnTo>
                      <a:pt x="25031" y="45709"/>
                    </a:lnTo>
                    <a:lnTo>
                      <a:pt x="24372" y="45735"/>
                    </a:lnTo>
                    <a:lnTo>
                      <a:pt x="24372" y="45735"/>
                    </a:lnTo>
                    <a:lnTo>
                      <a:pt x="23686" y="45709"/>
                    </a:lnTo>
                    <a:lnTo>
                      <a:pt x="23026" y="45682"/>
                    </a:lnTo>
                    <a:lnTo>
                      <a:pt x="10234" y="49771"/>
                    </a:lnTo>
                    <a:lnTo>
                      <a:pt x="10234" y="49771"/>
                    </a:lnTo>
                    <a:lnTo>
                      <a:pt x="10023" y="49797"/>
                    </a:lnTo>
                    <a:lnTo>
                      <a:pt x="9812" y="49823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r" rtl="1"/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1229" name="Google Shape;1652;p70">
                <a:extLst>
                  <a:ext uri="{FF2B5EF4-FFF2-40B4-BE49-F238E27FC236}">
                    <a16:creationId xmlns:a16="http://schemas.microsoft.com/office/drawing/2014/main" id="{0A7B822D-DEBA-D52E-E044-DAE3134323FA}"/>
                  </a:ext>
                </a:extLst>
              </p:cNvPr>
              <p:cNvSpPr/>
              <p:nvPr/>
            </p:nvSpPr>
            <p:spPr>
              <a:xfrm>
                <a:off x="5979350" y="4008425"/>
                <a:ext cx="1074175" cy="1073500"/>
              </a:xfrm>
              <a:custGeom>
                <a:avLst/>
                <a:gdLst/>
                <a:ahLst/>
                <a:cxnLst/>
                <a:rect l="l" t="t" r="r" b="b"/>
                <a:pathLst>
                  <a:path w="42967" h="42940" extrusionOk="0">
                    <a:moveTo>
                      <a:pt x="20679" y="0"/>
                    </a:moveTo>
                    <a:lnTo>
                      <a:pt x="19861" y="53"/>
                    </a:lnTo>
                    <a:lnTo>
                      <a:pt x="19070" y="132"/>
                    </a:lnTo>
                    <a:lnTo>
                      <a:pt x="18279" y="238"/>
                    </a:lnTo>
                    <a:lnTo>
                      <a:pt x="17514" y="370"/>
                    </a:lnTo>
                    <a:lnTo>
                      <a:pt x="16749" y="528"/>
                    </a:lnTo>
                    <a:lnTo>
                      <a:pt x="15984" y="713"/>
                    </a:lnTo>
                    <a:lnTo>
                      <a:pt x="15246" y="924"/>
                    </a:lnTo>
                    <a:lnTo>
                      <a:pt x="14507" y="1161"/>
                    </a:lnTo>
                    <a:lnTo>
                      <a:pt x="13769" y="1425"/>
                    </a:lnTo>
                    <a:lnTo>
                      <a:pt x="13057" y="1715"/>
                    </a:lnTo>
                    <a:lnTo>
                      <a:pt x="12371" y="2031"/>
                    </a:lnTo>
                    <a:lnTo>
                      <a:pt x="11685" y="2348"/>
                    </a:lnTo>
                    <a:lnTo>
                      <a:pt x="11026" y="2717"/>
                    </a:lnTo>
                    <a:lnTo>
                      <a:pt x="10366" y="3113"/>
                    </a:lnTo>
                    <a:lnTo>
                      <a:pt x="9707" y="3508"/>
                    </a:lnTo>
                    <a:lnTo>
                      <a:pt x="9100" y="3930"/>
                    </a:lnTo>
                    <a:lnTo>
                      <a:pt x="8494" y="4379"/>
                    </a:lnTo>
                    <a:lnTo>
                      <a:pt x="7887" y="4854"/>
                    </a:lnTo>
                    <a:lnTo>
                      <a:pt x="7307" y="5328"/>
                    </a:lnTo>
                    <a:lnTo>
                      <a:pt x="6753" y="5856"/>
                    </a:lnTo>
                    <a:lnTo>
                      <a:pt x="6225" y="6383"/>
                    </a:lnTo>
                    <a:lnTo>
                      <a:pt x="5698" y="6911"/>
                    </a:lnTo>
                    <a:lnTo>
                      <a:pt x="5197" y="7491"/>
                    </a:lnTo>
                    <a:lnTo>
                      <a:pt x="4722" y="8071"/>
                    </a:lnTo>
                    <a:lnTo>
                      <a:pt x="4247" y="8652"/>
                    </a:lnTo>
                    <a:lnTo>
                      <a:pt x="3799" y="9285"/>
                    </a:lnTo>
                    <a:lnTo>
                      <a:pt x="3377" y="9918"/>
                    </a:lnTo>
                    <a:lnTo>
                      <a:pt x="2981" y="10551"/>
                    </a:lnTo>
                    <a:lnTo>
                      <a:pt x="2612" y="11210"/>
                    </a:lnTo>
                    <a:lnTo>
                      <a:pt x="2269" y="11896"/>
                    </a:lnTo>
                    <a:lnTo>
                      <a:pt x="1926" y="12581"/>
                    </a:lnTo>
                    <a:lnTo>
                      <a:pt x="1662" y="13214"/>
                    </a:lnTo>
                    <a:lnTo>
                      <a:pt x="1425" y="13847"/>
                    </a:lnTo>
                    <a:lnTo>
                      <a:pt x="1082" y="14744"/>
                    </a:lnTo>
                    <a:lnTo>
                      <a:pt x="818" y="15641"/>
                    </a:lnTo>
                    <a:lnTo>
                      <a:pt x="581" y="16590"/>
                    </a:lnTo>
                    <a:lnTo>
                      <a:pt x="370" y="17540"/>
                    </a:lnTo>
                    <a:lnTo>
                      <a:pt x="212" y="18489"/>
                    </a:lnTo>
                    <a:lnTo>
                      <a:pt x="106" y="19465"/>
                    </a:lnTo>
                    <a:lnTo>
                      <a:pt x="27" y="20468"/>
                    </a:lnTo>
                    <a:lnTo>
                      <a:pt x="1" y="21470"/>
                    </a:lnTo>
                    <a:lnTo>
                      <a:pt x="27" y="22472"/>
                    </a:lnTo>
                    <a:lnTo>
                      <a:pt x="106" y="23474"/>
                    </a:lnTo>
                    <a:lnTo>
                      <a:pt x="212" y="24477"/>
                    </a:lnTo>
                    <a:lnTo>
                      <a:pt x="370" y="25426"/>
                    </a:lnTo>
                    <a:lnTo>
                      <a:pt x="581" y="26402"/>
                    </a:lnTo>
                    <a:lnTo>
                      <a:pt x="818" y="27325"/>
                    </a:lnTo>
                    <a:lnTo>
                      <a:pt x="1109" y="28248"/>
                    </a:lnTo>
                    <a:lnTo>
                      <a:pt x="1425" y="29171"/>
                    </a:lnTo>
                    <a:lnTo>
                      <a:pt x="1794" y="30042"/>
                    </a:lnTo>
                    <a:lnTo>
                      <a:pt x="2190" y="30912"/>
                    </a:lnTo>
                    <a:lnTo>
                      <a:pt x="2638" y="31756"/>
                    </a:lnTo>
                    <a:lnTo>
                      <a:pt x="3113" y="32574"/>
                    </a:lnTo>
                    <a:lnTo>
                      <a:pt x="3614" y="33391"/>
                    </a:lnTo>
                    <a:lnTo>
                      <a:pt x="4168" y="34156"/>
                    </a:lnTo>
                    <a:lnTo>
                      <a:pt x="4748" y="34895"/>
                    </a:lnTo>
                    <a:lnTo>
                      <a:pt x="5355" y="35633"/>
                    </a:lnTo>
                    <a:lnTo>
                      <a:pt x="5988" y="36319"/>
                    </a:lnTo>
                    <a:lnTo>
                      <a:pt x="6647" y="36979"/>
                    </a:lnTo>
                    <a:lnTo>
                      <a:pt x="7333" y="37638"/>
                    </a:lnTo>
                    <a:lnTo>
                      <a:pt x="8072" y="38218"/>
                    </a:lnTo>
                    <a:lnTo>
                      <a:pt x="8810" y="38798"/>
                    </a:lnTo>
                    <a:lnTo>
                      <a:pt x="9601" y="39352"/>
                    </a:lnTo>
                    <a:lnTo>
                      <a:pt x="10393" y="39853"/>
                    </a:lnTo>
                    <a:lnTo>
                      <a:pt x="11210" y="40328"/>
                    </a:lnTo>
                    <a:lnTo>
                      <a:pt x="12054" y="40777"/>
                    </a:lnTo>
                    <a:lnTo>
                      <a:pt x="12925" y="41172"/>
                    </a:lnTo>
                    <a:lnTo>
                      <a:pt x="13821" y="41515"/>
                    </a:lnTo>
                    <a:lnTo>
                      <a:pt x="14718" y="41858"/>
                    </a:lnTo>
                    <a:lnTo>
                      <a:pt x="15641" y="42122"/>
                    </a:lnTo>
                    <a:lnTo>
                      <a:pt x="16591" y="42385"/>
                    </a:lnTo>
                    <a:lnTo>
                      <a:pt x="17540" y="42570"/>
                    </a:lnTo>
                    <a:lnTo>
                      <a:pt x="18516" y="42728"/>
                    </a:lnTo>
                    <a:lnTo>
                      <a:pt x="19255" y="42834"/>
                    </a:lnTo>
                    <a:lnTo>
                      <a:pt x="19993" y="42887"/>
                    </a:lnTo>
                    <a:lnTo>
                      <a:pt x="20732" y="42939"/>
                    </a:lnTo>
                    <a:lnTo>
                      <a:pt x="22130" y="42939"/>
                    </a:lnTo>
                    <a:lnTo>
                      <a:pt x="22789" y="42913"/>
                    </a:lnTo>
                    <a:lnTo>
                      <a:pt x="23422" y="42860"/>
                    </a:lnTo>
                    <a:lnTo>
                      <a:pt x="24055" y="42781"/>
                    </a:lnTo>
                    <a:lnTo>
                      <a:pt x="24688" y="42702"/>
                    </a:lnTo>
                    <a:lnTo>
                      <a:pt x="25321" y="42596"/>
                    </a:lnTo>
                    <a:lnTo>
                      <a:pt x="25954" y="42465"/>
                    </a:lnTo>
                    <a:lnTo>
                      <a:pt x="26561" y="42333"/>
                    </a:lnTo>
                    <a:lnTo>
                      <a:pt x="27167" y="42174"/>
                    </a:lnTo>
                    <a:lnTo>
                      <a:pt x="27774" y="42016"/>
                    </a:lnTo>
                    <a:lnTo>
                      <a:pt x="28354" y="41805"/>
                    </a:lnTo>
                    <a:lnTo>
                      <a:pt x="28934" y="41621"/>
                    </a:lnTo>
                    <a:lnTo>
                      <a:pt x="29515" y="41383"/>
                    </a:lnTo>
                    <a:lnTo>
                      <a:pt x="30095" y="41146"/>
                    </a:lnTo>
                    <a:lnTo>
                      <a:pt x="30649" y="40882"/>
                    </a:lnTo>
                    <a:lnTo>
                      <a:pt x="31203" y="40618"/>
                    </a:lnTo>
                    <a:lnTo>
                      <a:pt x="32099" y="40144"/>
                    </a:lnTo>
                    <a:lnTo>
                      <a:pt x="32970" y="39616"/>
                    </a:lnTo>
                    <a:lnTo>
                      <a:pt x="33788" y="39062"/>
                    </a:lnTo>
                    <a:lnTo>
                      <a:pt x="34605" y="38456"/>
                    </a:lnTo>
                    <a:lnTo>
                      <a:pt x="35396" y="37823"/>
                    </a:lnTo>
                    <a:lnTo>
                      <a:pt x="36135" y="37163"/>
                    </a:lnTo>
                    <a:lnTo>
                      <a:pt x="36847" y="36451"/>
                    </a:lnTo>
                    <a:lnTo>
                      <a:pt x="37533" y="35713"/>
                    </a:lnTo>
                    <a:lnTo>
                      <a:pt x="37612" y="35633"/>
                    </a:lnTo>
                    <a:lnTo>
                      <a:pt x="37744" y="35502"/>
                    </a:lnTo>
                    <a:lnTo>
                      <a:pt x="38324" y="34789"/>
                    </a:lnTo>
                    <a:lnTo>
                      <a:pt x="38852" y="34077"/>
                    </a:lnTo>
                    <a:lnTo>
                      <a:pt x="39379" y="33365"/>
                    </a:lnTo>
                    <a:lnTo>
                      <a:pt x="39854" y="32600"/>
                    </a:lnTo>
                    <a:lnTo>
                      <a:pt x="40276" y="31862"/>
                    </a:lnTo>
                    <a:lnTo>
                      <a:pt x="40671" y="31097"/>
                    </a:lnTo>
                    <a:lnTo>
                      <a:pt x="40988" y="30464"/>
                    </a:lnTo>
                    <a:lnTo>
                      <a:pt x="41278" y="29804"/>
                    </a:lnTo>
                    <a:lnTo>
                      <a:pt x="41542" y="29145"/>
                    </a:lnTo>
                    <a:lnTo>
                      <a:pt x="41779" y="28459"/>
                    </a:lnTo>
                    <a:lnTo>
                      <a:pt x="42017" y="27774"/>
                    </a:lnTo>
                    <a:lnTo>
                      <a:pt x="42228" y="27088"/>
                    </a:lnTo>
                    <a:lnTo>
                      <a:pt x="42386" y="26376"/>
                    </a:lnTo>
                    <a:lnTo>
                      <a:pt x="42544" y="25664"/>
                    </a:lnTo>
                    <a:lnTo>
                      <a:pt x="42729" y="24635"/>
                    </a:lnTo>
                    <a:lnTo>
                      <a:pt x="42861" y="23606"/>
                    </a:lnTo>
                    <a:lnTo>
                      <a:pt x="42940" y="22551"/>
                    </a:lnTo>
                    <a:lnTo>
                      <a:pt x="42966" y="21470"/>
                    </a:lnTo>
                    <a:lnTo>
                      <a:pt x="42940" y="20362"/>
                    </a:lnTo>
                    <a:lnTo>
                      <a:pt x="42834" y="19281"/>
                    </a:lnTo>
                    <a:lnTo>
                      <a:pt x="42702" y="18199"/>
                    </a:lnTo>
                    <a:lnTo>
                      <a:pt x="42518" y="17144"/>
                    </a:lnTo>
                    <a:lnTo>
                      <a:pt x="42280" y="16116"/>
                    </a:lnTo>
                    <a:lnTo>
                      <a:pt x="41990" y="15087"/>
                    </a:lnTo>
                    <a:lnTo>
                      <a:pt x="41647" y="14085"/>
                    </a:lnTo>
                    <a:lnTo>
                      <a:pt x="41278" y="13109"/>
                    </a:lnTo>
                    <a:lnTo>
                      <a:pt x="40830" y="12159"/>
                    </a:lnTo>
                    <a:lnTo>
                      <a:pt x="40355" y="11236"/>
                    </a:lnTo>
                    <a:lnTo>
                      <a:pt x="39854" y="10340"/>
                    </a:lnTo>
                    <a:lnTo>
                      <a:pt x="39300" y="9469"/>
                    </a:lnTo>
                    <a:lnTo>
                      <a:pt x="38693" y="8625"/>
                    </a:lnTo>
                    <a:lnTo>
                      <a:pt x="38060" y="7808"/>
                    </a:lnTo>
                    <a:lnTo>
                      <a:pt x="37375" y="7043"/>
                    </a:lnTo>
                    <a:lnTo>
                      <a:pt x="36662" y="6278"/>
                    </a:lnTo>
                    <a:lnTo>
                      <a:pt x="35924" y="5566"/>
                    </a:lnTo>
                    <a:lnTo>
                      <a:pt x="35133" y="4906"/>
                    </a:lnTo>
                    <a:lnTo>
                      <a:pt x="34341" y="4273"/>
                    </a:lnTo>
                    <a:lnTo>
                      <a:pt x="33497" y="3667"/>
                    </a:lnTo>
                    <a:lnTo>
                      <a:pt x="32627" y="3113"/>
                    </a:lnTo>
                    <a:lnTo>
                      <a:pt x="31730" y="2585"/>
                    </a:lnTo>
                    <a:lnTo>
                      <a:pt x="30781" y="2110"/>
                    </a:lnTo>
                    <a:lnTo>
                      <a:pt x="29831" y="1688"/>
                    </a:lnTo>
                    <a:lnTo>
                      <a:pt x="28855" y="1293"/>
                    </a:lnTo>
                    <a:lnTo>
                      <a:pt x="27879" y="950"/>
                    </a:lnTo>
                    <a:lnTo>
                      <a:pt x="26851" y="686"/>
                    </a:lnTo>
                    <a:lnTo>
                      <a:pt x="25822" y="422"/>
                    </a:lnTo>
                    <a:lnTo>
                      <a:pt x="24767" y="238"/>
                    </a:lnTo>
                    <a:lnTo>
                      <a:pt x="23686" y="106"/>
                    </a:lnTo>
                    <a:lnTo>
                      <a:pt x="22578" y="27"/>
                    </a:lnTo>
                    <a:lnTo>
                      <a:pt x="21497" y="0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r" rtl="1"/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1230" name="Google Shape;1653;p70">
                <a:extLst>
                  <a:ext uri="{FF2B5EF4-FFF2-40B4-BE49-F238E27FC236}">
                    <a16:creationId xmlns:a16="http://schemas.microsoft.com/office/drawing/2014/main" id="{5FA353DC-3F24-6754-3A09-08C384573128}"/>
                  </a:ext>
                </a:extLst>
              </p:cNvPr>
              <p:cNvSpPr/>
              <p:nvPr/>
            </p:nvSpPr>
            <p:spPr>
              <a:xfrm>
                <a:off x="5979350" y="4008425"/>
                <a:ext cx="1074175" cy="1073500"/>
              </a:xfrm>
              <a:custGeom>
                <a:avLst/>
                <a:gdLst/>
                <a:ahLst/>
                <a:cxnLst/>
                <a:rect l="l" t="t" r="r" b="b"/>
                <a:pathLst>
                  <a:path w="42967" h="42940" fill="none" extrusionOk="0">
                    <a:moveTo>
                      <a:pt x="42966" y="21470"/>
                    </a:moveTo>
                    <a:lnTo>
                      <a:pt x="42966" y="21470"/>
                    </a:lnTo>
                    <a:lnTo>
                      <a:pt x="42940" y="22551"/>
                    </a:lnTo>
                    <a:lnTo>
                      <a:pt x="42861" y="23606"/>
                    </a:lnTo>
                    <a:lnTo>
                      <a:pt x="42729" y="24635"/>
                    </a:lnTo>
                    <a:lnTo>
                      <a:pt x="42544" y="25664"/>
                    </a:lnTo>
                    <a:lnTo>
                      <a:pt x="42544" y="25664"/>
                    </a:lnTo>
                    <a:lnTo>
                      <a:pt x="42386" y="26376"/>
                    </a:lnTo>
                    <a:lnTo>
                      <a:pt x="42228" y="27088"/>
                    </a:lnTo>
                    <a:lnTo>
                      <a:pt x="42017" y="27774"/>
                    </a:lnTo>
                    <a:lnTo>
                      <a:pt x="41779" y="28459"/>
                    </a:lnTo>
                    <a:lnTo>
                      <a:pt x="41542" y="29145"/>
                    </a:lnTo>
                    <a:lnTo>
                      <a:pt x="41278" y="29804"/>
                    </a:lnTo>
                    <a:lnTo>
                      <a:pt x="40988" y="30464"/>
                    </a:lnTo>
                    <a:lnTo>
                      <a:pt x="40671" y="31097"/>
                    </a:lnTo>
                    <a:lnTo>
                      <a:pt x="40671" y="31097"/>
                    </a:lnTo>
                    <a:lnTo>
                      <a:pt x="40276" y="31862"/>
                    </a:lnTo>
                    <a:lnTo>
                      <a:pt x="39854" y="32600"/>
                    </a:lnTo>
                    <a:lnTo>
                      <a:pt x="39854" y="32600"/>
                    </a:lnTo>
                    <a:lnTo>
                      <a:pt x="39379" y="33365"/>
                    </a:lnTo>
                    <a:lnTo>
                      <a:pt x="38852" y="34077"/>
                    </a:lnTo>
                    <a:lnTo>
                      <a:pt x="38324" y="34789"/>
                    </a:lnTo>
                    <a:lnTo>
                      <a:pt x="37744" y="35502"/>
                    </a:lnTo>
                    <a:lnTo>
                      <a:pt x="37744" y="35502"/>
                    </a:lnTo>
                    <a:lnTo>
                      <a:pt x="37612" y="35633"/>
                    </a:lnTo>
                    <a:lnTo>
                      <a:pt x="37612" y="35633"/>
                    </a:lnTo>
                    <a:lnTo>
                      <a:pt x="37533" y="35713"/>
                    </a:lnTo>
                    <a:lnTo>
                      <a:pt x="37533" y="35713"/>
                    </a:lnTo>
                    <a:lnTo>
                      <a:pt x="36847" y="36451"/>
                    </a:lnTo>
                    <a:lnTo>
                      <a:pt x="36135" y="37163"/>
                    </a:lnTo>
                    <a:lnTo>
                      <a:pt x="35396" y="37823"/>
                    </a:lnTo>
                    <a:lnTo>
                      <a:pt x="34605" y="38456"/>
                    </a:lnTo>
                    <a:lnTo>
                      <a:pt x="33788" y="39062"/>
                    </a:lnTo>
                    <a:lnTo>
                      <a:pt x="32970" y="39616"/>
                    </a:lnTo>
                    <a:lnTo>
                      <a:pt x="32099" y="40144"/>
                    </a:lnTo>
                    <a:lnTo>
                      <a:pt x="31203" y="40618"/>
                    </a:lnTo>
                    <a:lnTo>
                      <a:pt x="31203" y="40618"/>
                    </a:lnTo>
                    <a:lnTo>
                      <a:pt x="31203" y="40618"/>
                    </a:lnTo>
                    <a:lnTo>
                      <a:pt x="30649" y="40882"/>
                    </a:lnTo>
                    <a:lnTo>
                      <a:pt x="30095" y="41146"/>
                    </a:lnTo>
                    <a:lnTo>
                      <a:pt x="29515" y="41383"/>
                    </a:lnTo>
                    <a:lnTo>
                      <a:pt x="28934" y="41621"/>
                    </a:lnTo>
                    <a:lnTo>
                      <a:pt x="28354" y="41805"/>
                    </a:lnTo>
                    <a:lnTo>
                      <a:pt x="27774" y="42016"/>
                    </a:lnTo>
                    <a:lnTo>
                      <a:pt x="27167" y="42174"/>
                    </a:lnTo>
                    <a:lnTo>
                      <a:pt x="26561" y="42333"/>
                    </a:lnTo>
                    <a:lnTo>
                      <a:pt x="25954" y="42465"/>
                    </a:lnTo>
                    <a:lnTo>
                      <a:pt x="25321" y="42596"/>
                    </a:lnTo>
                    <a:lnTo>
                      <a:pt x="24688" y="42702"/>
                    </a:lnTo>
                    <a:lnTo>
                      <a:pt x="24055" y="42781"/>
                    </a:lnTo>
                    <a:lnTo>
                      <a:pt x="23422" y="42860"/>
                    </a:lnTo>
                    <a:lnTo>
                      <a:pt x="22789" y="42913"/>
                    </a:lnTo>
                    <a:lnTo>
                      <a:pt x="22130" y="42939"/>
                    </a:lnTo>
                    <a:lnTo>
                      <a:pt x="21497" y="42939"/>
                    </a:lnTo>
                    <a:lnTo>
                      <a:pt x="21497" y="42939"/>
                    </a:lnTo>
                    <a:lnTo>
                      <a:pt x="20732" y="42939"/>
                    </a:lnTo>
                    <a:lnTo>
                      <a:pt x="19993" y="42887"/>
                    </a:lnTo>
                    <a:lnTo>
                      <a:pt x="19255" y="42834"/>
                    </a:lnTo>
                    <a:lnTo>
                      <a:pt x="18516" y="42728"/>
                    </a:lnTo>
                    <a:lnTo>
                      <a:pt x="18516" y="42728"/>
                    </a:lnTo>
                    <a:lnTo>
                      <a:pt x="17540" y="42570"/>
                    </a:lnTo>
                    <a:lnTo>
                      <a:pt x="16591" y="42385"/>
                    </a:lnTo>
                    <a:lnTo>
                      <a:pt x="15641" y="42122"/>
                    </a:lnTo>
                    <a:lnTo>
                      <a:pt x="14718" y="41858"/>
                    </a:lnTo>
                    <a:lnTo>
                      <a:pt x="13821" y="41515"/>
                    </a:lnTo>
                    <a:lnTo>
                      <a:pt x="12925" y="41172"/>
                    </a:lnTo>
                    <a:lnTo>
                      <a:pt x="12054" y="40777"/>
                    </a:lnTo>
                    <a:lnTo>
                      <a:pt x="11210" y="40328"/>
                    </a:lnTo>
                    <a:lnTo>
                      <a:pt x="10393" y="39853"/>
                    </a:lnTo>
                    <a:lnTo>
                      <a:pt x="9601" y="39352"/>
                    </a:lnTo>
                    <a:lnTo>
                      <a:pt x="8810" y="38798"/>
                    </a:lnTo>
                    <a:lnTo>
                      <a:pt x="8072" y="38218"/>
                    </a:lnTo>
                    <a:lnTo>
                      <a:pt x="7333" y="37638"/>
                    </a:lnTo>
                    <a:lnTo>
                      <a:pt x="6647" y="36979"/>
                    </a:lnTo>
                    <a:lnTo>
                      <a:pt x="5988" y="36319"/>
                    </a:lnTo>
                    <a:lnTo>
                      <a:pt x="5355" y="35633"/>
                    </a:lnTo>
                    <a:lnTo>
                      <a:pt x="4748" y="34895"/>
                    </a:lnTo>
                    <a:lnTo>
                      <a:pt x="4168" y="34156"/>
                    </a:lnTo>
                    <a:lnTo>
                      <a:pt x="3614" y="33391"/>
                    </a:lnTo>
                    <a:lnTo>
                      <a:pt x="3113" y="32574"/>
                    </a:lnTo>
                    <a:lnTo>
                      <a:pt x="2638" y="31756"/>
                    </a:lnTo>
                    <a:lnTo>
                      <a:pt x="2190" y="30912"/>
                    </a:lnTo>
                    <a:lnTo>
                      <a:pt x="1794" y="30042"/>
                    </a:lnTo>
                    <a:lnTo>
                      <a:pt x="1425" y="29171"/>
                    </a:lnTo>
                    <a:lnTo>
                      <a:pt x="1109" y="28248"/>
                    </a:lnTo>
                    <a:lnTo>
                      <a:pt x="818" y="27325"/>
                    </a:lnTo>
                    <a:lnTo>
                      <a:pt x="581" y="26402"/>
                    </a:lnTo>
                    <a:lnTo>
                      <a:pt x="370" y="25426"/>
                    </a:lnTo>
                    <a:lnTo>
                      <a:pt x="212" y="24477"/>
                    </a:lnTo>
                    <a:lnTo>
                      <a:pt x="106" y="23474"/>
                    </a:lnTo>
                    <a:lnTo>
                      <a:pt x="27" y="22472"/>
                    </a:lnTo>
                    <a:lnTo>
                      <a:pt x="1" y="21470"/>
                    </a:lnTo>
                    <a:lnTo>
                      <a:pt x="1" y="21470"/>
                    </a:lnTo>
                    <a:lnTo>
                      <a:pt x="27" y="20468"/>
                    </a:lnTo>
                    <a:lnTo>
                      <a:pt x="106" y="19465"/>
                    </a:lnTo>
                    <a:lnTo>
                      <a:pt x="212" y="18489"/>
                    </a:lnTo>
                    <a:lnTo>
                      <a:pt x="370" y="17540"/>
                    </a:lnTo>
                    <a:lnTo>
                      <a:pt x="581" y="16590"/>
                    </a:lnTo>
                    <a:lnTo>
                      <a:pt x="818" y="15641"/>
                    </a:lnTo>
                    <a:lnTo>
                      <a:pt x="1082" y="14744"/>
                    </a:lnTo>
                    <a:lnTo>
                      <a:pt x="1425" y="13847"/>
                    </a:lnTo>
                    <a:lnTo>
                      <a:pt x="1425" y="13847"/>
                    </a:lnTo>
                    <a:lnTo>
                      <a:pt x="1662" y="13214"/>
                    </a:lnTo>
                    <a:lnTo>
                      <a:pt x="1926" y="12581"/>
                    </a:lnTo>
                    <a:lnTo>
                      <a:pt x="1926" y="12581"/>
                    </a:lnTo>
                    <a:lnTo>
                      <a:pt x="2269" y="11896"/>
                    </a:lnTo>
                    <a:lnTo>
                      <a:pt x="2612" y="11210"/>
                    </a:lnTo>
                    <a:lnTo>
                      <a:pt x="2981" y="10551"/>
                    </a:lnTo>
                    <a:lnTo>
                      <a:pt x="3377" y="9918"/>
                    </a:lnTo>
                    <a:lnTo>
                      <a:pt x="3799" y="9285"/>
                    </a:lnTo>
                    <a:lnTo>
                      <a:pt x="4247" y="8652"/>
                    </a:lnTo>
                    <a:lnTo>
                      <a:pt x="4722" y="8071"/>
                    </a:lnTo>
                    <a:lnTo>
                      <a:pt x="5197" y="7491"/>
                    </a:lnTo>
                    <a:lnTo>
                      <a:pt x="5698" y="6911"/>
                    </a:lnTo>
                    <a:lnTo>
                      <a:pt x="6225" y="6383"/>
                    </a:lnTo>
                    <a:lnTo>
                      <a:pt x="6753" y="5856"/>
                    </a:lnTo>
                    <a:lnTo>
                      <a:pt x="7307" y="5328"/>
                    </a:lnTo>
                    <a:lnTo>
                      <a:pt x="7887" y="4854"/>
                    </a:lnTo>
                    <a:lnTo>
                      <a:pt x="8494" y="4379"/>
                    </a:lnTo>
                    <a:lnTo>
                      <a:pt x="9100" y="3930"/>
                    </a:lnTo>
                    <a:lnTo>
                      <a:pt x="9707" y="3508"/>
                    </a:lnTo>
                    <a:lnTo>
                      <a:pt x="10366" y="3113"/>
                    </a:lnTo>
                    <a:lnTo>
                      <a:pt x="11026" y="2717"/>
                    </a:lnTo>
                    <a:lnTo>
                      <a:pt x="11685" y="2348"/>
                    </a:lnTo>
                    <a:lnTo>
                      <a:pt x="12371" y="2031"/>
                    </a:lnTo>
                    <a:lnTo>
                      <a:pt x="13057" y="1715"/>
                    </a:lnTo>
                    <a:lnTo>
                      <a:pt x="13769" y="1425"/>
                    </a:lnTo>
                    <a:lnTo>
                      <a:pt x="14507" y="1161"/>
                    </a:lnTo>
                    <a:lnTo>
                      <a:pt x="15246" y="924"/>
                    </a:lnTo>
                    <a:lnTo>
                      <a:pt x="15984" y="713"/>
                    </a:lnTo>
                    <a:lnTo>
                      <a:pt x="16749" y="528"/>
                    </a:lnTo>
                    <a:lnTo>
                      <a:pt x="17514" y="370"/>
                    </a:lnTo>
                    <a:lnTo>
                      <a:pt x="18279" y="238"/>
                    </a:lnTo>
                    <a:lnTo>
                      <a:pt x="19070" y="132"/>
                    </a:lnTo>
                    <a:lnTo>
                      <a:pt x="19861" y="53"/>
                    </a:lnTo>
                    <a:lnTo>
                      <a:pt x="20679" y="0"/>
                    </a:lnTo>
                    <a:lnTo>
                      <a:pt x="21497" y="0"/>
                    </a:lnTo>
                    <a:lnTo>
                      <a:pt x="21497" y="0"/>
                    </a:lnTo>
                    <a:lnTo>
                      <a:pt x="22578" y="27"/>
                    </a:lnTo>
                    <a:lnTo>
                      <a:pt x="23686" y="106"/>
                    </a:lnTo>
                    <a:lnTo>
                      <a:pt x="24767" y="238"/>
                    </a:lnTo>
                    <a:lnTo>
                      <a:pt x="25822" y="422"/>
                    </a:lnTo>
                    <a:lnTo>
                      <a:pt x="26851" y="686"/>
                    </a:lnTo>
                    <a:lnTo>
                      <a:pt x="27879" y="950"/>
                    </a:lnTo>
                    <a:lnTo>
                      <a:pt x="28855" y="1293"/>
                    </a:lnTo>
                    <a:lnTo>
                      <a:pt x="29831" y="1688"/>
                    </a:lnTo>
                    <a:lnTo>
                      <a:pt x="30781" y="2110"/>
                    </a:lnTo>
                    <a:lnTo>
                      <a:pt x="31730" y="2585"/>
                    </a:lnTo>
                    <a:lnTo>
                      <a:pt x="32627" y="3113"/>
                    </a:lnTo>
                    <a:lnTo>
                      <a:pt x="33497" y="3667"/>
                    </a:lnTo>
                    <a:lnTo>
                      <a:pt x="34341" y="4273"/>
                    </a:lnTo>
                    <a:lnTo>
                      <a:pt x="35133" y="4906"/>
                    </a:lnTo>
                    <a:lnTo>
                      <a:pt x="35924" y="5566"/>
                    </a:lnTo>
                    <a:lnTo>
                      <a:pt x="36662" y="6278"/>
                    </a:lnTo>
                    <a:lnTo>
                      <a:pt x="37375" y="7043"/>
                    </a:lnTo>
                    <a:lnTo>
                      <a:pt x="38060" y="7808"/>
                    </a:lnTo>
                    <a:lnTo>
                      <a:pt x="38693" y="8625"/>
                    </a:lnTo>
                    <a:lnTo>
                      <a:pt x="39300" y="9469"/>
                    </a:lnTo>
                    <a:lnTo>
                      <a:pt x="39854" y="10340"/>
                    </a:lnTo>
                    <a:lnTo>
                      <a:pt x="40355" y="11236"/>
                    </a:lnTo>
                    <a:lnTo>
                      <a:pt x="40830" y="12159"/>
                    </a:lnTo>
                    <a:lnTo>
                      <a:pt x="41278" y="13109"/>
                    </a:lnTo>
                    <a:lnTo>
                      <a:pt x="41647" y="14085"/>
                    </a:lnTo>
                    <a:lnTo>
                      <a:pt x="41990" y="15087"/>
                    </a:lnTo>
                    <a:lnTo>
                      <a:pt x="42280" y="16116"/>
                    </a:lnTo>
                    <a:lnTo>
                      <a:pt x="42518" y="17144"/>
                    </a:lnTo>
                    <a:lnTo>
                      <a:pt x="42702" y="18199"/>
                    </a:lnTo>
                    <a:lnTo>
                      <a:pt x="42834" y="19281"/>
                    </a:lnTo>
                    <a:lnTo>
                      <a:pt x="42940" y="20362"/>
                    </a:lnTo>
                    <a:lnTo>
                      <a:pt x="42966" y="21470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r" rtl="1"/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1231" name="Google Shape;1654;p70">
                <a:extLst>
                  <a:ext uri="{FF2B5EF4-FFF2-40B4-BE49-F238E27FC236}">
                    <a16:creationId xmlns:a16="http://schemas.microsoft.com/office/drawing/2014/main" id="{BC5D117A-6508-A1F1-12DB-1810B856C663}"/>
                  </a:ext>
                </a:extLst>
              </p:cNvPr>
              <p:cNvSpPr/>
              <p:nvPr/>
            </p:nvSpPr>
            <p:spPr>
              <a:xfrm>
                <a:off x="6285975" y="4374375"/>
                <a:ext cx="507075" cy="707550"/>
              </a:xfrm>
              <a:custGeom>
                <a:avLst/>
                <a:gdLst/>
                <a:ahLst/>
                <a:cxnLst/>
                <a:rect l="l" t="t" r="r" b="b"/>
                <a:pathLst>
                  <a:path w="20283" h="28302" extrusionOk="0">
                    <a:moveTo>
                      <a:pt x="1029" y="1"/>
                    </a:moveTo>
                    <a:lnTo>
                      <a:pt x="871" y="27"/>
                    </a:lnTo>
                    <a:lnTo>
                      <a:pt x="633" y="133"/>
                    </a:lnTo>
                    <a:lnTo>
                      <a:pt x="422" y="238"/>
                    </a:lnTo>
                    <a:lnTo>
                      <a:pt x="290" y="370"/>
                    </a:lnTo>
                    <a:lnTo>
                      <a:pt x="185" y="475"/>
                    </a:lnTo>
                    <a:lnTo>
                      <a:pt x="106" y="581"/>
                    </a:lnTo>
                    <a:lnTo>
                      <a:pt x="79" y="660"/>
                    </a:lnTo>
                    <a:lnTo>
                      <a:pt x="53" y="739"/>
                    </a:lnTo>
                    <a:lnTo>
                      <a:pt x="0" y="924"/>
                    </a:lnTo>
                    <a:lnTo>
                      <a:pt x="0" y="1082"/>
                    </a:lnTo>
                    <a:lnTo>
                      <a:pt x="0" y="1267"/>
                    </a:lnTo>
                    <a:lnTo>
                      <a:pt x="27" y="1399"/>
                    </a:lnTo>
                    <a:lnTo>
                      <a:pt x="53" y="1557"/>
                    </a:lnTo>
                    <a:lnTo>
                      <a:pt x="106" y="1689"/>
                    </a:lnTo>
                    <a:lnTo>
                      <a:pt x="159" y="1794"/>
                    </a:lnTo>
                    <a:lnTo>
                      <a:pt x="238" y="1900"/>
                    </a:lnTo>
                    <a:lnTo>
                      <a:pt x="449" y="2111"/>
                    </a:lnTo>
                    <a:lnTo>
                      <a:pt x="686" y="2269"/>
                    </a:lnTo>
                    <a:lnTo>
                      <a:pt x="923" y="2427"/>
                    </a:lnTo>
                    <a:lnTo>
                      <a:pt x="1214" y="2533"/>
                    </a:lnTo>
                    <a:lnTo>
                      <a:pt x="1504" y="2612"/>
                    </a:lnTo>
                    <a:lnTo>
                      <a:pt x="1767" y="2691"/>
                    </a:lnTo>
                    <a:lnTo>
                      <a:pt x="2269" y="2770"/>
                    </a:lnTo>
                    <a:lnTo>
                      <a:pt x="2638" y="2796"/>
                    </a:lnTo>
                    <a:lnTo>
                      <a:pt x="2770" y="2796"/>
                    </a:lnTo>
                    <a:lnTo>
                      <a:pt x="5961" y="7307"/>
                    </a:lnTo>
                    <a:lnTo>
                      <a:pt x="5987" y="7808"/>
                    </a:lnTo>
                    <a:lnTo>
                      <a:pt x="6014" y="8441"/>
                    </a:lnTo>
                    <a:lnTo>
                      <a:pt x="6040" y="9285"/>
                    </a:lnTo>
                    <a:lnTo>
                      <a:pt x="6040" y="10340"/>
                    </a:lnTo>
                    <a:lnTo>
                      <a:pt x="6014" y="11606"/>
                    </a:lnTo>
                    <a:lnTo>
                      <a:pt x="5961" y="13056"/>
                    </a:lnTo>
                    <a:lnTo>
                      <a:pt x="5856" y="14692"/>
                    </a:lnTo>
                    <a:lnTo>
                      <a:pt x="5776" y="16169"/>
                    </a:lnTo>
                    <a:lnTo>
                      <a:pt x="5724" y="17830"/>
                    </a:lnTo>
                    <a:lnTo>
                      <a:pt x="5724" y="19598"/>
                    </a:lnTo>
                    <a:lnTo>
                      <a:pt x="5724" y="21391"/>
                    </a:lnTo>
                    <a:lnTo>
                      <a:pt x="5776" y="23132"/>
                    </a:lnTo>
                    <a:lnTo>
                      <a:pt x="5803" y="24767"/>
                    </a:lnTo>
                    <a:lnTo>
                      <a:pt x="5908" y="27325"/>
                    </a:lnTo>
                    <a:lnTo>
                      <a:pt x="5935" y="27563"/>
                    </a:lnTo>
                    <a:lnTo>
                      <a:pt x="6014" y="27747"/>
                    </a:lnTo>
                    <a:lnTo>
                      <a:pt x="6119" y="27932"/>
                    </a:lnTo>
                    <a:lnTo>
                      <a:pt x="6251" y="28090"/>
                    </a:lnTo>
                    <a:lnTo>
                      <a:pt x="6990" y="28196"/>
                    </a:lnTo>
                    <a:lnTo>
                      <a:pt x="7728" y="28249"/>
                    </a:lnTo>
                    <a:lnTo>
                      <a:pt x="8467" y="28301"/>
                    </a:lnTo>
                    <a:lnTo>
                      <a:pt x="9865" y="28301"/>
                    </a:lnTo>
                    <a:lnTo>
                      <a:pt x="10524" y="28275"/>
                    </a:lnTo>
                    <a:lnTo>
                      <a:pt x="11157" y="28222"/>
                    </a:lnTo>
                    <a:lnTo>
                      <a:pt x="11790" y="28143"/>
                    </a:lnTo>
                    <a:lnTo>
                      <a:pt x="12423" y="28064"/>
                    </a:lnTo>
                    <a:lnTo>
                      <a:pt x="13056" y="27958"/>
                    </a:lnTo>
                    <a:lnTo>
                      <a:pt x="13689" y="27827"/>
                    </a:lnTo>
                    <a:lnTo>
                      <a:pt x="14296" y="27695"/>
                    </a:lnTo>
                    <a:lnTo>
                      <a:pt x="14902" y="27536"/>
                    </a:lnTo>
                    <a:lnTo>
                      <a:pt x="15509" y="27378"/>
                    </a:lnTo>
                    <a:lnTo>
                      <a:pt x="16089" y="27167"/>
                    </a:lnTo>
                    <a:lnTo>
                      <a:pt x="16669" y="26983"/>
                    </a:lnTo>
                    <a:lnTo>
                      <a:pt x="17250" y="26745"/>
                    </a:lnTo>
                    <a:lnTo>
                      <a:pt x="17830" y="26508"/>
                    </a:lnTo>
                    <a:lnTo>
                      <a:pt x="18384" y="26244"/>
                    </a:lnTo>
                    <a:lnTo>
                      <a:pt x="18938" y="25980"/>
                    </a:lnTo>
                    <a:lnTo>
                      <a:pt x="20283" y="8652"/>
                    </a:lnTo>
                    <a:lnTo>
                      <a:pt x="20256" y="8652"/>
                    </a:lnTo>
                    <a:lnTo>
                      <a:pt x="15694" y="7544"/>
                    </a:lnTo>
                    <a:lnTo>
                      <a:pt x="14586" y="7280"/>
                    </a:lnTo>
                    <a:lnTo>
                      <a:pt x="9152" y="5962"/>
                    </a:lnTo>
                    <a:lnTo>
                      <a:pt x="9047" y="5935"/>
                    </a:lnTo>
                    <a:lnTo>
                      <a:pt x="8810" y="5381"/>
                    </a:lnTo>
                    <a:lnTo>
                      <a:pt x="8519" y="4775"/>
                    </a:lnTo>
                    <a:lnTo>
                      <a:pt x="8097" y="4010"/>
                    </a:lnTo>
                    <a:lnTo>
                      <a:pt x="7886" y="3640"/>
                    </a:lnTo>
                    <a:lnTo>
                      <a:pt x="7702" y="3350"/>
                    </a:lnTo>
                    <a:lnTo>
                      <a:pt x="7649" y="3271"/>
                    </a:lnTo>
                    <a:lnTo>
                      <a:pt x="7385" y="2876"/>
                    </a:lnTo>
                    <a:lnTo>
                      <a:pt x="7280" y="2717"/>
                    </a:lnTo>
                    <a:lnTo>
                      <a:pt x="7148" y="2585"/>
                    </a:lnTo>
                    <a:lnTo>
                      <a:pt x="6831" y="2295"/>
                    </a:lnTo>
                    <a:lnTo>
                      <a:pt x="6700" y="2190"/>
                    </a:lnTo>
                    <a:lnTo>
                      <a:pt x="6357" y="1952"/>
                    </a:lnTo>
                    <a:lnTo>
                      <a:pt x="5987" y="1715"/>
                    </a:lnTo>
                    <a:lnTo>
                      <a:pt x="5592" y="1504"/>
                    </a:lnTo>
                    <a:lnTo>
                      <a:pt x="5196" y="1293"/>
                    </a:lnTo>
                    <a:lnTo>
                      <a:pt x="4326" y="897"/>
                    </a:lnTo>
                    <a:lnTo>
                      <a:pt x="3455" y="581"/>
                    </a:lnTo>
                    <a:lnTo>
                      <a:pt x="3271" y="502"/>
                    </a:lnTo>
                    <a:lnTo>
                      <a:pt x="2480" y="264"/>
                    </a:lnTo>
                    <a:lnTo>
                      <a:pt x="1767" y="80"/>
                    </a:lnTo>
                    <a:lnTo>
                      <a:pt x="1477" y="27"/>
                    </a:lnTo>
                    <a:lnTo>
                      <a:pt x="1240" y="1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r" rtl="1"/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1232" name="Google Shape;1655;p70">
                <a:extLst>
                  <a:ext uri="{FF2B5EF4-FFF2-40B4-BE49-F238E27FC236}">
                    <a16:creationId xmlns:a16="http://schemas.microsoft.com/office/drawing/2014/main" id="{B7FBF946-EA88-34B2-0B7D-CAA1294077D8}"/>
                  </a:ext>
                </a:extLst>
              </p:cNvPr>
              <p:cNvSpPr/>
              <p:nvPr/>
            </p:nvSpPr>
            <p:spPr>
              <a:xfrm>
                <a:off x="6299150" y="4131075"/>
                <a:ext cx="496550" cy="513025"/>
              </a:xfrm>
              <a:custGeom>
                <a:avLst/>
                <a:gdLst/>
                <a:ahLst/>
                <a:cxnLst/>
                <a:rect l="l" t="t" r="r" b="b"/>
                <a:pathLst>
                  <a:path w="19862" h="20521" extrusionOk="0">
                    <a:moveTo>
                      <a:pt x="5460" y="0"/>
                    </a:moveTo>
                    <a:lnTo>
                      <a:pt x="5144" y="53"/>
                    </a:lnTo>
                    <a:lnTo>
                      <a:pt x="4854" y="132"/>
                    </a:lnTo>
                    <a:lnTo>
                      <a:pt x="4616" y="238"/>
                    </a:lnTo>
                    <a:lnTo>
                      <a:pt x="4405" y="396"/>
                    </a:lnTo>
                    <a:lnTo>
                      <a:pt x="4247" y="581"/>
                    </a:lnTo>
                    <a:lnTo>
                      <a:pt x="4115" y="818"/>
                    </a:lnTo>
                    <a:lnTo>
                      <a:pt x="4036" y="1082"/>
                    </a:lnTo>
                    <a:lnTo>
                      <a:pt x="4010" y="1425"/>
                    </a:lnTo>
                    <a:lnTo>
                      <a:pt x="3852" y="1425"/>
                    </a:lnTo>
                    <a:lnTo>
                      <a:pt x="3403" y="1451"/>
                    </a:lnTo>
                    <a:lnTo>
                      <a:pt x="2770" y="1530"/>
                    </a:lnTo>
                    <a:lnTo>
                      <a:pt x="2401" y="1609"/>
                    </a:lnTo>
                    <a:lnTo>
                      <a:pt x="2032" y="1688"/>
                    </a:lnTo>
                    <a:lnTo>
                      <a:pt x="1662" y="1794"/>
                    </a:lnTo>
                    <a:lnTo>
                      <a:pt x="1293" y="1926"/>
                    </a:lnTo>
                    <a:lnTo>
                      <a:pt x="950" y="2110"/>
                    </a:lnTo>
                    <a:lnTo>
                      <a:pt x="660" y="2321"/>
                    </a:lnTo>
                    <a:lnTo>
                      <a:pt x="502" y="2427"/>
                    </a:lnTo>
                    <a:lnTo>
                      <a:pt x="396" y="2559"/>
                    </a:lnTo>
                    <a:lnTo>
                      <a:pt x="291" y="2691"/>
                    </a:lnTo>
                    <a:lnTo>
                      <a:pt x="185" y="2849"/>
                    </a:lnTo>
                    <a:lnTo>
                      <a:pt x="106" y="3007"/>
                    </a:lnTo>
                    <a:lnTo>
                      <a:pt x="54" y="3165"/>
                    </a:lnTo>
                    <a:lnTo>
                      <a:pt x="1" y="3350"/>
                    </a:lnTo>
                    <a:lnTo>
                      <a:pt x="1" y="3561"/>
                    </a:lnTo>
                    <a:lnTo>
                      <a:pt x="1" y="3614"/>
                    </a:lnTo>
                    <a:lnTo>
                      <a:pt x="54" y="3746"/>
                    </a:lnTo>
                    <a:lnTo>
                      <a:pt x="159" y="3957"/>
                    </a:lnTo>
                    <a:lnTo>
                      <a:pt x="317" y="4194"/>
                    </a:lnTo>
                    <a:lnTo>
                      <a:pt x="449" y="4326"/>
                    </a:lnTo>
                    <a:lnTo>
                      <a:pt x="607" y="4458"/>
                    </a:lnTo>
                    <a:lnTo>
                      <a:pt x="766" y="4563"/>
                    </a:lnTo>
                    <a:lnTo>
                      <a:pt x="977" y="4669"/>
                    </a:lnTo>
                    <a:lnTo>
                      <a:pt x="1214" y="4774"/>
                    </a:lnTo>
                    <a:lnTo>
                      <a:pt x="1478" y="4827"/>
                    </a:lnTo>
                    <a:lnTo>
                      <a:pt x="1768" y="4880"/>
                    </a:lnTo>
                    <a:lnTo>
                      <a:pt x="2137" y="4906"/>
                    </a:lnTo>
                    <a:lnTo>
                      <a:pt x="2823" y="4959"/>
                    </a:lnTo>
                    <a:lnTo>
                      <a:pt x="3430" y="5012"/>
                    </a:lnTo>
                    <a:lnTo>
                      <a:pt x="3983" y="5091"/>
                    </a:lnTo>
                    <a:lnTo>
                      <a:pt x="4432" y="5196"/>
                    </a:lnTo>
                    <a:lnTo>
                      <a:pt x="5038" y="5354"/>
                    </a:lnTo>
                    <a:lnTo>
                      <a:pt x="5249" y="5434"/>
                    </a:lnTo>
                    <a:lnTo>
                      <a:pt x="8705" y="7860"/>
                    </a:lnTo>
                    <a:lnTo>
                      <a:pt x="7861" y="7596"/>
                    </a:lnTo>
                    <a:lnTo>
                      <a:pt x="6990" y="7333"/>
                    </a:lnTo>
                    <a:lnTo>
                      <a:pt x="5988" y="7042"/>
                    </a:lnTo>
                    <a:lnTo>
                      <a:pt x="4959" y="6779"/>
                    </a:lnTo>
                    <a:lnTo>
                      <a:pt x="4458" y="6647"/>
                    </a:lnTo>
                    <a:lnTo>
                      <a:pt x="4010" y="6568"/>
                    </a:lnTo>
                    <a:lnTo>
                      <a:pt x="3588" y="6515"/>
                    </a:lnTo>
                    <a:lnTo>
                      <a:pt x="3245" y="6489"/>
                    </a:lnTo>
                    <a:lnTo>
                      <a:pt x="3008" y="6515"/>
                    </a:lnTo>
                    <a:lnTo>
                      <a:pt x="2902" y="6515"/>
                    </a:lnTo>
                    <a:lnTo>
                      <a:pt x="2823" y="6568"/>
                    </a:lnTo>
                    <a:lnTo>
                      <a:pt x="2084" y="7095"/>
                    </a:lnTo>
                    <a:lnTo>
                      <a:pt x="1583" y="7491"/>
                    </a:lnTo>
                    <a:lnTo>
                      <a:pt x="1082" y="7913"/>
                    </a:lnTo>
                    <a:lnTo>
                      <a:pt x="845" y="8150"/>
                    </a:lnTo>
                    <a:lnTo>
                      <a:pt x="634" y="8388"/>
                    </a:lnTo>
                    <a:lnTo>
                      <a:pt x="476" y="8625"/>
                    </a:lnTo>
                    <a:lnTo>
                      <a:pt x="344" y="8862"/>
                    </a:lnTo>
                    <a:lnTo>
                      <a:pt x="238" y="9100"/>
                    </a:lnTo>
                    <a:lnTo>
                      <a:pt x="212" y="9311"/>
                    </a:lnTo>
                    <a:lnTo>
                      <a:pt x="212" y="9443"/>
                    </a:lnTo>
                    <a:lnTo>
                      <a:pt x="238" y="9548"/>
                    </a:lnTo>
                    <a:lnTo>
                      <a:pt x="291" y="9654"/>
                    </a:lnTo>
                    <a:lnTo>
                      <a:pt x="344" y="9759"/>
                    </a:lnTo>
                    <a:lnTo>
                      <a:pt x="423" y="9865"/>
                    </a:lnTo>
                    <a:lnTo>
                      <a:pt x="528" y="9944"/>
                    </a:lnTo>
                    <a:lnTo>
                      <a:pt x="739" y="10076"/>
                    </a:lnTo>
                    <a:lnTo>
                      <a:pt x="1029" y="10181"/>
                    </a:lnTo>
                    <a:lnTo>
                      <a:pt x="1320" y="10260"/>
                    </a:lnTo>
                    <a:lnTo>
                      <a:pt x="1662" y="10287"/>
                    </a:lnTo>
                    <a:lnTo>
                      <a:pt x="2348" y="10287"/>
                    </a:lnTo>
                    <a:lnTo>
                      <a:pt x="2717" y="10234"/>
                    </a:lnTo>
                    <a:lnTo>
                      <a:pt x="3377" y="10128"/>
                    </a:lnTo>
                    <a:lnTo>
                      <a:pt x="3957" y="10023"/>
                    </a:lnTo>
                    <a:lnTo>
                      <a:pt x="4485" y="9891"/>
                    </a:lnTo>
                    <a:lnTo>
                      <a:pt x="8335" y="14428"/>
                    </a:lnTo>
                    <a:lnTo>
                      <a:pt x="9760" y="20520"/>
                    </a:lnTo>
                    <a:lnTo>
                      <a:pt x="19571" y="19412"/>
                    </a:lnTo>
                    <a:lnTo>
                      <a:pt x="19677" y="18779"/>
                    </a:lnTo>
                    <a:lnTo>
                      <a:pt x="19782" y="18094"/>
                    </a:lnTo>
                    <a:lnTo>
                      <a:pt x="19835" y="17223"/>
                    </a:lnTo>
                    <a:lnTo>
                      <a:pt x="19861" y="16775"/>
                    </a:lnTo>
                    <a:lnTo>
                      <a:pt x="19861" y="16274"/>
                    </a:lnTo>
                    <a:lnTo>
                      <a:pt x="19861" y="15773"/>
                    </a:lnTo>
                    <a:lnTo>
                      <a:pt x="19835" y="15298"/>
                    </a:lnTo>
                    <a:lnTo>
                      <a:pt x="19756" y="14797"/>
                    </a:lnTo>
                    <a:lnTo>
                      <a:pt x="19677" y="14322"/>
                    </a:lnTo>
                    <a:lnTo>
                      <a:pt x="19571" y="13847"/>
                    </a:lnTo>
                    <a:lnTo>
                      <a:pt x="19413" y="13425"/>
                    </a:lnTo>
                    <a:lnTo>
                      <a:pt x="18332" y="10946"/>
                    </a:lnTo>
                    <a:lnTo>
                      <a:pt x="17619" y="9284"/>
                    </a:lnTo>
                    <a:lnTo>
                      <a:pt x="16855" y="7544"/>
                    </a:lnTo>
                    <a:lnTo>
                      <a:pt x="16063" y="5882"/>
                    </a:lnTo>
                    <a:lnTo>
                      <a:pt x="15694" y="5143"/>
                    </a:lnTo>
                    <a:lnTo>
                      <a:pt x="15351" y="4458"/>
                    </a:lnTo>
                    <a:lnTo>
                      <a:pt x="15008" y="3877"/>
                    </a:lnTo>
                    <a:lnTo>
                      <a:pt x="14718" y="3403"/>
                    </a:lnTo>
                    <a:lnTo>
                      <a:pt x="14454" y="3086"/>
                    </a:lnTo>
                    <a:lnTo>
                      <a:pt x="14349" y="2981"/>
                    </a:lnTo>
                    <a:lnTo>
                      <a:pt x="14243" y="2902"/>
                    </a:lnTo>
                    <a:lnTo>
                      <a:pt x="13531" y="2532"/>
                    </a:lnTo>
                    <a:lnTo>
                      <a:pt x="12213" y="1926"/>
                    </a:lnTo>
                    <a:lnTo>
                      <a:pt x="11421" y="1556"/>
                    </a:lnTo>
                    <a:lnTo>
                      <a:pt x="10551" y="1214"/>
                    </a:lnTo>
                    <a:lnTo>
                      <a:pt x="9654" y="871"/>
                    </a:lnTo>
                    <a:lnTo>
                      <a:pt x="8731" y="554"/>
                    </a:lnTo>
                    <a:lnTo>
                      <a:pt x="7834" y="290"/>
                    </a:lnTo>
                    <a:lnTo>
                      <a:pt x="7386" y="185"/>
                    </a:lnTo>
                    <a:lnTo>
                      <a:pt x="6964" y="106"/>
                    </a:lnTo>
                    <a:lnTo>
                      <a:pt x="6568" y="53"/>
                    </a:lnTo>
                    <a:lnTo>
                      <a:pt x="6173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r" rtl="1"/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1233" name="Google Shape;1656;p70">
                <a:extLst>
                  <a:ext uri="{FF2B5EF4-FFF2-40B4-BE49-F238E27FC236}">
                    <a16:creationId xmlns:a16="http://schemas.microsoft.com/office/drawing/2014/main" id="{E48B4891-949E-613B-DCF9-188A8F03AECC}"/>
                  </a:ext>
                </a:extLst>
              </p:cNvPr>
              <p:cNvSpPr/>
              <p:nvPr/>
            </p:nvSpPr>
            <p:spPr>
              <a:xfrm>
                <a:off x="6303125" y="4331525"/>
                <a:ext cx="138475" cy="62650"/>
              </a:xfrm>
              <a:custGeom>
                <a:avLst/>
                <a:gdLst/>
                <a:ahLst/>
                <a:cxnLst/>
                <a:rect l="l" t="t" r="r" b="b"/>
                <a:pathLst>
                  <a:path w="5539" h="2506" extrusionOk="0">
                    <a:moveTo>
                      <a:pt x="659" y="0"/>
                    </a:moveTo>
                    <a:lnTo>
                      <a:pt x="501" y="159"/>
                    </a:lnTo>
                    <a:lnTo>
                      <a:pt x="343" y="317"/>
                    </a:lnTo>
                    <a:lnTo>
                      <a:pt x="211" y="554"/>
                    </a:lnTo>
                    <a:lnTo>
                      <a:pt x="79" y="818"/>
                    </a:lnTo>
                    <a:lnTo>
                      <a:pt x="26" y="950"/>
                    </a:lnTo>
                    <a:lnTo>
                      <a:pt x="0" y="1108"/>
                    </a:lnTo>
                    <a:lnTo>
                      <a:pt x="0" y="1266"/>
                    </a:lnTo>
                    <a:lnTo>
                      <a:pt x="26" y="1425"/>
                    </a:lnTo>
                    <a:lnTo>
                      <a:pt x="53" y="1609"/>
                    </a:lnTo>
                    <a:lnTo>
                      <a:pt x="132" y="1767"/>
                    </a:lnTo>
                    <a:lnTo>
                      <a:pt x="264" y="1952"/>
                    </a:lnTo>
                    <a:lnTo>
                      <a:pt x="448" y="2110"/>
                    </a:lnTo>
                    <a:lnTo>
                      <a:pt x="633" y="2242"/>
                    </a:lnTo>
                    <a:lnTo>
                      <a:pt x="818" y="2348"/>
                    </a:lnTo>
                    <a:lnTo>
                      <a:pt x="1029" y="2400"/>
                    </a:lnTo>
                    <a:lnTo>
                      <a:pt x="1266" y="2453"/>
                    </a:lnTo>
                    <a:lnTo>
                      <a:pt x="1503" y="2480"/>
                    </a:lnTo>
                    <a:lnTo>
                      <a:pt x="1741" y="2506"/>
                    </a:lnTo>
                    <a:lnTo>
                      <a:pt x="2005" y="2480"/>
                    </a:lnTo>
                    <a:lnTo>
                      <a:pt x="2268" y="2453"/>
                    </a:lnTo>
                    <a:lnTo>
                      <a:pt x="2506" y="2400"/>
                    </a:lnTo>
                    <a:lnTo>
                      <a:pt x="2717" y="2348"/>
                    </a:lnTo>
                    <a:lnTo>
                      <a:pt x="2743" y="2348"/>
                    </a:lnTo>
                    <a:lnTo>
                      <a:pt x="3376" y="2163"/>
                    </a:lnTo>
                    <a:lnTo>
                      <a:pt x="4167" y="1926"/>
                    </a:lnTo>
                    <a:lnTo>
                      <a:pt x="4932" y="1636"/>
                    </a:lnTo>
                    <a:lnTo>
                      <a:pt x="5249" y="1504"/>
                    </a:lnTo>
                    <a:lnTo>
                      <a:pt x="5512" y="1345"/>
                    </a:lnTo>
                    <a:lnTo>
                      <a:pt x="5539" y="1319"/>
                    </a:lnTo>
                    <a:lnTo>
                      <a:pt x="5539" y="1266"/>
                    </a:lnTo>
                    <a:lnTo>
                      <a:pt x="5486" y="1240"/>
                    </a:lnTo>
                    <a:lnTo>
                      <a:pt x="5460" y="1240"/>
                    </a:lnTo>
                    <a:lnTo>
                      <a:pt x="5196" y="1398"/>
                    </a:lnTo>
                    <a:lnTo>
                      <a:pt x="4879" y="1530"/>
                    </a:lnTo>
                    <a:lnTo>
                      <a:pt x="4115" y="1820"/>
                    </a:lnTo>
                    <a:lnTo>
                      <a:pt x="3350" y="2058"/>
                    </a:lnTo>
                    <a:lnTo>
                      <a:pt x="2717" y="2242"/>
                    </a:lnTo>
                    <a:lnTo>
                      <a:pt x="2690" y="2242"/>
                    </a:lnTo>
                    <a:lnTo>
                      <a:pt x="2427" y="2321"/>
                    </a:lnTo>
                    <a:lnTo>
                      <a:pt x="2110" y="2348"/>
                    </a:lnTo>
                    <a:lnTo>
                      <a:pt x="1767" y="2374"/>
                    </a:lnTo>
                    <a:lnTo>
                      <a:pt x="1398" y="2374"/>
                    </a:lnTo>
                    <a:lnTo>
                      <a:pt x="1055" y="2295"/>
                    </a:lnTo>
                    <a:lnTo>
                      <a:pt x="897" y="2242"/>
                    </a:lnTo>
                    <a:lnTo>
                      <a:pt x="739" y="2189"/>
                    </a:lnTo>
                    <a:lnTo>
                      <a:pt x="580" y="2084"/>
                    </a:lnTo>
                    <a:lnTo>
                      <a:pt x="448" y="1978"/>
                    </a:lnTo>
                    <a:lnTo>
                      <a:pt x="343" y="1873"/>
                    </a:lnTo>
                    <a:lnTo>
                      <a:pt x="237" y="1715"/>
                    </a:lnTo>
                    <a:lnTo>
                      <a:pt x="158" y="1556"/>
                    </a:lnTo>
                    <a:lnTo>
                      <a:pt x="132" y="1398"/>
                    </a:lnTo>
                    <a:lnTo>
                      <a:pt x="106" y="1266"/>
                    </a:lnTo>
                    <a:lnTo>
                      <a:pt x="106" y="1108"/>
                    </a:lnTo>
                    <a:lnTo>
                      <a:pt x="132" y="976"/>
                    </a:lnTo>
                    <a:lnTo>
                      <a:pt x="185" y="844"/>
                    </a:lnTo>
                    <a:lnTo>
                      <a:pt x="317" y="607"/>
                    </a:lnTo>
                    <a:lnTo>
                      <a:pt x="448" y="396"/>
                    </a:lnTo>
                    <a:lnTo>
                      <a:pt x="580" y="238"/>
                    </a:lnTo>
                    <a:lnTo>
                      <a:pt x="739" y="106"/>
                    </a:lnTo>
                    <a:lnTo>
                      <a:pt x="765" y="53"/>
                    </a:lnTo>
                    <a:lnTo>
                      <a:pt x="739" y="27"/>
                    </a:lnTo>
                    <a:lnTo>
                      <a:pt x="712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r" rtl="1"/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1234" name="Google Shape;1657;p70">
                <a:extLst>
                  <a:ext uri="{FF2B5EF4-FFF2-40B4-BE49-F238E27FC236}">
                    <a16:creationId xmlns:a16="http://schemas.microsoft.com/office/drawing/2014/main" id="{0F5D5392-0A01-1EB4-B572-789127BA764E}"/>
                  </a:ext>
                </a:extLst>
              </p:cNvPr>
              <p:cNvSpPr/>
              <p:nvPr/>
            </p:nvSpPr>
            <p:spPr>
              <a:xfrm>
                <a:off x="6409925" y="4376350"/>
                <a:ext cx="80475" cy="97625"/>
              </a:xfrm>
              <a:custGeom>
                <a:avLst/>
                <a:gdLst/>
                <a:ahLst/>
                <a:cxnLst/>
                <a:rect l="l" t="t" r="r" b="b"/>
                <a:pathLst>
                  <a:path w="3219" h="3905" extrusionOk="0">
                    <a:moveTo>
                      <a:pt x="80" y="1"/>
                    </a:moveTo>
                    <a:lnTo>
                      <a:pt x="27" y="27"/>
                    </a:lnTo>
                    <a:lnTo>
                      <a:pt x="1" y="54"/>
                    </a:lnTo>
                    <a:lnTo>
                      <a:pt x="27" y="106"/>
                    </a:lnTo>
                    <a:lnTo>
                      <a:pt x="3113" y="3878"/>
                    </a:lnTo>
                    <a:lnTo>
                      <a:pt x="3166" y="3904"/>
                    </a:lnTo>
                    <a:lnTo>
                      <a:pt x="3192" y="3904"/>
                    </a:lnTo>
                    <a:lnTo>
                      <a:pt x="3219" y="3852"/>
                    </a:lnTo>
                    <a:lnTo>
                      <a:pt x="3219" y="3825"/>
                    </a:lnTo>
                    <a:lnTo>
                      <a:pt x="106" y="27"/>
                    </a:lnTo>
                    <a:lnTo>
                      <a:pt x="80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r" rtl="1"/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1235" name="Google Shape;1658;p70">
                <a:extLst>
                  <a:ext uri="{FF2B5EF4-FFF2-40B4-BE49-F238E27FC236}">
                    <a16:creationId xmlns:a16="http://schemas.microsoft.com/office/drawing/2014/main" id="{E0FB4977-EEBA-CEBD-9E6D-DB544A6D861E}"/>
                  </a:ext>
                </a:extLst>
              </p:cNvPr>
              <p:cNvSpPr/>
              <p:nvPr/>
            </p:nvSpPr>
            <p:spPr>
              <a:xfrm>
                <a:off x="6398075" y="4165350"/>
                <a:ext cx="116075" cy="77175"/>
              </a:xfrm>
              <a:custGeom>
                <a:avLst/>
                <a:gdLst/>
                <a:ahLst/>
                <a:cxnLst/>
                <a:rect l="l" t="t" r="r" b="b"/>
                <a:pathLst>
                  <a:path w="4643" h="3087" extrusionOk="0">
                    <a:moveTo>
                      <a:pt x="26" y="1"/>
                    </a:moveTo>
                    <a:lnTo>
                      <a:pt x="0" y="54"/>
                    </a:lnTo>
                    <a:lnTo>
                      <a:pt x="53" y="212"/>
                    </a:lnTo>
                    <a:lnTo>
                      <a:pt x="106" y="396"/>
                    </a:lnTo>
                    <a:lnTo>
                      <a:pt x="185" y="581"/>
                    </a:lnTo>
                    <a:lnTo>
                      <a:pt x="317" y="818"/>
                    </a:lnTo>
                    <a:lnTo>
                      <a:pt x="501" y="1056"/>
                    </a:lnTo>
                    <a:lnTo>
                      <a:pt x="765" y="1320"/>
                    </a:lnTo>
                    <a:lnTo>
                      <a:pt x="1055" y="1557"/>
                    </a:lnTo>
                    <a:lnTo>
                      <a:pt x="1477" y="1768"/>
                    </a:lnTo>
                    <a:lnTo>
                      <a:pt x="1978" y="2032"/>
                    </a:lnTo>
                    <a:lnTo>
                      <a:pt x="2558" y="2295"/>
                    </a:lnTo>
                    <a:lnTo>
                      <a:pt x="3112" y="2533"/>
                    </a:lnTo>
                    <a:lnTo>
                      <a:pt x="4115" y="2902"/>
                    </a:lnTo>
                    <a:lnTo>
                      <a:pt x="4563" y="3087"/>
                    </a:lnTo>
                    <a:lnTo>
                      <a:pt x="4616" y="3087"/>
                    </a:lnTo>
                    <a:lnTo>
                      <a:pt x="4642" y="3060"/>
                    </a:lnTo>
                    <a:lnTo>
                      <a:pt x="4642" y="3008"/>
                    </a:lnTo>
                    <a:lnTo>
                      <a:pt x="4616" y="2981"/>
                    </a:lnTo>
                    <a:lnTo>
                      <a:pt x="4167" y="2823"/>
                    </a:lnTo>
                    <a:lnTo>
                      <a:pt x="3191" y="2427"/>
                    </a:lnTo>
                    <a:lnTo>
                      <a:pt x="2057" y="1926"/>
                    </a:lnTo>
                    <a:lnTo>
                      <a:pt x="1530" y="1689"/>
                    </a:lnTo>
                    <a:lnTo>
                      <a:pt x="1134" y="1451"/>
                    </a:lnTo>
                    <a:lnTo>
                      <a:pt x="844" y="1214"/>
                    </a:lnTo>
                    <a:lnTo>
                      <a:pt x="607" y="977"/>
                    </a:lnTo>
                    <a:lnTo>
                      <a:pt x="422" y="766"/>
                    </a:lnTo>
                    <a:lnTo>
                      <a:pt x="290" y="528"/>
                    </a:lnTo>
                    <a:lnTo>
                      <a:pt x="211" y="344"/>
                    </a:lnTo>
                    <a:lnTo>
                      <a:pt x="158" y="185"/>
                    </a:lnTo>
                    <a:lnTo>
                      <a:pt x="132" y="27"/>
                    </a:lnTo>
                    <a:lnTo>
                      <a:pt x="106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r" rtl="1"/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1236" name="Google Shape;1659;p70">
                <a:extLst>
                  <a:ext uri="{FF2B5EF4-FFF2-40B4-BE49-F238E27FC236}">
                    <a16:creationId xmlns:a16="http://schemas.microsoft.com/office/drawing/2014/main" id="{773EAF9E-627F-F38F-063D-957A0290E005}"/>
                  </a:ext>
                </a:extLst>
              </p:cNvPr>
              <p:cNvSpPr/>
              <p:nvPr/>
            </p:nvSpPr>
            <p:spPr>
              <a:xfrm>
                <a:off x="5942425" y="4170625"/>
                <a:ext cx="793275" cy="187950"/>
              </a:xfrm>
              <a:custGeom>
                <a:avLst/>
                <a:gdLst/>
                <a:ahLst/>
                <a:cxnLst/>
                <a:rect l="l" t="t" r="r" b="b"/>
                <a:pathLst>
                  <a:path w="31731" h="7518" extrusionOk="0">
                    <a:moveTo>
                      <a:pt x="28565" y="1"/>
                    </a:moveTo>
                    <a:lnTo>
                      <a:pt x="27668" y="27"/>
                    </a:lnTo>
                    <a:lnTo>
                      <a:pt x="26719" y="106"/>
                    </a:lnTo>
                    <a:lnTo>
                      <a:pt x="25875" y="185"/>
                    </a:lnTo>
                    <a:lnTo>
                      <a:pt x="24978" y="291"/>
                    </a:lnTo>
                    <a:lnTo>
                      <a:pt x="23132" y="555"/>
                    </a:lnTo>
                    <a:lnTo>
                      <a:pt x="21286" y="898"/>
                    </a:lnTo>
                    <a:lnTo>
                      <a:pt x="19492" y="1240"/>
                    </a:lnTo>
                    <a:lnTo>
                      <a:pt x="17857" y="1583"/>
                    </a:lnTo>
                    <a:lnTo>
                      <a:pt x="16406" y="1900"/>
                    </a:lnTo>
                    <a:lnTo>
                      <a:pt x="14428" y="2348"/>
                    </a:lnTo>
                    <a:lnTo>
                      <a:pt x="13953" y="2480"/>
                    </a:lnTo>
                    <a:lnTo>
                      <a:pt x="13558" y="2612"/>
                    </a:lnTo>
                    <a:lnTo>
                      <a:pt x="13162" y="2744"/>
                    </a:lnTo>
                    <a:lnTo>
                      <a:pt x="12845" y="2876"/>
                    </a:lnTo>
                    <a:lnTo>
                      <a:pt x="12529" y="3034"/>
                    </a:lnTo>
                    <a:lnTo>
                      <a:pt x="12265" y="3166"/>
                    </a:lnTo>
                    <a:lnTo>
                      <a:pt x="11790" y="3482"/>
                    </a:lnTo>
                    <a:lnTo>
                      <a:pt x="11368" y="3772"/>
                    </a:lnTo>
                    <a:lnTo>
                      <a:pt x="11026" y="4063"/>
                    </a:lnTo>
                    <a:lnTo>
                      <a:pt x="10656" y="4300"/>
                    </a:lnTo>
                    <a:lnTo>
                      <a:pt x="10498" y="4379"/>
                    </a:lnTo>
                    <a:lnTo>
                      <a:pt x="10313" y="4485"/>
                    </a:lnTo>
                    <a:lnTo>
                      <a:pt x="9812" y="4643"/>
                    </a:lnTo>
                    <a:lnTo>
                      <a:pt x="9232" y="4801"/>
                    </a:lnTo>
                    <a:lnTo>
                      <a:pt x="7887" y="5170"/>
                    </a:lnTo>
                    <a:lnTo>
                      <a:pt x="6489" y="5487"/>
                    </a:lnTo>
                    <a:lnTo>
                      <a:pt x="5355" y="5751"/>
                    </a:lnTo>
                    <a:lnTo>
                      <a:pt x="4669" y="5882"/>
                    </a:lnTo>
                    <a:lnTo>
                      <a:pt x="3904" y="6014"/>
                    </a:lnTo>
                    <a:lnTo>
                      <a:pt x="3139" y="6146"/>
                    </a:lnTo>
                    <a:lnTo>
                      <a:pt x="2269" y="6331"/>
                    </a:lnTo>
                    <a:lnTo>
                      <a:pt x="1399" y="6542"/>
                    </a:lnTo>
                    <a:lnTo>
                      <a:pt x="1003" y="6674"/>
                    </a:lnTo>
                    <a:lnTo>
                      <a:pt x="660" y="6779"/>
                    </a:lnTo>
                    <a:lnTo>
                      <a:pt x="370" y="6911"/>
                    </a:lnTo>
                    <a:lnTo>
                      <a:pt x="159" y="7069"/>
                    </a:lnTo>
                    <a:lnTo>
                      <a:pt x="80" y="7122"/>
                    </a:lnTo>
                    <a:lnTo>
                      <a:pt x="27" y="7201"/>
                    </a:lnTo>
                    <a:lnTo>
                      <a:pt x="1" y="7280"/>
                    </a:lnTo>
                    <a:lnTo>
                      <a:pt x="1" y="7359"/>
                    </a:lnTo>
                    <a:lnTo>
                      <a:pt x="53" y="7412"/>
                    </a:lnTo>
                    <a:lnTo>
                      <a:pt x="159" y="7465"/>
                    </a:lnTo>
                    <a:lnTo>
                      <a:pt x="344" y="7518"/>
                    </a:lnTo>
                    <a:lnTo>
                      <a:pt x="1108" y="7518"/>
                    </a:lnTo>
                    <a:lnTo>
                      <a:pt x="1821" y="7465"/>
                    </a:lnTo>
                    <a:lnTo>
                      <a:pt x="2665" y="7386"/>
                    </a:lnTo>
                    <a:lnTo>
                      <a:pt x="3588" y="7254"/>
                    </a:lnTo>
                    <a:lnTo>
                      <a:pt x="5566" y="6937"/>
                    </a:lnTo>
                    <a:lnTo>
                      <a:pt x="8784" y="6384"/>
                    </a:lnTo>
                    <a:lnTo>
                      <a:pt x="9918" y="6173"/>
                    </a:lnTo>
                    <a:lnTo>
                      <a:pt x="10498" y="6093"/>
                    </a:lnTo>
                    <a:lnTo>
                      <a:pt x="10894" y="6093"/>
                    </a:lnTo>
                    <a:lnTo>
                      <a:pt x="11342" y="6173"/>
                    </a:lnTo>
                    <a:lnTo>
                      <a:pt x="12423" y="6384"/>
                    </a:lnTo>
                    <a:lnTo>
                      <a:pt x="13030" y="6489"/>
                    </a:lnTo>
                    <a:lnTo>
                      <a:pt x="13610" y="6595"/>
                    </a:lnTo>
                    <a:lnTo>
                      <a:pt x="14217" y="6647"/>
                    </a:lnTo>
                    <a:lnTo>
                      <a:pt x="14771" y="6647"/>
                    </a:lnTo>
                    <a:lnTo>
                      <a:pt x="15430" y="6568"/>
                    </a:lnTo>
                    <a:lnTo>
                      <a:pt x="16459" y="6410"/>
                    </a:lnTo>
                    <a:lnTo>
                      <a:pt x="19202" y="5935"/>
                    </a:lnTo>
                    <a:lnTo>
                      <a:pt x="22472" y="5355"/>
                    </a:lnTo>
                    <a:lnTo>
                      <a:pt x="25638" y="4827"/>
                    </a:lnTo>
                    <a:lnTo>
                      <a:pt x="26745" y="4643"/>
                    </a:lnTo>
                    <a:lnTo>
                      <a:pt x="27800" y="4458"/>
                    </a:lnTo>
                    <a:lnTo>
                      <a:pt x="28750" y="4247"/>
                    </a:lnTo>
                    <a:lnTo>
                      <a:pt x="29198" y="4142"/>
                    </a:lnTo>
                    <a:lnTo>
                      <a:pt x="29620" y="4010"/>
                    </a:lnTo>
                    <a:lnTo>
                      <a:pt x="29989" y="3878"/>
                    </a:lnTo>
                    <a:lnTo>
                      <a:pt x="30359" y="3720"/>
                    </a:lnTo>
                    <a:lnTo>
                      <a:pt x="30675" y="3561"/>
                    </a:lnTo>
                    <a:lnTo>
                      <a:pt x="30939" y="3377"/>
                    </a:lnTo>
                    <a:lnTo>
                      <a:pt x="31176" y="3166"/>
                    </a:lnTo>
                    <a:lnTo>
                      <a:pt x="31387" y="2955"/>
                    </a:lnTo>
                    <a:lnTo>
                      <a:pt x="31546" y="2691"/>
                    </a:lnTo>
                    <a:lnTo>
                      <a:pt x="31651" y="2427"/>
                    </a:lnTo>
                    <a:lnTo>
                      <a:pt x="31730" y="2137"/>
                    </a:lnTo>
                    <a:lnTo>
                      <a:pt x="31730" y="1794"/>
                    </a:lnTo>
                    <a:lnTo>
                      <a:pt x="31704" y="1425"/>
                    </a:lnTo>
                    <a:lnTo>
                      <a:pt x="31651" y="1029"/>
                    </a:lnTo>
                    <a:lnTo>
                      <a:pt x="31572" y="871"/>
                    </a:lnTo>
                    <a:lnTo>
                      <a:pt x="31466" y="713"/>
                    </a:lnTo>
                    <a:lnTo>
                      <a:pt x="31308" y="555"/>
                    </a:lnTo>
                    <a:lnTo>
                      <a:pt x="31124" y="449"/>
                    </a:lnTo>
                    <a:lnTo>
                      <a:pt x="30913" y="344"/>
                    </a:lnTo>
                    <a:lnTo>
                      <a:pt x="30675" y="238"/>
                    </a:lnTo>
                    <a:lnTo>
                      <a:pt x="30385" y="159"/>
                    </a:lnTo>
                    <a:lnTo>
                      <a:pt x="30069" y="106"/>
                    </a:lnTo>
                    <a:lnTo>
                      <a:pt x="29726" y="54"/>
                    </a:lnTo>
                    <a:lnTo>
                      <a:pt x="29356" y="27"/>
                    </a:lnTo>
                    <a:lnTo>
                      <a:pt x="28565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r" rtl="1"/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1237" name="Google Shape;1660;p70">
                <a:extLst>
                  <a:ext uri="{FF2B5EF4-FFF2-40B4-BE49-F238E27FC236}">
                    <a16:creationId xmlns:a16="http://schemas.microsoft.com/office/drawing/2014/main" id="{299C82B8-F708-5DA7-70FC-809293EE4A1D}"/>
                  </a:ext>
                </a:extLst>
              </p:cNvPr>
              <p:cNvSpPr/>
              <p:nvPr/>
            </p:nvSpPr>
            <p:spPr>
              <a:xfrm>
                <a:off x="6371700" y="4225350"/>
                <a:ext cx="125300" cy="64650"/>
              </a:xfrm>
              <a:custGeom>
                <a:avLst/>
                <a:gdLst/>
                <a:ahLst/>
                <a:cxnLst/>
                <a:rect l="l" t="t" r="r" b="b"/>
                <a:pathLst>
                  <a:path w="5012" h="2586" extrusionOk="0">
                    <a:moveTo>
                      <a:pt x="4721" y="1"/>
                    </a:moveTo>
                    <a:lnTo>
                      <a:pt x="0" y="766"/>
                    </a:lnTo>
                    <a:lnTo>
                      <a:pt x="290" y="2586"/>
                    </a:lnTo>
                    <a:lnTo>
                      <a:pt x="5011" y="1794"/>
                    </a:lnTo>
                    <a:lnTo>
                      <a:pt x="4721" y="1"/>
                    </a:lnTo>
                    <a:close/>
                  </a:path>
                </a:pathLst>
              </a:custGeom>
              <a:solidFill>
                <a:srgbClr val="FFEEDC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r" rtl="1"/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1238" name="Google Shape;1661;p70">
                <a:extLst>
                  <a:ext uri="{FF2B5EF4-FFF2-40B4-BE49-F238E27FC236}">
                    <a16:creationId xmlns:a16="http://schemas.microsoft.com/office/drawing/2014/main" id="{A41AFDF0-133B-8776-AD26-C03485DC439D}"/>
                  </a:ext>
                </a:extLst>
              </p:cNvPr>
              <p:cNvSpPr/>
              <p:nvPr/>
            </p:nvSpPr>
            <p:spPr>
              <a:xfrm>
                <a:off x="6526650" y="4218100"/>
                <a:ext cx="43525" cy="43550"/>
              </a:xfrm>
              <a:custGeom>
                <a:avLst/>
                <a:gdLst/>
                <a:ahLst/>
                <a:cxnLst/>
                <a:rect l="l" t="t" r="r" b="b"/>
                <a:pathLst>
                  <a:path w="1741" h="1742" extrusionOk="0">
                    <a:moveTo>
                      <a:pt x="871" y="1"/>
                    </a:moveTo>
                    <a:lnTo>
                      <a:pt x="712" y="27"/>
                    </a:lnTo>
                    <a:lnTo>
                      <a:pt x="528" y="80"/>
                    </a:lnTo>
                    <a:lnTo>
                      <a:pt x="396" y="159"/>
                    </a:lnTo>
                    <a:lnTo>
                      <a:pt x="264" y="265"/>
                    </a:lnTo>
                    <a:lnTo>
                      <a:pt x="158" y="396"/>
                    </a:lnTo>
                    <a:lnTo>
                      <a:pt x="79" y="528"/>
                    </a:lnTo>
                    <a:lnTo>
                      <a:pt x="27" y="713"/>
                    </a:lnTo>
                    <a:lnTo>
                      <a:pt x="0" y="871"/>
                    </a:lnTo>
                    <a:lnTo>
                      <a:pt x="27" y="1056"/>
                    </a:lnTo>
                    <a:lnTo>
                      <a:pt x="79" y="1214"/>
                    </a:lnTo>
                    <a:lnTo>
                      <a:pt x="158" y="1372"/>
                    </a:lnTo>
                    <a:lnTo>
                      <a:pt x="264" y="1504"/>
                    </a:lnTo>
                    <a:lnTo>
                      <a:pt x="396" y="1610"/>
                    </a:lnTo>
                    <a:lnTo>
                      <a:pt x="528" y="1689"/>
                    </a:lnTo>
                    <a:lnTo>
                      <a:pt x="712" y="1742"/>
                    </a:lnTo>
                    <a:lnTo>
                      <a:pt x="1055" y="1742"/>
                    </a:lnTo>
                    <a:lnTo>
                      <a:pt x="1214" y="1689"/>
                    </a:lnTo>
                    <a:lnTo>
                      <a:pt x="1372" y="1610"/>
                    </a:lnTo>
                    <a:lnTo>
                      <a:pt x="1504" y="1504"/>
                    </a:lnTo>
                    <a:lnTo>
                      <a:pt x="1609" y="1372"/>
                    </a:lnTo>
                    <a:lnTo>
                      <a:pt x="1688" y="1214"/>
                    </a:lnTo>
                    <a:lnTo>
                      <a:pt x="1741" y="1056"/>
                    </a:lnTo>
                    <a:lnTo>
                      <a:pt x="1741" y="871"/>
                    </a:lnTo>
                    <a:lnTo>
                      <a:pt x="1741" y="713"/>
                    </a:lnTo>
                    <a:lnTo>
                      <a:pt x="1688" y="528"/>
                    </a:lnTo>
                    <a:lnTo>
                      <a:pt x="1609" y="396"/>
                    </a:lnTo>
                    <a:lnTo>
                      <a:pt x="1504" y="265"/>
                    </a:lnTo>
                    <a:lnTo>
                      <a:pt x="1372" y="159"/>
                    </a:lnTo>
                    <a:lnTo>
                      <a:pt x="1214" y="80"/>
                    </a:lnTo>
                    <a:lnTo>
                      <a:pt x="1055" y="27"/>
                    </a:lnTo>
                    <a:lnTo>
                      <a:pt x="871" y="1"/>
                    </a:lnTo>
                    <a:close/>
                  </a:path>
                </a:pathLst>
              </a:custGeom>
              <a:solidFill>
                <a:srgbClr val="FFEEDC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r" rtl="1"/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1239" name="Google Shape;1662;p70">
                <a:extLst>
                  <a:ext uri="{FF2B5EF4-FFF2-40B4-BE49-F238E27FC236}">
                    <a16:creationId xmlns:a16="http://schemas.microsoft.com/office/drawing/2014/main" id="{A70CFEC5-27D2-A5FD-AD53-D067515EE4E0}"/>
                  </a:ext>
                </a:extLst>
              </p:cNvPr>
              <p:cNvSpPr/>
              <p:nvPr/>
            </p:nvSpPr>
            <p:spPr>
              <a:xfrm>
                <a:off x="6610375" y="4170625"/>
                <a:ext cx="125325" cy="111475"/>
              </a:xfrm>
              <a:custGeom>
                <a:avLst/>
                <a:gdLst/>
                <a:ahLst/>
                <a:cxnLst/>
                <a:rect l="l" t="t" r="r" b="b"/>
                <a:pathLst>
                  <a:path w="5013" h="4459" extrusionOk="0">
                    <a:moveTo>
                      <a:pt x="1847" y="1"/>
                    </a:moveTo>
                    <a:lnTo>
                      <a:pt x="950" y="27"/>
                    </a:lnTo>
                    <a:lnTo>
                      <a:pt x="1" y="106"/>
                    </a:lnTo>
                    <a:lnTo>
                      <a:pt x="317" y="1188"/>
                    </a:lnTo>
                    <a:lnTo>
                      <a:pt x="608" y="2269"/>
                    </a:lnTo>
                    <a:lnTo>
                      <a:pt x="845" y="3350"/>
                    </a:lnTo>
                    <a:lnTo>
                      <a:pt x="1082" y="4458"/>
                    </a:lnTo>
                    <a:lnTo>
                      <a:pt x="2032" y="4247"/>
                    </a:lnTo>
                    <a:lnTo>
                      <a:pt x="2480" y="4142"/>
                    </a:lnTo>
                    <a:lnTo>
                      <a:pt x="2902" y="4010"/>
                    </a:lnTo>
                    <a:lnTo>
                      <a:pt x="3271" y="3878"/>
                    </a:lnTo>
                    <a:lnTo>
                      <a:pt x="3641" y="3720"/>
                    </a:lnTo>
                    <a:lnTo>
                      <a:pt x="3957" y="3561"/>
                    </a:lnTo>
                    <a:lnTo>
                      <a:pt x="4221" y="3377"/>
                    </a:lnTo>
                    <a:lnTo>
                      <a:pt x="4458" y="3166"/>
                    </a:lnTo>
                    <a:lnTo>
                      <a:pt x="4669" y="2955"/>
                    </a:lnTo>
                    <a:lnTo>
                      <a:pt x="4828" y="2691"/>
                    </a:lnTo>
                    <a:lnTo>
                      <a:pt x="4933" y="2427"/>
                    </a:lnTo>
                    <a:lnTo>
                      <a:pt x="5012" y="2137"/>
                    </a:lnTo>
                    <a:lnTo>
                      <a:pt x="5012" y="1794"/>
                    </a:lnTo>
                    <a:lnTo>
                      <a:pt x="4986" y="1425"/>
                    </a:lnTo>
                    <a:lnTo>
                      <a:pt x="4933" y="1029"/>
                    </a:lnTo>
                    <a:lnTo>
                      <a:pt x="4854" y="871"/>
                    </a:lnTo>
                    <a:lnTo>
                      <a:pt x="4748" y="713"/>
                    </a:lnTo>
                    <a:lnTo>
                      <a:pt x="4590" y="555"/>
                    </a:lnTo>
                    <a:lnTo>
                      <a:pt x="4406" y="449"/>
                    </a:lnTo>
                    <a:lnTo>
                      <a:pt x="4195" y="344"/>
                    </a:lnTo>
                    <a:lnTo>
                      <a:pt x="3957" y="238"/>
                    </a:lnTo>
                    <a:lnTo>
                      <a:pt x="3667" y="159"/>
                    </a:lnTo>
                    <a:lnTo>
                      <a:pt x="3351" y="106"/>
                    </a:lnTo>
                    <a:lnTo>
                      <a:pt x="3008" y="54"/>
                    </a:lnTo>
                    <a:lnTo>
                      <a:pt x="2638" y="27"/>
                    </a:lnTo>
                    <a:lnTo>
                      <a:pt x="1847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r" rtl="1"/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1240" name="Google Shape;1663;p70">
                <a:extLst>
                  <a:ext uri="{FF2B5EF4-FFF2-40B4-BE49-F238E27FC236}">
                    <a16:creationId xmlns:a16="http://schemas.microsoft.com/office/drawing/2014/main" id="{EE5EC2C8-E2FE-E7E0-5B64-A7BC718978B4}"/>
                  </a:ext>
                </a:extLst>
              </p:cNvPr>
              <p:cNvSpPr/>
              <p:nvPr/>
            </p:nvSpPr>
            <p:spPr>
              <a:xfrm>
                <a:off x="5942425" y="4314375"/>
                <a:ext cx="139150" cy="44200"/>
              </a:xfrm>
              <a:custGeom>
                <a:avLst/>
                <a:gdLst/>
                <a:ahLst/>
                <a:cxnLst/>
                <a:rect l="l" t="t" r="r" b="b"/>
                <a:pathLst>
                  <a:path w="5566" h="1768" extrusionOk="0">
                    <a:moveTo>
                      <a:pt x="5355" y="1"/>
                    </a:moveTo>
                    <a:lnTo>
                      <a:pt x="4669" y="132"/>
                    </a:lnTo>
                    <a:lnTo>
                      <a:pt x="3904" y="264"/>
                    </a:lnTo>
                    <a:lnTo>
                      <a:pt x="3139" y="396"/>
                    </a:lnTo>
                    <a:lnTo>
                      <a:pt x="2269" y="581"/>
                    </a:lnTo>
                    <a:lnTo>
                      <a:pt x="1399" y="792"/>
                    </a:lnTo>
                    <a:lnTo>
                      <a:pt x="1003" y="924"/>
                    </a:lnTo>
                    <a:lnTo>
                      <a:pt x="660" y="1029"/>
                    </a:lnTo>
                    <a:lnTo>
                      <a:pt x="370" y="1161"/>
                    </a:lnTo>
                    <a:lnTo>
                      <a:pt x="159" y="1319"/>
                    </a:lnTo>
                    <a:lnTo>
                      <a:pt x="80" y="1372"/>
                    </a:lnTo>
                    <a:lnTo>
                      <a:pt x="27" y="1451"/>
                    </a:lnTo>
                    <a:lnTo>
                      <a:pt x="1" y="1530"/>
                    </a:lnTo>
                    <a:lnTo>
                      <a:pt x="1" y="1609"/>
                    </a:lnTo>
                    <a:lnTo>
                      <a:pt x="53" y="1662"/>
                    </a:lnTo>
                    <a:lnTo>
                      <a:pt x="159" y="1715"/>
                    </a:lnTo>
                    <a:lnTo>
                      <a:pt x="344" y="1768"/>
                    </a:lnTo>
                    <a:lnTo>
                      <a:pt x="1108" y="1768"/>
                    </a:lnTo>
                    <a:lnTo>
                      <a:pt x="1821" y="1715"/>
                    </a:lnTo>
                    <a:lnTo>
                      <a:pt x="2665" y="1636"/>
                    </a:lnTo>
                    <a:lnTo>
                      <a:pt x="3588" y="1504"/>
                    </a:lnTo>
                    <a:lnTo>
                      <a:pt x="5566" y="1187"/>
                    </a:lnTo>
                    <a:lnTo>
                      <a:pt x="5487" y="607"/>
                    </a:lnTo>
                    <a:lnTo>
                      <a:pt x="5434" y="291"/>
                    </a:lnTo>
                    <a:lnTo>
                      <a:pt x="5355" y="1"/>
                    </a:lnTo>
                    <a:close/>
                  </a:path>
                </a:pathLst>
              </a:custGeom>
              <a:solidFill>
                <a:srgbClr val="FFEEDC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r" rtl="1"/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1241" name="Google Shape;1664;p70">
                <a:extLst>
                  <a:ext uri="{FF2B5EF4-FFF2-40B4-BE49-F238E27FC236}">
                    <a16:creationId xmlns:a16="http://schemas.microsoft.com/office/drawing/2014/main" id="{56DB6253-9F3C-81A2-FC3C-4EFE423C1294}"/>
                  </a:ext>
                </a:extLst>
              </p:cNvPr>
              <p:cNvSpPr/>
              <p:nvPr/>
            </p:nvSpPr>
            <p:spPr>
              <a:xfrm>
                <a:off x="6472575" y="4236575"/>
                <a:ext cx="251250" cy="549950"/>
              </a:xfrm>
              <a:custGeom>
                <a:avLst/>
                <a:gdLst/>
                <a:ahLst/>
                <a:cxnLst/>
                <a:rect l="l" t="t" r="r" b="b"/>
                <a:pathLst>
                  <a:path w="10050" h="21998" extrusionOk="0">
                    <a:moveTo>
                      <a:pt x="2110" y="0"/>
                    </a:moveTo>
                    <a:lnTo>
                      <a:pt x="1926" y="27"/>
                    </a:lnTo>
                    <a:lnTo>
                      <a:pt x="1768" y="106"/>
                    </a:lnTo>
                    <a:lnTo>
                      <a:pt x="1609" y="185"/>
                    </a:lnTo>
                    <a:lnTo>
                      <a:pt x="1293" y="370"/>
                    </a:lnTo>
                    <a:lnTo>
                      <a:pt x="1029" y="607"/>
                    </a:lnTo>
                    <a:lnTo>
                      <a:pt x="818" y="897"/>
                    </a:lnTo>
                    <a:lnTo>
                      <a:pt x="633" y="1240"/>
                    </a:lnTo>
                    <a:lnTo>
                      <a:pt x="449" y="1609"/>
                    </a:lnTo>
                    <a:lnTo>
                      <a:pt x="317" y="2031"/>
                    </a:lnTo>
                    <a:lnTo>
                      <a:pt x="211" y="2480"/>
                    </a:lnTo>
                    <a:lnTo>
                      <a:pt x="132" y="2954"/>
                    </a:lnTo>
                    <a:lnTo>
                      <a:pt x="80" y="3455"/>
                    </a:lnTo>
                    <a:lnTo>
                      <a:pt x="27" y="3983"/>
                    </a:lnTo>
                    <a:lnTo>
                      <a:pt x="0" y="4537"/>
                    </a:lnTo>
                    <a:lnTo>
                      <a:pt x="27" y="5697"/>
                    </a:lnTo>
                    <a:lnTo>
                      <a:pt x="80" y="6937"/>
                    </a:lnTo>
                    <a:lnTo>
                      <a:pt x="185" y="8203"/>
                    </a:lnTo>
                    <a:lnTo>
                      <a:pt x="317" y="9495"/>
                    </a:lnTo>
                    <a:lnTo>
                      <a:pt x="554" y="12001"/>
                    </a:lnTo>
                    <a:lnTo>
                      <a:pt x="660" y="13188"/>
                    </a:lnTo>
                    <a:lnTo>
                      <a:pt x="713" y="14296"/>
                    </a:lnTo>
                    <a:lnTo>
                      <a:pt x="713" y="14797"/>
                    </a:lnTo>
                    <a:lnTo>
                      <a:pt x="713" y="15298"/>
                    </a:lnTo>
                    <a:lnTo>
                      <a:pt x="686" y="15773"/>
                    </a:lnTo>
                    <a:lnTo>
                      <a:pt x="633" y="16195"/>
                    </a:lnTo>
                    <a:lnTo>
                      <a:pt x="528" y="16986"/>
                    </a:lnTo>
                    <a:lnTo>
                      <a:pt x="475" y="17698"/>
                    </a:lnTo>
                    <a:lnTo>
                      <a:pt x="449" y="18357"/>
                    </a:lnTo>
                    <a:lnTo>
                      <a:pt x="422" y="18938"/>
                    </a:lnTo>
                    <a:lnTo>
                      <a:pt x="449" y="19465"/>
                    </a:lnTo>
                    <a:lnTo>
                      <a:pt x="475" y="19940"/>
                    </a:lnTo>
                    <a:lnTo>
                      <a:pt x="502" y="20362"/>
                    </a:lnTo>
                    <a:lnTo>
                      <a:pt x="554" y="20731"/>
                    </a:lnTo>
                    <a:lnTo>
                      <a:pt x="686" y="21311"/>
                    </a:lnTo>
                    <a:lnTo>
                      <a:pt x="792" y="21707"/>
                    </a:lnTo>
                    <a:lnTo>
                      <a:pt x="897" y="21918"/>
                    </a:lnTo>
                    <a:lnTo>
                      <a:pt x="924" y="21997"/>
                    </a:lnTo>
                    <a:lnTo>
                      <a:pt x="10049" y="21048"/>
                    </a:lnTo>
                    <a:lnTo>
                      <a:pt x="9838" y="20098"/>
                    </a:lnTo>
                    <a:lnTo>
                      <a:pt x="9311" y="17593"/>
                    </a:lnTo>
                    <a:lnTo>
                      <a:pt x="8915" y="15931"/>
                    </a:lnTo>
                    <a:lnTo>
                      <a:pt x="8467" y="14058"/>
                    </a:lnTo>
                    <a:lnTo>
                      <a:pt x="7966" y="12107"/>
                    </a:lnTo>
                    <a:lnTo>
                      <a:pt x="7412" y="10076"/>
                    </a:lnTo>
                    <a:lnTo>
                      <a:pt x="6805" y="8071"/>
                    </a:lnTo>
                    <a:lnTo>
                      <a:pt x="6489" y="7095"/>
                    </a:lnTo>
                    <a:lnTo>
                      <a:pt x="6172" y="6146"/>
                    </a:lnTo>
                    <a:lnTo>
                      <a:pt x="5829" y="5223"/>
                    </a:lnTo>
                    <a:lnTo>
                      <a:pt x="5487" y="4352"/>
                    </a:lnTo>
                    <a:lnTo>
                      <a:pt x="5144" y="3535"/>
                    </a:lnTo>
                    <a:lnTo>
                      <a:pt x="4801" y="2796"/>
                    </a:lnTo>
                    <a:lnTo>
                      <a:pt x="4432" y="2110"/>
                    </a:lnTo>
                    <a:lnTo>
                      <a:pt x="4089" y="1504"/>
                    </a:lnTo>
                    <a:lnTo>
                      <a:pt x="3719" y="1003"/>
                    </a:lnTo>
                    <a:lnTo>
                      <a:pt x="3561" y="792"/>
                    </a:lnTo>
                    <a:lnTo>
                      <a:pt x="3377" y="581"/>
                    </a:lnTo>
                    <a:lnTo>
                      <a:pt x="3192" y="422"/>
                    </a:lnTo>
                    <a:lnTo>
                      <a:pt x="3007" y="264"/>
                    </a:lnTo>
                    <a:lnTo>
                      <a:pt x="2823" y="159"/>
                    </a:lnTo>
                    <a:lnTo>
                      <a:pt x="2638" y="79"/>
                    </a:lnTo>
                    <a:lnTo>
                      <a:pt x="2480" y="27"/>
                    </a:lnTo>
                    <a:lnTo>
                      <a:pt x="2295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r" rtl="1"/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1242" name="Google Shape;1665;p70">
                <a:extLst>
                  <a:ext uri="{FF2B5EF4-FFF2-40B4-BE49-F238E27FC236}">
                    <a16:creationId xmlns:a16="http://schemas.microsoft.com/office/drawing/2014/main" id="{7AF896E7-6F5C-25C6-0EF3-231760B67794}"/>
                  </a:ext>
                </a:extLst>
              </p:cNvPr>
              <p:cNvSpPr/>
              <p:nvPr/>
            </p:nvSpPr>
            <p:spPr>
              <a:xfrm>
                <a:off x="6433000" y="4545150"/>
                <a:ext cx="27725" cy="13225"/>
              </a:xfrm>
              <a:custGeom>
                <a:avLst/>
                <a:gdLst/>
                <a:ahLst/>
                <a:cxnLst/>
                <a:rect l="l" t="t" r="r" b="b"/>
                <a:pathLst>
                  <a:path w="1109" h="529" extrusionOk="0">
                    <a:moveTo>
                      <a:pt x="1030" y="1"/>
                    </a:moveTo>
                    <a:lnTo>
                      <a:pt x="528" y="186"/>
                    </a:lnTo>
                    <a:lnTo>
                      <a:pt x="27" y="423"/>
                    </a:lnTo>
                    <a:lnTo>
                      <a:pt x="1" y="476"/>
                    </a:lnTo>
                    <a:lnTo>
                      <a:pt x="1" y="502"/>
                    </a:lnTo>
                    <a:lnTo>
                      <a:pt x="27" y="528"/>
                    </a:lnTo>
                    <a:lnTo>
                      <a:pt x="80" y="528"/>
                    </a:lnTo>
                    <a:lnTo>
                      <a:pt x="581" y="291"/>
                    </a:lnTo>
                    <a:lnTo>
                      <a:pt x="1082" y="106"/>
                    </a:lnTo>
                    <a:lnTo>
                      <a:pt x="1109" y="80"/>
                    </a:lnTo>
                    <a:lnTo>
                      <a:pt x="1109" y="27"/>
                    </a:lnTo>
                    <a:lnTo>
                      <a:pt x="1082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r" rtl="1"/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1243" name="Google Shape;1666;p70">
                <a:extLst>
                  <a:ext uri="{FF2B5EF4-FFF2-40B4-BE49-F238E27FC236}">
                    <a16:creationId xmlns:a16="http://schemas.microsoft.com/office/drawing/2014/main" id="{027FA28A-8D8A-D659-2687-66424D9009F9}"/>
                  </a:ext>
                </a:extLst>
              </p:cNvPr>
              <p:cNvSpPr/>
              <p:nvPr/>
            </p:nvSpPr>
            <p:spPr>
              <a:xfrm>
                <a:off x="6472575" y="4236575"/>
                <a:ext cx="205100" cy="563125"/>
              </a:xfrm>
              <a:custGeom>
                <a:avLst/>
                <a:gdLst/>
                <a:ahLst/>
                <a:cxnLst/>
                <a:rect l="l" t="t" r="r" b="b"/>
                <a:pathLst>
                  <a:path w="8204" h="22525" extrusionOk="0">
                    <a:moveTo>
                      <a:pt x="2084" y="0"/>
                    </a:moveTo>
                    <a:lnTo>
                      <a:pt x="1820" y="53"/>
                    </a:lnTo>
                    <a:lnTo>
                      <a:pt x="1583" y="132"/>
                    </a:lnTo>
                    <a:lnTo>
                      <a:pt x="1346" y="238"/>
                    </a:lnTo>
                    <a:lnTo>
                      <a:pt x="1135" y="396"/>
                    </a:lnTo>
                    <a:lnTo>
                      <a:pt x="1003" y="554"/>
                    </a:lnTo>
                    <a:lnTo>
                      <a:pt x="871" y="712"/>
                    </a:lnTo>
                    <a:lnTo>
                      <a:pt x="633" y="1029"/>
                    </a:lnTo>
                    <a:lnTo>
                      <a:pt x="422" y="1398"/>
                    </a:lnTo>
                    <a:lnTo>
                      <a:pt x="291" y="1820"/>
                    </a:lnTo>
                    <a:lnTo>
                      <a:pt x="159" y="2242"/>
                    </a:lnTo>
                    <a:lnTo>
                      <a:pt x="80" y="2717"/>
                    </a:lnTo>
                    <a:lnTo>
                      <a:pt x="27" y="3192"/>
                    </a:lnTo>
                    <a:lnTo>
                      <a:pt x="0" y="3666"/>
                    </a:lnTo>
                    <a:lnTo>
                      <a:pt x="0" y="4168"/>
                    </a:lnTo>
                    <a:lnTo>
                      <a:pt x="27" y="4669"/>
                    </a:lnTo>
                    <a:lnTo>
                      <a:pt x="106" y="5645"/>
                    </a:lnTo>
                    <a:lnTo>
                      <a:pt x="211" y="6568"/>
                    </a:lnTo>
                    <a:lnTo>
                      <a:pt x="343" y="7412"/>
                    </a:lnTo>
                    <a:lnTo>
                      <a:pt x="475" y="8388"/>
                    </a:lnTo>
                    <a:lnTo>
                      <a:pt x="528" y="8836"/>
                    </a:lnTo>
                    <a:lnTo>
                      <a:pt x="660" y="10419"/>
                    </a:lnTo>
                    <a:lnTo>
                      <a:pt x="713" y="11368"/>
                    </a:lnTo>
                    <a:lnTo>
                      <a:pt x="765" y="12397"/>
                    </a:lnTo>
                    <a:lnTo>
                      <a:pt x="739" y="13478"/>
                    </a:lnTo>
                    <a:lnTo>
                      <a:pt x="713" y="14586"/>
                    </a:lnTo>
                    <a:lnTo>
                      <a:pt x="660" y="15140"/>
                    </a:lnTo>
                    <a:lnTo>
                      <a:pt x="581" y="15694"/>
                    </a:lnTo>
                    <a:lnTo>
                      <a:pt x="502" y="16247"/>
                    </a:lnTo>
                    <a:lnTo>
                      <a:pt x="396" y="16801"/>
                    </a:lnTo>
                    <a:lnTo>
                      <a:pt x="291" y="17382"/>
                    </a:lnTo>
                    <a:lnTo>
                      <a:pt x="211" y="17962"/>
                    </a:lnTo>
                    <a:lnTo>
                      <a:pt x="159" y="18489"/>
                    </a:lnTo>
                    <a:lnTo>
                      <a:pt x="132" y="19017"/>
                    </a:lnTo>
                    <a:lnTo>
                      <a:pt x="132" y="19518"/>
                    </a:lnTo>
                    <a:lnTo>
                      <a:pt x="132" y="19966"/>
                    </a:lnTo>
                    <a:lnTo>
                      <a:pt x="185" y="20810"/>
                    </a:lnTo>
                    <a:lnTo>
                      <a:pt x="264" y="21496"/>
                    </a:lnTo>
                    <a:lnTo>
                      <a:pt x="370" y="22024"/>
                    </a:lnTo>
                    <a:lnTo>
                      <a:pt x="475" y="22472"/>
                    </a:lnTo>
                    <a:lnTo>
                      <a:pt x="502" y="22498"/>
                    </a:lnTo>
                    <a:lnTo>
                      <a:pt x="528" y="22525"/>
                    </a:lnTo>
                    <a:lnTo>
                      <a:pt x="554" y="22525"/>
                    </a:lnTo>
                    <a:lnTo>
                      <a:pt x="581" y="22498"/>
                    </a:lnTo>
                    <a:lnTo>
                      <a:pt x="581" y="22446"/>
                    </a:lnTo>
                    <a:lnTo>
                      <a:pt x="475" y="21997"/>
                    </a:lnTo>
                    <a:lnTo>
                      <a:pt x="396" y="21470"/>
                    </a:lnTo>
                    <a:lnTo>
                      <a:pt x="291" y="20784"/>
                    </a:lnTo>
                    <a:lnTo>
                      <a:pt x="238" y="19966"/>
                    </a:lnTo>
                    <a:lnTo>
                      <a:pt x="238" y="19492"/>
                    </a:lnTo>
                    <a:lnTo>
                      <a:pt x="238" y="19017"/>
                    </a:lnTo>
                    <a:lnTo>
                      <a:pt x="264" y="18489"/>
                    </a:lnTo>
                    <a:lnTo>
                      <a:pt x="317" y="17962"/>
                    </a:lnTo>
                    <a:lnTo>
                      <a:pt x="396" y="17408"/>
                    </a:lnTo>
                    <a:lnTo>
                      <a:pt x="502" y="16828"/>
                    </a:lnTo>
                    <a:lnTo>
                      <a:pt x="607" y="16274"/>
                    </a:lnTo>
                    <a:lnTo>
                      <a:pt x="713" y="15720"/>
                    </a:lnTo>
                    <a:lnTo>
                      <a:pt x="765" y="15166"/>
                    </a:lnTo>
                    <a:lnTo>
                      <a:pt x="818" y="14612"/>
                    </a:lnTo>
                    <a:lnTo>
                      <a:pt x="871" y="13478"/>
                    </a:lnTo>
                    <a:lnTo>
                      <a:pt x="871" y="12397"/>
                    </a:lnTo>
                    <a:lnTo>
                      <a:pt x="844" y="11368"/>
                    </a:lnTo>
                    <a:lnTo>
                      <a:pt x="765" y="10419"/>
                    </a:lnTo>
                    <a:lnTo>
                      <a:pt x="633" y="8810"/>
                    </a:lnTo>
                    <a:lnTo>
                      <a:pt x="581" y="8361"/>
                    </a:lnTo>
                    <a:lnTo>
                      <a:pt x="528" y="7939"/>
                    </a:lnTo>
                    <a:lnTo>
                      <a:pt x="449" y="7385"/>
                    </a:lnTo>
                    <a:lnTo>
                      <a:pt x="343" y="6594"/>
                    </a:lnTo>
                    <a:lnTo>
                      <a:pt x="238" y="5697"/>
                    </a:lnTo>
                    <a:lnTo>
                      <a:pt x="159" y="4721"/>
                    </a:lnTo>
                    <a:lnTo>
                      <a:pt x="132" y="4247"/>
                    </a:lnTo>
                    <a:lnTo>
                      <a:pt x="132" y="3746"/>
                    </a:lnTo>
                    <a:lnTo>
                      <a:pt x="159" y="3271"/>
                    </a:lnTo>
                    <a:lnTo>
                      <a:pt x="211" y="2796"/>
                    </a:lnTo>
                    <a:lnTo>
                      <a:pt x="291" y="2321"/>
                    </a:lnTo>
                    <a:lnTo>
                      <a:pt x="396" y="1899"/>
                    </a:lnTo>
                    <a:lnTo>
                      <a:pt x="528" y="1477"/>
                    </a:lnTo>
                    <a:lnTo>
                      <a:pt x="713" y="1108"/>
                    </a:lnTo>
                    <a:lnTo>
                      <a:pt x="950" y="792"/>
                    </a:lnTo>
                    <a:lnTo>
                      <a:pt x="1082" y="633"/>
                    </a:lnTo>
                    <a:lnTo>
                      <a:pt x="1214" y="501"/>
                    </a:lnTo>
                    <a:lnTo>
                      <a:pt x="1425" y="343"/>
                    </a:lnTo>
                    <a:lnTo>
                      <a:pt x="1636" y="238"/>
                    </a:lnTo>
                    <a:lnTo>
                      <a:pt x="1847" y="159"/>
                    </a:lnTo>
                    <a:lnTo>
                      <a:pt x="2084" y="132"/>
                    </a:lnTo>
                    <a:lnTo>
                      <a:pt x="2321" y="132"/>
                    </a:lnTo>
                    <a:lnTo>
                      <a:pt x="2559" y="159"/>
                    </a:lnTo>
                    <a:lnTo>
                      <a:pt x="2796" y="238"/>
                    </a:lnTo>
                    <a:lnTo>
                      <a:pt x="3007" y="343"/>
                    </a:lnTo>
                    <a:lnTo>
                      <a:pt x="3218" y="475"/>
                    </a:lnTo>
                    <a:lnTo>
                      <a:pt x="3429" y="660"/>
                    </a:lnTo>
                    <a:lnTo>
                      <a:pt x="3614" y="871"/>
                    </a:lnTo>
                    <a:lnTo>
                      <a:pt x="3799" y="1082"/>
                    </a:lnTo>
                    <a:lnTo>
                      <a:pt x="3983" y="1345"/>
                    </a:lnTo>
                    <a:lnTo>
                      <a:pt x="4141" y="1636"/>
                    </a:lnTo>
                    <a:lnTo>
                      <a:pt x="4273" y="1952"/>
                    </a:lnTo>
                    <a:lnTo>
                      <a:pt x="4432" y="2295"/>
                    </a:lnTo>
                    <a:lnTo>
                      <a:pt x="4616" y="2875"/>
                    </a:lnTo>
                    <a:lnTo>
                      <a:pt x="4827" y="3561"/>
                    </a:lnTo>
                    <a:lnTo>
                      <a:pt x="5223" y="5196"/>
                    </a:lnTo>
                    <a:lnTo>
                      <a:pt x="5645" y="7016"/>
                    </a:lnTo>
                    <a:lnTo>
                      <a:pt x="6067" y="8810"/>
                    </a:lnTo>
                    <a:lnTo>
                      <a:pt x="6462" y="10656"/>
                    </a:lnTo>
                    <a:lnTo>
                      <a:pt x="6647" y="11394"/>
                    </a:lnTo>
                    <a:lnTo>
                      <a:pt x="6779" y="11948"/>
                    </a:lnTo>
                    <a:lnTo>
                      <a:pt x="6990" y="12581"/>
                    </a:lnTo>
                    <a:lnTo>
                      <a:pt x="7201" y="13214"/>
                    </a:lnTo>
                    <a:lnTo>
                      <a:pt x="7623" y="14375"/>
                    </a:lnTo>
                    <a:lnTo>
                      <a:pt x="7939" y="15245"/>
                    </a:lnTo>
                    <a:lnTo>
                      <a:pt x="8098" y="15588"/>
                    </a:lnTo>
                    <a:lnTo>
                      <a:pt x="8124" y="15614"/>
                    </a:lnTo>
                    <a:lnTo>
                      <a:pt x="8177" y="15614"/>
                    </a:lnTo>
                    <a:lnTo>
                      <a:pt x="8203" y="15588"/>
                    </a:lnTo>
                    <a:lnTo>
                      <a:pt x="8203" y="15535"/>
                    </a:lnTo>
                    <a:lnTo>
                      <a:pt x="8045" y="15192"/>
                    </a:lnTo>
                    <a:lnTo>
                      <a:pt x="7728" y="14322"/>
                    </a:lnTo>
                    <a:lnTo>
                      <a:pt x="7306" y="13162"/>
                    </a:lnTo>
                    <a:lnTo>
                      <a:pt x="7095" y="12529"/>
                    </a:lnTo>
                    <a:lnTo>
                      <a:pt x="6911" y="11922"/>
                    </a:lnTo>
                    <a:lnTo>
                      <a:pt x="6753" y="11368"/>
                    </a:lnTo>
                    <a:lnTo>
                      <a:pt x="6568" y="10630"/>
                    </a:lnTo>
                    <a:lnTo>
                      <a:pt x="6172" y="8783"/>
                    </a:lnTo>
                    <a:lnTo>
                      <a:pt x="5777" y="6990"/>
                    </a:lnTo>
                    <a:lnTo>
                      <a:pt x="5355" y="5170"/>
                    </a:lnTo>
                    <a:lnTo>
                      <a:pt x="4933" y="3535"/>
                    </a:lnTo>
                    <a:lnTo>
                      <a:pt x="4722" y="2849"/>
                    </a:lnTo>
                    <a:lnTo>
                      <a:pt x="4537" y="2269"/>
                    </a:lnTo>
                    <a:lnTo>
                      <a:pt x="4379" y="1899"/>
                    </a:lnTo>
                    <a:lnTo>
                      <a:pt x="4247" y="1583"/>
                    </a:lnTo>
                    <a:lnTo>
                      <a:pt x="4062" y="1293"/>
                    </a:lnTo>
                    <a:lnTo>
                      <a:pt x="3904" y="1029"/>
                    </a:lnTo>
                    <a:lnTo>
                      <a:pt x="3693" y="765"/>
                    </a:lnTo>
                    <a:lnTo>
                      <a:pt x="3508" y="554"/>
                    </a:lnTo>
                    <a:lnTo>
                      <a:pt x="3297" y="396"/>
                    </a:lnTo>
                    <a:lnTo>
                      <a:pt x="3086" y="238"/>
                    </a:lnTo>
                    <a:lnTo>
                      <a:pt x="2849" y="132"/>
                    </a:lnTo>
                    <a:lnTo>
                      <a:pt x="2585" y="53"/>
                    </a:lnTo>
                    <a:lnTo>
                      <a:pt x="2348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r" rtl="1"/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1244" name="Google Shape;1667;p70">
                <a:extLst>
                  <a:ext uri="{FF2B5EF4-FFF2-40B4-BE49-F238E27FC236}">
                    <a16:creationId xmlns:a16="http://schemas.microsoft.com/office/drawing/2014/main" id="{3E957E48-F0EB-1E7F-5C70-68581757EE40}"/>
                  </a:ext>
                </a:extLst>
              </p:cNvPr>
              <p:cNvSpPr/>
              <p:nvPr/>
            </p:nvSpPr>
            <p:spPr>
              <a:xfrm>
                <a:off x="6634775" y="4506250"/>
                <a:ext cx="49475" cy="21800"/>
              </a:xfrm>
              <a:custGeom>
                <a:avLst/>
                <a:gdLst/>
                <a:ahLst/>
                <a:cxnLst/>
                <a:rect l="l" t="t" r="r" b="b"/>
                <a:pathLst>
                  <a:path w="1979" h="872" extrusionOk="0">
                    <a:moveTo>
                      <a:pt x="27" y="1"/>
                    </a:moveTo>
                    <a:lnTo>
                      <a:pt x="1" y="54"/>
                    </a:lnTo>
                    <a:lnTo>
                      <a:pt x="1" y="80"/>
                    </a:lnTo>
                    <a:lnTo>
                      <a:pt x="54" y="106"/>
                    </a:lnTo>
                    <a:lnTo>
                      <a:pt x="950" y="476"/>
                    </a:lnTo>
                    <a:lnTo>
                      <a:pt x="1847" y="845"/>
                    </a:lnTo>
                    <a:lnTo>
                      <a:pt x="1900" y="871"/>
                    </a:lnTo>
                    <a:lnTo>
                      <a:pt x="1953" y="871"/>
                    </a:lnTo>
                    <a:lnTo>
                      <a:pt x="1979" y="818"/>
                    </a:lnTo>
                    <a:lnTo>
                      <a:pt x="1979" y="792"/>
                    </a:lnTo>
                    <a:lnTo>
                      <a:pt x="1953" y="739"/>
                    </a:lnTo>
                    <a:lnTo>
                      <a:pt x="1900" y="739"/>
                    </a:lnTo>
                    <a:lnTo>
                      <a:pt x="1003" y="370"/>
                    </a:lnTo>
                    <a:lnTo>
                      <a:pt x="80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r" rtl="1"/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1245" name="Google Shape;1668;p70">
                <a:extLst>
                  <a:ext uri="{FF2B5EF4-FFF2-40B4-BE49-F238E27FC236}">
                    <a16:creationId xmlns:a16="http://schemas.microsoft.com/office/drawing/2014/main" id="{58F445C4-9300-0F75-71B3-8BAF2552E551}"/>
                  </a:ext>
                </a:extLst>
              </p:cNvPr>
              <p:cNvSpPr/>
              <p:nvPr/>
            </p:nvSpPr>
            <p:spPr>
              <a:xfrm>
                <a:off x="6618300" y="4398775"/>
                <a:ext cx="45525" cy="30350"/>
              </a:xfrm>
              <a:custGeom>
                <a:avLst/>
                <a:gdLst/>
                <a:ahLst/>
                <a:cxnLst/>
                <a:rect l="l" t="t" r="r" b="b"/>
                <a:pathLst>
                  <a:path w="1821" h="1214" extrusionOk="0">
                    <a:moveTo>
                      <a:pt x="1768" y="1"/>
                    </a:moveTo>
                    <a:lnTo>
                      <a:pt x="1741" y="27"/>
                    </a:lnTo>
                    <a:lnTo>
                      <a:pt x="27" y="1108"/>
                    </a:lnTo>
                    <a:lnTo>
                      <a:pt x="0" y="1135"/>
                    </a:lnTo>
                    <a:lnTo>
                      <a:pt x="27" y="1187"/>
                    </a:lnTo>
                    <a:lnTo>
                      <a:pt x="80" y="1214"/>
                    </a:lnTo>
                    <a:lnTo>
                      <a:pt x="106" y="1187"/>
                    </a:lnTo>
                    <a:lnTo>
                      <a:pt x="1794" y="106"/>
                    </a:lnTo>
                    <a:lnTo>
                      <a:pt x="1820" y="80"/>
                    </a:lnTo>
                    <a:lnTo>
                      <a:pt x="1820" y="27"/>
                    </a:lnTo>
                    <a:lnTo>
                      <a:pt x="1768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r" rtl="1"/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1246" name="Google Shape;1669;p70">
                <a:extLst>
                  <a:ext uri="{FF2B5EF4-FFF2-40B4-BE49-F238E27FC236}">
                    <a16:creationId xmlns:a16="http://schemas.microsoft.com/office/drawing/2014/main" id="{D20CC42E-41A1-2DBD-C08C-406EA816C002}"/>
                  </a:ext>
                </a:extLst>
              </p:cNvPr>
              <p:cNvSpPr/>
              <p:nvPr/>
            </p:nvSpPr>
            <p:spPr>
              <a:xfrm>
                <a:off x="6026175" y="4648675"/>
                <a:ext cx="558525" cy="535450"/>
              </a:xfrm>
              <a:custGeom>
                <a:avLst/>
                <a:gdLst/>
                <a:ahLst/>
                <a:cxnLst/>
                <a:rect l="l" t="t" r="r" b="b"/>
                <a:pathLst>
                  <a:path w="22341" h="21418" extrusionOk="0">
                    <a:moveTo>
                      <a:pt x="17276" y="1"/>
                    </a:moveTo>
                    <a:lnTo>
                      <a:pt x="0" y="5487"/>
                    </a:lnTo>
                    <a:lnTo>
                      <a:pt x="5064" y="21417"/>
                    </a:lnTo>
                    <a:lnTo>
                      <a:pt x="22340" y="15931"/>
                    </a:lnTo>
                    <a:lnTo>
                      <a:pt x="17276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r" rtl="1"/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1247" name="Google Shape;1670;p70">
                <a:extLst>
                  <a:ext uri="{FF2B5EF4-FFF2-40B4-BE49-F238E27FC236}">
                    <a16:creationId xmlns:a16="http://schemas.microsoft.com/office/drawing/2014/main" id="{13176AD6-9275-F249-EA9A-7C5167530F25}"/>
                  </a:ext>
                </a:extLst>
              </p:cNvPr>
              <p:cNvSpPr/>
              <p:nvPr/>
            </p:nvSpPr>
            <p:spPr>
              <a:xfrm>
                <a:off x="6152125" y="4843850"/>
                <a:ext cx="152325" cy="251925"/>
              </a:xfrm>
              <a:custGeom>
                <a:avLst/>
                <a:gdLst/>
                <a:ahLst/>
                <a:cxnLst/>
                <a:rect l="l" t="t" r="r" b="b"/>
                <a:pathLst>
                  <a:path w="6093" h="10077" extrusionOk="0">
                    <a:moveTo>
                      <a:pt x="2611" y="1"/>
                    </a:moveTo>
                    <a:lnTo>
                      <a:pt x="2453" y="27"/>
                    </a:lnTo>
                    <a:lnTo>
                      <a:pt x="2295" y="54"/>
                    </a:lnTo>
                    <a:lnTo>
                      <a:pt x="2136" y="106"/>
                    </a:lnTo>
                    <a:lnTo>
                      <a:pt x="1820" y="291"/>
                    </a:lnTo>
                    <a:lnTo>
                      <a:pt x="1556" y="502"/>
                    </a:lnTo>
                    <a:lnTo>
                      <a:pt x="1319" y="739"/>
                    </a:lnTo>
                    <a:lnTo>
                      <a:pt x="1108" y="1003"/>
                    </a:lnTo>
                    <a:lnTo>
                      <a:pt x="950" y="1293"/>
                    </a:lnTo>
                    <a:lnTo>
                      <a:pt x="791" y="1610"/>
                    </a:lnTo>
                    <a:lnTo>
                      <a:pt x="501" y="2243"/>
                    </a:lnTo>
                    <a:lnTo>
                      <a:pt x="290" y="2902"/>
                    </a:lnTo>
                    <a:lnTo>
                      <a:pt x="132" y="3588"/>
                    </a:lnTo>
                    <a:lnTo>
                      <a:pt x="26" y="4274"/>
                    </a:lnTo>
                    <a:lnTo>
                      <a:pt x="0" y="4959"/>
                    </a:lnTo>
                    <a:lnTo>
                      <a:pt x="0" y="5645"/>
                    </a:lnTo>
                    <a:lnTo>
                      <a:pt x="79" y="6331"/>
                    </a:lnTo>
                    <a:lnTo>
                      <a:pt x="237" y="7017"/>
                    </a:lnTo>
                    <a:lnTo>
                      <a:pt x="369" y="7491"/>
                    </a:lnTo>
                    <a:lnTo>
                      <a:pt x="528" y="7940"/>
                    </a:lnTo>
                    <a:lnTo>
                      <a:pt x="739" y="8388"/>
                    </a:lnTo>
                    <a:lnTo>
                      <a:pt x="976" y="8784"/>
                    </a:lnTo>
                    <a:lnTo>
                      <a:pt x="1134" y="8968"/>
                    </a:lnTo>
                    <a:lnTo>
                      <a:pt x="1292" y="9153"/>
                    </a:lnTo>
                    <a:lnTo>
                      <a:pt x="1477" y="9338"/>
                    </a:lnTo>
                    <a:lnTo>
                      <a:pt x="1662" y="9496"/>
                    </a:lnTo>
                    <a:lnTo>
                      <a:pt x="1846" y="9628"/>
                    </a:lnTo>
                    <a:lnTo>
                      <a:pt x="2057" y="9760"/>
                    </a:lnTo>
                    <a:lnTo>
                      <a:pt x="2268" y="9865"/>
                    </a:lnTo>
                    <a:lnTo>
                      <a:pt x="2506" y="9944"/>
                    </a:lnTo>
                    <a:lnTo>
                      <a:pt x="2822" y="10050"/>
                    </a:lnTo>
                    <a:lnTo>
                      <a:pt x="3191" y="10076"/>
                    </a:lnTo>
                    <a:lnTo>
                      <a:pt x="3534" y="10050"/>
                    </a:lnTo>
                    <a:lnTo>
                      <a:pt x="3877" y="9997"/>
                    </a:lnTo>
                    <a:lnTo>
                      <a:pt x="4220" y="9918"/>
                    </a:lnTo>
                    <a:lnTo>
                      <a:pt x="4537" y="9760"/>
                    </a:lnTo>
                    <a:lnTo>
                      <a:pt x="4853" y="9575"/>
                    </a:lnTo>
                    <a:lnTo>
                      <a:pt x="5117" y="9364"/>
                    </a:lnTo>
                    <a:lnTo>
                      <a:pt x="5354" y="9100"/>
                    </a:lnTo>
                    <a:lnTo>
                      <a:pt x="5565" y="8837"/>
                    </a:lnTo>
                    <a:lnTo>
                      <a:pt x="5750" y="8520"/>
                    </a:lnTo>
                    <a:lnTo>
                      <a:pt x="5882" y="8204"/>
                    </a:lnTo>
                    <a:lnTo>
                      <a:pt x="5987" y="7861"/>
                    </a:lnTo>
                    <a:lnTo>
                      <a:pt x="6066" y="7518"/>
                    </a:lnTo>
                    <a:lnTo>
                      <a:pt x="6093" y="7175"/>
                    </a:lnTo>
                    <a:lnTo>
                      <a:pt x="6093" y="6832"/>
                    </a:lnTo>
                    <a:lnTo>
                      <a:pt x="6014" y="6384"/>
                    </a:lnTo>
                    <a:lnTo>
                      <a:pt x="5908" y="5935"/>
                    </a:lnTo>
                    <a:lnTo>
                      <a:pt x="5750" y="5487"/>
                    </a:lnTo>
                    <a:lnTo>
                      <a:pt x="5592" y="5065"/>
                    </a:lnTo>
                    <a:lnTo>
                      <a:pt x="5328" y="4432"/>
                    </a:lnTo>
                    <a:lnTo>
                      <a:pt x="5038" y="3773"/>
                    </a:lnTo>
                    <a:lnTo>
                      <a:pt x="4748" y="3140"/>
                    </a:lnTo>
                    <a:lnTo>
                      <a:pt x="4642" y="2797"/>
                    </a:lnTo>
                    <a:lnTo>
                      <a:pt x="4537" y="2480"/>
                    </a:lnTo>
                    <a:lnTo>
                      <a:pt x="4431" y="1953"/>
                    </a:lnTo>
                    <a:lnTo>
                      <a:pt x="4405" y="1715"/>
                    </a:lnTo>
                    <a:lnTo>
                      <a:pt x="4326" y="1452"/>
                    </a:lnTo>
                    <a:lnTo>
                      <a:pt x="4246" y="1188"/>
                    </a:lnTo>
                    <a:lnTo>
                      <a:pt x="4115" y="924"/>
                    </a:lnTo>
                    <a:lnTo>
                      <a:pt x="3956" y="687"/>
                    </a:lnTo>
                    <a:lnTo>
                      <a:pt x="3772" y="476"/>
                    </a:lnTo>
                    <a:lnTo>
                      <a:pt x="3561" y="291"/>
                    </a:lnTo>
                    <a:lnTo>
                      <a:pt x="3323" y="133"/>
                    </a:lnTo>
                    <a:lnTo>
                      <a:pt x="3060" y="54"/>
                    </a:lnTo>
                    <a:lnTo>
                      <a:pt x="2796" y="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r" rtl="1"/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1248" name="Google Shape;1671;p70">
                <a:extLst>
                  <a:ext uri="{FF2B5EF4-FFF2-40B4-BE49-F238E27FC236}">
                    <a16:creationId xmlns:a16="http://schemas.microsoft.com/office/drawing/2014/main" id="{53B6EBFC-978B-0EE6-A108-3E54216AB200}"/>
                  </a:ext>
                </a:extLst>
              </p:cNvPr>
              <p:cNvSpPr/>
              <p:nvPr/>
            </p:nvSpPr>
            <p:spPr>
              <a:xfrm>
                <a:off x="6326200" y="4798350"/>
                <a:ext cx="176725" cy="234125"/>
              </a:xfrm>
              <a:custGeom>
                <a:avLst/>
                <a:gdLst/>
                <a:ahLst/>
                <a:cxnLst/>
                <a:rect l="l" t="t" r="r" b="b"/>
                <a:pathLst>
                  <a:path w="7069" h="9365" extrusionOk="0">
                    <a:moveTo>
                      <a:pt x="1504" y="1"/>
                    </a:moveTo>
                    <a:lnTo>
                      <a:pt x="1161" y="54"/>
                    </a:lnTo>
                    <a:lnTo>
                      <a:pt x="1002" y="106"/>
                    </a:lnTo>
                    <a:lnTo>
                      <a:pt x="844" y="159"/>
                    </a:lnTo>
                    <a:lnTo>
                      <a:pt x="712" y="238"/>
                    </a:lnTo>
                    <a:lnTo>
                      <a:pt x="554" y="317"/>
                    </a:lnTo>
                    <a:lnTo>
                      <a:pt x="369" y="528"/>
                    </a:lnTo>
                    <a:lnTo>
                      <a:pt x="211" y="739"/>
                    </a:lnTo>
                    <a:lnTo>
                      <a:pt x="106" y="1003"/>
                    </a:lnTo>
                    <a:lnTo>
                      <a:pt x="27" y="1267"/>
                    </a:lnTo>
                    <a:lnTo>
                      <a:pt x="0" y="1557"/>
                    </a:lnTo>
                    <a:lnTo>
                      <a:pt x="0" y="1847"/>
                    </a:lnTo>
                    <a:lnTo>
                      <a:pt x="53" y="2137"/>
                    </a:lnTo>
                    <a:lnTo>
                      <a:pt x="132" y="2401"/>
                    </a:lnTo>
                    <a:lnTo>
                      <a:pt x="211" y="2639"/>
                    </a:lnTo>
                    <a:lnTo>
                      <a:pt x="317" y="2876"/>
                    </a:lnTo>
                    <a:lnTo>
                      <a:pt x="554" y="3377"/>
                    </a:lnTo>
                    <a:lnTo>
                      <a:pt x="660" y="3694"/>
                    </a:lnTo>
                    <a:lnTo>
                      <a:pt x="739" y="4036"/>
                    </a:lnTo>
                    <a:lnTo>
                      <a:pt x="897" y="4722"/>
                    </a:lnTo>
                    <a:lnTo>
                      <a:pt x="1029" y="5408"/>
                    </a:lnTo>
                    <a:lnTo>
                      <a:pt x="1161" y="6094"/>
                    </a:lnTo>
                    <a:lnTo>
                      <a:pt x="1266" y="6542"/>
                    </a:lnTo>
                    <a:lnTo>
                      <a:pt x="1398" y="6964"/>
                    </a:lnTo>
                    <a:lnTo>
                      <a:pt x="1556" y="7412"/>
                    </a:lnTo>
                    <a:lnTo>
                      <a:pt x="1767" y="7808"/>
                    </a:lnTo>
                    <a:lnTo>
                      <a:pt x="1952" y="8098"/>
                    </a:lnTo>
                    <a:lnTo>
                      <a:pt x="2189" y="8388"/>
                    </a:lnTo>
                    <a:lnTo>
                      <a:pt x="2427" y="8626"/>
                    </a:lnTo>
                    <a:lnTo>
                      <a:pt x="2717" y="8837"/>
                    </a:lnTo>
                    <a:lnTo>
                      <a:pt x="3007" y="9021"/>
                    </a:lnTo>
                    <a:lnTo>
                      <a:pt x="3323" y="9180"/>
                    </a:lnTo>
                    <a:lnTo>
                      <a:pt x="3666" y="9285"/>
                    </a:lnTo>
                    <a:lnTo>
                      <a:pt x="4009" y="9338"/>
                    </a:lnTo>
                    <a:lnTo>
                      <a:pt x="4352" y="9364"/>
                    </a:lnTo>
                    <a:lnTo>
                      <a:pt x="4721" y="9338"/>
                    </a:lnTo>
                    <a:lnTo>
                      <a:pt x="5064" y="9285"/>
                    </a:lnTo>
                    <a:lnTo>
                      <a:pt x="5381" y="9153"/>
                    </a:lnTo>
                    <a:lnTo>
                      <a:pt x="5697" y="9021"/>
                    </a:lnTo>
                    <a:lnTo>
                      <a:pt x="5987" y="8810"/>
                    </a:lnTo>
                    <a:lnTo>
                      <a:pt x="6277" y="8599"/>
                    </a:lnTo>
                    <a:lnTo>
                      <a:pt x="6488" y="8336"/>
                    </a:lnTo>
                    <a:lnTo>
                      <a:pt x="6620" y="8125"/>
                    </a:lnTo>
                    <a:lnTo>
                      <a:pt x="6752" y="7914"/>
                    </a:lnTo>
                    <a:lnTo>
                      <a:pt x="6858" y="7703"/>
                    </a:lnTo>
                    <a:lnTo>
                      <a:pt x="6937" y="7465"/>
                    </a:lnTo>
                    <a:lnTo>
                      <a:pt x="6990" y="7228"/>
                    </a:lnTo>
                    <a:lnTo>
                      <a:pt x="7016" y="6990"/>
                    </a:lnTo>
                    <a:lnTo>
                      <a:pt x="7042" y="6753"/>
                    </a:lnTo>
                    <a:lnTo>
                      <a:pt x="7069" y="6516"/>
                    </a:lnTo>
                    <a:lnTo>
                      <a:pt x="7042" y="6015"/>
                    </a:lnTo>
                    <a:lnTo>
                      <a:pt x="6963" y="5540"/>
                    </a:lnTo>
                    <a:lnTo>
                      <a:pt x="6831" y="5091"/>
                    </a:lnTo>
                    <a:lnTo>
                      <a:pt x="6673" y="4617"/>
                    </a:lnTo>
                    <a:lnTo>
                      <a:pt x="6409" y="3984"/>
                    </a:lnTo>
                    <a:lnTo>
                      <a:pt x="6066" y="3377"/>
                    </a:lnTo>
                    <a:lnTo>
                      <a:pt x="5697" y="2797"/>
                    </a:lnTo>
                    <a:lnTo>
                      <a:pt x="5249" y="2243"/>
                    </a:lnTo>
                    <a:lnTo>
                      <a:pt x="4774" y="1742"/>
                    </a:lnTo>
                    <a:lnTo>
                      <a:pt x="4273" y="1293"/>
                    </a:lnTo>
                    <a:lnTo>
                      <a:pt x="3719" y="871"/>
                    </a:lnTo>
                    <a:lnTo>
                      <a:pt x="3112" y="502"/>
                    </a:lnTo>
                    <a:lnTo>
                      <a:pt x="2822" y="344"/>
                    </a:lnTo>
                    <a:lnTo>
                      <a:pt x="2506" y="212"/>
                    </a:lnTo>
                    <a:lnTo>
                      <a:pt x="2189" y="106"/>
                    </a:lnTo>
                    <a:lnTo>
                      <a:pt x="1846" y="27"/>
                    </a:lnTo>
                    <a:lnTo>
                      <a:pt x="1504" y="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r" rtl="1"/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1249" name="Google Shape;1672;p70">
                <a:extLst>
                  <a:ext uri="{FF2B5EF4-FFF2-40B4-BE49-F238E27FC236}">
                    <a16:creationId xmlns:a16="http://schemas.microsoft.com/office/drawing/2014/main" id="{498A87D5-A244-A0FA-EDB5-1AC022F19E72}"/>
                  </a:ext>
                </a:extLst>
              </p:cNvPr>
              <p:cNvSpPr/>
              <p:nvPr/>
            </p:nvSpPr>
            <p:spPr>
              <a:xfrm>
                <a:off x="6216075" y="4733750"/>
                <a:ext cx="71225" cy="287500"/>
              </a:xfrm>
              <a:custGeom>
                <a:avLst/>
                <a:gdLst/>
                <a:ahLst/>
                <a:cxnLst/>
                <a:rect l="l" t="t" r="r" b="b"/>
                <a:pathLst>
                  <a:path w="2849" h="11500" extrusionOk="0">
                    <a:moveTo>
                      <a:pt x="1557" y="0"/>
                    </a:moveTo>
                    <a:lnTo>
                      <a:pt x="1504" y="27"/>
                    </a:lnTo>
                    <a:lnTo>
                      <a:pt x="1504" y="79"/>
                    </a:lnTo>
                    <a:lnTo>
                      <a:pt x="2216" y="2189"/>
                    </a:lnTo>
                    <a:lnTo>
                      <a:pt x="2374" y="2638"/>
                    </a:lnTo>
                    <a:lnTo>
                      <a:pt x="2506" y="3086"/>
                    </a:lnTo>
                    <a:lnTo>
                      <a:pt x="2612" y="3561"/>
                    </a:lnTo>
                    <a:lnTo>
                      <a:pt x="2691" y="4036"/>
                    </a:lnTo>
                    <a:lnTo>
                      <a:pt x="2691" y="4299"/>
                    </a:lnTo>
                    <a:lnTo>
                      <a:pt x="2691" y="4537"/>
                    </a:lnTo>
                    <a:lnTo>
                      <a:pt x="2664" y="4774"/>
                    </a:lnTo>
                    <a:lnTo>
                      <a:pt x="2612" y="5012"/>
                    </a:lnTo>
                    <a:lnTo>
                      <a:pt x="2559" y="5223"/>
                    </a:lnTo>
                    <a:lnTo>
                      <a:pt x="2453" y="5434"/>
                    </a:lnTo>
                    <a:lnTo>
                      <a:pt x="2348" y="5618"/>
                    </a:lnTo>
                    <a:lnTo>
                      <a:pt x="2242" y="5803"/>
                    </a:lnTo>
                    <a:lnTo>
                      <a:pt x="2084" y="5961"/>
                    </a:lnTo>
                    <a:lnTo>
                      <a:pt x="1926" y="6119"/>
                    </a:lnTo>
                    <a:lnTo>
                      <a:pt x="1583" y="6409"/>
                    </a:lnTo>
                    <a:lnTo>
                      <a:pt x="1187" y="6726"/>
                    </a:lnTo>
                    <a:lnTo>
                      <a:pt x="976" y="6937"/>
                    </a:lnTo>
                    <a:lnTo>
                      <a:pt x="765" y="7201"/>
                    </a:lnTo>
                    <a:lnTo>
                      <a:pt x="581" y="7464"/>
                    </a:lnTo>
                    <a:lnTo>
                      <a:pt x="422" y="7755"/>
                    </a:lnTo>
                    <a:lnTo>
                      <a:pt x="291" y="8045"/>
                    </a:lnTo>
                    <a:lnTo>
                      <a:pt x="185" y="8335"/>
                    </a:lnTo>
                    <a:lnTo>
                      <a:pt x="106" y="8651"/>
                    </a:lnTo>
                    <a:lnTo>
                      <a:pt x="53" y="8994"/>
                    </a:lnTo>
                    <a:lnTo>
                      <a:pt x="27" y="9311"/>
                    </a:lnTo>
                    <a:lnTo>
                      <a:pt x="0" y="9627"/>
                    </a:lnTo>
                    <a:lnTo>
                      <a:pt x="27" y="9944"/>
                    </a:lnTo>
                    <a:lnTo>
                      <a:pt x="80" y="10260"/>
                    </a:lnTo>
                    <a:lnTo>
                      <a:pt x="159" y="10577"/>
                    </a:lnTo>
                    <a:lnTo>
                      <a:pt x="264" y="10893"/>
                    </a:lnTo>
                    <a:lnTo>
                      <a:pt x="422" y="11183"/>
                    </a:lnTo>
                    <a:lnTo>
                      <a:pt x="581" y="11473"/>
                    </a:lnTo>
                    <a:lnTo>
                      <a:pt x="607" y="11500"/>
                    </a:lnTo>
                    <a:lnTo>
                      <a:pt x="660" y="11500"/>
                    </a:lnTo>
                    <a:lnTo>
                      <a:pt x="713" y="11447"/>
                    </a:lnTo>
                    <a:lnTo>
                      <a:pt x="686" y="11394"/>
                    </a:lnTo>
                    <a:lnTo>
                      <a:pt x="528" y="11104"/>
                    </a:lnTo>
                    <a:lnTo>
                      <a:pt x="396" y="10840"/>
                    </a:lnTo>
                    <a:lnTo>
                      <a:pt x="317" y="10550"/>
                    </a:lnTo>
                    <a:lnTo>
                      <a:pt x="238" y="10234"/>
                    </a:lnTo>
                    <a:lnTo>
                      <a:pt x="185" y="9944"/>
                    </a:lnTo>
                    <a:lnTo>
                      <a:pt x="159" y="9627"/>
                    </a:lnTo>
                    <a:lnTo>
                      <a:pt x="159" y="9311"/>
                    </a:lnTo>
                    <a:lnTo>
                      <a:pt x="185" y="8994"/>
                    </a:lnTo>
                    <a:lnTo>
                      <a:pt x="238" y="8704"/>
                    </a:lnTo>
                    <a:lnTo>
                      <a:pt x="317" y="8388"/>
                    </a:lnTo>
                    <a:lnTo>
                      <a:pt x="422" y="8097"/>
                    </a:lnTo>
                    <a:lnTo>
                      <a:pt x="554" y="7807"/>
                    </a:lnTo>
                    <a:lnTo>
                      <a:pt x="686" y="7544"/>
                    </a:lnTo>
                    <a:lnTo>
                      <a:pt x="871" y="7280"/>
                    </a:lnTo>
                    <a:lnTo>
                      <a:pt x="1082" y="7042"/>
                    </a:lnTo>
                    <a:lnTo>
                      <a:pt x="1293" y="6831"/>
                    </a:lnTo>
                    <a:lnTo>
                      <a:pt x="1662" y="6515"/>
                    </a:lnTo>
                    <a:lnTo>
                      <a:pt x="2031" y="6225"/>
                    </a:lnTo>
                    <a:lnTo>
                      <a:pt x="2190" y="6067"/>
                    </a:lnTo>
                    <a:lnTo>
                      <a:pt x="2348" y="5882"/>
                    </a:lnTo>
                    <a:lnTo>
                      <a:pt x="2480" y="5697"/>
                    </a:lnTo>
                    <a:lnTo>
                      <a:pt x="2585" y="5486"/>
                    </a:lnTo>
                    <a:lnTo>
                      <a:pt x="2691" y="5275"/>
                    </a:lnTo>
                    <a:lnTo>
                      <a:pt x="2744" y="5038"/>
                    </a:lnTo>
                    <a:lnTo>
                      <a:pt x="2796" y="4801"/>
                    </a:lnTo>
                    <a:lnTo>
                      <a:pt x="2823" y="4563"/>
                    </a:lnTo>
                    <a:lnTo>
                      <a:pt x="2849" y="4299"/>
                    </a:lnTo>
                    <a:lnTo>
                      <a:pt x="2823" y="4009"/>
                    </a:lnTo>
                    <a:lnTo>
                      <a:pt x="2770" y="3534"/>
                    </a:lnTo>
                    <a:lnTo>
                      <a:pt x="2664" y="3060"/>
                    </a:lnTo>
                    <a:lnTo>
                      <a:pt x="2506" y="2611"/>
                    </a:lnTo>
                    <a:lnTo>
                      <a:pt x="2348" y="2137"/>
                    </a:lnTo>
                    <a:lnTo>
                      <a:pt x="1636" y="27"/>
                    </a:lnTo>
                    <a:lnTo>
                      <a:pt x="1609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r" rtl="1"/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1250" name="Google Shape;1673;p70">
                <a:extLst>
                  <a:ext uri="{FF2B5EF4-FFF2-40B4-BE49-F238E27FC236}">
                    <a16:creationId xmlns:a16="http://schemas.microsoft.com/office/drawing/2014/main" id="{DFB94CF7-F79B-E381-8A29-0A20B8523243}"/>
                  </a:ext>
                </a:extLst>
              </p:cNvPr>
              <p:cNvSpPr/>
              <p:nvPr/>
            </p:nvSpPr>
            <p:spPr>
              <a:xfrm>
                <a:off x="6279375" y="4812200"/>
                <a:ext cx="154975" cy="140475"/>
              </a:xfrm>
              <a:custGeom>
                <a:avLst/>
                <a:gdLst/>
                <a:ahLst/>
                <a:cxnLst/>
                <a:rect l="l" t="t" r="r" b="b"/>
                <a:pathLst>
                  <a:path w="6199" h="5619" extrusionOk="0">
                    <a:moveTo>
                      <a:pt x="80" y="1"/>
                    </a:moveTo>
                    <a:lnTo>
                      <a:pt x="27" y="27"/>
                    </a:lnTo>
                    <a:lnTo>
                      <a:pt x="1" y="80"/>
                    </a:lnTo>
                    <a:lnTo>
                      <a:pt x="80" y="344"/>
                    </a:lnTo>
                    <a:lnTo>
                      <a:pt x="185" y="581"/>
                    </a:lnTo>
                    <a:lnTo>
                      <a:pt x="317" y="818"/>
                    </a:lnTo>
                    <a:lnTo>
                      <a:pt x="502" y="1056"/>
                    </a:lnTo>
                    <a:lnTo>
                      <a:pt x="686" y="1267"/>
                    </a:lnTo>
                    <a:lnTo>
                      <a:pt x="897" y="1425"/>
                    </a:lnTo>
                    <a:lnTo>
                      <a:pt x="1135" y="1583"/>
                    </a:lnTo>
                    <a:lnTo>
                      <a:pt x="1398" y="1715"/>
                    </a:lnTo>
                    <a:lnTo>
                      <a:pt x="1689" y="1821"/>
                    </a:lnTo>
                    <a:lnTo>
                      <a:pt x="1952" y="1900"/>
                    </a:lnTo>
                    <a:lnTo>
                      <a:pt x="2533" y="1979"/>
                    </a:lnTo>
                    <a:lnTo>
                      <a:pt x="3007" y="2058"/>
                    </a:lnTo>
                    <a:lnTo>
                      <a:pt x="3245" y="2111"/>
                    </a:lnTo>
                    <a:lnTo>
                      <a:pt x="3456" y="2164"/>
                    </a:lnTo>
                    <a:lnTo>
                      <a:pt x="3746" y="2296"/>
                    </a:lnTo>
                    <a:lnTo>
                      <a:pt x="4036" y="2427"/>
                    </a:lnTo>
                    <a:lnTo>
                      <a:pt x="4273" y="2612"/>
                    </a:lnTo>
                    <a:lnTo>
                      <a:pt x="4484" y="2797"/>
                    </a:lnTo>
                    <a:lnTo>
                      <a:pt x="4669" y="2981"/>
                    </a:lnTo>
                    <a:lnTo>
                      <a:pt x="4854" y="3166"/>
                    </a:lnTo>
                    <a:lnTo>
                      <a:pt x="5144" y="3562"/>
                    </a:lnTo>
                    <a:lnTo>
                      <a:pt x="5434" y="4036"/>
                    </a:lnTo>
                    <a:lnTo>
                      <a:pt x="5671" y="4537"/>
                    </a:lnTo>
                    <a:lnTo>
                      <a:pt x="5882" y="5039"/>
                    </a:lnTo>
                    <a:lnTo>
                      <a:pt x="6067" y="5592"/>
                    </a:lnTo>
                    <a:lnTo>
                      <a:pt x="6093" y="5619"/>
                    </a:lnTo>
                    <a:lnTo>
                      <a:pt x="6172" y="5619"/>
                    </a:lnTo>
                    <a:lnTo>
                      <a:pt x="6199" y="5592"/>
                    </a:lnTo>
                    <a:lnTo>
                      <a:pt x="6199" y="5540"/>
                    </a:lnTo>
                    <a:lnTo>
                      <a:pt x="6014" y="5012"/>
                    </a:lnTo>
                    <a:lnTo>
                      <a:pt x="5803" y="4485"/>
                    </a:lnTo>
                    <a:lnTo>
                      <a:pt x="5539" y="3957"/>
                    </a:lnTo>
                    <a:lnTo>
                      <a:pt x="5249" y="3482"/>
                    </a:lnTo>
                    <a:lnTo>
                      <a:pt x="4959" y="3087"/>
                    </a:lnTo>
                    <a:lnTo>
                      <a:pt x="4774" y="2876"/>
                    </a:lnTo>
                    <a:lnTo>
                      <a:pt x="4590" y="2665"/>
                    </a:lnTo>
                    <a:lnTo>
                      <a:pt x="4352" y="2480"/>
                    </a:lnTo>
                    <a:lnTo>
                      <a:pt x="4089" y="2322"/>
                    </a:lnTo>
                    <a:lnTo>
                      <a:pt x="3825" y="2164"/>
                    </a:lnTo>
                    <a:lnTo>
                      <a:pt x="3508" y="2032"/>
                    </a:lnTo>
                    <a:lnTo>
                      <a:pt x="3271" y="1979"/>
                    </a:lnTo>
                    <a:lnTo>
                      <a:pt x="3034" y="1926"/>
                    </a:lnTo>
                    <a:lnTo>
                      <a:pt x="2559" y="1847"/>
                    </a:lnTo>
                    <a:lnTo>
                      <a:pt x="2005" y="1742"/>
                    </a:lnTo>
                    <a:lnTo>
                      <a:pt x="1715" y="1689"/>
                    </a:lnTo>
                    <a:lnTo>
                      <a:pt x="1451" y="1583"/>
                    </a:lnTo>
                    <a:lnTo>
                      <a:pt x="1214" y="1478"/>
                    </a:lnTo>
                    <a:lnTo>
                      <a:pt x="1003" y="1320"/>
                    </a:lnTo>
                    <a:lnTo>
                      <a:pt x="792" y="1161"/>
                    </a:lnTo>
                    <a:lnTo>
                      <a:pt x="607" y="950"/>
                    </a:lnTo>
                    <a:lnTo>
                      <a:pt x="449" y="766"/>
                    </a:lnTo>
                    <a:lnTo>
                      <a:pt x="317" y="528"/>
                    </a:lnTo>
                    <a:lnTo>
                      <a:pt x="212" y="291"/>
                    </a:lnTo>
                    <a:lnTo>
                      <a:pt x="159" y="54"/>
                    </a:lnTo>
                    <a:lnTo>
                      <a:pt x="132" y="27"/>
                    </a:lnTo>
                    <a:lnTo>
                      <a:pt x="80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r" rtl="1"/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1251" name="Google Shape;1674;p70">
                <a:extLst>
                  <a:ext uri="{FF2B5EF4-FFF2-40B4-BE49-F238E27FC236}">
                    <a16:creationId xmlns:a16="http://schemas.microsoft.com/office/drawing/2014/main" id="{56D0B15E-5527-DBFE-CC62-A7B0354B97B2}"/>
                  </a:ext>
                </a:extLst>
              </p:cNvPr>
              <p:cNvSpPr/>
              <p:nvPr/>
            </p:nvSpPr>
            <p:spPr>
              <a:xfrm>
                <a:off x="6724450" y="4408675"/>
                <a:ext cx="367300" cy="439825"/>
              </a:xfrm>
              <a:custGeom>
                <a:avLst/>
                <a:gdLst/>
                <a:ahLst/>
                <a:cxnLst/>
                <a:rect l="l" t="t" r="r" b="b"/>
                <a:pathLst>
                  <a:path w="14692" h="17593" extrusionOk="0">
                    <a:moveTo>
                      <a:pt x="5619" y="0"/>
                    </a:moveTo>
                    <a:lnTo>
                      <a:pt x="5487" y="53"/>
                    </a:lnTo>
                    <a:lnTo>
                      <a:pt x="5381" y="106"/>
                    </a:lnTo>
                    <a:lnTo>
                      <a:pt x="5276" y="185"/>
                    </a:lnTo>
                    <a:lnTo>
                      <a:pt x="5144" y="396"/>
                    </a:lnTo>
                    <a:lnTo>
                      <a:pt x="5091" y="580"/>
                    </a:lnTo>
                    <a:lnTo>
                      <a:pt x="5065" y="765"/>
                    </a:lnTo>
                    <a:lnTo>
                      <a:pt x="5091" y="950"/>
                    </a:lnTo>
                    <a:lnTo>
                      <a:pt x="5144" y="1108"/>
                    </a:lnTo>
                    <a:lnTo>
                      <a:pt x="5223" y="1293"/>
                    </a:lnTo>
                    <a:lnTo>
                      <a:pt x="5461" y="1635"/>
                    </a:lnTo>
                    <a:lnTo>
                      <a:pt x="5698" y="1978"/>
                    </a:lnTo>
                    <a:lnTo>
                      <a:pt x="5830" y="2137"/>
                    </a:lnTo>
                    <a:lnTo>
                      <a:pt x="5909" y="2321"/>
                    </a:lnTo>
                    <a:lnTo>
                      <a:pt x="5988" y="2506"/>
                    </a:lnTo>
                    <a:lnTo>
                      <a:pt x="6014" y="2690"/>
                    </a:lnTo>
                    <a:lnTo>
                      <a:pt x="6014" y="2875"/>
                    </a:lnTo>
                    <a:lnTo>
                      <a:pt x="5962" y="3060"/>
                    </a:lnTo>
                    <a:lnTo>
                      <a:pt x="5803" y="3376"/>
                    </a:lnTo>
                    <a:lnTo>
                      <a:pt x="5461" y="3851"/>
                    </a:lnTo>
                    <a:lnTo>
                      <a:pt x="4458" y="5328"/>
                    </a:lnTo>
                    <a:lnTo>
                      <a:pt x="3852" y="6251"/>
                    </a:lnTo>
                    <a:lnTo>
                      <a:pt x="3192" y="7253"/>
                    </a:lnTo>
                    <a:lnTo>
                      <a:pt x="2533" y="8335"/>
                    </a:lnTo>
                    <a:lnTo>
                      <a:pt x="1873" y="9469"/>
                    </a:lnTo>
                    <a:lnTo>
                      <a:pt x="1583" y="10049"/>
                    </a:lnTo>
                    <a:lnTo>
                      <a:pt x="1293" y="10629"/>
                    </a:lnTo>
                    <a:lnTo>
                      <a:pt x="1029" y="11210"/>
                    </a:lnTo>
                    <a:lnTo>
                      <a:pt x="766" y="11764"/>
                    </a:lnTo>
                    <a:lnTo>
                      <a:pt x="555" y="12344"/>
                    </a:lnTo>
                    <a:lnTo>
                      <a:pt x="370" y="12898"/>
                    </a:lnTo>
                    <a:lnTo>
                      <a:pt x="212" y="13425"/>
                    </a:lnTo>
                    <a:lnTo>
                      <a:pt x="106" y="13953"/>
                    </a:lnTo>
                    <a:lnTo>
                      <a:pt x="27" y="14454"/>
                    </a:lnTo>
                    <a:lnTo>
                      <a:pt x="1" y="14955"/>
                    </a:lnTo>
                    <a:lnTo>
                      <a:pt x="27" y="15403"/>
                    </a:lnTo>
                    <a:lnTo>
                      <a:pt x="106" y="15825"/>
                    </a:lnTo>
                    <a:lnTo>
                      <a:pt x="159" y="16036"/>
                    </a:lnTo>
                    <a:lnTo>
                      <a:pt x="238" y="16221"/>
                    </a:lnTo>
                    <a:lnTo>
                      <a:pt x="344" y="16406"/>
                    </a:lnTo>
                    <a:lnTo>
                      <a:pt x="449" y="16590"/>
                    </a:lnTo>
                    <a:lnTo>
                      <a:pt x="555" y="16775"/>
                    </a:lnTo>
                    <a:lnTo>
                      <a:pt x="713" y="16933"/>
                    </a:lnTo>
                    <a:lnTo>
                      <a:pt x="845" y="17065"/>
                    </a:lnTo>
                    <a:lnTo>
                      <a:pt x="1029" y="17197"/>
                    </a:lnTo>
                    <a:lnTo>
                      <a:pt x="1214" y="17329"/>
                    </a:lnTo>
                    <a:lnTo>
                      <a:pt x="1399" y="17434"/>
                    </a:lnTo>
                    <a:lnTo>
                      <a:pt x="1583" y="17513"/>
                    </a:lnTo>
                    <a:lnTo>
                      <a:pt x="1794" y="17566"/>
                    </a:lnTo>
                    <a:lnTo>
                      <a:pt x="1979" y="17593"/>
                    </a:lnTo>
                    <a:lnTo>
                      <a:pt x="2375" y="17593"/>
                    </a:lnTo>
                    <a:lnTo>
                      <a:pt x="2586" y="17566"/>
                    </a:lnTo>
                    <a:lnTo>
                      <a:pt x="2797" y="17513"/>
                    </a:lnTo>
                    <a:lnTo>
                      <a:pt x="3008" y="17461"/>
                    </a:lnTo>
                    <a:lnTo>
                      <a:pt x="3430" y="17276"/>
                    </a:lnTo>
                    <a:lnTo>
                      <a:pt x="3852" y="17039"/>
                    </a:lnTo>
                    <a:lnTo>
                      <a:pt x="4300" y="16748"/>
                    </a:lnTo>
                    <a:lnTo>
                      <a:pt x="4722" y="16406"/>
                    </a:lnTo>
                    <a:lnTo>
                      <a:pt x="5144" y="16010"/>
                    </a:lnTo>
                    <a:lnTo>
                      <a:pt x="5592" y="15562"/>
                    </a:lnTo>
                    <a:lnTo>
                      <a:pt x="6014" y="15087"/>
                    </a:lnTo>
                    <a:lnTo>
                      <a:pt x="6463" y="14586"/>
                    </a:lnTo>
                    <a:lnTo>
                      <a:pt x="6885" y="14085"/>
                    </a:lnTo>
                    <a:lnTo>
                      <a:pt x="7702" y="12977"/>
                    </a:lnTo>
                    <a:lnTo>
                      <a:pt x="8494" y="11843"/>
                    </a:lnTo>
                    <a:lnTo>
                      <a:pt x="9206" y="10709"/>
                    </a:lnTo>
                    <a:lnTo>
                      <a:pt x="9892" y="9627"/>
                    </a:lnTo>
                    <a:lnTo>
                      <a:pt x="10472" y="8651"/>
                    </a:lnTo>
                    <a:lnTo>
                      <a:pt x="11395" y="7148"/>
                    </a:lnTo>
                    <a:lnTo>
                      <a:pt x="11685" y="6726"/>
                    </a:lnTo>
                    <a:lnTo>
                      <a:pt x="11791" y="6594"/>
                    </a:lnTo>
                    <a:lnTo>
                      <a:pt x="11870" y="6541"/>
                    </a:lnTo>
                    <a:lnTo>
                      <a:pt x="12529" y="6541"/>
                    </a:lnTo>
                    <a:lnTo>
                      <a:pt x="13004" y="6515"/>
                    </a:lnTo>
                    <a:lnTo>
                      <a:pt x="13479" y="6489"/>
                    </a:lnTo>
                    <a:lnTo>
                      <a:pt x="13716" y="6436"/>
                    </a:lnTo>
                    <a:lnTo>
                      <a:pt x="13927" y="6409"/>
                    </a:lnTo>
                    <a:lnTo>
                      <a:pt x="14138" y="6330"/>
                    </a:lnTo>
                    <a:lnTo>
                      <a:pt x="14323" y="6251"/>
                    </a:lnTo>
                    <a:lnTo>
                      <a:pt x="14481" y="6119"/>
                    </a:lnTo>
                    <a:lnTo>
                      <a:pt x="14586" y="5987"/>
                    </a:lnTo>
                    <a:lnTo>
                      <a:pt x="14666" y="5829"/>
                    </a:lnTo>
                    <a:lnTo>
                      <a:pt x="14692" y="5645"/>
                    </a:lnTo>
                    <a:lnTo>
                      <a:pt x="14692" y="5434"/>
                    </a:lnTo>
                    <a:lnTo>
                      <a:pt x="14639" y="5223"/>
                    </a:lnTo>
                    <a:lnTo>
                      <a:pt x="14560" y="5012"/>
                    </a:lnTo>
                    <a:lnTo>
                      <a:pt x="14428" y="4827"/>
                    </a:lnTo>
                    <a:lnTo>
                      <a:pt x="14296" y="4616"/>
                    </a:lnTo>
                    <a:lnTo>
                      <a:pt x="14112" y="4431"/>
                    </a:lnTo>
                    <a:lnTo>
                      <a:pt x="13927" y="4247"/>
                    </a:lnTo>
                    <a:lnTo>
                      <a:pt x="13690" y="4036"/>
                    </a:lnTo>
                    <a:lnTo>
                      <a:pt x="13188" y="3666"/>
                    </a:lnTo>
                    <a:lnTo>
                      <a:pt x="12608" y="3297"/>
                    </a:lnTo>
                    <a:lnTo>
                      <a:pt x="11369" y="2559"/>
                    </a:lnTo>
                    <a:lnTo>
                      <a:pt x="10551" y="2031"/>
                    </a:lnTo>
                    <a:lnTo>
                      <a:pt x="9681" y="1530"/>
                    </a:lnTo>
                    <a:lnTo>
                      <a:pt x="8652" y="976"/>
                    </a:lnTo>
                    <a:lnTo>
                      <a:pt x="8124" y="712"/>
                    </a:lnTo>
                    <a:lnTo>
                      <a:pt x="7571" y="475"/>
                    </a:lnTo>
                    <a:lnTo>
                      <a:pt x="7069" y="264"/>
                    </a:lnTo>
                    <a:lnTo>
                      <a:pt x="6595" y="106"/>
                    </a:lnTo>
                    <a:lnTo>
                      <a:pt x="6146" y="27"/>
                    </a:lnTo>
                    <a:lnTo>
                      <a:pt x="5962" y="0"/>
                    </a:lnTo>
                    <a:close/>
                  </a:path>
                </a:pathLst>
              </a:custGeom>
              <a:solidFill>
                <a:srgbClr val="FFEEDC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r" rtl="1"/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1252" name="Google Shape;1675;p70">
                <a:extLst>
                  <a:ext uri="{FF2B5EF4-FFF2-40B4-BE49-F238E27FC236}">
                    <a16:creationId xmlns:a16="http://schemas.microsoft.com/office/drawing/2014/main" id="{3BB44C8C-7172-6259-0DC3-2C6835EE512E}"/>
                  </a:ext>
                </a:extLst>
              </p:cNvPr>
              <p:cNvSpPr/>
              <p:nvPr/>
            </p:nvSpPr>
            <p:spPr>
              <a:xfrm>
                <a:off x="6724450" y="4408675"/>
                <a:ext cx="367300" cy="439825"/>
              </a:xfrm>
              <a:custGeom>
                <a:avLst/>
                <a:gdLst/>
                <a:ahLst/>
                <a:cxnLst/>
                <a:rect l="l" t="t" r="r" b="b"/>
                <a:pathLst>
                  <a:path w="14692" h="17593" fill="none" extrusionOk="0">
                    <a:moveTo>
                      <a:pt x="11369" y="2559"/>
                    </a:moveTo>
                    <a:lnTo>
                      <a:pt x="11369" y="2559"/>
                    </a:lnTo>
                    <a:lnTo>
                      <a:pt x="10551" y="2031"/>
                    </a:lnTo>
                    <a:lnTo>
                      <a:pt x="9681" y="1530"/>
                    </a:lnTo>
                    <a:lnTo>
                      <a:pt x="8652" y="976"/>
                    </a:lnTo>
                    <a:lnTo>
                      <a:pt x="8124" y="712"/>
                    </a:lnTo>
                    <a:lnTo>
                      <a:pt x="7571" y="475"/>
                    </a:lnTo>
                    <a:lnTo>
                      <a:pt x="7069" y="264"/>
                    </a:lnTo>
                    <a:lnTo>
                      <a:pt x="6595" y="106"/>
                    </a:lnTo>
                    <a:lnTo>
                      <a:pt x="6146" y="27"/>
                    </a:lnTo>
                    <a:lnTo>
                      <a:pt x="5962" y="0"/>
                    </a:lnTo>
                    <a:lnTo>
                      <a:pt x="5777" y="0"/>
                    </a:lnTo>
                    <a:lnTo>
                      <a:pt x="5619" y="0"/>
                    </a:lnTo>
                    <a:lnTo>
                      <a:pt x="5487" y="53"/>
                    </a:lnTo>
                    <a:lnTo>
                      <a:pt x="5381" y="106"/>
                    </a:lnTo>
                    <a:lnTo>
                      <a:pt x="5276" y="185"/>
                    </a:lnTo>
                    <a:lnTo>
                      <a:pt x="5276" y="185"/>
                    </a:lnTo>
                    <a:lnTo>
                      <a:pt x="5144" y="396"/>
                    </a:lnTo>
                    <a:lnTo>
                      <a:pt x="5091" y="580"/>
                    </a:lnTo>
                    <a:lnTo>
                      <a:pt x="5065" y="765"/>
                    </a:lnTo>
                    <a:lnTo>
                      <a:pt x="5091" y="950"/>
                    </a:lnTo>
                    <a:lnTo>
                      <a:pt x="5144" y="1108"/>
                    </a:lnTo>
                    <a:lnTo>
                      <a:pt x="5223" y="1293"/>
                    </a:lnTo>
                    <a:lnTo>
                      <a:pt x="5461" y="1635"/>
                    </a:lnTo>
                    <a:lnTo>
                      <a:pt x="5698" y="1978"/>
                    </a:lnTo>
                    <a:lnTo>
                      <a:pt x="5830" y="2137"/>
                    </a:lnTo>
                    <a:lnTo>
                      <a:pt x="5909" y="2321"/>
                    </a:lnTo>
                    <a:lnTo>
                      <a:pt x="5988" y="2506"/>
                    </a:lnTo>
                    <a:lnTo>
                      <a:pt x="6014" y="2690"/>
                    </a:lnTo>
                    <a:lnTo>
                      <a:pt x="6014" y="2875"/>
                    </a:lnTo>
                    <a:lnTo>
                      <a:pt x="5962" y="3060"/>
                    </a:lnTo>
                    <a:lnTo>
                      <a:pt x="5962" y="3060"/>
                    </a:lnTo>
                    <a:lnTo>
                      <a:pt x="5803" y="3376"/>
                    </a:lnTo>
                    <a:lnTo>
                      <a:pt x="5461" y="3851"/>
                    </a:lnTo>
                    <a:lnTo>
                      <a:pt x="4458" y="5328"/>
                    </a:lnTo>
                    <a:lnTo>
                      <a:pt x="3852" y="6251"/>
                    </a:lnTo>
                    <a:lnTo>
                      <a:pt x="3192" y="7253"/>
                    </a:lnTo>
                    <a:lnTo>
                      <a:pt x="2533" y="8335"/>
                    </a:lnTo>
                    <a:lnTo>
                      <a:pt x="1873" y="9469"/>
                    </a:lnTo>
                    <a:lnTo>
                      <a:pt x="1583" y="10049"/>
                    </a:lnTo>
                    <a:lnTo>
                      <a:pt x="1293" y="10629"/>
                    </a:lnTo>
                    <a:lnTo>
                      <a:pt x="1029" y="11210"/>
                    </a:lnTo>
                    <a:lnTo>
                      <a:pt x="766" y="11764"/>
                    </a:lnTo>
                    <a:lnTo>
                      <a:pt x="555" y="12344"/>
                    </a:lnTo>
                    <a:lnTo>
                      <a:pt x="370" y="12898"/>
                    </a:lnTo>
                    <a:lnTo>
                      <a:pt x="212" y="13425"/>
                    </a:lnTo>
                    <a:lnTo>
                      <a:pt x="106" y="13953"/>
                    </a:lnTo>
                    <a:lnTo>
                      <a:pt x="27" y="14454"/>
                    </a:lnTo>
                    <a:lnTo>
                      <a:pt x="1" y="14955"/>
                    </a:lnTo>
                    <a:lnTo>
                      <a:pt x="27" y="15403"/>
                    </a:lnTo>
                    <a:lnTo>
                      <a:pt x="106" y="15825"/>
                    </a:lnTo>
                    <a:lnTo>
                      <a:pt x="159" y="16036"/>
                    </a:lnTo>
                    <a:lnTo>
                      <a:pt x="238" y="16221"/>
                    </a:lnTo>
                    <a:lnTo>
                      <a:pt x="344" y="16406"/>
                    </a:lnTo>
                    <a:lnTo>
                      <a:pt x="449" y="16590"/>
                    </a:lnTo>
                    <a:lnTo>
                      <a:pt x="555" y="16775"/>
                    </a:lnTo>
                    <a:lnTo>
                      <a:pt x="713" y="16933"/>
                    </a:lnTo>
                    <a:lnTo>
                      <a:pt x="845" y="17065"/>
                    </a:lnTo>
                    <a:lnTo>
                      <a:pt x="1029" y="17197"/>
                    </a:lnTo>
                    <a:lnTo>
                      <a:pt x="1029" y="17197"/>
                    </a:lnTo>
                    <a:lnTo>
                      <a:pt x="1214" y="17329"/>
                    </a:lnTo>
                    <a:lnTo>
                      <a:pt x="1399" y="17434"/>
                    </a:lnTo>
                    <a:lnTo>
                      <a:pt x="1583" y="17513"/>
                    </a:lnTo>
                    <a:lnTo>
                      <a:pt x="1794" y="17566"/>
                    </a:lnTo>
                    <a:lnTo>
                      <a:pt x="1979" y="17593"/>
                    </a:lnTo>
                    <a:lnTo>
                      <a:pt x="2190" y="17593"/>
                    </a:lnTo>
                    <a:lnTo>
                      <a:pt x="2375" y="17593"/>
                    </a:lnTo>
                    <a:lnTo>
                      <a:pt x="2586" y="17566"/>
                    </a:lnTo>
                    <a:lnTo>
                      <a:pt x="2797" y="17513"/>
                    </a:lnTo>
                    <a:lnTo>
                      <a:pt x="3008" y="17461"/>
                    </a:lnTo>
                    <a:lnTo>
                      <a:pt x="3430" y="17276"/>
                    </a:lnTo>
                    <a:lnTo>
                      <a:pt x="3852" y="17039"/>
                    </a:lnTo>
                    <a:lnTo>
                      <a:pt x="4300" y="16748"/>
                    </a:lnTo>
                    <a:lnTo>
                      <a:pt x="4722" y="16406"/>
                    </a:lnTo>
                    <a:lnTo>
                      <a:pt x="5144" y="16010"/>
                    </a:lnTo>
                    <a:lnTo>
                      <a:pt x="5592" y="15562"/>
                    </a:lnTo>
                    <a:lnTo>
                      <a:pt x="6014" y="15087"/>
                    </a:lnTo>
                    <a:lnTo>
                      <a:pt x="6463" y="14586"/>
                    </a:lnTo>
                    <a:lnTo>
                      <a:pt x="6885" y="14085"/>
                    </a:lnTo>
                    <a:lnTo>
                      <a:pt x="7702" y="12977"/>
                    </a:lnTo>
                    <a:lnTo>
                      <a:pt x="8494" y="11843"/>
                    </a:lnTo>
                    <a:lnTo>
                      <a:pt x="9206" y="10709"/>
                    </a:lnTo>
                    <a:lnTo>
                      <a:pt x="9892" y="9627"/>
                    </a:lnTo>
                    <a:lnTo>
                      <a:pt x="10472" y="8651"/>
                    </a:lnTo>
                    <a:lnTo>
                      <a:pt x="11395" y="7148"/>
                    </a:lnTo>
                    <a:lnTo>
                      <a:pt x="11685" y="6726"/>
                    </a:lnTo>
                    <a:lnTo>
                      <a:pt x="11791" y="6594"/>
                    </a:lnTo>
                    <a:lnTo>
                      <a:pt x="11870" y="6541"/>
                    </a:lnTo>
                    <a:lnTo>
                      <a:pt x="11870" y="6541"/>
                    </a:lnTo>
                    <a:lnTo>
                      <a:pt x="12133" y="6541"/>
                    </a:lnTo>
                    <a:lnTo>
                      <a:pt x="12529" y="6541"/>
                    </a:lnTo>
                    <a:lnTo>
                      <a:pt x="13004" y="6515"/>
                    </a:lnTo>
                    <a:lnTo>
                      <a:pt x="13479" y="6489"/>
                    </a:lnTo>
                    <a:lnTo>
                      <a:pt x="13716" y="6436"/>
                    </a:lnTo>
                    <a:lnTo>
                      <a:pt x="13927" y="6409"/>
                    </a:lnTo>
                    <a:lnTo>
                      <a:pt x="14138" y="6330"/>
                    </a:lnTo>
                    <a:lnTo>
                      <a:pt x="14323" y="6251"/>
                    </a:lnTo>
                    <a:lnTo>
                      <a:pt x="14481" y="6119"/>
                    </a:lnTo>
                    <a:lnTo>
                      <a:pt x="14586" y="5987"/>
                    </a:lnTo>
                    <a:lnTo>
                      <a:pt x="14666" y="5829"/>
                    </a:lnTo>
                    <a:lnTo>
                      <a:pt x="14692" y="5645"/>
                    </a:lnTo>
                    <a:lnTo>
                      <a:pt x="14692" y="5645"/>
                    </a:lnTo>
                    <a:lnTo>
                      <a:pt x="14692" y="5434"/>
                    </a:lnTo>
                    <a:lnTo>
                      <a:pt x="14639" y="5223"/>
                    </a:lnTo>
                    <a:lnTo>
                      <a:pt x="14560" y="5012"/>
                    </a:lnTo>
                    <a:lnTo>
                      <a:pt x="14428" y="4827"/>
                    </a:lnTo>
                    <a:lnTo>
                      <a:pt x="14296" y="4616"/>
                    </a:lnTo>
                    <a:lnTo>
                      <a:pt x="14112" y="4431"/>
                    </a:lnTo>
                    <a:lnTo>
                      <a:pt x="13927" y="4247"/>
                    </a:lnTo>
                    <a:lnTo>
                      <a:pt x="13690" y="4036"/>
                    </a:lnTo>
                    <a:lnTo>
                      <a:pt x="13188" y="3666"/>
                    </a:lnTo>
                    <a:lnTo>
                      <a:pt x="12608" y="3297"/>
                    </a:lnTo>
                    <a:lnTo>
                      <a:pt x="11369" y="2559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r" rtl="1"/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1253" name="Google Shape;1676;p70">
                <a:extLst>
                  <a:ext uri="{FF2B5EF4-FFF2-40B4-BE49-F238E27FC236}">
                    <a16:creationId xmlns:a16="http://schemas.microsoft.com/office/drawing/2014/main" id="{4ED58F4B-9159-F7EE-B9A0-2CF7C91E16EC}"/>
                  </a:ext>
                </a:extLst>
              </p:cNvPr>
              <p:cNvSpPr/>
              <p:nvPr/>
            </p:nvSpPr>
            <p:spPr>
              <a:xfrm>
                <a:off x="6875450" y="4419225"/>
                <a:ext cx="202450" cy="125950"/>
              </a:xfrm>
              <a:custGeom>
                <a:avLst/>
                <a:gdLst/>
                <a:ahLst/>
                <a:cxnLst/>
                <a:rect l="l" t="t" r="r" b="b"/>
                <a:pathLst>
                  <a:path w="8098" h="5038" extrusionOk="0">
                    <a:moveTo>
                      <a:pt x="133" y="53"/>
                    </a:moveTo>
                    <a:lnTo>
                      <a:pt x="317" y="106"/>
                    </a:lnTo>
                    <a:lnTo>
                      <a:pt x="581" y="185"/>
                    </a:lnTo>
                    <a:lnTo>
                      <a:pt x="977" y="343"/>
                    </a:lnTo>
                    <a:lnTo>
                      <a:pt x="1451" y="580"/>
                    </a:lnTo>
                    <a:lnTo>
                      <a:pt x="2032" y="871"/>
                    </a:lnTo>
                    <a:lnTo>
                      <a:pt x="2691" y="1240"/>
                    </a:lnTo>
                    <a:lnTo>
                      <a:pt x="3430" y="1662"/>
                    </a:lnTo>
                    <a:lnTo>
                      <a:pt x="4274" y="2163"/>
                    </a:lnTo>
                    <a:lnTo>
                      <a:pt x="5065" y="2664"/>
                    </a:lnTo>
                    <a:lnTo>
                      <a:pt x="5803" y="3139"/>
                    </a:lnTo>
                    <a:lnTo>
                      <a:pt x="6463" y="3587"/>
                    </a:lnTo>
                    <a:lnTo>
                      <a:pt x="7043" y="4009"/>
                    </a:lnTo>
                    <a:lnTo>
                      <a:pt x="7650" y="4510"/>
                    </a:lnTo>
                    <a:lnTo>
                      <a:pt x="7940" y="4774"/>
                    </a:lnTo>
                    <a:lnTo>
                      <a:pt x="8045" y="4932"/>
                    </a:lnTo>
                    <a:lnTo>
                      <a:pt x="8045" y="4959"/>
                    </a:lnTo>
                    <a:lnTo>
                      <a:pt x="7993" y="4985"/>
                    </a:lnTo>
                    <a:lnTo>
                      <a:pt x="7834" y="4959"/>
                    </a:lnTo>
                    <a:lnTo>
                      <a:pt x="7439" y="4827"/>
                    </a:lnTo>
                    <a:lnTo>
                      <a:pt x="6726" y="4510"/>
                    </a:lnTo>
                    <a:lnTo>
                      <a:pt x="6093" y="4168"/>
                    </a:lnTo>
                    <a:lnTo>
                      <a:pt x="5381" y="3798"/>
                    </a:lnTo>
                    <a:lnTo>
                      <a:pt x="4616" y="3350"/>
                    </a:lnTo>
                    <a:lnTo>
                      <a:pt x="3825" y="2875"/>
                    </a:lnTo>
                    <a:lnTo>
                      <a:pt x="2928" y="2321"/>
                    </a:lnTo>
                    <a:lnTo>
                      <a:pt x="2164" y="1794"/>
                    </a:lnTo>
                    <a:lnTo>
                      <a:pt x="1504" y="1345"/>
                    </a:lnTo>
                    <a:lnTo>
                      <a:pt x="950" y="950"/>
                    </a:lnTo>
                    <a:lnTo>
                      <a:pt x="555" y="607"/>
                    </a:lnTo>
                    <a:lnTo>
                      <a:pt x="265" y="369"/>
                    </a:lnTo>
                    <a:lnTo>
                      <a:pt x="106" y="185"/>
                    </a:lnTo>
                    <a:lnTo>
                      <a:pt x="80" y="132"/>
                    </a:lnTo>
                    <a:lnTo>
                      <a:pt x="80" y="79"/>
                    </a:lnTo>
                    <a:lnTo>
                      <a:pt x="133" y="53"/>
                    </a:lnTo>
                    <a:close/>
                    <a:moveTo>
                      <a:pt x="80" y="0"/>
                    </a:moveTo>
                    <a:lnTo>
                      <a:pt x="27" y="53"/>
                    </a:lnTo>
                    <a:lnTo>
                      <a:pt x="1" y="106"/>
                    </a:lnTo>
                    <a:lnTo>
                      <a:pt x="54" y="211"/>
                    </a:lnTo>
                    <a:lnTo>
                      <a:pt x="133" y="317"/>
                    </a:lnTo>
                    <a:lnTo>
                      <a:pt x="265" y="449"/>
                    </a:lnTo>
                    <a:lnTo>
                      <a:pt x="634" y="765"/>
                    </a:lnTo>
                    <a:lnTo>
                      <a:pt x="1109" y="1134"/>
                    </a:lnTo>
                    <a:lnTo>
                      <a:pt x="1689" y="1556"/>
                    </a:lnTo>
                    <a:lnTo>
                      <a:pt x="2375" y="2005"/>
                    </a:lnTo>
                    <a:lnTo>
                      <a:pt x="3060" y="2480"/>
                    </a:lnTo>
                    <a:lnTo>
                      <a:pt x="3799" y="2928"/>
                    </a:lnTo>
                    <a:lnTo>
                      <a:pt x="4590" y="3403"/>
                    </a:lnTo>
                    <a:lnTo>
                      <a:pt x="5355" y="3851"/>
                    </a:lnTo>
                    <a:lnTo>
                      <a:pt x="6067" y="4220"/>
                    </a:lnTo>
                    <a:lnTo>
                      <a:pt x="6700" y="4563"/>
                    </a:lnTo>
                    <a:lnTo>
                      <a:pt x="7228" y="4801"/>
                    </a:lnTo>
                    <a:lnTo>
                      <a:pt x="7597" y="4959"/>
                    </a:lnTo>
                    <a:lnTo>
                      <a:pt x="7834" y="5012"/>
                    </a:lnTo>
                    <a:lnTo>
                      <a:pt x="7993" y="5038"/>
                    </a:lnTo>
                    <a:lnTo>
                      <a:pt x="8072" y="5012"/>
                    </a:lnTo>
                    <a:lnTo>
                      <a:pt x="8098" y="4985"/>
                    </a:lnTo>
                    <a:lnTo>
                      <a:pt x="8098" y="4959"/>
                    </a:lnTo>
                    <a:lnTo>
                      <a:pt x="8098" y="4932"/>
                    </a:lnTo>
                    <a:lnTo>
                      <a:pt x="8072" y="4880"/>
                    </a:lnTo>
                    <a:lnTo>
                      <a:pt x="8019" y="4774"/>
                    </a:lnTo>
                    <a:lnTo>
                      <a:pt x="7913" y="4642"/>
                    </a:lnTo>
                    <a:lnTo>
                      <a:pt x="7729" y="4484"/>
                    </a:lnTo>
                    <a:lnTo>
                      <a:pt x="7439" y="4247"/>
                    </a:lnTo>
                    <a:lnTo>
                      <a:pt x="7069" y="3957"/>
                    </a:lnTo>
                    <a:lnTo>
                      <a:pt x="6489" y="3535"/>
                    </a:lnTo>
                    <a:lnTo>
                      <a:pt x="5830" y="3086"/>
                    </a:lnTo>
                    <a:lnTo>
                      <a:pt x="5091" y="2585"/>
                    </a:lnTo>
                    <a:lnTo>
                      <a:pt x="4300" y="2110"/>
                    </a:lnTo>
                    <a:lnTo>
                      <a:pt x="3561" y="1662"/>
                    </a:lnTo>
                    <a:lnTo>
                      <a:pt x="2823" y="1240"/>
                    </a:lnTo>
                    <a:lnTo>
                      <a:pt x="2137" y="871"/>
                    </a:lnTo>
                    <a:lnTo>
                      <a:pt x="1478" y="528"/>
                    </a:lnTo>
                    <a:lnTo>
                      <a:pt x="924" y="264"/>
                    </a:lnTo>
                    <a:lnTo>
                      <a:pt x="476" y="79"/>
                    </a:lnTo>
                    <a:lnTo>
                      <a:pt x="317" y="27"/>
                    </a:lnTo>
                    <a:lnTo>
                      <a:pt x="159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r" rtl="1"/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1254" name="Google Shape;1677;p70">
                <a:extLst>
                  <a:ext uri="{FF2B5EF4-FFF2-40B4-BE49-F238E27FC236}">
                    <a16:creationId xmlns:a16="http://schemas.microsoft.com/office/drawing/2014/main" id="{FF3FEB10-0F31-8EBB-DB19-43CE9A4609E1}"/>
                  </a:ext>
                </a:extLst>
              </p:cNvPr>
              <p:cNvSpPr/>
              <p:nvPr/>
            </p:nvSpPr>
            <p:spPr>
              <a:xfrm>
                <a:off x="6748850" y="4543850"/>
                <a:ext cx="209725" cy="278925"/>
              </a:xfrm>
              <a:custGeom>
                <a:avLst/>
                <a:gdLst/>
                <a:ahLst/>
                <a:cxnLst/>
                <a:rect l="l" t="t" r="r" b="b"/>
                <a:pathLst>
                  <a:path w="8389" h="11157" extrusionOk="0">
                    <a:moveTo>
                      <a:pt x="4696" y="0"/>
                    </a:moveTo>
                    <a:lnTo>
                      <a:pt x="4511" y="264"/>
                    </a:lnTo>
                    <a:lnTo>
                      <a:pt x="3957" y="1002"/>
                    </a:lnTo>
                    <a:lnTo>
                      <a:pt x="3219" y="2110"/>
                    </a:lnTo>
                    <a:lnTo>
                      <a:pt x="2770" y="2770"/>
                    </a:lnTo>
                    <a:lnTo>
                      <a:pt x="2348" y="3482"/>
                    </a:lnTo>
                    <a:lnTo>
                      <a:pt x="1900" y="4220"/>
                    </a:lnTo>
                    <a:lnTo>
                      <a:pt x="1478" y="4985"/>
                    </a:lnTo>
                    <a:lnTo>
                      <a:pt x="1082" y="5750"/>
                    </a:lnTo>
                    <a:lnTo>
                      <a:pt x="713" y="6541"/>
                    </a:lnTo>
                    <a:lnTo>
                      <a:pt x="423" y="7280"/>
                    </a:lnTo>
                    <a:lnTo>
                      <a:pt x="291" y="7649"/>
                    </a:lnTo>
                    <a:lnTo>
                      <a:pt x="185" y="8018"/>
                    </a:lnTo>
                    <a:lnTo>
                      <a:pt x="106" y="8361"/>
                    </a:lnTo>
                    <a:lnTo>
                      <a:pt x="53" y="8704"/>
                    </a:lnTo>
                    <a:lnTo>
                      <a:pt x="1" y="9020"/>
                    </a:lnTo>
                    <a:lnTo>
                      <a:pt x="1" y="9337"/>
                    </a:lnTo>
                    <a:lnTo>
                      <a:pt x="1" y="9574"/>
                    </a:lnTo>
                    <a:lnTo>
                      <a:pt x="53" y="9812"/>
                    </a:lnTo>
                    <a:lnTo>
                      <a:pt x="106" y="10049"/>
                    </a:lnTo>
                    <a:lnTo>
                      <a:pt x="185" y="10234"/>
                    </a:lnTo>
                    <a:lnTo>
                      <a:pt x="291" y="10418"/>
                    </a:lnTo>
                    <a:lnTo>
                      <a:pt x="396" y="10603"/>
                    </a:lnTo>
                    <a:lnTo>
                      <a:pt x="555" y="10735"/>
                    </a:lnTo>
                    <a:lnTo>
                      <a:pt x="739" y="10867"/>
                    </a:lnTo>
                    <a:lnTo>
                      <a:pt x="1003" y="11025"/>
                    </a:lnTo>
                    <a:lnTo>
                      <a:pt x="1267" y="11104"/>
                    </a:lnTo>
                    <a:lnTo>
                      <a:pt x="1557" y="11157"/>
                    </a:lnTo>
                    <a:lnTo>
                      <a:pt x="1821" y="11157"/>
                    </a:lnTo>
                    <a:lnTo>
                      <a:pt x="2084" y="11130"/>
                    </a:lnTo>
                    <a:lnTo>
                      <a:pt x="2348" y="11078"/>
                    </a:lnTo>
                    <a:lnTo>
                      <a:pt x="2612" y="10972"/>
                    </a:lnTo>
                    <a:lnTo>
                      <a:pt x="2902" y="10867"/>
                    </a:lnTo>
                    <a:lnTo>
                      <a:pt x="3245" y="10656"/>
                    </a:lnTo>
                    <a:lnTo>
                      <a:pt x="3588" y="10418"/>
                    </a:lnTo>
                    <a:lnTo>
                      <a:pt x="3931" y="10128"/>
                    </a:lnTo>
                    <a:lnTo>
                      <a:pt x="4247" y="9812"/>
                    </a:lnTo>
                    <a:lnTo>
                      <a:pt x="4564" y="9469"/>
                    </a:lnTo>
                    <a:lnTo>
                      <a:pt x="4880" y="9126"/>
                    </a:lnTo>
                    <a:lnTo>
                      <a:pt x="5170" y="8757"/>
                    </a:lnTo>
                    <a:lnTo>
                      <a:pt x="5434" y="8387"/>
                    </a:lnTo>
                    <a:lnTo>
                      <a:pt x="5935" y="7623"/>
                    </a:lnTo>
                    <a:lnTo>
                      <a:pt x="6357" y="6937"/>
                    </a:lnTo>
                    <a:lnTo>
                      <a:pt x="6700" y="6357"/>
                    </a:lnTo>
                    <a:lnTo>
                      <a:pt x="6937" y="5908"/>
                    </a:lnTo>
                    <a:lnTo>
                      <a:pt x="7439" y="4880"/>
                    </a:lnTo>
                    <a:lnTo>
                      <a:pt x="7913" y="3956"/>
                    </a:lnTo>
                    <a:lnTo>
                      <a:pt x="8388" y="3007"/>
                    </a:lnTo>
                    <a:lnTo>
                      <a:pt x="8362" y="2954"/>
                    </a:lnTo>
                    <a:lnTo>
                      <a:pt x="7913" y="2532"/>
                    </a:lnTo>
                    <a:lnTo>
                      <a:pt x="7122" y="1820"/>
                    </a:lnTo>
                    <a:lnTo>
                      <a:pt x="6595" y="1372"/>
                    </a:lnTo>
                    <a:lnTo>
                      <a:pt x="6014" y="923"/>
                    </a:lnTo>
                    <a:lnTo>
                      <a:pt x="5381" y="449"/>
                    </a:lnTo>
                    <a:lnTo>
                      <a:pt x="4696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r" rtl="1"/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1255" name="Google Shape;1678;p70">
                <a:extLst>
                  <a:ext uri="{FF2B5EF4-FFF2-40B4-BE49-F238E27FC236}">
                    <a16:creationId xmlns:a16="http://schemas.microsoft.com/office/drawing/2014/main" id="{A72BBFB9-CAE1-0A68-1BB1-4A9AF0D2A4CC}"/>
                  </a:ext>
                </a:extLst>
              </p:cNvPr>
              <p:cNvSpPr/>
              <p:nvPr/>
            </p:nvSpPr>
            <p:spPr>
              <a:xfrm>
                <a:off x="6748850" y="4543850"/>
                <a:ext cx="209725" cy="278925"/>
              </a:xfrm>
              <a:custGeom>
                <a:avLst/>
                <a:gdLst/>
                <a:ahLst/>
                <a:cxnLst/>
                <a:rect l="l" t="t" r="r" b="b"/>
                <a:pathLst>
                  <a:path w="8389" h="11157" fill="none" extrusionOk="0">
                    <a:moveTo>
                      <a:pt x="2902" y="10867"/>
                    </a:moveTo>
                    <a:lnTo>
                      <a:pt x="2902" y="10867"/>
                    </a:lnTo>
                    <a:lnTo>
                      <a:pt x="2612" y="10972"/>
                    </a:lnTo>
                    <a:lnTo>
                      <a:pt x="2348" y="11078"/>
                    </a:lnTo>
                    <a:lnTo>
                      <a:pt x="2084" y="11130"/>
                    </a:lnTo>
                    <a:lnTo>
                      <a:pt x="1821" y="11157"/>
                    </a:lnTo>
                    <a:lnTo>
                      <a:pt x="1557" y="11157"/>
                    </a:lnTo>
                    <a:lnTo>
                      <a:pt x="1267" y="11104"/>
                    </a:lnTo>
                    <a:lnTo>
                      <a:pt x="1003" y="11025"/>
                    </a:lnTo>
                    <a:lnTo>
                      <a:pt x="739" y="10867"/>
                    </a:lnTo>
                    <a:lnTo>
                      <a:pt x="739" y="10867"/>
                    </a:lnTo>
                    <a:lnTo>
                      <a:pt x="555" y="10735"/>
                    </a:lnTo>
                    <a:lnTo>
                      <a:pt x="396" y="10603"/>
                    </a:lnTo>
                    <a:lnTo>
                      <a:pt x="291" y="10418"/>
                    </a:lnTo>
                    <a:lnTo>
                      <a:pt x="185" y="10234"/>
                    </a:lnTo>
                    <a:lnTo>
                      <a:pt x="106" y="10049"/>
                    </a:lnTo>
                    <a:lnTo>
                      <a:pt x="53" y="9812"/>
                    </a:lnTo>
                    <a:lnTo>
                      <a:pt x="1" y="9574"/>
                    </a:lnTo>
                    <a:lnTo>
                      <a:pt x="1" y="9337"/>
                    </a:lnTo>
                    <a:lnTo>
                      <a:pt x="1" y="9337"/>
                    </a:lnTo>
                    <a:lnTo>
                      <a:pt x="1" y="9020"/>
                    </a:lnTo>
                    <a:lnTo>
                      <a:pt x="53" y="8704"/>
                    </a:lnTo>
                    <a:lnTo>
                      <a:pt x="106" y="8361"/>
                    </a:lnTo>
                    <a:lnTo>
                      <a:pt x="185" y="8018"/>
                    </a:lnTo>
                    <a:lnTo>
                      <a:pt x="291" y="7649"/>
                    </a:lnTo>
                    <a:lnTo>
                      <a:pt x="423" y="7280"/>
                    </a:lnTo>
                    <a:lnTo>
                      <a:pt x="713" y="6541"/>
                    </a:lnTo>
                    <a:lnTo>
                      <a:pt x="1082" y="5750"/>
                    </a:lnTo>
                    <a:lnTo>
                      <a:pt x="1478" y="4985"/>
                    </a:lnTo>
                    <a:lnTo>
                      <a:pt x="1900" y="4220"/>
                    </a:lnTo>
                    <a:lnTo>
                      <a:pt x="2348" y="3482"/>
                    </a:lnTo>
                    <a:lnTo>
                      <a:pt x="2770" y="2770"/>
                    </a:lnTo>
                    <a:lnTo>
                      <a:pt x="3219" y="2110"/>
                    </a:lnTo>
                    <a:lnTo>
                      <a:pt x="3957" y="1002"/>
                    </a:lnTo>
                    <a:lnTo>
                      <a:pt x="4511" y="264"/>
                    </a:lnTo>
                    <a:lnTo>
                      <a:pt x="4696" y="0"/>
                    </a:lnTo>
                    <a:lnTo>
                      <a:pt x="4696" y="0"/>
                    </a:lnTo>
                    <a:lnTo>
                      <a:pt x="5381" y="449"/>
                    </a:lnTo>
                    <a:lnTo>
                      <a:pt x="6014" y="923"/>
                    </a:lnTo>
                    <a:lnTo>
                      <a:pt x="6595" y="1372"/>
                    </a:lnTo>
                    <a:lnTo>
                      <a:pt x="7122" y="1820"/>
                    </a:lnTo>
                    <a:lnTo>
                      <a:pt x="7913" y="2532"/>
                    </a:lnTo>
                    <a:lnTo>
                      <a:pt x="8362" y="2954"/>
                    </a:lnTo>
                    <a:lnTo>
                      <a:pt x="8362" y="2954"/>
                    </a:lnTo>
                    <a:lnTo>
                      <a:pt x="8388" y="3007"/>
                    </a:lnTo>
                    <a:lnTo>
                      <a:pt x="8388" y="3007"/>
                    </a:lnTo>
                    <a:lnTo>
                      <a:pt x="7913" y="3956"/>
                    </a:lnTo>
                    <a:lnTo>
                      <a:pt x="7439" y="4880"/>
                    </a:lnTo>
                    <a:lnTo>
                      <a:pt x="6937" y="5908"/>
                    </a:lnTo>
                    <a:lnTo>
                      <a:pt x="6937" y="5908"/>
                    </a:lnTo>
                    <a:lnTo>
                      <a:pt x="6700" y="6357"/>
                    </a:lnTo>
                    <a:lnTo>
                      <a:pt x="6357" y="6937"/>
                    </a:lnTo>
                    <a:lnTo>
                      <a:pt x="5935" y="7623"/>
                    </a:lnTo>
                    <a:lnTo>
                      <a:pt x="5434" y="8387"/>
                    </a:lnTo>
                    <a:lnTo>
                      <a:pt x="5170" y="8757"/>
                    </a:lnTo>
                    <a:lnTo>
                      <a:pt x="4880" y="9126"/>
                    </a:lnTo>
                    <a:lnTo>
                      <a:pt x="4564" y="9469"/>
                    </a:lnTo>
                    <a:lnTo>
                      <a:pt x="4247" y="9812"/>
                    </a:lnTo>
                    <a:lnTo>
                      <a:pt x="3931" y="10128"/>
                    </a:lnTo>
                    <a:lnTo>
                      <a:pt x="3588" y="10418"/>
                    </a:lnTo>
                    <a:lnTo>
                      <a:pt x="3245" y="10656"/>
                    </a:lnTo>
                    <a:lnTo>
                      <a:pt x="2902" y="10867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r" rtl="1"/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1256" name="Google Shape;1679;p70">
                <a:extLst>
                  <a:ext uri="{FF2B5EF4-FFF2-40B4-BE49-F238E27FC236}">
                    <a16:creationId xmlns:a16="http://schemas.microsoft.com/office/drawing/2014/main" id="{77D17DCD-B93F-9386-5E36-CE86AD520577}"/>
                  </a:ext>
                </a:extLst>
              </p:cNvPr>
              <p:cNvSpPr/>
              <p:nvPr/>
            </p:nvSpPr>
            <p:spPr>
              <a:xfrm>
                <a:off x="6866225" y="4543850"/>
                <a:ext cx="91675" cy="74525"/>
              </a:xfrm>
              <a:custGeom>
                <a:avLst/>
                <a:gdLst/>
                <a:ahLst/>
                <a:cxnLst/>
                <a:rect l="l" t="t" r="r" b="b"/>
                <a:pathLst>
                  <a:path w="3667" h="2981" extrusionOk="0">
                    <a:moveTo>
                      <a:pt x="1" y="0"/>
                    </a:moveTo>
                    <a:lnTo>
                      <a:pt x="53" y="317"/>
                    </a:lnTo>
                    <a:lnTo>
                      <a:pt x="132" y="660"/>
                    </a:lnTo>
                    <a:lnTo>
                      <a:pt x="238" y="976"/>
                    </a:lnTo>
                    <a:lnTo>
                      <a:pt x="370" y="1293"/>
                    </a:lnTo>
                    <a:lnTo>
                      <a:pt x="554" y="1583"/>
                    </a:lnTo>
                    <a:lnTo>
                      <a:pt x="765" y="1873"/>
                    </a:lnTo>
                    <a:lnTo>
                      <a:pt x="976" y="2110"/>
                    </a:lnTo>
                    <a:lnTo>
                      <a:pt x="1240" y="2321"/>
                    </a:lnTo>
                    <a:lnTo>
                      <a:pt x="1451" y="2479"/>
                    </a:lnTo>
                    <a:lnTo>
                      <a:pt x="1689" y="2611"/>
                    </a:lnTo>
                    <a:lnTo>
                      <a:pt x="1926" y="2717"/>
                    </a:lnTo>
                    <a:lnTo>
                      <a:pt x="2163" y="2822"/>
                    </a:lnTo>
                    <a:lnTo>
                      <a:pt x="2401" y="2901"/>
                    </a:lnTo>
                    <a:lnTo>
                      <a:pt x="2664" y="2954"/>
                    </a:lnTo>
                    <a:lnTo>
                      <a:pt x="2928" y="2981"/>
                    </a:lnTo>
                    <a:lnTo>
                      <a:pt x="3429" y="2981"/>
                    </a:lnTo>
                    <a:lnTo>
                      <a:pt x="3667" y="2954"/>
                    </a:lnTo>
                    <a:lnTo>
                      <a:pt x="3218" y="2532"/>
                    </a:lnTo>
                    <a:lnTo>
                      <a:pt x="2427" y="1820"/>
                    </a:lnTo>
                    <a:lnTo>
                      <a:pt x="1900" y="1372"/>
                    </a:lnTo>
                    <a:lnTo>
                      <a:pt x="1319" y="923"/>
                    </a:lnTo>
                    <a:lnTo>
                      <a:pt x="686" y="449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r" rtl="1"/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1257" name="Google Shape;1680;p70">
                <a:extLst>
                  <a:ext uri="{FF2B5EF4-FFF2-40B4-BE49-F238E27FC236}">
                    <a16:creationId xmlns:a16="http://schemas.microsoft.com/office/drawing/2014/main" id="{6E7124EE-4B0E-628E-198E-14D68269C5FE}"/>
                  </a:ext>
                </a:extLst>
              </p:cNvPr>
              <p:cNvSpPr/>
              <p:nvPr/>
            </p:nvSpPr>
            <p:spPr>
              <a:xfrm>
                <a:off x="6866225" y="4543850"/>
                <a:ext cx="91675" cy="74525"/>
              </a:xfrm>
              <a:custGeom>
                <a:avLst/>
                <a:gdLst/>
                <a:ahLst/>
                <a:cxnLst/>
                <a:rect l="l" t="t" r="r" b="b"/>
                <a:pathLst>
                  <a:path w="3667" h="2981" fill="none" extrusionOk="0">
                    <a:moveTo>
                      <a:pt x="1" y="0"/>
                    </a:moveTo>
                    <a:lnTo>
                      <a:pt x="1" y="0"/>
                    </a:lnTo>
                    <a:lnTo>
                      <a:pt x="53" y="317"/>
                    </a:lnTo>
                    <a:lnTo>
                      <a:pt x="132" y="660"/>
                    </a:lnTo>
                    <a:lnTo>
                      <a:pt x="238" y="976"/>
                    </a:lnTo>
                    <a:lnTo>
                      <a:pt x="370" y="1293"/>
                    </a:lnTo>
                    <a:lnTo>
                      <a:pt x="554" y="1583"/>
                    </a:lnTo>
                    <a:lnTo>
                      <a:pt x="765" y="1873"/>
                    </a:lnTo>
                    <a:lnTo>
                      <a:pt x="976" y="2110"/>
                    </a:lnTo>
                    <a:lnTo>
                      <a:pt x="1240" y="2321"/>
                    </a:lnTo>
                    <a:lnTo>
                      <a:pt x="1240" y="2321"/>
                    </a:lnTo>
                    <a:lnTo>
                      <a:pt x="1451" y="2479"/>
                    </a:lnTo>
                    <a:lnTo>
                      <a:pt x="1689" y="2611"/>
                    </a:lnTo>
                    <a:lnTo>
                      <a:pt x="1926" y="2717"/>
                    </a:lnTo>
                    <a:lnTo>
                      <a:pt x="2163" y="2822"/>
                    </a:lnTo>
                    <a:lnTo>
                      <a:pt x="2401" y="2901"/>
                    </a:lnTo>
                    <a:lnTo>
                      <a:pt x="2664" y="2954"/>
                    </a:lnTo>
                    <a:lnTo>
                      <a:pt x="2928" y="2981"/>
                    </a:lnTo>
                    <a:lnTo>
                      <a:pt x="3192" y="2981"/>
                    </a:lnTo>
                    <a:lnTo>
                      <a:pt x="3192" y="2981"/>
                    </a:lnTo>
                    <a:lnTo>
                      <a:pt x="3429" y="2981"/>
                    </a:lnTo>
                    <a:lnTo>
                      <a:pt x="3667" y="2954"/>
                    </a:lnTo>
                    <a:lnTo>
                      <a:pt x="3667" y="2954"/>
                    </a:lnTo>
                    <a:lnTo>
                      <a:pt x="3218" y="2532"/>
                    </a:lnTo>
                    <a:lnTo>
                      <a:pt x="2427" y="1820"/>
                    </a:lnTo>
                    <a:lnTo>
                      <a:pt x="1900" y="1372"/>
                    </a:lnTo>
                    <a:lnTo>
                      <a:pt x="1319" y="923"/>
                    </a:lnTo>
                    <a:lnTo>
                      <a:pt x="686" y="449"/>
                    </a:lnTo>
                    <a:lnTo>
                      <a:pt x="1" y="0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r" rtl="1"/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1321" name="Google Shape;1681;p70">
                <a:extLst>
                  <a:ext uri="{FF2B5EF4-FFF2-40B4-BE49-F238E27FC236}">
                    <a16:creationId xmlns:a16="http://schemas.microsoft.com/office/drawing/2014/main" id="{CF659586-D2CE-3E57-DD0F-B57DA27A710C}"/>
                  </a:ext>
                </a:extLst>
              </p:cNvPr>
              <p:cNvSpPr/>
              <p:nvPr/>
            </p:nvSpPr>
            <p:spPr>
              <a:xfrm>
                <a:off x="6748850" y="4777250"/>
                <a:ext cx="72550" cy="45525"/>
              </a:xfrm>
              <a:custGeom>
                <a:avLst/>
                <a:gdLst/>
                <a:ahLst/>
                <a:cxnLst/>
                <a:rect l="l" t="t" r="r" b="b"/>
                <a:pathLst>
                  <a:path w="2902" h="1821" extrusionOk="0">
                    <a:moveTo>
                      <a:pt x="1" y="1"/>
                    </a:moveTo>
                    <a:lnTo>
                      <a:pt x="1" y="238"/>
                    </a:lnTo>
                    <a:lnTo>
                      <a:pt x="53" y="476"/>
                    </a:lnTo>
                    <a:lnTo>
                      <a:pt x="106" y="713"/>
                    </a:lnTo>
                    <a:lnTo>
                      <a:pt x="185" y="898"/>
                    </a:lnTo>
                    <a:lnTo>
                      <a:pt x="291" y="1082"/>
                    </a:lnTo>
                    <a:lnTo>
                      <a:pt x="396" y="1267"/>
                    </a:lnTo>
                    <a:lnTo>
                      <a:pt x="555" y="1399"/>
                    </a:lnTo>
                    <a:lnTo>
                      <a:pt x="739" y="1531"/>
                    </a:lnTo>
                    <a:lnTo>
                      <a:pt x="1003" y="1689"/>
                    </a:lnTo>
                    <a:lnTo>
                      <a:pt x="1267" y="1768"/>
                    </a:lnTo>
                    <a:lnTo>
                      <a:pt x="1557" y="1821"/>
                    </a:lnTo>
                    <a:lnTo>
                      <a:pt x="1821" y="1821"/>
                    </a:lnTo>
                    <a:lnTo>
                      <a:pt x="2084" y="1794"/>
                    </a:lnTo>
                    <a:lnTo>
                      <a:pt x="2348" y="1742"/>
                    </a:lnTo>
                    <a:lnTo>
                      <a:pt x="2612" y="1636"/>
                    </a:lnTo>
                    <a:lnTo>
                      <a:pt x="2902" y="1531"/>
                    </a:lnTo>
                    <a:lnTo>
                      <a:pt x="2454" y="1531"/>
                    </a:lnTo>
                    <a:lnTo>
                      <a:pt x="2005" y="1504"/>
                    </a:lnTo>
                    <a:lnTo>
                      <a:pt x="1583" y="1399"/>
                    </a:lnTo>
                    <a:lnTo>
                      <a:pt x="1372" y="1320"/>
                    </a:lnTo>
                    <a:lnTo>
                      <a:pt x="1188" y="1241"/>
                    </a:lnTo>
                    <a:lnTo>
                      <a:pt x="1003" y="1135"/>
                    </a:lnTo>
                    <a:lnTo>
                      <a:pt x="818" y="1003"/>
                    </a:lnTo>
                    <a:lnTo>
                      <a:pt x="634" y="871"/>
                    </a:lnTo>
                    <a:lnTo>
                      <a:pt x="475" y="713"/>
                    </a:lnTo>
                    <a:lnTo>
                      <a:pt x="344" y="555"/>
                    </a:lnTo>
                    <a:lnTo>
                      <a:pt x="212" y="370"/>
                    </a:lnTo>
                    <a:lnTo>
                      <a:pt x="80" y="186"/>
                    </a:lnTo>
                    <a:lnTo>
                      <a:pt x="1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r" rtl="1"/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1322" name="Google Shape;1682;p70">
                <a:extLst>
                  <a:ext uri="{FF2B5EF4-FFF2-40B4-BE49-F238E27FC236}">
                    <a16:creationId xmlns:a16="http://schemas.microsoft.com/office/drawing/2014/main" id="{1F94E8F9-944C-E371-43A6-3EA1389AC538}"/>
                  </a:ext>
                </a:extLst>
              </p:cNvPr>
              <p:cNvSpPr/>
              <p:nvPr/>
            </p:nvSpPr>
            <p:spPr>
              <a:xfrm>
                <a:off x="6820075" y="4622975"/>
                <a:ext cx="36950" cy="37600"/>
              </a:xfrm>
              <a:custGeom>
                <a:avLst/>
                <a:gdLst/>
                <a:ahLst/>
                <a:cxnLst/>
                <a:rect l="l" t="t" r="r" b="b"/>
                <a:pathLst>
                  <a:path w="1478" h="1504" extrusionOk="0">
                    <a:moveTo>
                      <a:pt x="739" y="79"/>
                    </a:moveTo>
                    <a:lnTo>
                      <a:pt x="923" y="106"/>
                    </a:lnTo>
                    <a:lnTo>
                      <a:pt x="1055" y="158"/>
                    </a:lnTo>
                    <a:lnTo>
                      <a:pt x="1161" y="238"/>
                    </a:lnTo>
                    <a:lnTo>
                      <a:pt x="1266" y="317"/>
                    </a:lnTo>
                    <a:lnTo>
                      <a:pt x="1345" y="422"/>
                    </a:lnTo>
                    <a:lnTo>
                      <a:pt x="1398" y="554"/>
                    </a:lnTo>
                    <a:lnTo>
                      <a:pt x="1398" y="686"/>
                    </a:lnTo>
                    <a:lnTo>
                      <a:pt x="1398" y="818"/>
                    </a:lnTo>
                    <a:lnTo>
                      <a:pt x="1398" y="950"/>
                    </a:lnTo>
                    <a:lnTo>
                      <a:pt x="1345" y="1055"/>
                    </a:lnTo>
                    <a:lnTo>
                      <a:pt x="1266" y="1161"/>
                    </a:lnTo>
                    <a:lnTo>
                      <a:pt x="1187" y="1266"/>
                    </a:lnTo>
                    <a:lnTo>
                      <a:pt x="1055" y="1345"/>
                    </a:lnTo>
                    <a:lnTo>
                      <a:pt x="923" y="1398"/>
                    </a:lnTo>
                    <a:lnTo>
                      <a:pt x="818" y="1424"/>
                    </a:lnTo>
                    <a:lnTo>
                      <a:pt x="686" y="1424"/>
                    </a:lnTo>
                    <a:lnTo>
                      <a:pt x="554" y="1398"/>
                    </a:lnTo>
                    <a:lnTo>
                      <a:pt x="422" y="1345"/>
                    </a:lnTo>
                    <a:lnTo>
                      <a:pt x="317" y="1266"/>
                    </a:lnTo>
                    <a:lnTo>
                      <a:pt x="211" y="1187"/>
                    </a:lnTo>
                    <a:lnTo>
                      <a:pt x="132" y="1082"/>
                    </a:lnTo>
                    <a:lnTo>
                      <a:pt x="79" y="950"/>
                    </a:lnTo>
                    <a:lnTo>
                      <a:pt x="79" y="818"/>
                    </a:lnTo>
                    <a:lnTo>
                      <a:pt x="79" y="686"/>
                    </a:lnTo>
                    <a:lnTo>
                      <a:pt x="79" y="554"/>
                    </a:lnTo>
                    <a:lnTo>
                      <a:pt x="132" y="449"/>
                    </a:lnTo>
                    <a:lnTo>
                      <a:pt x="211" y="317"/>
                    </a:lnTo>
                    <a:lnTo>
                      <a:pt x="290" y="238"/>
                    </a:lnTo>
                    <a:lnTo>
                      <a:pt x="422" y="158"/>
                    </a:lnTo>
                    <a:lnTo>
                      <a:pt x="581" y="106"/>
                    </a:lnTo>
                    <a:lnTo>
                      <a:pt x="739" y="79"/>
                    </a:lnTo>
                    <a:close/>
                    <a:moveTo>
                      <a:pt x="660" y="0"/>
                    </a:moveTo>
                    <a:lnTo>
                      <a:pt x="528" y="27"/>
                    </a:lnTo>
                    <a:lnTo>
                      <a:pt x="370" y="106"/>
                    </a:lnTo>
                    <a:lnTo>
                      <a:pt x="264" y="185"/>
                    </a:lnTo>
                    <a:lnTo>
                      <a:pt x="159" y="290"/>
                    </a:lnTo>
                    <a:lnTo>
                      <a:pt x="79" y="396"/>
                    </a:lnTo>
                    <a:lnTo>
                      <a:pt x="27" y="528"/>
                    </a:lnTo>
                    <a:lnTo>
                      <a:pt x="0" y="686"/>
                    </a:lnTo>
                    <a:lnTo>
                      <a:pt x="0" y="818"/>
                    </a:lnTo>
                    <a:lnTo>
                      <a:pt x="27" y="976"/>
                    </a:lnTo>
                    <a:lnTo>
                      <a:pt x="79" y="1108"/>
                    </a:lnTo>
                    <a:lnTo>
                      <a:pt x="211" y="1266"/>
                    </a:lnTo>
                    <a:lnTo>
                      <a:pt x="370" y="1398"/>
                    </a:lnTo>
                    <a:lnTo>
                      <a:pt x="554" y="1477"/>
                    </a:lnTo>
                    <a:lnTo>
                      <a:pt x="739" y="1504"/>
                    </a:lnTo>
                    <a:lnTo>
                      <a:pt x="923" y="1477"/>
                    </a:lnTo>
                    <a:lnTo>
                      <a:pt x="1108" y="1398"/>
                    </a:lnTo>
                    <a:lnTo>
                      <a:pt x="1214" y="1319"/>
                    </a:lnTo>
                    <a:lnTo>
                      <a:pt x="1319" y="1213"/>
                    </a:lnTo>
                    <a:lnTo>
                      <a:pt x="1398" y="1108"/>
                    </a:lnTo>
                    <a:lnTo>
                      <a:pt x="1451" y="950"/>
                    </a:lnTo>
                    <a:lnTo>
                      <a:pt x="1477" y="818"/>
                    </a:lnTo>
                    <a:lnTo>
                      <a:pt x="1477" y="686"/>
                    </a:lnTo>
                    <a:lnTo>
                      <a:pt x="1451" y="528"/>
                    </a:lnTo>
                    <a:lnTo>
                      <a:pt x="1398" y="396"/>
                    </a:lnTo>
                    <a:lnTo>
                      <a:pt x="1319" y="264"/>
                    </a:lnTo>
                    <a:lnTo>
                      <a:pt x="1214" y="158"/>
                    </a:lnTo>
                    <a:lnTo>
                      <a:pt x="1082" y="79"/>
                    </a:lnTo>
                    <a:lnTo>
                      <a:pt x="950" y="27"/>
                    </a:lnTo>
                    <a:lnTo>
                      <a:pt x="818" y="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r" rtl="1"/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1323" name="Google Shape;1683;p70">
                <a:extLst>
                  <a:ext uri="{FF2B5EF4-FFF2-40B4-BE49-F238E27FC236}">
                    <a16:creationId xmlns:a16="http://schemas.microsoft.com/office/drawing/2014/main" id="{412861E0-5C35-3985-E978-9AC910B0BF1D}"/>
                  </a:ext>
                </a:extLst>
              </p:cNvPr>
              <p:cNvSpPr/>
              <p:nvPr/>
            </p:nvSpPr>
            <p:spPr>
              <a:xfrm>
                <a:off x="6824025" y="4717250"/>
                <a:ext cx="27725" cy="28375"/>
              </a:xfrm>
              <a:custGeom>
                <a:avLst/>
                <a:gdLst/>
                <a:ahLst/>
                <a:cxnLst/>
                <a:rect l="l" t="t" r="r" b="b"/>
                <a:pathLst>
                  <a:path w="1109" h="1135" extrusionOk="0">
                    <a:moveTo>
                      <a:pt x="554" y="54"/>
                    </a:moveTo>
                    <a:lnTo>
                      <a:pt x="686" y="80"/>
                    </a:lnTo>
                    <a:lnTo>
                      <a:pt x="818" y="133"/>
                    </a:lnTo>
                    <a:lnTo>
                      <a:pt x="924" y="212"/>
                    </a:lnTo>
                    <a:lnTo>
                      <a:pt x="1003" y="317"/>
                    </a:lnTo>
                    <a:lnTo>
                      <a:pt x="1056" y="423"/>
                    </a:lnTo>
                    <a:lnTo>
                      <a:pt x="1056" y="502"/>
                    </a:lnTo>
                    <a:lnTo>
                      <a:pt x="1056" y="607"/>
                    </a:lnTo>
                    <a:lnTo>
                      <a:pt x="1056" y="713"/>
                    </a:lnTo>
                    <a:lnTo>
                      <a:pt x="1003" y="792"/>
                    </a:lnTo>
                    <a:lnTo>
                      <a:pt x="950" y="871"/>
                    </a:lnTo>
                    <a:lnTo>
                      <a:pt x="897" y="950"/>
                    </a:lnTo>
                    <a:lnTo>
                      <a:pt x="792" y="1003"/>
                    </a:lnTo>
                    <a:lnTo>
                      <a:pt x="713" y="1056"/>
                    </a:lnTo>
                    <a:lnTo>
                      <a:pt x="607" y="1082"/>
                    </a:lnTo>
                    <a:lnTo>
                      <a:pt x="502" y="1082"/>
                    </a:lnTo>
                    <a:lnTo>
                      <a:pt x="423" y="1056"/>
                    </a:lnTo>
                    <a:lnTo>
                      <a:pt x="317" y="1003"/>
                    </a:lnTo>
                    <a:lnTo>
                      <a:pt x="238" y="950"/>
                    </a:lnTo>
                    <a:lnTo>
                      <a:pt x="159" y="898"/>
                    </a:lnTo>
                    <a:lnTo>
                      <a:pt x="106" y="818"/>
                    </a:lnTo>
                    <a:lnTo>
                      <a:pt x="80" y="713"/>
                    </a:lnTo>
                    <a:lnTo>
                      <a:pt x="53" y="607"/>
                    </a:lnTo>
                    <a:lnTo>
                      <a:pt x="53" y="502"/>
                    </a:lnTo>
                    <a:lnTo>
                      <a:pt x="80" y="423"/>
                    </a:lnTo>
                    <a:lnTo>
                      <a:pt x="106" y="317"/>
                    </a:lnTo>
                    <a:lnTo>
                      <a:pt x="159" y="238"/>
                    </a:lnTo>
                    <a:lnTo>
                      <a:pt x="238" y="185"/>
                    </a:lnTo>
                    <a:lnTo>
                      <a:pt x="317" y="106"/>
                    </a:lnTo>
                    <a:lnTo>
                      <a:pt x="449" y="80"/>
                    </a:lnTo>
                    <a:lnTo>
                      <a:pt x="554" y="54"/>
                    </a:lnTo>
                    <a:close/>
                    <a:moveTo>
                      <a:pt x="502" y="1"/>
                    </a:moveTo>
                    <a:lnTo>
                      <a:pt x="396" y="27"/>
                    </a:lnTo>
                    <a:lnTo>
                      <a:pt x="291" y="80"/>
                    </a:lnTo>
                    <a:lnTo>
                      <a:pt x="185" y="133"/>
                    </a:lnTo>
                    <a:lnTo>
                      <a:pt x="132" y="212"/>
                    </a:lnTo>
                    <a:lnTo>
                      <a:pt x="53" y="291"/>
                    </a:lnTo>
                    <a:lnTo>
                      <a:pt x="27" y="396"/>
                    </a:lnTo>
                    <a:lnTo>
                      <a:pt x="1" y="502"/>
                    </a:lnTo>
                    <a:lnTo>
                      <a:pt x="1" y="607"/>
                    </a:lnTo>
                    <a:lnTo>
                      <a:pt x="27" y="739"/>
                    </a:lnTo>
                    <a:lnTo>
                      <a:pt x="53" y="845"/>
                    </a:lnTo>
                    <a:lnTo>
                      <a:pt x="159" y="950"/>
                    </a:lnTo>
                    <a:lnTo>
                      <a:pt x="264" y="1056"/>
                    </a:lnTo>
                    <a:lnTo>
                      <a:pt x="423" y="1109"/>
                    </a:lnTo>
                    <a:lnTo>
                      <a:pt x="554" y="1135"/>
                    </a:lnTo>
                    <a:lnTo>
                      <a:pt x="686" y="1109"/>
                    </a:lnTo>
                    <a:lnTo>
                      <a:pt x="818" y="1056"/>
                    </a:lnTo>
                    <a:lnTo>
                      <a:pt x="924" y="1003"/>
                    </a:lnTo>
                    <a:lnTo>
                      <a:pt x="1003" y="924"/>
                    </a:lnTo>
                    <a:lnTo>
                      <a:pt x="1056" y="818"/>
                    </a:lnTo>
                    <a:lnTo>
                      <a:pt x="1108" y="713"/>
                    </a:lnTo>
                    <a:lnTo>
                      <a:pt x="1108" y="607"/>
                    </a:lnTo>
                    <a:lnTo>
                      <a:pt x="1108" y="502"/>
                    </a:lnTo>
                    <a:lnTo>
                      <a:pt x="1108" y="396"/>
                    </a:lnTo>
                    <a:lnTo>
                      <a:pt x="1056" y="291"/>
                    </a:lnTo>
                    <a:lnTo>
                      <a:pt x="1003" y="212"/>
                    </a:lnTo>
                    <a:lnTo>
                      <a:pt x="924" y="133"/>
                    </a:lnTo>
                    <a:lnTo>
                      <a:pt x="818" y="54"/>
                    </a:lnTo>
                    <a:lnTo>
                      <a:pt x="713" y="27"/>
                    </a:lnTo>
                    <a:lnTo>
                      <a:pt x="607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r" rtl="1"/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1324" name="Google Shape;1684;p70">
                <a:extLst>
                  <a:ext uri="{FF2B5EF4-FFF2-40B4-BE49-F238E27FC236}">
                    <a16:creationId xmlns:a16="http://schemas.microsoft.com/office/drawing/2014/main" id="{854E331C-83CB-44D1-61D5-EABA650AD72D}"/>
                  </a:ext>
                </a:extLst>
              </p:cNvPr>
              <p:cNvSpPr/>
              <p:nvPr/>
            </p:nvSpPr>
            <p:spPr>
              <a:xfrm>
                <a:off x="6858975" y="4699450"/>
                <a:ext cx="22450" cy="22450"/>
              </a:xfrm>
              <a:custGeom>
                <a:avLst/>
                <a:gdLst/>
                <a:ahLst/>
                <a:cxnLst/>
                <a:rect l="l" t="t" r="r" b="b"/>
                <a:pathLst>
                  <a:path w="898" h="898" extrusionOk="0">
                    <a:moveTo>
                      <a:pt x="581" y="53"/>
                    </a:moveTo>
                    <a:lnTo>
                      <a:pt x="633" y="80"/>
                    </a:lnTo>
                    <a:lnTo>
                      <a:pt x="713" y="133"/>
                    </a:lnTo>
                    <a:lnTo>
                      <a:pt x="818" y="264"/>
                    </a:lnTo>
                    <a:lnTo>
                      <a:pt x="844" y="344"/>
                    </a:lnTo>
                    <a:lnTo>
                      <a:pt x="871" y="396"/>
                    </a:lnTo>
                    <a:lnTo>
                      <a:pt x="844" y="555"/>
                    </a:lnTo>
                    <a:lnTo>
                      <a:pt x="765" y="713"/>
                    </a:lnTo>
                    <a:lnTo>
                      <a:pt x="713" y="766"/>
                    </a:lnTo>
                    <a:lnTo>
                      <a:pt x="660" y="818"/>
                    </a:lnTo>
                    <a:lnTo>
                      <a:pt x="581" y="845"/>
                    </a:lnTo>
                    <a:lnTo>
                      <a:pt x="343" y="845"/>
                    </a:lnTo>
                    <a:lnTo>
                      <a:pt x="211" y="766"/>
                    </a:lnTo>
                    <a:lnTo>
                      <a:pt x="106" y="634"/>
                    </a:lnTo>
                    <a:lnTo>
                      <a:pt x="53" y="502"/>
                    </a:lnTo>
                    <a:lnTo>
                      <a:pt x="53" y="344"/>
                    </a:lnTo>
                    <a:lnTo>
                      <a:pt x="132" y="185"/>
                    </a:lnTo>
                    <a:lnTo>
                      <a:pt x="264" y="80"/>
                    </a:lnTo>
                    <a:lnTo>
                      <a:pt x="343" y="53"/>
                    </a:lnTo>
                    <a:close/>
                    <a:moveTo>
                      <a:pt x="396" y="1"/>
                    </a:moveTo>
                    <a:lnTo>
                      <a:pt x="317" y="27"/>
                    </a:lnTo>
                    <a:lnTo>
                      <a:pt x="238" y="53"/>
                    </a:lnTo>
                    <a:lnTo>
                      <a:pt x="159" y="106"/>
                    </a:lnTo>
                    <a:lnTo>
                      <a:pt x="106" y="159"/>
                    </a:lnTo>
                    <a:lnTo>
                      <a:pt x="53" y="238"/>
                    </a:lnTo>
                    <a:lnTo>
                      <a:pt x="27" y="317"/>
                    </a:lnTo>
                    <a:lnTo>
                      <a:pt x="0" y="396"/>
                    </a:lnTo>
                    <a:lnTo>
                      <a:pt x="0" y="502"/>
                    </a:lnTo>
                    <a:lnTo>
                      <a:pt x="27" y="581"/>
                    </a:lnTo>
                    <a:lnTo>
                      <a:pt x="53" y="660"/>
                    </a:lnTo>
                    <a:lnTo>
                      <a:pt x="106" y="739"/>
                    </a:lnTo>
                    <a:lnTo>
                      <a:pt x="185" y="792"/>
                    </a:lnTo>
                    <a:lnTo>
                      <a:pt x="238" y="845"/>
                    </a:lnTo>
                    <a:lnTo>
                      <a:pt x="317" y="871"/>
                    </a:lnTo>
                    <a:lnTo>
                      <a:pt x="449" y="897"/>
                    </a:lnTo>
                    <a:lnTo>
                      <a:pt x="554" y="897"/>
                    </a:lnTo>
                    <a:lnTo>
                      <a:pt x="660" y="845"/>
                    </a:lnTo>
                    <a:lnTo>
                      <a:pt x="739" y="792"/>
                    </a:lnTo>
                    <a:lnTo>
                      <a:pt x="818" y="739"/>
                    </a:lnTo>
                    <a:lnTo>
                      <a:pt x="844" y="660"/>
                    </a:lnTo>
                    <a:lnTo>
                      <a:pt x="897" y="581"/>
                    </a:lnTo>
                    <a:lnTo>
                      <a:pt x="897" y="502"/>
                    </a:lnTo>
                    <a:lnTo>
                      <a:pt x="897" y="396"/>
                    </a:lnTo>
                    <a:lnTo>
                      <a:pt x="897" y="317"/>
                    </a:lnTo>
                    <a:lnTo>
                      <a:pt x="844" y="238"/>
                    </a:lnTo>
                    <a:lnTo>
                      <a:pt x="792" y="159"/>
                    </a:lnTo>
                    <a:lnTo>
                      <a:pt x="739" y="106"/>
                    </a:lnTo>
                    <a:lnTo>
                      <a:pt x="660" y="53"/>
                    </a:lnTo>
                    <a:lnTo>
                      <a:pt x="581" y="27"/>
                    </a:lnTo>
                    <a:lnTo>
                      <a:pt x="502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r" rtl="1"/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1325" name="Google Shape;1685;p70">
                <a:extLst>
                  <a:ext uri="{FF2B5EF4-FFF2-40B4-BE49-F238E27FC236}">
                    <a16:creationId xmlns:a16="http://schemas.microsoft.com/office/drawing/2014/main" id="{CEBB9D9D-BE17-6785-14A3-2A6CCEFA1397}"/>
                  </a:ext>
                </a:extLst>
              </p:cNvPr>
              <p:cNvSpPr/>
              <p:nvPr/>
            </p:nvSpPr>
            <p:spPr>
              <a:xfrm>
                <a:off x="6942050" y="4568900"/>
                <a:ext cx="55425" cy="64650"/>
              </a:xfrm>
              <a:custGeom>
                <a:avLst/>
                <a:gdLst/>
                <a:ahLst/>
                <a:cxnLst/>
                <a:rect l="l" t="t" r="r" b="b"/>
                <a:pathLst>
                  <a:path w="2217" h="2586" extrusionOk="0">
                    <a:moveTo>
                      <a:pt x="1715" y="0"/>
                    </a:moveTo>
                    <a:lnTo>
                      <a:pt x="1530" y="27"/>
                    </a:lnTo>
                    <a:lnTo>
                      <a:pt x="1346" y="132"/>
                    </a:lnTo>
                    <a:lnTo>
                      <a:pt x="1161" y="238"/>
                    </a:lnTo>
                    <a:lnTo>
                      <a:pt x="977" y="396"/>
                    </a:lnTo>
                    <a:lnTo>
                      <a:pt x="845" y="554"/>
                    </a:lnTo>
                    <a:lnTo>
                      <a:pt x="581" y="871"/>
                    </a:lnTo>
                    <a:lnTo>
                      <a:pt x="396" y="1108"/>
                    </a:lnTo>
                    <a:lnTo>
                      <a:pt x="212" y="1372"/>
                    </a:lnTo>
                    <a:lnTo>
                      <a:pt x="80" y="1662"/>
                    </a:lnTo>
                    <a:lnTo>
                      <a:pt x="53" y="1820"/>
                    </a:lnTo>
                    <a:lnTo>
                      <a:pt x="27" y="1979"/>
                    </a:lnTo>
                    <a:lnTo>
                      <a:pt x="1" y="2110"/>
                    </a:lnTo>
                    <a:lnTo>
                      <a:pt x="27" y="2269"/>
                    </a:lnTo>
                    <a:lnTo>
                      <a:pt x="106" y="2401"/>
                    </a:lnTo>
                    <a:lnTo>
                      <a:pt x="185" y="2506"/>
                    </a:lnTo>
                    <a:lnTo>
                      <a:pt x="291" y="2559"/>
                    </a:lnTo>
                    <a:lnTo>
                      <a:pt x="396" y="2585"/>
                    </a:lnTo>
                    <a:lnTo>
                      <a:pt x="607" y="2585"/>
                    </a:lnTo>
                    <a:lnTo>
                      <a:pt x="818" y="2480"/>
                    </a:lnTo>
                    <a:lnTo>
                      <a:pt x="1003" y="2374"/>
                    </a:lnTo>
                    <a:lnTo>
                      <a:pt x="1319" y="2110"/>
                    </a:lnTo>
                    <a:lnTo>
                      <a:pt x="1583" y="1820"/>
                    </a:lnTo>
                    <a:lnTo>
                      <a:pt x="1847" y="1504"/>
                    </a:lnTo>
                    <a:lnTo>
                      <a:pt x="2032" y="1161"/>
                    </a:lnTo>
                    <a:lnTo>
                      <a:pt x="2111" y="1029"/>
                    </a:lnTo>
                    <a:lnTo>
                      <a:pt x="2163" y="871"/>
                    </a:lnTo>
                    <a:lnTo>
                      <a:pt x="2190" y="713"/>
                    </a:lnTo>
                    <a:lnTo>
                      <a:pt x="2216" y="528"/>
                    </a:lnTo>
                    <a:lnTo>
                      <a:pt x="2190" y="370"/>
                    </a:lnTo>
                    <a:lnTo>
                      <a:pt x="2137" y="211"/>
                    </a:lnTo>
                    <a:lnTo>
                      <a:pt x="2058" y="106"/>
                    </a:lnTo>
                    <a:lnTo>
                      <a:pt x="1979" y="53"/>
                    </a:lnTo>
                    <a:lnTo>
                      <a:pt x="1900" y="27"/>
                    </a:lnTo>
                    <a:lnTo>
                      <a:pt x="1821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r" rtl="1"/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1326" name="Google Shape;1686;p70">
                <a:extLst>
                  <a:ext uri="{FF2B5EF4-FFF2-40B4-BE49-F238E27FC236}">
                    <a16:creationId xmlns:a16="http://schemas.microsoft.com/office/drawing/2014/main" id="{DE43F6A8-4F4B-F6A0-5CF5-8927BF66A8C9}"/>
                  </a:ext>
                </a:extLst>
              </p:cNvPr>
              <p:cNvSpPr/>
              <p:nvPr/>
            </p:nvSpPr>
            <p:spPr>
              <a:xfrm>
                <a:off x="6922275" y="4642100"/>
                <a:ext cx="23750" cy="23100"/>
              </a:xfrm>
              <a:custGeom>
                <a:avLst/>
                <a:gdLst/>
                <a:ahLst/>
                <a:cxnLst/>
                <a:rect l="l" t="t" r="r" b="b"/>
                <a:pathLst>
                  <a:path w="950" h="924" extrusionOk="0">
                    <a:moveTo>
                      <a:pt x="343" y="0"/>
                    </a:moveTo>
                    <a:lnTo>
                      <a:pt x="238" y="53"/>
                    </a:lnTo>
                    <a:lnTo>
                      <a:pt x="159" y="106"/>
                    </a:lnTo>
                    <a:lnTo>
                      <a:pt x="106" y="158"/>
                    </a:lnTo>
                    <a:lnTo>
                      <a:pt x="53" y="237"/>
                    </a:lnTo>
                    <a:lnTo>
                      <a:pt x="27" y="317"/>
                    </a:lnTo>
                    <a:lnTo>
                      <a:pt x="0" y="422"/>
                    </a:lnTo>
                    <a:lnTo>
                      <a:pt x="0" y="501"/>
                    </a:lnTo>
                    <a:lnTo>
                      <a:pt x="27" y="607"/>
                    </a:lnTo>
                    <a:lnTo>
                      <a:pt x="53" y="686"/>
                    </a:lnTo>
                    <a:lnTo>
                      <a:pt x="106" y="765"/>
                    </a:lnTo>
                    <a:lnTo>
                      <a:pt x="185" y="818"/>
                    </a:lnTo>
                    <a:lnTo>
                      <a:pt x="264" y="870"/>
                    </a:lnTo>
                    <a:lnTo>
                      <a:pt x="343" y="897"/>
                    </a:lnTo>
                    <a:lnTo>
                      <a:pt x="422" y="923"/>
                    </a:lnTo>
                    <a:lnTo>
                      <a:pt x="528" y="923"/>
                    </a:lnTo>
                    <a:lnTo>
                      <a:pt x="607" y="897"/>
                    </a:lnTo>
                    <a:lnTo>
                      <a:pt x="686" y="870"/>
                    </a:lnTo>
                    <a:lnTo>
                      <a:pt x="765" y="818"/>
                    </a:lnTo>
                    <a:lnTo>
                      <a:pt x="844" y="765"/>
                    </a:lnTo>
                    <a:lnTo>
                      <a:pt x="897" y="686"/>
                    </a:lnTo>
                    <a:lnTo>
                      <a:pt x="924" y="580"/>
                    </a:lnTo>
                    <a:lnTo>
                      <a:pt x="950" y="501"/>
                    </a:lnTo>
                    <a:lnTo>
                      <a:pt x="950" y="422"/>
                    </a:lnTo>
                    <a:lnTo>
                      <a:pt x="924" y="317"/>
                    </a:lnTo>
                    <a:lnTo>
                      <a:pt x="897" y="237"/>
                    </a:lnTo>
                    <a:lnTo>
                      <a:pt x="844" y="158"/>
                    </a:lnTo>
                    <a:lnTo>
                      <a:pt x="765" y="79"/>
                    </a:lnTo>
                    <a:lnTo>
                      <a:pt x="686" y="53"/>
                    </a:lnTo>
                    <a:lnTo>
                      <a:pt x="607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r" rtl="1"/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1327" name="Google Shape;1687;p70">
                <a:extLst>
                  <a:ext uri="{FF2B5EF4-FFF2-40B4-BE49-F238E27FC236}">
                    <a16:creationId xmlns:a16="http://schemas.microsoft.com/office/drawing/2014/main" id="{33B7EEA4-43B8-234D-CF51-7B9EB147FF89}"/>
                  </a:ext>
                </a:extLst>
              </p:cNvPr>
              <p:cNvSpPr/>
              <p:nvPr/>
            </p:nvSpPr>
            <p:spPr>
              <a:xfrm>
                <a:off x="6744250" y="4690225"/>
                <a:ext cx="37600" cy="73225"/>
              </a:xfrm>
              <a:custGeom>
                <a:avLst/>
                <a:gdLst/>
                <a:ahLst/>
                <a:cxnLst/>
                <a:rect l="l" t="t" r="r" b="b"/>
                <a:pathLst>
                  <a:path w="1504" h="2929" extrusionOk="0">
                    <a:moveTo>
                      <a:pt x="1002" y="0"/>
                    </a:moveTo>
                    <a:lnTo>
                      <a:pt x="870" y="27"/>
                    </a:lnTo>
                    <a:lnTo>
                      <a:pt x="765" y="80"/>
                    </a:lnTo>
                    <a:lnTo>
                      <a:pt x="659" y="185"/>
                    </a:lnTo>
                    <a:lnTo>
                      <a:pt x="554" y="317"/>
                    </a:lnTo>
                    <a:lnTo>
                      <a:pt x="475" y="449"/>
                    </a:lnTo>
                    <a:lnTo>
                      <a:pt x="317" y="792"/>
                    </a:lnTo>
                    <a:lnTo>
                      <a:pt x="211" y="1187"/>
                    </a:lnTo>
                    <a:lnTo>
                      <a:pt x="106" y="1557"/>
                    </a:lnTo>
                    <a:lnTo>
                      <a:pt x="53" y="1873"/>
                    </a:lnTo>
                    <a:lnTo>
                      <a:pt x="0" y="2110"/>
                    </a:lnTo>
                    <a:lnTo>
                      <a:pt x="0" y="2269"/>
                    </a:lnTo>
                    <a:lnTo>
                      <a:pt x="0" y="2401"/>
                    </a:lnTo>
                    <a:lnTo>
                      <a:pt x="26" y="2559"/>
                    </a:lnTo>
                    <a:lnTo>
                      <a:pt x="79" y="2691"/>
                    </a:lnTo>
                    <a:lnTo>
                      <a:pt x="185" y="2823"/>
                    </a:lnTo>
                    <a:lnTo>
                      <a:pt x="317" y="2902"/>
                    </a:lnTo>
                    <a:lnTo>
                      <a:pt x="448" y="2928"/>
                    </a:lnTo>
                    <a:lnTo>
                      <a:pt x="528" y="2928"/>
                    </a:lnTo>
                    <a:lnTo>
                      <a:pt x="580" y="2902"/>
                    </a:lnTo>
                    <a:lnTo>
                      <a:pt x="686" y="2823"/>
                    </a:lnTo>
                    <a:lnTo>
                      <a:pt x="739" y="2743"/>
                    </a:lnTo>
                    <a:lnTo>
                      <a:pt x="844" y="2532"/>
                    </a:lnTo>
                    <a:lnTo>
                      <a:pt x="1187" y="1688"/>
                    </a:lnTo>
                    <a:lnTo>
                      <a:pt x="1345" y="1266"/>
                    </a:lnTo>
                    <a:lnTo>
                      <a:pt x="1477" y="844"/>
                    </a:lnTo>
                    <a:lnTo>
                      <a:pt x="1477" y="713"/>
                    </a:lnTo>
                    <a:lnTo>
                      <a:pt x="1503" y="607"/>
                    </a:lnTo>
                    <a:lnTo>
                      <a:pt x="1477" y="475"/>
                    </a:lnTo>
                    <a:lnTo>
                      <a:pt x="1451" y="370"/>
                    </a:lnTo>
                    <a:lnTo>
                      <a:pt x="1398" y="264"/>
                    </a:lnTo>
                    <a:lnTo>
                      <a:pt x="1319" y="159"/>
                    </a:lnTo>
                    <a:lnTo>
                      <a:pt x="1240" y="80"/>
                    </a:lnTo>
                    <a:lnTo>
                      <a:pt x="1108" y="27"/>
                    </a:lnTo>
                    <a:lnTo>
                      <a:pt x="1002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r" rtl="1"/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1328" name="Google Shape;1688;p70">
                <a:extLst>
                  <a:ext uri="{FF2B5EF4-FFF2-40B4-BE49-F238E27FC236}">
                    <a16:creationId xmlns:a16="http://schemas.microsoft.com/office/drawing/2014/main" id="{3866B086-34A8-4C94-25D3-620A56C1EBBB}"/>
                  </a:ext>
                </a:extLst>
              </p:cNvPr>
              <p:cNvSpPr/>
              <p:nvPr/>
            </p:nvSpPr>
            <p:spPr>
              <a:xfrm>
                <a:off x="6758750" y="4034800"/>
                <a:ext cx="276300" cy="276300"/>
              </a:xfrm>
              <a:custGeom>
                <a:avLst/>
                <a:gdLst/>
                <a:ahLst/>
                <a:cxnLst/>
                <a:rect l="l" t="t" r="r" b="b"/>
                <a:pathLst>
                  <a:path w="11052" h="11052" extrusionOk="0">
                    <a:moveTo>
                      <a:pt x="5539" y="0"/>
                    </a:moveTo>
                    <a:lnTo>
                      <a:pt x="4959" y="27"/>
                    </a:lnTo>
                    <a:lnTo>
                      <a:pt x="4431" y="106"/>
                    </a:lnTo>
                    <a:lnTo>
                      <a:pt x="3904" y="264"/>
                    </a:lnTo>
                    <a:lnTo>
                      <a:pt x="3376" y="449"/>
                    </a:lnTo>
                    <a:lnTo>
                      <a:pt x="2902" y="660"/>
                    </a:lnTo>
                    <a:lnTo>
                      <a:pt x="2453" y="950"/>
                    </a:lnTo>
                    <a:lnTo>
                      <a:pt x="2031" y="1266"/>
                    </a:lnTo>
                    <a:lnTo>
                      <a:pt x="1636" y="1609"/>
                    </a:lnTo>
                    <a:lnTo>
                      <a:pt x="1266" y="2005"/>
                    </a:lnTo>
                    <a:lnTo>
                      <a:pt x="950" y="2427"/>
                    </a:lnTo>
                    <a:lnTo>
                      <a:pt x="686" y="2902"/>
                    </a:lnTo>
                    <a:lnTo>
                      <a:pt x="449" y="3377"/>
                    </a:lnTo>
                    <a:lnTo>
                      <a:pt x="264" y="3878"/>
                    </a:lnTo>
                    <a:lnTo>
                      <a:pt x="132" y="4405"/>
                    </a:lnTo>
                    <a:lnTo>
                      <a:pt x="27" y="4959"/>
                    </a:lnTo>
                    <a:lnTo>
                      <a:pt x="0" y="5513"/>
                    </a:lnTo>
                    <a:lnTo>
                      <a:pt x="27" y="6093"/>
                    </a:lnTo>
                    <a:lnTo>
                      <a:pt x="132" y="6647"/>
                    </a:lnTo>
                    <a:lnTo>
                      <a:pt x="264" y="7175"/>
                    </a:lnTo>
                    <a:lnTo>
                      <a:pt x="449" y="7676"/>
                    </a:lnTo>
                    <a:lnTo>
                      <a:pt x="686" y="8150"/>
                    </a:lnTo>
                    <a:lnTo>
                      <a:pt x="950" y="8625"/>
                    </a:lnTo>
                    <a:lnTo>
                      <a:pt x="1266" y="9047"/>
                    </a:lnTo>
                    <a:lnTo>
                      <a:pt x="1636" y="9443"/>
                    </a:lnTo>
                    <a:lnTo>
                      <a:pt x="2031" y="9786"/>
                    </a:lnTo>
                    <a:lnTo>
                      <a:pt x="2453" y="10102"/>
                    </a:lnTo>
                    <a:lnTo>
                      <a:pt x="2902" y="10392"/>
                    </a:lnTo>
                    <a:lnTo>
                      <a:pt x="3376" y="10603"/>
                    </a:lnTo>
                    <a:lnTo>
                      <a:pt x="3904" y="10788"/>
                    </a:lnTo>
                    <a:lnTo>
                      <a:pt x="4431" y="10946"/>
                    </a:lnTo>
                    <a:lnTo>
                      <a:pt x="4959" y="11025"/>
                    </a:lnTo>
                    <a:lnTo>
                      <a:pt x="5539" y="11052"/>
                    </a:lnTo>
                    <a:lnTo>
                      <a:pt x="6093" y="11025"/>
                    </a:lnTo>
                    <a:lnTo>
                      <a:pt x="6647" y="10946"/>
                    </a:lnTo>
                    <a:lnTo>
                      <a:pt x="7174" y="10788"/>
                    </a:lnTo>
                    <a:lnTo>
                      <a:pt x="7676" y="10603"/>
                    </a:lnTo>
                    <a:lnTo>
                      <a:pt x="8177" y="10392"/>
                    </a:lnTo>
                    <a:lnTo>
                      <a:pt x="8625" y="10102"/>
                    </a:lnTo>
                    <a:lnTo>
                      <a:pt x="9047" y="9786"/>
                    </a:lnTo>
                    <a:lnTo>
                      <a:pt x="9443" y="9443"/>
                    </a:lnTo>
                    <a:lnTo>
                      <a:pt x="9786" y="9047"/>
                    </a:lnTo>
                    <a:lnTo>
                      <a:pt x="10102" y="8625"/>
                    </a:lnTo>
                    <a:lnTo>
                      <a:pt x="10392" y="8150"/>
                    </a:lnTo>
                    <a:lnTo>
                      <a:pt x="10630" y="7676"/>
                    </a:lnTo>
                    <a:lnTo>
                      <a:pt x="10814" y="7175"/>
                    </a:lnTo>
                    <a:lnTo>
                      <a:pt x="10946" y="6647"/>
                    </a:lnTo>
                    <a:lnTo>
                      <a:pt x="11025" y="6093"/>
                    </a:lnTo>
                    <a:lnTo>
                      <a:pt x="11052" y="5513"/>
                    </a:lnTo>
                    <a:lnTo>
                      <a:pt x="11025" y="4959"/>
                    </a:lnTo>
                    <a:lnTo>
                      <a:pt x="10946" y="4405"/>
                    </a:lnTo>
                    <a:lnTo>
                      <a:pt x="10814" y="3878"/>
                    </a:lnTo>
                    <a:lnTo>
                      <a:pt x="10630" y="3377"/>
                    </a:lnTo>
                    <a:lnTo>
                      <a:pt x="10392" y="2902"/>
                    </a:lnTo>
                    <a:lnTo>
                      <a:pt x="10102" y="2427"/>
                    </a:lnTo>
                    <a:lnTo>
                      <a:pt x="9786" y="2005"/>
                    </a:lnTo>
                    <a:lnTo>
                      <a:pt x="9443" y="1609"/>
                    </a:lnTo>
                    <a:lnTo>
                      <a:pt x="9047" y="1266"/>
                    </a:lnTo>
                    <a:lnTo>
                      <a:pt x="8625" y="950"/>
                    </a:lnTo>
                    <a:lnTo>
                      <a:pt x="8177" y="660"/>
                    </a:lnTo>
                    <a:lnTo>
                      <a:pt x="7676" y="449"/>
                    </a:lnTo>
                    <a:lnTo>
                      <a:pt x="7174" y="264"/>
                    </a:lnTo>
                    <a:lnTo>
                      <a:pt x="6647" y="106"/>
                    </a:lnTo>
                    <a:lnTo>
                      <a:pt x="6093" y="27"/>
                    </a:lnTo>
                    <a:lnTo>
                      <a:pt x="5539" y="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r" rtl="1"/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1329" name="Google Shape;1689;p70">
                <a:extLst>
                  <a:ext uri="{FF2B5EF4-FFF2-40B4-BE49-F238E27FC236}">
                    <a16:creationId xmlns:a16="http://schemas.microsoft.com/office/drawing/2014/main" id="{D3A3E58D-DFB0-998E-CDC4-1A2208A680DC}"/>
                  </a:ext>
                </a:extLst>
              </p:cNvPr>
              <p:cNvSpPr/>
              <p:nvPr/>
            </p:nvSpPr>
            <p:spPr>
              <a:xfrm>
                <a:off x="6704025" y="4210200"/>
                <a:ext cx="116075" cy="89025"/>
              </a:xfrm>
              <a:custGeom>
                <a:avLst/>
                <a:gdLst/>
                <a:ahLst/>
                <a:cxnLst/>
                <a:rect l="l" t="t" r="r" b="b"/>
                <a:pathLst>
                  <a:path w="4643" h="3561" extrusionOk="0">
                    <a:moveTo>
                      <a:pt x="2822" y="0"/>
                    </a:moveTo>
                    <a:lnTo>
                      <a:pt x="0" y="3561"/>
                    </a:lnTo>
                    <a:lnTo>
                      <a:pt x="4642" y="2058"/>
                    </a:lnTo>
                    <a:lnTo>
                      <a:pt x="2822" y="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r" rtl="1"/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1330" name="Google Shape;1690;p70">
                <a:extLst>
                  <a:ext uri="{FF2B5EF4-FFF2-40B4-BE49-F238E27FC236}">
                    <a16:creationId xmlns:a16="http://schemas.microsoft.com/office/drawing/2014/main" id="{42651396-125A-C293-E861-843A6FAA90AB}"/>
                  </a:ext>
                </a:extLst>
              </p:cNvPr>
              <p:cNvSpPr/>
              <p:nvPr/>
            </p:nvSpPr>
            <p:spPr>
              <a:xfrm>
                <a:off x="6834575" y="4112600"/>
                <a:ext cx="141125" cy="142450"/>
              </a:xfrm>
              <a:custGeom>
                <a:avLst/>
                <a:gdLst/>
                <a:ahLst/>
                <a:cxnLst/>
                <a:rect l="l" t="t" r="r" b="b"/>
                <a:pathLst>
                  <a:path w="5645" h="5698" extrusionOk="0">
                    <a:moveTo>
                      <a:pt x="3878" y="1"/>
                    </a:moveTo>
                    <a:lnTo>
                      <a:pt x="3640" y="27"/>
                    </a:lnTo>
                    <a:lnTo>
                      <a:pt x="3377" y="80"/>
                    </a:lnTo>
                    <a:lnTo>
                      <a:pt x="3113" y="159"/>
                    </a:lnTo>
                    <a:lnTo>
                      <a:pt x="2849" y="265"/>
                    </a:lnTo>
                    <a:lnTo>
                      <a:pt x="2585" y="370"/>
                    </a:lnTo>
                    <a:lnTo>
                      <a:pt x="2322" y="528"/>
                    </a:lnTo>
                    <a:lnTo>
                      <a:pt x="2058" y="687"/>
                    </a:lnTo>
                    <a:lnTo>
                      <a:pt x="1794" y="871"/>
                    </a:lnTo>
                    <a:lnTo>
                      <a:pt x="1530" y="1082"/>
                    </a:lnTo>
                    <a:lnTo>
                      <a:pt x="1293" y="1320"/>
                    </a:lnTo>
                    <a:lnTo>
                      <a:pt x="1267" y="1346"/>
                    </a:lnTo>
                    <a:lnTo>
                      <a:pt x="1056" y="1557"/>
                    </a:lnTo>
                    <a:lnTo>
                      <a:pt x="871" y="1794"/>
                    </a:lnTo>
                    <a:lnTo>
                      <a:pt x="686" y="2032"/>
                    </a:lnTo>
                    <a:lnTo>
                      <a:pt x="528" y="2295"/>
                    </a:lnTo>
                    <a:lnTo>
                      <a:pt x="396" y="2533"/>
                    </a:lnTo>
                    <a:lnTo>
                      <a:pt x="291" y="2770"/>
                    </a:lnTo>
                    <a:lnTo>
                      <a:pt x="185" y="3034"/>
                    </a:lnTo>
                    <a:lnTo>
                      <a:pt x="106" y="3271"/>
                    </a:lnTo>
                    <a:lnTo>
                      <a:pt x="53" y="3509"/>
                    </a:lnTo>
                    <a:lnTo>
                      <a:pt x="1" y="3746"/>
                    </a:lnTo>
                    <a:lnTo>
                      <a:pt x="1" y="3983"/>
                    </a:lnTo>
                    <a:lnTo>
                      <a:pt x="1" y="4194"/>
                    </a:lnTo>
                    <a:lnTo>
                      <a:pt x="27" y="4405"/>
                    </a:lnTo>
                    <a:lnTo>
                      <a:pt x="80" y="4616"/>
                    </a:lnTo>
                    <a:lnTo>
                      <a:pt x="132" y="4801"/>
                    </a:lnTo>
                    <a:lnTo>
                      <a:pt x="238" y="4986"/>
                    </a:lnTo>
                    <a:lnTo>
                      <a:pt x="343" y="5118"/>
                    </a:lnTo>
                    <a:lnTo>
                      <a:pt x="449" y="5276"/>
                    </a:lnTo>
                    <a:lnTo>
                      <a:pt x="634" y="5408"/>
                    </a:lnTo>
                    <a:lnTo>
                      <a:pt x="818" y="5513"/>
                    </a:lnTo>
                    <a:lnTo>
                      <a:pt x="1029" y="5592"/>
                    </a:lnTo>
                    <a:lnTo>
                      <a:pt x="1240" y="5671"/>
                    </a:lnTo>
                    <a:lnTo>
                      <a:pt x="1478" y="5698"/>
                    </a:lnTo>
                    <a:lnTo>
                      <a:pt x="1715" y="5698"/>
                    </a:lnTo>
                    <a:lnTo>
                      <a:pt x="1979" y="5671"/>
                    </a:lnTo>
                    <a:lnTo>
                      <a:pt x="2242" y="5619"/>
                    </a:lnTo>
                    <a:lnTo>
                      <a:pt x="2506" y="5540"/>
                    </a:lnTo>
                    <a:lnTo>
                      <a:pt x="2770" y="5460"/>
                    </a:lnTo>
                    <a:lnTo>
                      <a:pt x="3060" y="5329"/>
                    </a:lnTo>
                    <a:lnTo>
                      <a:pt x="3324" y="5170"/>
                    </a:lnTo>
                    <a:lnTo>
                      <a:pt x="3588" y="5012"/>
                    </a:lnTo>
                    <a:lnTo>
                      <a:pt x="3851" y="4827"/>
                    </a:lnTo>
                    <a:lnTo>
                      <a:pt x="4115" y="4590"/>
                    </a:lnTo>
                    <a:lnTo>
                      <a:pt x="4352" y="4353"/>
                    </a:lnTo>
                    <a:lnTo>
                      <a:pt x="4616" y="4089"/>
                    </a:lnTo>
                    <a:lnTo>
                      <a:pt x="4801" y="3825"/>
                    </a:lnTo>
                    <a:lnTo>
                      <a:pt x="4985" y="3588"/>
                    </a:lnTo>
                    <a:lnTo>
                      <a:pt x="5144" y="3324"/>
                    </a:lnTo>
                    <a:lnTo>
                      <a:pt x="5276" y="3087"/>
                    </a:lnTo>
                    <a:lnTo>
                      <a:pt x="5381" y="2823"/>
                    </a:lnTo>
                    <a:lnTo>
                      <a:pt x="5487" y="2559"/>
                    </a:lnTo>
                    <a:lnTo>
                      <a:pt x="5566" y="2322"/>
                    </a:lnTo>
                    <a:lnTo>
                      <a:pt x="5618" y="2058"/>
                    </a:lnTo>
                    <a:lnTo>
                      <a:pt x="5645" y="1821"/>
                    </a:lnTo>
                    <a:lnTo>
                      <a:pt x="5645" y="1583"/>
                    </a:lnTo>
                    <a:lnTo>
                      <a:pt x="5618" y="1372"/>
                    </a:lnTo>
                    <a:lnTo>
                      <a:pt x="5592" y="1161"/>
                    </a:lnTo>
                    <a:lnTo>
                      <a:pt x="5513" y="950"/>
                    </a:lnTo>
                    <a:lnTo>
                      <a:pt x="5434" y="766"/>
                    </a:lnTo>
                    <a:lnTo>
                      <a:pt x="5328" y="581"/>
                    </a:lnTo>
                    <a:lnTo>
                      <a:pt x="5170" y="423"/>
                    </a:lnTo>
                    <a:lnTo>
                      <a:pt x="5144" y="396"/>
                    </a:lnTo>
                    <a:lnTo>
                      <a:pt x="4959" y="265"/>
                    </a:lnTo>
                    <a:lnTo>
                      <a:pt x="4774" y="159"/>
                    </a:lnTo>
                    <a:lnTo>
                      <a:pt x="4563" y="80"/>
                    </a:lnTo>
                    <a:lnTo>
                      <a:pt x="4352" y="27"/>
                    </a:lnTo>
                    <a:lnTo>
                      <a:pt x="4115" y="1"/>
                    </a:lnTo>
                    <a:close/>
                  </a:path>
                </a:pathLst>
              </a:custGeom>
              <a:solidFill>
                <a:srgbClr val="FFEEDC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r" rtl="1"/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1331" name="Google Shape;1691;p70">
                <a:extLst>
                  <a:ext uri="{FF2B5EF4-FFF2-40B4-BE49-F238E27FC236}">
                    <a16:creationId xmlns:a16="http://schemas.microsoft.com/office/drawing/2014/main" id="{A59EC2DC-E75E-9288-D9EE-A83EECB378A3}"/>
                  </a:ext>
                </a:extLst>
              </p:cNvPr>
              <p:cNvSpPr/>
              <p:nvPr/>
            </p:nvSpPr>
            <p:spPr>
              <a:xfrm>
                <a:off x="6827975" y="4104700"/>
                <a:ext cx="141150" cy="142450"/>
              </a:xfrm>
              <a:custGeom>
                <a:avLst/>
                <a:gdLst/>
                <a:ahLst/>
                <a:cxnLst/>
                <a:rect l="l" t="t" r="r" b="b"/>
                <a:pathLst>
                  <a:path w="5646" h="5698" extrusionOk="0">
                    <a:moveTo>
                      <a:pt x="3931" y="0"/>
                    </a:moveTo>
                    <a:lnTo>
                      <a:pt x="3667" y="27"/>
                    </a:lnTo>
                    <a:lnTo>
                      <a:pt x="3403" y="53"/>
                    </a:lnTo>
                    <a:lnTo>
                      <a:pt x="3139" y="132"/>
                    </a:lnTo>
                    <a:lnTo>
                      <a:pt x="2876" y="238"/>
                    </a:lnTo>
                    <a:lnTo>
                      <a:pt x="2612" y="343"/>
                    </a:lnTo>
                    <a:lnTo>
                      <a:pt x="2348" y="501"/>
                    </a:lnTo>
                    <a:lnTo>
                      <a:pt x="2058" y="660"/>
                    </a:lnTo>
                    <a:lnTo>
                      <a:pt x="1794" y="871"/>
                    </a:lnTo>
                    <a:lnTo>
                      <a:pt x="1557" y="1082"/>
                    </a:lnTo>
                    <a:lnTo>
                      <a:pt x="1293" y="1319"/>
                    </a:lnTo>
                    <a:lnTo>
                      <a:pt x="1267" y="1345"/>
                    </a:lnTo>
                    <a:lnTo>
                      <a:pt x="1029" y="1583"/>
                    </a:lnTo>
                    <a:lnTo>
                      <a:pt x="818" y="1847"/>
                    </a:lnTo>
                    <a:lnTo>
                      <a:pt x="634" y="2110"/>
                    </a:lnTo>
                    <a:lnTo>
                      <a:pt x="476" y="2400"/>
                    </a:lnTo>
                    <a:lnTo>
                      <a:pt x="344" y="2664"/>
                    </a:lnTo>
                    <a:lnTo>
                      <a:pt x="212" y="2954"/>
                    </a:lnTo>
                    <a:lnTo>
                      <a:pt x="133" y="3218"/>
                    </a:lnTo>
                    <a:lnTo>
                      <a:pt x="54" y="3482"/>
                    </a:lnTo>
                    <a:lnTo>
                      <a:pt x="1" y="3746"/>
                    </a:lnTo>
                    <a:lnTo>
                      <a:pt x="1" y="4009"/>
                    </a:lnTo>
                    <a:lnTo>
                      <a:pt x="1" y="4247"/>
                    </a:lnTo>
                    <a:lnTo>
                      <a:pt x="27" y="4484"/>
                    </a:lnTo>
                    <a:lnTo>
                      <a:pt x="106" y="4695"/>
                    </a:lnTo>
                    <a:lnTo>
                      <a:pt x="185" y="4906"/>
                    </a:lnTo>
                    <a:lnTo>
                      <a:pt x="317" y="5091"/>
                    </a:lnTo>
                    <a:lnTo>
                      <a:pt x="449" y="5249"/>
                    </a:lnTo>
                    <a:lnTo>
                      <a:pt x="502" y="5302"/>
                    </a:lnTo>
                    <a:lnTo>
                      <a:pt x="660" y="5434"/>
                    </a:lnTo>
                    <a:lnTo>
                      <a:pt x="845" y="5539"/>
                    </a:lnTo>
                    <a:lnTo>
                      <a:pt x="1056" y="5618"/>
                    </a:lnTo>
                    <a:lnTo>
                      <a:pt x="1293" y="5671"/>
                    </a:lnTo>
                    <a:lnTo>
                      <a:pt x="1504" y="5697"/>
                    </a:lnTo>
                    <a:lnTo>
                      <a:pt x="1768" y="5697"/>
                    </a:lnTo>
                    <a:lnTo>
                      <a:pt x="2005" y="5671"/>
                    </a:lnTo>
                    <a:lnTo>
                      <a:pt x="2269" y="5618"/>
                    </a:lnTo>
                    <a:lnTo>
                      <a:pt x="2533" y="5539"/>
                    </a:lnTo>
                    <a:lnTo>
                      <a:pt x="2797" y="5434"/>
                    </a:lnTo>
                    <a:lnTo>
                      <a:pt x="3060" y="5302"/>
                    </a:lnTo>
                    <a:lnTo>
                      <a:pt x="3324" y="5170"/>
                    </a:lnTo>
                    <a:lnTo>
                      <a:pt x="3588" y="4985"/>
                    </a:lnTo>
                    <a:lnTo>
                      <a:pt x="3852" y="4801"/>
                    </a:lnTo>
                    <a:lnTo>
                      <a:pt x="4115" y="4590"/>
                    </a:lnTo>
                    <a:lnTo>
                      <a:pt x="4353" y="4352"/>
                    </a:lnTo>
                    <a:lnTo>
                      <a:pt x="4511" y="4194"/>
                    </a:lnTo>
                    <a:lnTo>
                      <a:pt x="4696" y="3983"/>
                    </a:lnTo>
                    <a:lnTo>
                      <a:pt x="4854" y="3746"/>
                    </a:lnTo>
                    <a:lnTo>
                      <a:pt x="5012" y="3535"/>
                    </a:lnTo>
                    <a:lnTo>
                      <a:pt x="5170" y="3297"/>
                    </a:lnTo>
                    <a:lnTo>
                      <a:pt x="5276" y="3060"/>
                    </a:lnTo>
                    <a:lnTo>
                      <a:pt x="5381" y="2822"/>
                    </a:lnTo>
                    <a:lnTo>
                      <a:pt x="5487" y="2585"/>
                    </a:lnTo>
                    <a:lnTo>
                      <a:pt x="5540" y="2348"/>
                    </a:lnTo>
                    <a:lnTo>
                      <a:pt x="5592" y="2110"/>
                    </a:lnTo>
                    <a:lnTo>
                      <a:pt x="5619" y="1899"/>
                    </a:lnTo>
                    <a:lnTo>
                      <a:pt x="5645" y="1662"/>
                    </a:lnTo>
                    <a:lnTo>
                      <a:pt x="5619" y="1451"/>
                    </a:lnTo>
                    <a:lnTo>
                      <a:pt x="5592" y="1266"/>
                    </a:lnTo>
                    <a:lnTo>
                      <a:pt x="5566" y="1055"/>
                    </a:lnTo>
                    <a:lnTo>
                      <a:pt x="5487" y="871"/>
                    </a:lnTo>
                    <a:lnTo>
                      <a:pt x="5408" y="712"/>
                    </a:lnTo>
                    <a:lnTo>
                      <a:pt x="5302" y="554"/>
                    </a:lnTo>
                    <a:lnTo>
                      <a:pt x="5170" y="422"/>
                    </a:lnTo>
                    <a:lnTo>
                      <a:pt x="5012" y="290"/>
                    </a:lnTo>
                    <a:lnTo>
                      <a:pt x="4827" y="185"/>
                    </a:lnTo>
                    <a:lnTo>
                      <a:pt x="4616" y="79"/>
                    </a:lnTo>
                    <a:lnTo>
                      <a:pt x="4405" y="27"/>
                    </a:lnTo>
                    <a:lnTo>
                      <a:pt x="4168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r" rtl="1"/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1332" name="Google Shape;1692;p70">
                <a:extLst>
                  <a:ext uri="{FF2B5EF4-FFF2-40B4-BE49-F238E27FC236}">
                    <a16:creationId xmlns:a16="http://schemas.microsoft.com/office/drawing/2014/main" id="{3176C145-2A86-0E0C-6559-3F2D76FA493A}"/>
                  </a:ext>
                </a:extLst>
              </p:cNvPr>
              <p:cNvSpPr/>
              <p:nvPr/>
            </p:nvSpPr>
            <p:spPr>
              <a:xfrm>
                <a:off x="6860300" y="4104700"/>
                <a:ext cx="108825" cy="104850"/>
              </a:xfrm>
              <a:custGeom>
                <a:avLst/>
                <a:gdLst/>
                <a:ahLst/>
                <a:cxnLst/>
                <a:rect l="l" t="t" r="r" b="b"/>
                <a:pathLst>
                  <a:path w="4353" h="4194" extrusionOk="0">
                    <a:moveTo>
                      <a:pt x="2638" y="0"/>
                    </a:moveTo>
                    <a:lnTo>
                      <a:pt x="2374" y="27"/>
                    </a:lnTo>
                    <a:lnTo>
                      <a:pt x="2110" y="53"/>
                    </a:lnTo>
                    <a:lnTo>
                      <a:pt x="1846" y="132"/>
                    </a:lnTo>
                    <a:lnTo>
                      <a:pt x="1583" y="238"/>
                    </a:lnTo>
                    <a:lnTo>
                      <a:pt x="1319" y="343"/>
                    </a:lnTo>
                    <a:lnTo>
                      <a:pt x="1055" y="501"/>
                    </a:lnTo>
                    <a:lnTo>
                      <a:pt x="765" y="660"/>
                    </a:lnTo>
                    <a:lnTo>
                      <a:pt x="501" y="871"/>
                    </a:lnTo>
                    <a:lnTo>
                      <a:pt x="264" y="1082"/>
                    </a:lnTo>
                    <a:lnTo>
                      <a:pt x="0" y="1319"/>
                    </a:lnTo>
                    <a:lnTo>
                      <a:pt x="264" y="1636"/>
                    </a:lnTo>
                    <a:lnTo>
                      <a:pt x="712" y="2163"/>
                    </a:lnTo>
                    <a:lnTo>
                      <a:pt x="1213" y="2638"/>
                    </a:lnTo>
                    <a:lnTo>
                      <a:pt x="1741" y="3113"/>
                    </a:lnTo>
                    <a:lnTo>
                      <a:pt x="2268" y="3535"/>
                    </a:lnTo>
                    <a:lnTo>
                      <a:pt x="2717" y="3904"/>
                    </a:lnTo>
                    <a:lnTo>
                      <a:pt x="2954" y="4062"/>
                    </a:lnTo>
                    <a:lnTo>
                      <a:pt x="3218" y="4194"/>
                    </a:lnTo>
                    <a:lnTo>
                      <a:pt x="3403" y="3983"/>
                    </a:lnTo>
                    <a:lnTo>
                      <a:pt x="3561" y="3746"/>
                    </a:lnTo>
                    <a:lnTo>
                      <a:pt x="3719" y="3535"/>
                    </a:lnTo>
                    <a:lnTo>
                      <a:pt x="3877" y="3297"/>
                    </a:lnTo>
                    <a:lnTo>
                      <a:pt x="3983" y="3060"/>
                    </a:lnTo>
                    <a:lnTo>
                      <a:pt x="4088" y="2822"/>
                    </a:lnTo>
                    <a:lnTo>
                      <a:pt x="4194" y="2585"/>
                    </a:lnTo>
                    <a:lnTo>
                      <a:pt x="4247" y="2348"/>
                    </a:lnTo>
                    <a:lnTo>
                      <a:pt x="4299" y="2110"/>
                    </a:lnTo>
                    <a:lnTo>
                      <a:pt x="4326" y="1899"/>
                    </a:lnTo>
                    <a:lnTo>
                      <a:pt x="4352" y="1662"/>
                    </a:lnTo>
                    <a:lnTo>
                      <a:pt x="4326" y="1451"/>
                    </a:lnTo>
                    <a:lnTo>
                      <a:pt x="4299" y="1266"/>
                    </a:lnTo>
                    <a:lnTo>
                      <a:pt x="4273" y="1055"/>
                    </a:lnTo>
                    <a:lnTo>
                      <a:pt x="4194" y="871"/>
                    </a:lnTo>
                    <a:lnTo>
                      <a:pt x="4115" y="712"/>
                    </a:lnTo>
                    <a:lnTo>
                      <a:pt x="4009" y="554"/>
                    </a:lnTo>
                    <a:lnTo>
                      <a:pt x="3877" y="422"/>
                    </a:lnTo>
                    <a:lnTo>
                      <a:pt x="3719" y="290"/>
                    </a:lnTo>
                    <a:lnTo>
                      <a:pt x="3534" y="185"/>
                    </a:lnTo>
                    <a:lnTo>
                      <a:pt x="3323" y="79"/>
                    </a:lnTo>
                    <a:lnTo>
                      <a:pt x="3112" y="27"/>
                    </a:lnTo>
                    <a:lnTo>
                      <a:pt x="2875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r" rtl="1"/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1333" name="Google Shape;1693;p70">
                <a:extLst>
                  <a:ext uri="{FF2B5EF4-FFF2-40B4-BE49-F238E27FC236}">
                    <a16:creationId xmlns:a16="http://schemas.microsoft.com/office/drawing/2014/main" id="{CC30ACD3-8D8A-C34F-8D0D-56406E1549DB}"/>
                  </a:ext>
                </a:extLst>
              </p:cNvPr>
              <p:cNvSpPr/>
              <p:nvPr/>
            </p:nvSpPr>
            <p:spPr>
              <a:xfrm>
                <a:off x="6036725" y="4397450"/>
                <a:ext cx="275650" cy="275650"/>
              </a:xfrm>
              <a:custGeom>
                <a:avLst/>
                <a:gdLst/>
                <a:ahLst/>
                <a:cxnLst/>
                <a:rect l="l" t="t" r="r" b="b"/>
                <a:pathLst>
                  <a:path w="11026" h="11026" extrusionOk="0">
                    <a:moveTo>
                      <a:pt x="5275" y="1"/>
                    </a:moveTo>
                    <a:lnTo>
                      <a:pt x="4748" y="54"/>
                    </a:lnTo>
                    <a:lnTo>
                      <a:pt x="4220" y="159"/>
                    </a:lnTo>
                    <a:lnTo>
                      <a:pt x="3719" y="291"/>
                    </a:lnTo>
                    <a:lnTo>
                      <a:pt x="3218" y="502"/>
                    </a:lnTo>
                    <a:lnTo>
                      <a:pt x="2743" y="739"/>
                    </a:lnTo>
                    <a:lnTo>
                      <a:pt x="2269" y="1029"/>
                    </a:lnTo>
                    <a:lnTo>
                      <a:pt x="1847" y="1399"/>
                    </a:lnTo>
                    <a:lnTo>
                      <a:pt x="1451" y="1794"/>
                    </a:lnTo>
                    <a:lnTo>
                      <a:pt x="1082" y="2216"/>
                    </a:lnTo>
                    <a:lnTo>
                      <a:pt x="765" y="2691"/>
                    </a:lnTo>
                    <a:lnTo>
                      <a:pt x="502" y="3166"/>
                    </a:lnTo>
                    <a:lnTo>
                      <a:pt x="317" y="3667"/>
                    </a:lnTo>
                    <a:lnTo>
                      <a:pt x="159" y="4168"/>
                    </a:lnTo>
                    <a:lnTo>
                      <a:pt x="53" y="4696"/>
                    </a:lnTo>
                    <a:lnTo>
                      <a:pt x="0" y="5223"/>
                    </a:lnTo>
                    <a:lnTo>
                      <a:pt x="0" y="5751"/>
                    </a:lnTo>
                    <a:lnTo>
                      <a:pt x="27" y="6278"/>
                    </a:lnTo>
                    <a:lnTo>
                      <a:pt x="132" y="6806"/>
                    </a:lnTo>
                    <a:lnTo>
                      <a:pt x="291" y="7307"/>
                    </a:lnTo>
                    <a:lnTo>
                      <a:pt x="475" y="7808"/>
                    </a:lnTo>
                    <a:lnTo>
                      <a:pt x="739" y="8283"/>
                    </a:lnTo>
                    <a:lnTo>
                      <a:pt x="1029" y="8757"/>
                    </a:lnTo>
                    <a:lnTo>
                      <a:pt x="1372" y="9179"/>
                    </a:lnTo>
                    <a:lnTo>
                      <a:pt x="1768" y="9575"/>
                    </a:lnTo>
                    <a:lnTo>
                      <a:pt x="2216" y="9944"/>
                    </a:lnTo>
                    <a:lnTo>
                      <a:pt x="2664" y="10261"/>
                    </a:lnTo>
                    <a:lnTo>
                      <a:pt x="3139" y="10525"/>
                    </a:lnTo>
                    <a:lnTo>
                      <a:pt x="3640" y="10709"/>
                    </a:lnTo>
                    <a:lnTo>
                      <a:pt x="4168" y="10867"/>
                    </a:lnTo>
                    <a:lnTo>
                      <a:pt x="4669" y="10973"/>
                    </a:lnTo>
                    <a:lnTo>
                      <a:pt x="5223" y="11026"/>
                    </a:lnTo>
                    <a:lnTo>
                      <a:pt x="5750" y="11026"/>
                    </a:lnTo>
                    <a:lnTo>
                      <a:pt x="6278" y="10999"/>
                    </a:lnTo>
                    <a:lnTo>
                      <a:pt x="6779" y="10894"/>
                    </a:lnTo>
                    <a:lnTo>
                      <a:pt x="7306" y="10736"/>
                    </a:lnTo>
                    <a:lnTo>
                      <a:pt x="7807" y="10551"/>
                    </a:lnTo>
                    <a:lnTo>
                      <a:pt x="8282" y="10287"/>
                    </a:lnTo>
                    <a:lnTo>
                      <a:pt x="8731" y="9997"/>
                    </a:lnTo>
                    <a:lnTo>
                      <a:pt x="9179" y="9654"/>
                    </a:lnTo>
                    <a:lnTo>
                      <a:pt x="9575" y="9259"/>
                    </a:lnTo>
                    <a:lnTo>
                      <a:pt x="9944" y="8810"/>
                    </a:lnTo>
                    <a:lnTo>
                      <a:pt x="10234" y="8362"/>
                    </a:lnTo>
                    <a:lnTo>
                      <a:pt x="10498" y="7887"/>
                    </a:lnTo>
                    <a:lnTo>
                      <a:pt x="10709" y="7386"/>
                    </a:lnTo>
                    <a:lnTo>
                      <a:pt x="10867" y="6858"/>
                    </a:lnTo>
                    <a:lnTo>
                      <a:pt x="10973" y="6331"/>
                    </a:lnTo>
                    <a:lnTo>
                      <a:pt x="11025" y="5803"/>
                    </a:lnTo>
                    <a:lnTo>
                      <a:pt x="11025" y="5276"/>
                    </a:lnTo>
                    <a:lnTo>
                      <a:pt x="10973" y="4748"/>
                    </a:lnTo>
                    <a:lnTo>
                      <a:pt x="10867" y="4247"/>
                    </a:lnTo>
                    <a:lnTo>
                      <a:pt x="10735" y="3720"/>
                    </a:lnTo>
                    <a:lnTo>
                      <a:pt x="10524" y="3219"/>
                    </a:lnTo>
                    <a:lnTo>
                      <a:pt x="10287" y="2744"/>
                    </a:lnTo>
                    <a:lnTo>
                      <a:pt x="9997" y="2295"/>
                    </a:lnTo>
                    <a:lnTo>
                      <a:pt x="9627" y="1847"/>
                    </a:lnTo>
                    <a:lnTo>
                      <a:pt x="9232" y="1451"/>
                    </a:lnTo>
                    <a:lnTo>
                      <a:pt x="8810" y="1082"/>
                    </a:lnTo>
                    <a:lnTo>
                      <a:pt x="8335" y="792"/>
                    </a:lnTo>
                    <a:lnTo>
                      <a:pt x="7860" y="528"/>
                    </a:lnTo>
                    <a:lnTo>
                      <a:pt x="7359" y="317"/>
                    </a:lnTo>
                    <a:lnTo>
                      <a:pt x="6858" y="159"/>
                    </a:lnTo>
                    <a:lnTo>
                      <a:pt x="6330" y="54"/>
                    </a:lnTo>
                    <a:lnTo>
                      <a:pt x="5803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r" rtl="1"/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1334" name="Google Shape;1694;p70">
                <a:extLst>
                  <a:ext uri="{FF2B5EF4-FFF2-40B4-BE49-F238E27FC236}">
                    <a16:creationId xmlns:a16="http://schemas.microsoft.com/office/drawing/2014/main" id="{C1F38B91-44AA-EB96-39E2-EEEB85F8E167}"/>
                  </a:ext>
                </a:extLst>
              </p:cNvPr>
              <p:cNvSpPr/>
              <p:nvPr/>
            </p:nvSpPr>
            <p:spPr>
              <a:xfrm>
                <a:off x="6284650" y="4470650"/>
                <a:ext cx="113450" cy="67950"/>
              </a:xfrm>
              <a:custGeom>
                <a:avLst/>
                <a:gdLst/>
                <a:ahLst/>
                <a:cxnLst/>
                <a:rect l="l" t="t" r="r" b="b"/>
                <a:pathLst>
                  <a:path w="4538" h="2718" extrusionOk="0">
                    <a:moveTo>
                      <a:pt x="1" y="0"/>
                    </a:moveTo>
                    <a:lnTo>
                      <a:pt x="291" y="2717"/>
                    </a:lnTo>
                    <a:lnTo>
                      <a:pt x="4537" y="317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r" rtl="1"/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1335" name="Google Shape;1695;p70">
                <a:extLst>
                  <a:ext uri="{FF2B5EF4-FFF2-40B4-BE49-F238E27FC236}">
                    <a16:creationId xmlns:a16="http://schemas.microsoft.com/office/drawing/2014/main" id="{3C333C95-34D3-6EB1-D24E-44151A412019}"/>
                  </a:ext>
                </a:extLst>
              </p:cNvPr>
              <p:cNvSpPr/>
              <p:nvPr/>
            </p:nvSpPr>
            <p:spPr>
              <a:xfrm>
                <a:off x="6138925" y="4468000"/>
                <a:ext cx="64650" cy="137850"/>
              </a:xfrm>
              <a:custGeom>
                <a:avLst/>
                <a:gdLst/>
                <a:ahLst/>
                <a:cxnLst/>
                <a:rect l="l" t="t" r="r" b="b"/>
                <a:pathLst>
                  <a:path w="2586" h="5514" extrusionOk="0">
                    <a:moveTo>
                      <a:pt x="1056" y="1"/>
                    </a:moveTo>
                    <a:lnTo>
                      <a:pt x="1" y="291"/>
                    </a:lnTo>
                    <a:lnTo>
                      <a:pt x="1530" y="5513"/>
                    </a:lnTo>
                    <a:lnTo>
                      <a:pt x="2585" y="5197"/>
                    </a:lnTo>
                    <a:lnTo>
                      <a:pt x="1056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r" rtl="1"/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1336" name="Google Shape;1696;p70">
                <a:extLst>
                  <a:ext uri="{FF2B5EF4-FFF2-40B4-BE49-F238E27FC236}">
                    <a16:creationId xmlns:a16="http://schemas.microsoft.com/office/drawing/2014/main" id="{31D66FA0-BDB3-6726-736B-C89FC75C2B24}"/>
                  </a:ext>
                </a:extLst>
              </p:cNvPr>
              <p:cNvSpPr/>
              <p:nvPr/>
            </p:nvSpPr>
            <p:spPr>
              <a:xfrm>
                <a:off x="6102650" y="4504275"/>
                <a:ext cx="137850" cy="64650"/>
              </a:xfrm>
              <a:custGeom>
                <a:avLst/>
                <a:gdLst/>
                <a:ahLst/>
                <a:cxnLst/>
                <a:rect l="l" t="t" r="r" b="b"/>
                <a:pathLst>
                  <a:path w="5514" h="2586" extrusionOk="0">
                    <a:moveTo>
                      <a:pt x="5197" y="1"/>
                    </a:moveTo>
                    <a:lnTo>
                      <a:pt x="1" y="1530"/>
                    </a:lnTo>
                    <a:lnTo>
                      <a:pt x="291" y="2585"/>
                    </a:lnTo>
                    <a:lnTo>
                      <a:pt x="5513" y="1056"/>
                    </a:lnTo>
                    <a:lnTo>
                      <a:pt x="5197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r" rtl="1"/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1337" name="Google Shape;1697;p70">
                <a:extLst>
                  <a:ext uri="{FF2B5EF4-FFF2-40B4-BE49-F238E27FC236}">
                    <a16:creationId xmlns:a16="http://schemas.microsoft.com/office/drawing/2014/main" id="{31ACFA6F-6129-BA3D-CADA-33DD01996842}"/>
                  </a:ext>
                </a:extLst>
              </p:cNvPr>
              <p:cNvSpPr/>
              <p:nvPr/>
            </p:nvSpPr>
            <p:spPr>
              <a:xfrm>
                <a:off x="6206175" y="4055900"/>
                <a:ext cx="117400" cy="116725"/>
              </a:xfrm>
              <a:custGeom>
                <a:avLst/>
                <a:gdLst/>
                <a:ahLst/>
                <a:cxnLst/>
                <a:rect l="l" t="t" r="r" b="b"/>
                <a:pathLst>
                  <a:path w="4696" h="4669" extrusionOk="0">
                    <a:moveTo>
                      <a:pt x="2295" y="0"/>
                    </a:moveTo>
                    <a:lnTo>
                      <a:pt x="1847" y="1873"/>
                    </a:lnTo>
                    <a:lnTo>
                      <a:pt x="1" y="2374"/>
                    </a:lnTo>
                    <a:lnTo>
                      <a:pt x="1873" y="2823"/>
                    </a:lnTo>
                    <a:lnTo>
                      <a:pt x="2401" y="4669"/>
                    </a:lnTo>
                    <a:lnTo>
                      <a:pt x="2849" y="2796"/>
                    </a:lnTo>
                    <a:lnTo>
                      <a:pt x="4696" y="2269"/>
                    </a:lnTo>
                    <a:lnTo>
                      <a:pt x="2823" y="1820"/>
                    </a:lnTo>
                    <a:lnTo>
                      <a:pt x="2295" y="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r" rtl="1"/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1338" name="Google Shape;1698;p70">
                <a:extLst>
                  <a:ext uri="{FF2B5EF4-FFF2-40B4-BE49-F238E27FC236}">
                    <a16:creationId xmlns:a16="http://schemas.microsoft.com/office/drawing/2014/main" id="{246F5450-625D-4C96-D00B-F092F0B8AEEB}"/>
                  </a:ext>
                </a:extLst>
              </p:cNvPr>
              <p:cNvSpPr/>
              <p:nvPr/>
            </p:nvSpPr>
            <p:spPr>
              <a:xfrm>
                <a:off x="6810850" y="4322950"/>
                <a:ext cx="4625" cy="90350"/>
              </a:xfrm>
              <a:custGeom>
                <a:avLst/>
                <a:gdLst/>
                <a:ahLst/>
                <a:cxnLst/>
                <a:rect l="l" t="t" r="r" b="b"/>
                <a:pathLst>
                  <a:path w="185" h="3614" extrusionOk="0">
                    <a:moveTo>
                      <a:pt x="53" y="0"/>
                    </a:moveTo>
                    <a:lnTo>
                      <a:pt x="26" y="27"/>
                    </a:lnTo>
                    <a:lnTo>
                      <a:pt x="0" y="53"/>
                    </a:lnTo>
                    <a:lnTo>
                      <a:pt x="0" y="80"/>
                    </a:lnTo>
                    <a:lnTo>
                      <a:pt x="0" y="3508"/>
                    </a:lnTo>
                    <a:lnTo>
                      <a:pt x="0" y="3535"/>
                    </a:lnTo>
                    <a:lnTo>
                      <a:pt x="26" y="3587"/>
                    </a:lnTo>
                    <a:lnTo>
                      <a:pt x="53" y="3587"/>
                    </a:lnTo>
                    <a:lnTo>
                      <a:pt x="79" y="3614"/>
                    </a:lnTo>
                    <a:lnTo>
                      <a:pt x="132" y="3587"/>
                    </a:lnTo>
                    <a:lnTo>
                      <a:pt x="158" y="3587"/>
                    </a:lnTo>
                    <a:lnTo>
                      <a:pt x="185" y="3535"/>
                    </a:lnTo>
                    <a:lnTo>
                      <a:pt x="185" y="3508"/>
                    </a:lnTo>
                    <a:lnTo>
                      <a:pt x="185" y="80"/>
                    </a:lnTo>
                    <a:lnTo>
                      <a:pt x="185" y="53"/>
                    </a:lnTo>
                    <a:lnTo>
                      <a:pt x="158" y="27"/>
                    </a:lnTo>
                    <a:lnTo>
                      <a:pt x="132" y="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r" rtl="1"/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1339" name="Google Shape;1699;p70">
                <a:extLst>
                  <a:ext uri="{FF2B5EF4-FFF2-40B4-BE49-F238E27FC236}">
                    <a16:creationId xmlns:a16="http://schemas.microsoft.com/office/drawing/2014/main" id="{02B2CF20-40D8-6717-A0C9-E1FB14379E4D}"/>
                  </a:ext>
                </a:extLst>
              </p:cNvPr>
              <p:cNvSpPr/>
              <p:nvPr/>
            </p:nvSpPr>
            <p:spPr>
              <a:xfrm>
                <a:off x="6780500" y="4335475"/>
                <a:ext cx="65300" cy="65300"/>
              </a:xfrm>
              <a:custGeom>
                <a:avLst/>
                <a:gdLst/>
                <a:ahLst/>
                <a:cxnLst/>
                <a:rect l="l" t="t" r="r" b="b"/>
                <a:pathLst>
                  <a:path w="2612" h="2612" extrusionOk="0">
                    <a:moveTo>
                      <a:pt x="2480" y="1"/>
                    </a:moveTo>
                    <a:lnTo>
                      <a:pt x="2427" y="27"/>
                    </a:lnTo>
                    <a:lnTo>
                      <a:pt x="27" y="2427"/>
                    </a:lnTo>
                    <a:lnTo>
                      <a:pt x="1" y="2453"/>
                    </a:lnTo>
                    <a:lnTo>
                      <a:pt x="1" y="2506"/>
                    </a:lnTo>
                    <a:lnTo>
                      <a:pt x="1" y="2533"/>
                    </a:lnTo>
                    <a:lnTo>
                      <a:pt x="27" y="2585"/>
                    </a:lnTo>
                    <a:lnTo>
                      <a:pt x="53" y="2612"/>
                    </a:lnTo>
                    <a:lnTo>
                      <a:pt x="133" y="2612"/>
                    </a:lnTo>
                    <a:lnTo>
                      <a:pt x="159" y="2585"/>
                    </a:lnTo>
                    <a:lnTo>
                      <a:pt x="2586" y="159"/>
                    </a:lnTo>
                    <a:lnTo>
                      <a:pt x="2612" y="132"/>
                    </a:lnTo>
                    <a:lnTo>
                      <a:pt x="2612" y="80"/>
                    </a:lnTo>
                    <a:lnTo>
                      <a:pt x="2612" y="53"/>
                    </a:lnTo>
                    <a:lnTo>
                      <a:pt x="2586" y="27"/>
                    </a:lnTo>
                    <a:lnTo>
                      <a:pt x="2559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r" rtl="1"/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1340" name="Google Shape;1700;p70">
                <a:extLst>
                  <a:ext uri="{FF2B5EF4-FFF2-40B4-BE49-F238E27FC236}">
                    <a16:creationId xmlns:a16="http://schemas.microsoft.com/office/drawing/2014/main" id="{81706156-AB5F-6727-062F-C638F291F4E0}"/>
                  </a:ext>
                </a:extLst>
              </p:cNvPr>
              <p:cNvSpPr/>
              <p:nvPr/>
            </p:nvSpPr>
            <p:spPr>
              <a:xfrm>
                <a:off x="6767975" y="4365150"/>
                <a:ext cx="90350" cy="5300"/>
              </a:xfrm>
              <a:custGeom>
                <a:avLst/>
                <a:gdLst/>
                <a:ahLst/>
                <a:cxnLst/>
                <a:rect l="l" t="t" r="r" b="b"/>
                <a:pathLst>
                  <a:path w="3614" h="212" extrusionOk="0">
                    <a:moveTo>
                      <a:pt x="106" y="0"/>
                    </a:moveTo>
                    <a:lnTo>
                      <a:pt x="53" y="27"/>
                    </a:lnTo>
                    <a:lnTo>
                      <a:pt x="27" y="27"/>
                    </a:lnTo>
                    <a:lnTo>
                      <a:pt x="1" y="80"/>
                    </a:lnTo>
                    <a:lnTo>
                      <a:pt x="1" y="106"/>
                    </a:lnTo>
                    <a:lnTo>
                      <a:pt x="1" y="159"/>
                    </a:lnTo>
                    <a:lnTo>
                      <a:pt x="27" y="185"/>
                    </a:lnTo>
                    <a:lnTo>
                      <a:pt x="53" y="211"/>
                    </a:lnTo>
                    <a:lnTo>
                      <a:pt x="3561" y="211"/>
                    </a:lnTo>
                    <a:lnTo>
                      <a:pt x="3588" y="185"/>
                    </a:lnTo>
                    <a:lnTo>
                      <a:pt x="3614" y="159"/>
                    </a:lnTo>
                    <a:lnTo>
                      <a:pt x="3614" y="106"/>
                    </a:lnTo>
                    <a:lnTo>
                      <a:pt x="3614" y="80"/>
                    </a:lnTo>
                    <a:lnTo>
                      <a:pt x="3588" y="27"/>
                    </a:lnTo>
                    <a:lnTo>
                      <a:pt x="3561" y="27"/>
                    </a:lnTo>
                    <a:lnTo>
                      <a:pt x="3509" y="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r" rtl="1"/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1341" name="Google Shape;1701;p70">
                <a:extLst>
                  <a:ext uri="{FF2B5EF4-FFF2-40B4-BE49-F238E27FC236}">
                    <a16:creationId xmlns:a16="http://schemas.microsoft.com/office/drawing/2014/main" id="{C7E431DE-FAFE-6181-E3A9-EABB86D03EED}"/>
                  </a:ext>
                </a:extLst>
              </p:cNvPr>
              <p:cNvSpPr/>
              <p:nvPr/>
            </p:nvSpPr>
            <p:spPr>
              <a:xfrm>
                <a:off x="6780500" y="4335475"/>
                <a:ext cx="65300" cy="65300"/>
              </a:xfrm>
              <a:custGeom>
                <a:avLst/>
                <a:gdLst/>
                <a:ahLst/>
                <a:cxnLst/>
                <a:rect l="l" t="t" r="r" b="b"/>
                <a:pathLst>
                  <a:path w="2612" h="2612" extrusionOk="0">
                    <a:moveTo>
                      <a:pt x="53" y="1"/>
                    </a:moveTo>
                    <a:lnTo>
                      <a:pt x="27" y="27"/>
                    </a:lnTo>
                    <a:lnTo>
                      <a:pt x="1" y="53"/>
                    </a:lnTo>
                    <a:lnTo>
                      <a:pt x="1" y="80"/>
                    </a:lnTo>
                    <a:lnTo>
                      <a:pt x="1" y="132"/>
                    </a:lnTo>
                    <a:lnTo>
                      <a:pt x="27" y="159"/>
                    </a:lnTo>
                    <a:lnTo>
                      <a:pt x="2427" y="2585"/>
                    </a:lnTo>
                    <a:lnTo>
                      <a:pt x="2480" y="2612"/>
                    </a:lnTo>
                    <a:lnTo>
                      <a:pt x="2559" y="2612"/>
                    </a:lnTo>
                    <a:lnTo>
                      <a:pt x="2586" y="2585"/>
                    </a:lnTo>
                    <a:lnTo>
                      <a:pt x="2612" y="2533"/>
                    </a:lnTo>
                    <a:lnTo>
                      <a:pt x="2612" y="2506"/>
                    </a:lnTo>
                    <a:lnTo>
                      <a:pt x="2612" y="2453"/>
                    </a:lnTo>
                    <a:lnTo>
                      <a:pt x="2586" y="2427"/>
                    </a:lnTo>
                    <a:lnTo>
                      <a:pt x="159" y="27"/>
                    </a:lnTo>
                    <a:lnTo>
                      <a:pt x="133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r" rtl="1"/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1342" name="Google Shape;1702;p70">
                <a:extLst>
                  <a:ext uri="{FF2B5EF4-FFF2-40B4-BE49-F238E27FC236}">
                    <a16:creationId xmlns:a16="http://schemas.microsoft.com/office/drawing/2014/main" id="{2D8B7561-D0AE-42B0-72B0-ED506C2F3FCB}"/>
                  </a:ext>
                </a:extLst>
              </p:cNvPr>
              <p:cNvSpPr/>
              <p:nvPr/>
            </p:nvSpPr>
            <p:spPr>
              <a:xfrm>
                <a:off x="6883375" y="4824725"/>
                <a:ext cx="4625" cy="85100"/>
              </a:xfrm>
              <a:custGeom>
                <a:avLst/>
                <a:gdLst/>
                <a:ahLst/>
                <a:cxnLst/>
                <a:rect l="l" t="t" r="r" b="b"/>
                <a:pathLst>
                  <a:path w="185" h="3404" extrusionOk="0">
                    <a:moveTo>
                      <a:pt x="106" y="1"/>
                    </a:moveTo>
                    <a:lnTo>
                      <a:pt x="27" y="27"/>
                    </a:lnTo>
                    <a:lnTo>
                      <a:pt x="0" y="106"/>
                    </a:lnTo>
                    <a:lnTo>
                      <a:pt x="0" y="3298"/>
                    </a:lnTo>
                    <a:lnTo>
                      <a:pt x="27" y="3377"/>
                    </a:lnTo>
                    <a:lnTo>
                      <a:pt x="106" y="3403"/>
                    </a:lnTo>
                    <a:lnTo>
                      <a:pt x="159" y="3377"/>
                    </a:lnTo>
                    <a:lnTo>
                      <a:pt x="185" y="3298"/>
                    </a:lnTo>
                    <a:lnTo>
                      <a:pt x="185" y="106"/>
                    </a:lnTo>
                    <a:lnTo>
                      <a:pt x="159" y="27"/>
                    </a:lnTo>
                    <a:lnTo>
                      <a:pt x="106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r" rtl="1"/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1343" name="Google Shape;1703;p70">
                <a:extLst>
                  <a:ext uri="{FF2B5EF4-FFF2-40B4-BE49-F238E27FC236}">
                    <a16:creationId xmlns:a16="http://schemas.microsoft.com/office/drawing/2014/main" id="{A3152717-92DF-379E-022C-2021009A3E0B}"/>
                  </a:ext>
                </a:extLst>
              </p:cNvPr>
              <p:cNvSpPr/>
              <p:nvPr/>
            </p:nvSpPr>
            <p:spPr>
              <a:xfrm>
                <a:off x="6855025" y="4836600"/>
                <a:ext cx="61350" cy="61350"/>
              </a:xfrm>
              <a:custGeom>
                <a:avLst/>
                <a:gdLst/>
                <a:ahLst/>
                <a:cxnLst/>
                <a:rect l="l" t="t" r="r" b="b"/>
                <a:pathLst>
                  <a:path w="2454" h="2454" extrusionOk="0">
                    <a:moveTo>
                      <a:pt x="2348" y="1"/>
                    </a:moveTo>
                    <a:lnTo>
                      <a:pt x="2295" y="27"/>
                    </a:lnTo>
                    <a:lnTo>
                      <a:pt x="27" y="2295"/>
                    </a:lnTo>
                    <a:lnTo>
                      <a:pt x="0" y="2375"/>
                    </a:lnTo>
                    <a:lnTo>
                      <a:pt x="27" y="2427"/>
                    </a:lnTo>
                    <a:lnTo>
                      <a:pt x="106" y="2454"/>
                    </a:lnTo>
                    <a:lnTo>
                      <a:pt x="158" y="2427"/>
                    </a:lnTo>
                    <a:lnTo>
                      <a:pt x="2427" y="159"/>
                    </a:lnTo>
                    <a:lnTo>
                      <a:pt x="2453" y="106"/>
                    </a:lnTo>
                    <a:lnTo>
                      <a:pt x="2427" y="27"/>
                    </a:lnTo>
                    <a:lnTo>
                      <a:pt x="2348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r" rtl="1"/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1344" name="Google Shape;1704;p70">
                <a:extLst>
                  <a:ext uri="{FF2B5EF4-FFF2-40B4-BE49-F238E27FC236}">
                    <a16:creationId xmlns:a16="http://schemas.microsoft.com/office/drawing/2014/main" id="{4F913FA5-C537-FADB-00F7-B1F7ABA2268F}"/>
                  </a:ext>
                </a:extLst>
              </p:cNvPr>
              <p:cNvSpPr/>
              <p:nvPr/>
            </p:nvSpPr>
            <p:spPr>
              <a:xfrm>
                <a:off x="6843150" y="4864950"/>
                <a:ext cx="85075" cy="4650"/>
              </a:xfrm>
              <a:custGeom>
                <a:avLst/>
                <a:gdLst/>
                <a:ahLst/>
                <a:cxnLst/>
                <a:rect l="l" t="t" r="r" b="b"/>
                <a:pathLst>
                  <a:path w="3403" h="186" extrusionOk="0">
                    <a:moveTo>
                      <a:pt x="106" y="1"/>
                    </a:moveTo>
                    <a:lnTo>
                      <a:pt x="27" y="27"/>
                    </a:lnTo>
                    <a:lnTo>
                      <a:pt x="0" y="106"/>
                    </a:lnTo>
                    <a:lnTo>
                      <a:pt x="27" y="159"/>
                    </a:lnTo>
                    <a:lnTo>
                      <a:pt x="106" y="186"/>
                    </a:lnTo>
                    <a:lnTo>
                      <a:pt x="3297" y="186"/>
                    </a:lnTo>
                    <a:lnTo>
                      <a:pt x="3376" y="159"/>
                    </a:lnTo>
                    <a:lnTo>
                      <a:pt x="3403" y="106"/>
                    </a:lnTo>
                    <a:lnTo>
                      <a:pt x="3376" y="27"/>
                    </a:lnTo>
                    <a:lnTo>
                      <a:pt x="3297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r" rtl="1"/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1345" name="Google Shape;1705;p70">
                <a:extLst>
                  <a:ext uri="{FF2B5EF4-FFF2-40B4-BE49-F238E27FC236}">
                    <a16:creationId xmlns:a16="http://schemas.microsoft.com/office/drawing/2014/main" id="{14285C86-4187-189E-6B3D-2462B970EA4F}"/>
                  </a:ext>
                </a:extLst>
              </p:cNvPr>
              <p:cNvSpPr/>
              <p:nvPr/>
            </p:nvSpPr>
            <p:spPr>
              <a:xfrm>
                <a:off x="6855025" y="4836600"/>
                <a:ext cx="61350" cy="61350"/>
              </a:xfrm>
              <a:custGeom>
                <a:avLst/>
                <a:gdLst/>
                <a:ahLst/>
                <a:cxnLst/>
                <a:rect l="l" t="t" r="r" b="b"/>
                <a:pathLst>
                  <a:path w="2454" h="2454" extrusionOk="0">
                    <a:moveTo>
                      <a:pt x="106" y="1"/>
                    </a:moveTo>
                    <a:lnTo>
                      <a:pt x="27" y="27"/>
                    </a:lnTo>
                    <a:lnTo>
                      <a:pt x="0" y="106"/>
                    </a:lnTo>
                    <a:lnTo>
                      <a:pt x="27" y="159"/>
                    </a:lnTo>
                    <a:lnTo>
                      <a:pt x="2295" y="2427"/>
                    </a:lnTo>
                    <a:lnTo>
                      <a:pt x="2348" y="2454"/>
                    </a:lnTo>
                    <a:lnTo>
                      <a:pt x="2427" y="2427"/>
                    </a:lnTo>
                    <a:lnTo>
                      <a:pt x="2453" y="2375"/>
                    </a:lnTo>
                    <a:lnTo>
                      <a:pt x="2427" y="2295"/>
                    </a:lnTo>
                    <a:lnTo>
                      <a:pt x="158" y="27"/>
                    </a:lnTo>
                    <a:lnTo>
                      <a:pt x="106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r" rtl="1"/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1346" name="Google Shape;1706;p70">
                <a:extLst>
                  <a:ext uri="{FF2B5EF4-FFF2-40B4-BE49-F238E27FC236}">
                    <a16:creationId xmlns:a16="http://schemas.microsoft.com/office/drawing/2014/main" id="{41137B27-BFE4-C86A-7310-CE7401A734BD}"/>
                  </a:ext>
                </a:extLst>
              </p:cNvPr>
              <p:cNvSpPr/>
              <p:nvPr/>
            </p:nvSpPr>
            <p:spPr>
              <a:xfrm>
                <a:off x="6045950" y="4647375"/>
                <a:ext cx="5300" cy="85075"/>
              </a:xfrm>
              <a:custGeom>
                <a:avLst/>
                <a:gdLst/>
                <a:ahLst/>
                <a:cxnLst/>
                <a:rect l="l" t="t" r="r" b="b"/>
                <a:pathLst>
                  <a:path w="212" h="3403" extrusionOk="0">
                    <a:moveTo>
                      <a:pt x="106" y="0"/>
                    </a:moveTo>
                    <a:lnTo>
                      <a:pt x="27" y="26"/>
                    </a:lnTo>
                    <a:lnTo>
                      <a:pt x="1" y="106"/>
                    </a:lnTo>
                    <a:lnTo>
                      <a:pt x="1" y="3297"/>
                    </a:lnTo>
                    <a:lnTo>
                      <a:pt x="27" y="3376"/>
                    </a:lnTo>
                    <a:lnTo>
                      <a:pt x="106" y="3402"/>
                    </a:lnTo>
                    <a:lnTo>
                      <a:pt x="185" y="3376"/>
                    </a:lnTo>
                    <a:lnTo>
                      <a:pt x="212" y="3297"/>
                    </a:lnTo>
                    <a:lnTo>
                      <a:pt x="212" y="106"/>
                    </a:lnTo>
                    <a:lnTo>
                      <a:pt x="185" y="26"/>
                    </a:lnTo>
                    <a:lnTo>
                      <a:pt x="106" y="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r" rtl="1"/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1347" name="Google Shape;1707;p70">
                <a:extLst>
                  <a:ext uri="{FF2B5EF4-FFF2-40B4-BE49-F238E27FC236}">
                    <a16:creationId xmlns:a16="http://schemas.microsoft.com/office/drawing/2014/main" id="{63D8F6E0-EAE7-CA5D-7B83-A745F2B893E9}"/>
                  </a:ext>
                </a:extLst>
              </p:cNvPr>
              <p:cNvSpPr/>
              <p:nvPr/>
            </p:nvSpPr>
            <p:spPr>
              <a:xfrm>
                <a:off x="6018250" y="4659225"/>
                <a:ext cx="61350" cy="61350"/>
              </a:xfrm>
              <a:custGeom>
                <a:avLst/>
                <a:gdLst/>
                <a:ahLst/>
                <a:cxnLst/>
                <a:rect l="l" t="t" r="r" b="b"/>
                <a:pathLst>
                  <a:path w="2454" h="2454" extrusionOk="0">
                    <a:moveTo>
                      <a:pt x="2348" y="1"/>
                    </a:moveTo>
                    <a:lnTo>
                      <a:pt x="2269" y="27"/>
                    </a:lnTo>
                    <a:lnTo>
                      <a:pt x="27" y="2295"/>
                    </a:lnTo>
                    <a:lnTo>
                      <a:pt x="1" y="2348"/>
                    </a:lnTo>
                    <a:lnTo>
                      <a:pt x="27" y="2427"/>
                    </a:lnTo>
                    <a:lnTo>
                      <a:pt x="80" y="2454"/>
                    </a:lnTo>
                    <a:lnTo>
                      <a:pt x="159" y="2427"/>
                    </a:lnTo>
                    <a:lnTo>
                      <a:pt x="2401" y="159"/>
                    </a:lnTo>
                    <a:lnTo>
                      <a:pt x="2454" y="106"/>
                    </a:lnTo>
                    <a:lnTo>
                      <a:pt x="2401" y="27"/>
                    </a:lnTo>
                    <a:lnTo>
                      <a:pt x="2348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r" rtl="1"/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1348" name="Google Shape;1708;p70">
                <a:extLst>
                  <a:ext uri="{FF2B5EF4-FFF2-40B4-BE49-F238E27FC236}">
                    <a16:creationId xmlns:a16="http://schemas.microsoft.com/office/drawing/2014/main" id="{E1DCD83E-7FBD-718A-CD5E-0672DF28C3D8}"/>
                  </a:ext>
                </a:extLst>
              </p:cNvPr>
              <p:cNvSpPr/>
              <p:nvPr/>
            </p:nvSpPr>
            <p:spPr>
              <a:xfrm>
                <a:off x="6006400" y="4687575"/>
                <a:ext cx="84425" cy="4650"/>
              </a:xfrm>
              <a:custGeom>
                <a:avLst/>
                <a:gdLst/>
                <a:ahLst/>
                <a:cxnLst/>
                <a:rect l="l" t="t" r="r" b="b"/>
                <a:pathLst>
                  <a:path w="3377" h="186" extrusionOk="0">
                    <a:moveTo>
                      <a:pt x="79" y="1"/>
                    </a:moveTo>
                    <a:lnTo>
                      <a:pt x="27" y="27"/>
                    </a:lnTo>
                    <a:lnTo>
                      <a:pt x="0" y="80"/>
                    </a:lnTo>
                    <a:lnTo>
                      <a:pt x="27" y="159"/>
                    </a:lnTo>
                    <a:lnTo>
                      <a:pt x="79" y="186"/>
                    </a:lnTo>
                    <a:lnTo>
                      <a:pt x="3297" y="186"/>
                    </a:lnTo>
                    <a:lnTo>
                      <a:pt x="3350" y="159"/>
                    </a:lnTo>
                    <a:lnTo>
                      <a:pt x="3376" y="80"/>
                    </a:lnTo>
                    <a:lnTo>
                      <a:pt x="3350" y="27"/>
                    </a:lnTo>
                    <a:lnTo>
                      <a:pt x="3297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r" rtl="1"/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1349" name="Google Shape;1709;p70">
                <a:extLst>
                  <a:ext uri="{FF2B5EF4-FFF2-40B4-BE49-F238E27FC236}">
                    <a16:creationId xmlns:a16="http://schemas.microsoft.com/office/drawing/2014/main" id="{22DC4EC2-ADFA-38FC-EB76-7282B2FBA7C1}"/>
                  </a:ext>
                </a:extLst>
              </p:cNvPr>
              <p:cNvSpPr/>
              <p:nvPr/>
            </p:nvSpPr>
            <p:spPr>
              <a:xfrm>
                <a:off x="6018250" y="4659225"/>
                <a:ext cx="61350" cy="61350"/>
              </a:xfrm>
              <a:custGeom>
                <a:avLst/>
                <a:gdLst/>
                <a:ahLst/>
                <a:cxnLst/>
                <a:rect l="l" t="t" r="r" b="b"/>
                <a:pathLst>
                  <a:path w="2454" h="2454" extrusionOk="0">
                    <a:moveTo>
                      <a:pt x="80" y="1"/>
                    </a:moveTo>
                    <a:lnTo>
                      <a:pt x="27" y="27"/>
                    </a:lnTo>
                    <a:lnTo>
                      <a:pt x="1" y="106"/>
                    </a:lnTo>
                    <a:lnTo>
                      <a:pt x="27" y="159"/>
                    </a:lnTo>
                    <a:lnTo>
                      <a:pt x="2269" y="2427"/>
                    </a:lnTo>
                    <a:lnTo>
                      <a:pt x="2348" y="2454"/>
                    </a:lnTo>
                    <a:lnTo>
                      <a:pt x="2401" y="2427"/>
                    </a:lnTo>
                    <a:lnTo>
                      <a:pt x="2454" y="2348"/>
                    </a:lnTo>
                    <a:lnTo>
                      <a:pt x="2401" y="2295"/>
                    </a:lnTo>
                    <a:lnTo>
                      <a:pt x="159" y="27"/>
                    </a:lnTo>
                    <a:lnTo>
                      <a:pt x="80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r" rtl="1"/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1350" name="Google Shape;1710;p70">
                <a:extLst>
                  <a:ext uri="{FF2B5EF4-FFF2-40B4-BE49-F238E27FC236}">
                    <a16:creationId xmlns:a16="http://schemas.microsoft.com/office/drawing/2014/main" id="{85CC30BC-CD47-7032-BAAA-E67CD46ECB23}"/>
                  </a:ext>
                </a:extLst>
              </p:cNvPr>
              <p:cNvSpPr/>
              <p:nvPr/>
            </p:nvSpPr>
            <p:spPr>
              <a:xfrm>
                <a:off x="6281350" y="4253050"/>
                <a:ext cx="43550" cy="43550"/>
              </a:xfrm>
              <a:custGeom>
                <a:avLst/>
                <a:gdLst/>
                <a:ahLst/>
                <a:cxnLst/>
                <a:rect l="l" t="t" r="r" b="b"/>
                <a:pathLst>
                  <a:path w="1742" h="1742" extrusionOk="0">
                    <a:moveTo>
                      <a:pt x="871" y="1"/>
                    </a:moveTo>
                    <a:lnTo>
                      <a:pt x="686" y="27"/>
                    </a:lnTo>
                    <a:lnTo>
                      <a:pt x="528" y="80"/>
                    </a:lnTo>
                    <a:lnTo>
                      <a:pt x="370" y="159"/>
                    </a:lnTo>
                    <a:lnTo>
                      <a:pt x="238" y="264"/>
                    </a:lnTo>
                    <a:lnTo>
                      <a:pt x="133" y="396"/>
                    </a:lnTo>
                    <a:lnTo>
                      <a:pt x="53" y="555"/>
                    </a:lnTo>
                    <a:lnTo>
                      <a:pt x="1" y="713"/>
                    </a:lnTo>
                    <a:lnTo>
                      <a:pt x="1" y="871"/>
                    </a:lnTo>
                    <a:lnTo>
                      <a:pt x="1" y="1056"/>
                    </a:lnTo>
                    <a:lnTo>
                      <a:pt x="53" y="1214"/>
                    </a:lnTo>
                    <a:lnTo>
                      <a:pt x="133" y="1372"/>
                    </a:lnTo>
                    <a:lnTo>
                      <a:pt x="238" y="1504"/>
                    </a:lnTo>
                    <a:lnTo>
                      <a:pt x="370" y="1610"/>
                    </a:lnTo>
                    <a:lnTo>
                      <a:pt x="528" y="1689"/>
                    </a:lnTo>
                    <a:lnTo>
                      <a:pt x="686" y="1741"/>
                    </a:lnTo>
                    <a:lnTo>
                      <a:pt x="1029" y="1741"/>
                    </a:lnTo>
                    <a:lnTo>
                      <a:pt x="1214" y="1689"/>
                    </a:lnTo>
                    <a:lnTo>
                      <a:pt x="1346" y="1610"/>
                    </a:lnTo>
                    <a:lnTo>
                      <a:pt x="1478" y="1504"/>
                    </a:lnTo>
                    <a:lnTo>
                      <a:pt x="1583" y="1372"/>
                    </a:lnTo>
                    <a:lnTo>
                      <a:pt x="1662" y="1214"/>
                    </a:lnTo>
                    <a:lnTo>
                      <a:pt x="1715" y="1056"/>
                    </a:lnTo>
                    <a:lnTo>
                      <a:pt x="1741" y="871"/>
                    </a:lnTo>
                    <a:lnTo>
                      <a:pt x="1715" y="713"/>
                    </a:lnTo>
                    <a:lnTo>
                      <a:pt x="1662" y="555"/>
                    </a:lnTo>
                    <a:lnTo>
                      <a:pt x="1583" y="396"/>
                    </a:lnTo>
                    <a:lnTo>
                      <a:pt x="1478" y="264"/>
                    </a:lnTo>
                    <a:lnTo>
                      <a:pt x="1346" y="159"/>
                    </a:lnTo>
                    <a:lnTo>
                      <a:pt x="1214" y="80"/>
                    </a:lnTo>
                    <a:lnTo>
                      <a:pt x="1029" y="27"/>
                    </a:lnTo>
                    <a:lnTo>
                      <a:pt x="871" y="1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r" rtl="1"/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1351" name="Google Shape;1711;p70">
                <a:extLst>
                  <a:ext uri="{FF2B5EF4-FFF2-40B4-BE49-F238E27FC236}">
                    <a16:creationId xmlns:a16="http://schemas.microsoft.com/office/drawing/2014/main" id="{425E59D4-FB2B-7DFD-122E-776C01045593}"/>
                  </a:ext>
                </a:extLst>
              </p:cNvPr>
              <p:cNvSpPr/>
              <p:nvPr/>
            </p:nvSpPr>
            <p:spPr>
              <a:xfrm>
                <a:off x="6964475" y="4373050"/>
                <a:ext cx="43550" cy="43550"/>
              </a:xfrm>
              <a:custGeom>
                <a:avLst/>
                <a:gdLst/>
                <a:ahLst/>
                <a:cxnLst/>
                <a:rect l="l" t="t" r="r" b="b"/>
                <a:pathLst>
                  <a:path w="1742" h="1742" extrusionOk="0">
                    <a:moveTo>
                      <a:pt x="871" y="1"/>
                    </a:moveTo>
                    <a:lnTo>
                      <a:pt x="713" y="27"/>
                    </a:lnTo>
                    <a:lnTo>
                      <a:pt x="554" y="80"/>
                    </a:lnTo>
                    <a:lnTo>
                      <a:pt x="396" y="159"/>
                    </a:lnTo>
                    <a:lnTo>
                      <a:pt x="264" y="265"/>
                    </a:lnTo>
                    <a:lnTo>
                      <a:pt x="159" y="397"/>
                    </a:lnTo>
                    <a:lnTo>
                      <a:pt x="80" y="528"/>
                    </a:lnTo>
                    <a:lnTo>
                      <a:pt x="27" y="713"/>
                    </a:lnTo>
                    <a:lnTo>
                      <a:pt x="0" y="871"/>
                    </a:lnTo>
                    <a:lnTo>
                      <a:pt x="27" y="1056"/>
                    </a:lnTo>
                    <a:lnTo>
                      <a:pt x="80" y="1214"/>
                    </a:lnTo>
                    <a:lnTo>
                      <a:pt x="159" y="1372"/>
                    </a:lnTo>
                    <a:lnTo>
                      <a:pt x="264" y="1504"/>
                    </a:lnTo>
                    <a:lnTo>
                      <a:pt x="396" y="1610"/>
                    </a:lnTo>
                    <a:lnTo>
                      <a:pt x="554" y="1689"/>
                    </a:lnTo>
                    <a:lnTo>
                      <a:pt x="713" y="1742"/>
                    </a:lnTo>
                    <a:lnTo>
                      <a:pt x="1055" y="1742"/>
                    </a:lnTo>
                    <a:lnTo>
                      <a:pt x="1214" y="1689"/>
                    </a:lnTo>
                    <a:lnTo>
                      <a:pt x="1372" y="1610"/>
                    </a:lnTo>
                    <a:lnTo>
                      <a:pt x="1504" y="1504"/>
                    </a:lnTo>
                    <a:lnTo>
                      <a:pt x="1609" y="1372"/>
                    </a:lnTo>
                    <a:lnTo>
                      <a:pt x="1688" y="1214"/>
                    </a:lnTo>
                    <a:lnTo>
                      <a:pt x="1741" y="1056"/>
                    </a:lnTo>
                    <a:lnTo>
                      <a:pt x="1741" y="871"/>
                    </a:lnTo>
                    <a:lnTo>
                      <a:pt x="1741" y="713"/>
                    </a:lnTo>
                    <a:lnTo>
                      <a:pt x="1688" y="528"/>
                    </a:lnTo>
                    <a:lnTo>
                      <a:pt x="1609" y="397"/>
                    </a:lnTo>
                    <a:lnTo>
                      <a:pt x="1504" y="265"/>
                    </a:lnTo>
                    <a:lnTo>
                      <a:pt x="1372" y="159"/>
                    </a:lnTo>
                    <a:lnTo>
                      <a:pt x="1214" y="80"/>
                    </a:lnTo>
                    <a:lnTo>
                      <a:pt x="1055" y="27"/>
                    </a:lnTo>
                    <a:lnTo>
                      <a:pt x="871" y="1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r" rtl="1"/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1352" name="Google Shape;1712;p70">
                <a:extLst>
                  <a:ext uri="{FF2B5EF4-FFF2-40B4-BE49-F238E27FC236}">
                    <a16:creationId xmlns:a16="http://schemas.microsoft.com/office/drawing/2014/main" id="{EAD1EF0D-BE73-AD48-9DE1-32C5ADA3DE68}"/>
                  </a:ext>
                </a:extLst>
              </p:cNvPr>
              <p:cNvSpPr/>
              <p:nvPr/>
            </p:nvSpPr>
            <p:spPr>
              <a:xfrm>
                <a:off x="6573450" y="4064475"/>
                <a:ext cx="43550" cy="43550"/>
              </a:xfrm>
              <a:custGeom>
                <a:avLst/>
                <a:gdLst/>
                <a:ahLst/>
                <a:cxnLst/>
                <a:rect l="l" t="t" r="r" b="b"/>
                <a:pathLst>
                  <a:path w="1742" h="1742" extrusionOk="0">
                    <a:moveTo>
                      <a:pt x="871" y="0"/>
                    </a:moveTo>
                    <a:lnTo>
                      <a:pt x="713" y="27"/>
                    </a:lnTo>
                    <a:lnTo>
                      <a:pt x="528" y="79"/>
                    </a:lnTo>
                    <a:lnTo>
                      <a:pt x="397" y="159"/>
                    </a:lnTo>
                    <a:lnTo>
                      <a:pt x="265" y="264"/>
                    </a:lnTo>
                    <a:lnTo>
                      <a:pt x="159" y="370"/>
                    </a:lnTo>
                    <a:lnTo>
                      <a:pt x="80" y="528"/>
                    </a:lnTo>
                    <a:lnTo>
                      <a:pt x="27" y="686"/>
                    </a:lnTo>
                    <a:lnTo>
                      <a:pt x="1" y="871"/>
                    </a:lnTo>
                    <a:lnTo>
                      <a:pt x="27" y="1055"/>
                    </a:lnTo>
                    <a:lnTo>
                      <a:pt x="80" y="1214"/>
                    </a:lnTo>
                    <a:lnTo>
                      <a:pt x="159" y="1345"/>
                    </a:lnTo>
                    <a:lnTo>
                      <a:pt x="265" y="1477"/>
                    </a:lnTo>
                    <a:lnTo>
                      <a:pt x="397" y="1583"/>
                    </a:lnTo>
                    <a:lnTo>
                      <a:pt x="528" y="1662"/>
                    </a:lnTo>
                    <a:lnTo>
                      <a:pt x="713" y="1715"/>
                    </a:lnTo>
                    <a:lnTo>
                      <a:pt x="871" y="1741"/>
                    </a:lnTo>
                    <a:lnTo>
                      <a:pt x="1056" y="1715"/>
                    </a:lnTo>
                    <a:lnTo>
                      <a:pt x="1214" y="1662"/>
                    </a:lnTo>
                    <a:lnTo>
                      <a:pt x="1372" y="1583"/>
                    </a:lnTo>
                    <a:lnTo>
                      <a:pt x="1478" y="1477"/>
                    </a:lnTo>
                    <a:lnTo>
                      <a:pt x="1610" y="1345"/>
                    </a:lnTo>
                    <a:lnTo>
                      <a:pt x="1689" y="1214"/>
                    </a:lnTo>
                    <a:lnTo>
                      <a:pt x="1715" y="1055"/>
                    </a:lnTo>
                    <a:lnTo>
                      <a:pt x="1742" y="871"/>
                    </a:lnTo>
                    <a:lnTo>
                      <a:pt x="1715" y="686"/>
                    </a:lnTo>
                    <a:lnTo>
                      <a:pt x="1689" y="528"/>
                    </a:lnTo>
                    <a:lnTo>
                      <a:pt x="1610" y="370"/>
                    </a:lnTo>
                    <a:lnTo>
                      <a:pt x="1478" y="264"/>
                    </a:lnTo>
                    <a:lnTo>
                      <a:pt x="1372" y="159"/>
                    </a:lnTo>
                    <a:lnTo>
                      <a:pt x="1214" y="79"/>
                    </a:lnTo>
                    <a:lnTo>
                      <a:pt x="1056" y="27"/>
                    </a:lnTo>
                    <a:lnTo>
                      <a:pt x="871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r" rtl="1"/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1353" name="Google Shape;1713;p70">
                <a:extLst>
                  <a:ext uri="{FF2B5EF4-FFF2-40B4-BE49-F238E27FC236}">
                    <a16:creationId xmlns:a16="http://schemas.microsoft.com/office/drawing/2014/main" id="{D495D78D-9D69-E09D-5712-694AF968429C}"/>
                  </a:ext>
                </a:extLst>
              </p:cNvPr>
              <p:cNvSpPr/>
              <p:nvPr/>
            </p:nvSpPr>
            <p:spPr>
              <a:xfrm>
                <a:off x="6742925" y="4926275"/>
                <a:ext cx="43550" cy="43550"/>
              </a:xfrm>
              <a:custGeom>
                <a:avLst/>
                <a:gdLst/>
                <a:ahLst/>
                <a:cxnLst/>
                <a:rect l="l" t="t" r="r" b="b"/>
                <a:pathLst>
                  <a:path w="1742" h="1742" extrusionOk="0">
                    <a:moveTo>
                      <a:pt x="871" y="1"/>
                    </a:moveTo>
                    <a:lnTo>
                      <a:pt x="686" y="27"/>
                    </a:lnTo>
                    <a:lnTo>
                      <a:pt x="528" y="54"/>
                    </a:lnTo>
                    <a:lnTo>
                      <a:pt x="370" y="133"/>
                    </a:lnTo>
                    <a:lnTo>
                      <a:pt x="264" y="238"/>
                    </a:lnTo>
                    <a:lnTo>
                      <a:pt x="159" y="370"/>
                    </a:lnTo>
                    <a:lnTo>
                      <a:pt x="79" y="528"/>
                    </a:lnTo>
                    <a:lnTo>
                      <a:pt x="27" y="687"/>
                    </a:lnTo>
                    <a:lnTo>
                      <a:pt x="0" y="871"/>
                    </a:lnTo>
                    <a:lnTo>
                      <a:pt x="27" y="1029"/>
                    </a:lnTo>
                    <a:lnTo>
                      <a:pt x="79" y="1214"/>
                    </a:lnTo>
                    <a:lnTo>
                      <a:pt x="159" y="1346"/>
                    </a:lnTo>
                    <a:lnTo>
                      <a:pt x="264" y="1478"/>
                    </a:lnTo>
                    <a:lnTo>
                      <a:pt x="370" y="1583"/>
                    </a:lnTo>
                    <a:lnTo>
                      <a:pt x="528" y="1662"/>
                    </a:lnTo>
                    <a:lnTo>
                      <a:pt x="686" y="1715"/>
                    </a:lnTo>
                    <a:lnTo>
                      <a:pt x="871" y="1742"/>
                    </a:lnTo>
                    <a:lnTo>
                      <a:pt x="1055" y="1715"/>
                    </a:lnTo>
                    <a:lnTo>
                      <a:pt x="1214" y="1662"/>
                    </a:lnTo>
                    <a:lnTo>
                      <a:pt x="1345" y="1583"/>
                    </a:lnTo>
                    <a:lnTo>
                      <a:pt x="1477" y="1478"/>
                    </a:lnTo>
                    <a:lnTo>
                      <a:pt x="1583" y="1346"/>
                    </a:lnTo>
                    <a:lnTo>
                      <a:pt x="1662" y="1214"/>
                    </a:lnTo>
                    <a:lnTo>
                      <a:pt x="1715" y="1029"/>
                    </a:lnTo>
                    <a:lnTo>
                      <a:pt x="1741" y="871"/>
                    </a:lnTo>
                    <a:lnTo>
                      <a:pt x="1715" y="687"/>
                    </a:lnTo>
                    <a:lnTo>
                      <a:pt x="1662" y="528"/>
                    </a:lnTo>
                    <a:lnTo>
                      <a:pt x="1583" y="370"/>
                    </a:lnTo>
                    <a:lnTo>
                      <a:pt x="1477" y="238"/>
                    </a:lnTo>
                    <a:lnTo>
                      <a:pt x="1345" y="133"/>
                    </a:lnTo>
                    <a:lnTo>
                      <a:pt x="1214" y="54"/>
                    </a:lnTo>
                    <a:lnTo>
                      <a:pt x="1055" y="27"/>
                    </a:lnTo>
                    <a:lnTo>
                      <a:pt x="871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r" rtl="1"/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1354" name="Google Shape;1714;p70">
                <a:extLst>
                  <a:ext uri="{FF2B5EF4-FFF2-40B4-BE49-F238E27FC236}">
                    <a16:creationId xmlns:a16="http://schemas.microsoft.com/office/drawing/2014/main" id="{C2EA2BAD-1D85-2AA5-A6E2-52FBF12A2905}"/>
                  </a:ext>
                </a:extLst>
              </p:cNvPr>
              <p:cNvSpPr/>
              <p:nvPr/>
            </p:nvSpPr>
            <p:spPr>
              <a:xfrm>
                <a:off x="6320925" y="4608450"/>
                <a:ext cx="42875" cy="43550"/>
              </a:xfrm>
              <a:custGeom>
                <a:avLst/>
                <a:gdLst/>
                <a:ahLst/>
                <a:cxnLst/>
                <a:rect l="l" t="t" r="r" b="b"/>
                <a:pathLst>
                  <a:path w="1715" h="1742" extrusionOk="0">
                    <a:moveTo>
                      <a:pt x="844" y="1"/>
                    </a:moveTo>
                    <a:lnTo>
                      <a:pt x="686" y="27"/>
                    </a:lnTo>
                    <a:lnTo>
                      <a:pt x="528" y="80"/>
                    </a:lnTo>
                    <a:lnTo>
                      <a:pt x="369" y="159"/>
                    </a:lnTo>
                    <a:lnTo>
                      <a:pt x="238" y="265"/>
                    </a:lnTo>
                    <a:lnTo>
                      <a:pt x="132" y="397"/>
                    </a:lnTo>
                    <a:lnTo>
                      <a:pt x="53" y="528"/>
                    </a:lnTo>
                    <a:lnTo>
                      <a:pt x="0" y="713"/>
                    </a:lnTo>
                    <a:lnTo>
                      <a:pt x="0" y="871"/>
                    </a:lnTo>
                    <a:lnTo>
                      <a:pt x="0" y="1056"/>
                    </a:lnTo>
                    <a:lnTo>
                      <a:pt x="53" y="1214"/>
                    </a:lnTo>
                    <a:lnTo>
                      <a:pt x="132" y="1372"/>
                    </a:lnTo>
                    <a:lnTo>
                      <a:pt x="238" y="1504"/>
                    </a:lnTo>
                    <a:lnTo>
                      <a:pt x="369" y="1610"/>
                    </a:lnTo>
                    <a:lnTo>
                      <a:pt x="528" y="1689"/>
                    </a:lnTo>
                    <a:lnTo>
                      <a:pt x="686" y="1742"/>
                    </a:lnTo>
                    <a:lnTo>
                      <a:pt x="1029" y="1742"/>
                    </a:lnTo>
                    <a:lnTo>
                      <a:pt x="1187" y="1689"/>
                    </a:lnTo>
                    <a:lnTo>
                      <a:pt x="1345" y="1610"/>
                    </a:lnTo>
                    <a:lnTo>
                      <a:pt x="1477" y="1504"/>
                    </a:lnTo>
                    <a:lnTo>
                      <a:pt x="1583" y="1372"/>
                    </a:lnTo>
                    <a:lnTo>
                      <a:pt x="1662" y="1214"/>
                    </a:lnTo>
                    <a:lnTo>
                      <a:pt x="1715" y="1056"/>
                    </a:lnTo>
                    <a:lnTo>
                      <a:pt x="1715" y="871"/>
                    </a:lnTo>
                    <a:lnTo>
                      <a:pt x="1715" y="713"/>
                    </a:lnTo>
                    <a:lnTo>
                      <a:pt x="1662" y="528"/>
                    </a:lnTo>
                    <a:lnTo>
                      <a:pt x="1583" y="397"/>
                    </a:lnTo>
                    <a:lnTo>
                      <a:pt x="1477" y="265"/>
                    </a:lnTo>
                    <a:lnTo>
                      <a:pt x="1345" y="159"/>
                    </a:lnTo>
                    <a:lnTo>
                      <a:pt x="1187" y="80"/>
                    </a:lnTo>
                    <a:lnTo>
                      <a:pt x="1029" y="27"/>
                    </a:lnTo>
                    <a:lnTo>
                      <a:pt x="844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r" rtl="1"/>
                <a:endParaRPr sz="3600">
                  <a:cs typeface="B Nazanin" panose="00000400000000000000" pitchFamily="2" charset="-78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31566110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b="-11777"/>
            </a:stretch>
          </a:blipFill>
        </p:spPr>
      </p:sp>
      <p:sp>
        <p:nvSpPr>
          <p:cNvPr id="3" name="TextBox 3"/>
          <p:cNvSpPr txBox="1"/>
          <p:nvPr/>
        </p:nvSpPr>
        <p:spPr>
          <a:xfrm>
            <a:off x="231136" y="3387663"/>
            <a:ext cx="7892002" cy="230832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lvl="0" algn="r" rtl="1">
              <a:lnSpc>
                <a:spcPts val="8959"/>
              </a:lnSpc>
            </a:pPr>
            <a:r>
              <a:rPr lang="fa-IR" sz="6399" dirty="0">
                <a:solidFill>
                  <a:srgbClr val="2C6E49"/>
                </a:solidFill>
                <a:latin typeface="Libre Baskerville"/>
                <a:cs typeface="B Nazanin" panose="00000400000000000000" pitchFamily="2" charset="-78"/>
              </a:rPr>
              <a:t>فونت های موجود در </a:t>
            </a:r>
          </a:p>
          <a:p>
            <a:pPr lvl="0" algn="r" rtl="1">
              <a:lnSpc>
                <a:spcPts val="8959"/>
              </a:lnSpc>
            </a:pPr>
            <a:r>
              <a:rPr lang="fa-IR" sz="6399" dirty="0">
                <a:solidFill>
                  <a:srgbClr val="2C6E49"/>
                </a:solidFill>
                <a:latin typeface="Libre Baskerville"/>
                <a:cs typeface="B Nazanin" panose="00000400000000000000" pitchFamily="2" charset="-78"/>
              </a:rPr>
              <a:t>این ارائه</a:t>
            </a:r>
            <a:endParaRPr lang="en-US" sz="6399" dirty="0">
              <a:solidFill>
                <a:srgbClr val="2C6E49"/>
              </a:solidFill>
              <a:latin typeface="Libre Baskerville"/>
              <a:cs typeface="B Nazanin" panose="00000400000000000000" pitchFamily="2" charset="-78"/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8833959" y="1616075"/>
            <a:ext cx="8625767" cy="5899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lvl="0" algn="r" rtl="1">
              <a:lnSpc>
                <a:spcPts val="4550"/>
              </a:lnSpc>
              <a:spcBef>
                <a:spcPct val="0"/>
              </a:spcBef>
            </a:pPr>
            <a:r>
              <a:rPr lang="fa-IR" sz="3500" dirty="0">
                <a:solidFill>
                  <a:srgbClr val="403F3F"/>
                </a:solidFill>
                <a:latin typeface="Libre Baskerville"/>
                <a:cs typeface="B Nazanin" panose="00000400000000000000" pitchFamily="2" charset="-78"/>
              </a:rPr>
              <a:t>این الگوی ارائه از فونت های رایگان زیر استفاده می کند:</a:t>
            </a:r>
            <a:endParaRPr lang="en-US" sz="3500" dirty="0">
              <a:solidFill>
                <a:srgbClr val="403F3F"/>
              </a:solidFill>
              <a:latin typeface="Libre Baskerville"/>
              <a:cs typeface="B Nazanin" panose="00000400000000000000" pitchFamily="2" charset="-78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8833959" y="3515964"/>
            <a:ext cx="8625767" cy="134652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539749" lvl="1" indent="-269875" algn="r" rtl="1">
              <a:lnSpc>
                <a:spcPts val="3499"/>
              </a:lnSpc>
              <a:buFont typeface="Arial"/>
              <a:buChar char="•"/>
            </a:pPr>
            <a:r>
              <a:rPr lang="fa-IR" sz="2499" dirty="0">
                <a:solidFill>
                  <a:srgbClr val="403F3F"/>
                </a:solidFill>
                <a:latin typeface="Libre Baskerville"/>
                <a:cs typeface="B Nazanin" panose="00000400000000000000" pitchFamily="2" charset="-78"/>
              </a:rPr>
              <a:t>عنوان: لیگ بسکرویل لیبره اسپارتان</a:t>
            </a:r>
          </a:p>
          <a:p>
            <a:pPr marL="539749" lvl="1" indent="-269875" algn="r" rtl="1">
              <a:lnSpc>
                <a:spcPts val="3499"/>
              </a:lnSpc>
              <a:buFont typeface="Arial"/>
              <a:buChar char="•"/>
            </a:pPr>
            <a:r>
              <a:rPr lang="fa-IR" sz="2499" dirty="0">
                <a:solidFill>
                  <a:srgbClr val="403F3F"/>
                </a:solidFill>
                <a:latin typeface="Libre Baskerville"/>
                <a:cs typeface="B Nazanin" panose="00000400000000000000" pitchFamily="2" charset="-78"/>
              </a:rPr>
              <a:t>سرفصل ها: لیگ لیبره باسکرویل اسپارتان</a:t>
            </a:r>
          </a:p>
          <a:p>
            <a:pPr marL="539749" lvl="1" indent="-269875" algn="r" rtl="1">
              <a:lnSpc>
                <a:spcPts val="3499"/>
              </a:lnSpc>
              <a:buFont typeface="Arial"/>
              <a:buChar char="•"/>
            </a:pPr>
            <a:r>
              <a:rPr lang="fa-IR" sz="2499" dirty="0">
                <a:solidFill>
                  <a:srgbClr val="403F3F"/>
                </a:solidFill>
                <a:latin typeface="Libre Baskerville"/>
                <a:cs typeface="B Nazanin" panose="00000400000000000000" pitchFamily="2" charset="-78"/>
              </a:rPr>
              <a:t>کپی بدنه: </a:t>
            </a:r>
            <a:r>
              <a:rPr lang="en-US" sz="2499" dirty="0">
                <a:solidFill>
                  <a:srgbClr val="403F3F"/>
                </a:solidFill>
                <a:latin typeface="Libre Baskerville"/>
                <a:cs typeface="B Nazanin" panose="00000400000000000000" pitchFamily="2" charset="-78"/>
              </a:rPr>
              <a:t>Libre Baskerville</a:t>
            </a:r>
            <a:endParaRPr lang="en-US" sz="2500" dirty="0">
              <a:solidFill>
                <a:srgbClr val="403F3F"/>
              </a:solidFill>
              <a:latin typeface="Libre Baskerville"/>
              <a:cs typeface="B Nazanin" panose="00000400000000000000" pitchFamily="2" charset="-78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8833959" y="5568253"/>
            <a:ext cx="8377315" cy="117981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lvl="0" algn="r" rtl="1">
              <a:lnSpc>
                <a:spcPts val="4550"/>
              </a:lnSpc>
              <a:spcBef>
                <a:spcPct val="0"/>
              </a:spcBef>
            </a:pPr>
            <a:r>
              <a:rPr lang="fa-IR" sz="3500" dirty="0">
                <a:solidFill>
                  <a:srgbClr val="403F3F"/>
                </a:solidFill>
                <a:latin typeface="Libre Baskerville"/>
                <a:cs typeface="B Nazanin" panose="00000400000000000000" pitchFamily="2" charset="-78"/>
              </a:rPr>
              <a:t>شما می توانید این فونت ها را به صورت آنلاین نیز پیدا کنید. طراحی مبارک!</a:t>
            </a:r>
            <a:endParaRPr lang="en-US" sz="3500" dirty="0">
              <a:solidFill>
                <a:srgbClr val="403F3F"/>
              </a:solidFill>
              <a:latin typeface="Libre Baskerville"/>
              <a:cs typeface="B Nazanin" panose="00000400000000000000" pitchFamily="2" charset="-78"/>
            </a:endParaRPr>
          </a:p>
        </p:txBody>
      </p:sp>
      <p:sp>
        <p:nvSpPr>
          <p:cNvPr id="7" name="AutoShape 7"/>
          <p:cNvSpPr/>
          <p:nvPr/>
        </p:nvSpPr>
        <p:spPr>
          <a:xfrm>
            <a:off x="8340845" y="-649912"/>
            <a:ext cx="25347" cy="11612150"/>
          </a:xfrm>
          <a:prstGeom prst="rect">
            <a:avLst/>
          </a:prstGeom>
          <a:solidFill>
            <a:srgbClr val="373737"/>
          </a:solidFill>
        </p:spPr>
      </p:sp>
      <p:sp>
        <p:nvSpPr>
          <p:cNvPr id="8" name="AutoShape 8"/>
          <p:cNvSpPr/>
          <p:nvPr/>
        </p:nvSpPr>
        <p:spPr>
          <a:xfrm>
            <a:off x="-761191" y="8066345"/>
            <a:ext cx="9102036" cy="2761179"/>
          </a:xfrm>
          <a:prstGeom prst="rect">
            <a:avLst/>
          </a:prstGeom>
          <a:solidFill>
            <a:srgbClr val="2C6E49"/>
          </a:solidFill>
        </p:spPr>
      </p:sp>
      <p:grpSp>
        <p:nvGrpSpPr>
          <p:cNvPr id="9" name="Group 9"/>
          <p:cNvGrpSpPr/>
          <p:nvPr/>
        </p:nvGrpSpPr>
        <p:grpSpPr>
          <a:xfrm>
            <a:off x="8366191" y="8066345"/>
            <a:ext cx="9921809" cy="2220655"/>
            <a:chOff x="0" y="0"/>
            <a:chExt cx="13229078" cy="2960873"/>
          </a:xfrm>
        </p:grpSpPr>
        <p:pic>
          <p:nvPicPr>
            <p:cNvPr id="10" name="Picture 10"/>
            <p:cNvPicPr>
              <a:picLocks noChangeAspect="1"/>
            </p:cNvPicPr>
            <p:nvPr/>
          </p:nvPicPr>
          <p:blipFill>
            <a:blip r:embed="rId3"/>
            <a:srcRect l="1118" r="1118"/>
            <a:stretch>
              <a:fillRect/>
            </a:stretch>
          </p:blipFill>
          <p:spPr>
            <a:xfrm>
              <a:off x="0" y="0"/>
              <a:ext cx="4341959" cy="2960873"/>
            </a:xfrm>
            <a:prstGeom prst="rect">
              <a:avLst/>
            </a:prstGeom>
          </p:spPr>
        </p:pic>
        <p:pic>
          <p:nvPicPr>
            <p:cNvPr id="11" name="Picture 11"/>
            <p:cNvPicPr>
              <a:picLocks noChangeAspect="1"/>
            </p:cNvPicPr>
            <p:nvPr/>
          </p:nvPicPr>
          <p:blipFill>
            <a:blip r:embed="rId4"/>
            <a:srcRect t="28199" b="28199"/>
            <a:stretch>
              <a:fillRect/>
            </a:stretch>
          </p:blipFill>
          <p:spPr>
            <a:xfrm>
              <a:off x="4443559" y="0"/>
              <a:ext cx="4341959" cy="2960873"/>
            </a:xfrm>
            <a:prstGeom prst="rect">
              <a:avLst/>
            </a:prstGeom>
          </p:spPr>
        </p:pic>
        <p:pic>
          <p:nvPicPr>
            <p:cNvPr id="12" name="Picture 12"/>
            <p:cNvPicPr>
              <a:picLocks noChangeAspect="1"/>
            </p:cNvPicPr>
            <p:nvPr/>
          </p:nvPicPr>
          <p:blipFill>
            <a:blip r:embed="rId5"/>
            <a:srcRect l="1118" r="1118"/>
            <a:stretch>
              <a:fillRect/>
            </a:stretch>
          </p:blipFill>
          <p:spPr>
            <a:xfrm>
              <a:off x="8887119" y="0"/>
              <a:ext cx="4341959" cy="2960873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EDD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Group 21">
            <a:extLst>
              <a:ext uri="{FF2B5EF4-FFF2-40B4-BE49-F238E27FC236}">
                <a16:creationId xmlns:a16="http://schemas.microsoft.com/office/drawing/2014/main" id="{6C208965-650A-416A-BAE5-507F0AF9CEA0}"/>
              </a:ext>
            </a:extLst>
          </p:cNvPr>
          <p:cNvGrpSpPr/>
          <p:nvPr/>
        </p:nvGrpSpPr>
        <p:grpSpPr>
          <a:xfrm>
            <a:off x="2008574" y="2508427"/>
            <a:ext cx="14270853" cy="6195119"/>
            <a:chOff x="1415983" y="2129484"/>
            <a:chExt cx="9513902" cy="4130079"/>
          </a:xfrm>
        </p:grpSpPr>
        <p:sp>
          <p:nvSpPr>
            <p:cNvPr id="5" name="Oval 4">
              <a:extLst>
                <a:ext uri="{FF2B5EF4-FFF2-40B4-BE49-F238E27FC236}">
                  <a16:creationId xmlns:a16="http://schemas.microsoft.com/office/drawing/2014/main" id="{A68C0409-C4CE-4FED-824A-99A41F102012}"/>
                </a:ext>
              </a:extLst>
            </p:cNvPr>
            <p:cNvSpPr/>
            <p:nvPr/>
          </p:nvSpPr>
          <p:spPr>
            <a:xfrm>
              <a:off x="4905693" y="2277340"/>
              <a:ext cx="593218" cy="593218"/>
            </a:xfrm>
            <a:prstGeom prst="ellipse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rtl="1"/>
              <a:r>
                <a:rPr lang="en-US" sz="3000" dirty="0">
                  <a:latin typeface="Georgia Pro" panose="02040802050405020203" pitchFamily="18" charset="0"/>
                  <a:ea typeface="Lato" panose="020F0502020204030203" pitchFamily="34" charset="0"/>
                  <a:cs typeface="B Nazanin" panose="00000400000000000000" pitchFamily="2" charset="-78"/>
                </a:rPr>
                <a:t>1</a:t>
              </a:r>
            </a:p>
          </p:txBody>
        </p:sp>
        <p:sp>
          <p:nvSpPr>
            <p:cNvPr id="6" name="Oval 5">
              <a:extLst>
                <a:ext uri="{FF2B5EF4-FFF2-40B4-BE49-F238E27FC236}">
                  <a16:creationId xmlns:a16="http://schemas.microsoft.com/office/drawing/2014/main" id="{B0B1C81B-8C01-4F0E-995A-45DF530DE873}"/>
                </a:ext>
              </a:extLst>
            </p:cNvPr>
            <p:cNvSpPr/>
            <p:nvPr/>
          </p:nvSpPr>
          <p:spPr>
            <a:xfrm>
              <a:off x="6883083" y="3225833"/>
              <a:ext cx="593218" cy="593218"/>
            </a:xfrm>
            <a:prstGeom prst="ellipse">
              <a:avLst/>
            </a:pr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rtl="1"/>
              <a:r>
                <a:rPr lang="en-US" sz="3000" dirty="0">
                  <a:latin typeface="Georgia Pro" panose="02040802050405020203" pitchFamily="18" charset="0"/>
                  <a:ea typeface="Lato" panose="020F0502020204030203" pitchFamily="34" charset="0"/>
                  <a:cs typeface="B Nazanin" panose="00000400000000000000" pitchFamily="2" charset="-78"/>
                </a:rPr>
                <a:t>2</a:t>
              </a:r>
            </a:p>
          </p:txBody>
        </p:sp>
        <p:sp>
          <p:nvSpPr>
            <p:cNvPr id="7" name="Oval 6">
              <a:extLst>
                <a:ext uri="{FF2B5EF4-FFF2-40B4-BE49-F238E27FC236}">
                  <a16:creationId xmlns:a16="http://schemas.microsoft.com/office/drawing/2014/main" id="{980D4155-F4A3-4017-9E07-1DD8932D61EB}"/>
                </a:ext>
              </a:extLst>
            </p:cNvPr>
            <p:cNvSpPr/>
            <p:nvPr/>
          </p:nvSpPr>
          <p:spPr>
            <a:xfrm>
              <a:off x="4905693" y="4472963"/>
              <a:ext cx="593218" cy="593218"/>
            </a:xfrm>
            <a:prstGeom prst="ellipse">
              <a:avLst/>
            </a:prstGeom>
            <a:solidFill>
              <a:schemeClr val="accent3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rtl="1"/>
              <a:r>
                <a:rPr lang="en-US" sz="3000" dirty="0">
                  <a:latin typeface="Georgia Pro" panose="02040802050405020203" pitchFamily="18" charset="0"/>
                  <a:ea typeface="Lato" panose="020F0502020204030203" pitchFamily="34" charset="0"/>
                  <a:cs typeface="B Nazanin" panose="00000400000000000000" pitchFamily="2" charset="-78"/>
                </a:rPr>
                <a:t>3</a:t>
              </a:r>
            </a:p>
          </p:txBody>
        </p:sp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C5927BAC-1286-40C3-BD0E-276C33910B8C}"/>
                </a:ext>
              </a:extLst>
            </p:cNvPr>
            <p:cNvSpPr/>
            <p:nvPr/>
          </p:nvSpPr>
          <p:spPr>
            <a:xfrm>
              <a:off x="6505893" y="5547383"/>
              <a:ext cx="593218" cy="593218"/>
            </a:xfrm>
            <a:prstGeom prst="ellipse">
              <a:avLst/>
            </a:prstGeom>
            <a:solidFill>
              <a:schemeClr val="accent4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rtl="1"/>
              <a:r>
                <a:rPr lang="en-US" sz="3000" dirty="0">
                  <a:latin typeface="Georgia Pro" panose="02040802050405020203" pitchFamily="18" charset="0"/>
                  <a:ea typeface="Lato" panose="020F0502020204030203" pitchFamily="34" charset="0"/>
                  <a:cs typeface="B Nazanin" panose="00000400000000000000" pitchFamily="2" charset="-78"/>
                </a:rPr>
                <a:t>4</a:t>
              </a:r>
            </a:p>
          </p:txBody>
        </p:sp>
        <p:grpSp>
          <p:nvGrpSpPr>
            <p:cNvPr id="21" name="Group 20">
              <a:extLst>
                <a:ext uri="{FF2B5EF4-FFF2-40B4-BE49-F238E27FC236}">
                  <a16:creationId xmlns:a16="http://schemas.microsoft.com/office/drawing/2014/main" id="{8365BE49-70CD-4B11-99A9-F6A2BD08AC99}"/>
                </a:ext>
              </a:extLst>
            </p:cNvPr>
            <p:cNvGrpSpPr/>
            <p:nvPr/>
          </p:nvGrpSpPr>
          <p:grpSpPr>
            <a:xfrm>
              <a:off x="1415983" y="2129484"/>
              <a:ext cx="9513902" cy="4130079"/>
              <a:chOff x="1415983" y="2129484"/>
              <a:chExt cx="9513902" cy="4130079"/>
            </a:xfrm>
          </p:grpSpPr>
          <p:grpSp>
            <p:nvGrpSpPr>
              <p:cNvPr id="9" name="Group 8">
                <a:extLst>
                  <a:ext uri="{FF2B5EF4-FFF2-40B4-BE49-F238E27FC236}">
                    <a16:creationId xmlns:a16="http://schemas.microsoft.com/office/drawing/2014/main" id="{D823F3EC-47CF-4BC0-B84D-C1E0F97933E0}"/>
                  </a:ext>
                </a:extLst>
              </p:cNvPr>
              <p:cNvGrpSpPr/>
              <p:nvPr/>
            </p:nvGrpSpPr>
            <p:grpSpPr>
              <a:xfrm>
                <a:off x="7597511" y="3087335"/>
                <a:ext cx="3332374" cy="853572"/>
                <a:chOff x="5034205" y="4843595"/>
                <a:chExt cx="6664748" cy="1707143"/>
              </a:xfrm>
            </p:grpSpPr>
            <p:sp>
              <p:nvSpPr>
                <p:cNvPr id="10" name="CuadroTexto 395">
                  <a:extLst>
                    <a:ext uri="{FF2B5EF4-FFF2-40B4-BE49-F238E27FC236}">
                      <a16:creationId xmlns:a16="http://schemas.microsoft.com/office/drawing/2014/main" id="{541C07B9-6BFE-40C3-A14F-FA5A83D1D469}"/>
                    </a:ext>
                  </a:extLst>
                </p:cNvPr>
                <p:cNvSpPr txBox="1"/>
                <p:nvPr/>
              </p:nvSpPr>
              <p:spPr>
                <a:xfrm>
                  <a:off x="7678705" y="4843595"/>
                  <a:ext cx="3589308" cy="55399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r" rtl="1"/>
                  <a:r>
                    <a:rPr lang="fa-IR" sz="2100" dirty="0">
                      <a:latin typeface="Georgia Pro" panose="02040802050405020203" pitchFamily="18" charset="0"/>
                      <a:ea typeface="Lato" panose="020F0502020204030203" pitchFamily="34" charset="0"/>
                      <a:cs typeface="B Nazanin" panose="00000400000000000000" pitchFamily="2" charset="-78"/>
                    </a:rPr>
                    <a:t>گردن</a:t>
                  </a:r>
                  <a:endParaRPr lang="en-US" sz="2100" dirty="0">
                    <a:latin typeface="Georgia Pro" panose="02040802050405020203" pitchFamily="18" charset="0"/>
                    <a:ea typeface="Lato" panose="020F0502020204030203" pitchFamily="34" charset="0"/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11" name="Rectangle 56">
                  <a:extLst>
                    <a:ext uri="{FF2B5EF4-FFF2-40B4-BE49-F238E27FC236}">
                      <a16:creationId xmlns:a16="http://schemas.microsoft.com/office/drawing/2014/main" id="{CD1CEB33-CCA4-47EB-8983-ABF9621F1E79}"/>
                    </a:ext>
                  </a:extLst>
                </p:cNvPr>
                <p:cNvSpPr/>
                <p:nvPr/>
              </p:nvSpPr>
              <p:spPr>
                <a:xfrm>
                  <a:off x="5034205" y="5565853"/>
                  <a:ext cx="6664748" cy="984885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r" rtl="1"/>
                  <a:r>
                    <a:rPr lang="en-GB" sz="2100" dirty="0">
                      <a:latin typeface="Georgia Pro Light" panose="02040302050405020303" pitchFamily="18" charset="0"/>
                      <a:cs typeface="B Nazanin" panose="00000400000000000000" pitchFamily="2" charset="-78"/>
                    </a:rPr>
                    <a:t>Lorem ipsum </a:t>
                  </a:r>
                  <a:r>
                    <a:rPr lang="fa-IR" sz="2100" dirty="0">
                      <a:latin typeface="Georgia Pro Light" panose="02040302050405020303" pitchFamily="18" charset="0"/>
                      <a:cs typeface="B Nazanin" panose="00000400000000000000" pitchFamily="2" charset="-78"/>
                    </a:rPr>
                    <a:t>به سادگی متن ساختگی صنعت چاپ و حروفچینی است.</a:t>
                  </a:r>
                  <a:endParaRPr lang="en-US" sz="2100" dirty="0">
                    <a:latin typeface="Georgia Pro Light" panose="02040302050405020303" pitchFamily="18" charset="0"/>
                    <a:cs typeface="B Nazanin" panose="00000400000000000000" pitchFamily="2" charset="-78"/>
                  </a:endParaRPr>
                </a:p>
              </p:txBody>
            </p:sp>
          </p:grpSp>
          <p:grpSp>
            <p:nvGrpSpPr>
              <p:cNvPr id="12" name="Group 11">
                <a:extLst>
                  <a:ext uri="{FF2B5EF4-FFF2-40B4-BE49-F238E27FC236}">
                    <a16:creationId xmlns:a16="http://schemas.microsoft.com/office/drawing/2014/main" id="{1F9989FD-70CE-4B31-BAA9-FCD652978F8D}"/>
                  </a:ext>
                </a:extLst>
              </p:cNvPr>
              <p:cNvGrpSpPr/>
              <p:nvPr/>
            </p:nvGrpSpPr>
            <p:grpSpPr>
              <a:xfrm>
                <a:off x="7254611" y="5387567"/>
                <a:ext cx="3332374" cy="871996"/>
                <a:chOff x="5034205" y="4806746"/>
                <a:chExt cx="6664748" cy="1743992"/>
              </a:xfrm>
            </p:grpSpPr>
            <p:sp>
              <p:nvSpPr>
                <p:cNvPr id="13" name="CuadroTexto 395">
                  <a:extLst>
                    <a:ext uri="{FF2B5EF4-FFF2-40B4-BE49-F238E27FC236}">
                      <a16:creationId xmlns:a16="http://schemas.microsoft.com/office/drawing/2014/main" id="{20D16D59-26CD-4196-B48C-8849A1C20801}"/>
                    </a:ext>
                  </a:extLst>
                </p:cNvPr>
                <p:cNvSpPr txBox="1"/>
                <p:nvPr/>
              </p:nvSpPr>
              <p:spPr>
                <a:xfrm>
                  <a:off x="7646050" y="4806746"/>
                  <a:ext cx="3589308" cy="55399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r" rtl="1"/>
                  <a:r>
                    <a:rPr lang="fa-IR" sz="2100" dirty="0">
                      <a:latin typeface="Georgia Pro" panose="02040802050405020203" pitchFamily="18" charset="0"/>
                      <a:ea typeface="Lato" panose="020F0502020204030203" pitchFamily="34" charset="0"/>
                      <a:cs typeface="B Nazanin" panose="00000400000000000000" pitchFamily="2" charset="-78"/>
                    </a:rPr>
                    <a:t>ریشه</a:t>
                  </a:r>
                  <a:r>
                    <a:rPr lang="en-US" sz="2100" dirty="0">
                      <a:latin typeface="Georgia Pro" panose="02040802050405020203" pitchFamily="18" charset="0"/>
                      <a:ea typeface="Lato" panose="020F0502020204030203" pitchFamily="34" charset="0"/>
                      <a:cs typeface="B Nazanin" panose="00000400000000000000" pitchFamily="2" charset="-78"/>
                    </a:rPr>
                    <a:t> 2</a:t>
                  </a:r>
                </a:p>
              </p:txBody>
            </p:sp>
            <p:sp>
              <p:nvSpPr>
                <p:cNvPr id="14" name="Rectangle 56">
                  <a:extLst>
                    <a:ext uri="{FF2B5EF4-FFF2-40B4-BE49-F238E27FC236}">
                      <a16:creationId xmlns:a16="http://schemas.microsoft.com/office/drawing/2014/main" id="{751A6E9F-3578-4748-977A-43A0D9836B39}"/>
                    </a:ext>
                  </a:extLst>
                </p:cNvPr>
                <p:cNvSpPr/>
                <p:nvPr/>
              </p:nvSpPr>
              <p:spPr>
                <a:xfrm>
                  <a:off x="5034205" y="5565853"/>
                  <a:ext cx="6664748" cy="984885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r" rtl="1"/>
                  <a:r>
                    <a:rPr lang="en-GB" sz="2100" dirty="0">
                      <a:latin typeface="Georgia Pro Light" panose="02040302050405020303" pitchFamily="18" charset="0"/>
                      <a:cs typeface="B Nazanin" panose="00000400000000000000" pitchFamily="2" charset="-78"/>
                    </a:rPr>
                    <a:t>Lorem ipsum </a:t>
                  </a:r>
                  <a:r>
                    <a:rPr lang="fa-IR" sz="2100" dirty="0">
                      <a:latin typeface="Georgia Pro Light" panose="02040302050405020303" pitchFamily="18" charset="0"/>
                      <a:cs typeface="B Nazanin" panose="00000400000000000000" pitchFamily="2" charset="-78"/>
                    </a:rPr>
                    <a:t>به سادگی متن ساختگی صنعت چاپ و حروفچینی است.</a:t>
                  </a:r>
                  <a:endParaRPr lang="en-US" sz="2100" dirty="0">
                    <a:latin typeface="Georgia Pro Light" panose="02040302050405020303" pitchFamily="18" charset="0"/>
                    <a:cs typeface="B Nazanin" panose="00000400000000000000" pitchFamily="2" charset="-78"/>
                  </a:endParaRPr>
                </a:p>
              </p:txBody>
            </p:sp>
          </p:grpSp>
          <p:grpSp>
            <p:nvGrpSpPr>
              <p:cNvPr id="15" name="Group 14">
                <a:extLst>
                  <a:ext uri="{FF2B5EF4-FFF2-40B4-BE49-F238E27FC236}">
                    <a16:creationId xmlns:a16="http://schemas.microsoft.com/office/drawing/2014/main" id="{04EE5E9A-D7F0-415A-B752-AFA3CB44E503}"/>
                  </a:ext>
                </a:extLst>
              </p:cNvPr>
              <p:cNvGrpSpPr/>
              <p:nvPr/>
            </p:nvGrpSpPr>
            <p:grpSpPr>
              <a:xfrm flipH="1">
                <a:off x="1432311" y="4366499"/>
                <a:ext cx="3332375" cy="821536"/>
                <a:chOff x="5034203" y="4907666"/>
                <a:chExt cx="6664750" cy="1643072"/>
              </a:xfrm>
            </p:grpSpPr>
            <p:sp>
              <p:nvSpPr>
                <p:cNvPr id="16" name="CuadroTexto 395">
                  <a:extLst>
                    <a:ext uri="{FF2B5EF4-FFF2-40B4-BE49-F238E27FC236}">
                      <a16:creationId xmlns:a16="http://schemas.microsoft.com/office/drawing/2014/main" id="{A2D9C7CE-32F0-40EF-B624-071BD2948EAB}"/>
                    </a:ext>
                  </a:extLst>
                </p:cNvPr>
                <p:cNvSpPr txBox="1"/>
                <p:nvPr/>
              </p:nvSpPr>
              <p:spPr>
                <a:xfrm>
                  <a:off x="5034203" y="4907666"/>
                  <a:ext cx="3589308" cy="55399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r" rtl="1"/>
                  <a:r>
                    <a:rPr lang="fa-IR" sz="2100" dirty="0">
                      <a:latin typeface="Georgia Pro" panose="02040802050405020203" pitchFamily="18" charset="0"/>
                      <a:ea typeface="Lato" panose="020F0502020204030203" pitchFamily="34" charset="0"/>
                      <a:cs typeface="B Nazanin" panose="00000400000000000000" pitchFamily="2" charset="-78"/>
                    </a:rPr>
                    <a:t>ریشه</a:t>
                  </a:r>
                  <a:r>
                    <a:rPr lang="en-US" sz="2100" dirty="0">
                      <a:latin typeface="Georgia Pro" panose="02040802050405020203" pitchFamily="18" charset="0"/>
                      <a:ea typeface="Lato" panose="020F0502020204030203" pitchFamily="34" charset="0"/>
                      <a:cs typeface="B Nazanin" panose="00000400000000000000" pitchFamily="2" charset="-78"/>
                    </a:rPr>
                    <a:t> 1</a:t>
                  </a:r>
                </a:p>
              </p:txBody>
            </p:sp>
            <p:sp>
              <p:nvSpPr>
                <p:cNvPr id="17" name="Rectangle 56">
                  <a:extLst>
                    <a:ext uri="{FF2B5EF4-FFF2-40B4-BE49-F238E27FC236}">
                      <a16:creationId xmlns:a16="http://schemas.microsoft.com/office/drawing/2014/main" id="{C38FD80F-D656-49F7-BAA0-039B8E27C617}"/>
                    </a:ext>
                  </a:extLst>
                </p:cNvPr>
                <p:cNvSpPr/>
                <p:nvPr/>
              </p:nvSpPr>
              <p:spPr>
                <a:xfrm>
                  <a:off x="5034206" y="5565853"/>
                  <a:ext cx="6664747" cy="984885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r" rtl="1"/>
                  <a:r>
                    <a:rPr lang="en-GB" sz="2100" dirty="0">
                      <a:latin typeface="Georgia Pro Light" panose="02040302050405020303" pitchFamily="18" charset="0"/>
                      <a:cs typeface="B Nazanin" panose="00000400000000000000" pitchFamily="2" charset="-78"/>
                    </a:rPr>
                    <a:t>Lorem ipsum </a:t>
                  </a:r>
                  <a:r>
                    <a:rPr lang="fa-IR" sz="2100" dirty="0">
                      <a:latin typeface="Georgia Pro Light" panose="02040302050405020303" pitchFamily="18" charset="0"/>
                      <a:cs typeface="B Nazanin" panose="00000400000000000000" pitchFamily="2" charset="-78"/>
                    </a:rPr>
                    <a:t>به سادگی متن ساختگی صنعت چاپ و حروفچینی است.</a:t>
                  </a:r>
                  <a:endParaRPr lang="en-US" sz="2100" dirty="0">
                    <a:latin typeface="Georgia Pro Light" panose="02040302050405020303" pitchFamily="18" charset="0"/>
                    <a:cs typeface="B Nazanin" panose="00000400000000000000" pitchFamily="2" charset="-78"/>
                  </a:endParaRPr>
                </a:p>
              </p:txBody>
            </p:sp>
          </p:grpSp>
          <p:grpSp>
            <p:nvGrpSpPr>
              <p:cNvPr id="18" name="Group 17">
                <a:extLst>
                  <a:ext uri="{FF2B5EF4-FFF2-40B4-BE49-F238E27FC236}">
                    <a16:creationId xmlns:a16="http://schemas.microsoft.com/office/drawing/2014/main" id="{188D3DC6-0452-4A70-BD7E-4631DB4B212B}"/>
                  </a:ext>
                </a:extLst>
              </p:cNvPr>
              <p:cNvGrpSpPr/>
              <p:nvPr/>
            </p:nvGrpSpPr>
            <p:grpSpPr>
              <a:xfrm flipH="1">
                <a:off x="1415983" y="2129484"/>
                <a:ext cx="3332375" cy="821536"/>
                <a:chOff x="5034203" y="4907666"/>
                <a:chExt cx="6664750" cy="1643072"/>
              </a:xfrm>
            </p:grpSpPr>
            <p:sp>
              <p:nvSpPr>
                <p:cNvPr id="19" name="CuadroTexto 395">
                  <a:extLst>
                    <a:ext uri="{FF2B5EF4-FFF2-40B4-BE49-F238E27FC236}">
                      <a16:creationId xmlns:a16="http://schemas.microsoft.com/office/drawing/2014/main" id="{19FC3BA6-9EF1-4692-AED1-4695CA3BE93A}"/>
                    </a:ext>
                  </a:extLst>
                </p:cNvPr>
                <p:cNvSpPr txBox="1"/>
                <p:nvPr/>
              </p:nvSpPr>
              <p:spPr>
                <a:xfrm>
                  <a:off x="5034203" y="4907666"/>
                  <a:ext cx="3589308" cy="55399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r" rtl="1"/>
                  <a:r>
                    <a:rPr lang="fa-IR" sz="2100" dirty="0">
                      <a:latin typeface="Georgia Pro" panose="02040802050405020203" pitchFamily="18" charset="0"/>
                      <a:ea typeface="Lato" panose="020F0502020204030203" pitchFamily="34" charset="0"/>
                      <a:cs typeface="B Nazanin" panose="00000400000000000000" pitchFamily="2" charset="-78"/>
                    </a:rPr>
                    <a:t>تاج پادشاهی</a:t>
                  </a:r>
                  <a:endParaRPr lang="en-US" sz="2100" dirty="0">
                    <a:latin typeface="Georgia Pro" panose="02040802050405020203" pitchFamily="18" charset="0"/>
                    <a:ea typeface="Lato" panose="020F0502020204030203" pitchFamily="34" charset="0"/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20" name="Rectangle 56">
                  <a:extLst>
                    <a:ext uri="{FF2B5EF4-FFF2-40B4-BE49-F238E27FC236}">
                      <a16:creationId xmlns:a16="http://schemas.microsoft.com/office/drawing/2014/main" id="{997A76A3-67D3-41D4-847B-50301A7E7360}"/>
                    </a:ext>
                  </a:extLst>
                </p:cNvPr>
                <p:cNvSpPr/>
                <p:nvPr/>
              </p:nvSpPr>
              <p:spPr>
                <a:xfrm>
                  <a:off x="5034206" y="5565853"/>
                  <a:ext cx="6664747" cy="984885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r" rtl="1"/>
                  <a:r>
                    <a:rPr lang="en-GB" sz="2100" dirty="0">
                      <a:latin typeface="Georgia Pro Light" panose="02040302050405020303" pitchFamily="18" charset="0"/>
                      <a:cs typeface="B Nazanin" panose="00000400000000000000" pitchFamily="2" charset="-78"/>
                    </a:rPr>
                    <a:t>Lorem ipsum </a:t>
                  </a:r>
                  <a:r>
                    <a:rPr lang="fa-IR" sz="2100" dirty="0">
                      <a:latin typeface="Georgia Pro Light" panose="02040302050405020303" pitchFamily="18" charset="0"/>
                      <a:cs typeface="B Nazanin" panose="00000400000000000000" pitchFamily="2" charset="-78"/>
                    </a:rPr>
                    <a:t>به سادگی متن ساختگی صنعت چاپ و حروفچینی است.</a:t>
                  </a:r>
                  <a:endParaRPr lang="en-US" sz="2100" dirty="0">
                    <a:latin typeface="Georgia Pro Light" panose="02040302050405020303" pitchFamily="18" charset="0"/>
                    <a:cs typeface="B Nazanin" panose="00000400000000000000" pitchFamily="2" charset="-78"/>
                  </a:endParaRPr>
                </a:p>
              </p:txBody>
            </p:sp>
          </p:grpSp>
        </p:grpSp>
      </p:grpSp>
      <p:sp>
        <p:nvSpPr>
          <p:cNvPr id="23" name="TextBox 22">
            <a:extLst>
              <a:ext uri="{FF2B5EF4-FFF2-40B4-BE49-F238E27FC236}">
                <a16:creationId xmlns:a16="http://schemas.microsoft.com/office/drawing/2014/main" id="{3AB8DF24-B72F-44E4-85A1-DC839B449FDA}"/>
              </a:ext>
            </a:extLst>
          </p:cNvPr>
          <p:cNvSpPr txBox="1"/>
          <p:nvPr/>
        </p:nvSpPr>
        <p:spPr>
          <a:xfrm>
            <a:off x="0" y="352167"/>
            <a:ext cx="18288000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4500" dirty="0">
                <a:latin typeface="Georgia" panose="02040502050405020303" pitchFamily="18" charset="0"/>
                <a:ea typeface="Cambria" panose="02040503050406030204" pitchFamily="18" charset="0"/>
                <a:cs typeface="B Nazanin" panose="00000400000000000000" pitchFamily="2" charset="-78"/>
              </a:rPr>
              <a:t>عنوان گیاه دارویی</a:t>
            </a:r>
            <a:endParaRPr lang="en-US" sz="4500" dirty="0">
              <a:latin typeface="Georgia" panose="02040502050405020303" pitchFamily="18" charset="0"/>
              <a:ea typeface="Cambria" panose="02040503050406030204" pitchFamily="18" charset="0"/>
              <a:cs typeface="B Nazanin" panose="00000400000000000000" pitchFamily="2" charset="-78"/>
            </a:endParaRPr>
          </a:p>
        </p:txBody>
      </p:sp>
      <p:pic>
        <p:nvPicPr>
          <p:cNvPr id="4" name="Imagen 8">
            <a:extLst>
              <a:ext uri="{FF2B5EF4-FFF2-40B4-BE49-F238E27FC236}">
                <a16:creationId xmlns:a16="http://schemas.microsoft.com/office/drawing/2014/main" id="{192774DA-3C02-5A9C-BC35-4FFF5B1BFCD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43402" y="3665837"/>
            <a:ext cx="3937464" cy="39374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549092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EDD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2D69D3ED-76C1-4832-9B00-A06E36611895}"/>
              </a:ext>
            </a:extLst>
          </p:cNvPr>
          <p:cNvSpPr/>
          <p:nvPr/>
        </p:nvSpPr>
        <p:spPr>
          <a:xfrm>
            <a:off x="1736839" y="1318853"/>
            <a:ext cx="15786629" cy="64633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 rtl="1"/>
            <a:r>
              <a:rPr lang="fa-IR" sz="2100" dirty="0">
                <a:solidFill>
                  <a:schemeClr val="tx1">
                    <a:lumMod val="50000"/>
                    <a:lumOff val="50000"/>
                  </a:schemeClr>
                </a:solidFill>
                <a:cs typeface="B Nazanin" panose="00000400000000000000" pitchFamily="2" charset="-78"/>
              </a:rPr>
              <a:t>مشتری بسیار مهم است، مشتری توسط مشتری دنبال خواهد شد. زیرا زمین پاک است و هیچ کس نمی خواهد آن را به آسانی زینت دهد. سس فردا با پیکان شلیک می شود. مهم نیست که چه، </a:t>
            </a:r>
            <a:r>
              <a:rPr lang="en-ID" sz="2100" dirty="0" err="1">
                <a:solidFill>
                  <a:schemeClr val="tx1">
                    <a:lumMod val="50000"/>
                    <a:lumOff val="50000"/>
                  </a:schemeClr>
                </a:solidFill>
                <a:cs typeface="B Nazanin" panose="00000400000000000000" pitchFamily="2" charset="-78"/>
              </a:rPr>
              <a:t>nibh</a:t>
            </a:r>
            <a:r>
              <a:rPr lang="en-ID" sz="2100" dirty="0">
                <a:solidFill>
                  <a:schemeClr val="tx1">
                    <a:lumMod val="50000"/>
                    <a:lumOff val="50000"/>
                  </a:schemeClr>
                </a:solidFill>
                <a:cs typeface="B Nazanin" panose="00000400000000000000" pitchFamily="2" charset="-78"/>
              </a:rPr>
              <a:t> </a:t>
            </a:r>
            <a:r>
              <a:rPr lang="en-ID" sz="2100" dirty="0" err="1">
                <a:solidFill>
                  <a:schemeClr val="tx1">
                    <a:lumMod val="50000"/>
                    <a:lumOff val="50000"/>
                  </a:schemeClr>
                </a:solidFill>
                <a:cs typeface="B Nazanin" panose="00000400000000000000" pitchFamily="2" charset="-78"/>
              </a:rPr>
              <a:t>sagittis</a:t>
            </a:r>
            <a:r>
              <a:rPr lang="en-ID" sz="2100" dirty="0">
                <a:solidFill>
                  <a:schemeClr val="tx1">
                    <a:lumMod val="50000"/>
                    <a:lumOff val="50000"/>
                  </a:schemeClr>
                </a:solidFill>
                <a:cs typeface="B Nazanin" panose="00000400000000000000" pitchFamily="2" charset="-78"/>
              </a:rPr>
              <a:t> </a:t>
            </a:r>
            <a:r>
              <a:rPr lang="en-ID" sz="2100" dirty="0" err="1">
                <a:solidFill>
                  <a:schemeClr val="tx1">
                    <a:lumMod val="50000"/>
                    <a:lumOff val="50000"/>
                  </a:schemeClr>
                </a:solidFill>
                <a:cs typeface="B Nazanin" panose="00000400000000000000" pitchFamily="2" charset="-78"/>
              </a:rPr>
              <a:t>tincidunt</a:t>
            </a:r>
            <a:r>
              <a:rPr lang="en-ID" sz="2100" dirty="0">
                <a:solidFill>
                  <a:schemeClr val="tx1">
                    <a:lumMod val="50000"/>
                    <a:lumOff val="50000"/>
                  </a:schemeClr>
                </a:solidFill>
                <a:cs typeface="B Nazanin" panose="00000400000000000000" pitchFamily="2" charset="-78"/>
              </a:rPr>
              <a:t> </a:t>
            </a:r>
            <a:r>
              <a:rPr lang="fa-IR" sz="2100" dirty="0">
                <a:solidFill>
                  <a:schemeClr val="tx1">
                    <a:lumMod val="50000"/>
                    <a:lumOff val="50000"/>
                  </a:schemeClr>
                </a:solidFill>
                <a:cs typeface="B Nazanin" panose="00000400000000000000" pitchFamily="2" charset="-78"/>
              </a:rPr>
              <a:t>چاپلوسی، هر </a:t>
            </a:r>
            <a:r>
              <a:rPr lang="en-ID" sz="2100" dirty="0" err="1">
                <a:solidFill>
                  <a:schemeClr val="tx1">
                    <a:lumMod val="50000"/>
                    <a:lumOff val="50000"/>
                  </a:schemeClr>
                </a:solidFill>
                <a:cs typeface="B Nazanin" panose="00000400000000000000" pitchFamily="2" charset="-78"/>
              </a:rPr>
              <a:t>sem</a:t>
            </a:r>
            <a:r>
              <a:rPr lang="en-ID" sz="2100" dirty="0">
                <a:solidFill>
                  <a:schemeClr val="tx1">
                    <a:lumMod val="50000"/>
                    <a:lumOff val="50000"/>
                  </a:schemeClr>
                </a:solidFill>
                <a:cs typeface="B Nazanin" panose="00000400000000000000" pitchFamily="2" charset="-78"/>
              </a:rPr>
              <a:t> </a:t>
            </a:r>
            <a:r>
              <a:rPr lang="en-ID" sz="2100" dirty="0" err="1">
                <a:solidFill>
                  <a:schemeClr val="tx1">
                    <a:lumMod val="50000"/>
                    <a:lumOff val="50000"/>
                  </a:schemeClr>
                </a:solidFill>
                <a:cs typeface="B Nazanin" panose="00000400000000000000" pitchFamily="2" charset="-78"/>
              </a:rPr>
              <a:t>venenatis</a:t>
            </a:r>
            <a:r>
              <a:rPr lang="en-ID" sz="2100" dirty="0">
                <a:solidFill>
                  <a:schemeClr val="tx1">
                    <a:lumMod val="50000"/>
                    <a:lumOff val="50000"/>
                  </a:schemeClr>
                </a:solidFill>
                <a:cs typeface="B Nazanin" panose="00000400000000000000" pitchFamily="2" charset="-78"/>
              </a:rPr>
              <a:t> </a:t>
            </a:r>
            <a:r>
              <a:rPr lang="en-ID" sz="2100" dirty="0" err="1">
                <a:solidFill>
                  <a:schemeClr val="tx1">
                    <a:lumMod val="50000"/>
                    <a:lumOff val="50000"/>
                  </a:schemeClr>
                </a:solidFill>
                <a:cs typeface="B Nazanin" panose="00000400000000000000" pitchFamily="2" charset="-78"/>
              </a:rPr>
              <a:t>turpis</a:t>
            </a:r>
            <a:r>
              <a:rPr lang="en-ID" sz="2100" dirty="0">
                <a:solidFill>
                  <a:schemeClr val="tx1">
                    <a:lumMod val="50000"/>
                    <a:lumOff val="50000"/>
                  </a:schemeClr>
                </a:solidFill>
                <a:cs typeface="B Nazanin" panose="00000400000000000000" pitchFamily="2" charset="-78"/>
              </a:rPr>
              <a:t>.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3C8DFB40-485C-4264-9997-E45DE95B0CEF}"/>
              </a:ext>
            </a:extLst>
          </p:cNvPr>
          <p:cNvSpPr txBox="1"/>
          <p:nvPr/>
        </p:nvSpPr>
        <p:spPr>
          <a:xfrm>
            <a:off x="1736839" y="294335"/>
            <a:ext cx="15786629" cy="923330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r" rtl="1"/>
            <a:r>
              <a:rPr lang="fa-IR" sz="60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cs typeface="B Nazanin" panose="00000400000000000000" pitchFamily="2" charset="-78"/>
              </a:rPr>
              <a:t>ارائه زیست شناسی</a:t>
            </a:r>
            <a:endParaRPr lang="en-ID" sz="6000" dirty="0">
              <a:solidFill>
                <a:schemeClr val="tx1">
                  <a:lumMod val="50000"/>
                  <a:lumOff val="50000"/>
                </a:schemeClr>
              </a:solidFill>
              <a:latin typeface="+mj-lt"/>
              <a:cs typeface="B Nazanin" panose="00000400000000000000" pitchFamily="2" charset="-78"/>
            </a:endParaRPr>
          </a:p>
        </p:txBody>
      </p:sp>
      <p:sp>
        <p:nvSpPr>
          <p:cNvPr id="23" name="Date Placeholder 22">
            <a:extLst>
              <a:ext uri="{FF2B5EF4-FFF2-40B4-BE49-F238E27FC236}">
                <a16:creationId xmlns:a16="http://schemas.microsoft.com/office/drawing/2014/main" id="{BF73FD06-9615-4A02-929D-B2833C5710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r" rtl="1"/>
            <a:fld id="{3689D485-DD5C-49A0-B69E-100A0177D231}" type="datetime1">
              <a:rPr lang="en-ID" smtClean="0">
                <a:cs typeface="B Nazanin" panose="00000400000000000000" pitchFamily="2" charset="-78"/>
              </a:rPr>
              <a:pPr algn="r" rtl="1"/>
              <a:t>19/03/2024</a:t>
            </a:fld>
            <a:endParaRPr lang="en-ID">
              <a:cs typeface="B Nazanin" panose="00000400000000000000" pitchFamily="2" charset="-78"/>
            </a:endParaRPr>
          </a:p>
        </p:txBody>
      </p:sp>
      <p:sp>
        <p:nvSpPr>
          <p:cNvPr id="24" name="Slide Number Placeholder 23">
            <a:extLst>
              <a:ext uri="{FF2B5EF4-FFF2-40B4-BE49-F238E27FC236}">
                <a16:creationId xmlns:a16="http://schemas.microsoft.com/office/drawing/2014/main" id="{0080DD46-1C2C-451B-BC59-53AB4C7142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1"/>
            <a:fld id="{EBC375DF-874D-4327-B240-85E09413A3B3}" type="slidenum">
              <a:rPr lang="en-ID" smtClean="0">
                <a:cs typeface="B Nazanin" panose="00000400000000000000" pitchFamily="2" charset="-78"/>
              </a:rPr>
              <a:pPr algn="l" rtl="1"/>
              <a:t>44</a:t>
            </a:fld>
            <a:endParaRPr lang="en-ID">
              <a:cs typeface="B Nazanin" panose="00000400000000000000" pitchFamily="2" charset="-78"/>
            </a:endParaRPr>
          </a:p>
        </p:txBody>
      </p:sp>
      <p:sp>
        <p:nvSpPr>
          <p:cNvPr id="16" name="Freeform 1368">
            <a:extLst>
              <a:ext uri="{FF2B5EF4-FFF2-40B4-BE49-F238E27FC236}">
                <a16:creationId xmlns:a16="http://schemas.microsoft.com/office/drawing/2014/main" id="{A997F2E7-ACA0-4643-84FB-1B1DAD54ADD6}"/>
              </a:ext>
            </a:extLst>
          </p:cNvPr>
          <p:cNvSpPr>
            <a:spLocks noEditPoints="1"/>
          </p:cNvSpPr>
          <p:nvPr/>
        </p:nvSpPr>
        <p:spPr bwMode="auto">
          <a:xfrm>
            <a:off x="1736839" y="2736260"/>
            <a:ext cx="7680056" cy="6219420"/>
          </a:xfrm>
          <a:custGeom>
            <a:avLst/>
            <a:gdLst>
              <a:gd name="T0" fmla="*/ 328 w 813"/>
              <a:gd name="T1" fmla="*/ 205 h 662"/>
              <a:gd name="T2" fmla="*/ 332 w 813"/>
              <a:gd name="T3" fmla="*/ 196 h 662"/>
              <a:gd name="T4" fmla="*/ 482 w 813"/>
              <a:gd name="T5" fmla="*/ 29 h 662"/>
              <a:gd name="T6" fmla="*/ 482 w 813"/>
              <a:gd name="T7" fmla="*/ 201 h 662"/>
              <a:gd name="T8" fmla="*/ 610 w 813"/>
              <a:gd name="T9" fmla="*/ 361 h 662"/>
              <a:gd name="T10" fmla="*/ 809 w 813"/>
              <a:gd name="T11" fmla="*/ 562 h 662"/>
              <a:gd name="T12" fmla="*/ 653 w 813"/>
              <a:gd name="T13" fmla="*/ 367 h 662"/>
              <a:gd name="T14" fmla="*/ 511 w 813"/>
              <a:gd name="T15" fmla="*/ 191 h 662"/>
              <a:gd name="T16" fmla="*/ 542 w 813"/>
              <a:gd name="T17" fmla="*/ 29 h 662"/>
              <a:gd name="T18" fmla="*/ 553 w 813"/>
              <a:gd name="T19" fmla="*/ 26 h 662"/>
              <a:gd name="T20" fmla="*/ 558 w 813"/>
              <a:gd name="T21" fmla="*/ 15 h 662"/>
              <a:gd name="T22" fmla="*/ 553 w 813"/>
              <a:gd name="T23" fmla="*/ 5 h 662"/>
              <a:gd name="T24" fmla="*/ 542 w 813"/>
              <a:gd name="T25" fmla="*/ 0 h 662"/>
              <a:gd name="T26" fmla="*/ 316 w 813"/>
              <a:gd name="T27" fmla="*/ 0 h 662"/>
              <a:gd name="T28" fmla="*/ 265 w 813"/>
              <a:gd name="T29" fmla="*/ 1 h 662"/>
              <a:gd name="T30" fmla="*/ 258 w 813"/>
              <a:gd name="T31" fmla="*/ 9 h 662"/>
              <a:gd name="T32" fmla="*/ 258 w 813"/>
              <a:gd name="T33" fmla="*/ 21 h 662"/>
              <a:gd name="T34" fmla="*/ 265 w 813"/>
              <a:gd name="T35" fmla="*/ 29 h 662"/>
              <a:gd name="T36" fmla="*/ 301 w 813"/>
              <a:gd name="T37" fmla="*/ 29 h 662"/>
              <a:gd name="T38" fmla="*/ 161 w 813"/>
              <a:gd name="T39" fmla="*/ 367 h 662"/>
              <a:gd name="T40" fmla="*/ 161 w 813"/>
              <a:gd name="T41" fmla="*/ 367 h 662"/>
              <a:gd name="T42" fmla="*/ 1 w 813"/>
              <a:gd name="T43" fmla="*/ 567 h 662"/>
              <a:gd name="T44" fmla="*/ 1 w 813"/>
              <a:gd name="T45" fmla="*/ 581 h 662"/>
              <a:gd name="T46" fmla="*/ 5 w 813"/>
              <a:gd name="T47" fmla="*/ 598 h 662"/>
              <a:gd name="T48" fmla="*/ 11 w 813"/>
              <a:gd name="T49" fmla="*/ 615 h 662"/>
              <a:gd name="T50" fmla="*/ 21 w 813"/>
              <a:gd name="T51" fmla="*/ 629 h 662"/>
              <a:gd name="T52" fmla="*/ 33 w 813"/>
              <a:gd name="T53" fmla="*/ 641 h 662"/>
              <a:gd name="T54" fmla="*/ 48 w 813"/>
              <a:gd name="T55" fmla="*/ 651 h 662"/>
              <a:gd name="T56" fmla="*/ 65 w 813"/>
              <a:gd name="T57" fmla="*/ 657 h 662"/>
              <a:gd name="T58" fmla="*/ 82 w 813"/>
              <a:gd name="T59" fmla="*/ 661 h 662"/>
              <a:gd name="T60" fmla="*/ 723 w 813"/>
              <a:gd name="T61" fmla="*/ 662 h 662"/>
              <a:gd name="T62" fmla="*/ 741 w 813"/>
              <a:gd name="T63" fmla="*/ 659 h 662"/>
              <a:gd name="T64" fmla="*/ 758 w 813"/>
              <a:gd name="T65" fmla="*/ 655 h 662"/>
              <a:gd name="T66" fmla="*/ 774 w 813"/>
              <a:gd name="T67" fmla="*/ 646 h 662"/>
              <a:gd name="T68" fmla="*/ 787 w 813"/>
              <a:gd name="T69" fmla="*/ 635 h 662"/>
              <a:gd name="T70" fmla="*/ 798 w 813"/>
              <a:gd name="T71" fmla="*/ 622 h 662"/>
              <a:gd name="T72" fmla="*/ 805 w 813"/>
              <a:gd name="T73" fmla="*/ 607 h 662"/>
              <a:gd name="T74" fmla="*/ 811 w 813"/>
              <a:gd name="T75" fmla="*/ 590 h 662"/>
              <a:gd name="T76" fmla="*/ 813 w 813"/>
              <a:gd name="T77" fmla="*/ 571 h 662"/>
              <a:gd name="T78" fmla="*/ 809 w 813"/>
              <a:gd name="T79" fmla="*/ 562 h 6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813" h="662">
                <a:moveTo>
                  <a:pt x="203" y="361"/>
                </a:moveTo>
                <a:lnTo>
                  <a:pt x="328" y="205"/>
                </a:lnTo>
                <a:lnTo>
                  <a:pt x="331" y="201"/>
                </a:lnTo>
                <a:lnTo>
                  <a:pt x="332" y="196"/>
                </a:lnTo>
                <a:lnTo>
                  <a:pt x="332" y="29"/>
                </a:lnTo>
                <a:lnTo>
                  <a:pt x="482" y="29"/>
                </a:lnTo>
                <a:lnTo>
                  <a:pt x="482" y="196"/>
                </a:lnTo>
                <a:lnTo>
                  <a:pt x="482" y="201"/>
                </a:lnTo>
                <a:lnTo>
                  <a:pt x="485" y="205"/>
                </a:lnTo>
                <a:lnTo>
                  <a:pt x="610" y="361"/>
                </a:lnTo>
                <a:lnTo>
                  <a:pt x="203" y="361"/>
                </a:lnTo>
                <a:close/>
                <a:moveTo>
                  <a:pt x="809" y="562"/>
                </a:moveTo>
                <a:lnTo>
                  <a:pt x="653" y="367"/>
                </a:lnTo>
                <a:lnTo>
                  <a:pt x="653" y="367"/>
                </a:lnTo>
                <a:lnTo>
                  <a:pt x="653" y="367"/>
                </a:lnTo>
                <a:lnTo>
                  <a:pt x="511" y="191"/>
                </a:lnTo>
                <a:lnTo>
                  <a:pt x="511" y="29"/>
                </a:lnTo>
                <a:lnTo>
                  <a:pt x="542" y="29"/>
                </a:lnTo>
                <a:lnTo>
                  <a:pt x="548" y="29"/>
                </a:lnTo>
                <a:lnTo>
                  <a:pt x="553" y="26"/>
                </a:lnTo>
                <a:lnTo>
                  <a:pt x="556" y="21"/>
                </a:lnTo>
                <a:lnTo>
                  <a:pt x="558" y="15"/>
                </a:lnTo>
                <a:lnTo>
                  <a:pt x="556" y="9"/>
                </a:lnTo>
                <a:lnTo>
                  <a:pt x="553" y="5"/>
                </a:lnTo>
                <a:lnTo>
                  <a:pt x="548" y="1"/>
                </a:lnTo>
                <a:lnTo>
                  <a:pt x="542" y="0"/>
                </a:lnTo>
                <a:lnTo>
                  <a:pt x="497" y="0"/>
                </a:lnTo>
                <a:lnTo>
                  <a:pt x="316" y="0"/>
                </a:lnTo>
                <a:lnTo>
                  <a:pt x="271" y="0"/>
                </a:lnTo>
                <a:lnTo>
                  <a:pt x="265" y="1"/>
                </a:lnTo>
                <a:lnTo>
                  <a:pt x="261" y="5"/>
                </a:lnTo>
                <a:lnTo>
                  <a:pt x="258" y="9"/>
                </a:lnTo>
                <a:lnTo>
                  <a:pt x="256" y="15"/>
                </a:lnTo>
                <a:lnTo>
                  <a:pt x="258" y="21"/>
                </a:lnTo>
                <a:lnTo>
                  <a:pt x="261" y="26"/>
                </a:lnTo>
                <a:lnTo>
                  <a:pt x="265" y="29"/>
                </a:lnTo>
                <a:lnTo>
                  <a:pt x="271" y="29"/>
                </a:lnTo>
                <a:lnTo>
                  <a:pt x="301" y="29"/>
                </a:lnTo>
                <a:lnTo>
                  <a:pt x="301" y="191"/>
                </a:lnTo>
                <a:lnTo>
                  <a:pt x="161" y="367"/>
                </a:lnTo>
                <a:lnTo>
                  <a:pt x="161" y="367"/>
                </a:lnTo>
                <a:lnTo>
                  <a:pt x="161" y="367"/>
                </a:lnTo>
                <a:lnTo>
                  <a:pt x="4" y="562"/>
                </a:lnTo>
                <a:lnTo>
                  <a:pt x="1" y="567"/>
                </a:lnTo>
                <a:lnTo>
                  <a:pt x="0" y="571"/>
                </a:lnTo>
                <a:lnTo>
                  <a:pt x="1" y="581"/>
                </a:lnTo>
                <a:lnTo>
                  <a:pt x="3" y="589"/>
                </a:lnTo>
                <a:lnTo>
                  <a:pt x="5" y="598"/>
                </a:lnTo>
                <a:lnTo>
                  <a:pt x="8" y="606"/>
                </a:lnTo>
                <a:lnTo>
                  <a:pt x="11" y="615"/>
                </a:lnTo>
                <a:lnTo>
                  <a:pt x="16" y="622"/>
                </a:lnTo>
                <a:lnTo>
                  <a:pt x="21" y="629"/>
                </a:lnTo>
                <a:lnTo>
                  <a:pt x="27" y="635"/>
                </a:lnTo>
                <a:lnTo>
                  <a:pt x="33" y="641"/>
                </a:lnTo>
                <a:lnTo>
                  <a:pt x="40" y="646"/>
                </a:lnTo>
                <a:lnTo>
                  <a:pt x="48" y="651"/>
                </a:lnTo>
                <a:lnTo>
                  <a:pt x="56" y="655"/>
                </a:lnTo>
                <a:lnTo>
                  <a:pt x="65" y="657"/>
                </a:lnTo>
                <a:lnTo>
                  <a:pt x="73" y="659"/>
                </a:lnTo>
                <a:lnTo>
                  <a:pt x="82" y="661"/>
                </a:lnTo>
                <a:lnTo>
                  <a:pt x="91" y="662"/>
                </a:lnTo>
                <a:lnTo>
                  <a:pt x="723" y="662"/>
                </a:lnTo>
                <a:lnTo>
                  <a:pt x="732" y="661"/>
                </a:lnTo>
                <a:lnTo>
                  <a:pt x="741" y="659"/>
                </a:lnTo>
                <a:lnTo>
                  <a:pt x="749" y="657"/>
                </a:lnTo>
                <a:lnTo>
                  <a:pt x="758" y="655"/>
                </a:lnTo>
                <a:lnTo>
                  <a:pt x="766" y="651"/>
                </a:lnTo>
                <a:lnTo>
                  <a:pt x="774" y="646"/>
                </a:lnTo>
                <a:lnTo>
                  <a:pt x="780" y="641"/>
                </a:lnTo>
                <a:lnTo>
                  <a:pt x="787" y="635"/>
                </a:lnTo>
                <a:lnTo>
                  <a:pt x="792" y="629"/>
                </a:lnTo>
                <a:lnTo>
                  <a:pt x="798" y="622"/>
                </a:lnTo>
                <a:lnTo>
                  <a:pt x="802" y="615"/>
                </a:lnTo>
                <a:lnTo>
                  <a:pt x="805" y="607"/>
                </a:lnTo>
                <a:lnTo>
                  <a:pt x="809" y="599"/>
                </a:lnTo>
                <a:lnTo>
                  <a:pt x="811" y="590"/>
                </a:lnTo>
                <a:lnTo>
                  <a:pt x="813" y="581"/>
                </a:lnTo>
                <a:lnTo>
                  <a:pt x="813" y="571"/>
                </a:lnTo>
                <a:lnTo>
                  <a:pt x="811" y="567"/>
                </a:lnTo>
                <a:lnTo>
                  <a:pt x="809" y="562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137160" tIns="68580" rIns="137160" bIns="6858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n-US" sz="2700">
              <a:cs typeface="B Nazanin" panose="00000400000000000000" pitchFamily="2" charset="-78"/>
            </a:endParaRP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7D2EF687-DA5B-4DB4-8877-1D45E11CE865}"/>
              </a:ext>
            </a:extLst>
          </p:cNvPr>
          <p:cNvSpPr/>
          <p:nvPr/>
        </p:nvSpPr>
        <p:spPr>
          <a:xfrm>
            <a:off x="10287692" y="3486267"/>
            <a:ext cx="646317" cy="646317"/>
          </a:xfrm>
          <a:prstGeom prst="ellipse">
            <a:avLst/>
          </a:prstGeom>
          <a:solidFill>
            <a:schemeClr val="tx2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ID" sz="2700">
              <a:cs typeface="B Nazanin" panose="00000400000000000000" pitchFamily="2" charset="-78"/>
            </a:endParaRPr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1E6C3102-7CF9-492D-A4D5-CF701A7079EC}"/>
              </a:ext>
            </a:extLst>
          </p:cNvPr>
          <p:cNvCxnSpPr>
            <a:cxnSpLocks/>
          </p:cNvCxnSpPr>
          <p:nvPr/>
        </p:nvCxnSpPr>
        <p:spPr>
          <a:xfrm>
            <a:off x="5576865" y="3809420"/>
            <a:ext cx="5033985" cy="0"/>
          </a:xfrm>
          <a:prstGeom prst="line">
            <a:avLst/>
          </a:prstGeom>
          <a:ln>
            <a:solidFill>
              <a:schemeClr val="accent4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Rectangle 27">
            <a:extLst>
              <a:ext uri="{FF2B5EF4-FFF2-40B4-BE49-F238E27FC236}">
                <a16:creationId xmlns:a16="http://schemas.microsoft.com/office/drawing/2014/main" id="{B89F6BFF-E1B3-4678-B2C3-B94186C34B77}"/>
              </a:ext>
            </a:extLst>
          </p:cNvPr>
          <p:cNvSpPr/>
          <p:nvPr/>
        </p:nvSpPr>
        <p:spPr>
          <a:xfrm>
            <a:off x="11151870" y="3486254"/>
            <a:ext cx="5173980" cy="646331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/>
          <a:p>
            <a:pPr algn="r" rtl="1"/>
            <a:r>
              <a:rPr lang="fa-IR" sz="21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مشتری بسیار مهم است، مشتری توسط مشتری دنبال خواهد شد.</a:t>
            </a:r>
            <a:endParaRPr lang="en-ID" sz="21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35" name="Oval 34">
            <a:extLst>
              <a:ext uri="{FF2B5EF4-FFF2-40B4-BE49-F238E27FC236}">
                <a16:creationId xmlns:a16="http://schemas.microsoft.com/office/drawing/2014/main" id="{7F7C5927-968B-4BE1-867A-5E88DC260A86}"/>
              </a:ext>
            </a:extLst>
          </p:cNvPr>
          <p:cNvSpPr/>
          <p:nvPr/>
        </p:nvSpPr>
        <p:spPr>
          <a:xfrm>
            <a:off x="10287692" y="4897578"/>
            <a:ext cx="646317" cy="646317"/>
          </a:xfrm>
          <a:prstGeom prst="ellipse">
            <a:avLst/>
          </a:prstGeom>
          <a:solidFill>
            <a:schemeClr val="tx2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ID" sz="2700">
              <a:cs typeface="B Nazanin" panose="00000400000000000000" pitchFamily="2" charset="-78"/>
            </a:endParaRPr>
          </a:p>
        </p:txBody>
      </p: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1C376792-EDF9-4DA8-B076-E562B2334C11}"/>
              </a:ext>
            </a:extLst>
          </p:cNvPr>
          <p:cNvCxnSpPr>
            <a:cxnSpLocks/>
          </p:cNvCxnSpPr>
          <p:nvPr/>
        </p:nvCxnSpPr>
        <p:spPr>
          <a:xfrm>
            <a:off x="5576865" y="5220744"/>
            <a:ext cx="5033985" cy="0"/>
          </a:xfrm>
          <a:prstGeom prst="line">
            <a:avLst/>
          </a:prstGeom>
          <a:ln>
            <a:solidFill>
              <a:schemeClr val="accent4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Rectangle 28">
            <a:extLst>
              <a:ext uri="{FF2B5EF4-FFF2-40B4-BE49-F238E27FC236}">
                <a16:creationId xmlns:a16="http://schemas.microsoft.com/office/drawing/2014/main" id="{88982088-EB19-4608-B035-D919ADEF4AED}"/>
              </a:ext>
            </a:extLst>
          </p:cNvPr>
          <p:cNvSpPr/>
          <p:nvPr/>
        </p:nvSpPr>
        <p:spPr>
          <a:xfrm>
            <a:off x="11151870" y="4897579"/>
            <a:ext cx="5173980" cy="646331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/>
          <a:p>
            <a:pPr algn="r" rtl="1"/>
            <a:r>
              <a:rPr lang="fa-IR" sz="21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مشتری بسیار مهم است، مشتری توسط مشتری دنبال خواهد شد.</a:t>
            </a:r>
            <a:endParaRPr lang="en-ID" sz="21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36" name="Oval 35">
            <a:extLst>
              <a:ext uri="{FF2B5EF4-FFF2-40B4-BE49-F238E27FC236}">
                <a16:creationId xmlns:a16="http://schemas.microsoft.com/office/drawing/2014/main" id="{90824F78-52F8-48BC-BCAA-BFE3877DD914}"/>
              </a:ext>
            </a:extLst>
          </p:cNvPr>
          <p:cNvSpPr/>
          <p:nvPr/>
        </p:nvSpPr>
        <p:spPr>
          <a:xfrm>
            <a:off x="10287692" y="6308903"/>
            <a:ext cx="646317" cy="646317"/>
          </a:xfrm>
          <a:prstGeom prst="ellipse">
            <a:avLst/>
          </a:prstGeom>
          <a:solidFill>
            <a:schemeClr val="tx2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ID" sz="2700">
              <a:cs typeface="B Nazanin" panose="00000400000000000000" pitchFamily="2" charset="-78"/>
            </a:endParaRPr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C7A0EBB0-75AF-426E-A7F9-5191551927F5}"/>
              </a:ext>
            </a:extLst>
          </p:cNvPr>
          <p:cNvCxnSpPr>
            <a:cxnSpLocks/>
          </p:cNvCxnSpPr>
          <p:nvPr/>
        </p:nvCxnSpPr>
        <p:spPr>
          <a:xfrm>
            <a:off x="5576865" y="6632072"/>
            <a:ext cx="5033985" cy="0"/>
          </a:xfrm>
          <a:prstGeom prst="line">
            <a:avLst/>
          </a:prstGeom>
          <a:ln>
            <a:solidFill>
              <a:schemeClr val="accent4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Rectangle 29">
            <a:extLst>
              <a:ext uri="{FF2B5EF4-FFF2-40B4-BE49-F238E27FC236}">
                <a16:creationId xmlns:a16="http://schemas.microsoft.com/office/drawing/2014/main" id="{EBFC258B-1293-4A92-8EB6-3C099E163E36}"/>
              </a:ext>
            </a:extLst>
          </p:cNvPr>
          <p:cNvSpPr/>
          <p:nvPr/>
        </p:nvSpPr>
        <p:spPr>
          <a:xfrm>
            <a:off x="11151870" y="6308906"/>
            <a:ext cx="5173980" cy="646331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/>
          <a:p>
            <a:pPr algn="r" rtl="1"/>
            <a:r>
              <a:rPr lang="fa-IR" sz="21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مشتری بسیار مهم است، مشتری توسط مشتری دنبال خواهد شد.</a:t>
            </a:r>
            <a:endParaRPr lang="en-ID" sz="21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39" name="Oval 38">
            <a:extLst>
              <a:ext uri="{FF2B5EF4-FFF2-40B4-BE49-F238E27FC236}">
                <a16:creationId xmlns:a16="http://schemas.microsoft.com/office/drawing/2014/main" id="{4B18D6A4-5556-4021-8E53-A0B77551A1B4}"/>
              </a:ext>
            </a:extLst>
          </p:cNvPr>
          <p:cNvSpPr/>
          <p:nvPr/>
        </p:nvSpPr>
        <p:spPr>
          <a:xfrm>
            <a:off x="10287692" y="7720232"/>
            <a:ext cx="646317" cy="646317"/>
          </a:xfrm>
          <a:prstGeom prst="ellipse">
            <a:avLst/>
          </a:prstGeom>
          <a:solidFill>
            <a:schemeClr val="tx2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ID" sz="2700">
              <a:cs typeface="B Nazanin" panose="00000400000000000000" pitchFamily="2" charset="-78"/>
            </a:endParaRP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FA8F0609-1172-411F-AA68-169551D36033}"/>
              </a:ext>
            </a:extLst>
          </p:cNvPr>
          <p:cNvCxnSpPr/>
          <p:nvPr/>
        </p:nvCxnSpPr>
        <p:spPr>
          <a:xfrm>
            <a:off x="5576865" y="8043402"/>
            <a:ext cx="5033985" cy="0"/>
          </a:xfrm>
          <a:prstGeom prst="line">
            <a:avLst/>
          </a:prstGeom>
          <a:ln>
            <a:solidFill>
              <a:schemeClr val="accent4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Rectangle 31">
            <a:extLst>
              <a:ext uri="{FF2B5EF4-FFF2-40B4-BE49-F238E27FC236}">
                <a16:creationId xmlns:a16="http://schemas.microsoft.com/office/drawing/2014/main" id="{60016CFB-9045-4E8D-88AA-E96712D498A0}"/>
              </a:ext>
            </a:extLst>
          </p:cNvPr>
          <p:cNvSpPr/>
          <p:nvPr/>
        </p:nvSpPr>
        <p:spPr>
          <a:xfrm>
            <a:off x="11151870" y="7720237"/>
            <a:ext cx="5173980" cy="646331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/>
          <a:p>
            <a:pPr algn="r" rtl="1"/>
            <a:r>
              <a:rPr lang="fa-IR" sz="21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مشتری بسیار مهم است، مشتری توسط مشتری دنبال خواهد شد.</a:t>
            </a:r>
            <a:endParaRPr lang="en-ID" sz="21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45354640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EDD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TextBox 138">
            <a:extLst>
              <a:ext uri="{FF2B5EF4-FFF2-40B4-BE49-F238E27FC236}">
                <a16:creationId xmlns:a16="http://schemas.microsoft.com/office/drawing/2014/main" id="{C9E1F255-778D-4B23-A595-130B805A104C}"/>
              </a:ext>
            </a:extLst>
          </p:cNvPr>
          <p:cNvSpPr txBox="1"/>
          <p:nvPr/>
        </p:nvSpPr>
        <p:spPr>
          <a:xfrm>
            <a:off x="0" y="385951"/>
            <a:ext cx="18288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4800" dirty="0">
                <a:solidFill>
                  <a:schemeClr val="tx1">
                    <a:lumMod val="95000"/>
                    <a:lumOff val="5000"/>
                  </a:schemeClr>
                </a:solidFill>
                <a:latin typeface="Georgia" panose="02040502050405020303" pitchFamily="18" charset="0"/>
                <a:cs typeface="B Nazanin" panose="00000400000000000000" pitchFamily="2" charset="-78"/>
              </a:rPr>
              <a:t>عنوان گیاه دارویی</a:t>
            </a:r>
            <a:endParaRPr lang="ko-KR" altLang="en-US" sz="4800" dirty="0">
              <a:solidFill>
                <a:schemeClr val="tx1">
                  <a:lumMod val="95000"/>
                  <a:lumOff val="5000"/>
                </a:schemeClr>
              </a:solidFill>
              <a:latin typeface="Georgia" panose="02040502050405020303" pitchFamily="18" charset="0"/>
              <a:cs typeface="B Nazanin" panose="00000400000000000000" pitchFamily="2" charset="-78"/>
            </a:endParaRPr>
          </a:p>
        </p:txBody>
      </p:sp>
      <p:grpSp>
        <p:nvGrpSpPr>
          <p:cNvPr id="144" name="Group 143">
            <a:extLst>
              <a:ext uri="{FF2B5EF4-FFF2-40B4-BE49-F238E27FC236}">
                <a16:creationId xmlns:a16="http://schemas.microsoft.com/office/drawing/2014/main" id="{1700C733-AB8C-4471-9520-17B9A0EC86F0}"/>
              </a:ext>
            </a:extLst>
          </p:cNvPr>
          <p:cNvGrpSpPr/>
          <p:nvPr/>
        </p:nvGrpSpPr>
        <p:grpSpPr>
          <a:xfrm>
            <a:off x="890154" y="3172705"/>
            <a:ext cx="16507692" cy="4551191"/>
            <a:chOff x="593436" y="1906961"/>
            <a:chExt cx="11005128" cy="3034127"/>
          </a:xfrm>
        </p:grpSpPr>
        <p:sp>
          <p:nvSpPr>
            <p:cNvPr id="5" name="Google Shape;18806;p64">
              <a:extLst>
                <a:ext uri="{FF2B5EF4-FFF2-40B4-BE49-F238E27FC236}">
                  <a16:creationId xmlns:a16="http://schemas.microsoft.com/office/drawing/2014/main" id="{C567D14D-7106-4515-B050-B1FC9F750F86}"/>
                </a:ext>
              </a:extLst>
            </p:cNvPr>
            <p:cNvSpPr/>
            <p:nvPr/>
          </p:nvSpPr>
          <p:spPr>
            <a:xfrm>
              <a:off x="593436" y="3732434"/>
              <a:ext cx="2518545" cy="617557"/>
            </a:xfrm>
            <a:prstGeom prst="roundRect">
              <a:avLst>
                <a:gd name="adj" fmla="val 50000"/>
              </a:avLst>
            </a:prstGeom>
            <a:solidFill>
              <a:srgbClr val="5D94E3"/>
            </a:solidFill>
            <a:ln>
              <a:noFill/>
            </a:ln>
          </p:spPr>
          <p:txBody>
            <a:bodyPr spcFirstLastPara="1" wrap="square" lIns="137138" tIns="137138" rIns="137138" bIns="137138" anchor="ctr" anchorCtr="0">
              <a:noAutofit/>
            </a:bodyPr>
            <a:lstStyle/>
            <a:p>
              <a:pPr algn="ctr" rtl="1"/>
              <a:r>
                <a:rPr lang="fa-IR" sz="2700" b="1" dirty="0">
                  <a:solidFill>
                    <a:schemeClr val="lt1"/>
                  </a:solidFill>
                  <a:latin typeface="Georgia" panose="02040502050405020303" pitchFamily="18" charset="0"/>
                  <a:ea typeface="Poppins ExtraBold"/>
                  <a:cs typeface="B Nazanin" panose="00000400000000000000" pitchFamily="2" charset="-78"/>
                  <a:sym typeface="Poppins ExtraBold"/>
                </a:rPr>
                <a:t>مرحله 1</a:t>
              </a:r>
              <a:endParaRPr sz="2700" b="1" dirty="0">
                <a:solidFill>
                  <a:schemeClr val="lt1"/>
                </a:solidFill>
                <a:latin typeface="Georgia Pro Cond" panose="02040506050405020303" pitchFamily="18" charset="0"/>
                <a:ea typeface="Poppins ExtraBold"/>
                <a:cs typeface="B Nazanin" panose="00000400000000000000" pitchFamily="2" charset="-78"/>
                <a:sym typeface="Poppins ExtraBold"/>
              </a:endParaRPr>
            </a:p>
          </p:txBody>
        </p:sp>
        <p:sp>
          <p:nvSpPr>
            <p:cNvPr id="7" name="Google Shape;18808;p64">
              <a:extLst>
                <a:ext uri="{FF2B5EF4-FFF2-40B4-BE49-F238E27FC236}">
                  <a16:creationId xmlns:a16="http://schemas.microsoft.com/office/drawing/2014/main" id="{A196B7F0-7C93-4EBD-8132-B8A58BA77604}"/>
                </a:ext>
              </a:extLst>
            </p:cNvPr>
            <p:cNvSpPr/>
            <p:nvPr/>
          </p:nvSpPr>
          <p:spPr>
            <a:xfrm>
              <a:off x="6251158" y="3732434"/>
              <a:ext cx="2518545" cy="617557"/>
            </a:xfrm>
            <a:prstGeom prst="roundRect">
              <a:avLst>
                <a:gd name="adj" fmla="val 50000"/>
              </a:avLst>
            </a:prstGeom>
            <a:solidFill>
              <a:srgbClr val="5D94E3"/>
            </a:solidFill>
            <a:ln>
              <a:noFill/>
            </a:ln>
          </p:spPr>
          <p:txBody>
            <a:bodyPr spcFirstLastPara="1" wrap="square" lIns="137138" tIns="137138" rIns="137138" bIns="137138" anchor="ctr" anchorCtr="0">
              <a:noAutofit/>
            </a:bodyPr>
            <a:lstStyle/>
            <a:p>
              <a:pPr algn="ctr" rtl="1"/>
              <a:r>
                <a:rPr lang="fa-IR" sz="2700" b="1" dirty="0">
                  <a:solidFill>
                    <a:schemeClr val="lt1"/>
                  </a:solidFill>
                  <a:latin typeface="Georgia" panose="02040502050405020303" pitchFamily="18" charset="0"/>
                  <a:ea typeface="Poppins ExtraBold"/>
                  <a:cs typeface="B Nazanin" panose="00000400000000000000" pitchFamily="2" charset="-78"/>
                  <a:sym typeface="Poppins ExtraBold"/>
                </a:rPr>
                <a:t>مرحله</a:t>
              </a:r>
              <a:r>
                <a:rPr lang="en" sz="2700" b="1" dirty="0">
                  <a:solidFill>
                    <a:schemeClr val="lt1"/>
                  </a:solidFill>
                  <a:latin typeface="Georgia" panose="02040502050405020303" pitchFamily="18" charset="0"/>
                  <a:ea typeface="Poppins ExtraBold"/>
                  <a:cs typeface="B Nazanin" panose="00000400000000000000" pitchFamily="2" charset="-78"/>
                  <a:sym typeface="Poppins ExtraBold"/>
                </a:rPr>
                <a:t> </a:t>
              </a:r>
              <a:r>
                <a:rPr lang="en" sz="2700" b="1" dirty="0">
                  <a:solidFill>
                    <a:schemeClr val="lt1"/>
                  </a:solidFill>
                  <a:latin typeface="Georgia Pro Cond" panose="02040506050405020303" pitchFamily="18" charset="0"/>
                  <a:cs typeface="B Nazanin" panose="00000400000000000000" pitchFamily="2" charset="-78"/>
                  <a:sym typeface="Poppins ExtraBold"/>
                </a:rPr>
                <a:t>3</a:t>
              </a:r>
              <a:endParaRPr sz="2700" b="1" dirty="0">
                <a:solidFill>
                  <a:schemeClr val="lt1"/>
                </a:solidFill>
                <a:latin typeface="Georgia Pro Cond" panose="02040506050405020303" pitchFamily="18" charset="0"/>
                <a:cs typeface="B Nazanin" panose="00000400000000000000" pitchFamily="2" charset="-78"/>
                <a:sym typeface="Poppins ExtraBold"/>
              </a:endParaRPr>
            </a:p>
          </p:txBody>
        </p:sp>
        <p:sp>
          <p:nvSpPr>
            <p:cNvPr id="9" name="Google Shape;18810;p64">
              <a:extLst>
                <a:ext uri="{FF2B5EF4-FFF2-40B4-BE49-F238E27FC236}">
                  <a16:creationId xmlns:a16="http://schemas.microsoft.com/office/drawing/2014/main" id="{F59CB31D-B636-4EDB-9C4C-4D0C7F59C4EB}"/>
                </a:ext>
              </a:extLst>
            </p:cNvPr>
            <p:cNvSpPr/>
            <p:nvPr/>
          </p:nvSpPr>
          <p:spPr>
            <a:xfrm>
              <a:off x="3422297" y="2505227"/>
              <a:ext cx="2518545" cy="617557"/>
            </a:xfrm>
            <a:prstGeom prst="roundRect">
              <a:avLst>
                <a:gd name="adj" fmla="val 50000"/>
              </a:avLst>
            </a:prstGeom>
            <a:solidFill>
              <a:srgbClr val="5D94E3"/>
            </a:solidFill>
            <a:ln>
              <a:noFill/>
            </a:ln>
          </p:spPr>
          <p:txBody>
            <a:bodyPr spcFirstLastPara="1" wrap="square" lIns="137138" tIns="137138" rIns="137138" bIns="137138" anchor="ctr" anchorCtr="0">
              <a:noAutofit/>
            </a:bodyPr>
            <a:lstStyle/>
            <a:p>
              <a:pPr algn="ctr" rtl="1"/>
              <a:r>
                <a:rPr lang="fa-IR" sz="2700" b="1" dirty="0">
                  <a:solidFill>
                    <a:schemeClr val="lt1"/>
                  </a:solidFill>
                  <a:latin typeface="Georgia" panose="02040502050405020303" pitchFamily="18" charset="0"/>
                  <a:ea typeface="Poppins ExtraBold"/>
                  <a:cs typeface="B Nazanin" panose="00000400000000000000" pitchFamily="2" charset="-78"/>
                  <a:sym typeface="Poppins ExtraBold"/>
                </a:rPr>
                <a:t>مرحله</a:t>
              </a:r>
              <a:r>
                <a:rPr lang="en" sz="2700" b="1" dirty="0">
                  <a:solidFill>
                    <a:schemeClr val="lt1"/>
                  </a:solidFill>
                  <a:latin typeface="Georgia" panose="02040502050405020303" pitchFamily="18" charset="0"/>
                  <a:ea typeface="Poppins ExtraBold"/>
                  <a:cs typeface="B Nazanin" panose="00000400000000000000" pitchFamily="2" charset="-78"/>
                  <a:sym typeface="Poppins ExtraBold"/>
                </a:rPr>
                <a:t> </a:t>
              </a:r>
              <a:r>
                <a:rPr lang="en" sz="2700" b="1" dirty="0">
                  <a:solidFill>
                    <a:schemeClr val="lt1"/>
                  </a:solidFill>
                  <a:latin typeface="Georgia Pro Cond" panose="02040506050405020303" pitchFamily="18" charset="0"/>
                  <a:cs typeface="B Nazanin" panose="00000400000000000000" pitchFamily="2" charset="-78"/>
                  <a:sym typeface="Poppins ExtraBold"/>
                </a:rPr>
                <a:t>2</a:t>
              </a:r>
              <a:endParaRPr sz="2700" b="1" dirty="0">
                <a:solidFill>
                  <a:schemeClr val="lt1"/>
                </a:solidFill>
                <a:latin typeface="Georgia Pro Cond" panose="02040506050405020303" pitchFamily="18" charset="0"/>
                <a:cs typeface="B Nazanin" panose="00000400000000000000" pitchFamily="2" charset="-78"/>
                <a:sym typeface="Poppins ExtraBold"/>
              </a:endParaRPr>
            </a:p>
          </p:txBody>
        </p:sp>
        <p:sp>
          <p:nvSpPr>
            <p:cNvPr id="11" name="Google Shape;18812;p64">
              <a:extLst>
                <a:ext uri="{FF2B5EF4-FFF2-40B4-BE49-F238E27FC236}">
                  <a16:creationId xmlns:a16="http://schemas.microsoft.com/office/drawing/2014/main" id="{BB5A23C8-C4B8-46D6-A3B5-5B315EA358FD}"/>
                </a:ext>
              </a:extLst>
            </p:cNvPr>
            <p:cNvSpPr/>
            <p:nvPr/>
          </p:nvSpPr>
          <p:spPr>
            <a:xfrm>
              <a:off x="9080019" y="2505227"/>
              <a:ext cx="2518545" cy="617557"/>
            </a:xfrm>
            <a:prstGeom prst="roundRect">
              <a:avLst>
                <a:gd name="adj" fmla="val 50000"/>
              </a:avLst>
            </a:prstGeom>
            <a:solidFill>
              <a:srgbClr val="5D94E3"/>
            </a:solidFill>
            <a:ln>
              <a:noFill/>
            </a:ln>
          </p:spPr>
          <p:txBody>
            <a:bodyPr spcFirstLastPara="1" wrap="square" lIns="137138" tIns="137138" rIns="137138" bIns="137138" anchor="ctr" anchorCtr="0">
              <a:noAutofit/>
            </a:bodyPr>
            <a:lstStyle/>
            <a:p>
              <a:pPr algn="ctr" rtl="1"/>
              <a:r>
                <a:rPr lang="fa-IR" sz="2700" b="1" dirty="0">
                  <a:solidFill>
                    <a:schemeClr val="lt1"/>
                  </a:solidFill>
                  <a:latin typeface="Georgia" panose="02040502050405020303" pitchFamily="18" charset="0"/>
                  <a:ea typeface="Poppins ExtraBold"/>
                  <a:cs typeface="B Nazanin" panose="00000400000000000000" pitchFamily="2" charset="-78"/>
                  <a:sym typeface="Poppins ExtraBold"/>
                </a:rPr>
                <a:t>مرحله</a:t>
              </a:r>
              <a:r>
                <a:rPr lang="en" sz="2700" b="1" dirty="0">
                  <a:solidFill>
                    <a:schemeClr val="lt1"/>
                  </a:solidFill>
                  <a:latin typeface="Georgia" panose="02040502050405020303" pitchFamily="18" charset="0"/>
                  <a:ea typeface="Poppins ExtraBold"/>
                  <a:cs typeface="B Nazanin" panose="00000400000000000000" pitchFamily="2" charset="-78"/>
                  <a:sym typeface="Poppins ExtraBold"/>
                </a:rPr>
                <a:t> </a:t>
              </a:r>
              <a:r>
                <a:rPr lang="en" sz="2700" b="1" dirty="0">
                  <a:solidFill>
                    <a:schemeClr val="lt1"/>
                  </a:solidFill>
                  <a:latin typeface="Georgia Pro Cond" panose="02040506050405020303" pitchFamily="18" charset="0"/>
                  <a:cs typeface="B Nazanin" panose="00000400000000000000" pitchFamily="2" charset="-78"/>
                  <a:sym typeface="Poppins ExtraBold"/>
                </a:rPr>
                <a:t>4</a:t>
              </a:r>
              <a:endParaRPr sz="2700" b="1" dirty="0">
                <a:solidFill>
                  <a:schemeClr val="lt1"/>
                </a:solidFill>
                <a:latin typeface="Georgia Pro Cond" panose="02040506050405020303" pitchFamily="18" charset="0"/>
                <a:cs typeface="B Nazanin" panose="00000400000000000000" pitchFamily="2" charset="-78"/>
                <a:sym typeface="Poppins ExtraBold"/>
              </a:endParaRPr>
            </a:p>
          </p:txBody>
        </p:sp>
        <p:cxnSp>
          <p:nvCxnSpPr>
            <p:cNvPr id="13" name="Google Shape;18814;p64">
              <a:extLst>
                <a:ext uri="{FF2B5EF4-FFF2-40B4-BE49-F238E27FC236}">
                  <a16:creationId xmlns:a16="http://schemas.microsoft.com/office/drawing/2014/main" id="{BB4755BB-F6A9-44BF-8F3F-45DA0E1EB2BA}"/>
                </a:ext>
              </a:extLst>
            </p:cNvPr>
            <p:cNvCxnSpPr>
              <a:stCxn id="5" idx="3"/>
              <a:endCxn id="9" idx="1"/>
            </p:cNvCxnSpPr>
            <p:nvPr/>
          </p:nvCxnSpPr>
          <p:spPr>
            <a:xfrm flipV="1">
              <a:off x="3111981" y="2814006"/>
              <a:ext cx="310316" cy="1227207"/>
            </a:xfrm>
            <a:prstGeom prst="curvedConnector3">
              <a:avLst>
                <a:gd name="adj1" fmla="val 50000"/>
              </a:avLst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oval" w="med" len="med"/>
              <a:tailEnd type="oval" w="med" len="med"/>
            </a:ln>
          </p:spPr>
        </p:cxnSp>
        <p:cxnSp>
          <p:nvCxnSpPr>
            <p:cNvPr id="14" name="Google Shape;18815;p64">
              <a:extLst>
                <a:ext uri="{FF2B5EF4-FFF2-40B4-BE49-F238E27FC236}">
                  <a16:creationId xmlns:a16="http://schemas.microsoft.com/office/drawing/2014/main" id="{B6C57F6A-FF09-475B-BA1C-8DB757AE16B9}"/>
                </a:ext>
              </a:extLst>
            </p:cNvPr>
            <p:cNvCxnSpPr>
              <a:stCxn id="9" idx="3"/>
              <a:endCxn id="7" idx="1"/>
            </p:cNvCxnSpPr>
            <p:nvPr/>
          </p:nvCxnSpPr>
          <p:spPr>
            <a:xfrm>
              <a:off x="5940842" y="2814006"/>
              <a:ext cx="310316" cy="1227207"/>
            </a:xfrm>
            <a:prstGeom prst="curvedConnector3">
              <a:avLst>
                <a:gd name="adj1" fmla="val 50000"/>
              </a:avLst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oval" w="med" len="med"/>
              <a:tailEnd type="oval" w="med" len="med"/>
            </a:ln>
          </p:spPr>
        </p:cxnSp>
        <p:cxnSp>
          <p:nvCxnSpPr>
            <p:cNvPr id="15" name="Google Shape;18816;p64">
              <a:extLst>
                <a:ext uri="{FF2B5EF4-FFF2-40B4-BE49-F238E27FC236}">
                  <a16:creationId xmlns:a16="http://schemas.microsoft.com/office/drawing/2014/main" id="{26B20E26-C0AE-4F6A-BC30-B555D644ADC5}"/>
                </a:ext>
              </a:extLst>
            </p:cNvPr>
            <p:cNvCxnSpPr>
              <a:stCxn id="7" idx="3"/>
              <a:endCxn id="11" idx="1"/>
            </p:cNvCxnSpPr>
            <p:nvPr/>
          </p:nvCxnSpPr>
          <p:spPr>
            <a:xfrm flipV="1">
              <a:off x="8769703" y="2814006"/>
              <a:ext cx="310316" cy="1227207"/>
            </a:xfrm>
            <a:prstGeom prst="curvedConnector3">
              <a:avLst>
                <a:gd name="adj1" fmla="val 50000"/>
              </a:avLst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oval" w="med" len="med"/>
              <a:tailEnd type="oval" w="med" len="med"/>
            </a:ln>
          </p:spPr>
        </p:cxnSp>
        <p:grpSp>
          <p:nvGrpSpPr>
            <p:cNvPr id="16" name="Google Shape;18817;p64">
              <a:extLst>
                <a:ext uri="{FF2B5EF4-FFF2-40B4-BE49-F238E27FC236}">
                  <a16:creationId xmlns:a16="http://schemas.microsoft.com/office/drawing/2014/main" id="{9798136A-F0F7-4D11-8556-EB3BFE35A179}"/>
                </a:ext>
              </a:extLst>
            </p:cNvPr>
            <p:cNvGrpSpPr/>
            <p:nvPr/>
          </p:nvGrpSpPr>
          <p:grpSpPr>
            <a:xfrm>
              <a:off x="9884109" y="3589712"/>
              <a:ext cx="910367" cy="910370"/>
              <a:chOff x="7161947" y="2963272"/>
              <a:chExt cx="621793" cy="621795"/>
            </a:xfrm>
          </p:grpSpPr>
          <p:sp>
            <p:nvSpPr>
              <p:cNvPr id="101" name="Google Shape;18818;p64">
                <a:extLst>
                  <a:ext uri="{FF2B5EF4-FFF2-40B4-BE49-F238E27FC236}">
                    <a16:creationId xmlns:a16="http://schemas.microsoft.com/office/drawing/2014/main" id="{AB829AFA-05E8-4C2F-8FE4-DA2701F4A069}"/>
                  </a:ext>
                </a:extLst>
              </p:cNvPr>
              <p:cNvSpPr/>
              <p:nvPr/>
            </p:nvSpPr>
            <p:spPr>
              <a:xfrm>
                <a:off x="7380632" y="2963272"/>
                <a:ext cx="184426" cy="80813"/>
              </a:xfrm>
              <a:custGeom>
                <a:avLst/>
                <a:gdLst/>
                <a:ahLst/>
                <a:cxnLst/>
                <a:rect l="l" t="t" r="r" b="b"/>
                <a:pathLst>
                  <a:path w="3073" h="1430" extrusionOk="0">
                    <a:moveTo>
                      <a:pt x="1263" y="1"/>
                    </a:moveTo>
                    <a:cubicBezTo>
                      <a:pt x="572" y="1"/>
                      <a:pt x="0" y="548"/>
                      <a:pt x="0" y="1263"/>
                    </a:cubicBezTo>
                    <a:lnTo>
                      <a:pt x="0" y="1406"/>
                    </a:lnTo>
                    <a:lnTo>
                      <a:pt x="3072" y="1430"/>
                    </a:lnTo>
                    <a:lnTo>
                      <a:pt x="3072" y="1263"/>
                    </a:lnTo>
                    <a:cubicBezTo>
                      <a:pt x="3072" y="548"/>
                      <a:pt x="2501" y="1"/>
                      <a:pt x="1810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137138" tIns="137138" rIns="137138" bIns="137138" anchor="ctr" anchorCtr="0">
                <a:noAutofit/>
              </a:bodyPr>
              <a:lstStyle/>
              <a:p>
                <a:pPr algn="r" rtl="1"/>
                <a:endParaRPr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102" name="Google Shape;18819;p64">
                <a:extLst>
                  <a:ext uri="{FF2B5EF4-FFF2-40B4-BE49-F238E27FC236}">
                    <a16:creationId xmlns:a16="http://schemas.microsoft.com/office/drawing/2014/main" id="{E9054B87-73A7-4E4E-A406-87066CB1B6AA}"/>
                  </a:ext>
                </a:extLst>
              </p:cNvPr>
              <p:cNvSpPr/>
              <p:nvPr/>
            </p:nvSpPr>
            <p:spPr>
              <a:xfrm>
                <a:off x="7453487" y="2963272"/>
                <a:ext cx="111568" cy="80813"/>
              </a:xfrm>
              <a:custGeom>
                <a:avLst/>
                <a:gdLst/>
                <a:ahLst/>
                <a:cxnLst/>
                <a:rect l="l" t="t" r="r" b="b"/>
                <a:pathLst>
                  <a:path w="1859" h="1430" extrusionOk="0">
                    <a:moveTo>
                      <a:pt x="1" y="1"/>
                    </a:moveTo>
                    <a:cubicBezTo>
                      <a:pt x="310" y="1"/>
                      <a:pt x="596" y="144"/>
                      <a:pt x="811" y="358"/>
                    </a:cubicBezTo>
                    <a:cubicBezTo>
                      <a:pt x="1049" y="596"/>
                      <a:pt x="1192" y="906"/>
                      <a:pt x="1192" y="1263"/>
                    </a:cubicBezTo>
                    <a:lnTo>
                      <a:pt x="1192" y="1430"/>
                    </a:lnTo>
                    <a:lnTo>
                      <a:pt x="1858" y="1430"/>
                    </a:lnTo>
                    <a:lnTo>
                      <a:pt x="1858" y="1263"/>
                    </a:lnTo>
                    <a:cubicBezTo>
                      <a:pt x="1858" y="906"/>
                      <a:pt x="1716" y="596"/>
                      <a:pt x="1477" y="358"/>
                    </a:cubicBezTo>
                    <a:cubicBezTo>
                      <a:pt x="1263" y="144"/>
                      <a:pt x="930" y="1"/>
                      <a:pt x="596" y="1"/>
                    </a:cubicBezTo>
                    <a:close/>
                  </a:path>
                </a:pathLst>
              </a:custGeom>
              <a:solidFill>
                <a:srgbClr val="15024C">
                  <a:alpha val="4460"/>
                </a:srgbClr>
              </a:solidFill>
              <a:ln>
                <a:noFill/>
              </a:ln>
            </p:spPr>
            <p:txBody>
              <a:bodyPr spcFirstLastPara="1" wrap="square" lIns="137138" tIns="137138" rIns="137138" bIns="137138" anchor="ctr" anchorCtr="0">
                <a:noAutofit/>
              </a:bodyPr>
              <a:lstStyle/>
              <a:p>
                <a:pPr algn="r" rtl="1"/>
                <a:endParaRPr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103" name="Google Shape;18820;p64">
                <a:extLst>
                  <a:ext uri="{FF2B5EF4-FFF2-40B4-BE49-F238E27FC236}">
                    <a16:creationId xmlns:a16="http://schemas.microsoft.com/office/drawing/2014/main" id="{65F9EA40-C3E5-4AA4-95C7-3A275DA7CB36}"/>
                  </a:ext>
                </a:extLst>
              </p:cNvPr>
              <p:cNvSpPr/>
              <p:nvPr/>
            </p:nvSpPr>
            <p:spPr>
              <a:xfrm>
                <a:off x="7201976" y="3402014"/>
                <a:ext cx="541755" cy="161174"/>
              </a:xfrm>
              <a:custGeom>
                <a:avLst/>
                <a:gdLst/>
                <a:ahLst/>
                <a:cxnLst/>
                <a:rect l="l" t="t" r="r" b="b"/>
                <a:pathLst>
                  <a:path w="9027" h="2852" extrusionOk="0">
                    <a:moveTo>
                      <a:pt x="1" y="0"/>
                    </a:moveTo>
                    <a:lnTo>
                      <a:pt x="1" y="2596"/>
                    </a:lnTo>
                    <a:cubicBezTo>
                      <a:pt x="1" y="2699"/>
                      <a:pt x="75" y="2777"/>
                      <a:pt x="161" y="2777"/>
                    </a:cubicBezTo>
                    <a:cubicBezTo>
                      <a:pt x="194" y="2777"/>
                      <a:pt x="229" y="2765"/>
                      <a:pt x="263" y="2739"/>
                    </a:cubicBezTo>
                    <a:lnTo>
                      <a:pt x="382" y="2667"/>
                    </a:lnTo>
                    <a:cubicBezTo>
                      <a:pt x="453" y="2608"/>
                      <a:pt x="542" y="2578"/>
                      <a:pt x="635" y="2578"/>
                    </a:cubicBezTo>
                    <a:cubicBezTo>
                      <a:pt x="727" y="2578"/>
                      <a:pt x="822" y="2608"/>
                      <a:pt x="906" y="2667"/>
                    </a:cubicBezTo>
                    <a:lnTo>
                      <a:pt x="1025" y="2763"/>
                    </a:lnTo>
                    <a:cubicBezTo>
                      <a:pt x="1096" y="2822"/>
                      <a:pt x="1185" y="2852"/>
                      <a:pt x="1278" y="2852"/>
                    </a:cubicBezTo>
                    <a:cubicBezTo>
                      <a:pt x="1370" y="2852"/>
                      <a:pt x="1465" y="2822"/>
                      <a:pt x="1548" y="2763"/>
                    </a:cubicBezTo>
                    <a:lnTo>
                      <a:pt x="1668" y="2667"/>
                    </a:lnTo>
                    <a:cubicBezTo>
                      <a:pt x="1751" y="2608"/>
                      <a:pt x="1840" y="2578"/>
                      <a:pt x="1930" y="2578"/>
                    </a:cubicBezTo>
                    <a:cubicBezTo>
                      <a:pt x="2019" y="2578"/>
                      <a:pt x="2108" y="2608"/>
                      <a:pt x="2191" y="2667"/>
                    </a:cubicBezTo>
                    <a:lnTo>
                      <a:pt x="2311" y="2763"/>
                    </a:lnTo>
                    <a:cubicBezTo>
                      <a:pt x="2394" y="2822"/>
                      <a:pt x="2489" y="2852"/>
                      <a:pt x="2581" y="2852"/>
                    </a:cubicBezTo>
                    <a:cubicBezTo>
                      <a:pt x="2674" y="2852"/>
                      <a:pt x="2763" y="2822"/>
                      <a:pt x="2834" y="2763"/>
                    </a:cubicBezTo>
                    <a:lnTo>
                      <a:pt x="2954" y="2667"/>
                    </a:lnTo>
                    <a:cubicBezTo>
                      <a:pt x="3037" y="2608"/>
                      <a:pt x="3132" y="2578"/>
                      <a:pt x="3224" y="2578"/>
                    </a:cubicBezTo>
                    <a:cubicBezTo>
                      <a:pt x="3317" y="2578"/>
                      <a:pt x="3406" y="2608"/>
                      <a:pt x="3477" y="2667"/>
                    </a:cubicBezTo>
                    <a:lnTo>
                      <a:pt x="3597" y="2763"/>
                    </a:lnTo>
                    <a:cubicBezTo>
                      <a:pt x="3680" y="2822"/>
                      <a:pt x="3775" y="2852"/>
                      <a:pt x="3867" y="2852"/>
                    </a:cubicBezTo>
                    <a:cubicBezTo>
                      <a:pt x="3960" y="2852"/>
                      <a:pt x="4049" y="2822"/>
                      <a:pt x="4120" y="2763"/>
                    </a:cubicBezTo>
                    <a:lnTo>
                      <a:pt x="4263" y="2667"/>
                    </a:lnTo>
                    <a:cubicBezTo>
                      <a:pt x="4335" y="2608"/>
                      <a:pt x="4424" y="2578"/>
                      <a:pt x="4513" y="2578"/>
                    </a:cubicBezTo>
                    <a:cubicBezTo>
                      <a:pt x="4603" y="2578"/>
                      <a:pt x="4692" y="2608"/>
                      <a:pt x="4763" y="2667"/>
                    </a:cubicBezTo>
                    <a:lnTo>
                      <a:pt x="4906" y="2763"/>
                    </a:lnTo>
                    <a:cubicBezTo>
                      <a:pt x="4978" y="2822"/>
                      <a:pt x="5067" y="2852"/>
                      <a:pt x="5159" y="2852"/>
                    </a:cubicBezTo>
                    <a:cubicBezTo>
                      <a:pt x="5252" y="2852"/>
                      <a:pt x="5347" y="2822"/>
                      <a:pt x="5430" y="2763"/>
                    </a:cubicBezTo>
                    <a:lnTo>
                      <a:pt x="5549" y="2667"/>
                    </a:lnTo>
                    <a:cubicBezTo>
                      <a:pt x="5621" y="2608"/>
                      <a:pt x="5710" y="2578"/>
                      <a:pt x="5802" y="2578"/>
                    </a:cubicBezTo>
                    <a:cubicBezTo>
                      <a:pt x="5895" y="2578"/>
                      <a:pt x="5990" y="2608"/>
                      <a:pt x="6073" y="2667"/>
                    </a:cubicBezTo>
                    <a:lnTo>
                      <a:pt x="6192" y="2763"/>
                    </a:lnTo>
                    <a:cubicBezTo>
                      <a:pt x="6264" y="2822"/>
                      <a:pt x="6353" y="2852"/>
                      <a:pt x="6445" y="2852"/>
                    </a:cubicBezTo>
                    <a:cubicBezTo>
                      <a:pt x="6538" y="2852"/>
                      <a:pt x="6633" y="2822"/>
                      <a:pt x="6716" y="2763"/>
                    </a:cubicBezTo>
                    <a:lnTo>
                      <a:pt x="6835" y="2667"/>
                    </a:lnTo>
                    <a:cubicBezTo>
                      <a:pt x="6919" y="2608"/>
                      <a:pt x="7008" y="2578"/>
                      <a:pt x="7097" y="2578"/>
                    </a:cubicBezTo>
                    <a:cubicBezTo>
                      <a:pt x="7187" y="2578"/>
                      <a:pt x="7276" y="2608"/>
                      <a:pt x="7359" y="2667"/>
                    </a:cubicBezTo>
                    <a:lnTo>
                      <a:pt x="7478" y="2763"/>
                    </a:lnTo>
                    <a:cubicBezTo>
                      <a:pt x="7562" y="2822"/>
                      <a:pt x="7657" y="2852"/>
                      <a:pt x="7749" y="2852"/>
                    </a:cubicBezTo>
                    <a:cubicBezTo>
                      <a:pt x="7841" y="2852"/>
                      <a:pt x="7931" y="2822"/>
                      <a:pt x="8002" y="2763"/>
                    </a:cubicBezTo>
                    <a:lnTo>
                      <a:pt x="8288" y="2548"/>
                    </a:lnTo>
                    <a:cubicBezTo>
                      <a:pt x="8324" y="2524"/>
                      <a:pt x="8359" y="2513"/>
                      <a:pt x="8395" y="2513"/>
                    </a:cubicBezTo>
                    <a:cubicBezTo>
                      <a:pt x="8431" y="2513"/>
                      <a:pt x="8467" y="2524"/>
                      <a:pt x="8502" y="2548"/>
                    </a:cubicBezTo>
                    <a:lnTo>
                      <a:pt x="8764" y="2739"/>
                    </a:lnTo>
                    <a:cubicBezTo>
                      <a:pt x="8798" y="2765"/>
                      <a:pt x="8833" y="2777"/>
                      <a:pt x="8866" y="2777"/>
                    </a:cubicBezTo>
                    <a:cubicBezTo>
                      <a:pt x="8952" y="2777"/>
                      <a:pt x="9026" y="2699"/>
                      <a:pt x="9026" y="2596"/>
                    </a:cubicBezTo>
                    <a:lnTo>
                      <a:pt x="9026" y="0"/>
                    </a:lnTo>
                    <a:close/>
                  </a:path>
                </a:pathLst>
              </a:custGeom>
              <a:solidFill>
                <a:srgbClr val="FFE077"/>
              </a:solidFill>
              <a:ln>
                <a:noFill/>
              </a:ln>
            </p:spPr>
            <p:txBody>
              <a:bodyPr spcFirstLastPara="1" wrap="square" lIns="137138" tIns="137138" rIns="137138" bIns="137138" anchor="ctr" anchorCtr="0">
                <a:noAutofit/>
              </a:bodyPr>
              <a:lstStyle/>
              <a:p>
                <a:pPr algn="r" rtl="1"/>
                <a:endParaRPr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104" name="Google Shape;18821;p64">
                <a:extLst>
                  <a:ext uri="{FF2B5EF4-FFF2-40B4-BE49-F238E27FC236}">
                    <a16:creationId xmlns:a16="http://schemas.microsoft.com/office/drawing/2014/main" id="{4847CF2B-F906-4693-8074-A6D7EE0CD0B0}"/>
                  </a:ext>
                </a:extLst>
              </p:cNvPr>
              <p:cNvSpPr/>
              <p:nvPr/>
            </p:nvSpPr>
            <p:spPr>
              <a:xfrm>
                <a:off x="7705058" y="3402014"/>
                <a:ext cx="38650" cy="156992"/>
              </a:xfrm>
              <a:custGeom>
                <a:avLst/>
                <a:gdLst/>
                <a:ahLst/>
                <a:cxnLst/>
                <a:rect l="l" t="t" r="r" b="b"/>
                <a:pathLst>
                  <a:path w="644" h="2778" extrusionOk="0">
                    <a:moveTo>
                      <a:pt x="0" y="0"/>
                    </a:moveTo>
                    <a:lnTo>
                      <a:pt x="0" y="2524"/>
                    </a:lnTo>
                    <a:cubicBezTo>
                      <a:pt x="24" y="2524"/>
                      <a:pt x="72" y="2524"/>
                      <a:pt x="119" y="2548"/>
                    </a:cubicBezTo>
                    <a:lnTo>
                      <a:pt x="381" y="2739"/>
                    </a:lnTo>
                    <a:cubicBezTo>
                      <a:pt x="415" y="2765"/>
                      <a:pt x="450" y="2777"/>
                      <a:pt x="483" y="2777"/>
                    </a:cubicBezTo>
                    <a:cubicBezTo>
                      <a:pt x="569" y="2777"/>
                      <a:pt x="643" y="2699"/>
                      <a:pt x="643" y="2596"/>
                    </a:cubicBezTo>
                    <a:lnTo>
                      <a:pt x="643" y="0"/>
                    </a:lnTo>
                    <a:close/>
                  </a:path>
                </a:pathLst>
              </a:custGeom>
              <a:solidFill>
                <a:srgbClr val="15024C">
                  <a:alpha val="4460"/>
                </a:srgbClr>
              </a:solidFill>
              <a:ln>
                <a:noFill/>
              </a:ln>
            </p:spPr>
            <p:txBody>
              <a:bodyPr spcFirstLastPara="1" wrap="square" lIns="137138" tIns="137138" rIns="137138" bIns="137138" anchor="ctr" anchorCtr="0">
                <a:noAutofit/>
              </a:bodyPr>
              <a:lstStyle/>
              <a:p>
                <a:pPr algn="r" rtl="1"/>
                <a:endParaRPr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105" name="Google Shape;18822;p64">
                <a:extLst>
                  <a:ext uri="{FF2B5EF4-FFF2-40B4-BE49-F238E27FC236}">
                    <a16:creationId xmlns:a16="http://schemas.microsoft.com/office/drawing/2014/main" id="{F2846FCC-EAED-4587-AFC2-AC30EDC8D8D5}"/>
                  </a:ext>
                </a:extLst>
              </p:cNvPr>
              <p:cNvSpPr/>
              <p:nvPr/>
            </p:nvSpPr>
            <p:spPr>
              <a:xfrm>
                <a:off x="7642165" y="3302387"/>
                <a:ext cx="141575" cy="109069"/>
              </a:xfrm>
              <a:custGeom>
                <a:avLst/>
                <a:gdLst/>
                <a:ahLst/>
                <a:cxnLst/>
                <a:rect l="l" t="t" r="r" b="b"/>
                <a:pathLst>
                  <a:path w="2359" h="1930" extrusionOk="0">
                    <a:moveTo>
                      <a:pt x="0" y="1"/>
                    </a:moveTo>
                    <a:lnTo>
                      <a:pt x="0" y="1930"/>
                    </a:lnTo>
                    <a:lnTo>
                      <a:pt x="1405" y="1930"/>
                    </a:lnTo>
                    <a:cubicBezTo>
                      <a:pt x="1929" y="1930"/>
                      <a:pt x="2358" y="1501"/>
                      <a:pt x="2358" y="953"/>
                    </a:cubicBezTo>
                    <a:cubicBezTo>
                      <a:pt x="2358" y="430"/>
                      <a:pt x="1929" y="1"/>
                      <a:pt x="1405" y="1"/>
                    </a:cubicBezTo>
                    <a:close/>
                  </a:path>
                </a:pathLst>
              </a:custGeom>
              <a:solidFill>
                <a:srgbClr val="FBBD80"/>
              </a:solidFill>
              <a:ln>
                <a:noFill/>
              </a:ln>
            </p:spPr>
            <p:txBody>
              <a:bodyPr spcFirstLastPara="1" wrap="square" lIns="137138" tIns="137138" rIns="137138" bIns="137138" anchor="ctr" anchorCtr="0">
                <a:noAutofit/>
              </a:bodyPr>
              <a:lstStyle/>
              <a:p>
                <a:pPr algn="r" rtl="1"/>
                <a:endParaRPr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106" name="Google Shape;18823;p64">
                <a:extLst>
                  <a:ext uri="{FF2B5EF4-FFF2-40B4-BE49-F238E27FC236}">
                    <a16:creationId xmlns:a16="http://schemas.microsoft.com/office/drawing/2014/main" id="{B5F3BAA3-D497-40CD-9606-CECFB8B3A2B9}"/>
                  </a:ext>
                </a:extLst>
              </p:cNvPr>
              <p:cNvSpPr/>
              <p:nvPr/>
            </p:nvSpPr>
            <p:spPr>
              <a:xfrm>
                <a:off x="7161947" y="3302387"/>
                <a:ext cx="115829" cy="109069"/>
              </a:xfrm>
              <a:custGeom>
                <a:avLst/>
                <a:gdLst/>
                <a:ahLst/>
                <a:cxnLst/>
                <a:rect l="l" t="t" r="r" b="b"/>
                <a:pathLst>
                  <a:path w="1930" h="1930" extrusionOk="0">
                    <a:moveTo>
                      <a:pt x="953" y="1"/>
                    </a:moveTo>
                    <a:cubicBezTo>
                      <a:pt x="429" y="1"/>
                      <a:pt x="1" y="430"/>
                      <a:pt x="1" y="953"/>
                    </a:cubicBezTo>
                    <a:cubicBezTo>
                      <a:pt x="1" y="1501"/>
                      <a:pt x="429" y="1930"/>
                      <a:pt x="953" y="1930"/>
                    </a:cubicBezTo>
                    <a:lnTo>
                      <a:pt x="1930" y="1930"/>
                    </a:lnTo>
                    <a:lnTo>
                      <a:pt x="1930" y="1"/>
                    </a:lnTo>
                    <a:close/>
                  </a:path>
                </a:pathLst>
              </a:custGeom>
              <a:solidFill>
                <a:srgbClr val="FBBD80"/>
              </a:solidFill>
              <a:ln>
                <a:noFill/>
              </a:ln>
            </p:spPr>
            <p:txBody>
              <a:bodyPr spcFirstLastPara="1" wrap="square" lIns="137138" tIns="137138" rIns="137138" bIns="137138" anchor="ctr" anchorCtr="0">
                <a:noAutofit/>
              </a:bodyPr>
              <a:lstStyle/>
              <a:p>
                <a:pPr algn="r" rtl="1"/>
                <a:endParaRPr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107" name="Google Shape;18824;p64">
                <a:extLst>
                  <a:ext uri="{FF2B5EF4-FFF2-40B4-BE49-F238E27FC236}">
                    <a16:creationId xmlns:a16="http://schemas.microsoft.com/office/drawing/2014/main" id="{97F08AFF-8564-4656-AADE-68D0245F052C}"/>
                  </a:ext>
                </a:extLst>
              </p:cNvPr>
              <p:cNvSpPr/>
              <p:nvPr/>
            </p:nvSpPr>
            <p:spPr>
              <a:xfrm>
                <a:off x="7250585" y="3227060"/>
                <a:ext cx="444531" cy="358007"/>
              </a:xfrm>
              <a:custGeom>
                <a:avLst/>
                <a:gdLst/>
                <a:ahLst/>
                <a:cxnLst/>
                <a:rect l="l" t="t" r="r" b="b"/>
                <a:pathLst>
                  <a:path w="7407" h="6335" extrusionOk="0">
                    <a:moveTo>
                      <a:pt x="0" y="0"/>
                    </a:moveTo>
                    <a:lnTo>
                      <a:pt x="0" y="2644"/>
                    </a:lnTo>
                    <a:cubicBezTo>
                      <a:pt x="0" y="4692"/>
                      <a:pt x="1667" y="6335"/>
                      <a:pt x="3715" y="6335"/>
                    </a:cubicBezTo>
                    <a:cubicBezTo>
                      <a:pt x="5740" y="6335"/>
                      <a:pt x="7407" y="4692"/>
                      <a:pt x="7407" y="2644"/>
                    </a:cubicBezTo>
                    <a:lnTo>
                      <a:pt x="7407" y="0"/>
                    </a:lnTo>
                    <a:close/>
                  </a:path>
                </a:pathLst>
              </a:custGeom>
              <a:solidFill>
                <a:srgbClr val="FFD18D"/>
              </a:solidFill>
              <a:ln>
                <a:noFill/>
              </a:ln>
            </p:spPr>
            <p:txBody>
              <a:bodyPr spcFirstLastPara="1" wrap="square" lIns="137138" tIns="137138" rIns="137138" bIns="137138" anchor="ctr" anchorCtr="0">
                <a:noAutofit/>
              </a:bodyPr>
              <a:lstStyle/>
              <a:p>
                <a:pPr algn="r" rtl="1"/>
                <a:endParaRPr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108" name="Google Shape;18825;p64">
                <a:extLst>
                  <a:ext uri="{FF2B5EF4-FFF2-40B4-BE49-F238E27FC236}">
                    <a16:creationId xmlns:a16="http://schemas.microsoft.com/office/drawing/2014/main" id="{E07A19BF-8C78-4EF5-966D-FA1C26B36182}"/>
                  </a:ext>
                </a:extLst>
              </p:cNvPr>
              <p:cNvSpPr/>
              <p:nvPr/>
            </p:nvSpPr>
            <p:spPr>
              <a:xfrm>
                <a:off x="7453487" y="3227060"/>
                <a:ext cx="241620" cy="358007"/>
              </a:xfrm>
              <a:custGeom>
                <a:avLst/>
                <a:gdLst/>
                <a:ahLst/>
                <a:cxnLst/>
                <a:rect l="l" t="t" r="r" b="b"/>
                <a:pathLst>
                  <a:path w="4026" h="6335" extrusionOk="0">
                    <a:moveTo>
                      <a:pt x="3359" y="0"/>
                    </a:moveTo>
                    <a:lnTo>
                      <a:pt x="3359" y="2644"/>
                    </a:lnTo>
                    <a:cubicBezTo>
                      <a:pt x="3359" y="3668"/>
                      <a:pt x="2954" y="4596"/>
                      <a:pt x="2263" y="5263"/>
                    </a:cubicBezTo>
                    <a:cubicBezTo>
                      <a:pt x="1668" y="5859"/>
                      <a:pt x="882" y="6240"/>
                      <a:pt x="1" y="6335"/>
                    </a:cubicBezTo>
                    <a:lnTo>
                      <a:pt x="310" y="6335"/>
                    </a:lnTo>
                    <a:cubicBezTo>
                      <a:pt x="1335" y="6335"/>
                      <a:pt x="2263" y="5930"/>
                      <a:pt x="2930" y="5263"/>
                    </a:cubicBezTo>
                    <a:cubicBezTo>
                      <a:pt x="3621" y="4596"/>
                      <a:pt x="4026" y="3668"/>
                      <a:pt x="4026" y="2644"/>
                    </a:cubicBezTo>
                    <a:lnTo>
                      <a:pt x="4026" y="0"/>
                    </a:lnTo>
                    <a:close/>
                  </a:path>
                </a:pathLst>
              </a:custGeom>
              <a:solidFill>
                <a:srgbClr val="15024C">
                  <a:alpha val="4460"/>
                </a:srgbClr>
              </a:solidFill>
              <a:ln>
                <a:noFill/>
              </a:ln>
            </p:spPr>
            <p:txBody>
              <a:bodyPr spcFirstLastPara="1" wrap="square" lIns="137138" tIns="137138" rIns="137138" bIns="137138" anchor="ctr" anchorCtr="0">
                <a:noAutofit/>
              </a:bodyPr>
              <a:lstStyle/>
              <a:p>
                <a:pPr algn="r" rtl="1"/>
                <a:endParaRPr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109" name="Google Shape;18826;p64">
                <a:extLst>
                  <a:ext uri="{FF2B5EF4-FFF2-40B4-BE49-F238E27FC236}">
                    <a16:creationId xmlns:a16="http://schemas.microsoft.com/office/drawing/2014/main" id="{51A68FFD-5145-457A-B84E-401DF2C07615}"/>
                  </a:ext>
                </a:extLst>
              </p:cNvPr>
              <p:cNvSpPr/>
              <p:nvPr/>
            </p:nvSpPr>
            <p:spPr>
              <a:xfrm>
                <a:off x="7201976" y="3035943"/>
                <a:ext cx="541755" cy="269226"/>
              </a:xfrm>
              <a:custGeom>
                <a:avLst/>
                <a:gdLst/>
                <a:ahLst/>
                <a:cxnLst/>
                <a:rect l="l" t="t" r="r" b="b"/>
                <a:pathLst>
                  <a:path w="9027" h="4764" extrusionOk="0">
                    <a:moveTo>
                      <a:pt x="3311" y="1"/>
                    </a:moveTo>
                    <a:cubicBezTo>
                      <a:pt x="1477" y="1"/>
                      <a:pt x="1" y="1477"/>
                      <a:pt x="1" y="3311"/>
                    </a:cubicBezTo>
                    <a:lnTo>
                      <a:pt x="1" y="4764"/>
                    </a:lnTo>
                    <a:cubicBezTo>
                      <a:pt x="96" y="4740"/>
                      <a:pt x="191" y="4716"/>
                      <a:pt x="286" y="4716"/>
                    </a:cubicBezTo>
                    <a:lnTo>
                      <a:pt x="1596" y="4716"/>
                    </a:lnTo>
                    <a:cubicBezTo>
                      <a:pt x="2215" y="4716"/>
                      <a:pt x="2715" y="4216"/>
                      <a:pt x="2715" y="3620"/>
                    </a:cubicBezTo>
                    <a:cubicBezTo>
                      <a:pt x="2715" y="3906"/>
                      <a:pt x="2834" y="4192"/>
                      <a:pt x="3025" y="4406"/>
                    </a:cubicBezTo>
                    <a:cubicBezTo>
                      <a:pt x="3239" y="4597"/>
                      <a:pt x="3501" y="4716"/>
                      <a:pt x="3811" y="4716"/>
                    </a:cubicBezTo>
                    <a:lnTo>
                      <a:pt x="5216" y="4716"/>
                    </a:lnTo>
                    <a:cubicBezTo>
                      <a:pt x="5835" y="4716"/>
                      <a:pt x="6311" y="4216"/>
                      <a:pt x="6311" y="3620"/>
                    </a:cubicBezTo>
                    <a:cubicBezTo>
                      <a:pt x="6311" y="3906"/>
                      <a:pt x="6454" y="4192"/>
                      <a:pt x="6645" y="4406"/>
                    </a:cubicBezTo>
                    <a:cubicBezTo>
                      <a:pt x="6835" y="4597"/>
                      <a:pt x="7121" y="4716"/>
                      <a:pt x="7431" y="4716"/>
                    </a:cubicBezTo>
                    <a:lnTo>
                      <a:pt x="8740" y="4716"/>
                    </a:lnTo>
                    <a:cubicBezTo>
                      <a:pt x="8836" y="4716"/>
                      <a:pt x="8931" y="4740"/>
                      <a:pt x="9026" y="4764"/>
                    </a:cubicBezTo>
                    <a:lnTo>
                      <a:pt x="9026" y="3311"/>
                    </a:lnTo>
                    <a:cubicBezTo>
                      <a:pt x="9026" y="1477"/>
                      <a:pt x="7550" y="1"/>
                      <a:pt x="5716" y="1"/>
                    </a:cubicBezTo>
                    <a:close/>
                  </a:path>
                </a:pathLst>
              </a:custGeom>
              <a:solidFill>
                <a:srgbClr val="FFE077"/>
              </a:solidFill>
              <a:ln>
                <a:noFill/>
              </a:ln>
            </p:spPr>
            <p:txBody>
              <a:bodyPr spcFirstLastPara="1" wrap="square" lIns="137138" tIns="137138" rIns="137138" bIns="137138" anchor="ctr" anchorCtr="0">
                <a:noAutofit/>
              </a:bodyPr>
              <a:lstStyle/>
              <a:p>
                <a:pPr algn="r" rtl="1"/>
                <a:endParaRPr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110" name="Google Shape;18827;p64">
                <a:extLst>
                  <a:ext uri="{FF2B5EF4-FFF2-40B4-BE49-F238E27FC236}">
                    <a16:creationId xmlns:a16="http://schemas.microsoft.com/office/drawing/2014/main" id="{B4D1F2A2-B300-473F-B76B-FB9B6D501BCF}"/>
                  </a:ext>
                </a:extLst>
              </p:cNvPr>
              <p:cNvSpPr/>
              <p:nvPr/>
            </p:nvSpPr>
            <p:spPr>
              <a:xfrm>
                <a:off x="7504977" y="3035943"/>
                <a:ext cx="238740" cy="269226"/>
              </a:xfrm>
              <a:custGeom>
                <a:avLst/>
                <a:gdLst/>
                <a:ahLst/>
                <a:cxnLst/>
                <a:rect l="l" t="t" r="r" b="b"/>
                <a:pathLst>
                  <a:path w="3978" h="4764" extrusionOk="0">
                    <a:moveTo>
                      <a:pt x="0" y="1"/>
                    </a:moveTo>
                    <a:cubicBezTo>
                      <a:pt x="1834" y="1"/>
                      <a:pt x="3334" y="1477"/>
                      <a:pt x="3334" y="3311"/>
                    </a:cubicBezTo>
                    <a:lnTo>
                      <a:pt x="3334" y="4716"/>
                    </a:lnTo>
                    <a:lnTo>
                      <a:pt x="3691" y="4716"/>
                    </a:lnTo>
                    <a:cubicBezTo>
                      <a:pt x="3787" y="4716"/>
                      <a:pt x="3882" y="4740"/>
                      <a:pt x="3977" y="4764"/>
                    </a:cubicBezTo>
                    <a:lnTo>
                      <a:pt x="3977" y="3311"/>
                    </a:lnTo>
                    <a:cubicBezTo>
                      <a:pt x="3977" y="1477"/>
                      <a:pt x="2501" y="1"/>
                      <a:pt x="667" y="1"/>
                    </a:cubicBezTo>
                    <a:close/>
                  </a:path>
                </a:pathLst>
              </a:custGeom>
              <a:solidFill>
                <a:srgbClr val="15024C">
                  <a:alpha val="4460"/>
                </a:srgbClr>
              </a:solidFill>
              <a:ln>
                <a:noFill/>
              </a:ln>
            </p:spPr>
            <p:txBody>
              <a:bodyPr spcFirstLastPara="1" wrap="square" lIns="137138" tIns="137138" rIns="137138" bIns="137138" anchor="ctr" anchorCtr="0">
                <a:noAutofit/>
              </a:bodyPr>
              <a:lstStyle/>
              <a:p>
                <a:pPr algn="r" rtl="1"/>
                <a:endParaRPr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111" name="Google Shape;18828;p64">
                <a:extLst>
                  <a:ext uri="{FF2B5EF4-FFF2-40B4-BE49-F238E27FC236}">
                    <a16:creationId xmlns:a16="http://schemas.microsoft.com/office/drawing/2014/main" id="{A9CE40CF-C987-48B5-9014-DF6143036563}"/>
                  </a:ext>
                </a:extLst>
              </p:cNvPr>
              <p:cNvSpPr/>
              <p:nvPr/>
            </p:nvSpPr>
            <p:spPr>
              <a:xfrm>
                <a:off x="7399176" y="3420832"/>
                <a:ext cx="147277" cy="83525"/>
              </a:xfrm>
              <a:custGeom>
                <a:avLst/>
                <a:gdLst/>
                <a:ahLst/>
                <a:cxnLst/>
                <a:rect l="l" t="t" r="r" b="b"/>
                <a:pathLst>
                  <a:path w="2454" h="1478" extrusionOk="0">
                    <a:moveTo>
                      <a:pt x="120" y="1"/>
                    </a:moveTo>
                    <a:cubicBezTo>
                      <a:pt x="49" y="1"/>
                      <a:pt x="1" y="72"/>
                      <a:pt x="1" y="120"/>
                    </a:cubicBezTo>
                    <a:lnTo>
                      <a:pt x="1" y="263"/>
                    </a:lnTo>
                    <a:cubicBezTo>
                      <a:pt x="1" y="929"/>
                      <a:pt x="549" y="1477"/>
                      <a:pt x="1239" y="1477"/>
                    </a:cubicBezTo>
                    <a:cubicBezTo>
                      <a:pt x="1906" y="1477"/>
                      <a:pt x="2454" y="929"/>
                      <a:pt x="2454" y="263"/>
                    </a:cubicBezTo>
                    <a:lnTo>
                      <a:pt x="2454" y="120"/>
                    </a:lnTo>
                    <a:cubicBezTo>
                      <a:pt x="2454" y="48"/>
                      <a:pt x="2406" y="1"/>
                      <a:pt x="2335" y="1"/>
                    </a:cubicBezTo>
                    <a:close/>
                  </a:path>
                </a:pathLst>
              </a:custGeom>
              <a:solidFill>
                <a:schemeClr val="accent3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spcFirstLastPara="1" wrap="square" lIns="137138" tIns="137138" rIns="137138" bIns="137138" anchor="ctr" anchorCtr="0">
                <a:noAutofit/>
              </a:bodyPr>
              <a:lstStyle/>
              <a:p>
                <a:pPr algn="r" rtl="1"/>
                <a:endParaRPr sz="2700" dirty="0">
                  <a:cs typeface="B Nazanin" panose="00000400000000000000" pitchFamily="2" charset="-78"/>
                </a:endParaRPr>
              </a:p>
            </p:txBody>
          </p:sp>
          <p:sp>
            <p:nvSpPr>
              <p:cNvPr id="112" name="Google Shape;18829;p64">
                <a:extLst>
                  <a:ext uri="{FF2B5EF4-FFF2-40B4-BE49-F238E27FC236}">
                    <a16:creationId xmlns:a16="http://schemas.microsoft.com/office/drawing/2014/main" id="{3D0A6345-BC8E-4599-9768-28D0A51F4643}"/>
                  </a:ext>
                </a:extLst>
              </p:cNvPr>
              <p:cNvSpPr/>
              <p:nvPr/>
            </p:nvSpPr>
            <p:spPr>
              <a:xfrm>
                <a:off x="7503537" y="3035943"/>
                <a:ext cx="61515" cy="49844"/>
              </a:xfrm>
              <a:custGeom>
                <a:avLst/>
                <a:gdLst/>
                <a:ahLst/>
                <a:cxnLst/>
                <a:rect l="l" t="t" r="r" b="b"/>
                <a:pathLst>
                  <a:path w="1025" h="882" extrusionOk="0">
                    <a:moveTo>
                      <a:pt x="0" y="1"/>
                    </a:moveTo>
                    <a:lnTo>
                      <a:pt x="0" y="358"/>
                    </a:lnTo>
                    <a:cubicBezTo>
                      <a:pt x="0" y="644"/>
                      <a:pt x="239" y="882"/>
                      <a:pt x="501" y="882"/>
                    </a:cubicBezTo>
                    <a:cubicBezTo>
                      <a:pt x="786" y="882"/>
                      <a:pt x="1024" y="644"/>
                      <a:pt x="1024" y="358"/>
                    </a:cubicBezTo>
                    <a:lnTo>
                      <a:pt x="1024" y="1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37138" tIns="137138" rIns="137138" bIns="137138" anchor="ctr" anchorCtr="0">
                <a:noAutofit/>
              </a:bodyPr>
              <a:lstStyle/>
              <a:p>
                <a:pPr algn="r" rtl="1"/>
                <a:endParaRPr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113" name="Google Shape;18830;p64">
                <a:extLst>
                  <a:ext uri="{FF2B5EF4-FFF2-40B4-BE49-F238E27FC236}">
                    <a16:creationId xmlns:a16="http://schemas.microsoft.com/office/drawing/2014/main" id="{BCA8D7F6-54B0-4808-AA54-83B59455263F}"/>
                  </a:ext>
                </a:extLst>
              </p:cNvPr>
              <p:cNvSpPr/>
              <p:nvPr/>
            </p:nvSpPr>
            <p:spPr>
              <a:xfrm>
                <a:off x="7504977" y="3035943"/>
                <a:ext cx="60075" cy="8138"/>
              </a:xfrm>
              <a:custGeom>
                <a:avLst/>
                <a:gdLst/>
                <a:ahLst/>
                <a:cxnLst/>
                <a:rect l="l" t="t" r="r" b="b"/>
                <a:pathLst>
                  <a:path w="1001" h="144" extrusionOk="0">
                    <a:moveTo>
                      <a:pt x="0" y="1"/>
                    </a:moveTo>
                    <a:cubicBezTo>
                      <a:pt x="334" y="1"/>
                      <a:pt x="691" y="48"/>
                      <a:pt x="1000" y="144"/>
                    </a:cubicBezTo>
                    <a:lnTo>
                      <a:pt x="1000" y="1"/>
                    </a:lnTo>
                    <a:close/>
                  </a:path>
                </a:pathLst>
              </a:custGeom>
              <a:solidFill>
                <a:srgbClr val="F4E5E0"/>
              </a:solidFill>
              <a:ln>
                <a:noFill/>
              </a:ln>
            </p:spPr>
            <p:txBody>
              <a:bodyPr spcFirstLastPara="1" wrap="square" lIns="137138" tIns="137138" rIns="137138" bIns="137138" anchor="ctr" anchorCtr="0">
                <a:noAutofit/>
              </a:bodyPr>
              <a:lstStyle/>
              <a:p>
                <a:pPr algn="r" rtl="1"/>
                <a:endParaRPr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114" name="Google Shape;18831;p64">
                <a:extLst>
                  <a:ext uri="{FF2B5EF4-FFF2-40B4-BE49-F238E27FC236}">
                    <a16:creationId xmlns:a16="http://schemas.microsoft.com/office/drawing/2014/main" id="{5CF0A3BF-026F-45E4-AD95-5ABC81CBC9DD}"/>
                  </a:ext>
                </a:extLst>
              </p:cNvPr>
              <p:cNvSpPr/>
              <p:nvPr/>
            </p:nvSpPr>
            <p:spPr>
              <a:xfrm>
                <a:off x="7399176" y="3420832"/>
                <a:ext cx="147277" cy="37750"/>
              </a:xfrm>
              <a:custGeom>
                <a:avLst/>
                <a:gdLst/>
                <a:ahLst/>
                <a:cxnLst/>
                <a:rect l="l" t="t" r="r" b="b"/>
                <a:pathLst>
                  <a:path w="2454" h="668" extrusionOk="0">
                    <a:moveTo>
                      <a:pt x="120" y="1"/>
                    </a:moveTo>
                    <a:cubicBezTo>
                      <a:pt x="49" y="1"/>
                      <a:pt x="1" y="72"/>
                      <a:pt x="1" y="120"/>
                    </a:cubicBezTo>
                    <a:lnTo>
                      <a:pt x="1" y="263"/>
                    </a:lnTo>
                    <a:cubicBezTo>
                      <a:pt x="1" y="405"/>
                      <a:pt x="25" y="548"/>
                      <a:pt x="72" y="667"/>
                    </a:cubicBezTo>
                    <a:lnTo>
                      <a:pt x="2382" y="667"/>
                    </a:lnTo>
                    <a:cubicBezTo>
                      <a:pt x="2430" y="548"/>
                      <a:pt x="2454" y="405"/>
                      <a:pt x="2454" y="263"/>
                    </a:cubicBezTo>
                    <a:lnTo>
                      <a:pt x="2454" y="120"/>
                    </a:lnTo>
                    <a:cubicBezTo>
                      <a:pt x="2454" y="72"/>
                      <a:pt x="2406" y="1"/>
                      <a:pt x="2335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37138" tIns="137138" rIns="137138" bIns="137138" anchor="ctr" anchorCtr="0">
                <a:noAutofit/>
              </a:bodyPr>
              <a:lstStyle/>
              <a:p>
                <a:pPr algn="r" rtl="1"/>
                <a:endParaRPr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115" name="Google Shape;18832;p64">
                <a:extLst>
                  <a:ext uri="{FF2B5EF4-FFF2-40B4-BE49-F238E27FC236}">
                    <a16:creationId xmlns:a16="http://schemas.microsoft.com/office/drawing/2014/main" id="{E2BA98C6-FA1E-4DCE-AB6F-BF8684C1F935}"/>
                  </a:ext>
                </a:extLst>
              </p:cNvPr>
              <p:cNvSpPr/>
              <p:nvPr/>
            </p:nvSpPr>
            <p:spPr>
              <a:xfrm>
                <a:off x="7442084" y="3035943"/>
                <a:ext cx="61515" cy="49844"/>
              </a:xfrm>
              <a:custGeom>
                <a:avLst/>
                <a:gdLst/>
                <a:ahLst/>
                <a:cxnLst/>
                <a:rect l="l" t="t" r="r" b="b"/>
                <a:pathLst>
                  <a:path w="1025" h="882" extrusionOk="0">
                    <a:moveTo>
                      <a:pt x="0" y="1"/>
                    </a:moveTo>
                    <a:lnTo>
                      <a:pt x="0" y="358"/>
                    </a:lnTo>
                    <a:cubicBezTo>
                      <a:pt x="0" y="644"/>
                      <a:pt x="239" y="882"/>
                      <a:pt x="524" y="882"/>
                    </a:cubicBezTo>
                    <a:cubicBezTo>
                      <a:pt x="786" y="882"/>
                      <a:pt x="1024" y="644"/>
                      <a:pt x="1024" y="358"/>
                    </a:cubicBezTo>
                    <a:lnTo>
                      <a:pt x="1024" y="1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37138" tIns="137138" rIns="137138" bIns="137138" anchor="ctr" anchorCtr="0">
                <a:noAutofit/>
              </a:bodyPr>
              <a:lstStyle/>
              <a:p>
                <a:pPr algn="r" rtl="1"/>
                <a:endParaRPr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116" name="Google Shape;18833;p64">
                <a:extLst>
                  <a:ext uri="{FF2B5EF4-FFF2-40B4-BE49-F238E27FC236}">
                    <a16:creationId xmlns:a16="http://schemas.microsoft.com/office/drawing/2014/main" id="{2712B25C-E032-4150-81F4-BED316D735D9}"/>
                  </a:ext>
                </a:extLst>
              </p:cNvPr>
              <p:cNvSpPr/>
              <p:nvPr/>
            </p:nvSpPr>
            <p:spPr>
              <a:xfrm>
                <a:off x="7380632" y="3035943"/>
                <a:ext cx="61515" cy="49844"/>
              </a:xfrm>
              <a:custGeom>
                <a:avLst/>
                <a:gdLst/>
                <a:ahLst/>
                <a:cxnLst/>
                <a:rect l="l" t="t" r="r" b="b"/>
                <a:pathLst>
                  <a:path w="1025" h="882" extrusionOk="0">
                    <a:moveTo>
                      <a:pt x="0" y="1"/>
                    </a:moveTo>
                    <a:lnTo>
                      <a:pt x="0" y="358"/>
                    </a:lnTo>
                    <a:cubicBezTo>
                      <a:pt x="0" y="644"/>
                      <a:pt x="239" y="882"/>
                      <a:pt x="524" y="882"/>
                    </a:cubicBezTo>
                    <a:cubicBezTo>
                      <a:pt x="786" y="882"/>
                      <a:pt x="1024" y="644"/>
                      <a:pt x="1024" y="358"/>
                    </a:cubicBezTo>
                    <a:lnTo>
                      <a:pt x="1024" y="1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37138" tIns="137138" rIns="137138" bIns="137138" anchor="ctr" anchorCtr="0">
                <a:noAutofit/>
              </a:bodyPr>
              <a:lstStyle/>
              <a:p>
                <a:pPr algn="r" rtl="1"/>
                <a:endParaRPr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117" name="Google Shape;18834;p64">
                <a:extLst>
                  <a:ext uri="{FF2B5EF4-FFF2-40B4-BE49-F238E27FC236}">
                    <a16:creationId xmlns:a16="http://schemas.microsoft.com/office/drawing/2014/main" id="{2C71F04D-B60B-45F7-83B9-5E720BD8EAC4}"/>
                  </a:ext>
                </a:extLst>
              </p:cNvPr>
              <p:cNvSpPr/>
              <p:nvPr/>
            </p:nvSpPr>
            <p:spPr>
              <a:xfrm>
                <a:off x="7670731" y="3356241"/>
                <a:ext cx="24366" cy="117150"/>
              </a:xfrm>
              <a:custGeom>
                <a:avLst/>
                <a:gdLst/>
                <a:ahLst/>
                <a:cxnLst/>
                <a:rect l="l" t="t" r="r" b="b"/>
                <a:pathLst>
                  <a:path w="406" h="2073" fill="none" extrusionOk="0">
                    <a:moveTo>
                      <a:pt x="1" y="2072"/>
                    </a:moveTo>
                    <a:cubicBezTo>
                      <a:pt x="263" y="1548"/>
                      <a:pt x="406" y="977"/>
                      <a:pt x="406" y="358"/>
                    </a:cubicBezTo>
                    <a:lnTo>
                      <a:pt x="406" y="0"/>
                    </a:ln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37138" tIns="137138" rIns="137138" bIns="137138" anchor="ctr" anchorCtr="0">
                <a:noAutofit/>
              </a:bodyPr>
              <a:lstStyle/>
              <a:p>
                <a:pPr algn="r" rtl="1"/>
                <a:endParaRPr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118" name="Google Shape;18835;p64">
                <a:extLst>
                  <a:ext uri="{FF2B5EF4-FFF2-40B4-BE49-F238E27FC236}">
                    <a16:creationId xmlns:a16="http://schemas.microsoft.com/office/drawing/2014/main" id="{D64891B2-0283-4AA9-BE70-E0248CFEF1B0}"/>
                  </a:ext>
                </a:extLst>
              </p:cNvPr>
              <p:cNvSpPr/>
              <p:nvPr/>
            </p:nvSpPr>
            <p:spPr>
              <a:xfrm>
                <a:off x="7250585" y="3302387"/>
                <a:ext cx="394539" cy="282676"/>
              </a:xfrm>
              <a:custGeom>
                <a:avLst/>
                <a:gdLst/>
                <a:ahLst/>
                <a:cxnLst/>
                <a:rect l="l" t="t" r="r" b="b"/>
                <a:pathLst>
                  <a:path w="6574" h="5002" fill="none" extrusionOk="0">
                    <a:moveTo>
                      <a:pt x="0" y="1"/>
                    </a:moveTo>
                    <a:lnTo>
                      <a:pt x="0" y="1311"/>
                    </a:lnTo>
                    <a:cubicBezTo>
                      <a:pt x="0" y="3359"/>
                      <a:pt x="1667" y="5002"/>
                      <a:pt x="3715" y="5002"/>
                    </a:cubicBezTo>
                    <a:lnTo>
                      <a:pt x="3715" y="5002"/>
                    </a:lnTo>
                    <a:cubicBezTo>
                      <a:pt x="4858" y="5002"/>
                      <a:pt x="5882" y="4478"/>
                      <a:pt x="6573" y="3668"/>
                    </a:cubicBez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37138" tIns="137138" rIns="137138" bIns="137138" anchor="ctr" anchorCtr="0">
                <a:noAutofit/>
              </a:bodyPr>
              <a:lstStyle/>
              <a:p>
                <a:pPr algn="r" rtl="1"/>
                <a:endParaRPr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119" name="Google Shape;18836;p64">
                <a:extLst>
                  <a:ext uri="{FF2B5EF4-FFF2-40B4-BE49-F238E27FC236}">
                    <a16:creationId xmlns:a16="http://schemas.microsoft.com/office/drawing/2014/main" id="{A1631C65-2993-4328-BA9A-683BD2066AF5}"/>
                  </a:ext>
                </a:extLst>
              </p:cNvPr>
              <p:cNvSpPr/>
              <p:nvPr/>
            </p:nvSpPr>
            <p:spPr>
              <a:xfrm>
                <a:off x="7695036" y="3302387"/>
                <a:ext cx="88702" cy="109069"/>
              </a:xfrm>
              <a:custGeom>
                <a:avLst/>
                <a:gdLst/>
                <a:ahLst/>
                <a:cxnLst/>
                <a:rect l="l" t="t" r="r" b="b"/>
                <a:pathLst>
                  <a:path w="1478" h="1930" fill="none" extrusionOk="0">
                    <a:moveTo>
                      <a:pt x="1" y="953"/>
                    </a:moveTo>
                    <a:lnTo>
                      <a:pt x="1" y="1"/>
                    </a:lnTo>
                    <a:lnTo>
                      <a:pt x="524" y="1"/>
                    </a:lnTo>
                    <a:cubicBezTo>
                      <a:pt x="1048" y="1"/>
                      <a:pt x="1477" y="430"/>
                      <a:pt x="1477" y="953"/>
                    </a:cubicBezTo>
                    <a:lnTo>
                      <a:pt x="1477" y="953"/>
                    </a:lnTo>
                    <a:cubicBezTo>
                      <a:pt x="1477" y="1501"/>
                      <a:pt x="1048" y="1930"/>
                      <a:pt x="524" y="1930"/>
                    </a:cubicBezTo>
                    <a:lnTo>
                      <a:pt x="1" y="1930"/>
                    </a:ln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37138" tIns="137138" rIns="137138" bIns="137138" anchor="ctr" anchorCtr="0">
                <a:noAutofit/>
              </a:bodyPr>
              <a:lstStyle/>
              <a:p>
                <a:pPr algn="r" rtl="1"/>
                <a:endParaRPr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120" name="Google Shape;18837;p64">
                <a:extLst>
                  <a:ext uri="{FF2B5EF4-FFF2-40B4-BE49-F238E27FC236}">
                    <a16:creationId xmlns:a16="http://schemas.microsoft.com/office/drawing/2014/main" id="{12C49A06-39E0-4498-BBBC-21E4BBFE4CE8}"/>
                  </a:ext>
                </a:extLst>
              </p:cNvPr>
              <p:cNvSpPr/>
              <p:nvPr/>
            </p:nvSpPr>
            <p:spPr>
              <a:xfrm>
                <a:off x="7695036" y="3356241"/>
                <a:ext cx="31508" cy="57"/>
              </a:xfrm>
              <a:custGeom>
                <a:avLst/>
                <a:gdLst/>
                <a:ahLst/>
                <a:cxnLst/>
                <a:rect l="l" t="t" r="r" b="b"/>
                <a:pathLst>
                  <a:path w="525" h="1" fill="none" extrusionOk="0">
                    <a:moveTo>
                      <a:pt x="1" y="0"/>
                    </a:moveTo>
                    <a:lnTo>
                      <a:pt x="524" y="0"/>
                    </a:ln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37138" tIns="137138" rIns="137138" bIns="137138" anchor="ctr" anchorCtr="0">
                <a:noAutofit/>
              </a:bodyPr>
              <a:lstStyle/>
              <a:p>
                <a:pPr algn="r" rtl="1"/>
                <a:endParaRPr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121" name="Google Shape;18838;p64">
                <a:extLst>
                  <a:ext uri="{FF2B5EF4-FFF2-40B4-BE49-F238E27FC236}">
                    <a16:creationId xmlns:a16="http://schemas.microsoft.com/office/drawing/2014/main" id="{591AE19D-FB39-48F7-929A-D0C8F7D331CA}"/>
                  </a:ext>
                </a:extLst>
              </p:cNvPr>
              <p:cNvSpPr/>
              <p:nvPr/>
            </p:nvSpPr>
            <p:spPr>
              <a:xfrm>
                <a:off x="7161947" y="3302387"/>
                <a:ext cx="88702" cy="109069"/>
              </a:xfrm>
              <a:custGeom>
                <a:avLst/>
                <a:gdLst/>
                <a:ahLst/>
                <a:cxnLst/>
                <a:rect l="l" t="t" r="r" b="b"/>
                <a:pathLst>
                  <a:path w="1478" h="1930" fill="none" extrusionOk="0">
                    <a:moveTo>
                      <a:pt x="1477" y="1"/>
                    </a:moveTo>
                    <a:lnTo>
                      <a:pt x="953" y="1"/>
                    </a:lnTo>
                    <a:cubicBezTo>
                      <a:pt x="429" y="1"/>
                      <a:pt x="1" y="430"/>
                      <a:pt x="1" y="953"/>
                    </a:cubicBezTo>
                    <a:lnTo>
                      <a:pt x="1" y="953"/>
                    </a:lnTo>
                    <a:cubicBezTo>
                      <a:pt x="1" y="1501"/>
                      <a:pt x="429" y="1930"/>
                      <a:pt x="953" y="1930"/>
                    </a:cubicBezTo>
                    <a:lnTo>
                      <a:pt x="1477" y="1930"/>
                    </a:ln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37138" tIns="137138" rIns="137138" bIns="137138" anchor="ctr" anchorCtr="0">
                <a:noAutofit/>
              </a:bodyPr>
              <a:lstStyle/>
              <a:p>
                <a:pPr algn="r" rtl="1"/>
                <a:endParaRPr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122" name="Google Shape;18839;p64">
                <a:extLst>
                  <a:ext uri="{FF2B5EF4-FFF2-40B4-BE49-F238E27FC236}">
                    <a16:creationId xmlns:a16="http://schemas.microsoft.com/office/drawing/2014/main" id="{FE0A391A-ACA0-4B56-B84B-E7927106EF5B}"/>
                  </a:ext>
                </a:extLst>
              </p:cNvPr>
              <p:cNvSpPr/>
              <p:nvPr/>
            </p:nvSpPr>
            <p:spPr>
              <a:xfrm>
                <a:off x="7219139" y="3356241"/>
                <a:ext cx="30068" cy="57"/>
              </a:xfrm>
              <a:custGeom>
                <a:avLst/>
                <a:gdLst/>
                <a:ahLst/>
                <a:cxnLst/>
                <a:rect l="l" t="t" r="r" b="b"/>
                <a:pathLst>
                  <a:path w="501" h="1" fill="none" extrusionOk="0">
                    <a:moveTo>
                      <a:pt x="500" y="0"/>
                    </a:moveTo>
                    <a:lnTo>
                      <a:pt x="0" y="0"/>
                    </a:ln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37138" tIns="137138" rIns="137138" bIns="137138" anchor="ctr" anchorCtr="0">
                <a:noAutofit/>
              </a:bodyPr>
              <a:lstStyle/>
              <a:p>
                <a:pPr algn="r" rtl="1"/>
                <a:endParaRPr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123" name="Google Shape;18840;p64">
                <a:extLst>
                  <a:ext uri="{FF2B5EF4-FFF2-40B4-BE49-F238E27FC236}">
                    <a16:creationId xmlns:a16="http://schemas.microsoft.com/office/drawing/2014/main" id="{0F5FF15F-E0C2-4012-918A-7919F63C3BAC}"/>
                  </a:ext>
                </a:extLst>
              </p:cNvPr>
              <p:cNvSpPr/>
              <p:nvPr/>
            </p:nvSpPr>
            <p:spPr>
              <a:xfrm>
                <a:off x="7582153" y="3356241"/>
                <a:ext cx="60" cy="26956"/>
              </a:xfrm>
              <a:custGeom>
                <a:avLst/>
                <a:gdLst/>
                <a:ahLst/>
                <a:cxnLst/>
                <a:rect l="l" t="t" r="r" b="b"/>
                <a:pathLst>
                  <a:path w="1" h="477" fill="none" extrusionOk="0">
                    <a:moveTo>
                      <a:pt x="0" y="0"/>
                    </a:moveTo>
                    <a:lnTo>
                      <a:pt x="0" y="477"/>
                    </a:ln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37138" tIns="137138" rIns="137138" bIns="137138" anchor="ctr" anchorCtr="0">
                <a:noAutofit/>
              </a:bodyPr>
              <a:lstStyle/>
              <a:p>
                <a:pPr algn="r" rtl="1"/>
                <a:endParaRPr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124" name="Google Shape;18841;p64">
                <a:extLst>
                  <a:ext uri="{FF2B5EF4-FFF2-40B4-BE49-F238E27FC236}">
                    <a16:creationId xmlns:a16="http://schemas.microsoft.com/office/drawing/2014/main" id="{46A0A4D0-1234-43DA-9078-F0ED30905487}"/>
                  </a:ext>
                </a:extLst>
              </p:cNvPr>
              <p:cNvSpPr/>
              <p:nvPr/>
            </p:nvSpPr>
            <p:spPr>
              <a:xfrm>
                <a:off x="7363468" y="3356241"/>
                <a:ext cx="60" cy="26956"/>
              </a:xfrm>
              <a:custGeom>
                <a:avLst/>
                <a:gdLst/>
                <a:ahLst/>
                <a:cxnLst/>
                <a:rect l="l" t="t" r="r" b="b"/>
                <a:pathLst>
                  <a:path w="1" h="477" fill="none" extrusionOk="0">
                    <a:moveTo>
                      <a:pt x="1" y="0"/>
                    </a:moveTo>
                    <a:lnTo>
                      <a:pt x="1" y="477"/>
                    </a:ln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37138" tIns="137138" rIns="137138" bIns="137138" anchor="ctr" anchorCtr="0">
                <a:noAutofit/>
              </a:bodyPr>
              <a:lstStyle/>
              <a:p>
                <a:pPr algn="r" rtl="1"/>
                <a:endParaRPr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125" name="Google Shape;18842;p64">
                <a:extLst>
                  <a:ext uri="{FF2B5EF4-FFF2-40B4-BE49-F238E27FC236}">
                    <a16:creationId xmlns:a16="http://schemas.microsoft.com/office/drawing/2014/main" id="{0C20D7FE-8434-4CFD-8703-99E2E7EDA3FE}"/>
                  </a:ext>
                </a:extLst>
              </p:cNvPr>
              <p:cNvSpPr/>
              <p:nvPr/>
            </p:nvSpPr>
            <p:spPr>
              <a:xfrm>
                <a:off x="7399176" y="3420832"/>
                <a:ext cx="147277" cy="83525"/>
              </a:xfrm>
              <a:custGeom>
                <a:avLst/>
                <a:gdLst/>
                <a:ahLst/>
                <a:cxnLst/>
                <a:rect l="l" t="t" r="r" b="b"/>
                <a:pathLst>
                  <a:path w="2454" h="1478" fill="none" extrusionOk="0">
                    <a:moveTo>
                      <a:pt x="1239" y="1477"/>
                    </a:moveTo>
                    <a:lnTo>
                      <a:pt x="1239" y="1477"/>
                    </a:lnTo>
                    <a:cubicBezTo>
                      <a:pt x="1906" y="1477"/>
                      <a:pt x="2454" y="929"/>
                      <a:pt x="2454" y="263"/>
                    </a:cubicBezTo>
                    <a:lnTo>
                      <a:pt x="2454" y="120"/>
                    </a:lnTo>
                    <a:cubicBezTo>
                      <a:pt x="2454" y="48"/>
                      <a:pt x="2406" y="1"/>
                      <a:pt x="2335" y="1"/>
                    </a:cubicBezTo>
                    <a:lnTo>
                      <a:pt x="120" y="1"/>
                    </a:lnTo>
                    <a:cubicBezTo>
                      <a:pt x="49" y="1"/>
                      <a:pt x="1" y="72"/>
                      <a:pt x="1" y="120"/>
                    </a:cubicBezTo>
                    <a:lnTo>
                      <a:pt x="1" y="263"/>
                    </a:lnTo>
                    <a:cubicBezTo>
                      <a:pt x="1" y="929"/>
                      <a:pt x="549" y="1477"/>
                      <a:pt x="1239" y="1477"/>
                    </a:cubicBezTo>
                    <a:close/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37138" tIns="137138" rIns="137138" bIns="137138" anchor="ctr" anchorCtr="0">
                <a:noAutofit/>
              </a:bodyPr>
              <a:lstStyle/>
              <a:p>
                <a:pPr algn="r" rtl="1"/>
                <a:endParaRPr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126" name="Google Shape;18843;p64">
                <a:extLst>
                  <a:ext uri="{FF2B5EF4-FFF2-40B4-BE49-F238E27FC236}">
                    <a16:creationId xmlns:a16="http://schemas.microsoft.com/office/drawing/2014/main" id="{DF2A6859-22E8-437D-AB2A-CAF3A608E07C}"/>
                  </a:ext>
                </a:extLst>
              </p:cNvPr>
              <p:cNvSpPr/>
              <p:nvPr/>
            </p:nvSpPr>
            <p:spPr>
              <a:xfrm>
                <a:off x="7407757" y="3458524"/>
                <a:ext cx="130113" cy="57"/>
              </a:xfrm>
              <a:custGeom>
                <a:avLst/>
                <a:gdLst/>
                <a:ahLst/>
                <a:cxnLst/>
                <a:rect l="l" t="t" r="r" b="b"/>
                <a:pathLst>
                  <a:path w="2168" h="1" fill="none" extrusionOk="0">
                    <a:moveTo>
                      <a:pt x="1" y="0"/>
                    </a:moveTo>
                    <a:lnTo>
                      <a:pt x="2168" y="0"/>
                    </a:ln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37138" tIns="137138" rIns="137138" bIns="137138" anchor="ctr" anchorCtr="0">
                <a:noAutofit/>
              </a:bodyPr>
              <a:lstStyle/>
              <a:p>
                <a:pPr algn="r" rtl="1"/>
                <a:endParaRPr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127" name="Google Shape;18844;p64">
                <a:extLst>
                  <a:ext uri="{FF2B5EF4-FFF2-40B4-BE49-F238E27FC236}">
                    <a16:creationId xmlns:a16="http://schemas.microsoft.com/office/drawing/2014/main" id="{30D09AA3-8F18-48CA-ADBD-0E45637E961F}"/>
                  </a:ext>
                </a:extLst>
              </p:cNvPr>
              <p:cNvSpPr/>
              <p:nvPr/>
            </p:nvSpPr>
            <p:spPr>
              <a:xfrm>
                <a:off x="7201976" y="3267408"/>
                <a:ext cx="60" cy="32382"/>
              </a:xfrm>
              <a:custGeom>
                <a:avLst/>
                <a:gdLst/>
                <a:ahLst/>
                <a:cxnLst/>
                <a:rect l="l" t="t" r="r" b="b"/>
                <a:pathLst>
                  <a:path w="1" h="573" fill="none" extrusionOk="0">
                    <a:moveTo>
                      <a:pt x="1" y="1"/>
                    </a:moveTo>
                    <a:lnTo>
                      <a:pt x="1" y="572"/>
                    </a:ln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37138" tIns="137138" rIns="137138" bIns="137138" anchor="ctr" anchorCtr="0">
                <a:noAutofit/>
              </a:bodyPr>
              <a:lstStyle/>
              <a:p>
                <a:pPr algn="r" rtl="1"/>
                <a:endParaRPr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128" name="Google Shape;18845;p64">
                <a:extLst>
                  <a:ext uri="{FF2B5EF4-FFF2-40B4-BE49-F238E27FC236}">
                    <a16:creationId xmlns:a16="http://schemas.microsoft.com/office/drawing/2014/main" id="{15A37391-BD89-4A13-A8A6-0C6086846A88}"/>
                  </a:ext>
                </a:extLst>
              </p:cNvPr>
              <p:cNvSpPr/>
              <p:nvPr/>
            </p:nvSpPr>
            <p:spPr>
              <a:xfrm>
                <a:off x="7201976" y="3035943"/>
                <a:ext cx="541755" cy="266513"/>
              </a:xfrm>
              <a:custGeom>
                <a:avLst/>
                <a:gdLst/>
                <a:ahLst/>
                <a:cxnLst/>
                <a:rect l="l" t="t" r="r" b="b"/>
                <a:pathLst>
                  <a:path w="9027" h="4716" fill="none" extrusionOk="0">
                    <a:moveTo>
                      <a:pt x="9026" y="4716"/>
                    </a:moveTo>
                    <a:lnTo>
                      <a:pt x="9026" y="3311"/>
                    </a:lnTo>
                    <a:cubicBezTo>
                      <a:pt x="9026" y="1477"/>
                      <a:pt x="7550" y="1"/>
                      <a:pt x="5716" y="1"/>
                    </a:cubicBezTo>
                    <a:lnTo>
                      <a:pt x="3311" y="1"/>
                    </a:lnTo>
                    <a:cubicBezTo>
                      <a:pt x="1477" y="1"/>
                      <a:pt x="1" y="1477"/>
                      <a:pt x="1" y="3311"/>
                    </a:cubicBez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37138" tIns="137138" rIns="137138" bIns="137138" anchor="ctr" anchorCtr="0">
                <a:noAutofit/>
              </a:bodyPr>
              <a:lstStyle/>
              <a:p>
                <a:pPr algn="r" rtl="1"/>
                <a:endParaRPr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129" name="Google Shape;18846;p64">
                <a:extLst>
                  <a:ext uri="{FF2B5EF4-FFF2-40B4-BE49-F238E27FC236}">
                    <a16:creationId xmlns:a16="http://schemas.microsoft.com/office/drawing/2014/main" id="{867E6F30-B8D0-4A96-80D4-324167E226D6}"/>
                  </a:ext>
                </a:extLst>
              </p:cNvPr>
              <p:cNvSpPr/>
              <p:nvPr/>
            </p:nvSpPr>
            <p:spPr>
              <a:xfrm>
                <a:off x="7579272" y="3414107"/>
                <a:ext cx="164441" cy="150775"/>
              </a:xfrm>
              <a:custGeom>
                <a:avLst/>
                <a:gdLst/>
                <a:ahLst/>
                <a:cxnLst/>
                <a:rect l="l" t="t" r="r" b="b"/>
                <a:pathLst>
                  <a:path w="2740" h="2668" fill="none" extrusionOk="0">
                    <a:moveTo>
                      <a:pt x="1" y="2596"/>
                    </a:moveTo>
                    <a:cubicBezTo>
                      <a:pt x="143" y="2644"/>
                      <a:pt x="310" y="2644"/>
                      <a:pt x="429" y="2549"/>
                    </a:cubicBezTo>
                    <a:lnTo>
                      <a:pt x="548" y="2453"/>
                    </a:lnTo>
                    <a:cubicBezTo>
                      <a:pt x="715" y="2334"/>
                      <a:pt x="906" y="2334"/>
                      <a:pt x="1072" y="2453"/>
                    </a:cubicBezTo>
                    <a:lnTo>
                      <a:pt x="1191" y="2549"/>
                    </a:lnTo>
                    <a:cubicBezTo>
                      <a:pt x="1358" y="2668"/>
                      <a:pt x="1572" y="2668"/>
                      <a:pt x="1715" y="2549"/>
                    </a:cubicBezTo>
                    <a:lnTo>
                      <a:pt x="2001" y="2334"/>
                    </a:lnTo>
                    <a:cubicBezTo>
                      <a:pt x="2072" y="2287"/>
                      <a:pt x="2144" y="2287"/>
                      <a:pt x="2215" y="2334"/>
                    </a:cubicBezTo>
                    <a:lnTo>
                      <a:pt x="2477" y="2525"/>
                    </a:lnTo>
                    <a:cubicBezTo>
                      <a:pt x="2596" y="2620"/>
                      <a:pt x="2739" y="2525"/>
                      <a:pt x="2739" y="2382"/>
                    </a:cubicBezTo>
                    <a:lnTo>
                      <a:pt x="2739" y="0"/>
                    </a:ln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37138" tIns="137138" rIns="137138" bIns="137138" anchor="ctr" anchorCtr="0">
                <a:noAutofit/>
              </a:bodyPr>
              <a:lstStyle/>
              <a:p>
                <a:pPr algn="r" rtl="1"/>
                <a:endParaRPr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130" name="Google Shape;18847;p64">
                <a:extLst>
                  <a:ext uri="{FF2B5EF4-FFF2-40B4-BE49-F238E27FC236}">
                    <a16:creationId xmlns:a16="http://schemas.microsoft.com/office/drawing/2014/main" id="{2FDE6B92-17CF-4DF9-8490-7F3C984DB3BD}"/>
                  </a:ext>
                </a:extLst>
              </p:cNvPr>
              <p:cNvSpPr/>
              <p:nvPr/>
            </p:nvSpPr>
            <p:spPr>
              <a:xfrm>
                <a:off x="7201976" y="3415463"/>
                <a:ext cx="164441" cy="149419"/>
              </a:xfrm>
              <a:custGeom>
                <a:avLst/>
                <a:gdLst/>
                <a:ahLst/>
                <a:cxnLst/>
                <a:rect l="l" t="t" r="r" b="b"/>
                <a:pathLst>
                  <a:path w="2740" h="2644" fill="none" extrusionOk="0">
                    <a:moveTo>
                      <a:pt x="1" y="0"/>
                    </a:moveTo>
                    <a:lnTo>
                      <a:pt x="1" y="2358"/>
                    </a:lnTo>
                    <a:cubicBezTo>
                      <a:pt x="1" y="2501"/>
                      <a:pt x="143" y="2596"/>
                      <a:pt x="263" y="2501"/>
                    </a:cubicBezTo>
                    <a:lnTo>
                      <a:pt x="382" y="2429"/>
                    </a:lnTo>
                    <a:cubicBezTo>
                      <a:pt x="524" y="2310"/>
                      <a:pt x="739" y="2310"/>
                      <a:pt x="906" y="2429"/>
                    </a:cubicBezTo>
                    <a:lnTo>
                      <a:pt x="1025" y="2525"/>
                    </a:lnTo>
                    <a:cubicBezTo>
                      <a:pt x="1167" y="2644"/>
                      <a:pt x="1382" y="2644"/>
                      <a:pt x="1548" y="2525"/>
                    </a:cubicBezTo>
                    <a:lnTo>
                      <a:pt x="1668" y="2429"/>
                    </a:lnTo>
                    <a:cubicBezTo>
                      <a:pt x="1834" y="2310"/>
                      <a:pt x="2025" y="2310"/>
                      <a:pt x="2191" y="2429"/>
                    </a:cubicBezTo>
                    <a:lnTo>
                      <a:pt x="2311" y="2525"/>
                    </a:lnTo>
                    <a:cubicBezTo>
                      <a:pt x="2430" y="2620"/>
                      <a:pt x="2596" y="2620"/>
                      <a:pt x="2739" y="2572"/>
                    </a:cubicBez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37138" tIns="137138" rIns="137138" bIns="137138" anchor="ctr" anchorCtr="0">
                <a:noAutofit/>
              </a:bodyPr>
              <a:lstStyle/>
              <a:p>
                <a:pPr algn="r" rtl="1"/>
                <a:endParaRPr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131" name="Google Shape;18848;p64">
                <a:extLst>
                  <a:ext uri="{FF2B5EF4-FFF2-40B4-BE49-F238E27FC236}">
                    <a16:creationId xmlns:a16="http://schemas.microsoft.com/office/drawing/2014/main" id="{9B77959F-BB26-4C97-862A-AA06A72C3A1C}"/>
                  </a:ext>
                </a:extLst>
              </p:cNvPr>
              <p:cNvSpPr/>
              <p:nvPr/>
            </p:nvSpPr>
            <p:spPr>
              <a:xfrm>
                <a:off x="7304896" y="2990170"/>
                <a:ext cx="75799" cy="45832"/>
              </a:xfrm>
              <a:custGeom>
                <a:avLst/>
                <a:gdLst/>
                <a:ahLst/>
                <a:cxnLst/>
                <a:rect l="l" t="t" r="r" b="b"/>
                <a:pathLst>
                  <a:path w="1263" h="811" fill="none" extrusionOk="0">
                    <a:moveTo>
                      <a:pt x="1262" y="811"/>
                    </a:moveTo>
                    <a:lnTo>
                      <a:pt x="0" y="1"/>
                    </a:ln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37138" tIns="137138" rIns="137138" bIns="137138" anchor="ctr" anchorCtr="0">
                <a:noAutofit/>
              </a:bodyPr>
              <a:lstStyle/>
              <a:p>
                <a:pPr algn="r" rtl="1"/>
                <a:endParaRPr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132" name="Google Shape;18849;p64">
                <a:extLst>
                  <a:ext uri="{FF2B5EF4-FFF2-40B4-BE49-F238E27FC236}">
                    <a16:creationId xmlns:a16="http://schemas.microsoft.com/office/drawing/2014/main" id="{3B758212-1442-4C18-87C1-40BEC6DC7BBB}"/>
                  </a:ext>
                </a:extLst>
              </p:cNvPr>
              <p:cNvSpPr/>
              <p:nvPr/>
            </p:nvSpPr>
            <p:spPr>
              <a:xfrm>
                <a:off x="7380632" y="2963272"/>
                <a:ext cx="184426" cy="72732"/>
              </a:xfrm>
              <a:custGeom>
                <a:avLst/>
                <a:gdLst/>
                <a:ahLst/>
                <a:cxnLst/>
                <a:rect l="l" t="t" r="r" b="b"/>
                <a:pathLst>
                  <a:path w="3073" h="1287" fill="none" extrusionOk="0">
                    <a:moveTo>
                      <a:pt x="3072" y="1287"/>
                    </a:moveTo>
                    <a:lnTo>
                      <a:pt x="3072" y="1263"/>
                    </a:lnTo>
                    <a:lnTo>
                      <a:pt x="3072" y="1263"/>
                    </a:lnTo>
                    <a:cubicBezTo>
                      <a:pt x="3072" y="548"/>
                      <a:pt x="2501" y="1"/>
                      <a:pt x="1810" y="1"/>
                    </a:cubicBezTo>
                    <a:lnTo>
                      <a:pt x="1263" y="1"/>
                    </a:lnTo>
                    <a:cubicBezTo>
                      <a:pt x="572" y="1"/>
                      <a:pt x="0" y="548"/>
                      <a:pt x="0" y="1263"/>
                    </a:cubicBezTo>
                    <a:lnTo>
                      <a:pt x="0" y="1263"/>
                    </a:lnTo>
                    <a:lnTo>
                      <a:pt x="0" y="1287"/>
                    </a:ln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37138" tIns="137138" rIns="137138" bIns="137138" anchor="ctr" anchorCtr="0">
                <a:noAutofit/>
              </a:bodyPr>
              <a:lstStyle/>
              <a:p>
                <a:pPr algn="r" rtl="1"/>
                <a:endParaRPr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133" name="Google Shape;18850;p64">
                <a:extLst>
                  <a:ext uri="{FF2B5EF4-FFF2-40B4-BE49-F238E27FC236}">
                    <a16:creationId xmlns:a16="http://schemas.microsoft.com/office/drawing/2014/main" id="{F08FB052-5C7B-4367-AA58-588F8454EF74}"/>
                  </a:ext>
                </a:extLst>
              </p:cNvPr>
              <p:cNvSpPr/>
              <p:nvPr/>
            </p:nvSpPr>
            <p:spPr>
              <a:xfrm>
                <a:off x="7364909" y="3240509"/>
                <a:ext cx="330203" cy="61938"/>
              </a:xfrm>
              <a:custGeom>
                <a:avLst/>
                <a:gdLst/>
                <a:ahLst/>
                <a:cxnLst/>
                <a:rect l="l" t="t" r="r" b="b"/>
                <a:pathLst>
                  <a:path w="5502" h="1096" fill="none" extrusionOk="0">
                    <a:moveTo>
                      <a:pt x="0" y="0"/>
                    </a:moveTo>
                    <a:lnTo>
                      <a:pt x="0" y="0"/>
                    </a:lnTo>
                    <a:cubicBezTo>
                      <a:pt x="0" y="596"/>
                      <a:pt x="477" y="1096"/>
                      <a:pt x="1096" y="1096"/>
                    </a:cubicBezTo>
                    <a:lnTo>
                      <a:pt x="2501" y="1096"/>
                    </a:lnTo>
                    <a:cubicBezTo>
                      <a:pt x="3120" y="1096"/>
                      <a:pt x="3596" y="596"/>
                      <a:pt x="3596" y="0"/>
                    </a:cubicBezTo>
                    <a:lnTo>
                      <a:pt x="3596" y="0"/>
                    </a:lnTo>
                    <a:cubicBezTo>
                      <a:pt x="3596" y="596"/>
                      <a:pt x="4096" y="1096"/>
                      <a:pt x="4716" y="1096"/>
                    </a:cubicBezTo>
                    <a:lnTo>
                      <a:pt x="5502" y="1096"/>
                    </a:ln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37138" tIns="137138" rIns="137138" bIns="137138" anchor="ctr" anchorCtr="0">
                <a:noAutofit/>
              </a:bodyPr>
              <a:lstStyle/>
              <a:p>
                <a:pPr algn="r" rtl="1"/>
                <a:endParaRPr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134" name="Google Shape;18851;p64">
                <a:extLst>
                  <a:ext uri="{FF2B5EF4-FFF2-40B4-BE49-F238E27FC236}">
                    <a16:creationId xmlns:a16="http://schemas.microsoft.com/office/drawing/2014/main" id="{3D0F2714-0CF3-4715-BA89-794423F006D1}"/>
                  </a:ext>
                </a:extLst>
              </p:cNvPr>
              <p:cNvSpPr/>
              <p:nvPr/>
            </p:nvSpPr>
            <p:spPr>
              <a:xfrm>
                <a:off x="7250585" y="3240509"/>
                <a:ext cx="114389" cy="61938"/>
              </a:xfrm>
              <a:custGeom>
                <a:avLst/>
                <a:gdLst/>
                <a:ahLst/>
                <a:cxnLst/>
                <a:rect l="l" t="t" r="r" b="b"/>
                <a:pathLst>
                  <a:path w="1906" h="1096" fill="none" extrusionOk="0">
                    <a:moveTo>
                      <a:pt x="0" y="1096"/>
                    </a:moveTo>
                    <a:lnTo>
                      <a:pt x="786" y="1096"/>
                    </a:lnTo>
                    <a:cubicBezTo>
                      <a:pt x="1405" y="1096"/>
                      <a:pt x="1905" y="596"/>
                      <a:pt x="1905" y="0"/>
                    </a:cubicBez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37138" tIns="137138" rIns="137138" bIns="137138" anchor="ctr" anchorCtr="0">
                <a:noAutofit/>
              </a:bodyPr>
              <a:lstStyle/>
              <a:p>
                <a:pPr algn="r" rtl="1"/>
                <a:endParaRPr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135" name="Google Shape;18852;p64">
                <a:extLst>
                  <a:ext uri="{FF2B5EF4-FFF2-40B4-BE49-F238E27FC236}">
                    <a16:creationId xmlns:a16="http://schemas.microsoft.com/office/drawing/2014/main" id="{014CDC8E-A333-460D-9B3F-3D21BED5D81A}"/>
                  </a:ext>
                </a:extLst>
              </p:cNvPr>
              <p:cNvSpPr/>
              <p:nvPr/>
            </p:nvSpPr>
            <p:spPr>
              <a:xfrm>
                <a:off x="7503537" y="3037300"/>
                <a:ext cx="61515" cy="48488"/>
              </a:xfrm>
              <a:custGeom>
                <a:avLst/>
                <a:gdLst/>
                <a:ahLst/>
                <a:cxnLst/>
                <a:rect l="l" t="t" r="r" b="b"/>
                <a:pathLst>
                  <a:path w="1025" h="858" fill="none" extrusionOk="0">
                    <a:moveTo>
                      <a:pt x="1024" y="0"/>
                    </a:moveTo>
                    <a:lnTo>
                      <a:pt x="1024" y="334"/>
                    </a:lnTo>
                    <a:cubicBezTo>
                      <a:pt x="1024" y="620"/>
                      <a:pt x="786" y="858"/>
                      <a:pt x="501" y="858"/>
                    </a:cubicBezTo>
                    <a:lnTo>
                      <a:pt x="501" y="858"/>
                    </a:lnTo>
                    <a:cubicBezTo>
                      <a:pt x="239" y="858"/>
                      <a:pt x="0" y="620"/>
                      <a:pt x="0" y="334"/>
                    </a:cubicBez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37138" tIns="137138" rIns="137138" bIns="137138" anchor="ctr" anchorCtr="0">
                <a:noAutofit/>
              </a:bodyPr>
              <a:lstStyle/>
              <a:p>
                <a:pPr algn="r" rtl="1"/>
                <a:endParaRPr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136" name="Google Shape;18853;p64">
                <a:extLst>
                  <a:ext uri="{FF2B5EF4-FFF2-40B4-BE49-F238E27FC236}">
                    <a16:creationId xmlns:a16="http://schemas.microsoft.com/office/drawing/2014/main" id="{B3689E2A-5454-41E2-8B40-9C13512B934A}"/>
                  </a:ext>
                </a:extLst>
              </p:cNvPr>
              <p:cNvSpPr/>
              <p:nvPr/>
            </p:nvSpPr>
            <p:spPr>
              <a:xfrm>
                <a:off x="7442084" y="3035943"/>
                <a:ext cx="61515" cy="49844"/>
              </a:xfrm>
              <a:custGeom>
                <a:avLst/>
                <a:gdLst/>
                <a:ahLst/>
                <a:cxnLst/>
                <a:rect l="l" t="t" r="r" b="b"/>
                <a:pathLst>
                  <a:path w="1025" h="882" fill="none" extrusionOk="0">
                    <a:moveTo>
                      <a:pt x="1024" y="1"/>
                    </a:moveTo>
                    <a:lnTo>
                      <a:pt x="1024" y="358"/>
                    </a:lnTo>
                    <a:cubicBezTo>
                      <a:pt x="1024" y="644"/>
                      <a:pt x="786" y="882"/>
                      <a:pt x="524" y="882"/>
                    </a:cubicBezTo>
                    <a:lnTo>
                      <a:pt x="524" y="882"/>
                    </a:lnTo>
                    <a:cubicBezTo>
                      <a:pt x="239" y="882"/>
                      <a:pt x="0" y="644"/>
                      <a:pt x="0" y="358"/>
                    </a:cubicBezTo>
                    <a:lnTo>
                      <a:pt x="0" y="1"/>
                    </a:ln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37138" tIns="137138" rIns="137138" bIns="137138" anchor="ctr" anchorCtr="0">
                <a:noAutofit/>
              </a:bodyPr>
              <a:lstStyle/>
              <a:p>
                <a:pPr algn="r" rtl="1"/>
                <a:endParaRPr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137" name="Google Shape;18854;p64">
                <a:extLst>
                  <a:ext uri="{FF2B5EF4-FFF2-40B4-BE49-F238E27FC236}">
                    <a16:creationId xmlns:a16="http://schemas.microsoft.com/office/drawing/2014/main" id="{56419CFE-9FE6-4619-9929-F556F9D535CF}"/>
                  </a:ext>
                </a:extLst>
              </p:cNvPr>
              <p:cNvSpPr/>
              <p:nvPr/>
            </p:nvSpPr>
            <p:spPr>
              <a:xfrm>
                <a:off x="7380632" y="3037300"/>
                <a:ext cx="61515" cy="48488"/>
              </a:xfrm>
              <a:custGeom>
                <a:avLst/>
                <a:gdLst/>
                <a:ahLst/>
                <a:cxnLst/>
                <a:rect l="l" t="t" r="r" b="b"/>
                <a:pathLst>
                  <a:path w="1025" h="858" fill="none" extrusionOk="0">
                    <a:moveTo>
                      <a:pt x="1024" y="334"/>
                    </a:moveTo>
                    <a:cubicBezTo>
                      <a:pt x="1024" y="620"/>
                      <a:pt x="786" y="858"/>
                      <a:pt x="524" y="858"/>
                    </a:cubicBezTo>
                    <a:lnTo>
                      <a:pt x="524" y="858"/>
                    </a:lnTo>
                    <a:cubicBezTo>
                      <a:pt x="239" y="858"/>
                      <a:pt x="0" y="620"/>
                      <a:pt x="0" y="334"/>
                    </a:cubicBezTo>
                    <a:lnTo>
                      <a:pt x="0" y="0"/>
                    </a:ln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37138" tIns="137138" rIns="137138" bIns="137138" anchor="ctr" anchorCtr="0">
                <a:noAutofit/>
              </a:bodyPr>
              <a:lstStyle/>
              <a:p>
                <a:pPr algn="r" rtl="1"/>
                <a:endParaRPr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138" name="Google Shape;18855;p64">
                <a:extLst>
                  <a:ext uri="{FF2B5EF4-FFF2-40B4-BE49-F238E27FC236}">
                    <a16:creationId xmlns:a16="http://schemas.microsoft.com/office/drawing/2014/main" id="{1E011288-8B69-4A03-BF6E-01D5D92CBDEA}"/>
                  </a:ext>
                </a:extLst>
              </p:cNvPr>
              <p:cNvSpPr/>
              <p:nvPr/>
            </p:nvSpPr>
            <p:spPr>
              <a:xfrm>
                <a:off x="7566429" y="2990170"/>
                <a:ext cx="74359" cy="45832"/>
              </a:xfrm>
              <a:custGeom>
                <a:avLst/>
                <a:gdLst/>
                <a:ahLst/>
                <a:cxnLst/>
                <a:rect l="l" t="t" r="r" b="b"/>
                <a:pathLst>
                  <a:path w="1239" h="811" fill="none" extrusionOk="0">
                    <a:moveTo>
                      <a:pt x="0" y="811"/>
                    </a:moveTo>
                    <a:lnTo>
                      <a:pt x="1239" y="1"/>
                    </a:ln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37138" tIns="137138" rIns="137138" bIns="137138" anchor="ctr" anchorCtr="0">
                <a:noAutofit/>
              </a:bodyPr>
              <a:lstStyle/>
              <a:p>
                <a:pPr algn="r" rtl="1"/>
                <a:endParaRPr sz="2700">
                  <a:cs typeface="B Nazanin" panose="00000400000000000000" pitchFamily="2" charset="-78"/>
                </a:endParaRPr>
              </a:p>
            </p:txBody>
          </p:sp>
        </p:grpSp>
        <p:sp>
          <p:nvSpPr>
            <p:cNvPr id="78" name="Google Shape;18857;p64">
              <a:extLst>
                <a:ext uri="{FF2B5EF4-FFF2-40B4-BE49-F238E27FC236}">
                  <a16:creationId xmlns:a16="http://schemas.microsoft.com/office/drawing/2014/main" id="{07E23BFF-B75D-445B-9B12-B9F2A0285B62}"/>
                </a:ext>
              </a:extLst>
            </p:cNvPr>
            <p:cNvSpPr/>
            <p:nvPr/>
          </p:nvSpPr>
          <p:spPr>
            <a:xfrm>
              <a:off x="7470096" y="2689072"/>
              <a:ext cx="414949" cy="648283"/>
            </a:xfrm>
            <a:custGeom>
              <a:avLst/>
              <a:gdLst/>
              <a:ahLst/>
              <a:cxnLst/>
              <a:rect l="l" t="t" r="r" b="b"/>
              <a:pathLst>
                <a:path w="5026" h="6716" extrusionOk="0">
                  <a:moveTo>
                    <a:pt x="998" y="1"/>
                  </a:moveTo>
                  <a:cubicBezTo>
                    <a:pt x="871" y="1"/>
                    <a:pt x="743" y="25"/>
                    <a:pt x="620" y="77"/>
                  </a:cubicBezTo>
                  <a:cubicBezTo>
                    <a:pt x="239" y="220"/>
                    <a:pt x="1" y="601"/>
                    <a:pt x="1" y="1006"/>
                  </a:cubicBezTo>
                  <a:lnTo>
                    <a:pt x="1" y="2125"/>
                  </a:lnTo>
                  <a:cubicBezTo>
                    <a:pt x="1" y="2673"/>
                    <a:pt x="144" y="3220"/>
                    <a:pt x="405" y="3720"/>
                  </a:cubicBezTo>
                  <a:cubicBezTo>
                    <a:pt x="667" y="4220"/>
                    <a:pt x="763" y="4792"/>
                    <a:pt x="691" y="5364"/>
                  </a:cubicBezTo>
                  <a:lnTo>
                    <a:pt x="572" y="6007"/>
                  </a:lnTo>
                  <a:cubicBezTo>
                    <a:pt x="525" y="6316"/>
                    <a:pt x="715" y="6626"/>
                    <a:pt x="1025" y="6697"/>
                  </a:cubicBezTo>
                  <a:cubicBezTo>
                    <a:pt x="1074" y="6709"/>
                    <a:pt x="1123" y="6715"/>
                    <a:pt x="1173" y="6715"/>
                  </a:cubicBezTo>
                  <a:cubicBezTo>
                    <a:pt x="1411" y="6715"/>
                    <a:pt x="1640" y="6577"/>
                    <a:pt x="1739" y="6340"/>
                  </a:cubicBezTo>
                  <a:lnTo>
                    <a:pt x="2192" y="5268"/>
                  </a:lnTo>
                  <a:cubicBezTo>
                    <a:pt x="2263" y="5149"/>
                    <a:pt x="2382" y="5054"/>
                    <a:pt x="2501" y="5054"/>
                  </a:cubicBezTo>
                  <a:cubicBezTo>
                    <a:pt x="2644" y="5054"/>
                    <a:pt x="2763" y="5149"/>
                    <a:pt x="2811" y="5268"/>
                  </a:cubicBezTo>
                  <a:lnTo>
                    <a:pt x="3263" y="6340"/>
                  </a:lnTo>
                  <a:cubicBezTo>
                    <a:pt x="3362" y="6577"/>
                    <a:pt x="3591" y="6715"/>
                    <a:pt x="3843" y="6715"/>
                  </a:cubicBezTo>
                  <a:cubicBezTo>
                    <a:pt x="3895" y="6715"/>
                    <a:pt x="3948" y="6709"/>
                    <a:pt x="4001" y="6697"/>
                  </a:cubicBezTo>
                  <a:cubicBezTo>
                    <a:pt x="4287" y="6626"/>
                    <a:pt x="4478" y="6316"/>
                    <a:pt x="4430" y="6007"/>
                  </a:cubicBezTo>
                  <a:lnTo>
                    <a:pt x="4335" y="5364"/>
                  </a:lnTo>
                  <a:cubicBezTo>
                    <a:pt x="4240" y="4792"/>
                    <a:pt x="4335" y="4220"/>
                    <a:pt x="4621" y="3720"/>
                  </a:cubicBezTo>
                  <a:cubicBezTo>
                    <a:pt x="4883" y="3220"/>
                    <a:pt x="5025" y="2673"/>
                    <a:pt x="5025" y="2125"/>
                  </a:cubicBezTo>
                  <a:lnTo>
                    <a:pt x="5025" y="1006"/>
                  </a:lnTo>
                  <a:cubicBezTo>
                    <a:pt x="5025" y="601"/>
                    <a:pt x="4764" y="220"/>
                    <a:pt x="4406" y="77"/>
                  </a:cubicBezTo>
                  <a:cubicBezTo>
                    <a:pt x="4283" y="25"/>
                    <a:pt x="4155" y="1"/>
                    <a:pt x="4028" y="1"/>
                  </a:cubicBezTo>
                  <a:cubicBezTo>
                    <a:pt x="3862" y="1"/>
                    <a:pt x="3698" y="43"/>
                    <a:pt x="3549" y="124"/>
                  </a:cubicBezTo>
                  <a:lnTo>
                    <a:pt x="3001" y="434"/>
                  </a:lnTo>
                  <a:cubicBezTo>
                    <a:pt x="2858" y="505"/>
                    <a:pt x="2692" y="553"/>
                    <a:pt x="2525" y="553"/>
                  </a:cubicBezTo>
                  <a:lnTo>
                    <a:pt x="2501" y="553"/>
                  </a:lnTo>
                  <a:cubicBezTo>
                    <a:pt x="2334" y="553"/>
                    <a:pt x="2168" y="505"/>
                    <a:pt x="2025" y="434"/>
                  </a:cubicBezTo>
                  <a:lnTo>
                    <a:pt x="1477" y="124"/>
                  </a:lnTo>
                  <a:cubicBezTo>
                    <a:pt x="1328" y="43"/>
                    <a:pt x="1164" y="1"/>
                    <a:pt x="998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spcFirstLastPara="1" wrap="square" lIns="137138" tIns="137138" rIns="137138" bIns="137138" anchor="ctr" anchorCtr="0">
              <a:noAutofit/>
            </a:bodyPr>
            <a:lstStyle/>
            <a:p>
              <a:pPr algn="r" rtl="1"/>
              <a:endParaRPr sz="2700">
                <a:cs typeface="B Nazanin" panose="00000400000000000000" pitchFamily="2" charset="-78"/>
              </a:endParaRPr>
            </a:p>
          </p:txBody>
        </p:sp>
        <p:sp>
          <p:nvSpPr>
            <p:cNvPr id="79" name="Google Shape;18858;p64">
              <a:extLst>
                <a:ext uri="{FF2B5EF4-FFF2-40B4-BE49-F238E27FC236}">
                  <a16:creationId xmlns:a16="http://schemas.microsoft.com/office/drawing/2014/main" id="{0C8F7419-1893-4F03-8890-57240744756B}"/>
                </a:ext>
              </a:extLst>
            </p:cNvPr>
            <p:cNvSpPr/>
            <p:nvPr/>
          </p:nvSpPr>
          <p:spPr>
            <a:xfrm>
              <a:off x="7759130" y="2689553"/>
              <a:ext cx="125905" cy="648283"/>
            </a:xfrm>
            <a:custGeom>
              <a:avLst/>
              <a:gdLst/>
              <a:ahLst/>
              <a:cxnLst/>
              <a:rect l="l" t="t" r="r" b="b"/>
              <a:pathLst>
                <a:path w="1525" h="6716" extrusionOk="0">
                  <a:moveTo>
                    <a:pt x="524" y="0"/>
                  </a:moveTo>
                  <a:cubicBezTo>
                    <a:pt x="405" y="0"/>
                    <a:pt x="286" y="24"/>
                    <a:pt x="191" y="48"/>
                  </a:cubicBezTo>
                  <a:cubicBezTo>
                    <a:pt x="191" y="72"/>
                    <a:pt x="215" y="72"/>
                    <a:pt x="239" y="72"/>
                  </a:cubicBezTo>
                  <a:cubicBezTo>
                    <a:pt x="596" y="215"/>
                    <a:pt x="858" y="596"/>
                    <a:pt x="858" y="1001"/>
                  </a:cubicBezTo>
                  <a:lnTo>
                    <a:pt x="858" y="2120"/>
                  </a:lnTo>
                  <a:cubicBezTo>
                    <a:pt x="858" y="2406"/>
                    <a:pt x="810" y="2668"/>
                    <a:pt x="739" y="2929"/>
                  </a:cubicBezTo>
                  <a:cubicBezTo>
                    <a:pt x="691" y="3215"/>
                    <a:pt x="572" y="3453"/>
                    <a:pt x="453" y="3715"/>
                  </a:cubicBezTo>
                  <a:cubicBezTo>
                    <a:pt x="167" y="4215"/>
                    <a:pt x="72" y="4787"/>
                    <a:pt x="167" y="5359"/>
                  </a:cubicBezTo>
                  <a:lnTo>
                    <a:pt x="262" y="6002"/>
                  </a:lnTo>
                  <a:cubicBezTo>
                    <a:pt x="286" y="6049"/>
                    <a:pt x="286" y="6073"/>
                    <a:pt x="286" y="6097"/>
                  </a:cubicBezTo>
                  <a:cubicBezTo>
                    <a:pt x="286" y="6311"/>
                    <a:pt x="167" y="6502"/>
                    <a:pt x="0" y="6621"/>
                  </a:cubicBezTo>
                  <a:cubicBezTo>
                    <a:pt x="96" y="6684"/>
                    <a:pt x="201" y="6716"/>
                    <a:pt x="318" y="6716"/>
                  </a:cubicBezTo>
                  <a:cubicBezTo>
                    <a:pt x="376" y="6716"/>
                    <a:pt x="437" y="6708"/>
                    <a:pt x="500" y="6692"/>
                  </a:cubicBezTo>
                  <a:cubicBezTo>
                    <a:pt x="762" y="6621"/>
                    <a:pt x="953" y="6383"/>
                    <a:pt x="953" y="6097"/>
                  </a:cubicBezTo>
                  <a:cubicBezTo>
                    <a:pt x="953" y="6073"/>
                    <a:pt x="953" y="6049"/>
                    <a:pt x="929" y="6002"/>
                  </a:cubicBezTo>
                  <a:lnTo>
                    <a:pt x="834" y="5359"/>
                  </a:lnTo>
                  <a:cubicBezTo>
                    <a:pt x="739" y="4787"/>
                    <a:pt x="834" y="4215"/>
                    <a:pt x="1120" y="3715"/>
                  </a:cubicBezTo>
                  <a:cubicBezTo>
                    <a:pt x="1239" y="3453"/>
                    <a:pt x="1358" y="3215"/>
                    <a:pt x="1405" y="2929"/>
                  </a:cubicBezTo>
                  <a:cubicBezTo>
                    <a:pt x="1477" y="2668"/>
                    <a:pt x="1524" y="2406"/>
                    <a:pt x="1524" y="2120"/>
                  </a:cubicBezTo>
                  <a:lnTo>
                    <a:pt x="1524" y="1001"/>
                  </a:lnTo>
                  <a:cubicBezTo>
                    <a:pt x="1524" y="596"/>
                    <a:pt x="1263" y="215"/>
                    <a:pt x="905" y="72"/>
                  </a:cubicBezTo>
                  <a:cubicBezTo>
                    <a:pt x="786" y="24"/>
                    <a:pt x="643" y="0"/>
                    <a:pt x="524" y="0"/>
                  </a:cubicBezTo>
                  <a:close/>
                </a:path>
              </a:pathLst>
            </a:custGeom>
            <a:solidFill>
              <a:srgbClr val="15024C">
                <a:alpha val="4460"/>
              </a:srgbClr>
            </a:solidFill>
            <a:ln>
              <a:noFill/>
            </a:ln>
          </p:spPr>
          <p:txBody>
            <a:bodyPr spcFirstLastPara="1" wrap="square" lIns="137138" tIns="137138" rIns="137138" bIns="137138" anchor="ctr" anchorCtr="0">
              <a:noAutofit/>
            </a:bodyPr>
            <a:lstStyle/>
            <a:p>
              <a:pPr algn="r" rtl="1"/>
              <a:endParaRPr sz="2700">
                <a:cs typeface="B Nazanin" panose="00000400000000000000" pitchFamily="2" charset="-78"/>
              </a:endParaRPr>
            </a:p>
          </p:txBody>
        </p:sp>
        <p:sp>
          <p:nvSpPr>
            <p:cNvPr id="80" name="Google Shape;18859;p64">
              <a:extLst>
                <a:ext uri="{FF2B5EF4-FFF2-40B4-BE49-F238E27FC236}">
                  <a16:creationId xmlns:a16="http://schemas.microsoft.com/office/drawing/2014/main" id="{67AF21F6-39B3-4EC1-AC42-3F1D6B3C4C9B}"/>
                </a:ext>
              </a:extLst>
            </p:cNvPr>
            <p:cNvSpPr/>
            <p:nvPr/>
          </p:nvSpPr>
          <p:spPr>
            <a:xfrm>
              <a:off x="7055246" y="2689072"/>
              <a:ext cx="414949" cy="648283"/>
            </a:xfrm>
            <a:custGeom>
              <a:avLst/>
              <a:gdLst/>
              <a:ahLst/>
              <a:cxnLst/>
              <a:rect l="l" t="t" r="r" b="b"/>
              <a:pathLst>
                <a:path w="5026" h="6716" extrusionOk="0">
                  <a:moveTo>
                    <a:pt x="998" y="1"/>
                  </a:moveTo>
                  <a:cubicBezTo>
                    <a:pt x="871" y="1"/>
                    <a:pt x="743" y="25"/>
                    <a:pt x="620" y="77"/>
                  </a:cubicBezTo>
                  <a:cubicBezTo>
                    <a:pt x="239" y="220"/>
                    <a:pt x="1" y="601"/>
                    <a:pt x="1" y="1006"/>
                  </a:cubicBezTo>
                  <a:lnTo>
                    <a:pt x="1" y="2125"/>
                  </a:lnTo>
                  <a:cubicBezTo>
                    <a:pt x="1" y="2673"/>
                    <a:pt x="144" y="3220"/>
                    <a:pt x="406" y="3720"/>
                  </a:cubicBezTo>
                  <a:cubicBezTo>
                    <a:pt x="668" y="4220"/>
                    <a:pt x="787" y="4792"/>
                    <a:pt x="691" y="5364"/>
                  </a:cubicBezTo>
                  <a:lnTo>
                    <a:pt x="572" y="6007"/>
                  </a:lnTo>
                  <a:cubicBezTo>
                    <a:pt x="525" y="6316"/>
                    <a:pt x="715" y="6626"/>
                    <a:pt x="1025" y="6697"/>
                  </a:cubicBezTo>
                  <a:cubicBezTo>
                    <a:pt x="1074" y="6709"/>
                    <a:pt x="1124" y="6715"/>
                    <a:pt x="1173" y="6715"/>
                  </a:cubicBezTo>
                  <a:cubicBezTo>
                    <a:pt x="1411" y="6715"/>
                    <a:pt x="1641" y="6577"/>
                    <a:pt x="1739" y="6340"/>
                  </a:cubicBezTo>
                  <a:lnTo>
                    <a:pt x="2216" y="5268"/>
                  </a:lnTo>
                  <a:cubicBezTo>
                    <a:pt x="2263" y="5149"/>
                    <a:pt x="2382" y="5054"/>
                    <a:pt x="2525" y="5054"/>
                  </a:cubicBezTo>
                  <a:cubicBezTo>
                    <a:pt x="2644" y="5054"/>
                    <a:pt x="2763" y="5149"/>
                    <a:pt x="2811" y="5268"/>
                  </a:cubicBezTo>
                  <a:lnTo>
                    <a:pt x="3287" y="6340"/>
                  </a:lnTo>
                  <a:cubicBezTo>
                    <a:pt x="3386" y="6577"/>
                    <a:pt x="3615" y="6715"/>
                    <a:pt x="3853" y="6715"/>
                  </a:cubicBezTo>
                  <a:cubicBezTo>
                    <a:pt x="3903" y="6715"/>
                    <a:pt x="3953" y="6709"/>
                    <a:pt x="4002" y="6697"/>
                  </a:cubicBezTo>
                  <a:cubicBezTo>
                    <a:pt x="4311" y="6626"/>
                    <a:pt x="4502" y="6316"/>
                    <a:pt x="4454" y="6007"/>
                  </a:cubicBezTo>
                  <a:lnTo>
                    <a:pt x="4335" y="5364"/>
                  </a:lnTo>
                  <a:cubicBezTo>
                    <a:pt x="4240" y="4792"/>
                    <a:pt x="4359" y="4220"/>
                    <a:pt x="4621" y="3720"/>
                  </a:cubicBezTo>
                  <a:cubicBezTo>
                    <a:pt x="4883" y="3220"/>
                    <a:pt x="5026" y="2673"/>
                    <a:pt x="5026" y="2125"/>
                  </a:cubicBezTo>
                  <a:lnTo>
                    <a:pt x="5026" y="1006"/>
                  </a:lnTo>
                  <a:cubicBezTo>
                    <a:pt x="5026" y="601"/>
                    <a:pt x="4787" y="220"/>
                    <a:pt x="4406" y="77"/>
                  </a:cubicBezTo>
                  <a:cubicBezTo>
                    <a:pt x="4283" y="25"/>
                    <a:pt x="4155" y="1"/>
                    <a:pt x="4028" y="1"/>
                  </a:cubicBezTo>
                  <a:cubicBezTo>
                    <a:pt x="3862" y="1"/>
                    <a:pt x="3698" y="43"/>
                    <a:pt x="3549" y="124"/>
                  </a:cubicBezTo>
                  <a:lnTo>
                    <a:pt x="3001" y="434"/>
                  </a:lnTo>
                  <a:cubicBezTo>
                    <a:pt x="2859" y="505"/>
                    <a:pt x="2692" y="553"/>
                    <a:pt x="2525" y="553"/>
                  </a:cubicBezTo>
                  <a:lnTo>
                    <a:pt x="2501" y="553"/>
                  </a:lnTo>
                  <a:cubicBezTo>
                    <a:pt x="2335" y="553"/>
                    <a:pt x="2168" y="505"/>
                    <a:pt x="2025" y="434"/>
                  </a:cubicBezTo>
                  <a:lnTo>
                    <a:pt x="1477" y="124"/>
                  </a:lnTo>
                  <a:cubicBezTo>
                    <a:pt x="1329" y="43"/>
                    <a:pt x="1164" y="1"/>
                    <a:pt x="998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spcFirstLastPara="1" wrap="square" lIns="137138" tIns="137138" rIns="137138" bIns="137138" anchor="ctr" anchorCtr="0">
              <a:noAutofit/>
            </a:bodyPr>
            <a:lstStyle/>
            <a:p>
              <a:pPr algn="r" rtl="1"/>
              <a:endParaRPr sz="2700">
                <a:cs typeface="B Nazanin" panose="00000400000000000000" pitchFamily="2" charset="-78"/>
              </a:endParaRPr>
            </a:p>
          </p:txBody>
        </p:sp>
        <p:sp>
          <p:nvSpPr>
            <p:cNvPr id="81" name="Google Shape;18860;p64">
              <a:extLst>
                <a:ext uri="{FF2B5EF4-FFF2-40B4-BE49-F238E27FC236}">
                  <a16:creationId xmlns:a16="http://schemas.microsoft.com/office/drawing/2014/main" id="{2508176B-26A7-40AC-B9E1-621563A2542B}"/>
                </a:ext>
              </a:extLst>
            </p:cNvPr>
            <p:cNvSpPr/>
            <p:nvPr/>
          </p:nvSpPr>
          <p:spPr>
            <a:xfrm>
              <a:off x="7344278" y="2689553"/>
              <a:ext cx="125905" cy="648283"/>
            </a:xfrm>
            <a:custGeom>
              <a:avLst/>
              <a:gdLst/>
              <a:ahLst/>
              <a:cxnLst/>
              <a:rect l="l" t="t" r="r" b="b"/>
              <a:pathLst>
                <a:path w="1525" h="6716" extrusionOk="0">
                  <a:moveTo>
                    <a:pt x="524" y="0"/>
                  </a:moveTo>
                  <a:cubicBezTo>
                    <a:pt x="405" y="0"/>
                    <a:pt x="310" y="24"/>
                    <a:pt x="191" y="48"/>
                  </a:cubicBezTo>
                  <a:cubicBezTo>
                    <a:pt x="215" y="72"/>
                    <a:pt x="215" y="72"/>
                    <a:pt x="239" y="72"/>
                  </a:cubicBezTo>
                  <a:cubicBezTo>
                    <a:pt x="620" y="215"/>
                    <a:pt x="858" y="596"/>
                    <a:pt x="858" y="1001"/>
                  </a:cubicBezTo>
                  <a:lnTo>
                    <a:pt x="858" y="2120"/>
                  </a:lnTo>
                  <a:cubicBezTo>
                    <a:pt x="858" y="2406"/>
                    <a:pt x="810" y="2668"/>
                    <a:pt x="763" y="2929"/>
                  </a:cubicBezTo>
                  <a:cubicBezTo>
                    <a:pt x="691" y="3215"/>
                    <a:pt x="596" y="3453"/>
                    <a:pt x="453" y="3715"/>
                  </a:cubicBezTo>
                  <a:cubicBezTo>
                    <a:pt x="191" y="4215"/>
                    <a:pt x="96" y="4787"/>
                    <a:pt x="167" y="5359"/>
                  </a:cubicBezTo>
                  <a:lnTo>
                    <a:pt x="286" y="6002"/>
                  </a:lnTo>
                  <a:cubicBezTo>
                    <a:pt x="286" y="6049"/>
                    <a:pt x="286" y="6073"/>
                    <a:pt x="286" y="6097"/>
                  </a:cubicBezTo>
                  <a:cubicBezTo>
                    <a:pt x="286" y="6311"/>
                    <a:pt x="191" y="6502"/>
                    <a:pt x="1" y="6621"/>
                  </a:cubicBezTo>
                  <a:cubicBezTo>
                    <a:pt x="96" y="6684"/>
                    <a:pt x="212" y="6716"/>
                    <a:pt x="329" y="6716"/>
                  </a:cubicBezTo>
                  <a:cubicBezTo>
                    <a:pt x="387" y="6716"/>
                    <a:pt x="445" y="6708"/>
                    <a:pt x="501" y="6692"/>
                  </a:cubicBezTo>
                  <a:cubicBezTo>
                    <a:pt x="763" y="6621"/>
                    <a:pt x="953" y="6383"/>
                    <a:pt x="953" y="6097"/>
                  </a:cubicBezTo>
                  <a:cubicBezTo>
                    <a:pt x="953" y="6073"/>
                    <a:pt x="953" y="6049"/>
                    <a:pt x="953" y="6002"/>
                  </a:cubicBezTo>
                  <a:lnTo>
                    <a:pt x="834" y="5359"/>
                  </a:lnTo>
                  <a:cubicBezTo>
                    <a:pt x="739" y="4787"/>
                    <a:pt x="858" y="4215"/>
                    <a:pt x="1120" y="3715"/>
                  </a:cubicBezTo>
                  <a:cubicBezTo>
                    <a:pt x="1263" y="3453"/>
                    <a:pt x="1358" y="3215"/>
                    <a:pt x="1429" y="2929"/>
                  </a:cubicBezTo>
                  <a:cubicBezTo>
                    <a:pt x="1477" y="2668"/>
                    <a:pt x="1525" y="2406"/>
                    <a:pt x="1525" y="2120"/>
                  </a:cubicBezTo>
                  <a:lnTo>
                    <a:pt x="1525" y="1001"/>
                  </a:lnTo>
                  <a:cubicBezTo>
                    <a:pt x="1525" y="596"/>
                    <a:pt x="1286" y="215"/>
                    <a:pt x="905" y="72"/>
                  </a:cubicBezTo>
                  <a:cubicBezTo>
                    <a:pt x="786" y="24"/>
                    <a:pt x="643" y="0"/>
                    <a:pt x="524" y="0"/>
                  </a:cubicBezTo>
                  <a:close/>
                </a:path>
              </a:pathLst>
            </a:custGeom>
            <a:solidFill>
              <a:srgbClr val="15024C">
                <a:alpha val="4460"/>
              </a:srgbClr>
            </a:solidFill>
            <a:ln>
              <a:noFill/>
            </a:ln>
          </p:spPr>
          <p:txBody>
            <a:bodyPr spcFirstLastPara="1" wrap="square" lIns="137138" tIns="137138" rIns="137138" bIns="137138" anchor="ctr" anchorCtr="0">
              <a:noAutofit/>
            </a:bodyPr>
            <a:lstStyle/>
            <a:p>
              <a:pPr algn="r" rtl="1"/>
              <a:endParaRPr sz="2700">
                <a:cs typeface="B Nazanin" panose="00000400000000000000" pitchFamily="2" charset="-78"/>
              </a:endParaRPr>
            </a:p>
          </p:txBody>
        </p:sp>
        <p:sp>
          <p:nvSpPr>
            <p:cNvPr id="82" name="Google Shape;18861;p64">
              <a:extLst>
                <a:ext uri="{FF2B5EF4-FFF2-40B4-BE49-F238E27FC236}">
                  <a16:creationId xmlns:a16="http://schemas.microsoft.com/office/drawing/2014/main" id="{A2E8DA91-444B-4400-870A-9CC96CC9330F}"/>
                </a:ext>
              </a:extLst>
            </p:cNvPr>
            <p:cNvSpPr/>
            <p:nvPr/>
          </p:nvSpPr>
          <p:spPr>
            <a:xfrm>
              <a:off x="7613664" y="2531539"/>
              <a:ext cx="127886" cy="147785"/>
            </a:xfrm>
            <a:custGeom>
              <a:avLst/>
              <a:gdLst/>
              <a:ahLst/>
              <a:cxnLst/>
              <a:rect l="l" t="t" r="r" b="b"/>
              <a:pathLst>
                <a:path w="1549" h="1531" extrusionOk="0">
                  <a:moveTo>
                    <a:pt x="765" y="0"/>
                  </a:moveTo>
                  <a:cubicBezTo>
                    <a:pt x="750" y="0"/>
                    <a:pt x="738" y="6"/>
                    <a:pt x="738" y="18"/>
                  </a:cubicBezTo>
                  <a:lnTo>
                    <a:pt x="691" y="161"/>
                  </a:lnTo>
                  <a:cubicBezTo>
                    <a:pt x="643" y="423"/>
                    <a:pt x="429" y="637"/>
                    <a:pt x="191" y="685"/>
                  </a:cubicBezTo>
                  <a:lnTo>
                    <a:pt x="24" y="709"/>
                  </a:lnTo>
                  <a:cubicBezTo>
                    <a:pt x="0" y="732"/>
                    <a:pt x="0" y="780"/>
                    <a:pt x="24" y="804"/>
                  </a:cubicBezTo>
                  <a:lnTo>
                    <a:pt x="191" y="828"/>
                  </a:lnTo>
                  <a:cubicBezTo>
                    <a:pt x="429" y="875"/>
                    <a:pt x="643" y="1090"/>
                    <a:pt x="691" y="1352"/>
                  </a:cubicBezTo>
                  <a:lnTo>
                    <a:pt x="738" y="1494"/>
                  </a:lnTo>
                  <a:cubicBezTo>
                    <a:pt x="738" y="1518"/>
                    <a:pt x="750" y="1530"/>
                    <a:pt x="765" y="1530"/>
                  </a:cubicBezTo>
                  <a:cubicBezTo>
                    <a:pt x="780" y="1530"/>
                    <a:pt x="798" y="1518"/>
                    <a:pt x="810" y="1494"/>
                  </a:cubicBezTo>
                  <a:lnTo>
                    <a:pt x="834" y="1328"/>
                  </a:lnTo>
                  <a:cubicBezTo>
                    <a:pt x="905" y="1066"/>
                    <a:pt x="1096" y="875"/>
                    <a:pt x="1334" y="828"/>
                  </a:cubicBezTo>
                  <a:lnTo>
                    <a:pt x="1500" y="804"/>
                  </a:lnTo>
                  <a:cubicBezTo>
                    <a:pt x="1548" y="780"/>
                    <a:pt x="1548" y="732"/>
                    <a:pt x="1500" y="709"/>
                  </a:cubicBezTo>
                  <a:lnTo>
                    <a:pt x="1334" y="685"/>
                  </a:lnTo>
                  <a:cubicBezTo>
                    <a:pt x="1096" y="637"/>
                    <a:pt x="905" y="447"/>
                    <a:pt x="834" y="185"/>
                  </a:cubicBezTo>
                  <a:lnTo>
                    <a:pt x="810" y="18"/>
                  </a:lnTo>
                  <a:cubicBezTo>
                    <a:pt x="798" y="6"/>
                    <a:pt x="780" y="0"/>
                    <a:pt x="765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37138" tIns="137138" rIns="137138" bIns="137138" anchor="ctr" anchorCtr="0">
              <a:noAutofit/>
            </a:bodyPr>
            <a:lstStyle/>
            <a:p>
              <a:pPr algn="r" rtl="1"/>
              <a:endParaRPr sz="2700">
                <a:cs typeface="B Nazanin" panose="00000400000000000000" pitchFamily="2" charset="-78"/>
              </a:endParaRPr>
            </a:p>
          </p:txBody>
        </p:sp>
        <p:sp>
          <p:nvSpPr>
            <p:cNvPr id="83" name="Google Shape;18862;p64">
              <a:extLst>
                <a:ext uri="{FF2B5EF4-FFF2-40B4-BE49-F238E27FC236}">
                  <a16:creationId xmlns:a16="http://schemas.microsoft.com/office/drawing/2014/main" id="{F3637AFF-3EAA-48E3-AEC4-000BE30116DE}"/>
                </a:ext>
              </a:extLst>
            </p:cNvPr>
            <p:cNvSpPr/>
            <p:nvPr/>
          </p:nvSpPr>
          <p:spPr>
            <a:xfrm>
              <a:off x="7694239" y="2780386"/>
              <a:ext cx="127886" cy="149426"/>
            </a:xfrm>
            <a:custGeom>
              <a:avLst/>
              <a:gdLst/>
              <a:ahLst/>
              <a:cxnLst/>
              <a:rect l="l" t="t" r="r" b="b"/>
              <a:pathLst>
                <a:path w="1549" h="1548" extrusionOk="0">
                  <a:moveTo>
                    <a:pt x="783" y="0"/>
                  </a:moveTo>
                  <a:cubicBezTo>
                    <a:pt x="769" y="0"/>
                    <a:pt x="751" y="12"/>
                    <a:pt x="739" y="36"/>
                  </a:cubicBezTo>
                  <a:lnTo>
                    <a:pt x="715" y="179"/>
                  </a:lnTo>
                  <a:cubicBezTo>
                    <a:pt x="667" y="441"/>
                    <a:pt x="453" y="655"/>
                    <a:pt x="191" y="703"/>
                  </a:cubicBezTo>
                  <a:lnTo>
                    <a:pt x="48" y="726"/>
                  </a:lnTo>
                  <a:cubicBezTo>
                    <a:pt x="0" y="750"/>
                    <a:pt x="0" y="798"/>
                    <a:pt x="48" y="822"/>
                  </a:cubicBezTo>
                  <a:lnTo>
                    <a:pt x="191" y="845"/>
                  </a:lnTo>
                  <a:cubicBezTo>
                    <a:pt x="453" y="893"/>
                    <a:pt x="667" y="1107"/>
                    <a:pt x="715" y="1369"/>
                  </a:cubicBezTo>
                  <a:lnTo>
                    <a:pt x="739" y="1512"/>
                  </a:lnTo>
                  <a:cubicBezTo>
                    <a:pt x="751" y="1536"/>
                    <a:pt x="769" y="1548"/>
                    <a:pt x="783" y="1548"/>
                  </a:cubicBezTo>
                  <a:cubicBezTo>
                    <a:pt x="798" y="1548"/>
                    <a:pt x="810" y="1536"/>
                    <a:pt x="810" y="1512"/>
                  </a:cubicBezTo>
                  <a:lnTo>
                    <a:pt x="858" y="1346"/>
                  </a:lnTo>
                  <a:cubicBezTo>
                    <a:pt x="905" y="1084"/>
                    <a:pt x="1096" y="893"/>
                    <a:pt x="1358" y="845"/>
                  </a:cubicBezTo>
                  <a:lnTo>
                    <a:pt x="1525" y="822"/>
                  </a:lnTo>
                  <a:cubicBezTo>
                    <a:pt x="1548" y="798"/>
                    <a:pt x="1548" y="750"/>
                    <a:pt x="1525" y="726"/>
                  </a:cubicBezTo>
                  <a:lnTo>
                    <a:pt x="1358" y="703"/>
                  </a:lnTo>
                  <a:cubicBezTo>
                    <a:pt x="1096" y="655"/>
                    <a:pt x="905" y="464"/>
                    <a:pt x="858" y="202"/>
                  </a:cubicBezTo>
                  <a:lnTo>
                    <a:pt x="810" y="36"/>
                  </a:lnTo>
                  <a:cubicBezTo>
                    <a:pt x="810" y="12"/>
                    <a:pt x="798" y="0"/>
                    <a:pt x="78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37138" tIns="137138" rIns="137138" bIns="137138" anchor="ctr" anchorCtr="0">
              <a:noAutofit/>
            </a:bodyPr>
            <a:lstStyle/>
            <a:p>
              <a:pPr algn="r" rtl="1"/>
              <a:endParaRPr sz="2700">
                <a:cs typeface="B Nazanin" panose="00000400000000000000" pitchFamily="2" charset="-78"/>
              </a:endParaRPr>
            </a:p>
          </p:txBody>
        </p:sp>
        <p:sp>
          <p:nvSpPr>
            <p:cNvPr id="84" name="Google Shape;18863;p64">
              <a:extLst>
                <a:ext uri="{FF2B5EF4-FFF2-40B4-BE49-F238E27FC236}">
                  <a16:creationId xmlns:a16="http://schemas.microsoft.com/office/drawing/2014/main" id="{A2640547-BAE7-49F6-8AD3-F509444C4D99}"/>
                </a:ext>
              </a:extLst>
            </p:cNvPr>
            <p:cNvSpPr/>
            <p:nvPr/>
          </p:nvSpPr>
          <p:spPr>
            <a:xfrm>
              <a:off x="7790584" y="2433756"/>
              <a:ext cx="175029" cy="204157"/>
            </a:xfrm>
            <a:custGeom>
              <a:avLst/>
              <a:gdLst/>
              <a:ahLst/>
              <a:cxnLst/>
              <a:rect l="l" t="t" r="r" b="b"/>
              <a:pathLst>
                <a:path w="2120" h="2115" extrusionOk="0">
                  <a:moveTo>
                    <a:pt x="1060" y="1"/>
                  </a:moveTo>
                  <a:cubicBezTo>
                    <a:pt x="1036" y="1"/>
                    <a:pt x="1013" y="19"/>
                    <a:pt x="1001" y="55"/>
                  </a:cubicBezTo>
                  <a:lnTo>
                    <a:pt x="953" y="245"/>
                  </a:lnTo>
                  <a:cubicBezTo>
                    <a:pt x="882" y="602"/>
                    <a:pt x="596" y="888"/>
                    <a:pt x="239" y="960"/>
                  </a:cubicBezTo>
                  <a:lnTo>
                    <a:pt x="48" y="1007"/>
                  </a:lnTo>
                  <a:cubicBezTo>
                    <a:pt x="0" y="1031"/>
                    <a:pt x="0" y="1102"/>
                    <a:pt x="48" y="1102"/>
                  </a:cubicBezTo>
                  <a:lnTo>
                    <a:pt x="239" y="1150"/>
                  </a:lnTo>
                  <a:cubicBezTo>
                    <a:pt x="620" y="1221"/>
                    <a:pt x="882" y="1507"/>
                    <a:pt x="953" y="1864"/>
                  </a:cubicBezTo>
                  <a:lnTo>
                    <a:pt x="1001" y="2079"/>
                  </a:lnTo>
                  <a:cubicBezTo>
                    <a:pt x="1013" y="2103"/>
                    <a:pt x="1036" y="2115"/>
                    <a:pt x="1060" y="2115"/>
                  </a:cubicBezTo>
                  <a:cubicBezTo>
                    <a:pt x="1084" y="2115"/>
                    <a:pt x="1108" y="2103"/>
                    <a:pt x="1120" y="2079"/>
                  </a:cubicBezTo>
                  <a:lnTo>
                    <a:pt x="1167" y="1841"/>
                  </a:lnTo>
                  <a:cubicBezTo>
                    <a:pt x="1239" y="1507"/>
                    <a:pt x="1501" y="1245"/>
                    <a:pt x="1834" y="1150"/>
                  </a:cubicBezTo>
                  <a:lnTo>
                    <a:pt x="2072" y="1102"/>
                  </a:lnTo>
                  <a:cubicBezTo>
                    <a:pt x="2120" y="1102"/>
                    <a:pt x="2120" y="1031"/>
                    <a:pt x="2072" y="1007"/>
                  </a:cubicBezTo>
                  <a:lnTo>
                    <a:pt x="1834" y="960"/>
                  </a:lnTo>
                  <a:cubicBezTo>
                    <a:pt x="1501" y="888"/>
                    <a:pt x="1239" y="626"/>
                    <a:pt x="1167" y="293"/>
                  </a:cubicBezTo>
                  <a:lnTo>
                    <a:pt x="1120" y="55"/>
                  </a:lnTo>
                  <a:cubicBezTo>
                    <a:pt x="1108" y="19"/>
                    <a:pt x="1084" y="1"/>
                    <a:pt x="106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137138" tIns="137138" rIns="137138" bIns="137138" anchor="ctr" anchorCtr="0">
              <a:noAutofit/>
            </a:bodyPr>
            <a:lstStyle/>
            <a:p>
              <a:pPr algn="r" rtl="1"/>
              <a:endParaRPr sz="2700">
                <a:cs typeface="B Nazanin" panose="00000400000000000000" pitchFamily="2" charset="-78"/>
              </a:endParaRPr>
            </a:p>
          </p:txBody>
        </p:sp>
        <p:sp>
          <p:nvSpPr>
            <p:cNvPr id="85" name="Google Shape;18864;p64">
              <a:extLst>
                <a:ext uri="{FF2B5EF4-FFF2-40B4-BE49-F238E27FC236}">
                  <a16:creationId xmlns:a16="http://schemas.microsoft.com/office/drawing/2014/main" id="{49AB7479-2CE3-4252-BC71-4BF386871BEF}"/>
                </a:ext>
              </a:extLst>
            </p:cNvPr>
            <p:cNvSpPr/>
            <p:nvPr/>
          </p:nvSpPr>
          <p:spPr>
            <a:xfrm>
              <a:off x="7293175" y="2514840"/>
              <a:ext cx="145555" cy="64480"/>
            </a:xfrm>
            <a:custGeom>
              <a:avLst/>
              <a:gdLst/>
              <a:ahLst/>
              <a:cxnLst/>
              <a:rect l="l" t="t" r="r" b="b"/>
              <a:pathLst>
                <a:path w="1763" h="668" extrusionOk="0">
                  <a:moveTo>
                    <a:pt x="0" y="0"/>
                  </a:moveTo>
                  <a:lnTo>
                    <a:pt x="0" y="667"/>
                  </a:lnTo>
                  <a:lnTo>
                    <a:pt x="1763" y="667"/>
                  </a:lnTo>
                  <a:lnTo>
                    <a:pt x="1763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137138" tIns="137138" rIns="137138" bIns="137138" anchor="ctr" anchorCtr="0">
              <a:noAutofit/>
            </a:bodyPr>
            <a:lstStyle/>
            <a:p>
              <a:pPr algn="r" rtl="1"/>
              <a:endParaRPr sz="2700">
                <a:cs typeface="B Nazanin" panose="00000400000000000000" pitchFamily="2" charset="-78"/>
              </a:endParaRPr>
            </a:p>
          </p:txBody>
        </p:sp>
        <p:sp>
          <p:nvSpPr>
            <p:cNvPr id="86" name="Google Shape;18865;p64">
              <a:extLst>
                <a:ext uri="{FF2B5EF4-FFF2-40B4-BE49-F238E27FC236}">
                  <a16:creationId xmlns:a16="http://schemas.microsoft.com/office/drawing/2014/main" id="{FE665220-4DBE-401A-AD96-22CE67D1E766}"/>
                </a:ext>
              </a:extLst>
            </p:cNvPr>
            <p:cNvSpPr/>
            <p:nvPr/>
          </p:nvSpPr>
          <p:spPr>
            <a:xfrm>
              <a:off x="7055246" y="2471113"/>
              <a:ext cx="182954" cy="154155"/>
            </a:xfrm>
            <a:custGeom>
              <a:avLst/>
              <a:gdLst/>
              <a:ahLst/>
              <a:cxnLst/>
              <a:rect l="l" t="t" r="r" b="b"/>
              <a:pathLst>
                <a:path w="2216" h="1597" extrusionOk="0">
                  <a:moveTo>
                    <a:pt x="96" y="1"/>
                  </a:moveTo>
                  <a:cubicBezTo>
                    <a:pt x="48" y="1"/>
                    <a:pt x="1" y="49"/>
                    <a:pt x="1" y="96"/>
                  </a:cubicBezTo>
                  <a:lnTo>
                    <a:pt x="1" y="1477"/>
                  </a:lnTo>
                  <a:cubicBezTo>
                    <a:pt x="1" y="1549"/>
                    <a:pt x="48" y="1597"/>
                    <a:pt x="96" y="1597"/>
                  </a:cubicBezTo>
                  <a:lnTo>
                    <a:pt x="2216" y="1597"/>
                  </a:lnTo>
                  <a:lnTo>
                    <a:pt x="221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37138" tIns="137138" rIns="137138" bIns="137138" anchor="ctr" anchorCtr="0">
              <a:noAutofit/>
            </a:bodyPr>
            <a:lstStyle/>
            <a:p>
              <a:pPr algn="r" rtl="1"/>
              <a:endParaRPr sz="2700">
                <a:cs typeface="B Nazanin" panose="00000400000000000000" pitchFamily="2" charset="-78"/>
              </a:endParaRPr>
            </a:p>
          </p:txBody>
        </p:sp>
        <p:sp>
          <p:nvSpPr>
            <p:cNvPr id="87" name="Google Shape;18866;p64">
              <a:extLst>
                <a:ext uri="{FF2B5EF4-FFF2-40B4-BE49-F238E27FC236}">
                  <a16:creationId xmlns:a16="http://schemas.microsoft.com/office/drawing/2014/main" id="{0F7A9F63-0B6A-4122-AFE6-78C78B681DD7}"/>
                </a:ext>
              </a:extLst>
            </p:cNvPr>
            <p:cNvSpPr/>
            <p:nvPr/>
          </p:nvSpPr>
          <p:spPr>
            <a:xfrm>
              <a:off x="7238111" y="2471113"/>
              <a:ext cx="55151" cy="154155"/>
            </a:xfrm>
            <a:custGeom>
              <a:avLst/>
              <a:gdLst/>
              <a:ahLst/>
              <a:cxnLst/>
              <a:rect l="l" t="t" r="r" b="b"/>
              <a:pathLst>
                <a:path w="668" h="1597" extrusionOk="0">
                  <a:moveTo>
                    <a:pt x="1" y="1"/>
                  </a:moveTo>
                  <a:lnTo>
                    <a:pt x="1" y="1597"/>
                  </a:lnTo>
                  <a:lnTo>
                    <a:pt x="453" y="1597"/>
                  </a:lnTo>
                  <a:cubicBezTo>
                    <a:pt x="572" y="1597"/>
                    <a:pt x="667" y="1501"/>
                    <a:pt x="667" y="1358"/>
                  </a:cubicBezTo>
                  <a:lnTo>
                    <a:pt x="667" y="215"/>
                  </a:lnTo>
                  <a:cubicBezTo>
                    <a:pt x="667" y="96"/>
                    <a:pt x="572" y="1"/>
                    <a:pt x="45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37138" tIns="137138" rIns="137138" bIns="137138" anchor="ctr" anchorCtr="0">
              <a:noAutofit/>
            </a:bodyPr>
            <a:lstStyle/>
            <a:p>
              <a:pPr algn="r" rtl="1"/>
              <a:endParaRPr sz="2700">
                <a:cs typeface="B Nazanin" panose="00000400000000000000" pitchFamily="2" charset="-78"/>
              </a:endParaRPr>
            </a:p>
          </p:txBody>
        </p:sp>
        <p:sp>
          <p:nvSpPr>
            <p:cNvPr id="88" name="Google Shape;18867;p64">
              <a:extLst>
                <a:ext uri="{FF2B5EF4-FFF2-40B4-BE49-F238E27FC236}">
                  <a16:creationId xmlns:a16="http://schemas.microsoft.com/office/drawing/2014/main" id="{CDFCDBE0-3534-43F9-ADE4-458312E252C2}"/>
                </a:ext>
              </a:extLst>
            </p:cNvPr>
            <p:cNvSpPr/>
            <p:nvPr/>
          </p:nvSpPr>
          <p:spPr>
            <a:xfrm>
              <a:off x="7430799" y="2471113"/>
              <a:ext cx="131766" cy="154155"/>
            </a:xfrm>
            <a:custGeom>
              <a:avLst/>
              <a:gdLst/>
              <a:ahLst/>
              <a:cxnLst/>
              <a:rect l="l" t="t" r="r" b="b"/>
              <a:pathLst>
                <a:path w="1596" h="1597" extrusionOk="0">
                  <a:moveTo>
                    <a:pt x="786" y="1"/>
                  </a:moveTo>
                  <a:cubicBezTo>
                    <a:pt x="358" y="1"/>
                    <a:pt x="0" y="358"/>
                    <a:pt x="0" y="787"/>
                  </a:cubicBezTo>
                  <a:cubicBezTo>
                    <a:pt x="0" y="1239"/>
                    <a:pt x="358" y="1597"/>
                    <a:pt x="786" y="1597"/>
                  </a:cubicBezTo>
                  <a:cubicBezTo>
                    <a:pt x="1239" y="1597"/>
                    <a:pt x="1596" y="1239"/>
                    <a:pt x="1596" y="787"/>
                  </a:cubicBezTo>
                  <a:cubicBezTo>
                    <a:pt x="1596" y="358"/>
                    <a:pt x="1239" y="1"/>
                    <a:pt x="786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137138" tIns="137138" rIns="137138" bIns="137138" anchor="ctr" anchorCtr="0">
              <a:noAutofit/>
            </a:bodyPr>
            <a:lstStyle/>
            <a:p>
              <a:pPr algn="r" rtl="1"/>
              <a:endParaRPr sz="2700">
                <a:cs typeface="B Nazanin" panose="00000400000000000000" pitchFamily="2" charset="-78"/>
              </a:endParaRPr>
            </a:p>
          </p:txBody>
        </p:sp>
        <p:sp>
          <p:nvSpPr>
            <p:cNvPr id="89" name="Google Shape;18868;p64">
              <a:extLst>
                <a:ext uri="{FF2B5EF4-FFF2-40B4-BE49-F238E27FC236}">
                  <a16:creationId xmlns:a16="http://schemas.microsoft.com/office/drawing/2014/main" id="{3BCE175B-A39E-403B-8CCB-421A9A48F2BD}"/>
                </a:ext>
              </a:extLst>
            </p:cNvPr>
            <p:cNvSpPr/>
            <p:nvPr/>
          </p:nvSpPr>
          <p:spPr>
            <a:xfrm>
              <a:off x="7470096" y="2684921"/>
              <a:ext cx="414949" cy="135719"/>
            </a:xfrm>
            <a:custGeom>
              <a:avLst/>
              <a:gdLst/>
              <a:ahLst/>
              <a:cxnLst/>
              <a:rect l="l" t="t" r="r" b="b"/>
              <a:pathLst>
                <a:path w="5026" h="1406" fill="none" extrusionOk="0">
                  <a:moveTo>
                    <a:pt x="5025" y="1406"/>
                  </a:moveTo>
                  <a:lnTo>
                    <a:pt x="5025" y="1049"/>
                  </a:lnTo>
                  <a:cubicBezTo>
                    <a:pt x="5025" y="644"/>
                    <a:pt x="4764" y="263"/>
                    <a:pt x="4406" y="120"/>
                  </a:cubicBezTo>
                  <a:lnTo>
                    <a:pt x="4406" y="120"/>
                  </a:lnTo>
                  <a:cubicBezTo>
                    <a:pt x="4121" y="1"/>
                    <a:pt x="3811" y="25"/>
                    <a:pt x="3549" y="167"/>
                  </a:cubicBezTo>
                  <a:lnTo>
                    <a:pt x="3001" y="477"/>
                  </a:lnTo>
                  <a:cubicBezTo>
                    <a:pt x="2858" y="548"/>
                    <a:pt x="2692" y="596"/>
                    <a:pt x="2525" y="596"/>
                  </a:cubicBezTo>
                  <a:lnTo>
                    <a:pt x="2501" y="596"/>
                  </a:lnTo>
                  <a:cubicBezTo>
                    <a:pt x="2334" y="596"/>
                    <a:pt x="2168" y="548"/>
                    <a:pt x="2025" y="477"/>
                  </a:cubicBezTo>
                  <a:lnTo>
                    <a:pt x="1477" y="167"/>
                  </a:lnTo>
                  <a:cubicBezTo>
                    <a:pt x="1215" y="25"/>
                    <a:pt x="906" y="1"/>
                    <a:pt x="620" y="120"/>
                  </a:cubicBezTo>
                  <a:lnTo>
                    <a:pt x="620" y="120"/>
                  </a:lnTo>
                  <a:cubicBezTo>
                    <a:pt x="239" y="263"/>
                    <a:pt x="1" y="644"/>
                    <a:pt x="1" y="1049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37138" tIns="137138" rIns="137138" bIns="137138" anchor="ctr" anchorCtr="0">
              <a:noAutofit/>
            </a:bodyPr>
            <a:lstStyle/>
            <a:p>
              <a:pPr algn="r" rtl="1"/>
              <a:endParaRPr sz="2700">
                <a:cs typeface="B Nazanin" panose="00000400000000000000" pitchFamily="2" charset="-78"/>
              </a:endParaRPr>
            </a:p>
          </p:txBody>
        </p:sp>
        <p:sp>
          <p:nvSpPr>
            <p:cNvPr id="90" name="Google Shape;18869;p64">
              <a:extLst>
                <a:ext uri="{FF2B5EF4-FFF2-40B4-BE49-F238E27FC236}">
                  <a16:creationId xmlns:a16="http://schemas.microsoft.com/office/drawing/2014/main" id="{3EC694D9-CCFC-412E-B15D-6800A318E523}"/>
                </a:ext>
              </a:extLst>
            </p:cNvPr>
            <p:cNvSpPr/>
            <p:nvPr/>
          </p:nvSpPr>
          <p:spPr>
            <a:xfrm>
              <a:off x="7470096" y="2894095"/>
              <a:ext cx="414949" cy="448373"/>
            </a:xfrm>
            <a:custGeom>
              <a:avLst/>
              <a:gdLst/>
              <a:ahLst/>
              <a:cxnLst/>
              <a:rect l="l" t="t" r="r" b="b"/>
              <a:pathLst>
                <a:path w="5026" h="4645" fill="none" extrusionOk="0">
                  <a:moveTo>
                    <a:pt x="1" y="1"/>
                  </a:moveTo>
                  <a:cubicBezTo>
                    <a:pt x="1" y="549"/>
                    <a:pt x="144" y="1096"/>
                    <a:pt x="405" y="1596"/>
                  </a:cubicBezTo>
                  <a:lnTo>
                    <a:pt x="405" y="1596"/>
                  </a:lnTo>
                  <a:cubicBezTo>
                    <a:pt x="667" y="2096"/>
                    <a:pt x="763" y="2668"/>
                    <a:pt x="691" y="3240"/>
                  </a:cubicBezTo>
                  <a:lnTo>
                    <a:pt x="572" y="3883"/>
                  </a:lnTo>
                  <a:cubicBezTo>
                    <a:pt x="525" y="4192"/>
                    <a:pt x="715" y="4502"/>
                    <a:pt x="1025" y="4573"/>
                  </a:cubicBezTo>
                  <a:lnTo>
                    <a:pt x="1025" y="4573"/>
                  </a:lnTo>
                  <a:cubicBezTo>
                    <a:pt x="1310" y="4645"/>
                    <a:pt x="1620" y="4502"/>
                    <a:pt x="1739" y="4216"/>
                  </a:cubicBezTo>
                  <a:lnTo>
                    <a:pt x="2192" y="3144"/>
                  </a:lnTo>
                  <a:cubicBezTo>
                    <a:pt x="2263" y="3025"/>
                    <a:pt x="2382" y="2930"/>
                    <a:pt x="2501" y="2930"/>
                  </a:cubicBezTo>
                  <a:lnTo>
                    <a:pt x="2501" y="2930"/>
                  </a:lnTo>
                  <a:cubicBezTo>
                    <a:pt x="2644" y="2930"/>
                    <a:pt x="2763" y="3025"/>
                    <a:pt x="2811" y="3144"/>
                  </a:cubicBezTo>
                  <a:lnTo>
                    <a:pt x="3263" y="4216"/>
                  </a:lnTo>
                  <a:cubicBezTo>
                    <a:pt x="3382" y="4502"/>
                    <a:pt x="3692" y="4645"/>
                    <a:pt x="4001" y="4573"/>
                  </a:cubicBezTo>
                  <a:lnTo>
                    <a:pt x="4001" y="4573"/>
                  </a:lnTo>
                  <a:cubicBezTo>
                    <a:pt x="4287" y="4502"/>
                    <a:pt x="4478" y="4192"/>
                    <a:pt x="4430" y="3883"/>
                  </a:cubicBezTo>
                  <a:lnTo>
                    <a:pt x="4335" y="3240"/>
                  </a:lnTo>
                  <a:cubicBezTo>
                    <a:pt x="4240" y="2668"/>
                    <a:pt x="4335" y="2096"/>
                    <a:pt x="4621" y="1596"/>
                  </a:cubicBezTo>
                  <a:lnTo>
                    <a:pt x="4621" y="1596"/>
                  </a:lnTo>
                  <a:cubicBezTo>
                    <a:pt x="4883" y="1096"/>
                    <a:pt x="5025" y="549"/>
                    <a:pt x="5025" y="1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37138" tIns="137138" rIns="137138" bIns="137138" anchor="ctr" anchorCtr="0">
              <a:noAutofit/>
            </a:bodyPr>
            <a:lstStyle/>
            <a:p>
              <a:pPr algn="r" rtl="1"/>
              <a:endParaRPr sz="2700">
                <a:cs typeface="B Nazanin" panose="00000400000000000000" pitchFamily="2" charset="-78"/>
              </a:endParaRPr>
            </a:p>
          </p:txBody>
        </p:sp>
        <p:sp>
          <p:nvSpPr>
            <p:cNvPr id="91" name="Google Shape;18870;p64">
              <a:extLst>
                <a:ext uri="{FF2B5EF4-FFF2-40B4-BE49-F238E27FC236}">
                  <a16:creationId xmlns:a16="http://schemas.microsoft.com/office/drawing/2014/main" id="{0AB3C009-E20F-4E38-9627-CDA90E2368E0}"/>
                </a:ext>
              </a:extLst>
            </p:cNvPr>
            <p:cNvSpPr/>
            <p:nvPr/>
          </p:nvSpPr>
          <p:spPr>
            <a:xfrm>
              <a:off x="7055246" y="2684921"/>
              <a:ext cx="414949" cy="657549"/>
            </a:xfrm>
            <a:custGeom>
              <a:avLst/>
              <a:gdLst/>
              <a:ahLst/>
              <a:cxnLst/>
              <a:rect l="l" t="t" r="r" b="b"/>
              <a:pathLst>
                <a:path w="5026" h="6812" fill="none" extrusionOk="0">
                  <a:moveTo>
                    <a:pt x="2025" y="477"/>
                  </a:moveTo>
                  <a:lnTo>
                    <a:pt x="1477" y="167"/>
                  </a:lnTo>
                  <a:cubicBezTo>
                    <a:pt x="1215" y="25"/>
                    <a:pt x="906" y="1"/>
                    <a:pt x="620" y="120"/>
                  </a:cubicBezTo>
                  <a:lnTo>
                    <a:pt x="620" y="120"/>
                  </a:lnTo>
                  <a:cubicBezTo>
                    <a:pt x="239" y="263"/>
                    <a:pt x="1" y="644"/>
                    <a:pt x="1" y="1049"/>
                  </a:cubicBezTo>
                  <a:lnTo>
                    <a:pt x="1" y="2168"/>
                  </a:lnTo>
                  <a:cubicBezTo>
                    <a:pt x="1" y="2716"/>
                    <a:pt x="144" y="3263"/>
                    <a:pt x="406" y="3763"/>
                  </a:cubicBezTo>
                  <a:lnTo>
                    <a:pt x="406" y="3763"/>
                  </a:lnTo>
                  <a:cubicBezTo>
                    <a:pt x="668" y="4263"/>
                    <a:pt x="787" y="4835"/>
                    <a:pt x="691" y="5407"/>
                  </a:cubicBezTo>
                  <a:lnTo>
                    <a:pt x="572" y="6050"/>
                  </a:lnTo>
                  <a:cubicBezTo>
                    <a:pt x="525" y="6359"/>
                    <a:pt x="715" y="6669"/>
                    <a:pt x="1025" y="6740"/>
                  </a:cubicBezTo>
                  <a:lnTo>
                    <a:pt x="1025" y="6740"/>
                  </a:lnTo>
                  <a:cubicBezTo>
                    <a:pt x="1311" y="6812"/>
                    <a:pt x="1620" y="6669"/>
                    <a:pt x="1739" y="6383"/>
                  </a:cubicBezTo>
                  <a:lnTo>
                    <a:pt x="2216" y="5311"/>
                  </a:lnTo>
                  <a:cubicBezTo>
                    <a:pt x="2263" y="5192"/>
                    <a:pt x="2382" y="5097"/>
                    <a:pt x="2525" y="5097"/>
                  </a:cubicBezTo>
                  <a:lnTo>
                    <a:pt x="2525" y="5097"/>
                  </a:lnTo>
                  <a:cubicBezTo>
                    <a:pt x="2644" y="5097"/>
                    <a:pt x="2763" y="5192"/>
                    <a:pt x="2811" y="5311"/>
                  </a:cubicBezTo>
                  <a:lnTo>
                    <a:pt x="3287" y="6383"/>
                  </a:lnTo>
                  <a:cubicBezTo>
                    <a:pt x="3406" y="6669"/>
                    <a:pt x="3716" y="6812"/>
                    <a:pt x="4002" y="6740"/>
                  </a:cubicBezTo>
                  <a:lnTo>
                    <a:pt x="4002" y="6740"/>
                  </a:lnTo>
                  <a:cubicBezTo>
                    <a:pt x="4311" y="6669"/>
                    <a:pt x="4502" y="6359"/>
                    <a:pt x="4454" y="6050"/>
                  </a:cubicBezTo>
                  <a:lnTo>
                    <a:pt x="4335" y="5407"/>
                  </a:lnTo>
                  <a:cubicBezTo>
                    <a:pt x="4240" y="4835"/>
                    <a:pt x="4359" y="4263"/>
                    <a:pt x="4621" y="3763"/>
                  </a:cubicBezTo>
                  <a:lnTo>
                    <a:pt x="4621" y="3763"/>
                  </a:lnTo>
                  <a:cubicBezTo>
                    <a:pt x="4883" y="3263"/>
                    <a:pt x="5026" y="2716"/>
                    <a:pt x="5026" y="2168"/>
                  </a:cubicBezTo>
                  <a:lnTo>
                    <a:pt x="5026" y="1049"/>
                  </a:lnTo>
                  <a:cubicBezTo>
                    <a:pt x="5026" y="644"/>
                    <a:pt x="4787" y="263"/>
                    <a:pt x="4406" y="120"/>
                  </a:cubicBezTo>
                  <a:lnTo>
                    <a:pt x="4406" y="120"/>
                  </a:lnTo>
                  <a:cubicBezTo>
                    <a:pt x="4121" y="1"/>
                    <a:pt x="3811" y="25"/>
                    <a:pt x="3549" y="167"/>
                  </a:cubicBezTo>
                  <a:lnTo>
                    <a:pt x="3001" y="477"/>
                  </a:lnTo>
                  <a:cubicBezTo>
                    <a:pt x="2859" y="548"/>
                    <a:pt x="2692" y="596"/>
                    <a:pt x="2525" y="596"/>
                  </a:cubicBezTo>
                  <a:lnTo>
                    <a:pt x="2501" y="596"/>
                  </a:lnTo>
                  <a:cubicBezTo>
                    <a:pt x="2335" y="596"/>
                    <a:pt x="2168" y="548"/>
                    <a:pt x="2025" y="477"/>
                  </a:cubicBezTo>
                  <a:close/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37138" tIns="137138" rIns="137138" bIns="137138" anchor="ctr" anchorCtr="0">
              <a:noAutofit/>
            </a:bodyPr>
            <a:lstStyle/>
            <a:p>
              <a:pPr algn="r" rtl="1"/>
              <a:endParaRPr sz="2700">
                <a:cs typeface="B Nazanin" panose="00000400000000000000" pitchFamily="2" charset="-78"/>
              </a:endParaRPr>
            </a:p>
          </p:txBody>
        </p:sp>
        <p:sp>
          <p:nvSpPr>
            <p:cNvPr id="92" name="Google Shape;18871;p64">
              <a:extLst>
                <a:ext uri="{FF2B5EF4-FFF2-40B4-BE49-F238E27FC236}">
                  <a16:creationId xmlns:a16="http://schemas.microsoft.com/office/drawing/2014/main" id="{539F8348-547B-4748-AE0E-D1500F4A9045}"/>
                </a:ext>
              </a:extLst>
            </p:cNvPr>
            <p:cNvSpPr/>
            <p:nvPr/>
          </p:nvSpPr>
          <p:spPr>
            <a:xfrm>
              <a:off x="7613664" y="2530959"/>
              <a:ext cx="127886" cy="149523"/>
            </a:xfrm>
            <a:custGeom>
              <a:avLst/>
              <a:gdLst/>
              <a:ahLst/>
              <a:cxnLst/>
              <a:rect l="l" t="t" r="r" b="b"/>
              <a:pathLst>
                <a:path w="1549" h="1549" fill="none" extrusionOk="0">
                  <a:moveTo>
                    <a:pt x="810" y="24"/>
                  </a:moveTo>
                  <a:lnTo>
                    <a:pt x="834" y="191"/>
                  </a:lnTo>
                  <a:cubicBezTo>
                    <a:pt x="905" y="453"/>
                    <a:pt x="1096" y="643"/>
                    <a:pt x="1334" y="691"/>
                  </a:cubicBezTo>
                  <a:lnTo>
                    <a:pt x="1500" y="715"/>
                  </a:lnTo>
                  <a:cubicBezTo>
                    <a:pt x="1548" y="738"/>
                    <a:pt x="1548" y="786"/>
                    <a:pt x="1500" y="810"/>
                  </a:cubicBezTo>
                  <a:lnTo>
                    <a:pt x="1334" y="834"/>
                  </a:lnTo>
                  <a:cubicBezTo>
                    <a:pt x="1096" y="881"/>
                    <a:pt x="905" y="1072"/>
                    <a:pt x="834" y="1334"/>
                  </a:cubicBezTo>
                  <a:lnTo>
                    <a:pt x="810" y="1500"/>
                  </a:lnTo>
                  <a:cubicBezTo>
                    <a:pt x="786" y="1548"/>
                    <a:pt x="738" y="1548"/>
                    <a:pt x="738" y="1500"/>
                  </a:cubicBezTo>
                  <a:lnTo>
                    <a:pt x="691" y="1358"/>
                  </a:lnTo>
                  <a:cubicBezTo>
                    <a:pt x="643" y="1096"/>
                    <a:pt x="429" y="881"/>
                    <a:pt x="191" y="834"/>
                  </a:cubicBezTo>
                  <a:lnTo>
                    <a:pt x="24" y="810"/>
                  </a:lnTo>
                  <a:cubicBezTo>
                    <a:pt x="0" y="786"/>
                    <a:pt x="0" y="738"/>
                    <a:pt x="24" y="715"/>
                  </a:cubicBezTo>
                  <a:lnTo>
                    <a:pt x="191" y="691"/>
                  </a:lnTo>
                  <a:cubicBezTo>
                    <a:pt x="429" y="643"/>
                    <a:pt x="643" y="429"/>
                    <a:pt x="691" y="167"/>
                  </a:cubicBezTo>
                  <a:lnTo>
                    <a:pt x="738" y="24"/>
                  </a:lnTo>
                  <a:cubicBezTo>
                    <a:pt x="738" y="0"/>
                    <a:pt x="786" y="0"/>
                    <a:pt x="810" y="24"/>
                  </a:cubicBezTo>
                  <a:close/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37138" tIns="137138" rIns="137138" bIns="137138" anchor="ctr" anchorCtr="0">
              <a:noAutofit/>
            </a:bodyPr>
            <a:lstStyle/>
            <a:p>
              <a:pPr algn="r" rtl="1"/>
              <a:endParaRPr sz="2700">
                <a:cs typeface="B Nazanin" panose="00000400000000000000" pitchFamily="2" charset="-78"/>
              </a:endParaRPr>
            </a:p>
          </p:txBody>
        </p:sp>
        <p:sp>
          <p:nvSpPr>
            <p:cNvPr id="93" name="Google Shape;18872;p64">
              <a:extLst>
                <a:ext uri="{FF2B5EF4-FFF2-40B4-BE49-F238E27FC236}">
                  <a16:creationId xmlns:a16="http://schemas.microsoft.com/office/drawing/2014/main" id="{8DC4ED87-CF1D-4F02-A17F-90E39A32F564}"/>
                </a:ext>
              </a:extLst>
            </p:cNvPr>
            <p:cNvSpPr/>
            <p:nvPr/>
          </p:nvSpPr>
          <p:spPr>
            <a:xfrm>
              <a:off x="7694239" y="2779228"/>
              <a:ext cx="127886" cy="151742"/>
            </a:xfrm>
            <a:custGeom>
              <a:avLst/>
              <a:gdLst/>
              <a:ahLst/>
              <a:cxnLst/>
              <a:rect l="l" t="t" r="r" b="b"/>
              <a:pathLst>
                <a:path w="1549" h="1572" fill="none" extrusionOk="0">
                  <a:moveTo>
                    <a:pt x="810" y="48"/>
                  </a:moveTo>
                  <a:lnTo>
                    <a:pt x="858" y="214"/>
                  </a:lnTo>
                  <a:cubicBezTo>
                    <a:pt x="905" y="476"/>
                    <a:pt x="1096" y="667"/>
                    <a:pt x="1358" y="715"/>
                  </a:cubicBezTo>
                  <a:lnTo>
                    <a:pt x="1525" y="738"/>
                  </a:lnTo>
                  <a:cubicBezTo>
                    <a:pt x="1548" y="762"/>
                    <a:pt x="1548" y="810"/>
                    <a:pt x="1525" y="834"/>
                  </a:cubicBezTo>
                  <a:lnTo>
                    <a:pt x="1358" y="857"/>
                  </a:lnTo>
                  <a:cubicBezTo>
                    <a:pt x="1096" y="905"/>
                    <a:pt x="905" y="1096"/>
                    <a:pt x="858" y="1358"/>
                  </a:cubicBezTo>
                  <a:lnTo>
                    <a:pt x="810" y="1524"/>
                  </a:lnTo>
                  <a:cubicBezTo>
                    <a:pt x="810" y="1572"/>
                    <a:pt x="763" y="1572"/>
                    <a:pt x="739" y="1524"/>
                  </a:cubicBezTo>
                  <a:lnTo>
                    <a:pt x="715" y="1381"/>
                  </a:lnTo>
                  <a:cubicBezTo>
                    <a:pt x="667" y="1119"/>
                    <a:pt x="453" y="905"/>
                    <a:pt x="191" y="857"/>
                  </a:cubicBezTo>
                  <a:lnTo>
                    <a:pt x="48" y="834"/>
                  </a:lnTo>
                  <a:cubicBezTo>
                    <a:pt x="0" y="810"/>
                    <a:pt x="0" y="762"/>
                    <a:pt x="48" y="738"/>
                  </a:cubicBezTo>
                  <a:lnTo>
                    <a:pt x="191" y="715"/>
                  </a:lnTo>
                  <a:cubicBezTo>
                    <a:pt x="453" y="667"/>
                    <a:pt x="667" y="453"/>
                    <a:pt x="715" y="191"/>
                  </a:cubicBezTo>
                  <a:lnTo>
                    <a:pt x="739" y="48"/>
                  </a:lnTo>
                  <a:cubicBezTo>
                    <a:pt x="763" y="0"/>
                    <a:pt x="810" y="0"/>
                    <a:pt x="810" y="48"/>
                  </a:cubicBezTo>
                  <a:close/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37138" tIns="137138" rIns="137138" bIns="137138" anchor="ctr" anchorCtr="0">
              <a:noAutofit/>
            </a:bodyPr>
            <a:lstStyle/>
            <a:p>
              <a:pPr algn="r" rtl="1"/>
              <a:endParaRPr sz="2700">
                <a:cs typeface="B Nazanin" panose="00000400000000000000" pitchFamily="2" charset="-78"/>
              </a:endParaRPr>
            </a:p>
          </p:txBody>
        </p:sp>
        <p:sp>
          <p:nvSpPr>
            <p:cNvPr id="94" name="Google Shape;18873;p64">
              <a:extLst>
                <a:ext uri="{FF2B5EF4-FFF2-40B4-BE49-F238E27FC236}">
                  <a16:creationId xmlns:a16="http://schemas.microsoft.com/office/drawing/2014/main" id="{0C1F4607-745C-402E-948A-36730B44F3F6}"/>
                </a:ext>
              </a:extLst>
            </p:cNvPr>
            <p:cNvSpPr/>
            <p:nvPr/>
          </p:nvSpPr>
          <p:spPr>
            <a:xfrm>
              <a:off x="7790584" y="2432115"/>
              <a:ext cx="175029" cy="206956"/>
            </a:xfrm>
            <a:custGeom>
              <a:avLst/>
              <a:gdLst/>
              <a:ahLst/>
              <a:cxnLst/>
              <a:rect l="l" t="t" r="r" b="b"/>
              <a:pathLst>
                <a:path w="2120" h="2144" fill="none" extrusionOk="0">
                  <a:moveTo>
                    <a:pt x="1120" y="72"/>
                  </a:moveTo>
                  <a:lnTo>
                    <a:pt x="1167" y="310"/>
                  </a:lnTo>
                  <a:cubicBezTo>
                    <a:pt x="1239" y="643"/>
                    <a:pt x="1501" y="905"/>
                    <a:pt x="1834" y="977"/>
                  </a:cubicBezTo>
                  <a:lnTo>
                    <a:pt x="2072" y="1024"/>
                  </a:lnTo>
                  <a:cubicBezTo>
                    <a:pt x="2120" y="1048"/>
                    <a:pt x="2120" y="1119"/>
                    <a:pt x="2072" y="1119"/>
                  </a:cubicBezTo>
                  <a:lnTo>
                    <a:pt x="1834" y="1167"/>
                  </a:lnTo>
                  <a:cubicBezTo>
                    <a:pt x="1501" y="1262"/>
                    <a:pt x="1239" y="1524"/>
                    <a:pt x="1167" y="1858"/>
                  </a:cubicBezTo>
                  <a:lnTo>
                    <a:pt x="1120" y="2096"/>
                  </a:lnTo>
                  <a:cubicBezTo>
                    <a:pt x="1096" y="2143"/>
                    <a:pt x="1024" y="2143"/>
                    <a:pt x="1001" y="2096"/>
                  </a:cubicBezTo>
                  <a:lnTo>
                    <a:pt x="953" y="1881"/>
                  </a:lnTo>
                  <a:cubicBezTo>
                    <a:pt x="882" y="1524"/>
                    <a:pt x="620" y="1238"/>
                    <a:pt x="239" y="1167"/>
                  </a:cubicBezTo>
                  <a:lnTo>
                    <a:pt x="48" y="1119"/>
                  </a:lnTo>
                  <a:cubicBezTo>
                    <a:pt x="0" y="1119"/>
                    <a:pt x="0" y="1048"/>
                    <a:pt x="48" y="1024"/>
                  </a:cubicBezTo>
                  <a:lnTo>
                    <a:pt x="239" y="977"/>
                  </a:lnTo>
                  <a:cubicBezTo>
                    <a:pt x="596" y="905"/>
                    <a:pt x="882" y="619"/>
                    <a:pt x="953" y="262"/>
                  </a:cubicBezTo>
                  <a:lnTo>
                    <a:pt x="1001" y="72"/>
                  </a:lnTo>
                  <a:cubicBezTo>
                    <a:pt x="1024" y="0"/>
                    <a:pt x="1096" y="0"/>
                    <a:pt x="1120" y="72"/>
                  </a:cubicBezTo>
                  <a:close/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37138" tIns="137138" rIns="137138" bIns="137138" anchor="ctr" anchorCtr="0">
              <a:noAutofit/>
            </a:bodyPr>
            <a:lstStyle/>
            <a:p>
              <a:pPr algn="r" rtl="1"/>
              <a:endParaRPr sz="2700">
                <a:cs typeface="B Nazanin" panose="00000400000000000000" pitchFamily="2" charset="-78"/>
              </a:endParaRPr>
            </a:p>
          </p:txBody>
        </p:sp>
        <p:sp>
          <p:nvSpPr>
            <p:cNvPr id="95" name="Google Shape;18874;p64">
              <a:extLst>
                <a:ext uri="{FF2B5EF4-FFF2-40B4-BE49-F238E27FC236}">
                  <a16:creationId xmlns:a16="http://schemas.microsoft.com/office/drawing/2014/main" id="{2C0E2CB5-4B9E-4988-B40B-91C1BE49587F}"/>
                </a:ext>
              </a:extLst>
            </p:cNvPr>
            <p:cNvSpPr/>
            <p:nvPr/>
          </p:nvSpPr>
          <p:spPr>
            <a:xfrm>
              <a:off x="7055246" y="2471113"/>
              <a:ext cx="182954" cy="154155"/>
            </a:xfrm>
            <a:custGeom>
              <a:avLst/>
              <a:gdLst/>
              <a:ahLst/>
              <a:cxnLst/>
              <a:rect l="l" t="t" r="r" b="b"/>
              <a:pathLst>
                <a:path w="2216" h="1597" fill="none" extrusionOk="0">
                  <a:moveTo>
                    <a:pt x="2216" y="1597"/>
                  </a:moveTo>
                  <a:lnTo>
                    <a:pt x="96" y="1597"/>
                  </a:lnTo>
                  <a:cubicBezTo>
                    <a:pt x="48" y="1597"/>
                    <a:pt x="1" y="1549"/>
                    <a:pt x="1" y="1477"/>
                  </a:cubicBezTo>
                  <a:lnTo>
                    <a:pt x="1" y="96"/>
                  </a:lnTo>
                  <a:cubicBezTo>
                    <a:pt x="1" y="49"/>
                    <a:pt x="48" y="1"/>
                    <a:pt x="96" y="1"/>
                  </a:cubicBezTo>
                  <a:lnTo>
                    <a:pt x="1430" y="1"/>
                  </a:ln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37138" tIns="137138" rIns="137138" bIns="137138" anchor="ctr" anchorCtr="0">
              <a:noAutofit/>
            </a:bodyPr>
            <a:lstStyle/>
            <a:p>
              <a:pPr algn="r" rtl="1"/>
              <a:endParaRPr sz="2700">
                <a:cs typeface="B Nazanin" panose="00000400000000000000" pitchFamily="2" charset="-78"/>
              </a:endParaRPr>
            </a:p>
          </p:txBody>
        </p:sp>
        <p:sp>
          <p:nvSpPr>
            <p:cNvPr id="96" name="Google Shape;18875;p64">
              <a:extLst>
                <a:ext uri="{FF2B5EF4-FFF2-40B4-BE49-F238E27FC236}">
                  <a16:creationId xmlns:a16="http://schemas.microsoft.com/office/drawing/2014/main" id="{B10F8D51-C382-4B20-96F4-50AB60BE82A7}"/>
                </a:ext>
              </a:extLst>
            </p:cNvPr>
            <p:cNvSpPr/>
            <p:nvPr/>
          </p:nvSpPr>
          <p:spPr>
            <a:xfrm>
              <a:off x="7238111" y="2471113"/>
              <a:ext cx="55151" cy="154155"/>
            </a:xfrm>
            <a:custGeom>
              <a:avLst/>
              <a:gdLst/>
              <a:ahLst/>
              <a:cxnLst/>
              <a:rect l="l" t="t" r="r" b="b"/>
              <a:pathLst>
                <a:path w="668" h="1597" fill="none" extrusionOk="0">
                  <a:moveTo>
                    <a:pt x="453" y="1597"/>
                  </a:moveTo>
                  <a:lnTo>
                    <a:pt x="1" y="1597"/>
                  </a:lnTo>
                  <a:lnTo>
                    <a:pt x="1" y="1"/>
                  </a:lnTo>
                  <a:lnTo>
                    <a:pt x="453" y="1"/>
                  </a:lnTo>
                  <a:cubicBezTo>
                    <a:pt x="572" y="1"/>
                    <a:pt x="667" y="96"/>
                    <a:pt x="667" y="215"/>
                  </a:cubicBezTo>
                  <a:lnTo>
                    <a:pt x="667" y="1358"/>
                  </a:lnTo>
                  <a:cubicBezTo>
                    <a:pt x="667" y="1501"/>
                    <a:pt x="572" y="1597"/>
                    <a:pt x="453" y="1597"/>
                  </a:cubicBezTo>
                  <a:close/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37138" tIns="137138" rIns="137138" bIns="137138" anchor="ctr" anchorCtr="0">
              <a:noAutofit/>
            </a:bodyPr>
            <a:lstStyle/>
            <a:p>
              <a:pPr algn="r" rtl="1"/>
              <a:endParaRPr sz="2700">
                <a:cs typeface="B Nazanin" panose="00000400000000000000" pitchFamily="2" charset="-78"/>
              </a:endParaRPr>
            </a:p>
          </p:txBody>
        </p:sp>
        <p:sp>
          <p:nvSpPr>
            <p:cNvPr id="97" name="Google Shape;18876;p64">
              <a:extLst>
                <a:ext uri="{FF2B5EF4-FFF2-40B4-BE49-F238E27FC236}">
                  <a16:creationId xmlns:a16="http://schemas.microsoft.com/office/drawing/2014/main" id="{3EE79CFB-3210-4F13-B329-D74CA6F5DA62}"/>
                </a:ext>
              </a:extLst>
            </p:cNvPr>
            <p:cNvSpPr/>
            <p:nvPr/>
          </p:nvSpPr>
          <p:spPr>
            <a:xfrm>
              <a:off x="7430799" y="2471113"/>
              <a:ext cx="131766" cy="154155"/>
            </a:xfrm>
            <a:custGeom>
              <a:avLst/>
              <a:gdLst/>
              <a:ahLst/>
              <a:cxnLst/>
              <a:rect l="l" t="t" r="r" b="b"/>
              <a:pathLst>
                <a:path w="1596" h="1597" fill="none" extrusionOk="0">
                  <a:moveTo>
                    <a:pt x="786" y="1597"/>
                  </a:moveTo>
                  <a:lnTo>
                    <a:pt x="786" y="1597"/>
                  </a:lnTo>
                  <a:cubicBezTo>
                    <a:pt x="358" y="1597"/>
                    <a:pt x="0" y="1239"/>
                    <a:pt x="0" y="787"/>
                  </a:cubicBezTo>
                  <a:lnTo>
                    <a:pt x="0" y="787"/>
                  </a:lnTo>
                  <a:cubicBezTo>
                    <a:pt x="0" y="358"/>
                    <a:pt x="358" y="1"/>
                    <a:pt x="786" y="1"/>
                  </a:cubicBezTo>
                  <a:lnTo>
                    <a:pt x="786" y="1"/>
                  </a:lnTo>
                  <a:cubicBezTo>
                    <a:pt x="1239" y="1"/>
                    <a:pt x="1596" y="358"/>
                    <a:pt x="1596" y="787"/>
                  </a:cubicBezTo>
                  <a:lnTo>
                    <a:pt x="1596" y="787"/>
                  </a:lnTo>
                  <a:cubicBezTo>
                    <a:pt x="1596" y="1239"/>
                    <a:pt x="1239" y="1597"/>
                    <a:pt x="786" y="1597"/>
                  </a:cubicBezTo>
                  <a:close/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37138" tIns="137138" rIns="137138" bIns="137138" anchor="ctr" anchorCtr="0">
              <a:noAutofit/>
            </a:bodyPr>
            <a:lstStyle/>
            <a:p>
              <a:pPr algn="r" rtl="1"/>
              <a:endParaRPr sz="2700">
                <a:cs typeface="B Nazanin" panose="00000400000000000000" pitchFamily="2" charset="-78"/>
              </a:endParaRPr>
            </a:p>
          </p:txBody>
        </p:sp>
        <p:sp>
          <p:nvSpPr>
            <p:cNvPr id="98" name="Google Shape;18877;p64">
              <a:extLst>
                <a:ext uri="{FF2B5EF4-FFF2-40B4-BE49-F238E27FC236}">
                  <a16:creationId xmlns:a16="http://schemas.microsoft.com/office/drawing/2014/main" id="{E27510A8-5381-43D7-A8DE-E5787AFDE257}"/>
                </a:ext>
              </a:extLst>
            </p:cNvPr>
            <p:cNvSpPr/>
            <p:nvPr/>
          </p:nvSpPr>
          <p:spPr>
            <a:xfrm>
              <a:off x="7297057" y="2579223"/>
              <a:ext cx="135813" cy="97"/>
            </a:xfrm>
            <a:custGeom>
              <a:avLst/>
              <a:gdLst/>
              <a:ahLst/>
              <a:cxnLst/>
              <a:rect l="l" t="t" r="r" b="b"/>
              <a:pathLst>
                <a:path w="1645" h="1" fill="none" extrusionOk="0">
                  <a:moveTo>
                    <a:pt x="1644" y="0"/>
                  </a:moveTo>
                  <a:lnTo>
                    <a:pt x="1" y="0"/>
                  </a:ln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37138" tIns="137138" rIns="137138" bIns="137138" anchor="ctr" anchorCtr="0">
              <a:noAutofit/>
            </a:bodyPr>
            <a:lstStyle/>
            <a:p>
              <a:pPr algn="r" rtl="1"/>
              <a:endParaRPr sz="2700">
                <a:cs typeface="B Nazanin" panose="00000400000000000000" pitchFamily="2" charset="-78"/>
              </a:endParaRPr>
            </a:p>
          </p:txBody>
        </p:sp>
        <p:sp>
          <p:nvSpPr>
            <p:cNvPr id="99" name="Google Shape;18878;p64">
              <a:extLst>
                <a:ext uri="{FF2B5EF4-FFF2-40B4-BE49-F238E27FC236}">
                  <a16:creationId xmlns:a16="http://schemas.microsoft.com/office/drawing/2014/main" id="{B147D6E4-C75B-4B78-BDBE-93C2609BC9D6}"/>
                </a:ext>
              </a:extLst>
            </p:cNvPr>
            <p:cNvSpPr/>
            <p:nvPr/>
          </p:nvSpPr>
          <p:spPr>
            <a:xfrm>
              <a:off x="7297057" y="2514840"/>
              <a:ext cx="137712" cy="97"/>
            </a:xfrm>
            <a:custGeom>
              <a:avLst/>
              <a:gdLst/>
              <a:ahLst/>
              <a:cxnLst/>
              <a:rect l="l" t="t" r="r" b="b"/>
              <a:pathLst>
                <a:path w="1668" h="1" fill="none" extrusionOk="0">
                  <a:moveTo>
                    <a:pt x="1" y="0"/>
                  </a:moveTo>
                  <a:lnTo>
                    <a:pt x="1668" y="0"/>
                  </a:ln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37138" tIns="137138" rIns="137138" bIns="137138" anchor="ctr" anchorCtr="0">
              <a:noAutofit/>
            </a:bodyPr>
            <a:lstStyle/>
            <a:p>
              <a:pPr algn="r" rtl="1"/>
              <a:endParaRPr sz="2700">
                <a:cs typeface="B Nazanin" panose="00000400000000000000" pitchFamily="2" charset="-78"/>
              </a:endParaRPr>
            </a:p>
          </p:txBody>
        </p:sp>
        <p:sp>
          <p:nvSpPr>
            <p:cNvPr id="100" name="Google Shape;18879;p64">
              <a:extLst>
                <a:ext uri="{FF2B5EF4-FFF2-40B4-BE49-F238E27FC236}">
                  <a16:creationId xmlns:a16="http://schemas.microsoft.com/office/drawing/2014/main" id="{8A938E7D-8DDD-4D63-A126-2A0B40810D43}"/>
                </a:ext>
              </a:extLst>
            </p:cNvPr>
            <p:cNvSpPr/>
            <p:nvPr/>
          </p:nvSpPr>
          <p:spPr>
            <a:xfrm>
              <a:off x="7491726" y="2542447"/>
              <a:ext cx="9908" cy="9266"/>
            </a:xfrm>
            <a:custGeom>
              <a:avLst/>
              <a:gdLst/>
              <a:ahLst/>
              <a:cxnLst/>
              <a:rect l="l" t="t" r="r" b="b"/>
              <a:pathLst>
                <a:path w="120" h="96" fill="none" extrusionOk="0">
                  <a:moveTo>
                    <a:pt x="120" y="48"/>
                  </a:moveTo>
                  <a:cubicBezTo>
                    <a:pt x="120" y="72"/>
                    <a:pt x="96" y="95"/>
                    <a:pt x="48" y="95"/>
                  </a:cubicBezTo>
                  <a:cubicBezTo>
                    <a:pt x="24" y="95"/>
                    <a:pt x="1" y="72"/>
                    <a:pt x="1" y="48"/>
                  </a:cubicBezTo>
                  <a:cubicBezTo>
                    <a:pt x="1" y="24"/>
                    <a:pt x="24" y="0"/>
                    <a:pt x="48" y="0"/>
                  </a:cubicBezTo>
                  <a:cubicBezTo>
                    <a:pt x="96" y="0"/>
                    <a:pt x="120" y="24"/>
                    <a:pt x="120" y="48"/>
                  </a:cubicBezTo>
                  <a:close/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37138" tIns="137138" rIns="137138" bIns="137138" anchor="ctr" anchorCtr="0">
              <a:noAutofit/>
            </a:bodyPr>
            <a:lstStyle/>
            <a:p>
              <a:pPr algn="r" rtl="1"/>
              <a:endParaRPr sz="2700">
                <a:cs typeface="B Nazanin" panose="00000400000000000000" pitchFamily="2" charset="-78"/>
              </a:endParaRPr>
            </a:p>
          </p:txBody>
        </p:sp>
        <p:grpSp>
          <p:nvGrpSpPr>
            <p:cNvPr id="18" name="Google Shape;18880;p64">
              <a:extLst>
                <a:ext uri="{FF2B5EF4-FFF2-40B4-BE49-F238E27FC236}">
                  <a16:creationId xmlns:a16="http://schemas.microsoft.com/office/drawing/2014/main" id="{F73DCA38-9D9B-467C-87A2-D3CC4C5665FB}"/>
                </a:ext>
              </a:extLst>
            </p:cNvPr>
            <p:cNvGrpSpPr/>
            <p:nvPr/>
          </p:nvGrpSpPr>
          <p:grpSpPr>
            <a:xfrm>
              <a:off x="4229275" y="3589716"/>
              <a:ext cx="904588" cy="910360"/>
              <a:chOff x="1361505" y="2170245"/>
              <a:chExt cx="617846" cy="621788"/>
            </a:xfrm>
          </p:grpSpPr>
          <p:sp>
            <p:nvSpPr>
              <p:cNvPr id="56" name="Google Shape;18881;p64">
                <a:extLst>
                  <a:ext uri="{FF2B5EF4-FFF2-40B4-BE49-F238E27FC236}">
                    <a16:creationId xmlns:a16="http://schemas.microsoft.com/office/drawing/2014/main" id="{048E061F-DCD4-4083-AB42-67B3B67242A3}"/>
                  </a:ext>
                </a:extLst>
              </p:cNvPr>
              <p:cNvSpPr/>
              <p:nvPr/>
            </p:nvSpPr>
            <p:spPr>
              <a:xfrm>
                <a:off x="1670392" y="2463301"/>
                <a:ext cx="254090" cy="299920"/>
              </a:xfrm>
              <a:custGeom>
                <a:avLst/>
                <a:gdLst/>
                <a:ahLst/>
                <a:cxnLst/>
                <a:rect l="l" t="t" r="r" b="b"/>
                <a:pathLst>
                  <a:path w="4525" h="5204" extrusionOk="0">
                    <a:moveTo>
                      <a:pt x="883" y="1"/>
                    </a:moveTo>
                    <a:cubicBezTo>
                      <a:pt x="771" y="1"/>
                      <a:pt x="657" y="20"/>
                      <a:pt x="548" y="60"/>
                    </a:cubicBezTo>
                    <a:cubicBezTo>
                      <a:pt x="215" y="202"/>
                      <a:pt x="0" y="536"/>
                      <a:pt x="0" y="893"/>
                    </a:cubicBezTo>
                    <a:lnTo>
                      <a:pt x="0" y="5203"/>
                    </a:lnTo>
                    <a:lnTo>
                      <a:pt x="4525" y="5203"/>
                    </a:lnTo>
                    <a:lnTo>
                      <a:pt x="4525" y="893"/>
                    </a:lnTo>
                    <a:cubicBezTo>
                      <a:pt x="4525" y="536"/>
                      <a:pt x="4311" y="202"/>
                      <a:pt x="3977" y="60"/>
                    </a:cubicBezTo>
                    <a:cubicBezTo>
                      <a:pt x="3868" y="20"/>
                      <a:pt x="3754" y="1"/>
                      <a:pt x="3642" y="1"/>
                    </a:cubicBezTo>
                    <a:cubicBezTo>
                      <a:pt x="3485" y="1"/>
                      <a:pt x="3330" y="38"/>
                      <a:pt x="3191" y="107"/>
                    </a:cubicBezTo>
                    <a:lnTo>
                      <a:pt x="2691" y="369"/>
                    </a:lnTo>
                    <a:cubicBezTo>
                      <a:pt x="2572" y="441"/>
                      <a:pt x="2429" y="488"/>
                      <a:pt x="2263" y="488"/>
                    </a:cubicBezTo>
                    <a:cubicBezTo>
                      <a:pt x="2096" y="488"/>
                      <a:pt x="1953" y="441"/>
                      <a:pt x="1810" y="369"/>
                    </a:cubicBezTo>
                    <a:lnTo>
                      <a:pt x="1334" y="107"/>
                    </a:lnTo>
                    <a:cubicBezTo>
                      <a:pt x="1195" y="38"/>
                      <a:pt x="1040" y="1"/>
                      <a:pt x="883" y="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spcFirstLastPara="1" wrap="square" lIns="137138" tIns="137138" rIns="137138" bIns="137138" anchor="ctr" anchorCtr="0">
                <a:noAutofit/>
              </a:bodyPr>
              <a:lstStyle/>
              <a:p>
                <a:pPr algn="r" rtl="1"/>
                <a:endParaRPr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57" name="Google Shape;18882;p64">
                <a:extLst>
                  <a:ext uri="{FF2B5EF4-FFF2-40B4-BE49-F238E27FC236}">
                    <a16:creationId xmlns:a16="http://schemas.microsoft.com/office/drawing/2014/main" id="{B88F1ED2-1AB9-4058-BB2E-19B2ECF05E35}"/>
                  </a:ext>
                </a:extLst>
              </p:cNvPr>
              <p:cNvSpPr/>
              <p:nvPr/>
            </p:nvSpPr>
            <p:spPr>
              <a:xfrm>
                <a:off x="1854905" y="2462609"/>
                <a:ext cx="69573" cy="300611"/>
              </a:xfrm>
              <a:custGeom>
                <a:avLst/>
                <a:gdLst/>
                <a:ahLst/>
                <a:cxnLst/>
                <a:rect l="l" t="t" r="r" b="b"/>
                <a:pathLst>
                  <a:path w="1239" h="5216" extrusionOk="0">
                    <a:moveTo>
                      <a:pt x="334" y="0"/>
                    </a:moveTo>
                    <a:cubicBezTo>
                      <a:pt x="239" y="0"/>
                      <a:pt x="120" y="24"/>
                      <a:pt x="1" y="72"/>
                    </a:cubicBezTo>
                    <a:lnTo>
                      <a:pt x="24" y="72"/>
                    </a:lnTo>
                    <a:cubicBezTo>
                      <a:pt x="358" y="214"/>
                      <a:pt x="572" y="548"/>
                      <a:pt x="572" y="905"/>
                    </a:cubicBezTo>
                    <a:lnTo>
                      <a:pt x="572" y="5215"/>
                    </a:lnTo>
                    <a:lnTo>
                      <a:pt x="1239" y="5215"/>
                    </a:lnTo>
                    <a:lnTo>
                      <a:pt x="1239" y="905"/>
                    </a:lnTo>
                    <a:cubicBezTo>
                      <a:pt x="1239" y="548"/>
                      <a:pt x="1025" y="214"/>
                      <a:pt x="691" y="72"/>
                    </a:cubicBezTo>
                    <a:cubicBezTo>
                      <a:pt x="572" y="24"/>
                      <a:pt x="453" y="0"/>
                      <a:pt x="334" y="0"/>
                    </a:cubicBezTo>
                    <a:close/>
                  </a:path>
                </a:pathLst>
              </a:custGeom>
              <a:solidFill>
                <a:srgbClr val="15024C">
                  <a:alpha val="4460"/>
                </a:srgbClr>
              </a:solidFill>
              <a:ln>
                <a:noFill/>
              </a:ln>
            </p:spPr>
            <p:txBody>
              <a:bodyPr spcFirstLastPara="1" wrap="square" lIns="137138" tIns="137138" rIns="137138" bIns="137138" anchor="ctr" anchorCtr="0">
                <a:noAutofit/>
              </a:bodyPr>
              <a:lstStyle/>
              <a:p>
                <a:pPr algn="r" rtl="1"/>
                <a:endParaRPr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58" name="Google Shape;18883;p64">
                <a:extLst>
                  <a:ext uri="{FF2B5EF4-FFF2-40B4-BE49-F238E27FC236}">
                    <a16:creationId xmlns:a16="http://schemas.microsoft.com/office/drawing/2014/main" id="{63200EE4-54D5-4291-A8F4-D5B928182D4C}"/>
                  </a:ext>
                </a:extLst>
              </p:cNvPr>
              <p:cNvSpPr/>
              <p:nvPr/>
            </p:nvSpPr>
            <p:spPr>
              <a:xfrm>
                <a:off x="1670392" y="2575106"/>
                <a:ext cx="254090" cy="188112"/>
              </a:xfrm>
              <a:custGeom>
                <a:avLst/>
                <a:gdLst/>
                <a:ahLst/>
                <a:cxnLst/>
                <a:rect l="l" t="t" r="r" b="b"/>
                <a:pathLst>
                  <a:path w="4525" h="3264" extrusionOk="0">
                    <a:moveTo>
                      <a:pt x="786" y="1"/>
                    </a:moveTo>
                    <a:cubicBezTo>
                      <a:pt x="572" y="1"/>
                      <a:pt x="381" y="72"/>
                      <a:pt x="238" y="239"/>
                    </a:cubicBezTo>
                    <a:lnTo>
                      <a:pt x="0" y="453"/>
                    </a:lnTo>
                    <a:lnTo>
                      <a:pt x="0" y="3263"/>
                    </a:lnTo>
                    <a:lnTo>
                      <a:pt x="4525" y="3263"/>
                    </a:lnTo>
                    <a:lnTo>
                      <a:pt x="4525" y="453"/>
                    </a:lnTo>
                    <a:lnTo>
                      <a:pt x="4287" y="239"/>
                    </a:lnTo>
                    <a:cubicBezTo>
                      <a:pt x="4215" y="144"/>
                      <a:pt x="4144" y="96"/>
                      <a:pt x="4049" y="49"/>
                    </a:cubicBezTo>
                    <a:cubicBezTo>
                      <a:pt x="3953" y="25"/>
                      <a:pt x="3858" y="1"/>
                      <a:pt x="3739" y="1"/>
                    </a:cubicBezTo>
                    <a:cubicBezTo>
                      <a:pt x="3501" y="1"/>
                      <a:pt x="3263" y="120"/>
                      <a:pt x="3120" y="310"/>
                    </a:cubicBezTo>
                    <a:lnTo>
                      <a:pt x="3001" y="477"/>
                    </a:lnTo>
                    <a:cubicBezTo>
                      <a:pt x="2858" y="668"/>
                      <a:pt x="2620" y="787"/>
                      <a:pt x="2382" y="787"/>
                    </a:cubicBezTo>
                    <a:lnTo>
                      <a:pt x="2144" y="787"/>
                    </a:lnTo>
                    <a:cubicBezTo>
                      <a:pt x="1905" y="787"/>
                      <a:pt x="1667" y="668"/>
                      <a:pt x="1524" y="477"/>
                    </a:cubicBezTo>
                    <a:lnTo>
                      <a:pt x="1405" y="310"/>
                    </a:lnTo>
                    <a:cubicBezTo>
                      <a:pt x="1334" y="215"/>
                      <a:pt x="1239" y="144"/>
                      <a:pt x="1120" y="72"/>
                    </a:cubicBezTo>
                    <a:cubicBezTo>
                      <a:pt x="1024" y="25"/>
                      <a:pt x="905" y="1"/>
                      <a:pt x="786" y="1"/>
                    </a:cubicBez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</p:spPr>
            <p:txBody>
              <a:bodyPr spcFirstLastPara="1" wrap="square" lIns="137138" tIns="137138" rIns="137138" bIns="137138" anchor="ctr" anchorCtr="0">
                <a:noAutofit/>
              </a:bodyPr>
              <a:lstStyle/>
              <a:p>
                <a:pPr algn="r" rtl="1"/>
                <a:endParaRPr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59" name="Google Shape;18884;p64">
                <a:extLst>
                  <a:ext uri="{FF2B5EF4-FFF2-40B4-BE49-F238E27FC236}">
                    <a16:creationId xmlns:a16="http://schemas.microsoft.com/office/drawing/2014/main" id="{4E7778B0-79BB-4F42-9A9C-C7DC0BD5C1AE}"/>
                  </a:ext>
                </a:extLst>
              </p:cNvPr>
              <p:cNvSpPr/>
              <p:nvPr/>
            </p:nvSpPr>
            <p:spPr>
              <a:xfrm>
                <a:off x="1887024" y="2575106"/>
                <a:ext cx="37454" cy="188112"/>
              </a:xfrm>
              <a:custGeom>
                <a:avLst/>
                <a:gdLst/>
                <a:ahLst/>
                <a:cxnLst/>
                <a:rect l="l" t="t" r="r" b="b"/>
                <a:pathLst>
                  <a:path w="667" h="3264" extrusionOk="0">
                    <a:moveTo>
                      <a:pt x="0" y="1"/>
                    </a:moveTo>
                    <a:lnTo>
                      <a:pt x="0" y="3263"/>
                    </a:lnTo>
                    <a:lnTo>
                      <a:pt x="667" y="3263"/>
                    </a:lnTo>
                    <a:lnTo>
                      <a:pt x="667" y="453"/>
                    </a:lnTo>
                    <a:lnTo>
                      <a:pt x="429" y="239"/>
                    </a:lnTo>
                    <a:cubicBezTo>
                      <a:pt x="357" y="144"/>
                      <a:pt x="286" y="96"/>
                      <a:pt x="191" y="49"/>
                    </a:cubicBezTo>
                    <a:cubicBezTo>
                      <a:pt x="119" y="25"/>
                      <a:pt x="72" y="25"/>
                      <a:pt x="0" y="1"/>
                    </a:cubicBezTo>
                    <a:close/>
                  </a:path>
                </a:pathLst>
              </a:custGeom>
              <a:solidFill>
                <a:srgbClr val="15024C">
                  <a:alpha val="4460"/>
                </a:srgbClr>
              </a:solidFill>
              <a:ln>
                <a:noFill/>
              </a:ln>
            </p:spPr>
            <p:txBody>
              <a:bodyPr spcFirstLastPara="1" wrap="square" lIns="137138" tIns="137138" rIns="137138" bIns="137138" anchor="ctr" anchorCtr="0">
                <a:noAutofit/>
              </a:bodyPr>
              <a:lstStyle/>
              <a:p>
                <a:pPr algn="r" rtl="1"/>
                <a:endParaRPr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60" name="Google Shape;18885;p64">
                <a:extLst>
                  <a:ext uri="{FF2B5EF4-FFF2-40B4-BE49-F238E27FC236}">
                    <a16:creationId xmlns:a16="http://schemas.microsoft.com/office/drawing/2014/main" id="{3F68B6EE-D103-44E6-B232-6E5057239BFA}"/>
                  </a:ext>
                </a:extLst>
              </p:cNvPr>
              <p:cNvSpPr/>
              <p:nvPr/>
            </p:nvSpPr>
            <p:spPr>
              <a:xfrm>
                <a:off x="1416308" y="2463301"/>
                <a:ext cx="254146" cy="247762"/>
              </a:xfrm>
              <a:custGeom>
                <a:avLst/>
                <a:gdLst/>
                <a:ahLst/>
                <a:cxnLst/>
                <a:rect l="l" t="t" r="r" b="b"/>
                <a:pathLst>
                  <a:path w="4526" h="4299" extrusionOk="0">
                    <a:moveTo>
                      <a:pt x="884" y="1"/>
                    </a:moveTo>
                    <a:cubicBezTo>
                      <a:pt x="771" y="1"/>
                      <a:pt x="658" y="20"/>
                      <a:pt x="548" y="60"/>
                    </a:cubicBezTo>
                    <a:cubicBezTo>
                      <a:pt x="215" y="202"/>
                      <a:pt x="0" y="536"/>
                      <a:pt x="0" y="893"/>
                    </a:cubicBezTo>
                    <a:lnTo>
                      <a:pt x="0" y="4299"/>
                    </a:lnTo>
                    <a:lnTo>
                      <a:pt x="4525" y="4299"/>
                    </a:lnTo>
                    <a:lnTo>
                      <a:pt x="4525" y="893"/>
                    </a:lnTo>
                    <a:cubicBezTo>
                      <a:pt x="4525" y="536"/>
                      <a:pt x="4311" y="202"/>
                      <a:pt x="3977" y="60"/>
                    </a:cubicBezTo>
                    <a:cubicBezTo>
                      <a:pt x="3868" y="20"/>
                      <a:pt x="3755" y="1"/>
                      <a:pt x="3642" y="1"/>
                    </a:cubicBezTo>
                    <a:cubicBezTo>
                      <a:pt x="3485" y="1"/>
                      <a:pt x="3330" y="38"/>
                      <a:pt x="3192" y="107"/>
                    </a:cubicBezTo>
                    <a:lnTo>
                      <a:pt x="2715" y="369"/>
                    </a:lnTo>
                    <a:cubicBezTo>
                      <a:pt x="2572" y="441"/>
                      <a:pt x="2430" y="488"/>
                      <a:pt x="2263" y="488"/>
                    </a:cubicBezTo>
                    <a:cubicBezTo>
                      <a:pt x="2096" y="488"/>
                      <a:pt x="1953" y="441"/>
                      <a:pt x="1834" y="369"/>
                    </a:cubicBezTo>
                    <a:lnTo>
                      <a:pt x="1334" y="107"/>
                    </a:lnTo>
                    <a:cubicBezTo>
                      <a:pt x="1195" y="38"/>
                      <a:pt x="1040" y="1"/>
                      <a:pt x="884" y="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spcFirstLastPara="1" wrap="square" lIns="137138" tIns="137138" rIns="137138" bIns="137138" anchor="ctr" anchorCtr="0">
                <a:noAutofit/>
              </a:bodyPr>
              <a:lstStyle/>
              <a:p>
                <a:pPr algn="r" rtl="1"/>
                <a:endParaRPr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61" name="Google Shape;18886;p64">
                <a:extLst>
                  <a:ext uri="{FF2B5EF4-FFF2-40B4-BE49-F238E27FC236}">
                    <a16:creationId xmlns:a16="http://schemas.microsoft.com/office/drawing/2014/main" id="{BC52F70F-F954-473B-B3B0-9E300454C70D}"/>
                  </a:ext>
                </a:extLst>
              </p:cNvPr>
              <p:cNvSpPr/>
              <p:nvPr/>
            </p:nvSpPr>
            <p:spPr>
              <a:xfrm>
                <a:off x="1600821" y="2462609"/>
                <a:ext cx="69629" cy="248454"/>
              </a:xfrm>
              <a:custGeom>
                <a:avLst/>
                <a:gdLst/>
                <a:ahLst/>
                <a:cxnLst/>
                <a:rect l="l" t="t" r="r" b="b"/>
                <a:pathLst>
                  <a:path w="1240" h="4311" extrusionOk="0">
                    <a:moveTo>
                      <a:pt x="334" y="0"/>
                    </a:moveTo>
                    <a:cubicBezTo>
                      <a:pt x="239" y="0"/>
                      <a:pt x="120" y="24"/>
                      <a:pt x="1" y="72"/>
                    </a:cubicBezTo>
                    <a:lnTo>
                      <a:pt x="25" y="72"/>
                    </a:lnTo>
                    <a:cubicBezTo>
                      <a:pt x="358" y="214"/>
                      <a:pt x="572" y="548"/>
                      <a:pt x="572" y="905"/>
                    </a:cubicBezTo>
                    <a:lnTo>
                      <a:pt x="572" y="4311"/>
                    </a:lnTo>
                    <a:lnTo>
                      <a:pt x="1239" y="4311"/>
                    </a:lnTo>
                    <a:lnTo>
                      <a:pt x="1239" y="905"/>
                    </a:lnTo>
                    <a:cubicBezTo>
                      <a:pt x="1239" y="548"/>
                      <a:pt x="1025" y="214"/>
                      <a:pt x="691" y="72"/>
                    </a:cubicBezTo>
                    <a:cubicBezTo>
                      <a:pt x="572" y="24"/>
                      <a:pt x="453" y="0"/>
                      <a:pt x="334" y="0"/>
                    </a:cubicBezTo>
                    <a:close/>
                  </a:path>
                </a:pathLst>
              </a:custGeom>
              <a:solidFill>
                <a:srgbClr val="15024C">
                  <a:alpha val="4460"/>
                </a:srgbClr>
              </a:solidFill>
              <a:ln>
                <a:noFill/>
              </a:ln>
            </p:spPr>
            <p:txBody>
              <a:bodyPr spcFirstLastPara="1" wrap="square" lIns="137138" tIns="137138" rIns="137138" bIns="137138" anchor="ctr" anchorCtr="0">
                <a:noAutofit/>
              </a:bodyPr>
              <a:lstStyle/>
              <a:p>
                <a:pPr algn="r" rtl="1"/>
                <a:endParaRPr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62" name="Google Shape;18887;p64">
                <a:extLst>
                  <a:ext uri="{FF2B5EF4-FFF2-40B4-BE49-F238E27FC236}">
                    <a16:creationId xmlns:a16="http://schemas.microsoft.com/office/drawing/2014/main" id="{F2E3EA2E-BD96-4DAE-9F12-811AC9C07D65}"/>
                  </a:ext>
                </a:extLst>
              </p:cNvPr>
              <p:cNvSpPr/>
              <p:nvPr/>
            </p:nvSpPr>
            <p:spPr>
              <a:xfrm>
                <a:off x="1416308" y="2575106"/>
                <a:ext cx="254146" cy="135955"/>
              </a:xfrm>
              <a:custGeom>
                <a:avLst/>
                <a:gdLst/>
                <a:ahLst/>
                <a:cxnLst/>
                <a:rect l="l" t="t" r="r" b="b"/>
                <a:pathLst>
                  <a:path w="4526" h="2359" extrusionOk="0">
                    <a:moveTo>
                      <a:pt x="786" y="1"/>
                    </a:moveTo>
                    <a:cubicBezTo>
                      <a:pt x="572" y="1"/>
                      <a:pt x="382" y="72"/>
                      <a:pt x="239" y="239"/>
                    </a:cubicBezTo>
                    <a:lnTo>
                      <a:pt x="0" y="453"/>
                    </a:lnTo>
                    <a:lnTo>
                      <a:pt x="0" y="2359"/>
                    </a:lnTo>
                    <a:lnTo>
                      <a:pt x="4525" y="2359"/>
                    </a:lnTo>
                    <a:lnTo>
                      <a:pt x="4525" y="453"/>
                    </a:lnTo>
                    <a:lnTo>
                      <a:pt x="4287" y="239"/>
                    </a:lnTo>
                    <a:cubicBezTo>
                      <a:pt x="4216" y="144"/>
                      <a:pt x="4144" y="96"/>
                      <a:pt x="4049" y="49"/>
                    </a:cubicBezTo>
                    <a:cubicBezTo>
                      <a:pt x="3954" y="25"/>
                      <a:pt x="3858" y="1"/>
                      <a:pt x="3739" y="1"/>
                    </a:cubicBezTo>
                    <a:cubicBezTo>
                      <a:pt x="3501" y="1"/>
                      <a:pt x="3263" y="120"/>
                      <a:pt x="3120" y="310"/>
                    </a:cubicBezTo>
                    <a:lnTo>
                      <a:pt x="3001" y="477"/>
                    </a:lnTo>
                    <a:cubicBezTo>
                      <a:pt x="2858" y="668"/>
                      <a:pt x="2620" y="787"/>
                      <a:pt x="2382" y="787"/>
                    </a:cubicBezTo>
                    <a:lnTo>
                      <a:pt x="2144" y="787"/>
                    </a:lnTo>
                    <a:cubicBezTo>
                      <a:pt x="1906" y="787"/>
                      <a:pt x="1667" y="668"/>
                      <a:pt x="1525" y="477"/>
                    </a:cubicBezTo>
                    <a:lnTo>
                      <a:pt x="1406" y="310"/>
                    </a:lnTo>
                    <a:cubicBezTo>
                      <a:pt x="1334" y="215"/>
                      <a:pt x="1239" y="144"/>
                      <a:pt x="1120" y="72"/>
                    </a:cubicBezTo>
                    <a:cubicBezTo>
                      <a:pt x="1025" y="25"/>
                      <a:pt x="905" y="1"/>
                      <a:pt x="786" y="1"/>
                    </a:cubicBez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</p:spPr>
            <p:txBody>
              <a:bodyPr spcFirstLastPara="1" wrap="square" lIns="137138" tIns="137138" rIns="137138" bIns="137138" anchor="ctr" anchorCtr="0">
                <a:noAutofit/>
              </a:bodyPr>
              <a:lstStyle/>
              <a:p>
                <a:pPr algn="r" rtl="1"/>
                <a:endParaRPr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63" name="Google Shape;18888;p64">
                <a:extLst>
                  <a:ext uri="{FF2B5EF4-FFF2-40B4-BE49-F238E27FC236}">
                    <a16:creationId xmlns:a16="http://schemas.microsoft.com/office/drawing/2014/main" id="{04EDB2A8-C917-413B-8C97-F36D04D3636E}"/>
                  </a:ext>
                </a:extLst>
              </p:cNvPr>
              <p:cNvSpPr/>
              <p:nvPr/>
            </p:nvSpPr>
            <p:spPr>
              <a:xfrm>
                <a:off x="1632940" y="2575106"/>
                <a:ext cx="37510" cy="135955"/>
              </a:xfrm>
              <a:custGeom>
                <a:avLst/>
                <a:gdLst/>
                <a:ahLst/>
                <a:cxnLst/>
                <a:rect l="l" t="t" r="r" b="b"/>
                <a:pathLst>
                  <a:path w="668" h="2359" extrusionOk="0">
                    <a:moveTo>
                      <a:pt x="0" y="1"/>
                    </a:moveTo>
                    <a:lnTo>
                      <a:pt x="0" y="2359"/>
                    </a:lnTo>
                    <a:lnTo>
                      <a:pt x="667" y="2359"/>
                    </a:lnTo>
                    <a:lnTo>
                      <a:pt x="667" y="453"/>
                    </a:lnTo>
                    <a:lnTo>
                      <a:pt x="429" y="239"/>
                    </a:lnTo>
                    <a:cubicBezTo>
                      <a:pt x="358" y="144"/>
                      <a:pt x="286" y="96"/>
                      <a:pt x="191" y="49"/>
                    </a:cubicBezTo>
                    <a:cubicBezTo>
                      <a:pt x="119" y="25"/>
                      <a:pt x="72" y="25"/>
                      <a:pt x="0" y="1"/>
                    </a:cubicBezTo>
                    <a:close/>
                  </a:path>
                </a:pathLst>
              </a:custGeom>
              <a:solidFill>
                <a:srgbClr val="15024C">
                  <a:alpha val="4460"/>
                </a:srgbClr>
              </a:solidFill>
              <a:ln>
                <a:noFill/>
              </a:ln>
            </p:spPr>
            <p:txBody>
              <a:bodyPr spcFirstLastPara="1" wrap="square" lIns="137138" tIns="137138" rIns="137138" bIns="137138" anchor="ctr" anchorCtr="0">
                <a:noAutofit/>
              </a:bodyPr>
              <a:lstStyle/>
              <a:p>
                <a:pPr algn="r" rtl="1"/>
                <a:endParaRPr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64" name="Google Shape;18889;p64">
                <a:extLst>
                  <a:ext uri="{FF2B5EF4-FFF2-40B4-BE49-F238E27FC236}">
                    <a16:creationId xmlns:a16="http://schemas.microsoft.com/office/drawing/2014/main" id="{FBC03FD6-4CC3-43F3-B822-99EAF13AA9DD}"/>
                  </a:ext>
                </a:extLst>
              </p:cNvPr>
              <p:cNvSpPr/>
              <p:nvPr/>
            </p:nvSpPr>
            <p:spPr>
              <a:xfrm>
                <a:off x="1361505" y="2613546"/>
                <a:ext cx="617846" cy="178488"/>
              </a:xfrm>
              <a:custGeom>
                <a:avLst/>
                <a:gdLst/>
                <a:ahLst/>
                <a:cxnLst/>
                <a:rect l="l" t="t" r="r" b="b"/>
                <a:pathLst>
                  <a:path w="11003" h="3097" extrusionOk="0">
                    <a:moveTo>
                      <a:pt x="429" y="1"/>
                    </a:moveTo>
                    <a:cubicBezTo>
                      <a:pt x="191" y="1"/>
                      <a:pt x="0" y="191"/>
                      <a:pt x="0" y="453"/>
                    </a:cubicBezTo>
                    <a:lnTo>
                      <a:pt x="0" y="2668"/>
                    </a:lnTo>
                    <a:cubicBezTo>
                      <a:pt x="0" y="2906"/>
                      <a:pt x="191" y="3097"/>
                      <a:pt x="429" y="3097"/>
                    </a:cubicBezTo>
                    <a:lnTo>
                      <a:pt x="10574" y="3097"/>
                    </a:lnTo>
                    <a:cubicBezTo>
                      <a:pt x="10812" y="3097"/>
                      <a:pt x="11002" y="2906"/>
                      <a:pt x="11002" y="2668"/>
                    </a:cubicBezTo>
                    <a:lnTo>
                      <a:pt x="11002" y="453"/>
                    </a:lnTo>
                    <a:cubicBezTo>
                      <a:pt x="11002" y="191"/>
                      <a:pt x="10812" y="1"/>
                      <a:pt x="10574" y="1"/>
                    </a:cubicBezTo>
                    <a:lnTo>
                      <a:pt x="10026" y="1"/>
                    </a:lnTo>
                    <a:lnTo>
                      <a:pt x="9812" y="548"/>
                    </a:lnTo>
                    <a:cubicBezTo>
                      <a:pt x="9669" y="882"/>
                      <a:pt x="9335" y="1096"/>
                      <a:pt x="8978" y="1096"/>
                    </a:cubicBezTo>
                    <a:lnTo>
                      <a:pt x="6549" y="1096"/>
                    </a:lnTo>
                    <a:cubicBezTo>
                      <a:pt x="6192" y="1096"/>
                      <a:pt x="5858" y="882"/>
                      <a:pt x="5716" y="548"/>
                    </a:cubicBezTo>
                    <a:lnTo>
                      <a:pt x="5501" y="1"/>
                    </a:lnTo>
                    <a:lnTo>
                      <a:pt x="5287" y="548"/>
                    </a:lnTo>
                    <a:cubicBezTo>
                      <a:pt x="5144" y="882"/>
                      <a:pt x="4811" y="1096"/>
                      <a:pt x="4453" y="1096"/>
                    </a:cubicBezTo>
                    <a:lnTo>
                      <a:pt x="2024" y="1096"/>
                    </a:lnTo>
                    <a:cubicBezTo>
                      <a:pt x="1667" y="1096"/>
                      <a:pt x="1334" y="882"/>
                      <a:pt x="1191" y="548"/>
                    </a:cubicBezTo>
                    <a:lnTo>
                      <a:pt x="976" y="1"/>
                    </a:lnTo>
                    <a:close/>
                  </a:path>
                </a:pathLst>
              </a:custGeom>
              <a:solidFill>
                <a:schemeClr val="accent3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spcFirstLastPara="1" wrap="square" lIns="137138" tIns="137138" rIns="137138" bIns="137138" anchor="ctr" anchorCtr="0">
                <a:noAutofit/>
              </a:bodyPr>
              <a:lstStyle/>
              <a:p>
                <a:pPr algn="r" rtl="1"/>
                <a:endParaRPr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65" name="Google Shape;18890;p64">
                <a:extLst>
                  <a:ext uri="{FF2B5EF4-FFF2-40B4-BE49-F238E27FC236}">
                    <a16:creationId xmlns:a16="http://schemas.microsoft.com/office/drawing/2014/main" id="{7101991E-E432-4DE4-9DE7-E88C4BA35F42}"/>
                  </a:ext>
                </a:extLst>
              </p:cNvPr>
              <p:cNvSpPr/>
              <p:nvPr/>
            </p:nvSpPr>
            <p:spPr>
              <a:xfrm>
                <a:off x="1917738" y="2613546"/>
                <a:ext cx="61599" cy="178488"/>
              </a:xfrm>
              <a:custGeom>
                <a:avLst/>
                <a:gdLst/>
                <a:ahLst/>
                <a:cxnLst/>
                <a:rect l="l" t="t" r="r" b="b"/>
                <a:pathLst>
                  <a:path w="1097" h="3097" extrusionOk="0">
                    <a:moveTo>
                      <a:pt x="120" y="1"/>
                    </a:moveTo>
                    <a:lnTo>
                      <a:pt x="120" y="25"/>
                    </a:lnTo>
                    <a:cubicBezTo>
                      <a:pt x="310" y="72"/>
                      <a:pt x="430" y="239"/>
                      <a:pt x="430" y="453"/>
                    </a:cubicBezTo>
                    <a:lnTo>
                      <a:pt x="430" y="2668"/>
                    </a:lnTo>
                    <a:cubicBezTo>
                      <a:pt x="430" y="2906"/>
                      <a:pt x="239" y="3097"/>
                      <a:pt x="1" y="3097"/>
                    </a:cubicBezTo>
                    <a:lnTo>
                      <a:pt x="668" y="3097"/>
                    </a:lnTo>
                    <a:cubicBezTo>
                      <a:pt x="906" y="3097"/>
                      <a:pt x="1096" y="2906"/>
                      <a:pt x="1096" y="2668"/>
                    </a:cubicBezTo>
                    <a:lnTo>
                      <a:pt x="1096" y="453"/>
                    </a:lnTo>
                    <a:cubicBezTo>
                      <a:pt x="1096" y="191"/>
                      <a:pt x="906" y="1"/>
                      <a:pt x="668" y="1"/>
                    </a:cubicBezTo>
                    <a:close/>
                  </a:path>
                </a:pathLst>
              </a:custGeom>
              <a:solidFill>
                <a:srgbClr val="15024C">
                  <a:alpha val="4460"/>
                </a:srgbClr>
              </a:solidFill>
              <a:ln>
                <a:noFill/>
              </a:ln>
            </p:spPr>
            <p:txBody>
              <a:bodyPr spcFirstLastPara="1" wrap="square" lIns="137138" tIns="137138" rIns="137138" bIns="137138" anchor="ctr" anchorCtr="0">
                <a:noAutofit/>
              </a:bodyPr>
              <a:lstStyle/>
              <a:p>
                <a:pPr algn="r" rtl="1"/>
                <a:endParaRPr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66" name="Google Shape;18891;p64">
                <a:extLst>
                  <a:ext uri="{FF2B5EF4-FFF2-40B4-BE49-F238E27FC236}">
                    <a16:creationId xmlns:a16="http://schemas.microsoft.com/office/drawing/2014/main" id="{DED90F67-3A9E-4A51-9D6A-40D1479A41D7}"/>
                  </a:ext>
                </a:extLst>
              </p:cNvPr>
              <p:cNvSpPr/>
              <p:nvPr/>
            </p:nvSpPr>
            <p:spPr>
              <a:xfrm>
                <a:off x="1425686" y="2170245"/>
                <a:ext cx="183226" cy="119472"/>
              </a:xfrm>
              <a:custGeom>
                <a:avLst/>
                <a:gdLst/>
                <a:ahLst/>
                <a:cxnLst/>
                <a:rect l="l" t="t" r="r" b="b"/>
                <a:pathLst>
                  <a:path w="3263" h="2073" extrusionOk="0">
                    <a:moveTo>
                      <a:pt x="167" y="1"/>
                    </a:moveTo>
                    <a:cubicBezTo>
                      <a:pt x="72" y="1"/>
                      <a:pt x="0" y="120"/>
                      <a:pt x="72" y="191"/>
                    </a:cubicBezTo>
                    <a:lnTo>
                      <a:pt x="1977" y="2073"/>
                    </a:lnTo>
                    <a:lnTo>
                      <a:pt x="3263" y="763"/>
                    </a:lnTo>
                    <a:lnTo>
                      <a:pt x="2572" y="48"/>
                    </a:lnTo>
                    <a:cubicBezTo>
                      <a:pt x="2525" y="24"/>
                      <a:pt x="2453" y="1"/>
                      <a:pt x="2405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137138" tIns="137138" rIns="137138" bIns="137138" anchor="ctr" anchorCtr="0">
                <a:noAutofit/>
              </a:bodyPr>
              <a:lstStyle/>
              <a:p>
                <a:pPr algn="r" rtl="1"/>
                <a:endParaRPr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67" name="Google Shape;18892;p64">
                <a:extLst>
                  <a:ext uri="{FF2B5EF4-FFF2-40B4-BE49-F238E27FC236}">
                    <a16:creationId xmlns:a16="http://schemas.microsoft.com/office/drawing/2014/main" id="{BB421213-B2FB-4E14-A92E-EFB6A8600F6C}"/>
                  </a:ext>
                </a:extLst>
              </p:cNvPr>
              <p:cNvSpPr/>
              <p:nvPr/>
            </p:nvSpPr>
            <p:spPr>
              <a:xfrm>
                <a:off x="1512608" y="2170245"/>
                <a:ext cx="96302" cy="71407"/>
              </a:xfrm>
              <a:custGeom>
                <a:avLst/>
                <a:gdLst/>
                <a:ahLst/>
                <a:cxnLst/>
                <a:rect l="l" t="t" r="r" b="b"/>
                <a:pathLst>
                  <a:path w="1715" h="1239" extrusionOk="0">
                    <a:moveTo>
                      <a:pt x="0" y="1"/>
                    </a:moveTo>
                    <a:lnTo>
                      <a:pt x="1262" y="1239"/>
                    </a:lnTo>
                    <a:lnTo>
                      <a:pt x="1715" y="763"/>
                    </a:lnTo>
                    <a:lnTo>
                      <a:pt x="1024" y="48"/>
                    </a:lnTo>
                    <a:cubicBezTo>
                      <a:pt x="977" y="24"/>
                      <a:pt x="905" y="1"/>
                      <a:pt x="857" y="1"/>
                    </a:cubicBezTo>
                    <a:close/>
                  </a:path>
                </a:pathLst>
              </a:custGeom>
              <a:solidFill>
                <a:srgbClr val="15024C">
                  <a:alpha val="4460"/>
                </a:srgbClr>
              </a:solidFill>
              <a:ln>
                <a:noFill/>
              </a:ln>
            </p:spPr>
            <p:txBody>
              <a:bodyPr spcFirstLastPara="1" wrap="square" lIns="137138" tIns="137138" rIns="137138" bIns="137138" anchor="ctr" anchorCtr="0">
                <a:noAutofit/>
              </a:bodyPr>
              <a:lstStyle/>
              <a:p>
                <a:pPr algn="r" rtl="1"/>
                <a:endParaRPr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68" name="Google Shape;18893;p64">
                <a:extLst>
                  <a:ext uri="{FF2B5EF4-FFF2-40B4-BE49-F238E27FC236}">
                    <a16:creationId xmlns:a16="http://schemas.microsoft.com/office/drawing/2014/main" id="{506B4559-946C-4AFF-B95A-36F48711CB21}"/>
                  </a:ext>
                </a:extLst>
              </p:cNvPr>
              <p:cNvSpPr/>
              <p:nvPr/>
            </p:nvSpPr>
            <p:spPr>
              <a:xfrm>
                <a:off x="1536640" y="2214160"/>
                <a:ext cx="139146" cy="140739"/>
              </a:xfrm>
              <a:custGeom>
                <a:avLst/>
                <a:gdLst/>
                <a:ahLst/>
                <a:cxnLst/>
                <a:rect l="l" t="t" r="r" b="b"/>
                <a:pathLst>
                  <a:path w="2478" h="2442" extrusionOk="0">
                    <a:moveTo>
                      <a:pt x="1287" y="1"/>
                    </a:moveTo>
                    <a:lnTo>
                      <a:pt x="1" y="1311"/>
                    </a:lnTo>
                    <a:lnTo>
                      <a:pt x="1001" y="2335"/>
                    </a:lnTo>
                    <a:cubicBezTo>
                      <a:pt x="1084" y="2406"/>
                      <a:pt x="1192" y="2442"/>
                      <a:pt x="1299" y="2442"/>
                    </a:cubicBezTo>
                    <a:cubicBezTo>
                      <a:pt x="1406" y="2442"/>
                      <a:pt x="1513" y="2406"/>
                      <a:pt x="1596" y="2335"/>
                    </a:cubicBezTo>
                    <a:lnTo>
                      <a:pt x="2311" y="1596"/>
                    </a:lnTo>
                    <a:cubicBezTo>
                      <a:pt x="2477" y="1430"/>
                      <a:pt x="2477" y="1191"/>
                      <a:pt x="2311" y="1025"/>
                    </a:cubicBezTo>
                    <a:lnTo>
                      <a:pt x="1287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137138" tIns="137138" rIns="137138" bIns="137138" anchor="ctr" anchorCtr="0">
                <a:noAutofit/>
              </a:bodyPr>
              <a:lstStyle/>
              <a:p>
                <a:pPr algn="r" rtl="1"/>
                <a:endParaRPr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69" name="Google Shape;18894;p64">
                <a:extLst>
                  <a:ext uri="{FF2B5EF4-FFF2-40B4-BE49-F238E27FC236}">
                    <a16:creationId xmlns:a16="http://schemas.microsoft.com/office/drawing/2014/main" id="{11C02D7F-FCA0-44E3-A20A-8DB5C807A762}"/>
                  </a:ext>
                </a:extLst>
              </p:cNvPr>
              <p:cNvSpPr/>
              <p:nvPr/>
            </p:nvSpPr>
            <p:spPr>
              <a:xfrm>
                <a:off x="1583470" y="2214160"/>
                <a:ext cx="92315" cy="119472"/>
              </a:xfrm>
              <a:custGeom>
                <a:avLst/>
                <a:gdLst/>
                <a:ahLst/>
                <a:cxnLst/>
                <a:rect l="l" t="t" r="r" b="b"/>
                <a:pathLst>
                  <a:path w="1644" h="2073" extrusionOk="0">
                    <a:moveTo>
                      <a:pt x="453" y="1"/>
                    </a:moveTo>
                    <a:lnTo>
                      <a:pt x="0" y="477"/>
                    </a:lnTo>
                    <a:lnTo>
                      <a:pt x="1000" y="1501"/>
                    </a:lnTo>
                    <a:cubicBezTo>
                      <a:pt x="1167" y="1644"/>
                      <a:pt x="1167" y="1906"/>
                      <a:pt x="1000" y="2073"/>
                    </a:cubicBezTo>
                    <a:lnTo>
                      <a:pt x="1477" y="1596"/>
                    </a:lnTo>
                    <a:cubicBezTo>
                      <a:pt x="1643" y="1430"/>
                      <a:pt x="1643" y="1191"/>
                      <a:pt x="1477" y="1025"/>
                    </a:cubicBezTo>
                    <a:lnTo>
                      <a:pt x="453" y="1"/>
                    </a:lnTo>
                    <a:close/>
                  </a:path>
                </a:pathLst>
              </a:custGeom>
              <a:solidFill>
                <a:srgbClr val="15024C">
                  <a:alpha val="4460"/>
                </a:srgbClr>
              </a:solidFill>
              <a:ln>
                <a:noFill/>
              </a:ln>
            </p:spPr>
            <p:txBody>
              <a:bodyPr spcFirstLastPara="1" wrap="square" lIns="137138" tIns="137138" rIns="137138" bIns="137138" anchor="ctr" anchorCtr="0">
                <a:noAutofit/>
              </a:bodyPr>
              <a:lstStyle/>
              <a:p>
                <a:pPr algn="r" rtl="1"/>
                <a:endParaRPr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70" name="Google Shape;18895;p64">
                <a:extLst>
                  <a:ext uri="{FF2B5EF4-FFF2-40B4-BE49-F238E27FC236}">
                    <a16:creationId xmlns:a16="http://schemas.microsoft.com/office/drawing/2014/main" id="{FF5A863D-F929-4722-89E1-E038E3DF42D0}"/>
                  </a:ext>
                </a:extLst>
              </p:cNvPr>
              <p:cNvSpPr/>
              <p:nvPr/>
            </p:nvSpPr>
            <p:spPr>
              <a:xfrm>
                <a:off x="1670392" y="2461226"/>
                <a:ext cx="254090" cy="152380"/>
              </a:xfrm>
              <a:custGeom>
                <a:avLst/>
                <a:gdLst/>
                <a:ahLst/>
                <a:cxnLst/>
                <a:rect l="l" t="t" r="r" b="b"/>
                <a:pathLst>
                  <a:path w="4525" h="2644" fill="none" extrusionOk="0">
                    <a:moveTo>
                      <a:pt x="4525" y="2644"/>
                    </a:moveTo>
                    <a:lnTo>
                      <a:pt x="4525" y="929"/>
                    </a:lnTo>
                    <a:cubicBezTo>
                      <a:pt x="4525" y="572"/>
                      <a:pt x="4311" y="238"/>
                      <a:pt x="3977" y="96"/>
                    </a:cubicBezTo>
                    <a:lnTo>
                      <a:pt x="3977" y="96"/>
                    </a:lnTo>
                    <a:cubicBezTo>
                      <a:pt x="3715" y="0"/>
                      <a:pt x="3430" y="24"/>
                      <a:pt x="3191" y="143"/>
                    </a:cubicBezTo>
                    <a:lnTo>
                      <a:pt x="2691" y="405"/>
                    </a:lnTo>
                    <a:cubicBezTo>
                      <a:pt x="2572" y="477"/>
                      <a:pt x="2429" y="524"/>
                      <a:pt x="2263" y="524"/>
                    </a:cubicBezTo>
                    <a:lnTo>
                      <a:pt x="2263" y="524"/>
                    </a:lnTo>
                    <a:cubicBezTo>
                      <a:pt x="2096" y="524"/>
                      <a:pt x="1953" y="477"/>
                      <a:pt x="1810" y="405"/>
                    </a:cubicBezTo>
                    <a:lnTo>
                      <a:pt x="1334" y="143"/>
                    </a:lnTo>
                    <a:cubicBezTo>
                      <a:pt x="1096" y="24"/>
                      <a:pt x="810" y="0"/>
                      <a:pt x="548" y="96"/>
                    </a:cubicBezTo>
                    <a:lnTo>
                      <a:pt x="548" y="96"/>
                    </a:lnTo>
                    <a:cubicBezTo>
                      <a:pt x="215" y="238"/>
                      <a:pt x="0" y="572"/>
                      <a:pt x="0" y="929"/>
                    </a:cubicBezTo>
                    <a:lnTo>
                      <a:pt x="0" y="2572"/>
                    </a:ln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37138" tIns="137138" rIns="137138" bIns="137138" anchor="ctr" anchorCtr="0">
                <a:noAutofit/>
              </a:bodyPr>
              <a:lstStyle/>
              <a:p>
                <a:pPr algn="r" rtl="1"/>
                <a:endParaRPr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71" name="Google Shape;18896;p64">
                <a:extLst>
                  <a:ext uri="{FF2B5EF4-FFF2-40B4-BE49-F238E27FC236}">
                    <a16:creationId xmlns:a16="http://schemas.microsoft.com/office/drawing/2014/main" id="{9D2C4C03-A59B-4AB6-9A1A-4A29477827B1}"/>
                  </a:ext>
                </a:extLst>
              </p:cNvPr>
              <p:cNvSpPr/>
              <p:nvPr/>
            </p:nvSpPr>
            <p:spPr>
              <a:xfrm>
                <a:off x="1670392" y="2575106"/>
                <a:ext cx="254090" cy="45357"/>
              </a:xfrm>
              <a:custGeom>
                <a:avLst/>
                <a:gdLst/>
                <a:ahLst/>
                <a:cxnLst/>
                <a:rect l="l" t="t" r="r" b="b"/>
                <a:pathLst>
                  <a:path w="4525" h="787" fill="none" extrusionOk="0">
                    <a:moveTo>
                      <a:pt x="0" y="453"/>
                    </a:moveTo>
                    <a:lnTo>
                      <a:pt x="238" y="239"/>
                    </a:lnTo>
                    <a:cubicBezTo>
                      <a:pt x="381" y="72"/>
                      <a:pt x="572" y="1"/>
                      <a:pt x="786" y="1"/>
                    </a:cubicBezTo>
                    <a:lnTo>
                      <a:pt x="786" y="1"/>
                    </a:lnTo>
                    <a:cubicBezTo>
                      <a:pt x="1024" y="1"/>
                      <a:pt x="1262" y="120"/>
                      <a:pt x="1405" y="310"/>
                    </a:cubicBezTo>
                    <a:lnTo>
                      <a:pt x="1524" y="477"/>
                    </a:lnTo>
                    <a:cubicBezTo>
                      <a:pt x="1667" y="668"/>
                      <a:pt x="1905" y="787"/>
                      <a:pt x="2144" y="787"/>
                    </a:cubicBezTo>
                    <a:lnTo>
                      <a:pt x="2382" y="787"/>
                    </a:lnTo>
                    <a:cubicBezTo>
                      <a:pt x="2620" y="787"/>
                      <a:pt x="2858" y="668"/>
                      <a:pt x="3001" y="477"/>
                    </a:cubicBezTo>
                    <a:lnTo>
                      <a:pt x="3120" y="310"/>
                    </a:lnTo>
                    <a:cubicBezTo>
                      <a:pt x="3263" y="120"/>
                      <a:pt x="3501" y="1"/>
                      <a:pt x="3739" y="1"/>
                    </a:cubicBezTo>
                    <a:lnTo>
                      <a:pt x="3739" y="1"/>
                    </a:lnTo>
                    <a:cubicBezTo>
                      <a:pt x="3953" y="1"/>
                      <a:pt x="4144" y="72"/>
                      <a:pt x="4287" y="239"/>
                    </a:cubicBezTo>
                    <a:lnTo>
                      <a:pt x="4525" y="453"/>
                    </a:ln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37138" tIns="137138" rIns="137138" bIns="137138" anchor="ctr" anchorCtr="0">
                <a:noAutofit/>
              </a:bodyPr>
              <a:lstStyle/>
              <a:p>
                <a:pPr algn="r" rtl="1"/>
                <a:endParaRPr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72" name="Google Shape;18897;p64">
                <a:extLst>
                  <a:ext uri="{FF2B5EF4-FFF2-40B4-BE49-F238E27FC236}">
                    <a16:creationId xmlns:a16="http://schemas.microsoft.com/office/drawing/2014/main" id="{05365035-28A5-4E20-975D-D78444211DCF}"/>
                  </a:ext>
                </a:extLst>
              </p:cNvPr>
              <p:cNvSpPr/>
              <p:nvPr/>
            </p:nvSpPr>
            <p:spPr>
              <a:xfrm>
                <a:off x="1416308" y="2461226"/>
                <a:ext cx="254146" cy="152380"/>
              </a:xfrm>
              <a:custGeom>
                <a:avLst/>
                <a:gdLst/>
                <a:ahLst/>
                <a:cxnLst/>
                <a:rect l="l" t="t" r="r" b="b"/>
                <a:pathLst>
                  <a:path w="4526" h="2644" fill="none" extrusionOk="0">
                    <a:moveTo>
                      <a:pt x="4525" y="905"/>
                    </a:moveTo>
                    <a:cubicBezTo>
                      <a:pt x="4501" y="548"/>
                      <a:pt x="4287" y="238"/>
                      <a:pt x="3977" y="96"/>
                    </a:cubicBezTo>
                    <a:lnTo>
                      <a:pt x="3977" y="96"/>
                    </a:lnTo>
                    <a:cubicBezTo>
                      <a:pt x="3716" y="0"/>
                      <a:pt x="3430" y="24"/>
                      <a:pt x="3192" y="143"/>
                    </a:cubicBezTo>
                    <a:lnTo>
                      <a:pt x="2692" y="405"/>
                    </a:lnTo>
                    <a:cubicBezTo>
                      <a:pt x="2572" y="477"/>
                      <a:pt x="2430" y="524"/>
                      <a:pt x="2263" y="524"/>
                    </a:cubicBezTo>
                    <a:lnTo>
                      <a:pt x="2263" y="524"/>
                    </a:lnTo>
                    <a:cubicBezTo>
                      <a:pt x="2096" y="524"/>
                      <a:pt x="1953" y="477"/>
                      <a:pt x="1810" y="405"/>
                    </a:cubicBezTo>
                    <a:lnTo>
                      <a:pt x="1334" y="143"/>
                    </a:lnTo>
                    <a:cubicBezTo>
                      <a:pt x="1096" y="24"/>
                      <a:pt x="810" y="0"/>
                      <a:pt x="548" y="96"/>
                    </a:cubicBezTo>
                    <a:lnTo>
                      <a:pt x="548" y="96"/>
                    </a:lnTo>
                    <a:cubicBezTo>
                      <a:pt x="215" y="238"/>
                      <a:pt x="0" y="572"/>
                      <a:pt x="0" y="929"/>
                    </a:cubicBezTo>
                    <a:lnTo>
                      <a:pt x="0" y="2644"/>
                    </a:ln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37138" tIns="137138" rIns="137138" bIns="137138" anchor="ctr" anchorCtr="0">
                <a:noAutofit/>
              </a:bodyPr>
              <a:lstStyle/>
              <a:p>
                <a:pPr algn="r" rtl="1"/>
                <a:endParaRPr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73" name="Google Shape;18898;p64">
                <a:extLst>
                  <a:ext uri="{FF2B5EF4-FFF2-40B4-BE49-F238E27FC236}">
                    <a16:creationId xmlns:a16="http://schemas.microsoft.com/office/drawing/2014/main" id="{60C4B76A-1C6A-453B-89C1-FFDDED1CF4C6}"/>
                  </a:ext>
                </a:extLst>
              </p:cNvPr>
              <p:cNvSpPr/>
              <p:nvPr/>
            </p:nvSpPr>
            <p:spPr>
              <a:xfrm>
                <a:off x="1361505" y="2613546"/>
                <a:ext cx="617846" cy="178488"/>
              </a:xfrm>
              <a:custGeom>
                <a:avLst/>
                <a:gdLst/>
                <a:ahLst/>
                <a:cxnLst/>
                <a:rect l="l" t="t" r="r" b="b"/>
                <a:pathLst>
                  <a:path w="11003" h="3097" fill="none" extrusionOk="0">
                    <a:moveTo>
                      <a:pt x="976" y="3097"/>
                    </a:moveTo>
                    <a:lnTo>
                      <a:pt x="429" y="3097"/>
                    </a:lnTo>
                    <a:cubicBezTo>
                      <a:pt x="191" y="3097"/>
                      <a:pt x="0" y="2906"/>
                      <a:pt x="0" y="2668"/>
                    </a:cubicBezTo>
                    <a:lnTo>
                      <a:pt x="0" y="453"/>
                    </a:lnTo>
                    <a:cubicBezTo>
                      <a:pt x="0" y="191"/>
                      <a:pt x="191" y="1"/>
                      <a:pt x="429" y="1"/>
                    </a:cubicBezTo>
                    <a:lnTo>
                      <a:pt x="976" y="1"/>
                    </a:lnTo>
                    <a:lnTo>
                      <a:pt x="1191" y="548"/>
                    </a:lnTo>
                    <a:cubicBezTo>
                      <a:pt x="1334" y="882"/>
                      <a:pt x="1667" y="1096"/>
                      <a:pt x="2024" y="1096"/>
                    </a:cubicBezTo>
                    <a:lnTo>
                      <a:pt x="4453" y="1096"/>
                    </a:lnTo>
                    <a:cubicBezTo>
                      <a:pt x="4811" y="1096"/>
                      <a:pt x="5144" y="882"/>
                      <a:pt x="5287" y="548"/>
                    </a:cubicBezTo>
                    <a:lnTo>
                      <a:pt x="5501" y="1"/>
                    </a:lnTo>
                    <a:lnTo>
                      <a:pt x="5716" y="548"/>
                    </a:lnTo>
                    <a:cubicBezTo>
                      <a:pt x="5858" y="882"/>
                      <a:pt x="6192" y="1096"/>
                      <a:pt x="6549" y="1096"/>
                    </a:cubicBezTo>
                    <a:lnTo>
                      <a:pt x="8978" y="1096"/>
                    </a:lnTo>
                    <a:cubicBezTo>
                      <a:pt x="9335" y="1096"/>
                      <a:pt x="9669" y="882"/>
                      <a:pt x="9812" y="548"/>
                    </a:cubicBezTo>
                    <a:lnTo>
                      <a:pt x="10026" y="1"/>
                    </a:lnTo>
                    <a:lnTo>
                      <a:pt x="10574" y="1"/>
                    </a:lnTo>
                    <a:cubicBezTo>
                      <a:pt x="10812" y="1"/>
                      <a:pt x="11002" y="191"/>
                      <a:pt x="11002" y="453"/>
                    </a:cubicBezTo>
                    <a:lnTo>
                      <a:pt x="11002" y="2668"/>
                    </a:lnTo>
                    <a:cubicBezTo>
                      <a:pt x="11002" y="2906"/>
                      <a:pt x="10812" y="3097"/>
                      <a:pt x="10574" y="3097"/>
                    </a:cubicBezTo>
                    <a:lnTo>
                      <a:pt x="1762" y="3097"/>
                    </a:ln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37138" tIns="137138" rIns="137138" bIns="137138" anchor="ctr" anchorCtr="0">
                <a:noAutofit/>
              </a:bodyPr>
              <a:lstStyle/>
              <a:p>
                <a:pPr algn="r" rtl="1"/>
                <a:endParaRPr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74" name="Google Shape;18899;p64">
                <a:extLst>
                  <a:ext uri="{FF2B5EF4-FFF2-40B4-BE49-F238E27FC236}">
                    <a16:creationId xmlns:a16="http://schemas.microsoft.com/office/drawing/2014/main" id="{E2FF44C5-9D95-447E-AB97-44833E122E18}"/>
                  </a:ext>
                </a:extLst>
              </p:cNvPr>
              <p:cNvSpPr/>
              <p:nvPr/>
            </p:nvSpPr>
            <p:spPr>
              <a:xfrm>
                <a:off x="1426977" y="2170245"/>
                <a:ext cx="183282" cy="119472"/>
              </a:xfrm>
              <a:custGeom>
                <a:avLst/>
                <a:gdLst/>
                <a:ahLst/>
                <a:cxnLst/>
                <a:rect l="l" t="t" r="r" b="b"/>
                <a:pathLst>
                  <a:path w="3264" h="2073" fill="none" extrusionOk="0">
                    <a:moveTo>
                      <a:pt x="3264" y="763"/>
                    </a:moveTo>
                    <a:lnTo>
                      <a:pt x="1954" y="2073"/>
                    </a:lnTo>
                    <a:lnTo>
                      <a:pt x="72" y="191"/>
                    </a:lnTo>
                    <a:cubicBezTo>
                      <a:pt x="1" y="120"/>
                      <a:pt x="49" y="1"/>
                      <a:pt x="144" y="1"/>
                    </a:cubicBezTo>
                    <a:lnTo>
                      <a:pt x="2382" y="1"/>
                    </a:lnTo>
                    <a:cubicBezTo>
                      <a:pt x="2454" y="1"/>
                      <a:pt x="2502" y="24"/>
                      <a:pt x="2549" y="48"/>
                    </a:cubicBezTo>
                    <a:close/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37138" tIns="137138" rIns="137138" bIns="137138" anchor="ctr" anchorCtr="0">
                <a:noAutofit/>
              </a:bodyPr>
              <a:lstStyle/>
              <a:p>
                <a:pPr algn="r" rtl="1"/>
                <a:endParaRPr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75" name="Google Shape;18900;p64">
                <a:extLst>
                  <a:ext uri="{FF2B5EF4-FFF2-40B4-BE49-F238E27FC236}">
                    <a16:creationId xmlns:a16="http://schemas.microsoft.com/office/drawing/2014/main" id="{989323D1-7954-4BAD-A7AA-586FE7B48181}"/>
                  </a:ext>
                </a:extLst>
              </p:cNvPr>
              <p:cNvSpPr/>
              <p:nvPr/>
            </p:nvSpPr>
            <p:spPr>
              <a:xfrm>
                <a:off x="1536640" y="2245742"/>
                <a:ext cx="139146" cy="111231"/>
              </a:xfrm>
              <a:custGeom>
                <a:avLst/>
                <a:gdLst/>
                <a:ahLst/>
                <a:cxnLst/>
                <a:rect l="l" t="t" r="r" b="b"/>
                <a:pathLst>
                  <a:path w="2478" h="1930" fill="none" extrusionOk="0">
                    <a:moveTo>
                      <a:pt x="1858" y="0"/>
                    </a:moveTo>
                    <a:lnTo>
                      <a:pt x="2311" y="477"/>
                    </a:lnTo>
                    <a:cubicBezTo>
                      <a:pt x="2477" y="643"/>
                      <a:pt x="2477" y="882"/>
                      <a:pt x="2311" y="1048"/>
                    </a:cubicBezTo>
                    <a:lnTo>
                      <a:pt x="1596" y="1787"/>
                    </a:lnTo>
                    <a:cubicBezTo>
                      <a:pt x="1430" y="1929"/>
                      <a:pt x="1168" y="1929"/>
                      <a:pt x="1025" y="1787"/>
                    </a:cubicBezTo>
                    <a:lnTo>
                      <a:pt x="1" y="763"/>
                    </a:ln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37138" tIns="137138" rIns="137138" bIns="137138" anchor="ctr" anchorCtr="0">
                <a:noAutofit/>
              </a:bodyPr>
              <a:lstStyle/>
              <a:p>
                <a:pPr algn="r" rtl="1"/>
                <a:endParaRPr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76" name="Google Shape;18901;p64">
                <a:extLst>
                  <a:ext uri="{FF2B5EF4-FFF2-40B4-BE49-F238E27FC236}">
                    <a16:creationId xmlns:a16="http://schemas.microsoft.com/office/drawing/2014/main" id="{A3F2DB77-1F1F-408C-AB57-74995164C4F2}"/>
                  </a:ext>
                </a:extLst>
              </p:cNvPr>
              <p:cNvSpPr/>
              <p:nvPr/>
            </p:nvSpPr>
            <p:spPr>
              <a:xfrm>
                <a:off x="1647651" y="2328098"/>
                <a:ext cx="260828" cy="174338"/>
              </a:xfrm>
              <a:custGeom>
                <a:avLst/>
                <a:gdLst/>
                <a:ahLst/>
                <a:cxnLst/>
                <a:rect l="l" t="t" r="r" b="b"/>
                <a:pathLst>
                  <a:path w="4645" h="3025" fill="none" extrusionOk="0">
                    <a:moveTo>
                      <a:pt x="4001" y="3025"/>
                    </a:moveTo>
                    <a:cubicBezTo>
                      <a:pt x="4644" y="2382"/>
                      <a:pt x="4644" y="1334"/>
                      <a:pt x="4001" y="691"/>
                    </a:cubicBezTo>
                    <a:lnTo>
                      <a:pt x="3954" y="643"/>
                    </a:lnTo>
                    <a:cubicBezTo>
                      <a:pt x="3334" y="24"/>
                      <a:pt x="2334" y="24"/>
                      <a:pt x="1715" y="643"/>
                    </a:cubicBezTo>
                    <a:cubicBezTo>
                      <a:pt x="1429" y="929"/>
                      <a:pt x="953" y="929"/>
                      <a:pt x="667" y="643"/>
                    </a:cubicBezTo>
                    <a:lnTo>
                      <a:pt x="0" y="0"/>
                    </a:ln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37138" tIns="137138" rIns="137138" bIns="137138" anchor="ctr" anchorCtr="0">
                <a:noAutofit/>
              </a:bodyPr>
              <a:lstStyle/>
              <a:p>
                <a:pPr algn="r" rtl="1"/>
                <a:endParaRPr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77" name="Google Shape;18902;p64">
                <a:extLst>
                  <a:ext uri="{FF2B5EF4-FFF2-40B4-BE49-F238E27FC236}">
                    <a16:creationId xmlns:a16="http://schemas.microsoft.com/office/drawing/2014/main" id="{607364FD-E15D-496B-9310-A9BC8428FC8E}"/>
                  </a:ext>
                </a:extLst>
              </p:cNvPr>
              <p:cNvSpPr/>
              <p:nvPr/>
            </p:nvSpPr>
            <p:spPr>
              <a:xfrm>
                <a:off x="1416308" y="2575106"/>
                <a:ext cx="254146" cy="45357"/>
              </a:xfrm>
              <a:custGeom>
                <a:avLst/>
                <a:gdLst/>
                <a:ahLst/>
                <a:cxnLst/>
                <a:rect l="l" t="t" r="r" b="b"/>
                <a:pathLst>
                  <a:path w="4526" h="787" fill="none" extrusionOk="0">
                    <a:moveTo>
                      <a:pt x="0" y="453"/>
                    </a:moveTo>
                    <a:lnTo>
                      <a:pt x="239" y="239"/>
                    </a:lnTo>
                    <a:cubicBezTo>
                      <a:pt x="382" y="72"/>
                      <a:pt x="572" y="1"/>
                      <a:pt x="786" y="1"/>
                    </a:cubicBezTo>
                    <a:lnTo>
                      <a:pt x="786" y="1"/>
                    </a:lnTo>
                    <a:cubicBezTo>
                      <a:pt x="1025" y="1"/>
                      <a:pt x="1263" y="120"/>
                      <a:pt x="1406" y="310"/>
                    </a:cubicBezTo>
                    <a:lnTo>
                      <a:pt x="1525" y="477"/>
                    </a:lnTo>
                    <a:cubicBezTo>
                      <a:pt x="1667" y="668"/>
                      <a:pt x="1906" y="787"/>
                      <a:pt x="2144" y="787"/>
                    </a:cubicBezTo>
                    <a:lnTo>
                      <a:pt x="2382" y="787"/>
                    </a:lnTo>
                    <a:cubicBezTo>
                      <a:pt x="2620" y="787"/>
                      <a:pt x="2858" y="668"/>
                      <a:pt x="3001" y="477"/>
                    </a:cubicBezTo>
                    <a:lnTo>
                      <a:pt x="3120" y="310"/>
                    </a:lnTo>
                    <a:cubicBezTo>
                      <a:pt x="3263" y="120"/>
                      <a:pt x="3501" y="1"/>
                      <a:pt x="3739" y="1"/>
                    </a:cubicBezTo>
                    <a:lnTo>
                      <a:pt x="3739" y="1"/>
                    </a:lnTo>
                    <a:cubicBezTo>
                      <a:pt x="3954" y="1"/>
                      <a:pt x="4144" y="72"/>
                      <a:pt x="4287" y="239"/>
                    </a:cubicBezTo>
                    <a:lnTo>
                      <a:pt x="4525" y="453"/>
                    </a:ln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37138" tIns="137138" rIns="137138" bIns="137138" anchor="ctr" anchorCtr="0">
                <a:noAutofit/>
              </a:bodyPr>
              <a:lstStyle/>
              <a:p>
                <a:pPr algn="r" rtl="1"/>
                <a:endParaRPr sz="2700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19" name="Google Shape;18903;p64">
              <a:extLst>
                <a:ext uri="{FF2B5EF4-FFF2-40B4-BE49-F238E27FC236}">
                  <a16:creationId xmlns:a16="http://schemas.microsoft.com/office/drawing/2014/main" id="{F9D5C9F4-DA42-447B-8B79-1CEE6F8CC10A}"/>
                </a:ext>
              </a:extLst>
            </p:cNvPr>
            <p:cNvGrpSpPr/>
            <p:nvPr/>
          </p:nvGrpSpPr>
          <p:grpSpPr>
            <a:xfrm>
              <a:off x="1397524" y="2432104"/>
              <a:ext cx="910367" cy="910377"/>
              <a:chOff x="1357565" y="2174978"/>
              <a:chExt cx="621793" cy="621800"/>
            </a:xfrm>
          </p:grpSpPr>
          <p:sp>
            <p:nvSpPr>
              <p:cNvPr id="20" name="Google Shape;18904;p64">
                <a:extLst>
                  <a:ext uri="{FF2B5EF4-FFF2-40B4-BE49-F238E27FC236}">
                    <a16:creationId xmlns:a16="http://schemas.microsoft.com/office/drawing/2014/main" id="{830C8550-32B2-4E09-8A8F-C736EC7562EB}"/>
                  </a:ext>
                </a:extLst>
              </p:cNvPr>
              <p:cNvSpPr/>
              <p:nvPr/>
            </p:nvSpPr>
            <p:spPr>
              <a:xfrm>
                <a:off x="1357565" y="2381746"/>
                <a:ext cx="532946" cy="415032"/>
              </a:xfrm>
              <a:custGeom>
                <a:avLst/>
                <a:gdLst/>
                <a:ahLst/>
                <a:cxnLst/>
                <a:rect l="l" t="t" r="r" b="b"/>
                <a:pathLst>
                  <a:path w="9431" h="6740" extrusionOk="0">
                    <a:moveTo>
                      <a:pt x="0" y="0"/>
                    </a:moveTo>
                    <a:lnTo>
                      <a:pt x="0" y="6073"/>
                    </a:lnTo>
                    <a:cubicBezTo>
                      <a:pt x="0" y="6430"/>
                      <a:pt x="286" y="6740"/>
                      <a:pt x="667" y="6740"/>
                    </a:cubicBezTo>
                    <a:lnTo>
                      <a:pt x="8764" y="6740"/>
                    </a:lnTo>
                    <a:cubicBezTo>
                      <a:pt x="9145" y="6740"/>
                      <a:pt x="9431" y="6430"/>
                      <a:pt x="9431" y="6073"/>
                    </a:cubicBezTo>
                    <a:lnTo>
                      <a:pt x="9431" y="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37138" tIns="137138" rIns="137138" bIns="137138" anchor="ctr" anchorCtr="0">
                <a:noAutofit/>
              </a:bodyPr>
              <a:lstStyle/>
              <a:p>
                <a:pPr algn="r" rtl="1"/>
                <a:endParaRPr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21" name="Google Shape;18905;p64">
                <a:extLst>
                  <a:ext uri="{FF2B5EF4-FFF2-40B4-BE49-F238E27FC236}">
                    <a16:creationId xmlns:a16="http://schemas.microsoft.com/office/drawing/2014/main" id="{C0CC01C0-89EC-4106-B09A-F54D961B89D5}"/>
                  </a:ext>
                </a:extLst>
              </p:cNvPr>
              <p:cNvSpPr/>
              <p:nvPr/>
            </p:nvSpPr>
            <p:spPr>
              <a:xfrm>
                <a:off x="1815140" y="2381746"/>
                <a:ext cx="75384" cy="415032"/>
              </a:xfrm>
              <a:custGeom>
                <a:avLst/>
                <a:gdLst/>
                <a:ahLst/>
                <a:cxnLst/>
                <a:rect l="l" t="t" r="r" b="b"/>
                <a:pathLst>
                  <a:path w="1334" h="6740" extrusionOk="0">
                    <a:moveTo>
                      <a:pt x="667" y="0"/>
                    </a:moveTo>
                    <a:lnTo>
                      <a:pt x="667" y="6073"/>
                    </a:lnTo>
                    <a:cubicBezTo>
                      <a:pt x="667" y="6430"/>
                      <a:pt x="381" y="6740"/>
                      <a:pt x="0" y="6740"/>
                    </a:cubicBezTo>
                    <a:lnTo>
                      <a:pt x="667" y="6740"/>
                    </a:lnTo>
                    <a:cubicBezTo>
                      <a:pt x="1048" y="6740"/>
                      <a:pt x="1334" y="6430"/>
                      <a:pt x="1334" y="6073"/>
                    </a:cubicBezTo>
                    <a:lnTo>
                      <a:pt x="1334" y="0"/>
                    </a:lnTo>
                    <a:close/>
                  </a:path>
                </a:pathLst>
              </a:custGeom>
              <a:solidFill>
                <a:srgbClr val="15024C">
                  <a:alpha val="4460"/>
                </a:srgbClr>
              </a:solidFill>
              <a:ln>
                <a:noFill/>
              </a:ln>
            </p:spPr>
            <p:txBody>
              <a:bodyPr spcFirstLastPara="1" wrap="square" lIns="137138" tIns="137138" rIns="137138" bIns="137138" anchor="ctr" anchorCtr="0">
                <a:noAutofit/>
              </a:bodyPr>
              <a:lstStyle/>
              <a:p>
                <a:pPr algn="r" rtl="1"/>
                <a:endParaRPr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22" name="Google Shape;18906;p64">
                <a:extLst>
                  <a:ext uri="{FF2B5EF4-FFF2-40B4-BE49-F238E27FC236}">
                    <a16:creationId xmlns:a16="http://schemas.microsoft.com/office/drawing/2014/main" id="{4A53EBFC-2BB0-41E6-964D-60D5363B4BC9}"/>
                  </a:ext>
                </a:extLst>
              </p:cNvPr>
              <p:cNvSpPr/>
              <p:nvPr/>
            </p:nvSpPr>
            <p:spPr>
              <a:xfrm>
                <a:off x="1395202" y="2381746"/>
                <a:ext cx="457618" cy="373960"/>
              </a:xfrm>
              <a:custGeom>
                <a:avLst/>
                <a:gdLst/>
                <a:ahLst/>
                <a:cxnLst/>
                <a:rect l="l" t="t" r="r" b="b"/>
                <a:pathLst>
                  <a:path w="8098" h="6073" extrusionOk="0">
                    <a:moveTo>
                      <a:pt x="1" y="0"/>
                    </a:moveTo>
                    <a:lnTo>
                      <a:pt x="1" y="5954"/>
                    </a:lnTo>
                    <a:cubicBezTo>
                      <a:pt x="1" y="6025"/>
                      <a:pt x="49" y="6073"/>
                      <a:pt x="96" y="6073"/>
                    </a:cubicBezTo>
                    <a:lnTo>
                      <a:pt x="8003" y="6073"/>
                    </a:lnTo>
                    <a:cubicBezTo>
                      <a:pt x="8050" y="6073"/>
                      <a:pt x="8098" y="6025"/>
                      <a:pt x="8098" y="5954"/>
                    </a:cubicBezTo>
                    <a:lnTo>
                      <a:pt x="8098" y="0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37138" tIns="137138" rIns="137138" bIns="137138" anchor="ctr" anchorCtr="0">
                <a:noAutofit/>
              </a:bodyPr>
              <a:lstStyle/>
              <a:p>
                <a:pPr algn="r" rtl="1"/>
                <a:endParaRPr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23" name="Google Shape;18907;p64">
                <a:extLst>
                  <a:ext uri="{FF2B5EF4-FFF2-40B4-BE49-F238E27FC236}">
                    <a16:creationId xmlns:a16="http://schemas.microsoft.com/office/drawing/2014/main" id="{CF9B69E9-555E-4903-9511-79D95F3F8C4F}"/>
                  </a:ext>
                </a:extLst>
              </p:cNvPr>
              <p:cNvSpPr/>
              <p:nvPr/>
            </p:nvSpPr>
            <p:spPr>
              <a:xfrm>
                <a:off x="1357565" y="2277623"/>
                <a:ext cx="371440" cy="104189"/>
              </a:xfrm>
              <a:custGeom>
                <a:avLst/>
                <a:gdLst/>
                <a:ahLst/>
                <a:cxnLst/>
                <a:rect l="l" t="t" r="r" b="b"/>
                <a:pathLst>
                  <a:path w="6573" h="1692" extrusionOk="0">
                    <a:moveTo>
                      <a:pt x="667" y="0"/>
                    </a:moveTo>
                    <a:cubicBezTo>
                      <a:pt x="286" y="0"/>
                      <a:pt x="0" y="286"/>
                      <a:pt x="0" y="667"/>
                    </a:cubicBezTo>
                    <a:lnTo>
                      <a:pt x="0" y="1691"/>
                    </a:lnTo>
                    <a:lnTo>
                      <a:pt x="6478" y="1691"/>
                    </a:lnTo>
                    <a:lnTo>
                      <a:pt x="6573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137138" tIns="137138" rIns="137138" bIns="137138" anchor="ctr" anchorCtr="0">
                <a:noAutofit/>
              </a:bodyPr>
              <a:lstStyle/>
              <a:p>
                <a:pPr algn="r" rtl="1"/>
                <a:endParaRPr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24" name="Google Shape;18908;p64">
                <a:extLst>
                  <a:ext uri="{FF2B5EF4-FFF2-40B4-BE49-F238E27FC236}">
                    <a16:creationId xmlns:a16="http://schemas.microsoft.com/office/drawing/2014/main" id="{CF621B06-B94B-45B3-9C9B-7E44E2D85D00}"/>
                  </a:ext>
                </a:extLst>
              </p:cNvPr>
              <p:cNvSpPr/>
              <p:nvPr/>
            </p:nvSpPr>
            <p:spPr>
              <a:xfrm>
                <a:off x="1681886" y="2567947"/>
                <a:ext cx="114433" cy="126172"/>
              </a:xfrm>
              <a:custGeom>
                <a:avLst/>
                <a:gdLst/>
                <a:ahLst/>
                <a:cxnLst/>
                <a:rect l="l" t="t" r="r" b="b"/>
                <a:pathLst>
                  <a:path w="2025" h="2049" extrusionOk="0">
                    <a:moveTo>
                      <a:pt x="0" y="1"/>
                    </a:moveTo>
                    <a:lnTo>
                      <a:pt x="0" y="2049"/>
                    </a:lnTo>
                    <a:lnTo>
                      <a:pt x="1977" y="2049"/>
                    </a:lnTo>
                    <a:cubicBezTo>
                      <a:pt x="2001" y="2049"/>
                      <a:pt x="2025" y="2025"/>
                      <a:pt x="2025" y="1977"/>
                    </a:cubicBezTo>
                    <a:lnTo>
                      <a:pt x="2025" y="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137138" tIns="137138" rIns="137138" bIns="137138" anchor="ctr" anchorCtr="0">
                <a:noAutofit/>
              </a:bodyPr>
              <a:lstStyle/>
              <a:p>
                <a:pPr algn="r" rtl="1"/>
                <a:endParaRPr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25" name="Google Shape;18909;p64">
                <a:extLst>
                  <a:ext uri="{FF2B5EF4-FFF2-40B4-BE49-F238E27FC236}">
                    <a16:creationId xmlns:a16="http://schemas.microsoft.com/office/drawing/2014/main" id="{686CC1C8-1579-4CB6-A8C4-64357D0044F0}"/>
                  </a:ext>
                </a:extLst>
              </p:cNvPr>
              <p:cNvSpPr/>
              <p:nvPr/>
            </p:nvSpPr>
            <p:spPr>
              <a:xfrm>
                <a:off x="1566150" y="2567947"/>
                <a:ext cx="115789" cy="126172"/>
              </a:xfrm>
              <a:custGeom>
                <a:avLst/>
                <a:gdLst/>
                <a:ahLst/>
                <a:cxnLst/>
                <a:rect l="l" t="t" r="r" b="b"/>
                <a:pathLst>
                  <a:path w="2049" h="2049" extrusionOk="0">
                    <a:moveTo>
                      <a:pt x="0" y="1"/>
                    </a:moveTo>
                    <a:lnTo>
                      <a:pt x="0" y="2049"/>
                    </a:lnTo>
                    <a:lnTo>
                      <a:pt x="2048" y="2049"/>
                    </a:lnTo>
                    <a:lnTo>
                      <a:pt x="2048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137138" tIns="137138" rIns="137138" bIns="137138" anchor="ctr" anchorCtr="0">
                <a:noAutofit/>
              </a:bodyPr>
              <a:lstStyle/>
              <a:p>
                <a:pPr algn="r" rtl="1"/>
                <a:endParaRPr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26" name="Google Shape;18910;p64">
                <a:extLst>
                  <a:ext uri="{FF2B5EF4-FFF2-40B4-BE49-F238E27FC236}">
                    <a16:creationId xmlns:a16="http://schemas.microsoft.com/office/drawing/2014/main" id="{C23ADFE9-CCE1-4E1D-B2B6-F7FA0725A1C9}"/>
                  </a:ext>
                </a:extLst>
              </p:cNvPr>
              <p:cNvSpPr/>
              <p:nvPr/>
            </p:nvSpPr>
            <p:spPr>
              <a:xfrm>
                <a:off x="1450414" y="2567947"/>
                <a:ext cx="115789" cy="126172"/>
              </a:xfrm>
              <a:custGeom>
                <a:avLst/>
                <a:gdLst/>
                <a:ahLst/>
                <a:cxnLst/>
                <a:rect l="l" t="t" r="r" b="b"/>
                <a:pathLst>
                  <a:path w="2049" h="2049" extrusionOk="0">
                    <a:moveTo>
                      <a:pt x="0" y="1"/>
                    </a:moveTo>
                    <a:lnTo>
                      <a:pt x="0" y="1977"/>
                    </a:lnTo>
                    <a:cubicBezTo>
                      <a:pt x="0" y="2025"/>
                      <a:pt x="48" y="2049"/>
                      <a:pt x="72" y="2049"/>
                    </a:cubicBezTo>
                    <a:lnTo>
                      <a:pt x="2048" y="2049"/>
                    </a:lnTo>
                    <a:lnTo>
                      <a:pt x="2048" y="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137138" tIns="137138" rIns="137138" bIns="137138" anchor="ctr" anchorCtr="0">
                <a:noAutofit/>
              </a:bodyPr>
              <a:lstStyle/>
              <a:p>
                <a:pPr algn="r" rtl="1"/>
                <a:endParaRPr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27" name="Google Shape;18911;p64">
                <a:extLst>
                  <a:ext uri="{FF2B5EF4-FFF2-40B4-BE49-F238E27FC236}">
                    <a16:creationId xmlns:a16="http://schemas.microsoft.com/office/drawing/2014/main" id="{AFCFD092-D106-4710-9974-153EA8F07CEC}"/>
                  </a:ext>
                </a:extLst>
              </p:cNvPr>
              <p:cNvSpPr/>
              <p:nvPr/>
            </p:nvSpPr>
            <p:spPr>
              <a:xfrm>
                <a:off x="1681886" y="2443320"/>
                <a:ext cx="114433" cy="124694"/>
              </a:xfrm>
              <a:custGeom>
                <a:avLst/>
                <a:gdLst/>
                <a:ahLst/>
                <a:cxnLst/>
                <a:rect l="l" t="t" r="r" b="b"/>
                <a:pathLst>
                  <a:path w="2025" h="2025" extrusionOk="0">
                    <a:moveTo>
                      <a:pt x="0" y="0"/>
                    </a:moveTo>
                    <a:lnTo>
                      <a:pt x="0" y="2025"/>
                    </a:lnTo>
                    <a:lnTo>
                      <a:pt x="2025" y="2025"/>
                    </a:lnTo>
                    <a:lnTo>
                      <a:pt x="2025" y="48"/>
                    </a:lnTo>
                    <a:cubicBezTo>
                      <a:pt x="2025" y="24"/>
                      <a:pt x="2001" y="0"/>
                      <a:pt x="1977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137138" tIns="137138" rIns="137138" bIns="137138" anchor="ctr" anchorCtr="0">
                <a:noAutofit/>
              </a:bodyPr>
              <a:lstStyle/>
              <a:p>
                <a:pPr algn="r" rtl="1"/>
                <a:endParaRPr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28" name="Google Shape;18912;p64">
                <a:extLst>
                  <a:ext uri="{FF2B5EF4-FFF2-40B4-BE49-F238E27FC236}">
                    <a16:creationId xmlns:a16="http://schemas.microsoft.com/office/drawing/2014/main" id="{B4144F09-FBBF-4A2A-B8A3-DB38C6D33429}"/>
                  </a:ext>
                </a:extLst>
              </p:cNvPr>
              <p:cNvSpPr/>
              <p:nvPr/>
            </p:nvSpPr>
            <p:spPr>
              <a:xfrm>
                <a:off x="1566150" y="2443320"/>
                <a:ext cx="115789" cy="124694"/>
              </a:xfrm>
              <a:custGeom>
                <a:avLst/>
                <a:gdLst/>
                <a:ahLst/>
                <a:cxnLst/>
                <a:rect l="l" t="t" r="r" b="b"/>
                <a:pathLst>
                  <a:path w="2049" h="2025" extrusionOk="0">
                    <a:moveTo>
                      <a:pt x="0" y="0"/>
                    </a:moveTo>
                    <a:lnTo>
                      <a:pt x="0" y="2025"/>
                    </a:lnTo>
                    <a:lnTo>
                      <a:pt x="2048" y="2025"/>
                    </a:lnTo>
                    <a:lnTo>
                      <a:pt x="2048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137138" tIns="137138" rIns="137138" bIns="137138" anchor="ctr" anchorCtr="0">
                <a:noAutofit/>
              </a:bodyPr>
              <a:lstStyle/>
              <a:p>
                <a:pPr algn="r" rtl="1"/>
                <a:endParaRPr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29" name="Google Shape;18913;p64">
                <a:extLst>
                  <a:ext uri="{FF2B5EF4-FFF2-40B4-BE49-F238E27FC236}">
                    <a16:creationId xmlns:a16="http://schemas.microsoft.com/office/drawing/2014/main" id="{9FCFC8D5-79EA-4A49-AE8B-5A49BA4FBD32}"/>
                  </a:ext>
                </a:extLst>
              </p:cNvPr>
              <p:cNvSpPr/>
              <p:nvPr/>
            </p:nvSpPr>
            <p:spPr>
              <a:xfrm>
                <a:off x="1450414" y="2443320"/>
                <a:ext cx="115789" cy="124694"/>
              </a:xfrm>
              <a:custGeom>
                <a:avLst/>
                <a:gdLst/>
                <a:ahLst/>
                <a:cxnLst/>
                <a:rect l="l" t="t" r="r" b="b"/>
                <a:pathLst>
                  <a:path w="2049" h="2025" extrusionOk="0">
                    <a:moveTo>
                      <a:pt x="72" y="0"/>
                    </a:moveTo>
                    <a:cubicBezTo>
                      <a:pt x="48" y="0"/>
                      <a:pt x="0" y="24"/>
                      <a:pt x="0" y="48"/>
                    </a:cubicBezTo>
                    <a:lnTo>
                      <a:pt x="0" y="2025"/>
                    </a:lnTo>
                    <a:lnTo>
                      <a:pt x="2048" y="2025"/>
                    </a:lnTo>
                    <a:lnTo>
                      <a:pt x="2048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137138" tIns="137138" rIns="137138" bIns="137138" anchor="ctr" anchorCtr="0">
                <a:noAutofit/>
              </a:bodyPr>
              <a:lstStyle/>
              <a:p>
                <a:pPr algn="r" rtl="1"/>
                <a:endParaRPr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30" name="Google Shape;18914;p64">
                <a:extLst>
                  <a:ext uri="{FF2B5EF4-FFF2-40B4-BE49-F238E27FC236}">
                    <a16:creationId xmlns:a16="http://schemas.microsoft.com/office/drawing/2014/main" id="{708A613C-C566-49DB-B39D-0D3AAF305297}"/>
                  </a:ext>
                </a:extLst>
              </p:cNvPr>
              <p:cNvSpPr/>
              <p:nvPr/>
            </p:nvSpPr>
            <p:spPr>
              <a:xfrm>
                <a:off x="1450414" y="2236553"/>
                <a:ext cx="80809" cy="104189"/>
              </a:xfrm>
              <a:custGeom>
                <a:avLst/>
                <a:gdLst/>
                <a:ahLst/>
                <a:cxnLst/>
                <a:rect l="l" t="t" r="r" b="b"/>
                <a:pathLst>
                  <a:path w="1430" h="1692" extrusionOk="0">
                    <a:moveTo>
                      <a:pt x="334" y="0"/>
                    </a:moveTo>
                    <a:cubicBezTo>
                      <a:pt x="167" y="0"/>
                      <a:pt x="0" y="143"/>
                      <a:pt x="0" y="334"/>
                    </a:cubicBezTo>
                    <a:lnTo>
                      <a:pt x="0" y="1358"/>
                    </a:lnTo>
                    <a:cubicBezTo>
                      <a:pt x="0" y="1548"/>
                      <a:pt x="167" y="1691"/>
                      <a:pt x="334" y="1691"/>
                    </a:cubicBezTo>
                    <a:lnTo>
                      <a:pt x="1096" y="1691"/>
                    </a:lnTo>
                    <a:cubicBezTo>
                      <a:pt x="1286" y="1691"/>
                      <a:pt x="1429" y="1548"/>
                      <a:pt x="1429" y="1358"/>
                    </a:cubicBezTo>
                    <a:lnTo>
                      <a:pt x="1429" y="334"/>
                    </a:lnTo>
                    <a:cubicBezTo>
                      <a:pt x="1429" y="143"/>
                      <a:pt x="1286" y="0"/>
                      <a:pt x="1096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137138" tIns="137138" rIns="137138" bIns="137138" anchor="ctr" anchorCtr="0">
                <a:noAutofit/>
              </a:bodyPr>
              <a:lstStyle/>
              <a:p>
                <a:pPr algn="r" rtl="1"/>
                <a:endParaRPr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31" name="Google Shape;18915;p64">
                <a:extLst>
                  <a:ext uri="{FF2B5EF4-FFF2-40B4-BE49-F238E27FC236}">
                    <a16:creationId xmlns:a16="http://schemas.microsoft.com/office/drawing/2014/main" id="{445C4709-942B-48D4-9452-86A4692B12FF}"/>
                  </a:ext>
                </a:extLst>
              </p:cNvPr>
              <p:cNvSpPr/>
              <p:nvPr/>
            </p:nvSpPr>
            <p:spPr>
              <a:xfrm>
                <a:off x="1474601" y="2236553"/>
                <a:ext cx="56623" cy="104189"/>
              </a:xfrm>
              <a:custGeom>
                <a:avLst/>
                <a:gdLst/>
                <a:ahLst/>
                <a:cxnLst/>
                <a:rect l="l" t="t" r="r" b="b"/>
                <a:pathLst>
                  <a:path w="1002" h="1692" extrusionOk="0">
                    <a:moveTo>
                      <a:pt x="1" y="0"/>
                    </a:moveTo>
                    <a:cubicBezTo>
                      <a:pt x="191" y="0"/>
                      <a:pt x="334" y="143"/>
                      <a:pt x="334" y="334"/>
                    </a:cubicBezTo>
                    <a:lnTo>
                      <a:pt x="334" y="1358"/>
                    </a:lnTo>
                    <a:cubicBezTo>
                      <a:pt x="334" y="1548"/>
                      <a:pt x="191" y="1691"/>
                      <a:pt x="1" y="1691"/>
                    </a:cubicBezTo>
                    <a:lnTo>
                      <a:pt x="668" y="1691"/>
                    </a:lnTo>
                    <a:cubicBezTo>
                      <a:pt x="858" y="1691"/>
                      <a:pt x="1001" y="1548"/>
                      <a:pt x="1001" y="1358"/>
                    </a:cubicBezTo>
                    <a:lnTo>
                      <a:pt x="1001" y="334"/>
                    </a:lnTo>
                    <a:cubicBezTo>
                      <a:pt x="1001" y="143"/>
                      <a:pt x="858" y="0"/>
                      <a:pt x="668" y="0"/>
                    </a:cubicBezTo>
                    <a:close/>
                  </a:path>
                </a:pathLst>
              </a:custGeom>
              <a:solidFill>
                <a:srgbClr val="15024C">
                  <a:alpha val="4460"/>
                </a:srgbClr>
              </a:solidFill>
              <a:ln>
                <a:noFill/>
              </a:ln>
            </p:spPr>
            <p:txBody>
              <a:bodyPr spcFirstLastPara="1" wrap="square" lIns="137138" tIns="137138" rIns="137138" bIns="137138" anchor="ctr" anchorCtr="0">
                <a:noAutofit/>
              </a:bodyPr>
              <a:lstStyle/>
              <a:p>
                <a:pPr algn="r" rtl="1"/>
                <a:endParaRPr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32" name="Google Shape;18916;p64">
                <a:extLst>
                  <a:ext uri="{FF2B5EF4-FFF2-40B4-BE49-F238E27FC236}">
                    <a16:creationId xmlns:a16="http://schemas.microsoft.com/office/drawing/2014/main" id="{CCD198F1-DE98-4FD9-B77C-CC70B0C16A2E}"/>
                  </a:ext>
                </a:extLst>
              </p:cNvPr>
              <p:cNvSpPr/>
              <p:nvPr/>
            </p:nvSpPr>
            <p:spPr>
              <a:xfrm>
                <a:off x="1718223" y="2609017"/>
                <a:ext cx="40405" cy="44028"/>
              </a:xfrm>
              <a:custGeom>
                <a:avLst/>
                <a:gdLst/>
                <a:ahLst/>
                <a:cxnLst/>
                <a:rect l="l" t="t" r="r" b="b"/>
                <a:pathLst>
                  <a:path w="715" h="715" extrusionOk="0">
                    <a:moveTo>
                      <a:pt x="72" y="0"/>
                    </a:moveTo>
                    <a:cubicBezTo>
                      <a:pt x="24" y="0"/>
                      <a:pt x="0" y="48"/>
                      <a:pt x="0" y="72"/>
                    </a:cubicBezTo>
                    <a:lnTo>
                      <a:pt x="0" y="643"/>
                    </a:lnTo>
                    <a:cubicBezTo>
                      <a:pt x="0" y="691"/>
                      <a:pt x="24" y="715"/>
                      <a:pt x="72" y="715"/>
                    </a:cubicBezTo>
                    <a:lnTo>
                      <a:pt x="643" y="715"/>
                    </a:lnTo>
                    <a:cubicBezTo>
                      <a:pt x="667" y="715"/>
                      <a:pt x="715" y="691"/>
                      <a:pt x="715" y="643"/>
                    </a:cubicBezTo>
                    <a:lnTo>
                      <a:pt x="715" y="72"/>
                    </a:lnTo>
                    <a:cubicBezTo>
                      <a:pt x="715" y="48"/>
                      <a:pt x="667" y="0"/>
                      <a:pt x="643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37138" tIns="137138" rIns="137138" bIns="137138" anchor="ctr" anchorCtr="0">
                <a:noAutofit/>
              </a:bodyPr>
              <a:lstStyle/>
              <a:p>
                <a:pPr algn="r" rtl="1"/>
                <a:endParaRPr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33" name="Google Shape;18917;p64">
                <a:extLst>
                  <a:ext uri="{FF2B5EF4-FFF2-40B4-BE49-F238E27FC236}">
                    <a16:creationId xmlns:a16="http://schemas.microsoft.com/office/drawing/2014/main" id="{5FC3DB6C-0568-4405-A37C-C0CA7301B9B4}"/>
                  </a:ext>
                </a:extLst>
              </p:cNvPr>
              <p:cNvSpPr/>
              <p:nvPr/>
            </p:nvSpPr>
            <p:spPr>
              <a:xfrm>
                <a:off x="1490763" y="2609017"/>
                <a:ext cx="40461" cy="44028"/>
              </a:xfrm>
              <a:custGeom>
                <a:avLst/>
                <a:gdLst/>
                <a:ahLst/>
                <a:cxnLst/>
                <a:rect l="l" t="t" r="r" b="b"/>
                <a:pathLst>
                  <a:path w="716" h="715" extrusionOk="0">
                    <a:moveTo>
                      <a:pt x="72" y="0"/>
                    </a:moveTo>
                    <a:cubicBezTo>
                      <a:pt x="25" y="0"/>
                      <a:pt x="1" y="48"/>
                      <a:pt x="1" y="72"/>
                    </a:cubicBezTo>
                    <a:lnTo>
                      <a:pt x="1" y="643"/>
                    </a:lnTo>
                    <a:cubicBezTo>
                      <a:pt x="1" y="691"/>
                      <a:pt x="25" y="715"/>
                      <a:pt x="72" y="715"/>
                    </a:cubicBezTo>
                    <a:lnTo>
                      <a:pt x="644" y="715"/>
                    </a:lnTo>
                    <a:cubicBezTo>
                      <a:pt x="691" y="715"/>
                      <a:pt x="715" y="691"/>
                      <a:pt x="715" y="643"/>
                    </a:cubicBezTo>
                    <a:lnTo>
                      <a:pt x="715" y="72"/>
                    </a:lnTo>
                    <a:cubicBezTo>
                      <a:pt x="715" y="48"/>
                      <a:pt x="691" y="0"/>
                      <a:pt x="644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37138" tIns="137138" rIns="137138" bIns="137138" anchor="ctr" anchorCtr="0">
                <a:noAutofit/>
              </a:bodyPr>
              <a:lstStyle/>
              <a:p>
                <a:pPr algn="r" rtl="1"/>
                <a:endParaRPr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34" name="Google Shape;18918;p64">
                <a:extLst>
                  <a:ext uri="{FF2B5EF4-FFF2-40B4-BE49-F238E27FC236}">
                    <a16:creationId xmlns:a16="http://schemas.microsoft.com/office/drawing/2014/main" id="{A67F00B5-C52D-4A21-87AE-8A01EE018B4B}"/>
                  </a:ext>
                </a:extLst>
              </p:cNvPr>
              <p:cNvSpPr/>
              <p:nvPr/>
            </p:nvSpPr>
            <p:spPr>
              <a:xfrm>
                <a:off x="1603843" y="2484390"/>
                <a:ext cx="40405" cy="42550"/>
              </a:xfrm>
              <a:custGeom>
                <a:avLst/>
                <a:gdLst/>
                <a:ahLst/>
                <a:cxnLst/>
                <a:rect l="l" t="t" r="r" b="b"/>
                <a:pathLst>
                  <a:path w="715" h="691" extrusionOk="0">
                    <a:moveTo>
                      <a:pt x="72" y="0"/>
                    </a:moveTo>
                    <a:cubicBezTo>
                      <a:pt x="24" y="0"/>
                      <a:pt x="0" y="24"/>
                      <a:pt x="0" y="48"/>
                    </a:cubicBezTo>
                    <a:lnTo>
                      <a:pt x="0" y="643"/>
                    </a:lnTo>
                    <a:cubicBezTo>
                      <a:pt x="0" y="667"/>
                      <a:pt x="24" y="691"/>
                      <a:pt x="72" y="691"/>
                    </a:cubicBezTo>
                    <a:lnTo>
                      <a:pt x="643" y="691"/>
                    </a:lnTo>
                    <a:cubicBezTo>
                      <a:pt x="691" y="691"/>
                      <a:pt x="715" y="667"/>
                      <a:pt x="715" y="643"/>
                    </a:cubicBezTo>
                    <a:lnTo>
                      <a:pt x="715" y="48"/>
                    </a:lnTo>
                    <a:cubicBezTo>
                      <a:pt x="715" y="24"/>
                      <a:pt x="691" y="0"/>
                      <a:pt x="643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37138" tIns="137138" rIns="137138" bIns="137138" anchor="ctr" anchorCtr="0">
                <a:noAutofit/>
              </a:bodyPr>
              <a:lstStyle/>
              <a:p>
                <a:pPr algn="r" rtl="1"/>
                <a:endParaRPr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35" name="Google Shape;18919;p64">
                <a:extLst>
                  <a:ext uri="{FF2B5EF4-FFF2-40B4-BE49-F238E27FC236}">
                    <a16:creationId xmlns:a16="http://schemas.microsoft.com/office/drawing/2014/main" id="{E5B5F1B4-33BB-4414-83B3-E535188A9D10}"/>
                  </a:ext>
                </a:extLst>
              </p:cNvPr>
              <p:cNvSpPr/>
              <p:nvPr/>
            </p:nvSpPr>
            <p:spPr>
              <a:xfrm>
                <a:off x="1704773" y="2174978"/>
                <a:ext cx="274582" cy="300683"/>
              </a:xfrm>
              <a:custGeom>
                <a:avLst/>
                <a:gdLst/>
                <a:ahLst/>
                <a:cxnLst/>
                <a:rect l="l" t="t" r="r" b="b"/>
                <a:pathLst>
                  <a:path w="4859" h="4883" extrusionOk="0">
                    <a:moveTo>
                      <a:pt x="2429" y="0"/>
                    </a:moveTo>
                    <a:cubicBezTo>
                      <a:pt x="1072" y="0"/>
                      <a:pt x="0" y="1096"/>
                      <a:pt x="0" y="2453"/>
                    </a:cubicBezTo>
                    <a:cubicBezTo>
                      <a:pt x="0" y="3787"/>
                      <a:pt x="1072" y="4882"/>
                      <a:pt x="2429" y="4882"/>
                    </a:cubicBezTo>
                    <a:cubicBezTo>
                      <a:pt x="3787" y="4882"/>
                      <a:pt x="4858" y="3787"/>
                      <a:pt x="4858" y="2453"/>
                    </a:cubicBezTo>
                    <a:cubicBezTo>
                      <a:pt x="4858" y="1096"/>
                      <a:pt x="3787" y="0"/>
                      <a:pt x="2429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137138" tIns="137138" rIns="137138" bIns="137138" anchor="ctr" anchorCtr="0">
                <a:noAutofit/>
              </a:bodyPr>
              <a:lstStyle/>
              <a:p>
                <a:pPr algn="r" rtl="1"/>
                <a:endParaRPr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36" name="Google Shape;18920;p64">
                <a:extLst>
                  <a:ext uri="{FF2B5EF4-FFF2-40B4-BE49-F238E27FC236}">
                    <a16:creationId xmlns:a16="http://schemas.microsoft.com/office/drawing/2014/main" id="{B9CE750B-3639-4112-8866-F4D06C5697FC}"/>
                  </a:ext>
                </a:extLst>
              </p:cNvPr>
              <p:cNvSpPr/>
              <p:nvPr/>
            </p:nvSpPr>
            <p:spPr>
              <a:xfrm>
                <a:off x="1823165" y="2174978"/>
                <a:ext cx="156194" cy="300683"/>
              </a:xfrm>
              <a:custGeom>
                <a:avLst/>
                <a:gdLst/>
                <a:ahLst/>
                <a:cxnLst/>
                <a:rect l="l" t="t" r="r" b="b"/>
                <a:pathLst>
                  <a:path w="2764" h="4883" extrusionOk="0">
                    <a:moveTo>
                      <a:pt x="334" y="0"/>
                    </a:moveTo>
                    <a:cubicBezTo>
                      <a:pt x="215" y="0"/>
                      <a:pt x="120" y="0"/>
                      <a:pt x="1" y="24"/>
                    </a:cubicBezTo>
                    <a:cubicBezTo>
                      <a:pt x="549" y="96"/>
                      <a:pt x="1025" y="357"/>
                      <a:pt x="1382" y="715"/>
                    </a:cubicBezTo>
                    <a:cubicBezTo>
                      <a:pt x="1835" y="1167"/>
                      <a:pt x="2097" y="1763"/>
                      <a:pt x="2097" y="2453"/>
                    </a:cubicBezTo>
                    <a:cubicBezTo>
                      <a:pt x="2097" y="3120"/>
                      <a:pt x="1835" y="3715"/>
                      <a:pt x="1382" y="4168"/>
                    </a:cubicBezTo>
                    <a:cubicBezTo>
                      <a:pt x="1025" y="4525"/>
                      <a:pt x="549" y="4787"/>
                      <a:pt x="1" y="4858"/>
                    </a:cubicBezTo>
                    <a:cubicBezTo>
                      <a:pt x="120" y="4882"/>
                      <a:pt x="215" y="4882"/>
                      <a:pt x="334" y="4882"/>
                    </a:cubicBezTo>
                    <a:cubicBezTo>
                      <a:pt x="1001" y="4882"/>
                      <a:pt x="1620" y="4620"/>
                      <a:pt x="2049" y="4168"/>
                    </a:cubicBezTo>
                    <a:cubicBezTo>
                      <a:pt x="2501" y="3715"/>
                      <a:pt x="2763" y="3120"/>
                      <a:pt x="2763" y="2453"/>
                    </a:cubicBezTo>
                    <a:cubicBezTo>
                      <a:pt x="2763" y="1763"/>
                      <a:pt x="2501" y="1167"/>
                      <a:pt x="2049" y="715"/>
                    </a:cubicBezTo>
                    <a:cubicBezTo>
                      <a:pt x="1620" y="286"/>
                      <a:pt x="1001" y="0"/>
                      <a:pt x="334" y="0"/>
                    </a:cubicBezTo>
                    <a:close/>
                  </a:path>
                </a:pathLst>
              </a:custGeom>
              <a:solidFill>
                <a:srgbClr val="15024C">
                  <a:alpha val="4460"/>
                </a:srgbClr>
              </a:solidFill>
              <a:ln>
                <a:noFill/>
              </a:ln>
            </p:spPr>
            <p:txBody>
              <a:bodyPr spcFirstLastPara="1" wrap="square" lIns="137138" tIns="137138" rIns="137138" bIns="137138" anchor="ctr" anchorCtr="0">
                <a:noAutofit/>
              </a:bodyPr>
              <a:lstStyle/>
              <a:p>
                <a:pPr algn="r" rtl="1"/>
                <a:endParaRPr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37" name="Google Shape;18921;p64">
                <a:extLst>
                  <a:ext uri="{FF2B5EF4-FFF2-40B4-BE49-F238E27FC236}">
                    <a16:creationId xmlns:a16="http://schemas.microsoft.com/office/drawing/2014/main" id="{C7F6FD58-5DA1-43D9-AFA9-F2BCA57A74D1}"/>
                  </a:ext>
                </a:extLst>
              </p:cNvPr>
              <p:cNvSpPr/>
              <p:nvPr/>
            </p:nvSpPr>
            <p:spPr>
              <a:xfrm>
                <a:off x="1781459" y="2235999"/>
                <a:ext cx="121157" cy="178390"/>
              </a:xfrm>
              <a:custGeom>
                <a:avLst/>
                <a:gdLst/>
                <a:ahLst/>
                <a:cxnLst/>
                <a:rect l="l" t="t" r="r" b="b"/>
                <a:pathLst>
                  <a:path w="2144" h="2897" extrusionOk="0">
                    <a:moveTo>
                      <a:pt x="423" y="0"/>
                    </a:moveTo>
                    <a:cubicBezTo>
                      <a:pt x="370" y="0"/>
                      <a:pt x="316" y="12"/>
                      <a:pt x="263" y="33"/>
                    </a:cubicBezTo>
                    <a:cubicBezTo>
                      <a:pt x="96" y="105"/>
                      <a:pt x="1" y="248"/>
                      <a:pt x="1" y="438"/>
                    </a:cubicBezTo>
                    <a:lnTo>
                      <a:pt x="1" y="914"/>
                    </a:lnTo>
                    <a:cubicBezTo>
                      <a:pt x="1" y="1153"/>
                      <a:pt x="48" y="1391"/>
                      <a:pt x="167" y="1605"/>
                    </a:cubicBezTo>
                    <a:cubicBezTo>
                      <a:pt x="286" y="1819"/>
                      <a:pt x="334" y="2057"/>
                      <a:pt x="286" y="2319"/>
                    </a:cubicBezTo>
                    <a:lnTo>
                      <a:pt x="239" y="2605"/>
                    </a:lnTo>
                    <a:cubicBezTo>
                      <a:pt x="215" y="2724"/>
                      <a:pt x="310" y="2867"/>
                      <a:pt x="429" y="2891"/>
                    </a:cubicBezTo>
                    <a:cubicBezTo>
                      <a:pt x="449" y="2895"/>
                      <a:pt x="470" y="2897"/>
                      <a:pt x="490" y="2897"/>
                    </a:cubicBezTo>
                    <a:cubicBezTo>
                      <a:pt x="593" y="2897"/>
                      <a:pt x="699" y="2847"/>
                      <a:pt x="739" y="2748"/>
                    </a:cubicBezTo>
                    <a:lnTo>
                      <a:pt x="929" y="2272"/>
                    </a:lnTo>
                    <a:cubicBezTo>
                      <a:pt x="953" y="2224"/>
                      <a:pt x="1025" y="2177"/>
                      <a:pt x="1072" y="2177"/>
                    </a:cubicBezTo>
                    <a:cubicBezTo>
                      <a:pt x="1120" y="2177"/>
                      <a:pt x="1191" y="2224"/>
                      <a:pt x="1191" y="2272"/>
                    </a:cubicBezTo>
                    <a:lnTo>
                      <a:pt x="1406" y="2748"/>
                    </a:lnTo>
                    <a:cubicBezTo>
                      <a:pt x="1445" y="2847"/>
                      <a:pt x="1551" y="2897"/>
                      <a:pt x="1654" y="2897"/>
                    </a:cubicBezTo>
                    <a:cubicBezTo>
                      <a:pt x="1675" y="2897"/>
                      <a:pt x="1695" y="2895"/>
                      <a:pt x="1715" y="2891"/>
                    </a:cubicBezTo>
                    <a:cubicBezTo>
                      <a:pt x="1834" y="2867"/>
                      <a:pt x="1930" y="2724"/>
                      <a:pt x="1906" y="2605"/>
                    </a:cubicBezTo>
                    <a:lnTo>
                      <a:pt x="1858" y="2319"/>
                    </a:lnTo>
                    <a:cubicBezTo>
                      <a:pt x="1811" y="2057"/>
                      <a:pt x="1858" y="1819"/>
                      <a:pt x="1977" y="1605"/>
                    </a:cubicBezTo>
                    <a:cubicBezTo>
                      <a:pt x="2096" y="1391"/>
                      <a:pt x="2144" y="1153"/>
                      <a:pt x="2144" y="914"/>
                    </a:cubicBezTo>
                    <a:lnTo>
                      <a:pt x="2144" y="438"/>
                    </a:lnTo>
                    <a:cubicBezTo>
                      <a:pt x="2144" y="248"/>
                      <a:pt x="2049" y="105"/>
                      <a:pt x="1882" y="33"/>
                    </a:cubicBezTo>
                    <a:cubicBezTo>
                      <a:pt x="1828" y="12"/>
                      <a:pt x="1770" y="0"/>
                      <a:pt x="1713" y="0"/>
                    </a:cubicBezTo>
                    <a:cubicBezTo>
                      <a:pt x="1644" y="0"/>
                      <a:pt x="1577" y="18"/>
                      <a:pt x="1525" y="57"/>
                    </a:cubicBezTo>
                    <a:lnTo>
                      <a:pt x="1287" y="176"/>
                    </a:lnTo>
                    <a:cubicBezTo>
                      <a:pt x="1215" y="224"/>
                      <a:pt x="1144" y="248"/>
                      <a:pt x="1072" y="248"/>
                    </a:cubicBezTo>
                    <a:cubicBezTo>
                      <a:pt x="1001" y="248"/>
                      <a:pt x="929" y="224"/>
                      <a:pt x="858" y="176"/>
                    </a:cubicBezTo>
                    <a:lnTo>
                      <a:pt x="620" y="57"/>
                    </a:lnTo>
                    <a:cubicBezTo>
                      <a:pt x="554" y="18"/>
                      <a:pt x="489" y="0"/>
                      <a:pt x="423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spcFirstLastPara="1" wrap="square" lIns="137138" tIns="137138" rIns="137138" bIns="137138" anchor="ctr" anchorCtr="0">
                <a:noAutofit/>
              </a:bodyPr>
              <a:lstStyle/>
              <a:p>
                <a:pPr algn="r" rtl="1"/>
                <a:endParaRPr sz="2700" dirty="0">
                  <a:cs typeface="B Nazanin" panose="00000400000000000000" pitchFamily="2" charset="-78"/>
                </a:endParaRPr>
              </a:p>
            </p:txBody>
          </p:sp>
          <p:sp>
            <p:nvSpPr>
              <p:cNvPr id="38" name="Google Shape;18922;p64">
                <a:extLst>
                  <a:ext uri="{FF2B5EF4-FFF2-40B4-BE49-F238E27FC236}">
                    <a16:creationId xmlns:a16="http://schemas.microsoft.com/office/drawing/2014/main" id="{569B400C-488C-410F-8A16-CA3DAA529D83}"/>
                  </a:ext>
                </a:extLst>
              </p:cNvPr>
              <p:cNvSpPr/>
              <p:nvPr/>
            </p:nvSpPr>
            <p:spPr>
              <a:xfrm>
                <a:off x="1704773" y="2174978"/>
                <a:ext cx="274582" cy="300683"/>
              </a:xfrm>
              <a:custGeom>
                <a:avLst/>
                <a:gdLst/>
                <a:ahLst/>
                <a:cxnLst/>
                <a:rect l="l" t="t" r="r" b="b"/>
                <a:pathLst>
                  <a:path w="4859" h="4883" fill="none" extrusionOk="0">
                    <a:moveTo>
                      <a:pt x="2429" y="4882"/>
                    </a:moveTo>
                    <a:lnTo>
                      <a:pt x="2429" y="4882"/>
                    </a:lnTo>
                    <a:cubicBezTo>
                      <a:pt x="1072" y="4882"/>
                      <a:pt x="0" y="3787"/>
                      <a:pt x="0" y="2453"/>
                    </a:cubicBezTo>
                    <a:lnTo>
                      <a:pt x="0" y="2453"/>
                    </a:lnTo>
                    <a:cubicBezTo>
                      <a:pt x="0" y="1096"/>
                      <a:pt x="1072" y="0"/>
                      <a:pt x="2429" y="0"/>
                    </a:cubicBezTo>
                    <a:lnTo>
                      <a:pt x="2429" y="0"/>
                    </a:lnTo>
                    <a:cubicBezTo>
                      <a:pt x="3787" y="0"/>
                      <a:pt x="4858" y="1096"/>
                      <a:pt x="4858" y="2453"/>
                    </a:cubicBezTo>
                    <a:lnTo>
                      <a:pt x="4858" y="2453"/>
                    </a:lnTo>
                    <a:cubicBezTo>
                      <a:pt x="4858" y="3787"/>
                      <a:pt x="3787" y="4882"/>
                      <a:pt x="2429" y="4882"/>
                    </a:cubicBezTo>
                    <a:close/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37138" tIns="137138" rIns="137138" bIns="137138" anchor="ctr" anchorCtr="0">
                <a:noAutofit/>
              </a:bodyPr>
              <a:lstStyle/>
              <a:p>
                <a:pPr algn="r" rtl="1"/>
                <a:endParaRPr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39" name="Google Shape;18923;p64">
                <a:extLst>
                  <a:ext uri="{FF2B5EF4-FFF2-40B4-BE49-F238E27FC236}">
                    <a16:creationId xmlns:a16="http://schemas.microsoft.com/office/drawing/2014/main" id="{793FC67D-DE89-472A-B58A-9C360BA91A54}"/>
                  </a:ext>
                </a:extLst>
              </p:cNvPr>
              <p:cNvSpPr/>
              <p:nvPr/>
            </p:nvSpPr>
            <p:spPr>
              <a:xfrm>
                <a:off x="1781459" y="2235075"/>
                <a:ext cx="121157" cy="180422"/>
              </a:xfrm>
              <a:custGeom>
                <a:avLst/>
                <a:gdLst/>
                <a:ahLst/>
                <a:cxnLst/>
                <a:rect l="l" t="t" r="r" b="b"/>
                <a:pathLst>
                  <a:path w="2144" h="2930" fill="none" extrusionOk="0">
                    <a:moveTo>
                      <a:pt x="858" y="191"/>
                    </a:moveTo>
                    <a:lnTo>
                      <a:pt x="620" y="72"/>
                    </a:lnTo>
                    <a:cubicBezTo>
                      <a:pt x="501" y="1"/>
                      <a:pt x="382" y="1"/>
                      <a:pt x="263" y="48"/>
                    </a:cubicBezTo>
                    <a:lnTo>
                      <a:pt x="263" y="48"/>
                    </a:lnTo>
                    <a:cubicBezTo>
                      <a:pt x="96" y="120"/>
                      <a:pt x="1" y="263"/>
                      <a:pt x="1" y="453"/>
                    </a:cubicBezTo>
                    <a:lnTo>
                      <a:pt x="1" y="929"/>
                    </a:lnTo>
                    <a:cubicBezTo>
                      <a:pt x="1" y="1168"/>
                      <a:pt x="48" y="1406"/>
                      <a:pt x="167" y="1620"/>
                    </a:cubicBezTo>
                    <a:lnTo>
                      <a:pt x="167" y="1620"/>
                    </a:lnTo>
                    <a:cubicBezTo>
                      <a:pt x="286" y="1834"/>
                      <a:pt x="334" y="2072"/>
                      <a:pt x="286" y="2334"/>
                    </a:cubicBezTo>
                    <a:lnTo>
                      <a:pt x="239" y="2620"/>
                    </a:lnTo>
                    <a:cubicBezTo>
                      <a:pt x="215" y="2739"/>
                      <a:pt x="310" y="2882"/>
                      <a:pt x="429" y="2906"/>
                    </a:cubicBezTo>
                    <a:lnTo>
                      <a:pt x="429" y="2906"/>
                    </a:lnTo>
                    <a:cubicBezTo>
                      <a:pt x="548" y="2930"/>
                      <a:pt x="691" y="2882"/>
                      <a:pt x="739" y="2763"/>
                    </a:cubicBezTo>
                    <a:lnTo>
                      <a:pt x="929" y="2287"/>
                    </a:lnTo>
                    <a:cubicBezTo>
                      <a:pt x="953" y="2239"/>
                      <a:pt x="1025" y="2192"/>
                      <a:pt x="1072" y="2192"/>
                    </a:cubicBezTo>
                    <a:lnTo>
                      <a:pt x="1072" y="2192"/>
                    </a:lnTo>
                    <a:cubicBezTo>
                      <a:pt x="1120" y="2192"/>
                      <a:pt x="1191" y="2239"/>
                      <a:pt x="1191" y="2287"/>
                    </a:cubicBezTo>
                    <a:lnTo>
                      <a:pt x="1406" y="2763"/>
                    </a:lnTo>
                    <a:cubicBezTo>
                      <a:pt x="1453" y="2882"/>
                      <a:pt x="1596" y="2930"/>
                      <a:pt x="1715" y="2906"/>
                    </a:cubicBezTo>
                    <a:lnTo>
                      <a:pt x="1715" y="2906"/>
                    </a:lnTo>
                    <a:cubicBezTo>
                      <a:pt x="1834" y="2882"/>
                      <a:pt x="1930" y="2739"/>
                      <a:pt x="1906" y="2620"/>
                    </a:cubicBezTo>
                    <a:lnTo>
                      <a:pt x="1858" y="2334"/>
                    </a:lnTo>
                    <a:cubicBezTo>
                      <a:pt x="1811" y="2072"/>
                      <a:pt x="1858" y="1834"/>
                      <a:pt x="1977" y="1620"/>
                    </a:cubicBezTo>
                    <a:lnTo>
                      <a:pt x="1977" y="1620"/>
                    </a:lnTo>
                    <a:cubicBezTo>
                      <a:pt x="2096" y="1406"/>
                      <a:pt x="2144" y="1168"/>
                      <a:pt x="2144" y="929"/>
                    </a:cubicBezTo>
                    <a:lnTo>
                      <a:pt x="2144" y="453"/>
                    </a:lnTo>
                    <a:cubicBezTo>
                      <a:pt x="2144" y="263"/>
                      <a:pt x="2049" y="120"/>
                      <a:pt x="1882" y="48"/>
                    </a:cubicBezTo>
                    <a:lnTo>
                      <a:pt x="1882" y="48"/>
                    </a:lnTo>
                    <a:cubicBezTo>
                      <a:pt x="1763" y="1"/>
                      <a:pt x="1620" y="1"/>
                      <a:pt x="1525" y="72"/>
                    </a:cubicBezTo>
                    <a:lnTo>
                      <a:pt x="1287" y="191"/>
                    </a:lnTo>
                    <a:cubicBezTo>
                      <a:pt x="1215" y="239"/>
                      <a:pt x="1144" y="263"/>
                      <a:pt x="1072" y="263"/>
                    </a:cubicBezTo>
                    <a:lnTo>
                      <a:pt x="1072" y="263"/>
                    </a:lnTo>
                    <a:cubicBezTo>
                      <a:pt x="1001" y="263"/>
                      <a:pt x="929" y="239"/>
                      <a:pt x="858" y="191"/>
                    </a:cubicBezTo>
                    <a:close/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37138" tIns="137138" rIns="137138" bIns="137138" anchor="ctr" anchorCtr="0">
                <a:noAutofit/>
              </a:bodyPr>
              <a:lstStyle/>
              <a:p>
                <a:pPr algn="r" rtl="1"/>
                <a:endParaRPr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40" name="Google Shape;18924;p64">
                <a:extLst>
                  <a:ext uri="{FF2B5EF4-FFF2-40B4-BE49-F238E27FC236}">
                    <a16:creationId xmlns:a16="http://schemas.microsoft.com/office/drawing/2014/main" id="{B973D150-9187-4138-BB24-DC6FA44BBB39}"/>
                  </a:ext>
                </a:extLst>
              </p:cNvPr>
              <p:cNvSpPr/>
              <p:nvPr/>
            </p:nvSpPr>
            <p:spPr>
              <a:xfrm>
                <a:off x="1357565" y="2277623"/>
                <a:ext cx="91546" cy="104189"/>
              </a:xfrm>
              <a:custGeom>
                <a:avLst/>
                <a:gdLst/>
                <a:ahLst/>
                <a:cxnLst/>
                <a:rect l="l" t="t" r="r" b="b"/>
                <a:pathLst>
                  <a:path w="1620" h="1692" fill="none" extrusionOk="0">
                    <a:moveTo>
                      <a:pt x="1619" y="0"/>
                    </a:moveTo>
                    <a:lnTo>
                      <a:pt x="667" y="0"/>
                    </a:lnTo>
                    <a:cubicBezTo>
                      <a:pt x="286" y="0"/>
                      <a:pt x="0" y="286"/>
                      <a:pt x="0" y="667"/>
                    </a:cubicBezTo>
                    <a:lnTo>
                      <a:pt x="0" y="1691"/>
                    </a:ln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37138" tIns="137138" rIns="137138" bIns="137138" anchor="ctr" anchorCtr="0">
                <a:noAutofit/>
              </a:bodyPr>
              <a:lstStyle/>
              <a:p>
                <a:pPr algn="r" rtl="1"/>
                <a:endParaRPr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41" name="Google Shape;18925;p64">
                <a:extLst>
                  <a:ext uri="{FF2B5EF4-FFF2-40B4-BE49-F238E27FC236}">
                    <a16:creationId xmlns:a16="http://schemas.microsoft.com/office/drawing/2014/main" id="{F689866C-4478-454B-91DD-4FB8EBD853F5}"/>
                  </a:ext>
                </a:extLst>
              </p:cNvPr>
              <p:cNvSpPr/>
              <p:nvPr/>
            </p:nvSpPr>
            <p:spPr>
              <a:xfrm>
                <a:off x="1531169" y="2277623"/>
                <a:ext cx="179024" cy="62"/>
              </a:xfrm>
              <a:custGeom>
                <a:avLst/>
                <a:gdLst/>
                <a:ahLst/>
                <a:cxnLst/>
                <a:rect l="l" t="t" r="r" b="b"/>
                <a:pathLst>
                  <a:path w="3168" h="1" fill="none" extrusionOk="0">
                    <a:moveTo>
                      <a:pt x="3167" y="0"/>
                    </a:moveTo>
                    <a:lnTo>
                      <a:pt x="0" y="0"/>
                    </a:ln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37138" tIns="137138" rIns="137138" bIns="137138" anchor="ctr" anchorCtr="0">
                <a:noAutofit/>
              </a:bodyPr>
              <a:lstStyle/>
              <a:p>
                <a:pPr algn="r" rtl="1"/>
                <a:endParaRPr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42" name="Google Shape;18926;p64">
                <a:extLst>
                  <a:ext uri="{FF2B5EF4-FFF2-40B4-BE49-F238E27FC236}">
                    <a16:creationId xmlns:a16="http://schemas.microsoft.com/office/drawing/2014/main" id="{62FA28FD-3F69-46A4-9020-E5DFE6BC8BE5}"/>
                  </a:ext>
                </a:extLst>
              </p:cNvPr>
              <p:cNvSpPr/>
              <p:nvPr/>
            </p:nvSpPr>
            <p:spPr>
              <a:xfrm>
                <a:off x="1357565" y="2381746"/>
                <a:ext cx="353979" cy="61639"/>
              </a:xfrm>
              <a:custGeom>
                <a:avLst/>
                <a:gdLst/>
                <a:ahLst/>
                <a:cxnLst/>
                <a:rect l="l" t="t" r="r" b="b"/>
                <a:pathLst>
                  <a:path w="6264" h="1001" fill="none" extrusionOk="0">
                    <a:moveTo>
                      <a:pt x="0" y="1000"/>
                    </a:moveTo>
                    <a:lnTo>
                      <a:pt x="0" y="0"/>
                    </a:lnTo>
                    <a:lnTo>
                      <a:pt x="6263" y="0"/>
                    </a:ln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37138" tIns="137138" rIns="137138" bIns="137138" anchor="ctr" anchorCtr="0">
                <a:noAutofit/>
              </a:bodyPr>
              <a:lstStyle/>
              <a:p>
                <a:pPr algn="r" rtl="1"/>
                <a:endParaRPr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43" name="Google Shape;18927;p64">
                <a:extLst>
                  <a:ext uri="{FF2B5EF4-FFF2-40B4-BE49-F238E27FC236}">
                    <a16:creationId xmlns:a16="http://schemas.microsoft.com/office/drawing/2014/main" id="{483FA7BE-0E71-4DBB-8CD6-A58E0C965BFD}"/>
                  </a:ext>
                </a:extLst>
              </p:cNvPr>
              <p:cNvSpPr/>
              <p:nvPr/>
            </p:nvSpPr>
            <p:spPr>
              <a:xfrm>
                <a:off x="1357565" y="2468258"/>
                <a:ext cx="532946" cy="328516"/>
              </a:xfrm>
              <a:custGeom>
                <a:avLst/>
                <a:gdLst/>
                <a:ahLst/>
                <a:cxnLst/>
                <a:rect l="l" t="t" r="r" b="b"/>
                <a:pathLst>
                  <a:path w="9431" h="5335" fill="none" extrusionOk="0">
                    <a:moveTo>
                      <a:pt x="9431" y="0"/>
                    </a:moveTo>
                    <a:lnTo>
                      <a:pt x="9431" y="4668"/>
                    </a:lnTo>
                    <a:cubicBezTo>
                      <a:pt x="9431" y="5025"/>
                      <a:pt x="9145" y="5335"/>
                      <a:pt x="8764" y="5335"/>
                    </a:cubicBezTo>
                    <a:lnTo>
                      <a:pt x="667" y="5335"/>
                    </a:lnTo>
                    <a:cubicBezTo>
                      <a:pt x="286" y="5335"/>
                      <a:pt x="0" y="5025"/>
                      <a:pt x="0" y="4668"/>
                    </a:cubicBezTo>
                    <a:lnTo>
                      <a:pt x="0" y="357"/>
                    </a:ln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37138" tIns="137138" rIns="137138" bIns="137138" anchor="ctr" anchorCtr="0">
                <a:noAutofit/>
              </a:bodyPr>
              <a:lstStyle/>
              <a:p>
                <a:pPr algn="r" rtl="1"/>
                <a:endParaRPr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44" name="Google Shape;18928;p64">
                <a:extLst>
                  <a:ext uri="{FF2B5EF4-FFF2-40B4-BE49-F238E27FC236}">
                    <a16:creationId xmlns:a16="http://schemas.microsoft.com/office/drawing/2014/main" id="{1091CB36-7950-486F-821E-6BD09E78614A}"/>
                  </a:ext>
                </a:extLst>
              </p:cNvPr>
              <p:cNvSpPr/>
              <p:nvPr/>
            </p:nvSpPr>
            <p:spPr>
              <a:xfrm>
                <a:off x="1395202" y="2384640"/>
                <a:ext cx="358047" cy="371066"/>
              </a:xfrm>
              <a:custGeom>
                <a:avLst/>
                <a:gdLst/>
                <a:ahLst/>
                <a:cxnLst/>
                <a:rect l="l" t="t" r="r" b="b"/>
                <a:pathLst>
                  <a:path w="6336" h="6026" fill="none" extrusionOk="0">
                    <a:moveTo>
                      <a:pt x="6336" y="6026"/>
                    </a:moveTo>
                    <a:lnTo>
                      <a:pt x="96" y="6026"/>
                    </a:lnTo>
                    <a:cubicBezTo>
                      <a:pt x="49" y="6026"/>
                      <a:pt x="1" y="5978"/>
                      <a:pt x="1" y="5907"/>
                    </a:cubicBezTo>
                    <a:lnTo>
                      <a:pt x="1" y="1"/>
                    </a:ln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37138" tIns="137138" rIns="137138" bIns="137138" anchor="ctr" anchorCtr="0">
                <a:noAutofit/>
              </a:bodyPr>
              <a:lstStyle/>
              <a:p>
                <a:pPr algn="r" rtl="1"/>
                <a:endParaRPr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45" name="Google Shape;18929;p64">
                <a:extLst>
                  <a:ext uri="{FF2B5EF4-FFF2-40B4-BE49-F238E27FC236}">
                    <a16:creationId xmlns:a16="http://schemas.microsoft.com/office/drawing/2014/main" id="{946E4478-D662-4EB7-B30F-6B54CB6D4896}"/>
                  </a:ext>
                </a:extLst>
              </p:cNvPr>
              <p:cNvSpPr/>
              <p:nvPr/>
            </p:nvSpPr>
            <p:spPr>
              <a:xfrm>
                <a:off x="1796265" y="2477063"/>
                <a:ext cx="56567" cy="278638"/>
              </a:xfrm>
              <a:custGeom>
                <a:avLst/>
                <a:gdLst/>
                <a:ahLst/>
                <a:cxnLst/>
                <a:rect l="l" t="t" r="r" b="b"/>
                <a:pathLst>
                  <a:path w="1001" h="4525" fill="none" extrusionOk="0">
                    <a:moveTo>
                      <a:pt x="1001" y="0"/>
                    </a:moveTo>
                    <a:lnTo>
                      <a:pt x="1001" y="4406"/>
                    </a:lnTo>
                    <a:cubicBezTo>
                      <a:pt x="1001" y="4477"/>
                      <a:pt x="953" y="4525"/>
                      <a:pt x="906" y="4525"/>
                    </a:cubicBezTo>
                    <a:lnTo>
                      <a:pt x="1" y="4525"/>
                    </a:ln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37138" tIns="137138" rIns="137138" bIns="137138" anchor="ctr" anchorCtr="0">
                <a:noAutofit/>
              </a:bodyPr>
              <a:lstStyle/>
              <a:p>
                <a:pPr algn="r" rtl="1"/>
                <a:endParaRPr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46" name="Google Shape;18930;p64">
                <a:extLst>
                  <a:ext uri="{FF2B5EF4-FFF2-40B4-BE49-F238E27FC236}">
                    <a16:creationId xmlns:a16="http://schemas.microsoft.com/office/drawing/2014/main" id="{66C76771-EABF-47EA-9043-49F4856C0156}"/>
                  </a:ext>
                </a:extLst>
              </p:cNvPr>
              <p:cNvSpPr/>
              <p:nvPr/>
            </p:nvSpPr>
            <p:spPr>
              <a:xfrm>
                <a:off x="1681886" y="2567947"/>
                <a:ext cx="114433" cy="126172"/>
              </a:xfrm>
              <a:custGeom>
                <a:avLst/>
                <a:gdLst/>
                <a:ahLst/>
                <a:cxnLst/>
                <a:rect l="l" t="t" r="r" b="b"/>
                <a:pathLst>
                  <a:path w="2025" h="2049" fill="none" extrusionOk="0">
                    <a:moveTo>
                      <a:pt x="2025" y="1"/>
                    </a:moveTo>
                    <a:lnTo>
                      <a:pt x="2025" y="1977"/>
                    </a:lnTo>
                    <a:cubicBezTo>
                      <a:pt x="2025" y="2025"/>
                      <a:pt x="2001" y="2049"/>
                      <a:pt x="1977" y="2049"/>
                    </a:cubicBezTo>
                    <a:lnTo>
                      <a:pt x="0" y="2049"/>
                    </a:ln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37138" tIns="137138" rIns="137138" bIns="137138" anchor="ctr" anchorCtr="0">
                <a:noAutofit/>
              </a:bodyPr>
              <a:lstStyle/>
              <a:p>
                <a:pPr algn="r" rtl="1"/>
                <a:endParaRPr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47" name="Google Shape;18931;p64">
                <a:extLst>
                  <a:ext uri="{FF2B5EF4-FFF2-40B4-BE49-F238E27FC236}">
                    <a16:creationId xmlns:a16="http://schemas.microsoft.com/office/drawing/2014/main" id="{EC9A7E9D-51AF-4F6A-96DB-A5817F0CABC7}"/>
                  </a:ext>
                </a:extLst>
              </p:cNvPr>
              <p:cNvSpPr/>
              <p:nvPr/>
            </p:nvSpPr>
            <p:spPr>
              <a:xfrm>
                <a:off x="1566150" y="2567947"/>
                <a:ext cx="115789" cy="126172"/>
              </a:xfrm>
              <a:custGeom>
                <a:avLst/>
                <a:gdLst/>
                <a:ahLst/>
                <a:cxnLst/>
                <a:rect l="l" t="t" r="r" b="b"/>
                <a:pathLst>
                  <a:path w="2049" h="2049" fill="none" extrusionOk="0">
                    <a:moveTo>
                      <a:pt x="0" y="1"/>
                    </a:moveTo>
                    <a:lnTo>
                      <a:pt x="2048" y="1"/>
                    </a:lnTo>
                    <a:lnTo>
                      <a:pt x="2048" y="2049"/>
                    </a:lnTo>
                    <a:lnTo>
                      <a:pt x="0" y="2049"/>
                    </a:lnTo>
                    <a:close/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37138" tIns="137138" rIns="137138" bIns="137138" anchor="ctr" anchorCtr="0">
                <a:noAutofit/>
              </a:bodyPr>
              <a:lstStyle/>
              <a:p>
                <a:pPr algn="r" rtl="1"/>
                <a:endParaRPr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48" name="Google Shape;18932;p64">
                <a:extLst>
                  <a:ext uri="{FF2B5EF4-FFF2-40B4-BE49-F238E27FC236}">
                    <a16:creationId xmlns:a16="http://schemas.microsoft.com/office/drawing/2014/main" id="{A4D73E5D-A422-4E04-92C9-708228F67FEA}"/>
                  </a:ext>
                </a:extLst>
              </p:cNvPr>
              <p:cNvSpPr/>
              <p:nvPr/>
            </p:nvSpPr>
            <p:spPr>
              <a:xfrm>
                <a:off x="1450414" y="2567947"/>
                <a:ext cx="115789" cy="126172"/>
              </a:xfrm>
              <a:custGeom>
                <a:avLst/>
                <a:gdLst/>
                <a:ahLst/>
                <a:cxnLst/>
                <a:rect l="l" t="t" r="r" b="b"/>
                <a:pathLst>
                  <a:path w="2049" h="2049" fill="none" extrusionOk="0">
                    <a:moveTo>
                      <a:pt x="2048" y="2049"/>
                    </a:moveTo>
                    <a:lnTo>
                      <a:pt x="72" y="2049"/>
                    </a:lnTo>
                    <a:cubicBezTo>
                      <a:pt x="48" y="2049"/>
                      <a:pt x="0" y="2025"/>
                      <a:pt x="0" y="1977"/>
                    </a:cubicBezTo>
                    <a:lnTo>
                      <a:pt x="0" y="1"/>
                    </a:lnTo>
                    <a:lnTo>
                      <a:pt x="2048" y="1"/>
                    </a:ln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37138" tIns="137138" rIns="137138" bIns="137138" anchor="ctr" anchorCtr="0">
                <a:noAutofit/>
              </a:bodyPr>
              <a:lstStyle/>
              <a:p>
                <a:pPr algn="r" rtl="1"/>
                <a:endParaRPr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49" name="Google Shape;18933;p64">
                <a:extLst>
                  <a:ext uri="{FF2B5EF4-FFF2-40B4-BE49-F238E27FC236}">
                    <a16:creationId xmlns:a16="http://schemas.microsoft.com/office/drawing/2014/main" id="{84744937-8715-4F54-A5CE-BBCDF1C421D4}"/>
                  </a:ext>
                </a:extLst>
              </p:cNvPr>
              <p:cNvSpPr/>
              <p:nvPr/>
            </p:nvSpPr>
            <p:spPr>
              <a:xfrm>
                <a:off x="1681886" y="2443320"/>
                <a:ext cx="114433" cy="124694"/>
              </a:xfrm>
              <a:custGeom>
                <a:avLst/>
                <a:gdLst/>
                <a:ahLst/>
                <a:cxnLst/>
                <a:rect l="l" t="t" r="r" b="b"/>
                <a:pathLst>
                  <a:path w="2025" h="2025" fill="none" extrusionOk="0">
                    <a:moveTo>
                      <a:pt x="2025" y="429"/>
                    </a:moveTo>
                    <a:lnTo>
                      <a:pt x="2025" y="2025"/>
                    </a:lnTo>
                    <a:lnTo>
                      <a:pt x="0" y="2025"/>
                    </a:lnTo>
                    <a:lnTo>
                      <a:pt x="0" y="0"/>
                    </a:lnTo>
                    <a:lnTo>
                      <a:pt x="1263" y="0"/>
                    </a:ln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37138" tIns="137138" rIns="137138" bIns="137138" anchor="ctr" anchorCtr="0">
                <a:noAutofit/>
              </a:bodyPr>
              <a:lstStyle/>
              <a:p>
                <a:pPr algn="r" rtl="1"/>
                <a:endParaRPr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50" name="Google Shape;18934;p64">
                <a:extLst>
                  <a:ext uri="{FF2B5EF4-FFF2-40B4-BE49-F238E27FC236}">
                    <a16:creationId xmlns:a16="http://schemas.microsoft.com/office/drawing/2014/main" id="{A7178FC6-2E75-47BF-A4FC-F95DEEE48D23}"/>
                  </a:ext>
                </a:extLst>
              </p:cNvPr>
              <p:cNvSpPr/>
              <p:nvPr/>
            </p:nvSpPr>
            <p:spPr>
              <a:xfrm>
                <a:off x="1566150" y="2443320"/>
                <a:ext cx="115789" cy="124694"/>
              </a:xfrm>
              <a:custGeom>
                <a:avLst/>
                <a:gdLst/>
                <a:ahLst/>
                <a:cxnLst/>
                <a:rect l="l" t="t" r="r" b="b"/>
                <a:pathLst>
                  <a:path w="2049" h="2025" fill="none" extrusionOk="0">
                    <a:moveTo>
                      <a:pt x="0" y="2025"/>
                    </a:moveTo>
                    <a:lnTo>
                      <a:pt x="0" y="0"/>
                    </a:lnTo>
                    <a:lnTo>
                      <a:pt x="2048" y="0"/>
                    </a:ln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37138" tIns="137138" rIns="137138" bIns="137138" anchor="ctr" anchorCtr="0">
                <a:noAutofit/>
              </a:bodyPr>
              <a:lstStyle/>
              <a:p>
                <a:pPr algn="r" rtl="1"/>
                <a:endParaRPr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51" name="Google Shape;18935;p64">
                <a:extLst>
                  <a:ext uri="{FF2B5EF4-FFF2-40B4-BE49-F238E27FC236}">
                    <a16:creationId xmlns:a16="http://schemas.microsoft.com/office/drawing/2014/main" id="{A47C1ADE-75F2-40ED-9AE7-9FFC393E322D}"/>
                  </a:ext>
                </a:extLst>
              </p:cNvPr>
              <p:cNvSpPr/>
              <p:nvPr/>
            </p:nvSpPr>
            <p:spPr>
              <a:xfrm>
                <a:off x="1450414" y="2443320"/>
                <a:ext cx="115789" cy="124694"/>
              </a:xfrm>
              <a:custGeom>
                <a:avLst/>
                <a:gdLst/>
                <a:ahLst/>
                <a:cxnLst/>
                <a:rect l="l" t="t" r="r" b="b"/>
                <a:pathLst>
                  <a:path w="2049" h="2025" fill="none" extrusionOk="0">
                    <a:moveTo>
                      <a:pt x="0" y="2025"/>
                    </a:moveTo>
                    <a:lnTo>
                      <a:pt x="0" y="48"/>
                    </a:lnTo>
                    <a:cubicBezTo>
                      <a:pt x="0" y="24"/>
                      <a:pt x="48" y="0"/>
                      <a:pt x="72" y="0"/>
                    </a:cubicBezTo>
                    <a:lnTo>
                      <a:pt x="2048" y="0"/>
                    </a:ln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37138" tIns="137138" rIns="137138" bIns="137138" anchor="ctr" anchorCtr="0">
                <a:noAutofit/>
              </a:bodyPr>
              <a:lstStyle/>
              <a:p>
                <a:pPr algn="r" rtl="1"/>
                <a:endParaRPr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52" name="Google Shape;18936;p64">
                <a:extLst>
                  <a:ext uri="{FF2B5EF4-FFF2-40B4-BE49-F238E27FC236}">
                    <a16:creationId xmlns:a16="http://schemas.microsoft.com/office/drawing/2014/main" id="{0086000F-7118-43E0-9BFF-14D04F4B839B}"/>
                  </a:ext>
                </a:extLst>
              </p:cNvPr>
              <p:cNvSpPr/>
              <p:nvPr/>
            </p:nvSpPr>
            <p:spPr>
              <a:xfrm>
                <a:off x="1450414" y="2236553"/>
                <a:ext cx="80809" cy="104189"/>
              </a:xfrm>
              <a:custGeom>
                <a:avLst/>
                <a:gdLst/>
                <a:ahLst/>
                <a:cxnLst/>
                <a:rect l="l" t="t" r="r" b="b"/>
                <a:pathLst>
                  <a:path w="1430" h="1692" fill="none" extrusionOk="0">
                    <a:moveTo>
                      <a:pt x="1096" y="0"/>
                    </a:moveTo>
                    <a:lnTo>
                      <a:pt x="334" y="0"/>
                    </a:lnTo>
                    <a:cubicBezTo>
                      <a:pt x="167" y="0"/>
                      <a:pt x="0" y="143"/>
                      <a:pt x="0" y="334"/>
                    </a:cubicBezTo>
                    <a:lnTo>
                      <a:pt x="0" y="1358"/>
                    </a:lnTo>
                    <a:cubicBezTo>
                      <a:pt x="0" y="1548"/>
                      <a:pt x="167" y="1691"/>
                      <a:pt x="334" y="1691"/>
                    </a:cubicBezTo>
                    <a:lnTo>
                      <a:pt x="1096" y="1691"/>
                    </a:lnTo>
                    <a:cubicBezTo>
                      <a:pt x="1286" y="1691"/>
                      <a:pt x="1429" y="1548"/>
                      <a:pt x="1429" y="1358"/>
                    </a:cubicBezTo>
                    <a:lnTo>
                      <a:pt x="1429" y="334"/>
                    </a:lnTo>
                    <a:cubicBezTo>
                      <a:pt x="1429" y="143"/>
                      <a:pt x="1286" y="0"/>
                      <a:pt x="1096" y="0"/>
                    </a:cubicBezTo>
                    <a:close/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37138" tIns="137138" rIns="137138" bIns="137138" anchor="ctr" anchorCtr="0">
                <a:noAutofit/>
              </a:bodyPr>
              <a:lstStyle/>
              <a:p>
                <a:pPr algn="r" rtl="1"/>
                <a:endParaRPr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53" name="Google Shape;18937;p64">
                <a:extLst>
                  <a:ext uri="{FF2B5EF4-FFF2-40B4-BE49-F238E27FC236}">
                    <a16:creationId xmlns:a16="http://schemas.microsoft.com/office/drawing/2014/main" id="{9B0E79FE-1C88-44EE-B62C-1CD9C3AA6382}"/>
                  </a:ext>
                </a:extLst>
              </p:cNvPr>
              <p:cNvSpPr/>
              <p:nvPr/>
            </p:nvSpPr>
            <p:spPr>
              <a:xfrm>
                <a:off x="1718223" y="2609017"/>
                <a:ext cx="40405" cy="44028"/>
              </a:xfrm>
              <a:custGeom>
                <a:avLst/>
                <a:gdLst/>
                <a:ahLst/>
                <a:cxnLst/>
                <a:rect l="l" t="t" r="r" b="b"/>
                <a:pathLst>
                  <a:path w="715" h="715" fill="none" extrusionOk="0">
                    <a:moveTo>
                      <a:pt x="643" y="715"/>
                    </a:moveTo>
                    <a:lnTo>
                      <a:pt x="72" y="715"/>
                    </a:lnTo>
                    <a:cubicBezTo>
                      <a:pt x="24" y="715"/>
                      <a:pt x="0" y="691"/>
                      <a:pt x="0" y="643"/>
                    </a:cubicBezTo>
                    <a:lnTo>
                      <a:pt x="0" y="72"/>
                    </a:lnTo>
                    <a:cubicBezTo>
                      <a:pt x="0" y="48"/>
                      <a:pt x="24" y="0"/>
                      <a:pt x="72" y="0"/>
                    </a:cubicBezTo>
                    <a:lnTo>
                      <a:pt x="643" y="0"/>
                    </a:lnTo>
                    <a:cubicBezTo>
                      <a:pt x="667" y="0"/>
                      <a:pt x="715" y="48"/>
                      <a:pt x="715" y="72"/>
                    </a:cubicBezTo>
                    <a:lnTo>
                      <a:pt x="715" y="643"/>
                    </a:lnTo>
                    <a:cubicBezTo>
                      <a:pt x="715" y="691"/>
                      <a:pt x="667" y="715"/>
                      <a:pt x="643" y="715"/>
                    </a:cubicBezTo>
                    <a:close/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37138" tIns="137138" rIns="137138" bIns="137138" anchor="ctr" anchorCtr="0">
                <a:noAutofit/>
              </a:bodyPr>
              <a:lstStyle/>
              <a:p>
                <a:pPr algn="r" rtl="1"/>
                <a:endParaRPr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54" name="Google Shape;18938;p64">
                <a:extLst>
                  <a:ext uri="{FF2B5EF4-FFF2-40B4-BE49-F238E27FC236}">
                    <a16:creationId xmlns:a16="http://schemas.microsoft.com/office/drawing/2014/main" id="{CB360A8E-F53C-42B1-8FB7-722F613E56CA}"/>
                  </a:ext>
                </a:extLst>
              </p:cNvPr>
              <p:cNvSpPr/>
              <p:nvPr/>
            </p:nvSpPr>
            <p:spPr>
              <a:xfrm>
                <a:off x="1490763" y="2609017"/>
                <a:ext cx="40461" cy="44028"/>
              </a:xfrm>
              <a:custGeom>
                <a:avLst/>
                <a:gdLst/>
                <a:ahLst/>
                <a:cxnLst/>
                <a:rect l="l" t="t" r="r" b="b"/>
                <a:pathLst>
                  <a:path w="716" h="715" fill="none" extrusionOk="0">
                    <a:moveTo>
                      <a:pt x="644" y="715"/>
                    </a:moveTo>
                    <a:lnTo>
                      <a:pt x="72" y="715"/>
                    </a:lnTo>
                    <a:cubicBezTo>
                      <a:pt x="25" y="715"/>
                      <a:pt x="1" y="691"/>
                      <a:pt x="1" y="643"/>
                    </a:cubicBezTo>
                    <a:lnTo>
                      <a:pt x="1" y="72"/>
                    </a:lnTo>
                    <a:cubicBezTo>
                      <a:pt x="1" y="48"/>
                      <a:pt x="25" y="0"/>
                      <a:pt x="72" y="0"/>
                    </a:cubicBezTo>
                    <a:lnTo>
                      <a:pt x="644" y="0"/>
                    </a:lnTo>
                    <a:cubicBezTo>
                      <a:pt x="691" y="0"/>
                      <a:pt x="715" y="48"/>
                      <a:pt x="715" y="72"/>
                    </a:cubicBezTo>
                    <a:lnTo>
                      <a:pt x="715" y="643"/>
                    </a:lnTo>
                    <a:cubicBezTo>
                      <a:pt x="715" y="691"/>
                      <a:pt x="691" y="715"/>
                      <a:pt x="644" y="715"/>
                    </a:cubicBezTo>
                    <a:close/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37138" tIns="137138" rIns="137138" bIns="137138" anchor="ctr" anchorCtr="0">
                <a:noAutofit/>
              </a:bodyPr>
              <a:lstStyle/>
              <a:p>
                <a:pPr algn="r" rtl="1"/>
                <a:endParaRPr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55" name="Google Shape;18939;p64">
                <a:extLst>
                  <a:ext uri="{FF2B5EF4-FFF2-40B4-BE49-F238E27FC236}">
                    <a16:creationId xmlns:a16="http://schemas.microsoft.com/office/drawing/2014/main" id="{10466941-943C-4295-B1D0-22BA72FE060F}"/>
                  </a:ext>
                </a:extLst>
              </p:cNvPr>
              <p:cNvSpPr/>
              <p:nvPr/>
            </p:nvSpPr>
            <p:spPr>
              <a:xfrm>
                <a:off x="1603843" y="2484390"/>
                <a:ext cx="40405" cy="42550"/>
              </a:xfrm>
              <a:custGeom>
                <a:avLst/>
                <a:gdLst/>
                <a:ahLst/>
                <a:cxnLst/>
                <a:rect l="l" t="t" r="r" b="b"/>
                <a:pathLst>
                  <a:path w="715" h="691" fill="none" extrusionOk="0">
                    <a:moveTo>
                      <a:pt x="643" y="691"/>
                    </a:moveTo>
                    <a:lnTo>
                      <a:pt x="72" y="691"/>
                    </a:lnTo>
                    <a:cubicBezTo>
                      <a:pt x="24" y="691"/>
                      <a:pt x="0" y="667"/>
                      <a:pt x="0" y="643"/>
                    </a:cubicBezTo>
                    <a:lnTo>
                      <a:pt x="0" y="48"/>
                    </a:lnTo>
                    <a:cubicBezTo>
                      <a:pt x="0" y="24"/>
                      <a:pt x="24" y="0"/>
                      <a:pt x="72" y="0"/>
                    </a:cubicBezTo>
                    <a:lnTo>
                      <a:pt x="643" y="0"/>
                    </a:lnTo>
                    <a:cubicBezTo>
                      <a:pt x="691" y="0"/>
                      <a:pt x="715" y="24"/>
                      <a:pt x="715" y="48"/>
                    </a:cubicBezTo>
                    <a:lnTo>
                      <a:pt x="715" y="643"/>
                    </a:lnTo>
                    <a:cubicBezTo>
                      <a:pt x="715" y="667"/>
                      <a:pt x="691" y="691"/>
                      <a:pt x="643" y="691"/>
                    </a:cubicBezTo>
                    <a:close/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37138" tIns="137138" rIns="137138" bIns="137138" anchor="ctr" anchorCtr="0">
                <a:noAutofit/>
              </a:bodyPr>
              <a:lstStyle/>
              <a:p>
                <a:pPr algn="r" rtl="1"/>
                <a:endParaRPr sz="2700">
                  <a:cs typeface="B Nazanin" panose="00000400000000000000" pitchFamily="2" charset="-78"/>
                </a:endParaRPr>
              </a:p>
            </p:txBody>
          </p:sp>
        </p:grpSp>
        <p:sp>
          <p:nvSpPr>
            <p:cNvPr id="140" name="TextBox 139">
              <a:extLst>
                <a:ext uri="{FF2B5EF4-FFF2-40B4-BE49-F238E27FC236}">
                  <a16:creationId xmlns:a16="http://schemas.microsoft.com/office/drawing/2014/main" id="{6F62EC57-9A23-4CCC-AE8C-4A0D120AA23E}"/>
                </a:ext>
              </a:extLst>
            </p:cNvPr>
            <p:cNvSpPr txBox="1"/>
            <p:nvPr/>
          </p:nvSpPr>
          <p:spPr>
            <a:xfrm>
              <a:off x="706592" y="4510201"/>
              <a:ext cx="2332439" cy="43088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rtl="1"/>
              <a:r>
                <a:rPr lang="fa-IR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Georgia Pro Light" panose="02040302050405020303" pitchFamily="18" charset="0"/>
                  <a:cs typeface="B Nazanin" panose="00000400000000000000" pitchFamily="2" charset="-78"/>
                </a:rPr>
                <a:t>بسیار مهم است که خدمات مشتری داشته باشید، اما همین طور است.</a:t>
              </a:r>
              <a:endParaRPr 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Candara" panose="020E0502030303020204" pitchFamily="34" charset="0"/>
                <a:cs typeface="B Nazanin" panose="00000400000000000000" pitchFamily="2" charset="-78"/>
              </a:endParaRPr>
            </a:p>
          </p:txBody>
        </p:sp>
        <p:sp>
          <p:nvSpPr>
            <p:cNvPr id="141" name="TextBox 140">
              <a:extLst>
                <a:ext uri="{FF2B5EF4-FFF2-40B4-BE49-F238E27FC236}">
                  <a16:creationId xmlns:a16="http://schemas.microsoft.com/office/drawing/2014/main" id="{92CACBEB-3C38-4784-B452-D3F33EF5CE61}"/>
                </a:ext>
              </a:extLst>
            </p:cNvPr>
            <p:cNvSpPr txBox="1"/>
            <p:nvPr/>
          </p:nvSpPr>
          <p:spPr>
            <a:xfrm>
              <a:off x="3515350" y="1906961"/>
              <a:ext cx="2332439" cy="43088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rtl="1"/>
              <a:r>
                <a:rPr lang="fa-IR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Georgia Pro Light" panose="02040302050405020303" pitchFamily="18" charset="0"/>
                  <a:cs typeface="B Nazanin" panose="00000400000000000000" pitchFamily="2" charset="-78"/>
                </a:rPr>
                <a:t>بسیار مهم است که خدمات مشتری داشته باشید، اما همین طور است.</a:t>
              </a:r>
              <a:endParaRPr 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Candara" panose="020E0502030303020204" pitchFamily="34" charset="0"/>
                <a:cs typeface="B Nazanin" panose="00000400000000000000" pitchFamily="2" charset="-78"/>
              </a:endParaRPr>
            </a:p>
          </p:txBody>
        </p:sp>
        <p:sp>
          <p:nvSpPr>
            <p:cNvPr id="142" name="TextBox 141">
              <a:extLst>
                <a:ext uri="{FF2B5EF4-FFF2-40B4-BE49-F238E27FC236}">
                  <a16:creationId xmlns:a16="http://schemas.microsoft.com/office/drawing/2014/main" id="{39D5CBC7-EF59-4BD2-A61C-8ED000F77AEE}"/>
                </a:ext>
              </a:extLst>
            </p:cNvPr>
            <p:cNvSpPr txBox="1"/>
            <p:nvPr/>
          </p:nvSpPr>
          <p:spPr>
            <a:xfrm>
              <a:off x="9173072" y="1906961"/>
              <a:ext cx="2332439" cy="43088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rtl="1"/>
              <a:r>
                <a:rPr lang="fa-IR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Georgia Pro Light" panose="02040302050405020303" pitchFamily="18" charset="0"/>
                  <a:cs typeface="B Nazanin" panose="00000400000000000000" pitchFamily="2" charset="-78"/>
                </a:rPr>
                <a:t>بسیار مهم است که خدمات مشتری داشته باشید، اما همین طور است.</a:t>
              </a:r>
              <a:endParaRPr 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Candara" panose="020E0502030303020204" pitchFamily="34" charset="0"/>
                <a:cs typeface="B Nazanin" panose="00000400000000000000" pitchFamily="2" charset="-78"/>
              </a:endParaRPr>
            </a:p>
          </p:txBody>
        </p:sp>
        <p:sp>
          <p:nvSpPr>
            <p:cNvPr id="143" name="TextBox 142">
              <a:extLst>
                <a:ext uri="{FF2B5EF4-FFF2-40B4-BE49-F238E27FC236}">
                  <a16:creationId xmlns:a16="http://schemas.microsoft.com/office/drawing/2014/main" id="{2B6CA2CC-46E5-4B32-BAAA-CEAB027D856A}"/>
                </a:ext>
              </a:extLst>
            </p:cNvPr>
            <p:cNvSpPr txBox="1"/>
            <p:nvPr/>
          </p:nvSpPr>
          <p:spPr>
            <a:xfrm>
              <a:off x="6344211" y="4510201"/>
              <a:ext cx="2332439" cy="43088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rtl="1"/>
              <a:r>
                <a:rPr lang="fa-IR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Georgia Pro Light" panose="02040302050405020303" pitchFamily="18" charset="0"/>
                  <a:cs typeface="B Nazanin" panose="00000400000000000000" pitchFamily="2" charset="-78"/>
                </a:rPr>
                <a:t>بسیار مهم است که خدمات مشتری داشته باشید، اما همین طور است.</a:t>
              </a:r>
              <a:endParaRPr 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Candara" panose="020E0502030303020204" pitchFamily="34" charset="0"/>
                <a:cs typeface="B Nazanin" panose="00000400000000000000" pitchFamily="2" charset="-78"/>
              </a:endParaRPr>
            </a:p>
          </p:txBody>
        </p:sp>
      </p:grpSp>
      <p:grpSp>
        <p:nvGrpSpPr>
          <p:cNvPr id="2" name="Google Shape;1570;p70">
            <a:extLst>
              <a:ext uri="{FF2B5EF4-FFF2-40B4-BE49-F238E27FC236}">
                <a16:creationId xmlns:a16="http://schemas.microsoft.com/office/drawing/2014/main" id="{348F0C1D-7252-8CB6-4871-DB1C0A2F1CEE}"/>
              </a:ext>
            </a:extLst>
          </p:cNvPr>
          <p:cNvGrpSpPr/>
          <p:nvPr/>
        </p:nvGrpSpPr>
        <p:grpSpPr>
          <a:xfrm>
            <a:off x="1604287" y="3503839"/>
            <a:ext cx="2374043" cy="2233850"/>
            <a:chOff x="2147675" y="3976775"/>
            <a:chExt cx="1258800" cy="1257450"/>
          </a:xfrm>
        </p:grpSpPr>
        <p:sp>
          <p:nvSpPr>
            <p:cNvPr id="3" name="Google Shape;1571;p70">
              <a:extLst>
                <a:ext uri="{FF2B5EF4-FFF2-40B4-BE49-F238E27FC236}">
                  <a16:creationId xmlns:a16="http://schemas.microsoft.com/office/drawing/2014/main" id="{3C4DAE2B-2CF9-BBD6-0A7D-1B29035BE76A}"/>
                </a:ext>
              </a:extLst>
            </p:cNvPr>
            <p:cNvSpPr/>
            <p:nvPr/>
          </p:nvSpPr>
          <p:spPr>
            <a:xfrm>
              <a:off x="2147675" y="3976775"/>
              <a:ext cx="1258800" cy="1257450"/>
            </a:xfrm>
            <a:custGeom>
              <a:avLst/>
              <a:gdLst/>
              <a:ahLst/>
              <a:cxnLst/>
              <a:rect l="l" t="t" r="r" b="b"/>
              <a:pathLst>
                <a:path w="50352" h="50298" extrusionOk="0">
                  <a:moveTo>
                    <a:pt x="28196" y="0"/>
                  </a:moveTo>
                  <a:lnTo>
                    <a:pt x="27774" y="27"/>
                  </a:lnTo>
                  <a:lnTo>
                    <a:pt x="27326" y="80"/>
                  </a:lnTo>
                  <a:lnTo>
                    <a:pt x="26877" y="211"/>
                  </a:lnTo>
                  <a:lnTo>
                    <a:pt x="26403" y="396"/>
                  </a:lnTo>
                  <a:lnTo>
                    <a:pt x="25928" y="607"/>
                  </a:lnTo>
                  <a:lnTo>
                    <a:pt x="25427" y="871"/>
                  </a:lnTo>
                  <a:lnTo>
                    <a:pt x="24952" y="1161"/>
                  </a:lnTo>
                  <a:lnTo>
                    <a:pt x="24451" y="1504"/>
                  </a:lnTo>
                  <a:lnTo>
                    <a:pt x="24240" y="1609"/>
                  </a:lnTo>
                  <a:lnTo>
                    <a:pt x="24029" y="1768"/>
                  </a:lnTo>
                  <a:lnTo>
                    <a:pt x="23923" y="1873"/>
                  </a:lnTo>
                  <a:lnTo>
                    <a:pt x="23818" y="2005"/>
                  </a:lnTo>
                  <a:lnTo>
                    <a:pt x="23396" y="2401"/>
                  </a:lnTo>
                  <a:lnTo>
                    <a:pt x="22446" y="2506"/>
                  </a:lnTo>
                  <a:lnTo>
                    <a:pt x="21497" y="2638"/>
                  </a:lnTo>
                  <a:lnTo>
                    <a:pt x="20574" y="2823"/>
                  </a:lnTo>
                  <a:lnTo>
                    <a:pt x="19650" y="3034"/>
                  </a:lnTo>
                  <a:lnTo>
                    <a:pt x="18727" y="3271"/>
                  </a:lnTo>
                  <a:lnTo>
                    <a:pt x="17831" y="3561"/>
                  </a:lnTo>
                  <a:lnTo>
                    <a:pt x="16934" y="3904"/>
                  </a:lnTo>
                  <a:lnTo>
                    <a:pt x="16063" y="4247"/>
                  </a:lnTo>
                  <a:lnTo>
                    <a:pt x="15219" y="4642"/>
                  </a:lnTo>
                  <a:lnTo>
                    <a:pt x="14349" y="5064"/>
                  </a:lnTo>
                  <a:lnTo>
                    <a:pt x="13531" y="5513"/>
                  </a:lnTo>
                  <a:lnTo>
                    <a:pt x="12714" y="6014"/>
                  </a:lnTo>
                  <a:lnTo>
                    <a:pt x="11923" y="6515"/>
                  </a:lnTo>
                  <a:lnTo>
                    <a:pt x="11158" y="7069"/>
                  </a:lnTo>
                  <a:lnTo>
                    <a:pt x="10419" y="7676"/>
                  </a:lnTo>
                  <a:lnTo>
                    <a:pt x="9681" y="8282"/>
                  </a:lnTo>
                  <a:lnTo>
                    <a:pt x="9601" y="8282"/>
                  </a:lnTo>
                  <a:lnTo>
                    <a:pt x="8731" y="8493"/>
                  </a:lnTo>
                  <a:lnTo>
                    <a:pt x="7808" y="8731"/>
                  </a:lnTo>
                  <a:lnTo>
                    <a:pt x="6832" y="9047"/>
                  </a:lnTo>
                  <a:lnTo>
                    <a:pt x="5856" y="9390"/>
                  </a:lnTo>
                  <a:lnTo>
                    <a:pt x="5355" y="9601"/>
                  </a:lnTo>
                  <a:lnTo>
                    <a:pt x="4854" y="9812"/>
                  </a:lnTo>
                  <a:lnTo>
                    <a:pt x="4379" y="10049"/>
                  </a:lnTo>
                  <a:lnTo>
                    <a:pt x="3904" y="10287"/>
                  </a:lnTo>
                  <a:lnTo>
                    <a:pt x="3456" y="10551"/>
                  </a:lnTo>
                  <a:lnTo>
                    <a:pt x="3008" y="10841"/>
                  </a:lnTo>
                  <a:lnTo>
                    <a:pt x="2586" y="11131"/>
                  </a:lnTo>
                  <a:lnTo>
                    <a:pt x="2164" y="11447"/>
                  </a:lnTo>
                  <a:lnTo>
                    <a:pt x="1874" y="11711"/>
                  </a:lnTo>
                  <a:lnTo>
                    <a:pt x="1636" y="12001"/>
                  </a:lnTo>
                  <a:lnTo>
                    <a:pt x="1425" y="12344"/>
                  </a:lnTo>
                  <a:lnTo>
                    <a:pt x="1241" y="12687"/>
                  </a:lnTo>
                  <a:lnTo>
                    <a:pt x="1161" y="12924"/>
                  </a:lnTo>
                  <a:lnTo>
                    <a:pt x="1056" y="13241"/>
                  </a:lnTo>
                  <a:lnTo>
                    <a:pt x="1003" y="13584"/>
                  </a:lnTo>
                  <a:lnTo>
                    <a:pt x="977" y="13900"/>
                  </a:lnTo>
                  <a:lnTo>
                    <a:pt x="977" y="14243"/>
                  </a:lnTo>
                  <a:lnTo>
                    <a:pt x="1003" y="14586"/>
                  </a:lnTo>
                  <a:lnTo>
                    <a:pt x="1082" y="14902"/>
                  </a:lnTo>
                  <a:lnTo>
                    <a:pt x="1188" y="15219"/>
                  </a:lnTo>
                  <a:lnTo>
                    <a:pt x="1320" y="15535"/>
                  </a:lnTo>
                  <a:lnTo>
                    <a:pt x="2164" y="17197"/>
                  </a:lnTo>
                  <a:lnTo>
                    <a:pt x="2296" y="17408"/>
                  </a:lnTo>
                  <a:lnTo>
                    <a:pt x="2454" y="17619"/>
                  </a:lnTo>
                  <a:lnTo>
                    <a:pt x="2665" y="17777"/>
                  </a:lnTo>
                  <a:lnTo>
                    <a:pt x="2902" y="17883"/>
                  </a:lnTo>
                  <a:lnTo>
                    <a:pt x="2691" y="18252"/>
                  </a:lnTo>
                  <a:lnTo>
                    <a:pt x="2480" y="18674"/>
                  </a:lnTo>
                  <a:lnTo>
                    <a:pt x="2269" y="19175"/>
                  </a:lnTo>
                  <a:lnTo>
                    <a:pt x="2085" y="19703"/>
                  </a:lnTo>
                  <a:lnTo>
                    <a:pt x="1953" y="20283"/>
                  </a:lnTo>
                  <a:lnTo>
                    <a:pt x="1900" y="20573"/>
                  </a:lnTo>
                  <a:lnTo>
                    <a:pt x="1847" y="20890"/>
                  </a:lnTo>
                  <a:lnTo>
                    <a:pt x="1847" y="21206"/>
                  </a:lnTo>
                  <a:lnTo>
                    <a:pt x="1821" y="21549"/>
                  </a:lnTo>
                  <a:lnTo>
                    <a:pt x="1847" y="21866"/>
                  </a:lnTo>
                  <a:lnTo>
                    <a:pt x="1874" y="22208"/>
                  </a:lnTo>
                  <a:lnTo>
                    <a:pt x="1715" y="23237"/>
                  </a:lnTo>
                  <a:lnTo>
                    <a:pt x="1610" y="24239"/>
                  </a:lnTo>
                  <a:lnTo>
                    <a:pt x="1557" y="25268"/>
                  </a:lnTo>
                  <a:lnTo>
                    <a:pt x="1531" y="26297"/>
                  </a:lnTo>
                  <a:lnTo>
                    <a:pt x="1557" y="27352"/>
                  </a:lnTo>
                  <a:lnTo>
                    <a:pt x="1610" y="28380"/>
                  </a:lnTo>
                  <a:lnTo>
                    <a:pt x="1742" y="29409"/>
                  </a:lnTo>
                  <a:lnTo>
                    <a:pt x="1874" y="30437"/>
                  </a:lnTo>
                  <a:lnTo>
                    <a:pt x="1874" y="30437"/>
                  </a:lnTo>
                  <a:lnTo>
                    <a:pt x="1715" y="30411"/>
                  </a:lnTo>
                  <a:lnTo>
                    <a:pt x="1557" y="30385"/>
                  </a:lnTo>
                  <a:lnTo>
                    <a:pt x="1267" y="30411"/>
                  </a:lnTo>
                  <a:lnTo>
                    <a:pt x="1003" y="30517"/>
                  </a:lnTo>
                  <a:lnTo>
                    <a:pt x="739" y="30622"/>
                  </a:lnTo>
                  <a:lnTo>
                    <a:pt x="502" y="30807"/>
                  </a:lnTo>
                  <a:lnTo>
                    <a:pt x="476" y="30833"/>
                  </a:lnTo>
                  <a:lnTo>
                    <a:pt x="265" y="31070"/>
                  </a:lnTo>
                  <a:lnTo>
                    <a:pt x="133" y="31361"/>
                  </a:lnTo>
                  <a:lnTo>
                    <a:pt x="54" y="31651"/>
                  </a:lnTo>
                  <a:lnTo>
                    <a:pt x="1" y="31941"/>
                  </a:lnTo>
                  <a:lnTo>
                    <a:pt x="27" y="32231"/>
                  </a:lnTo>
                  <a:lnTo>
                    <a:pt x="106" y="32495"/>
                  </a:lnTo>
                  <a:lnTo>
                    <a:pt x="212" y="32732"/>
                  </a:lnTo>
                  <a:lnTo>
                    <a:pt x="370" y="32943"/>
                  </a:lnTo>
                  <a:lnTo>
                    <a:pt x="634" y="33893"/>
                  </a:lnTo>
                  <a:lnTo>
                    <a:pt x="924" y="34869"/>
                  </a:lnTo>
                  <a:lnTo>
                    <a:pt x="1241" y="35818"/>
                  </a:lnTo>
                  <a:lnTo>
                    <a:pt x="1583" y="36768"/>
                  </a:lnTo>
                  <a:lnTo>
                    <a:pt x="2005" y="37717"/>
                  </a:lnTo>
                  <a:lnTo>
                    <a:pt x="2216" y="38192"/>
                  </a:lnTo>
                  <a:lnTo>
                    <a:pt x="2454" y="38667"/>
                  </a:lnTo>
                  <a:lnTo>
                    <a:pt x="2718" y="39115"/>
                  </a:lnTo>
                  <a:lnTo>
                    <a:pt x="2981" y="39563"/>
                  </a:lnTo>
                  <a:lnTo>
                    <a:pt x="3271" y="40012"/>
                  </a:lnTo>
                  <a:lnTo>
                    <a:pt x="3588" y="40460"/>
                  </a:lnTo>
                  <a:lnTo>
                    <a:pt x="4010" y="40988"/>
                  </a:lnTo>
                  <a:lnTo>
                    <a:pt x="4458" y="41515"/>
                  </a:lnTo>
                  <a:lnTo>
                    <a:pt x="4933" y="41990"/>
                  </a:lnTo>
                  <a:lnTo>
                    <a:pt x="5408" y="42465"/>
                  </a:lnTo>
                  <a:lnTo>
                    <a:pt x="5909" y="42913"/>
                  </a:lnTo>
                  <a:lnTo>
                    <a:pt x="6436" y="43309"/>
                  </a:lnTo>
                  <a:lnTo>
                    <a:pt x="6938" y="43704"/>
                  </a:lnTo>
                  <a:lnTo>
                    <a:pt x="7465" y="44047"/>
                  </a:lnTo>
                  <a:lnTo>
                    <a:pt x="7993" y="44390"/>
                  </a:lnTo>
                  <a:lnTo>
                    <a:pt x="8520" y="44706"/>
                  </a:lnTo>
                  <a:lnTo>
                    <a:pt x="9549" y="45287"/>
                  </a:lnTo>
                  <a:lnTo>
                    <a:pt x="10525" y="45788"/>
                  </a:lnTo>
                  <a:lnTo>
                    <a:pt x="11448" y="46210"/>
                  </a:lnTo>
                  <a:lnTo>
                    <a:pt x="11527" y="46236"/>
                  </a:lnTo>
                  <a:lnTo>
                    <a:pt x="12556" y="46685"/>
                  </a:lnTo>
                  <a:lnTo>
                    <a:pt x="13479" y="47054"/>
                  </a:lnTo>
                  <a:lnTo>
                    <a:pt x="14507" y="47634"/>
                  </a:lnTo>
                  <a:lnTo>
                    <a:pt x="15562" y="48135"/>
                  </a:lnTo>
                  <a:lnTo>
                    <a:pt x="16617" y="48610"/>
                  </a:lnTo>
                  <a:lnTo>
                    <a:pt x="17699" y="49006"/>
                  </a:lnTo>
                  <a:lnTo>
                    <a:pt x="18648" y="49296"/>
                  </a:lnTo>
                  <a:lnTo>
                    <a:pt x="19624" y="49560"/>
                  </a:lnTo>
                  <a:lnTo>
                    <a:pt x="20574" y="49797"/>
                  </a:lnTo>
                  <a:lnTo>
                    <a:pt x="21549" y="49982"/>
                  </a:lnTo>
                  <a:lnTo>
                    <a:pt x="22552" y="50113"/>
                  </a:lnTo>
                  <a:lnTo>
                    <a:pt x="23528" y="50219"/>
                  </a:lnTo>
                  <a:lnTo>
                    <a:pt x="24530" y="50298"/>
                  </a:lnTo>
                  <a:lnTo>
                    <a:pt x="26297" y="50298"/>
                  </a:lnTo>
                  <a:lnTo>
                    <a:pt x="27036" y="50272"/>
                  </a:lnTo>
                  <a:lnTo>
                    <a:pt x="27800" y="50193"/>
                  </a:lnTo>
                  <a:lnTo>
                    <a:pt x="28539" y="50113"/>
                  </a:lnTo>
                  <a:lnTo>
                    <a:pt x="29277" y="50008"/>
                  </a:lnTo>
                  <a:lnTo>
                    <a:pt x="30016" y="49876"/>
                  </a:lnTo>
                  <a:lnTo>
                    <a:pt x="30754" y="49744"/>
                  </a:lnTo>
                  <a:lnTo>
                    <a:pt x="31467" y="49560"/>
                  </a:lnTo>
                  <a:lnTo>
                    <a:pt x="31651" y="49560"/>
                  </a:lnTo>
                  <a:lnTo>
                    <a:pt x="31809" y="49507"/>
                  </a:lnTo>
                  <a:lnTo>
                    <a:pt x="32284" y="49401"/>
                  </a:lnTo>
                  <a:lnTo>
                    <a:pt x="32522" y="49322"/>
                  </a:lnTo>
                  <a:lnTo>
                    <a:pt x="32759" y="49243"/>
                  </a:lnTo>
                  <a:lnTo>
                    <a:pt x="33155" y="49111"/>
                  </a:lnTo>
                  <a:lnTo>
                    <a:pt x="33207" y="49111"/>
                  </a:lnTo>
                  <a:lnTo>
                    <a:pt x="33313" y="49058"/>
                  </a:lnTo>
                  <a:lnTo>
                    <a:pt x="33603" y="48953"/>
                  </a:lnTo>
                  <a:lnTo>
                    <a:pt x="33735" y="48900"/>
                  </a:lnTo>
                  <a:lnTo>
                    <a:pt x="33867" y="48821"/>
                  </a:lnTo>
                  <a:lnTo>
                    <a:pt x="34632" y="48531"/>
                  </a:lnTo>
                  <a:lnTo>
                    <a:pt x="35344" y="48214"/>
                  </a:lnTo>
                  <a:lnTo>
                    <a:pt x="35950" y="48425"/>
                  </a:lnTo>
                  <a:lnTo>
                    <a:pt x="36531" y="48610"/>
                  </a:lnTo>
                  <a:lnTo>
                    <a:pt x="36926" y="48689"/>
                  </a:lnTo>
                  <a:lnTo>
                    <a:pt x="37322" y="48742"/>
                  </a:lnTo>
                  <a:lnTo>
                    <a:pt x="37744" y="48795"/>
                  </a:lnTo>
                  <a:lnTo>
                    <a:pt x="38140" y="48795"/>
                  </a:lnTo>
                  <a:lnTo>
                    <a:pt x="38746" y="48768"/>
                  </a:lnTo>
                  <a:lnTo>
                    <a:pt x="39300" y="48689"/>
                  </a:lnTo>
                  <a:lnTo>
                    <a:pt x="39880" y="48557"/>
                  </a:lnTo>
                  <a:lnTo>
                    <a:pt x="40408" y="48373"/>
                  </a:lnTo>
                  <a:lnTo>
                    <a:pt x="40909" y="48162"/>
                  </a:lnTo>
                  <a:lnTo>
                    <a:pt x="41410" y="47871"/>
                  </a:lnTo>
                  <a:lnTo>
                    <a:pt x="41858" y="47555"/>
                  </a:lnTo>
                  <a:lnTo>
                    <a:pt x="42254" y="47186"/>
                  </a:lnTo>
                  <a:lnTo>
                    <a:pt x="42650" y="46790"/>
                  </a:lnTo>
                  <a:lnTo>
                    <a:pt x="42966" y="46342"/>
                  </a:lnTo>
                  <a:lnTo>
                    <a:pt x="43256" y="45841"/>
                  </a:lnTo>
                  <a:lnTo>
                    <a:pt x="43520" y="45313"/>
                  </a:lnTo>
                  <a:lnTo>
                    <a:pt x="43731" y="44733"/>
                  </a:lnTo>
                  <a:lnTo>
                    <a:pt x="43916" y="44126"/>
                  </a:lnTo>
                  <a:lnTo>
                    <a:pt x="44074" y="43440"/>
                  </a:lnTo>
                  <a:lnTo>
                    <a:pt x="44180" y="42728"/>
                  </a:lnTo>
                  <a:lnTo>
                    <a:pt x="44232" y="42201"/>
                  </a:lnTo>
                  <a:lnTo>
                    <a:pt x="44259" y="41621"/>
                  </a:lnTo>
                  <a:lnTo>
                    <a:pt x="44892" y="41040"/>
                  </a:lnTo>
                  <a:lnTo>
                    <a:pt x="45472" y="40434"/>
                  </a:lnTo>
                  <a:lnTo>
                    <a:pt x="46026" y="39827"/>
                  </a:lnTo>
                  <a:lnTo>
                    <a:pt x="46527" y="39220"/>
                  </a:lnTo>
                  <a:lnTo>
                    <a:pt x="46975" y="38587"/>
                  </a:lnTo>
                  <a:lnTo>
                    <a:pt x="47397" y="37954"/>
                  </a:lnTo>
                  <a:lnTo>
                    <a:pt x="47767" y="37321"/>
                  </a:lnTo>
                  <a:lnTo>
                    <a:pt x="48109" y="36662"/>
                  </a:lnTo>
                  <a:lnTo>
                    <a:pt x="48373" y="36135"/>
                  </a:lnTo>
                  <a:lnTo>
                    <a:pt x="48584" y="35607"/>
                  </a:lnTo>
                  <a:lnTo>
                    <a:pt x="48795" y="35080"/>
                  </a:lnTo>
                  <a:lnTo>
                    <a:pt x="48980" y="34526"/>
                  </a:lnTo>
                  <a:lnTo>
                    <a:pt x="49164" y="33998"/>
                  </a:lnTo>
                  <a:lnTo>
                    <a:pt x="49296" y="33444"/>
                  </a:lnTo>
                  <a:lnTo>
                    <a:pt x="49560" y="32363"/>
                  </a:lnTo>
                  <a:lnTo>
                    <a:pt x="49745" y="31255"/>
                  </a:lnTo>
                  <a:lnTo>
                    <a:pt x="49903" y="30174"/>
                  </a:lnTo>
                  <a:lnTo>
                    <a:pt x="50035" y="29092"/>
                  </a:lnTo>
                  <a:lnTo>
                    <a:pt x="50114" y="28011"/>
                  </a:lnTo>
                  <a:lnTo>
                    <a:pt x="50246" y="27747"/>
                  </a:lnTo>
                  <a:lnTo>
                    <a:pt x="50325" y="27483"/>
                  </a:lnTo>
                  <a:lnTo>
                    <a:pt x="50351" y="27220"/>
                  </a:lnTo>
                  <a:lnTo>
                    <a:pt x="50325" y="26930"/>
                  </a:lnTo>
                  <a:lnTo>
                    <a:pt x="50246" y="26639"/>
                  </a:lnTo>
                  <a:lnTo>
                    <a:pt x="50114" y="26376"/>
                  </a:lnTo>
                  <a:lnTo>
                    <a:pt x="49903" y="26112"/>
                  </a:lnTo>
                  <a:lnTo>
                    <a:pt x="49666" y="25927"/>
                  </a:lnTo>
                  <a:lnTo>
                    <a:pt x="49639" y="25901"/>
                  </a:lnTo>
                  <a:lnTo>
                    <a:pt x="49534" y="25848"/>
                  </a:lnTo>
                  <a:lnTo>
                    <a:pt x="49507" y="25083"/>
                  </a:lnTo>
                  <a:lnTo>
                    <a:pt x="49455" y="24450"/>
                  </a:lnTo>
                  <a:lnTo>
                    <a:pt x="49402" y="23817"/>
                  </a:lnTo>
                  <a:lnTo>
                    <a:pt x="49349" y="23184"/>
                  </a:lnTo>
                  <a:lnTo>
                    <a:pt x="49244" y="22551"/>
                  </a:lnTo>
                  <a:lnTo>
                    <a:pt x="49138" y="21918"/>
                  </a:lnTo>
                  <a:lnTo>
                    <a:pt x="49006" y="21312"/>
                  </a:lnTo>
                  <a:lnTo>
                    <a:pt x="48874" y="20679"/>
                  </a:lnTo>
                  <a:lnTo>
                    <a:pt x="48716" y="20072"/>
                  </a:lnTo>
                  <a:lnTo>
                    <a:pt x="48558" y="19465"/>
                  </a:lnTo>
                  <a:lnTo>
                    <a:pt x="48373" y="18859"/>
                  </a:lnTo>
                  <a:lnTo>
                    <a:pt x="48162" y="18278"/>
                  </a:lnTo>
                  <a:lnTo>
                    <a:pt x="47951" y="17672"/>
                  </a:lnTo>
                  <a:lnTo>
                    <a:pt x="47714" y="17092"/>
                  </a:lnTo>
                  <a:lnTo>
                    <a:pt x="47450" y="16511"/>
                  </a:lnTo>
                  <a:lnTo>
                    <a:pt x="47186" y="15931"/>
                  </a:lnTo>
                  <a:lnTo>
                    <a:pt x="46896" y="15377"/>
                  </a:lnTo>
                  <a:lnTo>
                    <a:pt x="46764" y="15087"/>
                  </a:lnTo>
                  <a:lnTo>
                    <a:pt x="46606" y="14823"/>
                  </a:lnTo>
                  <a:lnTo>
                    <a:pt x="46079" y="13874"/>
                  </a:lnTo>
                  <a:lnTo>
                    <a:pt x="45472" y="12951"/>
                  </a:lnTo>
                  <a:lnTo>
                    <a:pt x="44865" y="12054"/>
                  </a:lnTo>
                  <a:lnTo>
                    <a:pt x="44206" y="11210"/>
                  </a:lnTo>
                  <a:lnTo>
                    <a:pt x="43494" y="10392"/>
                  </a:lnTo>
                  <a:lnTo>
                    <a:pt x="42755" y="9601"/>
                  </a:lnTo>
                  <a:lnTo>
                    <a:pt x="41990" y="8836"/>
                  </a:lnTo>
                  <a:lnTo>
                    <a:pt x="41199" y="8124"/>
                  </a:lnTo>
                  <a:lnTo>
                    <a:pt x="40381" y="7438"/>
                  </a:lnTo>
                  <a:lnTo>
                    <a:pt x="39511" y="6779"/>
                  </a:lnTo>
                  <a:lnTo>
                    <a:pt x="38614" y="6172"/>
                  </a:lnTo>
                  <a:lnTo>
                    <a:pt x="37691" y="5618"/>
                  </a:lnTo>
                  <a:lnTo>
                    <a:pt x="36768" y="5091"/>
                  </a:lnTo>
                  <a:lnTo>
                    <a:pt x="35792" y="4590"/>
                  </a:lnTo>
                  <a:lnTo>
                    <a:pt x="34790" y="4141"/>
                  </a:lnTo>
                  <a:lnTo>
                    <a:pt x="33788" y="3746"/>
                  </a:lnTo>
                  <a:lnTo>
                    <a:pt x="33498" y="3667"/>
                  </a:lnTo>
                  <a:lnTo>
                    <a:pt x="33234" y="3561"/>
                  </a:lnTo>
                  <a:lnTo>
                    <a:pt x="32100" y="3218"/>
                  </a:lnTo>
                  <a:lnTo>
                    <a:pt x="30939" y="2902"/>
                  </a:lnTo>
                  <a:lnTo>
                    <a:pt x="30939" y="2664"/>
                  </a:lnTo>
                  <a:lnTo>
                    <a:pt x="30913" y="2401"/>
                  </a:lnTo>
                  <a:lnTo>
                    <a:pt x="30886" y="2163"/>
                  </a:lnTo>
                  <a:lnTo>
                    <a:pt x="30834" y="1926"/>
                  </a:lnTo>
                  <a:lnTo>
                    <a:pt x="30754" y="1688"/>
                  </a:lnTo>
                  <a:lnTo>
                    <a:pt x="30649" y="1477"/>
                  </a:lnTo>
                  <a:lnTo>
                    <a:pt x="30517" y="1266"/>
                  </a:lnTo>
                  <a:lnTo>
                    <a:pt x="30385" y="1055"/>
                  </a:lnTo>
                  <a:lnTo>
                    <a:pt x="30121" y="792"/>
                  </a:lnTo>
                  <a:lnTo>
                    <a:pt x="29858" y="581"/>
                  </a:lnTo>
                  <a:lnTo>
                    <a:pt x="29673" y="449"/>
                  </a:lnTo>
                  <a:lnTo>
                    <a:pt x="29515" y="317"/>
                  </a:lnTo>
                  <a:lnTo>
                    <a:pt x="29304" y="211"/>
                  </a:lnTo>
                  <a:lnTo>
                    <a:pt x="29119" y="132"/>
                  </a:lnTo>
                  <a:lnTo>
                    <a:pt x="28882" y="80"/>
                  </a:lnTo>
                  <a:lnTo>
                    <a:pt x="28671" y="27"/>
                  </a:lnTo>
                  <a:lnTo>
                    <a:pt x="28433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4" name="Google Shape;1572;p70">
              <a:extLst>
                <a:ext uri="{FF2B5EF4-FFF2-40B4-BE49-F238E27FC236}">
                  <a16:creationId xmlns:a16="http://schemas.microsoft.com/office/drawing/2014/main" id="{5634D49F-A3E2-5912-5AB6-1984F05C0E11}"/>
                </a:ext>
              </a:extLst>
            </p:cNvPr>
            <p:cNvSpPr/>
            <p:nvPr/>
          </p:nvSpPr>
          <p:spPr>
            <a:xfrm>
              <a:off x="2225500" y="4073700"/>
              <a:ext cx="1127550" cy="1127575"/>
            </a:xfrm>
            <a:custGeom>
              <a:avLst/>
              <a:gdLst/>
              <a:ahLst/>
              <a:cxnLst/>
              <a:rect l="l" t="t" r="r" b="b"/>
              <a:pathLst>
                <a:path w="45102" h="45103" extrusionOk="0">
                  <a:moveTo>
                    <a:pt x="22551" y="1"/>
                  </a:moveTo>
                  <a:lnTo>
                    <a:pt x="21391" y="27"/>
                  </a:lnTo>
                  <a:lnTo>
                    <a:pt x="20230" y="132"/>
                  </a:lnTo>
                  <a:lnTo>
                    <a:pt x="19122" y="264"/>
                  </a:lnTo>
                  <a:lnTo>
                    <a:pt x="17988" y="475"/>
                  </a:lnTo>
                  <a:lnTo>
                    <a:pt x="16907" y="713"/>
                  </a:lnTo>
                  <a:lnTo>
                    <a:pt x="15825" y="1029"/>
                  </a:lnTo>
                  <a:lnTo>
                    <a:pt x="14797" y="1372"/>
                  </a:lnTo>
                  <a:lnTo>
                    <a:pt x="13768" y="1768"/>
                  </a:lnTo>
                  <a:lnTo>
                    <a:pt x="12766" y="2243"/>
                  </a:lnTo>
                  <a:lnTo>
                    <a:pt x="11790" y="2717"/>
                  </a:lnTo>
                  <a:lnTo>
                    <a:pt x="10840" y="3271"/>
                  </a:lnTo>
                  <a:lnTo>
                    <a:pt x="9944" y="3851"/>
                  </a:lnTo>
                  <a:lnTo>
                    <a:pt x="9047" y="4484"/>
                  </a:lnTo>
                  <a:lnTo>
                    <a:pt x="8203" y="5144"/>
                  </a:lnTo>
                  <a:lnTo>
                    <a:pt x="7385" y="5856"/>
                  </a:lnTo>
                  <a:lnTo>
                    <a:pt x="6594" y="6621"/>
                  </a:lnTo>
                  <a:lnTo>
                    <a:pt x="5855" y="7386"/>
                  </a:lnTo>
                  <a:lnTo>
                    <a:pt x="5143" y="8203"/>
                  </a:lnTo>
                  <a:lnTo>
                    <a:pt x="4484" y="9074"/>
                  </a:lnTo>
                  <a:lnTo>
                    <a:pt x="3851" y="9944"/>
                  </a:lnTo>
                  <a:lnTo>
                    <a:pt x="3271" y="10867"/>
                  </a:lnTo>
                  <a:lnTo>
                    <a:pt x="2717" y="11817"/>
                  </a:lnTo>
                  <a:lnTo>
                    <a:pt x="2216" y="12766"/>
                  </a:lnTo>
                  <a:lnTo>
                    <a:pt x="1767" y="13768"/>
                  </a:lnTo>
                  <a:lnTo>
                    <a:pt x="1372" y="14797"/>
                  </a:lnTo>
                  <a:lnTo>
                    <a:pt x="1002" y="15852"/>
                  </a:lnTo>
                  <a:lnTo>
                    <a:pt x="712" y="16907"/>
                  </a:lnTo>
                  <a:lnTo>
                    <a:pt x="449" y="18015"/>
                  </a:lnTo>
                  <a:lnTo>
                    <a:pt x="264" y="19123"/>
                  </a:lnTo>
                  <a:lnTo>
                    <a:pt x="106" y="20257"/>
                  </a:lnTo>
                  <a:lnTo>
                    <a:pt x="27" y="21391"/>
                  </a:lnTo>
                  <a:lnTo>
                    <a:pt x="0" y="22551"/>
                  </a:lnTo>
                  <a:lnTo>
                    <a:pt x="27" y="23475"/>
                  </a:lnTo>
                  <a:lnTo>
                    <a:pt x="79" y="24398"/>
                  </a:lnTo>
                  <a:lnTo>
                    <a:pt x="158" y="25294"/>
                  </a:lnTo>
                  <a:lnTo>
                    <a:pt x="290" y="26191"/>
                  </a:lnTo>
                  <a:lnTo>
                    <a:pt x="449" y="27062"/>
                  </a:lnTo>
                  <a:lnTo>
                    <a:pt x="633" y="27932"/>
                  </a:lnTo>
                  <a:lnTo>
                    <a:pt x="871" y="28776"/>
                  </a:lnTo>
                  <a:lnTo>
                    <a:pt x="1134" y="29620"/>
                  </a:lnTo>
                  <a:lnTo>
                    <a:pt x="1424" y="30438"/>
                  </a:lnTo>
                  <a:lnTo>
                    <a:pt x="1741" y="31255"/>
                  </a:lnTo>
                  <a:lnTo>
                    <a:pt x="2084" y="32047"/>
                  </a:lnTo>
                  <a:lnTo>
                    <a:pt x="2479" y="32838"/>
                  </a:lnTo>
                  <a:lnTo>
                    <a:pt x="2875" y="33603"/>
                  </a:lnTo>
                  <a:lnTo>
                    <a:pt x="3323" y="34341"/>
                  </a:lnTo>
                  <a:lnTo>
                    <a:pt x="3798" y="35080"/>
                  </a:lnTo>
                  <a:lnTo>
                    <a:pt x="4273" y="35765"/>
                  </a:lnTo>
                  <a:lnTo>
                    <a:pt x="4800" y="36451"/>
                  </a:lnTo>
                  <a:lnTo>
                    <a:pt x="5354" y="37137"/>
                  </a:lnTo>
                  <a:lnTo>
                    <a:pt x="5908" y="37770"/>
                  </a:lnTo>
                  <a:lnTo>
                    <a:pt x="6515" y="38403"/>
                  </a:lnTo>
                  <a:lnTo>
                    <a:pt x="7121" y="38983"/>
                  </a:lnTo>
                  <a:lnTo>
                    <a:pt x="7754" y="39563"/>
                  </a:lnTo>
                  <a:lnTo>
                    <a:pt x="8414" y="40117"/>
                  </a:lnTo>
                  <a:lnTo>
                    <a:pt x="9100" y="40645"/>
                  </a:lnTo>
                  <a:lnTo>
                    <a:pt x="9785" y="41146"/>
                  </a:lnTo>
                  <a:lnTo>
                    <a:pt x="10524" y="41621"/>
                  </a:lnTo>
                  <a:lnTo>
                    <a:pt x="11236" y="42069"/>
                  </a:lnTo>
                  <a:lnTo>
                    <a:pt x="12001" y="42491"/>
                  </a:lnTo>
                  <a:lnTo>
                    <a:pt x="12792" y="42887"/>
                  </a:lnTo>
                  <a:lnTo>
                    <a:pt x="13557" y="43230"/>
                  </a:lnTo>
                  <a:lnTo>
                    <a:pt x="14375" y="43572"/>
                  </a:lnTo>
                  <a:lnTo>
                    <a:pt x="15192" y="43863"/>
                  </a:lnTo>
                  <a:lnTo>
                    <a:pt x="16063" y="44153"/>
                  </a:lnTo>
                  <a:lnTo>
                    <a:pt x="16959" y="44390"/>
                  </a:lnTo>
                  <a:lnTo>
                    <a:pt x="17856" y="44601"/>
                  </a:lnTo>
                  <a:lnTo>
                    <a:pt x="18779" y="44786"/>
                  </a:lnTo>
                  <a:lnTo>
                    <a:pt x="19703" y="44918"/>
                  </a:lnTo>
                  <a:lnTo>
                    <a:pt x="20626" y="45023"/>
                  </a:lnTo>
                  <a:lnTo>
                    <a:pt x="21575" y="45076"/>
                  </a:lnTo>
                  <a:lnTo>
                    <a:pt x="22551" y="45102"/>
                  </a:lnTo>
                  <a:lnTo>
                    <a:pt x="23290" y="45076"/>
                  </a:lnTo>
                  <a:lnTo>
                    <a:pt x="24028" y="45049"/>
                  </a:lnTo>
                  <a:lnTo>
                    <a:pt x="24767" y="44997"/>
                  </a:lnTo>
                  <a:lnTo>
                    <a:pt x="25479" y="44918"/>
                  </a:lnTo>
                  <a:lnTo>
                    <a:pt x="26191" y="44812"/>
                  </a:lnTo>
                  <a:lnTo>
                    <a:pt x="26903" y="44680"/>
                  </a:lnTo>
                  <a:lnTo>
                    <a:pt x="27615" y="44522"/>
                  </a:lnTo>
                  <a:lnTo>
                    <a:pt x="28301" y="44337"/>
                  </a:lnTo>
                  <a:lnTo>
                    <a:pt x="28828" y="44205"/>
                  </a:lnTo>
                  <a:lnTo>
                    <a:pt x="29092" y="44126"/>
                  </a:lnTo>
                  <a:lnTo>
                    <a:pt x="29329" y="44047"/>
                  </a:lnTo>
                  <a:lnTo>
                    <a:pt x="29831" y="43889"/>
                  </a:lnTo>
                  <a:lnTo>
                    <a:pt x="29857" y="43889"/>
                  </a:lnTo>
                  <a:lnTo>
                    <a:pt x="29936" y="43863"/>
                  </a:lnTo>
                  <a:lnTo>
                    <a:pt x="30279" y="43731"/>
                  </a:lnTo>
                  <a:lnTo>
                    <a:pt x="31334" y="43309"/>
                  </a:lnTo>
                  <a:lnTo>
                    <a:pt x="32389" y="42834"/>
                  </a:lnTo>
                  <a:lnTo>
                    <a:pt x="32679" y="42702"/>
                  </a:lnTo>
                  <a:lnTo>
                    <a:pt x="32943" y="42544"/>
                  </a:lnTo>
                  <a:lnTo>
                    <a:pt x="33761" y="42122"/>
                  </a:lnTo>
                  <a:lnTo>
                    <a:pt x="34525" y="41647"/>
                  </a:lnTo>
                  <a:lnTo>
                    <a:pt x="35290" y="41146"/>
                  </a:lnTo>
                  <a:lnTo>
                    <a:pt x="36029" y="40618"/>
                  </a:lnTo>
                  <a:lnTo>
                    <a:pt x="36741" y="40065"/>
                  </a:lnTo>
                  <a:lnTo>
                    <a:pt x="37427" y="39484"/>
                  </a:lnTo>
                  <a:lnTo>
                    <a:pt x="38112" y="38851"/>
                  </a:lnTo>
                  <a:lnTo>
                    <a:pt x="38745" y="38218"/>
                  </a:lnTo>
                  <a:lnTo>
                    <a:pt x="39299" y="37638"/>
                  </a:lnTo>
                  <a:lnTo>
                    <a:pt x="39405" y="37506"/>
                  </a:lnTo>
                  <a:lnTo>
                    <a:pt x="39484" y="37427"/>
                  </a:lnTo>
                  <a:lnTo>
                    <a:pt x="39563" y="37322"/>
                  </a:lnTo>
                  <a:lnTo>
                    <a:pt x="39616" y="37269"/>
                  </a:lnTo>
                  <a:lnTo>
                    <a:pt x="39827" y="37031"/>
                  </a:lnTo>
                  <a:lnTo>
                    <a:pt x="40381" y="36346"/>
                  </a:lnTo>
                  <a:lnTo>
                    <a:pt x="40882" y="35660"/>
                  </a:lnTo>
                  <a:lnTo>
                    <a:pt x="41357" y="34974"/>
                  </a:lnTo>
                  <a:lnTo>
                    <a:pt x="41831" y="34236"/>
                  </a:lnTo>
                  <a:lnTo>
                    <a:pt x="42280" y="33471"/>
                  </a:lnTo>
                  <a:lnTo>
                    <a:pt x="42702" y="32653"/>
                  </a:lnTo>
                  <a:lnTo>
                    <a:pt x="43018" y="31994"/>
                  </a:lnTo>
                  <a:lnTo>
                    <a:pt x="43335" y="31308"/>
                  </a:lnTo>
                  <a:lnTo>
                    <a:pt x="43599" y="30596"/>
                  </a:lnTo>
                  <a:lnTo>
                    <a:pt x="43862" y="29910"/>
                  </a:lnTo>
                  <a:lnTo>
                    <a:pt x="44100" y="29172"/>
                  </a:lnTo>
                  <a:lnTo>
                    <a:pt x="44311" y="28459"/>
                  </a:lnTo>
                  <a:lnTo>
                    <a:pt x="44495" y="27695"/>
                  </a:lnTo>
                  <a:lnTo>
                    <a:pt x="44654" y="26956"/>
                  </a:lnTo>
                  <a:lnTo>
                    <a:pt x="44785" y="26297"/>
                  </a:lnTo>
                  <a:lnTo>
                    <a:pt x="44865" y="25637"/>
                  </a:lnTo>
                  <a:lnTo>
                    <a:pt x="44944" y="25136"/>
                  </a:lnTo>
                  <a:lnTo>
                    <a:pt x="44996" y="24503"/>
                  </a:lnTo>
                  <a:lnTo>
                    <a:pt x="45049" y="23844"/>
                  </a:lnTo>
                  <a:lnTo>
                    <a:pt x="45076" y="23211"/>
                  </a:lnTo>
                  <a:lnTo>
                    <a:pt x="45102" y="22551"/>
                  </a:lnTo>
                  <a:lnTo>
                    <a:pt x="45049" y="21417"/>
                  </a:lnTo>
                  <a:lnTo>
                    <a:pt x="45023" y="20784"/>
                  </a:lnTo>
                  <a:lnTo>
                    <a:pt x="44970" y="20178"/>
                  </a:lnTo>
                  <a:lnTo>
                    <a:pt x="44891" y="19571"/>
                  </a:lnTo>
                  <a:lnTo>
                    <a:pt x="44812" y="18991"/>
                  </a:lnTo>
                  <a:lnTo>
                    <a:pt x="44706" y="18384"/>
                  </a:lnTo>
                  <a:lnTo>
                    <a:pt x="44574" y="17804"/>
                  </a:lnTo>
                  <a:lnTo>
                    <a:pt x="44443" y="17224"/>
                  </a:lnTo>
                  <a:lnTo>
                    <a:pt x="44311" y="16643"/>
                  </a:lnTo>
                  <a:lnTo>
                    <a:pt x="43968" y="15509"/>
                  </a:lnTo>
                  <a:lnTo>
                    <a:pt x="43572" y="14401"/>
                  </a:lnTo>
                  <a:lnTo>
                    <a:pt x="43124" y="13320"/>
                  </a:lnTo>
                  <a:lnTo>
                    <a:pt x="42596" y="12265"/>
                  </a:lnTo>
                  <a:lnTo>
                    <a:pt x="42491" y="12028"/>
                  </a:lnTo>
                  <a:lnTo>
                    <a:pt x="42333" y="11764"/>
                  </a:lnTo>
                  <a:lnTo>
                    <a:pt x="41831" y="10894"/>
                  </a:lnTo>
                  <a:lnTo>
                    <a:pt x="41278" y="10023"/>
                  </a:lnTo>
                  <a:lnTo>
                    <a:pt x="40697" y="9206"/>
                  </a:lnTo>
                  <a:lnTo>
                    <a:pt x="40091" y="8388"/>
                  </a:lnTo>
                  <a:lnTo>
                    <a:pt x="39431" y="7623"/>
                  </a:lnTo>
                  <a:lnTo>
                    <a:pt x="38745" y="6885"/>
                  </a:lnTo>
                  <a:lnTo>
                    <a:pt x="38033" y="6172"/>
                  </a:lnTo>
                  <a:lnTo>
                    <a:pt x="37268" y="5487"/>
                  </a:lnTo>
                  <a:lnTo>
                    <a:pt x="36504" y="4827"/>
                  </a:lnTo>
                  <a:lnTo>
                    <a:pt x="35686" y="4221"/>
                  </a:lnTo>
                  <a:lnTo>
                    <a:pt x="34842" y="3640"/>
                  </a:lnTo>
                  <a:lnTo>
                    <a:pt x="33972" y="3113"/>
                  </a:lnTo>
                  <a:lnTo>
                    <a:pt x="33075" y="2612"/>
                  </a:lnTo>
                  <a:lnTo>
                    <a:pt x="32178" y="2163"/>
                  </a:lnTo>
                  <a:lnTo>
                    <a:pt x="31229" y="1741"/>
                  </a:lnTo>
                  <a:lnTo>
                    <a:pt x="30279" y="1372"/>
                  </a:lnTo>
                  <a:lnTo>
                    <a:pt x="30042" y="1267"/>
                  </a:lnTo>
                  <a:lnTo>
                    <a:pt x="29778" y="1187"/>
                  </a:lnTo>
                  <a:lnTo>
                    <a:pt x="28934" y="924"/>
                  </a:lnTo>
                  <a:lnTo>
                    <a:pt x="28037" y="686"/>
                  </a:lnTo>
                  <a:lnTo>
                    <a:pt x="27167" y="475"/>
                  </a:lnTo>
                  <a:lnTo>
                    <a:pt x="26270" y="317"/>
                  </a:lnTo>
                  <a:lnTo>
                    <a:pt x="25347" y="185"/>
                  </a:lnTo>
                  <a:lnTo>
                    <a:pt x="24424" y="80"/>
                  </a:lnTo>
                  <a:lnTo>
                    <a:pt x="23501" y="27"/>
                  </a:lnTo>
                  <a:lnTo>
                    <a:pt x="22551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6" name="Google Shape;1573;p70">
              <a:extLst>
                <a:ext uri="{FF2B5EF4-FFF2-40B4-BE49-F238E27FC236}">
                  <a16:creationId xmlns:a16="http://schemas.microsoft.com/office/drawing/2014/main" id="{6CF5E306-065D-7C7C-1802-1316D63B8E0B}"/>
                </a:ext>
              </a:extLst>
            </p:cNvPr>
            <p:cNvSpPr/>
            <p:nvPr/>
          </p:nvSpPr>
          <p:spPr>
            <a:xfrm>
              <a:off x="2969275" y="4660550"/>
              <a:ext cx="399600" cy="512375"/>
            </a:xfrm>
            <a:custGeom>
              <a:avLst/>
              <a:gdLst/>
              <a:ahLst/>
              <a:cxnLst/>
              <a:rect l="l" t="t" r="r" b="b"/>
              <a:pathLst>
                <a:path w="15984" h="20495" extrusionOk="0">
                  <a:moveTo>
                    <a:pt x="15984" y="1"/>
                  </a:moveTo>
                  <a:lnTo>
                    <a:pt x="15878" y="53"/>
                  </a:lnTo>
                  <a:lnTo>
                    <a:pt x="14982" y="475"/>
                  </a:lnTo>
                  <a:lnTo>
                    <a:pt x="14111" y="950"/>
                  </a:lnTo>
                  <a:lnTo>
                    <a:pt x="13267" y="1504"/>
                  </a:lnTo>
                  <a:lnTo>
                    <a:pt x="12450" y="2084"/>
                  </a:lnTo>
                  <a:lnTo>
                    <a:pt x="11658" y="2717"/>
                  </a:lnTo>
                  <a:lnTo>
                    <a:pt x="10893" y="3403"/>
                  </a:lnTo>
                  <a:lnTo>
                    <a:pt x="10155" y="4141"/>
                  </a:lnTo>
                  <a:lnTo>
                    <a:pt x="9469" y="4906"/>
                  </a:lnTo>
                  <a:lnTo>
                    <a:pt x="8863" y="5698"/>
                  </a:lnTo>
                  <a:lnTo>
                    <a:pt x="8282" y="6489"/>
                  </a:lnTo>
                  <a:lnTo>
                    <a:pt x="7755" y="7333"/>
                  </a:lnTo>
                  <a:lnTo>
                    <a:pt x="7254" y="8177"/>
                  </a:lnTo>
                  <a:lnTo>
                    <a:pt x="6753" y="9047"/>
                  </a:lnTo>
                  <a:lnTo>
                    <a:pt x="6304" y="9944"/>
                  </a:lnTo>
                  <a:lnTo>
                    <a:pt x="5407" y="11738"/>
                  </a:lnTo>
                  <a:lnTo>
                    <a:pt x="4511" y="13531"/>
                  </a:lnTo>
                  <a:lnTo>
                    <a:pt x="4062" y="14428"/>
                  </a:lnTo>
                  <a:lnTo>
                    <a:pt x="3614" y="15325"/>
                  </a:lnTo>
                  <a:lnTo>
                    <a:pt x="3113" y="16195"/>
                  </a:lnTo>
                  <a:lnTo>
                    <a:pt x="2612" y="17065"/>
                  </a:lnTo>
                  <a:lnTo>
                    <a:pt x="2084" y="17909"/>
                  </a:lnTo>
                  <a:lnTo>
                    <a:pt x="1504" y="18727"/>
                  </a:lnTo>
                  <a:lnTo>
                    <a:pt x="1240" y="19070"/>
                  </a:lnTo>
                  <a:lnTo>
                    <a:pt x="765" y="19650"/>
                  </a:lnTo>
                  <a:lnTo>
                    <a:pt x="264" y="20204"/>
                  </a:lnTo>
                  <a:lnTo>
                    <a:pt x="211" y="20257"/>
                  </a:lnTo>
                  <a:lnTo>
                    <a:pt x="0" y="20494"/>
                  </a:lnTo>
                  <a:lnTo>
                    <a:pt x="53" y="20468"/>
                  </a:lnTo>
                  <a:lnTo>
                    <a:pt x="317" y="20362"/>
                  </a:lnTo>
                  <a:lnTo>
                    <a:pt x="1161" y="19782"/>
                  </a:lnTo>
                  <a:lnTo>
                    <a:pt x="2005" y="19202"/>
                  </a:lnTo>
                  <a:lnTo>
                    <a:pt x="3719" y="18120"/>
                  </a:lnTo>
                  <a:lnTo>
                    <a:pt x="5460" y="17039"/>
                  </a:lnTo>
                  <a:lnTo>
                    <a:pt x="6331" y="16485"/>
                  </a:lnTo>
                  <a:lnTo>
                    <a:pt x="7175" y="15905"/>
                  </a:lnTo>
                  <a:lnTo>
                    <a:pt x="7280" y="15852"/>
                  </a:lnTo>
                  <a:lnTo>
                    <a:pt x="8282" y="15140"/>
                  </a:lnTo>
                  <a:lnTo>
                    <a:pt x="9285" y="14375"/>
                  </a:lnTo>
                  <a:lnTo>
                    <a:pt x="9759" y="13979"/>
                  </a:lnTo>
                  <a:lnTo>
                    <a:pt x="10234" y="13584"/>
                  </a:lnTo>
                  <a:lnTo>
                    <a:pt x="10709" y="13162"/>
                  </a:lnTo>
                  <a:lnTo>
                    <a:pt x="11157" y="12740"/>
                  </a:lnTo>
                  <a:lnTo>
                    <a:pt x="11579" y="12291"/>
                  </a:lnTo>
                  <a:lnTo>
                    <a:pt x="12001" y="11843"/>
                  </a:lnTo>
                  <a:lnTo>
                    <a:pt x="12397" y="11368"/>
                  </a:lnTo>
                  <a:lnTo>
                    <a:pt x="12766" y="10894"/>
                  </a:lnTo>
                  <a:lnTo>
                    <a:pt x="13135" y="10392"/>
                  </a:lnTo>
                  <a:lnTo>
                    <a:pt x="13478" y="9865"/>
                  </a:lnTo>
                  <a:lnTo>
                    <a:pt x="13795" y="9337"/>
                  </a:lnTo>
                  <a:lnTo>
                    <a:pt x="14059" y="8784"/>
                  </a:lnTo>
                  <a:lnTo>
                    <a:pt x="14296" y="8282"/>
                  </a:lnTo>
                  <a:lnTo>
                    <a:pt x="14533" y="7781"/>
                  </a:lnTo>
                  <a:lnTo>
                    <a:pt x="14718" y="7280"/>
                  </a:lnTo>
                  <a:lnTo>
                    <a:pt x="14903" y="6753"/>
                  </a:lnTo>
                  <a:lnTo>
                    <a:pt x="15061" y="6225"/>
                  </a:lnTo>
                  <a:lnTo>
                    <a:pt x="15193" y="5698"/>
                  </a:lnTo>
                  <a:lnTo>
                    <a:pt x="15430" y="4643"/>
                  </a:lnTo>
                  <a:lnTo>
                    <a:pt x="15615" y="3588"/>
                  </a:lnTo>
                  <a:lnTo>
                    <a:pt x="15747" y="2480"/>
                  </a:lnTo>
                  <a:lnTo>
                    <a:pt x="15878" y="1398"/>
                  </a:lnTo>
                  <a:lnTo>
                    <a:pt x="15958" y="291"/>
                  </a:lnTo>
                  <a:lnTo>
                    <a:pt x="15984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8" name="Google Shape;1574;p70">
              <a:extLst>
                <a:ext uri="{FF2B5EF4-FFF2-40B4-BE49-F238E27FC236}">
                  <a16:creationId xmlns:a16="http://schemas.microsoft.com/office/drawing/2014/main" id="{B3FA1CAB-2E4B-15AD-59DD-ED7BC1BFEEBB}"/>
                </a:ext>
              </a:extLst>
            </p:cNvPr>
            <p:cNvSpPr/>
            <p:nvPr/>
          </p:nvSpPr>
          <p:spPr>
            <a:xfrm>
              <a:off x="2958725" y="4657250"/>
              <a:ext cx="414125" cy="518950"/>
            </a:xfrm>
            <a:custGeom>
              <a:avLst/>
              <a:gdLst/>
              <a:ahLst/>
              <a:cxnLst/>
              <a:rect l="l" t="t" r="r" b="b"/>
              <a:pathLst>
                <a:path w="16565" h="20758" extrusionOk="0">
                  <a:moveTo>
                    <a:pt x="16459" y="1"/>
                  </a:moveTo>
                  <a:lnTo>
                    <a:pt x="16406" y="27"/>
                  </a:lnTo>
                  <a:lnTo>
                    <a:pt x="16380" y="53"/>
                  </a:lnTo>
                  <a:lnTo>
                    <a:pt x="16300" y="185"/>
                  </a:lnTo>
                  <a:lnTo>
                    <a:pt x="14560" y="2717"/>
                  </a:lnTo>
                  <a:lnTo>
                    <a:pt x="12766" y="5249"/>
                  </a:lnTo>
                  <a:lnTo>
                    <a:pt x="11342" y="7280"/>
                  </a:lnTo>
                  <a:lnTo>
                    <a:pt x="9891" y="9285"/>
                  </a:lnTo>
                  <a:lnTo>
                    <a:pt x="8441" y="11263"/>
                  </a:lnTo>
                  <a:lnTo>
                    <a:pt x="6990" y="13241"/>
                  </a:lnTo>
                  <a:lnTo>
                    <a:pt x="5988" y="14586"/>
                  </a:lnTo>
                  <a:lnTo>
                    <a:pt x="4985" y="15852"/>
                  </a:lnTo>
                  <a:lnTo>
                    <a:pt x="4484" y="16459"/>
                  </a:lnTo>
                  <a:lnTo>
                    <a:pt x="3957" y="17039"/>
                  </a:lnTo>
                  <a:lnTo>
                    <a:pt x="3429" y="17593"/>
                  </a:lnTo>
                  <a:lnTo>
                    <a:pt x="2875" y="18120"/>
                  </a:lnTo>
                  <a:lnTo>
                    <a:pt x="2322" y="18622"/>
                  </a:lnTo>
                  <a:lnTo>
                    <a:pt x="1794" y="19096"/>
                  </a:lnTo>
                  <a:lnTo>
                    <a:pt x="1662" y="19202"/>
                  </a:lnTo>
                  <a:lnTo>
                    <a:pt x="1398" y="19413"/>
                  </a:lnTo>
                  <a:lnTo>
                    <a:pt x="686" y="20072"/>
                  </a:lnTo>
                  <a:lnTo>
                    <a:pt x="317" y="20415"/>
                  </a:lnTo>
                  <a:lnTo>
                    <a:pt x="0" y="20758"/>
                  </a:lnTo>
                  <a:lnTo>
                    <a:pt x="0" y="20758"/>
                  </a:lnTo>
                  <a:lnTo>
                    <a:pt x="396" y="20626"/>
                  </a:lnTo>
                  <a:lnTo>
                    <a:pt x="660" y="20362"/>
                  </a:lnTo>
                  <a:lnTo>
                    <a:pt x="686" y="20336"/>
                  </a:lnTo>
                  <a:lnTo>
                    <a:pt x="1293" y="19782"/>
                  </a:lnTo>
                  <a:lnTo>
                    <a:pt x="1926" y="19228"/>
                  </a:lnTo>
                  <a:lnTo>
                    <a:pt x="2453" y="18753"/>
                  </a:lnTo>
                  <a:lnTo>
                    <a:pt x="3007" y="18279"/>
                  </a:lnTo>
                  <a:lnTo>
                    <a:pt x="3561" y="17725"/>
                  </a:lnTo>
                  <a:lnTo>
                    <a:pt x="4089" y="17171"/>
                  </a:lnTo>
                  <a:lnTo>
                    <a:pt x="4616" y="16591"/>
                  </a:lnTo>
                  <a:lnTo>
                    <a:pt x="5144" y="15984"/>
                  </a:lnTo>
                  <a:lnTo>
                    <a:pt x="6146" y="14718"/>
                  </a:lnTo>
                  <a:lnTo>
                    <a:pt x="7148" y="13373"/>
                  </a:lnTo>
                  <a:lnTo>
                    <a:pt x="9944" y="9549"/>
                  </a:lnTo>
                  <a:lnTo>
                    <a:pt x="12713" y="5671"/>
                  </a:lnTo>
                  <a:lnTo>
                    <a:pt x="14560" y="3060"/>
                  </a:lnTo>
                  <a:lnTo>
                    <a:pt x="16380" y="423"/>
                  </a:lnTo>
                  <a:lnTo>
                    <a:pt x="16564" y="159"/>
                  </a:lnTo>
                  <a:lnTo>
                    <a:pt x="16564" y="133"/>
                  </a:lnTo>
                  <a:lnTo>
                    <a:pt x="16564" y="106"/>
                  </a:lnTo>
                  <a:lnTo>
                    <a:pt x="16538" y="27"/>
                  </a:lnTo>
                  <a:lnTo>
                    <a:pt x="16459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10" name="Google Shape;1575;p70">
              <a:extLst>
                <a:ext uri="{FF2B5EF4-FFF2-40B4-BE49-F238E27FC236}">
                  <a16:creationId xmlns:a16="http://schemas.microsoft.com/office/drawing/2014/main" id="{1B766B3D-A58C-816C-1F49-C52FA57137AC}"/>
                </a:ext>
              </a:extLst>
            </p:cNvPr>
            <p:cNvSpPr/>
            <p:nvPr/>
          </p:nvSpPr>
          <p:spPr>
            <a:xfrm>
              <a:off x="2936975" y="4645375"/>
              <a:ext cx="189250" cy="536775"/>
            </a:xfrm>
            <a:custGeom>
              <a:avLst/>
              <a:gdLst/>
              <a:ahLst/>
              <a:cxnLst/>
              <a:rect l="l" t="t" r="r" b="b"/>
              <a:pathLst>
                <a:path w="7570" h="21471" extrusionOk="0">
                  <a:moveTo>
                    <a:pt x="7570" y="1"/>
                  </a:moveTo>
                  <a:lnTo>
                    <a:pt x="7438" y="106"/>
                  </a:lnTo>
                  <a:lnTo>
                    <a:pt x="7042" y="449"/>
                  </a:lnTo>
                  <a:lnTo>
                    <a:pt x="5750" y="1557"/>
                  </a:lnTo>
                  <a:lnTo>
                    <a:pt x="5117" y="2137"/>
                  </a:lnTo>
                  <a:lnTo>
                    <a:pt x="4510" y="2744"/>
                  </a:lnTo>
                  <a:lnTo>
                    <a:pt x="3930" y="3351"/>
                  </a:lnTo>
                  <a:lnTo>
                    <a:pt x="3403" y="3984"/>
                  </a:lnTo>
                  <a:lnTo>
                    <a:pt x="2875" y="4643"/>
                  </a:lnTo>
                  <a:lnTo>
                    <a:pt x="2400" y="5355"/>
                  </a:lnTo>
                  <a:lnTo>
                    <a:pt x="1978" y="6067"/>
                  </a:lnTo>
                  <a:lnTo>
                    <a:pt x="1609" y="6806"/>
                  </a:lnTo>
                  <a:lnTo>
                    <a:pt x="1292" y="7571"/>
                  </a:lnTo>
                  <a:lnTo>
                    <a:pt x="1029" y="8336"/>
                  </a:lnTo>
                  <a:lnTo>
                    <a:pt x="791" y="9127"/>
                  </a:lnTo>
                  <a:lnTo>
                    <a:pt x="580" y="9944"/>
                  </a:lnTo>
                  <a:lnTo>
                    <a:pt x="422" y="10762"/>
                  </a:lnTo>
                  <a:lnTo>
                    <a:pt x="290" y="11580"/>
                  </a:lnTo>
                  <a:lnTo>
                    <a:pt x="185" y="12397"/>
                  </a:lnTo>
                  <a:lnTo>
                    <a:pt x="132" y="13215"/>
                  </a:lnTo>
                  <a:lnTo>
                    <a:pt x="79" y="14033"/>
                  </a:lnTo>
                  <a:lnTo>
                    <a:pt x="53" y="14877"/>
                  </a:lnTo>
                  <a:lnTo>
                    <a:pt x="53" y="16512"/>
                  </a:lnTo>
                  <a:lnTo>
                    <a:pt x="79" y="18173"/>
                  </a:lnTo>
                  <a:lnTo>
                    <a:pt x="106" y="19017"/>
                  </a:lnTo>
                  <a:lnTo>
                    <a:pt x="132" y="19835"/>
                  </a:lnTo>
                  <a:lnTo>
                    <a:pt x="106" y="20679"/>
                  </a:lnTo>
                  <a:lnTo>
                    <a:pt x="53" y="21075"/>
                  </a:lnTo>
                  <a:lnTo>
                    <a:pt x="0" y="21470"/>
                  </a:lnTo>
                  <a:lnTo>
                    <a:pt x="0" y="21470"/>
                  </a:lnTo>
                  <a:lnTo>
                    <a:pt x="422" y="21365"/>
                  </a:lnTo>
                  <a:lnTo>
                    <a:pt x="659" y="21286"/>
                  </a:lnTo>
                  <a:lnTo>
                    <a:pt x="870" y="21233"/>
                  </a:lnTo>
                  <a:lnTo>
                    <a:pt x="1266" y="21101"/>
                  </a:lnTo>
                  <a:lnTo>
                    <a:pt x="1292" y="21101"/>
                  </a:lnTo>
                  <a:lnTo>
                    <a:pt x="1345" y="21075"/>
                  </a:lnTo>
                  <a:lnTo>
                    <a:pt x="1503" y="20864"/>
                  </a:lnTo>
                  <a:lnTo>
                    <a:pt x="1530" y="20837"/>
                  </a:lnTo>
                  <a:lnTo>
                    <a:pt x="2268" y="19888"/>
                  </a:lnTo>
                  <a:lnTo>
                    <a:pt x="2822" y="19149"/>
                  </a:lnTo>
                  <a:lnTo>
                    <a:pt x="3350" y="18411"/>
                  </a:lnTo>
                  <a:lnTo>
                    <a:pt x="3851" y="17646"/>
                  </a:lnTo>
                  <a:lnTo>
                    <a:pt x="4326" y="16881"/>
                  </a:lnTo>
                  <a:lnTo>
                    <a:pt x="4774" y="16090"/>
                  </a:lnTo>
                  <a:lnTo>
                    <a:pt x="5196" y="15299"/>
                  </a:lnTo>
                  <a:lnTo>
                    <a:pt x="5565" y="14481"/>
                  </a:lnTo>
                  <a:lnTo>
                    <a:pt x="5935" y="13663"/>
                  </a:lnTo>
                  <a:lnTo>
                    <a:pt x="6277" y="12740"/>
                  </a:lnTo>
                  <a:lnTo>
                    <a:pt x="6568" y="11764"/>
                  </a:lnTo>
                  <a:lnTo>
                    <a:pt x="6831" y="10788"/>
                  </a:lnTo>
                  <a:lnTo>
                    <a:pt x="7016" y="9813"/>
                  </a:lnTo>
                  <a:lnTo>
                    <a:pt x="7174" y="8810"/>
                  </a:lnTo>
                  <a:lnTo>
                    <a:pt x="7306" y="7834"/>
                  </a:lnTo>
                  <a:lnTo>
                    <a:pt x="7385" y="6806"/>
                  </a:lnTo>
                  <a:lnTo>
                    <a:pt x="7412" y="5803"/>
                  </a:lnTo>
                  <a:lnTo>
                    <a:pt x="7412" y="5065"/>
                  </a:lnTo>
                  <a:lnTo>
                    <a:pt x="7412" y="4326"/>
                  </a:lnTo>
                  <a:lnTo>
                    <a:pt x="7359" y="2902"/>
                  </a:lnTo>
                  <a:lnTo>
                    <a:pt x="7359" y="2190"/>
                  </a:lnTo>
                  <a:lnTo>
                    <a:pt x="7385" y="1478"/>
                  </a:lnTo>
                  <a:lnTo>
                    <a:pt x="7438" y="739"/>
                  </a:lnTo>
                  <a:lnTo>
                    <a:pt x="7570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12" name="Google Shape;1576;p70">
              <a:extLst>
                <a:ext uri="{FF2B5EF4-FFF2-40B4-BE49-F238E27FC236}">
                  <a16:creationId xmlns:a16="http://schemas.microsoft.com/office/drawing/2014/main" id="{E23E80D2-06D9-6351-9339-C450A9AAF5EC}"/>
                </a:ext>
              </a:extLst>
            </p:cNvPr>
            <p:cNvSpPr/>
            <p:nvPr/>
          </p:nvSpPr>
          <p:spPr>
            <a:xfrm>
              <a:off x="2947525" y="4648025"/>
              <a:ext cx="176725" cy="531475"/>
            </a:xfrm>
            <a:custGeom>
              <a:avLst/>
              <a:gdLst/>
              <a:ahLst/>
              <a:cxnLst/>
              <a:rect l="l" t="t" r="r" b="b"/>
              <a:pathLst>
                <a:path w="7069" h="21259" extrusionOk="0">
                  <a:moveTo>
                    <a:pt x="6963" y="0"/>
                  </a:moveTo>
                  <a:lnTo>
                    <a:pt x="6910" y="27"/>
                  </a:lnTo>
                  <a:lnTo>
                    <a:pt x="6620" y="343"/>
                  </a:lnTo>
                  <a:lnTo>
                    <a:pt x="6357" y="686"/>
                  </a:lnTo>
                  <a:lnTo>
                    <a:pt x="6146" y="1055"/>
                  </a:lnTo>
                  <a:lnTo>
                    <a:pt x="5935" y="1451"/>
                  </a:lnTo>
                  <a:lnTo>
                    <a:pt x="5776" y="1847"/>
                  </a:lnTo>
                  <a:lnTo>
                    <a:pt x="5433" y="2585"/>
                  </a:lnTo>
                  <a:lnTo>
                    <a:pt x="5143" y="3324"/>
                  </a:lnTo>
                  <a:lnTo>
                    <a:pt x="4563" y="4853"/>
                  </a:lnTo>
                  <a:lnTo>
                    <a:pt x="4036" y="6383"/>
                  </a:lnTo>
                  <a:lnTo>
                    <a:pt x="3561" y="7939"/>
                  </a:lnTo>
                  <a:lnTo>
                    <a:pt x="3112" y="9496"/>
                  </a:lnTo>
                  <a:lnTo>
                    <a:pt x="2690" y="11052"/>
                  </a:lnTo>
                  <a:lnTo>
                    <a:pt x="1926" y="14164"/>
                  </a:lnTo>
                  <a:lnTo>
                    <a:pt x="1081" y="17514"/>
                  </a:lnTo>
                  <a:lnTo>
                    <a:pt x="633" y="19175"/>
                  </a:lnTo>
                  <a:lnTo>
                    <a:pt x="132" y="20837"/>
                  </a:lnTo>
                  <a:lnTo>
                    <a:pt x="0" y="21259"/>
                  </a:lnTo>
                  <a:lnTo>
                    <a:pt x="237" y="21180"/>
                  </a:lnTo>
                  <a:lnTo>
                    <a:pt x="343" y="20916"/>
                  </a:lnTo>
                  <a:lnTo>
                    <a:pt x="818" y="19228"/>
                  </a:lnTo>
                  <a:lnTo>
                    <a:pt x="1266" y="17566"/>
                  </a:lnTo>
                  <a:lnTo>
                    <a:pt x="2110" y="14217"/>
                  </a:lnTo>
                  <a:lnTo>
                    <a:pt x="2901" y="11104"/>
                  </a:lnTo>
                  <a:lnTo>
                    <a:pt x="3297" y="9548"/>
                  </a:lnTo>
                  <a:lnTo>
                    <a:pt x="3745" y="7992"/>
                  </a:lnTo>
                  <a:lnTo>
                    <a:pt x="4220" y="6436"/>
                  </a:lnTo>
                  <a:lnTo>
                    <a:pt x="4748" y="4906"/>
                  </a:lnTo>
                  <a:lnTo>
                    <a:pt x="5328" y="3403"/>
                  </a:lnTo>
                  <a:lnTo>
                    <a:pt x="5618" y="2664"/>
                  </a:lnTo>
                  <a:lnTo>
                    <a:pt x="5935" y="1926"/>
                  </a:lnTo>
                  <a:lnTo>
                    <a:pt x="6172" y="1451"/>
                  </a:lnTo>
                  <a:lnTo>
                    <a:pt x="6409" y="976"/>
                  </a:lnTo>
                  <a:lnTo>
                    <a:pt x="6541" y="765"/>
                  </a:lnTo>
                  <a:lnTo>
                    <a:pt x="6699" y="554"/>
                  </a:lnTo>
                  <a:lnTo>
                    <a:pt x="6858" y="343"/>
                  </a:lnTo>
                  <a:lnTo>
                    <a:pt x="7042" y="159"/>
                  </a:lnTo>
                  <a:lnTo>
                    <a:pt x="7069" y="80"/>
                  </a:lnTo>
                  <a:lnTo>
                    <a:pt x="7042" y="27"/>
                  </a:lnTo>
                  <a:lnTo>
                    <a:pt x="701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17" name="Google Shape;1577;p70">
              <a:extLst>
                <a:ext uri="{FF2B5EF4-FFF2-40B4-BE49-F238E27FC236}">
                  <a16:creationId xmlns:a16="http://schemas.microsoft.com/office/drawing/2014/main" id="{B168CF67-D208-83E0-8B33-77CA6B44BC91}"/>
                </a:ext>
              </a:extLst>
            </p:cNvPr>
            <p:cNvSpPr/>
            <p:nvPr/>
          </p:nvSpPr>
          <p:spPr>
            <a:xfrm>
              <a:off x="2191200" y="4778575"/>
              <a:ext cx="443125" cy="398300"/>
            </a:xfrm>
            <a:custGeom>
              <a:avLst/>
              <a:gdLst/>
              <a:ahLst/>
              <a:cxnLst/>
              <a:rect l="l" t="t" r="r" b="b"/>
              <a:pathLst>
                <a:path w="17725" h="15932" extrusionOk="0">
                  <a:moveTo>
                    <a:pt x="1" y="1"/>
                  </a:moveTo>
                  <a:lnTo>
                    <a:pt x="80" y="264"/>
                  </a:lnTo>
                  <a:lnTo>
                    <a:pt x="344" y="1240"/>
                  </a:lnTo>
                  <a:lnTo>
                    <a:pt x="607" y="2216"/>
                  </a:lnTo>
                  <a:lnTo>
                    <a:pt x="924" y="3166"/>
                  </a:lnTo>
                  <a:lnTo>
                    <a:pt x="1267" y="4115"/>
                  </a:lnTo>
                  <a:lnTo>
                    <a:pt x="1636" y="5038"/>
                  </a:lnTo>
                  <a:lnTo>
                    <a:pt x="1847" y="5487"/>
                  </a:lnTo>
                  <a:lnTo>
                    <a:pt x="2084" y="5935"/>
                  </a:lnTo>
                  <a:lnTo>
                    <a:pt x="2322" y="6357"/>
                  </a:lnTo>
                  <a:lnTo>
                    <a:pt x="2585" y="6806"/>
                  </a:lnTo>
                  <a:lnTo>
                    <a:pt x="2849" y="7228"/>
                  </a:lnTo>
                  <a:lnTo>
                    <a:pt x="3139" y="7650"/>
                  </a:lnTo>
                  <a:lnTo>
                    <a:pt x="3509" y="8098"/>
                  </a:lnTo>
                  <a:lnTo>
                    <a:pt x="3851" y="8520"/>
                  </a:lnTo>
                  <a:lnTo>
                    <a:pt x="4247" y="8916"/>
                  </a:lnTo>
                  <a:lnTo>
                    <a:pt x="4643" y="9311"/>
                  </a:lnTo>
                  <a:lnTo>
                    <a:pt x="5065" y="9707"/>
                  </a:lnTo>
                  <a:lnTo>
                    <a:pt x="5513" y="10050"/>
                  </a:lnTo>
                  <a:lnTo>
                    <a:pt x="5961" y="10393"/>
                  </a:lnTo>
                  <a:lnTo>
                    <a:pt x="6410" y="10735"/>
                  </a:lnTo>
                  <a:lnTo>
                    <a:pt x="6885" y="11052"/>
                  </a:lnTo>
                  <a:lnTo>
                    <a:pt x="7386" y="11342"/>
                  </a:lnTo>
                  <a:lnTo>
                    <a:pt x="8362" y="11922"/>
                  </a:lnTo>
                  <a:lnTo>
                    <a:pt x="9390" y="12450"/>
                  </a:lnTo>
                  <a:lnTo>
                    <a:pt x="10419" y="12925"/>
                  </a:lnTo>
                  <a:lnTo>
                    <a:pt x="10498" y="12951"/>
                  </a:lnTo>
                  <a:lnTo>
                    <a:pt x="11395" y="13347"/>
                  </a:lnTo>
                  <a:lnTo>
                    <a:pt x="12265" y="13689"/>
                  </a:lnTo>
                  <a:lnTo>
                    <a:pt x="13980" y="14402"/>
                  </a:lnTo>
                  <a:lnTo>
                    <a:pt x="15720" y="15114"/>
                  </a:lnTo>
                  <a:lnTo>
                    <a:pt x="16564" y="15483"/>
                  </a:lnTo>
                  <a:lnTo>
                    <a:pt x="17408" y="15879"/>
                  </a:lnTo>
                  <a:lnTo>
                    <a:pt x="17698" y="15931"/>
                  </a:lnTo>
                  <a:lnTo>
                    <a:pt x="17725" y="15931"/>
                  </a:lnTo>
                  <a:lnTo>
                    <a:pt x="17487" y="15747"/>
                  </a:lnTo>
                  <a:lnTo>
                    <a:pt x="17461" y="15720"/>
                  </a:lnTo>
                  <a:lnTo>
                    <a:pt x="16907" y="15298"/>
                  </a:lnTo>
                  <a:lnTo>
                    <a:pt x="16380" y="14850"/>
                  </a:lnTo>
                  <a:lnTo>
                    <a:pt x="16090" y="14586"/>
                  </a:lnTo>
                  <a:lnTo>
                    <a:pt x="15457" y="13927"/>
                  </a:lnTo>
                  <a:lnTo>
                    <a:pt x="14824" y="13267"/>
                  </a:lnTo>
                  <a:lnTo>
                    <a:pt x="14217" y="12555"/>
                  </a:lnTo>
                  <a:lnTo>
                    <a:pt x="13637" y="11843"/>
                  </a:lnTo>
                  <a:lnTo>
                    <a:pt x="13083" y="11131"/>
                  </a:lnTo>
                  <a:lnTo>
                    <a:pt x="12529" y="10393"/>
                  </a:lnTo>
                  <a:lnTo>
                    <a:pt x="11448" y="8916"/>
                  </a:lnTo>
                  <a:lnTo>
                    <a:pt x="10366" y="7439"/>
                  </a:lnTo>
                  <a:lnTo>
                    <a:pt x="9786" y="6700"/>
                  </a:lnTo>
                  <a:lnTo>
                    <a:pt x="9206" y="5988"/>
                  </a:lnTo>
                  <a:lnTo>
                    <a:pt x="8625" y="5302"/>
                  </a:lnTo>
                  <a:lnTo>
                    <a:pt x="7992" y="4643"/>
                  </a:lnTo>
                  <a:lnTo>
                    <a:pt x="7359" y="3983"/>
                  </a:lnTo>
                  <a:lnTo>
                    <a:pt x="6674" y="3377"/>
                  </a:lnTo>
                  <a:lnTo>
                    <a:pt x="5935" y="2797"/>
                  </a:lnTo>
                  <a:lnTo>
                    <a:pt x="5170" y="2269"/>
                  </a:lnTo>
                  <a:lnTo>
                    <a:pt x="4353" y="1768"/>
                  </a:lnTo>
                  <a:lnTo>
                    <a:pt x="3535" y="1319"/>
                  </a:lnTo>
                  <a:lnTo>
                    <a:pt x="2717" y="924"/>
                  </a:lnTo>
                  <a:lnTo>
                    <a:pt x="1847" y="581"/>
                  </a:lnTo>
                  <a:lnTo>
                    <a:pt x="1003" y="264"/>
                  </a:lnTo>
                  <a:lnTo>
                    <a:pt x="106" y="27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145" name="Google Shape;1578;p70">
              <a:extLst>
                <a:ext uri="{FF2B5EF4-FFF2-40B4-BE49-F238E27FC236}">
                  <a16:creationId xmlns:a16="http://schemas.microsoft.com/office/drawing/2014/main" id="{64C1A95C-31AE-ECFD-5AD2-635D320A8F0E}"/>
                </a:ext>
              </a:extLst>
            </p:cNvPr>
            <p:cNvSpPr/>
            <p:nvPr/>
          </p:nvSpPr>
          <p:spPr>
            <a:xfrm>
              <a:off x="2187900" y="4775950"/>
              <a:ext cx="456975" cy="402250"/>
            </a:xfrm>
            <a:custGeom>
              <a:avLst/>
              <a:gdLst/>
              <a:ahLst/>
              <a:cxnLst/>
              <a:rect l="l" t="t" r="r" b="b"/>
              <a:pathLst>
                <a:path w="18279" h="16090" extrusionOk="0">
                  <a:moveTo>
                    <a:pt x="80" y="0"/>
                  </a:moveTo>
                  <a:lnTo>
                    <a:pt x="27" y="27"/>
                  </a:lnTo>
                  <a:lnTo>
                    <a:pt x="1" y="106"/>
                  </a:lnTo>
                  <a:lnTo>
                    <a:pt x="27" y="158"/>
                  </a:lnTo>
                  <a:lnTo>
                    <a:pt x="212" y="369"/>
                  </a:lnTo>
                  <a:lnTo>
                    <a:pt x="2269" y="2453"/>
                  </a:lnTo>
                  <a:lnTo>
                    <a:pt x="4353" y="4537"/>
                  </a:lnTo>
                  <a:lnTo>
                    <a:pt x="7491" y="7570"/>
                  </a:lnTo>
                  <a:lnTo>
                    <a:pt x="10630" y="10577"/>
                  </a:lnTo>
                  <a:lnTo>
                    <a:pt x="11764" y="11632"/>
                  </a:lnTo>
                  <a:lnTo>
                    <a:pt x="12872" y="12608"/>
                  </a:lnTo>
                  <a:lnTo>
                    <a:pt x="13426" y="13056"/>
                  </a:lnTo>
                  <a:lnTo>
                    <a:pt x="13980" y="13504"/>
                  </a:lnTo>
                  <a:lnTo>
                    <a:pt x="14560" y="13926"/>
                  </a:lnTo>
                  <a:lnTo>
                    <a:pt x="15167" y="14322"/>
                  </a:lnTo>
                  <a:lnTo>
                    <a:pt x="15720" y="14691"/>
                  </a:lnTo>
                  <a:lnTo>
                    <a:pt x="16301" y="15034"/>
                  </a:lnTo>
                  <a:lnTo>
                    <a:pt x="16934" y="15430"/>
                  </a:lnTo>
                  <a:lnTo>
                    <a:pt x="17593" y="15825"/>
                  </a:lnTo>
                  <a:lnTo>
                    <a:pt x="17619" y="15852"/>
                  </a:lnTo>
                  <a:lnTo>
                    <a:pt x="17883" y="16036"/>
                  </a:lnTo>
                  <a:lnTo>
                    <a:pt x="18279" y="16089"/>
                  </a:lnTo>
                  <a:lnTo>
                    <a:pt x="17910" y="15825"/>
                  </a:lnTo>
                  <a:lnTo>
                    <a:pt x="17540" y="15588"/>
                  </a:lnTo>
                  <a:lnTo>
                    <a:pt x="16775" y="15113"/>
                  </a:lnTo>
                  <a:lnTo>
                    <a:pt x="16512" y="14955"/>
                  </a:lnTo>
                  <a:lnTo>
                    <a:pt x="16380" y="14876"/>
                  </a:lnTo>
                  <a:lnTo>
                    <a:pt x="15826" y="14533"/>
                  </a:lnTo>
                  <a:lnTo>
                    <a:pt x="15246" y="14190"/>
                  </a:lnTo>
                  <a:lnTo>
                    <a:pt x="14665" y="13794"/>
                  </a:lnTo>
                  <a:lnTo>
                    <a:pt x="14085" y="13372"/>
                  </a:lnTo>
                  <a:lnTo>
                    <a:pt x="13531" y="12924"/>
                  </a:lnTo>
                  <a:lnTo>
                    <a:pt x="12977" y="12449"/>
                  </a:lnTo>
                  <a:lnTo>
                    <a:pt x="11870" y="11473"/>
                  </a:lnTo>
                  <a:lnTo>
                    <a:pt x="10762" y="10445"/>
                  </a:lnTo>
                  <a:lnTo>
                    <a:pt x="7491" y="7333"/>
                  </a:lnTo>
                  <a:lnTo>
                    <a:pt x="4247" y="4168"/>
                  </a:lnTo>
                  <a:lnTo>
                    <a:pt x="2243" y="2163"/>
                  </a:lnTo>
                  <a:lnTo>
                    <a:pt x="238" y="132"/>
                  </a:lnTo>
                  <a:lnTo>
                    <a:pt x="159" y="27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146" name="Google Shape;1579;p70">
              <a:extLst>
                <a:ext uri="{FF2B5EF4-FFF2-40B4-BE49-F238E27FC236}">
                  <a16:creationId xmlns:a16="http://schemas.microsoft.com/office/drawing/2014/main" id="{7A0910BB-62A8-94C9-D51B-4B51083BD0DC}"/>
                </a:ext>
              </a:extLst>
            </p:cNvPr>
            <p:cNvSpPr/>
            <p:nvPr/>
          </p:nvSpPr>
          <p:spPr>
            <a:xfrm>
              <a:off x="2408150" y="4725825"/>
              <a:ext cx="257175" cy="454350"/>
            </a:xfrm>
            <a:custGeom>
              <a:avLst/>
              <a:gdLst/>
              <a:ahLst/>
              <a:cxnLst/>
              <a:rect l="l" t="t" r="r" b="b"/>
              <a:pathLst>
                <a:path w="10287" h="18174" extrusionOk="0">
                  <a:moveTo>
                    <a:pt x="0" y="1"/>
                  </a:moveTo>
                  <a:lnTo>
                    <a:pt x="211" y="660"/>
                  </a:lnTo>
                  <a:lnTo>
                    <a:pt x="396" y="1319"/>
                  </a:lnTo>
                  <a:lnTo>
                    <a:pt x="528" y="1952"/>
                  </a:lnTo>
                  <a:lnTo>
                    <a:pt x="659" y="2585"/>
                  </a:lnTo>
                  <a:lnTo>
                    <a:pt x="844" y="3878"/>
                  </a:lnTo>
                  <a:lnTo>
                    <a:pt x="950" y="4537"/>
                  </a:lnTo>
                  <a:lnTo>
                    <a:pt x="1082" y="5223"/>
                  </a:lnTo>
                  <a:lnTo>
                    <a:pt x="1266" y="6120"/>
                  </a:lnTo>
                  <a:lnTo>
                    <a:pt x="1504" y="7017"/>
                  </a:lnTo>
                  <a:lnTo>
                    <a:pt x="1767" y="7913"/>
                  </a:lnTo>
                  <a:lnTo>
                    <a:pt x="2057" y="8784"/>
                  </a:lnTo>
                  <a:lnTo>
                    <a:pt x="2400" y="9628"/>
                  </a:lnTo>
                  <a:lnTo>
                    <a:pt x="2796" y="10472"/>
                  </a:lnTo>
                  <a:lnTo>
                    <a:pt x="3218" y="11289"/>
                  </a:lnTo>
                  <a:lnTo>
                    <a:pt x="3666" y="12081"/>
                  </a:lnTo>
                  <a:lnTo>
                    <a:pt x="4115" y="12766"/>
                  </a:lnTo>
                  <a:lnTo>
                    <a:pt x="4589" y="13426"/>
                  </a:lnTo>
                  <a:lnTo>
                    <a:pt x="5117" y="14085"/>
                  </a:lnTo>
                  <a:lnTo>
                    <a:pt x="5644" y="14718"/>
                  </a:lnTo>
                  <a:lnTo>
                    <a:pt x="6198" y="15351"/>
                  </a:lnTo>
                  <a:lnTo>
                    <a:pt x="6779" y="15958"/>
                  </a:lnTo>
                  <a:lnTo>
                    <a:pt x="7359" y="16538"/>
                  </a:lnTo>
                  <a:lnTo>
                    <a:pt x="7965" y="17118"/>
                  </a:lnTo>
                  <a:lnTo>
                    <a:pt x="8783" y="17830"/>
                  </a:lnTo>
                  <a:lnTo>
                    <a:pt x="8809" y="17857"/>
                  </a:lnTo>
                  <a:lnTo>
                    <a:pt x="9020" y="18041"/>
                  </a:lnTo>
                  <a:lnTo>
                    <a:pt x="9073" y="18041"/>
                  </a:lnTo>
                  <a:lnTo>
                    <a:pt x="9469" y="18094"/>
                  </a:lnTo>
                  <a:lnTo>
                    <a:pt x="9653" y="18120"/>
                  </a:lnTo>
                  <a:lnTo>
                    <a:pt x="9864" y="18147"/>
                  </a:lnTo>
                  <a:lnTo>
                    <a:pt x="10286" y="18173"/>
                  </a:lnTo>
                  <a:lnTo>
                    <a:pt x="10155" y="17830"/>
                  </a:lnTo>
                  <a:lnTo>
                    <a:pt x="10075" y="17461"/>
                  </a:lnTo>
                  <a:lnTo>
                    <a:pt x="9917" y="16723"/>
                  </a:lnTo>
                  <a:lnTo>
                    <a:pt x="9785" y="15958"/>
                  </a:lnTo>
                  <a:lnTo>
                    <a:pt x="9680" y="15219"/>
                  </a:lnTo>
                  <a:lnTo>
                    <a:pt x="9442" y="13716"/>
                  </a:lnTo>
                  <a:lnTo>
                    <a:pt x="9179" y="12212"/>
                  </a:lnTo>
                  <a:lnTo>
                    <a:pt x="9020" y="11474"/>
                  </a:lnTo>
                  <a:lnTo>
                    <a:pt x="8836" y="10735"/>
                  </a:lnTo>
                  <a:lnTo>
                    <a:pt x="8651" y="10023"/>
                  </a:lnTo>
                  <a:lnTo>
                    <a:pt x="8414" y="9285"/>
                  </a:lnTo>
                  <a:lnTo>
                    <a:pt x="8176" y="8573"/>
                  </a:lnTo>
                  <a:lnTo>
                    <a:pt x="7913" y="7861"/>
                  </a:lnTo>
                  <a:lnTo>
                    <a:pt x="7596" y="7175"/>
                  </a:lnTo>
                  <a:lnTo>
                    <a:pt x="7253" y="6489"/>
                  </a:lnTo>
                  <a:lnTo>
                    <a:pt x="6884" y="5830"/>
                  </a:lnTo>
                  <a:lnTo>
                    <a:pt x="6462" y="5197"/>
                  </a:lnTo>
                  <a:lnTo>
                    <a:pt x="6014" y="4590"/>
                  </a:lnTo>
                  <a:lnTo>
                    <a:pt x="5513" y="4010"/>
                  </a:lnTo>
                  <a:lnTo>
                    <a:pt x="4985" y="3456"/>
                  </a:lnTo>
                  <a:lnTo>
                    <a:pt x="4405" y="2928"/>
                  </a:lnTo>
                  <a:lnTo>
                    <a:pt x="3798" y="2454"/>
                  </a:lnTo>
                  <a:lnTo>
                    <a:pt x="3192" y="1979"/>
                  </a:lnTo>
                  <a:lnTo>
                    <a:pt x="2532" y="1557"/>
                  </a:lnTo>
                  <a:lnTo>
                    <a:pt x="1899" y="1135"/>
                  </a:lnTo>
                  <a:lnTo>
                    <a:pt x="554" y="317"/>
                  </a:lnTo>
                  <a:lnTo>
                    <a:pt x="132" y="80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147" name="Google Shape;1580;p70">
              <a:extLst>
                <a:ext uri="{FF2B5EF4-FFF2-40B4-BE49-F238E27FC236}">
                  <a16:creationId xmlns:a16="http://schemas.microsoft.com/office/drawing/2014/main" id="{623CC9C6-7D96-E562-57F0-339E514727B7}"/>
                </a:ext>
              </a:extLst>
            </p:cNvPr>
            <p:cNvSpPr/>
            <p:nvPr/>
          </p:nvSpPr>
          <p:spPr>
            <a:xfrm>
              <a:off x="2410125" y="4727150"/>
              <a:ext cx="244650" cy="452350"/>
            </a:xfrm>
            <a:custGeom>
              <a:avLst/>
              <a:gdLst/>
              <a:ahLst/>
              <a:cxnLst/>
              <a:rect l="l" t="t" r="r" b="b"/>
              <a:pathLst>
                <a:path w="9786" h="18094" extrusionOk="0">
                  <a:moveTo>
                    <a:pt x="106" y="0"/>
                  </a:moveTo>
                  <a:lnTo>
                    <a:pt x="53" y="27"/>
                  </a:lnTo>
                  <a:lnTo>
                    <a:pt x="27" y="53"/>
                  </a:lnTo>
                  <a:lnTo>
                    <a:pt x="0" y="106"/>
                  </a:lnTo>
                  <a:lnTo>
                    <a:pt x="53" y="185"/>
                  </a:lnTo>
                  <a:lnTo>
                    <a:pt x="238" y="317"/>
                  </a:lnTo>
                  <a:lnTo>
                    <a:pt x="422" y="475"/>
                  </a:lnTo>
                  <a:lnTo>
                    <a:pt x="765" y="818"/>
                  </a:lnTo>
                  <a:lnTo>
                    <a:pt x="1055" y="1214"/>
                  </a:lnTo>
                  <a:lnTo>
                    <a:pt x="1319" y="1583"/>
                  </a:lnTo>
                  <a:lnTo>
                    <a:pt x="1741" y="2216"/>
                  </a:lnTo>
                  <a:lnTo>
                    <a:pt x="2137" y="2823"/>
                  </a:lnTo>
                  <a:lnTo>
                    <a:pt x="2902" y="4089"/>
                  </a:lnTo>
                  <a:lnTo>
                    <a:pt x="3614" y="5407"/>
                  </a:lnTo>
                  <a:lnTo>
                    <a:pt x="4299" y="6726"/>
                  </a:lnTo>
                  <a:lnTo>
                    <a:pt x="4932" y="8045"/>
                  </a:lnTo>
                  <a:lnTo>
                    <a:pt x="5565" y="9390"/>
                  </a:lnTo>
                  <a:lnTo>
                    <a:pt x="6752" y="12080"/>
                  </a:lnTo>
                  <a:lnTo>
                    <a:pt x="8071" y="14955"/>
                  </a:lnTo>
                  <a:lnTo>
                    <a:pt x="8730" y="16406"/>
                  </a:lnTo>
                  <a:lnTo>
                    <a:pt x="9443" y="17830"/>
                  </a:lnTo>
                  <a:lnTo>
                    <a:pt x="9574" y="18067"/>
                  </a:lnTo>
                  <a:lnTo>
                    <a:pt x="9785" y="18094"/>
                  </a:lnTo>
                  <a:lnTo>
                    <a:pt x="9601" y="17751"/>
                  </a:lnTo>
                  <a:lnTo>
                    <a:pt x="8915" y="16327"/>
                  </a:lnTo>
                  <a:lnTo>
                    <a:pt x="8229" y="14876"/>
                  </a:lnTo>
                  <a:lnTo>
                    <a:pt x="6937" y="12001"/>
                  </a:lnTo>
                  <a:lnTo>
                    <a:pt x="5724" y="9311"/>
                  </a:lnTo>
                  <a:lnTo>
                    <a:pt x="5091" y="7966"/>
                  </a:lnTo>
                  <a:lnTo>
                    <a:pt x="4458" y="6621"/>
                  </a:lnTo>
                  <a:lnTo>
                    <a:pt x="3772" y="5302"/>
                  </a:lnTo>
                  <a:lnTo>
                    <a:pt x="3060" y="4009"/>
                  </a:lnTo>
                  <a:lnTo>
                    <a:pt x="2295" y="2743"/>
                  </a:lnTo>
                  <a:lnTo>
                    <a:pt x="1899" y="2110"/>
                  </a:lnTo>
                  <a:lnTo>
                    <a:pt x="1477" y="1477"/>
                  </a:lnTo>
                  <a:lnTo>
                    <a:pt x="1266" y="1161"/>
                  </a:lnTo>
                  <a:lnTo>
                    <a:pt x="1003" y="844"/>
                  </a:lnTo>
                  <a:lnTo>
                    <a:pt x="765" y="554"/>
                  </a:lnTo>
                  <a:lnTo>
                    <a:pt x="475" y="264"/>
                  </a:lnTo>
                  <a:lnTo>
                    <a:pt x="158" y="27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148" name="Google Shape;1581;p70">
              <a:extLst>
                <a:ext uri="{FF2B5EF4-FFF2-40B4-BE49-F238E27FC236}">
                  <a16:creationId xmlns:a16="http://schemas.microsoft.com/office/drawing/2014/main" id="{AAC91A9C-8E60-D220-10D4-C75FF14A53F4}"/>
                </a:ext>
              </a:extLst>
            </p:cNvPr>
            <p:cNvSpPr/>
            <p:nvPr/>
          </p:nvSpPr>
          <p:spPr>
            <a:xfrm>
              <a:off x="2291425" y="4466025"/>
              <a:ext cx="87075" cy="129925"/>
            </a:xfrm>
            <a:custGeom>
              <a:avLst/>
              <a:gdLst/>
              <a:ahLst/>
              <a:cxnLst/>
              <a:rect l="l" t="t" r="r" b="b"/>
              <a:pathLst>
                <a:path w="3483" h="5197" extrusionOk="0">
                  <a:moveTo>
                    <a:pt x="1372" y="1"/>
                  </a:moveTo>
                  <a:lnTo>
                    <a:pt x="1214" y="27"/>
                  </a:lnTo>
                  <a:lnTo>
                    <a:pt x="1161" y="27"/>
                  </a:lnTo>
                  <a:lnTo>
                    <a:pt x="1003" y="80"/>
                  </a:lnTo>
                  <a:lnTo>
                    <a:pt x="871" y="159"/>
                  </a:lnTo>
                  <a:lnTo>
                    <a:pt x="713" y="265"/>
                  </a:lnTo>
                  <a:lnTo>
                    <a:pt x="581" y="370"/>
                  </a:lnTo>
                  <a:lnTo>
                    <a:pt x="475" y="528"/>
                  </a:lnTo>
                  <a:lnTo>
                    <a:pt x="370" y="660"/>
                  </a:lnTo>
                  <a:lnTo>
                    <a:pt x="264" y="845"/>
                  </a:lnTo>
                  <a:lnTo>
                    <a:pt x="185" y="1030"/>
                  </a:lnTo>
                  <a:lnTo>
                    <a:pt x="133" y="1241"/>
                  </a:lnTo>
                  <a:lnTo>
                    <a:pt x="80" y="1452"/>
                  </a:lnTo>
                  <a:lnTo>
                    <a:pt x="27" y="1689"/>
                  </a:lnTo>
                  <a:lnTo>
                    <a:pt x="27" y="1900"/>
                  </a:lnTo>
                  <a:lnTo>
                    <a:pt x="1" y="2164"/>
                  </a:lnTo>
                  <a:lnTo>
                    <a:pt x="27" y="2401"/>
                  </a:lnTo>
                  <a:lnTo>
                    <a:pt x="53" y="2665"/>
                  </a:lnTo>
                  <a:lnTo>
                    <a:pt x="80" y="2929"/>
                  </a:lnTo>
                  <a:lnTo>
                    <a:pt x="106" y="2929"/>
                  </a:lnTo>
                  <a:lnTo>
                    <a:pt x="212" y="3403"/>
                  </a:lnTo>
                  <a:lnTo>
                    <a:pt x="396" y="3825"/>
                  </a:lnTo>
                  <a:lnTo>
                    <a:pt x="607" y="4195"/>
                  </a:lnTo>
                  <a:lnTo>
                    <a:pt x="845" y="4537"/>
                  </a:lnTo>
                  <a:lnTo>
                    <a:pt x="1108" y="4801"/>
                  </a:lnTo>
                  <a:lnTo>
                    <a:pt x="1240" y="4907"/>
                  </a:lnTo>
                  <a:lnTo>
                    <a:pt x="1399" y="5012"/>
                  </a:lnTo>
                  <a:lnTo>
                    <a:pt x="1530" y="5091"/>
                  </a:lnTo>
                  <a:lnTo>
                    <a:pt x="1689" y="5144"/>
                  </a:lnTo>
                  <a:lnTo>
                    <a:pt x="1847" y="5197"/>
                  </a:lnTo>
                  <a:lnTo>
                    <a:pt x="2137" y="5197"/>
                  </a:lnTo>
                  <a:lnTo>
                    <a:pt x="2269" y="5170"/>
                  </a:lnTo>
                  <a:lnTo>
                    <a:pt x="2454" y="5144"/>
                  </a:lnTo>
                  <a:lnTo>
                    <a:pt x="2612" y="5065"/>
                  </a:lnTo>
                  <a:lnTo>
                    <a:pt x="2744" y="4959"/>
                  </a:lnTo>
                  <a:lnTo>
                    <a:pt x="2876" y="4854"/>
                  </a:lnTo>
                  <a:lnTo>
                    <a:pt x="3007" y="4696"/>
                  </a:lnTo>
                  <a:lnTo>
                    <a:pt x="3113" y="4537"/>
                  </a:lnTo>
                  <a:lnTo>
                    <a:pt x="3192" y="4379"/>
                  </a:lnTo>
                  <a:lnTo>
                    <a:pt x="3298" y="4195"/>
                  </a:lnTo>
                  <a:lnTo>
                    <a:pt x="3350" y="3984"/>
                  </a:lnTo>
                  <a:lnTo>
                    <a:pt x="3403" y="3773"/>
                  </a:lnTo>
                  <a:lnTo>
                    <a:pt x="3456" y="3535"/>
                  </a:lnTo>
                  <a:lnTo>
                    <a:pt x="3482" y="3298"/>
                  </a:lnTo>
                  <a:lnTo>
                    <a:pt x="3482" y="3034"/>
                  </a:lnTo>
                  <a:lnTo>
                    <a:pt x="3456" y="2797"/>
                  </a:lnTo>
                  <a:lnTo>
                    <a:pt x="3429" y="2533"/>
                  </a:lnTo>
                  <a:lnTo>
                    <a:pt x="3403" y="2269"/>
                  </a:lnTo>
                  <a:lnTo>
                    <a:pt x="3324" y="1979"/>
                  </a:lnTo>
                  <a:lnTo>
                    <a:pt x="3166" y="1531"/>
                  </a:lnTo>
                  <a:lnTo>
                    <a:pt x="2955" y="1109"/>
                  </a:lnTo>
                  <a:lnTo>
                    <a:pt x="2717" y="739"/>
                  </a:lnTo>
                  <a:lnTo>
                    <a:pt x="2454" y="449"/>
                  </a:lnTo>
                  <a:lnTo>
                    <a:pt x="2295" y="317"/>
                  </a:lnTo>
                  <a:lnTo>
                    <a:pt x="2163" y="212"/>
                  </a:lnTo>
                  <a:lnTo>
                    <a:pt x="2005" y="133"/>
                  </a:lnTo>
                  <a:lnTo>
                    <a:pt x="1847" y="80"/>
                  </a:lnTo>
                  <a:lnTo>
                    <a:pt x="1689" y="27"/>
                  </a:lnTo>
                  <a:lnTo>
                    <a:pt x="1530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149" name="Google Shape;1582;p70">
              <a:extLst>
                <a:ext uri="{FF2B5EF4-FFF2-40B4-BE49-F238E27FC236}">
                  <a16:creationId xmlns:a16="http://schemas.microsoft.com/office/drawing/2014/main" id="{BCB3FAB3-808E-2DBA-025A-72C53F707F7C}"/>
                </a:ext>
              </a:extLst>
            </p:cNvPr>
            <p:cNvSpPr/>
            <p:nvPr/>
          </p:nvSpPr>
          <p:spPr>
            <a:xfrm>
              <a:off x="2283525" y="4466700"/>
              <a:ext cx="87050" cy="129925"/>
            </a:xfrm>
            <a:custGeom>
              <a:avLst/>
              <a:gdLst/>
              <a:ahLst/>
              <a:cxnLst/>
              <a:rect l="l" t="t" r="r" b="b"/>
              <a:pathLst>
                <a:path w="3482" h="5197" extrusionOk="0">
                  <a:moveTo>
                    <a:pt x="1345" y="0"/>
                  </a:moveTo>
                  <a:lnTo>
                    <a:pt x="1213" y="27"/>
                  </a:lnTo>
                  <a:lnTo>
                    <a:pt x="1029" y="79"/>
                  </a:lnTo>
                  <a:lnTo>
                    <a:pt x="871" y="132"/>
                  </a:lnTo>
                  <a:lnTo>
                    <a:pt x="739" y="238"/>
                  </a:lnTo>
                  <a:lnTo>
                    <a:pt x="607" y="343"/>
                  </a:lnTo>
                  <a:lnTo>
                    <a:pt x="475" y="501"/>
                  </a:lnTo>
                  <a:lnTo>
                    <a:pt x="369" y="660"/>
                  </a:lnTo>
                  <a:lnTo>
                    <a:pt x="290" y="818"/>
                  </a:lnTo>
                  <a:lnTo>
                    <a:pt x="185" y="1003"/>
                  </a:lnTo>
                  <a:lnTo>
                    <a:pt x="132" y="1214"/>
                  </a:lnTo>
                  <a:lnTo>
                    <a:pt x="79" y="1425"/>
                  </a:lnTo>
                  <a:lnTo>
                    <a:pt x="27" y="1662"/>
                  </a:lnTo>
                  <a:lnTo>
                    <a:pt x="0" y="1899"/>
                  </a:lnTo>
                  <a:lnTo>
                    <a:pt x="0" y="2137"/>
                  </a:lnTo>
                  <a:lnTo>
                    <a:pt x="0" y="2400"/>
                  </a:lnTo>
                  <a:lnTo>
                    <a:pt x="27" y="2664"/>
                  </a:lnTo>
                  <a:lnTo>
                    <a:pt x="79" y="2928"/>
                  </a:lnTo>
                  <a:lnTo>
                    <a:pt x="79" y="2954"/>
                  </a:lnTo>
                  <a:lnTo>
                    <a:pt x="158" y="3218"/>
                  </a:lnTo>
                  <a:lnTo>
                    <a:pt x="238" y="3455"/>
                  </a:lnTo>
                  <a:lnTo>
                    <a:pt x="317" y="3693"/>
                  </a:lnTo>
                  <a:lnTo>
                    <a:pt x="422" y="3930"/>
                  </a:lnTo>
                  <a:lnTo>
                    <a:pt x="528" y="4141"/>
                  </a:lnTo>
                  <a:lnTo>
                    <a:pt x="660" y="4326"/>
                  </a:lnTo>
                  <a:lnTo>
                    <a:pt x="791" y="4510"/>
                  </a:lnTo>
                  <a:lnTo>
                    <a:pt x="950" y="4669"/>
                  </a:lnTo>
                  <a:lnTo>
                    <a:pt x="1108" y="4827"/>
                  </a:lnTo>
                  <a:lnTo>
                    <a:pt x="1266" y="4932"/>
                  </a:lnTo>
                  <a:lnTo>
                    <a:pt x="1424" y="5038"/>
                  </a:lnTo>
                  <a:lnTo>
                    <a:pt x="1583" y="5117"/>
                  </a:lnTo>
                  <a:lnTo>
                    <a:pt x="1767" y="5170"/>
                  </a:lnTo>
                  <a:lnTo>
                    <a:pt x="1926" y="5196"/>
                  </a:lnTo>
                  <a:lnTo>
                    <a:pt x="2268" y="5196"/>
                  </a:lnTo>
                  <a:lnTo>
                    <a:pt x="2321" y="5170"/>
                  </a:lnTo>
                  <a:lnTo>
                    <a:pt x="2479" y="5117"/>
                  </a:lnTo>
                  <a:lnTo>
                    <a:pt x="2611" y="5038"/>
                  </a:lnTo>
                  <a:lnTo>
                    <a:pt x="2770" y="4959"/>
                  </a:lnTo>
                  <a:lnTo>
                    <a:pt x="2901" y="4827"/>
                  </a:lnTo>
                  <a:lnTo>
                    <a:pt x="3007" y="4695"/>
                  </a:lnTo>
                  <a:lnTo>
                    <a:pt x="3112" y="4537"/>
                  </a:lnTo>
                  <a:lnTo>
                    <a:pt x="3218" y="4352"/>
                  </a:lnTo>
                  <a:lnTo>
                    <a:pt x="3297" y="4168"/>
                  </a:lnTo>
                  <a:lnTo>
                    <a:pt x="3350" y="3957"/>
                  </a:lnTo>
                  <a:lnTo>
                    <a:pt x="3403" y="3746"/>
                  </a:lnTo>
                  <a:lnTo>
                    <a:pt x="3455" y="3508"/>
                  </a:lnTo>
                  <a:lnTo>
                    <a:pt x="3455" y="3271"/>
                  </a:lnTo>
                  <a:lnTo>
                    <a:pt x="3482" y="3033"/>
                  </a:lnTo>
                  <a:lnTo>
                    <a:pt x="3455" y="2796"/>
                  </a:lnTo>
                  <a:lnTo>
                    <a:pt x="3429" y="2532"/>
                  </a:lnTo>
                  <a:lnTo>
                    <a:pt x="3376" y="2269"/>
                  </a:lnTo>
                  <a:lnTo>
                    <a:pt x="3350" y="2110"/>
                  </a:lnTo>
                  <a:lnTo>
                    <a:pt x="3218" y="1688"/>
                  </a:lnTo>
                  <a:lnTo>
                    <a:pt x="3033" y="1293"/>
                  </a:lnTo>
                  <a:lnTo>
                    <a:pt x="2849" y="923"/>
                  </a:lnTo>
                  <a:lnTo>
                    <a:pt x="2611" y="633"/>
                  </a:lnTo>
                  <a:lnTo>
                    <a:pt x="2348" y="369"/>
                  </a:lnTo>
                  <a:lnTo>
                    <a:pt x="2057" y="185"/>
                  </a:lnTo>
                  <a:lnTo>
                    <a:pt x="1926" y="106"/>
                  </a:lnTo>
                  <a:lnTo>
                    <a:pt x="1767" y="53"/>
                  </a:lnTo>
                  <a:lnTo>
                    <a:pt x="1635" y="27"/>
                  </a:lnTo>
                  <a:lnTo>
                    <a:pt x="1477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150" name="Google Shape;1583;p70">
              <a:extLst>
                <a:ext uri="{FF2B5EF4-FFF2-40B4-BE49-F238E27FC236}">
                  <a16:creationId xmlns:a16="http://schemas.microsoft.com/office/drawing/2014/main" id="{8B3B5F93-C47B-7F4D-A3F6-EDF2B3BC1A18}"/>
                </a:ext>
              </a:extLst>
            </p:cNvPr>
            <p:cNvSpPr/>
            <p:nvPr/>
          </p:nvSpPr>
          <p:spPr>
            <a:xfrm>
              <a:off x="2283525" y="4466700"/>
              <a:ext cx="83750" cy="73200"/>
            </a:xfrm>
            <a:custGeom>
              <a:avLst/>
              <a:gdLst/>
              <a:ahLst/>
              <a:cxnLst/>
              <a:rect l="l" t="t" r="r" b="b"/>
              <a:pathLst>
                <a:path w="3350" h="2928" extrusionOk="0">
                  <a:moveTo>
                    <a:pt x="1345" y="0"/>
                  </a:moveTo>
                  <a:lnTo>
                    <a:pt x="1213" y="27"/>
                  </a:lnTo>
                  <a:lnTo>
                    <a:pt x="1029" y="79"/>
                  </a:lnTo>
                  <a:lnTo>
                    <a:pt x="871" y="132"/>
                  </a:lnTo>
                  <a:lnTo>
                    <a:pt x="739" y="238"/>
                  </a:lnTo>
                  <a:lnTo>
                    <a:pt x="607" y="343"/>
                  </a:lnTo>
                  <a:lnTo>
                    <a:pt x="475" y="501"/>
                  </a:lnTo>
                  <a:lnTo>
                    <a:pt x="369" y="660"/>
                  </a:lnTo>
                  <a:lnTo>
                    <a:pt x="290" y="818"/>
                  </a:lnTo>
                  <a:lnTo>
                    <a:pt x="185" y="1003"/>
                  </a:lnTo>
                  <a:lnTo>
                    <a:pt x="132" y="1214"/>
                  </a:lnTo>
                  <a:lnTo>
                    <a:pt x="79" y="1425"/>
                  </a:lnTo>
                  <a:lnTo>
                    <a:pt x="27" y="1662"/>
                  </a:lnTo>
                  <a:lnTo>
                    <a:pt x="0" y="1899"/>
                  </a:lnTo>
                  <a:lnTo>
                    <a:pt x="0" y="2137"/>
                  </a:lnTo>
                  <a:lnTo>
                    <a:pt x="0" y="2400"/>
                  </a:lnTo>
                  <a:lnTo>
                    <a:pt x="27" y="2664"/>
                  </a:lnTo>
                  <a:lnTo>
                    <a:pt x="79" y="2928"/>
                  </a:lnTo>
                  <a:lnTo>
                    <a:pt x="396" y="2902"/>
                  </a:lnTo>
                  <a:lnTo>
                    <a:pt x="950" y="2822"/>
                  </a:lnTo>
                  <a:lnTo>
                    <a:pt x="1477" y="2717"/>
                  </a:lnTo>
                  <a:lnTo>
                    <a:pt x="2005" y="2585"/>
                  </a:lnTo>
                  <a:lnTo>
                    <a:pt x="2506" y="2427"/>
                  </a:lnTo>
                  <a:lnTo>
                    <a:pt x="2928" y="2295"/>
                  </a:lnTo>
                  <a:lnTo>
                    <a:pt x="3350" y="2110"/>
                  </a:lnTo>
                  <a:lnTo>
                    <a:pt x="3218" y="1688"/>
                  </a:lnTo>
                  <a:lnTo>
                    <a:pt x="3033" y="1293"/>
                  </a:lnTo>
                  <a:lnTo>
                    <a:pt x="2849" y="923"/>
                  </a:lnTo>
                  <a:lnTo>
                    <a:pt x="2611" y="633"/>
                  </a:lnTo>
                  <a:lnTo>
                    <a:pt x="2348" y="369"/>
                  </a:lnTo>
                  <a:lnTo>
                    <a:pt x="2057" y="185"/>
                  </a:lnTo>
                  <a:lnTo>
                    <a:pt x="1926" y="106"/>
                  </a:lnTo>
                  <a:lnTo>
                    <a:pt x="1767" y="53"/>
                  </a:lnTo>
                  <a:lnTo>
                    <a:pt x="1635" y="27"/>
                  </a:lnTo>
                  <a:lnTo>
                    <a:pt x="1477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151" name="Google Shape;1584;p70">
              <a:extLst>
                <a:ext uri="{FF2B5EF4-FFF2-40B4-BE49-F238E27FC236}">
                  <a16:creationId xmlns:a16="http://schemas.microsoft.com/office/drawing/2014/main" id="{88028430-1A45-1116-F6E5-D31CF5B961EA}"/>
                </a:ext>
              </a:extLst>
            </p:cNvPr>
            <p:cNvSpPr/>
            <p:nvPr/>
          </p:nvSpPr>
          <p:spPr>
            <a:xfrm>
              <a:off x="2392325" y="4541875"/>
              <a:ext cx="131900" cy="84425"/>
            </a:xfrm>
            <a:custGeom>
              <a:avLst/>
              <a:gdLst/>
              <a:ahLst/>
              <a:cxnLst/>
              <a:rect l="l" t="t" r="r" b="b"/>
              <a:pathLst>
                <a:path w="5276" h="3377" extrusionOk="0">
                  <a:moveTo>
                    <a:pt x="2506" y="0"/>
                  </a:moveTo>
                  <a:lnTo>
                    <a:pt x="2479" y="26"/>
                  </a:lnTo>
                  <a:lnTo>
                    <a:pt x="2005" y="79"/>
                  </a:lnTo>
                  <a:lnTo>
                    <a:pt x="1556" y="211"/>
                  </a:lnTo>
                  <a:lnTo>
                    <a:pt x="1161" y="369"/>
                  </a:lnTo>
                  <a:lnTo>
                    <a:pt x="818" y="580"/>
                  </a:lnTo>
                  <a:lnTo>
                    <a:pt x="501" y="818"/>
                  </a:lnTo>
                  <a:lnTo>
                    <a:pt x="396" y="950"/>
                  </a:lnTo>
                  <a:lnTo>
                    <a:pt x="290" y="1081"/>
                  </a:lnTo>
                  <a:lnTo>
                    <a:pt x="185" y="1213"/>
                  </a:lnTo>
                  <a:lnTo>
                    <a:pt x="106" y="1372"/>
                  </a:lnTo>
                  <a:lnTo>
                    <a:pt x="53" y="1503"/>
                  </a:lnTo>
                  <a:lnTo>
                    <a:pt x="26" y="1662"/>
                  </a:lnTo>
                  <a:lnTo>
                    <a:pt x="0" y="1794"/>
                  </a:lnTo>
                  <a:lnTo>
                    <a:pt x="26" y="1952"/>
                  </a:lnTo>
                  <a:lnTo>
                    <a:pt x="53" y="2110"/>
                  </a:lnTo>
                  <a:lnTo>
                    <a:pt x="106" y="2268"/>
                  </a:lnTo>
                  <a:lnTo>
                    <a:pt x="185" y="2427"/>
                  </a:lnTo>
                  <a:lnTo>
                    <a:pt x="290" y="2585"/>
                  </a:lnTo>
                  <a:lnTo>
                    <a:pt x="422" y="2717"/>
                  </a:lnTo>
                  <a:lnTo>
                    <a:pt x="554" y="2849"/>
                  </a:lnTo>
                  <a:lnTo>
                    <a:pt x="712" y="2954"/>
                  </a:lnTo>
                  <a:lnTo>
                    <a:pt x="897" y="3060"/>
                  </a:lnTo>
                  <a:lnTo>
                    <a:pt x="1108" y="3139"/>
                  </a:lnTo>
                  <a:lnTo>
                    <a:pt x="1319" y="3218"/>
                  </a:lnTo>
                  <a:lnTo>
                    <a:pt x="1530" y="3297"/>
                  </a:lnTo>
                  <a:lnTo>
                    <a:pt x="1767" y="3323"/>
                  </a:lnTo>
                  <a:lnTo>
                    <a:pt x="2005" y="3376"/>
                  </a:lnTo>
                  <a:lnTo>
                    <a:pt x="2796" y="3376"/>
                  </a:lnTo>
                  <a:lnTo>
                    <a:pt x="3086" y="3323"/>
                  </a:lnTo>
                  <a:lnTo>
                    <a:pt x="3561" y="3218"/>
                  </a:lnTo>
                  <a:lnTo>
                    <a:pt x="3983" y="3060"/>
                  </a:lnTo>
                  <a:lnTo>
                    <a:pt x="4378" y="2849"/>
                  </a:lnTo>
                  <a:lnTo>
                    <a:pt x="4695" y="2611"/>
                  </a:lnTo>
                  <a:lnTo>
                    <a:pt x="4827" y="2479"/>
                  </a:lnTo>
                  <a:lnTo>
                    <a:pt x="4959" y="2347"/>
                  </a:lnTo>
                  <a:lnTo>
                    <a:pt x="5064" y="2216"/>
                  </a:lnTo>
                  <a:lnTo>
                    <a:pt x="5143" y="2057"/>
                  </a:lnTo>
                  <a:lnTo>
                    <a:pt x="5196" y="1899"/>
                  </a:lnTo>
                  <a:lnTo>
                    <a:pt x="5249" y="1741"/>
                  </a:lnTo>
                  <a:lnTo>
                    <a:pt x="5275" y="1583"/>
                  </a:lnTo>
                  <a:lnTo>
                    <a:pt x="5275" y="1424"/>
                  </a:lnTo>
                  <a:lnTo>
                    <a:pt x="5249" y="1398"/>
                  </a:lnTo>
                  <a:lnTo>
                    <a:pt x="5222" y="1213"/>
                  </a:lnTo>
                  <a:lnTo>
                    <a:pt x="5170" y="1055"/>
                  </a:lnTo>
                  <a:lnTo>
                    <a:pt x="5064" y="923"/>
                  </a:lnTo>
                  <a:lnTo>
                    <a:pt x="4985" y="765"/>
                  </a:lnTo>
                  <a:lnTo>
                    <a:pt x="4853" y="633"/>
                  </a:lnTo>
                  <a:lnTo>
                    <a:pt x="4695" y="528"/>
                  </a:lnTo>
                  <a:lnTo>
                    <a:pt x="4537" y="422"/>
                  </a:lnTo>
                  <a:lnTo>
                    <a:pt x="4352" y="317"/>
                  </a:lnTo>
                  <a:lnTo>
                    <a:pt x="4167" y="237"/>
                  </a:lnTo>
                  <a:lnTo>
                    <a:pt x="3956" y="158"/>
                  </a:lnTo>
                  <a:lnTo>
                    <a:pt x="3745" y="79"/>
                  </a:lnTo>
                  <a:lnTo>
                    <a:pt x="3508" y="53"/>
                  </a:lnTo>
                  <a:lnTo>
                    <a:pt x="3271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152" name="Google Shape;1585;p70">
              <a:extLst>
                <a:ext uri="{FF2B5EF4-FFF2-40B4-BE49-F238E27FC236}">
                  <a16:creationId xmlns:a16="http://schemas.microsoft.com/office/drawing/2014/main" id="{5D1BC89C-611D-B425-5C83-CBDB3CBAC2BF}"/>
                </a:ext>
              </a:extLst>
            </p:cNvPr>
            <p:cNvSpPr/>
            <p:nvPr/>
          </p:nvSpPr>
          <p:spPr>
            <a:xfrm>
              <a:off x="2392975" y="4533950"/>
              <a:ext cx="131250" cy="84425"/>
            </a:xfrm>
            <a:custGeom>
              <a:avLst/>
              <a:gdLst/>
              <a:ahLst/>
              <a:cxnLst/>
              <a:rect l="l" t="t" r="r" b="b"/>
              <a:pathLst>
                <a:path w="5250" h="3377" extrusionOk="0">
                  <a:moveTo>
                    <a:pt x="2453" y="1"/>
                  </a:moveTo>
                  <a:lnTo>
                    <a:pt x="2190" y="53"/>
                  </a:lnTo>
                  <a:lnTo>
                    <a:pt x="1926" y="80"/>
                  </a:lnTo>
                  <a:lnTo>
                    <a:pt x="1689" y="159"/>
                  </a:lnTo>
                  <a:lnTo>
                    <a:pt x="1451" y="238"/>
                  </a:lnTo>
                  <a:lnTo>
                    <a:pt x="1214" y="343"/>
                  </a:lnTo>
                  <a:lnTo>
                    <a:pt x="1003" y="449"/>
                  </a:lnTo>
                  <a:lnTo>
                    <a:pt x="818" y="554"/>
                  </a:lnTo>
                  <a:lnTo>
                    <a:pt x="633" y="686"/>
                  </a:lnTo>
                  <a:lnTo>
                    <a:pt x="475" y="818"/>
                  </a:lnTo>
                  <a:lnTo>
                    <a:pt x="343" y="950"/>
                  </a:lnTo>
                  <a:lnTo>
                    <a:pt x="238" y="1108"/>
                  </a:lnTo>
                  <a:lnTo>
                    <a:pt x="132" y="1267"/>
                  </a:lnTo>
                  <a:lnTo>
                    <a:pt x="53" y="1425"/>
                  </a:lnTo>
                  <a:lnTo>
                    <a:pt x="0" y="1609"/>
                  </a:lnTo>
                  <a:lnTo>
                    <a:pt x="0" y="1768"/>
                  </a:lnTo>
                  <a:lnTo>
                    <a:pt x="0" y="1952"/>
                  </a:lnTo>
                  <a:lnTo>
                    <a:pt x="0" y="1979"/>
                  </a:lnTo>
                  <a:lnTo>
                    <a:pt x="27" y="2137"/>
                  </a:lnTo>
                  <a:lnTo>
                    <a:pt x="106" y="2295"/>
                  </a:lnTo>
                  <a:lnTo>
                    <a:pt x="185" y="2453"/>
                  </a:lnTo>
                  <a:lnTo>
                    <a:pt x="291" y="2585"/>
                  </a:lnTo>
                  <a:lnTo>
                    <a:pt x="422" y="2717"/>
                  </a:lnTo>
                  <a:lnTo>
                    <a:pt x="554" y="2849"/>
                  </a:lnTo>
                  <a:lnTo>
                    <a:pt x="713" y="2955"/>
                  </a:lnTo>
                  <a:lnTo>
                    <a:pt x="897" y="3060"/>
                  </a:lnTo>
                  <a:lnTo>
                    <a:pt x="1108" y="3139"/>
                  </a:lnTo>
                  <a:lnTo>
                    <a:pt x="1319" y="3218"/>
                  </a:lnTo>
                  <a:lnTo>
                    <a:pt x="1530" y="3271"/>
                  </a:lnTo>
                  <a:lnTo>
                    <a:pt x="1768" y="3324"/>
                  </a:lnTo>
                  <a:lnTo>
                    <a:pt x="2005" y="3350"/>
                  </a:lnTo>
                  <a:lnTo>
                    <a:pt x="2269" y="3377"/>
                  </a:lnTo>
                  <a:lnTo>
                    <a:pt x="2506" y="3377"/>
                  </a:lnTo>
                  <a:lnTo>
                    <a:pt x="2770" y="3350"/>
                  </a:lnTo>
                  <a:lnTo>
                    <a:pt x="2928" y="3350"/>
                  </a:lnTo>
                  <a:lnTo>
                    <a:pt x="3377" y="3245"/>
                  </a:lnTo>
                  <a:lnTo>
                    <a:pt x="3799" y="3113"/>
                  </a:lnTo>
                  <a:lnTo>
                    <a:pt x="4168" y="2955"/>
                  </a:lnTo>
                  <a:lnTo>
                    <a:pt x="4484" y="2744"/>
                  </a:lnTo>
                  <a:lnTo>
                    <a:pt x="4774" y="2533"/>
                  </a:lnTo>
                  <a:lnTo>
                    <a:pt x="4985" y="2269"/>
                  </a:lnTo>
                  <a:lnTo>
                    <a:pt x="5091" y="2137"/>
                  </a:lnTo>
                  <a:lnTo>
                    <a:pt x="5144" y="2005"/>
                  </a:lnTo>
                  <a:lnTo>
                    <a:pt x="5196" y="1847"/>
                  </a:lnTo>
                  <a:lnTo>
                    <a:pt x="5223" y="1715"/>
                  </a:lnTo>
                  <a:lnTo>
                    <a:pt x="5249" y="1557"/>
                  </a:lnTo>
                  <a:lnTo>
                    <a:pt x="5249" y="1425"/>
                  </a:lnTo>
                  <a:lnTo>
                    <a:pt x="5196" y="1267"/>
                  </a:lnTo>
                  <a:lnTo>
                    <a:pt x="5144" y="1082"/>
                  </a:lnTo>
                  <a:lnTo>
                    <a:pt x="5065" y="950"/>
                  </a:lnTo>
                  <a:lnTo>
                    <a:pt x="4959" y="792"/>
                  </a:lnTo>
                  <a:lnTo>
                    <a:pt x="4854" y="660"/>
                  </a:lnTo>
                  <a:lnTo>
                    <a:pt x="4695" y="528"/>
                  </a:lnTo>
                  <a:lnTo>
                    <a:pt x="4537" y="423"/>
                  </a:lnTo>
                  <a:lnTo>
                    <a:pt x="4352" y="317"/>
                  </a:lnTo>
                  <a:lnTo>
                    <a:pt x="4168" y="238"/>
                  </a:lnTo>
                  <a:lnTo>
                    <a:pt x="3957" y="159"/>
                  </a:lnTo>
                  <a:lnTo>
                    <a:pt x="3746" y="80"/>
                  </a:lnTo>
                  <a:lnTo>
                    <a:pt x="3508" y="53"/>
                  </a:lnTo>
                  <a:lnTo>
                    <a:pt x="3271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153" name="Google Shape;1586;p70">
              <a:extLst>
                <a:ext uri="{FF2B5EF4-FFF2-40B4-BE49-F238E27FC236}">
                  <a16:creationId xmlns:a16="http://schemas.microsoft.com/office/drawing/2014/main" id="{41FE7A0E-8D1A-CEC0-4FB2-D9AC449E2024}"/>
                </a:ext>
              </a:extLst>
            </p:cNvPr>
            <p:cNvSpPr/>
            <p:nvPr/>
          </p:nvSpPr>
          <p:spPr>
            <a:xfrm>
              <a:off x="2454950" y="4533950"/>
              <a:ext cx="69275" cy="83775"/>
            </a:xfrm>
            <a:custGeom>
              <a:avLst/>
              <a:gdLst/>
              <a:ahLst/>
              <a:cxnLst/>
              <a:rect l="l" t="t" r="r" b="b"/>
              <a:pathLst>
                <a:path w="2771" h="3351" extrusionOk="0">
                  <a:moveTo>
                    <a:pt x="1" y="1"/>
                  </a:moveTo>
                  <a:lnTo>
                    <a:pt x="1" y="317"/>
                  </a:lnTo>
                  <a:lnTo>
                    <a:pt x="1" y="871"/>
                  </a:lnTo>
                  <a:lnTo>
                    <a:pt x="54" y="1398"/>
                  </a:lnTo>
                  <a:lnTo>
                    <a:pt x="133" y="1952"/>
                  </a:lnTo>
                  <a:lnTo>
                    <a:pt x="238" y="2480"/>
                  </a:lnTo>
                  <a:lnTo>
                    <a:pt x="317" y="2902"/>
                  </a:lnTo>
                  <a:lnTo>
                    <a:pt x="449" y="3350"/>
                  </a:lnTo>
                  <a:lnTo>
                    <a:pt x="898" y="3245"/>
                  </a:lnTo>
                  <a:lnTo>
                    <a:pt x="1320" y="3113"/>
                  </a:lnTo>
                  <a:lnTo>
                    <a:pt x="1689" y="2955"/>
                  </a:lnTo>
                  <a:lnTo>
                    <a:pt x="2005" y="2744"/>
                  </a:lnTo>
                  <a:lnTo>
                    <a:pt x="2295" y="2533"/>
                  </a:lnTo>
                  <a:lnTo>
                    <a:pt x="2506" y="2269"/>
                  </a:lnTo>
                  <a:lnTo>
                    <a:pt x="2612" y="2137"/>
                  </a:lnTo>
                  <a:lnTo>
                    <a:pt x="2665" y="2005"/>
                  </a:lnTo>
                  <a:lnTo>
                    <a:pt x="2717" y="1847"/>
                  </a:lnTo>
                  <a:lnTo>
                    <a:pt x="2744" y="1715"/>
                  </a:lnTo>
                  <a:lnTo>
                    <a:pt x="2770" y="1557"/>
                  </a:lnTo>
                  <a:lnTo>
                    <a:pt x="2770" y="1425"/>
                  </a:lnTo>
                  <a:lnTo>
                    <a:pt x="2717" y="1267"/>
                  </a:lnTo>
                  <a:lnTo>
                    <a:pt x="2665" y="1082"/>
                  </a:lnTo>
                  <a:lnTo>
                    <a:pt x="2586" y="950"/>
                  </a:lnTo>
                  <a:lnTo>
                    <a:pt x="2480" y="792"/>
                  </a:lnTo>
                  <a:lnTo>
                    <a:pt x="2375" y="660"/>
                  </a:lnTo>
                  <a:lnTo>
                    <a:pt x="2216" y="528"/>
                  </a:lnTo>
                  <a:lnTo>
                    <a:pt x="2058" y="423"/>
                  </a:lnTo>
                  <a:lnTo>
                    <a:pt x="1873" y="317"/>
                  </a:lnTo>
                  <a:lnTo>
                    <a:pt x="1689" y="238"/>
                  </a:lnTo>
                  <a:lnTo>
                    <a:pt x="1478" y="159"/>
                  </a:lnTo>
                  <a:lnTo>
                    <a:pt x="1267" y="80"/>
                  </a:lnTo>
                  <a:lnTo>
                    <a:pt x="1029" y="53"/>
                  </a:lnTo>
                  <a:lnTo>
                    <a:pt x="792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154" name="Google Shape;1587;p70">
              <a:extLst>
                <a:ext uri="{FF2B5EF4-FFF2-40B4-BE49-F238E27FC236}">
                  <a16:creationId xmlns:a16="http://schemas.microsoft.com/office/drawing/2014/main" id="{EB471E97-CA60-C489-FE3A-ACBB0A52DE49}"/>
                </a:ext>
              </a:extLst>
            </p:cNvPr>
            <p:cNvSpPr/>
            <p:nvPr/>
          </p:nvSpPr>
          <p:spPr>
            <a:xfrm>
              <a:off x="2404850" y="4388875"/>
              <a:ext cx="89025" cy="128625"/>
            </a:xfrm>
            <a:custGeom>
              <a:avLst/>
              <a:gdLst/>
              <a:ahLst/>
              <a:cxnLst/>
              <a:rect l="l" t="t" r="r" b="b"/>
              <a:pathLst>
                <a:path w="3561" h="5145" extrusionOk="0">
                  <a:moveTo>
                    <a:pt x="2163" y="1"/>
                  </a:moveTo>
                  <a:lnTo>
                    <a:pt x="2005" y="27"/>
                  </a:lnTo>
                  <a:lnTo>
                    <a:pt x="1820" y="80"/>
                  </a:lnTo>
                  <a:lnTo>
                    <a:pt x="1662" y="133"/>
                  </a:lnTo>
                  <a:lnTo>
                    <a:pt x="1504" y="212"/>
                  </a:lnTo>
                  <a:lnTo>
                    <a:pt x="1319" y="344"/>
                  </a:lnTo>
                  <a:lnTo>
                    <a:pt x="1161" y="449"/>
                  </a:lnTo>
                  <a:lnTo>
                    <a:pt x="1003" y="608"/>
                  </a:lnTo>
                  <a:lnTo>
                    <a:pt x="871" y="766"/>
                  </a:lnTo>
                  <a:lnTo>
                    <a:pt x="712" y="950"/>
                  </a:lnTo>
                  <a:lnTo>
                    <a:pt x="580" y="1135"/>
                  </a:lnTo>
                  <a:lnTo>
                    <a:pt x="475" y="1346"/>
                  </a:lnTo>
                  <a:lnTo>
                    <a:pt x="343" y="1583"/>
                  </a:lnTo>
                  <a:lnTo>
                    <a:pt x="264" y="1821"/>
                  </a:lnTo>
                  <a:lnTo>
                    <a:pt x="158" y="2058"/>
                  </a:lnTo>
                  <a:lnTo>
                    <a:pt x="158" y="2085"/>
                  </a:lnTo>
                  <a:lnTo>
                    <a:pt x="53" y="2533"/>
                  </a:lnTo>
                  <a:lnTo>
                    <a:pt x="0" y="3008"/>
                  </a:lnTo>
                  <a:lnTo>
                    <a:pt x="0" y="3430"/>
                  </a:lnTo>
                  <a:lnTo>
                    <a:pt x="53" y="3825"/>
                  </a:lnTo>
                  <a:lnTo>
                    <a:pt x="132" y="4195"/>
                  </a:lnTo>
                  <a:lnTo>
                    <a:pt x="211" y="4353"/>
                  </a:lnTo>
                  <a:lnTo>
                    <a:pt x="290" y="4511"/>
                  </a:lnTo>
                  <a:lnTo>
                    <a:pt x="396" y="4669"/>
                  </a:lnTo>
                  <a:lnTo>
                    <a:pt x="501" y="4775"/>
                  </a:lnTo>
                  <a:lnTo>
                    <a:pt x="607" y="4880"/>
                  </a:lnTo>
                  <a:lnTo>
                    <a:pt x="739" y="4986"/>
                  </a:lnTo>
                  <a:lnTo>
                    <a:pt x="871" y="5039"/>
                  </a:lnTo>
                  <a:lnTo>
                    <a:pt x="1003" y="5091"/>
                  </a:lnTo>
                  <a:lnTo>
                    <a:pt x="1161" y="5144"/>
                  </a:lnTo>
                  <a:lnTo>
                    <a:pt x="1345" y="5144"/>
                  </a:lnTo>
                  <a:lnTo>
                    <a:pt x="1504" y="5118"/>
                  </a:lnTo>
                  <a:lnTo>
                    <a:pt x="1688" y="5091"/>
                  </a:lnTo>
                  <a:lnTo>
                    <a:pt x="1847" y="5039"/>
                  </a:lnTo>
                  <a:lnTo>
                    <a:pt x="2031" y="4933"/>
                  </a:lnTo>
                  <a:lnTo>
                    <a:pt x="2189" y="4828"/>
                  </a:lnTo>
                  <a:lnTo>
                    <a:pt x="2348" y="4722"/>
                  </a:lnTo>
                  <a:lnTo>
                    <a:pt x="2506" y="4564"/>
                  </a:lnTo>
                  <a:lnTo>
                    <a:pt x="2664" y="4406"/>
                  </a:lnTo>
                  <a:lnTo>
                    <a:pt x="2822" y="4221"/>
                  </a:lnTo>
                  <a:lnTo>
                    <a:pt x="2954" y="4010"/>
                  </a:lnTo>
                  <a:lnTo>
                    <a:pt x="3086" y="3799"/>
                  </a:lnTo>
                  <a:lnTo>
                    <a:pt x="3192" y="3562"/>
                  </a:lnTo>
                  <a:lnTo>
                    <a:pt x="3297" y="3324"/>
                  </a:lnTo>
                  <a:lnTo>
                    <a:pt x="3376" y="3087"/>
                  </a:lnTo>
                  <a:lnTo>
                    <a:pt x="3455" y="2797"/>
                  </a:lnTo>
                  <a:lnTo>
                    <a:pt x="3535" y="2322"/>
                  </a:lnTo>
                  <a:lnTo>
                    <a:pt x="3561" y="1847"/>
                  </a:lnTo>
                  <a:lnTo>
                    <a:pt x="3508" y="1425"/>
                  </a:lnTo>
                  <a:lnTo>
                    <a:pt x="3429" y="1030"/>
                  </a:lnTo>
                  <a:lnTo>
                    <a:pt x="3350" y="871"/>
                  </a:lnTo>
                  <a:lnTo>
                    <a:pt x="3271" y="687"/>
                  </a:lnTo>
                  <a:lnTo>
                    <a:pt x="3192" y="555"/>
                  </a:lnTo>
                  <a:lnTo>
                    <a:pt x="3086" y="423"/>
                  </a:lnTo>
                  <a:lnTo>
                    <a:pt x="2954" y="291"/>
                  </a:lnTo>
                  <a:lnTo>
                    <a:pt x="2849" y="186"/>
                  </a:lnTo>
                  <a:lnTo>
                    <a:pt x="2691" y="106"/>
                  </a:lnTo>
                  <a:lnTo>
                    <a:pt x="2559" y="54"/>
                  </a:lnTo>
                  <a:lnTo>
                    <a:pt x="2506" y="54"/>
                  </a:lnTo>
                  <a:lnTo>
                    <a:pt x="2348" y="27"/>
                  </a:lnTo>
                  <a:lnTo>
                    <a:pt x="2163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155" name="Google Shape;1588;p70">
              <a:extLst>
                <a:ext uri="{FF2B5EF4-FFF2-40B4-BE49-F238E27FC236}">
                  <a16:creationId xmlns:a16="http://schemas.microsoft.com/office/drawing/2014/main" id="{32ACF6E0-9308-204A-DC72-73E10845CF52}"/>
                </a:ext>
              </a:extLst>
            </p:cNvPr>
            <p:cNvSpPr/>
            <p:nvPr/>
          </p:nvSpPr>
          <p:spPr>
            <a:xfrm>
              <a:off x="2396925" y="4385600"/>
              <a:ext cx="89050" cy="128600"/>
            </a:xfrm>
            <a:custGeom>
              <a:avLst/>
              <a:gdLst/>
              <a:ahLst/>
              <a:cxnLst/>
              <a:rect l="l" t="t" r="r" b="b"/>
              <a:pathLst>
                <a:path w="3562" h="5144" extrusionOk="0">
                  <a:moveTo>
                    <a:pt x="2216" y="0"/>
                  </a:moveTo>
                  <a:lnTo>
                    <a:pt x="2058" y="26"/>
                  </a:lnTo>
                  <a:lnTo>
                    <a:pt x="1873" y="53"/>
                  </a:lnTo>
                  <a:lnTo>
                    <a:pt x="1715" y="132"/>
                  </a:lnTo>
                  <a:lnTo>
                    <a:pt x="1531" y="211"/>
                  </a:lnTo>
                  <a:lnTo>
                    <a:pt x="1372" y="317"/>
                  </a:lnTo>
                  <a:lnTo>
                    <a:pt x="1214" y="448"/>
                  </a:lnTo>
                  <a:lnTo>
                    <a:pt x="1056" y="580"/>
                  </a:lnTo>
                  <a:lnTo>
                    <a:pt x="897" y="739"/>
                  </a:lnTo>
                  <a:lnTo>
                    <a:pt x="766" y="923"/>
                  </a:lnTo>
                  <a:lnTo>
                    <a:pt x="607" y="1134"/>
                  </a:lnTo>
                  <a:lnTo>
                    <a:pt x="502" y="1345"/>
                  </a:lnTo>
                  <a:lnTo>
                    <a:pt x="370" y="1556"/>
                  </a:lnTo>
                  <a:lnTo>
                    <a:pt x="291" y="1794"/>
                  </a:lnTo>
                  <a:lnTo>
                    <a:pt x="185" y="2057"/>
                  </a:lnTo>
                  <a:lnTo>
                    <a:pt x="185" y="2084"/>
                  </a:lnTo>
                  <a:lnTo>
                    <a:pt x="106" y="2347"/>
                  </a:lnTo>
                  <a:lnTo>
                    <a:pt x="53" y="2611"/>
                  </a:lnTo>
                  <a:lnTo>
                    <a:pt x="27" y="2849"/>
                  </a:lnTo>
                  <a:lnTo>
                    <a:pt x="1" y="3112"/>
                  </a:lnTo>
                  <a:lnTo>
                    <a:pt x="1" y="3350"/>
                  </a:lnTo>
                  <a:lnTo>
                    <a:pt x="27" y="3587"/>
                  </a:lnTo>
                  <a:lnTo>
                    <a:pt x="53" y="3798"/>
                  </a:lnTo>
                  <a:lnTo>
                    <a:pt x="106" y="4009"/>
                  </a:lnTo>
                  <a:lnTo>
                    <a:pt x="159" y="4220"/>
                  </a:lnTo>
                  <a:lnTo>
                    <a:pt x="238" y="4378"/>
                  </a:lnTo>
                  <a:lnTo>
                    <a:pt x="344" y="4563"/>
                  </a:lnTo>
                  <a:lnTo>
                    <a:pt x="449" y="4695"/>
                  </a:lnTo>
                  <a:lnTo>
                    <a:pt x="555" y="4827"/>
                  </a:lnTo>
                  <a:lnTo>
                    <a:pt x="713" y="4959"/>
                  </a:lnTo>
                  <a:lnTo>
                    <a:pt x="845" y="5038"/>
                  </a:lnTo>
                  <a:lnTo>
                    <a:pt x="1003" y="5091"/>
                  </a:lnTo>
                  <a:lnTo>
                    <a:pt x="1056" y="5117"/>
                  </a:lnTo>
                  <a:lnTo>
                    <a:pt x="1214" y="5143"/>
                  </a:lnTo>
                  <a:lnTo>
                    <a:pt x="1399" y="5143"/>
                  </a:lnTo>
                  <a:lnTo>
                    <a:pt x="1557" y="5117"/>
                  </a:lnTo>
                  <a:lnTo>
                    <a:pt x="1742" y="5091"/>
                  </a:lnTo>
                  <a:lnTo>
                    <a:pt x="1900" y="5011"/>
                  </a:lnTo>
                  <a:lnTo>
                    <a:pt x="2058" y="4932"/>
                  </a:lnTo>
                  <a:lnTo>
                    <a:pt x="2243" y="4827"/>
                  </a:lnTo>
                  <a:lnTo>
                    <a:pt x="2401" y="4695"/>
                  </a:lnTo>
                  <a:lnTo>
                    <a:pt x="2559" y="4537"/>
                  </a:lnTo>
                  <a:lnTo>
                    <a:pt x="2691" y="4378"/>
                  </a:lnTo>
                  <a:lnTo>
                    <a:pt x="2849" y="4194"/>
                  </a:lnTo>
                  <a:lnTo>
                    <a:pt x="2981" y="4009"/>
                  </a:lnTo>
                  <a:lnTo>
                    <a:pt x="3113" y="3798"/>
                  </a:lnTo>
                  <a:lnTo>
                    <a:pt x="3219" y="3561"/>
                  </a:lnTo>
                  <a:lnTo>
                    <a:pt x="3324" y="3323"/>
                  </a:lnTo>
                  <a:lnTo>
                    <a:pt x="3403" y="3086"/>
                  </a:lnTo>
                  <a:lnTo>
                    <a:pt x="3456" y="2928"/>
                  </a:lnTo>
                  <a:lnTo>
                    <a:pt x="3535" y="2479"/>
                  </a:lnTo>
                  <a:lnTo>
                    <a:pt x="3561" y="2057"/>
                  </a:lnTo>
                  <a:lnTo>
                    <a:pt x="3561" y="1635"/>
                  </a:lnTo>
                  <a:lnTo>
                    <a:pt x="3509" y="1266"/>
                  </a:lnTo>
                  <a:lnTo>
                    <a:pt x="3403" y="923"/>
                  </a:lnTo>
                  <a:lnTo>
                    <a:pt x="3245" y="607"/>
                  </a:lnTo>
                  <a:lnTo>
                    <a:pt x="3166" y="475"/>
                  </a:lnTo>
                  <a:lnTo>
                    <a:pt x="3060" y="369"/>
                  </a:lnTo>
                  <a:lnTo>
                    <a:pt x="2955" y="264"/>
                  </a:lnTo>
                  <a:lnTo>
                    <a:pt x="2823" y="185"/>
                  </a:lnTo>
                  <a:lnTo>
                    <a:pt x="2691" y="106"/>
                  </a:lnTo>
                  <a:lnTo>
                    <a:pt x="2559" y="53"/>
                  </a:lnTo>
                  <a:lnTo>
                    <a:pt x="2401" y="26"/>
                  </a:lnTo>
                  <a:lnTo>
                    <a:pt x="2216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156" name="Google Shape;1589;p70">
              <a:extLst>
                <a:ext uri="{FF2B5EF4-FFF2-40B4-BE49-F238E27FC236}">
                  <a16:creationId xmlns:a16="http://schemas.microsoft.com/office/drawing/2014/main" id="{A50F566D-C39C-F6F0-E35C-5B9801DFEB9A}"/>
                </a:ext>
              </a:extLst>
            </p:cNvPr>
            <p:cNvSpPr/>
            <p:nvPr/>
          </p:nvSpPr>
          <p:spPr>
            <a:xfrm>
              <a:off x="2401550" y="4385600"/>
              <a:ext cx="84425" cy="73200"/>
            </a:xfrm>
            <a:custGeom>
              <a:avLst/>
              <a:gdLst/>
              <a:ahLst/>
              <a:cxnLst/>
              <a:rect l="l" t="t" r="r" b="b"/>
              <a:pathLst>
                <a:path w="3377" h="2928" extrusionOk="0">
                  <a:moveTo>
                    <a:pt x="2031" y="0"/>
                  </a:moveTo>
                  <a:lnTo>
                    <a:pt x="1873" y="26"/>
                  </a:lnTo>
                  <a:lnTo>
                    <a:pt x="1688" y="53"/>
                  </a:lnTo>
                  <a:lnTo>
                    <a:pt x="1530" y="132"/>
                  </a:lnTo>
                  <a:lnTo>
                    <a:pt x="1346" y="211"/>
                  </a:lnTo>
                  <a:lnTo>
                    <a:pt x="1187" y="317"/>
                  </a:lnTo>
                  <a:lnTo>
                    <a:pt x="1029" y="448"/>
                  </a:lnTo>
                  <a:lnTo>
                    <a:pt x="871" y="580"/>
                  </a:lnTo>
                  <a:lnTo>
                    <a:pt x="712" y="739"/>
                  </a:lnTo>
                  <a:lnTo>
                    <a:pt x="581" y="923"/>
                  </a:lnTo>
                  <a:lnTo>
                    <a:pt x="422" y="1134"/>
                  </a:lnTo>
                  <a:lnTo>
                    <a:pt x="317" y="1345"/>
                  </a:lnTo>
                  <a:lnTo>
                    <a:pt x="185" y="1556"/>
                  </a:lnTo>
                  <a:lnTo>
                    <a:pt x="106" y="1794"/>
                  </a:lnTo>
                  <a:lnTo>
                    <a:pt x="0" y="2057"/>
                  </a:lnTo>
                  <a:lnTo>
                    <a:pt x="290" y="2189"/>
                  </a:lnTo>
                  <a:lnTo>
                    <a:pt x="792" y="2400"/>
                  </a:lnTo>
                  <a:lnTo>
                    <a:pt x="1319" y="2558"/>
                  </a:lnTo>
                  <a:lnTo>
                    <a:pt x="1847" y="2690"/>
                  </a:lnTo>
                  <a:lnTo>
                    <a:pt x="2374" y="2796"/>
                  </a:lnTo>
                  <a:lnTo>
                    <a:pt x="2823" y="2875"/>
                  </a:lnTo>
                  <a:lnTo>
                    <a:pt x="3271" y="2928"/>
                  </a:lnTo>
                  <a:lnTo>
                    <a:pt x="3350" y="2479"/>
                  </a:lnTo>
                  <a:lnTo>
                    <a:pt x="3376" y="2057"/>
                  </a:lnTo>
                  <a:lnTo>
                    <a:pt x="3376" y="1635"/>
                  </a:lnTo>
                  <a:lnTo>
                    <a:pt x="3324" y="1266"/>
                  </a:lnTo>
                  <a:lnTo>
                    <a:pt x="3218" y="923"/>
                  </a:lnTo>
                  <a:lnTo>
                    <a:pt x="3060" y="607"/>
                  </a:lnTo>
                  <a:lnTo>
                    <a:pt x="2981" y="475"/>
                  </a:lnTo>
                  <a:lnTo>
                    <a:pt x="2875" y="369"/>
                  </a:lnTo>
                  <a:lnTo>
                    <a:pt x="2770" y="264"/>
                  </a:lnTo>
                  <a:lnTo>
                    <a:pt x="2638" y="185"/>
                  </a:lnTo>
                  <a:lnTo>
                    <a:pt x="2506" y="106"/>
                  </a:lnTo>
                  <a:lnTo>
                    <a:pt x="2374" y="53"/>
                  </a:lnTo>
                  <a:lnTo>
                    <a:pt x="2216" y="26"/>
                  </a:lnTo>
                  <a:lnTo>
                    <a:pt x="2031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157" name="Google Shape;1590;p70">
              <a:extLst>
                <a:ext uri="{FF2B5EF4-FFF2-40B4-BE49-F238E27FC236}">
                  <a16:creationId xmlns:a16="http://schemas.microsoft.com/office/drawing/2014/main" id="{BD6DC576-C712-C630-3E18-BE373DE82285}"/>
                </a:ext>
              </a:extLst>
            </p:cNvPr>
            <p:cNvSpPr/>
            <p:nvPr/>
          </p:nvSpPr>
          <p:spPr>
            <a:xfrm>
              <a:off x="2232750" y="4286675"/>
              <a:ext cx="398275" cy="435875"/>
            </a:xfrm>
            <a:custGeom>
              <a:avLst/>
              <a:gdLst/>
              <a:ahLst/>
              <a:cxnLst/>
              <a:rect l="l" t="t" r="r" b="b"/>
              <a:pathLst>
                <a:path w="15931" h="17435" extrusionOk="0">
                  <a:moveTo>
                    <a:pt x="7412" y="317"/>
                  </a:moveTo>
                  <a:lnTo>
                    <a:pt x="9179" y="2269"/>
                  </a:lnTo>
                  <a:lnTo>
                    <a:pt x="9205" y="2269"/>
                  </a:lnTo>
                  <a:lnTo>
                    <a:pt x="9337" y="2295"/>
                  </a:lnTo>
                  <a:lnTo>
                    <a:pt x="9706" y="2375"/>
                  </a:lnTo>
                  <a:lnTo>
                    <a:pt x="10234" y="2533"/>
                  </a:lnTo>
                  <a:lnTo>
                    <a:pt x="10867" y="2770"/>
                  </a:lnTo>
                  <a:lnTo>
                    <a:pt x="11210" y="2928"/>
                  </a:lnTo>
                  <a:lnTo>
                    <a:pt x="11553" y="3113"/>
                  </a:lnTo>
                  <a:lnTo>
                    <a:pt x="11922" y="3324"/>
                  </a:lnTo>
                  <a:lnTo>
                    <a:pt x="12265" y="3561"/>
                  </a:lnTo>
                  <a:lnTo>
                    <a:pt x="12608" y="3825"/>
                  </a:lnTo>
                  <a:lnTo>
                    <a:pt x="12951" y="4142"/>
                  </a:lnTo>
                  <a:lnTo>
                    <a:pt x="13241" y="4485"/>
                  </a:lnTo>
                  <a:lnTo>
                    <a:pt x="13504" y="4854"/>
                  </a:lnTo>
                  <a:lnTo>
                    <a:pt x="13768" y="5276"/>
                  </a:lnTo>
                  <a:lnTo>
                    <a:pt x="13979" y="5724"/>
                  </a:lnTo>
                  <a:lnTo>
                    <a:pt x="14190" y="6199"/>
                  </a:lnTo>
                  <a:lnTo>
                    <a:pt x="14401" y="6674"/>
                  </a:lnTo>
                  <a:lnTo>
                    <a:pt x="14770" y="7702"/>
                  </a:lnTo>
                  <a:lnTo>
                    <a:pt x="15061" y="8705"/>
                  </a:lnTo>
                  <a:lnTo>
                    <a:pt x="15324" y="9654"/>
                  </a:lnTo>
                  <a:lnTo>
                    <a:pt x="15509" y="10445"/>
                  </a:lnTo>
                  <a:lnTo>
                    <a:pt x="15694" y="11342"/>
                  </a:lnTo>
                  <a:lnTo>
                    <a:pt x="15535" y="11685"/>
                  </a:lnTo>
                  <a:lnTo>
                    <a:pt x="15377" y="12028"/>
                  </a:lnTo>
                  <a:lnTo>
                    <a:pt x="15166" y="12344"/>
                  </a:lnTo>
                  <a:lnTo>
                    <a:pt x="14955" y="12661"/>
                  </a:lnTo>
                  <a:lnTo>
                    <a:pt x="14718" y="12977"/>
                  </a:lnTo>
                  <a:lnTo>
                    <a:pt x="14428" y="13268"/>
                  </a:lnTo>
                  <a:lnTo>
                    <a:pt x="14164" y="13558"/>
                  </a:lnTo>
                  <a:lnTo>
                    <a:pt x="13847" y="13821"/>
                  </a:lnTo>
                  <a:lnTo>
                    <a:pt x="13531" y="14085"/>
                  </a:lnTo>
                  <a:lnTo>
                    <a:pt x="13188" y="14323"/>
                  </a:lnTo>
                  <a:lnTo>
                    <a:pt x="12502" y="14797"/>
                  </a:lnTo>
                  <a:lnTo>
                    <a:pt x="11764" y="15219"/>
                  </a:lnTo>
                  <a:lnTo>
                    <a:pt x="10999" y="15615"/>
                  </a:lnTo>
                  <a:lnTo>
                    <a:pt x="10234" y="15958"/>
                  </a:lnTo>
                  <a:lnTo>
                    <a:pt x="9495" y="16248"/>
                  </a:lnTo>
                  <a:lnTo>
                    <a:pt x="8757" y="16512"/>
                  </a:lnTo>
                  <a:lnTo>
                    <a:pt x="8071" y="16723"/>
                  </a:lnTo>
                  <a:lnTo>
                    <a:pt x="7438" y="16907"/>
                  </a:lnTo>
                  <a:lnTo>
                    <a:pt x="6884" y="17039"/>
                  </a:lnTo>
                  <a:lnTo>
                    <a:pt x="6409" y="17118"/>
                  </a:lnTo>
                  <a:lnTo>
                    <a:pt x="6040" y="17171"/>
                  </a:lnTo>
                  <a:lnTo>
                    <a:pt x="5882" y="17171"/>
                  </a:lnTo>
                  <a:lnTo>
                    <a:pt x="5750" y="17145"/>
                  </a:lnTo>
                  <a:lnTo>
                    <a:pt x="5592" y="17118"/>
                  </a:lnTo>
                  <a:lnTo>
                    <a:pt x="5407" y="17039"/>
                  </a:lnTo>
                  <a:lnTo>
                    <a:pt x="5064" y="16802"/>
                  </a:lnTo>
                  <a:lnTo>
                    <a:pt x="4669" y="16512"/>
                  </a:lnTo>
                  <a:lnTo>
                    <a:pt x="4273" y="16142"/>
                  </a:lnTo>
                  <a:lnTo>
                    <a:pt x="3851" y="15720"/>
                  </a:lnTo>
                  <a:lnTo>
                    <a:pt x="3429" y="15246"/>
                  </a:lnTo>
                  <a:lnTo>
                    <a:pt x="3007" y="14718"/>
                  </a:lnTo>
                  <a:lnTo>
                    <a:pt x="2585" y="14191"/>
                  </a:lnTo>
                  <a:lnTo>
                    <a:pt x="2189" y="13610"/>
                  </a:lnTo>
                  <a:lnTo>
                    <a:pt x="1794" y="13030"/>
                  </a:lnTo>
                  <a:lnTo>
                    <a:pt x="1451" y="12476"/>
                  </a:lnTo>
                  <a:lnTo>
                    <a:pt x="1134" y="11896"/>
                  </a:lnTo>
                  <a:lnTo>
                    <a:pt x="844" y="11369"/>
                  </a:lnTo>
                  <a:lnTo>
                    <a:pt x="633" y="10867"/>
                  </a:lnTo>
                  <a:lnTo>
                    <a:pt x="449" y="10393"/>
                  </a:lnTo>
                  <a:lnTo>
                    <a:pt x="317" y="9971"/>
                  </a:lnTo>
                  <a:lnTo>
                    <a:pt x="264" y="9549"/>
                  </a:lnTo>
                  <a:lnTo>
                    <a:pt x="264" y="9153"/>
                  </a:lnTo>
                  <a:lnTo>
                    <a:pt x="290" y="8757"/>
                  </a:lnTo>
                  <a:lnTo>
                    <a:pt x="343" y="8388"/>
                  </a:lnTo>
                  <a:lnTo>
                    <a:pt x="422" y="8019"/>
                  </a:lnTo>
                  <a:lnTo>
                    <a:pt x="528" y="7676"/>
                  </a:lnTo>
                  <a:lnTo>
                    <a:pt x="660" y="7333"/>
                  </a:lnTo>
                  <a:lnTo>
                    <a:pt x="792" y="7043"/>
                  </a:lnTo>
                  <a:lnTo>
                    <a:pt x="923" y="6779"/>
                  </a:lnTo>
                  <a:lnTo>
                    <a:pt x="1187" y="6331"/>
                  </a:lnTo>
                  <a:lnTo>
                    <a:pt x="1372" y="6067"/>
                  </a:lnTo>
                  <a:lnTo>
                    <a:pt x="1451" y="5962"/>
                  </a:lnTo>
                  <a:lnTo>
                    <a:pt x="1477" y="5909"/>
                  </a:lnTo>
                  <a:lnTo>
                    <a:pt x="1082" y="3087"/>
                  </a:lnTo>
                  <a:lnTo>
                    <a:pt x="7412" y="317"/>
                  </a:lnTo>
                  <a:close/>
                  <a:moveTo>
                    <a:pt x="7491" y="1"/>
                  </a:moveTo>
                  <a:lnTo>
                    <a:pt x="818" y="2955"/>
                  </a:lnTo>
                  <a:lnTo>
                    <a:pt x="1240" y="5830"/>
                  </a:lnTo>
                  <a:lnTo>
                    <a:pt x="1082" y="6041"/>
                  </a:lnTo>
                  <a:lnTo>
                    <a:pt x="871" y="6384"/>
                  </a:lnTo>
                  <a:lnTo>
                    <a:pt x="607" y="6858"/>
                  </a:lnTo>
                  <a:lnTo>
                    <a:pt x="475" y="7148"/>
                  </a:lnTo>
                  <a:lnTo>
                    <a:pt x="343" y="7439"/>
                  </a:lnTo>
                  <a:lnTo>
                    <a:pt x="238" y="7782"/>
                  </a:lnTo>
                  <a:lnTo>
                    <a:pt x="132" y="8124"/>
                  </a:lnTo>
                  <a:lnTo>
                    <a:pt x="53" y="8494"/>
                  </a:lnTo>
                  <a:lnTo>
                    <a:pt x="27" y="8863"/>
                  </a:lnTo>
                  <a:lnTo>
                    <a:pt x="0" y="9259"/>
                  </a:lnTo>
                  <a:lnTo>
                    <a:pt x="27" y="9654"/>
                  </a:lnTo>
                  <a:lnTo>
                    <a:pt x="106" y="10050"/>
                  </a:lnTo>
                  <a:lnTo>
                    <a:pt x="211" y="10472"/>
                  </a:lnTo>
                  <a:lnTo>
                    <a:pt x="370" y="10920"/>
                  </a:lnTo>
                  <a:lnTo>
                    <a:pt x="607" y="11395"/>
                  </a:lnTo>
                  <a:lnTo>
                    <a:pt x="871" y="11922"/>
                  </a:lnTo>
                  <a:lnTo>
                    <a:pt x="1187" y="12476"/>
                  </a:lnTo>
                  <a:lnTo>
                    <a:pt x="1530" y="13057"/>
                  </a:lnTo>
                  <a:lnTo>
                    <a:pt x="1926" y="13637"/>
                  </a:lnTo>
                  <a:lnTo>
                    <a:pt x="2321" y="14217"/>
                  </a:lnTo>
                  <a:lnTo>
                    <a:pt x="2743" y="14771"/>
                  </a:lnTo>
                  <a:lnTo>
                    <a:pt x="3165" y="15298"/>
                  </a:lnTo>
                  <a:lnTo>
                    <a:pt x="3614" y="15800"/>
                  </a:lnTo>
                  <a:lnTo>
                    <a:pt x="4036" y="16248"/>
                  </a:lnTo>
                  <a:lnTo>
                    <a:pt x="4458" y="16644"/>
                  </a:lnTo>
                  <a:lnTo>
                    <a:pt x="4880" y="16986"/>
                  </a:lnTo>
                  <a:lnTo>
                    <a:pt x="5275" y="17224"/>
                  </a:lnTo>
                  <a:lnTo>
                    <a:pt x="5460" y="17303"/>
                  </a:lnTo>
                  <a:lnTo>
                    <a:pt x="5645" y="17382"/>
                  </a:lnTo>
                  <a:lnTo>
                    <a:pt x="5803" y="17408"/>
                  </a:lnTo>
                  <a:lnTo>
                    <a:pt x="5961" y="17435"/>
                  </a:lnTo>
                  <a:lnTo>
                    <a:pt x="6067" y="17435"/>
                  </a:lnTo>
                  <a:lnTo>
                    <a:pt x="6357" y="17382"/>
                  </a:lnTo>
                  <a:lnTo>
                    <a:pt x="6779" y="17303"/>
                  </a:lnTo>
                  <a:lnTo>
                    <a:pt x="7306" y="17171"/>
                  </a:lnTo>
                  <a:lnTo>
                    <a:pt x="7913" y="17013"/>
                  </a:lnTo>
                  <a:lnTo>
                    <a:pt x="8599" y="16802"/>
                  </a:lnTo>
                  <a:lnTo>
                    <a:pt x="9337" y="16564"/>
                  </a:lnTo>
                  <a:lnTo>
                    <a:pt x="10102" y="16274"/>
                  </a:lnTo>
                  <a:lnTo>
                    <a:pt x="10920" y="15931"/>
                  </a:lnTo>
                  <a:lnTo>
                    <a:pt x="11711" y="15536"/>
                  </a:lnTo>
                  <a:lnTo>
                    <a:pt x="12476" y="15114"/>
                  </a:lnTo>
                  <a:lnTo>
                    <a:pt x="12871" y="14876"/>
                  </a:lnTo>
                  <a:lnTo>
                    <a:pt x="13241" y="14613"/>
                  </a:lnTo>
                  <a:lnTo>
                    <a:pt x="13584" y="14349"/>
                  </a:lnTo>
                  <a:lnTo>
                    <a:pt x="13926" y="14085"/>
                  </a:lnTo>
                  <a:lnTo>
                    <a:pt x="14269" y="13795"/>
                  </a:lnTo>
                  <a:lnTo>
                    <a:pt x="14586" y="13505"/>
                  </a:lnTo>
                  <a:lnTo>
                    <a:pt x="14876" y="13188"/>
                  </a:lnTo>
                  <a:lnTo>
                    <a:pt x="15140" y="12846"/>
                  </a:lnTo>
                  <a:lnTo>
                    <a:pt x="15377" y="12503"/>
                  </a:lnTo>
                  <a:lnTo>
                    <a:pt x="15588" y="12133"/>
                  </a:lnTo>
                  <a:lnTo>
                    <a:pt x="15773" y="11764"/>
                  </a:lnTo>
                  <a:lnTo>
                    <a:pt x="15931" y="11369"/>
                  </a:lnTo>
                  <a:lnTo>
                    <a:pt x="15931" y="11342"/>
                  </a:lnTo>
                  <a:lnTo>
                    <a:pt x="15931" y="11316"/>
                  </a:lnTo>
                  <a:lnTo>
                    <a:pt x="15773" y="10525"/>
                  </a:lnTo>
                  <a:lnTo>
                    <a:pt x="15588" y="9733"/>
                  </a:lnTo>
                  <a:lnTo>
                    <a:pt x="15351" y="8784"/>
                  </a:lnTo>
                  <a:lnTo>
                    <a:pt x="15034" y="7729"/>
                  </a:lnTo>
                  <a:lnTo>
                    <a:pt x="14850" y="7201"/>
                  </a:lnTo>
                  <a:lnTo>
                    <a:pt x="14665" y="6647"/>
                  </a:lnTo>
                  <a:lnTo>
                    <a:pt x="14454" y="6146"/>
                  </a:lnTo>
                  <a:lnTo>
                    <a:pt x="14217" y="5645"/>
                  </a:lnTo>
                  <a:lnTo>
                    <a:pt x="13979" y="5170"/>
                  </a:lnTo>
                  <a:lnTo>
                    <a:pt x="13715" y="4722"/>
                  </a:lnTo>
                  <a:lnTo>
                    <a:pt x="13452" y="4353"/>
                  </a:lnTo>
                  <a:lnTo>
                    <a:pt x="13162" y="4010"/>
                  </a:lnTo>
                  <a:lnTo>
                    <a:pt x="12845" y="3720"/>
                  </a:lnTo>
                  <a:lnTo>
                    <a:pt x="12529" y="3430"/>
                  </a:lnTo>
                  <a:lnTo>
                    <a:pt x="12186" y="3192"/>
                  </a:lnTo>
                  <a:lnTo>
                    <a:pt x="11843" y="2981"/>
                  </a:lnTo>
                  <a:lnTo>
                    <a:pt x="11500" y="2797"/>
                  </a:lnTo>
                  <a:lnTo>
                    <a:pt x="11157" y="2612"/>
                  </a:lnTo>
                  <a:lnTo>
                    <a:pt x="10524" y="2375"/>
                  </a:lnTo>
                  <a:lnTo>
                    <a:pt x="9970" y="2190"/>
                  </a:lnTo>
                  <a:lnTo>
                    <a:pt x="9548" y="2084"/>
                  </a:lnTo>
                  <a:lnTo>
                    <a:pt x="9284" y="2032"/>
                  </a:lnTo>
                  <a:lnTo>
                    <a:pt x="7491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158" name="Google Shape;1591;p70">
              <a:extLst>
                <a:ext uri="{FF2B5EF4-FFF2-40B4-BE49-F238E27FC236}">
                  <a16:creationId xmlns:a16="http://schemas.microsoft.com/office/drawing/2014/main" id="{BFF48822-E033-44B4-E81D-704241CA7904}"/>
                </a:ext>
              </a:extLst>
            </p:cNvPr>
            <p:cNvSpPr/>
            <p:nvPr/>
          </p:nvSpPr>
          <p:spPr>
            <a:xfrm>
              <a:off x="2211650" y="4222075"/>
              <a:ext cx="253875" cy="171450"/>
            </a:xfrm>
            <a:custGeom>
              <a:avLst/>
              <a:gdLst/>
              <a:ahLst/>
              <a:cxnLst/>
              <a:rect l="l" t="t" r="r" b="b"/>
              <a:pathLst>
                <a:path w="10155" h="6858" extrusionOk="0">
                  <a:moveTo>
                    <a:pt x="7649" y="0"/>
                  </a:moveTo>
                  <a:lnTo>
                    <a:pt x="7464" y="26"/>
                  </a:lnTo>
                  <a:lnTo>
                    <a:pt x="6726" y="211"/>
                  </a:lnTo>
                  <a:lnTo>
                    <a:pt x="5908" y="422"/>
                  </a:lnTo>
                  <a:lnTo>
                    <a:pt x="5038" y="686"/>
                  </a:lnTo>
                  <a:lnTo>
                    <a:pt x="4115" y="1002"/>
                  </a:lnTo>
                  <a:lnTo>
                    <a:pt x="3192" y="1372"/>
                  </a:lnTo>
                  <a:lnTo>
                    <a:pt x="2743" y="1583"/>
                  </a:lnTo>
                  <a:lnTo>
                    <a:pt x="2295" y="1820"/>
                  </a:lnTo>
                  <a:lnTo>
                    <a:pt x="1873" y="2057"/>
                  </a:lnTo>
                  <a:lnTo>
                    <a:pt x="1451" y="2321"/>
                  </a:lnTo>
                  <a:lnTo>
                    <a:pt x="1055" y="2585"/>
                  </a:lnTo>
                  <a:lnTo>
                    <a:pt x="660" y="2901"/>
                  </a:lnTo>
                  <a:lnTo>
                    <a:pt x="501" y="3060"/>
                  </a:lnTo>
                  <a:lnTo>
                    <a:pt x="370" y="3218"/>
                  </a:lnTo>
                  <a:lnTo>
                    <a:pt x="238" y="3402"/>
                  </a:lnTo>
                  <a:lnTo>
                    <a:pt x="132" y="3587"/>
                  </a:lnTo>
                  <a:lnTo>
                    <a:pt x="106" y="3719"/>
                  </a:lnTo>
                  <a:lnTo>
                    <a:pt x="53" y="3904"/>
                  </a:lnTo>
                  <a:lnTo>
                    <a:pt x="0" y="4088"/>
                  </a:lnTo>
                  <a:lnTo>
                    <a:pt x="0" y="4273"/>
                  </a:lnTo>
                  <a:lnTo>
                    <a:pt x="0" y="4457"/>
                  </a:lnTo>
                  <a:lnTo>
                    <a:pt x="27" y="4642"/>
                  </a:lnTo>
                  <a:lnTo>
                    <a:pt x="53" y="4827"/>
                  </a:lnTo>
                  <a:lnTo>
                    <a:pt x="106" y="5011"/>
                  </a:lnTo>
                  <a:lnTo>
                    <a:pt x="185" y="5196"/>
                  </a:lnTo>
                  <a:lnTo>
                    <a:pt x="1029" y="6858"/>
                  </a:lnTo>
                  <a:lnTo>
                    <a:pt x="1847" y="6858"/>
                  </a:lnTo>
                  <a:lnTo>
                    <a:pt x="2453" y="6831"/>
                  </a:lnTo>
                  <a:lnTo>
                    <a:pt x="3218" y="6726"/>
                  </a:lnTo>
                  <a:lnTo>
                    <a:pt x="3324" y="6699"/>
                  </a:lnTo>
                  <a:lnTo>
                    <a:pt x="4009" y="6541"/>
                  </a:lnTo>
                  <a:lnTo>
                    <a:pt x="4748" y="6330"/>
                  </a:lnTo>
                  <a:lnTo>
                    <a:pt x="4853" y="6277"/>
                  </a:lnTo>
                  <a:lnTo>
                    <a:pt x="5539" y="6040"/>
                  </a:lnTo>
                  <a:lnTo>
                    <a:pt x="6251" y="5723"/>
                  </a:lnTo>
                  <a:lnTo>
                    <a:pt x="6357" y="5671"/>
                  </a:lnTo>
                  <a:lnTo>
                    <a:pt x="6383" y="5671"/>
                  </a:lnTo>
                  <a:lnTo>
                    <a:pt x="7042" y="5328"/>
                  </a:lnTo>
                  <a:lnTo>
                    <a:pt x="7649" y="4959"/>
                  </a:lnTo>
                  <a:lnTo>
                    <a:pt x="7755" y="4879"/>
                  </a:lnTo>
                  <a:lnTo>
                    <a:pt x="8071" y="4668"/>
                  </a:lnTo>
                  <a:lnTo>
                    <a:pt x="8388" y="4431"/>
                  </a:lnTo>
                  <a:lnTo>
                    <a:pt x="8889" y="3983"/>
                  </a:lnTo>
                  <a:lnTo>
                    <a:pt x="8994" y="3904"/>
                  </a:lnTo>
                  <a:lnTo>
                    <a:pt x="9416" y="3455"/>
                  </a:lnTo>
                  <a:lnTo>
                    <a:pt x="9759" y="3033"/>
                  </a:lnTo>
                  <a:lnTo>
                    <a:pt x="9838" y="2928"/>
                  </a:lnTo>
                  <a:lnTo>
                    <a:pt x="9970" y="2690"/>
                  </a:lnTo>
                  <a:lnTo>
                    <a:pt x="10076" y="2532"/>
                  </a:lnTo>
                  <a:lnTo>
                    <a:pt x="10155" y="2374"/>
                  </a:lnTo>
                  <a:lnTo>
                    <a:pt x="9575" y="1108"/>
                  </a:lnTo>
                  <a:lnTo>
                    <a:pt x="9495" y="923"/>
                  </a:lnTo>
                  <a:lnTo>
                    <a:pt x="9364" y="739"/>
                  </a:lnTo>
                  <a:lnTo>
                    <a:pt x="9232" y="580"/>
                  </a:lnTo>
                  <a:lnTo>
                    <a:pt x="9073" y="448"/>
                  </a:lnTo>
                  <a:lnTo>
                    <a:pt x="8915" y="317"/>
                  </a:lnTo>
                  <a:lnTo>
                    <a:pt x="8757" y="211"/>
                  </a:lnTo>
                  <a:lnTo>
                    <a:pt x="8572" y="132"/>
                  </a:lnTo>
                  <a:lnTo>
                    <a:pt x="8361" y="79"/>
                  </a:lnTo>
                  <a:lnTo>
                    <a:pt x="8229" y="26"/>
                  </a:lnTo>
                  <a:lnTo>
                    <a:pt x="8045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159" name="Google Shape;1592;p70">
              <a:extLst>
                <a:ext uri="{FF2B5EF4-FFF2-40B4-BE49-F238E27FC236}">
                  <a16:creationId xmlns:a16="http://schemas.microsoft.com/office/drawing/2014/main" id="{72FD9F2B-04AE-A3D5-B099-B9E26853A107}"/>
                </a:ext>
              </a:extLst>
            </p:cNvPr>
            <p:cNvSpPr/>
            <p:nvPr/>
          </p:nvSpPr>
          <p:spPr>
            <a:xfrm>
              <a:off x="2214275" y="4222725"/>
              <a:ext cx="206425" cy="92325"/>
            </a:xfrm>
            <a:custGeom>
              <a:avLst/>
              <a:gdLst/>
              <a:ahLst/>
              <a:cxnLst/>
              <a:rect l="l" t="t" r="r" b="b"/>
              <a:pathLst>
                <a:path w="8257" h="3693" extrusionOk="0">
                  <a:moveTo>
                    <a:pt x="8124" y="0"/>
                  </a:moveTo>
                  <a:lnTo>
                    <a:pt x="7623" y="502"/>
                  </a:lnTo>
                  <a:lnTo>
                    <a:pt x="7043" y="976"/>
                  </a:lnTo>
                  <a:lnTo>
                    <a:pt x="6463" y="1425"/>
                  </a:lnTo>
                  <a:lnTo>
                    <a:pt x="5830" y="1820"/>
                  </a:lnTo>
                  <a:lnTo>
                    <a:pt x="5302" y="2110"/>
                  </a:lnTo>
                  <a:lnTo>
                    <a:pt x="4748" y="2374"/>
                  </a:lnTo>
                  <a:lnTo>
                    <a:pt x="4643" y="2427"/>
                  </a:lnTo>
                  <a:lnTo>
                    <a:pt x="4221" y="2612"/>
                  </a:lnTo>
                  <a:lnTo>
                    <a:pt x="3772" y="2770"/>
                  </a:lnTo>
                  <a:lnTo>
                    <a:pt x="3350" y="2928"/>
                  </a:lnTo>
                  <a:lnTo>
                    <a:pt x="2902" y="3060"/>
                  </a:lnTo>
                  <a:lnTo>
                    <a:pt x="2427" y="3192"/>
                  </a:lnTo>
                  <a:lnTo>
                    <a:pt x="1953" y="3297"/>
                  </a:lnTo>
                  <a:lnTo>
                    <a:pt x="1003" y="3456"/>
                  </a:lnTo>
                  <a:lnTo>
                    <a:pt x="528" y="3535"/>
                  </a:lnTo>
                  <a:lnTo>
                    <a:pt x="27" y="3561"/>
                  </a:lnTo>
                  <a:lnTo>
                    <a:pt x="1" y="3693"/>
                  </a:lnTo>
                  <a:lnTo>
                    <a:pt x="502" y="3640"/>
                  </a:lnTo>
                  <a:lnTo>
                    <a:pt x="1003" y="3587"/>
                  </a:lnTo>
                  <a:lnTo>
                    <a:pt x="1610" y="3482"/>
                  </a:lnTo>
                  <a:lnTo>
                    <a:pt x="2216" y="3350"/>
                  </a:lnTo>
                  <a:lnTo>
                    <a:pt x="2770" y="3218"/>
                  </a:lnTo>
                  <a:lnTo>
                    <a:pt x="3350" y="3060"/>
                  </a:lnTo>
                  <a:lnTo>
                    <a:pt x="3456" y="3007"/>
                  </a:lnTo>
                  <a:lnTo>
                    <a:pt x="4089" y="2796"/>
                  </a:lnTo>
                  <a:lnTo>
                    <a:pt x="4669" y="2532"/>
                  </a:lnTo>
                  <a:lnTo>
                    <a:pt x="4801" y="2506"/>
                  </a:lnTo>
                  <a:lnTo>
                    <a:pt x="5355" y="2216"/>
                  </a:lnTo>
                  <a:lnTo>
                    <a:pt x="5882" y="1926"/>
                  </a:lnTo>
                  <a:lnTo>
                    <a:pt x="5935" y="1899"/>
                  </a:lnTo>
                  <a:lnTo>
                    <a:pt x="6041" y="1847"/>
                  </a:lnTo>
                  <a:lnTo>
                    <a:pt x="6568" y="1504"/>
                  </a:lnTo>
                  <a:lnTo>
                    <a:pt x="7069" y="1135"/>
                  </a:lnTo>
                  <a:lnTo>
                    <a:pt x="7175" y="1055"/>
                  </a:lnTo>
                  <a:lnTo>
                    <a:pt x="7570" y="713"/>
                  </a:lnTo>
                  <a:lnTo>
                    <a:pt x="7940" y="370"/>
                  </a:lnTo>
                  <a:lnTo>
                    <a:pt x="8019" y="291"/>
                  </a:lnTo>
                  <a:lnTo>
                    <a:pt x="8256" y="53"/>
                  </a:lnTo>
                  <a:lnTo>
                    <a:pt x="8124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160" name="Google Shape;1593;p70">
              <a:extLst>
                <a:ext uri="{FF2B5EF4-FFF2-40B4-BE49-F238E27FC236}">
                  <a16:creationId xmlns:a16="http://schemas.microsoft.com/office/drawing/2014/main" id="{6C8C1631-1A54-CBCE-2473-9393D3CEF574}"/>
                </a:ext>
              </a:extLst>
            </p:cNvPr>
            <p:cNvSpPr/>
            <p:nvPr/>
          </p:nvSpPr>
          <p:spPr>
            <a:xfrm>
              <a:off x="2230775" y="4311075"/>
              <a:ext cx="27050" cy="82450"/>
            </a:xfrm>
            <a:custGeom>
              <a:avLst/>
              <a:gdLst/>
              <a:ahLst/>
              <a:cxnLst/>
              <a:rect l="l" t="t" r="r" b="b"/>
              <a:pathLst>
                <a:path w="1082" h="3298" extrusionOk="0">
                  <a:moveTo>
                    <a:pt x="132" y="1"/>
                  </a:moveTo>
                  <a:lnTo>
                    <a:pt x="0" y="27"/>
                  </a:lnTo>
                  <a:lnTo>
                    <a:pt x="27" y="106"/>
                  </a:lnTo>
                  <a:lnTo>
                    <a:pt x="211" y="924"/>
                  </a:lnTo>
                  <a:lnTo>
                    <a:pt x="422" y="1715"/>
                  </a:lnTo>
                  <a:lnTo>
                    <a:pt x="686" y="2533"/>
                  </a:lnTo>
                  <a:lnTo>
                    <a:pt x="950" y="3298"/>
                  </a:lnTo>
                  <a:lnTo>
                    <a:pt x="1082" y="3298"/>
                  </a:lnTo>
                  <a:lnTo>
                    <a:pt x="791" y="2506"/>
                  </a:lnTo>
                  <a:lnTo>
                    <a:pt x="554" y="1715"/>
                  </a:lnTo>
                  <a:lnTo>
                    <a:pt x="343" y="897"/>
                  </a:lnTo>
                  <a:lnTo>
                    <a:pt x="158" y="80"/>
                  </a:lnTo>
                  <a:lnTo>
                    <a:pt x="132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161" name="Google Shape;1594;p70">
              <a:extLst>
                <a:ext uri="{FF2B5EF4-FFF2-40B4-BE49-F238E27FC236}">
                  <a16:creationId xmlns:a16="http://schemas.microsoft.com/office/drawing/2014/main" id="{5F3315E2-7855-909F-7198-2514746D4DDD}"/>
                </a:ext>
              </a:extLst>
            </p:cNvPr>
            <p:cNvSpPr/>
            <p:nvPr/>
          </p:nvSpPr>
          <p:spPr>
            <a:xfrm>
              <a:off x="2264400" y="4305150"/>
              <a:ext cx="30350" cy="85075"/>
            </a:xfrm>
            <a:custGeom>
              <a:avLst/>
              <a:gdLst/>
              <a:ahLst/>
              <a:cxnLst/>
              <a:rect l="l" t="t" r="r" b="b"/>
              <a:pathLst>
                <a:path w="1214" h="3403" extrusionOk="0">
                  <a:moveTo>
                    <a:pt x="106" y="0"/>
                  </a:moveTo>
                  <a:lnTo>
                    <a:pt x="0" y="27"/>
                  </a:lnTo>
                  <a:lnTo>
                    <a:pt x="0" y="106"/>
                  </a:lnTo>
                  <a:lnTo>
                    <a:pt x="211" y="950"/>
                  </a:lnTo>
                  <a:lnTo>
                    <a:pt x="475" y="1767"/>
                  </a:lnTo>
                  <a:lnTo>
                    <a:pt x="765" y="2585"/>
                  </a:lnTo>
                  <a:lnTo>
                    <a:pt x="1108" y="3403"/>
                  </a:lnTo>
                  <a:lnTo>
                    <a:pt x="1214" y="3376"/>
                  </a:lnTo>
                  <a:lnTo>
                    <a:pt x="897" y="2559"/>
                  </a:lnTo>
                  <a:lnTo>
                    <a:pt x="581" y="1741"/>
                  </a:lnTo>
                  <a:lnTo>
                    <a:pt x="343" y="923"/>
                  </a:lnTo>
                  <a:lnTo>
                    <a:pt x="132" y="79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162" name="Google Shape;1595;p70">
              <a:extLst>
                <a:ext uri="{FF2B5EF4-FFF2-40B4-BE49-F238E27FC236}">
                  <a16:creationId xmlns:a16="http://schemas.microsoft.com/office/drawing/2014/main" id="{54B6089D-3721-754B-3BAC-391A86EC695B}"/>
                </a:ext>
              </a:extLst>
            </p:cNvPr>
            <p:cNvSpPr/>
            <p:nvPr/>
          </p:nvSpPr>
          <p:spPr>
            <a:xfrm>
              <a:off x="2297375" y="4296575"/>
              <a:ext cx="35625" cy="83775"/>
            </a:xfrm>
            <a:custGeom>
              <a:avLst/>
              <a:gdLst/>
              <a:ahLst/>
              <a:cxnLst/>
              <a:rect l="l" t="t" r="r" b="b"/>
              <a:pathLst>
                <a:path w="1425" h="3351" extrusionOk="0">
                  <a:moveTo>
                    <a:pt x="106" y="0"/>
                  </a:moveTo>
                  <a:lnTo>
                    <a:pt x="0" y="27"/>
                  </a:lnTo>
                  <a:lnTo>
                    <a:pt x="26" y="106"/>
                  </a:lnTo>
                  <a:lnTo>
                    <a:pt x="264" y="950"/>
                  </a:lnTo>
                  <a:lnTo>
                    <a:pt x="554" y="1768"/>
                  </a:lnTo>
                  <a:lnTo>
                    <a:pt x="897" y="2559"/>
                  </a:lnTo>
                  <a:lnTo>
                    <a:pt x="1319" y="3350"/>
                  </a:lnTo>
                  <a:lnTo>
                    <a:pt x="1424" y="3297"/>
                  </a:lnTo>
                  <a:lnTo>
                    <a:pt x="1029" y="2532"/>
                  </a:lnTo>
                  <a:lnTo>
                    <a:pt x="659" y="1715"/>
                  </a:lnTo>
                  <a:lnTo>
                    <a:pt x="369" y="897"/>
                  </a:lnTo>
                  <a:lnTo>
                    <a:pt x="132" y="53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163" name="Google Shape;1596;p70">
              <a:extLst>
                <a:ext uri="{FF2B5EF4-FFF2-40B4-BE49-F238E27FC236}">
                  <a16:creationId xmlns:a16="http://schemas.microsoft.com/office/drawing/2014/main" id="{6080095C-E29D-3F00-1850-58A68B463EBE}"/>
                </a:ext>
              </a:extLst>
            </p:cNvPr>
            <p:cNvSpPr/>
            <p:nvPr/>
          </p:nvSpPr>
          <p:spPr>
            <a:xfrm>
              <a:off x="2330325" y="4282075"/>
              <a:ext cx="40250" cy="83100"/>
            </a:xfrm>
            <a:custGeom>
              <a:avLst/>
              <a:gdLst/>
              <a:ahLst/>
              <a:cxnLst/>
              <a:rect l="l" t="t" r="r" b="b"/>
              <a:pathLst>
                <a:path w="1610" h="3324" extrusionOk="0">
                  <a:moveTo>
                    <a:pt x="106" y="0"/>
                  </a:moveTo>
                  <a:lnTo>
                    <a:pt x="1" y="53"/>
                  </a:lnTo>
                  <a:lnTo>
                    <a:pt x="27" y="158"/>
                  </a:lnTo>
                  <a:lnTo>
                    <a:pt x="370" y="976"/>
                  </a:lnTo>
                  <a:lnTo>
                    <a:pt x="713" y="1767"/>
                  </a:lnTo>
                  <a:lnTo>
                    <a:pt x="1082" y="2559"/>
                  </a:lnTo>
                  <a:lnTo>
                    <a:pt x="1504" y="3323"/>
                  </a:lnTo>
                  <a:lnTo>
                    <a:pt x="1610" y="3271"/>
                  </a:lnTo>
                  <a:lnTo>
                    <a:pt x="1188" y="2506"/>
                  </a:lnTo>
                  <a:lnTo>
                    <a:pt x="818" y="1715"/>
                  </a:lnTo>
                  <a:lnTo>
                    <a:pt x="476" y="923"/>
                  </a:lnTo>
                  <a:lnTo>
                    <a:pt x="159" y="132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164" name="Google Shape;1597;p70">
              <a:extLst>
                <a:ext uri="{FF2B5EF4-FFF2-40B4-BE49-F238E27FC236}">
                  <a16:creationId xmlns:a16="http://schemas.microsoft.com/office/drawing/2014/main" id="{D52887B1-85F7-9F58-A967-9649282604F2}"/>
                </a:ext>
              </a:extLst>
            </p:cNvPr>
            <p:cNvSpPr/>
            <p:nvPr/>
          </p:nvSpPr>
          <p:spPr>
            <a:xfrm>
              <a:off x="2361325" y="4266900"/>
              <a:ext cx="44200" cy="79150"/>
            </a:xfrm>
            <a:custGeom>
              <a:avLst/>
              <a:gdLst/>
              <a:ahLst/>
              <a:cxnLst/>
              <a:rect l="l" t="t" r="r" b="b"/>
              <a:pathLst>
                <a:path w="1768" h="3166" extrusionOk="0">
                  <a:moveTo>
                    <a:pt x="106" y="1"/>
                  </a:moveTo>
                  <a:lnTo>
                    <a:pt x="0" y="80"/>
                  </a:lnTo>
                  <a:lnTo>
                    <a:pt x="53" y="132"/>
                  </a:lnTo>
                  <a:lnTo>
                    <a:pt x="502" y="871"/>
                  </a:lnTo>
                  <a:lnTo>
                    <a:pt x="924" y="1609"/>
                  </a:lnTo>
                  <a:lnTo>
                    <a:pt x="1293" y="2374"/>
                  </a:lnTo>
                  <a:lnTo>
                    <a:pt x="1662" y="3166"/>
                  </a:lnTo>
                  <a:lnTo>
                    <a:pt x="1768" y="3086"/>
                  </a:lnTo>
                  <a:lnTo>
                    <a:pt x="1398" y="2322"/>
                  </a:lnTo>
                  <a:lnTo>
                    <a:pt x="1003" y="1557"/>
                  </a:lnTo>
                  <a:lnTo>
                    <a:pt x="581" y="792"/>
                  </a:lnTo>
                  <a:lnTo>
                    <a:pt x="159" y="80"/>
                  </a:lnTo>
                  <a:lnTo>
                    <a:pt x="106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165" name="Google Shape;1598;p70">
              <a:extLst>
                <a:ext uri="{FF2B5EF4-FFF2-40B4-BE49-F238E27FC236}">
                  <a16:creationId xmlns:a16="http://schemas.microsoft.com/office/drawing/2014/main" id="{3A9BA0AD-AC49-F1C5-11CD-ADA624266687}"/>
                </a:ext>
              </a:extLst>
            </p:cNvPr>
            <p:cNvSpPr/>
            <p:nvPr/>
          </p:nvSpPr>
          <p:spPr>
            <a:xfrm>
              <a:off x="2389675" y="4247125"/>
              <a:ext cx="46850" cy="74525"/>
            </a:xfrm>
            <a:custGeom>
              <a:avLst/>
              <a:gdLst/>
              <a:ahLst/>
              <a:cxnLst/>
              <a:rect l="l" t="t" r="r" b="b"/>
              <a:pathLst>
                <a:path w="1874" h="2981" extrusionOk="0">
                  <a:moveTo>
                    <a:pt x="80" y="0"/>
                  </a:moveTo>
                  <a:lnTo>
                    <a:pt x="1" y="79"/>
                  </a:lnTo>
                  <a:lnTo>
                    <a:pt x="53" y="159"/>
                  </a:lnTo>
                  <a:lnTo>
                    <a:pt x="554" y="818"/>
                  </a:lnTo>
                  <a:lnTo>
                    <a:pt x="1003" y="1504"/>
                  </a:lnTo>
                  <a:lnTo>
                    <a:pt x="1398" y="2242"/>
                  </a:lnTo>
                  <a:lnTo>
                    <a:pt x="1768" y="2981"/>
                  </a:lnTo>
                  <a:lnTo>
                    <a:pt x="1873" y="2902"/>
                  </a:lnTo>
                  <a:lnTo>
                    <a:pt x="1504" y="2163"/>
                  </a:lnTo>
                  <a:lnTo>
                    <a:pt x="1108" y="1425"/>
                  </a:lnTo>
                  <a:lnTo>
                    <a:pt x="634" y="739"/>
                  </a:lnTo>
                  <a:lnTo>
                    <a:pt x="159" y="79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166" name="Google Shape;1599;p70">
              <a:extLst>
                <a:ext uri="{FF2B5EF4-FFF2-40B4-BE49-F238E27FC236}">
                  <a16:creationId xmlns:a16="http://schemas.microsoft.com/office/drawing/2014/main" id="{3B451FB8-1AEF-CBFA-417F-708960AFF229}"/>
                </a:ext>
              </a:extLst>
            </p:cNvPr>
            <p:cNvSpPr/>
            <p:nvPr/>
          </p:nvSpPr>
          <p:spPr>
            <a:xfrm>
              <a:off x="2410775" y="4228000"/>
              <a:ext cx="46850" cy="69925"/>
            </a:xfrm>
            <a:custGeom>
              <a:avLst/>
              <a:gdLst/>
              <a:ahLst/>
              <a:cxnLst/>
              <a:rect l="l" t="t" r="r" b="b"/>
              <a:pathLst>
                <a:path w="1874" h="2797" extrusionOk="0">
                  <a:moveTo>
                    <a:pt x="80" y="0"/>
                  </a:moveTo>
                  <a:lnTo>
                    <a:pt x="1" y="106"/>
                  </a:lnTo>
                  <a:lnTo>
                    <a:pt x="80" y="159"/>
                  </a:lnTo>
                  <a:lnTo>
                    <a:pt x="343" y="449"/>
                  </a:lnTo>
                  <a:lnTo>
                    <a:pt x="607" y="739"/>
                  </a:lnTo>
                  <a:lnTo>
                    <a:pt x="845" y="1082"/>
                  </a:lnTo>
                  <a:lnTo>
                    <a:pt x="1056" y="1398"/>
                  </a:lnTo>
                  <a:lnTo>
                    <a:pt x="1267" y="1741"/>
                  </a:lnTo>
                  <a:lnTo>
                    <a:pt x="1451" y="2084"/>
                  </a:lnTo>
                  <a:lnTo>
                    <a:pt x="1794" y="2796"/>
                  </a:lnTo>
                  <a:lnTo>
                    <a:pt x="1873" y="2691"/>
                  </a:lnTo>
                  <a:lnTo>
                    <a:pt x="1530" y="2005"/>
                  </a:lnTo>
                  <a:lnTo>
                    <a:pt x="1346" y="1636"/>
                  </a:lnTo>
                  <a:lnTo>
                    <a:pt x="1135" y="1319"/>
                  </a:lnTo>
                  <a:lnTo>
                    <a:pt x="924" y="976"/>
                  </a:lnTo>
                  <a:lnTo>
                    <a:pt x="686" y="660"/>
                  </a:lnTo>
                  <a:lnTo>
                    <a:pt x="449" y="370"/>
                  </a:lnTo>
                  <a:lnTo>
                    <a:pt x="159" y="80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167" name="Google Shape;1600;p70">
              <a:extLst>
                <a:ext uri="{FF2B5EF4-FFF2-40B4-BE49-F238E27FC236}">
                  <a16:creationId xmlns:a16="http://schemas.microsoft.com/office/drawing/2014/main" id="{BF7C0D76-A862-5096-60DB-4306DE7A8DCE}"/>
                </a:ext>
              </a:extLst>
            </p:cNvPr>
            <p:cNvSpPr/>
            <p:nvPr/>
          </p:nvSpPr>
          <p:spPr>
            <a:xfrm>
              <a:off x="2796525" y="4454175"/>
              <a:ext cx="187950" cy="741150"/>
            </a:xfrm>
            <a:custGeom>
              <a:avLst/>
              <a:gdLst/>
              <a:ahLst/>
              <a:cxnLst/>
              <a:rect l="l" t="t" r="r" b="b"/>
              <a:pathLst>
                <a:path w="7518" h="29646" extrusionOk="0">
                  <a:moveTo>
                    <a:pt x="4273" y="0"/>
                  </a:moveTo>
                  <a:lnTo>
                    <a:pt x="4088" y="26"/>
                  </a:lnTo>
                  <a:lnTo>
                    <a:pt x="3904" y="106"/>
                  </a:lnTo>
                  <a:lnTo>
                    <a:pt x="3719" y="211"/>
                  </a:lnTo>
                  <a:lnTo>
                    <a:pt x="3534" y="343"/>
                  </a:lnTo>
                  <a:lnTo>
                    <a:pt x="3376" y="475"/>
                  </a:lnTo>
                  <a:lnTo>
                    <a:pt x="3192" y="659"/>
                  </a:lnTo>
                  <a:lnTo>
                    <a:pt x="2875" y="1055"/>
                  </a:lnTo>
                  <a:lnTo>
                    <a:pt x="2559" y="1530"/>
                  </a:lnTo>
                  <a:lnTo>
                    <a:pt x="2268" y="2057"/>
                  </a:lnTo>
                  <a:lnTo>
                    <a:pt x="1978" y="2585"/>
                  </a:lnTo>
                  <a:lnTo>
                    <a:pt x="1741" y="3165"/>
                  </a:lnTo>
                  <a:lnTo>
                    <a:pt x="1504" y="3719"/>
                  </a:lnTo>
                  <a:lnTo>
                    <a:pt x="1293" y="4273"/>
                  </a:lnTo>
                  <a:lnTo>
                    <a:pt x="976" y="5222"/>
                  </a:lnTo>
                  <a:lnTo>
                    <a:pt x="765" y="5908"/>
                  </a:lnTo>
                  <a:lnTo>
                    <a:pt x="712" y="6146"/>
                  </a:lnTo>
                  <a:lnTo>
                    <a:pt x="0" y="29646"/>
                  </a:lnTo>
                  <a:lnTo>
                    <a:pt x="6172" y="28591"/>
                  </a:lnTo>
                  <a:lnTo>
                    <a:pt x="6647" y="24661"/>
                  </a:lnTo>
                  <a:lnTo>
                    <a:pt x="7042" y="21390"/>
                  </a:lnTo>
                  <a:lnTo>
                    <a:pt x="7385" y="18727"/>
                  </a:lnTo>
                  <a:lnTo>
                    <a:pt x="7464" y="18199"/>
                  </a:lnTo>
                  <a:lnTo>
                    <a:pt x="7491" y="17672"/>
                  </a:lnTo>
                  <a:lnTo>
                    <a:pt x="7517" y="17091"/>
                  </a:lnTo>
                  <a:lnTo>
                    <a:pt x="7517" y="16485"/>
                  </a:lnTo>
                  <a:lnTo>
                    <a:pt x="7491" y="15271"/>
                  </a:lnTo>
                  <a:lnTo>
                    <a:pt x="7412" y="14005"/>
                  </a:lnTo>
                  <a:lnTo>
                    <a:pt x="7280" y="12739"/>
                  </a:lnTo>
                  <a:lnTo>
                    <a:pt x="7148" y="11500"/>
                  </a:lnTo>
                  <a:lnTo>
                    <a:pt x="6963" y="10339"/>
                  </a:lnTo>
                  <a:lnTo>
                    <a:pt x="6805" y="9284"/>
                  </a:lnTo>
                  <a:lnTo>
                    <a:pt x="6726" y="8730"/>
                  </a:lnTo>
                  <a:lnTo>
                    <a:pt x="6647" y="8124"/>
                  </a:lnTo>
                  <a:lnTo>
                    <a:pt x="6515" y="6673"/>
                  </a:lnTo>
                  <a:lnTo>
                    <a:pt x="6330" y="5117"/>
                  </a:lnTo>
                  <a:lnTo>
                    <a:pt x="6225" y="4326"/>
                  </a:lnTo>
                  <a:lnTo>
                    <a:pt x="6119" y="3561"/>
                  </a:lnTo>
                  <a:lnTo>
                    <a:pt x="5987" y="2822"/>
                  </a:lnTo>
                  <a:lnTo>
                    <a:pt x="5829" y="2137"/>
                  </a:lnTo>
                  <a:lnTo>
                    <a:pt x="5644" y="1530"/>
                  </a:lnTo>
                  <a:lnTo>
                    <a:pt x="5433" y="976"/>
                  </a:lnTo>
                  <a:lnTo>
                    <a:pt x="5328" y="765"/>
                  </a:lnTo>
                  <a:lnTo>
                    <a:pt x="5196" y="554"/>
                  </a:lnTo>
                  <a:lnTo>
                    <a:pt x="5064" y="369"/>
                  </a:lnTo>
                  <a:lnTo>
                    <a:pt x="4932" y="237"/>
                  </a:lnTo>
                  <a:lnTo>
                    <a:pt x="4774" y="106"/>
                  </a:lnTo>
                  <a:lnTo>
                    <a:pt x="4616" y="53"/>
                  </a:lnTo>
                  <a:lnTo>
                    <a:pt x="4458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168" name="Google Shape;1601;p70">
              <a:extLst>
                <a:ext uri="{FF2B5EF4-FFF2-40B4-BE49-F238E27FC236}">
                  <a16:creationId xmlns:a16="http://schemas.microsoft.com/office/drawing/2014/main" id="{374D2202-F7C6-57D5-AA68-EF2AE2C30238}"/>
                </a:ext>
              </a:extLst>
            </p:cNvPr>
            <p:cNvSpPr/>
            <p:nvPr/>
          </p:nvSpPr>
          <p:spPr>
            <a:xfrm>
              <a:off x="2814325" y="4427800"/>
              <a:ext cx="406850" cy="735875"/>
            </a:xfrm>
            <a:custGeom>
              <a:avLst/>
              <a:gdLst/>
              <a:ahLst/>
              <a:cxnLst/>
              <a:rect l="l" t="t" r="r" b="b"/>
              <a:pathLst>
                <a:path w="16274" h="29435" extrusionOk="0">
                  <a:moveTo>
                    <a:pt x="290" y="0"/>
                  </a:moveTo>
                  <a:lnTo>
                    <a:pt x="185" y="26"/>
                  </a:lnTo>
                  <a:lnTo>
                    <a:pt x="106" y="79"/>
                  </a:lnTo>
                  <a:lnTo>
                    <a:pt x="53" y="158"/>
                  </a:lnTo>
                  <a:lnTo>
                    <a:pt x="27" y="264"/>
                  </a:lnTo>
                  <a:lnTo>
                    <a:pt x="0" y="1477"/>
                  </a:lnTo>
                  <a:lnTo>
                    <a:pt x="0" y="2664"/>
                  </a:lnTo>
                  <a:lnTo>
                    <a:pt x="0" y="3851"/>
                  </a:lnTo>
                  <a:lnTo>
                    <a:pt x="53" y="5038"/>
                  </a:lnTo>
                  <a:lnTo>
                    <a:pt x="106" y="6198"/>
                  </a:lnTo>
                  <a:lnTo>
                    <a:pt x="185" y="7359"/>
                  </a:lnTo>
                  <a:lnTo>
                    <a:pt x="290" y="8493"/>
                  </a:lnTo>
                  <a:lnTo>
                    <a:pt x="396" y="9627"/>
                  </a:lnTo>
                  <a:lnTo>
                    <a:pt x="554" y="10761"/>
                  </a:lnTo>
                  <a:lnTo>
                    <a:pt x="712" y="11869"/>
                  </a:lnTo>
                  <a:lnTo>
                    <a:pt x="897" y="12950"/>
                  </a:lnTo>
                  <a:lnTo>
                    <a:pt x="1082" y="14032"/>
                  </a:lnTo>
                  <a:lnTo>
                    <a:pt x="1319" y="15113"/>
                  </a:lnTo>
                  <a:lnTo>
                    <a:pt x="1556" y="16168"/>
                  </a:lnTo>
                  <a:lnTo>
                    <a:pt x="1820" y="17197"/>
                  </a:lnTo>
                  <a:lnTo>
                    <a:pt x="2110" y="18225"/>
                  </a:lnTo>
                  <a:lnTo>
                    <a:pt x="2400" y="19201"/>
                  </a:lnTo>
                  <a:lnTo>
                    <a:pt x="2743" y="20230"/>
                  </a:lnTo>
                  <a:lnTo>
                    <a:pt x="3139" y="21338"/>
                  </a:lnTo>
                  <a:lnTo>
                    <a:pt x="3376" y="21892"/>
                  </a:lnTo>
                  <a:lnTo>
                    <a:pt x="3640" y="22472"/>
                  </a:lnTo>
                  <a:lnTo>
                    <a:pt x="3904" y="23052"/>
                  </a:lnTo>
                  <a:lnTo>
                    <a:pt x="4220" y="23606"/>
                  </a:lnTo>
                  <a:lnTo>
                    <a:pt x="4537" y="24186"/>
                  </a:lnTo>
                  <a:lnTo>
                    <a:pt x="4880" y="24740"/>
                  </a:lnTo>
                  <a:lnTo>
                    <a:pt x="5249" y="25294"/>
                  </a:lnTo>
                  <a:lnTo>
                    <a:pt x="5645" y="25821"/>
                  </a:lnTo>
                  <a:lnTo>
                    <a:pt x="6067" y="26349"/>
                  </a:lnTo>
                  <a:lnTo>
                    <a:pt x="6515" y="26850"/>
                  </a:lnTo>
                  <a:lnTo>
                    <a:pt x="6963" y="27325"/>
                  </a:lnTo>
                  <a:lnTo>
                    <a:pt x="7438" y="27720"/>
                  </a:lnTo>
                  <a:lnTo>
                    <a:pt x="7913" y="28090"/>
                  </a:lnTo>
                  <a:lnTo>
                    <a:pt x="8388" y="28406"/>
                  </a:lnTo>
                  <a:lnTo>
                    <a:pt x="8862" y="28696"/>
                  </a:lnTo>
                  <a:lnTo>
                    <a:pt x="9337" y="28934"/>
                  </a:lnTo>
                  <a:lnTo>
                    <a:pt x="9838" y="29118"/>
                  </a:lnTo>
                  <a:lnTo>
                    <a:pt x="10339" y="29277"/>
                  </a:lnTo>
                  <a:lnTo>
                    <a:pt x="10656" y="29329"/>
                  </a:lnTo>
                  <a:lnTo>
                    <a:pt x="10972" y="29382"/>
                  </a:lnTo>
                  <a:lnTo>
                    <a:pt x="11289" y="29408"/>
                  </a:lnTo>
                  <a:lnTo>
                    <a:pt x="11605" y="29435"/>
                  </a:lnTo>
                  <a:lnTo>
                    <a:pt x="12054" y="29408"/>
                  </a:lnTo>
                  <a:lnTo>
                    <a:pt x="12476" y="29356"/>
                  </a:lnTo>
                  <a:lnTo>
                    <a:pt x="12898" y="29250"/>
                  </a:lnTo>
                  <a:lnTo>
                    <a:pt x="13293" y="29118"/>
                  </a:lnTo>
                  <a:lnTo>
                    <a:pt x="13689" y="28960"/>
                  </a:lnTo>
                  <a:lnTo>
                    <a:pt x="14058" y="28749"/>
                  </a:lnTo>
                  <a:lnTo>
                    <a:pt x="14401" y="28512"/>
                  </a:lnTo>
                  <a:lnTo>
                    <a:pt x="14691" y="28222"/>
                  </a:lnTo>
                  <a:lnTo>
                    <a:pt x="14981" y="27905"/>
                  </a:lnTo>
                  <a:lnTo>
                    <a:pt x="15245" y="27562"/>
                  </a:lnTo>
                  <a:lnTo>
                    <a:pt x="15483" y="27167"/>
                  </a:lnTo>
                  <a:lnTo>
                    <a:pt x="15667" y="26745"/>
                  </a:lnTo>
                  <a:lnTo>
                    <a:pt x="15852" y="26270"/>
                  </a:lnTo>
                  <a:lnTo>
                    <a:pt x="15984" y="25769"/>
                  </a:lnTo>
                  <a:lnTo>
                    <a:pt x="16089" y="25241"/>
                  </a:lnTo>
                  <a:lnTo>
                    <a:pt x="16195" y="24661"/>
                  </a:lnTo>
                  <a:lnTo>
                    <a:pt x="16247" y="23975"/>
                  </a:lnTo>
                  <a:lnTo>
                    <a:pt x="16274" y="23289"/>
                  </a:lnTo>
                  <a:lnTo>
                    <a:pt x="16274" y="22604"/>
                  </a:lnTo>
                  <a:lnTo>
                    <a:pt x="16247" y="21944"/>
                  </a:lnTo>
                  <a:lnTo>
                    <a:pt x="16195" y="21259"/>
                  </a:lnTo>
                  <a:lnTo>
                    <a:pt x="16116" y="20599"/>
                  </a:lnTo>
                  <a:lnTo>
                    <a:pt x="16010" y="19913"/>
                  </a:lnTo>
                  <a:lnTo>
                    <a:pt x="15905" y="19254"/>
                  </a:lnTo>
                  <a:lnTo>
                    <a:pt x="15614" y="17909"/>
                  </a:lnTo>
                  <a:lnTo>
                    <a:pt x="15272" y="16590"/>
                  </a:lnTo>
                  <a:lnTo>
                    <a:pt x="14929" y="15271"/>
                  </a:lnTo>
                  <a:lnTo>
                    <a:pt x="14533" y="13979"/>
                  </a:lnTo>
                  <a:lnTo>
                    <a:pt x="13874" y="11711"/>
                  </a:lnTo>
                  <a:lnTo>
                    <a:pt x="13584" y="10577"/>
                  </a:lnTo>
                  <a:lnTo>
                    <a:pt x="13320" y="9416"/>
                  </a:lnTo>
                  <a:lnTo>
                    <a:pt x="13267" y="9047"/>
                  </a:lnTo>
                  <a:lnTo>
                    <a:pt x="13241" y="8598"/>
                  </a:lnTo>
                  <a:lnTo>
                    <a:pt x="13241" y="8071"/>
                  </a:lnTo>
                  <a:lnTo>
                    <a:pt x="13267" y="7491"/>
                  </a:lnTo>
                  <a:lnTo>
                    <a:pt x="13320" y="6937"/>
                  </a:lnTo>
                  <a:lnTo>
                    <a:pt x="13399" y="6409"/>
                  </a:lnTo>
                  <a:lnTo>
                    <a:pt x="13452" y="5935"/>
                  </a:lnTo>
                  <a:lnTo>
                    <a:pt x="13557" y="5539"/>
                  </a:lnTo>
                  <a:lnTo>
                    <a:pt x="13557" y="5433"/>
                  </a:lnTo>
                  <a:lnTo>
                    <a:pt x="13504" y="5354"/>
                  </a:lnTo>
                  <a:lnTo>
                    <a:pt x="13452" y="5275"/>
                  </a:lnTo>
                  <a:lnTo>
                    <a:pt x="13346" y="5222"/>
                  </a:lnTo>
                  <a:lnTo>
                    <a:pt x="13241" y="5222"/>
                  </a:lnTo>
                  <a:lnTo>
                    <a:pt x="13162" y="5249"/>
                  </a:lnTo>
                  <a:lnTo>
                    <a:pt x="13082" y="5328"/>
                  </a:lnTo>
                  <a:lnTo>
                    <a:pt x="13030" y="5407"/>
                  </a:lnTo>
                  <a:lnTo>
                    <a:pt x="12951" y="5829"/>
                  </a:lnTo>
                  <a:lnTo>
                    <a:pt x="12871" y="6330"/>
                  </a:lnTo>
                  <a:lnTo>
                    <a:pt x="12819" y="6884"/>
                  </a:lnTo>
                  <a:lnTo>
                    <a:pt x="12766" y="7491"/>
                  </a:lnTo>
                  <a:lnTo>
                    <a:pt x="12713" y="8071"/>
                  </a:lnTo>
                  <a:lnTo>
                    <a:pt x="12713" y="8625"/>
                  </a:lnTo>
                  <a:lnTo>
                    <a:pt x="12740" y="9126"/>
                  </a:lnTo>
                  <a:lnTo>
                    <a:pt x="12792" y="9522"/>
                  </a:lnTo>
                  <a:lnTo>
                    <a:pt x="13082" y="10682"/>
                  </a:lnTo>
                  <a:lnTo>
                    <a:pt x="13373" y="11843"/>
                  </a:lnTo>
                  <a:lnTo>
                    <a:pt x="14032" y="14137"/>
                  </a:lnTo>
                  <a:lnTo>
                    <a:pt x="14401" y="15403"/>
                  </a:lnTo>
                  <a:lnTo>
                    <a:pt x="14770" y="16696"/>
                  </a:lnTo>
                  <a:lnTo>
                    <a:pt x="15113" y="18014"/>
                  </a:lnTo>
                  <a:lnTo>
                    <a:pt x="15377" y="19307"/>
                  </a:lnTo>
                  <a:lnTo>
                    <a:pt x="15509" y="19966"/>
                  </a:lnTo>
                  <a:lnTo>
                    <a:pt x="15588" y="20626"/>
                  </a:lnTo>
                  <a:lnTo>
                    <a:pt x="15667" y="21285"/>
                  </a:lnTo>
                  <a:lnTo>
                    <a:pt x="15720" y="21944"/>
                  </a:lnTo>
                  <a:lnTo>
                    <a:pt x="15746" y="22604"/>
                  </a:lnTo>
                  <a:lnTo>
                    <a:pt x="15746" y="23263"/>
                  </a:lnTo>
                  <a:lnTo>
                    <a:pt x="15720" y="23922"/>
                  </a:lnTo>
                  <a:lnTo>
                    <a:pt x="15667" y="24582"/>
                  </a:lnTo>
                  <a:lnTo>
                    <a:pt x="15588" y="25136"/>
                  </a:lnTo>
                  <a:lnTo>
                    <a:pt x="15483" y="25637"/>
                  </a:lnTo>
                  <a:lnTo>
                    <a:pt x="15351" y="26085"/>
                  </a:lnTo>
                  <a:lnTo>
                    <a:pt x="15192" y="26507"/>
                  </a:lnTo>
                  <a:lnTo>
                    <a:pt x="15034" y="26903"/>
                  </a:lnTo>
                  <a:lnTo>
                    <a:pt x="14823" y="27272"/>
                  </a:lnTo>
                  <a:lnTo>
                    <a:pt x="14586" y="27589"/>
                  </a:lnTo>
                  <a:lnTo>
                    <a:pt x="14322" y="27852"/>
                  </a:lnTo>
                  <a:lnTo>
                    <a:pt x="14164" y="28011"/>
                  </a:lnTo>
                  <a:lnTo>
                    <a:pt x="13953" y="28169"/>
                  </a:lnTo>
                  <a:lnTo>
                    <a:pt x="13768" y="28301"/>
                  </a:lnTo>
                  <a:lnTo>
                    <a:pt x="13531" y="28433"/>
                  </a:lnTo>
                  <a:lnTo>
                    <a:pt x="13320" y="28538"/>
                  </a:lnTo>
                  <a:lnTo>
                    <a:pt x="13082" y="28644"/>
                  </a:lnTo>
                  <a:lnTo>
                    <a:pt x="12845" y="28723"/>
                  </a:lnTo>
                  <a:lnTo>
                    <a:pt x="12581" y="28775"/>
                  </a:lnTo>
                  <a:lnTo>
                    <a:pt x="12080" y="28881"/>
                  </a:lnTo>
                  <a:lnTo>
                    <a:pt x="11526" y="28907"/>
                  </a:lnTo>
                  <a:lnTo>
                    <a:pt x="11263" y="28881"/>
                  </a:lnTo>
                  <a:lnTo>
                    <a:pt x="10999" y="28855"/>
                  </a:lnTo>
                  <a:lnTo>
                    <a:pt x="10735" y="28828"/>
                  </a:lnTo>
                  <a:lnTo>
                    <a:pt x="10445" y="28749"/>
                  </a:lnTo>
                  <a:lnTo>
                    <a:pt x="9997" y="28617"/>
                  </a:lnTo>
                  <a:lnTo>
                    <a:pt x="9548" y="28459"/>
                  </a:lnTo>
                  <a:lnTo>
                    <a:pt x="9100" y="28222"/>
                  </a:lnTo>
                  <a:lnTo>
                    <a:pt x="8651" y="27958"/>
                  </a:lnTo>
                  <a:lnTo>
                    <a:pt x="8203" y="27668"/>
                  </a:lnTo>
                  <a:lnTo>
                    <a:pt x="7755" y="27325"/>
                  </a:lnTo>
                  <a:lnTo>
                    <a:pt x="7333" y="26929"/>
                  </a:lnTo>
                  <a:lnTo>
                    <a:pt x="6884" y="26507"/>
                  </a:lnTo>
                  <a:lnTo>
                    <a:pt x="6462" y="26006"/>
                  </a:lnTo>
                  <a:lnTo>
                    <a:pt x="6040" y="25505"/>
                  </a:lnTo>
                  <a:lnTo>
                    <a:pt x="5671" y="24977"/>
                  </a:lnTo>
                  <a:lnTo>
                    <a:pt x="5302" y="24450"/>
                  </a:lnTo>
                  <a:lnTo>
                    <a:pt x="4959" y="23896"/>
                  </a:lnTo>
                  <a:lnTo>
                    <a:pt x="4669" y="23342"/>
                  </a:lnTo>
                  <a:lnTo>
                    <a:pt x="4379" y="22788"/>
                  </a:lnTo>
                  <a:lnTo>
                    <a:pt x="4088" y="22234"/>
                  </a:lnTo>
                  <a:lnTo>
                    <a:pt x="3851" y="21681"/>
                  </a:lnTo>
                  <a:lnTo>
                    <a:pt x="3614" y="21127"/>
                  </a:lnTo>
                  <a:lnTo>
                    <a:pt x="3218" y="20045"/>
                  </a:lnTo>
                  <a:lnTo>
                    <a:pt x="2875" y="19017"/>
                  </a:lnTo>
                  <a:lnTo>
                    <a:pt x="2611" y="18094"/>
                  </a:lnTo>
                  <a:lnTo>
                    <a:pt x="2321" y="17065"/>
                  </a:lnTo>
                  <a:lnTo>
                    <a:pt x="2058" y="16036"/>
                  </a:lnTo>
                  <a:lnTo>
                    <a:pt x="1820" y="14981"/>
                  </a:lnTo>
                  <a:lnTo>
                    <a:pt x="1609" y="13926"/>
                  </a:lnTo>
                  <a:lnTo>
                    <a:pt x="1398" y="12871"/>
                  </a:lnTo>
                  <a:lnTo>
                    <a:pt x="1214" y="11790"/>
                  </a:lnTo>
                  <a:lnTo>
                    <a:pt x="1055" y="10682"/>
                  </a:lnTo>
                  <a:lnTo>
                    <a:pt x="923" y="9574"/>
                  </a:lnTo>
                  <a:lnTo>
                    <a:pt x="792" y="8440"/>
                  </a:lnTo>
                  <a:lnTo>
                    <a:pt x="712" y="7306"/>
                  </a:lnTo>
                  <a:lnTo>
                    <a:pt x="633" y="6172"/>
                  </a:lnTo>
                  <a:lnTo>
                    <a:pt x="581" y="5011"/>
                  </a:lnTo>
                  <a:lnTo>
                    <a:pt x="528" y="3851"/>
                  </a:lnTo>
                  <a:lnTo>
                    <a:pt x="528" y="2664"/>
                  </a:lnTo>
                  <a:lnTo>
                    <a:pt x="528" y="1477"/>
                  </a:lnTo>
                  <a:lnTo>
                    <a:pt x="554" y="264"/>
                  </a:lnTo>
                  <a:lnTo>
                    <a:pt x="528" y="185"/>
                  </a:lnTo>
                  <a:lnTo>
                    <a:pt x="475" y="79"/>
                  </a:lnTo>
                  <a:lnTo>
                    <a:pt x="396" y="26"/>
                  </a:lnTo>
                  <a:lnTo>
                    <a:pt x="290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169" name="Google Shape;1602;p70">
              <a:extLst>
                <a:ext uri="{FF2B5EF4-FFF2-40B4-BE49-F238E27FC236}">
                  <a16:creationId xmlns:a16="http://schemas.microsoft.com/office/drawing/2014/main" id="{6F5403AF-643E-13B0-7576-FA48D88CABCE}"/>
                </a:ext>
              </a:extLst>
            </p:cNvPr>
            <p:cNvSpPr/>
            <p:nvPr/>
          </p:nvSpPr>
          <p:spPr>
            <a:xfrm>
              <a:off x="2652100" y="4169325"/>
              <a:ext cx="325775" cy="326400"/>
            </a:xfrm>
            <a:custGeom>
              <a:avLst/>
              <a:gdLst/>
              <a:ahLst/>
              <a:cxnLst/>
              <a:rect l="l" t="t" r="r" b="b"/>
              <a:pathLst>
                <a:path w="13031" h="13056" extrusionOk="0">
                  <a:moveTo>
                    <a:pt x="6648" y="0"/>
                  </a:moveTo>
                  <a:lnTo>
                    <a:pt x="6331" y="26"/>
                  </a:lnTo>
                  <a:lnTo>
                    <a:pt x="5988" y="26"/>
                  </a:lnTo>
                  <a:lnTo>
                    <a:pt x="5672" y="79"/>
                  </a:lnTo>
                  <a:lnTo>
                    <a:pt x="5329" y="106"/>
                  </a:lnTo>
                  <a:lnTo>
                    <a:pt x="5012" y="185"/>
                  </a:lnTo>
                  <a:lnTo>
                    <a:pt x="4696" y="264"/>
                  </a:lnTo>
                  <a:lnTo>
                    <a:pt x="4379" y="369"/>
                  </a:lnTo>
                  <a:lnTo>
                    <a:pt x="4063" y="475"/>
                  </a:lnTo>
                  <a:lnTo>
                    <a:pt x="3773" y="607"/>
                  </a:lnTo>
                  <a:lnTo>
                    <a:pt x="3483" y="765"/>
                  </a:lnTo>
                  <a:lnTo>
                    <a:pt x="3192" y="923"/>
                  </a:lnTo>
                  <a:lnTo>
                    <a:pt x="2665" y="1266"/>
                  </a:lnTo>
                  <a:lnTo>
                    <a:pt x="2164" y="1662"/>
                  </a:lnTo>
                  <a:lnTo>
                    <a:pt x="1715" y="2110"/>
                  </a:lnTo>
                  <a:lnTo>
                    <a:pt x="1320" y="2585"/>
                  </a:lnTo>
                  <a:lnTo>
                    <a:pt x="977" y="3112"/>
                  </a:lnTo>
                  <a:lnTo>
                    <a:pt x="660" y="3640"/>
                  </a:lnTo>
                  <a:lnTo>
                    <a:pt x="423" y="4220"/>
                  </a:lnTo>
                  <a:lnTo>
                    <a:pt x="212" y="4827"/>
                  </a:lnTo>
                  <a:lnTo>
                    <a:pt x="80" y="5433"/>
                  </a:lnTo>
                  <a:lnTo>
                    <a:pt x="1" y="6066"/>
                  </a:lnTo>
                  <a:lnTo>
                    <a:pt x="1" y="6409"/>
                  </a:lnTo>
                  <a:lnTo>
                    <a:pt x="1" y="6726"/>
                  </a:lnTo>
                  <a:lnTo>
                    <a:pt x="1" y="7042"/>
                  </a:lnTo>
                  <a:lnTo>
                    <a:pt x="54" y="7385"/>
                  </a:lnTo>
                  <a:lnTo>
                    <a:pt x="106" y="7702"/>
                  </a:lnTo>
                  <a:lnTo>
                    <a:pt x="159" y="8018"/>
                  </a:lnTo>
                  <a:lnTo>
                    <a:pt x="265" y="8361"/>
                  </a:lnTo>
                  <a:lnTo>
                    <a:pt x="344" y="8677"/>
                  </a:lnTo>
                  <a:lnTo>
                    <a:pt x="476" y="8968"/>
                  </a:lnTo>
                  <a:lnTo>
                    <a:pt x="608" y="9284"/>
                  </a:lnTo>
                  <a:lnTo>
                    <a:pt x="739" y="9574"/>
                  </a:lnTo>
                  <a:lnTo>
                    <a:pt x="898" y="9838"/>
                  </a:lnTo>
                  <a:lnTo>
                    <a:pt x="1241" y="10392"/>
                  </a:lnTo>
                  <a:lnTo>
                    <a:pt x="1636" y="10867"/>
                  </a:lnTo>
                  <a:lnTo>
                    <a:pt x="2085" y="11315"/>
                  </a:lnTo>
                  <a:lnTo>
                    <a:pt x="2559" y="11737"/>
                  </a:lnTo>
                  <a:lnTo>
                    <a:pt x="3087" y="12080"/>
                  </a:lnTo>
                  <a:lnTo>
                    <a:pt x="3641" y="12370"/>
                  </a:lnTo>
                  <a:lnTo>
                    <a:pt x="4195" y="12634"/>
                  </a:lnTo>
                  <a:lnTo>
                    <a:pt x="4801" y="12818"/>
                  </a:lnTo>
                  <a:lnTo>
                    <a:pt x="5434" y="12950"/>
                  </a:lnTo>
                  <a:lnTo>
                    <a:pt x="6067" y="13029"/>
                  </a:lnTo>
                  <a:lnTo>
                    <a:pt x="6384" y="13056"/>
                  </a:lnTo>
                  <a:lnTo>
                    <a:pt x="6700" y="13056"/>
                  </a:lnTo>
                  <a:lnTo>
                    <a:pt x="7017" y="13029"/>
                  </a:lnTo>
                  <a:lnTo>
                    <a:pt x="7360" y="13003"/>
                  </a:lnTo>
                  <a:lnTo>
                    <a:pt x="7676" y="12950"/>
                  </a:lnTo>
                  <a:lnTo>
                    <a:pt x="8019" y="12871"/>
                  </a:lnTo>
                  <a:lnTo>
                    <a:pt x="8336" y="12792"/>
                  </a:lnTo>
                  <a:lnTo>
                    <a:pt x="8652" y="12687"/>
                  </a:lnTo>
                  <a:lnTo>
                    <a:pt x="8969" y="12581"/>
                  </a:lnTo>
                  <a:lnTo>
                    <a:pt x="9259" y="12449"/>
                  </a:lnTo>
                  <a:lnTo>
                    <a:pt x="9549" y="12291"/>
                  </a:lnTo>
                  <a:lnTo>
                    <a:pt x="9839" y="12159"/>
                  </a:lnTo>
                  <a:lnTo>
                    <a:pt x="10366" y="11790"/>
                  </a:lnTo>
                  <a:lnTo>
                    <a:pt x="10868" y="11394"/>
                  </a:lnTo>
                  <a:lnTo>
                    <a:pt x="11316" y="10946"/>
                  </a:lnTo>
                  <a:lnTo>
                    <a:pt x="11712" y="10471"/>
                  </a:lnTo>
                  <a:lnTo>
                    <a:pt x="12054" y="9970"/>
                  </a:lnTo>
                  <a:lnTo>
                    <a:pt x="12371" y="9416"/>
                  </a:lnTo>
                  <a:lnTo>
                    <a:pt x="12608" y="8836"/>
                  </a:lnTo>
                  <a:lnTo>
                    <a:pt x="12793" y="8229"/>
                  </a:lnTo>
                  <a:lnTo>
                    <a:pt x="12951" y="7622"/>
                  </a:lnTo>
                  <a:lnTo>
                    <a:pt x="13030" y="6989"/>
                  </a:lnTo>
                  <a:lnTo>
                    <a:pt x="13030" y="6673"/>
                  </a:lnTo>
                  <a:lnTo>
                    <a:pt x="13030" y="6330"/>
                  </a:lnTo>
                  <a:lnTo>
                    <a:pt x="13004" y="6014"/>
                  </a:lnTo>
                  <a:lnTo>
                    <a:pt x="12978" y="5697"/>
                  </a:lnTo>
                  <a:lnTo>
                    <a:pt x="12925" y="5354"/>
                  </a:lnTo>
                  <a:lnTo>
                    <a:pt x="12846" y="5038"/>
                  </a:lnTo>
                  <a:lnTo>
                    <a:pt x="12767" y="4721"/>
                  </a:lnTo>
                  <a:lnTo>
                    <a:pt x="12661" y="4405"/>
                  </a:lnTo>
                  <a:lnTo>
                    <a:pt x="12556" y="4088"/>
                  </a:lnTo>
                  <a:lnTo>
                    <a:pt x="12424" y="3772"/>
                  </a:lnTo>
                  <a:lnTo>
                    <a:pt x="12292" y="3482"/>
                  </a:lnTo>
                  <a:lnTo>
                    <a:pt x="12134" y="3218"/>
                  </a:lnTo>
                  <a:lnTo>
                    <a:pt x="11764" y="2690"/>
                  </a:lnTo>
                  <a:lnTo>
                    <a:pt x="11369" y="2189"/>
                  </a:lnTo>
                  <a:lnTo>
                    <a:pt x="10947" y="1741"/>
                  </a:lnTo>
                  <a:lnTo>
                    <a:pt x="10446" y="1345"/>
                  </a:lnTo>
                  <a:lnTo>
                    <a:pt x="9944" y="976"/>
                  </a:lnTo>
                  <a:lnTo>
                    <a:pt x="9391" y="686"/>
                  </a:lnTo>
                  <a:lnTo>
                    <a:pt x="8810" y="422"/>
                  </a:lnTo>
                  <a:lnTo>
                    <a:pt x="8230" y="237"/>
                  </a:lnTo>
                  <a:lnTo>
                    <a:pt x="7597" y="106"/>
                  </a:lnTo>
                  <a:lnTo>
                    <a:pt x="6964" y="26"/>
                  </a:lnTo>
                  <a:lnTo>
                    <a:pt x="6648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170" name="Google Shape;1603;p70">
              <a:extLst>
                <a:ext uri="{FF2B5EF4-FFF2-40B4-BE49-F238E27FC236}">
                  <a16:creationId xmlns:a16="http://schemas.microsoft.com/office/drawing/2014/main" id="{4BDA065A-91BB-2112-A801-E2FAA324B3FC}"/>
                </a:ext>
              </a:extLst>
            </p:cNvPr>
            <p:cNvSpPr/>
            <p:nvPr/>
          </p:nvSpPr>
          <p:spPr>
            <a:xfrm>
              <a:off x="2685075" y="4202950"/>
              <a:ext cx="259825" cy="259150"/>
            </a:xfrm>
            <a:custGeom>
              <a:avLst/>
              <a:gdLst/>
              <a:ahLst/>
              <a:cxnLst/>
              <a:rect l="l" t="t" r="r" b="b"/>
              <a:pathLst>
                <a:path w="10393" h="10366" extrusionOk="0">
                  <a:moveTo>
                    <a:pt x="5038" y="0"/>
                  </a:moveTo>
                  <a:lnTo>
                    <a:pt x="4511" y="27"/>
                  </a:lnTo>
                  <a:lnTo>
                    <a:pt x="4010" y="132"/>
                  </a:lnTo>
                  <a:lnTo>
                    <a:pt x="3482" y="290"/>
                  </a:lnTo>
                  <a:lnTo>
                    <a:pt x="3008" y="475"/>
                  </a:lnTo>
                  <a:lnTo>
                    <a:pt x="2559" y="712"/>
                  </a:lnTo>
                  <a:lnTo>
                    <a:pt x="2137" y="1002"/>
                  </a:lnTo>
                  <a:lnTo>
                    <a:pt x="1742" y="1319"/>
                  </a:lnTo>
                  <a:lnTo>
                    <a:pt x="1372" y="1662"/>
                  </a:lnTo>
                  <a:lnTo>
                    <a:pt x="1056" y="2057"/>
                  </a:lnTo>
                  <a:lnTo>
                    <a:pt x="766" y="2453"/>
                  </a:lnTo>
                  <a:lnTo>
                    <a:pt x="528" y="2901"/>
                  </a:lnTo>
                  <a:lnTo>
                    <a:pt x="344" y="3350"/>
                  </a:lnTo>
                  <a:lnTo>
                    <a:pt x="185" y="3825"/>
                  </a:lnTo>
                  <a:lnTo>
                    <a:pt x="80" y="4326"/>
                  </a:lnTo>
                  <a:lnTo>
                    <a:pt x="1" y="4827"/>
                  </a:lnTo>
                  <a:lnTo>
                    <a:pt x="1" y="5328"/>
                  </a:lnTo>
                  <a:lnTo>
                    <a:pt x="53" y="5855"/>
                  </a:lnTo>
                  <a:lnTo>
                    <a:pt x="133" y="6383"/>
                  </a:lnTo>
                  <a:lnTo>
                    <a:pt x="291" y="6884"/>
                  </a:lnTo>
                  <a:lnTo>
                    <a:pt x="475" y="7385"/>
                  </a:lnTo>
                  <a:lnTo>
                    <a:pt x="713" y="7834"/>
                  </a:lnTo>
                  <a:lnTo>
                    <a:pt x="1003" y="8256"/>
                  </a:lnTo>
                  <a:lnTo>
                    <a:pt x="1320" y="8651"/>
                  </a:lnTo>
                  <a:lnTo>
                    <a:pt x="1662" y="8994"/>
                  </a:lnTo>
                  <a:lnTo>
                    <a:pt x="2058" y="9311"/>
                  </a:lnTo>
                  <a:lnTo>
                    <a:pt x="2454" y="9601"/>
                  </a:lnTo>
                  <a:lnTo>
                    <a:pt x="2902" y="9838"/>
                  </a:lnTo>
                  <a:lnTo>
                    <a:pt x="3350" y="10049"/>
                  </a:lnTo>
                  <a:lnTo>
                    <a:pt x="3825" y="10207"/>
                  </a:lnTo>
                  <a:lnTo>
                    <a:pt x="4326" y="10313"/>
                  </a:lnTo>
                  <a:lnTo>
                    <a:pt x="4827" y="10366"/>
                  </a:lnTo>
                  <a:lnTo>
                    <a:pt x="5355" y="10366"/>
                  </a:lnTo>
                  <a:lnTo>
                    <a:pt x="5856" y="10339"/>
                  </a:lnTo>
                  <a:lnTo>
                    <a:pt x="6384" y="10234"/>
                  </a:lnTo>
                  <a:lnTo>
                    <a:pt x="6885" y="10102"/>
                  </a:lnTo>
                  <a:lnTo>
                    <a:pt x="7386" y="9891"/>
                  </a:lnTo>
                  <a:lnTo>
                    <a:pt x="7834" y="9653"/>
                  </a:lnTo>
                  <a:lnTo>
                    <a:pt x="8256" y="9390"/>
                  </a:lnTo>
                  <a:lnTo>
                    <a:pt x="8652" y="9073"/>
                  </a:lnTo>
                  <a:lnTo>
                    <a:pt x="9021" y="8704"/>
                  </a:lnTo>
                  <a:lnTo>
                    <a:pt x="9338" y="8335"/>
                  </a:lnTo>
                  <a:lnTo>
                    <a:pt x="9601" y="7913"/>
                  </a:lnTo>
                  <a:lnTo>
                    <a:pt x="9865" y="7491"/>
                  </a:lnTo>
                  <a:lnTo>
                    <a:pt x="10050" y="7016"/>
                  </a:lnTo>
                  <a:lnTo>
                    <a:pt x="10208" y="6541"/>
                  </a:lnTo>
                  <a:lnTo>
                    <a:pt x="10313" y="6066"/>
                  </a:lnTo>
                  <a:lnTo>
                    <a:pt x="10366" y="5539"/>
                  </a:lnTo>
                  <a:lnTo>
                    <a:pt x="10393" y="5038"/>
                  </a:lnTo>
                  <a:lnTo>
                    <a:pt x="10340" y="4510"/>
                  </a:lnTo>
                  <a:lnTo>
                    <a:pt x="10234" y="3983"/>
                  </a:lnTo>
                  <a:lnTo>
                    <a:pt x="10102" y="3482"/>
                  </a:lnTo>
                  <a:lnTo>
                    <a:pt x="9891" y="3007"/>
                  </a:lnTo>
                  <a:lnTo>
                    <a:pt x="9654" y="2532"/>
                  </a:lnTo>
                  <a:lnTo>
                    <a:pt x="9390" y="2110"/>
                  </a:lnTo>
                  <a:lnTo>
                    <a:pt x="9074" y="1741"/>
                  </a:lnTo>
                  <a:lnTo>
                    <a:pt x="8705" y="1372"/>
                  </a:lnTo>
                  <a:lnTo>
                    <a:pt x="8335" y="1055"/>
                  </a:lnTo>
                  <a:lnTo>
                    <a:pt x="7913" y="765"/>
                  </a:lnTo>
                  <a:lnTo>
                    <a:pt x="7491" y="528"/>
                  </a:lnTo>
                  <a:lnTo>
                    <a:pt x="7017" y="317"/>
                  </a:lnTo>
                  <a:lnTo>
                    <a:pt x="6542" y="185"/>
                  </a:lnTo>
                  <a:lnTo>
                    <a:pt x="6067" y="53"/>
                  </a:lnTo>
                  <a:lnTo>
                    <a:pt x="5566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171" name="Google Shape;1604;p70">
              <a:extLst>
                <a:ext uri="{FF2B5EF4-FFF2-40B4-BE49-F238E27FC236}">
                  <a16:creationId xmlns:a16="http://schemas.microsoft.com/office/drawing/2014/main" id="{5A2763C5-1DF1-C93D-401E-E89A161106EE}"/>
                </a:ext>
              </a:extLst>
            </p:cNvPr>
            <p:cNvSpPr/>
            <p:nvPr/>
          </p:nvSpPr>
          <p:spPr>
            <a:xfrm>
              <a:off x="2863125" y="4227350"/>
              <a:ext cx="52775" cy="67275"/>
            </a:xfrm>
            <a:custGeom>
              <a:avLst/>
              <a:gdLst/>
              <a:ahLst/>
              <a:cxnLst/>
              <a:rect l="l" t="t" r="r" b="b"/>
              <a:pathLst>
                <a:path w="2111" h="2691" extrusionOk="0">
                  <a:moveTo>
                    <a:pt x="448" y="0"/>
                  </a:moveTo>
                  <a:lnTo>
                    <a:pt x="317" y="26"/>
                  </a:lnTo>
                  <a:lnTo>
                    <a:pt x="211" y="106"/>
                  </a:lnTo>
                  <a:lnTo>
                    <a:pt x="106" y="211"/>
                  </a:lnTo>
                  <a:lnTo>
                    <a:pt x="53" y="343"/>
                  </a:lnTo>
                  <a:lnTo>
                    <a:pt x="26" y="501"/>
                  </a:lnTo>
                  <a:lnTo>
                    <a:pt x="0" y="659"/>
                  </a:lnTo>
                  <a:lnTo>
                    <a:pt x="26" y="818"/>
                  </a:lnTo>
                  <a:lnTo>
                    <a:pt x="53" y="976"/>
                  </a:lnTo>
                  <a:lnTo>
                    <a:pt x="132" y="1266"/>
                  </a:lnTo>
                  <a:lnTo>
                    <a:pt x="264" y="1609"/>
                  </a:lnTo>
                  <a:lnTo>
                    <a:pt x="448" y="1899"/>
                  </a:lnTo>
                  <a:lnTo>
                    <a:pt x="686" y="2189"/>
                  </a:lnTo>
                  <a:lnTo>
                    <a:pt x="950" y="2427"/>
                  </a:lnTo>
                  <a:lnTo>
                    <a:pt x="1134" y="2558"/>
                  </a:lnTo>
                  <a:lnTo>
                    <a:pt x="1345" y="2664"/>
                  </a:lnTo>
                  <a:lnTo>
                    <a:pt x="1451" y="2690"/>
                  </a:lnTo>
                  <a:lnTo>
                    <a:pt x="1662" y="2690"/>
                  </a:lnTo>
                  <a:lnTo>
                    <a:pt x="1767" y="2664"/>
                  </a:lnTo>
                  <a:lnTo>
                    <a:pt x="1899" y="2585"/>
                  </a:lnTo>
                  <a:lnTo>
                    <a:pt x="2005" y="2453"/>
                  </a:lnTo>
                  <a:lnTo>
                    <a:pt x="2057" y="2347"/>
                  </a:lnTo>
                  <a:lnTo>
                    <a:pt x="2110" y="2189"/>
                  </a:lnTo>
                  <a:lnTo>
                    <a:pt x="2110" y="2057"/>
                  </a:lnTo>
                  <a:lnTo>
                    <a:pt x="2110" y="1899"/>
                  </a:lnTo>
                  <a:lnTo>
                    <a:pt x="2084" y="1741"/>
                  </a:lnTo>
                  <a:lnTo>
                    <a:pt x="2031" y="1609"/>
                  </a:lnTo>
                  <a:lnTo>
                    <a:pt x="1952" y="1398"/>
                  </a:lnTo>
                  <a:lnTo>
                    <a:pt x="1767" y="1108"/>
                  </a:lnTo>
                  <a:lnTo>
                    <a:pt x="1556" y="791"/>
                  </a:lnTo>
                  <a:lnTo>
                    <a:pt x="1292" y="501"/>
                  </a:lnTo>
                  <a:lnTo>
                    <a:pt x="1029" y="237"/>
                  </a:lnTo>
                  <a:lnTo>
                    <a:pt x="870" y="132"/>
                  </a:lnTo>
                  <a:lnTo>
                    <a:pt x="739" y="53"/>
                  </a:lnTo>
                  <a:lnTo>
                    <a:pt x="580" y="26"/>
                  </a:lnTo>
                  <a:lnTo>
                    <a:pt x="448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172" name="Google Shape;1605;p70">
              <a:extLst>
                <a:ext uri="{FF2B5EF4-FFF2-40B4-BE49-F238E27FC236}">
                  <a16:creationId xmlns:a16="http://schemas.microsoft.com/office/drawing/2014/main" id="{B2F7C34C-862B-3B1C-496A-5A585E0E4A1E}"/>
                </a:ext>
              </a:extLst>
            </p:cNvPr>
            <p:cNvSpPr/>
            <p:nvPr/>
          </p:nvSpPr>
          <p:spPr>
            <a:xfrm>
              <a:off x="2909925" y="4300525"/>
              <a:ext cx="27725" cy="31025"/>
            </a:xfrm>
            <a:custGeom>
              <a:avLst/>
              <a:gdLst/>
              <a:ahLst/>
              <a:cxnLst/>
              <a:rect l="l" t="t" r="r" b="b"/>
              <a:pathLst>
                <a:path w="1109" h="1241" extrusionOk="0">
                  <a:moveTo>
                    <a:pt x="449" y="1"/>
                  </a:moveTo>
                  <a:lnTo>
                    <a:pt x="344" y="27"/>
                  </a:lnTo>
                  <a:lnTo>
                    <a:pt x="264" y="53"/>
                  </a:lnTo>
                  <a:lnTo>
                    <a:pt x="185" y="106"/>
                  </a:lnTo>
                  <a:lnTo>
                    <a:pt x="133" y="159"/>
                  </a:lnTo>
                  <a:lnTo>
                    <a:pt x="27" y="291"/>
                  </a:lnTo>
                  <a:lnTo>
                    <a:pt x="1" y="475"/>
                  </a:lnTo>
                  <a:lnTo>
                    <a:pt x="1" y="660"/>
                  </a:lnTo>
                  <a:lnTo>
                    <a:pt x="53" y="818"/>
                  </a:lnTo>
                  <a:lnTo>
                    <a:pt x="133" y="977"/>
                  </a:lnTo>
                  <a:lnTo>
                    <a:pt x="264" y="1108"/>
                  </a:lnTo>
                  <a:lnTo>
                    <a:pt x="423" y="1214"/>
                  </a:lnTo>
                  <a:lnTo>
                    <a:pt x="581" y="1240"/>
                  </a:lnTo>
                  <a:lnTo>
                    <a:pt x="766" y="1214"/>
                  </a:lnTo>
                  <a:lnTo>
                    <a:pt x="845" y="1188"/>
                  </a:lnTo>
                  <a:lnTo>
                    <a:pt x="924" y="1135"/>
                  </a:lnTo>
                  <a:lnTo>
                    <a:pt x="977" y="1056"/>
                  </a:lnTo>
                  <a:lnTo>
                    <a:pt x="1029" y="977"/>
                  </a:lnTo>
                  <a:lnTo>
                    <a:pt x="1082" y="897"/>
                  </a:lnTo>
                  <a:lnTo>
                    <a:pt x="1108" y="792"/>
                  </a:lnTo>
                  <a:lnTo>
                    <a:pt x="1108" y="607"/>
                  </a:lnTo>
                  <a:lnTo>
                    <a:pt x="1056" y="423"/>
                  </a:lnTo>
                  <a:lnTo>
                    <a:pt x="950" y="264"/>
                  </a:lnTo>
                  <a:lnTo>
                    <a:pt x="818" y="106"/>
                  </a:lnTo>
                  <a:lnTo>
                    <a:pt x="739" y="53"/>
                  </a:lnTo>
                  <a:lnTo>
                    <a:pt x="634" y="27"/>
                  </a:lnTo>
                  <a:lnTo>
                    <a:pt x="555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173" name="Google Shape;1606;p70">
              <a:extLst>
                <a:ext uri="{FF2B5EF4-FFF2-40B4-BE49-F238E27FC236}">
                  <a16:creationId xmlns:a16="http://schemas.microsoft.com/office/drawing/2014/main" id="{7D74685F-8334-9B74-5623-E422278DCD53}"/>
                </a:ext>
              </a:extLst>
            </p:cNvPr>
            <p:cNvSpPr/>
            <p:nvPr/>
          </p:nvSpPr>
          <p:spPr>
            <a:xfrm>
              <a:off x="2537375" y="4463400"/>
              <a:ext cx="408850" cy="737875"/>
            </a:xfrm>
            <a:custGeom>
              <a:avLst/>
              <a:gdLst/>
              <a:ahLst/>
              <a:cxnLst/>
              <a:rect l="l" t="t" r="r" b="b"/>
              <a:pathLst>
                <a:path w="16354" h="29515" extrusionOk="0">
                  <a:moveTo>
                    <a:pt x="8441" y="0"/>
                  </a:moveTo>
                  <a:lnTo>
                    <a:pt x="7887" y="27"/>
                  </a:lnTo>
                  <a:lnTo>
                    <a:pt x="7333" y="79"/>
                  </a:lnTo>
                  <a:lnTo>
                    <a:pt x="6806" y="185"/>
                  </a:lnTo>
                  <a:lnTo>
                    <a:pt x="6304" y="343"/>
                  </a:lnTo>
                  <a:lnTo>
                    <a:pt x="6067" y="449"/>
                  </a:lnTo>
                  <a:lnTo>
                    <a:pt x="5856" y="554"/>
                  </a:lnTo>
                  <a:lnTo>
                    <a:pt x="5619" y="686"/>
                  </a:lnTo>
                  <a:lnTo>
                    <a:pt x="5434" y="818"/>
                  </a:lnTo>
                  <a:lnTo>
                    <a:pt x="5223" y="976"/>
                  </a:lnTo>
                  <a:lnTo>
                    <a:pt x="5038" y="1161"/>
                  </a:lnTo>
                  <a:lnTo>
                    <a:pt x="4906" y="1319"/>
                  </a:lnTo>
                  <a:lnTo>
                    <a:pt x="4775" y="1504"/>
                  </a:lnTo>
                  <a:lnTo>
                    <a:pt x="4643" y="1688"/>
                  </a:lnTo>
                  <a:lnTo>
                    <a:pt x="4537" y="1873"/>
                  </a:lnTo>
                  <a:lnTo>
                    <a:pt x="4458" y="2084"/>
                  </a:lnTo>
                  <a:lnTo>
                    <a:pt x="4405" y="2269"/>
                  </a:lnTo>
                  <a:lnTo>
                    <a:pt x="4326" y="2691"/>
                  </a:lnTo>
                  <a:lnTo>
                    <a:pt x="4273" y="3086"/>
                  </a:lnTo>
                  <a:lnTo>
                    <a:pt x="4273" y="3508"/>
                  </a:lnTo>
                  <a:lnTo>
                    <a:pt x="4326" y="3904"/>
                  </a:lnTo>
                  <a:lnTo>
                    <a:pt x="4379" y="4273"/>
                  </a:lnTo>
                  <a:lnTo>
                    <a:pt x="4458" y="4616"/>
                  </a:lnTo>
                  <a:lnTo>
                    <a:pt x="4643" y="5196"/>
                  </a:lnTo>
                  <a:lnTo>
                    <a:pt x="4801" y="5592"/>
                  </a:lnTo>
                  <a:lnTo>
                    <a:pt x="4880" y="5750"/>
                  </a:lnTo>
                  <a:lnTo>
                    <a:pt x="4537" y="5961"/>
                  </a:lnTo>
                  <a:lnTo>
                    <a:pt x="4221" y="6199"/>
                  </a:lnTo>
                  <a:lnTo>
                    <a:pt x="3957" y="6436"/>
                  </a:lnTo>
                  <a:lnTo>
                    <a:pt x="3720" y="6673"/>
                  </a:lnTo>
                  <a:lnTo>
                    <a:pt x="3509" y="6937"/>
                  </a:lnTo>
                  <a:lnTo>
                    <a:pt x="3298" y="7201"/>
                  </a:lnTo>
                  <a:lnTo>
                    <a:pt x="3139" y="7465"/>
                  </a:lnTo>
                  <a:lnTo>
                    <a:pt x="3007" y="7702"/>
                  </a:lnTo>
                  <a:lnTo>
                    <a:pt x="2902" y="7966"/>
                  </a:lnTo>
                  <a:lnTo>
                    <a:pt x="2796" y="8203"/>
                  </a:lnTo>
                  <a:lnTo>
                    <a:pt x="2691" y="8651"/>
                  </a:lnTo>
                  <a:lnTo>
                    <a:pt x="2612" y="9047"/>
                  </a:lnTo>
                  <a:lnTo>
                    <a:pt x="2585" y="9364"/>
                  </a:lnTo>
                  <a:lnTo>
                    <a:pt x="2585" y="9680"/>
                  </a:lnTo>
                  <a:lnTo>
                    <a:pt x="2585" y="9706"/>
                  </a:lnTo>
                  <a:lnTo>
                    <a:pt x="2559" y="9733"/>
                  </a:lnTo>
                  <a:lnTo>
                    <a:pt x="2243" y="9970"/>
                  </a:lnTo>
                  <a:lnTo>
                    <a:pt x="1979" y="10234"/>
                  </a:lnTo>
                  <a:lnTo>
                    <a:pt x="1741" y="10471"/>
                  </a:lnTo>
                  <a:lnTo>
                    <a:pt x="1583" y="10735"/>
                  </a:lnTo>
                  <a:lnTo>
                    <a:pt x="1530" y="10788"/>
                  </a:lnTo>
                  <a:lnTo>
                    <a:pt x="1346" y="11157"/>
                  </a:lnTo>
                  <a:lnTo>
                    <a:pt x="1240" y="11526"/>
                  </a:lnTo>
                  <a:lnTo>
                    <a:pt x="1161" y="11869"/>
                  </a:lnTo>
                  <a:lnTo>
                    <a:pt x="1135" y="12186"/>
                  </a:lnTo>
                  <a:lnTo>
                    <a:pt x="1108" y="12449"/>
                  </a:lnTo>
                  <a:lnTo>
                    <a:pt x="1135" y="12660"/>
                  </a:lnTo>
                  <a:lnTo>
                    <a:pt x="1161" y="12898"/>
                  </a:lnTo>
                  <a:lnTo>
                    <a:pt x="950" y="13135"/>
                  </a:lnTo>
                  <a:lnTo>
                    <a:pt x="766" y="13373"/>
                  </a:lnTo>
                  <a:lnTo>
                    <a:pt x="766" y="13399"/>
                  </a:lnTo>
                  <a:lnTo>
                    <a:pt x="581" y="13663"/>
                  </a:lnTo>
                  <a:lnTo>
                    <a:pt x="423" y="13926"/>
                  </a:lnTo>
                  <a:lnTo>
                    <a:pt x="317" y="14190"/>
                  </a:lnTo>
                  <a:lnTo>
                    <a:pt x="212" y="14480"/>
                  </a:lnTo>
                  <a:lnTo>
                    <a:pt x="133" y="14770"/>
                  </a:lnTo>
                  <a:lnTo>
                    <a:pt x="53" y="15034"/>
                  </a:lnTo>
                  <a:lnTo>
                    <a:pt x="27" y="15324"/>
                  </a:lnTo>
                  <a:lnTo>
                    <a:pt x="1" y="15615"/>
                  </a:lnTo>
                  <a:lnTo>
                    <a:pt x="1" y="15905"/>
                  </a:lnTo>
                  <a:lnTo>
                    <a:pt x="27" y="16195"/>
                  </a:lnTo>
                  <a:lnTo>
                    <a:pt x="80" y="16801"/>
                  </a:lnTo>
                  <a:lnTo>
                    <a:pt x="212" y="17382"/>
                  </a:lnTo>
                  <a:lnTo>
                    <a:pt x="370" y="17936"/>
                  </a:lnTo>
                  <a:lnTo>
                    <a:pt x="581" y="18516"/>
                  </a:lnTo>
                  <a:lnTo>
                    <a:pt x="792" y="19043"/>
                  </a:lnTo>
                  <a:lnTo>
                    <a:pt x="1240" y="20072"/>
                  </a:lnTo>
                  <a:lnTo>
                    <a:pt x="1689" y="20969"/>
                  </a:lnTo>
                  <a:lnTo>
                    <a:pt x="1873" y="21364"/>
                  </a:lnTo>
                  <a:lnTo>
                    <a:pt x="2032" y="21734"/>
                  </a:lnTo>
                  <a:lnTo>
                    <a:pt x="2111" y="21971"/>
                  </a:lnTo>
                  <a:lnTo>
                    <a:pt x="2163" y="22235"/>
                  </a:lnTo>
                  <a:lnTo>
                    <a:pt x="2295" y="22894"/>
                  </a:lnTo>
                  <a:lnTo>
                    <a:pt x="2401" y="23685"/>
                  </a:lnTo>
                  <a:lnTo>
                    <a:pt x="2506" y="24556"/>
                  </a:lnTo>
                  <a:lnTo>
                    <a:pt x="2585" y="25479"/>
                  </a:lnTo>
                  <a:lnTo>
                    <a:pt x="2638" y="26428"/>
                  </a:lnTo>
                  <a:lnTo>
                    <a:pt x="2717" y="28275"/>
                  </a:lnTo>
                  <a:lnTo>
                    <a:pt x="3588" y="28565"/>
                  </a:lnTo>
                  <a:lnTo>
                    <a:pt x="4484" y="28802"/>
                  </a:lnTo>
                  <a:lnTo>
                    <a:pt x="5381" y="29013"/>
                  </a:lnTo>
                  <a:lnTo>
                    <a:pt x="6304" y="29198"/>
                  </a:lnTo>
                  <a:lnTo>
                    <a:pt x="7228" y="29330"/>
                  </a:lnTo>
                  <a:lnTo>
                    <a:pt x="8151" y="29435"/>
                  </a:lnTo>
                  <a:lnTo>
                    <a:pt x="9100" y="29488"/>
                  </a:lnTo>
                  <a:lnTo>
                    <a:pt x="10076" y="29514"/>
                  </a:lnTo>
                  <a:lnTo>
                    <a:pt x="10815" y="29488"/>
                  </a:lnTo>
                  <a:lnTo>
                    <a:pt x="11553" y="29461"/>
                  </a:lnTo>
                  <a:lnTo>
                    <a:pt x="12292" y="29409"/>
                  </a:lnTo>
                  <a:lnTo>
                    <a:pt x="13004" y="29330"/>
                  </a:lnTo>
                  <a:lnTo>
                    <a:pt x="13716" y="29224"/>
                  </a:lnTo>
                  <a:lnTo>
                    <a:pt x="14428" y="29092"/>
                  </a:lnTo>
                  <a:lnTo>
                    <a:pt x="15140" y="28934"/>
                  </a:lnTo>
                  <a:lnTo>
                    <a:pt x="15826" y="28749"/>
                  </a:lnTo>
                  <a:lnTo>
                    <a:pt x="16353" y="28617"/>
                  </a:lnTo>
                  <a:lnTo>
                    <a:pt x="16248" y="28275"/>
                  </a:lnTo>
                  <a:lnTo>
                    <a:pt x="12321" y="14437"/>
                  </a:lnTo>
                  <a:lnTo>
                    <a:pt x="12321" y="14437"/>
                  </a:lnTo>
                  <a:lnTo>
                    <a:pt x="12634" y="14296"/>
                  </a:lnTo>
                  <a:lnTo>
                    <a:pt x="12793" y="14243"/>
                  </a:lnTo>
                  <a:lnTo>
                    <a:pt x="13056" y="14085"/>
                  </a:lnTo>
                  <a:lnTo>
                    <a:pt x="13267" y="13926"/>
                  </a:lnTo>
                  <a:lnTo>
                    <a:pt x="13426" y="13742"/>
                  </a:lnTo>
                  <a:lnTo>
                    <a:pt x="13531" y="13584"/>
                  </a:lnTo>
                  <a:lnTo>
                    <a:pt x="13610" y="13425"/>
                  </a:lnTo>
                  <a:lnTo>
                    <a:pt x="13637" y="13267"/>
                  </a:lnTo>
                  <a:lnTo>
                    <a:pt x="13663" y="13109"/>
                  </a:lnTo>
                  <a:lnTo>
                    <a:pt x="13637" y="12951"/>
                  </a:lnTo>
                  <a:lnTo>
                    <a:pt x="13584" y="12740"/>
                  </a:lnTo>
                  <a:lnTo>
                    <a:pt x="13531" y="12581"/>
                  </a:lnTo>
                  <a:lnTo>
                    <a:pt x="13426" y="12397"/>
                  </a:lnTo>
                  <a:lnTo>
                    <a:pt x="13426" y="12397"/>
                  </a:lnTo>
                  <a:lnTo>
                    <a:pt x="13505" y="12449"/>
                  </a:lnTo>
                  <a:lnTo>
                    <a:pt x="13637" y="12502"/>
                  </a:lnTo>
                  <a:lnTo>
                    <a:pt x="13795" y="12555"/>
                  </a:lnTo>
                  <a:lnTo>
                    <a:pt x="13980" y="12581"/>
                  </a:lnTo>
                  <a:lnTo>
                    <a:pt x="14191" y="12581"/>
                  </a:lnTo>
                  <a:lnTo>
                    <a:pt x="14402" y="12555"/>
                  </a:lnTo>
                  <a:lnTo>
                    <a:pt x="14639" y="12476"/>
                  </a:lnTo>
                  <a:lnTo>
                    <a:pt x="14876" y="12344"/>
                  </a:lnTo>
                  <a:lnTo>
                    <a:pt x="15140" y="12133"/>
                  </a:lnTo>
                  <a:lnTo>
                    <a:pt x="15377" y="11869"/>
                  </a:lnTo>
                  <a:lnTo>
                    <a:pt x="15588" y="11474"/>
                  </a:lnTo>
                  <a:lnTo>
                    <a:pt x="15615" y="11421"/>
                  </a:lnTo>
                  <a:lnTo>
                    <a:pt x="15747" y="11183"/>
                  </a:lnTo>
                  <a:lnTo>
                    <a:pt x="15826" y="10920"/>
                  </a:lnTo>
                  <a:lnTo>
                    <a:pt x="15879" y="10709"/>
                  </a:lnTo>
                  <a:lnTo>
                    <a:pt x="15905" y="10498"/>
                  </a:lnTo>
                  <a:lnTo>
                    <a:pt x="15905" y="10313"/>
                  </a:lnTo>
                  <a:lnTo>
                    <a:pt x="15879" y="10128"/>
                  </a:lnTo>
                  <a:lnTo>
                    <a:pt x="15852" y="9970"/>
                  </a:lnTo>
                  <a:lnTo>
                    <a:pt x="15799" y="9838"/>
                  </a:lnTo>
                  <a:lnTo>
                    <a:pt x="15720" y="9706"/>
                  </a:lnTo>
                  <a:lnTo>
                    <a:pt x="15668" y="9601"/>
                  </a:lnTo>
                  <a:lnTo>
                    <a:pt x="15509" y="9443"/>
                  </a:lnTo>
                  <a:lnTo>
                    <a:pt x="15351" y="9337"/>
                  </a:lnTo>
                  <a:lnTo>
                    <a:pt x="15219" y="9258"/>
                  </a:lnTo>
                  <a:lnTo>
                    <a:pt x="15325" y="8994"/>
                  </a:lnTo>
                  <a:lnTo>
                    <a:pt x="15430" y="8731"/>
                  </a:lnTo>
                  <a:lnTo>
                    <a:pt x="15483" y="8467"/>
                  </a:lnTo>
                  <a:lnTo>
                    <a:pt x="15536" y="8229"/>
                  </a:lnTo>
                  <a:lnTo>
                    <a:pt x="15536" y="7992"/>
                  </a:lnTo>
                  <a:lnTo>
                    <a:pt x="15536" y="7755"/>
                  </a:lnTo>
                  <a:lnTo>
                    <a:pt x="15483" y="7544"/>
                  </a:lnTo>
                  <a:lnTo>
                    <a:pt x="15430" y="7333"/>
                  </a:lnTo>
                  <a:lnTo>
                    <a:pt x="15351" y="7122"/>
                  </a:lnTo>
                  <a:lnTo>
                    <a:pt x="15272" y="6911"/>
                  </a:lnTo>
                  <a:lnTo>
                    <a:pt x="15140" y="6726"/>
                  </a:lnTo>
                  <a:lnTo>
                    <a:pt x="15008" y="6541"/>
                  </a:lnTo>
                  <a:lnTo>
                    <a:pt x="14718" y="6199"/>
                  </a:lnTo>
                  <a:lnTo>
                    <a:pt x="14375" y="5882"/>
                  </a:lnTo>
                  <a:lnTo>
                    <a:pt x="14032" y="5618"/>
                  </a:lnTo>
                  <a:lnTo>
                    <a:pt x="13663" y="5381"/>
                  </a:lnTo>
                  <a:lnTo>
                    <a:pt x="13294" y="5170"/>
                  </a:lnTo>
                  <a:lnTo>
                    <a:pt x="12925" y="4985"/>
                  </a:lnTo>
                  <a:lnTo>
                    <a:pt x="12186" y="4642"/>
                  </a:lnTo>
                  <a:lnTo>
                    <a:pt x="11500" y="4405"/>
                  </a:lnTo>
                  <a:lnTo>
                    <a:pt x="11421" y="4379"/>
                  </a:lnTo>
                  <a:lnTo>
                    <a:pt x="10709" y="4168"/>
                  </a:lnTo>
                  <a:lnTo>
                    <a:pt x="10419" y="4089"/>
                  </a:lnTo>
                  <a:lnTo>
                    <a:pt x="10524" y="4089"/>
                  </a:lnTo>
                  <a:lnTo>
                    <a:pt x="10735" y="4036"/>
                  </a:lnTo>
                  <a:lnTo>
                    <a:pt x="10894" y="3983"/>
                  </a:lnTo>
                  <a:lnTo>
                    <a:pt x="11052" y="3904"/>
                  </a:lnTo>
                  <a:lnTo>
                    <a:pt x="11210" y="3798"/>
                  </a:lnTo>
                  <a:lnTo>
                    <a:pt x="11395" y="3667"/>
                  </a:lnTo>
                  <a:lnTo>
                    <a:pt x="11527" y="3561"/>
                  </a:lnTo>
                  <a:lnTo>
                    <a:pt x="11632" y="3403"/>
                  </a:lnTo>
                  <a:lnTo>
                    <a:pt x="11738" y="3245"/>
                  </a:lnTo>
                  <a:lnTo>
                    <a:pt x="11843" y="3060"/>
                  </a:lnTo>
                  <a:lnTo>
                    <a:pt x="11922" y="2849"/>
                  </a:lnTo>
                  <a:lnTo>
                    <a:pt x="12001" y="2612"/>
                  </a:lnTo>
                  <a:lnTo>
                    <a:pt x="12054" y="2348"/>
                  </a:lnTo>
                  <a:lnTo>
                    <a:pt x="12081" y="2058"/>
                  </a:lnTo>
                  <a:lnTo>
                    <a:pt x="12054" y="1847"/>
                  </a:lnTo>
                  <a:lnTo>
                    <a:pt x="12001" y="1636"/>
                  </a:lnTo>
                  <a:lnTo>
                    <a:pt x="11922" y="1425"/>
                  </a:lnTo>
                  <a:lnTo>
                    <a:pt x="11817" y="1240"/>
                  </a:lnTo>
                  <a:lnTo>
                    <a:pt x="11606" y="1003"/>
                  </a:lnTo>
                  <a:lnTo>
                    <a:pt x="11342" y="792"/>
                  </a:lnTo>
                  <a:lnTo>
                    <a:pt x="10946" y="554"/>
                  </a:lnTo>
                  <a:lnTo>
                    <a:pt x="10524" y="370"/>
                  </a:lnTo>
                  <a:lnTo>
                    <a:pt x="10050" y="211"/>
                  </a:lnTo>
                  <a:lnTo>
                    <a:pt x="9522" y="106"/>
                  </a:lnTo>
                  <a:lnTo>
                    <a:pt x="8995" y="27"/>
                  </a:lnTo>
                  <a:lnTo>
                    <a:pt x="8441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174" name="Google Shape;1607;p70">
              <a:extLst>
                <a:ext uri="{FF2B5EF4-FFF2-40B4-BE49-F238E27FC236}">
                  <a16:creationId xmlns:a16="http://schemas.microsoft.com/office/drawing/2014/main" id="{6F7163A0-25EF-7ED9-10DC-9AEE2487A707}"/>
                </a:ext>
              </a:extLst>
            </p:cNvPr>
            <p:cNvSpPr/>
            <p:nvPr/>
          </p:nvSpPr>
          <p:spPr>
            <a:xfrm>
              <a:off x="2599350" y="4559000"/>
              <a:ext cx="320500" cy="148400"/>
            </a:xfrm>
            <a:custGeom>
              <a:avLst/>
              <a:gdLst/>
              <a:ahLst/>
              <a:cxnLst/>
              <a:rect l="l" t="t" r="r" b="b"/>
              <a:pathLst>
                <a:path w="12820" h="5936" extrusionOk="0">
                  <a:moveTo>
                    <a:pt x="5962" y="1"/>
                  </a:moveTo>
                  <a:lnTo>
                    <a:pt x="5777" y="54"/>
                  </a:lnTo>
                  <a:lnTo>
                    <a:pt x="5566" y="106"/>
                  </a:lnTo>
                  <a:lnTo>
                    <a:pt x="5329" y="159"/>
                  </a:lnTo>
                  <a:lnTo>
                    <a:pt x="4801" y="396"/>
                  </a:lnTo>
                  <a:lnTo>
                    <a:pt x="4142" y="739"/>
                  </a:lnTo>
                  <a:lnTo>
                    <a:pt x="3351" y="1214"/>
                  </a:lnTo>
                  <a:lnTo>
                    <a:pt x="2348" y="1873"/>
                  </a:lnTo>
                  <a:lnTo>
                    <a:pt x="1847" y="2216"/>
                  </a:lnTo>
                  <a:lnTo>
                    <a:pt x="1425" y="2586"/>
                  </a:lnTo>
                  <a:lnTo>
                    <a:pt x="1056" y="2955"/>
                  </a:lnTo>
                  <a:lnTo>
                    <a:pt x="766" y="3298"/>
                  </a:lnTo>
                  <a:lnTo>
                    <a:pt x="528" y="3641"/>
                  </a:lnTo>
                  <a:lnTo>
                    <a:pt x="344" y="3983"/>
                  </a:lnTo>
                  <a:lnTo>
                    <a:pt x="212" y="4300"/>
                  </a:lnTo>
                  <a:lnTo>
                    <a:pt x="106" y="4590"/>
                  </a:lnTo>
                  <a:lnTo>
                    <a:pt x="54" y="4854"/>
                  </a:lnTo>
                  <a:lnTo>
                    <a:pt x="27" y="5118"/>
                  </a:lnTo>
                  <a:lnTo>
                    <a:pt x="1" y="5329"/>
                  </a:lnTo>
                  <a:lnTo>
                    <a:pt x="1" y="5513"/>
                  </a:lnTo>
                  <a:lnTo>
                    <a:pt x="27" y="5803"/>
                  </a:lnTo>
                  <a:lnTo>
                    <a:pt x="54" y="5882"/>
                  </a:lnTo>
                  <a:lnTo>
                    <a:pt x="80" y="5935"/>
                  </a:lnTo>
                  <a:lnTo>
                    <a:pt x="133" y="5935"/>
                  </a:lnTo>
                  <a:lnTo>
                    <a:pt x="186" y="5909"/>
                  </a:lnTo>
                  <a:lnTo>
                    <a:pt x="186" y="5856"/>
                  </a:lnTo>
                  <a:lnTo>
                    <a:pt x="159" y="5751"/>
                  </a:lnTo>
                  <a:lnTo>
                    <a:pt x="133" y="5513"/>
                  </a:lnTo>
                  <a:lnTo>
                    <a:pt x="133" y="5329"/>
                  </a:lnTo>
                  <a:lnTo>
                    <a:pt x="133" y="5118"/>
                  </a:lnTo>
                  <a:lnTo>
                    <a:pt x="186" y="4880"/>
                  </a:lnTo>
                  <a:lnTo>
                    <a:pt x="238" y="4616"/>
                  </a:lnTo>
                  <a:lnTo>
                    <a:pt x="344" y="4326"/>
                  </a:lnTo>
                  <a:lnTo>
                    <a:pt x="476" y="4010"/>
                  </a:lnTo>
                  <a:lnTo>
                    <a:pt x="660" y="3693"/>
                  </a:lnTo>
                  <a:lnTo>
                    <a:pt x="898" y="3350"/>
                  </a:lnTo>
                  <a:lnTo>
                    <a:pt x="1188" y="3034"/>
                  </a:lnTo>
                  <a:lnTo>
                    <a:pt x="1531" y="2665"/>
                  </a:lnTo>
                  <a:lnTo>
                    <a:pt x="1953" y="2322"/>
                  </a:lnTo>
                  <a:lnTo>
                    <a:pt x="2427" y="1979"/>
                  </a:lnTo>
                  <a:lnTo>
                    <a:pt x="3403" y="1346"/>
                  </a:lnTo>
                  <a:lnTo>
                    <a:pt x="4195" y="871"/>
                  </a:lnTo>
                  <a:lnTo>
                    <a:pt x="4828" y="528"/>
                  </a:lnTo>
                  <a:lnTo>
                    <a:pt x="5355" y="291"/>
                  </a:lnTo>
                  <a:lnTo>
                    <a:pt x="5566" y="238"/>
                  </a:lnTo>
                  <a:lnTo>
                    <a:pt x="5777" y="185"/>
                  </a:lnTo>
                  <a:lnTo>
                    <a:pt x="5988" y="133"/>
                  </a:lnTo>
                  <a:lnTo>
                    <a:pt x="6542" y="133"/>
                  </a:lnTo>
                  <a:lnTo>
                    <a:pt x="6964" y="185"/>
                  </a:lnTo>
                  <a:lnTo>
                    <a:pt x="7307" y="238"/>
                  </a:lnTo>
                  <a:lnTo>
                    <a:pt x="7676" y="317"/>
                  </a:lnTo>
                  <a:lnTo>
                    <a:pt x="8467" y="528"/>
                  </a:lnTo>
                  <a:lnTo>
                    <a:pt x="9311" y="845"/>
                  </a:lnTo>
                  <a:lnTo>
                    <a:pt x="10235" y="1214"/>
                  </a:lnTo>
                  <a:lnTo>
                    <a:pt x="10788" y="1478"/>
                  </a:lnTo>
                  <a:lnTo>
                    <a:pt x="11105" y="1610"/>
                  </a:lnTo>
                  <a:lnTo>
                    <a:pt x="11395" y="1794"/>
                  </a:lnTo>
                  <a:lnTo>
                    <a:pt x="11685" y="1979"/>
                  </a:lnTo>
                  <a:lnTo>
                    <a:pt x="11949" y="2190"/>
                  </a:lnTo>
                  <a:lnTo>
                    <a:pt x="12186" y="2454"/>
                  </a:lnTo>
                  <a:lnTo>
                    <a:pt x="12397" y="2717"/>
                  </a:lnTo>
                  <a:lnTo>
                    <a:pt x="12476" y="2902"/>
                  </a:lnTo>
                  <a:lnTo>
                    <a:pt x="12556" y="3060"/>
                  </a:lnTo>
                  <a:lnTo>
                    <a:pt x="12635" y="3245"/>
                  </a:lnTo>
                  <a:lnTo>
                    <a:pt x="12661" y="3430"/>
                  </a:lnTo>
                  <a:lnTo>
                    <a:pt x="12687" y="3614"/>
                  </a:lnTo>
                  <a:lnTo>
                    <a:pt x="12687" y="3799"/>
                  </a:lnTo>
                  <a:lnTo>
                    <a:pt x="12687" y="3983"/>
                  </a:lnTo>
                  <a:lnTo>
                    <a:pt x="12635" y="4142"/>
                  </a:lnTo>
                  <a:lnTo>
                    <a:pt x="12529" y="4432"/>
                  </a:lnTo>
                  <a:lnTo>
                    <a:pt x="12371" y="4669"/>
                  </a:lnTo>
                  <a:lnTo>
                    <a:pt x="12186" y="4880"/>
                  </a:lnTo>
                  <a:lnTo>
                    <a:pt x="11923" y="5038"/>
                  </a:lnTo>
                  <a:lnTo>
                    <a:pt x="11896" y="5065"/>
                  </a:lnTo>
                  <a:lnTo>
                    <a:pt x="11896" y="5118"/>
                  </a:lnTo>
                  <a:lnTo>
                    <a:pt x="11949" y="5144"/>
                  </a:lnTo>
                  <a:lnTo>
                    <a:pt x="12002" y="5144"/>
                  </a:lnTo>
                  <a:lnTo>
                    <a:pt x="12134" y="5065"/>
                  </a:lnTo>
                  <a:lnTo>
                    <a:pt x="12265" y="4959"/>
                  </a:lnTo>
                  <a:lnTo>
                    <a:pt x="12371" y="4854"/>
                  </a:lnTo>
                  <a:lnTo>
                    <a:pt x="12476" y="4748"/>
                  </a:lnTo>
                  <a:lnTo>
                    <a:pt x="12582" y="4616"/>
                  </a:lnTo>
                  <a:lnTo>
                    <a:pt x="12661" y="4485"/>
                  </a:lnTo>
                  <a:lnTo>
                    <a:pt x="12714" y="4353"/>
                  </a:lnTo>
                  <a:lnTo>
                    <a:pt x="12767" y="4194"/>
                  </a:lnTo>
                  <a:lnTo>
                    <a:pt x="12793" y="4010"/>
                  </a:lnTo>
                  <a:lnTo>
                    <a:pt x="12819" y="3799"/>
                  </a:lnTo>
                  <a:lnTo>
                    <a:pt x="12819" y="3614"/>
                  </a:lnTo>
                  <a:lnTo>
                    <a:pt x="12793" y="3403"/>
                  </a:lnTo>
                  <a:lnTo>
                    <a:pt x="12740" y="3219"/>
                  </a:lnTo>
                  <a:lnTo>
                    <a:pt x="12687" y="3034"/>
                  </a:lnTo>
                  <a:lnTo>
                    <a:pt x="12608" y="2823"/>
                  </a:lnTo>
                  <a:lnTo>
                    <a:pt x="12503" y="2665"/>
                  </a:lnTo>
                  <a:lnTo>
                    <a:pt x="12292" y="2375"/>
                  </a:lnTo>
                  <a:lnTo>
                    <a:pt x="12054" y="2111"/>
                  </a:lnTo>
                  <a:lnTo>
                    <a:pt x="11764" y="1900"/>
                  </a:lnTo>
                  <a:lnTo>
                    <a:pt x="11474" y="1689"/>
                  </a:lnTo>
                  <a:lnTo>
                    <a:pt x="11158" y="1504"/>
                  </a:lnTo>
                  <a:lnTo>
                    <a:pt x="10868" y="1346"/>
                  </a:lnTo>
                  <a:lnTo>
                    <a:pt x="10287" y="1082"/>
                  </a:lnTo>
                  <a:lnTo>
                    <a:pt x="9338" y="713"/>
                  </a:lnTo>
                  <a:lnTo>
                    <a:pt x="8494" y="423"/>
                  </a:lnTo>
                  <a:lnTo>
                    <a:pt x="7703" y="185"/>
                  </a:lnTo>
                  <a:lnTo>
                    <a:pt x="7333" y="106"/>
                  </a:lnTo>
                  <a:lnTo>
                    <a:pt x="6964" y="54"/>
                  </a:lnTo>
                  <a:lnTo>
                    <a:pt x="6568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175" name="Google Shape;1608;p70">
              <a:extLst>
                <a:ext uri="{FF2B5EF4-FFF2-40B4-BE49-F238E27FC236}">
                  <a16:creationId xmlns:a16="http://schemas.microsoft.com/office/drawing/2014/main" id="{A000B57E-8131-A696-A5BB-DE37770B5701}"/>
                </a:ext>
              </a:extLst>
            </p:cNvPr>
            <p:cNvSpPr/>
            <p:nvPr/>
          </p:nvSpPr>
          <p:spPr>
            <a:xfrm>
              <a:off x="2563100" y="4651975"/>
              <a:ext cx="371900" cy="135850"/>
            </a:xfrm>
            <a:custGeom>
              <a:avLst/>
              <a:gdLst/>
              <a:ahLst/>
              <a:cxnLst/>
              <a:rect l="l" t="t" r="r" b="b"/>
              <a:pathLst>
                <a:path w="14876" h="5434" extrusionOk="0">
                  <a:moveTo>
                    <a:pt x="6093" y="1"/>
                  </a:moveTo>
                  <a:lnTo>
                    <a:pt x="5803" y="27"/>
                  </a:lnTo>
                  <a:lnTo>
                    <a:pt x="5513" y="80"/>
                  </a:lnTo>
                  <a:lnTo>
                    <a:pt x="5170" y="185"/>
                  </a:lnTo>
                  <a:lnTo>
                    <a:pt x="4853" y="291"/>
                  </a:lnTo>
                  <a:lnTo>
                    <a:pt x="4168" y="581"/>
                  </a:lnTo>
                  <a:lnTo>
                    <a:pt x="3508" y="924"/>
                  </a:lnTo>
                  <a:lnTo>
                    <a:pt x="2902" y="1240"/>
                  </a:lnTo>
                  <a:lnTo>
                    <a:pt x="2400" y="1530"/>
                  </a:lnTo>
                  <a:lnTo>
                    <a:pt x="1926" y="1847"/>
                  </a:lnTo>
                  <a:lnTo>
                    <a:pt x="1477" y="2137"/>
                  </a:lnTo>
                  <a:lnTo>
                    <a:pt x="1108" y="2427"/>
                  </a:lnTo>
                  <a:lnTo>
                    <a:pt x="818" y="2744"/>
                  </a:lnTo>
                  <a:lnTo>
                    <a:pt x="581" y="3034"/>
                  </a:lnTo>
                  <a:lnTo>
                    <a:pt x="396" y="3350"/>
                  </a:lnTo>
                  <a:lnTo>
                    <a:pt x="238" y="3640"/>
                  </a:lnTo>
                  <a:lnTo>
                    <a:pt x="132" y="3931"/>
                  </a:lnTo>
                  <a:lnTo>
                    <a:pt x="53" y="4194"/>
                  </a:lnTo>
                  <a:lnTo>
                    <a:pt x="27" y="4432"/>
                  </a:lnTo>
                  <a:lnTo>
                    <a:pt x="0" y="4669"/>
                  </a:lnTo>
                  <a:lnTo>
                    <a:pt x="0" y="5038"/>
                  </a:lnTo>
                  <a:lnTo>
                    <a:pt x="53" y="5302"/>
                  </a:lnTo>
                  <a:lnTo>
                    <a:pt x="79" y="5381"/>
                  </a:lnTo>
                  <a:lnTo>
                    <a:pt x="106" y="5408"/>
                  </a:lnTo>
                  <a:lnTo>
                    <a:pt x="132" y="5434"/>
                  </a:lnTo>
                  <a:lnTo>
                    <a:pt x="159" y="5434"/>
                  </a:lnTo>
                  <a:lnTo>
                    <a:pt x="185" y="5381"/>
                  </a:lnTo>
                  <a:lnTo>
                    <a:pt x="211" y="5355"/>
                  </a:lnTo>
                  <a:lnTo>
                    <a:pt x="159" y="5249"/>
                  </a:lnTo>
                  <a:lnTo>
                    <a:pt x="132" y="4986"/>
                  </a:lnTo>
                  <a:lnTo>
                    <a:pt x="132" y="4643"/>
                  </a:lnTo>
                  <a:lnTo>
                    <a:pt x="132" y="4405"/>
                  </a:lnTo>
                  <a:lnTo>
                    <a:pt x="185" y="4168"/>
                  </a:lnTo>
                  <a:lnTo>
                    <a:pt x="264" y="3931"/>
                  </a:lnTo>
                  <a:lnTo>
                    <a:pt x="370" y="3667"/>
                  </a:lnTo>
                  <a:lnTo>
                    <a:pt x="501" y="3377"/>
                  </a:lnTo>
                  <a:lnTo>
                    <a:pt x="686" y="3087"/>
                  </a:lnTo>
                  <a:lnTo>
                    <a:pt x="923" y="2823"/>
                  </a:lnTo>
                  <a:lnTo>
                    <a:pt x="1214" y="2533"/>
                  </a:lnTo>
                  <a:lnTo>
                    <a:pt x="1556" y="2243"/>
                  </a:lnTo>
                  <a:lnTo>
                    <a:pt x="1978" y="1952"/>
                  </a:lnTo>
                  <a:lnTo>
                    <a:pt x="2427" y="1662"/>
                  </a:lnTo>
                  <a:lnTo>
                    <a:pt x="2928" y="1372"/>
                  </a:lnTo>
                  <a:lnTo>
                    <a:pt x="3508" y="1056"/>
                  </a:lnTo>
                  <a:lnTo>
                    <a:pt x="4194" y="739"/>
                  </a:lnTo>
                  <a:lnTo>
                    <a:pt x="4853" y="449"/>
                  </a:lnTo>
                  <a:lnTo>
                    <a:pt x="5196" y="317"/>
                  </a:lnTo>
                  <a:lnTo>
                    <a:pt x="5513" y="212"/>
                  </a:lnTo>
                  <a:lnTo>
                    <a:pt x="5829" y="159"/>
                  </a:lnTo>
                  <a:lnTo>
                    <a:pt x="6093" y="133"/>
                  </a:lnTo>
                  <a:lnTo>
                    <a:pt x="6594" y="106"/>
                  </a:lnTo>
                  <a:lnTo>
                    <a:pt x="7069" y="133"/>
                  </a:lnTo>
                  <a:lnTo>
                    <a:pt x="7570" y="185"/>
                  </a:lnTo>
                  <a:lnTo>
                    <a:pt x="8071" y="264"/>
                  </a:lnTo>
                  <a:lnTo>
                    <a:pt x="9047" y="423"/>
                  </a:lnTo>
                  <a:lnTo>
                    <a:pt x="10049" y="634"/>
                  </a:lnTo>
                  <a:lnTo>
                    <a:pt x="10339" y="713"/>
                  </a:lnTo>
                  <a:lnTo>
                    <a:pt x="11078" y="845"/>
                  </a:lnTo>
                  <a:lnTo>
                    <a:pt x="11843" y="1003"/>
                  </a:lnTo>
                  <a:lnTo>
                    <a:pt x="12238" y="1082"/>
                  </a:lnTo>
                  <a:lnTo>
                    <a:pt x="12608" y="1188"/>
                  </a:lnTo>
                  <a:lnTo>
                    <a:pt x="12977" y="1319"/>
                  </a:lnTo>
                  <a:lnTo>
                    <a:pt x="13346" y="1478"/>
                  </a:lnTo>
                  <a:lnTo>
                    <a:pt x="13663" y="1662"/>
                  </a:lnTo>
                  <a:lnTo>
                    <a:pt x="14006" y="1900"/>
                  </a:lnTo>
                  <a:lnTo>
                    <a:pt x="14243" y="2111"/>
                  </a:lnTo>
                  <a:lnTo>
                    <a:pt x="14375" y="2269"/>
                  </a:lnTo>
                  <a:lnTo>
                    <a:pt x="14507" y="2454"/>
                  </a:lnTo>
                  <a:lnTo>
                    <a:pt x="14639" y="2691"/>
                  </a:lnTo>
                  <a:lnTo>
                    <a:pt x="14718" y="2928"/>
                  </a:lnTo>
                  <a:lnTo>
                    <a:pt x="14744" y="3060"/>
                  </a:lnTo>
                  <a:lnTo>
                    <a:pt x="14744" y="3192"/>
                  </a:lnTo>
                  <a:lnTo>
                    <a:pt x="14744" y="3324"/>
                  </a:lnTo>
                  <a:lnTo>
                    <a:pt x="14718" y="3482"/>
                  </a:lnTo>
                  <a:lnTo>
                    <a:pt x="14665" y="3614"/>
                  </a:lnTo>
                  <a:lnTo>
                    <a:pt x="14586" y="3772"/>
                  </a:lnTo>
                  <a:lnTo>
                    <a:pt x="14428" y="4010"/>
                  </a:lnTo>
                  <a:lnTo>
                    <a:pt x="14217" y="4221"/>
                  </a:lnTo>
                  <a:lnTo>
                    <a:pt x="13953" y="4405"/>
                  </a:lnTo>
                  <a:lnTo>
                    <a:pt x="13663" y="4590"/>
                  </a:lnTo>
                  <a:lnTo>
                    <a:pt x="13373" y="4722"/>
                  </a:lnTo>
                  <a:lnTo>
                    <a:pt x="13030" y="4854"/>
                  </a:lnTo>
                  <a:lnTo>
                    <a:pt x="12713" y="4959"/>
                  </a:lnTo>
                  <a:lnTo>
                    <a:pt x="12687" y="4986"/>
                  </a:lnTo>
                  <a:lnTo>
                    <a:pt x="12687" y="5038"/>
                  </a:lnTo>
                  <a:lnTo>
                    <a:pt x="12713" y="5091"/>
                  </a:lnTo>
                  <a:lnTo>
                    <a:pt x="12766" y="5091"/>
                  </a:lnTo>
                  <a:lnTo>
                    <a:pt x="13082" y="4959"/>
                  </a:lnTo>
                  <a:lnTo>
                    <a:pt x="13425" y="4827"/>
                  </a:lnTo>
                  <a:lnTo>
                    <a:pt x="13742" y="4695"/>
                  </a:lnTo>
                  <a:lnTo>
                    <a:pt x="14032" y="4511"/>
                  </a:lnTo>
                  <a:lnTo>
                    <a:pt x="14296" y="4300"/>
                  </a:lnTo>
                  <a:lnTo>
                    <a:pt x="14533" y="4089"/>
                  </a:lnTo>
                  <a:lnTo>
                    <a:pt x="14639" y="3957"/>
                  </a:lnTo>
                  <a:lnTo>
                    <a:pt x="14718" y="3825"/>
                  </a:lnTo>
                  <a:lnTo>
                    <a:pt x="14770" y="3667"/>
                  </a:lnTo>
                  <a:lnTo>
                    <a:pt x="14823" y="3509"/>
                  </a:lnTo>
                  <a:lnTo>
                    <a:pt x="14876" y="3298"/>
                  </a:lnTo>
                  <a:lnTo>
                    <a:pt x="14876" y="3060"/>
                  </a:lnTo>
                  <a:lnTo>
                    <a:pt x="14823" y="2849"/>
                  </a:lnTo>
                  <a:lnTo>
                    <a:pt x="14744" y="2612"/>
                  </a:lnTo>
                  <a:lnTo>
                    <a:pt x="14639" y="2401"/>
                  </a:lnTo>
                  <a:lnTo>
                    <a:pt x="14480" y="2190"/>
                  </a:lnTo>
                  <a:lnTo>
                    <a:pt x="14296" y="1979"/>
                  </a:lnTo>
                  <a:lnTo>
                    <a:pt x="14085" y="1794"/>
                  </a:lnTo>
                  <a:lnTo>
                    <a:pt x="13742" y="1557"/>
                  </a:lnTo>
                  <a:lnTo>
                    <a:pt x="13399" y="1372"/>
                  </a:lnTo>
                  <a:lnTo>
                    <a:pt x="13030" y="1214"/>
                  </a:lnTo>
                  <a:lnTo>
                    <a:pt x="12660" y="1082"/>
                  </a:lnTo>
                  <a:lnTo>
                    <a:pt x="12265" y="977"/>
                  </a:lnTo>
                  <a:lnTo>
                    <a:pt x="11896" y="871"/>
                  </a:lnTo>
                  <a:lnTo>
                    <a:pt x="11104" y="713"/>
                  </a:lnTo>
                  <a:lnTo>
                    <a:pt x="10366" y="581"/>
                  </a:lnTo>
                  <a:lnTo>
                    <a:pt x="10076" y="502"/>
                  </a:lnTo>
                  <a:lnTo>
                    <a:pt x="9100" y="317"/>
                  </a:lnTo>
                  <a:lnTo>
                    <a:pt x="8098" y="133"/>
                  </a:lnTo>
                  <a:lnTo>
                    <a:pt x="7596" y="53"/>
                  </a:lnTo>
                  <a:lnTo>
                    <a:pt x="7095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176" name="Google Shape;1609;p70">
              <a:extLst>
                <a:ext uri="{FF2B5EF4-FFF2-40B4-BE49-F238E27FC236}">
                  <a16:creationId xmlns:a16="http://schemas.microsoft.com/office/drawing/2014/main" id="{F6113003-5B51-E4F0-7B5C-34F382F6322C}"/>
                </a:ext>
              </a:extLst>
            </p:cNvPr>
            <p:cNvSpPr/>
            <p:nvPr/>
          </p:nvSpPr>
          <p:spPr>
            <a:xfrm>
              <a:off x="2534750" y="4739675"/>
              <a:ext cx="346200" cy="154975"/>
            </a:xfrm>
            <a:custGeom>
              <a:avLst/>
              <a:gdLst/>
              <a:ahLst/>
              <a:cxnLst/>
              <a:rect l="l" t="t" r="r" b="b"/>
              <a:pathLst>
                <a:path w="13848" h="6199" extrusionOk="0">
                  <a:moveTo>
                    <a:pt x="7623" y="1"/>
                  </a:moveTo>
                  <a:lnTo>
                    <a:pt x="6752" y="27"/>
                  </a:lnTo>
                  <a:lnTo>
                    <a:pt x="6357" y="53"/>
                  </a:lnTo>
                  <a:lnTo>
                    <a:pt x="5697" y="80"/>
                  </a:lnTo>
                  <a:lnTo>
                    <a:pt x="5117" y="159"/>
                  </a:lnTo>
                  <a:lnTo>
                    <a:pt x="4563" y="238"/>
                  </a:lnTo>
                  <a:lnTo>
                    <a:pt x="4036" y="396"/>
                  </a:lnTo>
                  <a:lnTo>
                    <a:pt x="3482" y="581"/>
                  </a:lnTo>
                  <a:lnTo>
                    <a:pt x="2901" y="871"/>
                  </a:lnTo>
                  <a:lnTo>
                    <a:pt x="2242" y="1240"/>
                  </a:lnTo>
                  <a:lnTo>
                    <a:pt x="1477" y="1715"/>
                  </a:lnTo>
                  <a:lnTo>
                    <a:pt x="1293" y="1847"/>
                  </a:lnTo>
                  <a:lnTo>
                    <a:pt x="1108" y="1979"/>
                  </a:lnTo>
                  <a:lnTo>
                    <a:pt x="950" y="2137"/>
                  </a:lnTo>
                  <a:lnTo>
                    <a:pt x="818" y="2295"/>
                  </a:lnTo>
                  <a:lnTo>
                    <a:pt x="554" y="2638"/>
                  </a:lnTo>
                  <a:lnTo>
                    <a:pt x="369" y="2981"/>
                  </a:lnTo>
                  <a:lnTo>
                    <a:pt x="238" y="3350"/>
                  </a:lnTo>
                  <a:lnTo>
                    <a:pt x="132" y="3719"/>
                  </a:lnTo>
                  <a:lnTo>
                    <a:pt x="53" y="4089"/>
                  </a:lnTo>
                  <a:lnTo>
                    <a:pt x="27" y="4458"/>
                  </a:lnTo>
                  <a:lnTo>
                    <a:pt x="0" y="4775"/>
                  </a:lnTo>
                  <a:lnTo>
                    <a:pt x="27" y="5091"/>
                  </a:lnTo>
                  <a:lnTo>
                    <a:pt x="79" y="5645"/>
                  </a:lnTo>
                  <a:lnTo>
                    <a:pt x="132" y="6014"/>
                  </a:lnTo>
                  <a:lnTo>
                    <a:pt x="158" y="6146"/>
                  </a:lnTo>
                  <a:lnTo>
                    <a:pt x="185" y="6199"/>
                  </a:lnTo>
                  <a:lnTo>
                    <a:pt x="238" y="6199"/>
                  </a:lnTo>
                  <a:lnTo>
                    <a:pt x="290" y="6172"/>
                  </a:lnTo>
                  <a:lnTo>
                    <a:pt x="290" y="6120"/>
                  </a:lnTo>
                  <a:lnTo>
                    <a:pt x="264" y="5988"/>
                  </a:lnTo>
                  <a:lnTo>
                    <a:pt x="185" y="5619"/>
                  </a:lnTo>
                  <a:lnTo>
                    <a:pt x="132" y="5091"/>
                  </a:lnTo>
                  <a:lnTo>
                    <a:pt x="132" y="4801"/>
                  </a:lnTo>
                  <a:lnTo>
                    <a:pt x="158" y="4458"/>
                  </a:lnTo>
                  <a:lnTo>
                    <a:pt x="185" y="4115"/>
                  </a:lnTo>
                  <a:lnTo>
                    <a:pt x="238" y="3772"/>
                  </a:lnTo>
                  <a:lnTo>
                    <a:pt x="343" y="3403"/>
                  </a:lnTo>
                  <a:lnTo>
                    <a:pt x="475" y="3060"/>
                  </a:lnTo>
                  <a:lnTo>
                    <a:pt x="660" y="2717"/>
                  </a:lnTo>
                  <a:lnTo>
                    <a:pt x="897" y="2401"/>
                  </a:lnTo>
                  <a:lnTo>
                    <a:pt x="1213" y="2084"/>
                  </a:lnTo>
                  <a:lnTo>
                    <a:pt x="1372" y="1952"/>
                  </a:lnTo>
                  <a:lnTo>
                    <a:pt x="1556" y="1820"/>
                  </a:lnTo>
                  <a:lnTo>
                    <a:pt x="2295" y="1346"/>
                  </a:lnTo>
                  <a:lnTo>
                    <a:pt x="2954" y="976"/>
                  </a:lnTo>
                  <a:lnTo>
                    <a:pt x="3508" y="713"/>
                  </a:lnTo>
                  <a:lnTo>
                    <a:pt x="4062" y="502"/>
                  </a:lnTo>
                  <a:lnTo>
                    <a:pt x="4563" y="370"/>
                  </a:lnTo>
                  <a:lnTo>
                    <a:pt x="5117" y="291"/>
                  </a:lnTo>
                  <a:lnTo>
                    <a:pt x="5697" y="212"/>
                  </a:lnTo>
                  <a:lnTo>
                    <a:pt x="6357" y="185"/>
                  </a:lnTo>
                  <a:lnTo>
                    <a:pt x="7385" y="132"/>
                  </a:lnTo>
                  <a:lnTo>
                    <a:pt x="8519" y="132"/>
                  </a:lnTo>
                  <a:lnTo>
                    <a:pt x="9706" y="185"/>
                  </a:lnTo>
                  <a:lnTo>
                    <a:pt x="10313" y="212"/>
                  </a:lnTo>
                  <a:lnTo>
                    <a:pt x="10867" y="291"/>
                  </a:lnTo>
                  <a:lnTo>
                    <a:pt x="11421" y="370"/>
                  </a:lnTo>
                  <a:lnTo>
                    <a:pt x="11948" y="449"/>
                  </a:lnTo>
                  <a:lnTo>
                    <a:pt x="12397" y="581"/>
                  </a:lnTo>
                  <a:lnTo>
                    <a:pt x="12819" y="713"/>
                  </a:lnTo>
                  <a:lnTo>
                    <a:pt x="13161" y="897"/>
                  </a:lnTo>
                  <a:lnTo>
                    <a:pt x="13320" y="976"/>
                  </a:lnTo>
                  <a:lnTo>
                    <a:pt x="13425" y="1082"/>
                  </a:lnTo>
                  <a:lnTo>
                    <a:pt x="13531" y="1187"/>
                  </a:lnTo>
                  <a:lnTo>
                    <a:pt x="13610" y="1293"/>
                  </a:lnTo>
                  <a:lnTo>
                    <a:pt x="13689" y="1425"/>
                  </a:lnTo>
                  <a:lnTo>
                    <a:pt x="13715" y="1557"/>
                  </a:lnTo>
                  <a:lnTo>
                    <a:pt x="13715" y="1715"/>
                  </a:lnTo>
                  <a:lnTo>
                    <a:pt x="13689" y="1900"/>
                  </a:lnTo>
                  <a:lnTo>
                    <a:pt x="13610" y="2084"/>
                  </a:lnTo>
                  <a:lnTo>
                    <a:pt x="13504" y="2242"/>
                  </a:lnTo>
                  <a:lnTo>
                    <a:pt x="13346" y="2427"/>
                  </a:lnTo>
                  <a:lnTo>
                    <a:pt x="13135" y="2612"/>
                  </a:lnTo>
                  <a:lnTo>
                    <a:pt x="12898" y="2770"/>
                  </a:lnTo>
                  <a:lnTo>
                    <a:pt x="12634" y="2928"/>
                  </a:lnTo>
                  <a:lnTo>
                    <a:pt x="12344" y="3060"/>
                  </a:lnTo>
                  <a:lnTo>
                    <a:pt x="12054" y="3192"/>
                  </a:lnTo>
                  <a:lnTo>
                    <a:pt x="11421" y="3429"/>
                  </a:lnTo>
                  <a:lnTo>
                    <a:pt x="10788" y="3614"/>
                  </a:lnTo>
                  <a:lnTo>
                    <a:pt x="10181" y="3772"/>
                  </a:lnTo>
                  <a:lnTo>
                    <a:pt x="9654" y="3878"/>
                  </a:lnTo>
                  <a:lnTo>
                    <a:pt x="9258" y="3930"/>
                  </a:lnTo>
                  <a:lnTo>
                    <a:pt x="8414" y="4010"/>
                  </a:lnTo>
                  <a:lnTo>
                    <a:pt x="7544" y="4089"/>
                  </a:lnTo>
                  <a:lnTo>
                    <a:pt x="6568" y="4115"/>
                  </a:lnTo>
                  <a:lnTo>
                    <a:pt x="6541" y="4141"/>
                  </a:lnTo>
                  <a:lnTo>
                    <a:pt x="4748" y="5355"/>
                  </a:lnTo>
                  <a:lnTo>
                    <a:pt x="4721" y="5381"/>
                  </a:lnTo>
                  <a:lnTo>
                    <a:pt x="4721" y="5434"/>
                  </a:lnTo>
                  <a:lnTo>
                    <a:pt x="4774" y="5460"/>
                  </a:lnTo>
                  <a:lnTo>
                    <a:pt x="4800" y="5460"/>
                  </a:lnTo>
                  <a:lnTo>
                    <a:pt x="6594" y="4247"/>
                  </a:lnTo>
                  <a:lnTo>
                    <a:pt x="7649" y="4194"/>
                  </a:lnTo>
                  <a:lnTo>
                    <a:pt x="8493" y="4141"/>
                  </a:lnTo>
                  <a:lnTo>
                    <a:pt x="9284" y="4062"/>
                  </a:lnTo>
                  <a:lnTo>
                    <a:pt x="9706" y="4010"/>
                  </a:lnTo>
                  <a:lnTo>
                    <a:pt x="10234" y="3904"/>
                  </a:lnTo>
                  <a:lnTo>
                    <a:pt x="10840" y="3746"/>
                  </a:lnTo>
                  <a:lnTo>
                    <a:pt x="11500" y="3535"/>
                  </a:lnTo>
                  <a:lnTo>
                    <a:pt x="12133" y="3297"/>
                  </a:lnTo>
                  <a:lnTo>
                    <a:pt x="12449" y="3166"/>
                  </a:lnTo>
                  <a:lnTo>
                    <a:pt x="12739" y="3034"/>
                  </a:lnTo>
                  <a:lnTo>
                    <a:pt x="13003" y="2875"/>
                  </a:lnTo>
                  <a:lnTo>
                    <a:pt x="13241" y="2691"/>
                  </a:lnTo>
                  <a:lnTo>
                    <a:pt x="13452" y="2533"/>
                  </a:lnTo>
                  <a:lnTo>
                    <a:pt x="13610" y="2322"/>
                  </a:lnTo>
                  <a:lnTo>
                    <a:pt x="13742" y="2137"/>
                  </a:lnTo>
                  <a:lnTo>
                    <a:pt x="13821" y="1926"/>
                  </a:lnTo>
                  <a:lnTo>
                    <a:pt x="13847" y="1741"/>
                  </a:lnTo>
                  <a:lnTo>
                    <a:pt x="13847" y="1530"/>
                  </a:lnTo>
                  <a:lnTo>
                    <a:pt x="13794" y="1346"/>
                  </a:lnTo>
                  <a:lnTo>
                    <a:pt x="13715" y="1214"/>
                  </a:lnTo>
                  <a:lnTo>
                    <a:pt x="13610" y="1056"/>
                  </a:lnTo>
                  <a:lnTo>
                    <a:pt x="13452" y="924"/>
                  </a:lnTo>
                  <a:lnTo>
                    <a:pt x="13267" y="818"/>
                  </a:lnTo>
                  <a:lnTo>
                    <a:pt x="13082" y="686"/>
                  </a:lnTo>
                  <a:lnTo>
                    <a:pt x="12845" y="607"/>
                  </a:lnTo>
                  <a:lnTo>
                    <a:pt x="12608" y="502"/>
                  </a:lnTo>
                  <a:lnTo>
                    <a:pt x="12054" y="343"/>
                  </a:lnTo>
                  <a:lnTo>
                    <a:pt x="11421" y="238"/>
                  </a:lnTo>
                  <a:lnTo>
                    <a:pt x="10788" y="132"/>
                  </a:lnTo>
                  <a:lnTo>
                    <a:pt x="10102" y="80"/>
                  </a:lnTo>
                  <a:lnTo>
                    <a:pt x="9443" y="27"/>
                  </a:lnTo>
                  <a:lnTo>
                    <a:pt x="8783" y="27"/>
                  </a:lnTo>
                  <a:lnTo>
                    <a:pt x="7623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177" name="Google Shape;1610;p70">
              <a:extLst>
                <a:ext uri="{FF2B5EF4-FFF2-40B4-BE49-F238E27FC236}">
                  <a16:creationId xmlns:a16="http://schemas.microsoft.com/office/drawing/2014/main" id="{A4CB21E9-113F-3511-B5EA-FE3EE6A85627}"/>
                </a:ext>
              </a:extLst>
            </p:cNvPr>
            <p:cNvSpPr/>
            <p:nvPr/>
          </p:nvSpPr>
          <p:spPr>
            <a:xfrm>
              <a:off x="2687050" y="4843200"/>
              <a:ext cx="19825" cy="44850"/>
            </a:xfrm>
            <a:custGeom>
              <a:avLst/>
              <a:gdLst/>
              <a:ahLst/>
              <a:cxnLst/>
              <a:rect l="l" t="t" r="r" b="b"/>
              <a:pathLst>
                <a:path w="793" h="1794" extrusionOk="0">
                  <a:moveTo>
                    <a:pt x="687" y="0"/>
                  </a:moveTo>
                  <a:lnTo>
                    <a:pt x="660" y="53"/>
                  </a:lnTo>
                  <a:lnTo>
                    <a:pt x="528" y="475"/>
                  </a:lnTo>
                  <a:lnTo>
                    <a:pt x="396" y="897"/>
                  </a:lnTo>
                  <a:lnTo>
                    <a:pt x="212" y="1319"/>
                  </a:lnTo>
                  <a:lnTo>
                    <a:pt x="27" y="1715"/>
                  </a:lnTo>
                  <a:lnTo>
                    <a:pt x="1" y="1768"/>
                  </a:lnTo>
                  <a:lnTo>
                    <a:pt x="54" y="1794"/>
                  </a:lnTo>
                  <a:lnTo>
                    <a:pt x="106" y="1794"/>
                  </a:lnTo>
                  <a:lnTo>
                    <a:pt x="133" y="1768"/>
                  </a:lnTo>
                  <a:lnTo>
                    <a:pt x="344" y="1372"/>
                  </a:lnTo>
                  <a:lnTo>
                    <a:pt x="528" y="950"/>
                  </a:lnTo>
                  <a:lnTo>
                    <a:pt x="660" y="528"/>
                  </a:lnTo>
                  <a:lnTo>
                    <a:pt x="792" y="80"/>
                  </a:lnTo>
                  <a:lnTo>
                    <a:pt x="766" y="27"/>
                  </a:lnTo>
                  <a:lnTo>
                    <a:pt x="739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178" name="Google Shape;1611;p70">
              <a:extLst>
                <a:ext uri="{FF2B5EF4-FFF2-40B4-BE49-F238E27FC236}">
                  <a16:creationId xmlns:a16="http://schemas.microsoft.com/office/drawing/2014/main" id="{256A3865-DC25-EA3B-738C-17326C89ED5C}"/>
                </a:ext>
              </a:extLst>
            </p:cNvPr>
            <p:cNvSpPr/>
            <p:nvPr/>
          </p:nvSpPr>
          <p:spPr>
            <a:xfrm>
              <a:off x="2760250" y="4839250"/>
              <a:ext cx="50800" cy="178700"/>
            </a:xfrm>
            <a:custGeom>
              <a:avLst/>
              <a:gdLst/>
              <a:ahLst/>
              <a:cxnLst/>
              <a:rect l="l" t="t" r="r" b="b"/>
              <a:pathLst>
                <a:path w="2032" h="7148" extrusionOk="0">
                  <a:moveTo>
                    <a:pt x="80" y="0"/>
                  </a:moveTo>
                  <a:lnTo>
                    <a:pt x="27" y="27"/>
                  </a:lnTo>
                  <a:lnTo>
                    <a:pt x="1" y="79"/>
                  </a:lnTo>
                  <a:lnTo>
                    <a:pt x="80" y="976"/>
                  </a:lnTo>
                  <a:lnTo>
                    <a:pt x="185" y="1899"/>
                  </a:lnTo>
                  <a:lnTo>
                    <a:pt x="343" y="2796"/>
                  </a:lnTo>
                  <a:lnTo>
                    <a:pt x="554" y="3693"/>
                  </a:lnTo>
                  <a:lnTo>
                    <a:pt x="818" y="4563"/>
                  </a:lnTo>
                  <a:lnTo>
                    <a:pt x="1135" y="5434"/>
                  </a:lnTo>
                  <a:lnTo>
                    <a:pt x="1504" y="6278"/>
                  </a:lnTo>
                  <a:lnTo>
                    <a:pt x="1900" y="7095"/>
                  </a:lnTo>
                  <a:lnTo>
                    <a:pt x="1926" y="7122"/>
                  </a:lnTo>
                  <a:lnTo>
                    <a:pt x="1952" y="7148"/>
                  </a:lnTo>
                  <a:lnTo>
                    <a:pt x="1979" y="7122"/>
                  </a:lnTo>
                  <a:lnTo>
                    <a:pt x="2031" y="7095"/>
                  </a:lnTo>
                  <a:lnTo>
                    <a:pt x="2005" y="7042"/>
                  </a:lnTo>
                  <a:lnTo>
                    <a:pt x="1609" y="6225"/>
                  </a:lnTo>
                  <a:lnTo>
                    <a:pt x="1267" y="5381"/>
                  </a:lnTo>
                  <a:lnTo>
                    <a:pt x="950" y="4537"/>
                  </a:lnTo>
                  <a:lnTo>
                    <a:pt x="686" y="3666"/>
                  </a:lnTo>
                  <a:lnTo>
                    <a:pt x="475" y="2770"/>
                  </a:lnTo>
                  <a:lnTo>
                    <a:pt x="317" y="1873"/>
                  </a:lnTo>
                  <a:lnTo>
                    <a:pt x="212" y="976"/>
                  </a:lnTo>
                  <a:lnTo>
                    <a:pt x="132" y="53"/>
                  </a:lnTo>
                  <a:lnTo>
                    <a:pt x="132" y="27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179" name="Google Shape;1612;p70">
              <a:extLst>
                <a:ext uri="{FF2B5EF4-FFF2-40B4-BE49-F238E27FC236}">
                  <a16:creationId xmlns:a16="http://schemas.microsoft.com/office/drawing/2014/main" id="{AF530D99-4846-7668-0DD4-E72899427BE7}"/>
                </a:ext>
              </a:extLst>
            </p:cNvPr>
            <p:cNvSpPr/>
            <p:nvPr/>
          </p:nvSpPr>
          <p:spPr>
            <a:xfrm>
              <a:off x="3130825" y="4367775"/>
              <a:ext cx="159600" cy="265100"/>
            </a:xfrm>
            <a:custGeom>
              <a:avLst/>
              <a:gdLst/>
              <a:ahLst/>
              <a:cxnLst/>
              <a:rect l="l" t="t" r="r" b="b"/>
              <a:pathLst>
                <a:path w="6384" h="10604" extrusionOk="0">
                  <a:moveTo>
                    <a:pt x="6120" y="1"/>
                  </a:moveTo>
                  <a:lnTo>
                    <a:pt x="5671" y="555"/>
                  </a:lnTo>
                  <a:lnTo>
                    <a:pt x="5196" y="1082"/>
                  </a:lnTo>
                  <a:lnTo>
                    <a:pt x="4220" y="2137"/>
                  </a:lnTo>
                  <a:lnTo>
                    <a:pt x="3297" y="3166"/>
                  </a:lnTo>
                  <a:lnTo>
                    <a:pt x="2638" y="3931"/>
                  </a:lnTo>
                  <a:lnTo>
                    <a:pt x="2295" y="4326"/>
                  </a:lnTo>
                  <a:lnTo>
                    <a:pt x="1952" y="4775"/>
                  </a:lnTo>
                  <a:lnTo>
                    <a:pt x="1662" y="5171"/>
                  </a:lnTo>
                  <a:lnTo>
                    <a:pt x="1398" y="5593"/>
                  </a:lnTo>
                  <a:lnTo>
                    <a:pt x="1135" y="6015"/>
                  </a:lnTo>
                  <a:lnTo>
                    <a:pt x="897" y="6463"/>
                  </a:lnTo>
                  <a:lnTo>
                    <a:pt x="660" y="6938"/>
                  </a:lnTo>
                  <a:lnTo>
                    <a:pt x="475" y="7412"/>
                  </a:lnTo>
                  <a:lnTo>
                    <a:pt x="291" y="7914"/>
                  </a:lnTo>
                  <a:lnTo>
                    <a:pt x="159" y="8415"/>
                  </a:lnTo>
                  <a:lnTo>
                    <a:pt x="80" y="8758"/>
                  </a:lnTo>
                  <a:lnTo>
                    <a:pt x="27" y="9127"/>
                  </a:lnTo>
                  <a:lnTo>
                    <a:pt x="0" y="9496"/>
                  </a:lnTo>
                  <a:lnTo>
                    <a:pt x="0" y="9865"/>
                  </a:lnTo>
                  <a:lnTo>
                    <a:pt x="0" y="10366"/>
                  </a:lnTo>
                  <a:lnTo>
                    <a:pt x="27" y="10446"/>
                  </a:lnTo>
                  <a:lnTo>
                    <a:pt x="53" y="10498"/>
                  </a:lnTo>
                  <a:lnTo>
                    <a:pt x="53" y="10525"/>
                  </a:lnTo>
                  <a:lnTo>
                    <a:pt x="159" y="10577"/>
                  </a:lnTo>
                  <a:lnTo>
                    <a:pt x="264" y="10604"/>
                  </a:lnTo>
                  <a:lnTo>
                    <a:pt x="291" y="10604"/>
                  </a:lnTo>
                  <a:lnTo>
                    <a:pt x="396" y="10577"/>
                  </a:lnTo>
                  <a:lnTo>
                    <a:pt x="475" y="10525"/>
                  </a:lnTo>
                  <a:lnTo>
                    <a:pt x="502" y="10446"/>
                  </a:lnTo>
                  <a:lnTo>
                    <a:pt x="528" y="10340"/>
                  </a:lnTo>
                  <a:lnTo>
                    <a:pt x="502" y="9839"/>
                  </a:lnTo>
                  <a:lnTo>
                    <a:pt x="528" y="9338"/>
                  </a:lnTo>
                  <a:lnTo>
                    <a:pt x="607" y="8837"/>
                  </a:lnTo>
                  <a:lnTo>
                    <a:pt x="713" y="8336"/>
                  </a:lnTo>
                  <a:lnTo>
                    <a:pt x="871" y="7808"/>
                  </a:lnTo>
                  <a:lnTo>
                    <a:pt x="1135" y="7149"/>
                  </a:lnTo>
                  <a:lnTo>
                    <a:pt x="1477" y="6489"/>
                  </a:lnTo>
                  <a:lnTo>
                    <a:pt x="1899" y="5804"/>
                  </a:lnTo>
                  <a:lnTo>
                    <a:pt x="2374" y="5091"/>
                  </a:lnTo>
                  <a:lnTo>
                    <a:pt x="2981" y="4300"/>
                  </a:lnTo>
                  <a:lnTo>
                    <a:pt x="3667" y="3509"/>
                  </a:lnTo>
                  <a:lnTo>
                    <a:pt x="4616" y="2507"/>
                  </a:lnTo>
                  <a:lnTo>
                    <a:pt x="5513" y="1531"/>
                  </a:lnTo>
                  <a:lnTo>
                    <a:pt x="5961" y="1030"/>
                  </a:lnTo>
                  <a:lnTo>
                    <a:pt x="6383" y="502"/>
                  </a:lnTo>
                  <a:lnTo>
                    <a:pt x="6278" y="265"/>
                  </a:lnTo>
                  <a:lnTo>
                    <a:pt x="6120" y="1"/>
                  </a:lnTo>
                  <a:close/>
                </a:path>
              </a:pathLst>
            </a:custGeom>
            <a:solidFill>
              <a:srgbClr val="212D3D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180" name="Google Shape;1613;p70">
              <a:extLst>
                <a:ext uri="{FF2B5EF4-FFF2-40B4-BE49-F238E27FC236}">
                  <a16:creationId xmlns:a16="http://schemas.microsoft.com/office/drawing/2014/main" id="{A7DEA6B8-1D34-92C4-104A-178C8AA34FCC}"/>
                </a:ext>
              </a:extLst>
            </p:cNvPr>
            <p:cNvSpPr/>
            <p:nvPr/>
          </p:nvSpPr>
          <p:spPr>
            <a:xfrm>
              <a:off x="2944875" y="4103375"/>
              <a:ext cx="199825" cy="530175"/>
            </a:xfrm>
            <a:custGeom>
              <a:avLst/>
              <a:gdLst/>
              <a:ahLst/>
              <a:cxnLst/>
              <a:rect l="l" t="t" r="r" b="b"/>
              <a:pathLst>
                <a:path w="7993" h="21207" extrusionOk="0">
                  <a:moveTo>
                    <a:pt x="1003" y="0"/>
                  </a:moveTo>
                  <a:lnTo>
                    <a:pt x="713" y="713"/>
                  </a:lnTo>
                  <a:lnTo>
                    <a:pt x="449" y="1398"/>
                  </a:lnTo>
                  <a:lnTo>
                    <a:pt x="264" y="2058"/>
                  </a:lnTo>
                  <a:lnTo>
                    <a:pt x="132" y="2717"/>
                  </a:lnTo>
                  <a:lnTo>
                    <a:pt x="53" y="3350"/>
                  </a:lnTo>
                  <a:lnTo>
                    <a:pt x="1" y="4010"/>
                  </a:lnTo>
                  <a:lnTo>
                    <a:pt x="27" y="4669"/>
                  </a:lnTo>
                  <a:lnTo>
                    <a:pt x="80" y="5355"/>
                  </a:lnTo>
                  <a:lnTo>
                    <a:pt x="159" y="5829"/>
                  </a:lnTo>
                  <a:lnTo>
                    <a:pt x="238" y="6331"/>
                  </a:lnTo>
                  <a:lnTo>
                    <a:pt x="370" y="6858"/>
                  </a:lnTo>
                  <a:lnTo>
                    <a:pt x="502" y="7359"/>
                  </a:lnTo>
                  <a:lnTo>
                    <a:pt x="660" y="7887"/>
                  </a:lnTo>
                  <a:lnTo>
                    <a:pt x="871" y="8388"/>
                  </a:lnTo>
                  <a:lnTo>
                    <a:pt x="1082" y="8915"/>
                  </a:lnTo>
                  <a:lnTo>
                    <a:pt x="1319" y="9469"/>
                  </a:lnTo>
                  <a:lnTo>
                    <a:pt x="1715" y="10260"/>
                  </a:lnTo>
                  <a:lnTo>
                    <a:pt x="2005" y="10788"/>
                  </a:lnTo>
                  <a:lnTo>
                    <a:pt x="2322" y="11315"/>
                  </a:lnTo>
                  <a:lnTo>
                    <a:pt x="2955" y="12370"/>
                  </a:lnTo>
                  <a:lnTo>
                    <a:pt x="3614" y="13373"/>
                  </a:lnTo>
                  <a:lnTo>
                    <a:pt x="4300" y="14375"/>
                  </a:lnTo>
                  <a:lnTo>
                    <a:pt x="5197" y="15667"/>
                  </a:lnTo>
                  <a:lnTo>
                    <a:pt x="5882" y="16749"/>
                  </a:lnTo>
                  <a:lnTo>
                    <a:pt x="6383" y="17593"/>
                  </a:lnTo>
                  <a:lnTo>
                    <a:pt x="6621" y="18041"/>
                  </a:lnTo>
                  <a:lnTo>
                    <a:pt x="6858" y="18490"/>
                  </a:lnTo>
                  <a:lnTo>
                    <a:pt x="7043" y="18964"/>
                  </a:lnTo>
                  <a:lnTo>
                    <a:pt x="7201" y="19465"/>
                  </a:lnTo>
                  <a:lnTo>
                    <a:pt x="7333" y="19940"/>
                  </a:lnTo>
                  <a:lnTo>
                    <a:pt x="7438" y="20441"/>
                  </a:lnTo>
                  <a:lnTo>
                    <a:pt x="7465" y="20969"/>
                  </a:lnTo>
                  <a:lnTo>
                    <a:pt x="7465" y="21022"/>
                  </a:lnTo>
                  <a:lnTo>
                    <a:pt x="7491" y="21074"/>
                  </a:lnTo>
                  <a:lnTo>
                    <a:pt x="7491" y="21101"/>
                  </a:lnTo>
                  <a:lnTo>
                    <a:pt x="7544" y="21153"/>
                  </a:lnTo>
                  <a:lnTo>
                    <a:pt x="7597" y="21180"/>
                  </a:lnTo>
                  <a:lnTo>
                    <a:pt x="7649" y="21206"/>
                  </a:lnTo>
                  <a:lnTo>
                    <a:pt x="7834" y="21206"/>
                  </a:lnTo>
                  <a:lnTo>
                    <a:pt x="7913" y="21127"/>
                  </a:lnTo>
                  <a:lnTo>
                    <a:pt x="7966" y="21048"/>
                  </a:lnTo>
                  <a:lnTo>
                    <a:pt x="7992" y="20942"/>
                  </a:lnTo>
                  <a:lnTo>
                    <a:pt x="7966" y="20679"/>
                  </a:lnTo>
                  <a:lnTo>
                    <a:pt x="7940" y="20415"/>
                  </a:lnTo>
                  <a:lnTo>
                    <a:pt x="7913" y="20098"/>
                  </a:lnTo>
                  <a:lnTo>
                    <a:pt x="7834" y="19782"/>
                  </a:lnTo>
                  <a:lnTo>
                    <a:pt x="7755" y="19465"/>
                  </a:lnTo>
                  <a:lnTo>
                    <a:pt x="7676" y="19175"/>
                  </a:lnTo>
                  <a:lnTo>
                    <a:pt x="7597" y="18991"/>
                  </a:lnTo>
                  <a:lnTo>
                    <a:pt x="7333" y="18305"/>
                  </a:lnTo>
                  <a:lnTo>
                    <a:pt x="7016" y="17672"/>
                  </a:lnTo>
                  <a:lnTo>
                    <a:pt x="6674" y="17065"/>
                  </a:lnTo>
                  <a:lnTo>
                    <a:pt x="6331" y="16459"/>
                  </a:lnTo>
                  <a:lnTo>
                    <a:pt x="5645" y="15430"/>
                  </a:lnTo>
                  <a:lnTo>
                    <a:pt x="4722" y="14085"/>
                  </a:lnTo>
                  <a:lnTo>
                    <a:pt x="4062" y="13083"/>
                  </a:lnTo>
                  <a:lnTo>
                    <a:pt x="3403" y="12080"/>
                  </a:lnTo>
                  <a:lnTo>
                    <a:pt x="2770" y="11078"/>
                  </a:lnTo>
                  <a:lnTo>
                    <a:pt x="2190" y="10023"/>
                  </a:lnTo>
                  <a:lnTo>
                    <a:pt x="1873" y="9390"/>
                  </a:lnTo>
                  <a:lnTo>
                    <a:pt x="1583" y="8783"/>
                  </a:lnTo>
                  <a:lnTo>
                    <a:pt x="1319" y="8177"/>
                  </a:lnTo>
                  <a:lnTo>
                    <a:pt x="1108" y="7570"/>
                  </a:lnTo>
                  <a:lnTo>
                    <a:pt x="924" y="6937"/>
                  </a:lnTo>
                  <a:lnTo>
                    <a:pt x="792" y="6410"/>
                  </a:lnTo>
                  <a:lnTo>
                    <a:pt x="686" y="5856"/>
                  </a:lnTo>
                  <a:lnTo>
                    <a:pt x="607" y="5328"/>
                  </a:lnTo>
                  <a:lnTo>
                    <a:pt x="554" y="4801"/>
                  </a:lnTo>
                  <a:lnTo>
                    <a:pt x="528" y="4300"/>
                  </a:lnTo>
                  <a:lnTo>
                    <a:pt x="528" y="3799"/>
                  </a:lnTo>
                  <a:lnTo>
                    <a:pt x="581" y="3297"/>
                  </a:lnTo>
                  <a:lnTo>
                    <a:pt x="634" y="2796"/>
                  </a:lnTo>
                  <a:lnTo>
                    <a:pt x="765" y="2163"/>
                  </a:lnTo>
                  <a:lnTo>
                    <a:pt x="950" y="1530"/>
                  </a:lnTo>
                  <a:lnTo>
                    <a:pt x="1187" y="871"/>
                  </a:lnTo>
                  <a:lnTo>
                    <a:pt x="1504" y="185"/>
                  </a:lnTo>
                  <a:lnTo>
                    <a:pt x="1267" y="80"/>
                  </a:lnTo>
                  <a:lnTo>
                    <a:pt x="100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181" name="Google Shape;1614;p70">
              <a:extLst>
                <a:ext uri="{FF2B5EF4-FFF2-40B4-BE49-F238E27FC236}">
                  <a16:creationId xmlns:a16="http://schemas.microsoft.com/office/drawing/2014/main" id="{9E7C25B0-587F-D9A1-8414-EA72B9BB465A}"/>
                </a:ext>
              </a:extLst>
            </p:cNvPr>
            <p:cNvSpPr/>
            <p:nvPr/>
          </p:nvSpPr>
          <p:spPr>
            <a:xfrm>
              <a:off x="3068175" y="4486475"/>
              <a:ext cx="124000" cy="198500"/>
            </a:xfrm>
            <a:custGeom>
              <a:avLst/>
              <a:gdLst/>
              <a:ahLst/>
              <a:cxnLst/>
              <a:rect l="l" t="t" r="r" b="b"/>
              <a:pathLst>
                <a:path w="4960" h="7940" extrusionOk="0">
                  <a:moveTo>
                    <a:pt x="4300" y="1"/>
                  </a:moveTo>
                  <a:lnTo>
                    <a:pt x="4194" y="27"/>
                  </a:lnTo>
                  <a:lnTo>
                    <a:pt x="4089" y="53"/>
                  </a:lnTo>
                  <a:lnTo>
                    <a:pt x="4010" y="106"/>
                  </a:lnTo>
                  <a:lnTo>
                    <a:pt x="3904" y="185"/>
                  </a:lnTo>
                  <a:lnTo>
                    <a:pt x="3825" y="264"/>
                  </a:lnTo>
                  <a:lnTo>
                    <a:pt x="3509" y="713"/>
                  </a:lnTo>
                  <a:lnTo>
                    <a:pt x="3166" y="1267"/>
                  </a:lnTo>
                  <a:lnTo>
                    <a:pt x="3008" y="1583"/>
                  </a:lnTo>
                  <a:lnTo>
                    <a:pt x="2849" y="1900"/>
                  </a:lnTo>
                  <a:lnTo>
                    <a:pt x="2717" y="2216"/>
                  </a:lnTo>
                  <a:lnTo>
                    <a:pt x="2638" y="2559"/>
                  </a:lnTo>
                  <a:lnTo>
                    <a:pt x="1346" y="396"/>
                  </a:lnTo>
                  <a:lnTo>
                    <a:pt x="1267" y="291"/>
                  </a:lnTo>
                  <a:lnTo>
                    <a:pt x="1161" y="212"/>
                  </a:lnTo>
                  <a:lnTo>
                    <a:pt x="1056" y="159"/>
                  </a:lnTo>
                  <a:lnTo>
                    <a:pt x="924" y="106"/>
                  </a:lnTo>
                  <a:lnTo>
                    <a:pt x="660" y="106"/>
                  </a:lnTo>
                  <a:lnTo>
                    <a:pt x="528" y="159"/>
                  </a:lnTo>
                  <a:lnTo>
                    <a:pt x="423" y="238"/>
                  </a:lnTo>
                  <a:lnTo>
                    <a:pt x="238" y="370"/>
                  </a:lnTo>
                  <a:lnTo>
                    <a:pt x="159" y="449"/>
                  </a:lnTo>
                  <a:lnTo>
                    <a:pt x="80" y="554"/>
                  </a:lnTo>
                  <a:lnTo>
                    <a:pt x="27" y="660"/>
                  </a:lnTo>
                  <a:lnTo>
                    <a:pt x="1" y="765"/>
                  </a:lnTo>
                  <a:lnTo>
                    <a:pt x="1" y="897"/>
                  </a:lnTo>
                  <a:lnTo>
                    <a:pt x="1" y="1003"/>
                  </a:lnTo>
                  <a:lnTo>
                    <a:pt x="54" y="1135"/>
                  </a:lnTo>
                  <a:lnTo>
                    <a:pt x="106" y="1240"/>
                  </a:lnTo>
                  <a:lnTo>
                    <a:pt x="423" y="1689"/>
                  </a:lnTo>
                  <a:lnTo>
                    <a:pt x="792" y="2269"/>
                  </a:lnTo>
                  <a:lnTo>
                    <a:pt x="1188" y="2955"/>
                  </a:lnTo>
                  <a:lnTo>
                    <a:pt x="1583" y="3746"/>
                  </a:lnTo>
                  <a:lnTo>
                    <a:pt x="1768" y="4168"/>
                  </a:lnTo>
                  <a:lnTo>
                    <a:pt x="1953" y="4616"/>
                  </a:lnTo>
                  <a:lnTo>
                    <a:pt x="2111" y="5065"/>
                  </a:lnTo>
                  <a:lnTo>
                    <a:pt x="2243" y="5539"/>
                  </a:lnTo>
                  <a:lnTo>
                    <a:pt x="2375" y="6014"/>
                  </a:lnTo>
                  <a:lnTo>
                    <a:pt x="2480" y="6515"/>
                  </a:lnTo>
                  <a:lnTo>
                    <a:pt x="2559" y="7016"/>
                  </a:lnTo>
                  <a:lnTo>
                    <a:pt x="2586" y="7517"/>
                  </a:lnTo>
                  <a:lnTo>
                    <a:pt x="2612" y="7623"/>
                  </a:lnTo>
                  <a:lnTo>
                    <a:pt x="2638" y="7702"/>
                  </a:lnTo>
                  <a:lnTo>
                    <a:pt x="2691" y="7781"/>
                  </a:lnTo>
                  <a:lnTo>
                    <a:pt x="2770" y="7860"/>
                  </a:lnTo>
                  <a:lnTo>
                    <a:pt x="2849" y="7887"/>
                  </a:lnTo>
                  <a:lnTo>
                    <a:pt x="2955" y="7913"/>
                  </a:lnTo>
                  <a:lnTo>
                    <a:pt x="3034" y="7939"/>
                  </a:lnTo>
                  <a:lnTo>
                    <a:pt x="3139" y="7913"/>
                  </a:lnTo>
                  <a:lnTo>
                    <a:pt x="3298" y="7860"/>
                  </a:lnTo>
                  <a:lnTo>
                    <a:pt x="3403" y="7728"/>
                  </a:lnTo>
                  <a:lnTo>
                    <a:pt x="3456" y="7597"/>
                  </a:lnTo>
                  <a:lnTo>
                    <a:pt x="3456" y="7438"/>
                  </a:lnTo>
                  <a:lnTo>
                    <a:pt x="3377" y="6489"/>
                  </a:lnTo>
                  <a:lnTo>
                    <a:pt x="3324" y="5909"/>
                  </a:lnTo>
                  <a:lnTo>
                    <a:pt x="3324" y="5249"/>
                  </a:lnTo>
                  <a:lnTo>
                    <a:pt x="3350" y="4590"/>
                  </a:lnTo>
                  <a:lnTo>
                    <a:pt x="3403" y="3957"/>
                  </a:lnTo>
                  <a:lnTo>
                    <a:pt x="3482" y="3640"/>
                  </a:lnTo>
                  <a:lnTo>
                    <a:pt x="3535" y="3350"/>
                  </a:lnTo>
                  <a:lnTo>
                    <a:pt x="3641" y="3086"/>
                  </a:lnTo>
                  <a:lnTo>
                    <a:pt x="3746" y="2849"/>
                  </a:lnTo>
                  <a:lnTo>
                    <a:pt x="4063" y="2269"/>
                  </a:lnTo>
                  <a:lnTo>
                    <a:pt x="4353" y="1768"/>
                  </a:lnTo>
                  <a:lnTo>
                    <a:pt x="4854" y="1003"/>
                  </a:lnTo>
                  <a:lnTo>
                    <a:pt x="4933" y="871"/>
                  </a:lnTo>
                  <a:lnTo>
                    <a:pt x="4959" y="739"/>
                  </a:lnTo>
                  <a:lnTo>
                    <a:pt x="4959" y="607"/>
                  </a:lnTo>
                  <a:lnTo>
                    <a:pt x="4959" y="502"/>
                  </a:lnTo>
                  <a:lnTo>
                    <a:pt x="4907" y="370"/>
                  </a:lnTo>
                  <a:lnTo>
                    <a:pt x="4827" y="264"/>
                  </a:lnTo>
                  <a:lnTo>
                    <a:pt x="4748" y="159"/>
                  </a:lnTo>
                  <a:lnTo>
                    <a:pt x="4643" y="80"/>
                  </a:lnTo>
                  <a:lnTo>
                    <a:pt x="4537" y="27"/>
                  </a:lnTo>
                  <a:lnTo>
                    <a:pt x="4432" y="27"/>
                  </a:lnTo>
                  <a:lnTo>
                    <a:pt x="4300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182" name="Google Shape;1615;p70">
              <a:extLst>
                <a:ext uri="{FF2B5EF4-FFF2-40B4-BE49-F238E27FC236}">
                  <a16:creationId xmlns:a16="http://schemas.microsoft.com/office/drawing/2014/main" id="{D395D4A1-648E-E1F7-6CED-980CEE4A38E9}"/>
                </a:ext>
              </a:extLst>
            </p:cNvPr>
            <p:cNvSpPr/>
            <p:nvPr/>
          </p:nvSpPr>
          <p:spPr>
            <a:xfrm>
              <a:off x="2874325" y="4700125"/>
              <a:ext cx="116725" cy="116725"/>
            </a:xfrm>
            <a:custGeom>
              <a:avLst/>
              <a:gdLst/>
              <a:ahLst/>
              <a:cxnLst/>
              <a:rect l="l" t="t" r="r" b="b"/>
              <a:pathLst>
                <a:path w="4669" h="4669" extrusionOk="0">
                  <a:moveTo>
                    <a:pt x="2295" y="0"/>
                  </a:moveTo>
                  <a:lnTo>
                    <a:pt x="1847" y="1873"/>
                  </a:lnTo>
                  <a:lnTo>
                    <a:pt x="0" y="2374"/>
                  </a:lnTo>
                  <a:lnTo>
                    <a:pt x="1873" y="2849"/>
                  </a:lnTo>
                  <a:lnTo>
                    <a:pt x="2374" y="4668"/>
                  </a:lnTo>
                  <a:lnTo>
                    <a:pt x="2823" y="2796"/>
                  </a:lnTo>
                  <a:lnTo>
                    <a:pt x="4669" y="2295"/>
                  </a:lnTo>
                  <a:lnTo>
                    <a:pt x="2796" y="1846"/>
                  </a:lnTo>
                  <a:lnTo>
                    <a:pt x="2295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183" name="Google Shape;1616;p70">
              <a:extLst>
                <a:ext uri="{FF2B5EF4-FFF2-40B4-BE49-F238E27FC236}">
                  <a16:creationId xmlns:a16="http://schemas.microsoft.com/office/drawing/2014/main" id="{A76EF68A-C9FE-DF54-E21B-68D828167089}"/>
                </a:ext>
              </a:extLst>
            </p:cNvPr>
            <p:cNvSpPr/>
            <p:nvPr/>
          </p:nvSpPr>
          <p:spPr>
            <a:xfrm>
              <a:off x="3070825" y="4354600"/>
              <a:ext cx="117400" cy="116725"/>
            </a:xfrm>
            <a:custGeom>
              <a:avLst/>
              <a:gdLst/>
              <a:ahLst/>
              <a:cxnLst/>
              <a:rect l="l" t="t" r="r" b="b"/>
              <a:pathLst>
                <a:path w="4696" h="4669" extrusionOk="0">
                  <a:moveTo>
                    <a:pt x="2295" y="0"/>
                  </a:moveTo>
                  <a:lnTo>
                    <a:pt x="1847" y="1873"/>
                  </a:lnTo>
                  <a:lnTo>
                    <a:pt x="0" y="2374"/>
                  </a:lnTo>
                  <a:lnTo>
                    <a:pt x="1873" y="2823"/>
                  </a:lnTo>
                  <a:lnTo>
                    <a:pt x="2400" y="4669"/>
                  </a:lnTo>
                  <a:lnTo>
                    <a:pt x="2849" y="2796"/>
                  </a:lnTo>
                  <a:lnTo>
                    <a:pt x="4695" y="2269"/>
                  </a:lnTo>
                  <a:lnTo>
                    <a:pt x="2822" y="1820"/>
                  </a:lnTo>
                  <a:lnTo>
                    <a:pt x="2295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184" name="Google Shape;1617;p70">
              <a:extLst>
                <a:ext uri="{FF2B5EF4-FFF2-40B4-BE49-F238E27FC236}">
                  <a16:creationId xmlns:a16="http://schemas.microsoft.com/office/drawing/2014/main" id="{AD46DE4B-2FD9-A818-1D94-D38BC641A031}"/>
                </a:ext>
              </a:extLst>
            </p:cNvPr>
            <p:cNvSpPr/>
            <p:nvPr/>
          </p:nvSpPr>
          <p:spPr>
            <a:xfrm>
              <a:off x="2726625" y="4018975"/>
              <a:ext cx="160900" cy="141800"/>
            </a:xfrm>
            <a:custGeom>
              <a:avLst/>
              <a:gdLst/>
              <a:ahLst/>
              <a:cxnLst/>
              <a:rect l="l" t="t" r="r" b="b"/>
              <a:pathLst>
                <a:path w="6436" h="5672" extrusionOk="0">
                  <a:moveTo>
                    <a:pt x="5038" y="0"/>
                  </a:moveTo>
                  <a:lnTo>
                    <a:pt x="4748" y="27"/>
                  </a:lnTo>
                  <a:lnTo>
                    <a:pt x="4484" y="80"/>
                  </a:lnTo>
                  <a:lnTo>
                    <a:pt x="4194" y="132"/>
                  </a:lnTo>
                  <a:lnTo>
                    <a:pt x="3904" y="238"/>
                  </a:lnTo>
                  <a:lnTo>
                    <a:pt x="3587" y="370"/>
                  </a:lnTo>
                  <a:lnTo>
                    <a:pt x="3271" y="528"/>
                  </a:lnTo>
                  <a:lnTo>
                    <a:pt x="2954" y="686"/>
                  </a:lnTo>
                  <a:lnTo>
                    <a:pt x="2638" y="871"/>
                  </a:lnTo>
                  <a:lnTo>
                    <a:pt x="2321" y="1108"/>
                  </a:lnTo>
                  <a:lnTo>
                    <a:pt x="2005" y="1346"/>
                  </a:lnTo>
                  <a:lnTo>
                    <a:pt x="1715" y="1583"/>
                  </a:lnTo>
                  <a:lnTo>
                    <a:pt x="1425" y="1847"/>
                  </a:lnTo>
                  <a:lnTo>
                    <a:pt x="1187" y="2137"/>
                  </a:lnTo>
                  <a:lnTo>
                    <a:pt x="950" y="2401"/>
                  </a:lnTo>
                  <a:lnTo>
                    <a:pt x="739" y="2664"/>
                  </a:lnTo>
                  <a:lnTo>
                    <a:pt x="554" y="2954"/>
                  </a:lnTo>
                  <a:lnTo>
                    <a:pt x="370" y="3218"/>
                  </a:lnTo>
                  <a:lnTo>
                    <a:pt x="238" y="3482"/>
                  </a:lnTo>
                  <a:lnTo>
                    <a:pt x="132" y="3746"/>
                  </a:lnTo>
                  <a:lnTo>
                    <a:pt x="53" y="4010"/>
                  </a:lnTo>
                  <a:lnTo>
                    <a:pt x="0" y="4247"/>
                  </a:lnTo>
                  <a:lnTo>
                    <a:pt x="0" y="4484"/>
                  </a:lnTo>
                  <a:lnTo>
                    <a:pt x="0" y="4695"/>
                  </a:lnTo>
                  <a:lnTo>
                    <a:pt x="27" y="4906"/>
                  </a:lnTo>
                  <a:lnTo>
                    <a:pt x="106" y="5091"/>
                  </a:lnTo>
                  <a:lnTo>
                    <a:pt x="211" y="5249"/>
                  </a:lnTo>
                  <a:lnTo>
                    <a:pt x="370" y="5381"/>
                  </a:lnTo>
                  <a:lnTo>
                    <a:pt x="528" y="5513"/>
                  </a:lnTo>
                  <a:lnTo>
                    <a:pt x="713" y="5592"/>
                  </a:lnTo>
                  <a:lnTo>
                    <a:pt x="924" y="5645"/>
                  </a:lnTo>
                  <a:lnTo>
                    <a:pt x="1161" y="5671"/>
                  </a:lnTo>
                  <a:lnTo>
                    <a:pt x="1398" y="5671"/>
                  </a:lnTo>
                  <a:lnTo>
                    <a:pt x="1662" y="5645"/>
                  </a:lnTo>
                  <a:lnTo>
                    <a:pt x="1952" y="5592"/>
                  </a:lnTo>
                  <a:lnTo>
                    <a:pt x="2242" y="5513"/>
                  </a:lnTo>
                  <a:lnTo>
                    <a:pt x="2532" y="5407"/>
                  </a:lnTo>
                  <a:lnTo>
                    <a:pt x="2849" y="5302"/>
                  </a:lnTo>
                  <a:lnTo>
                    <a:pt x="3165" y="5144"/>
                  </a:lnTo>
                  <a:lnTo>
                    <a:pt x="3482" y="4985"/>
                  </a:lnTo>
                  <a:lnTo>
                    <a:pt x="3798" y="4774"/>
                  </a:lnTo>
                  <a:lnTo>
                    <a:pt x="4115" y="4563"/>
                  </a:lnTo>
                  <a:lnTo>
                    <a:pt x="4431" y="4326"/>
                  </a:lnTo>
                  <a:lnTo>
                    <a:pt x="4722" y="4062"/>
                  </a:lnTo>
                  <a:lnTo>
                    <a:pt x="4985" y="3798"/>
                  </a:lnTo>
                  <a:lnTo>
                    <a:pt x="5249" y="3535"/>
                  </a:lnTo>
                  <a:lnTo>
                    <a:pt x="5486" y="3271"/>
                  </a:lnTo>
                  <a:lnTo>
                    <a:pt x="5697" y="2981"/>
                  </a:lnTo>
                  <a:lnTo>
                    <a:pt x="5882" y="2717"/>
                  </a:lnTo>
                  <a:lnTo>
                    <a:pt x="6040" y="2453"/>
                  </a:lnTo>
                  <a:lnTo>
                    <a:pt x="6172" y="2163"/>
                  </a:lnTo>
                  <a:lnTo>
                    <a:pt x="6304" y="1926"/>
                  </a:lnTo>
                  <a:lnTo>
                    <a:pt x="6383" y="1662"/>
                  </a:lnTo>
                  <a:lnTo>
                    <a:pt x="6410" y="1425"/>
                  </a:lnTo>
                  <a:lnTo>
                    <a:pt x="6436" y="1187"/>
                  </a:lnTo>
                  <a:lnTo>
                    <a:pt x="6436" y="976"/>
                  </a:lnTo>
                  <a:lnTo>
                    <a:pt x="6383" y="765"/>
                  </a:lnTo>
                  <a:lnTo>
                    <a:pt x="6304" y="581"/>
                  </a:lnTo>
                  <a:lnTo>
                    <a:pt x="6199" y="422"/>
                  </a:lnTo>
                  <a:lnTo>
                    <a:pt x="6067" y="264"/>
                  </a:lnTo>
                  <a:lnTo>
                    <a:pt x="5908" y="159"/>
                  </a:lnTo>
                  <a:lnTo>
                    <a:pt x="5724" y="80"/>
                  </a:lnTo>
                  <a:lnTo>
                    <a:pt x="5513" y="27"/>
                  </a:lnTo>
                  <a:lnTo>
                    <a:pt x="5275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185" name="Google Shape;1618;p70">
              <a:extLst>
                <a:ext uri="{FF2B5EF4-FFF2-40B4-BE49-F238E27FC236}">
                  <a16:creationId xmlns:a16="http://schemas.microsoft.com/office/drawing/2014/main" id="{2712ABDE-D7DE-470D-0727-8F49D7AF2009}"/>
                </a:ext>
              </a:extLst>
            </p:cNvPr>
            <p:cNvSpPr/>
            <p:nvPr/>
          </p:nvSpPr>
          <p:spPr>
            <a:xfrm>
              <a:off x="2720700" y="4016325"/>
              <a:ext cx="157600" cy="135200"/>
            </a:xfrm>
            <a:custGeom>
              <a:avLst/>
              <a:gdLst/>
              <a:ahLst/>
              <a:cxnLst/>
              <a:rect l="l" t="t" r="r" b="b"/>
              <a:pathLst>
                <a:path w="6304" h="5408" extrusionOk="0">
                  <a:moveTo>
                    <a:pt x="5090" y="1"/>
                  </a:moveTo>
                  <a:lnTo>
                    <a:pt x="4853" y="54"/>
                  </a:lnTo>
                  <a:lnTo>
                    <a:pt x="4589" y="133"/>
                  </a:lnTo>
                  <a:lnTo>
                    <a:pt x="4299" y="212"/>
                  </a:lnTo>
                  <a:lnTo>
                    <a:pt x="4009" y="344"/>
                  </a:lnTo>
                  <a:lnTo>
                    <a:pt x="3719" y="476"/>
                  </a:lnTo>
                  <a:lnTo>
                    <a:pt x="3429" y="634"/>
                  </a:lnTo>
                  <a:lnTo>
                    <a:pt x="3112" y="819"/>
                  </a:lnTo>
                  <a:lnTo>
                    <a:pt x="2796" y="1030"/>
                  </a:lnTo>
                  <a:lnTo>
                    <a:pt x="2479" y="1241"/>
                  </a:lnTo>
                  <a:lnTo>
                    <a:pt x="2189" y="1478"/>
                  </a:lnTo>
                  <a:lnTo>
                    <a:pt x="1873" y="1742"/>
                  </a:lnTo>
                  <a:lnTo>
                    <a:pt x="1583" y="2005"/>
                  </a:lnTo>
                  <a:lnTo>
                    <a:pt x="1345" y="2243"/>
                  </a:lnTo>
                  <a:lnTo>
                    <a:pt x="1081" y="2507"/>
                  </a:lnTo>
                  <a:lnTo>
                    <a:pt x="870" y="2770"/>
                  </a:lnTo>
                  <a:lnTo>
                    <a:pt x="659" y="3034"/>
                  </a:lnTo>
                  <a:lnTo>
                    <a:pt x="501" y="3298"/>
                  </a:lnTo>
                  <a:lnTo>
                    <a:pt x="343" y="3535"/>
                  </a:lnTo>
                  <a:lnTo>
                    <a:pt x="237" y="3799"/>
                  </a:lnTo>
                  <a:lnTo>
                    <a:pt x="132" y="4010"/>
                  </a:lnTo>
                  <a:lnTo>
                    <a:pt x="53" y="4247"/>
                  </a:lnTo>
                  <a:lnTo>
                    <a:pt x="26" y="4458"/>
                  </a:lnTo>
                  <a:lnTo>
                    <a:pt x="0" y="4643"/>
                  </a:lnTo>
                  <a:lnTo>
                    <a:pt x="26" y="4828"/>
                  </a:lnTo>
                  <a:lnTo>
                    <a:pt x="79" y="4986"/>
                  </a:lnTo>
                  <a:lnTo>
                    <a:pt x="158" y="5118"/>
                  </a:lnTo>
                  <a:lnTo>
                    <a:pt x="290" y="5223"/>
                  </a:lnTo>
                  <a:lnTo>
                    <a:pt x="422" y="5302"/>
                  </a:lnTo>
                  <a:lnTo>
                    <a:pt x="607" y="5382"/>
                  </a:lnTo>
                  <a:lnTo>
                    <a:pt x="791" y="5408"/>
                  </a:lnTo>
                  <a:lnTo>
                    <a:pt x="1002" y="5408"/>
                  </a:lnTo>
                  <a:lnTo>
                    <a:pt x="1240" y="5382"/>
                  </a:lnTo>
                  <a:lnTo>
                    <a:pt x="1477" y="5329"/>
                  </a:lnTo>
                  <a:lnTo>
                    <a:pt x="1741" y="5276"/>
                  </a:lnTo>
                  <a:lnTo>
                    <a:pt x="2005" y="5171"/>
                  </a:lnTo>
                  <a:lnTo>
                    <a:pt x="2295" y="5065"/>
                  </a:lnTo>
                  <a:lnTo>
                    <a:pt x="2585" y="4907"/>
                  </a:lnTo>
                  <a:lnTo>
                    <a:pt x="2901" y="4749"/>
                  </a:lnTo>
                  <a:lnTo>
                    <a:pt x="3218" y="4590"/>
                  </a:lnTo>
                  <a:lnTo>
                    <a:pt x="3508" y="4379"/>
                  </a:lnTo>
                  <a:lnTo>
                    <a:pt x="3824" y="4142"/>
                  </a:lnTo>
                  <a:lnTo>
                    <a:pt x="4141" y="3904"/>
                  </a:lnTo>
                  <a:lnTo>
                    <a:pt x="4457" y="3667"/>
                  </a:lnTo>
                  <a:lnTo>
                    <a:pt x="4721" y="3403"/>
                  </a:lnTo>
                  <a:lnTo>
                    <a:pt x="4985" y="3140"/>
                  </a:lnTo>
                  <a:lnTo>
                    <a:pt x="5222" y="2876"/>
                  </a:lnTo>
                  <a:lnTo>
                    <a:pt x="5460" y="2612"/>
                  </a:lnTo>
                  <a:lnTo>
                    <a:pt x="5644" y="2348"/>
                  </a:lnTo>
                  <a:lnTo>
                    <a:pt x="5829" y="2085"/>
                  </a:lnTo>
                  <a:lnTo>
                    <a:pt x="5961" y="1847"/>
                  </a:lnTo>
                  <a:lnTo>
                    <a:pt x="6093" y="1610"/>
                  </a:lnTo>
                  <a:lnTo>
                    <a:pt x="6198" y="1372"/>
                  </a:lnTo>
                  <a:lnTo>
                    <a:pt x="6251" y="1161"/>
                  </a:lnTo>
                  <a:lnTo>
                    <a:pt x="6304" y="950"/>
                  </a:lnTo>
                  <a:lnTo>
                    <a:pt x="6304" y="739"/>
                  </a:lnTo>
                  <a:lnTo>
                    <a:pt x="6304" y="581"/>
                  </a:lnTo>
                  <a:lnTo>
                    <a:pt x="6251" y="423"/>
                  </a:lnTo>
                  <a:lnTo>
                    <a:pt x="6145" y="291"/>
                  </a:lnTo>
                  <a:lnTo>
                    <a:pt x="6040" y="159"/>
                  </a:lnTo>
                  <a:lnTo>
                    <a:pt x="5908" y="80"/>
                  </a:lnTo>
                  <a:lnTo>
                    <a:pt x="5723" y="27"/>
                  </a:lnTo>
                  <a:lnTo>
                    <a:pt x="5539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186" name="Google Shape;1619;p70">
              <a:extLst>
                <a:ext uri="{FF2B5EF4-FFF2-40B4-BE49-F238E27FC236}">
                  <a16:creationId xmlns:a16="http://schemas.microsoft.com/office/drawing/2014/main" id="{1131FA76-2137-E293-0E59-7E6EDAE4F81D}"/>
                </a:ext>
              </a:extLst>
            </p:cNvPr>
            <p:cNvSpPr/>
            <p:nvPr/>
          </p:nvSpPr>
          <p:spPr>
            <a:xfrm>
              <a:off x="2775425" y="4050625"/>
              <a:ext cx="58050" cy="65950"/>
            </a:xfrm>
            <a:custGeom>
              <a:avLst/>
              <a:gdLst/>
              <a:ahLst/>
              <a:cxnLst/>
              <a:rect l="l" t="t" r="r" b="b"/>
              <a:pathLst>
                <a:path w="2322" h="2638" extrusionOk="0">
                  <a:moveTo>
                    <a:pt x="79" y="0"/>
                  </a:moveTo>
                  <a:lnTo>
                    <a:pt x="27" y="27"/>
                  </a:lnTo>
                  <a:lnTo>
                    <a:pt x="0" y="80"/>
                  </a:lnTo>
                  <a:lnTo>
                    <a:pt x="0" y="132"/>
                  </a:lnTo>
                  <a:lnTo>
                    <a:pt x="2163" y="2612"/>
                  </a:lnTo>
                  <a:lnTo>
                    <a:pt x="2242" y="2638"/>
                  </a:lnTo>
                  <a:lnTo>
                    <a:pt x="2295" y="2612"/>
                  </a:lnTo>
                  <a:lnTo>
                    <a:pt x="2321" y="2559"/>
                  </a:lnTo>
                  <a:lnTo>
                    <a:pt x="2295" y="2506"/>
                  </a:lnTo>
                  <a:lnTo>
                    <a:pt x="132" y="27"/>
                  </a:lnTo>
                  <a:lnTo>
                    <a:pt x="79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187" name="Google Shape;1620;p70">
              <a:extLst>
                <a:ext uri="{FF2B5EF4-FFF2-40B4-BE49-F238E27FC236}">
                  <a16:creationId xmlns:a16="http://schemas.microsoft.com/office/drawing/2014/main" id="{6DF4A4D7-6F62-72B6-1106-F098719E3A0F}"/>
                </a:ext>
              </a:extLst>
            </p:cNvPr>
            <p:cNvSpPr/>
            <p:nvPr/>
          </p:nvSpPr>
          <p:spPr>
            <a:xfrm>
              <a:off x="3002900" y="4197000"/>
              <a:ext cx="175425" cy="124000"/>
            </a:xfrm>
            <a:custGeom>
              <a:avLst/>
              <a:gdLst/>
              <a:ahLst/>
              <a:cxnLst/>
              <a:rect l="l" t="t" r="r" b="b"/>
              <a:pathLst>
                <a:path w="7017" h="4960" extrusionOk="0">
                  <a:moveTo>
                    <a:pt x="1478" y="1"/>
                  </a:moveTo>
                  <a:lnTo>
                    <a:pt x="1214" y="27"/>
                  </a:lnTo>
                  <a:lnTo>
                    <a:pt x="950" y="80"/>
                  </a:lnTo>
                  <a:lnTo>
                    <a:pt x="739" y="159"/>
                  </a:lnTo>
                  <a:lnTo>
                    <a:pt x="555" y="238"/>
                  </a:lnTo>
                  <a:lnTo>
                    <a:pt x="370" y="370"/>
                  </a:lnTo>
                  <a:lnTo>
                    <a:pt x="238" y="502"/>
                  </a:lnTo>
                  <a:lnTo>
                    <a:pt x="133" y="660"/>
                  </a:lnTo>
                  <a:lnTo>
                    <a:pt x="53" y="845"/>
                  </a:lnTo>
                  <a:lnTo>
                    <a:pt x="1" y="1029"/>
                  </a:lnTo>
                  <a:lnTo>
                    <a:pt x="1" y="1240"/>
                  </a:lnTo>
                  <a:lnTo>
                    <a:pt x="27" y="1451"/>
                  </a:lnTo>
                  <a:lnTo>
                    <a:pt x="106" y="1689"/>
                  </a:lnTo>
                  <a:lnTo>
                    <a:pt x="185" y="1926"/>
                  </a:lnTo>
                  <a:lnTo>
                    <a:pt x="317" y="2137"/>
                  </a:lnTo>
                  <a:lnTo>
                    <a:pt x="475" y="2375"/>
                  </a:lnTo>
                  <a:lnTo>
                    <a:pt x="660" y="2638"/>
                  </a:lnTo>
                  <a:lnTo>
                    <a:pt x="871" y="2876"/>
                  </a:lnTo>
                  <a:lnTo>
                    <a:pt x="1108" y="3087"/>
                  </a:lnTo>
                  <a:lnTo>
                    <a:pt x="1346" y="3324"/>
                  </a:lnTo>
                  <a:lnTo>
                    <a:pt x="1636" y="3561"/>
                  </a:lnTo>
                  <a:lnTo>
                    <a:pt x="1926" y="3772"/>
                  </a:lnTo>
                  <a:lnTo>
                    <a:pt x="2269" y="3983"/>
                  </a:lnTo>
                  <a:lnTo>
                    <a:pt x="2612" y="4168"/>
                  </a:lnTo>
                  <a:lnTo>
                    <a:pt x="2955" y="4353"/>
                  </a:lnTo>
                  <a:lnTo>
                    <a:pt x="3298" y="4511"/>
                  </a:lnTo>
                  <a:lnTo>
                    <a:pt x="3640" y="4643"/>
                  </a:lnTo>
                  <a:lnTo>
                    <a:pt x="3983" y="4748"/>
                  </a:lnTo>
                  <a:lnTo>
                    <a:pt x="4326" y="4827"/>
                  </a:lnTo>
                  <a:lnTo>
                    <a:pt x="4643" y="4907"/>
                  </a:lnTo>
                  <a:lnTo>
                    <a:pt x="4959" y="4933"/>
                  </a:lnTo>
                  <a:lnTo>
                    <a:pt x="5276" y="4959"/>
                  </a:lnTo>
                  <a:lnTo>
                    <a:pt x="5539" y="4959"/>
                  </a:lnTo>
                  <a:lnTo>
                    <a:pt x="5803" y="4933"/>
                  </a:lnTo>
                  <a:lnTo>
                    <a:pt x="6067" y="4880"/>
                  </a:lnTo>
                  <a:lnTo>
                    <a:pt x="6278" y="4827"/>
                  </a:lnTo>
                  <a:lnTo>
                    <a:pt x="6489" y="4722"/>
                  </a:lnTo>
                  <a:lnTo>
                    <a:pt x="6647" y="4616"/>
                  </a:lnTo>
                  <a:lnTo>
                    <a:pt x="6779" y="4458"/>
                  </a:lnTo>
                  <a:lnTo>
                    <a:pt x="6911" y="4300"/>
                  </a:lnTo>
                  <a:lnTo>
                    <a:pt x="6964" y="4115"/>
                  </a:lnTo>
                  <a:lnTo>
                    <a:pt x="7016" y="3931"/>
                  </a:lnTo>
                  <a:lnTo>
                    <a:pt x="7016" y="3720"/>
                  </a:lnTo>
                  <a:lnTo>
                    <a:pt x="6990" y="3509"/>
                  </a:lnTo>
                  <a:lnTo>
                    <a:pt x="6937" y="3271"/>
                  </a:lnTo>
                  <a:lnTo>
                    <a:pt x="6832" y="3060"/>
                  </a:lnTo>
                  <a:lnTo>
                    <a:pt x="6700" y="2823"/>
                  </a:lnTo>
                  <a:lnTo>
                    <a:pt x="6542" y="2586"/>
                  </a:lnTo>
                  <a:lnTo>
                    <a:pt x="6357" y="2348"/>
                  </a:lnTo>
                  <a:lnTo>
                    <a:pt x="6146" y="2111"/>
                  </a:lnTo>
                  <a:lnTo>
                    <a:pt x="5935" y="1873"/>
                  </a:lnTo>
                  <a:lnTo>
                    <a:pt x="5671" y="1636"/>
                  </a:lnTo>
                  <a:lnTo>
                    <a:pt x="5381" y="1399"/>
                  </a:lnTo>
                  <a:lnTo>
                    <a:pt x="5091" y="1188"/>
                  </a:lnTo>
                  <a:lnTo>
                    <a:pt x="4748" y="977"/>
                  </a:lnTo>
                  <a:lnTo>
                    <a:pt x="4405" y="792"/>
                  </a:lnTo>
                  <a:lnTo>
                    <a:pt x="4062" y="607"/>
                  </a:lnTo>
                  <a:lnTo>
                    <a:pt x="3720" y="449"/>
                  </a:lnTo>
                  <a:lnTo>
                    <a:pt x="3377" y="317"/>
                  </a:lnTo>
                  <a:lnTo>
                    <a:pt x="3034" y="212"/>
                  </a:lnTo>
                  <a:lnTo>
                    <a:pt x="2691" y="133"/>
                  </a:lnTo>
                  <a:lnTo>
                    <a:pt x="2374" y="54"/>
                  </a:lnTo>
                  <a:lnTo>
                    <a:pt x="2058" y="27"/>
                  </a:lnTo>
                  <a:lnTo>
                    <a:pt x="1741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188" name="Google Shape;1621;p70">
              <a:extLst>
                <a:ext uri="{FF2B5EF4-FFF2-40B4-BE49-F238E27FC236}">
                  <a16:creationId xmlns:a16="http://schemas.microsoft.com/office/drawing/2014/main" id="{1C574773-E8CD-FFA9-D827-14B29FA66A1F}"/>
                </a:ext>
              </a:extLst>
            </p:cNvPr>
            <p:cNvSpPr/>
            <p:nvPr/>
          </p:nvSpPr>
          <p:spPr>
            <a:xfrm>
              <a:off x="3006850" y="4193050"/>
              <a:ext cx="173450" cy="114100"/>
            </a:xfrm>
            <a:custGeom>
              <a:avLst/>
              <a:gdLst/>
              <a:ahLst/>
              <a:cxnLst/>
              <a:rect l="l" t="t" r="r" b="b"/>
              <a:pathLst>
                <a:path w="6938" h="4564" extrusionOk="0">
                  <a:moveTo>
                    <a:pt x="1056" y="1"/>
                  </a:moveTo>
                  <a:lnTo>
                    <a:pt x="819" y="27"/>
                  </a:lnTo>
                  <a:lnTo>
                    <a:pt x="634" y="53"/>
                  </a:lnTo>
                  <a:lnTo>
                    <a:pt x="449" y="132"/>
                  </a:lnTo>
                  <a:lnTo>
                    <a:pt x="291" y="212"/>
                  </a:lnTo>
                  <a:lnTo>
                    <a:pt x="159" y="317"/>
                  </a:lnTo>
                  <a:lnTo>
                    <a:pt x="80" y="449"/>
                  </a:lnTo>
                  <a:lnTo>
                    <a:pt x="1" y="607"/>
                  </a:lnTo>
                  <a:lnTo>
                    <a:pt x="1" y="765"/>
                  </a:lnTo>
                  <a:lnTo>
                    <a:pt x="1" y="950"/>
                  </a:lnTo>
                  <a:lnTo>
                    <a:pt x="54" y="1135"/>
                  </a:lnTo>
                  <a:lnTo>
                    <a:pt x="133" y="1346"/>
                  </a:lnTo>
                  <a:lnTo>
                    <a:pt x="238" y="1530"/>
                  </a:lnTo>
                  <a:lnTo>
                    <a:pt x="370" y="1741"/>
                  </a:lnTo>
                  <a:lnTo>
                    <a:pt x="528" y="1952"/>
                  </a:lnTo>
                  <a:lnTo>
                    <a:pt x="739" y="2190"/>
                  </a:lnTo>
                  <a:lnTo>
                    <a:pt x="950" y="2401"/>
                  </a:lnTo>
                  <a:lnTo>
                    <a:pt x="1188" y="2612"/>
                  </a:lnTo>
                  <a:lnTo>
                    <a:pt x="1452" y="2849"/>
                  </a:lnTo>
                  <a:lnTo>
                    <a:pt x="1742" y="3060"/>
                  </a:lnTo>
                  <a:lnTo>
                    <a:pt x="2058" y="3271"/>
                  </a:lnTo>
                  <a:lnTo>
                    <a:pt x="2375" y="3456"/>
                  </a:lnTo>
                  <a:lnTo>
                    <a:pt x="2718" y="3667"/>
                  </a:lnTo>
                  <a:lnTo>
                    <a:pt x="3060" y="3825"/>
                  </a:lnTo>
                  <a:lnTo>
                    <a:pt x="3430" y="3983"/>
                  </a:lnTo>
                  <a:lnTo>
                    <a:pt x="3773" y="4141"/>
                  </a:lnTo>
                  <a:lnTo>
                    <a:pt x="4089" y="4247"/>
                  </a:lnTo>
                  <a:lnTo>
                    <a:pt x="4432" y="4352"/>
                  </a:lnTo>
                  <a:lnTo>
                    <a:pt x="4748" y="4432"/>
                  </a:lnTo>
                  <a:lnTo>
                    <a:pt x="5039" y="4511"/>
                  </a:lnTo>
                  <a:lnTo>
                    <a:pt x="5329" y="4537"/>
                  </a:lnTo>
                  <a:lnTo>
                    <a:pt x="5619" y="4563"/>
                  </a:lnTo>
                  <a:lnTo>
                    <a:pt x="5856" y="4563"/>
                  </a:lnTo>
                  <a:lnTo>
                    <a:pt x="6094" y="4537"/>
                  </a:lnTo>
                  <a:lnTo>
                    <a:pt x="6305" y="4484"/>
                  </a:lnTo>
                  <a:lnTo>
                    <a:pt x="6489" y="4432"/>
                  </a:lnTo>
                  <a:lnTo>
                    <a:pt x="6621" y="4352"/>
                  </a:lnTo>
                  <a:lnTo>
                    <a:pt x="6753" y="4221"/>
                  </a:lnTo>
                  <a:lnTo>
                    <a:pt x="6858" y="4089"/>
                  </a:lnTo>
                  <a:lnTo>
                    <a:pt x="6911" y="3957"/>
                  </a:lnTo>
                  <a:lnTo>
                    <a:pt x="6938" y="3772"/>
                  </a:lnTo>
                  <a:lnTo>
                    <a:pt x="6911" y="3614"/>
                  </a:lnTo>
                  <a:lnTo>
                    <a:pt x="6885" y="3429"/>
                  </a:lnTo>
                  <a:lnTo>
                    <a:pt x="6806" y="3218"/>
                  </a:lnTo>
                  <a:lnTo>
                    <a:pt x="6674" y="3007"/>
                  </a:lnTo>
                  <a:lnTo>
                    <a:pt x="6542" y="2796"/>
                  </a:lnTo>
                  <a:lnTo>
                    <a:pt x="6384" y="2585"/>
                  </a:lnTo>
                  <a:lnTo>
                    <a:pt x="6199" y="2374"/>
                  </a:lnTo>
                  <a:lnTo>
                    <a:pt x="5962" y="2163"/>
                  </a:lnTo>
                  <a:lnTo>
                    <a:pt x="5724" y="1926"/>
                  </a:lnTo>
                  <a:lnTo>
                    <a:pt x="5461" y="1715"/>
                  </a:lnTo>
                  <a:lnTo>
                    <a:pt x="5170" y="1504"/>
                  </a:lnTo>
                  <a:lnTo>
                    <a:pt x="4880" y="1293"/>
                  </a:lnTo>
                  <a:lnTo>
                    <a:pt x="4537" y="1082"/>
                  </a:lnTo>
                  <a:lnTo>
                    <a:pt x="4195" y="897"/>
                  </a:lnTo>
                  <a:lnTo>
                    <a:pt x="3852" y="713"/>
                  </a:lnTo>
                  <a:lnTo>
                    <a:pt x="3509" y="554"/>
                  </a:lnTo>
                  <a:lnTo>
                    <a:pt x="3166" y="423"/>
                  </a:lnTo>
                  <a:lnTo>
                    <a:pt x="2823" y="291"/>
                  </a:lnTo>
                  <a:lnTo>
                    <a:pt x="2507" y="212"/>
                  </a:lnTo>
                  <a:lnTo>
                    <a:pt x="2190" y="106"/>
                  </a:lnTo>
                  <a:lnTo>
                    <a:pt x="1874" y="53"/>
                  </a:lnTo>
                  <a:lnTo>
                    <a:pt x="1583" y="27"/>
                  </a:lnTo>
                  <a:lnTo>
                    <a:pt x="1320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189" name="Google Shape;1622;p70">
              <a:extLst>
                <a:ext uri="{FF2B5EF4-FFF2-40B4-BE49-F238E27FC236}">
                  <a16:creationId xmlns:a16="http://schemas.microsoft.com/office/drawing/2014/main" id="{9023E775-4C91-CC4C-200D-8E7625FA6B8E}"/>
                </a:ext>
              </a:extLst>
            </p:cNvPr>
            <p:cNvSpPr/>
            <p:nvPr/>
          </p:nvSpPr>
          <p:spPr>
            <a:xfrm>
              <a:off x="3075425" y="4215475"/>
              <a:ext cx="39600" cy="77825"/>
            </a:xfrm>
            <a:custGeom>
              <a:avLst/>
              <a:gdLst/>
              <a:ahLst/>
              <a:cxnLst/>
              <a:rect l="l" t="t" r="r" b="b"/>
              <a:pathLst>
                <a:path w="1584" h="3113" extrusionOk="0">
                  <a:moveTo>
                    <a:pt x="1478" y="0"/>
                  </a:moveTo>
                  <a:lnTo>
                    <a:pt x="1425" y="27"/>
                  </a:lnTo>
                  <a:lnTo>
                    <a:pt x="1" y="2981"/>
                  </a:lnTo>
                  <a:lnTo>
                    <a:pt x="1" y="3060"/>
                  </a:lnTo>
                  <a:lnTo>
                    <a:pt x="27" y="3086"/>
                  </a:lnTo>
                  <a:lnTo>
                    <a:pt x="54" y="3113"/>
                  </a:lnTo>
                  <a:lnTo>
                    <a:pt x="106" y="3086"/>
                  </a:lnTo>
                  <a:lnTo>
                    <a:pt x="133" y="3060"/>
                  </a:lnTo>
                  <a:lnTo>
                    <a:pt x="1583" y="106"/>
                  </a:lnTo>
                  <a:lnTo>
                    <a:pt x="1583" y="53"/>
                  </a:lnTo>
                  <a:lnTo>
                    <a:pt x="1531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190" name="Google Shape;1623;p70">
              <a:extLst>
                <a:ext uri="{FF2B5EF4-FFF2-40B4-BE49-F238E27FC236}">
                  <a16:creationId xmlns:a16="http://schemas.microsoft.com/office/drawing/2014/main" id="{A269398C-B05F-4F52-B7D8-1025CBEFF847}"/>
                </a:ext>
              </a:extLst>
            </p:cNvPr>
            <p:cNvSpPr/>
            <p:nvPr/>
          </p:nvSpPr>
          <p:spPr>
            <a:xfrm>
              <a:off x="2515625" y="4148875"/>
              <a:ext cx="116725" cy="116725"/>
            </a:xfrm>
            <a:custGeom>
              <a:avLst/>
              <a:gdLst/>
              <a:ahLst/>
              <a:cxnLst/>
              <a:rect l="l" t="t" r="r" b="b"/>
              <a:pathLst>
                <a:path w="4669" h="4669" extrusionOk="0">
                  <a:moveTo>
                    <a:pt x="2295" y="0"/>
                  </a:moveTo>
                  <a:lnTo>
                    <a:pt x="1847" y="1873"/>
                  </a:lnTo>
                  <a:lnTo>
                    <a:pt x="0" y="2374"/>
                  </a:lnTo>
                  <a:lnTo>
                    <a:pt x="1873" y="2823"/>
                  </a:lnTo>
                  <a:lnTo>
                    <a:pt x="2374" y="4669"/>
                  </a:lnTo>
                  <a:lnTo>
                    <a:pt x="2822" y="2796"/>
                  </a:lnTo>
                  <a:lnTo>
                    <a:pt x="4669" y="2295"/>
                  </a:lnTo>
                  <a:lnTo>
                    <a:pt x="2796" y="1847"/>
                  </a:lnTo>
                  <a:lnTo>
                    <a:pt x="2295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191" name="Google Shape;1624;p70">
              <a:extLst>
                <a:ext uri="{FF2B5EF4-FFF2-40B4-BE49-F238E27FC236}">
                  <a16:creationId xmlns:a16="http://schemas.microsoft.com/office/drawing/2014/main" id="{427D98C5-608B-D267-D174-016ECA8805FC}"/>
                </a:ext>
              </a:extLst>
            </p:cNvPr>
            <p:cNvSpPr/>
            <p:nvPr/>
          </p:nvSpPr>
          <p:spPr>
            <a:xfrm>
              <a:off x="2991700" y="4449550"/>
              <a:ext cx="4625" cy="90350"/>
            </a:xfrm>
            <a:custGeom>
              <a:avLst/>
              <a:gdLst/>
              <a:ahLst/>
              <a:cxnLst/>
              <a:rect l="l" t="t" r="r" b="b"/>
              <a:pathLst>
                <a:path w="185" h="3614" extrusionOk="0">
                  <a:moveTo>
                    <a:pt x="53" y="0"/>
                  </a:moveTo>
                  <a:lnTo>
                    <a:pt x="27" y="27"/>
                  </a:lnTo>
                  <a:lnTo>
                    <a:pt x="0" y="53"/>
                  </a:lnTo>
                  <a:lnTo>
                    <a:pt x="0" y="106"/>
                  </a:lnTo>
                  <a:lnTo>
                    <a:pt x="0" y="3508"/>
                  </a:lnTo>
                  <a:lnTo>
                    <a:pt x="0" y="3561"/>
                  </a:lnTo>
                  <a:lnTo>
                    <a:pt x="27" y="3588"/>
                  </a:lnTo>
                  <a:lnTo>
                    <a:pt x="53" y="3614"/>
                  </a:lnTo>
                  <a:lnTo>
                    <a:pt x="132" y="3614"/>
                  </a:lnTo>
                  <a:lnTo>
                    <a:pt x="159" y="3588"/>
                  </a:lnTo>
                  <a:lnTo>
                    <a:pt x="185" y="3561"/>
                  </a:lnTo>
                  <a:lnTo>
                    <a:pt x="185" y="3508"/>
                  </a:lnTo>
                  <a:lnTo>
                    <a:pt x="185" y="106"/>
                  </a:lnTo>
                  <a:lnTo>
                    <a:pt x="185" y="53"/>
                  </a:lnTo>
                  <a:lnTo>
                    <a:pt x="159" y="27"/>
                  </a:lnTo>
                  <a:lnTo>
                    <a:pt x="132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192" name="Google Shape;1625;p70">
              <a:extLst>
                <a:ext uri="{FF2B5EF4-FFF2-40B4-BE49-F238E27FC236}">
                  <a16:creationId xmlns:a16="http://schemas.microsoft.com/office/drawing/2014/main" id="{09AC8769-31C0-0CEC-BA6A-D2F211B468F4}"/>
                </a:ext>
              </a:extLst>
            </p:cNvPr>
            <p:cNvSpPr/>
            <p:nvPr/>
          </p:nvSpPr>
          <p:spPr>
            <a:xfrm>
              <a:off x="2961350" y="4462075"/>
              <a:ext cx="65325" cy="65300"/>
            </a:xfrm>
            <a:custGeom>
              <a:avLst/>
              <a:gdLst/>
              <a:ahLst/>
              <a:cxnLst/>
              <a:rect l="l" t="t" r="r" b="b"/>
              <a:pathLst>
                <a:path w="2613" h="2612" extrusionOk="0">
                  <a:moveTo>
                    <a:pt x="2480" y="1"/>
                  </a:moveTo>
                  <a:lnTo>
                    <a:pt x="2454" y="27"/>
                  </a:lnTo>
                  <a:lnTo>
                    <a:pt x="27" y="2427"/>
                  </a:lnTo>
                  <a:lnTo>
                    <a:pt x="1" y="2480"/>
                  </a:lnTo>
                  <a:lnTo>
                    <a:pt x="1" y="2506"/>
                  </a:lnTo>
                  <a:lnTo>
                    <a:pt x="1" y="2559"/>
                  </a:lnTo>
                  <a:lnTo>
                    <a:pt x="27" y="2585"/>
                  </a:lnTo>
                  <a:lnTo>
                    <a:pt x="54" y="2612"/>
                  </a:lnTo>
                  <a:lnTo>
                    <a:pt x="133" y="2612"/>
                  </a:lnTo>
                  <a:lnTo>
                    <a:pt x="186" y="2585"/>
                  </a:lnTo>
                  <a:lnTo>
                    <a:pt x="2586" y="159"/>
                  </a:lnTo>
                  <a:lnTo>
                    <a:pt x="2612" y="132"/>
                  </a:lnTo>
                  <a:lnTo>
                    <a:pt x="2612" y="106"/>
                  </a:lnTo>
                  <a:lnTo>
                    <a:pt x="2612" y="53"/>
                  </a:lnTo>
                  <a:lnTo>
                    <a:pt x="2586" y="27"/>
                  </a:lnTo>
                  <a:lnTo>
                    <a:pt x="2559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193" name="Google Shape;1626;p70">
              <a:extLst>
                <a:ext uri="{FF2B5EF4-FFF2-40B4-BE49-F238E27FC236}">
                  <a16:creationId xmlns:a16="http://schemas.microsoft.com/office/drawing/2014/main" id="{92A8792A-A423-0D6F-F5BA-AEC662447400}"/>
                </a:ext>
              </a:extLst>
            </p:cNvPr>
            <p:cNvSpPr/>
            <p:nvPr/>
          </p:nvSpPr>
          <p:spPr>
            <a:xfrm>
              <a:off x="2948825" y="4491750"/>
              <a:ext cx="90375" cy="5300"/>
            </a:xfrm>
            <a:custGeom>
              <a:avLst/>
              <a:gdLst/>
              <a:ahLst/>
              <a:cxnLst/>
              <a:rect l="l" t="t" r="r" b="b"/>
              <a:pathLst>
                <a:path w="3615" h="212" extrusionOk="0">
                  <a:moveTo>
                    <a:pt x="106" y="1"/>
                  </a:moveTo>
                  <a:lnTo>
                    <a:pt x="54" y="27"/>
                  </a:lnTo>
                  <a:lnTo>
                    <a:pt x="27" y="53"/>
                  </a:lnTo>
                  <a:lnTo>
                    <a:pt x="1" y="80"/>
                  </a:lnTo>
                  <a:lnTo>
                    <a:pt x="1" y="106"/>
                  </a:lnTo>
                  <a:lnTo>
                    <a:pt x="1" y="159"/>
                  </a:lnTo>
                  <a:lnTo>
                    <a:pt x="27" y="185"/>
                  </a:lnTo>
                  <a:lnTo>
                    <a:pt x="54" y="212"/>
                  </a:lnTo>
                  <a:lnTo>
                    <a:pt x="3562" y="212"/>
                  </a:lnTo>
                  <a:lnTo>
                    <a:pt x="3588" y="185"/>
                  </a:lnTo>
                  <a:lnTo>
                    <a:pt x="3614" y="159"/>
                  </a:lnTo>
                  <a:lnTo>
                    <a:pt x="3614" y="106"/>
                  </a:lnTo>
                  <a:lnTo>
                    <a:pt x="3614" y="80"/>
                  </a:lnTo>
                  <a:lnTo>
                    <a:pt x="3588" y="53"/>
                  </a:lnTo>
                  <a:lnTo>
                    <a:pt x="3562" y="27"/>
                  </a:lnTo>
                  <a:lnTo>
                    <a:pt x="3509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194" name="Google Shape;1627;p70">
              <a:extLst>
                <a:ext uri="{FF2B5EF4-FFF2-40B4-BE49-F238E27FC236}">
                  <a16:creationId xmlns:a16="http://schemas.microsoft.com/office/drawing/2014/main" id="{F99337FF-5FA2-6C45-8964-ED5C60CF7217}"/>
                </a:ext>
              </a:extLst>
            </p:cNvPr>
            <p:cNvSpPr/>
            <p:nvPr/>
          </p:nvSpPr>
          <p:spPr>
            <a:xfrm>
              <a:off x="2961350" y="4462075"/>
              <a:ext cx="65325" cy="65300"/>
            </a:xfrm>
            <a:custGeom>
              <a:avLst/>
              <a:gdLst/>
              <a:ahLst/>
              <a:cxnLst/>
              <a:rect l="l" t="t" r="r" b="b"/>
              <a:pathLst>
                <a:path w="2613" h="2612" extrusionOk="0">
                  <a:moveTo>
                    <a:pt x="54" y="1"/>
                  </a:moveTo>
                  <a:lnTo>
                    <a:pt x="27" y="27"/>
                  </a:lnTo>
                  <a:lnTo>
                    <a:pt x="1" y="53"/>
                  </a:lnTo>
                  <a:lnTo>
                    <a:pt x="1" y="106"/>
                  </a:lnTo>
                  <a:lnTo>
                    <a:pt x="1" y="132"/>
                  </a:lnTo>
                  <a:lnTo>
                    <a:pt x="27" y="159"/>
                  </a:lnTo>
                  <a:lnTo>
                    <a:pt x="2454" y="2585"/>
                  </a:lnTo>
                  <a:lnTo>
                    <a:pt x="2480" y="2612"/>
                  </a:lnTo>
                  <a:lnTo>
                    <a:pt x="2559" y="2612"/>
                  </a:lnTo>
                  <a:lnTo>
                    <a:pt x="2586" y="2585"/>
                  </a:lnTo>
                  <a:lnTo>
                    <a:pt x="2612" y="2559"/>
                  </a:lnTo>
                  <a:lnTo>
                    <a:pt x="2612" y="2506"/>
                  </a:lnTo>
                  <a:lnTo>
                    <a:pt x="2612" y="2480"/>
                  </a:lnTo>
                  <a:lnTo>
                    <a:pt x="2586" y="2427"/>
                  </a:lnTo>
                  <a:lnTo>
                    <a:pt x="186" y="27"/>
                  </a:lnTo>
                  <a:lnTo>
                    <a:pt x="133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195" name="Google Shape;1628;p70">
              <a:extLst>
                <a:ext uri="{FF2B5EF4-FFF2-40B4-BE49-F238E27FC236}">
                  <a16:creationId xmlns:a16="http://schemas.microsoft.com/office/drawing/2014/main" id="{79CC3938-5207-2B8E-E664-1B013D893A5E}"/>
                </a:ext>
              </a:extLst>
            </p:cNvPr>
            <p:cNvSpPr/>
            <p:nvPr/>
          </p:nvSpPr>
          <p:spPr>
            <a:xfrm>
              <a:off x="3287100" y="4533300"/>
              <a:ext cx="4650" cy="85075"/>
            </a:xfrm>
            <a:custGeom>
              <a:avLst/>
              <a:gdLst/>
              <a:ahLst/>
              <a:cxnLst/>
              <a:rect l="l" t="t" r="r" b="b"/>
              <a:pathLst>
                <a:path w="186" h="3403" extrusionOk="0">
                  <a:moveTo>
                    <a:pt x="106" y="0"/>
                  </a:moveTo>
                  <a:lnTo>
                    <a:pt x="27" y="53"/>
                  </a:lnTo>
                  <a:lnTo>
                    <a:pt x="0" y="106"/>
                  </a:lnTo>
                  <a:lnTo>
                    <a:pt x="0" y="3297"/>
                  </a:lnTo>
                  <a:lnTo>
                    <a:pt x="27" y="3376"/>
                  </a:lnTo>
                  <a:lnTo>
                    <a:pt x="106" y="3403"/>
                  </a:lnTo>
                  <a:lnTo>
                    <a:pt x="159" y="3376"/>
                  </a:lnTo>
                  <a:lnTo>
                    <a:pt x="185" y="3297"/>
                  </a:lnTo>
                  <a:lnTo>
                    <a:pt x="185" y="106"/>
                  </a:lnTo>
                  <a:lnTo>
                    <a:pt x="159" y="53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196" name="Google Shape;1629;p70">
              <a:extLst>
                <a:ext uri="{FF2B5EF4-FFF2-40B4-BE49-F238E27FC236}">
                  <a16:creationId xmlns:a16="http://schemas.microsoft.com/office/drawing/2014/main" id="{0A050B12-E0E1-D273-F06F-8009C1329505}"/>
                </a:ext>
              </a:extLst>
            </p:cNvPr>
            <p:cNvSpPr/>
            <p:nvPr/>
          </p:nvSpPr>
          <p:spPr>
            <a:xfrm>
              <a:off x="3258750" y="4545150"/>
              <a:ext cx="61350" cy="61350"/>
            </a:xfrm>
            <a:custGeom>
              <a:avLst/>
              <a:gdLst/>
              <a:ahLst/>
              <a:cxnLst/>
              <a:rect l="l" t="t" r="r" b="b"/>
              <a:pathLst>
                <a:path w="2454" h="2454" extrusionOk="0">
                  <a:moveTo>
                    <a:pt x="2374" y="1"/>
                  </a:moveTo>
                  <a:lnTo>
                    <a:pt x="2295" y="27"/>
                  </a:lnTo>
                  <a:lnTo>
                    <a:pt x="27" y="2296"/>
                  </a:lnTo>
                  <a:lnTo>
                    <a:pt x="0" y="2375"/>
                  </a:lnTo>
                  <a:lnTo>
                    <a:pt x="27" y="2427"/>
                  </a:lnTo>
                  <a:lnTo>
                    <a:pt x="106" y="2454"/>
                  </a:lnTo>
                  <a:lnTo>
                    <a:pt x="159" y="2427"/>
                  </a:lnTo>
                  <a:lnTo>
                    <a:pt x="2427" y="159"/>
                  </a:lnTo>
                  <a:lnTo>
                    <a:pt x="2453" y="106"/>
                  </a:lnTo>
                  <a:lnTo>
                    <a:pt x="2427" y="27"/>
                  </a:lnTo>
                  <a:lnTo>
                    <a:pt x="2374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197" name="Google Shape;1630;p70">
              <a:extLst>
                <a:ext uri="{FF2B5EF4-FFF2-40B4-BE49-F238E27FC236}">
                  <a16:creationId xmlns:a16="http://schemas.microsoft.com/office/drawing/2014/main" id="{258B1F79-C762-AD08-40B7-20FA1A0D6A31}"/>
                </a:ext>
              </a:extLst>
            </p:cNvPr>
            <p:cNvSpPr/>
            <p:nvPr/>
          </p:nvSpPr>
          <p:spPr>
            <a:xfrm>
              <a:off x="3246875" y="4573525"/>
              <a:ext cx="85075" cy="4625"/>
            </a:xfrm>
            <a:custGeom>
              <a:avLst/>
              <a:gdLst/>
              <a:ahLst/>
              <a:cxnLst/>
              <a:rect l="l" t="t" r="r" b="b"/>
              <a:pathLst>
                <a:path w="3403" h="185" extrusionOk="0">
                  <a:moveTo>
                    <a:pt x="106" y="0"/>
                  </a:moveTo>
                  <a:lnTo>
                    <a:pt x="27" y="26"/>
                  </a:lnTo>
                  <a:lnTo>
                    <a:pt x="0" y="106"/>
                  </a:lnTo>
                  <a:lnTo>
                    <a:pt x="27" y="158"/>
                  </a:lnTo>
                  <a:lnTo>
                    <a:pt x="106" y="185"/>
                  </a:lnTo>
                  <a:lnTo>
                    <a:pt x="3297" y="185"/>
                  </a:lnTo>
                  <a:lnTo>
                    <a:pt x="3377" y="158"/>
                  </a:lnTo>
                  <a:lnTo>
                    <a:pt x="3403" y="106"/>
                  </a:lnTo>
                  <a:lnTo>
                    <a:pt x="3377" y="26"/>
                  </a:lnTo>
                  <a:lnTo>
                    <a:pt x="3297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198" name="Google Shape;1631;p70">
              <a:extLst>
                <a:ext uri="{FF2B5EF4-FFF2-40B4-BE49-F238E27FC236}">
                  <a16:creationId xmlns:a16="http://schemas.microsoft.com/office/drawing/2014/main" id="{470CFF29-D730-2C17-1EBD-A5D6823055E0}"/>
                </a:ext>
              </a:extLst>
            </p:cNvPr>
            <p:cNvSpPr/>
            <p:nvPr/>
          </p:nvSpPr>
          <p:spPr>
            <a:xfrm>
              <a:off x="3258750" y="4545150"/>
              <a:ext cx="61350" cy="61350"/>
            </a:xfrm>
            <a:custGeom>
              <a:avLst/>
              <a:gdLst/>
              <a:ahLst/>
              <a:cxnLst/>
              <a:rect l="l" t="t" r="r" b="b"/>
              <a:pathLst>
                <a:path w="2454" h="2454" extrusionOk="0">
                  <a:moveTo>
                    <a:pt x="106" y="1"/>
                  </a:moveTo>
                  <a:lnTo>
                    <a:pt x="27" y="27"/>
                  </a:lnTo>
                  <a:lnTo>
                    <a:pt x="0" y="106"/>
                  </a:lnTo>
                  <a:lnTo>
                    <a:pt x="27" y="159"/>
                  </a:lnTo>
                  <a:lnTo>
                    <a:pt x="2295" y="2427"/>
                  </a:lnTo>
                  <a:lnTo>
                    <a:pt x="2374" y="2454"/>
                  </a:lnTo>
                  <a:lnTo>
                    <a:pt x="2427" y="2427"/>
                  </a:lnTo>
                  <a:lnTo>
                    <a:pt x="2453" y="2375"/>
                  </a:lnTo>
                  <a:lnTo>
                    <a:pt x="2427" y="2296"/>
                  </a:lnTo>
                  <a:lnTo>
                    <a:pt x="159" y="27"/>
                  </a:lnTo>
                  <a:lnTo>
                    <a:pt x="106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199" name="Google Shape;1632;p70">
              <a:extLst>
                <a:ext uri="{FF2B5EF4-FFF2-40B4-BE49-F238E27FC236}">
                  <a16:creationId xmlns:a16="http://schemas.microsoft.com/office/drawing/2014/main" id="{7E44C8A5-7F05-E7CE-F5FA-C31A2FA2E87A}"/>
                </a:ext>
              </a:extLst>
            </p:cNvPr>
            <p:cNvSpPr/>
            <p:nvPr/>
          </p:nvSpPr>
          <p:spPr>
            <a:xfrm>
              <a:off x="2355400" y="4740325"/>
              <a:ext cx="4625" cy="85100"/>
            </a:xfrm>
            <a:custGeom>
              <a:avLst/>
              <a:gdLst/>
              <a:ahLst/>
              <a:cxnLst/>
              <a:rect l="l" t="t" r="r" b="b"/>
              <a:pathLst>
                <a:path w="185" h="3404" extrusionOk="0">
                  <a:moveTo>
                    <a:pt x="106" y="1"/>
                  </a:moveTo>
                  <a:lnTo>
                    <a:pt x="26" y="54"/>
                  </a:lnTo>
                  <a:lnTo>
                    <a:pt x="0" y="106"/>
                  </a:lnTo>
                  <a:lnTo>
                    <a:pt x="0" y="3298"/>
                  </a:lnTo>
                  <a:lnTo>
                    <a:pt x="26" y="3377"/>
                  </a:lnTo>
                  <a:lnTo>
                    <a:pt x="106" y="3403"/>
                  </a:lnTo>
                  <a:lnTo>
                    <a:pt x="158" y="3377"/>
                  </a:lnTo>
                  <a:lnTo>
                    <a:pt x="185" y="3298"/>
                  </a:lnTo>
                  <a:lnTo>
                    <a:pt x="185" y="106"/>
                  </a:lnTo>
                  <a:lnTo>
                    <a:pt x="158" y="54"/>
                  </a:lnTo>
                  <a:lnTo>
                    <a:pt x="106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200" name="Google Shape;1633;p70">
              <a:extLst>
                <a:ext uri="{FF2B5EF4-FFF2-40B4-BE49-F238E27FC236}">
                  <a16:creationId xmlns:a16="http://schemas.microsoft.com/office/drawing/2014/main" id="{CB6D4016-5DB4-B55B-F676-559DEAF831CA}"/>
                </a:ext>
              </a:extLst>
            </p:cNvPr>
            <p:cNvSpPr/>
            <p:nvPr/>
          </p:nvSpPr>
          <p:spPr>
            <a:xfrm>
              <a:off x="2327025" y="4752200"/>
              <a:ext cx="61350" cy="61350"/>
            </a:xfrm>
            <a:custGeom>
              <a:avLst/>
              <a:gdLst/>
              <a:ahLst/>
              <a:cxnLst/>
              <a:rect l="l" t="t" r="r" b="b"/>
              <a:pathLst>
                <a:path w="2454" h="2454" extrusionOk="0">
                  <a:moveTo>
                    <a:pt x="2348" y="1"/>
                  </a:moveTo>
                  <a:lnTo>
                    <a:pt x="2296" y="27"/>
                  </a:lnTo>
                  <a:lnTo>
                    <a:pt x="27" y="2295"/>
                  </a:lnTo>
                  <a:lnTo>
                    <a:pt x="1" y="2374"/>
                  </a:lnTo>
                  <a:lnTo>
                    <a:pt x="27" y="2427"/>
                  </a:lnTo>
                  <a:lnTo>
                    <a:pt x="106" y="2454"/>
                  </a:lnTo>
                  <a:lnTo>
                    <a:pt x="159" y="2427"/>
                  </a:lnTo>
                  <a:lnTo>
                    <a:pt x="2427" y="159"/>
                  </a:lnTo>
                  <a:lnTo>
                    <a:pt x="2454" y="106"/>
                  </a:lnTo>
                  <a:lnTo>
                    <a:pt x="2427" y="27"/>
                  </a:lnTo>
                  <a:lnTo>
                    <a:pt x="2348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201" name="Google Shape;1634;p70">
              <a:extLst>
                <a:ext uri="{FF2B5EF4-FFF2-40B4-BE49-F238E27FC236}">
                  <a16:creationId xmlns:a16="http://schemas.microsoft.com/office/drawing/2014/main" id="{AB5CEF98-2F7C-711C-63EB-2353E354F528}"/>
                </a:ext>
              </a:extLst>
            </p:cNvPr>
            <p:cNvSpPr/>
            <p:nvPr/>
          </p:nvSpPr>
          <p:spPr>
            <a:xfrm>
              <a:off x="2315175" y="4780550"/>
              <a:ext cx="85075" cy="4650"/>
            </a:xfrm>
            <a:custGeom>
              <a:avLst/>
              <a:gdLst/>
              <a:ahLst/>
              <a:cxnLst/>
              <a:rect l="l" t="t" r="r" b="b"/>
              <a:pathLst>
                <a:path w="3403" h="186" extrusionOk="0">
                  <a:moveTo>
                    <a:pt x="106" y="1"/>
                  </a:moveTo>
                  <a:lnTo>
                    <a:pt x="27" y="27"/>
                  </a:lnTo>
                  <a:lnTo>
                    <a:pt x="0" y="106"/>
                  </a:lnTo>
                  <a:lnTo>
                    <a:pt x="27" y="159"/>
                  </a:lnTo>
                  <a:lnTo>
                    <a:pt x="106" y="185"/>
                  </a:lnTo>
                  <a:lnTo>
                    <a:pt x="3297" y="185"/>
                  </a:lnTo>
                  <a:lnTo>
                    <a:pt x="3376" y="159"/>
                  </a:lnTo>
                  <a:lnTo>
                    <a:pt x="3403" y="106"/>
                  </a:lnTo>
                  <a:lnTo>
                    <a:pt x="3376" y="27"/>
                  </a:lnTo>
                  <a:lnTo>
                    <a:pt x="3297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202" name="Google Shape;1635;p70">
              <a:extLst>
                <a:ext uri="{FF2B5EF4-FFF2-40B4-BE49-F238E27FC236}">
                  <a16:creationId xmlns:a16="http://schemas.microsoft.com/office/drawing/2014/main" id="{A4784752-C1CF-F6C6-B0F6-9C58BF50CEF1}"/>
                </a:ext>
              </a:extLst>
            </p:cNvPr>
            <p:cNvSpPr/>
            <p:nvPr/>
          </p:nvSpPr>
          <p:spPr>
            <a:xfrm>
              <a:off x="2327025" y="4752200"/>
              <a:ext cx="61350" cy="61350"/>
            </a:xfrm>
            <a:custGeom>
              <a:avLst/>
              <a:gdLst/>
              <a:ahLst/>
              <a:cxnLst/>
              <a:rect l="l" t="t" r="r" b="b"/>
              <a:pathLst>
                <a:path w="2454" h="2454" extrusionOk="0">
                  <a:moveTo>
                    <a:pt x="106" y="1"/>
                  </a:moveTo>
                  <a:lnTo>
                    <a:pt x="27" y="27"/>
                  </a:lnTo>
                  <a:lnTo>
                    <a:pt x="1" y="106"/>
                  </a:lnTo>
                  <a:lnTo>
                    <a:pt x="27" y="159"/>
                  </a:lnTo>
                  <a:lnTo>
                    <a:pt x="2296" y="2427"/>
                  </a:lnTo>
                  <a:lnTo>
                    <a:pt x="2348" y="2454"/>
                  </a:lnTo>
                  <a:lnTo>
                    <a:pt x="2427" y="2427"/>
                  </a:lnTo>
                  <a:lnTo>
                    <a:pt x="2454" y="2374"/>
                  </a:lnTo>
                  <a:lnTo>
                    <a:pt x="2427" y="2295"/>
                  </a:lnTo>
                  <a:lnTo>
                    <a:pt x="159" y="27"/>
                  </a:lnTo>
                  <a:lnTo>
                    <a:pt x="106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203" name="Google Shape;1636;p70">
              <a:extLst>
                <a:ext uri="{FF2B5EF4-FFF2-40B4-BE49-F238E27FC236}">
                  <a16:creationId xmlns:a16="http://schemas.microsoft.com/office/drawing/2014/main" id="{A178C191-7E3A-2937-9187-E71BF327DFAF}"/>
                </a:ext>
              </a:extLst>
            </p:cNvPr>
            <p:cNvSpPr/>
            <p:nvPr/>
          </p:nvSpPr>
          <p:spPr>
            <a:xfrm>
              <a:off x="2590125" y="4346675"/>
              <a:ext cx="43550" cy="43550"/>
            </a:xfrm>
            <a:custGeom>
              <a:avLst/>
              <a:gdLst/>
              <a:ahLst/>
              <a:cxnLst/>
              <a:rect l="l" t="t" r="r" b="b"/>
              <a:pathLst>
                <a:path w="1742" h="1742" extrusionOk="0">
                  <a:moveTo>
                    <a:pt x="713" y="1"/>
                  </a:moveTo>
                  <a:lnTo>
                    <a:pt x="528" y="54"/>
                  </a:lnTo>
                  <a:lnTo>
                    <a:pt x="396" y="133"/>
                  </a:lnTo>
                  <a:lnTo>
                    <a:pt x="264" y="238"/>
                  </a:lnTo>
                  <a:lnTo>
                    <a:pt x="159" y="370"/>
                  </a:lnTo>
                  <a:lnTo>
                    <a:pt x="80" y="528"/>
                  </a:lnTo>
                  <a:lnTo>
                    <a:pt x="27" y="687"/>
                  </a:lnTo>
                  <a:lnTo>
                    <a:pt x="1" y="871"/>
                  </a:lnTo>
                  <a:lnTo>
                    <a:pt x="27" y="1030"/>
                  </a:lnTo>
                  <a:lnTo>
                    <a:pt x="80" y="1214"/>
                  </a:lnTo>
                  <a:lnTo>
                    <a:pt x="159" y="1346"/>
                  </a:lnTo>
                  <a:lnTo>
                    <a:pt x="264" y="1478"/>
                  </a:lnTo>
                  <a:lnTo>
                    <a:pt x="396" y="1583"/>
                  </a:lnTo>
                  <a:lnTo>
                    <a:pt x="528" y="1663"/>
                  </a:lnTo>
                  <a:lnTo>
                    <a:pt x="713" y="1715"/>
                  </a:lnTo>
                  <a:lnTo>
                    <a:pt x="871" y="1742"/>
                  </a:lnTo>
                  <a:lnTo>
                    <a:pt x="1056" y="1715"/>
                  </a:lnTo>
                  <a:lnTo>
                    <a:pt x="1214" y="1663"/>
                  </a:lnTo>
                  <a:lnTo>
                    <a:pt x="1372" y="1583"/>
                  </a:lnTo>
                  <a:lnTo>
                    <a:pt x="1504" y="1478"/>
                  </a:lnTo>
                  <a:lnTo>
                    <a:pt x="1610" y="1346"/>
                  </a:lnTo>
                  <a:lnTo>
                    <a:pt x="1689" y="1214"/>
                  </a:lnTo>
                  <a:lnTo>
                    <a:pt x="1741" y="1030"/>
                  </a:lnTo>
                  <a:lnTo>
                    <a:pt x="1741" y="871"/>
                  </a:lnTo>
                  <a:lnTo>
                    <a:pt x="1741" y="687"/>
                  </a:lnTo>
                  <a:lnTo>
                    <a:pt x="1689" y="528"/>
                  </a:lnTo>
                  <a:lnTo>
                    <a:pt x="1610" y="370"/>
                  </a:lnTo>
                  <a:lnTo>
                    <a:pt x="1504" y="238"/>
                  </a:lnTo>
                  <a:lnTo>
                    <a:pt x="1372" y="133"/>
                  </a:lnTo>
                  <a:lnTo>
                    <a:pt x="1214" y="54"/>
                  </a:lnTo>
                  <a:lnTo>
                    <a:pt x="1056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204" name="Google Shape;1637;p70">
              <a:extLst>
                <a:ext uri="{FF2B5EF4-FFF2-40B4-BE49-F238E27FC236}">
                  <a16:creationId xmlns:a16="http://schemas.microsoft.com/office/drawing/2014/main" id="{5BBFAEE6-FBF7-1D5F-947E-7226B89D600A}"/>
                </a:ext>
              </a:extLst>
            </p:cNvPr>
            <p:cNvSpPr/>
            <p:nvPr/>
          </p:nvSpPr>
          <p:spPr>
            <a:xfrm>
              <a:off x="3238300" y="4462725"/>
              <a:ext cx="43550" cy="43550"/>
            </a:xfrm>
            <a:custGeom>
              <a:avLst/>
              <a:gdLst/>
              <a:ahLst/>
              <a:cxnLst/>
              <a:rect l="l" t="t" r="r" b="b"/>
              <a:pathLst>
                <a:path w="1742" h="1742" extrusionOk="0">
                  <a:moveTo>
                    <a:pt x="686" y="1"/>
                  </a:moveTo>
                  <a:lnTo>
                    <a:pt x="528" y="54"/>
                  </a:lnTo>
                  <a:lnTo>
                    <a:pt x="396" y="133"/>
                  </a:lnTo>
                  <a:lnTo>
                    <a:pt x="264" y="238"/>
                  </a:lnTo>
                  <a:lnTo>
                    <a:pt x="159" y="370"/>
                  </a:lnTo>
                  <a:lnTo>
                    <a:pt x="80" y="528"/>
                  </a:lnTo>
                  <a:lnTo>
                    <a:pt x="27" y="687"/>
                  </a:lnTo>
                  <a:lnTo>
                    <a:pt x="1" y="871"/>
                  </a:lnTo>
                  <a:lnTo>
                    <a:pt x="27" y="1030"/>
                  </a:lnTo>
                  <a:lnTo>
                    <a:pt x="80" y="1188"/>
                  </a:lnTo>
                  <a:lnTo>
                    <a:pt x="159" y="1346"/>
                  </a:lnTo>
                  <a:lnTo>
                    <a:pt x="264" y="1478"/>
                  </a:lnTo>
                  <a:lnTo>
                    <a:pt x="396" y="1584"/>
                  </a:lnTo>
                  <a:lnTo>
                    <a:pt x="528" y="1663"/>
                  </a:lnTo>
                  <a:lnTo>
                    <a:pt x="686" y="1715"/>
                  </a:lnTo>
                  <a:lnTo>
                    <a:pt x="871" y="1742"/>
                  </a:lnTo>
                  <a:lnTo>
                    <a:pt x="1056" y="1715"/>
                  </a:lnTo>
                  <a:lnTo>
                    <a:pt x="1214" y="1663"/>
                  </a:lnTo>
                  <a:lnTo>
                    <a:pt x="1372" y="1584"/>
                  </a:lnTo>
                  <a:lnTo>
                    <a:pt x="1478" y="1478"/>
                  </a:lnTo>
                  <a:lnTo>
                    <a:pt x="1583" y="1346"/>
                  </a:lnTo>
                  <a:lnTo>
                    <a:pt x="1662" y="1188"/>
                  </a:lnTo>
                  <a:lnTo>
                    <a:pt x="1715" y="1030"/>
                  </a:lnTo>
                  <a:lnTo>
                    <a:pt x="1741" y="871"/>
                  </a:lnTo>
                  <a:lnTo>
                    <a:pt x="1715" y="687"/>
                  </a:lnTo>
                  <a:lnTo>
                    <a:pt x="1662" y="528"/>
                  </a:lnTo>
                  <a:lnTo>
                    <a:pt x="1583" y="370"/>
                  </a:lnTo>
                  <a:lnTo>
                    <a:pt x="1478" y="238"/>
                  </a:lnTo>
                  <a:lnTo>
                    <a:pt x="1372" y="133"/>
                  </a:lnTo>
                  <a:lnTo>
                    <a:pt x="1214" y="54"/>
                  </a:lnTo>
                  <a:lnTo>
                    <a:pt x="1056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205" name="Google Shape;1638;p70">
              <a:extLst>
                <a:ext uri="{FF2B5EF4-FFF2-40B4-BE49-F238E27FC236}">
                  <a16:creationId xmlns:a16="http://schemas.microsoft.com/office/drawing/2014/main" id="{A5F15743-5E4B-20F9-3D6E-A3F3239AA0B4}"/>
                </a:ext>
              </a:extLst>
            </p:cNvPr>
            <p:cNvSpPr/>
            <p:nvPr/>
          </p:nvSpPr>
          <p:spPr>
            <a:xfrm>
              <a:off x="2898050" y="4121850"/>
              <a:ext cx="43550" cy="43525"/>
            </a:xfrm>
            <a:custGeom>
              <a:avLst/>
              <a:gdLst/>
              <a:ahLst/>
              <a:cxnLst/>
              <a:rect l="l" t="t" r="r" b="b"/>
              <a:pathLst>
                <a:path w="1742" h="1741" extrusionOk="0">
                  <a:moveTo>
                    <a:pt x="871" y="0"/>
                  </a:moveTo>
                  <a:lnTo>
                    <a:pt x="687" y="26"/>
                  </a:lnTo>
                  <a:lnTo>
                    <a:pt x="528" y="79"/>
                  </a:lnTo>
                  <a:lnTo>
                    <a:pt x="370" y="158"/>
                  </a:lnTo>
                  <a:lnTo>
                    <a:pt x="238" y="264"/>
                  </a:lnTo>
                  <a:lnTo>
                    <a:pt x="133" y="396"/>
                  </a:lnTo>
                  <a:lnTo>
                    <a:pt x="54" y="528"/>
                  </a:lnTo>
                  <a:lnTo>
                    <a:pt x="1" y="686"/>
                  </a:lnTo>
                  <a:lnTo>
                    <a:pt x="1" y="870"/>
                  </a:lnTo>
                  <a:lnTo>
                    <a:pt x="1" y="1055"/>
                  </a:lnTo>
                  <a:lnTo>
                    <a:pt x="54" y="1213"/>
                  </a:lnTo>
                  <a:lnTo>
                    <a:pt x="133" y="1345"/>
                  </a:lnTo>
                  <a:lnTo>
                    <a:pt x="238" y="1477"/>
                  </a:lnTo>
                  <a:lnTo>
                    <a:pt x="370" y="1583"/>
                  </a:lnTo>
                  <a:lnTo>
                    <a:pt x="528" y="1662"/>
                  </a:lnTo>
                  <a:lnTo>
                    <a:pt x="687" y="1714"/>
                  </a:lnTo>
                  <a:lnTo>
                    <a:pt x="871" y="1741"/>
                  </a:lnTo>
                  <a:lnTo>
                    <a:pt x="1030" y="1714"/>
                  </a:lnTo>
                  <a:lnTo>
                    <a:pt x="1188" y="1662"/>
                  </a:lnTo>
                  <a:lnTo>
                    <a:pt x="1346" y="1583"/>
                  </a:lnTo>
                  <a:lnTo>
                    <a:pt x="1478" y="1477"/>
                  </a:lnTo>
                  <a:lnTo>
                    <a:pt x="1583" y="1345"/>
                  </a:lnTo>
                  <a:lnTo>
                    <a:pt x="1663" y="1213"/>
                  </a:lnTo>
                  <a:lnTo>
                    <a:pt x="1715" y="1055"/>
                  </a:lnTo>
                  <a:lnTo>
                    <a:pt x="1742" y="870"/>
                  </a:lnTo>
                  <a:lnTo>
                    <a:pt x="1715" y="686"/>
                  </a:lnTo>
                  <a:lnTo>
                    <a:pt x="1663" y="528"/>
                  </a:lnTo>
                  <a:lnTo>
                    <a:pt x="1583" y="396"/>
                  </a:lnTo>
                  <a:lnTo>
                    <a:pt x="1478" y="264"/>
                  </a:lnTo>
                  <a:lnTo>
                    <a:pt x="1346" y="158"/>
                  </a:lnTo>
                  <a:lnTo>
                    <a:pt x="1188" y="79"/>
                  </a:lnTo>
                  <a:lnTo>
                    <a:pt x="1030" y="26"/>
                  </a:lnTo>
                  <a:lnTo>
                    <a:pt x="871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206" name="Google Shape;1639;p70">
              <a:extLst>
                <a:ext uri="{FF2B5EF4-FFF2-40B4-BE49-F238E27FC236}">
                  <a16:creationId xmlns:a16="http://schemas.microsoft.com/office/drawing/2014/main" id="{AA582F83-70E7-72B0-A05B-B0598100093D}"/>
                </a:ext>
              </a:extLst>
            </p:cNvPr>
            <p:cNvSpPr/>
            <p:nvPr/>
          </p:nvSpPr>
          <p:spPr>
            <a:xfrm>
              <a:off x="3010825" y="4622975"/>
              <a:ext cx="43525" cy="43525"/>
            </a:xfrm>
            <a:custGeom>
              <a:avLst/>
              <a:gdLst/>
              <a:ahLst/>
              <a:cxnLst/>
              <a:rect l="l" t="t" r="r" b="b"/>
              <a:pathLst>
                <a:path w="1741" h="1741" extrusionOk="0">
                  <a:moveTo>
                    <a:pt x="871" y="0"/>
                  </a:moveTo>
                  <a:lnTo>
                    <a:pt x="686" y="27"/>
                  </a:lnTo>
                  <a:lnTo>
                    <a:pt x="528" y="79"/>
                  </a:lnTo>
                  <a:lnTo>
                    <a:pt x="369" y="158"/>
                  </a:lnTo>
                  <a:lnTo>
                    <a:pt x="238" y="264"/>
                  </a:lnTo>
                  <a:lnTo>
                    <a:pt x="132" y="396"/>
                  </a:lnTo>
                  <a:lnTo>
                    <a:pt x="53" y="528"/>
                  </a:lnTo>
                  <a:lnTo>
                    <a:pt x="0" y="686"/>
                  </a:lnTo>
                  <a:lnTo>
                    <a:pt x="0" y="871"/>
                  </a:lnTo>
                  <a:lnTo>
                    <a:pt x="0" y="1055"/>
                  </a:lnTo>
                  <a:lnTo>
                    <a:pt x="53" y="1213"/>
                  </a:lnTo>
                  <a:lnTo>
                    <a:pt x="132" y="1345"/>
                  </a:lnTo>
                  <a:lnTo>
                    <a:pt x="238" y="1477"/>
                  </a:lnTo>
                  <a:lnTo>
                    <a:pt x="369" y="1583"/>
                  </a:lnTo>
                  <a:lnTo>
                    <a:pt x="528" y="1662"/>
                  </a:lnTo>
                  <a:lnTo>
                    <a:pt x="686" y="1715"/>
                  </a:lnTo>
                  <a:lnTo>
                    <a:pt x="871" y="1741"/>
                  </a:lnTo>
                  <a:lnTo>
                    <a:pt x="1029" y="1715"/>
                  </a:lnTo>
                  <a:lnTo>
                    <a:pt x="1213" y="1662"/>
                  </a:lnTo>
                  <a:lnTo>
                    <a:pt x="1345" y="1583"/>
                  </a:lnTo>
                  <a:lnTo>
                    <a:pt x="1477" y="1477"/>
                  </a:lnTo>
                  <a:lnTo>
                    <a:pt x="1583" y="1345"/>
                  </a:lnTo>
                  <a:lnTo>
                    <a:pt x="1662" y="1213"/>
                  </a:lnTo>
                  <a:lnTo>
                    <a:pt x="1715" y="1055"/>
                  </a:lnTo>
                  <a:lnTo>
                    <a:pt x="1741" y="871"/>
                  </a:lnTo>
                  <a:lnTo>
                    <a:pt x="1715" y="686"/>
                  </a:lnTo>
                  <a:lnTo>
                    <a:pt x="1662" y="528"/>
                  </a:lnTo>
                  <a:lnTo>
                    <a:pt x="1583" y="396"/>
                  </a:lnTo>
                  <a:lnTo>
                    <a:pt x="1477" y="264"/>
                  </a:lnTo>
                  <a:lnTo>
                    <a:pt x="1345" y="158"/>
                  </a:lnTo>
                  <a:lnTo>
                    <a:pt x="1213" y="79"/>
                  </a:lnTo>
                  <a:lnTo>
                    <a:pt x="1029" y="27"/>
                  </a:lnTo>
                  <a:lnTo>
                    <a:pt x="871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400000000000000" pitchFamily="2" charset="-78"/>
              </a:endParaRPr>
            </a:p>
          </p:txBody>
        </p:sp>
        <p:sp>
          <p:nvSpPr>
            <p:cNvPr id="207" name="Google Shape;1640;p70">
              <a:extLst>
                <a:ext uri="{FF2B5EF4-FFF2-40B4-BE49-F238E27FC236}">
                  <a16:creationId xmlns:a16="http://schemas.microsoft.com/office/drawing/2014/main" id="{A77CF89A-267B-C4E1-FA22-BF0B8B67A69B}"/>
                </a:ext>
              </a:extLst>
            </p:cNvPr>
            <p:cNvSpPr/>
            <p:nvPr/>
          </p:nvSpPr>
          <p:spPr>
            <a:xfrm>
              <a:off x="2507700" y="4706050"/>
              <a:ext cx="43550" cy="43550"/>
            </a:xfrm>
            <a:custGeom>
              <a:avLst/>
              <a:gdLst/>
              <a:ahLst/>
              <a:cxnLst/>
              <a:rect l="l" t="t" r="r" b="b"/>
              <a:pathLst>
                <a:path w="1742" h="1742" extrusionOk="0">
                  <a:moveTo>
                    <a:pt x="687" y="0"/>
                  </a:moveTo>
                  <a:lnTo>
                    <a:pt x="528" y="53"/>
                  </a:lnTo>
                  <a:lnTo>
                    <a:pt x="370" y="132"/>
                  </a:lnTo>
                  <a:lnTo>
                    <a:pt x="238" y="238"/>
                  </a:lnTo>
                  <a:lnTo>
                    <a:pt x="133" y="370"/>
                  </a:lnTo>
                  <a:lnTo>
                    <a:pt x="54" y="528"/>
                  </a:lnTo>
                  <a:lnTo>
                    <a:pt x="1" y="686"/>
                  </a:lnTo>
                  <a:lnTo>
                    <a:pt x="1" y="871"/>
                  </a:lnTo>
                  <a:lnTo>
                    <a:pt x="1" y="1029"/>
                  </a:lnTo>
                  <a:lnTo>
                    <a:pt x="54" y="1187"/>
                  </a:lnTo>
                  <a:lnTo>
                    <a:pt x="133" y="1346"/>
                  </a:lnTo>
                  <a:lnTo>
                    <a:pt x="238" y="1477"/>
                  </a:lnTo>
                  <a:lnTo>
                    <a:pt x="370" y="1583"/>
                  </a:lnTo>
                  <a:lnTo>
                    <a:pt x="528" y="1662"/>
                  </a:lnTo>
                  <a:lnTo>
                    <a:pt x="687" y="1715"/>
                  </a:lnTo>
                  <a:lnTo>
                    <a:pt x="871" y="1741"/>
                  </a:lnTo>
                  <a:lnTo>
                    <a:pt x="1029" y="1715"/>
                  </a:lnTo>
                  <a:lnTo>
                    <a:pt x="1188" y="1662"/>
                  </a:lnTo>
                  <a:lnTo>
                    <a:pt x="1346" y="1583"/>
                  </a:lnTo>
                  <a:lnTo>
                    <a:pt x="1478" y="1477"/>
                  </a:lnTo>
                  <a:lnTo>
                    <a:pt x="1583" y="1346"/>
                  </a:lnTo>
                  <a:lnTo>
                    <a:pt x="1662" y="1187"/>
                  </a:lnTo>
                  <a:lnTo>
                    <a:pt x="1715" y="1029"/>
                  </a:lnTo>
                  <a:lnTo>
                    <a:pt x="1742" y="871"/>
                  </a:lnTo>
                  <a:lnTo>
                    <a:pt x="1715" y="686"/>
                  </a:lnTo>
                  <a:lnTo>
                    <a:pt x="1662" y="528"/>
                  </a:lnTo>
                  <a:lnTo>
                    <a:pt x="1583" y="370"/>
                  </a:lnTo>
                  <a:lnTo>
                    <a:pt x="1478" y="238"/>
                  </a:lnTo>
                  <a:lnTo>
                    <a:pt x="1346" y="132"/>
                  </a:lnTo>
                  <a:lnTo>
                    <a:pt x="1188" y="53"/>
                  </a:lnTo>
                  <a:lnTo>
                    <a:pt x="1029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rtl="1"/>
              <a:endParaRPr sz="3600">
                <a:cs typeface="B Nazanin" panose="00000400000000000000" pitchFamily="2" charset="-78"/>
              </a:endParaRPr>
            </a:p>
          </p:txBody>
        </p:sp>
      </p:grpSp>
      <p:grpSp>
        <p:nvGrpSpPr>
          <p:cNvPr id="208" name="Google Shape;1481;p70">
            <a:extLst>
              <a:ext uri="{FF2B5EF4-FFF2-40B4-BE49-F238E27FC236}">
                <a16:creationId xmlns:a16="http://schemas.microsoft.com/office/drawing/2014/main" id="{1C342458-6799-314E-C3AB-1C6D88CED574}"/>
              </a:ext>
            </a:extLst>
          </p:cNvPr>
          <p:cNvGrpSpPr/>
          <p:nvPr/>
        </p:nvGrpSpPr>
        <p:grpSpPr>
          <a:xfrm>
            <a:off x="5844725" y="5115903"/>
            <a:ext cx="2755401" cy="2284827"/>
            <a:chOff x="2600893" y="2263554"/>
            <a:chExt cx="2376793" cy="1853421"/>
          </a:xfrm>
        </p:grpSpPr>
        <p:grpSp>
          <p:nvGrpSpPr>
            <p:cNvPr id="209" name="Google Shape;1482;p70">
              <a:extLst>
                <a:ext uri="{FF2B5EF4-FFF2-40B4-BE49-F238E27FC236}">
                  <a16:creationId xmlns:a16="http://schemas.microsoft.com/office/drawing/2014/main" id="{51DEC0A9-6B05-83E5-EEE0-D430F169163A}"/>
                </a:ext>
              </a:extLst>
            </p:cNvPr>
            <p:cNvGrpSpPr/>
            <p:nvPr/>
          </p:nvGrpSpPr>
          <p:grpSpPr>
            <a:xfrm rot="25591">
              <a:off x="2605643" y="2709879"/>
              <a:ext cx="1162279" cy="1280396"/>
              <a:chOff x="4703044" y="2370026"/>
              <a:chExt cx="1201661" cy="1323780"/>
            </a:xfrm>
          </p:grpSpPr>
          <p:sp>
            <p:nvSpPr>
              <p:cNvPr id="291" name="Google Shape;1483;p70">
                <a:extLst>
                  <a:ext uri="{FF2B5EF4-FFF2-40B4-BE49-F238E27FC236}">
                    <a16:creationId xmlns:a16="http://schemas.microsoft.com/office/drawing/2014/main" id="{4D1C704A-0B2B-98FA-1F1A-77A1D3990CC0}"/>
                  </a:ext>
                </a:extLst>
              </p:cNvPr>
              <p:cNvSpPr/>
              <p:nvPr/>
            </p:nvSpPr>
            <p:spPr>
              <a:xfrm>
                <a:off x="4703044" y="2370026"/>
                <a:ext cx="1201661" cy="1323780"/>
              </a:xfrm>
              <a:custGeom>
                <a:avLst/>
                <a:gdLst/>
                <a:ahLst/>
                <a:cxnLst/>
                <a:rect l="l" t="t" r="r" b="b"/>
                <a:pathLst>
                  <a:path w="36241" h="39924" extrusionOk="0">
                    <a:moveTo>
                      <a:pt x="2159" y="1"/>
                    </a:moveTo>
                    <a:lnTo>
                      <a:pt x="1935" y="38"/>
                    </a:lnTo>
                    <a:lnTo>
                      <a:pt x="1638" y="150"/>
                    </a:lnTo>
                    <a:lnTo>
                      <a:pt x="1340" y="261"/>
                    </a:lnTo>
                    <a:lnTo>
                      <a:pt x="1080" y="447"/>
                    </a:lnTo>
                    <a:lnTo>
                      <a:pt x="856" y="671"/>
                    </a:lnTo>
                    <a:lnTo>
                      <a:pt x="670" y="894"/>
                    </a:lnTo>
                    <a:lnTo>
                      <a:pt x="484" y="1117"/>
                    </a:lnTo>
                    <a:lnTo>
                      <a:pt x="335" y="1377"/>
                    </a:lnTo>
                    <a:lnTo>
                      <a:pt x="224" y="1675"/>
                    </a:lnTo>
                    <a:lnTo>
                      <a:pt x="149" y="1936"/>
                    </a:lnTo>
                    <a:lnTo>
                      <a:pt x="75" y="2270"/>
                    </a:lnTo>
                    <a:lnTo>
                      <a:pt x="38" y="2605"/>
                    </a:lnTo>
                    <a:lnTo>
                      <a:pt x="1" y="2940"/>
                    </a:lnTo>
                    <a:lnTo>
                      <a:pt x="1" y="3275"/>
                    </a:lnTo>
                    <a:lnTo>
                      <a:pt x="75" y="3982"/>
                    </a:lnTo>
                    <a:lnTo>
                      <a:pt x="187" y="4652"/>
                    </a:lnTo>
                    <a:lnTo>
                      <a:pt x="447" y="5731"/>
                    </a:lnTo>
                    <a:lnTo>
                      <a:pt x="782" y="6772"/>
                    </a:lnTo>
                    <a:lnTo>
                      <a:pt x="1154" y="7777"/>
                    </a:lnTo>
                    <a:lnTo>
                      <a:pt x="1600" y="8782"/>
                    </a:lnTo>
                    <a:lnTo>
                      <a:pt x="1749" y="9117"/>
                    </a:lnTo>
                    <a:lnTo>
                      <a:pt x="2270" y="10047"/>
                    </a:lnTo>
                    <a:lnTo>
                      <a:pt x="2865" y="10940"/>
                    </a:lnTo>
                    <a:lnTo>
                      <a:pt x="3461" y="11758"/>
                    </a:lnTo>
                    <a:lnTo>
                      <a:pt x="4168" y="12577"/>
                    </a:lnTo>
                    <a:lnTo>
                      <a:pt x="4875" y="13358"/>
                    </a:lnTo>
                    <a:lnTo>
                      <a:pt x="5656" y="14065"/>
                    </a:lnTo>
                    <a:lnTo>
                      <a:pt x="6512" y="14772"/>
                    </a:lnTo>
                    <a:lnTo>
                      <a:pt x="7405" y="15367"/>
                    </a:lnTo>
                    <a:lnTo>
                      <a:pt x="6549" y="15442"/>
                    </a:lnTo>
                    <a:lnTo>
                      <a:pt x="5693" y="15553"/>
                    </a:lnTo>
                    <a:lnTo>
                      <a:pt x="5284" y="15628"/>
                    </a:lnTo>
                    <a:lnTo>
                      <a:pt x="4875" y="15702"/>
                    </a:lnTo>
                    <a:lnTo>
                      <a:pt x="4465" y="15851"/>
                    </a:lnTo>
                    <a:lnTo>
                      <a:pt x="4093" y="16000"/>
                    </a:lnTo>
                    <a:lnTo>
                      <a:pt x="3721" y="16223"/>
                    </a:lnTo>
                    <a:lnTo>
                      <a:pt x="3386" y="16446"/>
                    </a:lnTo>
                    <a:lnTo>
                      <a:pt x="3051" y="16744"/>
                    </a:lnTo>
                    <a:lnTo>
                      <a:pt x="2791" y="17079"/>
                    </a:lnTo>
                    <a:lnTo>
                      <a:pt x="2531" y="17414"/>
                    </a:lnTo>
                    <a:lnTo>
                      <a:pt x="2382" y="17786"/>
                    </a:lnTo>
                    <a:lnTo>
                      <a:pt x="2270" y="18195"/>
                    </a:lnTo>
                    <a:lnTo>
                      <a:pt x="2233" y="18604"/>
                    </a:lnTo>
                    <a:lnTo>
                      <a:pt x="2270" y="19088"/>
                    </a:lnTo>
                    <a:lnTo>
                      <a:pt x="2419" y="19534"/>
                    </a:lnTo>
                    <a:lnTo>
                      <a:pt x="2605" y="19944"/>
                    </a:lnTo>
                    <a:lnTo>
                      <a:pt x="2828" y="20353"/>
                    </a:lnTo>
                    <a:lnTo>
                      <a:pt x="3275" y="21097"/>
                    </a:lnTo>
                    <a:lnTo>
                      <a:pt x="3758" y="21841"/>
                    </a:lnTo>
                    <a:lnTo>
                      <a:pt x="4279" y="22511"/>
                    </a:lnTo>
                    <a:lnTo>
                      <a:pt x="4837" y="23181"/>
                    </a:lnTo>
                    <a:lnTo>
                      <a:pt x="5433" y="23813"/>
                    </a:lnTo>
                    <a:lnTo>
                      <a:pt x="6065" y="24409"/>
                    </a:lnTo>
                    <a:lnTo>
                      <a:pt x="6698" y="25004"/>
                    </a:lnTo>
                    <a:lnTo>
                      <a:pt x="7368" y="25562"/>
                    </a:lnTo>
                    <a:lnTo>
                      <a:pt x="8074" y="26083"/>
                    </a:lnTo>
                    <a:lnTo>
                      <a:pt x="8781" y="26604"/>
                    </a:lnTo>
                    <a:lnTo>
                      <a:pt x="10270" y="27608"/>
                    </a:lnTo>
                    <a:lnTo>
                      <a:pt x="11758" y="28501"/>
                    </a:lnTo>
                    <a:lnTo>
                      <a:pt x="13283" y="29394"/>
                    </a:lnTo>
                    <a:lnTo>
                      <a:pt x="15255" y="30436"/>
                    </a:lnTo>
                    <a:lnTo>
                      <a:pt x="15665" y="30659"/>
                    </a:lnTo>
                    <a:lnTo>
                      <a:pt x="15702" y="30696"/>
                    </a:lnTo>
                    <a:lnTo>
                      <a:pt x="17227" y="31478"/>
                    </a:lnTo>
                    <a:lnTo>
                      <a:pt x="18790" y="32259"/>
                    </a:lnTo>
                    <a:lnTo>
                      <a:pt x="20390" y="33003"/>
                    </a:lnTo>
                    <a:lnTo>
                      <a:pt x="21990" y="33747"/>
                    </a:lnTo>
                    <a:lnTo>
                      <a:pt x="23590" y="34454"/>
                    </a:lnTo>
                    <a:lnTo>
                      <a:pt x="25190" y="35161"/>
                    </a:lnTo>
                    <a:lnTo>
                      <a:pt x="26790" y="35831"/>
                    </a:lnTo>
                    <a:lnTo>
                      <a:pt x="28427" y="36464"/>
                    </a:lnTo>
                    <a:lnTo>
                      <a:pt x="30101" y="37170"/>
                    </a:lnTo>
                    <a:lnTo>
                      <a:pt x="31515" y="37803"/>
                    </a:lnTo>
                    <a:lnTo>
                      <a:pt x="32780" y="38398"/>
                    </a:lnTo>
                    <a:lnTo>
                      <a:pt x="34082" y="39031"/>
                    </a:lnTo>
                    <a:lnTo>
                      <a:pt x="34789" y="39328"/>
                    </a:lnTo>
                    <a:lnTo>
                      <a:pt x="36240" y="39924"/>
                    </a:lnTo>
                    <a:lnTo>
                      <a:pt x="35459" y="38919"/>
                    </a:lnTo>
                    <a:lnTo>
                      <a:pt x="34715" y="37952"/>
                    </a:lnTo>
                    <a:lnTo>
                      <a:pt x="33338" y="36091"/>
                    </a:lnTo>
                    <a:lnTo>
                      <a:pt x="32110" y="34306"/>
                    </a:lnTo>
                    <a:lnTo>
                      <a:pt x="30957" y="32520"/>
                    </a:lnTo>
                    <a:lnTo>
                      <a:pt x="28687" y="28948"/>
                    </a:lnTo>
                    <a:lnTo>
                      <a:pt x="27497" y="27087"/>
                    </a:lnTo>
                    <a:lnTo>
                      <a:pt x="26194" y="25153"/>
                    </a:lnTo>
                    <a:lnTo>
                      <a:pt x="25934" y="24781"/>
                    </a:lnTo>
                    <a:lnTo>
                      <a:pt x="24966" y="23367"/>
                    </a:lnTo>
                    <a:lnTo>
                      <a:pt x="23069" y="20837"/>
                    </a:lnTo>
                    <a:lnTo>
                      <a:pt x="21171" y="18307"/>
                    </a:lnTo>
                    <a:lnTo>
                      <a:pt x="20911" y="17972"/>
                    </a:lnTo>
                    <a:lnTo>
                      <a:pt x="19571" y="16335"/>
                    </a:lnTo>
                    <a:lnTo>
                      <a:pt x="18269" y="14698"/>
                    </a:lnTo>
                    <a:lnTo>
                      <a:pt x="16893" y="13060"/>
                    </a:lnTo>
                    <a:lnTo>
                      <a:pt x="15553" y="11423"/>
                    </a:lnTo>
                    <a:lnTo>
                      <a:pt x="14139" y="9823"/>
                    </a:lnTo>
                    <a:lnTo>
                      <a:pt x="12763" y="8261"/>
                    </a:lnTo>
                    <a:lnTo>
                      <a:pt x="11311" y="6698"/>
                    </a:lnTo>
                    <a:lnTo>
                      <a:pt x="9898" y="5135"/>
                    </a:lnTo>
                    <a:lnTo>
                      <a:pt x="9674" y="4912"/>
                    </a:lnTo>
                    <a:lnTo>
                      <a:pt x="9600" y="4838"/>
                    </a:lnTo>
                    <a:lnTo>
                      <a:pt x="8298" y="3498"/>
                    </a:lnTo>
                    <a:lnTo>
                      <a:pt x="7628" y="2866"/>
                    </a:lnTo>
                    <a:lnTo>
                      <a:pt x="6921" y="2233"/>
                    </a:lnTo>
                    <a:lnTo>
                      <a:pt x="6214" y="1675"/>
                    </a:lnTo>
                    <a:lnTo>
                      <a:pt x="5433" y="1154"/>
                    </a:lnTo>
                    <a:lnTo>
                      <a:pt x="4651" y="708"/>
                    </a:lnTo>
                    <a:lnTo>
                      <a:pt x="3833" y="336"/>
                    </a:lnTo>
                    <a:lnTo>
                      <a:pt x="3349" y="150"/>
                    </a:lnTo>
                    <a:lnTo>
                      <a:pt x="2903" y="38"/>
                    </a:lnTo>
                    <a:lnTo>
                      <a:pt x="2419" y="1"/>
                    </a:lnTo>
                    <a:close/>
                  </a:path>
                </a:pathLst>
              </a:custGeom>
              <a:solidFill>
                <a:schemeClr val="accent1"/>
              </a:solidFill>
              <a:ln w="76200" cap="flat" cmpd="sng">
                <a:solidFill>
                  <a:schemeClr val="dk2"/>
                </a:solidFill>
                <a:prstDash val="solid"/>
                <a:miter lim="8000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r" rtl="1"/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292" name="Google Shape;1484;p70">
                <a:extLst>
                  <a:ext uri="{FF2B5EF4-FFF2-40B4-BE49-F238E27FC236}">
                    <a16:creationId xmlns:a16="http://schemas.microsoft.com/office/drawing/2014/main" id="{2365DA84-6D16-B426-EF79-7569A5DC2C8F}"/>
                  </a:ext>
                </a:extLst>
              </p:cNvPr>
              <p:cNvSpPr/>
              <p:nvPr/>
            </p:nvSpPr>
            <p:spPr>
              <a:xfrm>
                <a:off x="4867625" y="2549625"/>
                <a:ext cx="853000" cy="966475"/>
              </a:xfrm>
              <a:custGeom>
                <a:avLst/>
                <a:gdLst/>
                <a:ahLst/>
                <a:cxnLst/>
                <a:rect l="l" t="t" r="r" b="b"/>
                <a:pathLst>
                  <a:path w="34120" h="38659" extrusionOk="0">
                    <a:moveTo>
                      <a:pt x="186" y="1"/>
                    </a:moveTo>
                    <a:lnTo>
                      <a:pt x="0" y="224"/>
                    </a:lnTo>
                    <a:lnTo>
                      <a:pt x="2270" y="2568"/>
                    </a:lnTo>
                    <a:lnTo>
                      <a:pt x="4539" y="4986"/>
                    </a:lnTo>
                    <a:lnTo>
                      <a:pt x="6735" y="7442"/>
                    </a:lnTo>
                    <a:lnTo>
                      <a:pt x="8893" y="9935"/>
                    </a:lnTo>
                    <a:lnTo>
                      <a:pt x="8930" y="9935"/>
                    </a:lnTo>
                    <a:lnTo>
                      <a:pt x="9265" y="10344"/>
                    </a:lnTo>
                    <a:lnTo>
                      <a:pt x="11274" y="12688"/>
                    </a:lnTo>
                    <a:lnTo>
                      <a:pt x="13246" y="15032"/>
                    </a:lnTo>
                    <a:lnTo>
                      <a:pt x="17115" y="19720"/>
                    </a:lnTo>
                    <a:lnTo>
                      <a:pt x="17525" y="20204"/>
                    </a:lnTo>
                    <a:lnTo>
                      <a:pt x="17785" y="20539"/>
                    </a:lnTo>
                    <a:lnTo>
                      <a:pt x="21320" y="24780"/>
                    </a:lnTo>
                    <a:lnTo>
                      <a:pt x="24929" y="29022"/>
                    </a:lnTo>
                    <a:lnTo>
                      <a:pt x="25189" y="29282"/>
                    </a:lnTo>
                    <a:lnTo>
                      <a:pt x="27199" y="31589"/>
                    </a:lnTo>
                    <a:lnTo>
                      <a:pt x="29245" y="33896"/>
                    </a:lnTo>
                    <a:lnTo>
                      <a:pt x="31291" y="36128"/>
                    </a:lnTo>
                    <a:lnTo>
                      <a:pt x="33412" y="38361"/>
                    </a:lnTo>
                    <a:lnTo>
                      <a:pt x="34119" y="38658"/>
                    </a:lnTo>
                    <a:lnTo>
                      <a:pt x="31887" y="36352"/>
                    </a:lnTo>
                    <a:lnTo>
                      <a:pt x="29691" y="33970"/>
                    </a:lnTo>
                    <a:lnTo>
                      <a:pt x="27533" y="31589"/>
                    </a:lnTo>
                    <a:lnTo>
                      <a:pt x="25413" y="29134"/>
                    </a:lnTo>
                    <a:lnTo>
                      <a:pt x="25152" y="28836"/>
                    </a:lnTo>
                    <a:lnTo>
                      <a:pt x="22548" y="25785"/>
                    </a:lnTo>
                    <a:lnTo>
                      <a:pt x="20018" y="22734"/>
                    </a:lnTo>
                    <a:lnTo>
                      <a:pt x="19757" y="22436"/>
                    </a:lnTo>
                    <a:lnTo>
                      <a:pt x="17339" y="19534"/>
                    </a:lnTo>
                    <a:lnTo>
                      <a:pt x="13469" y="14883"/>
                    </a:lnTo>
                    <a:lnTo>
                      <a:pt x="11534" y="12539"/>
                    </a:lnTo>
                    <a:lnTo>
                      <a:pt x="9525" y="10232"/>
                    </a:lnTo>
                    <a:lnTo>
                      <a:pt x="9228" y="9860"/>
                    </a:lnTo>
                    <a:lnTo>
                      <a:pt x="6995" y="7330"/>
                    </a:lnTo>
                    <a:lnTo>
                      <a:pt x="4763" y="4837"/>
                    </a:lnTo>
                    <a:lnTo>
                      <a:pt x="2493" y="2382"/>
                    </a:lnTo>
                    <a:lnTo>
                      <a:pt x="186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r" rtl="1"/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293" name="Google Shape;1485;p70">
                <a:extLst>
                  <a:ext uri="{FF2B5EF4-FFF2-40B4-BE49-F238E27FC236}">
                    <a16:creationId xmlns:a16="http://schemas.microsoft.com/office/drawing/2014/main" id="{8A258487-5A00-99F7-ED53-63BE8664E800}"/>
                  </a:ext>
                </a:extLst>
              </p:cNvPr>
              <p:cNvSpPr/>
              <p:nvPr/>
            </p:nvSpPr>
            <p:spPr>
              <a:xfrm>
                <a:off x="4890875" y="2653800"/>
                <a:ext cx="215825" cy="156300"/>
              </a:xfrm>
              <a:custGeom>
                <a:avLst/>
                <a:gdLst/>
                <a:ahLst/>
                <a:cxnLst/>
                <a:rect l="l" t="t" r="r" b="b"/>
                <a:pathLst>
                  <a:path w="8633" h="6252" extrusionOk="0">
                    <a:moveTo>
                      <a:pt x="8000" y="1"/>
                    </a:moveTo>
                    <a:lnTo>
                      <a:pt x="8000" y="1415"/>
                    </a:lnTo>
                    <a:lnTo>
                      <a:pt x="8074" y="2828"/>
                    </a:lnTo>
                    <a:lnTo>
                      <a:pt x="8149" y="4242"/>
                    </a:lnTo>
                    <a:lnTo>
                      <a:pt x="8298" y="5693"/>
                    </a:lnTo>
                    <a:lnTo>
                      <a:pt x="8298" y="5879"/>
                    </a:lnTo>
                    <a:lnTo>
                      <a:pt x="8000" y="5768"/>
                    </a:lnTo>
                    <a:lnTo>
                      <a:pt x="6028" y="5247"/>
                    </a:lnTo>
                    <a:lnTo>
                      <a:pt x="4019" y="4763"/>
                    </a:lnTo>
                    <a:lnTo>
                      <a:pt x="2010" y="4317"/>
                    </a:lnTo>
                    <a:lnTo>
                      <a:pt x="0" y="3945"/>
                    </a:lnTo>
                    <a:lnTo>
                      <a:pt x="149" y="4280"/>
                    </a:lnTo>
                    <a:lnTo>
                      <a:pt x="2233" y="4652"/>
                    </a:lnTo>
                    <a:lnTo>
                      <a:pt x="4279" y="5135"/>
                    </a:lnTo>
                    <a:lnTo>
                      <a:pt x="6326" y="5619"/>
                    </a:lnTo>
                    <a:lnTo>
                      <a:pt x="8335" y="6177"/>
                    </a:lnTo>
                    <a:lnTo>
                      <a:pt x="8409" y="6214"/>
                    </a:lnTo>
                    <a:lnTo>
                      <a:pt x="8632" y="6251"/>
                    </a:lnTo>
                    <a:lnTo>
                      <a:pt x="8595" y="6065"/>
                    </a:lnTo>
                    <a:lnTo>
                      <a:pt x="8446" y="4614"/>
                    </a:lnTo>
                    <a:lnTo>
                      <a:pt x="8372" y="3163"/>
                    </a:lnTo>
                    <a:lnTo>
                      <a:pt x="8298" y="1712"/>
                    </a:lnTo>
                    <a:lnTo>
                      <a:pt x="8298" y="298"/>
                    </a:lnTo>
                    <a:lnTo>
                      <a:pt x="8074" y="75"/>
                    </a:lnTo>
                    <a:lnTo>
                      <a:pt x="8000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r" rtl="1"/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294" name="Google Shape;1486;p70">
                <a:extLst>
                  <a:ext uri="{FF2B5EF4-FFF2-40B4-BE49-F238E27FC236}">
                    <a16:creationId xmlns:a16="http://schemas.microsoft.com/office/drawing/2014/main" id="{0BBBA164-669E-15C5-184A-8F1D5D7B8C3E}"/>
                  </a:ext>
                </a:extLst>
              </p:cNvPr>
              <p:cNvSpPr/>
              <p:nvPr/>
            </p:nvSpPr>
            <p:spPr>
              <a:xfrm>
                <a:off x="4931800" y="3039825"/>
                <a:ext cx="384200" cy="23275"/>
              </a:xfrm>
              <a:custGeom>
                <a:avLst/>
                <a:gdLst/>
                <a:ahLst/>
                <a:cxnLst/>
                <a:rect l="l" t="t" r="r" b="b"/>
                <a:pathLst>
                  <a:path w="15368" h="931" extrusionOk="0">
                    <a:moveTo>
                      <a:pt x="5358" y="1"/>
                    </a:moveTo>
                    <a:lnTo>
                      <a:pt x="3498" y="75"/>
                    </a:lnTo>
                    <a:lnTo>
                      <a:pt x="1712" y="187"/>
                    </a:lnTo>
                    <a:lnTo>
                      <a:pt x="1" y="335"/>
                    </a:lnTo>
                    <a:lnTo>
                      <a:pt x="38" y="633"/>
                    </a:lnTo>
                    <a:lnTo>
                      <a:pt x="1749" y="484"/>
                    </a:lnTo>
                    <a:lnTo>
                      <a:pt x="3535" y="373"/>
                    </a:lnTo>
                    <a:lnTo>
                      <a:pt x="5358" y="298"/>
                    </a:lnTo>
                    <a:lnTo>
                      <a:pt x="7256" y="298"/>
                    </a:lnTo>
                    <a:lnTo>
                      <a:pt x="9228" y="373"/>
                    </a:lnTo>
                    <a:lnTo>
                      <a:pt x="11200" y="521"/>
                    </a:lnTo>
                    <a:lnTo>
                      <a:pt x="13246" y="708"/>
                    </a:lnTo>
                    <a:lnTo>
                      <a:pt x="15330" y="931"/>
                    </a:lnTo>
                    <a:lnTo>
                      <a:pt x="15367" y="633"/>
                    </a:lnTo>
                    <a:lnTo>
                      <a:pt x="13283" y="410"/>
                    </a:lnTo>
                    <a:lnTo>
                      <a:pt x="11237" y="224"/>
                    </a:lnTo>
                    <a:lnTo>
                      <a:pt x="9228" y="75"/>
                    </a:lnTo>
                    <a:lnTo>
                      <a:pt x="7256" y="38"/>
                    </a:lnTo>
                    <a:lnTo>
                      <a:pt x="5358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r" rtl="1"/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295" name="Google Shape;1487;p70">
                <a:extLst>
                  <a:ext uri="{FF2B5EF4-FFF2-40B4-BE49-F238E27FC236}">
                    <a16:creationId xmlns:a16="http://schemas.microsoft.com/office/drawing/2014/main" id="{5EBC653D-7F4C-A970-D3C8-EDD5C469CB91}"/>
                  </a:ext>
                </a:extLst>
              </p:cNvPr>
              <p:cNvSpPr/>
              <p:nvPr/>
            </p:nvSpPr>
            <p:spPr>
              <a:xfrm>
                <a:off x="5360600" y="2982150"/>
                <a:ext cx="19575" cy="136775"/>
              </a:xfrm>
              <a:custGeom>
                <a:avLst/>
                <a:gdLst/>
                <a:ahLst/>
                <a:cxnLst/>
                <a:rect l="l" t="t" r="r" b="b"/>
                <a:pathLst>
                  <a:path w="783" h="5471" extrusionOk="0">
                    <a:moveTo>
                      <a:pt x="522" y="1"/>
                    </a:moveTo>
                    <a:lnTo>
                      <a:pt x="38" y="5135"/>
                    </a:lnTo>
                    <a:lnTo>
                      <a:pt x="1" y="5433"/>
                    </a:lnTo>
                    <a:lnTo>
                      <a:pt x="299" y="5470"/>
                    </a:lnTo>
                    <a:lnTo>
                      <a:pt x="299" y="5433"/>
                    </a:lnTo>
                    <a:lnTo>
                      <a:pt x="782" y="336"/>
                    </a:lnTo>
                    <a:lnTo>
                      <a:pt x="522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r" rtl="1"/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296" name="Google Shape;1488;p70">
                <a:extLst>
                  <a:ext uri="{FF2B5EF4-FFF2-40B4-BE49-F238E27FC236}">
                    <a16:creationId xmlns:a16="http://schemas.microsoft.com/office/drawing/2014/main" id="{D7ABD246-8C30-953F-F114-56AF85480F24}"/>
                  </a:ext>
                </a:extLst>
              </p:cNvPr>
              <p:cNvSpPr/>
              <p:nvPr/>
            </p:nvSpPr>
            <p:spPr>
              <a:xfrm>
                <a:off x="5232250" y="3152375"/>
                <a:ext cx="273500" cy="147925"/>
              </a:xfrm>
              <a:custGeom>
                <a:avLst/>
                <a:gdLst/>
                <a:ahLst/>
                <a:cxnLst/>
                <a:rect l="l" t="t" r="r" b="b"/>
                <a:pathLst>
                  <a:path w="10940" h="5917" extrusionOk="0">
                    <a:moveTo>
                      <a:pt x="10679" y="1"/>
                    </a:moveTo>
                    <a:lnTo>
                      <a:pt x="10567" y="1266"/>
                    </a:lnTo>
                    <a:lnTo>
                      <a:pt x="10493" y="2531"/>
                    </a:lnTo>
                    <a:lnTo>
                      <a:pt x="10493" y="3200"/>
                    </a:lnTo>
                    <a:lnTo>
                      <a:pt x="10530" y="3796"/>
                    </a:lnTo>
                    <a:lnTo>
                      <a:pt x="10567" y="4242"/>
                    </a:lnTo>
                    <a:lnTo>
                      <a:pt x="10567" y="4726"/>
                    </a:lnTo>
                    <a:lnTo>
                      <a:pt x="10567" y="4912"/>
                    </a:lnTo>
                    <a:lnTo>
                      <a:pt x="9042" y="4912"/>
                    </a:lnTo>
                    <a:lnTo>
                      <a:pt x="7739" y="4949"/>
                    </a:lnTo>
                    <a:lnTo>
                      <a:pt x="6437" y="4986"/>
                    </a:lnTo>
                    <a:lnTo>
                      <a:pt x="5135" y="5098"/>
                    </a:lnTo>
                    <a:lnTo>
                      <a:pt x="3870" y="5210"/>
                    </a:lnTo>
                    <a:lnTo>
                      <a:pt x="2568" y="5321"/>
                    </a:lnTo>
                    <a:lnTo>
                      <a:pt x="1265" y="5470"/>
                    </a:lnTo>
                    <a:lnTo>
                      <a:pt x="0" y="5656"/>
                    </a:lnTo>
                    <a:lnTo>
                      <a:pt x="410" y="5879"/>
                    </a:lnTo>
                    <a:lnTo>
                      <a:pt x="447" y="5916"/>
                    </a:lnTo>
                    <a:lnTo>
                      <a:pt x="1675" y="5730"/>
                    </a:lnTo>
                    <a:lnTo>
                      <a:pt x="2940" y="5582"/>
                    </a:lnTo>
                    <a:lnTo>
                      <a:pt x="4242" y="5433"/>
                    </a:lnTo>
                    <a:lnTo>
                      <a:pt x="5507" y="5358"/>
                    </a:lnTo>
                    <a:lnTo>
                      <a:pt x="6772" y="5284"/>
                    </a:lnTo>
                    <a:lnTo>
                      <a:pt x="8037" y="5210"/>
                    </a:lnTo>
                    <a:lnTo>
                      <a:pt x="9302" y="5210"/>
                    </a:lnTo>
                    <a:lnTo>
                      <a:pt x="10604" y="5172"/>
                    </a:lnTo>
                    <a:lnTo>
                      <a:pt x="10716" y="5172"/>
                    </a:lnTo>
                    <a:lnTo>
                      <a:pt x="10828" y="5210"/>
                    </a:lnTo>
                    <a:lnTo>
                      <a:pt x="10828" y="5061"/>
                    </a:lnTo>
                    <a:lnTo>
                      <a:pt x="10828" y="5024"/>
                    </a:lnTo>
                    <a:lnTo>
                      <a:pt x="10828" y="4428"/>
                    </a:lnTo>
                    <a:lnTo>
                      <a:pt x="10828" y="3796"/>
                    </a:lnTo>
                    <a:lnTo>
                      <a:pt x="10753" y="3163"/>
                    </a:lnTo>
                    <a:lnTo>
                      <a:pt x="10790" y="2568"/>
                    </a:lnTo>
                    <a:lnTo>
                      <a:pt x="10828" y="1489"/>
                    </a:lnTo>
                    <a:lnTo>
                      <a:pt x="10939" y="373"/>
                    </a:lnTo>
                    <a:lnTo>
                      <a:pt x="10679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r" rtl="1"/>
                <a:endParaRPr sz="3600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210" name="Google Shape;1489;p70">
              <a:extLst>
                <a:ext uri="{FF2B5EF4-FFF2-40B4-BE49-F238E27FC236}">
                  <a16:creationId xmlns:a16="http://schemas.microsoft.com/office/drawing/2014/main" id="{81B9F48B-8501-ABC2-A87D-00227FAE2AF7}"/>
                </a:ext>
              </a:extLst>
            </p:cNvPr>
            <p:cNvGrpSpPr/>
            <p:nvPr/>
          </p:nvGrpSpPr>
          <p:grpSpPr>
            <a:xfrm rot="-1383002" flipH="1">
              <a:off x="3611155" y="2439978"/>
              <a:ext cx="1162270" cy="1280386"/>
              <a:chOff x="4703044" y="2370026"/>
              <a:chExt cx="1201661" cy="1323780"/>
            </a:xfrm>
          </p:grpSpPr>
          <p:sp>
            <p:nvSpPr>
              <p:cNvPr id="285" name="Google Shape;1490;p70">
                <a:extLst>
                  <a:ext uri="{FF2B5EF4-FFF2-40B4-BE49-F238E27FC236}">
                    <a16:creationId xmlns:a16="http://schemas.microsoft.com/office/drawing/2014/main" id="{186A5525-8D3F-9431-A34F-B5CDEA174CFC}"/>
                  </a:ext>
                </a:extLst>
              </p:cNvPr>
              <p:cNvSpPr/>
              <p:nvPr/>
            </p:nvSpPr>
            <p:spPr>
              <a:xfrm>
                <a:off x="4703044" y="2370026"/>
                <a:ext cx="1201661" cy="1323780"/>
              </a:xfrm>
              <a:custGeom>
                <a:avLst/>
                <a:gdLst/>
                <a:ahLst/>
                <a:cxnLst/>
                <a:rect l="l" t="t" r="r" b="b"/>
                <a:pathLst>
                  <a:path w="36241" h="39924" extrusionOk="0">
                    <a:moveTo>
                      <a:pt x="2159" y="1"/>
                    </a:moveTo>
                    <a:lnTo>
                      <a:pt x="1935" y="38"/>
                    </a:lnTo>
                    <a:lnTo>
                      <a:pt x="1638" y="150"/>
                    </a:lnTo>
                    <a:lnTo>
                      <a:pt x="1340" y="261"/>
                    </a:lnTo>
                    <a:lnTo>
                      <a:pt x="1080" y="447"/>
                    </a:lnTo>
                    <a:lnTo>
                      <a:pt x="856" y="671"/>
                    </a:lnTo>
                    <a:lnTo>
                      <a:pt x="670" y="894"/>
                    </a:lnTo>
                    <a:lnTo>
                      <a:pt x="484" y="1117"/>
                    </a:lnTo>
                    <a:lnTo>
                      <a:pt x="335" y="1377"/>
                    </a:lnTo>
                    <a:lnTo>
                      <a:pt x="224" y="1675"/>
                    </a:lnTo>
                    <a:lnTo>
                      <a:pt x="149" y="1936"/>
                    </a:lnTo>
                    <a:lnTo>
                      <a:pt x="75" y="2270"/>
                    </a:lnTo>
                    <a:lnTo>
                      <a:pt x="38" y="2605"/>
                    </a:lnTo>
                    <a:lnTo>
                      <a:pt x="1" y="2940"/>
                    </a:lnTo>
                    <a:lnTo>
                      <a:pt x="1" y="3275"/>
                    </a:lnTo>
                    <a:lnTo>
                      <a:pt x="75" y="3982"/>
                    </a:lnTo>
                    <a:lnTo>
                      <a:pt x="187" y="4652"/>
                    </a:lnTo>
                    <a:lnTo>
                      <a:pt x="447" y="5731"/>
                    </a:lnTo>
                    <a:lnTo>
                      <a:pt x="782" y="6772"/>
                    </a:lnTo>
                    <a:lnTo>
                      <a:pt x="1154" y="7777"/>
                    </a:lnTo>
                    <a:lnTo>
                      <a:pt x="1600" y="8782"/>
                    </a:lnTo>
                    <a:lnTo>
                      <a:pt x="1749" y="9117"/>
                    </a:lnTo>
                    <a:lnTo>
                      <a:pt x="2270" y="10047"/>
                    </a:lnTo>
                    <a:lnTo>
                      <a:pt x="2865" y="10940"/>
                    </a:lnTo>
                    <a:lnTo>
                      <a:pt x="3461" y="11758"/>
                    </a:lnTo>
                    <a:lnTo>
                      <a:pt x="4168" y="12577"/>
                    </a:lnTo>
                    <a:lnTo>
                      <a:pt x="4875" y="13358"/>
                    </a:lnTo>
                    <a:lnTo>
                      <a:pt x="5656" y="14065"/>
                    </a:lnTo>
                    <a:lnTo>
                      <a:pt x="6512" y="14772"/>
                    </a:lnTo>
                    <a:lnTo>
                      <a:pt x="7405" y="15367"/>
                    </a:lnTo>
                    <a:lnTo>
                      <a:pt x="6549" y="15442"/>
                    </a:lnTo>
                    <a:lnTo>
                      <a:pt x="5693" y="15553"/>
                    </a:lnTo>
                    <a:lnTo>
                      <a:pt x="5284" y="15628"/>
                    </a:lnTo>
                    <a:lnTo>
                      <a:pt x="4875" y="15702"/>
                    </a:lnTo>
                    <a:lnTo>
                      <a:pt x="4465" y="15851"/>
                    </a:lnTo>
                    <a:lnTo>
                      <a:pt x="4093" y="16000"/>
                    </a:lnTo>
                    <a:lnTo>
                      <a:pt x="3721" y="16223"/>
                    </a:lnTo>
                    <a:lnTo>
                      <a:pt x="3386" y="16446"/>
                    </a:lnTo>
                    <a:lnTo>
                      <a:pt x="3051" y="16744"/>
                    </a:lnTo>
                    <a:lnTo>
                      <a:pt x="2791" y="17079"/>
                    </a:lnTo>
                    <a:lnTo>
                      <a:pt x="2531" y="17414"/>
                    </a:lnTo>
                    <a:lnTo>
                      <a:pt x="2382" y="17786"/>
                    </a:lnTo>
                    <a:lnTo>
                      <a:pt x="2270" y="18195"/>
                    </a:lnTo>
                    <a:lnTo>
                      <a:pt x="2233" y="18604"/>
                    </a:lnTo>
                    <a:lnTo>
                      <a:pt x="2270" y="19088"/>
                    </a:lnTo>
                    <a:lnTo>
                      <a:pt x="2419" y="19534"/>
                    </a:lnTo>
                    <a:lnTo>
                      <a:pt x="2605" y="19944"/>
                    </a:lnTo>
                    <a:lnTo>
                      <a:pt x="2828" y="20353"/>
                    </a:lnTo>
                    <a:lnTo>
                      <a:pt x="3275" y="21097"/>
                    </a:lnTo>
                    <a:lnTo>
                      <a:pt x="3758" y="21841"/>
                    </a:lnTo>
                    <a:lnTo>
                      <a:pt x="4279" y="22511"/>
                    </a:lnTo>
                    <a:lnTo>
                      <a:pt x="4837" y="23181"/>
                    </a:lnTo>
                    <a:lnTo>
                      <a:pt x="5433" y="23813"/>
                    </a:lnTo>
                    <a:lnTo>
                      <a:pt x="6065" y="24409"/>
                    </a:lnTo>
                    <a:lnTo>
                      <a:pt x="6698" y="25004"/>
                    </a:lnTo>
                    <a:lnTo>
                      <a:pt x="7368" y="25562"/>
                    </a:lnTo>
                    <a:lnTo>
                      <a:pt x="8074" y="26083"/>
                    </a:lnTo>
                    <a:lnTo>
                      <a:pt x="8781" y="26604"/>
                    </a:lnTo>
                    <a:lnTo>
                      <a:pt x="10270" y="27608"/>
                    </a:lnTo>
                    <a:lnTo>
                      <a:pt x="11758" y="28501"/>
                    </a:lnTo>
                    <a:lnTo>
                      <a:pt x="13283" y="29394"/>
                    </a:lnTo>
                    <a:lnTo>
                      <a:pt x="15255" y="30436"/>
                    </a:lnTo>
                    <a:lnTo>
                      <a:pt x="15665" y="30659"/>
                    </a:lnTo>
                    <a:lnTo>
                      <a:pt x="15702" y="30696"/>
                    </a:lnTo>
                    <a:lnTo>
                      <a:pt x="17227" y="31478"/>
                    </a:lnTo>
                    <a:lnTo>
                      <a:pt x="18790" y="32259"/>
                    </a:lnTo>
                    <a:lnTo>
                      <a:pt x="20390" y="33003"/>
                    </a:lnTo>
                    <a:lnTo>
                      <a:pt x="21990" y="33747"/>
                    </a:lnTo>
                    <a:lnTo>
                      <a:pt x="23590" y="34454"/>
                    </a:lnTo>
                    <a:lnTo>
                      <a:pt x="25190" y="35161"/>
                    </a:lnTo>
                    <a:lnTo>
                      <a:pt x="26790" y="35831"/>
                    </a:lnTo>
                    <a:lnTo>
                      <a:pt x="28427" y="36464"/>
                    </a:lnTo>
                    <a:lnTo>
                      <a:pt x="30101" y="37170"/>
                    </a:lnTo>
                    <a:lnTo>
                      <a:pt x="31515" y="37803"/>
                    </a:lnTo>
                    <a:lnTo>
                      <a:pt x="32780" y="38398"/>
                    </a:lnTo>
                    <a:lnTo>
                      <a:pt x="34082" y="39031"/>
                    </a:lnTo>
                    <a:lnTo>
                      <a:pt x="34789" y="39328"/>
                    </a:lnTo>
                    <a:lnTo>
                      <a:pt x="36240" y="39924"/>
                    </a:lnTo>
                    <a:lnTo>
                      <a:pt x="35459" y="38919"/>
                    </a:lnTo>
                    <a:lnTo>
                      <a:pt x="34715" y="37952"/>
                    </a:lnTo>
                    <a:lnTo>
                      <a:pt x="33338" y="36091"/>
                    </a:lnTo>
                    <a:lnTo>
                      <a:pt x="32110" y="34306"/>
                    </a:lnTo>
                    <a:lnTo>
                      <a:pt x="30957" y="32520"/>
                    </a:lnTo>
                    <a:lnTo>
                      <a:pt x="28687" y="28948"/>
                    </a:lnTo>
                    <a:lnTo>
                      <a:pt x="27497" y="27087"/>
                    </a:lnTo>
                    <a:lnTo>
                      <a:pt x="26194" y="25153"/>
                    </a:lnTo>
                    <a:lnTo>
                      <a:pt x="25934" y="24781"/>
                    </a:lnTo>
                    <a:lnTo>
                      <a:pt x="24966" y="23367"/>
                    </a:lnTo>
                    <a:lnTo>
                      <a:pt x="23069" y="20837"/>
                    </a:lnTo>
                    <a:lnTo>
                      <a:pt x="21171" y="18307"/>
                    </a:lnTo>
                    <a:lnTo>
                      <a:pt x="20911" y="17972"/>
                    </a:lnTo>
                    <a:lnTo>
                      <a:pt x="19571" y="16335"/>
                    </a:lnTo>
                    <a:lnTo>
                      <a:pt x="18269" y="14698"/>
                    </a:lnTo>
                    <a:lnTo>
                      <a:pt x="16893" y="13060"/>
                    </a:lnTo>
                    <a:lnTo>
                      <a:pt x="15553" y="11423"/>
                    </a:lnTo>
                    <a:lnTo>
                      <a:pt x="14139" y="9823"/>
                    </a:lnTo>
                    <a:lnTo>
                      <a:pt x="12763" y="8261"/>
                    </a:lnTo>
                    <a:lnTo>
                      <a:pt x="11311" y="6698"/>
                    </a:lnTo>
                    <a:lnTo>
                      <a:pt x="9898" y="5135"/>
                    </a:lnTo>
                    <a:lnTo>
                      <a:pt x="9674" y="4912"/>
                    </a:lnTo>
                    <a:lnTo>
                      <a:pt x="9600" y="4838"/>
                    </a:lnTo>
                    <a:lnTo>
                      <a:pt x="8298" y="3498"/>
                    </a:lnTo>
                    <a:lnTo>
                      <a:pt x="7628" y="2866"/>
                    </a:lnTo>
                    <a:lnTo>
                      <a:pt x="6921" y="2233"/>
                    </a:lnTo>
                    <a:lnTo>
                      <a:pt x="6214" y="1675"/>
                    </a:lnTo>
                    <a:lnTo>
                      <a:pt x="5433" y="1154"/>
                    </a:lnTo>
                    <a:lnTo>
                      <a:pt x="4651" y="708"/>
                    </a:lnTo>
                    <a:lnTo>
                      <a:pt x="3833" y="336"/>
                    </a:lnTo>
                    <a:lnTo>
                      <a:pt x="3349" y="150"/>
                    </a:lnTo>
                    <a:lnTo>
                      <a:pt x="2903" y="38"/>
                    </a:lnTo>
                    <a:lnTo>
                      <a:pt x="2419" y="1"/>
                    </a:lnTo>
                    <a:close/>
                  </a:path>
                </a:pathLst>
              </a:custGeom>
              <a:solidFill>
                <a:schemeClr val="accent2"/>
              </a:solidFill>
              <a:ln w="76200" cap="flat" cmpd="sng">
                <a:solidFill>
                  <a:schemeClr val="dk2"/>
                </a:solidFill>
                <a:prstDash val="solid"/>
                <a:miter lim="8000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r" rtl="1"/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286" name="Google Shape;1491;p70">
                <a:extLst>
                  <a:ext uri="{FF2B5EF4-FFF2-40B4-BE49-F238E27FC236}">
                    <a16:creationId xmlns:a16="http://schemas.microsoft.com/office/drawing/2014/main" id="{C4D47F5D-3A38-72A1-E903-EC91765D0B72}"/>
                  </a:ext>
                </a:extLst>
              </p:cNvPr>
              <p:cNvSpPr/>
              <p:nvPr/>
            </p:nvSpPr>
            <p:spPr>
              <a:xfrm>
                <a:off x="4867625" y="2549625"/>
                <a:ext cx="853000" cy="966475"/>
              </a:xfrm>
              <a:custGeom>
                <a:avLst/>
                <a:gdLst/>
                <a:ahLst/>
                <a:cxnLst/>
                <a:rect l="l" t="t" r="r" b="b"/>
                <a:pathLst>
                  <a:path w="34120" h="38659" extrusionOk="0">
                    <a:moveTo>
                      <a:pt x="186" y="1"/>
                    </a:moveTo>
                    <a:lnTo>
                      <a:pt x="0" y="224"/>
                    </a:lnTo>
                    <a:lnTo>
                      <a:pt x="2270" y="2568"/>
                    </a:lnTo>
                    <a:lnTo>
                      <a:pt x="4539" y="4986"/>
                    </a:lnTo>
                    <a:lnTo>
                      <a:pt x="6735" y="7442"/>
                    </a:lnTo>
                    <a:lnTo>
                      <a:pt x="8893" y="9935"/>
                    </a:lnTo>
                    <a:lnTo>
                      <a:pt x="8930" y="9935"/>
                    </a:lnTo>
                    <a:lnTo>
                      <a:pt x="9265" y="10344"/>
                    </a:lnTo>
                    <a:lnTo>
                      <a:pt x="11274" y="12688"/>
                    </a:lnTo>
                    <a:lnTo>
                      <a:pt x="13246" y="15032"/>
                    </a:lnTo>
                    <a:lnTo>
                      <a:pt x="17115" y="19720"/>
                    </a:lnTo>
                    <a:lnTo>
                      <a:pt x="17525" y="20204"/>
                    </a:lnTo>
                    <a:lnTo>
                      <a:pt x="17785" y="20539"/>
                    </a:lnTo>
                    <a:lnTo>
                      <a:pt x="21320" y="24780"/>
                    </a:lnTo>
                    <a:lnTo>
                      <a:pt x="24929" y="29022"/>
                    </a:lnTo>
                    <a:lnTo>
                      <a:pt x="25189" y="29282"/>
                    </a:lnTo>
                    <a:lnTo>
                      <a:pt x="27199" y="31589"/>
                    </a:lnTo>
                    <a:lnTo>
                      <a:pt x="29245" y="33896"/>
                    </a:lnTo>
                    <a:lnTo>
                      <a:pt x="31291" y="36128"/>
                    </a:lnTo>
                    <a:lnTo>
                      <a:pt x="33412" y="38361"/>
                    </a:lnTo>
                    <a:lnTo>
                      <a:pt x="34119" y="38658"/>
                    </a:lnTo>
                    <a:lnTo>
                      <a:pt x="31887" y="36352"/>
                    </a:lnTo>
                    <a:lnTo>
                      <a:pt x="29691" y="33970"/>
                    </a:lnTo>
                    <a:lnTo>
                      <a:pt x="27533" y="31589"/>
                    </a:lnTo>
                    <a:lnTo>
                      <a:pt x="25413" y="29134"/>
                    </a:lnTo>
                    <a:lnTo>
                      <a:pt x="25152" y="28836"/>
                    </a:lnTo>
                    <a:lnTo>
                      <a:pt x="22548" y="25785"/>
                    </a:lnTo>
                    <a:lnTo>
                      <a:pt x="20018" y="22734"/>
                    </a:lnTo>
                    <a:lnTo>
                      <a:pt x="19757" y="22436"/>
                    </a:lnTo>
                    <a:lnTo>
                      <a:pt x="17339" y="19534"/>
                    </a:lnTo>
                    <a:lnTo>
                      <a:pt x="13469" y="14883"/>
                    </a:lnTo>
                    <a:lnTo>
                      <a:pt x="11534" y="12539"/>
                    </a:lnTo>
                    <a:lnTo>
                      <a:pt x="9525" y="10232"/>
                    </a:lnTo>
                    <a:lnTo>
                      <a:pt x="9228" y="9860"/>
                    </a:lnTo>
                    <a:lnTo>
                      <a:pt x="6995" y="7330"/>
                    </a:lnTo>
                    <a:lnTo>
                      <a:pt x="4763" y="4837"/>
                    </a:lnTo>
                    <a:lnTo>
                      <a:pt x="2493" y="2382"/>
                    </a:lnTo>
                    <a:lnTo>
                      <a:pt x="186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r" rtl="1"/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287" name="Google Shape;1492;p70">
                <a:extLst>
                  <a:ext uri="{FF2B5EF4-FFF2-40B4-BE49-F238E27FC236}">
                    <a16:creationId xmlns:a16="http://schemas.microsoft.com/office/drawing/2014/main" id="{920641E1-28A5-EE44-369F-0D2F2D82E442}"/>
                  </a:ext>
                </a:extLst>
              </p:cNvPr>
              <p:cNvSpPr/>
              <p:nvPr/>
            </p:nvSpPr>
            <p:spPr>
              <a:xfrm>
                <a:off x="4890875" y="2653800"/>
                <a:ext cx="215825" cy="156300"/>
              </a:xfrm>
              <a:custGeom>
                <a:avLst/>
                <a:gdLst/>
                <a:ahLst/>
                <a:cxnLst/>
                <a:rect l="l" t="t" r="r" b="b"/>
                <a:pathLst>
                  <a:path w="8633" h="6252" extrusionOk="0">
                    <a:moveTo>
                      <a:pt x="8000" y="1"/>
                    </a:moveTo>
                    <a:lnTo>
                      <a:pt x="8000" y="1415"/>
                    </a:lnTo>
                    <a:lnTo>
                      <a:pt x="8074" y="2828"/>
                    </a:lnTo>
                    <a:lnTo>
                      <a:pt x="8149" y="4242"/>
                    </a:lnTo>
                    <a:lnTo>
                      <a:pt x="8298" y="5693"/>
                    </a:lnTo>
                    <a:lnTo>
                      <a:pt x="8298" y="5879"/>
                    </a:lnTo>
                    <a:lnTo>
                      <a:pt x="8000" y="5768"/>
                    </a:lnTo>
                    <a:lnTo>
                      <a:pt x="6028" y="5247"/>
                    </a:lnTo>
                    <a:lnTo>
                      <a:pt x="4019" y="4763"/>
                    </a:lnTo>
                    <a:lnTo>
                      <a:pt x="2010" y="4317"/>
                    </a:lnTo>
                    <a:lnTo>
                      <a:pt x="0" y="3945"/>
                    </a:lnTo>
                    <a:lnTo>
                      <a:pt x="149" y="4280"/>
                    </a:lnTo>
                    <a:lnTo>
                      <a:pt x="2233" y="4652"/>
                    </a:lnTo>
                    <a:lnTo>
                      <a:pt x="4279" y="5135"/>
                    </a:lnTo>
                    <a:lnTo>
                      <a:pt x="6326" y="5619"/>
                    </a:lnTo>
                    <a:lnTo>
                      <a:pt x="8335" y="6177"/>
                    </a:lnTo>
                    <a:lnTo>
                      <a:pt x="8409" y="6214"/>
                    </a:lnTo>
                    <a:lnTo>
                      <a:pt x="8632" y="6251"/>
                    </a:lnTo>
                    <a:lnTo>
                      <a:pt x="8595" y="6065"/>
                    </a:lnTo>
                    <a:lnTo>
                      <a:pt x="8446" y="4614"/>
                    </a:lnTo>
                    <a:lnTo>
                      <a:pt x="8372" y="3163"/>
                    </a:lnTo>
                    <a:lnTo>
                      <a:pt x="8298" y="1712"/>
                    </a:lnTo>
                    <a:lnTo>
                      <a:pt x="8298" y="298"/>
                    </a:lnTo>
                    <a:lnTo>
                      <a:pt x="8074" y="75"/>
                    </a:lnTo>
                    <a:lnTo>
                      <a:pt x="8000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r" rtl="1"/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288" name="Google Shape;1493;p70">
                <a:extLst>
                  <a:ext uri="{FF2B5EF4-FFF2-40B4-BE49-F238E27FC236}">
                    <a16:creationId xmlns:a16="http://schemas.microsoft.com/office/drawing/2014/main" id="{3A1E2AD9-533E-68F9-6EB3-DEAF791E9BF7}"/>
                  </a:ext>
                </a:extLst>
              </p:cNvPr>
              <p:cNvSpPr/>
              <p:nvPr/>
            </p:nvSpPr>
            <p:spPr>
              <a:xfrm>
                <a:off x="4931800" y="3039825"/>
                <a:ext cx="384200" cy="23275"/>
              </a:xfrm>
              <a:custGeom>
                <a:avLst/>
                <a:gdLst/>
                <a:ahLst/>
                <a:cxnLst/>
                <a:rect l="l" t="t" r="r" b="b"/>
                <a:pathLst>
                  <a:path w="15368" h="931" extrusionOk="0">
                    <a:moveTo>
                      <a:pt x="5358" y="1"/>
                    </a:moveTo>
                    <a:lnTo>
                      <a:pt x="3498" y="75"/>
                    </a:lnTo>
                    <a:lnTo>
                      <a:pt x="1712" y="187"/>
                    </a:lnTo>
                    <a:lnTo>
                      <a:pt x="1" y="335"/>
                    </a:lnTo>
                    <a:lnTo>
                      <a:pt x="38" y="633"/>
                    </a:lnTo>
                    <a:lnTo>
                      <a:pt x="1749" y="484"/>
                    </a:lnTo>
                    <a:lnTo>
                      <a:pt x="3535" y="373"/>
                    </a:lnTo>
                    <a:lnTo>
                      <a:pt x="5358" y="298"/>
                    </a:lnTo>
                    <a:lnTo>
                      <a:pt x="7256" y="298"/>
                    </a:lnTo>
                    <a:lnTo>
                      <a:pt x="9228" y="373"/>
                    </a:lnTo>
                    <a:lnTo>
                      <a:pt x="11200" y="521"/>
                    </a:lnTo>
                    <a:lnTo>
                      <a:pt x="13246" y="708"/>
                    </a:lnTo>
                    <a:lnTo>
                      <a:pt x="15330" y="931"/>
                    </a:lnTo>
                    <a:lnTo>
                      <a:pt x="15367" y="633"/>
                    </a:lnTo>
                    <a:lnTo>
                      <a:pt x="13283" y="410"/>
                    </a:lnTo>
                    <a:lnTo>
                      <a:pt x="11237" y="224"/>
                    </a:lnTo>
                    <a:lnTo>
                      <a:pt x="9228" y="75"/>
                    </a:lnTo>
                    <a:lnTo>
                      <a:pt x="7256" y="38"/>
                    </a:lnTo>
                    <a:lnTo>
                      <a:pt x="5358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r" rtl="1"/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289" name="Google Shape;1494;p70">
                <a:extLst>
                  <a:ext uri="{FF2B5EF4-FFF2-40B4-BE49-F238E27FC236}">
                    <a16:creationId xmlns:a16="http://schemas.microsoft.com/office/drawing/2014/main" id="{7F3174E7-F550-15B6-A261-A90EA2EC1148}"/>
                  </a:ext>
                </a:extLst>
              </p:cNvPr>
              <p:cNvSpPr/>
              <p:nvPr/>
            </p:nvSpPr>
            <p:spPr>
              <a:xfrm>
                <a:off x="5360600" y="2982150"/>
                <a:ext cx="19575" cy="136775"/>
              </a:xfrm>
              <a:custGeom>
                <a:avLst/>
                <a:gdLst/>
                <a:ahLst/>
                <a:cxnLst/>
                <a:rect l="l" t="t" r="r" b="b"/>
                <a:pathLst>
                  <a:path w="783" h="5471" extrusionOk="0">
                    <a:moveTo>
                      <a:pt x="522" y="1"/>
                    </a:moveTo>
                    <a:lnTo>
                      <a:pt x="38" y="5135"/>
                    </a:lnTo>
                    <a:lnTo>
                      <a:pt x="1" y="5433"/>
                    </a:lnTo>
                    <a:lnTo>
                      <a:pt x="299" y="5470"/>
                    </a:lnTo>
                    <a:lnTo>
                      <a:pt x="299" y="5433"/>
                    </a:lnTo>
                    <a:lnTo>
                      <a:pt x="782" y="336"/>
                    </a:lnTo>
                    <a:lnTo>
                      <a:pt x="522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r" rtl="1"/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290" name="Google Shape;1495;p70">
                <a:extLst>
                  <a:ext uri="{FF2B5EF4-FFF2-40B4-BE49-F238E27FC236}">
                    <a16:creationId xmlns:a16="http://schemas.microsoft.com/office/drawing/2014/main" id="{CDA37CBF-5AA6-55A2-1799-13D5E6D26EF6}"/>
                  </a:ext>
                </a:extLst>
              </p:cNvPr>
              <p:cNvSpPr/>
              <p:nvPr/>
            </p:nvSpPr>
            <p:spPr>
              <a:xfrm>
                <a:off x="5232250" y="3152375"/>
                <a:ext cx="273500" cy="147925"/>
              </a:xfrm>
              <a:custGeom>
                <a:avLst/>
                <a:gdLst/>
                <a:ahLst/>
                <a:cxnLst/>
                <a:rect l="l" t="t" r="r" b="b"/>
                <a:pathLst>
                  <a:path w="10940" h="5917" extrusionOk="0">
                    <a:moveTo>
                      <a:pt x="10679" y="1"/>
                    </a:moveTo>
                    <a:lnTo>
                      <a:pt x="10567" y="1266"/>
                    </a:lnTo>
                    <a:lnTo>
                      <a:pt x="10493" y="2531"/>
                    </a:lnTo>
                    <a:lnTo>
                      <a:pt x="10493" y="3200"/>
                    </a:lnTo>
                    <a:lnTo>
                      <a:pt x="10530" y="3796"/>
                    </a:lnTo>
                    <a:lnTo>
                      <a:pt x="10567" y="4242"/>
                    </a:lnTo>
                    <a:lnTo>
                      <a:pt x="10567" y="4726"/>
                    </a:lnTo>
                    <a:lnTo>
                      <a:pt x="10567" y="4912"/>
                    </a:lnTo>
                    <a:lnTo>
                      <a:pt x="9042" y="4912"/>
                    </a:lnTo>
                    <a:lnTo>
                      <a:pt x="7739" y="4949"/>
                    </a:lnTo>
                    <a:lnTo>
                      <a:pt x="6437" y="4986"/>
                    </a:lnTo>
                    <a:lnTo>
                      <a:pt x="5135" y="5098"/>
                    </a:lnTo>
                    <a:lnTo>
                      <a:pt x="3870" y="5210"/>
                    </a:lnTo>
                    <a:lnTo>
                      <a:pt x="2568" y="5321"/>
                    </a:lnTo>
                    <a:lnTo>
                      <a:pt x="1265" y="5470"/>
                    </a:lnTo>
                    <a:lnTo>
                      <a:pt x="0" y="5656"/>
                    </a:lnTo>
                    <a:lnTo>
                      <a:pt x="410" y="5879"/>
                    </a:lnTo>
                    <a:lnTo>
                      <a:pt x="447" y="5916"/>
                    </a:lnTo>
                    <a:lnTo>
                      <a:pt x="1675" y="5730"/>
                    </a:lnTo>
                    <a:lnTo>
                      <a:pt x="2940" y="5582"/>
                    </a:lnTo>
                    <a:lnTo>
                      <a:pt x="4242" y="5433"/>
                    </a:lnTo>
                    <a:lnTo>
                      <a:pt x="5507" y="5358"/>
                    </a:lnTo>
                    <a:lnTo>
                      <a:pt x="6772" y="5284"/>
                    </a:lnTo>
                    <a:lnTo>
                      <a:pt x="8037" y="5210"/>
                    </a:lnTo>
                    <a:lnTo>
                      <a:pt x="9302" y="5210"/>
                    </a:lnTo>
                    <a:lnTo>
                      <a:pt x="10604" y="5172"/>
                    </a:lnTo>
                    <a:lnTo>
                      <a:pt x="10716" y="5172"/>
                    </a:lnTo>
                    <a:lnTo>
                      <a:pt x="10828" y="5210"/>
                    </a:lnTo>
                    <a:lnTo>
                      <a:pt x="10828" y="5061"/>
                    </a:lnTo>
                    <a:lnTo>
                      <a:pt x="10828" y="5024"/>
                    </a:lnTo>
                    <a:lnTo>
                      <a:pt x="10828" y="4428"/>
                    </a:lnTo>
                    <a:lnTo>
                      <a:pt x="10828" y="3796"/>
                    </a:lnTo>
                    <a:lnTo>
                      <a:pt x="10753" y="3163"/>
                    </a:lnTo>
                    <a:lnTo>
                      <a:pt x="10790" y="2568"/>
                    </a:lnTo>
                    <a:lnTo>
                      <a:pt x="10828" y="1489"/>
                    </a:lnTo>
                    <a:lnTo>
                      <a:pt x="10939" y="373"/>
                    </a:lnTo>
                    <a:lnTo>
                      <a:pt x="10679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r" rtl="1"/>
                <a:endParaRPr sz="3600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211" name="Google Shape;1496;p70">
              <a:extLst>
                <a:ext uri="{FF2B5EF4-FFF2-40B4-BE49-F238E27FC236}">
                  <a16:creationId xmlns:a16="http://schemas.microsoft.com/office/drawing/2014/main" id="{848DFDFB-E12F-1796-30B6-362384BDCEEA}"/>
                </a:ext>
              </a:extLst>
            </p:cNvPr>
            <p:cNvGrpSpPr/>
            <p:nvPr/>
          </p:nvGrpSpPr>
          <p:grpSpPr>
            <a:xfrm>
              <a:off x="2790864" y="2531557"/>
              <a:ext cx="1669609" cy="1585418"/>
              <a:chOff x="362725" y="3836975"/>
              <a:chExt cx="1268700" cy="1204725"/>
            </a:xfrm>
          </p:grpSpPr>
          <p:sp>
            <p:nvSpPr>
              <p:cNvPr id="212" name="Google Shape;1497;p70">
                <a:extLst>
                  <a:ext uri="{FF2B5EF4-FFF2-40B4-BE49-F238E27FC236}">
                    <a16:creationId xmlns:a16="http://schemas.microsoft.com/office/drawing/2014/main" id="{C3750E26-B0C5-25B0-5958-37250895A57D}"/>
                  </a:ext>
                </a:extLst>
              </p:cNvPr>
              <p:cNvSpPr/>
              <p:nvPr/>
            </p:nvSpPr>
            <p:spPr>
              <a:xfrm>
                <a:off x="362725" y="3836975"/>
                <a:ext cx="1268700" cy="1204725"/>
              </a:xfrm>
              <a:custGeom>
                <a:avLst/>
                <a:gdLst/>
                <a:ahLst/>
                <a:cxnLst/>
                <a:rect l="l" t="t" r="r" b="b"/>
                <a:pathLst>
                  <a:path w="50748" h="48189" extrusionOk="0">
                    <a:moveTo>
                      <a:pt x="26376" y="1"/>
                    </a:moveTo>
                    <a:lnTo>
                      <a:pt x="25216" y="27"/>
                    </a:lnTo>
                    <a:lnTo>
                      <a:pt x="24055" y="133"/>
                    </a:lnTo>
                    <a:lnTo>
                      <a:pt x="22921" y="265"/>
                    </a:lnTo>
                    <a:lnTo>
                      <a:pt x="21787" y="476"/>
                    </a:lnTo>
                    <a:lnTo>
                      <a:pt x="20653" y="739"/>
                    </a:lnTo>
                    <a:lnTo>
                      <a:pt x="19545" y="1056"/>
                    </a:lnTo>
                    <a:lnTo>
                      <a:pt x="18464" y="1425"/>
                    </a:lnTo>
                    <a:lnTo>
                      <a:pt x="17382" y="1847"/>
                    </a:lnTo>
                    <a:lnTo>
                      <a:pt x="16749" y="1821"/>
                    </a:lnTo>
                    <a:lnTo>
                      <a:pt x="16037" y="1847"/>
                    </a:lnTo>
                    <a:lnTo>
                      <a:pt x="15694" y="1900"/>
                    </a:lnTo>
                    <a:lnTo>
                      <a:pt x="15351" y="1953"/>
                    </a:lnTo>
                    <a:lnTo>
                      <a:pt x="15008" y="2005"/>
                    </a:lnTo>
                    <a:lnTo>
                      <a:pt x="14666" y="2111"/>
                    </a:lnTo>
                    <a:lnTo>
                      <a:pt x="14349" y="2190"/>
                    </a:lnTo>
                    <a:lnTo>
                      <a:pt x="14006" y="2322"/>
                    </a:lnTo>
                    <a:lnTo>
                      <a:pt x="13690" y="2454"/>
                    </a:lnTo>
                    <a:lnTo>
                      <a:pt x="13373" y="2586"/>
                    </a:lnTo>
                    <a:lnTo>
                      <a:pt x="12767" y="2929"/>
                    </a:lnTo>
                    <a:lnTo>
                      <a:pt x="12160" y="3324"/>
                    </a:lnTo>
                    <a:lnTo>
                      <a:pt x="11580" y="3799"/>
                    </a:lnTo>
                    <a:lnTo>
                      <a:pt x="11184" y="4168"/>
                    </a:lnTo>
                    <a:lnTo>
                      <a:pt x="10841" y="4537"/>
                    </a:lnTo>
                    <a:lnTo>
                      <a:pt x="10551" y="4959"/>
                    </a:lnTo>
                    <a:lnTo>
                      <a:pt x="10261" y="5381"/>
                    </a:lnTo>
                    <a:lnTo>
                      <a:pt x="10050" y="5803"/>
                    </a:lnTo>
                    <a:lnTo>
                      <a:pt x="9865" y="6278"/>
                    </a:lnTo>
                    <a:lnTo>
                      <a:pt x="9733" y="6753"/>
                    </a:lnTo>
                    <a:lnTo>
                      <a:pt x="9628" y="7254"/>
                    </a:lnTo>
                    <a:lnTo>
                      <a:pt x="9180" y="7729"/>
                    </a:lnTo>
                    <a:lnTo>
                      <a:pt x="8784" y="8204"/>
                    </a:lnTo>
                    <a:lnTo>
                      <a:pt x="8362" y="8705"/>
                    </a:lnTo>
                    <a:lnTo>
                      <a:pt x="7993" y="9206"/>
                    </a:lnTo>
                    <a:lnTo>
                      <a:pt x="7597" y="9707"/>
                    </a:lnTo>
                    <a:lnTo>
                      <a:pt x="7254" y="10234"/>
                    </a:lnTo>
                    <a:lnTo>
                      <a:pt x="6885" y="10762"/>
                    </a:lnTo>
                    <a:lnTo>
                      <a:pt x="6568" y="11316"/>
                    </a:lnTo>
                    <a:lnTo>
                      <a:pt x="6015" y="11764"/>
                    </a:lnTo>
                    <a:lnTo>
                      <a:pt x="5461" y="12239"/>
                    </a:lnTo>
                    <a:lnTo>
                      <a:pt x="4933" y="12767"/>
                    </a:lnTo>
                    <a:lnTo>
                      <a:pt x="4406" y="13320"/>
                    </a:lnTo>
                    <a:lnTo>
                      <a:pt x="4353" y="13347"/>
                    </a:lnTo>
                    <a:lnTo>
                      <a:pt x="3535" y="14164"/>
                    </a:lnTo>
                    <a:lnTo>
                      <a:pt x="2823" y="14877"/>
                    </a:lnTo>
                    <a:lnTo>
                      <a:pt x="2085" y="15694"/>
                    </a:lnTo>
                    <a:lnTo>
                      <a:pt x="1663" y="16169"/>
                    </a:lnTo>
                    <a:lnTo>
                      <a:pt x="1241" y="16723"/>
                    </a:lnTo>
                    <a:lnTo>
                      <a:pt x="792" y="17329"/>
                    </a:lnTo>
                    <a:lnTo>
                      <a:pt x="581" y="17672"/>
                    </a:lnTo>
                    <a:lnTo>
                      <a:pt x="423" y="17989"/>
                    </a:lnTo>
                    <a:lnTo>
                      <a:pt x="265" y="18332"/>
                    </a:lnTo>
                    <a:lnTo>
                      <a:pt x="133" y="18701"/>
                    </a:lnTo>
                    <a:lnTo>
                      <a:pt x="54" y="19044"/>
                    </a:lnTo>
                    <a:lnTo>
                      <a:pt x="1" y="19387"/>
                    </a:lnTo>
                    <a:lnTo>
                      <a:pt x="27" y="19756"/>
                    </a:lnTo>
                    <a:lnTo>
                      <a:pt x="80" y="20099"/>
                    </a:lnTo>
                    <a:lnTo>
                      <a:pt x="159" y="20257"/>
                    </a:lnTo>
                    <a:lnTo>
                      <a:pt x="212" y="20415"/>
                    </a:lnTo>
                    <a:lnTo>
                      <a:pt x="317" y="20574"/>
                    </a:lnTo>
                    <a:lnTo>
                      <a:pt x="423" y="20758"/>
                    </a:lnTo>
                    <a:lnTo>
                      <a:pt x="608" y="20969"/>
                    </a:lnTo>
                    <a:lnTo>
                      <a:pt x="819" y="21180"/>
                    </a:lnTo>
                    <a:lnTo>
                      <a:pt x="1056" y="21338"/>
                    </a:lnTo>
                    <a:lnTo>
                      <a:pt x="1293" y="21470"/>
                    </a:lnTo>
                    <a:lnTo>
                      <a:pt x="1531" y="21576"/>
                    </a:lnTo>
                    <a:lnTo>
                      <a:pt x="1794" y="21655"/>
                    </a:lnTo>
                    <a:lnTo>
                      <a:pt x="2085" y="21708"/>
                    </a:lnTo>
                    <a:lnTo>
                      <a:pt x="2348" y="21734"/>
                    </a:lnTo>
                    <a:lnTo>
                      <a:pt x="2638" y="21708"/>
                    </a:lnTo>
                    <a:lnTo>
                      <a:pt x="2929" y="21681"/>
                    </a:lnTo>
                    <a:lnTo>
                      <a:pt x="3166" y="21602"/>
                    </a:lnTo>
                    <a:lnTo>
                      <a:pt x="3403" y="21523"/>
                    </a:lnTo>
                    <a:lnTo>
                      <a:pt x="3377" y="22288"/>
                    </a:lnTo>
                    <a:lnTo>
                      <a:pt x="3351" y="23053"/>
                    </a:lnTo>
                    <a:lnTo>
                      <a:pt x="3377" y="24213"/>
                    </a:lnTo>
                    <a:lnTo>
                      <a:pt x="3482" y="25400"/>
                    </a:lnTo>
                    <a:lnTo>
                      <a:pt x="3034" y="25822"/>
                    </a:lnTo>
                    <a:lnTo>
                      <a:pt x="2612" y="26271"/>
                    </a:lnTo>
                    <a:lnTo>
                      <a:pt x="2216" y="26745"/>
                    </a:lnTo>
                    <a:lnTo>
                      <a:pt x="1847" y="27273"/>
                    </a:lnTo>
                    <a:lnTo>
                      <a:pt x="1768" y="27405"/>
                    </a:lnTo>
                    <a:lnTo>
                      <a:pt x="1399" y="28038"/>
                    </a:lnTo>
                    <a:lnTo>
                      <a:pt x="1109" y="28697"/>
                    </a:lnTo>
                    <a:lnTo>
                      <a:pt x="871" y="29357"/>
                    </a:lnTo>
                    <a:lnTo>
                      <a:pt x="687" y="30016"/>
                    </a:lnTo>
                    <a:lnTo>
                      <a:pt x="634" y="30359"/>
                    </a:lnTo>
                    <a:lnTo>
                      <a:pt x="581" y="30675"/>
                    </a:lnTo>
                    <a:lnTo>
                      <a:pt x="555" y="31018"/>
                    </a:lnTo>
                    <a:lnTo>
                      <a:pt x="555" y="31335"/>
                    </a:lnTo>
                    <a:lnTo>
                      <a:pt x="555" y="31651"/>
                    </a:lnTo>
                    <a:lnTo>
                      <a:pt x="581" y="31968"/>
                    </a:lnTo>
                    <a:lnTo>
                      <a:pt x="634" y="32258"/>
                    </a:lnTo>
                    <a:lnTo>
                      <a:pt x="687" y="32548"/>
                    </a:lnTo>
                    <a:lnTo>
                      <a:pt x="792" y="32944"/>
                    </a:lnTo>
                    <a:lnTo>
                      <a:pt x="924" y="33286"/>
                    </a:lnTo>
                    <a:lnTo>
                      <a:pt x="1082" y="33629"/>
                    </a:lnTo>
                    <a:lnTo>
                      <a:pt x="1267" y="33946"/>
                    </a:lnTo>
                    <a:lnTo>
                      <a:pt x="1478" y="34236"/>
                    </a:lnTo>
                    <a:lnTo>
                      <a:pt x="1715" y="34500"/>
                    </a:lnTo>
                    <a:lnTo>
                      <a:pt x="1979" y="34737"/>
                    </a:lnTo>
                    <a:lnTo>
                      <a:pt x="2269" y="34948"/>
                    </a:lnTo>
                    <a:lnTo>
                      <a:pt x="2507" y="35159"/>
                    </a:lnTo>
                    <a:lnTo>
                      <a:pt x="2770" y="35344"/>
                    </a:lnTo>
                    <a:lnTo>
                      <a:pt x="3008" y="35449"/>
                    </a:lnTo>
                    <a:lnTo>
                      <a:pt x="3219" y="35555"/>
                    </a:lnTo>
                    <a:lnTo>
                      <a:pt x="3456" y="35660"/>
                    </a:lnTo>
                    <a:lnTo>
                      <a:pt x="3693" y="35739"/>
                    </a:lnTo>
                    <a:lnTo>
                      <a:pt x="3931" y="35792"/>
                    </a:lnTo>
                    <a:lnTo>
                      <a:pt x="4195" y="35845"/>
                    </a:lnTo>
                    <a:lnTo>
                      <a:pt x="4458" y="35871"/>
                    </a:lnTo>
                    <a:lnTo>
                      <a:pt x="4986" y="35871"/>
                    </a:lnTo>
                    <a:lnTo>
                      <a:pt x="5250" y="35845"/>
                    </a:lnTo>
                    <a:lnTo>
                      <a:pt x="5540" y="35792"/>
                    </a:lnTo>
                    <a:lnTo>
                      <a:pt x="5803" y="35739"/>
                    </a:lnTo>
                    <a:lnTo>
                      <a:pt x="6067" y="35660"/>
                    </a:lnTo>
                    <a:lnTo>
                      <a:pt x="6357" y="35555"/>
                    </a:lnTo>
                    <a:lnTo>
                      <a:pt x="6885" y="35317"/>
                    </a:lnTo>
                    <a:lnTo>
                      <a:pt x="7412" y="36109"/>
                    </a:lnTo>
                    <a:lnTo>
                      <a:pt x="7966" y="36873"/>
                    </a:lnTo>
                    <a:lnTo>
                      <a:pt x="8573" y="37638"/>
                    </a:lnTo>
                    <a:lnTo>
                      <a:pt x="9180" y="38350"/>
                    </a:lnTo>
                    <a:lnTo>
                      <a:pt x="8889" y="38878"/>
                    </a:lnTo>
                    <a:lnTo>
                      <a:pt x="8678" y="39353"/>
                    </a:lnTo>
                    <a:lnTo>
                      <a:pt x="8599" y="39616"/>
                    </a:lnTo>
                    <a:lnTo>
                      <a:pt x="8547" y="39854"/>
                    </a:lnTo>
                    <a:lnTo>
                      <a:pt x="8494" y="40065"/>
                    </a:lnTo>
                    <a:lnTo>
                      <a:pt x="8467" y="40302"/>
                    </a:lnTo>
                    <a:lnTo>
                      <a:pt x="8467" y="40540"/>
                    </a:lnTo>
                    <a:lnTo>
                      <a:pt x="8467" y="40751"/>
                    </a:lnTo>
                    <a:lnTo>
                      <a:pt x="8520" y="40962"/>
                    </a:lnTo>
                    <a:lnTo>
                      <a:pt x="8573" y="41173"/>
                    </a:lnTo>
                    <a:lnTo>
                      <a:pt x="8626" y="41357"/>
                    </a:lnTo>
                    <a:lnTo>
                      <a:pt x="8731" y="41568"/>
                    </a:lnTo>
                    <a:lnTo>
                      <a:pt x="8837" y="41753"/>
                    </a:lnTo>
                    <a:lnTo>
                      <a:pt x="8969" y="41938"/>
                    </a:lnTo>
                    <a:lnTo>
                      <a:pt x="9180" y="42149"/>
                    </a:lnTo>
                    <a:lnTo>
                      <a:pt x="9417" y="42333"/>
                    </a:lnTo>
                    <a:lnTo>
                      <a:pt x="9628" y="42518"/>
                    </a:lnTo>
                    <a:lnTo>
                      <a:pt x="9839" y="42676"/>
                    </a:lnTo>
                    <a:lnTo>
                      <a:pt x="10076" y="42808"/>
                    </a:lnTo>
                    <a:lnTo>
                      <a:pt x="10314" y="42940"/>
                    </a:lnTo>
                    <a:lnTo>
                      <a:pt x="10604" y="43019"/>
                    </a:lnTo>
                    <a:lnTo>
                      <a:pt x="10868" y="43072"/>
                    </a:lnTo>
                    <a:lnTo>
                      <a:pt x="11184" y="43124"/>
                    </a:lnTo>
                    <a:lnTo>
                      <a:pt x="11764" y="43124"/>
                    </a:lnTo>
                    <a:lnTo>
                      <a:pt x="12081" y="43098"/>
                    </a:lnTo>
                    <a:lnTo>
                      <a:pt x="12397" y="43045"/>
                    </a:lnTo>
                    <a:lnTo>
                      <a:pt x="12687" y="42966"/>
                    </a:lnTo>
                    <a:lnTo>
                      <a:pt x="13030" y="42861"/>
                    </a:lnTo>
                    <a:lnTo>
                      <a:pt x="13347" y="42755"/>
                    </a:lnTo>
                    <a:lnTo>
                      <a:pt x="13663" y="42597"/>
                    </a:lnTo>
                    <a:lnTo>
                      <a:pt x="13980" y="42439"/>
                    </a:lnTo>
                    <a:lnTo>
                      <a:pt x="14666" y="42861"/>
                    </a:lnTo>
                    <a:lnTo>
                      <a:pt x="15351" y="43256"/>
                    </a:lnTo>
                    <a:lnTo>
                      <a:pt x="16037" y="43626"/>
                    </a:lnTo>
                    <a:lnTo>
                      <a:pt x="16723" y="43968"/>
                    </a:lnTo>
                    <a:lnTo>
                      <a:pt x="17461" y="44285"/>
                    </a:lnTo>
                    <a:lnTo>
                      <a:pt x="18174" y="44575"/>
                    </a:lnTo>
                    <a:lnTo>
                      <a:pt x="18912" y="44839"/>
                    </a:lnTo>
                    <a:lnTo>
                      <a:pt x="19651" y="45076"/>
                    </a:lnTo>
                    <a:lnTo>
                      <a:pt x="20389" y="45287"/>
                    </a:lnTo>
                    <a:lnTo>
                      <a:pt x="21154" y="45472"/>
                    </a:lnTo>
                    <a:lnTo>
                      <a:pt x="21919" y="45630"/>
                    </a:lnTo>
                    <a:lnTo>
                      <a:pt x="22684" y="45788"/>
                    </a:lnTo>
                    <a:lnTo>
                      <a:pt x="23449" y="45894"/>
                    </a:lnTo>
                    <a:lnTo>
                      <a:pt x="24240" y="45973"/>
                    </a:lnTo>
                    <a:lnTo>
                      <a:pt x="25031" y="46026"/>
                    </a:lnTo>
                    <a:lnTo>
                      <a:pt x="25796" y="46052"/>
                    </a:lnTo>
                    <a:lnTo>
                      <a:pt x="26271" y="46448"/>
                    </a:lnTo>
                    <a:lnTo>
                      <a:pt x="26745" y="46791"/>
                    </a:lnTo>
                    <a:lnTo>
                      <a:pt x="27036" y="46975"/>
                    </a:lnTo>
                    <a:lnTo>
                      <a:pt x="27273" y="47133"/>
                    </a:lnTo>
                    <a:lnTo>
                      <a:pt x="27721" y="47371"/>
                    </a:lnTo>
                    <a:lnTo>
                      <a:pt x="28170" y="47582"/>
                    </a:lnTo>
                    <a:lnTo>
                      <a:pt x="28645" y="47766"/>
                    </a:lnTo>
                    <a:lnTo>
                      <a:pt x="29093" y="47898"/>
                    </a:lnTo>
                    <a:lnTo>
                      <a:pt x="29568" y="48030"/>
                    </a:lnTo>
                    <a:lnTo>
                      <a:pt x="30016" y="48109"/>
                    </a:lnTo>
                    <a:lnTo>
                      <a:pt x="30464" y="48162"/>
                    </a:lnTo>
                    <a:lnTo>
                      <a:pt x="30913" y="48188"/>
                    </a:lnTo>
                    <a:lnTo>
                      <a:pt x="31440" y="48162"/>
                    </a:lnTo>
                    <a:lnTo>
                      <a:pt x="31968" y="48083"/>
                    </a:lnTo>
                    <a:lnTo>
                      <a:pt x="32443" y="47951"/>
                    </a:lnTo>
                    <a:lnTo>
                      <a:pt x="32891" y="47766"/>
                    </a:lnTo>
                    <a:lnTo>
                      <a:pt x="33313" y="47529"/>
                    </a:lnTo>
                    <a:lnTo>
                      <a:pt x="33682" y="47265"/>
                    </a:lnTo>
                    <a:lnTo>
                      <a:pt x="34025" y="46949"/>
                    </a:lnTo>
                    <a:lnTo>
                      <a:pt x="34342" y="46606"/>
                    </a:lnTo>
                    <a:lnTo>
                      <a:pt x="34553" y="46342"/>
                    </a:lnTo>
                    <a:lnTo>
                      <a:pt x="34737" y="46078"/>
                    </a:lnTo>
                    <a:lnTo>
                      <a:pt x="34869" y="45867"/>
                    </a:lnTo>
                    <a:lnTo>
                      <a:pt x="35001" y="45656"/>
                    </a:lnTo>
                    <a:lnTo>
                      <a:pt x="35080" y="45445"/>
                    </a:lnTo>
                    <a:lnTo>
                      <a:pt x="35159" y="45234"/>
                    </a:lnTo>
                    <a:lnTo>
                      <a:pt x="35238" y="44997"/>
                    </a:lnTo>
                    <a:lnTo>
                      <a:pt x="35291" y="44760"/>
                    </a:lnTo>
                    <a:lnTo>
                      <a:pt x="35344" y="44259"/>
                    </a:lnTo>
                    <a:lnTo>
                      <a:pt x="35898" y="44021"/>
                    </a:lnTo>
                    <a:lnTo>
                      <a:pt x="36478" y="43757"/>
                    </a:lnTo>
                    <a:lnTo>
                      <a:pt x="37005" y="43467"/>
                    </a:lnTo>
                    <a:lnTo>
                      <a:pt x="37559" y="43177"/>
                    </a:lnTo>
                    <a:lnTo>
                      <a:pt x="38087" y="42887"/>
                    </a:lnTo>
                    <a:lnTo>
                      <a:pt x="38614" y="42544"/>
                    </a:lnTo>
                    <a:lnTo>
                      <a:pt x="39142" y="42228"/>
                    </a:lnTo>
                    <a:lnTo>
                      <a:pt x="39643" y="41885"/>
                    </a:lnTo>
                    <a:lnTo>
                      <a:pt x="40144" y="41516"/>
                    </a:lnTo>
                    <a:lnTo>
                      <a:pt x="40619" y="41146"/>
                    </a:lnTo>
                    <a:lnTo>
                      <a:pt x="41094" y="40751"/>
                    </a:lnTo>
                    <a:lnTo>
                      <a:pt x="41568" y="40355"/>
                    </a:lnTo>
                    <a:lnTo>
                      <a:pt x="42043" y="39933"/>
                    </a:lnTo>
                    <a:lnTo>
                      <a:pt x="42465" y="39511"/>
                    </a:lnTo>
                    <a:lnTo>
                      <a:pt x="42914" y="39089"/>
                    </a:lnTo>
                    <a:lnTo>
                      <a:pt x="43336" y="38641"/>
                    </a:lnTo>
                    <a:lnTo>
                      <a:pt x="43494" y="38509"/>
                    </a:lnTo>
                    <a:lnTo>
                      <a:pt x="43626" y="38403"/>
                    </a:lnTo>
                    <a:lnTo>
                      <a:pt x="43810" y="38192"/>
                    </a:lnTo>
                    <a:lnTo>
                      <a:pt x="43942" y="37955"/>
                    </a:lnTo>
                    <a:lnTo>
                      <a:pt x="44522" y="37243"/>
                    </a:lnTo>
                    <a:lnTo>
                      <a:pt x="45076" y="36531"/>
                    </a:lnTo>
                    <a:lnTo>
                      <a:pt x="45577" y="35766"/>
                    </a:lnTo>
                    <a:lnTo>
                      <a:pt x="46079" y="34974"/>
                    </a:lnTo>
                    <a:lnTo>
                      <a:pt x="46553" y="34183"/>
                    </a:lnTo>
                    <a:lnTo>
                      <a:pt x="46975" y="33366"/>
                    </a:lnTo>
                    <a:lnTo>
                      <a:pt x="47318" y="32680"/>
                    </a:lnTo>
                    <a:lnTo>
                      <a:pt x="47635" y="31968"/>
                    </a:lnTo>
                    <a:lnTo>
                      <a:pt x="47925" y="31256"/>
                    </a:lnTo>
                    <a:lnTo>
                      <a:pt x="48189" y="30517"/>
                    </a:lnTo>
                    <a:lnTo>
                      <a:pt x="48426" y="29779"/>
                    </a:lnTo>
                    <a:lnTo>
                      <a:pt x="48637" y="29040"/>
                    </a:lnTo>
                    <a:lnTo>
                      <a:pt x="48822" y="28302"/>
                    </a:lnTo>
                    <a:lnTo>
                      <a:pt x="48980" y="27537"/>
                    </a:lnTo>
                    <a:lnTo>
                      <a:pt x="49164" y="26429"/>
                    </a:lnTo>
                    <a:lnTo>
                      <a:pt x="49296" y="25321"/>
                    </a:lnTo>
                    <a:lnTo>
                      <a:pt x="49375" y="24187"/>
                    </a:lnTo>
                    <a:lnTo>
                      <a:pt x="49428" y="23053"/>
                    </a:lnTo>
                    <a:lnTo>
                      <a:pt x="49402" y="22103"/>
                    </a:lnTo>
                    <a:lnTo>
                      <a:pt x="49349" y="21180"/>
                    </a:lnTo>
                    <a:lnTo>
                      <a:pt x="49244" y="20231"/>
                    </a:lnTo>
                    <a:lnTo>
                      <a:pt x="49112" y="19308"/>
                    </a:lnTo>
                    <a:lnTo>
                      <a:pt x="49217" y="19255"/>
                    </a:lnTo>
                    <a:lnTo>
                      <a:pt x="49481" y="19044"/>
                    </a:lnTo>
                    <a:lnTo>
                      <a:pt x="49745" y="18833"/>
                    </a:lnTo>
                    <a:lnTo>
                      <a:pt x="49956" y="18595"/>
                    </a:lnTo>
                    <a:lnTo>
                      <a:pt x="50167" y="18358"/>
                    </a:lnTo>
                    <a:lnTo>
                      <a:pt x="50325" y="18068"/>
                    </a:lnTo>
                    <a:lnTo>
                      <a:pt x="50457" y="17804"/>
                    </a:lnTo>
                    <a:lnTo>
                      <a:pt x="50589" y="17488"/>
                    </a:lnTo>
                    <a:lnTo>
                      <a:pt x="50668" y="17198"/>
                    </a:lnTo>
                    <a:lnTo>
                      <a:pt x="50721" y="16881"/>
                    </a:lnTo>
                    <a:lnTo>
                      <a:pt x="50747" y="16565"/>
                    </a:lnTo>
                    <a:lnTo>
                      <a:pt x="50747" y="16248"/>
                    </a:lnTo>
                    <a:lnTo>
                      <a:pt x="50721" y="15932"/>
                    </a:lnTo>
                    <a:lnTo>
                      <a:pt x="50642" y="15615"/>
                    </a:lnTo>
                    <a:lnTo>
                      <a:pt x="50536" y="15299"/>
                    </a:lnTo>
                    <a:lnTo>
                      <a:pt x="50404" y="15008"/>
                    </a:lnTo>
                    <a:lnTo>
                      <a:pt x="50246" y="14718"/>
                    </a:lnTo>
                    <a:lnTo>
                      <a:pt x="49402" y="13373"/>
                    </a:lnTo>
                    <a:lnTo>
                      <a:pt x="49164" y="13030"/>
                    </a:lnTo>
                    <a:lnTo>
                      <a:pt x="48874" y="12714"/>
                    </a:lnTo>
                    <a:lnTo>
                      <a:pt x="48558" y="12450"/>
                    </a:lnTo>
                    <a:lnTo>
                      <a:pt x="48215" y="12239"/>
                    </a:lnTo>
                    <a:lnTo>
                      <a:pt x="47846" y="12054"/>
                    </a:lnTo>
                    <a:lnTo>
                      <a:pt x="47450" y="11923"/>
                    </a:lnTo>
                    <a:lnTo>
                      <a:pt x="47028" y="11870"/>
                    </a:lnTo>
                    <a:lnTo>
                      <a:pt x="46606" y="11843"/>
                    </a:lnTo>
                    <a:lnTo>
                      <a:pt x="46501" y="11843"/>
                    </a:lnTo>
                    <a:lnTo>
                      <a:pt x="45973" y="10947"/>
                    </a:lnTo>
                    <a:lnTo>
                      <a:pt x="45419" y="10076"/>
                    </a:lnTo>
                    <a:lnTo>
                      <a:pt x="44813" y="9232"/>
                    </a:lnTo>
                    <a:lnTo>
                      <a:pt x="44180" y="8441"/>
                    </a:lnTo>
                    <a:lnTo>
                      <a:pt x="43520" y="7650"/>
                    </a:lnTo>
                    <a:lnTo>
                      <a:pt x="42808" y="6885"/>
                    </a:lnTo>
                    <a:lnTo>
                      <a:pt x="42070" y="6173"/>
                    </a:lnTo>
                    <a:lnTo>
                      <a:pt x="41278" y="5487"/>
                    </a:lnTo>
                    <a:lnTo>
                      <a:pt x="41120" y="4986"/>
                    </a:lnTo>
                    <a:lnTo>
                      <a:pt x="40935" y="4485"/>
                    </a:lnTo>
                    <a:lnTo>
                      <a:pt x="40698" y="4010"/>
                    </a:lnTo>
                    <a:lnTo>
                      <a:pt x="40408" y="3588"/>
                    </a:lnTo>
                    <a:lnTo>
                      <a:pt x="40091" y="3166"/>
                    </a:lnTo>
                    <a:lnTo>
                      <a:pt x="39722" y="2797"/>
                    </a:lnTo>
                    <a:lnTo>
                      <a:pt x="39327" y="2427"/>
                    </a:lnTo>
                    <a:lnTo>
                      <a:pt x="38878" y="2111"/>
                    </a:lnTo>
                    <a:lnTo>
                      <a:pt x="38351" y="1768"/>
                    </a:lnTo>
                    <a:lnTo>
                      <a:pt x="37823" y="1478"/>
                    </a:lnTo>
                    <a:lnTo>
                      <a:pt x="37269" y="1241"/>
                    </a:lnTo>
                    <a:lnTo>
                      <a:pt x="36715" y="1056"/>
                    </a:lnTo>
                    <a:lnTo>
                      <a:pt x="36161" y="898"/>
                    </a:lnTo>
                    <a:lnTo>
                      <a:pt x="35608" y="792"/>
                    </a:lnTo>
                    <a:lnTo>
                      <a:pt x="35027" y="713"/>
                    </a:lnTo>
                    <a:lnTo>
                      <a:pt x="34447" y="687"/>
                    </a:lnTo>
                    <a:lnTo>
                      <a:pt x="33999" y="713"/>
                    </a:lnTo>
                    <a:lnTo>
                      <a:pt x="33577" y="739"/>
                    </a:lnTo>
                    <a:lnTo>
                      <a:pt x="33128" y="819"/>
                    </a:lnTo>
                    <a:lnTo>
                      <a:pt x="32706" y="898"/>
                    </a:lnTo>
                    <a:lnTo>
                      <a:pt x="31941" y="687"/>
                    </a:lnTo>
                    <a:lnTo>
                      <a:pt x="31150" y="502"/>
                    </a:lnTo>
                    <a:lnTo>
                      <a:pt x="30359" y="344"/>
                    </a:lnTo>
                    <a:lnTo>
                      <a:pt x="29568" y="238"/>
                    </a:lnTo>
                    <a:lnTo>
                      <a:pt x="28776" y="133"/>
                    </a:lnTo>
                    <a:lnTo>
                      <a:pt x="27985" y="54"/>
                    </a:lnTo>
                    <a:lnTo>
                      <a:pt x="27194" y="27"/>
                    </a:lnTo>
                    <a:lnTo>
                      <a:pt x="26376" y="1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r" rtl="1"/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213" name="Google Shape;1498;p70">
                <a:extLst>
                  <a:ext uri="{FF2B5EF4-FFF2-40B4-BE49-F238E27FC236}">
                    <a16:creationId xmlns:a16="http://schemas.microsoft.com/office/drawing/2014/main" id="{9739698E-EDDD-8AD9-5ADD-7DC6BE8B9B96}"/>
                  </a:ext>
                </a:extLst>
              </p:cNvPr>
              <p:cNvSpPr/>
              <p:nvPr/>
            </p:nvSpPr>
            <p:spPr>
              <a:xfrm>
                <a:off x="362725" y="3836975"/>
                <a:ext cx="1268700" cy="1204725"/>
              </a:xfrm>
              <a:custGeom>
                <a:avLst/>
                <a:gdLst/>
                <a:ahLst/>
                <a:cxnLst/>
                <a:rect l="l" t="t" r="r" b="b"/>
                <a:pathLst>
                  <a:path w="50748" h="48189" fill="none" extrusionOk="0">
                    <a:moveTo>
                      <a:pt x="50246" y="14718"/>
                    </a:moveTo>
                    <a:lnTo>
                      <a:pt x="49402" y="13373"/>
                    </a:lnTo>
                    <a:lnTo>
                      <a:pt x="49402" y="13373"/>
                    </a:lnTo>
                    <a:lnTo>
                      <a:pt x="49164" y="13030"/>
                    </a:lnTo>
                    <a:lnTo>
                      <a:pt x="48874" y="12714"/>
                    </a:lnTo>
                    <a:lnTo>
                      <a:pt x="48558" y="12450"/>
                    </a:lnTo>
                    <a:lnTo>
                      <a:pt x="48215" y="12239"/>
                    </a:lnTo>
                    <a:lnTo>
                      <a:pt x="47846" y="12054"/>
                    </a:lnTo>
                    <a:lnTo>
                      <a:pt x="47450" y="11923"/>
                    </a:lnTo>
                    <a:lnTo>
                      <a:pt x="47028" y="11870"/>
                    </a:lnTo>
                    <a:lnTo>
                      <a:pt x="46606" y="11843"/>
                    </a:lnTo>
                    <a:lnTo>
                      <a:pt x="46606" y="11843"/>
                    </a:lnTo>
                    <a:lnTo>
                      <a:pt x="46501" y="11843"/>
                    </a:lnTo>
                    <a:lnTo>
                      <a:pt x="46501" y="11843"/>
                    </a:lnTo>
                    <a:lnTo>
                      <a:pt x="45973" y="10947"/>
                    </a:lnTo>
                    <a:lnTo>
                      <a:pt x="45419" y="10076"/>
                    </a:lnTo>
                    <a:lnTo>
                      <a:pt x="44813" y="9232"/>
                    </a:lnTo>
                    <a:lnTo>
                      <a:pt x="44180" y="8441"/>
                    </a:lnTo>
                    <a:lnTo>
                      <a:pt x="43520" y="7650"/>
                    </a:lnTo>
                    <a:lnTo>
                      <a:pt x="42808" y="6885"/>
                    </a:lnTo>
                    <a:lnTo>
                      <a:pt x="42070" y="6173"/>
                    </a:lnTo>
                    <a:lnTo>
                      <a:pt x="41278" y="5487"/>
                    </a:lnTo>
                    <a:lnTo>
                      <a:pt x="41278" y="5487"/>
                    </a:lnTo>
                    <a:lnTo>
                      <a:pt x="41120" y="4986"/>
                    </a:lnTo>
                    <a:lnTo>
                      <a:pt x="40935" y="4485"/>
                    </a:lnTo>
                    <a:lnTo>
                      <a:pt x="40698" y="4010"/>
                    </a:lnTo>
                    <a:lnTo>
                      <a:pt x="40408" y="3588"/>
                    </a:lnTo>
                    <a:lnTo>
                      <a:pt x="40091" y="3166"/>
                    </a:lnTo>
                    <a:lnTo>
                      <a:pt x="39722" y="2797"/>
                    </a:lnTo>
                    <a:lnTo>
                      <a:pt x="39327" y="2427"/>
                    </a:lnTo>
                    <a:lnTo>
                      <a:pt x="38878" y="2111"/>
                    </a:lnTo>
                    <a:lnTo>
                      <a:pt x="38878" y="2111"/>
                    </a:lnTo>
                    <a:lnTo>
                      <a:pt x="38351" y="1768"/>
                    </a:lnTo>
                    <a:lnTo>
                      <a:pt x="37823" y="1478"/>
                    </a:lnTo>
                    <a:lnTo>
                      <a:pt x="37269" y="1241"/>
                    </a:lnTo>
                    <a:lnTo>
                      <a:pt x="36715" y="1056"/>
                    </a:lnTo>
                    <a:lnTo>
                      <a:pt x="36161" y="898"/>
                    </a:lnTo>
                    <a:lnTo>
                      <a:pt x="35608" y="792"/>
                    </a:lnTo>
                    <a:lnTo>
                      <a:pt x="35027" y="713"/>
                    </a:lnTo>
                    <a:lnTo>
                      <a:pt x="34447" y="687"/>
                    </a:lnTo>
                    <a:lnTo>
                      <a:pt x="34447" y="687"/>
                    </a:lnTo>
                    <a:lnTo>
                      <a:pt x="33999" y="713"/>
                    </a:lnTo>
                    <a:lnTo>
                      <a:pt x="33577" y="739"/>
                    </a:lnTo>
                    <a:lnTo>
                      <a:pt x="33128" y="819"/>
                    </a:lnTo>
                    <a:lnTo>
                      <a:pt x="32706" y="898"/>
                    </a:lnTo>
                    <a:lnTo>
                      <a:pt x="32706" y="898"/>
                    </a:lnTo>
                    <a:lnTo>
                      <a:pt x="31941" y="687"/>
                    </a:lnTo>
                    <a:lnTo>
                      <a:pt x="31150" y="502"/>
                    </a:lnTo>
                    <a:lnTo>
                      <a:pt x="30359" y="344"/>
                    </a:lnTo>
                    <a:lnTo>
                      <a:pt x="29568" y="238"/>
                    </a:lnTo>
                    <a:lnTo>
                      <a:pt x="28776" y="133"/>
                    </a:lnTo>
                    <a:lnTo>
                      <a:pt x="27985" y="54"/>
                    </a:lnTo>
                    <a:lnTo>
                      <a:pt x="27194" y="27"/>
                    </a:lnTo>
                    <a:lnTo>
                      <a:pt x="26376" y="1"/>
                    </a:lnTo>
                    <a:lnTo>
                      <a:pt x="26376" y="1"/>
                    </a:lnTo>
                    <a:lnTo>
                      <a:pt x="25216" y="27"/>
                    </a:lnTo>
                    <a:lnTo>
                      <a:pt x="24055" y="133"/>
                    </a:lnTo>
                    <a:lnTo>
                      <a:pt x="22921" y="265"/>
                    </a:lnTo>
                    <a:lnTo>
                      <a:pt x="21787" y="476"/>
                    </a:lnTo>
                    <a:lnTo>
                      <a:pt x="20653" y="739"/>
                    </a:lnTo>
                    <a:lnTo>
                      <a:pt x="19545" y="1056"/>
                    </a:lnTo>
                    <a:lnTo>
                      <a:pt x="18464" y="1425"/>
                    </a:lnTo>
                    <a:lnTo>
                      <a:pt x="17382" y="1847"/>
                    </a:lnTo>
                    <a:lnTo>
                      <a:pt x="17382" y="1847"/>
                    </a:lnTo>
                    <a:lnTo>
                      <a:pt x="16749" y="1821"/>
                    </a:lnTo>
                    <a:lnTo>
                      <a:pt x="16749" y="1821"/>
                    </a:lnTo>
                    <a:lnTo>
                      <a:pt x="16037" y="1847"/>
                    </a:lnTo>
                    <a:lnTo>
                      <a:pt x="15694" y="1900"/>
                    </a:lnTo>
                    <a:lnTo>
                      <a:pt x="15351" y="1953"/>
                    </a:lnTo>
                    <a:lnTo>
                      <a:pt x="15008" y="2005"/>
                    </a:lnTo>
                    <a:lnTo>
                      <a:pt x="14666" y="2111"/>
                    </a:lnTo>
                    <a:lnTo>
                      <a:pt x="14349" y="2190"/>
                    </a:lnTo>
                    <a:lnTo>
                      <a:pt x="14006" y="2322"/>
                    </a:lnTo>
                    <a:lnTo>
                      <a:pt x="13690" y="2454"/>
                    </a:lnTo>
                    <a:lnTo>
                      <a:pt x="13373" y="2586"/>
                    </a:lnTo>
                    <a:lnTo>
                      <a:pt x="12767" y="2929"/>
                    </a:lnTo>
                    <a:lnTo>
                      <a:pt x="12160" y="3324"/>
                    </a:lnTo>
                    <a:lnTo>
                      <a:pt x="11580" y="3799"/>
                    </a:lnTo>
                    <a:lnTo>
                      <a:pt x="11580" y="3799"/>
                    </a:lnTo>
                    <a:lnTo>
                      <a:pt x="11184" y="4168"/>
                    </a:lnTo>
                    <a:lnTo>
                      <a:pt x="10841" y="4537"/>
                    </a:lnTo>
                    <a:lnTo>
                      <a:pt x="10551" y="4959"/>
                    </a:lnTo>
                    <a:lnTo>
                      <a:pt x="10261" y="5381"/>
                    </a:lnTo>
                    <a:lnTo>
                      <a:pt x="10050" y="5803"/>
                    </a:lnTo>
                    <a:lnTo>
                      <a:pt x="9865" y="6278"/>
                    </a:lnTo>
                    <a:lnTo>
                      <a:pt x="9733" y="6753"/>
                    </a:lnTo>
                    <a:lnTo>
                      <a:pt x="9628" y="7254"/>
                    </a:lnTo>
                    <a:lnTo>
                      <a:pt x="9628" y="7254"/>
                    </a:lnTo>
                    <a:lnTo>
                      <a:pt x="9180" y="7729"/>
                    </a:lnTo>
                    <a:lnTo>
                      <a:pt x="8784" y="8204"/>
                    </a:lnTo>
                    <a:lnTo>
                      <a:pt x="8362" y="8705"/>
                    </a:lnTo>
                    <a:lnTo>
                      <a:pt x="7993" y="9206"/>
                    </a:lnTo>
                    <a:lnTo>
                      <a:pt x="7597" y="9707"/>
                    </a:lnTo>
                    <a:lnTo>
                      <a:pt x="7254" y="10234"/>
                    </a:lnTo>
                    <a:lnTo>
                      <a:pt x="6885" y="10762"/>
                    </a:lnTo>
                    <a:lnTo>
                      <a:pt x="6568" y="11316"/>
                    </a:lnTo>
                    <a:lnTo>
                      <a:pt x="6568" y="11316"/>
                    </a:lnTo>
                    <a:lnTo>
                      <a:pt x="6015" y="11764"/>
                    </a:lnTo>
                    <a:lnTo>
                      <a:pt x="5461" y="12239"/>
                    </a:lnTo>
                    <a:lnTo>
                      <a:pt x="4933" y="12767"/>
                    </a:lnTo>
                    <a:lnTo>
                      <a:pt x="4406" y="13320"/>
                    </a:lnTo>
                    <a:lnTo>
                      <a:pt x="4353" y="13347"/>
                    </a:lnTo>
                    <a:lnTo>
                      <a:pt x="4353" y="13347"/>
                    </a:lnTo>
                    <a:lnTo>
                      <a:pt x="3535" y="14164"/>
                    </a:lnTo>
                    <a:lnTo>
                      <a:pt x="2823" y="14877"/>
                    </a:lnTo>
                    <a:lnTo>
                      <a:pt x="2085" y="15694"/>
                    </a:lnTo>
                    <a:lnTo>
                      <a:pt x="2085" y="15694"/>
                    </a:lnTo>
                    <a:lnTo>
                      <a:pt x="1663" y="16169"/>
                    </a:lnTo>
                    <a:lnTo>
                      <a:pt x="1241" y="16723"/>
                    </a:lnTo>
                    <a:lnTo>
                      <a:pt x="792" y="17329"/>
                    </a:lnTo>
                    <a:lnTo>
                      <a:pt x="581" y="17672"/>
                    </a:lnTo>
                    <a:lnTo>
                      <a:pt x="423" y="17989"/>
                    </a:lnTo>
                    <a:lnTo>
                      <a:pt x="265" y="18332"/>
                    </a:lnTo>
                    <a:lnTo>
                      <a:pt x="133" y="18701"/>
                    </a:lnTo>
                    <a:lnTo>
                      <a:pt x="54" y="19044"/>
                    </a:lnTo>
                    <a:lnTo>
                      <a:pt x="1" y="19387"/>
                    </a:lnTo>
                    <a:lnTo>
                      <a:pt x="27" y="19756"/>
                    </a:lnTo>
                    <a:lnTo>
                      <a:pt x="80" y="20099"/>
                    </a:lnTo>
                    <a:lnTo>
                      <a:pt x="159" y="20257"/>
                    </a:lnTo>
                    <a:lnTo>
                      <a:pt x="212" y="20415"/>
                    </a:lnTo>
                    <a:lnTo>
                      <a:pt x="317" y="20574"/>
                    </a:lnTo>
                    <a:lnTo>
                      <a:pt x="423" y="20758"/>
                    </a:lnTo>
                    <a:lnTo>
                      <a:pt x="423" y="20758"/>
                    </a:lnTo>
                    <a:lnTo>
                      <a:pt x="608" y="20969"/>
                    </a:lnTo>
                    <a:lnTo>
                      <a:pt x="819" y="21180"/>
                    </a:lnTo>
                    <a:lnTo>
                      <a:pt x="1056" y="21338"/>
                    </a:lnTo>
                    <a:lnTo>
                      <a:pt x="1293" y="21470"/>
                    </a:lnTo>
                    <a:lnTo>
                      <a:pt x="1531" y="21576"/>
                    </a:lnTo>
                    <a:lnTo>
                      <a:pt x="1794" y="21655"/>
                    </a:lnTo>
                    <a:lnTo>
                      <a:pt x="2085" y="21708"/>
                    </a:lnTo>
                    <a:lnTo>
                      <a:pt x="2348" y="21734"/>
                    </a:lnTo>
                    <a:lnTo>
                      <a:pt x="2348" y="21734"/>
                    </a:lnTo>
                    <a:lnTo>
                      <a:pt x="2638" y="21708"/>
                    </a:lnTo>
                    <a:lnTo>
                      <a:pt x="2929" y="21681"/>
                    </a:lnTo>
                    <a:lnTo>
                      <a:pt x="3166" y="21602"/>
                    </a:lnTo>
                    <a:lnTo>
                      <a:pt x="3403" y="21523"/>
                    </a:lnTo>
                    <a:lnTo>
                      <a:pt x="3403" y="21523"/>
                    </a:lnTo>
                    <a:lnTo>
                      <a:pt x="3377" y="22288"/>
                    </a:lnTo>
                    <a:lnTo>
                      <a:pt x="3351" y="23053"/>
                    </a:lnTo>
                    <a:lnTo>
                      <a:pt x="3351" y="23053"/>
                    </a:lnTo>
                    <a:lnTo>
                      <a:pt x="3377" y="24213"/>
                    </a:lnTo>
                    <a:lnTo>
                      <a:pt x="3482" y="25400"/>
                    </a:lnTo>
                    <a:lnTo>
                      <a:pt x="3482" y="25400"/>
                    </a:lnTo>
                    <a:lnTo>
                      <a:pt x="3034" y="25822"/>
                    </a:lnTo>
                    <a:lnTo>
                      <a:pt x="2612" y="26271"/>
                    </a:lnTo>
                    <a:lnTo>
                      <a:pt x="2216" y="26745"/>
                    </a:lnTo>
                    <a:lnTo>
                      <a:pt x="1847" y="27273"/>
                    </a:lnTo>
                    <a:lnTo>
                      <a:pt x="1847" y="27273"/>
                    </a:lnTo>
                    <a:lnTo>
                      <a:pt x="1768" y="27405"/>
                    </a:lnTo>
                    <a:lnTo>
                      <a:pt x="1768" y="27405"/>
                    </a:lnTo>
                    <a:lnTo>
                      <a:pt x="1399" y="28038"/>
                    </a:lnTo>
                    <a:lnTo>
                      <a:pt x="1109" y="28697"/>
                    </a:lnTo>
                    <a:lnTo>
                      <a:pt x="871" y="29357"/>
                    </a:lnTo>
                    <a:lnTo>
                      <a:pt x="687" y="30016"/>
                    </a:lnTo>
                    <a:lnTo>
                      <a:pt x="634" y="30359"/>
                    </a:lnTo>
                    <a:lnTo>
                      <a:pt x="581" y="30675"/>
                    </a:lnTo>
                    <a:lnTo>
                      <a:pt x="555" y="31018"/>
                    </a:lnTo>
                    <a:lnTo>
                      <a:pt x="555" y="31335"/>
                    </a:lnTo>
                    <a:lnTo>
                      <a:pt x="555" y="31651"/>
                    </a:lnTo>
                    <a:lnTo>
                      <a:pt x="581" y="31968"/>
                    </a:lnTo>
                    <a:lnTo>
                      <a:pt x="634" y="32258"/>
                    </a:lnTo>
                    <a:lnTo>
                      <a:pt x="687" y="32548"/>
                    </a:lnTo>
                    <a:lnTo>
                      <a:pt x="687" y="32548"/>
                    </a:lnTo>
                    <a:lnTo>
                      <a:pt x="792" y="32944"/>
                    </a:lnTo>
                    <a:lnTo>
                      <a:pt x="924" y="33286"/>
                    </a:lnTo>
                    <a:lnTo>
                      <a:pt x="1082" y="33629"/>
                    </a:lnTo>
                    <a:lnTo>
                      <a:pt x="1267" y="33946"/>
                    </a:lnTo>
                    <a:lnTo>
                      <a:pt x="1478" y="34236"/>
                    </a:lnTo>
                    <a:lnTo>
                      <a:pt x="1715" y="34500"/>
                    </a:lnTo>
                    <a:lnTo>
                      <a:pt x="1979" y="34737"/>
                    </a:lnTo>
                    <a:lnTo>
                      <a:pt x="2269" y="34948"/>
                    </a:lnTo>
                    <a:lnTo>
                      <a:pt x="2269" y="34948"/>
                    </a:lnTo>
                    <a:lnTo>
                      <a:pt x="2507" y="35159"/>
                    </a:lnTo>
                    <a:lnTo>
                      <a:pt x="2770" y="35344"/>
                    </a:lnTo>
                    <a:lnTo>
                      <a:pt x="2770" y="35344"/>
                    </a:lnTo>
                    <a:lnTo>
                      <a:pt x="3008" y="35449"/>
                    </a:lnTo>
                    <a:lnTo>
                      <a:pt x="3219" y="35555"/>
                    </a:lnTo>
                    <a:lnTo>
                      <a:pt x="3456" y="35660"/>
                    </a:lnTo>
                    <a:lnTo>
                      <a:pt x="3693" y="35739"/>
                    </a:lnTo>
                    <a:lnTo>
                      <a:pt x="3931" y="35792"/>
                    </a:lnTo>
                    <a:lnTo>
                      <a:pt x="4195" y="35845"/>
                    </a:lnTo>
                    <a:lnTo>
                      <a:pt x="4458" y="35871"/>
                    </a:lnTo>
                    <a:lnTo>
                      <a:pt x="4696" y="35871"/>
                    </a:lnTo>
                    <a:lnTo>
                      <a:pt x="4696" y="35871"/>
                    </a:lnTo>
                    <a:lnTo>
                      <a:pt x="4986" y="35871"/>
                    </a:lnTo>
                    <a:lnTo>
                      <a:pt x="5250" y="35845"/>
                    </a:lnTo>
                    <a:lnTo>
                      <a:pt x="5540" y="35792"/>
                    </a:lnTo>
                    <a:lnTo>
                      <a:pt x="5803" y="35739"/>
                    </a:lnTo>
                    <a:lnTo>
                      <a:pt x="6067" y="35660"/>
                    </a:lnTo>
                    <a:lnTo>
                      <a:pt x="6357" y="35555"/>
                    </a:lnTo>
                    <a:lnTo>
                      <a:pt x="6885" y="35317"/>
                    </a:lnTo>
                    <a:lnTo>
                      <a:pt x="6885" y="35317"/>
                    </a:lnTo>
                    <a:lnTo>
                      <a:pt x="7412" y="36109"/>
                    </a:lnTo>
                    <a:lnTo>
                      <a:pt x="7966" y="36873"/>
                    </a:lnTo>
                    <a:lnTo>
                      <a:pt x="8573" y="37638"/>
                    </a:lnTo>
                    <a:lnTo>
                      <a:pt x="9180" y="38350"/>
                    </a:lnTo>
                    <a:lnTo>
                      <a:pt x="9180" y="38350"/>
                    </a:lnTo>
                    <a:lnTo>
                      <a:pt x="8889" y="38878"/>
                    </a:lnTo>
                    <a:lnTo>
                      <a:pt x="8678" y="39353"/>
                    </a:lnTo>
                    <a:lnTo>
                      <a:pt x="8599" y="39616"/>
                    </a:lnTo>
                    <a:lnTo>
                      <a:pt x="8547" y="39854"/>
                    </a:lnTo>
                    <a:lnTo>
                      <a:pt x="8494" y="40065"/>
                    </a:lnTo>
                    <a:lnTo>
                      <a:pt x="8467" y="40302"/>
                    </a:lnTo>
                    <a:lnTo>
                      <a:pt x="8467" y="40540"/>
                    </a:lnTo>
                    <a:lnTo>
                      <a:pt x="8467" y="40751"/>
                    </a:lnTo>
                    <a:lnTo>
                      <a:pt x="8520" y="40962"/>
                    </a:lnTo>
                    <a:lnTo>
                      <a:pt x="8573" y="41173"/>
                    </a:lnTo>
                    <a:lnTo>
                      <a:pt x="8626" y="41357"/>
                    </a:lnTo>
                    <a:lnTo>
                      <a:pt x="8731" y="41568"/>
                    </a:lnTo>
                    <a:lnTo>
                      <a:pt x="8837" y="41753"/>
                    </a:lnTo>
                    <a:lnTo>
                      <a:pt x="8969" y="41938"/>
                    </a:lnTo>
                    <a:lnTo>
                      <a:pt x="8969" y="41938"/>
                    </a:lnTo>
                    <a:lnTo>
                      <a:pt x="9180" y="42149"/>
                    </a:lnTo>
                    <a:lnTo>
                      <a:pt x="9417" y="42333"/>
                    </a:lnTo>
                    <a:lnTo>
                      <a:pt x="9417" y="42333"/>
                    </a:lnTo>
                    <a:lnTo>
                      <a:pt x="9628" y="42518"/>
                    </a:lnTo>
                    <a:lnTo>
                      <a:pt x="9839" y="42676"/>
                    </a:lnTo>
                    <a:lnTo>
                      <a:pt x="10076" y="42808"/>
                    </a:lnTo>
                    <a:lnTo>
                      <a:pt x="10314" y="42940"/>
                    </a:lnTo>
                    <a:lnTo>
                      <a:pt x="10604" y="43019"/>
                    </a:lnTo>
                    <a:lnTo>
                      <a:pt x="10868" y="43072"/>
                    </a:lnTo>
                    <a:lnTo>
                      <a:pt x="11184" y="43124"/>
                    </a:lnTo>
                    <a:lnTo>
                      <a:pt x="11474" y="43124"/>
                    </a:lnTo>
                    <a:lnTo>
                      <a:pt x="11474" y="43124"/>
                    </a:lnTo>
                    <a:lnTo>
                      <a:pt x="11764" y="43124"/>
                    </a:lnTo>
                    <a:lnTo>
                      <a:pt x="12081" y="43098"/>
                    </a:lnTo>
                    <a:lnTo>
                      <a:pt x="12397" y="43045"/>
                    </a:lnTo>
                    <a:lnTo>
                      <a:pt x="12687" y="42966"/>
                    </a:lnTo>
                    <a:lnTo>
                      <a:pt x="13030" y="42861"/>
                    </a:lnTo>
                    <a:lnTo>
                      <a:pt x="13347" y="42755"/>
                    </a:lnTo>
                    <a:lnTo>
                      <a:pt x="13663" y="42597"/>
                    </a:lnTo>
                    <a:lnTo>
                      <a:pt x="13980" y="42439"/>
                    </a:lnTo>
                    <a:lnTo>
                      <a:pt x="13980" y="42439"/>
                    </a:lnTo>
                    <a:lnTo>
                      <a:pt x="14666" y="42861"/>
                    </a:lnTo>
                    <a:lnTo>
                      <a:pt x="15351" y="43256"/>
                    </a:lnTo>
                    <a:lnTo>
                      <a:pt x="16037" y="43626"/>
                    </a:lnTo>
                    <a:lnTo>
                      <a:pt x="16723" y="43968"/>
                    </a:lnTo>
                    <a:lnTo>
                      <a:pt x="17461" y="44285"/>
                    </a:lnTo>
                    <a:lnTo>
                      <a:pt x="18174" y="44575"/>
                    </a:lnTo>
                    <a:lnTo>
                      <a:pt x="18912" y="44839"/>
                    </a:lnTo>
                    <a:lnTo>
                      <a:pt x="19651" y="45076"/>
                    </a:lnTo>
                    <a:lnTo>
                      <a:pt x="20389" y="45287"/>
                    </a:lnTo>
                    <a:lnTo>
                      <a:pt x="21154" y="45472"/>
                    </a:lnTo>
                    <a:lnTo>
                      <a:pt x="21919" y="45630"/>
                    </a:lnTo>
                    <a:lnTo>
                      <a:pt x="22684" y="45788"/>
                    </a:lnTo>
                    <a:lnTo>
                      <a:pt x="23449" y="45894"/>
                    </a:lnTo>
                    <a:lnTo>
                      <a:pt x="24240" y="45973"/>
                    </a:lnTo>
                    <a:lnTo>
                      <a:pt x="25031" y="46026"/>
                    </a:lnTo>
                    <a:lnTo>
                      <a:pt x="25796" y="46052"/>
                    </a:lnTo>
                    <a:lnTo>
                      <a:pt x="25796" y="46052"/>
                    </a:lnTo>
                    <a:lnTo>
                      <a:pt x="26271" y="46448"/>
                    </a:lnTo>
                    <a:lnTo>
                      <a:pt x="26745" y="46791"/>
                    </a:lnTo>
                    <a:lnTo>
                      <a:pt x="26745" y="46791"/>
                    </a:lnTo>
                    <a:lnTo>
                      <a:pt x="27036" y="46975"/>
                    </a:lnTo>
                    <a:lnTo>
                      <a:pt x="27273" y="47133"/>
                    </a:lnTo>
                    <a:lnTo>
                      <a:pt x="27273" y="47133"/>
                    </a:lnTo>
                    <a:lnTo>
                      <a:pt x="27721" y="47371"/>
                    </a:lnTo>
                    <a:lnTo>
                      <a:pt x="28170" y="47582"/>
                    </a:lnTo>
                    <a:lnTo>
                      <a:pt x="28645" y="47766"/>
                    </a:lnTo>
                    <a:lnTo>
                      <a:pt x="29093" y="47898"/>
                    </a:lnTo>
                    <a:lnTo>
                      <a:pt x="29568" y="48030"/>
                    </a:lnTo>
                    <a:lnTo>
                      <a:pt x="30016" y="48109"/>
                    </a:lnTo>
                    <a:lnTo>
                      <a:pt x="30464" y="48162"/>
                    </a:lnTo>
                    <a:lnTo>
                      <a:pt x="30913" y="48188"/>
                    </a:lnTo>
                    <a:lnTo>
                      <a:pt x="30913" y="48188"/>
                    </a:lnTo>
                    <a:lnTo>
                      <a:pt x="31440" y="48162"/>
                    </a:lnTo>
                    <a:lnTo>
                      <a:pt x="31968" y="48083"/>
                    </a:lnTo>
                    <a:lnTo>
                      <a:pt x="32443" y="47951"/>
                    </a:lnTo>
                    <a:lnTo>
                      <a:pt x="32891" y="47766"/>
                    </a:lnTo>
                    <a:lnTo>
                      <a:pt x="33313" y="47529"/>
                    </a:lnTo>
                    <a:lnTo>
                      <a:pt x="33682" y="47265"/>
                    </a:lnTo>
                    <a:lnTo>
                      <a:pt x="34025" y="46949"/>
                    </a:lnTo>
                    <a:lnTo>
                      <a:pt x="34342" y="46606"/>
                    </a:lnTo>
                    <a:lnTo>
                      <a:pt x="34342" y="46606"/>
                    </a:lnTo>
                    <a:lnTo>
                      <a:pt x="34553" y="46342"/>
                    </a:lnTo>
                    <a:lnTo>
                      <a:pt x="34737" y="46078"/>
                    </a:lnTo>
                    <a:lnTo>
                      <a:pt x="34737" y="46078"/>
                    </a:lnTo>
                    <a:lnTo>
                      <a:pt x="34869" y="45867"/>
                    </a:lnTo>
                    <a:lnTo>
                      <a:pt x="35001" y="45656"/>
                    </a:lnTo>
                    <a:lnTo>
                      <a:pt x="35080" y="45445"/>
                    </a:lnTo>
                    <a:lnTo>
                      <a:pt x="35159" y="45234"/>
                    </a:lnTo>
                    <a:lnTo>
                      <a:pt x="35238" y="44997"/>
                    </a:lnTo>
                    <a:lnTo>
                      <a:pt x="35291" y="44760"/>
                    </a:lnTo>
                    <a:lnTo>
                      <a:pt x="35344" y="44259"/>
                    </a:lnTo>
                    <a:lnTo>
                      <a:pt x="35344" y="44259"/>
                    </a:lnTo>
                    <a:lnTo>
                      <a:pt x="35898" y="44021"/>
                    </a:lnTo>
                    <a:lnTo>
                      <a:pt x="36478" y="43757"/>
                    </a:lnTo>
                    <a:lnTo>
                      <a:pt x="37005" y="43467"/>
                    </a:lnTo>
                    <a:lnTo>
                      <a:pt x="37559" y="43177"/>
                    </a:lnTo>
                    <a:lnTo>
                      <a:pt x="38087" y="42887"/>
                    </a:lnTo>
                    <a:lnTo>
                      <a:pt x="38614" y="42544"/>
                    </a:lnTo>
                    <a:lnTo>
                      <a:pt x="39142" y="42228"/>
                    </a:lnTo>
                    <a:lnTo>
                      <a:pt x="39643" y="41885"/>
                    </a:lnTo>
                    <a:lnTo>
                      <a:pt x="40144" y="41516"/>
                    </a:lnTo>
                    <a:lnTo>
                      <a:pt x="40619" y="41146"/>
                    </a:lnTo>
                    <a:lnTo>
                      <a:pt x="41094" y="40751"/>
                    </a:lnTo>
                    <a:lnTo>
                      <a:pt x="41568" y="40355"/>
                    </a:lnTo>
                    <a:lnTo>
                      <a:pt x="42043" y="39933"/>
                    </a:lnTo>
                    <a:lnTo>
                      <a:pt x="42465" y="39511"/>
                    </a:lnTo>
                    <a:lnTo>
                      <a:pt x="42914" y="39089"/>
                    </a:lnTo>
                    <a:lnTo>
                      <a:pt x="43336" y="38641"/>
                    </a:lnTo>
                    <a:lnTo>
                      <a:pt x="43336" y="38641"/>
                    </a:lnTo>
                    <a:lnTo>
                      <a:pt x="43494" y="38509"/>
                    </a:lnTo>
                    <a:lnTo>
                      <a:pt x="43626" y="38403"/>
                    </a:lnTo>
                    <a:lnTo>
                      <a:pt x="43626" y="38403"/>
                    </a:lnTo>
                    <a:lnTo>
                      <a:pt x="43810" y="38192"/>
                    </a:lnTo>
                    <a:lnTo>
                      <a:pt x="43942" y="37955"/>
                    </a:lnTo>
                    <a:lnTo>
                      <a:pt x="43942" y="37955"/>
                    </a:lnTo>
                    <a:lnTo>
                      <a:pt x="44522" y="37243"/>
                    </a:lnTo>
                    <a:lnTo>
                      <a:pt x="45076" y="36531"/>
                    </a:lnTo>
                    <a:lnTo>
                      <a:pt x="45577" y="35766"/>
                    </a:lnTo>
                    <a:lnTo>
                      <a:pt x="46079" y="34974"/>
                    </a:lnTo>
                    <a:lnTo>
                      <a:pt x="46079" y="34974"/>
                    </a:lnTo>
                    <a:lnTo>
                      <a:pt x="46553" y="34183"/>
                    </a:lnTo>
                    <a:lnTo>
                      <a:pt x="46975" y="33366"/>
                    </a:lnTo>
                    <a:lnTo>
                      <a:pt x="46975" y="33366"/>
                    </a:lnTo>
                    <a:lnTo>
                      <a:pt x="47318" y="32680"/>
                    </a:lnTo>
                    <a:lnTo>
                      <a:pt x="47635" y="31968"/>
                    </a:lnTo>
                    <a:lnTo>
                      <a:pt x="47925" y="31256"/>
                    </a:lnTo>
                    <a:lnTo>
                      <a:pt x="48189" y="30517"/>
                    </a:lnTo>
                    <a:lnTo>
                      <a:pt x="48426" y="29779"/>
                    </a:lnTo>
                    <a:lnTo>
                      <a:pt x="48637" y="29040"/>
                    </a:lnTo>
                    <a:lnTo>
                      <a:pt x="48822" y="28302"/>
                    </a:lnTo>
                    <a:lnTo>
                      <a:pt x="48980" y="27537"/>
                    </a:lnTo>
                    <a:lnTo>
                      <a:pt x="48980" y="27537"/>
                    </a:lnTo>
                    <a:lnTo>
                      <a:pt x="49164" y="26429"/>
                    </a:lnTo>
                    <a:lnTo>
                      <a:pt x="49296" y="25321"/>
                    </a:lnTo>
                    <a:lnTo>
                      <a:pt x="49375" y="24187"/>
                    </a:lnTo>
                    <a:lnTo>
                      <a:pt x="49428" y="23053"/>
                    </a:lnTo>
                    <a:lnTo>
                      <a:pt x="49428" y="23053"/>
                    </a:lnTo>
                    <a:lnTo>
                      <a:pt x="49402" y="22103"/>
                    </a:lnTo>
                    <a:lnTo>
                      <a:pt x="49349" y="21180"/>
                    </a:lnTo>
                    <a:lnTo>
                      <a:pt x="49244" y="20231"/>
                    </a:lnTo>
                    <a:lnTo>
                      <a:pt x="49112" y="19308"/>
                    </a:lnTo>
                    <a:lnTo>
                      <a:pt x="49217" y="19255"/>
                    </a:lnTo>
                    <a:lnTo>
                      <a:pt x="49217" y="19255"/>
                    </a:lnTo>
                    <a:lnTo>
                      <a:pt x="49481" y="19044"/>
                    </a:lnTo>
                    <a:lnTo>
                      <a:pt x="49745" y="18833"/>
                    </a:lnTo>
                    <a:lnTo>
                      <a:pt x="49956" y="18595"/>
                    </a:lnTo>
                    <a:lnTo>
                      <a:pt x="50167" y="18358"/>
                    </a:lnTo>
                    <a:lnTo>
                      <a:pt x="50325" y="18068"/>
                    </a:lnTo>
                    <a:lnTo>
                      <a:pt x="50457" y="17804"/>
                    </a:lnTo>
                    <a:lnTo>
                      <a:pt x="50589" y="17488"/>
                    </a:lnTo>
                    <a:lnTo>
                      <a:pt x="50668" y="17198"/>
                    </a:lnTo>
                    <a:lnTo>
                      <a:pt x="50721" y="16881"/>
                    </a:lnTo>
                    <a:lnTo>
                      <a:pt x="50747" y="16565"/>
                    </a:lnTo>
                    <a:lnTo>
                      <a:pt x="50747" y="16248"/>
                    </a:lnTo>
                    <a:lnTo>
                      <a:pt x="50721" y="15932"/>
                    </a:lnTo>
                    <a:lnTo>
                      <a:pt x="50642" y="15615"/>
                    </a:lnTo>
                    <a:lnTo>
                      <a:pt x="50536" y="15299"/>
                    </a:lnTo>
                    <a:lnTo>
                      <a:pt x="50404" y="15008"/>
                    </a:lnTo>
                    <a:lnTo>
                      <a:pt x="50246" y="14718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r" rtl="1"/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214" name="Google Shape;1499;p70">
                <a:extLst>
                  <a:ext uri="{FF2B5EF4-FFF2-40B4-BE49-F238E27FC236}">
                    <a16:creationId xmlns:a16="http://schemas.microsoft.com/office/drawing/2014/main" id="{F87B49E0-241F-EF37-1EEB-BC222C94F507}"/>
                  </a:ext>
                </a:extLst>
              </p:cNvPr>
              <p:cNvSpPr/>
              <p:nvPr/>
            </p:nvSpPr>
            <p:spPr>
              <a:xfrm>
                <a:off x="488675" y="3875900"/>
                <a:ext cx="1073500" cy="1074150"/>
              </a:xfrm>
              <a:custGeom>
                <a:avLst/>
                <a:gdLst/>
                <a:ahLst/>
                <a:cxnLst/>
                <a:rect l="l" t="t" r="r" b="b"/>
                <a:pathLst>
                  <a:path w="42940" h="42966" extrusionOk="0">
                    <a:moveTo>
                      <a:pt x="21470" y="0"/>
                    </a:moveTo>
                    <a:lnTo>
                      <a:pt x="20362" y="53"/>
                    </a:lnTo>
                    <a:lnTo>
                      <a:pt x="19281" y="132"/>
                    </a:lnTo>
                    <a:lnTo>
                      <a:pt x="18200" y="264"/>
                    </a:lnTo>
                    <a:lnTo>
                      <a:pt x="17145" y="448"/>
                    </a:lnTo>
                    <a:lnTo>
                      <a:pt x="16116" y="686"/>
                    </a:lnTo>
                    <a:lnTo>
                      <a:pt x="15087" y="976"/>
                    </a:lnTo>
                    <a:lnTo>
                      <a:pt x="14085" y="1319"/>
                    </a:lnTo>
                    <a:lnTo>
                      <a:pt x="13109" y="1688"/>
                    </a:lnTo>
                    <a:lnTo>
                      <a:pt x="12160" y="2136"/>
                    </a:lnTo>
                    <a:lnTo>
                      <a:pt x="11236" y="2611"/>
                    </a:lnTo>
                    <a:lnTo>
                      <a:pt x="10340" y="3112"/>
                    </a:lnTo>
                    <a:lnTo>
                      <a:pt x="9469" y="3666"/>
                    </a:lnTo>
                    <a:lnTo>
                      <a:pt x="8625" y="4273"/>
                    </a:lnTo>
                    <a:lnTo>
                      <a:pt x="7808" y="4906"/>
                    </a:lnTo>
                    <a:lnTo>
                      <a:pt x="7043" y="5592"/>
                    </a:lnTo>
                    <a:lnTo>
                      <a:pt x="6304" y="6304"/>
                    </a:lnTo>
                    <a:lnTo>
                      <a:pt x="5592" y="7042"/>
                    </a:lnTo>
                    <a:lnTo>
                      <a:pt x="4906" y="7833"/>
                    </a:lnTo>
                    <a:lnTo>
                      <a:pt x="4273" y="8625"/>
                    </a:lnTo>
                    <a:lnTo>
                      <a:pt x="3667" y="9469"/>
                    </a:lnTo>
                    <a:lnTo>
                      <a:pt x="3113" y="10339"/>
                    </a:lnTo>
                    <a:lnTo>
                      <a:pt x="2612" y="11262"/>
                    </a:lnTo>
                    <a:lnTo>
                      <a:pt x="2137" y="12185"/>
                    </a:lnTo>
                    <a:lnTo>
                      <a:pt x="1689" y="13135"/>
                    </a:lnTo>
                    <a:lnTo>
                      <a:pt x="1319" y="14111"/>
                    </a:lnTo>
                    <a:lnTo>
                      <a:pt x="977" y="15087"/>
                    </a:lnTo>
                    <a:lnTo>
                      <a:pt x="686" y="16115"/>
                    </a:lnTo>
                    <a:lnTo>
                      <a:pt x="449" y="17170"/>
                    </a:lnTo>
                    <a:lnTo>
                      <a:pt x="264" y="18225"/>
                    </a:lnTo>
                    <a:lnTo>
                      <a:pt x="106" y="19280"/>
                    </a:lnTo>
                    <a:lnTo>
                      <a:pt x="27" y="20388"/>
                    </a:lnTo>
                    <a:lnTo>
                      <a:pt x="1" y="21496"/>
                    </a:lnTo>
                    <a:lnTo>
                      <a:pt x="27" y="22577"/>
                    </a:lnTo>
                    <a:lnTo>
                      <a:pt x="106" y="23685"/>
                    </a:lnTo>
                    <a:lnTo>
                      <a:pt x="264" y="24766"/>
                    </a:lnTo>
                    <a:lnTo>
                      <a:pt x="449" y="25821"/>
                    </a:lnTo>
                    <a:lnTo>
                      <a:pt x="686" y="26850"/>
                    </a:lnTo>
                    <a:lnTo>
                      <a:pt x="977" y="27879"/>
                    </a:lnTo>
                    <a:lnTo>
                      <a:pt x="1319" y="28855"/>
                    </a:lnTo>
                    <a:lnTo>
                      <a:pt x="1689" y="29830"/>
                    </a:lnTo>
                    <a:lnTo>
                      <a:pt x="2137" y="30780"/>
                    </a:lnTo>
                    <a:lnTo>
                      <a:pt x="2612" y="31729"/>
                    </a:lnTo>
                    <a:lnTo>
                      <a:pt x="3113" y="32626"/>
                    </a:lnTo>
                    <a:lnTo>
                      <a:pt x="3667" y="33497"/>
                    </a:lnTo>
                    <a:lnTo>
                      <a:pt x="4273" y="34341"/>
                    </a:lnTo>
                    <a:lnTo>
                      <a:pt x="4906" y="35132"/>
                    </a:lnTo>
                    <a:lnTo>
                      <a:pt x="5592" y="35923"/>
                    </a:lnTo>
                    <a:lnTo>
                      <a:pt x="6304" y="36662"/>
                    </a:lnTo>
                    <a:lnTo>
                      <a:pt x="7043" y="37374"/>
                    </a:lnTo>
                    <a:lnTo>
                      <a:pt x="7808" y="38059"/>
                    </a:lnTo>
                    <a:lnTo>
                      <a:pt x="8625" y="38692"/>
                    </a:lnTo>
                    <a:lnTo>
                      <a:pt x="9469" y="39299"/>
                    </a:lnTo>
                    <a:lnTo>
                      <a:pt x="10340" y="39853"/>
                    </a:lnTo>
                    <a:lnTo>
                      <a:pt x="11236" y="40354"/>
                    </a:lnTo>
                    <a:lnTo>
                      <a:pt x="12160" y="40829"/>
                    </a:lnTo>
                    <a:lnTo>
                      <a:pt x="13109" y="41277"/>
                    </a:lnTo>
                    <a:lnTo>
                      <a:pt x="14085" y="41647"/>
                    </a:lnTo>
                    <a:lnTo>
                      <a:pt x="15087" y="41989"/>
                    </a:lnTo>
                    <a:lnTo>
                      <a:pt x="16116" y="42280"/>
                    </a:lnTo>
                    <a:lnTo>
                      <a:pt x="17145" y="42517"/>
                    </a:lnTo>
                    <a:lnTo>
                      <a:pt x="18200" y="42702"/>
                    </a:lnTo>
                    <a:lnTo>
                      <a:pt x="19281" y="42833"/>
                    </a:lnTo>
                    <a:lnTo>
                      <a:pt x="20362" y="42939"/>
                    </a:lnTo>
                    <a:lnTo>
                      <a:pt x="21470" y="42965"/>
                    </a:lnTo>
                    <a:lnTo>
                      <a:pt x="22077" y="42939"/>
                    </a:lnTo>
                    <a:lnTo>
                      <a:pt x="22657" y="42913"/>
                    </a:lnTo>
                    <a:lnTo>
                      <a:pt x="23264" y="42886"/>
                    </a:lnTo>
                    <a:lnTo>
                      <a:pt x="23844" y="42833"/>
                    </a:lnTo>
                    <a:lnTo>
                      <a:pt x="24424" y="42754"/>
                    </a:lnTo>
                    <a:lnTo>
                      <a:pt x="25004" y="42675"/>
                    </a:lnTo>
                    <a:lnTo>
                      <a:pt x="26139" y="42438"/>
                    </a:lnTo>
                    <a:lnTo>
                      <a:pt x="27246" y="42174"/>
                    </a:lnTo>
                    <a:lnTo>
                      <a:pt x="28328" y="41831"/>
                    </a:lnTo>
                    <a:lnTo>
                      <a:pt x="29383" y="41462"/>
                    </a:lnTo>
                    <a:lnTo>
                      <a:pt x="30438" y="41014"/>
                    </a:lnTo>
                    <a:lnTo>
                      <a:pt x="31440" y="40512"/>
                    </a:lnTo>
                    <a:lnTo>
                      <a:pt x="32416" y="39959"/>
                    </a:lnTo>
                    <a:lnTo>
                      <a:pt x="33365" y="39378"/>
                    </a:lnTo>
                    <a:lnTo>
                      <a:pt x="34262" y="38745"/>
                    </a:lnTo>
                    <a:lnTo>
                      <a:pt x="35133" y="38059"/>
                    </a:lnTo>
                    <a:lnTo>
                      <a:pt x="35977" y="37321"/>
                    </a:lnTo>
                    <a:lnTo>
                      <a:pt x="36768" y="36556"/>
                    </a:lnTo>
                    <a:lnTo>
                      <a:pt x="37533" y="35738"/>
                    </a:lnTo>
                    <a:lnTo>
                      <a:pt x="37612" y="35659"/>
                    </a:lnTo>
                    <a:lnTo>
                      <a:pt x="37744" y="35501"/>
                    </a:lnTo>
                    <a:lnTo>
                      <a:pt x="38324" y="34815"/>
                    </a:lnTo>
                    <a:lnTo>
                      <a:pt x="38851" y="34103"/>
                    </a:lnTo>
                    <a:lnTo>
                      <a:pt x="39353" y="33365"/>
                    </a:lnTo>
                    <a:lnTo>
                      <a:pt x="39854" y="32626"/>
                    </a:lnTo>
                    <a:lnTo>
                      <a:pt x="40276" y="31861"/>
                    </a:lnTo>
                    <a:lnTo>
                      <a:pt x="40671" y="31123"/>
                    </a:lnTo>
                    <a:lnTo>
                      <a:pt x="40988" y="30463"/>
                    </a:lnTo>
                    <a:lnTo>
                      <a:pt x="41278" y="29830"/>
                    </a:lnTo>
                    <a:lnTo>
                      <a:pt x="41542" y="29145"/>
                    </a:lnTo>
                    <a:lnTo>
                      <a:pt x="41779" y="28485"/>
                    </a:lnTo>
                    <a:lnTo>
                      <a:pt x="42016" y="27800"/>
                    </a:lnTo>
                    <a:lnTo>
                      <a:pt x="42201" y="27087"/>
                    </a:lnTo>
                    <a:lnTo>
                      <a:pt x="42386" y="26402"/>
                    </a:lnTo>
                    <a:lnTo>
                      <a:pt x="42544" y="25690"/>
                    </a:lnTo>
                    <a:lnTo>
                      <a:pt x="42729" y="24661"/>
                    </a:lnTo>
                    <a:lnTo>
                      <a:pt x="42860" y="23606"/>
                    </a:lnTo>
                    <a:lnTo>
                      <a:pt x="42913" y="22551"/>
                    </a:lnTo>
                    <a:lnTo>
                      <a:pt x="42940" y="21496"/>
                    </a:lnTo>
                    <a:lnTo>
                      <a:pt x="42913" y="20388"/>
                    </a:lnTo>
                    <a:lnTo>
                      <a:pt x="42834" y="19280"/>
                    </a:lnTo>
                    <a:lnTo>
                      <a:pt x="42702" y="18225"/>
                    </a:lnTo>
                    <a:lnTo>
                      <a:pt x="42518" y="17170"/>
                    </a:lnTo>
                    <a:lnTo>
                      <a:pt x="42280" y="16115"/>
                    </a:lnTo>
                    <a:lnTo>
                      <a:pt x="41990" y="15087"/>
                    </a:lnTo>
                    <a:lnTo>
                      <a:pt x="41647" y="14111"/>
                    </a:lnTo>
                    <a:lnTo>
                      <a:pt x="41252" y="13135"/>
                    </a:lnTo>
                    <a:lnTo>
                      <a:pt x="40830" y="12185"/>
                    </a:lnTo>
                    <a:lnTo>
                      <a:pt x="40355" y="11262"/>
                    </a:lnTo>
                    <a:lnTo>
                      <a:pt x="39854" y="10339"/>
                    </a:lnTo>
                    <a:lnTo>
                      <a:pt x="39273" y="9469"/>
                    </a:lnTo>
                    <a:lnTo>
                      <a:pt x="38693" y="8625"/>
                    </a:lnTo>
                    <a:lnTo>
                      <a:pt x="38060" y="7833"/>
                    </a:lnTo>
                    <a:lnTo>
                      <a:pt x="37374" y="7042"/>
                    </a:lnTo>
                    <a:lnTo>
                      <a:pt x="36662" y="6304"/>
                    </a:lnTo>
                    <a:lnTo>
                      <a:pt x="35924" y="5592"/>
                    </a:lnTo>
                    <a:lnTo>
                      <a:pt x="35133" y="4906"/>
                    </a:lnTo>
                    <a:lnTo>
                      <a:pt x="34315" y="4273"/>
                    </a:lnTo>
                    <a:lnTo>
                      <a:pt x="33497" y="3666"/>
                    </a:lnTo>
                    <a:lnTo>
                      <a:pt x="32600" y="3112"/>
                    </a:lnTo>
                    <a:lnTo>
                      <a:pt x="31704" y="2611"/>
                    </a:lnTo>
                    <a:lnTo>
                      <a:pt x="30781" y="2136"/>
                    </a:lnTo>
                    <a:lnTo>
                      <a:pt x="29831" y="1688"/>
                    </a:lnTo>
                    <a:lnTo>
                      <a:pt x="28855" y="1319"/>
                    </a:lnTo>
                    <a:lnTo>
                      <a:pt x="27853" y="976"/>
                    </a:lnTo>
                    <a:lnTo>
                      <a:pt x="26851" y="686"/>
                    </a:lnTo>
                    <a:lnTo>
                      <a:pt x="25796" y="448"/>
                    </a:lnTo>
                    <a:lnTo>
                      <a:pt x="24741" y="264"/>
                    </a:lnTo>
                    <a:lnTo>
                      <a:pt x="23686" y="132"/>
                    </a:lnTo>
                    <a:lnTo>
                      <a:pt x="22578" y="53"/>
                    </a:lnTo>
                    <a:lnTo>
                      <a:pt x="21470" y="0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r" rtl="1"/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215" name="Google Shape;1500;p70">
                <a:extLst>
                  <a:ext uri="{FF2B5EF4-FFF2-40B4-BE49-F238E27FC236}">
                    <a16:creationId xmlns:a16="http://schemas.microsoft.com/office/drawing/2014/main" id="{2D9F9893-969E-306D-128C-FFAE7957B4A9}"/>
                  </a:ext>
                </a:extLst>
              </p:cNvPr>
              <p:cNvSpPr/>
              <p:nvPr/>
            </p:nvSpPr>
            <p:spPr>
              <a:xfrm>
                <a:off x="488675" y="3875900"/>
                <a:ext cx="1073500" cy="1074150"/>
              </a:xfrm>
              <a:custGeom>
                <a:avLst/>
                <a:gdLst/>
                <a:ahLst/>
                <a:cxnLst/>
                <a:rect l="l" t="t" r="r" b="b"/>
                <a:pathLst>
                  <a:path w="42940" h="42966" fill="none" extrusionOk="0">
                    <a:moveTo>
                      <a:pt x="42940" y="21496"/>
                    </a:moveTo>
                    <a:lnTo>
                      <a:pt x="42940" y="21496"/>
                    </a:lnTo>
                    <a:lnTo>
                      <a:pt x="42913" y="22551"/>
                    </a:lnTo>
                    <a:lnTo>
                      <a:pt x="42860" y="23606"/>
                    </a:lnTo>
                    <a:lnTo>
                      <a:pt x="42729" y="24661"/>
                    </a:lnTo>
                    <a:lnTo>
                      <a:pt x="42544" y="25690"/>
                    </a:lnTo>
                    <a:lnTo>
                      <a:pt x="42544" y="25690"/>
                    </a:lnTo>
                    <a:lnTo>
                      <a:pt x="42386" y="26402"/>
                    </a:lnTo>
                    <a:lnTo>
                      <a:pt x="42201" y="27087"/>
                    </a:lnTo>
                    <a:lnTo>
                      <a:pt x="42016" y="27800"/>
                    </a:lnTo>
                    <a:lnTo>
                      <a:pt x="41779" y="28485"/>
                    </a:lnTo>
                    <a:lnTo>
                      <a:pt x="41542" y="29145"/>
                    </a:lnTo>
                    <a:lnTo>
                      <a:pt x="41278" y="29830"/>
                    </a:lnTo>
                    <a:lnTo>
                      <a:pt x="40988" y="30463"/>
                    </a:lnTo>
                    <a:lnTo>
                      <a:pt x="40671" y="31123"/>
                    </a:lnTo>
                    <a:lnTo>
                      <a:pt x="40671" y="31123"/>
                    </a:lnTo>
                    <a:lnTo>
                      <a:pt x="40276" y="31861"/>
                    </a:lnTo>
                    <a:lnTo>
                      <a:pt x="39854" y="32626"/>
                    </a:lnTo>
                    <a:lnTo>
                      <a:pt x="39854" y="32626"/>
                    </a:lnTo>
                    <a:lnTo>
                      <a:pt x="39353" y="33365"/>
                    </a:lnTo>
                    <a:lnTo>
                      <a:pt x="38851" y="34103"/>
                    </a:lnTo>
                    <a:lnTo>
                      <a:pt x="38324" y="34815"/>
                    </a:lnTo>
                    <a:lnTo>
                      <a:pt x="37744" y="35501"/>
                    </a:lnTo>
                    <a:lnTo>
                      <a:pt x="37744" y="35501"/>
                    </a:lnTo>
                    <a:lnTo>
                      <a:pt x="37612" y="35659"/>
                    </a:lnTo>
                    <a:lnTo>
                      <a:pt x="37612" y="35659"/>
                    </a:lnTo>
                    <a:lnTo>
                      <a:pt x="37533" y="35738"/>
                    </a:lnTo>
                    <a:lnTo>
                      <a:pt x="37533" y="35738"/>
                    </a:lnTo>
                    <a:lnTo>
                      <a:pt x="36768" y="36556"/>
                    </a:lnTo>
                    <a:lnTo>
                      <a:pt x="35977" y="37321"/>
                    </a:lnTo>
                    <a:lnTo>
                      <a:pt x="35133" y="38059"/>
                    </a:lnTo>
                    <a:lnTo>
                      <a:pt x="34262" y="38745"/>
                    </a:lnTo>
                    <a:lnTo>
                      <a:pt x="33365" y="39378"/>
                    </a:lnTo>
                    <a:lnTo>
                      <a:pt x="32416" y="39959"/>
                    </a:lnTo>
                    <a:lnTo>
                      <a:pt x="31440" y="40512"/>
                    </a:lnTo>
                    <a:lnTo>
                      <a:pt x="30438" y="41014"/>
                    </a:lnTo>
                    <a:lnTo>
                      <a:pt x="29383" y="41462"/>
                    </a:lnTo>
                    <a:lnTo>
                      <a:pt x="28328" y="41831"/>
                    </a:lnTo>
                    <a:lnTo>
                      <a:pt x="27246" y="42174"/>
                    </a:lnTo>
                    <a:lnTo>
                      <a:pt x="26139" y="42438"/>
                    </a:lnTo>
                    <a:lnTo>
                      <a:pt x="25004" y="42675"/>
                    </a:lnTo>
                    <a:lnTo>
                      <a:pt x="24424" y="42754"/>
                    </a:lnTo>
                    <a:lnTo>
                      <a:pt x="23844" y="42833"/>
                    </a:lnTo>
                    <a:lnTo>
                      <a:pt x="23264" y="42886"/>
                    </a:lnTo>
                    <a:lnTo>
                      <a:pt x="22657" y="42913"/>
                    </a:lnTo>
                    <a:lnTo>
                      <a:pt x="22077" y="42939"/>
                    </a:lnTo>
                    <a:lnTo>
                      <a:pt x="21470" y="42965"/>
                    </a:lnTo>
                    <a:lnTo>
                      <a:pt x="21470" y="42965"/>
                    </a:lnTo>
                    <a:lnTo>
                      <a:pt x="20362" y="42939"/>
                    </a:lnTo>
                    <a:lnTo>
                      <a:pt x="19281" y="42833"/>
                    </a:lnTo>
                    <a:lnTo>
                      <a:pt x="18200" y="42702"/>
                    </a:lnTo>
                    <a:lnTo>
                      <a:pt x="17145" y="42517"/>
                    </a:lnTo>
                    <a:lnTo>
                      <a:pt x="16116" y="42280"/>
                    </a:lnTo>
                    <a:lnTo>
                      <a:pt x="15087" y="41989"/>
                    </a:lnTo>
                    <a:lnTo>
                      <a:pt x="14085" y="41647"/>
                    </a:lnTo>
                    <a:lnTo>
                      <a:pt x="13109" y="41277"/>
                    </a:lnTo>
                    <a:lnTo>
                      <a:pt x="12160" y="40829"/>
                    </a:lnTo>
                    <a:lnTo>
                      <a:pt x="11236" y="40354"/>
                    </a:lnTo>
                    <a:lnTo>
                      <a:pt x="10340" y="39853"/>
                    </a:lnTo>
                    <a:lnTo>
                      <a:pt x="9469" y="39299"/>
                    </a:lnTo>
                    <a:lnTo>
                      <a:pt x="8625" y="38692"/>
                    </a:lnTo>
                    <a:lnTo>
                      <a:pt x="7808" y="38059"/>
                    </a:lnTo>
                    <a:lnTo>
                      <a:pt x="7043" y="37374"/>
                    </a:lnTo>
                    <a:lnTo>
                      <a:pt x="6304" y="36662"/>
                    </a:lnTo>
                    <a:lnTo>
                      <a:pt x="5592" y="35923"/>
                    </a:lnTo>
                    <a:lnTo>
                      <a:pt x="4906" y="35132"/>
                    </a:lnTo>
                    <a:lnTo>
                      <a:pt x="4273" y="34341"/>
                    </a:lnTo>
                    <a:lnTo>
                      <a:pt x="3667" y="33497"/>
                    </a:lnTo>
                    <a:lnTo>
                      <a:pt x="3113" y="32626"/>
                    </a:lnTo>
                    <a:lnTo>
                      <a:pt x="2612" y="31729"/>
                    </a:lnTo>
                    <a:lnTo>
                      <a:pt x="2137" y="30780"/>
                    </a:lnTo>
                    <a:lnTo>
                      <a:pt x="1689" y="29830"/>
                    </a:lnTo>
                    <a:lnTo>
                      <a:pt x="1319" y="28855"/>
                    </a:lnTo>
                    <a:lnTo>
                      <a:pt x="977" y="27879"/>
                    </a:lnTo>
                    <a:lnTo>
                      <a:pt x="686" y="26850"/>
                    </a:lnTo>
                    <a:lnTo>
                      <a:pt x="449" y="25821"/>
                    </a:lnTo>
                    <a:lnTo>
                      <a:pt x="264" y="24766"/>
                    </a:lnTo>
                    <a:lnTo>
                      <a:pt x="106" y="23685"/>
                    </a:lnTo>
                    <a:lnTo>
                      <a:pt x="27" y="22577"/>
                    </a:lnTo>
                    <a:lnTo>
                      <a:pt x="1" y="21496"/>
                    </a:lnTo>
                    <a:lnTo>
                      <a:pt x="1" y="21496"/>
                    </a:lnTo>
                    <a:lnTo>
                      <a:pt x="27" y="20388"/>
                    </a:lnTo>
                    <a:lnTo>
                      <a:pt x="106" y="19280"/>
                    </a:lnTo>
                    <a:lnTo>
                      <a:pt x="264" y="18225"/>
                    </a:lnTo>
                    <a:lnTo>
                      <a:pt x="449" y="17170"/>
                    </a:lnTo>
                    <a:lnTo>
                      <a:pt x="686" y="16115"/>
                    </a:lnTo>
                    <a:lnTo>
                      <a:pt x="977" y="15087"/>
                    </a:lnTo>
                    <a:lnTo>
                      <a:pt x="1319" y="14111"/>
                    </a:lnTo>
                    <a:lnTo>
                      <a:pt x="1689" y="13135"/>
                    </a:lnTo>
                    <a:lnTo>
                      <a:pt x="2137" y="12185"/>
                    </a:lnTo>
                    <a:lnTo>
                      <a:pt x="2612" y="11262"/>
                    </a:lnTo>
                    <a:lnTo>
                      <a:pt x="3113" y="10339"/>
                    </a:lnTo>
                    <a:lnTo>
                      <a:pt x="3667" y="9469"/>
                    </a:lnTo>
                    <a:lnTo>
                      <a:pt x="4273" y="8625"/>
                    </a:lnTo>
                    <a:lnTo>
                      <a:pt x="4906" y="7833"/>
                    </a:lnTo>
                    <a:lnTo>
                      <a:pt x="5592" y="7042"/>
                    </a:lnTo>
                    <a:lnTo>
                      <a:pt x="6304" y="6304"/>
                    </a:lnTo>
                    <a:lnTo>
                      <a:pt x="7043" y="5592"/>
                    </a:lnTo>
                    <a:lnTo>
                      <a:pt x="7808" y="4906"/>
                    </a:lnTo>
                    <a:lnTo>
                      <a:pt x="8625" y="4273"/>
                    </a:lnTo>
                    <a:lnTo>
                      <a:pt x="9469" y="3666"/>
                    </a:lnTo>
                    <a:lnTo>
                      <a:pt x="10340" y="3112"/>
                    </a:lnTo>
                    <a:lnTo>
                      <a:pt x="11236" y="2611"/>
                    </a:lnTo>
                    <a:lnTo>
                      <a:pt x="12160" y="2136"/>
                    </a:lnTo>
                    <a:lnTo>
                      <a:pt x="13109" y="1688"/>
                    </a:lnTo>
                    <a:lnTo>
                      <a:pt x="14085" y="1319"/>
                    </a:lnTo>
                    <a:lnTo>
                      <a:pt x="15087" y="976"/>
                    </a:lnTo>
                    <a:lnTo>
                      <a:pt x="16116" y="686"/>
                    </a:lnTo>
                    <a:lnTo>
                      <a:pt x="17145" y="448"/>
                    </a:lnTo>
                    <a:lnTo>
                      <a:pt x="18200" y="264"/>
                    </a:lnTo>
                    <a:lnTo>
                      <a:pt x="19281" y="132"/>
                    </a:lnTo>
                    <a:lnTo>
                      <a:pt x="20362" y="53"/>
                    </a:lnTo>
                    <a:lnTo>
                      <a:pt x="21470" y="0"/>
                    </a:lnTo>
                    <a:lnTo>
                      <a:pt x="21470" y="0"/>
                    </a:lnTo>
                    <a:lnTo>
                      <a:pt x="22578" y="53"/>
                    </a:lnTo>
                    <a:lnTo>
                      <a:pt x="23686" y="132"/>
                    </a:lnTo>
                    <a:lnTo>
                      <a:pt x="24741" y="264"/>
                    </a:lnTo>
                    <a:lnTo>
                      <a:pt x="25796" y="448"/>
                    </a:lnTo>
                    <a:lnTo>
                      <a:pt x="26851" y="686"/>
                    </a:lnTo>
                    <a:lnTo>
                      <a:pt x="27853" y="976"/>
                    </a:lnTo>
                    <a:lnTo>
                      <a:pt x="28855" y="1319"/>
                    </a:lnTo>
                    <a:lnTo>
                      <a:pt x="29831" y="1688"/>
                    </a:lnTo>
                    <a:lnTo>
                      <a:pt x="30781" y="2136"/>
                    </a:lnTo>
                    <a:lnTo>
                      <a:pt x="31704" y="2611"/>
                    </a:lnTo>
                    <a:lnTo>
                      <a:pt x="32600" y="3112"/>
                    </a:lnTo>
                    <a:lnTo>
                      <a:pt x="33497" y="3666"/>
                    </a:lnTo>
                    <a:lnTo>
                      <a:pt x="34315" y="4273"/>
                    </a:lnTo>
                    <a:lnTo>
                      <a:pt x="35133" y="4906"/>
                    </a:lnTo>
                    <a:lnTo>
                      <a:pt x="35924" y="5592"/>
                    </a:lnTo>
                    <a:lnTo>
                      <a:pt x="36662" y="6304"/>
                    </a:lnTo>
                    <a:lnTo>
                      <a:pt x="37374" y="7042"/>
                    </a:lnTo>
                    <a:lnTo>
                      <a:pt x="38060" y="7833"/>
                    </a:lnTo>
                    <a:lnTo>
                      <a:pt x="38693" y="8625"/>
                    </a:lnTo>
                    <a:lnTo>
                      <a:pt x="39273" y="9469"/>
                    </a:lnTo>
                    <a:lnTo>
                      <a:pt x="39854" y="10339"/>
                    </a:lnTo>
                    <a:lnTo>
                      <a:pt x="40355" y="11262"/>
                    </a:lnTo>
                    <a:lnTo>
                      <a:pt x="40830" y="12185"/>
                    </a:lnTo>
                    <a:lnTo>
                      <a:pt x="41252" y="13135"/>
                    </a:lnTo>
                    <a:lnTo>
                      <a:pt x="41647" y="14111"/>
                    </a:lnTo>
                    <a:lnTo>
                      <a:pt x="41990" y="15087"/>
                    </a:lnTo>
                    <a:lnTo>
                      <a:pt x="42280" y="16115"/>
                    </a:lnTo>
                    <a:lnTo>
                      <a:pt x="42518" y="17170"/>
                    </a:lnTo>
                    <a:lnTo>
                      <a:pt x="42702" y="18225"/>
                    </a:lnTo>
                    <a:lnTo>
                      <a:pt x="42834" y="19280"/>
                    </a:lnTo>
                    <a:lnTo>
                      <a:pt x="42913" y="20388"/>
                    </a:lnTo>
                    <a:lnTo>
                      <a:pt x="42940" y="21496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r" rtl="1"/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216" name="Google Shape;1501;p70">
                <a:extLst>
                  <a:ext uri="{FF2B5EF4-FFF2-40B4-BE49-F238E27FC236}">
                    <a16:creationId xmlns:a16="http://schemas.microsoft.com/office/drawing/2014/main" id="{13D96081-A01E-A759-543E-EB937BB08E17}"/>
                  </a:ext>
                </a:extLst>
              </p:cNvPr>
              <p:cNvSpPr/>
              <p:nvPr/>
            </p:nvSpPr>
            <p:spPr>
              <a:xfrm>
                <a:off x="643625" y="3893700"/>
                <a:ext cx="720750" cy="642925"/>
              </a:xfrm>
              <a:custGeom>
                <a:avLst/>
                <a:gdLst/>
                <a:ahLst/>
                <a:cxnLst/>
                <a:rect l="l" t="t" r="r" b="b"/>
                <a:pathLst>
                  <a:path w="28830" h="25717" extrusionOk="0">
                    <a:moveTo>
                      <a:pt x="22868" y="0"/>
                    </a:moveTo>
                    <a:lnTo>
                      <a:pt x="22314" y="79"/>
                    </a:lnTo>
                    <a:lnTo>
                      <a:pt x="21787" y="185"/>
                    </a:lnTo>
                    <a:lnTo>
                      <a:pt x="21259" y="317"/>
                    </a:lnTo>
                    <a:lnTo>
                      <a:pt x="20732" y="501"/>
                    </a:lnTo>
                    <a:lnTo>
                      <a:pt x="20231" y="739"/>
                    </a:lnTo>
                    <a:lnTo>
                      <a:pt x="19730" y="976"/>
                    </a:lnTo>
                    <a:lnTo>
                      <a:pt x="19255" y="1240"/>
                    </a:lnTo>
                    <a:lnTo>
                      <a:pt x="18780" y="1530"/>
                    </a:lnTo>
                    <a:lnTo>
                      <a:pt x="18332" y="1846"/>
                    </a:lnTo>
                    <a:lnTo>
                      <a:pt x="17910" y="2163"/>
                    </a:lnTo>
                    <a:lnTo>
                      <a:pt x="17514" y="2506"/>
                    </a:lnTo>
                    <a:lnTo>
                      <a:pt x="16749" y="3165"/>
                    </a:lnTo>
                    <a:lnTo>
                      <a:pt x="16090" y="3798"/>
                    </a:lnTo>
                    <a:lnTo>
                      <a:pt x="15536" y="4405"/>
                    </a:lnTo>
                    <a:lnTo>
                      <a:pt x="15061" y="4932"/>
                    </a:lnTo>
                    <a:lnTo>
                      <a:pt x="14745" y="5354"/>
                    </a:lnTo>
                    <a:lnTo>
                      <a:pt x="14454" y="5724"/>
                    </a:lnTo>
                    <a:lnTo>
                      <a:pt x="14402" y="5803"/>
                    </a:lnTo>
                    <a:lnTo>
                      <a:pt x="14085" y="5460"/>
                    </a:lnTo>
                    <a:lnTo>
                      <a:pt x="13716" y="5091"/>
                    </a:lnTo>
                    <a:lnTo>
                      <a:pt x="13188" y="4616"/>
                    </a:lnTo>
                    <a:lnTo>
                      <a:pt x="12555" y="4088"/>
                    </a:lnTo>
                    <a:lnTo>
                      <a:pt x="11817" y="3508"/>
                    </a:lnTo>
                    <a:lnTo>
                      <a:pt x="10999" y="2954"/>
                    </a:lnTo>
                    <a:lnTo>
                      <a:pt x="10551" y="2664"/>
                    </a:lnTo>
                    <a:lnTo>
                      <a:pt x="10076" y="2400"/>
                    </a:lnTo>
                    <a:lnTo>
                      <a:pt x="9601" y="2163"/>
                    </a:lnTo>
                    <a:lnTo>
                      <a:pt x="9100" y="1926"/>
                    </a:lnTo>
                    <a:lnTo>
                      <a:pt x="8599" y="1715"/>
                    </a:lnTo>
                    <a:lnTo>
                      <a:pt x="8072" y="1530"/>
                    </a:lnTo>
                    <a:lnTo>
                      <a:pt x="7544" y="1372"/>
                    </a:lnTo>
                    <a:lnTo>
                      <a:pt x="7017" y="1240"/>
                    </a:lnTo>
                    <a:lnTo>
                      <a:pt x="6463" y="1161"/>
                    </a:lnTo>
                    <a:lnTo>
                      <a:pt x="5909" y="1108"/>
                    </a:lnTo>
                    <a:lnTo>
                      <a:pt x="5355" y="1108"/>
                    </a:lnTo>
                    <a:lnTo>
                      <a:pt x="4801" y="1161"/>
                    </a:lnTo>
                    <a:lnTo>
                      <a:pt x="4247" y="1266"/>
                    </a:lnTo>
                    <a:lnTo>
                      <a:pt x="3693" y="1424"/>
                    </a:lnTo>
                    <a:lnTo>
                      <a:pt x="3139" y="1635"/>
                    </a:lnTo>
                    <a:lnTo>
                      <a:pt x="2586" y="1926"/>
                    </a:lnTo>
                    <a:lnTo>
                      <a:pt x="2032" y="2295"/>
                    </a:lnTo>
                    <a:lnTo>
                      <a:pt x="1768" y="2479"/>
                    </a:lnTo>
                    <a:lnTo>
                      <a:pt x="1504" y="2717"/>
                    </a:lnTo>
                    <a:lnTo>
                      <a:pt x="1188" y="3007"/>
                    </a:lnTo>
                    <a:lnTo>
                      <a:pt x="924" y="3297"/>
                    </a:lnTo>
                    <a:lnTo>
                      <a:pt x="687" y="3614"/>
                    </a:lnTo>
                    <a:lnTo>
                      <a:pt x="502" y="3930"/>
                    </a:lnTo>
                    <a:lnTo>
                      <a:pt x="344" y="4273"/>
                    </a:lnTo>
                    <a:lnTo>
                      <a:pt x="212" y="4616"/>
                    </a:lnTo>
                    <a:lnTo>
                      <a:pt x="106" y="4959"/>
                    </a:lnTo>
                    <a:lnTo>
                      <a:pt x="27" y="5328"/>
                    </a:lnTo>
                    <a:lnTo>
                      <a:pt x="1" y="5724"/>
                    </a:lnTo>
                    <a:lnTo>
                      <a:pt x="1" y="6093"/>
                    </a:lnTo>
                    <a:lnTo>
                      <a:pt x="1" y="6488"/>
                    </a:lnTo>
                    <a:lnTo>
                      <a:pt x="54" y="6884"/>
                    </a:lnTo>
                    <a:lnTo>
                      <a:pt x="133" y="7306"/>
                    </a:lnTo>
                    <a:lnTo>
                      <a:pt x="238" y="7728"/>
                    </a:lnTo>
                    <a:lnTo>
                      <a:pt x="344" y="8150"/>
                    </a:lnTo>
                    <a:lnTo>
                      <a:pt x="502" y="8572"/>
                    </a:lnTo>
                    <a:lnTo>
                      <a:pt x="660" y="8994"/>
                    </a:lnTo>
                    <a:lnTo>
                      <a:pt x="845" y="9443"/>
                    </a:lnTo>
                    <a:lnTo>
                      <a:pt x="1056" y="9891"/>
                    </a:lnTo>
                    <a:lnTo>
                      <a:pt x="1293" y="10339"/>
                    </a:lnTo>
                    <a:lnTo>
                      <a:pt x="1794" y="11236"/>
                    </a:lnTo>
                    <a:lnTo>
                      <a:pt x="2375" y="12133"/>
                    </a:lnTo>
                    <a:lnTo>
                      <a:pt x="3008" y="13056"/>
                    </a:lnTo>
                    <a:lnTo>
                      <a:pt x="3693" y="13979"/>
                    </a:lnTo>
                    <a:lnTo>
                      <a:pt x="4405" y="14876"/>
                    </a:lnTo>
                    <a:lnTo>
                      <a:pt x="5170" y="15773"/>
                    </a:lnTo>
                    <a:lnTo>
                      <a:pt x="5408" y="16063"/>
                    </a:lnTo>
                    <a:lnTo>
                      <a:pt x="6278" y="17039"/>
                    </a:lnTo>
                    <a:lnTo>
                      <a:pt x="7175" y="17962"/>
                    </a:lnTo>
                    <a:lnTo>
                      <a:pt x="8045" y="18885"/>
                    </a:lnTo>
                    <a:lnTo>
                      <a:pt x="8942" y="19755"/>
                    </a:lnTo>
                    <a:lnTo>
                      <a:pt x="9812" y="20599"/>
                    </a:lnTo>
                    <a:lnTo>
                      <a:pt x="10656" y="21390"/>
                    </a:lnTo>
                    <a:lnTo>
                      <a:pt x="12265" y="22841"/>
                    </a:lnTo>
                    <a:lnTo>
                      <a:pt x="13637" y="24028"/>
                    </a:lnTo>
                    <a:lnTo>
                      <a:pt x="14718" y="24951"/>
                    </a:lnTo>
                    <a:lnTo>
                      <a:pt x="15694" y="25716"/>
                    </a:lnTo>
                    <a:lnTo>
                      <a:pt x="15668" y="25611"/>
                    </a:lnTo>
                    <a:lnTo>
                      <a:pt x="16169" y="25109"/>
                    </a:lnTo>
                    <a:lnTo>
                      <a:pt x="17198" y="24028"/>
                    </a:lnTo>
                    <a:lnTo>
                      <a:pt x="18595" y="22498"/>
                    </a:lnTo>
                    <a:lnTo>
                      <a:pt x="19413" y="21575"/>
                    </a:lnTo>
                    <a:lnTo>
                      <a:pt x="20283" y="20573"/>
                    </a:lnTo>
                    <a:lnTo>
                      <a:pt x="21180" y="19491"/>
                    </a:lnTo>
                    <a:lnTo>
                      <a:pt x="22077" y="18357"/>
                    </a:lnTo>
                    <a:lnTo>
                      <a:pt x="23000" y="17170"/>
                    </a:lnTo>
                    <a:lnTo>
                      <a:pt x="23897" y="15931"/>
                    </a:lnTo>
                    <a:lnTo>
                      <a:pt x="24767" y="14691"/>
                    </a:lnTo>
                    <a:lnTo>
                      <a:pt x="25585" y="13399"/>
                    </a:lnTo>
                    <a:lnTo>
                      <a:pt x="26376" y="12133"/>
                    </a:lnTo>
                    <a:lnTo>
                      <a:pt x="26719" y="11500"/>
                    </a:lnTo>
                    <a:lnTo>
                      <a:pt x="27062" y="10867"/>
                    </a:lnTo>
                    <a:lnTo>
                      <a:pt x="27326" y="10287"/>
                    </a:lnTo>
                    <a:lnTo>
                      <a:pt x="27669" y="9574"/>
                    </a:lnTo>
                    <a:lnTo>
                      <a:pt x="27959" y="8889"/>
                    </a:lnTo>
                    <a:lnTo>
                      <a:pt x="28222" y="8203"/>
                    </a:lnTo>
                    <a:lnTo>
                      <a:pt x="28433" y="7517"/>
                    </a:lnTo>
                    <a:lnTo>
                      <a:pt x="28592" y="6858"/>
                    </a:lnTo>
                    <a:lnTo>
                      <a:pt x="28724" y="6225"/>
                    </a:lnTo>
                    <a:lnTo>
                      <a:pt x="28803" y="5592"/>
                    </a:lnTo>
                    <a:lnTo>
                      <a:pt x="28829" y="4985"/>
                    </a:lnTo>
                    <a:lnTo>
                      <a:pt x="28803" y="4405"/>
                    </a:lnTo>
                    <a:lnTo>
                      <a:pt x="28724" y="3851"/>
                    </a:lnTo>
                    <a:lnTo>
                      <a:pt x="28671" y="3587"/>
                    </a:lnTo>
                    <a:lnTo>
                      <a:pt x="28592" y="3323"/>
                    </a:lnTo>
                    <a:lnTo>
                      <a:pt x="28486" y="3060"/>
                    </a:lnTo>
                    <a:lnTo>
                      <a:pt x="28381" y="2822"/>
                    </a:lnTo>
                    <a:lnTo>
                      <a:pt x="28275" y="2585"/>
                    </a:lnTo>
                    <a:lnTo>
                      <a:pt x="28117" y="2348"/>
                    </a:lnTo>
                    <a:lnTo>
                      <a:pt x="27959" y="2110"/>
                    </a:lnTo>
                    <a:lnTo>
                      <a:pt x="27774" y="1899"/>
                    </a:lnTo>
                    <a:lnTo>
                      <a:pt x="27589" y="1688"/>
                    </a:lnTo>
                    <a:lnTo>
                      <a:pt x="27378" y="1504"/>
                    </a:lnTo>
                    <a:lnTo>
                      <a:pt x="27141" y="1319"/>
                    </a:lnTo>
                    <a:lnTo>
                      <a:pt x="26904" y="1134"/>
                    </a:lnTo>
                    <a:lnTo>
                      <a:pt x="26613" y="950"/>
                    </a:lnTo>
                    <a:lnTo>
                      <a:pt x="26323" y="765"/>
                    </a:lnTo>
                    <a:lnTo>
                      <a:pt x="25717" y="475"/>
                    </a:lnTo>
                    <a:lnTo>
                      <a:pt x="25136" y="264"/>
                    </a:lnTo>
                    <a:lnTo>
                      <a:pt x="24583" y="106"/>
                    </a:lnTo>
                    <a:lnTo>
                      <a:pt x="24002" y="27"/>
                    </a:lnTo>
                    <a:lnTo>
                      <a:pt x="23422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r" rtl="1"/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217" name="Google Shape;1502;p70">
                <a:extLst>
                  <a:ext uri="{FF2B5EF4-FFF2-40B4-BE49-F238E27FC236}">
                    <a16:creationId xmlns:a16="http://schemas.microsoft.com/office/drawing/2014/main" id="{3680135C-7574-754B-1993-82E8E3FC3383}"/>
                  </a:ext>
                </a:extLst>
              </p:cNvPr>
              <p:cNvSpPr/>
              <p:nvPr/>
            </p:nvSpPr>
            <p:spPr>
              <a:xfrm>
                <a:off x="772875" y="4009075"/>
                <a:ext cx="554550" cy="335000"/>
              </a:xfrm>
              <a:custGeom>
                <a:avLst/>
                <a:gdLst/>
                <a:ahLst/>
                <a:cxnLst/>
                <a:rect l="l" t="t" r="r" b="b"/>
                <a:pathLst>
                  <a:path w="22182" h="13400" extrusionOk="0">
                    <a:moveTo>
                      <a:pt x="21127" y="1"/>
                    </a:moveTo>
                    <a:lnTo>
                      <a:pt x="21074" y="27"/>
                    </a:lnTo>
                    <a:lnTo>
                      <a:pt x="21021" y="80"/>
                    </a:lnTo>
                    <a:lnTo>
                      <a:pt x="20995" y="133"/>
                    </a:lnTo>
                    <a:lnTo>
                      <a:pt x="18147" y="9443"/>
                    </a:lnTo>
                    <a:lnTo>
                      <a:pt x="13557" y="9338"/>
                    </a:lnTo>
                    <a:lnTo>
                      <a:pt x="13505" y="9338"/>
                    </a:lnTo>
                    <a:lnTo>
                      <a:pt x="13452" y="9364"/>
                    </a:lnTo>
                    <a:lnTo>
                      <a:pt x="13425" y="9417"/>
                    </a:lnTo>
                    <a:lnTo>
                      <a:pt x="13399" y="9470"/>
                    </a:lnTo>
                    <a:lnTo>
                      <a:pt x="12581" y="12397"/>
                    </a:lnTo>
                    <a:lnTo>
                      <a:pt x="10761" y="8230"/>
                    </a:lnTo>
                    <a:lnTo>
                      <a:pt x="10682" y="8151"/>
                    </a:lnTo>
                    <a:lnTo>
                      <a:pt x="10630" y="8124"/>
                    </a:lnTo>
                    <a:lnTo>
                      <a:pt x="10524" y="8124"/>
                    </a:lnTo>
                    <a:lnTo>
                      <a:pt x="10498" y="8151"/>
                    </a:lnTo>
                    <a:lnTo>
                      <a:pt x="10419" y="8256"/>
                    </a:lnTo>
                    <a:lnTo>
                      <a:pt x="9047" y="12661"/>
                    </a:lnTo>
                    <a:lnTo>
                      <a:pt x="5038" y="1003"/>
                    </a:lnTo>
                    <a:lnTo>
                      <a:pt x="4985" y="898"/>
                    </a:lnTo>
                    <a:lnTo>
                      <a:pt x="4880" y="871"/>
                    </a:lnTo>
                    <a:lnTo>
                      <a:pt x="4801" y="898"/>
                    </a:lnTo>
                    <a:lnTo>
                      <a:pt x="4748" y="924"/>
                    </a:lnTo>
                    <a:lnTo>
                      <a:pt x="4722" y="977"/>
                    </a:lnTo>
                    <a:lnTo>
                      <a:pt x="0" y="11158"/>
                    </a:lnTo>
                    <a:lnTo>
                      <a:pt x="238" y="11448"/>
                    </a:lnTo>
                    <a:lnTo>
                      <a:pt x="4853" y="1531"/>
                    </a:lnTo>
                    <a:lnTo>
                      <a:pt x="8889" y="13268"/>
                    </a:lnTo>
                    <a:lnTo>
                      <a:pt x="8915" y="13320"/>
                    </a:lnTo>
                    <a:lnTo>
                      <a:pt x="8942" y="13373"/>
                    </a:lnTo>
                    <a:lnTo>
                      <a:pt x="8994" y="13399"/>
                    </a:lnTo>
                    <a:lnTo>
                      <a:pt x="9100" y="13399"/>
                    </a:lnTo>
                    <a:lnTo>
                      <a:pt x="9153" y="13373"/>
                    </a:lnTo>
                    <a:lnTo>
                      <a:pt x="9205" y="13320"/>
                    </a:lnTo>
                    <a:lnTo>
                      <a:pt x="9205" y="13268"/>
                    </a:lnTo>
                    <a:lnTo>
                      <a:pt x="10630" y="8810"/>
                    </a:lnTo>
                    <a:lnTo>
                      <a:pt x="12476" y="13004"/>
                    </a:lnTo>
                    <a:lnTo>
                      <a:pt x="12502" y="13057"/>
                    </a:lnTo>
                    <a:lnTo>
                      <a:pt x="12529" y="13083"/>
                    </a:lnTo>
                    <a:lnTo>
                      <a:pt x="12581" y="13109"/>
                    </a:lnTo>
                    <a:lnTo>
                      <a:pt x="12661" y="13109"/>
                    </a:lnTo>
                    <a:lnTo>
                      <a:pt x="12740" y="13057"/>
                    </a:lnTo>
                    <a:lnTo>
                      <a:pt x="12792" y="13030"/>
                    </a:lnTo>
                    <a:lnTo>
                      <a:pt x="12819" y="12977"/>
                    </a:lnTo>
                    <a:lnTo>
                      <a:pt x="13689" y="9681"/>
                    </a:lnTo>
                    <a:lnTo>
                      <a:pt x="18278" y="9812"/>
                    </a:lnTo>
                    <a:lnTo>
                      <a:pt x="18384" y="9760"/>
                    </a:lnTo>
                    <a:lnTo>
                      <a:pt x="18410" y="9733"/>
                    </a:lnTo>
                    <a:lnTo>
                      <a:pt x="18437" y="9681"/>
                    </a:lnTo>
                    <a:lnTo>
                      <a:pt x="21101" y="977"/>
                    </a:lnTo>
                    <a:lnTo>
                      <a:pt x="21892" y="6252"/>
                    </a:lnTo>
                    <a:lnTo>
                      <a:pt x="21918" y="6384"/>
                    </a:lnTo>
                    <a:lnTo>
                      <a:pt x="22182" y="5856"/>
                    </a:lnTo>
                    <a:lnTo>
                      <a:pt x="22156" y="5672"/>
                    </a:lnTo>
                    <a:lnTo>
                      <a:pt x="21338" y="159"/>
                    </a:lnTo>
                    <a:lnTo>
                      <a:pt x="21312" y="106"/>
                    </a:lnTo>
                    <a:lnTo>
                      <a:pt x="21285" y="54"/>
                    </a:lnTo>
                    <a:lnTo>
                      <a:pt x="21232" y="27"/>
                    </a:lnTo>
                    <a:lnTo>
                      <a:pt x="21180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r" rtl="1"/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218" name="Google Shape;1503;p70">
                <a:extLst>
                  <a:ext uri="{FF2B5EF4-FFF2-40B4-BE49-F238E27FC236}">
                    <a16:creationId xmlns:a16="http://schemas.microsoft.com/office/drawing/2014/main" id="{43D0A44C-1463-6C20-CC65-FDA212D18A48}"/>
                  </a:ext>
                </a:extLst>
              </p:cNvPr>
              <p:cNvSpPr/>
              <p:nvPr/>
            </p:nvSpPr>
            <p:spPr>
              <a:xfrm>
                <a:off x="1428950" y="4763425"/>
                <a:ext cx="3325" cy="3975"/>
              </a:xfrm>
              <a:custGeom>
                <a:avLst/>
                <a:gdLst/>
                <a:ahLst/>
                <a:cxnLst/>
                <a:rect l="l" t="t" r="r" b="b"/>
                <a:pathLst>
                  <a:path w="133" h="159" extrusionOk="0">
                    <a:moveTo>
                      <a:pt x="1" y="0"/>
                    </a:moveTo>
                    <a:lnTo>
                      <a:pt x="1" y="158"/>
                    </a:lnTo>
                    <a:lnTo>
                      <a:pt x="133" y="0"/>
                    </a:lnTo>
                    <a:close/>
                  </a:path>
                </a:pathLst>
              </a:custGeom>
              <a:solidFill>
                <a:srgbClr val="212D3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r" rtl="1"/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219" name="Google Shape;1504;p70">
                <a:extLst>
                  <a:ext uri="{FF2B5EF4-FFF2-40B4-BE49-F238E27FC236}">
                    <a16:creationId xmlns:a16="http://schemas.microsoft.com/office/drawing/2014/main" id="{309B66B2-924C-8F94-95F0-D3370C191B2F}"/>
                  </a:ext>
                </a:extLst>
              </p:cNvPr>
              <p:cNvSpPr/>
              <p:nvPr/>
            </p:nvSpPr>
            <p:spPr>
              <a:xfrm>
                <a:off x="598800" y="4517475"/>
                <a:ext cx="797875" cy="259150"/>
              </a:xfrm>
              <a:custGeom>
                <a:avLst/>
                <a:gdLst/>
                <a:ahLst/>
                <a:cxnLst/>
                <a:rect l="l" t="t" r="r" b="b"/>
                <a:pathLst>
                  <a:path w="31915" h="10366" extrusionOk="0">
                    <a:moveTo>
                      <a:pt x="25637" y="0"/>
                    </a:moveTo>
                    <a:lnTo>
                      <a:pt x="25083" y="27"/>
                    </a:lnTo>
                    <a:lnTo>
                      <a:pt x="24556" y="79"/>
                    </a:lnTo>
                    <a:lnTo>
                      <a:pt x="24081" y="158"/>
                    </a:lnTo>
                    <a:lnTo>
                      <a:pt x="22367" y="580"/>
                    </a:lnTo>
                    <a:lnTo>
                      <a:pt x="20758" y="976"/>
                    </a:lnTo>
                    <a:lnTo>
                      <a:pt x="19202" y="1319"/>
                    </a:lnTo>
                    <a:lnTo>
                      <a:pt x="18437" y="1477"/>
                    </a:lnTo>
                    <a:lnTo>
                      <a:pt x="17672" y="1609"/>
                    </a:lnTo>
                    <a:lnTo>
                      <a:pt x="16880" y="1715"/>
                    </a:lnTo>
                    <a:lnTo>
                      <a:pt x="16089" y="1794"/>
                    </a:lnTo>
                    <a:lnTo>
                      <a:pt x="15324" y="1873"/>
                    </a:lnTo>
                    <a:lnTo>
                      <a:pt x="14981" y="1926"/>
                    </a:lnTo>
                    <a:lnTo>
                      <a:pt x="14639" y="2005"/>
                    </a:lnTo>
                    <a:lnTo>
                      <a:pt x="14348" y="2084"/>
                    </a:lnTo>
                    <a:lnTo>
                      <a:pt x="14085" y="2216"/>
                    </a:lnTo>
                    <a:lnTo>
                      <a:pt x="13847" y="2348"/>
                    </a:lnTo>
                    <a:lnTo>
                      <a:pt x="13663" y="2506"/>
                    </a:lnTo>
                    <a:lnTo>
                      <a:pt x="13531" y="2717"/>
                    </a:lnTo>
                    <a:lnTo>
                      <a:pt x="13478" y="2822"/>
                    </a:lnTo>
                    <a:lnTo>
                      <a:pt x="13425" y="2954"/>
                    </a:lnTo>
                    <a:lnTo>
                      <a:pt x="13399" y="3086"/>
                    </a:lnTo>
                    <a:lnTo>
                      <a:pt x="13399" y="3244"/>
                    </a:lnTo>
                    <a:lnTo>
                      <a:pt x="13425" y="3561"/>
                    </a:lnTo>
                    <a:lnTo>
                      <a:pt x="13109" y="3482"/>
                    </a:lnTo>
                    <a:lnTo>
                      <a:pt x="12291" y="3244"/>
                    </a:lnTo>
                    <a:lnTo>
                      <a:pt x="11078" y="2981"/>
                    </a:lnTo>
                    <a:lnTo>
                      <a:pt x="10392" y="2822"/>
                    </a:lnTo>
                    <a:lnTo>
                      <a:pt x="9680" y="2690"/>
                    </a:lnTo>
                    <a:lnTo>
                      <a:pt x="8942" y="2585"/>
                    </a:lnTo>
                    <a:lnTo>
                      <a:pt x="8203" y="2479"/>
                    </a:lnTo>
                    <a:lnTo>
                      <a:pt x="7517" y="2453"/>
                    </a:lnTo>
                    <a:lnTo>
                      <a:pt x="6858" y="2427"/>
                    </a:lnTo>
                    <a:lnTo>
                      <a:pt x="6568" y="2453"/>
                    </a:lnTo>
                    <a:lnTo>
                      <a:pt x="6278" y="2479"/>
                    </a:lnTo>
                    <a:lnTo>
                      <a:pt x="6014" y="2532"/>
                    </a:lnTo>
                    <a:lnTo>
                      <a:pt x="5776" y="2611"/>
                    </a:lnTo>
                    <a:lnTo>
                      <a:pt x="5565" y="2690"/>
                    </a:lnTo>
                    <a:lnTo>
                      <a:pt x="5381" y="2796"/>
                    </a:lnTo>
                    <a:lnTo>
                      <a:pt x="5223" y="2928"/>
                    </a:lnTo>
                    <a:lnTo>
                      <a:pt x="5117" y="3060"/>
                    </a:lnTo>
                    <a:lnTo>
                      <a:pt x="4985" y="3033"/>
                    </a:lnTo>
                    <a:lnTo>
                      <a:pt x="4590" y="2901"/>
                    </a:lnTo>
                    <a:lnTo>
                      <a:pt x="4036" y="2796"/>
                    </a:lnTo>
                    <a:lnTo>
                      <a:pt x="3719" y="2743"/>
                    </a:lnTo>
                    <a:lnTo>
                      <a:pt x="3376" y="2717"/>
                    </a:lnTo>
                    <a:lnTo>
                      <a:pt x="2691" y="2717"/>
                    </a:lnTo>
                    <a:lnTo>
                      <a:pt x="2374" y="2796"/>
                    </a:lnTo>
                    <a:lnTo>
                      <a:pt x="2058" y="2875"/>
                    </a:lnTo>
                    <a:lnTo>
                      <a:pt x="1767" y="3033"/>
                    </a:lnTo>
                    <a:lnTo>
                      <a:pt x="1636" y="3112"/>
                    </a:lnTo>
                    <a:lnTo>
                      <a:pt x="1530" y="3218"/>
                    </a:lnTo>
                    <a:lnTo>
                      <a:pt x="1398" y="3323"/>
                    </a:lnTo>
                    <a:lnTo>
                      <a:pt x="1319" y="3482"/>
                    </a:lnTo>
                    <a:lnTo>
                      <a:pt x="1214" y="3614"/>
                    </a:lnTo>
                    <a:lnTo>
                      <a:pt x="1161" y="3798"/>
                    </a:lnTo>
                    <a:lnTo>
                      <a:pt x="950" y="3825"/>
                    </a:lnTo>
                    <a:lnTo>
                      <a:pt x="739" y="3877"/>
                    </a:lnTo>
                    <a:lnTo>
                      <a:pt x="501" y="3983"/>
                    </a:lnTo>
                    <a:lnTo>
                      <a:pt x="370" y="4036"/>
                    </a:lnTo>
                    <a:lnTo>
                      <a:pt x="264" y="4141"/>
                    </a:lnTo>
                    <a:lnTo>
                      <a:pt x="185" y="4247"/>
                    </a:lnTo>
                    <a:lnTo>
                      <a:pt x="106" y="4352"/>
                    </a:lnTo>
                    <a:lnTo>
                      <a:pt x="27" y="4510"/>
                    </a:lnTo>
                    <a:lnTo>
                      <a:pt x="0" y="4669"/>
                    </a:lnTo>
                    <a:lnTo>
                      <a:pt x="0" y="4853"/>
                    </a:lnTo>
                    <a:lnTo>
                      <a:pt x="27" y="5064"/>
                    </a:lnTo>
                    <a:lnTo>
                      <a:pt x="53" y="5143"/>
                    </a:lnTo>
                    <a:lnTo>
                      <a:pt x="106" y="5196"/>
                    </a:lnTo>
                    <a:lnTo>
                      <a:pt x="238" y="5328"/>
                    </a:lnTo>
                    <a:lnTo>
                      <a:pt x="449" y="5460"/>
                    </a:lnTo>
                    <a:lnTo>
                      <a:pt x="712" y="5592"/>
                    </a:lnTo>
                    <a:lnTo>
                      <a:pt x="1029" y="5724"/>
                    </a:lnTo>
                    <a:lnTo>
                      <a:pt x="1398" y="5855"/>
                    </a:lnTo>
                    <a:lnTo>
                      <a:pt x="2295" y="6146"/>
                    </a:lnTo>
                    <a:lnTo>
                      <a:pt x="3324" y="6436"/>
                    </a:lnTo>
                    <a:lnTo>
                      <a:pt x="4484" y="6726"/>
                    </a:lnTo>
                    <a:lnTo>
                      <a:pt x="5697" y="6990"/>
                    </a:lnTo>
                    <a:lnTo>
                      <a:pt x="6963" y="7280"/>
                    </a:lnTo>
                    <a:lnTo>
                      <a:pt x="9416" y="7781"/>
                    </a:lnTo>
                    <a:lnTo>
                      <a:pt x="11553" y="8176"/>
                    </a:lnTo>
                    <a:lnTo>
                      <a:pt x="13663" y="8546"/>
                    </a:lnTo>
                    <a:lnTo>
                      <a:pt x="14006" y="8809"/>
                    </a:lnTo>
                    <a:lnTo>
                      <a:pt x="14401" y="9100"/>
                    </a:lnTo>
                    <a:lnTo>
                      <a:pt x="14876" y="9442"/>
                    </a:lnTo>
                    <a:lnTo>
                      <a:pt x="15430" y="9759"/>
                    </a:lnTo>
                    <a:lnTo>
                      <a:pt x="16010" y="10075"/>
                    </a:lnTo>
                    <a:lnTo>
                      <a:pt x="16300" y="10181"/>
                    </a:lnTo>
                    <a:lnTo>
                      <a:pt x="16590" y="10286"/>
                    </a:lnTo>
                    <a:lnTo>
                      <a:pt x="16854" y="10339"/>
                    </a:lnTo>
                    <a:lnTo>
                      <a:pt x="17118" y="10366"/>
                    </a:lnTo>
                    <a:lnTo>
                      <a:pt x="18067" y="10366"/>
                    </a:lnTo>
                    <a:lnTo>
                      <a:pt x="19782" y="10286"/>
                    </a:lnTo>
                    <a:lnTo>
                      <a:pt x="24397" y="9996"/>
                    </a:lnTo>
                    <a:lnTo>
                      <a:pt x="30675" y="9601"/>
                    </a:lnTo>
                    <a:lnTo>
                      <a:pt x="30754" y="9363"/>
                    </a:lnTo>
                    <a:lnTo>
                      <a:pt x="31018" y="8704"/>
                    </a:lnTo>
                    <a:lnTo>
                      <a:pt x="31150" y="8256"/>
                    </a:lnTo>
                    <a:lnTo>
                      <a:pt x="31308" y="7728"/>
                    </a:lnTo>
                    <a:lnTo>
                      <a:pt x="31466" y="7148"/>
                    </a:lnTo>
                    <a:lnTo>
                      <a:pt x="31624" y="6488"/>
                    </a:lnTo>
                    <a:lnTo>
                      <a:pt x="31756" y="5803"/>
                    </a:lnTo>
                    <a:lnTo>
                      <a:pt x="31835" y="5091"/>
                    </a:lnTo>
                    <a:lnTo>
                      <a:pt x="31914" y="4352"/>
                    </a:lnTo>
                    <a:lnTo>
                      <a:pt x="31914" y="3614"/>
                    </a:lnTo>
                    <a:lnTo>
                      <a:pt x="31888" y="3244"/>
                    </a:lnTo>
                    <a:lnTo>
                      <a:pt x="31862" y="2875"/>
                    </a:lnTo>
                    <a:lnTo>
                      <a:pt x="31809" y="2506"/>
                    </a:lnTo>
                    <a:lnTo>
                      <a:pt x="31756" y="2137"/>
                    </a:lnTo>
                    <a:lnTo>
                      <a:pt x="31677" y="1767"/>
                    </a:lnTo>
                    <a:lnTo>
                      <a:pt x="31572" y="1424"/>
                    </a:lnTo>
                    <a:lnTo>
                      <a:pt x="31440" y="1055"/>
                    </a:lnTo>
                    <a:lnTo>
                      <a:pt x="31281" y="712"/>
                    </a:lnTo>
                    <a:lnTo>
                      <a:pt x="30490" y="554"/>
                    </a:lnTo>
                    <a:lnTo>
                      <a:pt x="29646" y="396"/>
                    </a:lnTo>
                    <a:lnTo>
                      <a:pt x="28591" y="238"/>
                    </a:lnTo>
                    <a:lnTo>
                      <a:pt x="27404" y="106"/>
                    </a:lnTo>
                    <a:lnTo>
                      <a:pt x="26824" y="53"/>
                    </a:lnTo>
                    <a:lnTo>
                      <a:pt x="26217" y="27"/>
                    </a:lnTo>
                    <a:lnTo>
                      <a:pt x="25637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r" rtl="1"/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220" name="Google Shape;1505;p70">
                <a:extLst>
                  <a:ext uri="{FF2B5EF4-FFF2-40B4-BE49-F238E27FC236}">
                    <a16:creationId xmlns:a16="http://schemas.microsoft.com/office/drawing/2014/main" id="{E124E8F8-5904-E4E9-C446-40F1568DD6CC}"/>
                  </a:ext>
                </a:extLst>
              </p:cNvPr>
              <p:cNvSpPr/>
              <p:nvPr/>
            </p:nvSpPr>
            <p:spPr>
              <a:xfrm>
                <a:off x="933100" y="4605175"/>
                <a:ext cx="230800" cy="31675"/>
              </a:xfrm>
              <a:custGeom>
                <a:avLst/>
                <a:gdLst/>
                <a:ahLst/>
                <a:cxnLst/>
                <a:rect l="l" t="t" r="r" b="b"/>
                <a:pathLst>
                  <a:path w="9232" h="1267" extrusionOk="0">
                    <a:moveTo>
                      <a:pt x="27" y="0"/>
                    </a:moveTo>
                    <a:lnTo>
                      <a:pt x="1" y="53"/>
                    </a:lnTo>
                    <a:lnTo>
                      <a:pt x="1" y="79"/>
                    </a:lnTo>
                    <a:lnTo>
                      <a:pt x="27" y="132"/>
                    </a:lnTo>
                    <a:lnTo>
                      <a:pt x="106" y="211"/>
                    </a:lnTo>
                    <a:lnTo>
                      <a:pt x="238" y="317"/>
                    </a:lnTo>
                    <a:lnTo>
                      <a:pt x="449" y="448"/>
                    </a:lnTo>
                    <a:lnTo>
                      <a:pt x="765" y="607"/>
                    </a:lnTo>
                    <a:lnTo>
                      <a:pt x="1214" y="765"/>
                    </a:lnTo>
                    <a:lnTo>
                      <a:pt x="1794" y="897"/>
                    </a:lnTo>
                    <a:lnTo>
                      <a:pt x="2533" y="1029"/>
                    </a:lnTo>
                    <a:lnTo>
                      <a:pt x="3113" y="1081"/>
                    </a:lnTo>
                    <a:lnTo>
                      <a:pt x="3799" y="1134"/>
                    </a:lnTo>
                    <a:lnTo>
                      <a:pt x="5249" y="1213"/>
                    </a:lnTo>
                    <a:lnTo>
                      <a:pt x="6700" y="1240"/>
                    </a:lnTo>
                    <a:lnTo>
                      <a:pt x="7992" y="1266"/>
                    </a:lnTo>
                    <a:lnTo>
                      <a:pt x="9179" y="1240"/>
                    </a:lnTo>
                    <a:lnTo>
                      <a:pt x="9232" y="1240"/>
                    </a:lnTo>
                    <a:lnTo>
                      <a:pt x="9232" y="1187"/>
                    </a:lnTo>
                    <a:lnTo>
                      <a:pt x="9232" y="1161"/>
                    </a:lnTo>
                    <a:lnTo>
                      <a:pt x="9179" y="1134"/>
                    </a:lnTo>
                    <a:lnTo>
                      <a:pt x="8441" y="1161"/>
                    </a:lnTo>
                    <a:lnTo>
                      <a:pt x="6647" y="1134"/>
                    </a:lnTo>
                    <a:lnTo>
                      <a:pt x="5592" y="1108"/>
                    </a:lnTo>
                    <a:lnTo>
                      <a:pt x="4484" y="1081"/>
                    </a:lnTo>
                    <a:lnTo>
                      <a:pt x="3456" y="1002"/>
                    </a:lnTo>
                    <a:lnTo>
                      <a:pt x="2533" y="923"/>
                    </a:lnTo>
                    <a:lnTo>
                      <a:pt x="1820" y="791"/>
                    </a:lnTo>
                    <a:lnTo>
                      <a:pt x="1267" y="659"/>
                    </a:lnTo>
                    <a:lnTo>
                      <a:pt x="845" y="528"/>
                    </a:lnTo>
                    <a:lnTo>
                      <a:pt x="528" y="369"/>
                    </a:lnTo>
                    <a:lnTo>
                      <a:pt x="317" y="237"/>
                    </a:lnTo>
                    <a:lnTo>
                      <a:pt x="185" y="132"/>
                    </a:lnTo>
                    <a:lnTo>
                      <a:pt x="106" y="26"/>
                    </a:lnTo>
                    <a:lnTo>
                      <a:pt x="80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r" rtl="1"/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221" name="Google Shape;1506;p70">
                <a:extLst>
                  <a:ext uri="{FF2B5EF4-FFF2-40B4-BE49-F238E27FC236}">
                    <a16:creationId xmlns:a16="http://schemas.microsoft.com/office/drawing/2014/main" id="{682C4A75-D14A-A531-6EA9-27207D2FD33F}"/>
                  </a:ext>
                </a:extLst>
              </p:cNvPr>
              <p:cNvSpPr/>
              <p:nvPr/>
            </p:nvSpPr>
            <p:spPr>
              <a:xfrm>
                <a:off x="597475" y="4609125"/>
                <a:ext cx="461600" cy="129250"/>
              </a:xfrm>
              <a:custGeom>
                <a:avLst/>
                <a:gdLst/>
                <a:ahLst/>
                <a:cxnLst/>
                <a:rect l="l" t="t" r="r" b="b"/>
                <a:pathLst>
                  <a:path w="18464" h="5170" extrusionOk="0">
                    <a:moveTo>
                      <a:pt x="1372" y="0"/>
                    </a:moveTo>
                    <a:lnTo>
                      <a:pt x="1161" y="27"/>
                    </a:lnTo>
                    <a:lnTo>
                      <a:pt x="950" y="53"/>
                    </a:lnTo>
                    <a:lnTo>
                      <a:pt x="739" y="106"/>
                    </a:lnTo>
                    <a:lnTo>
                      <a:pt x="528" y="185"/>
                    </a:lnTo>
                    <a:lnTo>
                      <a:pt x="343" y="317"/>
                    </a:lnTo>
                    <a:lnTo>
                      <a:pt x="159" y="475"/>
                    </a:lnTo>
                    <a:lnTo>
                      <a:pt x="80" y="633"/>
                    </a:lnTo>
                    <a:lnTo>
                      <a:pt x="27" y="765"/>
                    </a:lnTo>
                    <a:lnTo>
                      <a:pt x="1" y="923"/>
                    </a:lnTo>
                    <a:lnTo>
                      <a:pt x="1" y="1108"/>
                    </a:lnTo>
                    <a:lnTo>
                      <a:pt x="27" y="1240"/>
                    </a:lnTo>
                    <a:lnTo>
                      <a:pt x="106" y="1372"/>
                    </a:lnTo>
                    <a:lnTo>
                      <a:pt x="185" y="1504"/>
                    </a:lnTo>
                    <a:lnTo>
                      <a:pt x="264" y="1609"/>
                    </a:lnTo>
                    <a:lnTo>
                      <a:pt x="475" y="1820"/>
                    </a:lnTo>
                    <a:lnTo>
                      <a:pt x="686" y="1978"/>
                    </a:lnTo>
                    <a:lnTo>
                      <a:pt x="897" y="2110"/>
                    </a:lnTo>
                    <a:lnTo>
                      <a:pt x="1108" y="2216"/>
                    </a:lnTo>
                    <a:lnTo>
                      <a:pt x="1557" y="2374"/>
                    </a:lnTo>
                    <a:lnTo>
                      <a:pt x="2031" y="2506"/>
                    </a:lnTo>
                    <a:lnTo>
                      <a:pt x="2480" y="2638"/>
                    </a:lnTo>
                    <a:lnTo>
                      <a:pt x="2981" y="2770"/>
                    </a:lnTo>
                    <a:lnTo>
                      <a:pt x="3667" y="2954"/>
                    </a:lnTo>
                    <a:lnTo>
                      <a:pt x="4326" y="3113"/>
                    </a:lnTo>
                    <a:lnTo>
                      <a:pt x="5671" y="3403"/>
                    </a:lnTo>
                    <a:lnTo>
                      <a:pt x="6146" y="3508"/>
                    </a:lnTo>
                    <a:lnTo>
                      <a:pt x="8652" y="3983"/>
                    </a:lnTo>
                    <a:lnTo>
                      <a:pt x="11500" y="4510"/>
                    </a:lnTo>
                    <a:lnTo>
                      <a:pt x="12819" y="4721"/>
                    </a:lnTo>
                    <a:lnTo>
                      <a:pt x="14032" y="4880"/>
                    </a:lnTo>
                    <a:lnTo>
                      <a:pt x="15140" y="4985"/>
                    </a:lnTo>
                    <a:lnTo>
                      <a:pt x="16063" y="5064"/>
                    </a:lnTo>
                    <a:lnTo>
                      <a:pt x="16881" y="5117"/>
                    </a:lnTo>
                    <a:lnTo>
                      <a:pt x="17514" y="5170"/>
                    </a:lnTo>
                    <a:lnTo>
                      <a:pt x="18463" y="5170"/>
                    </a:lnTo>
                    <a:lnTo>
                      <a:pt x="18463" y="5117"/>
                    </a:lnTo>
                    <a:lnTo>
                      <a:pt x="18463" y="5091"/>
                    </a:lnTo>
                    <a:lnTo>
                      <a:pt x="18410" y="5064"/>
                    </a:lnTo>
                    <a:lnTo>
                      <a:pt x="17909" y="5064"/>
                    </a:lnTo>
                    <a:lnTo>
                      <a:pt x="17329" y="5038"/>
                    </a:lnTo>
                    <a:lnTo>
                      <a:pt x="16538" y="5012"/>
                    </a:lnTo>
                    <a:lnTo>
                      <a:pt x="15536" y="4932"/>
                    </a:lnTo>
                    <a:lnTo>
                      <a:pt x="14375" y="4801"/>
                    </a:lnTo>
                    <a:lnTo>
                      <a:pt x="13004" y="4642"/>
                    </a:lnTo>
                    <a:lnTo>
                      <a:pt x="11500" y="4405"/>
                    </a:lnTo>
                    <a:lnTo>
                      <a:pt x="8652" y="3877"/>
                    </a:lnTo>
                    <a:lnTo>
                      <a:pt x="6172" y="3403"/>
                    </a:lnTo>
                    <a:lnTo>
                      <a:pt x="5698" y="3297"/>
                    </a:lnTo>
                    <a:lnTo>
                      <a:pt x="4352" y="3007"/>
                    </a:lnTo>
                    <a:lnTo>
                      <a:pt x="3693" y="2849"/>
                    </a:lnTo>
                    <a:lnTo>
                      <a:pt x="3034" y="2664"/>
                    </a:lnTo>
                    <a:lnTo>
                      <a:pt x="2506" y="2532"/>
                    </a:lnTo>
                    <a:lnTo>
                      <a:pt x="2058" y="2427"/>
                    </a:lnTo>
                    <a:lnTo>
                      <a:pt x="1609" y="2269"/>
                    </a:lnTo>
                    <a:lnTo>
                      <a:pt x="1161" y="2110"/>
                    </a:lnTo>
                    <a:lnTo>
                      <a:pt x="950" y="2005"/>
                    </a:lnTo>
                    <a:lnTo>
                      <a:pt x="765" y="1899"/>
                    </a:lnTo>
                    <a:lnTo>
                      <a:pt x="554" y="1741"/>
                    </a:lnTo>
                    <a:lnTo>
                      <a:pt x="370" y="1556"/>
                    </a:lnTo>
                    <a:lnTo>
                      <a:pt x="264" y="1451"/>
                    </a:lnTo>
                    <a:lnTo>
                      <a:pt x="212" y="1319"/>
                    </a:lnTo>
                    <a:lnTo>
                      <a:pt x="132" y="1214"/>
                    </a:lnTo>
                    <a:lnTo>
                      <a:pt x="106" y="1082"/>
                    </a:lnTo>
                    <a:lnTo>
                      <a:pt x="106" y="950"/>
                    </a:lnTo>
                    <a:lnTo>
                      <a:pt x="132" y="818"/>
                    </a:lnTo>
                    <a:lnTo>
                      <a:pt x="185" y="686"/>
                    </a:lnTo>
                    <a:lnTo>
                      <a:pt x="264" y="554"/>
                    </a:lnTo>
                    <a:lnTo>
                      <a:pt x="423" y="396"/>
                    </a:lnTo>
                    <a:lnTo>
                      <a:pt x="607" y="290"/>
                    </a:lnTo>
                    <a:lnTo>
                      <a:pt x="818" y="211"/>
                    </a:lnTo>
                    <a:lnTo>
                      <a:pt x="1029" y="159"/>
                    </a:lnTo>
                    <a:lnTo>
                      <a:pt x="1214" y="132"/>
                    </a:lnTo>
                    <a:lnTo>
                      <a:pt x="1398" y="106"/>
                    </a:lnTo>
                    <a:lnTo>
                      <a:pt x="1689" y="132"/>
                    </a:lnTo>
                    <a:lnTo>
                      <a:pt x="2849" y="238"/>
                    </a:lnTo>
                    <a:lnTo>
                      <a:pt x="5618" y="501"/>
                    </a:lnTo>
                    <a:lnTo>
                      <a:pt x="7043" y="633"/>
                    </a:lnTo>
                    <a:lnTo>
                      <a:pt x="8256" y="712"/>
                    </a:lnTo>
                    <a:lnTo>
                      <a:pt x="9944" y="844"/>
                    </a:lnTo>
                    <a:lnTo>
                      <a:pt x="11869" y="1003"/>
                    </a:lnTo>
                    <a:lnTo>
                      <a:pt x="12924" y="1055"/>
                    </a:lnTo>
                    <a:lnTo>
                      <a:pt x="13953" y="1108"/>
                    </a:lnTo>
                    <a:lnTo>
                      <a:pt x="14955" y="1134"/>
                    </a:lnTo>
                    <a:lnTo>
                      <a:pt x="15878" y="1134"/>
                    </a:lnTo>
                    <a:lnTo>
                      <a:pt x="16696" y="1108"/>
                    </a:lnTo>
                    <a:lnTo>
                      <a:pt x="17039" y="1055"/>
                    </a:lnTo>
                    <a:lnTo>
                      <a:pt x="17355" y="1029"/>
                    </a:lnTo>
                    <a:lnTo>
                      <a:pt x="17382" y="1003"/>
                    </a:lnTo>
                    <a:lnTo>
                      <a:pt x="17382" y="950"/>
                    </a:lnTo>
                    <a:lnTo>
                      <a:pt x="17355" y="923"/>
                    </a:lnTo>
                    <a:lnTo>
                      <a:pt x="17329" y="897"/>
                    </a:lnTo>
                    <a:lnTo>
                      <a:pt x="17013" y="950"/>
                    </a:lnTo>
                    <a:lnTo>
                      <a:pt x="16670" y="1003"/>
                    </a:lnTo>
                    <a:lnTo>
                      <a:pt x="15878" y="1029"/>
                    </a:lnTo>
                    <a:lnTo>
                      <a:pt x="14955" y="1029"/>
                    </a:lnTo>
                    <a:lnTo>
                      <a:pt x="13953" y="1003"/>
                    </a:lnTo>
                    <a:lnTo>
                      <a:pt x="12924" y="950"/>
                    </a:lnTo>
                    <a:lnTo>
                      <a:pt x="11869" y="871"/>
                    </a:lnTo>
                    <a:lnTo>
                      <a:pt x="9944" y="739"/>
                    </a:lnTo>
                    <a:lnTo>
                      <a:pt x="8256" y="607"/>
                    </a:lnTo>
                    <a:lnTo>
                      <a:pt x="7069" y="501"/>
                    </a:lnTo>
                    <a:lnTo>
                      <a:pt x="5618" y="396"/>
                    </a:lnTo>
                    <a:lnTo>
                      <a:pt x="2875" y="132"/>
                    </a:lnTo>
                    <a:lnTo>
                      <a:pt x="1689" y="27"/>
                    </a:lnTo>
                    <a:lnTo>
                      <a:pt x="1372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r" rtl="1"/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222" name="Google Shape;1507;p70">
                <a:extLst>
                  <a:ext uri="{FF2B5EF4-FFF2-40B4-BE49-F238E27FC236}">
                    <a16:creationId xmlns:a16="http://schemas.microsoft.com/office/drawing/2014/main" id="{B228F191-B9DF-1D84-4FD7-BF461B9F1E68}"/>
                  </a:ext>
                </a:extLst>
              </p:cNvPr>
              <p:cNvSpPr/>
              <p:nvPr/>
            </p:nvSpPr>
            <p:spPr>
              <a:xfrm>
                <a:off x="626500" y="4584725"/>
                <a:ext cx="320475" cy="33000"/>
              </a:xfrm>
              <a:custGeom>
                <a:avLst/>
                <a:gdLst/>
                <a:ahLst/>
                <a:cxnLst/>
                <a:rect l="l" t="t" r="r" b="b"/>
                <a:pathLst>
                  <a:path w="12819" h="1320" extrusionOk="0">
                    <a:moveTo>
                      <a:pt x="1345" y="0"/>
                    </a:moveTo>
                    <a:lnTo>
                      <a:pt x="1134" y="53"/>
                    </a:lnTo>
                    <a:lnTo>
                      <a:pt x="950" y="80"/>
                    </a:lnTo>
                    <a:lnTo>
                      <a:pt x="791" y="159"/>
                    </a:lnTo>
                    <a:lnTo>
                      <a:pt x="633" y="211"/>
                    </a:lnTo>
                    <a:lnTo>
                      <a:pt x="501" y="291"/>
                    </a:lnTo>
                    <a:lnTo>
                      <a:pt x="290" y="475"/>
                    </a:lnTo>
                    <a:lnTo>
                      <a:pt x="158" y="633"/>
                    </a:lnTo>
                    <a:lnTo>
                      <a:pt x="53" y="792"/>
                    </a:lnTo>
                    <a:lnTo>
                      <a:pt x="0" y="950"/>
                    </a:lnTo>
                    <a:lnTo>
                      <a:pt x="0" y="976"/>
                    </a:lnTo>
                    <a:lnTo>
                      <a:pt x="26" y="1003"/>
                    </a:lnTo>
                    <a:lnTo>
                      <a:pt x="79" y="1003"/>
                    </a:lnTo>
                    <a:lnTo>
                      <a:pt x="106" y="976"/>
                    </a:lnTo>
                    <a:lnTo>
                      <a:pt x="158" y="818"/>
                    </a:lnTo>
                    <a:lnTo>
                      <a:pt x="264" y="686"/>
                    </a:lnTo>
                    <a:lnTo>
                      <a:pt x="396" y="528"/>
                    </a:lnTo>
                    <a:lnTo>
                      <a:pt x="607" y="370"/>
                    </a:lnTo>
                    <a:lnTo>
                      <a:pt x="739" y="291"/>
                    </a:lnTo>
                    <a:lnTo>
                      <a:pt x="870" y="238"/>
                    </a:lnTo>
                    <a:lnTo>
                      <a:pt x="1029" y="185"/>
                    </a:lnTo>
                    <a:lnTo>
                      <a:pt x="1213" y="132"/>
                    </a:lnTo>
                    <a:lnTo>
                      <a:pt x="1424" y="106"/>
                    </a:lnTo>
                    <a:lnTo>
                      <a:pt x="1662" y="106"/>
                    </a:lnTo>
                    <a:lnTo>
                      <a:pt x="2268" y="159"/>
                    </a:lnTo>
                    <a:lnTo>
                      <a:pt x="2822" y="211"/>
                    </a:lnTo>
                    <a:lnTo>
                      <a:pt x="3402" y="343"/>
                    </a:lnTo>
                    <a:lnTo>
                      <a:pt x="4115" y="475"/>
                    </a:lnTo>
                    <a:lnTo>
                      <a:pt x="4510" y="581"/>
                    </a:lnTo>
                    <a:lnTo>
                      <a:pt x="5222" y="686"/>
                    </a:lnTo>
                    <a:lnTo>
                      <a:pt x="6330" y="818"/>
                    </a:lnTo>
                    <a:lnTo>
                      <a:pt x="9100" y="1055"/>
                    </a:lnTo>
                    <a:lnTo>
                      <a:pt x="11632" y="1240"/>
                    </a:lnTo>
                    <a:lnTo>
                      <a:pt x="12766" y="1319"/>
                    </a:lnTo>
                    <a:lnTo>
                      <a:pt x="12792" y="1319"/>
                    </a:lnTo>
                    <a:lnTo>
                      <a:pt x="12818" y="1266"/>
                    </a:lnTo>
                    <a:lnTo>
                      <a:pt x="12818" y="1240"/>
                    </a:lnTo>
                    <a:lnTo>
                      <a:pt x="12766" y="1214"/>
                    </a:lnTo>
                    <a:lnTo>
                      <a:pt x="11632" y="1135"/>
                    </a:lnTo>
                    <a:lnTo>
                      <a:pt x="9100" y="950"/>
                    </a:lnTo>
                    <a:lnTo>
                      <a:pt x="6356" y="713"/>
                    </a:lnTo>
                    <a:lnTo>
                      <a:pt x="5249" y="581"/>
                    </a:lnTo>
                    <a:lnTo>
                      <a:pt x="4510" y="475"/>
                    </a:lnTo>
                    <a:lnTo>
                      <a:pt x="4115" y="370"/>
                    </a:lnTo>
                    <a:lnTo>
                      <a:pt x="3429" y="211"/>
                    </a:lnTo>
                    <a:lnTo>
                      <a:pt x="2822" y="106"/>
                    </a:lnTo>
                    <a:lnTo>
                      <a:pt x="2268" y="27"/>
                    </a:lnTo>
                    <a:lnTo>
                      <a:pt x="1662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r" rtl="1"/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223" name="Google Shape;1508;p70">
                <a:extLst>
                  <a:ext uri="{FF2B5EF4-FFF2-40B4-BE49-F238E27FC236}">
                    <a16:creationId xmlns:a16="http://schemas.microsoft.com/office/drawing/2014/main" id="{573C5525-EBEF-F69F-E9EB-A258C53233EA}"/>
                  </a:ext>
                </a:extLst>
              </p:cNvPr>
              <p:cNvSpPr/>
              <p:nvPr/>
            </p:nvSpPr>
            <p:spPr>
              <a:xfrm>
                <a:off x="1351800" y="4531325"/>
                <a:ext cx="161575" cy="238050"/>
              </a:xfrm>
              <a:custGeom>
                <a:avLst/>
                <a:gdLst/>
                <a:ahLst/>
                <a:cxnLst/>
                <a:rect l="l" t="t" r="r" b="b"/>
                <a:pathLst>
                  <a:path w="6463" h="9522" extrusionOk="0">
                    <a:moveTo>
                      <a:pt x="6463" y="0"/>
                    </a:moveTo>
                    <a:lnTo>
                      <a:pt x="5250" y="26"/>
                    </a:lnTo>
                    <a:lnTo>
                      <a:pt x="898" y="106"/>
                    </a:lnTo>
                    <a:lnTo>
                      <a:pt x="871" y="106"/>
                    </a:lnTo>
                    <a:lnTo>
                      <a:pt x="950" y="475"/>
                    </a:lnTo>
                    <a:lnTo>
                      <a:pt x="1030" y="923"/>
                    </a:lnTo>
                    <a:lnTo>
                      <a:pt x="1082" y="1556"/>
                    </a:lnTo>
                    <a:lnTo>
                      <a:pt x="1161" y="2347"/>
                    </a:lnTo>
                    <a:lnTo>
                      <a:pt x="1161" y="3297"/>
                    </a:lnTo>
                    <a:lnTo>
                      <a:pt x="1161" y="4431"/>
                    </a:lnTo>
                    <a:lnTo>
                      <a:pt x="1082" y="5723"/>
                    </a:lnTo>
                    <a:lnTo>
                      <a:pt x="1003" y="6251"/>
                    </a:lnTo>
                    <a:lnTo>
                      <a:pt x="898" y="6778"/>
                    </a:lnTo>
                    <a:lnTo>
                      <a:pt x="766" y="7280"/>
                    </a:lnTo>
                    <a:lnTo>
                      <a:pt x="634" y="7728"/>
                    </a:lnTo>
                    <a:lnTo>
                      <a:pt x="502" y="8150"/>
                    </a:lnTo>
                    <a:lnTo>
                      <a:pt x="344" y="8519"/>
                    </a:lnTo>
                    <a:lnTo>
                      <a:pt x="106" y="9073"/>
                    </a:lnTo>
                    <a:lnTo>
                      <a:pt x="1" y="9310"/>
                    </a:lnTo>
                    <a:lnTo>
                      <a:pt x="3008" y="9521"/>
                    </a:lnTo>
                    <a:lnTo>
                      <a:pt x="3087" y="9521"/>
                    </a:lnTo>
                    <a:lnTo>
                      <a:pt x="3087" y="9442"/>
                    </a:lnTo>
                    <a:lnTo>
                      <a:pt x="3219" y="9284"/>
                    </a:lnTo>
                    <a:lnTo>
                      <a:pt x="3799" y="8598"/>
                    </a:lnTo>
                    <a:lnTo>
                      <a:pt x="4326" y="7886"/>
                    </a:lnTo>
                    <a:lnTo>
                      <a:pt x="4828" y="7148"/>
                    </a:lnTo>
                    <a:lnTo>
                      <a:pt x="5329" y="6409"/>
                    </a:lnTo>
                    <a:lnTo>
                      <a:pt x="5751" y="5644"/>
                    </a:lnTo>
                    <a:lnTo>
                      <a:pt x="6146" y="4906"/>
                    </a:lnTo>
                    <a:lnTo>
                      <a:pt x="6463" y="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r" rtl="1"/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224" name="Google Shape;1509;p70">
                <a:extLst>
                  <a:ext uri="{FF2B5EF4-FFF2-40B4-BE49-F238E27FC236}">
                    <a16:creationId xmlns:a16="http://schemas.microsoft.com/office/drawing/2014/main" id="{398CD6AC-CD8D-87BE-2030-C5939E2025E1}"/>
                  </a:ext>
                </a:extLst>
              </p:cNvPr>
              <p:cNvSpPr/>
              <p:nvPr/>
            </p:nvSpPr>
            <p:spPr>
              <a:xfrm>
                <a:off x="1482375" y="4518125"/>
                <a:ext cx="69900" cy="173450"/>
              </a:xfrm>
              <a:custGeom>
                <a:avLst/>
                <a:gdLst/>
                <a:ahLst/>
                <a:cxnLst/>
                <a:rect l="l" t="t" r="r" b="b"/>
                <a:pathLst>
                  <a:path w="2796" h="6938" extrusionOk="0">
                    <a:moveTo>
                      <a:pt x="2796" y="1"/>
                    </a:moveTo>
                    <a:lnTo>
                      <a:pt x="0" y="80"/>
                    </a:lnTo>
                    <a:lnTo>
                      <a:pt x="27" y="554"/>
                    </a:lnTo>
                    <a:lnTo>
                      <a:pt x="79" y="1609"/>
                    </a:lnTo>
                    <a:lnTo>
                      <a:pt x="106" y="3113"/>
                    </a:lnTo>
                    <a:lnTo>
                      <a:pt x="132" y="4933"/>
                    </a:lnTo>
                    <a:lnTo>
                      <a:pt x="106" y="6937"/>
                    </a:lnTo>
                    <a:lnTo>
                      <a:pt x="106" y="6937"/>
                    </a:lnTo>
                    <a:lnTo>
                      <a:pt x="528" y="6172"/>
                    </a:lnTo>
                    <a:lnTo>
                      <a:pt x="923" y="5434"/>
                    </a:lnTo>
                    <a:lnTo>
                      <a:pt x="1240" y="4774"/>
                    </a:lnTo>
                    <a:lnTo>
                      <a:pt x="1530" y="4141"/>
                    </a:lnTo>
                    <a:lnTo>
                      <a:pt x="1794" y="3456"/>
                    </a:lnTo>
                    <a:lnTo>
                      <a:pt x="2031" y="2796"/>
                    </a:lnTo>
                    <a:lnTo>
                      <a:pt x="2268" y="2111"/>
                    </a:lnTo>
                    <a:lnTo>
                      <a:pt x="2453" y="1398"/>
                    </a:lnTo>
                    <a:lnTo>
                      <a:pt x="2638" y="713"/>
                    </a:lnTo>
                    <a:lnTo>
                      <a:pt x="2796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r" rtl="1"/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225" name="Google Shape;1510;p70">
                <a:extLst>
                  <a:ext uri="{FF2B5EF4-FFF2-40B4-BE49-F238E27FC236}">
                    <a16:creationId xmlns:a16="http://schemas.microsoft.com/office/drawing/2014/main" id="{4CA104BF-598D-D8DA-BF56-9BC6271423A3}"/>
                  </a:ext>
                </a:extLst>
              </p:cNvPr>
              <p:cNvSpPr/>
              <p:nvPr/>
            </p:nvSpPr>
            <p:spPr>
              <a:xfrm>
                <a:off x="1399950" y="4704725"/>
                <a:ext cx="36950" cy="36950"/>
              </a:xfrm>
              <a:custGeom>
                <a:avLst/>
                <a:gdLst/>
                <a:ahLst/>
                <a:cxnLst/>
                <a:rect l="l" t="t" r="r" b="b"/>
                <a:pathLst>
                  <a:path w="1478" h="1478" extrusionOk="0">
                    <a:moveTo>
                      <a:pt x="739" y="1"/>
                    </a:moveTo>
                    <a:lnTo>
                      <a:pt x="581" y="27"/>
                    </a:lnTo>
                    <a:lnTo>
                      <a:pt x="449" y="53"/>
                    </a:lnTo>
                    <a:lnTo>
                      <a:pt x="317" y="133"/>
                    </a:lnTo>
                    <a:lnTo>
                      <a:pt x="211" y="212"/>
                    </a:lnTo>
                    <a:lnTo>
                      <a:pt x="132" y="344"/>
                    </a:lnTo>
                    <a:lnTo>
                      <a:pt x="53" y="449"/>
                    </a:lnTo>
                    <a:lnTo>
                      <a:pt x="0" y="607"/>
                    </a:lnTo>
                    <a:lnTo>
                      <a:pt x="0" y="739"/>
                    </a:lnTo>
                    <a:lnTo>
                      <a:pt x="0" y="897"/>
                    </a:lnTo>
                    <a:lnTo>
                      <a:pt x="53" y="1029"/>
                    </a:lnTo>
                    <a:lnTo>
                      <a:pt x="132" y="1161"/>
                    </a:lnTo>
                    <a:lnTo>
                      <a:pt x="211" y="1267"/>
                    </a:lnTo>
                    <a:lnTo>
                      <a:pt x="317" y="1372"/>
                    </a:lnTo>
                    <a:lnTo>
                      <a:pt x="449" y="1425"/>
                    </a:lnTo>
                    <a:lnTo>
                      <a:pt x="581" y="1478"/>
                    </a:lnTo>
                    <a:lnTo>
                      <a:pt x="897" y="1478"/>
                    </a:lnTo>
                    <a:lnTo>
                      <a:pt x="1029" y="1425"/>
                    </a:lnTo>
                    <a:lnTo>
                      <a:pt x="1161" y="1372"/>
                    </a:lnTo>
                    <a:lnTo>
                      <a:pt x="1266" y="1267"/>
                    </a:lnTo>
                    <a:lnTo>
                      <a:pt x="1372" y="1161"/>
                    </a:lnTo>
                    <a:lnTo>
                      <a:pt x="1425" y="1029"/>
                    </a:lnTo>
                    <a:lnTo>
                      <a:pt x="1477" y="897"/>
                    </a:lnTo>
                    <a:lnTo>
                      <a:pt x="1477" y="739"/>
                    </a:lnTo>
                    <a:lnTo>
                      <a:pt x="1477" y="607"/>
                    </a:lnTo>
                    <a:lnTo>
                      <a:pt x="1425" y="449"/>
                    </a:lnTo>
                    <a:lnTo>
                      <a:pt x="1372" y="344"/>
                    </a:lnTo>
                    <a:lnTo>
                      <a:pt x="1266" y="212"/>
                    </a:lnTo>
                    <a:lnTo>
                      <a:pt x="1161" y="133"/>
                    </a:lnTo>
                    <a:lnTo>
                      <a:pt x="1029" y="53"/>
                    </a:lnTo>
                    <a:lnTo>
                      <a:pt x="897" y="27"/>
                    </a:lnTo>
                    <a:lnTo>
                      <a:pt x="739" y="1"/>
                    </a:lnTo>
                    <a:close/>
                  </a:path>
                </a:pathLst>
              </a:custGeom>
              <a:solidFill>
                <a:srgbClr val="FFEEDC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r" rtl="1"/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226" name="Google Shape;1511;p70">
                <a:extLst>
                  <a:ext uri="{FF2B5EF4-FFF2-40B4-BE49-F238E27FC236}">
                    <a16:creationId xmlns:a16="http://schemas.microsoft.com/office/drawing/2014/main" id="{80CC59B0-9959-F2A4-CF19-5949D71F436C}"/>
                  </a:ext>
                </a:extLst>
              </p:cNvPr>
              <p:cNvSpPr/>
              <p:nvPr/>
            </p:nvSpPr>
            <p:spPr>
              <a:xfrm>
                <a:off x="405600" y="4135675"/>
                <a:ext cx="406850" cy="417425"/>
              </a:xfrm>
              <a:custGeom>
                <a:avLst/>
                <a:gdLst/>
                <a:ahLst/>
                <a:cxnLst/>
                <a:rect l="l" t="t" r="r" b="b"/>
                <a:pathLst>
                  <a:path w="16274" h="16697" extrusionOk="0">
                    <a:moveTo>
                      <a:pt x="7254" y="1"/>
                    </a:moveTo>
                    <a:lnTo>
                      <a:pt x="7043" y="54"/>
                    </a:lnTo>
                    <a:lnTo>
                      <a:pt x="6805" y="106"/>
                    </a:lnTo>
                    <a:lnTo>
                      <a:pt x="6594" y="212"/>
                    </a:lnTo>
                    <a:lnTo>
                      <a:pt x="6357" y="317"/>
                    </a:lnTo>
                    <a:lnTo>
                      <a:pt x="6119" y="476"/>
                    </a:lnTo>
                    <a:lnTo>
                      <a:pt x="5882" y="634"/>
                    </a:lnTo>
                    <a:lnTo>
                      <a:pt x="5381" y="1030"/>
                    </a:lnTo>
                    <a:lnTo>
                      <a:pt x="4880" y="1504"/>
                    </a:lnTo>
                    <a:lnTo>
                      <a:pt x="3851" y="2533"/>
                    </a:lnTo>
                    <a:lnTo>
                      <a:pt x="3165" y="3192"/>
                    </a:lnTo>
                    <a:lnTo>
                      <a:pt x="2453" y="3931"/>
                    </a:lnTo>
                    <a:lnTo>
                      <a:pt x="1662" y="4775"/>
                    </a:lnTo>
                    <a:lnTo>
                      <a:pt x="1266" y="5223"/>
                    </a:lnTo>
                    <a:lnTo>
                      <a:pt x="923" y="5698"/>
                    </a:lnTo>
                    <a:lnTo>
                      <a:pt x="607" y="6146"/>
                    </a:lnTo>
                    <a:lnTo>
                      <a:pt x="317" y="6568"/>
                    </a:lnTo>
                    <a:lnTo>
                      <a:pt x="132" y="6964"/>
                    </a:lnTo>
                    <a:lnTo>
                      <a:pt x="53" y="7149"/>
                    </a:lnTo>
                    <a:lnTo>
                      <a:pt x="0" y="7307"/>
                    </a:lnTo>
                    <a:lnTo>
                      <a:pt x="0" y="7465"/>
                    </a:lnTo>
                    <a:lnTo>
                      <a:pt x="0" y="7623"/>
                    </a:lnTo>
                    <a:lnTo>
                      <a:pt x="27" y="7755"/>
                    </a:lnTo>
                    <a:lnTo>
                      <a:pt x="79" y="7861"/>
                    </a:lnTo>
                    <a:lnTo>
                      <a:pt x="264" y="8045"/>
                    </a:lnTo>
                    <a:lnTo>
                      <a:pt x="449" y="8151"/>
                    </a:lnTo>
                    <a:lnTo>
                      <a:pt x="633" y="8204"/>
                    </a:lnTo>
                    <a:lnTo>
                      <a:pt x="818" y="8230"/>
                    </a:lnTo>
                    <a:lnTo>
                      <a:pt x="1029" y="8204"/>
                    </a:lnTo>
                    <a:lnTo>
                      <a:pt x="1240" y="8151"/>
                    </a:lnTo>
                    <a:lnTo>
                      <a:pt x="1662" y="7993"/>
                    </a:lnTo>
                    <a:lnTo>
                      <a:pt x="2005" y="7834"/>
                    </a:lnTo>
                    <a:lnTo>
                      <a:pt x="2189" y="7782"/>
                    </a:lnTo>
                    <a:lnTo>
                      <a:pt x="2374" y="7755"/>
                    </a:lnTo>
                    <a:lnTo>
                      <a:pt x="2532" y="7729"/>
                    </a:lnTo>
                    <a:lnTo>
                      <a:pt x="2717" y="7755"/>
                    </a:lnTo>
                    <a:lnTo>
                      <a:pt x="2875" y="7808"/>
                    </a:lnTo>
                    <a:lnTo>
                      <a:pt x="3033" y="7887"/>
                    </a:lnTo>
                    <a:lnTo>
                      <a:pt x="3271" y="8124"/>
                    </a:lnTo>
                    <a:lnTo>
                      <a:pt x="3693" y="8573"/>
                    </a:lnTo>
                    <a:lnTo>
                      <a:pt x="4853" y="9892"/>
                    </a:lnTo>
                    <a:lnTo>
                      <a:pt x="5592" y="10736"/>
                    </a:lnTo>
                    <a:lnTo>
                      <a:pt x="6410" y="11606"/>
                    </a:lnTo>
                    <a:lnTo>
                      <a:pt x="7306" y="12529"/>
                    </a:lnTo>
                    <a:lnTo>
                      <a:pt x="8256" y="13426"/>
                    </a:lnTo>
                    <a:lnTo>
                      <a:pt x="8731" y="13848"/>
                    </a:lnTo>
                    <a:lnTo>
                      <a:pt x="9205" y="14270"/>
                    </a:lnTo>
                    <a:lnTo>
                      <a:pt x="9706" y="14692"/>
                    </a:lnTo>
                    <a:lnTo>
                      <a:pt x="10208" y="15061"/>
                    </a:lnTo>
                    <a:lnTo>
                      <a:pt x="10682" y="15404"/>
                    </a:lnTo>
                    <a:lnTo>
                      <a:pt x="11183" y="15721"/>
                    </a:lnTo>
                    <a:lnTo>
                      <a:pt x="11685" y="16011"/>
                    </a:lnTo>
                    <a:lnTo>
                      <a:pt x="12159" y="16248"/>
                    </a:lnTo>
                    <a:lnTo>
                      <a:pt x="12634" y="16433"/>
                    </a:lnTo>
                    <a:lnTo>
                      <a:pt x="13082" y="16591"/>
                    </a:lnTo>
                    <a:lnTo>
                      <a:pt x="13531" y="16670"/>
                    </a:lnTo>
                    <a:lnTo>
                      <a:pt x="13979" y="16696"/>
                    </a:lnTo>
                    <a:lnTo>
                      <a:pt x="14190" y="16696"/>
                    </a:lnTo>
                    <a:lnTo>
                      <a:pt x="14401" y="16670"/>
                    </a:lnTo>
                    <a:lnTo>
                      <a:pt x="14612" y="16617"/>
                    </a:lnTo>
                    <a:lnTo>
                      <a:pt x="14797" y="16565"/>
                    </a:lnTo>
                    <a:lnTo>
                      <a:pt x="14981" y="16485"/>
                    </a:lnTo>
                    <a:lnTo>
                      <a:pt x="15192" y="16380"/>
                    </a:lnTo>
                    <a:lnTo>
                      <a:pt x="15351" y="16274"/>
                    </a:lnTo>
                    <a:lnTo>
                      <a:pt x="15535" y="16143"/>
                    </a:lnTo>
                    <a:lnTo>
                      <a:pt x="15694" y="15984"/>
                    </a:lnTo>
                    <a:lnTo>
                      <a:pt x="15852" y="15826"/>
                    </a:lnTo>
                    <a:lnTo>
                      <a:pt x="15957" y="15668"/>
                    </a:lnTo>
                    <a:lnTo>
                      <a:pt x="16063" y="15483"/>
                    </a:lnTo>
                    <a:lnTo>
                      <a:pt x="16142" y="15299"/>
                    </a:lnTo>
                    <a:lnTo>
                      <a:pt x="16195" y="15114"/>
                    </a:lnTo>
                    <a:lnTo>
                      <a:pt x="16248" y="14929"/>
                    </a:lnTo>
                    <a:lnTo>
                      <a:pt x="16274" y="14718"/>
                    </a:lnTo>
                    <a:lnTo>
                      <a:pt x="16274" y="14507"/>
                    </a:lnTo>
                    <a:lnTo>
                      <a:pt x="16274" y="14296"/>
                    </a:lnTo>
                    <a:lnTo>
                      <a:pt x="16195" y="13848"/>
                    </a:lnTo>
                    <a:lnTo>
                      <a:pt x="16063" y="13373"/>
                    </a:lnTo>
                    <a:lnTo>
                      <a:pt x="15878" y="12872"/>
                    </a:lnTo>
                    <a:lnTo>
                      <a:pt x="15667" y="12371"/>
                    </a:lnTo>
                    <a:lnTo>
                      <a:pt x="15377" y="11843"/>
                    </a:lnTo>
                    <a:lnTo>
                      <a:pt x="15061" y="11316"/>
                    </a:lnTo>
                    <a:lnTo>
                      <a:pt x="14718" y="10788"/>
                    </a:lnTo>
                    <a:lnTo>
                      <a:pt x="14322" y="10261"/>
                    </a:lnTo>
                    <a:lnTo>
                      <a:pt x="13926" y="9707"/>
                    </a:lnTo>
                    <a:lnTo>
                      <a:pt x="13056" y="8652"/>
                    </a:lnTo>
                    <a:lnTo>
                      <a:pt x="12159" y="7597"/>
                    </a:lnTo>
                    <a:lnTo>
                      <a:pt x="11236" y="6621"/>
                    </a:lnTo>
                    <a:lnTo>
                      <a:pt x="10366" y="5698"/>
                    </a:lnTo>
                    <a:lnTo>
                      <a:pt x="9548" y="4880"/>
                    </a:lnTo>
                    <a:lnTo>
                      <a:pt x="8335" y="3641"/>
                    </a:lnTo>
                    <a:lnTo>
                      <a:pt x="7966" y="3245"/>
                    </a:lnTo>
                    <a:lnTo>
                      <a:pt x="7887" y="3113"/>
                    </a:lnTo>
                    <a:lnTo>
                      <a:pt x="7860" y="3034"/>
                    </a:lnTo>
                    <a:lnTo>
                      <a:pt x="7913" y="2744"/>
                    </a:lnTo>
                    <a:lnTo>
                      <a:pt x="7992" y="2375"/>
                    </a:lnTo>
                    <a:lnTo>
                      <a:pt x="8098" y="1926"/>
                    </a:lnTo>
                    <a:lnTo>
                      <a:pt x="8177" y="1452"/>
                    </a:lnTo>
                    <a:lnTo>
                      <a:pt x="8203" y="1214"/>
                    </a:lnTo>
                    <a:lnTo>
                      <a:pt x="8229" y="1003"/>
                    </a:lnTo>
                    <a:lnTo>
                      <a:pt x="8203" y="766"/>
                    </a:lnTo>
                    <a:lnTo>
                      <a:pt x="8150" y="581"/>
                    </a:lnTo>
                    <a:lnTo>
                      <a:pt x="8098" y="397"/>
                    </a:lnTo>
                    <a:lnTo>
                      <a:pt x="7992" y="265"/>
                    </a:lnTo>
                    <a:lnTo>
                      <a:pt x="7860" y="133"/>
                    </a:lnTo>
                    <a:lnTo>
                      <a:pt x="7676" y="54"/>
                    </a:lnTo>
                    <a:lnTo>
                      <a:pt x="7465" y="27"/>
                    </a:lnTo>
                    <a:lnTo>
                      <a:pt x="7254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r" rtl="1"/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227" name="Google Shape;1512;p70">
                <a:extLst>
                  <a:ext uri="{FF2B5EF4-FFF2-40B4-BE49-F238E27FC236}">
                    <a16:creationId xmlns:a16="http://schemas.microsoft.com/office/drawing/2014/main" id="{18758DE4-7866-0069-3A52-A63493F67D6C}"/>
                  </a:ext>
                </a:extLst>
              </p:cNvPr>
              <p:cNvSpPr/>
              <p:nvPr/>
            </p:nvSpPr>
            <p:spPr>
              <a:xfrm>
                <a:off x="405600" y="4135675"/>
                <a:ext cx="406850" cy="417425"/>
              </a:xfrm>
              <a:custGeom>
                <a:avLst/>
                <a:gdLst/>
                <a:ahLst/>
                <a:cxnLst/>
                <a:rect l="l" t="t" r="r" b="b"/>
                <a:pathLst>
                  <a:path w="16274" h="16697" fill="none" extrusionOk="0">
                    <a:moveTo>
                      <a:pt x="3851" y="2533"/>
                    </a:moveTo>
                    <a:lnTo>
                      <a:pt x="3851" y="2533"/>
                    </a:lnTo>
                    <a:lnTo>
                      <a:pt x="3165" y="3192"/>
                    </a:lnTo>
                    <a:lnTo>
                      <a:pt x="2453" y="3931"/>
                    </a:lnTo>
                    <a:lnTo>
                      <a:pt x="1662" y="4775"/>
                    </a:lnTo>
                    <a:lnTo>
                      <a:pt x="1266" y="5223"/>
                    </a:lnTo>
                    <a:lnTo>
                      <a:pt x="923" y="5698"/>
                    </a:lnTo>
                    <a:lnTo>
                      <a:pt x="607" y="6146"/>
                    </a:lnTo>
                    <a:lnTo>
                      <a:pt x="317" y="6568"/>
                    </a:lnTo>
                    <a:lnTo>
                      <a:pt x="132" y="6964"/>
                    </a:lnTo>
                    <a:lnTo>
                      <a:pt x="53" y="7149"/>
                    </a:lnTo>
                    <a:lnTo>
                      <a:pt x="0" y="7307"/>
                    </a:lnTo>
                    <a:lnTo>
                      <a:pt x="0" y="7465"/>
                    </a:lnTo>
                    <a:lnTo>
                      <a:pt x="0" y="7623"/>
                    </a:lnTo>
                    <a:lnTo>
                      <a:pt x="27" y="7755"/>
                    </a:lnTo>
                    <a:lnTo>
                      <a:pt x="79" y="7861"/>
                    </a:lnTo>
                    <a:lnTo>
                      <a:pt x="79" y="7861"/>
                    </a:lnTo>
                    <a:lnTo>
                      <a:pt x="264" y="8045"/>
                    </a:lnTo>
                    <a:lnTo>
                      <a:pt x="449" y="8151"/>
                    </a:lnTo>
                    <a:lnTo>
                      <a:pt x="633" y="8204"/>
                    </a:lnTo>
                    <a:lnTo>
                      <a:pt x="818" y="8230"/>
                    </a:lnTo>
                    <a:lnTo>
                      <a:pt x="1029" y="8204"/>
                    </a:lnTo>
                    <a:lnTo>
                      <a:pt x="1240" y="8151"/>
                    </a:lnTo>
                    <a:lnTo>
                      <a:pt x="1662" y="7993"/>
                    </a:lnTo>
                    <a:lnTo>
                      <a:pt x="1662" y="7993"/>
                    </a:lnTo>
                    <a:lnTo>
                      <a:pt x="2005" y="7834"/>
                    </a:lnTo>
                    <a:lnTo>
                      <a:pt x="2189" y="7782"/>
                    </a:lnTo>
                    <a:lnTo>
                      <a:pt x="2374" y="7755"/>
                    </a:lnTo>
                    <a:lnTo>
                      <a:pt x="2532" y="7729"/>
                    </a:lnTo>
                    <a:lnTo>
                      <a:pt x="2717" y="7755"/>
                    </a:lnTo>
                    <a:lnTo>
                      <a:pt x="2875" y="7808"/>
                    </a:lnTo>
                    <a:lnTo>
                      <a:pt x="3033" y="7887"/>
                    </a:lnTo>
                    <a:lnTo>
                      <a:pt x="3033" y="7887"/>
                    </a:lnTo>
                    <a:lnTo>
                      <a:pt x="3271" y="8124"/>
                    </a:lnTo>
                    <a:lnTo>
                      <a:pt x="3693" y="8573"/>
                    </a:lnTo>
                    <a:lnTo>
                      <a:pt x="4853" y="9892"/>
                    </a:lnTo>
                    <a:lnTo>
                      <a:pt x="5592" y="10736"/>
                    </a:lnTo>
                    <a:lnTo>
                      <a:pt x="6410" y="11606"/>
                    </a:lnTo>
                    <a:lnTo>
                      <a:pt x="7306" y="12529"/>
                    </a:lnTo>
                    <a:lnTo>
                      <a:pt x="8256" y="13426"/>
                    </a:lnTo>
                    <a:lnTo>
                      <a:pt x="8731" y="13848"/>
                    </a:lnTo>
                    <a:lnTo>
                      <a:pt x="9205" y="14270"/>
                    </a:lnTo>
                    <a:lnTo>
                      <a:pt x="9706" y="14692"/>
                    </a:lnTo>
                    <a:lnTo>
                      <a:pt x="10208" y="15061"/>
                    </a:lnTo>
                    <a:lnTo>
                      <a:pt x="10682" y="15404"/>
                    </a:lnTo>
                    <a:lnTo>
                      <a:pt x="11183" y="15721"/>
                    </a:lnTo>
                    <a:lnTo>
                      <a:pt x="11685" y="16011"/>
                    </a:lnTo>
                    <a:lnTo>
                      <a:pt x="12159" y="16248"/>
                    </a:lnTo>
                    <a:lnTo>
                      <a:pt x="12634" y="16433"/>
                    </a:lnTo>
                    <a:lnTo>
                      <a:pt x="13082" y="16591"/>
                    </a:lnTo>
                    <a:lnTo>
                      <a:pt x="13531" y="16670"/>
                    </a:lnTo>
                    <a:lnTo>
                      <a:pt x="13979" y="16696"/>
                    </a:lnTo>
                    <a:lnTo>
                      <a:pt x="14190" y="16696"/>
                    </a:lnTo>
                    <a:lnTo>
                      <a:pt x="14401" y="16670"/>
                    </a:lnTo>
                    <a:lnTo>
                      <a:pt x="14612" y="16617"/>
                    </a:lnTo>
                    <a:lnTo>
                      <a:pt x="14797" y="16565"/>
                    </a:lnTo>
                    <a:lnTo>
                      <a:pt x="14981" y="16485"/>
                    </a:lnTo>
                    <a:lnTo>
                      <a:pt x="15192" y="16380"/>
                    </a:lnTo>
                    <a:lnTo>
                      <a:pt x="15351" y="16274"/>
                    </a:lnTo>
                    <a:lnTo>
                      <a:pt x="15535" y="16143"/>
                    </a:lnTo>
                    <a:lnTo>
                      <a:pt x="15535" y="16143"/>
                    </a:lnTo>
                    <a:lnTo>
                      <a:pt x="15694" y="15984"/>
                    </a:lnTo>
                    <a:lnTo>
                      <a:pt x="15852" y="15826"/>
                    </a:lnTo>
                    <a:lnTo>
                      <a:pt x="15957" y="15668"/>
                    </a:lnTo>
                    <a:lnTo>
                      <a:pt x="16063" y="15483"/>
                    </a:lnTo>
                    <a:lnTo>
                      <a:pt x="16142" y="15299"/>
                    </a:lnTo>
                    <a:lnTo>
                      <a:pt x="16195" y="15114"/>
                    </a:lnTo>
                    <a:lnTo>
                      <a:pt x="16248" y="14929"/>
                    </a:lnTo>
                    <a:lnTo>
                      <a:pt x="16274" y="14718"/>
                    </a:lnTo>
                    <a:lnTo>
                      <a:pt x="16274" y="14507"/>
                    </a:lnTo>
                    <a:lnTo>
                      <a:pt x="16274" y="14296"/>
                    </a:lnTo>
                    <a:lnTo>
                      <a:pt x="16195" y="13848"/>
                    </a:lnTo>
                    <a:lnTo>
                      <a:pt x="16063" y="13373"/>
                    </a:lnTo>
                    <a:lnTo>
                      <a:pt x="15878" y="12872"/>
                    </a:lnTo>
                    <a:lnTo>
                      <a:pt x="15667" y="12371"/>
                    </a:lnTo>
                    <a:lnTo>
                      <a:pt x="15377" y="11843"/>
                    </a:lnTo>
                    <a:lnTo>
                      <a:pt x="15061" y="11316"/>
                    </a:lnTo>
                    <a:lnTo>
                      <a:pt x="14718" y="10788"/>
                    </a:lnTo>
                    <a:lnTo>
                      <a:pt x="14322" y="10261"/>
                    </a:lnTo>
                    <a:lnTo>
                      <a:pt x="13926" y="9707"/>
                    </a:lnTo>
                    <a:lnTo>
                      <a:pt x="13056" y="8652"/>
                    </a:lnTo>
                    <a:lnTo>
                      <a:pt x="12159" y="7597"/>
                    </a:lnTo>
                    <a:lnTo>
                      <a:pt x="11236" y="6621"/>
                    </a:lnTo>
                    <a:lnTo>
                      <a:pt x="10366" y="5698"/>
                    </a:lnTo>
                    <a:lnTo>
                      <a:pt x="9548" y="4880"/>
                    </a:lnTo>
                    <a:lnTo>
                      <a:pt x="8335" y="3641"/>
                    </a:lnTo>
                    <a:lnTo>
                      <a:pt x="7966" y="3245"/>
                    </a:lnTo>
                    <a:lnTo>
                      <a:pt x="7887" y="3113"/>
                    </a:lnTo>
                    <a:lnTo>
                      <a:pt x="7860" y="3034"/>
                    </a:lnTo>
                    <a:lnTo>
                      <a:pt x="7860" y="3034"/>
                    </a:lnTo>
                    <a:lnTo>
                      <a:pt x="7913" y="2744"/>
                    </a:lnTo>
                    <a:lnTo>
                      <a:pt x="7992" y="2375"/>
                    </a:lnTo>
                    <a:lnTo>
                      <a:pt x="8098" y="1926"/>
                    </a:lnTo>
                    <a:lnTo>
                      <a:pt x="8177" y="1452"/>
                    </a:lnTo>
                    <a:lnTo>
                      <a:pt x="8203" y="1214"/>
                    </a:lnTo>
                    <a:lnTo>
                      <a:pt x="8229" y="1003"/>
                    </a:lnTo>
                    <a:lnTo>
                      <a:pt x="8203" y="766"/>
                    </a:lnTo>
                    <a:lnTo>
                      <a:pt x="8150" y="581"/>
                    </a:lnTo>
                    <a:lnTo>
                      <a:pt x="8098" y="397"/>
                    </a:lnTo>
                    <a:lnTo>
                      <a:pt x="7992" y="265"/>
                    </a:lnTo>
                    <a:lnTo>
                      <a:pt x="7860" y="133"/>
                    </a:lnTo>
                    <a:lnTo>
                      <a:pt x="7676" y="54"/>
                    </a:lnTo>
                    <a:lnTo>
                      <a:pt x="7676" y="54"/>
                    </a:lnTo>
                    <a:lnTo>
                      <a:pt x="7465" y="27"/>
                    </a:lnTo>
                    <a:lnTo>
                      <a:pt x="7254" y="1"/>
                    </a:lnTo>
                    <a:lnTo>
                      <a:pt x="7043" y="54"/>
                    </a:lnTo>
                    <a:lnTo>
                      <a:pt x="6805" y="106"/>
                    </a:lnTo>
                    <a:lnTo>
                      <a:pt x="6594" y="212"/>
                    </a:lnTo>
                    <a:lnTo>
                      <a:pt x="6357" y="317"/>
                    </a:lnTo>
                    <a:lnTo>
                      <a:pt x="6119" y="476"/>
                    </a:lnTo>
                    <a:lnTo>
                      <a:pt x="5882" y="634"/>
                    </a:lnTo>
                    <a:lnTo>
                      <a:pt x="5381" y="1030"/>
                    </a:lnTo>
                    <a:lnTo>
                      <a:pt x="4880" y="1504"/>
                    </a:lnTo>
                    <a:lnTo>
                      <a:pt x="3851" y="2533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r" rtl="1"/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228" name="Google Shape;1513;p70">
                <a:extLst>
                  <a:ext uri="{FF2B5EF4-FFF2-40B4-BE49-F238E27FC236}">
                    <a16:creationId xmlns:a16="http://schemas.microsoft.com/office/drawing/2014/main" id="{62163F8F-8BD9-F5DA-E0DB-A32F097440FE}"/>
                  </a:ext>
                </a:extLst>
              </p:cNvPr>
              <p:cNvSpPr/>
              <p:nvPr/>
            </p:nvSpPr>
            <p:spPr>
              <a:xfrm>
                <a:off x="418775" y="4148875"/>
                <a:ext cx="170150" cy="166850"/>
              </a:xfrm>
              <a:custGeom>
                <a:avLst/>
                <a:gdLst/>
                <a:ahLst/>
                <a:cxnLst/>
                <a:rect l="l" t="t" r="r" b="b"/>
                <a:pathLst>
                  <a:path w="6806" h="6674" extrusionOk="0">
                    <a:moveTo>
                      <a:pt x="6700" y="53"/>
                    </a:moveTo>
                    <a:lnTo>
                      <a:pt x="6753" y="80"/>
                    </a:lnTo>
                    <a:lnTo>
                      <a:pt x="6753" y="106"/>
                    </a:lnTo>
                    <a:lnTo>
                      <a:pt x="6727" y="159"/>
                    </a:lnTo>
                    <a:lnTo>
                      <a:pt x="6621" y="370"/>
                    </a:lnTo>
                    <a:lnTo>
                      <a:pt x="6410" y="686"/>
                    </a:lnTo>
                    <a:lnTo>
                      <a:pt x="6067" y="1108"/>
                    </a:lnTo>
                    <a:lnTo>
                      <a:pt x="5645" y="1609"/>
                    </a:lnTo>
                    <a:lnTo>
                      <a:pt x="5091" y="2216"/>
                    </a:lnTo>
                    <a:lnTo>
                      <a:pt x="4458" y="2875"/>
                    </a:lnTo>
                    <a:lnTo>
                      <a:pt x="3693" y="3640"/>
                    </a:lnTo>
                    <a:lnTo>
                      <a:pt x="3034" y="4273"/>
                    </a:lnTo>
                    <a:lnTo>
                      <a:pt x="2375" y="4853"/>
                    </a:lnTo>
                    <a:lnTo>
                      <a:pt x="1768" y="5407"/>
                    </a:lnTo>
                    <a:lnTo>
                      <a:pt x="1214" y="5856"/>
                    </a:lnTo>
                    <a:lnTo>
                      <a:pt x="687" y="6251"/>
                    </a:lnTo>
                    <a:lnTo>
                      <a:pt x="344" y="6489"/>
                    </a:lnTo>
                    <a:lnTo>
                      <a:pt x="133" y="6594"/>
                    </a:lnTo>
                    <a:lnTo>
                      <a:pt x="54" y="6594"/>
                    </a:lnTo>
                    <a:lnTo>
                      <a:pt x="54" y="6568"/>
                    </a:lnTo>
                    <a:lnTo>
                      <a:pt x="80" y="6489"/>
                    </a:lnTo>
                    <a:lnTo>
                      <a:pt x="185" y="6278"/>
                    </a:lnTo>
                    <a:lnTo>
                      <a:pt x="396" y="5961"/>
                    </a:lnTo>
                    <a:lnTo>
                      <a:pt x="739" y="5566"/>
                    </a:lnTo>
                    <a:lnTo>
                      <a:pt x="1161" y="5038"/>
                    </a:lnTo>
                    <a:lnTo>
                      <a:pt x="1715" y="4458"/>
                    </a:lnTo>
                    <a:lnTo>
                      <a:pt x="2348" y="3772"/>
                    </a:lnTo>
                    <a:lnTo>
                      <a:pt x="3113" y="3034"/>
                    </a:lnTo>
                    <a:lnTo>
                      <a:pt x="3825" y="2321"/>
                    </a:lnTo>
                    <a:lnTo>
                      <a:pt x="4485" y="1741"/>
                    </a:lnTo>
                    <a:lnTo>
                      <a:pt x="5065" y="1214"/>
                    </a:lnTo>
                    <a:lnTo>
                      <a:pt x="5592" y="792"/>
                    </a:lnTo>
                    <a:lnTo>
                      <a:pt x="5988" y="475"/>
                    </a:lnTo>
                    <a:lnTo>
                      <a:pt x="6331" y="238"/>
                    </a:lnTo>
                    <a:lnTo>
                      <a:pt x="6568" y="106"/>
                    </a:lnTo>
                    <a:lnTo>
                      <a:pt x="6700" y="53"/>
                    </a:lnTo>
                    <a:close/>
                    <a:moveTo>
                      <a:pt x="6727" y="0"/>
                    </a:moveTo>
                    <a:lnTo>
                      <a:pt x="6621" y="27"/>
                    </a:lnTo>
                    <a:lnTo>
                      <a:pt x="6516" y="80"/>
                    </a:lnTo>
                    <a:lnTo>
                      <a:pt x="6357" y="159"/>
                    </a:lnTo>
                    <a:lnTo>
                      <a:pt x="5935" y="449"/>
                    </a:lnTo>
                    <a:lnTo>
                      <a:pt x="5461" y="818"/>
                    </a:lnTo>
                    <a:lnTo>
                      <a:pt x="4907" y="1293"/>
                    </a:lnTo>
                    <a:lnTo>
                      <a:pt x="4300" y="1820"/>
                    </a:lnTo>
                    <a:lnTo>
                      <a:pt x="3693" y="2401"/>
                    </a:lnTo>
                    <a:lnTo>
                      <a:pt x="3060" y="2981"/>
                    </a:lnTo>
                    <a:lnTo>
                      <a:pt x="2454" y="3587"/>
                    </a:lnTo>
                    <a:lnTo>
                      <a:pt x="1873" y="4194"/>
                    </a:lnTo>
                    <a:lnTo>
                      <a:pt x="1320" y="4801"/>
                    </a:lnTo>
                    <a:lnTo>
                      <a:pt x="845" y="5328"/>
                    </a:lnTo>
                    <a:lnTo>
                      <a:pt x="449" y="5803"/>
                    </a:lnTo>
                    <a:lnTo>
                      <a:pt x="159" y="6199"/>
                    </a:lnTo>
                    <a:lnTo>
                      <a:pt x="80" y="6357"/>
                    </a:lnTo>
                    <a:lnTo>
                      <a:pt x="1" y="6489"/>
                    </a:lnTo>
                    <a:lnTo>
                      <a:pt x="1" y="6594"/>
                    </a:lnTo>
                    <a:lnTo>
                      <a:pt x="1" y="6647"/>
                    </a:lnTo>
                    <a:lnTo>
                      <a:pt x="27" y="6647"/>
                    </a:lnTo>
                    <a:lnTo>
                      <a:pt x="80" y="6673"/>
                    </a:lnTo>
                    <a:lnTo>
                      <a:pt x="185" y="6647"/>
                    </a:lnTo>
                    <a:lnTo>
                      <a:pt x="423" y="6541"/>
                    </a:lnTo>
                    <a:lnTo>
                      <a:pt x="766" y="6304"/>
                    </a:lnTo>
                    <a:lnTo>
                      <a:pt x="1267" y="5908"/>
                    </a:lnTo>
                    <a:lnTo>
                      <a:pt x="1821" y="5460"/>
                    </a:lnTo>
                    <a:lnTo>
                      <a:pt x="2427" y="4906"/>
                    </a:lnTo>
                    <a:lnTo>
                      <a:pt x="3060" y="4326"/>
                    </a:lnTo>
                    <a:lnTo>
                      <a:pt x="3746" y="3667"/>
                    </a:lnTo>
                    <a:lnTo>
                      <a:pt x="4353" y="3060"/>
                    </a:lnTo>
                    <a:lnTo>
                      <a:pt x="4933" y="2453"/>
                    </a:lnTo>
                    <a:lnTo>
                      <a:pt x="5487" y="1873"/>
                    </a:lnTo>
                    <a:lnTo>
                      <a:pt x="5962" y="1319"/>
                    </a:lnTo>
                    <a:lnTo>
                      <a:pt x="6357" y="844"/>
                    </a:lnTo>
                    <a:lnTo>
                      <a:pt x="6647" y="449"/>
                    </a:lnTo>
                    <a:lnTo>
                      <a:pt x="6727" y="317"/>
                    </a:lnTo>
                    <a:lnTo>
                      <a:pt x="6779" y="185"/>
                    </a:lnTo>
                    <a:lnTo>
                      <a:pt x="6806" y="80"/>
                    </a:lnTo>
                    <a:lnTo>
                      <a:pt x="6779" y="27"/>
                    </a:lnTo>
                    <a:lnTo>
                      <a:pt x="6727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r" rtl="1"/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229" name="Google Shape;1514;p70">
                <a:extLst>
                  <a:ext uri="{FF2B5EF4-FFF2-40B4-BE49-F238E27FC236}">
                    <a16:creationId xmlns:a16="http://schemas.microsoft.com/office/drawing/2014/main" id="{C1F14DF3-B1DB-F4A8-FF27-238C2CECB373}"/>
                  </a:ext>
                </a:extLst>
              </p:cNvPr>
              <p:cNvSpPr/>
              <p:nvPr/>
            </p:nvSpPr>
            <p:spPr>
              <a:xfrm>
                <a:off x="536150" y="4282725"/>
                <a:ext cx="254550" cy="244650"/>
              </a:xfrm>
              <a:custGeom>
                <a:avLst/>
                <a:gdLst/>
                <a:ahLst/>
                <a:cxnLst/>
                <a:rect l="l" t="t" r="r" b="b"/>
                <a:pathLst>
                  <a:path w="10182" h="9786" extrusionOk="0">
                    <a:moveTo>
                      <a:pt x="3825" y="1"/>
                    </a:moveTo>
                    <a:lnTo>
                      <a:pt x="3772" y="53"/>
                    </a:lnTo>
                    <a:lnTo>
                      <a:pt x="3245" y="370"/>
                    </a:lnTo>
                    <a:lnTo>
                      <a:pt x="2348" y="976"/>
                    </a:lnTo>
                    <a:lnTo>
                      <a:pt x="1821" y="1372"/>
                    </a:lnTo>
                    <a:lnTo>
                      <a:pt x="1214" y="1820"/>
                    </a:lnTo>
                    <a:lnTo>
                      <a:pt x="607" y="2322"/>
                    </a:lnTo>
                    <a:lnTo>
                      <a:pt x="1" y="2849"/>
                    </a:lnTo>
                    <a:lnTo>
                      <a:pt x="212" y="3113"/>
                    </a:lnTo>
                    <a:lnTo>
                      <a:pt x="792" y="3825"/>
                    </a:lnTo>
                    <a:lnTo>
                      <a:pt x="1689" y="4827"/>
                    </a:lnTo>
                    <a:lnTo>
                      <a:pt x="2216" y="5407"/>
                    </a:lnTo>
                    <a:lnTo>
                      <a:pt x="2796" y="6014"/>
                    </a:lnTo>
                    <a:lnTo>
                      <a:pt x="3403" y="6621"/>
                    </a:lnTo>
                    <a:lnTo>
                      <a:pt x="4062" y="7201"/>
                    </a:lnTo>
                    <a:lnTo>
                      <a:pt x="4695" y="7781"/>
                    </a:lnTo>
                    <a:lnTo>
                      <a:pt x="5381" y="8335"/>
                    </a:lnTo>
                    <a:lnTo>
                      <a:pt x="6041" y="8810"/>
                    </a:lnTo>
                    <a:lnTo>
                      <a:pt x="6357" y="9021"/>
                    </a:lnTo>
                    <a:lnTo>
                      <a:pt x="6674" y="9206"/>
                    </a:lnTo>
                    <a:lnTo>
                      <a:pt x="7016" y="9364"/>
                    </a:lnTo>
                    <a:lnTo>
                      <a:pt x="7307" y="9522"/>
                    </a:lnTo>
                    <a:lnTo>
                      <a:pt x="7623" y="9628"/>
                    </a:lnTo>
                    <a:lnTo>
                      <a:pt x="7913" y="9707"/>
                    </a:lnTo>
                    <a:lnTo>
                      <a:pt x="8151" y="9759"/>
                    </a:lnTo>
                    <a:lnTo>
                      <a:pt x="8388" y="9786"/>
                    </a:lnTo>
                    <a:lnTo>
                      <a:pt x="8625" y="9786"/>
                    </a:lnTo>
                    <a:lnTo>
                      <a:pt x="8836" y="9759"/>
                    </a:lnTo>
                    <a:lnTo>
                      <a:pt x="9047" y="9707"/>
                    </a:lnTo>
                    <a:lnTo>
                      <a:pt x="9232" y="9628"/>
                    </a:lnTo>
                    <a:lnTo>
                      <a:pt x="9417" y="9522"/>
                    </a:lnTo>
                    <a:lnTo>
                      <a:pt x="9601" y="9364"/>
                    </a:lnTo>
                    <a:lnTo>
                      <a:pt x="9786" y="9153"/>
                    </a:lnTo>
                    <a:lnTo>
                      <a:pt x="9944" y="8915"/>
                    </a:lnTo>
                    <a:lnTo>
                      <a:pt x="10050" y="8652"/>
                    </a:lnTo>
                    <a:lnTo>
                      <a:pt x="10129" y="8388"/>
                    </a:lnTo>
                    <a:lnTo>
                      <a:pt x="10182" y="8124"/>
                    </a:lnTo>
                    <a:lnTo>
                      <a:pt x="10182" y="7860"/>
                    </a:lnTo>
                    <a:lnTo>
                      <a:pt x="10155" y="7570"/>
                    </a:lnTo>
                    <a:lnTo>
                      <a:pt x="10102" y="7280"/>
                    </a:lnTo>
                    <a:lnTo>
                      <a:pt x="9997" y="6884"/>
                    </a:lnTo>
                    <a:lnTo>
                      <a:pt x="9839" y="6489"/>
                    </a:lnTo>
                    <a:lnTo>
                      <a:pt x="9628" y="6093"/>
                    </a:lnTo>
                    <a:lnTo>
                      <a:pt x="9417" y="5698"/>
                    </a:lnTo>
                    <a:lnTo>
                      <a:pt x="9153" y="5328"/>
                    </a:lnTo>
                    <a:lnTo>
                      <a:pt x="8889" y="4933"/>
                    </a:lnTo>
                    <a:lnTo>
                      <a:pt x="8599" y="4563"/>
                    </a:lnTo>
                    <a:lnTo>
                      <a:pt x="8309" y="4194"/>
                    </a:lnTo>
                    <a:lnTo>
                      <a:pt x="7729" y="3535"/>
                    </a:lnTo>
                    <a:lnTo>
                      <a:pt x="7148" y="2955"/>
                    </a:lnTo>
                    <a:lnTo>
                      <a:pt x="6647" y="2480"/>
                    </a:lnTo>
                    <a:lnTo>
                      <a:pt x="6278" y="2137"/>
                    </a:lnTo>
                    <a:lnTo>
                      <a:pt x="5408" y="1425"/>
                    </a:lnTo>
                    <a:lnTo>
                      <a:pt x="4616" y="739"/>
                    </a:lnTo>
                    <a:lnTo>
                      <a:pt x="3825" y="1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r" rtl="1"/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230" name="Google Shape;1515;p70">
                <a:extLst>
                  <a:ext uri="{FF2B5EF4-FFF2-40B4-BE49-F238E27FC236}">
                    <a16:creationId xmlns:a16="http://schemas.microsoft.com/office/drawing/2014/main" id="{AAD2995D-BFB7-D2ED-F9AB-ED2B427B9A34}"/>
                  </a:ext>
                </a:extLst>
              </p:cNvPr>
              <p:cNvSpPr/>
              <p:nvPr/>
            </p:nvSpPr>
            <p:spPr>
              <a:xfrm>
                <a:off x="536150" y="4282725"/>
                <a:ext cx="254550" cy="244650"/>
              </a:xfrm>
              <a:custGeom>
                <a:avLst/>
                <a:gdLst/>
                <a:ahLst/>
                <a:cxnLst/>
                <a:rect l="l" t="t" r="r" b="b"/>
                <a:pathLst>
                  <a:path w="10182" h="9786" fill="none" extrusionOk="0">
                    <a:moveTo>
                      <a:pt x="10102" y="7280"/>
                    </a:moveTo>
                    <a:lnTo>
                      <a:pt x="10102" y="7280"/>
                    </a:lnTo>
                    <a:lnTo>
                      <a:pt x="10155" y="7570"/>
                    </a:lnTo>
                    <a:lnTo>
                      <a:pt x="10182" y="7860"/>
                    </a:lnTo>
                    <a:lnTo>
                      <a:pt x="10182" y="8124"/>
                    </a:lnTo>
                    <a:lnTo>
                      <a:pt x="10129" y="8388"/>
                    </a:lnTo>
                    <a:lnTo>
                      <a:pt x="10050" y="8652"/>
                    </a:lnTo>
                    <a:lnTo>
                      <a:pt x="9944" y="8915"/>
                    </a:lnTo>
                    <a:lnTo>
                      <a:pt x="9786" y="9153"/>
                    </a:lnTo>
                    <a:lnTo>
                      <a:pt x="9601" y="9364"/>
                    </a:lnTo>
                    <a:lnTo>
                      <a:pt x="9601" y="9364"/>
                    </a:lnTo>
                    <a:lnTo>
                      <a:pt x="9417" y="9522"/>
                    </a:lnTo>
                    <a:lnTo>
                      <a:pt x="9232" y="9628"/>
                    </a:lnTo>
                    <a:lnTo>
                      <a:pt x="9047" y="9707"/>
                    </a:lnTo>
                    <a:lnTo>
                      <a:pt x="8836" y="9759"/>
                    </a:lnTo>
                    <a:lnTo>
                      <a:pt x="8625" y="9786"/>
                    </a:lnTo>
                    <a:lnTo>
                      <a:pt x="8388" y="9786"/>
                    </a:lnTo>
                    <a:lnTo>
                      <a:pt x="8151" y="9759"/>
                    </a:lnTo>
                    <a:lnTo>
                      <a:pt x="7913" y="9707"/>
                    </a:lnTo>
                    <a:lnTo>
                      <a:pt x="7913" y="9707"/>
                    </a:lnTo>
                    <a:lnTo>
                      <a:pt x="7623" y="9628"/>
                    </a:lnTo>
                    <a:lnTo>
                      <a:pt x="7307" y="9522"/>
                    </a:lnTo>
                    <a:lnTo>
                      <a:pt x="7016" y="9364"/>
                    </a:lnTo>
                    <a:lnTo>
                      <a:pt x="6674" y="9206"/>
                    </a:lnTo>
                    <a:lnTo>
                      <a:pt x="6357" y="9021"/>
                    </a:lnTo>
                    <a:lnTo>
                      <a:pt x="6041" y="8810"/>
                    </a:lnTo>
                    <a:lnTo>
                      <a:pt x="5381" y="8335"/>
                    </a:lnTo>
                    <a:lnTo>
                      <a:pt x="4695" y="7781"/>
                    </a:lnTo>
                    <a:lnTo>
                      <a:pt x="4062" y="7201"/>
                    </a:lnTo>
                    <a:lnTo>
                      <a:pt x="3403" y="6621"/>
                    </a:lnTo>
                    <a:lnTo>
                      <a:pt x="2796" y="6014"/>
                    </a:lnTo>
                    <a:lnTo>
                      <a:pt x="2216" y="5407"/>
                    </a:lnTo>
                    <a:lnTo>
                      <a:pt x="1689" y="4827"/>
                    </a:lnTo>
                    <a:lnTo>
                      <a:pt x="792" y="3825"/>
                    </a:lnTo>
                    <a:lnTo>
                      <a:pt x="212" y="3113"/>
                    </a:lnTo>
                    <a:lnTo>
                      <a:pt x="1" y="2849"/>
                    </a:lnTo>
                    <a:lnTo>
                      <a:pt x="1" y="2849"/>
                    </a:lnTo>
                    <a:lnTo>
                      <a:pt x="607" y="2322"/>
                    </a:lnTo>
                    <a:lnTo>
                      <a:pt x="1214" y="1820"/>
                    </a:lnTo>
                    <a:lnTo>
                      <a:pt x="1821" y="1372"/>
                    </a:lnTo>
                    <a:lnTo>
                      <a:pt x="2348" y="976"/>
                    </a:lnTo>
                    <a:lnTo>
                      <a:pt x="3245" y="370"/>
                    </a:lnTo>
                    <a:lnTo>
                      <a:pt x="3772" y="53"/>
                    </a:lnTo>
                    <a:lnTo>
                      <a:pt x="3772" y="53"/>
                    </a:lnTo>
                    <a:lnTo>
                      <a:pt x="3825" y="1"/>
                    </a:lnTo>
                    <a:lnTo>
                      <a:pt x="3825" y="1"/>
                    </a:lnTo>
                    <a:lnTo>
                      <a:pt x="4616" y="739"/>
                    </a:lnTo>
                    <a:lnTo>
                      <a:pt x="5408" y="1425"/>
                    </a:lnTo>
                    <a:lnTo>
                      <a:pt x="6278" y="2137"/>
                    </a:lnTo>
                    <a:lnTo>
                      <a:pt x="6278" y="2137"/>
                    </a:lnTo>
                    <a:lnTo>
                      <a:pt x="6647" y="2480"/>
                    </a:lnTo>
                    <a:lnTo>
                      <a:pt x="7148" y="2955"/>
                    </a:lnTo>
                    <a:lnTo>
                      <a:pt x="7729" y="3535"/>
                    </a:lnTo>
                    <a:lnTo>
                      <a:pt x="8309" y="4194"/>
                    </a:lnTo>
                    <a:lnTo>
                      <a:pt x="8599" y="4563"/>
                    </a:lnTo>
                    <a:lnTo>
                      <a:pt x="8889" y="4933"/>
                    </a:lnTo>
                    <a:lnTo>
                      <a:pt x="9153" y="5328"/>
                    </a:lnTo>
                    <a:lnTo>
                      <a:pt x="9417" y="5698"/>
                    </a:lnTo>
                    <a:lnTo>
                      <a:pt x="9628" y="6093"/>
                    </a:lnTo>
                    <a:lnTo>
                      <a:pt x="9839" y="6489"/>
                    </a:lnTo>
                    <a:lnTo>
                      <a:pt x="9997" y="6884"/>
                    </a:lnTo>
                    <a:lnTo>
                      <a:pt x="10102" y="7280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r" rtl="1"/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231" name="Google Shape;1516;p70">
                <a:extLst>
                  <a:ext uri="{FF2B5EF4-FFF2-40B4-BE49-F238E27FC236}">
                    <a16:creationId xmlns:a16="http://schemas.microsoft.com/office/drawing/2014/main" id="{3F7A2612-9E26-CD4E-C000-4177785CA41F}"/>
                  </a:ext>
                </a:extLst>
              </p:cNvPr>
              <p:cNvSpPr/>
              <p:nvPr/>
            </p:nvSpPr>
            <p:spPr>
              <a:xfrm>
                <a:off x="536150" y="4284050"/>
                <a:ext cx="94325" cy="71900"/>
              </a:xfrm>
              <a:custGeom>
                <a:avLst/>
                <a:gdLst/>
                <a:ahLst/>
                <a:cxnLst/>
                <a:rect l="l" t="t" r="r" b="b"/>
                <a:pathLst>
                  <a:path w="3773" h="2876" extrusionOk="0">
                    <a:moveTo>
                      <a:pt x="3772" y="0"/>
                    </a:moveTo>
                    <a:lnTo>
                      <a:pt x="3245" y="317"/>
                    </a:lnTo>
                    <a:lnTo>
                      <a:pt x="2348" y="923"/>
                    </a:lnTo>
                    <a:lnTo>
                      <a:pt x="1821" y="1319"/>
                    </a:lnTo>
                    <a:lnTo>
                      <a:pt x="1214" y="1767"/>
                    </a:lnTo>
                    <a:lnTo>
                      <a:pt x="607" y="2269"/>
                    </a:lnTo>
                    <a:lnTo>
                      <a:pt x="1" y="2796"/>
                    </a:lnTo>
                    <a:lnTo>
                      <a:pt x="291" y="2849"/>
                    </a:lnTo>
                    <a:lnTo>
                      <a:pt x="607" y="2875"/>
                    </a:lnTo>
                    <a:lnTo>
                      <a:pt x="871" y="2849"/>
                    </a:lnTo>
                    <a:lnTo>
                      <a:pt x="1135" y="2822"/>
                    </a:lnTo>
                    <a:lnTo>
                      <a:pt x="1399" y="2770"/>
                    </a:lnTo>
                    <a:lnTo>
                      <a:pt x="1636" y="2691"/>
                    </a:lnTo>
                    <a:lnTo>
                      <a:pt x="1900" y="2585"/>
                    </a:lnTo>
                    <a:lnTo>
                      <a:pt x="2137" y="2480"/>
                    </a:lnTo>
                    <a:lnTo>
                      <a:pt x="2374" y="2348"/>
                    </a:lnTo>
                    <a:lnTo>
                      <a:pt x="2585" y="2189"/>
                    </a:lnTo>
                    <a:lnTo>
                      <a:pt x="2823" y="1978"/>
                    </a:lnTo>
                    <a:lnTo>
                      <a:pt x="3034" y="1741"/>
                    </a:lnTo>
                    <a:lnTo>
                      <a:pt x="3218" y="1477"/>
                    </a:lnTo>
                    <a:lnTo>
                      <a:pt x="3403" y="1214"/>
                    </a:lnTo>
                    <a:lnTo>
                      <a:pt x="3535" y="923"/>
                    </a:lnTo>
                    <a:lnTo>
                      <a:pt x="3640" y="633"/>
                    </a:lnTo>
                    <a:lnTo>
                      <a:pt x="3720" y="317"/>
                    </a:lnTo>
                    <a:lnTo>
                      <a:pt x="3772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r" rtl="1"/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232" name="Google Shape;1517;p70">
                <a:extLst>
                  <a:ext uri="{FF2B5EF4-FFF2-40B4-BE49-F238E27FC236}">
                    <a16:creationId xmlns:a16="http://schemas.microsoft.com/office/drawing/2014/main" id="{E6C34261-FCE0-9FED-D502-62204D79B913}"/>
                  </a:ext>
                </a:extLst>
              </p:cNvPr>
              <p:cNvSpPr/>
              <p:nvPr/>
            </p:nvSpPr>
            <p:spPr>
              <a:xfrm>
                <a:off x="536150" y="4284050"/>
                <a:ext cx="94325" cy="71900"/>
              </a:xfrm>
              <a:custGeom>
                <a:avLst/>
                <a:gdLst/>
                <a:ahLst/>
                <a:cxnLst/>
                <a:rect l="l" t="t" r="r" b="b"/>
                <a:pathLst>
                  <a:path w="3773" h="2876" fill="none" extrusionOk="0">
                    <a:moveTo>
                      <a:pt x="3772" y="0"/>
                    </a:moveTo>
                    <a:lnTo>
                      <a:pt x="3772" y="0"/>
                    </a:lnTo>
                    <a:lnTo>
                      <a:pt x="3245" y="317"/>
                    </a:lnTo>
                    <a:lnTo>
                      <a:pt x="2348" y="923"/>
                    </a:lnTo>
                    <a:lnTo>
                      <a:pt x="1821" y="1319"/>
                    </a:lnTo>
                    <a:lnTo>
                      <a:pt x="1214" y="1767"/>
                    </a:lnTo>
                    <a:lnTo>
                      <a:pt x="607" y="2269"/>
                    </a:lnTo>
                    <a:lnTo>
                      <a:pt x="1" y="2796"/>
                    </a:lnTo>
                    <a:lnTo>
                      <a:pt x="1" y="2796"/>
                    </a:lnTo>
                    <a:lnTo>
                      <a:pt x="291" y="2849"/>
                    </a:lnTo>
                    <a:lnTo>
                      <a:pt x="607" y="2875"/>
                    </a:lnTo>
                    <a:lnTo>
                      <a:pt x="607" y="2875"/>
                    </a:lnTo>
                    <a:lnTo>
                      <a:pt x="871" y="2849"/>
                    </a:lnTo>
                    <a:lnTo>
                      <a:pt x="1135" y="2822"/>
                    </a:lnTo>
                    <a:lnTo>
                      <a:pt x="1399" y="2770"/>
                    </a:lnTo>
                    <a:lnTo>
                      <a:pt x="1636" y="2691"/>
                    </a:lnTo>
                    <a:lnTo>
                      <a:pt x="1900" y="2585"/>
                    </a:lnTo>
                    <a:lnTo>
                      <a:pt x="2137" y="2480"/>
                    </a:lnTo>
                    <a:lnTo>
                      <a:pt x="2374" y="2348"/>
                    </a:lnTo>
                    <a:lnTo>
                      <a:pt x="2585" y="2189"/>
                    </a:lnTo>
                    <a:lnTo>
                      <a:pt x="2585" y="2189"/>
                    </a:lnTo>
                    <a:lnTo>
                      <a:pt x="2823" y="1978"/>
                    </a:lnTo>
                    <a:lnTo>
                      <a:pt x="3034" y="1741"/>
                    </a:lnTo>
                    <a:lnTo>
                      <a:pt x="3218" y="1477"/>
                    </a:lnTo>
                    <a:lnTo>
                      <a:pt x="3403" y="1214"/>
                    </a:lnTo>
                    <a:lnTo>
                      <a:pt x="3535" y="923"/>
                    </a:lnTo>
                    <a:lnTo>
                      <a:pt x="3640" y="633"/>
                    </a:lnTo>
                    <a:lnTo>
                      <a:pt x="3720" y="317"/>
                    </a:lnTo>
                    <a:lnTo>
                      <a:pt x="3772" y="0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r" rtl="1"/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233" name="Google Shape;1518;p70">
                <a:extLst>
                  <a:ext uri="{FF2B5EF4-FFF2-40B4-BE49-F238E27FC236}">
                    <a16:creationId xmlns:a16="http://schemas.microsoft.com/office/drawing/2014/main" id="{14D51226-F464-1DBE-6104-B3925588E709}"/>
                  </a:ext>
                </a:extLst>
              </p:cNvPr>
              <p:cNvSpPr/>
              <p:nvPr/>
            </p:nvSpPr>
            <p:spPr>
              <a:xfrm>
                <a:off x="733975" y="4464725"/>
                <a:ext cx="56725" cy="62650"/>
              </a:xfrm>
              <a:custGeom>
                <a:avLst/>
                <a:gdLst/>
                <a:ahLst/>
                <a:cxnLst/>
                <a:rect l="l" t="t" r="r" b="b"/>
                <a:pathLst>
                  <a:path w="2269" h="2506" extrusionOk="0">
                    <a:moveTo>
                      <a:pt x="2189" y="0"/>
                    </a:moveTo>
                    <a:lnTo>
                      <a:pt x="2084" y="422"/>
                    </a:lnTo>
                    <a:lnTo>
                      <a:pt x="1952" y="844"/>
                    </a:lnTo>
                    <a:lnTo>
                      <a:pt x="1741" y="1240"/>
                    </a:lnTo>
                    <a:lnTo>
                      <a:pt x="1609" y="1398"/>
                    </a:lnTo>
                    <a:lnTo>
                      <a:pt x="1477" y="1583"/>
                    </a:lnTo>
                    <a:lnTo>
                      <a:pt x="1345" y="1741"/>
                    </a:lnTo>
                    <a:lnTo>
                      <a:pt x="1187" y="1899"/>
                    </a:lnTo>
                    <a:lnTo>
                      <a:pt x="1002" y="2031"/>
                    </a:lnTo>
                    <a:lnTo>
                      <a:pt x="818" y="2137"/>
                    </a:lnTo>
                    <a:lnTo>
                      <a:pt x="633" y="2242"/>
                    </a:lnTo>
                    <a:lnTo>
                      <a:pt x="422" y="2321"/>
                    </a:lnTo>
                    <a:lnTo>
                      <a:pt x="211" y="2400"/>
                    </a:lnTo>
                    <a:lnTo>
                      <a:pt x="0" y="2427"/>
                    </a:lnTo>
                    <a:lnTo>
                      <a:pt x="238" y="2479"/>
                    </a:lnTo>
                    <a:lnTo>
                      <a:pt x="475" y="2506"/>
                    </a:lnTo>
                    <a:lnTo>
                      <a:pt x="712" y="2506"/>
                    </a:lnTo>
                    <a:lnTo>
                      <a:pt x="923" y="2479"/>
                    </a:lnTo>
                    <a:lnTo>
                      <a:pt x="1134" y="2427"/>
                    </a:lnTo>
                    <a:lnTo>
                      <a:pt x="1319" y="2348"/>
                    </a:lnTo>
                    <a:lnTo>
                      <a:pt x="1504" y="2242"/>
                    </a:lnTo>
                    <a:lnTo>
                      <a:pt x="1688" y="2084"/>
                    </a:lnTo>
                    <a:lnTo>
                      <a:pt x="1873" y="1873"/>
                    </a:lnTo>
                    <a:lnTo>
                      <a:pt x="2031" y="1635"/>
                    </a:lnTo>
                    <a:lnTo>
                      <a:pt x="2137" y="1372"/>
                    </a:lnTo>
                    <a:lnTo>
                      <a:pt x="2216" y="1108"/>
                    </a:lnTo>
                    <a:lnTo>
                      <a:pt x="2269" y="844"/>
                    </a:lnTo>
                    <a:lnTo>
                      <a:pt x="2269" y="580"/>
                    </a:lnTo>
                    <a:lnTo>
                      <a:pt x="2242" y="290"/>
                    </a:lnTo>
                    <a:lnTo>
                      <a:pt x="2189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r" rtl="1"/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234" name="Google Shape;1519;p70">
                <a:extLst>
                  <a:ext uri="{FF2B5EF4-FFF2-40B4-BE49-F238E27FC236}">
                    <a16:creationId xmlns:a16="http://schemas.microsoft.com/office/drawing/2014/main" id="{843D7815-D724-89C7-012C-DB985D2C9F19}"/>
                  </a:ext>
                </a:extLst>
              </p:cNvPr>
              <p:cNvSpPr/>
              <p:nvPr/>
            </p:nvSpPr>
            <p:spPr>
              <a:xfrm>
                <a:off x="606050" y="4386900"/>
                <a:ext cx="36950" cy="36950"/>
              </a:xfrm>
              <a:custGeom>
                <a:avLst/>
                <a:gdLst/>
                <a:ahLst/>
                <a:cxnLst/>
                <a:rect l="l" t="t" r="r" b="b"/>
                <a:pathLst>
                  <a:path w="1478" h="1478" extrusionOk="0">
                    <a:moveTo>
                      <a:pt x="739" y="54"/>
                    </a:moveTo>
                    <a:lnTo>
                      <a:pt x="924" y="80"/>
                    </a:lnTo>
                    <a:lnTo>
                      <a:pt x="1082" y="159"/>
                    </a:lnTo>
                    <a:lnTo>
                      <a:pt x="1187" y="238"/>
                    </a:lnTo>
                    <a:lnTo>
                      <a:pt x="1293" y="344"/>
                    </a:lnTo>
                    <a:lnTo>
                      <a:pt x="1346" y="449"/>
                    </a:lnTo>
                    <a:lnTo>
                      <a:pt x="1398" y="581"/>
                    </a:lnTo>
                    <a:lnTo>
                      <a:pt x="1425" y="713"/>
                    </a:lnTo>
                    <a:lnTo>
                      <a:pt x="1398" y="845"/>
                    </a:lnTo>
                    <a:lnTo>
                      <a:pt x="1372" y="950"/>
                    </a:lnTo>
                    <a:lnTo>
                      <a:pt x="1319" y="1082"/>
                    </a:lnTo>
                    <a:lnTo>
                      <a:pt x="1240" y="1188"/>
                    </a:lnTo>
                    <a:lnTo>
                      <a:pt x="1135" y="1267"/>
                    </a:lnTo>
                    <a:lnTo>
                      <a:pt x="1029" y="1346"/>
                    </a:lnTo>
                    <a:lnTo>
                      <a:pt x="897" y="1399"/>
                    </a:lnTo>
                    <a:lnTo>
                      <a:pt x="633" y="1399"/>
                    </a:lnTo>
                    <a:lnTo>
                      <a:pt x="528" y="1372"/>
                    </a:lnTo>
                    <a:lnTo>
                      <a:pt x="396" y="1320"/>
                    </a:lnTo>
                    <a:lnTo>
                      <a:pt x="291" y="1240"/>
                    </a:lnTo>
                    <a:lnTo>
                      <a:pt x="211" y="1135"/>
                    </a:lnTo>
                    <a:lnTo>
                      <a:pt x="132" y="1029"/>
                    </a:lnTo>
                    <a:lnTo>
                      <a:pt x="80" y="898"/>
                    </a:lnTo>
                    <a:lnTo>
                      <a:pt x="53" y="766"/>
                    </a:lnTo>
                    <a:lnTo>
                      <a:pt x="80" y="634"/>
                    </a:lnTo>
                    <a:lnTo>
                      <a:pt x="106" y="502"/>
                    </a:lnTo>
                    <a:lnTo>
                      <a:pt x="159" y="396"/>
                    </a:lnTo>
                    <a:lnTo>
                      <a:pt x="238" y="291"/>
                    </a:lnTo>
                    <a:lnTo>
                      <a:pt x="343" y="185"/>
                    </a:lnTo>
                    <a:lnTo>
                      <a:pt x="449" y="133"/>
                    </a:lnTo>
                    <a:lnTo>
                      <a:pt x="581" y="80"/>
                    </a:lnTo>
                    <a:lnTo>
                      <a:pt x="739" y="54"/>
                    </a:lnTo>
                    <a:close/>
                    <a:moveTo>
                      <a:pt x="554" y="1"/>
                    </a:moveTo>
                    <a:lnTo>
                      <a:pt x="422" y="54"/>
                    </a:lnTo>
                    <a:lnTo>
                      <a:pt x="291" y="133"/>
                    </a:lnTo>
                    <a:lnTo>
                      <a:pt x="185" y="238"/>
                    </a:lnTo>
                    <a:lnTo>
                      <a:pt x="106" y="344"/>
                    </a:lnTo>
                    <a:lnTo>
                      <a:pt x="27" y="502"/>
                    </a:lnTo>
                    <a:lnTo>
                      <a:pt x="0" y="634"/>
                    </a:lnTo>
                    <a:lnTo>
                      <a:pt x="0" y="766"/>
                    </a:lnTo>
                    <a:lnTo>
                      <a:pt x="27" y="924"/>
                    </a:lnTo>
                    <a:lnTo>
                      <a:pt x="80" y="1056"/>
                    </a:lnTo>
                    <a:lnTo>
                      <a:pt x="132" y="1188"/>
                    </a:lnTo>
                    <a:lnTo>
                      <a:pt x="238" y="1293"/>
                    </a:lnTo>
                    <a:lnTo>
                      <a:pt x="370" y="1372"/>
                    </a:lnTo>
                    <a:lnTo>
                      <a:pt x="554" y="1451"/>
                    </a:lnTo>
                    <a:lnTo>
                      <a:pt x="739" y="1478"/>
                    </a:lnTo>
                    <a:lnTo>
                      <a:pt x="924" y="1451"/>
                    </a:lnTo>
                    <a:lnTo>
                      <a:pt x="1055" y="1399"/>
                    </a:lnTo>
                    <a:lnTo>
                      <a:pt x="1187" y="1346"/>
                    </a:lnTo>
                    <a:lnTo>
                      <a:pt x="1293" y="1240"/>
                    </a:lnTo>
                    <a:lnTo>
                      <a:pt x="1372" y="1109"/>
                    </a:lnTo>
                    <a:lnTo>
                      <a:pt x="1451" y="977"/>
                    </a:lnTo>
                    <a:lnTo>
                      <a:pt x="1477" y="845"/>
                    </a:lnTo>
                    <a:lnTo>
                      <a:pt x="1477" y="687"/>
                    </a:lnTo>
                    <a:lnTo>
                      <a:pt x="1451" y="555"/>
                    </a:lnTo>
                    <a:lnTo>
                      <a:pt x="1425" y="423"/>
                    </a:lnTo>
                    <a:lnTo>
                      <a:pt x="1346" y="291"/>
                    </a:lnTo>
                    <a:lnTo>
                      <a:pt x="1240" y="185"/>
                    </a:lnTo>
                    <a:lnTo>
                      <a:pt x="1108" y="106"/>
                    </a:lnTo>
                    <a:lnTo>
                      <a:pt x="976" y="27"/>
                    </a:lnTo>
                    <a:lnTo>
                      <a:pt x="844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r" rtl="1"/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235" name="Google Shape;1520;p70">
                <a:extLst>
                  <a:ext uri="{FF2B5EF4-FFF2-40B4-BE49-F238E27FC236}">
                    <a16:creationId xmlns:a16="http://schemas.microsoft.com/office/drawing/2014/main" id="{DC0334F0-D0A0-37D9-2D5E-DE89BC44E192}"/>
                  </a:ext>
                </a:extLst>
              </p:cNvPr>
              <p:cNvSpPr/>
              <p:nvPr/>
            </p:nvSpPr>
            <p:spPr>
              <a:xfrm>
                <a:off x="697050" y="4413950"/>
                <a:ext cx="28375" cy="27700"/>
              </a:xfrm>
              <a:custGeom>
                <a:avLst/>
                <a:gdLst/>
                <a:ahLst/>
                <a:cxnLst/>
                <a:rect l="l" t="t" r="r" b="b"/>
                <a:pathLst>
                  <a:path w="1135" h="1108" extrusionOk="0">
                    <a:moveTo>
                      <a:pt x="712" y="53"/>
                    </a:moveTo>
                    <a:lnTo>
                      <a:pt x="818" y="106"/>
                    </a:lnTo>
                    <a:lnTo>
                      <a:pt x="923" y="185"/>
                    </a:lnTo>
                    <a:lnTo>
                      <a:pt x="976" y="238"/>
                    </a:lnTo>
                    <a:lnTo>
                      <a:pt x="1029" y="343"/>
                    </a:lnTo>
                    <a:lnTo>
                      <a:pt x="1055" y="422"/>
                    </a:lnTo>
                    <a:lnTo>
                      <a:pt x="1082" y="528"/>
                    </a:lnTo>
                    <a:lnTo>
                      <a:pt x="1082" y="633"/>
                    </a:lnTo>
                    <a:lnTo>
                      <a:pt x="1055" y="712"/>
                    </a:lnTo>
                    <a:lnTo>
                      <a:pt x="1002" y="818"/>
                    </a:lnTo>
                    <a:lnTo>
                      <a:pt x="950" y="897"/>
                    </a:lnTo>
                    <a:lnTo>
                      <a:pt x="871" y="950"/>
                    </a:lnTo>
                    <a:lnTo>
                      <a:pt x="791" y="1002"/>
                    </a:lnTo>
                    <a:lnTo>
                      <a:pt x="686" y="1055"/>
                    </a:lnTo>
                    <a:lnTo>
                      <a:pt x="501" y="1055"/>
                    </a:lnTo>
                    <a:lnTo>
                      <a:pt x="396" y="1029"/>
                    </a:lnTo>
                    <a:lnTo>
                      <a:pt x="317" y="1002"/>
                    </a:lnTo>
                    <a:lnTo>
                      <a:pt x="238" y="923"/>
                    </a:lnTo>
                    <a:lnTo>
                      <a:pt x="158" y="871"/>
                    </a:lnTo>
                    <a:lnTo>
                      <a:pt x="106" y="765"/>
                    </a:lnTo>
                    <a:lnTo>
                      <a:pt x="79" y="686"/>
                    </a:lnTo>
                    <a:lnTo>
                      <a:pt x="53" y="580"/>
                    </a:lnTo>
                    <a:lnTo>
                      <a:pt x="53" y="475"/>
                    </a:lnTo>
                    <a:lnTo>
                      <a:pt x="79" y="396"/>
                    </a:lnTo>
                    <a:lnTo>
                      <a:pt x="132" y="290"/>
                    </a:lnTo>
                    <a:lnTo>
                      <a:pt x="185" y="211"/>
                    </a:lnTo>
                    <a:lnTo>
                      <a:pt x="264" y="132"/>
                    </a:lnTo>
                    <a:lnTo>
                      <a:pt x="343" y="106"/>
                    </a:lnTo>
                    <a:lnTo>
                      <a:pt x="449" y="53"/>
                    </a:lnTo>
                    <a:close/>
                    <a:moveTo>
                      <a:pt x="422" y="0"/>
                    </a:moveTo>
                    <a:lnTo>
                      <a:pt x="317" y="53"/>
                    </a:lnTo>
                    <a:lnTo>
                      <a:pt x="238" y="106"/>
                    </a:lnTo>
                    <a:lnTo>
                      <a:pt x="158" y="185"/>
                    </a:lnTo>
                    <a:lnTo>
                      <a:pt x="79" y="264"/>
                    </a:lnTo>
                    <a:lnTo>
                      <a:pt x="53" y="369"/>
                    </a:lnTo>
                    <a:lnTo>
                      <a:pt x="27" y="475"/>
                    </a:lnTo>
                    <a:lnTo>
                      <a:pt x="0" y="580"/>
                    </a:lnTo>
                    <a:lnTo>
                      <a:pt x="27" y="686"/>
                    </a:lnTo>
                    <a:lnTo>
                      <a:pt x="53" y="791"/>
                    </a:lnTo>
                    <a:lnTo>
                      <a:pt x="106" y="871"/>
                    </a:lnTo>
                    <a:lnTo>
                      <a:pt x="238" y="1002"/>
                    </a:lnTo>
                    <a:lnTo>
                      <a:pt x="396" y="1082"/>
                    </a:lnTo>
                    <a:lnTo>
                      <a:pt x="580" y="1108"/>
                    </a:lnTo>
                    <a:lnTo>
                      <a:pt x="712" y="1108"/>
                    </a:lnTo>
                    <a:lnTo>
                      <a:pt x="818" y="1055"/>
                    </a:lnTo>
                    <a:lnTo>
                      <a:pt x="923" y="1002"/>
                    </a:lnTo>
                    <a:lnTo>
                      <a:pt x="1002" y="923"/>
                    </a:lnTo>
                    <a:lnTo>
                      <a:pt x="1055" y="844"/>
                    </a:lnTo>
                    <a:lnTo>
                      <a:pt x="1108" y="739"/>
                    </a:lnTo>
                    <a:lnTo>
                      <a:pt x="1134" y="633"/>
                    </a:lnTo>
                    <a:lnTo>
                      <a:pt x="1134" y="528"/>
                    </a:lnTo>
                    <a:lnTo>
                      <a:pt x="1108" y="422"/>
                    </a:lnTo>
                    <a:lnTo>
                      <a:pt x="1082" y="317"/>
                    </a:lnTo>
                    <a:lnTo>
                      <a:pt x="1029" y="211"/>
                    </a:lnTo>
                    <a:lnTo>
                      <a:pt x="950" y="132"/>
                    </a:lnTo>
                    <a:lnTo>
                      <a:pt x="844" y="79"/>
                    </a:lnTo>
                    <a:lnTo>
                      <a:pt x="765" y="27"/>
                    </a:lnTo>
                    <a:lnTo>
                      <a:pt x="660" y="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r" rtl="1"/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236" name="Google Shape;1521;p70">
                <a:extLst>
                  <a:ext uri="{FF2B5EF4-FFF2-40B4-BE49-F238E27FC236}">
                    <a16:creationId xmlns:a16="http://schemas.microsoft.com/office/drawing/2014/main" id="{EBF81708-C6BF-1B26-BA84-A8B3985976D7}"/>
                  </a:ext>
                </a:extLst>
              </p:cNvPr>
              <p:cNvSpPr/>
              <p:nvPr/>
            </p:nvSpPr>
            <p:spPr>
              <a:xfrm>
                <a:off x="687800" y="4380325"/>
                <a:ext cx="22450" cy="22425"/>
              </a:xfrm>
              <a:custGeom>
                <a:avLst/>
                <a:gdLst/>
                <a:ahLst/>
                <a:cxnLst/>
                <a:rect l="l" t="t" r="r" b="b"/>
                <a:pathLst>
                  <a:path w="898" h="897" extrusionOk="0">
                    <a:moveTo>
                      <a:pt x="449" y="26"/>
                    </a:moveTo>
                    <a:lnTo>
                      <a:pt x="555" y="53"/>
                    </a:lnTo>
                    <a:lnTo>
                      <a:pt x="660" y="79"/>
                    </a:lnTo>
                    <a:lnTo>
                      <a:pt x="792" y="185"/>
                    </a:lnTo>
                    <a:lnTo>
                      <a:pt x="845" y="343"/>
                    </a:lnTo>
                    <a:lnTo>
                      <a:pt x="871" y="501"/>
                    </a:lnTo>
                    <a:lnTo>
                      <a:pt x="819" y="659"/>
                    </a:lnTo>
                    <a:lnTo>
                      <a:pt x="766" y="712"/>
                    </a:lnTo>
                    <a:lnTo>
                      <a:pt x="687" y="765"/>
                    </a:lnTo>
                    <a:lnTo>
                      <a:pt x="555" y="844"/>
                    </a:lnTo>
                    <a:lnTo>
                      <a:pt x="397" y="844"/>
                    </a:lnTo>
                    <a:lnTo>
                      <a:pt x="238" y="791"/>
                    </a:lnTo>
                    <a:lnTo>
                      <a:pt x="186" y="739"/>
                    </a:lnTo>
                    <a:lnTo>
                      <a:pt x="133" y="686"/>
                    </a:lnTo>
                    <a:lnTo>
                      <a:pt x="54" y="554"/>
                    </a:lnTo>
                    <a:lnTo>
                      <a:pt x="54" y="448"/>
                    </a:lnTo>
                    <a:lnTo>
                      <a:pt x="54" y="369"/>
                    </a:lnTo>
                    <a:lnTo>
                      <a:pt x="106" y="237"/>
                    </a:lnTo>
                    <a:lnTo>
                      <a:pt x="212" y="106"/>
                    </a:lnTo>
                    <a:lnTo>
                      <a:pt x="291" y="79"/>
                    </a:lnTo>
                    <a:lnTo>
                      <a:pt x="344" y="53"/>
                    </a:lnTo>
                    <a:lnTo>
                      <a:pt x="449" y="26"/>
                    </a:lnTo>
                    <a:close/>
                    <a:moveTo>
                      <a:pt x="344" y="0"/>
                    </a:moveTo>
                    <a:lnTo>
                      <a:pt x="265" y="26"/>
                    </a:lnTo>
                    <a:lnTo>
                      <a:pt x="186" y="79"/>
                    </a:lnTo>
                    <a:lnTo>
                      <a:pt x="133" y="132"/>
                    </a:lnTo>
                    <a:lnTo>
                      <a:pt x="80" y="211"/>
                    </a:lnTo>
                    <a:lnTo>
                      <a:pt x="27" y="290"/>
                    </a:lnTo>
                    <a:lnTo>
                      <a:pt x="1" y="369"/>
                    </a:lnTo>
                    <a:lnTo>
                      <a:pt x="1" y="475"/>
                    </a:lnTo>
                    <a:lnTo>
                      <a:pt x="27" y="554"/>
                    </a:lnTo>
                    <a:lnTo>
                      <a:pt x="54" y="633"/>
                    </a:lnTo>
                    <a:lnTo>
                      <a:pt x="106" y="712"/>
                    </a:lnTo>
                    <a:lnTo>
                      <a:pt x="159" y="765"/>
                    </a:lnTo>
                    <a:lnTo>
                      <a:pt x="238" y="818"/>
                    </a:lnTo>
                    <a:lnTo>
                      <a:pt x="344" y="870"/>
                    </a:lnTo>
                    <a:lnTo>
                      <a:pt x="449" y="897"/>
                    </a:lnTo>
                    <a:lnTo>
                      <a:pt x="555" y="870"/>
                    </a:lnTo>
                    <a:lnTo>
                      <a:pt x="660" y="844"/>
                    </a:lnTo>
                    <a:lnTo>
                      <a:pt x="713" y="791"/>
                    </a:lnTo>
                    <a:lnTo>
                      <a:pt x="792" y="739"/>
                    </a:lnTo>
                    <a:lnTo>
                      <a:pt x="845" y="659"/>
                    </a:lnTo>
                    <a:lnTo>
                      <a:pt x="871" y="580"/>
                    </a:lnTo>
                    <a:lnTo>
                      <a:pt x="898" y="501"/>
                    </a:lnTo>
                    <a:lnTo>
                      <a:pt x="898" y="422"/>
                    </a:lnTo>
                    <a:lnTo>
                      <a:pt x="898" y="343"/>
                    </a:lnTo>
                    <a:lnTo>
                      <a:pt x="871" y="237"/>
                    </a:lnTo>
                    <a:lnTo>
                      <a:pt x="819" y="185"/>
                    </a:lnTo>
                    <a:lnTo>
                      <a:pt x="766" y="106"/>
                    </a:lnTo>
                    <a:lnTo>
                      <a:pt x="687" y="53"/>
                    </a:lnTo>
                    <a:lnTo>
                      <a:pt x="608" y="26"/>
                    </a:lnTo>
                    <a:lnTo>
                      <a:pt x="528" y="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r" rtl="1"/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237" name="Google Shape;1522;p70">
                <a:extLst>
                  <a:ext uri="{FF2B5EF4-FFF2-40B4-BE49-F238E27FC236}">
                    <a16:creationId xmlns:a16="http://schemas.microsoft.com/office/drawing/2014/main" id="{42567EEF-36BA-AAE9-5957-3312224C3F6F}"/>
                  </a:ext>
                </a:extLst>
              </p:cNvPr>
              <p:cNvSpPr/>
              <p:nvPr/>
            </p:nvSpPr>
            <p:spPr>
              <a:xfrm>
                <a:off x="589575" y="4236575"/>
                <a:ext cx="56050" cy="63325"/>
              </a:xfrm>
              <a:custGeom>
                <a:avLst/>
                <a:gdLst/>
                <a:ahLst/>
                <a:cxnLst/>
                <a:rect l="l" t="t" r="r" b="b"/>
                <a:pathLst>
                  <a:path w="2242" h="2533" extrusionOk="0">
                    <a:moveTo>
                      <a:pt x="317" y="0"/>
                    </a:moveTo>
                    <a:lnTo>
                      <a:pt x="185" y="53"/>
                    </a:lnTo>
                    <a:lnTo>
                      <a:pt x="132" y="106"/>
                    </a:lnTo>
                    <a:lnTo>
                      <a:pt x="79" y="185"/>
                    </a:lnTo>
                    <a:lnTo>
                      <a:pt x="26" y="264"/>
                    </a:lnTo>
                    <a:lnTo>
                      <a:pt x="0" y="370"/>
                    </a:lnTo>
                    <a:lnTo>
                      <a:pt x="0" y="554"/>
                    </a:lnTo>
                    <a:lnTo>
                      <a:pt x="26" y="765"/>
                    </a:lnTo>
                    <a:lnTo>
                      <a:pt x="106" y="976"/>
                    </a:lnTo>
                    <a:lnTo>
                      <a:pt x="211" y="1161"/>
                    </a:lnTo>
                    <a:lnTo>
                      <a:pt x="343" y="1345"/>
                    </a:lnTo>
                    <a:lnTo>
                      <a:pt x="554" y="1662"/>
                    </a:lnTo>
                    <a:lnTo>
                      <a:pt x="765" y="1926"/>
                    </a:lnTo>
                    <a:lnTo>
                      <a:pt x="976" y="2137"/>
                    </a:lnTo>
                    <a:lnTo>
                      <a:pt x="1240" y="2348"/>
                    </a:lnTo>
                    <a:lnTo>
                      <a:pt x="1372" y="2427"/>
                    </a:lnTo>
                    <a:lnTo>
                      <a:pt x="1503" y="2480"/>
                    </a:lnTo>
                    <a:lnTo>
                      <a:pt x="1662" y="2532"/>
                    </a:lnTo>
                    <a:lnTo>
                      <a:pt x="1794" y="2532"/>
                    </a:lnTo>
                    <a:lnTo>
                      <a:pt x="1952" y="2506"/>
                    </a:lnTo>
                    <a:lnTo>
                      <a:pt x="2057" y="2453"/>
                    </a:lnTo>
                    <a:lnTo>
                      <a:pt x="2136" y="2374"/>
                    </a:lnTo>
                    <a:lnTo>
                      <a:pt x="2189" y="2269"/>
                    </a:lnTo>
                    <a:lnTo>
                      <a:pt x="2242" y="2163"/>
                    </a:lnTo>
                    <a:lnTo>
                      <a:pt x="2242" y="2058"/>
                    </a:lnTo>
                    <a:lnTo>
                      <a:pt x="2216" y="1847"/>
                    </a:lnTo>
                    <a:lnTo>
                      <a:pt x="2136" y="1609"/>
                    </a:lnTo>
                    <a:lnTo>
                      <a:pt x="1952" y="1266"/>
                    </a:lnTo>
                    <a:lnTo>
                      <a:pt x="1741" y="923"/>
                    </a:lnTo>
                    <a:lnTo>
                      <a:pt x="1503" y="607"/>
                    </a:lnTo>
                    <a:lnTo>
                      <a:pt x="1213" y="317"/>
                    </a:lnTo>
                    <a:lnTo>
                      <a:pt x="1108" y="238"/>
                    </a:lnTo>
                    <a:lnTo>
                      <a:pt x="976" y="159"/>
                    </a:lnTo>
                    <a:lnTo>
                      <a:pt x="818" y="79"/>
                    </a:lnTo>
                    <a:lnTo>
                      <a:pt x="659" y="27"/>
                    </a:lnTo>
                    <a:lnTo>
                      <a:pt x="475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r" rtl="1"/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238" name="Google Shape;1523;p70">
                <a:extLst>
                  <a:ext uri="{FF2B5EF4-FFF2-40B4-BE49-F238E27FC236}">
                    <a16:creationId xmlns:a16="http://schemas.microsoft.com/office/drawing/2014/main" id="{E9E2F8E2-4852-4513-88C9-694423737839}"/>
                  </a:ext>
                </a:extLst>
              </p:cNvPr>
              <p:cNvSpPr/>
              <p:nvPr/>
            </p:nvSpPr>
            <p:spPr>
              <a:xfrm>
                <a:off x="647600" y="4303825"/>
                <a:ext cx="23750" cy="23775"/>
              </a:xfrm>
              <a:custGeom>
                <a:avLst/>
                <a:gdLst/>
                <a:ahLst/>
                <a:cxnLst/>
                <a:rect l="l" t="t" r="r" b="b"/>
                <a:pathLst>
                  <a:path w="950" h="951" extrusionOk="0">
                    <a:moveTo>
                      <a:pt x="369" y="1"/>
                    </a:moveTo>
                    <a:lnTo>
                      <a:pt x="264" y="53"/>
                    </a:lnTo>
                    <a:lnTo>
                      <a:pt x="185" y="106"/>
                    </a:lnTo>
                    <a:lnTo>
                      <a:pt x="132" y="159"/>
                    </a:lnTo>
                    <a:lnTo>
                      <a:pt x="79" y="238"/>
                    </a:lnTo>
                    <a:lnTo>
                      <a:pt x="26" y="317"/>
                    </a:lnTo>
                    <a:lnTo>
                      <a:pt x="0" y="396"/>
                    </a:lnTo>
                    <a:lnTo>
                      <a:pt x="0" y="502"/>
                    </a:lnTo>
                    <a:lnTo>
                      <a:pt x="26" y="581"/>
                    </a:lnTo>
                    <a:lnTo>
                      <a:pt x="53" y="686"/>
                    </a:lnTo>
                    <a:lnTo>
                      <a:pt x="106" y="765"/>
                    </a:lnTo>
                    <a:lnTo>
                      <a:pt x="158" y="818"/>
                    </a:lnTo>
                    <a:lnTo>
                      <a:pt x="237" y="871"/>
                    </a:lnTo>
                    <a:lnTo>
                      <a:pt x="317" y="924"/>
                    </a:lnTo>
                    <a:lnTo>
                      <a:pt x="396" y="924"/>
                    </a:lnTo>
                    <a:lnTo>
                      <a:pt x="501" y="950"/>
                    </a:lnTo>
                    <a:lnTo>
                      <a:pt x="580" y="924"/>
                    </a:lnTo>
                    <a:lnTo>
                      <a:pt x="686" y="897"/>
                    </a:lnTo>
                    <a:lnTo>
                      <a:pt x="765" y="845"/>
                    </a:lnTo>
                    <a:lnTo>
                      <a:pt x="818" y="792"/>
                    </a:lnTo>
                    <a:lnTo>
                      <a:pt x="870" y="713"/>
                    </a:lnTo>
                    <a:lnTo>
                      <a:pt x="923" y="634"/>
                    </a:lnTo>
                    <a:lnTo>
                      <a:pt x="950" y="528"/>
                    </a:lnTo>
                    <a:lnTo>
                      <a:pt x="950" y="449"/>
                    </a:lnTo>
                    <a:lnTo>
                      <a:pt x="923" y="343"/>
                    </a:lnTo>
                    <a:lnTo>
                      <a:pt x="897" y="264"/>
                    </a:lnTo>
                    <a:lnTo>
                      <a:pt x="844" y="185"/>
                    </a:lnTo>
                    <a:lnTo>
                      <a:pt x="791" y="106"/>
                    </a:lnTo>
                    <a:lnTo>
                      <a:pt x="712" y="53"/>
                    </a:lnTo>
                    <a:lnTo>
                      <a:pt x="633" y="27"/>
                    </a:lnTo>
                    <a:lnTo>
                      <a:pt x="554" y="1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r" rtl="1"/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239" name="Google Shape;1524;p70">
                <a:extLst>
                  <a:ext uri="{FF2B5EF4-FFF2-40B4-BE49-F238E27FC236}">
                    <a16:creationId xmlns:a16="http://schemas.microsoft.com/office/drawing/2014/main" id="{C59F05F5-D967-5F9A-025E-BED3594A5481}"/>
                  </a:ext>
                </a:extLst>
              </p:cNvPr>
              <p:cNvSpPr/>
              <p:nvPr/>
            </p:nvSpPr>
            <p:spPr>
              <a:xfrm>
                <a:off x="654175" y="4475925"/>
                <a:ext cx="68600" cy="47500"/>
              </a:xfrm>
              <a:custGeom>
                <a:avLst/>
                <a:gdLst/>
                <a:ahLst/>
                <a:cxnLst/>
                <a:rect l="l" t="t" r="r" b="b"/>
                <a:pathLst>
                  <a:path w="2744" h="1900" extrusionOk="0">
                    <a:moveTo>
                      <a:pt x="476" y="0"/>
                    </a:moveTo>
                    <a:lnTo>
                      <a:pt x="370" y="27"/>
                    </a:lnTo>
                    <a:lnTo>
                      <a:pt x="265" y="53"/>
                    </a:lnTo>
                    <a:lnTo>
                      <a:pt x="159" y="132"/>
                    </a:lnTo>
                    <a:lnTo>
                      <a:pt x="80" y="238"/>
                    </a:lnTo>
                    <a:lnTo>
                      <a:pt x="27" y="343"/>
                    </a:lnTo>
                    <a:lnTo>
                      <a:pt x="1" y="475"/>
                    </a:lnTo>
                    <a:lnTo>
                      <a:pt x="54" y="581"/>
                    </a:lnTo>
                    <a:lnTo>
                      <a:pt x="106" y="713"/>
                    </a:lnTo>
                    <a:lnTo>
                      <a:pt x="212" y="845"/>
                    </a:lnTo>
                    <a:lnTo>
                      <a:pt x="317" y="950"/>
                    </a:lnTo>
                    <a:lnTo>
                      <a:pt x="634" y="1187"/>
                    </a:lnTo>
                    <a:lnTo>
                      <a:pt x="977" y="1398"/>
                    </a:lnTo>
                    <a:lnTo>
                      <a:pt x="1320" y="1583"/>
                    </a:lnTo>
                    <a:lnTo>
                      <a:pt x="1610" y="1715"/>
                    </a:lnTo>
                    <a:lnTo>
                      <a:pt x="1821" y="1820"/>
                    </a:lnTo>
                    <a:lnTo>
                      <a:pt x="1953" y="1847"/>
                    </a:lnTo>
                    <a:lnTo>
                      <a:pt x="2111" y="1900"/>
                    </a:lnTo>
                    <a:lnTo>
                      <a:pt x="2269" y="1900"/>
                    </a:lnTo>
                    <a:lnTo>
                      <a:pt x="2401" y="1873"/>
                    </a:lnTo>
                    <a:lnTo>
                      <a:pt x="2533" y="1820"/>
                    </a:lnTo>
                    <a:lnTo>
                      <a:pt x="2665" y="1715"/>
                    </a:lnTo>
                    <a:lnTo>
                      <a:pt x="2717" y="1583"/>
                    </a:lnTo>
                    <a:lnTo>
                      <a:pt x="2744" y="1530"/>
                    </a:lnTo>
                    <a:lnTo>
                      <a:pt x="2717" y="1451"/>
                    </a:lnTo>
                    <a:lnTo>
                      <a:pt x="2691" y="1346"/>
                    </a:lnTo>
                    <a:lnTo>
                      <a:pt x="2612" y="1240"/>
                    </a:lnTo>
                    <a:lnTo>
                      <a:pt x="2427" y="1108"/>
                    </a:lnTo>
                    <a:lnTo>
                      <a:pt x="1689" y="581"/>
                    </a:lnTo>
                    <a:lnTo>
                      <a:pt x="1320" y="317"/>
                    </a:lnTo>
                    <a:lnTo>
                      <a:pt x="950" y="80"/>
                    </a:lnTo>
                    <a:lnTo>
                      <a:pt x="845" y="53"/>
                    </a:lnTo>
                    <a:lnTo>
                      <a:pt x="713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r" rtl="1"/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240" name="Google Shape;1525;p70">
                <a:extLst>
                  <a:ext uri="{FF2B5EF4-FFF2-40B4-BE49-F238E27FC236}">
                    <a16:creationId xmlns:a16="http://schemas.microsoft.com/office/drawing/2014/main" id="{0CABE825-71F8-9AA2-BFF6-F7F73CE90CFA}"/>
                  </a:ext>
                </a:extLst>
              </p:cNvPr>
              <p:cNvSpPr/>
              <p:nvPr/>
            </p:nvSpPr>
            <p:spPr>
              <a:xfrm>
                <a:off x="1177075" y="4162725"/>
                <a:ext cx="427950" cy="327725"/>
              </a:xfrm>
              <a:custGeom>
                <a:avLst/>
                <a:gdLst/>
                <a:ahLst/>
                <a:cxnLst/>
                <a:rect l="l" t="t" r="r" b="b"/>
                <a:pathLst>
                  <a:path w="17118" h="13109" extrusionOk="0">
                    <a:moveTo>
                      <a:pt x="14507" y="0"/>
                    </a:moveTo>
                    <a:lnTo>
                      <a:pt x="14349" y="27"/>
                    </a:lnTo>
                    <a:lnTo>
                      <a:pt x="14190" y="53"/>
                    </a:lnTo>
                    <a:lnTo>
                      <a:pt x="14058" y="132"/>
                    </a:lnTo>
                    <a:lnTo>
                      <a:pt x="370" y="8730"/>
                    </a:lnTo>
                    <a:lnTo>
                      <a:pt x="264" y="8810"/>
                    </a:lnTo>
                    <a:lnTo>
                      <a:pt x="159" y="8941"/>
                    </a:lnTo>
                    <a:lnTo>
                      <a:pt x="80" y="9073"/>
                    </a:lnTo>
                    <a:lnTo>
                      <a:pt x="27" y="9205"/>
                    </a:lnTo>
                    <a:lnTo>
                      <a:pt x="0" y="9363"/>
                    </a:lnTo>
                    <a:lnTo>
                      <a:pt x="27" y="9522"/>
                    </a:lnTo>
                    <a:lnTo>
                      <a:pt x="53" y="9654"/>
                    </a:lnTo>
                    <a:lnTo>
                      <a:pt x="132" y="9812"/>
                    </a:lnTo>
                    <a:lnTo>
                      <a:pt x="1979" y="12740"/>
                    </a:lnTo>
                    <a:lnTo>
                      <a:pt x="2084" y="12871"/>
                    </a:lnTo>
                    <a:lnTo>
                      <a:pt x="2190" y="12977"/>
                    </a:lnTo>
                    <a:lnTo>
                      <a:pt x="2321" y="13056"/>
                    </a:lnTo>
                    <a:lnTo>
                      <a:pt x="2480" y="13082"/>
                    </a:lnTo>
                    <a:lnTo>
                      <a:pt x="2612" y="13109"/>
                    </a:lnTo>
                    <a:lnTo>
                      <a:pt x="2770" y="13109"/>
                    </a:lnTo>
                    <a:lnTo>
                      <a:pt x="2928" y="13056"/>
                    </a:lnTo>
                    <a:lnTo>
                      <a:pt x="3060" y="13003"/>
                    </a:lnTo>
                    <a:lnTo>
                      <a:pt x="16749" y="4405"/>
                    </a:lnTo>
                    <a:lnTo>
                      <a:pt x="16854" y="4299"/>
                    </a:lnTo>
                    <a:lnTo>
                      <a:pt x="16960" y="4168"/>
                    </a:lnTo>
                    <a:lnTo>
                      <a:pt x="17039" y="4036"/>
                    </a:lnTo>
                    <a:lnTo>
                      <a:pt x="17092" y="3904"/>
                    </a:lnTo>
                    <a:lnTo>
                      <a:pt x="17118" y="3746"/>
                    </a:lnTo>
                    <a:lnTo>
                      <a:pt x="17092" y="3614"/>
                    </a:lnTo>
                    <a:lnTo>
                      <a:pt x="17065" y="3455"/>
                    </a:lnTo>
                    <a:lnTo>
                      <a:pt x="16986" y="3324"/>
                    </a:lnTo>
                    <a:lnTo>
                      <a:pt x="15140" y="370"/>
                    </a:lnTo>
                    <a:lnTo>
                      <a:pt x="15034" y="238"/>
                    </a:lnTo>
                    <a:lnTo>
                      <a:pt x="14929" y="159"/>
                    </a:lnTo>
                    <a:lnTo>
                      <a:pt x="14797" y="79"/>
                    </a:lnTo>
                    <a:lnTo>
                      <a:pt x="14639" y="27"/>
                    </a:lnTo>
                    <a:lnTo>
                      <a:pt x="14507" y="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r" rtl="1"/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241" name="Google Shape;1526;p70">
                <a:extLst>
                  <a:ext uri="{FF2B5EF4-FFF2-40B4-BE49-F238E27FC236}">
                    <a16:creationId xmlns:a16="http://schemas.microsoft.com/office/drawing/2014/main" id="{AA060036-489F-0B98-28C8-5C6D3F019C1E}"/>
                  </a:ext>
                </a:extLst>
              </p:cNvPr>
              <p:cNvSpPr/>
              <p:nvPr/>
            </p:nvSpPr>
            <p:spPr>
              <a:xfrm>
                <a:off x="1299725" y="4246450"/>
                <a:ext cx="178050" cy="163550"/>
              </a:xfrm>
              <a:custGeom>
                <a:avLst/>
                <a:gdLst/>
                <a:ahLst/>
                <a:cxnLst/>
                <a:rect l="l" t="t" r="r" b="b"/>
                <a:pathLst>
                  <a:path w="7122" h="6542" extrusionOk="0">
                    <a:moveTo>
                      <a:pt x="4959" y="80"/>
                    </a:moveTo>
                    <a:lnTo>
                      <a:pt x="7042" y="3377"/>
                    </a:lnTo>
                    <a:lnTo>
                      <a:pt x="2163" y="6463"/>
                    </a:lnTo>
                    <a:lnTo>
                      <a:pt x="79" y="3140"/>
                    </a:lnTo>
                    <a:lnTo>
                      <a:pt x="4959" y="80"/>
                    </a:lnTo>
                    <a:close/>
                    <a:moveTo>
                      <a:pt x="4985" y="1"/>
                    </a:moveTo>
                    <a:lnTo>
                      <a:pt x="27" y="3113"/>
                    </a:lnTo>
                    <a:lnTo>
                      <a:pt x="0" y="3113"/>
                    </a:lnTo>
                    <a:lnTo>
                      <a:pt x="2137" y="6516"/>
                    </a:lnTo>
                    <a:lnTo>
                      <a:pt x="2137" y="6542"/>
                    </a:lnTo>
                    <a:lnTo>
                      <a:pt x="7095" y="3430"/>
                    </a:lnTo>
                    <a:lnTo>
                      <a:pt x="7122" y="3403"/>
                    </a:lnTo>
                    <a:lnTo>
                      <a:pt x="5012" y="27"/>
                    </a:lnTo>
                    <a:lnTo>
                      <a:pt x="4985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r" rtl="1"/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242" name="Google Shape;1527;p70">
                <a:extLst>
                  <a:ext uri="{FF2B5EF4-FFF2-40B4-BE49-F238E27FC236}">
                    <a16:creationId xmlns:a16="http://schemas.microsoft.com/office/drawing/2014/main" id="{0BD924CE-DD0B-93C5-D3B0-660EE7917D3E}"/>
                  </a:ext>
                </a:extLst>
              </p:cNvPr>
              <p:cNvSpPr/>
              <p:nvPr/>
            </p:nvSpPr>
            <p:spPr>
              <a:xfrm>
                <a:off x="1217300" y="4383600"/>
                <a:ext cx="13875" cy="13875"/>
              </a:xfrm>
              <a:custGeom>
                <a:avLst/>
                <a:gdLst/>
                <a:ahLst/>
                <a:cxnLst/>
                <a:rect l="l" t="t" r="r" b="b"/>
                <a:pathLst>
                  <a:path w="555" h="555" extrusionOk="0">
                    <a:moveTo>
                      <a:pt x="238" y="1"/>
                    </a:moveTo>
                    <a:lnTo>
                      <a:pt x="132" y="54"/>
                    </a:lnTo>
                    <a:lnTo>
                      <a:pt x="27" y="133"/>
                    </a:lnTo>
                    <a:lnTo>
                      <a:pt x="0" y="212"/>
                    </a:lnTo>
                    <a:lnTo>
                      <a:pt x="0" y="317"/>
                    </a:lnTo>
                    <a:lnTo>
                      <a:pt x="27" y="423"/>
                    </a:lnTo>
                    <a:lnTo>
                      <a:pt x="106" y="528"/>
                    </a:lnTo>
                    <a:lnTo>
                      <a:pt x="211" y="555"/>
                    </a:lnTo>
                    <a:lnTo>
                      <a:pt x="317" y="555"/>
                    </a:lnTo>
                    <a:lnTo>
                      <a:pt x="422" y="528"/>
                    </a:lnTo>
                    <a:lnTo>
                      <a:pt x="501" y="449"/>
                    </a:lnTo>
                    <a:lnTo>
                      <a:pt x="554" y="344"/>
                    </a:lnTo>
                    <a:lnTo>
                      <a:pt x="554" y="238"/>
                    </a:lnTo>
                    <a:lnTo>
                      <a:pt x="501" y="133"/>
                    </a:lnTo>
                    <a:lnTo>
                      <a:pt x="422" y="54"/>
                    </a:lnTo>
                    <a:lnTo>
                      <a:pt x="343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r" rtl="1"/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243" name="Google Shape;1528;p70">
                <a:extLst>
                  <a:ext uri="{FF2B5EF4-FFF2-40B4-BE49-F238E27FC236}">
                    <a16:creationId xmlns:a16="http://schemas.microsoft.com/office/drawing/2014/main" id="{D1457BD1-CDDB-9E66-0487-F26EFDA240B6}"/>
                  </a:ext>
                </a:extLst>
              </p:cNvPr>
              <p:cNvSpPr/>
              <p:nvPr/>
            </p:nvSpPr>
            <p:spPr>
              <a:xfrm>
                <a:off x="1260150" y="4393500"/>
                <a:ext cx="14525" cy="13875"/>
              </a:xfrm>
              <a:custGeom>
                <a:avLst/>
                <a:gdLst/>
                <a:ahLst/>
                <a:cxnLst/>
                <a:rect l="l" t="t" r="r" b="b"/>
                <a:pathLst>
                  <a:path w="581" h="555" extrusionOk="0">
                    <a:moveTo>
                      <a:pt x="238" y="1"/>
                    </a:moveTo>
                    <a:lnTo>
                      <a:pt x="133" y="27"/>
                    </a:lnTo>
                    <a:lnTo>
                      <a:pt x="53" y="106"/>
                    </a:lnTo>
                    <a:lnTo>
                      <a:pt x="27" y="212"/>
                    </a:lnTo>
                    <a:lnTo>
                      <a:pt x="1" y="317"/>
                    </a:lnTo>
                    <a:lnTo>
                      <a:pt x="53" y="423"/>
                    </a:lnTo>
                    <a:lnTo>
                      <a:pt x="133" y="502"/>
                    </a:lnTo>
                    <a:lnTo>
                      <a:pt x="238" y="554"/>
                    </a:lnTo>
                    <a:lnTo>
                      <a:pt x="344" y="554"/>
                    </a:lnTo>
                    <a:lnTo>
                      <a:pt x="449" y="502"/>
                    </a:lnTo>
                    <a:lnTo>
                      <a:pt x="528" y="423"/>
                    </a:lnTo>
                    <a:lnTo>
                      <a:pt x="581" y="343"/>
                    </a:lnTo>
                    <a:lnTo>
                      <a:pt x="581" y="212"/>
                    </a:lnTo>
                    <a:lnTo>
                      <a:pt x="528" y="106"/>
                    </a:lnTo>
                    <a:lnTo>
                      <a:pt x="449" y="27"/>
                    </a:lnTo>
                    <a:lnTo>
                      <a:pt x="370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r" rtl="1"/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244" name="Google Shape;1529;p70">
                <a:extLst>
                  <a:ext uri="{FF2B5EF4-FFF2-40B4-BE49-F238E27FC236}">
                    <a16:creationId xmlns:a16="http://schemas.microsoft.com/office/drawing/2014/main" id="{EDA89651-0AEE-78A5-2842-F9F62AE9BD7C}"/>
                  </a:ext>
                </a:extLst>
              </p:cNvPr>
              <p:cNvSpPr/>
              <p:nvPr/>
            </p:nvSpPr>
            <p:spPr>
              <a:xfrm>
                <a:off x="1260150" y="4352625"/>
                <a:ext cx="13875" cy="13875"/>
              </a:xfrm>
              <a:custGeom>
                <a:avLst/>
                <a:gdLst/>
                <a:ahLst/>
                <a:cxnLst/>
                <a:rect l="l" t="t" r="r" b="b"/>
                <a:pathLst>
                  <a:path w="555" h="555" extrusionOk="0">
                    <a:moveTo>
                      <a:pt x="238" y="0"/>
                    </a:moveTo>
                    <a:lnTo>
                      <a:pt x="133" y="27"/>
                    </a:lnTo>
                    <a:lnTo>
                      <a:pt x="53" y="106"/>
                    </a:lnTo>
                    <a:lnTo>
                      <a:pt x="1" y="211"/>
                    </a:lnTo>
                    <a:lnTo>
                      <a:pt x="1" y="317"/>
                    </a:lnTo>
                    <a:lnTo>
                      <a:pt x="27" y="422"/>
                    </a:lnTo>
                    <a:lnTo>
                      <a:pt x="106" y="501"/>
                    </a:lnTo>
                    <a:lnTo>
                      <a:pt x="212" y="554"/>
                    </a:lnTo>
                    <a:lnTo>
                      <a:pt x="317" y="554"/>
                    </a:lnTo>
                    <a:lnTo>
                      <a:pt x="423" y="501"/>
                    </a:lnTo>
                    <a:lnTo>
                      <a:pt x="502" y="422"/>
                    </a:lnTo>
                    <a:lnTo>
                      <a:pt x="555" y="343"/>
                    </a:lnTo>
                    <a:lnTo>
                      <a:pt x="555" y="238"/>
                    </a:lnTo>
                    <a:lnTo>
                      <a:pt x="528" y="132"/>
                    </a:lnTo>
                    <a:lnTo>
                      <a:pt x="449" y="27"/>
                    </a:lnTo>
                    <a:lnTo>
                      <a:pt x="344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r" rtl="1"/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245" name="Google Shape;1530;p70">
                <a:extLst>
                  <a:ext uri="{FF2B5EF4-FFF2-40B4-BE49-F238E27FC236}">
                    <a16:creationId xmlns:a16="http://schemas.microsoft.com/office/drawing/2014/main" id="{5101DA17-185A-26B1-76CF-6B4C63C3A5B0}"/>
                  </a:ext>
                </a:extLst>
              </p:cNvPr>
              <p:cNvSpPr/>
              <p:nvPr/>
            </p:nvSpPr>
            <p:spPr>
              <a:xfrm>
                <a:off x="1296425" y="4411300"/>
                <a:ext cx="13875" cy="13875"/>
              </a:xfrm>
              <a:custGeom>
                <a:avLst/>
                <a:gdLst/>
                <a:ahLst/>
                <a:cxnLst/>
                <a:rect l="l" t="t" r="r" b="b"/>
                <a:pathLst>
                  <a:path w="555" h="555" extrusionOk="0">
                    <a:moveTo>
                      <a:pt x="238" y="1"/>
                    </a:moveTo>
                    <a:lnTo>
                      <a:pt x="132" y="27"/>
                    </a:lnTo>
                    <a:lnTo>
                      <a:pt x="53" y="106"/>
                    </a:lnTo>
                    <a:lnTo>
                      <a:pt x="0" y="212"/>
                    </a:lnTo>
                    <a:lnTo>
                      <a:pt x="0" y="317"/>
                    </a:lnTo>
                    <a:lnTo>
                      <a:pt x="53" y="423"/>
                    </a:lnTo>
                    <a:lnTo>
                      <a:pt x="132" y="502"/>
                    </a:lnTo>
                    <a:lnTo>
                      <a:pt x="211" y="555"/>
                    </a:lnTo>
                    <a:lnTo>
                      <a:pt x="343" y="555"/>
                    </a:lnTo>
                    <a:lnTo>
                      <a:pt x="449" y="528"/>
                    </a:lnTo>
                    <a:lnTo>
                      <a:pt x="528" y="449"/>
                    </a:lnTo>
                    <a:lnTo>
                      <a:pt x="554" y="344"/>
                    </a:lnTo>
                    <a:lnTo>
                      <a:pt x="554" y="238"/>
                    </a:lnTo>
                    <a:lnTo>
                      <a:pt x="528" y="133"/>
                    </a:lnTo>
                    <a:lnTo>
                      <a:pt x="449" y="53"/>
                    </a:lnTo>
                    <a:lnTo>
                      <a:pt x="343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r" rtl="1"/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246" name="Google Shape;1531;p70">
                <a:extLst>
                  <a:ext uri="{FF2B5EF4-FFF2-40B4-BE49-F238E27FC236}">
                    <a16:creationId xmlns:a16="http://schemas.microsoft.com/office/drawing/2014/main" id="{0764B7F4-62E5-5167-43D4-0E2187E9C6B5}"/>
                  </a:ext>
                </a:extLst>
              </p:cNvPr>
              <p:cNvSpPr/>
              <p:nvPr/>
            </p:nvSpPr>
            <p:spPr>
              <a:xfrm>
                <a:off x="1250925" y="4435050"/>
                <a:ext cx="13875" cy="14525"/>
              </a:xfrm>
              <a:custGeom>
                <a:avLst/>
                <a:gdLst/>
                <a:ahLst/>
                <a:cxnLst/>
                <a:rect l="l" t="t" r="r" b="b"/>
                <a:pathLst>
                  <a:path w="555" h="581" extrusionOk="0">
                    <a:moveTo>
                      <a:pt x="238" y="0"/>
                    </a:moveTo>
                    <a:lnTo>
                      <a:pt x="132" y="53"/>
                    </a:lnTo>
                    <a:lnTo>
                      <a:pt x="53" y="132"/>
                    </a:lnTo>
                    <a:lnTo>
                      <a:pt x="0" y="238"/>
                    </a:lnTo>
                    <a:lnTo>
                      <a:pt x="0" y="343"/>
                    </a:lnTo>
                    <a:lnTo>
                      <a:pt x="27" y="449"/>
                    </a:lnTo>
                    <a:lnTo>
                      <a:pt x="106" y="528"/>
                    </a:lnTo>
                    <a:lnTo>
                      <a:pt x="211" y="580"/>
                    </a:lnTo>
                    <a:lnTo>
                      <a:pt x="317" y="580"/>
                    </a:lnTo>
                    <a:lnTo>
                      <a:pt x="422" y="528"/>
                    </a:lnTo>
                    <a:lnTo>
                      <a:pt x="502" y="449"/>
                    </a:lnTo>
                    <a:lnTo>
                      <a:pt x="554" y="343"/>
                    </a:lnTo>
                    <a:lnTo>
                      <a:pt x="554" y="238"/>
                    </a:lnTo>
                    <a:lnTo>
                      <a:pt x="528" y="132"/>
                    </a:lnTo>
                    <a:lnTo>
                      <a:pt x="449" y="53"/>
                    </a:lnTo>
                    <a:lnTo>
                      <a:pt x="343" y="27"/>
                    </a:lnTo>
                    <a:lnTo>
                      <a:pt x="238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r" rtl="1"/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247" name="Google Shape;1532;p70">
                <a:extLst>
                  <a:ext uri="{FF2B5EF4-FFF2-40B4-BE49-F238E27FC236}">
                    <a16:creationId xmlns:a16="http://schemas.microsoft.com/office/drawing/2014/main" id="{744302A4-B92A-96E6-14F5-62139D1A7326}"/>
                  </a:ext>
                </a:extLst>
              </p:cNvPr>
              <p:cNvSpPr/>
              <p:nvPr/>
            </p:nvSpPr>
            <p:spPr>
              <a:xfrm>
                <a:off x="1505450" y="4200975"/>
                <a:ext cx="14525" cy="13850"/>
              </a:xfrm>
              <a:custGeom>
                <a:avLst/>
                <a:gdLst/>
                <a:ahLst/>
                <a:cxnLst/>
                <a:rect l="l" t="t" r="r" b="b"/>
                <a:pathLst>
                  <a:path w="581" h="554" extrusionOk="0">
                    <a:moveTo>
                      <a:pt x="238" y="0"/>
                    </a:moveTo>
                    <a:lnTo>
                      <a:pt x="132" y="26"/>
                    </a:lnTo>
                    <a:lnTo>
                      <a:pt x="53" y="106"/>
                    </a:lnTo>
                    <a:lnTo>
                      <a:pt x="27" y="211"/>
                    </a:lnTo>
                    <a:lnTo>
                      <a:pt x="0" y="317"/>
                    </a:lnTo>
                    <a:lnTo>
                      <a:pt x="53" y="422"/>
                    </a:lnTo>
                    <a:lnTo>
                      <a:pt x="132" y="501"/>
                    </a:lnTo>
                    <a:lnTo>
                      <a:pt x="238" y="554"/>
                    </a:lnTo>
                    <a:lnTo>
                      <a:pt x="343" y="554"/>
                    </a:lnTo>
                    <a:lnTo>
                      <a:pt x="449" y="501"/>
                    </a:lnTo>
                    <a:lnTo>
                      <a:pt x="528" y="422"/>
                    </a:lnTo>
                    <a:lnTo>
                      <a:pt x="581" y="343"/>
                    </a:lnTo>
                    <a:lnTo>
                      <a:pt x="581" y="211"/>
                    </a:lnTo>
                    <a:lnTo>
                      <a:pt x="528" y="106"/>
                    </a:lnTo>
                    <a:lnTo>
                      <a:pt x="449" y="26"/>
                    </a:lnTo>
                    <a:lnTo>
                      <a:pt x="343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r" rtl="1"/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248" name="Google Shape;1533;p70">
                <a:extLst>
                  <a:ext uri="{FF2B5EF4-FFF2-40B4-BE49-F238E27FC236}">
                    <a16:creationId xmlns:a16="http://schemas.microsoft.com/office/drawing/2014/main" id="{9EE1105B-4B1A-122B-E870-74395B58B220}"/>
                  </a:ext>
                </a:extLst>
              </p:cNvPr>
              <p:cNvSpPr/>
              <p:nvPr/>
            </p:nvSpPr>
            <p:spPr>
              <a:xfrm>
                <a:off x="1456000" y="4233275"/>
                <a:ext cx="13875" cy="14525"/>
              </a:xfrm>
              <a:custGeom>
                <a:avLst/>
                <a:gdLst/>
                <a:ahLst/>
                <a:cxnLst/>
                <a:rect l="l" t="t" r="r" b="b"/>
                <a:pathLst>
                  <a:path w="555" h="581" extrusionOk="0">
                    <a:moveTo>
                      <a:pt x="238" y="0"/>
                    </a:moveTo>
                    <a:lnTo>
                      <a:pt x="132" y="53"/>
                    </a:lnTo>
                    <a:lnTo>
                      <a:pt x="53" y="132"/>
                    </a:lnTo>
                    <a:lnTo>
                      <a:pt x="0" y="211"/>
                    </a:lnTo>
                    <a:lnTo>
                      <a:pt x="0" y="343"/>
                    </a:lnTo>
                    <a:lnTo>
                      <a:pt x="53" y="449"/>
                    </a:lnTo>
                    <a:lnTo>
                      <a:pt x="132" y="528"/>
                    </a:lnTo>
                    <a:lnTo>
                      <a:pt x="211" y="554"/>
                    </a:lnTo>
                    <a:lnTo>
                      <a:pt x="343" y="581"/>
                    </a:lnTo>
                    <a:lnTo>
                      <a:pt x="449" y="528"/>
                    </a:lnTo>
                    <a:lnTo>
                      <a:pt x="528" y="449"/>
                    </a:lnTo>
                    <a:lnTo>
                      <a:pt x="554" y="343"/>
                    </a:lnTo>
                    <a:lnTo>
                      <a:pt x="554" y="238"/>
                    </a:lnTo>
                    <a:lnTo>
                      <a:pt x="528" y="132"/>
                    </a:lnTo>
                    <a:lnTo>
                      <a:pt x="449" y="53"/>
                    </a:lnTo>
                    <a:lnTo>
                      <a:pt x="343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r" rtl="1"/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249" name="Google Shape;1534;p70">
                <a:extLst>
                  <a:ext uri="{FF2B5EF4-FFF2-40B4-BE49-F238E27FC236}">
                    <a16:creationId xmlns:a16="http://schemas.microsoft.com/office/drawing/2014/main" id="{39044C8A-65F2-F2D2-E928-6AE7810FA2C7}"/>
                  </a:ext>
                </a:extLst>
              </p:cNvPr>
              <p:cNvSpPr/>
              <p:nvPr/>
            </p:nvSpPr>
            <p:spPr>
              <a:xfrm>
                <a:off x="1495550" y="4243825"/>
                <a:ext cx="13875" cy="13875"/>
              </a:xfrm>
              <a:custGeom>
                <a:avLst/>
                <a:gdLst/>
                <a:ahLst/>
                <a:cxnLst/>
                <a:rect l="l" t="t" r="r" b="b"/>
                <a:pathLst>
                  <a:path w="555" h="555" extrusionOk="0">
                    <a:moveTo>
                      <a:pt x="238" y="0"/>
                    </a:moveTo>
                    <a:lnTo>
                      <a:pt x="133" y="53"/>
                    </a:lnTo>
                    <a:lnTo>
                      <a:pt x="53" y="132"/>
                    </a:lnTo>
                    <a:lnTo>
                      <a:pt x="1" y="211"/>
                    </a:lnTo>
                    <a:lnTo>
                      <a:pt x="1" y="343"/>
                    </a:lnTo>
                    <a:lnTo>
                      <a:pt x="27" y="449"/>
                    </a:lnTo>
                    <a:lnTo>
                      <a:pt x="106" y="528"/>
                    </a:lnTo>
                    <a:lnTo>
                      <a:pt x="212" y="554"/>
                    </a:lnTo>
                    <a:lnTo>
                      <a:pt x="317" y="554"/>
                    </a:lnTo>
                    <a:lnTo>
                      <a:pt x="423" y="528"/>
                    </a:lnTo>
                    <a:lnTo>
                      <a:pt x="502" y="449"/>
                    </a:lnTo>
                    <a:lnTo>
                      <a:pt x="555" y="343"/>
                    </a:lnTo>
                    <a:lnTo>
                      <a:pt x="555" y="238"/>
                    </a:lnTo>
                    <a:lnTo>
                      <a:pt x="528" y="132"/>
                    </a:lnTo>
                    <a:lnTo>
                      <a:pt x="449" y="53"/>
                    </a:lnTo>
                    <a:lnTo>
                      <a:pt x="344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r" rtl="1"/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250" name="Google Shape;1535;p70">
                <a:extLst>
                  <a:ext uri="{FF2B5EF4-FFF2-40B4-BE49-F238E27FC236}">
                    <a16:creationId xmlns:a16="http://schemas.microsoft.com/office/drawing/2014/main" id="{45987C5E-C1FB-BD5A-1A4F-904D21E5F4D6}"/>
                  </a:ext>
                </a:extLst>
              </p:cNvPr>
              <p:cNvSpPr/>
              <p:nvPr/>
            </p:nvSpPr>
            <p:spPr>
              <a:xfrm>
                <a:off x="1537750" y="4253725"/>
                <a:ext cx="13875" cy="13850"/>
              </a:xfrm>
              <a:custGeom>
                <a:avLst/>
                <a:gdLst/>
                <a:ahLst/>
                <a:cxnLst/>
                <a:rect l="l" t="t" r="r" b="b"/>
                <a:pathLst>
                  <a:path w="555" h="554" extrusionOk="0">
                    <a:moveTo>
                      <a:pt x="238" y="0"/>
                    </a:moveTo>
                    <a:lnTo>
                      <a:pt x="133" y="26"/>
                    </a:lnTo>
                    <a:lnTo>
                      <a:pt x="53" y="106"/>
                    </a:lnTo>
                    <a:lnTo>
                      <a:pt x="1" y="211"/>
                    </a:lnTo>
                    <a:lnTo>
                      <a:pt x="1" y="317"/>
                    </a:lnTo>
                    <a:lnTo>
                      <a:pt x="27" y="422"/>
                    </a:lnTo>
                    <a:lnTo>
                      <a:pt x="106" y="501"/>
                    </a:lnTo>
                    <a:lnTo>
                      <a:pt x="212" y="554"/>
                    </a:lnTo>
                    <a:lnTo>
                      <a:pt x="317" y="554"/>
                    </a:lnTo>
                    <a:lnTo>
                      <a:pt x="423" y="528"/>
                    </a:lnTo>
                    <a:lnTo>
                      <a:pt x="502" y="448"/>
                    </a:lnTo>
                    <a:lnTo>
                      <a:pt x="555" y="343"/>
                    </a:lnTo>
                    <a:lnTo>
                      <a:pt x="555" y="237"/>
                    </a:lnTo>
                    <a:lnTo>
                      <a:pt x="528" y="132"/>
                    </a:lnTo>
                    <a:lnTo>
                      <a:pt x="449" y="53"/>
                    </a:lnTo>
                    <a:lnTo>
                      <a:pt x="344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r" rtl="1"/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251" name="Google Shape;1536;p70">
                <a:extLst>
                  <a:ext uri="{FF2B5EF4-FFF2-40B4-BE49-F238E27FC236}">
                    <a16:creationId xmlns:a16="http://schemas.microsoft.com/office/drawing/2014/main" id="{2BCB87EE-4606-48CD-2E91-C50247C44EF7}"/>
                  </a:ext>
                </a:extLst>
              </p:cNvPr>
              <p:cNvSpPr/>
              <p:nvPr/>
            </p:nvSpPr>
            <p:spPr>
              <a:xfrm>
                <a:off x="1497525" y="4284700"/>
                <a:ext cx="13875" cy="13875"/>
              </a:xfrm>
              <a:custGeom>
                <a:avLst/>
                <a:gdLst/>
                <a:ahLst/>
                <a:cxnLst/>
                <a:rect l="l" t="t" r="r" b="b"/>
                <a:pathLst>
                  <a:path w="555" h="555" extrusionOk="0">
                    <a:moveTo>
                      <a:pt x="212" y="1"/>
                    </a:moveTo>
                    <a:lnTo>
                      <a:pt x="106" y="27"/>
                    </a:lnTo>
                    <a:lnTo>
                      <a:pt x="27" y="106"/>
                    </a:lnTo>
                    <a:lnTo>
                      <a:pt x="1" y="212"/>
                    </a:lnTo>
                    <a:lnTo>
                      <a:pt x="1" y="317"/>
                    </a:lnTo>
                    <a:lnTo>
                      <a:pt x="27" y="423"/>
                    </a:lnTo>
                    <a:lnTo>
                      <a:pt x="106" y="502"/>
                    </a:lnTo>
                    <a:lnTo>
                      <a:pt x="212" y="555"/>
                    </a:lnTo>
                    <a:lnTo>
                      <a:pt x="317" y="555"/>
                    </a:lnTo>
                    <a:lnTo>
                      <a:pt x="423" y="502"/>
                    </a:lnTo>
                    <a:lnTo>
                      <a:pt x="502" y="423"/>
                    </a:lnTo>
                    <a:lnTo>
                      <a:pt x="555" y="344"/>
                    </a:lnTo>
                    <a:lnTo>
                      <a:pt x="555" y="212"/>
                    </a:lnTo>
                    <a:lnTo>
                      <a:pt x="502" y="106"/>
                    </a:lnTo>
                    <a:lnTo>
                      <a:pt x="423" y="27"/>
                    </a:lnTo>
                    <a:lnTo>
                      <a:pt x="344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r" rtl="1"/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252" name="Google Shape;1537;p70">
                <a:extLst>
                  <a:ext uri="{FF2B5EF4-FFF2-40B4-BE49-F238E27FC236}">
                    <a16:creationId xmlns:a16="http://schemas.microsoft.com/office/drawing/2014/main" id="{E46A05FD-0006-14E7-180A-0F816A0056EE}"/>
                  </a:ext>
                </a:extLst>
              </p:cNvPr>
              <p:cNvSpPr/>
              <p:nvPr/>
            </p:nvSpPr>
            <p:spPr>
              <a:xfrm>
                <a:off x="430000" y="4484500"/>
                <a:ext cx="174750" cy="210375"/>
              </a:xfrm>
              <a:custGeom>
                <a:avLst/>
                <a:gdLst/>
                <a:ahLst/>
                <a:cxnLst/>
                <a:rect l="l" t="t" r="r" b="b"/>
                <a:pathLst>
                  <a:path w="6990" h="8415" extrusionOk="0">
                    <a:moveTo>
                      <a:pt x="4721" y="0"/>
                    </a:moveTo>
                    <a:lnTo>
                      <a:pt x="4405" y="27"/>
                    </a:lnTo>
                    <a:lnTo>
                      <a:pt x="4062" y="106"/>
                    </a:lnTo>
                    <a:lnTo>
                      <a:pt x="3746" y="211"/>
                    </a:lnTo>
                    <a:lnTo>
                      <a:pt x="3429" y="343"/>
                    </a:lnTo>
                    <a:lnTo>
                      <a:pt x="3086" y="528"/>
                    </a:lnTo>
                    <a:lnTo>
                      <a:pt x="2770" y="739"/>
                    </a:lnTo>
                    <a:lnTo>
                      <a:pt x="2453" y="976"/>
                    </a:lnTo>
                    <a:lnTo>
                      <a:pt x="2137" y="1240"/>
                    </a:lnTo>
                    <a:lnTo>
                      <a:pt x="1846" y="1557"/>
                    </a:lnTo>
                    <a:lnTo>
                      <a:pt x="1556" y="1873"/>
                    </a:lnTo>
                    <a:lnTo>
                      <a:pt x="1266" y="2242"/>
                    </a:lnTo>
                    <a:lnTo>
                      <a:pt x="1002" y="2612"/>
                    </a:lnTo>
                    <a:lnTo>
                      <a:pt x="1002" y="2638"/>
                    </a:lnTo>
                    <a:lnTo>
                      <a:pt x="791" y="3007"/>
                    </a:lnTo>
                    <a:lnTo>
                      <a:pt x="580" y="3376"/>
                    </a:lnTo>
                    <a:lnTo>
                      <a:pt x="422" y="3746"/>
                    </a:lnTo>
                    <a:lnTo>
                      <a:pt x="290" y="4115"/>
                    </a:lnTo>
                    <a:lnTo>
                      <a:pt x="185" y="4484"/>
                    </a:lnTo>
                    <a:lnTo>
                      <a:pt x="106" y="4853"/>
                    </a:lnTo>
                    <a:lnTo>
                      <a:pt x="53" y="5196"/>
                    </a:lnTo>
                    <a:lnTo>
                      <a:pt x="0" y="5566"/>
                    </a:lnTo>
                    <a:lnTo>
                      <a:pt x="0" y="5882"/>
                    </a:lnTo>
                    <a:lnTo>
                      <a:pt x="27" y="6225"/>
                    </a:lnTo>
                    <a:lnTo>
                      <a:pt x="53" y="6541"/>
                    </a:lnTo>
                    <a:lnTo>
                      <a:pt x="132" y="6832"/>
                    </a:lnTo>
                    <a:lnTo>
                      <a:pt x="238" y="7095"/>
                    </a:lnTo>
                    <a:lnTo>
                      <a:pt x="343" y="7359"/>
                    </a:lnTo>
                    <a:lnTo>
                      <a:pt x="501" y="7596"/>
                    </a:lnTo>
                    <a:lnTo>
                      <a:pt x="660" y="7807"/>
                    </a:lnTo>
                    <a:lnTo>
                      <a:pt x="844" y="7966"/>
                    </a:lnTo>
                    <a:lnTo>
                      <a:pt x="1055" y="8124"/>
                    </a:lnTo>
                    <a:lnTo>
                      <a:pt x="1319" y="8256"/>
                    </a:lnTo>
                    <a:lnTo>
                      <a:pt x="1609" y="8335"/>
                    </a:lnTo>
                    <a:lnTo>
                      <a:pt x="1899" y="8388"/>
                    </a:lnTo>
                    <a:lnTo>
                      <a:pt x="2216" y="8414"/>
                    </a:lnTo>
                    <a:lnTo>
                      <a:pt x="2532" y="8388"/>
                    </a:lnTo>
                    <a:lnTo>
                      <a:pt x="2875" y="8309"/>
                    </a:lnTo>
                    <a:lnTo>
                      <a:pt x="3192" y="8203"/>
                    </a:lnTo>
                    <a:lnTo>
                      <a:pt x="3535" y="8071"/>
                    </a:lnTo>
                    <a:lnTo>
                      <a:pt x="3877" y="7887"/>
                    </a:lnTo>
                    <a:lnTo>
                      <a:pt x="4194" y="7676"/>
                    </a:lnTo>
                    <a:lnTo>
                      <a:pt x="4537" y="7438"/>
                    </a:lnTo>
                    <a:lnTo>
                      <a:pt x="4853" y="7174"/>
                    </a:lnTo>
                    <a:lnTo>
                      <a:pt x="5143" y="6858"/>
                    </a:lnTo>
                    <a:lnTo>
                      <a:pt x="5434" y="6515"/>
                    </a:lnTo>
                    <a:lnTo>
                      <a:pt x="5724" y="6146"/>
                    </a:lnTo>
                    <a:lnTo>
                      <a:pt x="5987" y="5777"/>
                    </a:lnTo>
                    <a:lnTo>
                      <a:pt x="6251" y="5328"/>
                    </a:lnTo>
                    <a:lnTo>
                      <a:pt x="6436" y="4933"/>
                    </a:lnTo>
                    <a:lnTo>
                      <a:pt x="6594" y="4563"/>
                    </a:lnTo>
                    <a:lnTo>
                      <a:pt x="6726" y="4168"/>
                    </a:lnTo>
                    <a:lnTo>
                      <a:pt x="6831" y="3798"/>
                    </a:lnTo>
                    <a:lnTo>
                      <a:pt x="6911" y="3403"/>
                    </a:lnTo>
                    <a:lnTo>
                      <a:pt x="6963" y="3034"/>
                    </a:lnTo>
                    <a:lnTo>
                      <a:pt x="6990" y="2691"/>
                    </a:lnTo>
                    <a:lnTo>
                      <a:pt x="6963" y="2348"/>
                    </a:lnTo>
                    <a:lnTo>
                      <a:pt x="6937" y="2005"/>
                    </a:lnTo>
                    <a:lnTo>
                      <a:pt x="6884" y="1688"/>
                    </a:lnTo>
                    <a:lnTo>
                      <a:pt x="6779" y="1398"/>
                    </a:lnTo>
                    <a:lnTo>
                      <a:pt x="6673" y="1135"/>
                    </a:lnTo>
                    <a:lnTo>
                      <a:pt x="6541" y="871"/>
                    </a:lnTo>
                    <a:lnTo>
                      <a:pt x="6357" y="660"/>
                    </a:lnTo>
                    <a:lnTo>
                      <a:pt x="6172" y="475"/>
                    </a:lnTo>
                    <a:lnTo>
                      <a:pt x="5935" y="291"/>
                    </a:lnTo>
                    <a:lnTo>
                      <a:pt x="5856" y="264"/>
                    </a:lnTo>
                    <a:lnTo>
                      <a:pt x="5592" y="132"/>
                    </a:lnTo>
                    <a:lnTo>
                      <a:pt x="5328" y="53"/>
                    </a:lnTo>
                    <a:lnTo>
                      <a:pt x="5012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r" rtl="1"/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253" name="Google Shape;1538;p70">
                <a:extLst>
                  <a:ext uri="{FF2B5EF4-FFF2-40B4-BE49-F238E27FC236}">
                    <a16:creationId xmlns:a16="http://schemas.microsoft.com/office/drawing/2014/main" id="{280475B9-1C0E-005E-26D0-3FB99F3A117F}"/>
                  </a:ext>
                </a:extLst>
              </p:cNvPr>
              <p:cNvSpPr/>
              <p:nvPr/>
            </p:nvSpPr>
            <p:spPr>
              <a:xfrm>
                <a:off x="418775" y="4475925"/>
                <a:ext cx="174775" cy="210375"/>
              </a:xfrm>
              <a:custGeom>
                <a:avLst/>
                <a:gdLst/>
                <a:ahLst/>
                <a:cxnLst/>
                <a:rect l="l" t="t" r="r" b="b"/>
                <a:pathLst>
                  <a:path w="6991" h="8415" extrusionOk="0">
                    <a:moveTo>
                      <a:pt x="4775" y="0"/>
                    </a:moveTo>
                    <a:lnTo>
                      <a:pt x="4458" y="27"/>
                    </a:lnTo>
                    <a:lnTo>
                      <a:pt x="4142" y="80"/>
                    </a:lnTo>
                    <a:lnTo>
                      <a:pt x="3799" y="185"/>
                    </a:lnTo>
                    <a:lnTo>
                      <a:pt x="3482" y="317"/>
                    </a:lnTo>
                    <a:lnTo>
                      <a:pt x="3139" y="502"/>
                    </a:lnTo>
                    <a:lnTo>
                      <a:pt x="2797" y="713"/>
                    </a:lnTo>
                    <a:lnTo>
                      <a:pt x="2480" y="950"/>
                    </a:lnTo>
                    <a:lnTo>
                      <a:pt x="2164" y="1214"/>
                    </a:lnTo>
                    <a:lnTo>
                      <a:pt x="1873" y="1530"/>
                    </a:lnTo>
                    <a:lnTo>
                      <a:pt x="1557" y="1847"/>
                    </a:lnTo>
                    <a:lnTo>
                      <a:pt x="1293" y="2216"/>
                    </a:lnTo>
                    <a:lnTo>
                      <a:pt x="1029" y="2585"/>
                    </a:lnTo>
                    <a:lnTo>
                      <a:pt x="1003" y="2638"/>
                    </a:lnTo>
                    <a:lnTo>
                      <a:pt x="766" y="3034"/>
                    </a:lnTo>
                    <a:lnTo>
                      <a:pt x="555" y="3456"/>
                    </a:lnTo>
                    <a:lnTo>
                      <a:pt x="370" y="3878"/>
                    </a:lnTo>
                    <a:lnTo>
                      <a:pt x="238" y="4273"/>
                    </a:lnTo>
                    <a:lnTo>
                      <a:pt x="133" y="4695"/>
                    </a:lnTo>
                    <a:lnTo>
                      <a:pt x="54" y="5091"/>
                    </a:lnTo>
                    <a:lnTo>
                      <a:pt x="1" y="5487"/>
                    </a:lnTo>
                    <a:lnTo>
                      <a:pt x="1" y="5856"/>
                    </a:lnTo>
                    <a:lnTo>
                      <a:pt x="27" y="6225"/>
                    </a:lnTo>
                    <a:lnTo>
                      <a:pt x="80" y="6568"/>
                    </a:lnTo>
                    <a:lnTo>
                      <a:pt x="159" y="6884"/>
                    </a:lnTo>
                    <a:lnTo>
                      <a:pt x="265" y="7201"/>
                    </a:lnTo>
                    <a:lnTo>
                      <a:pt x="423" y="7465"/>
                    </a:lnTo>
                    <a:lnTo>
                      <a:pt x="607" y="7702"/>
                    </a:lnTo>
                    <a:lnTo>
                      <a:pt x="818" y="7913"/>
                    </a:lnTo>
                    <a:lnTo>
                      <a:pt x="1056" y="8098"/>
                    </a:lnTo>
                    <a:lnTo>
                      <a:pt x="1109" y="8150"/>
                    </a:lnTo>
                    <a:lnTo>
                      <a:pt x="1372" y="8256"/>
                    </a:lnTo>
                    <a:lnTo>
                      <a:pt x="1662" y="8361"/>
                    </a:lnTo>
                    <a:lnTo>
                      <a:pt x="1953" y="8388"/>
                    </a:lnTo>
                    <a:lnTo>
                      <a:pt x="2269" y="8414"/>
                    </a:lnTo>
                    <a:lnTo>
                      <a:pt x="2586" y="8361"/>
                    </a:lnTo>
                    <a:lnTo>
                      <a:pt x="2928" y="8282"/>
                    </a:lnTo>
                    <a:lnTo>
                      <a:pt x="3245" y="8177"/>
                    </a:lnTo>
                    <a:lnTo>
                      <a:pt x="3561" y="8045"/>
                    </a:lnTo>
                    <a:lnTo>
                      <a:pt x="3904" y="7860"/>
                    </a:lnTo>
                    <a:lnTo>
                      <a:pt x="4221" y="7649"/>
                    </a:lnTo>
                    <a:lnTo>
                      <a:pt x="4537" y="7412"/>
                    </a:lnTo>
                    <a:lnTo>
                      <a:pt x="4854" y="7148"/>
                    </a:lnTo>
                    <a:lnTo>
                      <a:pt x="5170" y="6832"/>
                    </a:lnTo>
                    <a:lnTo>
                      <a:pt x="5461" y="6489"/>
                    </a:lnTo>
                    <a:lnTo>
                      <a:pt x="5724" y="6146"/>
                    </a:lnTo>
                    <a:lnTo>
                      <a:pt x="5988" y="5750"/>
                    </a:lnTo>
                    <a:lnTo>
                      <a:pt x="6146" y="5513"/>
                    </a:lnTo>
                    <a:lnTo>
                      <a:pt x="6331" y="5170"/>
                    </a:lnTo>
                    <a:lnTo>
                      <a:pt x="6489" y="4801"/>
                    </a:lnTo>
                    <a:lnTo>
                      <a:pt x="6621" y="4458"/>
                    </a:lnTo>
                    <a:lnTo>
                      <a:pt x="6753" y="4089"/>
                    </a:lnTo>
                    <a:lnTo>
                      <a:pt x="6832" y="3746"/>
                    </a:lnTo>
                    <a:lnTo>
                      <a:pt x="6911" y="3403"/>
                    </a:lnTo>
                    <a:lnTo>
                      <a:pt x="6964" y="3060"/>
                    </a:lnTo>
                    <a:lnTo>
                      <a:pt x="6990" y="2744"/>
                    </a:lnTo>
                    <a:lnTo>
                      <a:pt x="6990" y="2401"/>
                    </a:lnTo>
                    <a:lnTo>
                      <a:pt x="6964" y="2111"/>
                    </a:lnTo>
                    <a:lnTo>
                      <a:pt x="6911" y="1820"/>
                    </a:lnTo>
                    <a:lnTo>
                      <a:pt x="6832" y="1530"/>
                    </a:lnTo>
                    <a:lnTo>
                      <a:pt x="6753" y="1267"/>
                    </a:lnTo>
                    <a:lnTo>
                      <a:pt x="6621" y="1029"/>
                    </a:lnTo>
                    <a:lnTo>
                      <a:pt x="6489" y="792"/>
                    </a:lnTo>
                    <a:lnTo>
                      <a:pt x="6305" y="607"/>
                    </a:lnTo>
                    <a:lnTo>
                      <a:pt x="6146" y="423"/>
                    </a:lnTo>
                    <a:lnTo>
                      <a:pt x="5935" y="291"/>
                    </a:lnTo>
                    <a:lnTo>
                      <a:pt x="5672" y="159"/>
                    </a:lnTo>
                    <a:lnTo>
                      <a:pt x="5381" y="53"/>
                    </a:lnTo>
                    <a:lnTo>
                      <a:pt x="5091" y="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r" rtl="1"/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254" name="Google Shape;1539;p70">
                <a:extLst>
                  <a:ext uri="{FF2B5EF4-FFF2-40B4-BE49-F238E27FC236}">
                    <a16:creationId xmlns:a16="http://schemas.microsoft.com/office/drawing/2014/main" id="{18011277-9B5B-BD9F-FB4A-23C95E6548C3}"/>
                  </a:ext>
                </a:extLst>
              </p:cNvPr>
              <p:cNvSpPr/>
              <p:nvPr/>
            </p:nvSpPr>
            <p:spPr>
              <a:xfrm>
                <a:off x="444500" y="4475925"/>
                <a:ext cx="149050" cy="137825"/>
              </a:xfrm>
              <a:custGeom>
                <a:avLst/>
                <a:gdLst/>
                <a:ahLst/>
                <a:cxnLst/>
                <a:rect l="l" t="t" r="r" b="b"/>
                <a:pathLst>
                  <a:path w="5962" h="5513" extrusionOk="0">
                    <a:moveTo>
                      <a:pt x="3746" y="0"/>
                    </a:moveTo>
                    <a:lnTo>
                      <a:pt x="3429" y="27"/>
                    </a:lnTo>
                    <a:lnTo>
                      <a:pt x="3113" y="80"/>
                    </a:lnTo>
                    <a:lnTo>
                      <a:pt x="2770" y="185"/>
                    </a:lnTo>
                    <a:lnTo>
                      <a:pt x="2453" y="317"/>
                    </a:lnTo>
                    <a:lnTo>
                      <a:pt x="2110" y="502"/>
                    </a:lnTo>
                    <a:lnTo>
                      <a:pt x="1768" y="713"/>
                    </a:lnTo>
                    <a:lnTo>
                      <a:pt x="1451" y="950"/>
                    </a:lnTo>
                    <a:lnTo>
                      <a:pt x="1135" y="1214"/>
                    </a:lnTo>
                    <a:lnTo>
                      <a:pt x="844" y="1530"/>
                    </a:lnTo>
                    <a:lnTo>
                      <a:pt x="528" y="1847"/>
                    </a:lnTo>
                    <a:lnTo>
                      <a:pt x="264" y="2216"/>
                    </a:lnTo>
                    <a:lnTo>
                      <a:pt x="0" y="2585"/>
                    </a:lnTo>
                    <a:lnTo>
                      <a:pt x="422" y="2955"/>
                    </a:lnTo>
                    <a:lnTo>
                      <a:pt x="818" y="3245"/>
                    </a:lnTo>
                    <a:lnTo>
                      <a:pt x="1187" y="3508"/>
                    </a:lnTo>
                    <a:lnTo>
                      <a:pt x="1979" y="4010"/>
                    </a:lnTo>
                    <a:lnTo>
                      <a:pt x="2823" y="4484"/>
                    </a:lnTo>
                    <a:lnTo>
                      <a:pt x="3667" y="4906"/>
                    </a:lnTo>
                    <a:lnTo>
                      <a:pt x="4379" y="5249"/>
                    </a:lnTo>
                    <a:lnTo>
                      <a:pt x="4722" y="5381"/>
                    </a:lnTo>
                    <a:lnTo>
                      <a:pt x="5117" y="5513"/>
                    </a:lnTo>
                    <a:lnTo>
                      <a:pt x="5302" y="5170"/>
                    </a:lnTo>
                    <a:lnTo>
                      <a:pt x="5460" y="4801"/>
                    </a:lnTo>
                    <a:lnTo>
                      <a:pt x="5592" y="4458"/>
                    </a:lnTo>
                    <a:lnTo>
                      <a:pt x="5724" y="4089"/>
                    </a:lnTo>
                    <a:lnTo>
                      <a:pt x="5803" y="3746"/>
                    </a:lnTo>
                    <a:lnTo>
                      <a:pt x="5882" y="3403"/>
                    </a:lnTo>
                    <a:lnTo>
                      <a:pt x="5935" y="3060"/>
                    </a:lnTo>
                    <a:lnTo>
                      <a:pt x="5961" y="2744"/>
                    </a:lnTo>
                    <a:lnTo>
                      <a:pt x="5961" y="2401"/>
                    </a:lnTo>
                    <a:lnTo>
                      <a:pt x="5935" y="2111"/>
                    </a:lnTo>
                    <a:lnTo>
                      <a:pt x="5882" y="1820"/>
                    </a:lnTo>
                    <a:lnTo>
                      <a:pt x="5803" y="1530"/>
                    </a:lnTo>
                    <a:lnTo>
                      <a:pt x="5724" y="1267"/>
                    </a:lnTo>
                    <a:lnTo>
                      <a:pt x="5592" y="1029"/>
                    </a:lnTo>
                    <a:lnTo>
                      <a:pt x="5460" y="792"/>
                    </a:lnTo>
                    <a:lnTo>
                      <a:pt x="5276" y="607"/>
                    </a:lnTo>
                    <a:lnTo>
                      <a:pt x="5117" y="423"/>
                    </a:lnTo>
                    <a:lnTo>
                      <a:pt x="4906" y="291"/>
                    </a:lnTo>
                    <a:lnTo>
                      <a:pt x="4643" y="159"/>
                    </a:lnTo>
                    <a:lnTo>
                      <a:pt x="4352" y="53"/>
                    </a:lnTo>
                    <a:lnTo>
                      <a:pt x="4062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r" rtl="1"/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255" name="Google Shape;1540;p70">
                <a:extLst>
                  <a:ext uri="{FF2B5EF4-FFF2-40B4-BE49-F238E27FC236}">
                    <a16:creationId xmlns:a16="http://schemas.microsoft.com/office/drawing/2014/main" id="{A9CB021E-27D0-832F-B749-3BA598B577D7}"/>
                  </a:ext>
                </a:extLst>
              </p:cNvPr>
              <p:cNvSpPr/>
              <p:nvPr/>
            </p:nvSpPr>
            <p:spPr>
              <a:xfrm>
                <a:off x="549350" y="4517475"/>
                <a:ext cx="35625" cy="60025"/>
              </a:xfrm>
              <a:custGeom>
                <a:avLst/>
                <a:gdLst/>
                <a:ahLst/>
                <a:cxnLst/>
                <a:rect l="l" t="t" r="r" b="b"/>
                <a:pathLst>
                  <a:path w="1425" h="2401" extrusionOk="0">
                    <a:moveTo>
                      <a:pt x="818" y="0"/>
                    </a:moveTo>
                    <a:lnTo>
                      <a:pt x="660" y="27"/>
                    </a:lnTo>
                    <a:lnTo>
                      <a:pt x="528" y="106"/>
                    </a:lnTo>
                    <a:lnTo>
                      <a:pt x="422" y="185"/>
                    </a:lnTo>
                    <a:lnTo>
                      <a:pt x="343" y="264"/>
                    </a:lnTo>
                    <a:lnTo>
                      <a:pt x="185" y="475"/>
                    </a:lnTo>
                    <a:lnTo>
                      <a:pt x="79" y="712"/>
                    </a:lnTo>
                    <a:lnTo>
                      <a:pt x="27" y="976"/>
                    </a:lnTo>
                    <a:lnTo>
                      <a:pt x="0" y="1266"/>
                    </a:lnTo>
                    <a:lnTo>
                      <a:pt x="0" y="1530"/>
                    </a:lnTo>
                    <a:lnTo>
                      <a:pt x="53" y="1794"/>
                    </a:lnTo>
                    <a:lnTo>
                      <a:pt x="106" y="2031"/>
                    </a:lnTo>
                    <a:lnTo>
                      <a:pt x="132" y="2110"/>
                    </a:lnTo>
                    <a:lnTo>
                      <a:pt x="211" y="2268"/>
                    </a:lnTo>
                    <a:lnTo>
                      <a:pt x="343" y="2348"/>
                    </a:lnTo>
                    <a:lnTo>
                      <a:pt x="475" y="2400"/>
                    </a:lnTo>
                    <a:lnTo>
                      <a:pt x="607" y="2400"/>
                    </a:lnTo>
                    <a:lnTo>
                      <a:pt x="765" y="2348"/>
                    </a:lnTo>
                    <a:lnTo>
                      <a:pt x="897" y="2242"/>
                    </a:lnTo>
                    <a:lnTo>
                      <a:pt x="1002" y="2137"/>
                    </a:lnTo>
                    <a:lnTo>
                      <a:pt x="1108" y="2005"/>
                    </a:lnTo>
                    <a:lnTo>
                      <a:pt x="1213" y="1846"/>
                    </a:lnTo>
                    <a:lnTo>
                      <a:pt x="1266" y="1662"/>
                    </a:lnTo>
                    <a:lnTo>
                      <a:pt x="1345" y="1477"/>
                    </a:lnTo>
                    <a:lnTo>
                      <a:pt x="1372" y="1266"/>
                    </a:lnTo>
                    <a:lnTo>
                      <a:pt x="1424" y="871"/>
                    </a:lnTo>
                    <a:lnTo>
                      <a:pt x="1424" y="660"/>
                    </a:lnTo>
                    <a:lnTo>
                      <a:pt x="1398" y="475"/>
                    </a:lnTo>
                    <a:lnTo>
                      <a:pt x="1345" y="343"/>
                    </a:lnTo>
                    <a:lnTo>
                      <a:pt x="1293" y="211"/>
                    </a:lnTo>
                    <a:lnTo>
                      <a:pt x="1187" y="106"/>
                    </a:lnTo>
                    <a:lnTo>
                      <a:pt x="1082" y="53"/>
                    </a:lnTo>
                    <a:lnTo>
                      <a:pt x="950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r" rtl="1"/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256" name="Google Shape;1541;p70">
                <a:extLst>
                  <a:ext uri="{FF2B5EF4-FFF2-40B4-BE49-F238E27FC236}">
                    <a16:creationId xmlns:a16="http://schemas.microsoft.com/office/drawing/2014/main" id="{4CA7D2BD-E8ED-3F37-3F09-BF0693EE217C}"/>
                  </a:ext>
                </a:extLst>
              </p:cNvPr>
              <p:cNvSpPr/>
              <p:nvPr/>
            </p:nvSpPr>
            <p:spPr>
              <a:xfrm>
                <a:off x="541425" y="4595275"/>
                <a:ext cx="20475" cy="20475"/>
              </a:xfrm>
              <a:custGeom>
                <a:avLst/>
                <a:gdLst/>
                <a:ahLst/>
                <a:cxnLst/>
                <a:rect l="l" t="t" r="r" b="b"/>
                <a:pathLst>
                  <a:path w="819" h="819" extrusionOk="0">
                    <a:moveTo>
                      <a:pt x="317" y="0"/>
                    </a:moveTo>
                    <a:lnTo>
                      <a:pt x="238" y="27"/>
                    </a:lnTo>
                    <a:lnTo>
                      <a:pt x="106" y="132"/>
                    </a:lnTo>
                    <a:lnTo>
                      <a:pt x="27" y="238"/>
                    </a:lnTo>
                    <a:lnTo>
                      <a:pt x="1" y="317"/>
                    </a:lnTo>
                    <a:lnTo>
                      <a:pt x="1" y="396"/>
                    </a:lnTo>
                    <a:lnTo>
                      <a:pt x="1" y="502"/>
                    </a:lnTo>
                    <a:lnTo>
                      <a:pt x="27" y="581"/>
                    </a:lnTo>
                    <a:lnTo>
                      <a:pt x="106" y="686"/>
                    </a:lnTo>
                    <a:lnTo>
                      <a:pt x="238" y="792"/>
                    </a:lnTo>
                    <a:lnTo>
                      <a:pt x="317" y="818"/>
                    </a:lnTo>
                    <a:lnTo>
                      <a:pt x="502" y="818"/>
                    </a:lnTo>
                    <a:lnTo>
                      <a:pt x="555" y="792"/>
                    </a:lnTo>
                    <a:lnTo>
                      <a:pt x="686" y="686"/>
                    </a:lnTo>
                    <a:lnTo>
                      <a:pt x="792" y="581"/>
                    </a:lnTo>
                    <a:lnTo>
                      <a:pt x="818" y="502"/>
                    </a:lnTo>
                    <a:lnTo>
                      <a:pt x="818" y="396"/>
                    </a:lnTo>
                    <a:lnTo>
                      <a:pt x="818" y="317"/>
                    </a:lnTo>
                    <a:lnTo>
                      <a:pt x="792" y="238"/>
                    </a:lnTo>
                    <a:lnTo>
                      <a:pt x="686" y="132"/>
                    </a:lnTo>
                    <a:lnTo>
                      <a:pt x="555" y="27"/>
                    </a:lnTo>
                    <a:lnTo>
                      <a:pt x="502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r" rtl="1"/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257" name="Google Shape;1542;p70">
                <a:extLst>
                  <a:ext uri="{FF2B5EF4-FFF2-40B4-BE49-F238E27FC236}">
                    <a16:creationId xmlns:a16="http://schemas.microsoft.com/office/drawing/2014/main" id="{EF6F6651-11A9-0DAD-698B-49F8DA36FFE2}"/>
                  </a:ext>
                </a:extLst>
              </p:cNvPr>
              <p:cNvSpPr/>
              <p:nvPr/>
            </p:nvSpPr>
            <p:spPr>
              <a:xfrm>
                <a:off x="993775" y="4824725"/>
                <a:ext cx="207725" cy="177400"/>
              </a:xfrm>
              <a:custGeom>
                <a:avLst/>
                <a:gdLst/>
                <a:ahLst/>
                <a:cxnLst/>
                <a:rect l="l" t="t" r="r" b="b"/>
                <a:pathLst>
                  <a:path w="8309" h="7096" extrusionOk="0">
                    <a:moveTo>
                      <a:pt x="2611" y="1"/>
                    </a:moveTo>
                    <a:lnTo>
                      <a:pt x="2268" y="27"/>
                    </a:lnTo>
                    <a:lnTo>
                      <a:pt x="1952" y="54"/>
                    </a:lnTo>
                    <a:lnTo>
                      <a:pt x="1662" y="106"/>
                    </a:lnTo>
                    <a:lnTo>
                      <a:pt x="1372" y="186"/>
                    </a:lnTo>
                    <a:lnTo>
                      <a:pt x="1134" y="317"/>
                    </a:lnTo>
                    <a:lnTo>
                      <a:pt x="897" y="449"/>
                    </a:lnTo>
                    <a:lnTo>
                      <a:pt x="659" y="608"/>
                    </a:lnTo>
                    <a:lnTo>
                      <a:pt x="501" y="792"/>
                    </a:lnTo>
                    <a:lnTo>
                      <a:pt x="343" y="977"/>
                    </a:lnTo>
                    <a:lnTo>
                      <a:pt x="185" y="1241"/>
                    </a:lnTo>
                    <a:lnTo>
                      <a:pt x="79" y="1531"/>
                    </a:lnTo>
                    <a:lnTo>
                      <a:pt x="26" y="1821"/>
                    </a:lnTo>
                    <a:lnTo>
                      <a:pt x="0" y="2137"/>
                    </a:lnTo>
                    <a:lnTo>
                      <a:pt x="26" y="2454"/>
                    </a:lnTo>
                    <a:lnTo>
                      <a:pt x="79" y="2797"/>
                    </a:lnTo>
                    <a:lnTo>
                      <a:pt x="158" y="3113"/>
                    </a:lnTo>
                    <a:lnTo>
                      <a:pt x="290" y="3456"/>
                    </a:lnTo>
                    <a:lnTo>
                      <a:pt x="448" y="3799"/>
                    </a:lnTo>
                    <a:lnTo>
                      <a:pt x="659" y="4142"/>
                    </a:lnTo>
                    <a:lnTo>
                      <a:pt x="897" y="4485"/>
                    </a:lnTo>
                    <a:lnTo>
                      <a:pt x="1161" y="4801"/>
                    </a:lnTo>
                    <a:lnTo>
                      <a:pt x="1451" y="5118"/>
                    </a:lnTo>
                    <a:lnTo>
                      <a:pt x="1767" y="5434"/>
                    </a:lnTo>
                    <a:lnTo>
                      <a:pt x="2136" y="5724"/>
                    </a:lnTo>
                    <a:lnTo>
                      <a:pt x="2506" y="5988"/>
                    </a:lnTo>
                    <a:lnTo>
                      <a:pt x="2954" y="6278"/>
                    </a:lnTo>
                    <a:lnTo>
                      <a:pt x="3323" y="6463"/>
                    </a:lnTo>
                    <a:lnTo>
                      <a:pt x="3693" y="6648"/>
                    </a:lnTo>
                    <a:lnTo>
                      <a:pt x="4088" y="6806"/>
                    </a:lnTo>
                    <a:lnTo>
                      <a:pt x="4458" y="6911"/>
                    </a:lnTo>
                    <a:lnTo>
                      <a:pt x="4827" y="6990"/>
                    </a:lnTo>
                    <a:lnTo>
                      <a:pt x="5196" y="7070"/>
                    </a:lnTo>
                    <a:lnTo>
                      <a:pt x="5565" y="7096"/>
                    </a:lnTo>
                    <a:lnTo>
                      <a:pt x="6225" y="7096"/>
                    </a:lnTo>
                    <a:lnTo>
                      <a:pt x="6541" y="7043"/>
                    </a:lnTo>
                    <a:lnTo>
                      <a:pt x="6831" y="6964"/>
                    </a:lnTo>
                    <a:lnTo>
                      <a:pt x="7121" y="6859"/>
                    </a:lnTo>
                    <a:lnTo>
                      <a:pt x="7385" y="6727"/>
                    </a:lnTo>
                    <a:lnTo>
                      <a:pt x="7596" y="6542"/>
                    </a:lnTo>
                    <a:lnTo>
                      <a:pt x="7807" y="6357"/>
                    </a:lnTo>
                    <a:lnTo>
                      <a:pt x="7992" y="6146"/>
                    </a:lnTo>
                    <a:lnTo>
                      <a:pt x="8018" y="6067"/>
                    </a:lnTo>
                    <a:lnTo>
                      <a:pt x="8150" y="5804"/>
                    </a:lnTo>
                    <a:lnTo>
                      <a:pt x="8256" y="5540"/>
                    </a:lnTo>
                    <a:lnTo>
                      <a:pt x="8308" y="5250"/>
                    </a:lnTo>
                    <a:lnTo>
                      <a:pt x="8308" y="4933"/>
                    </a:lnTo>
                    <a:lnTo>
                      <a:pt x="8308" y="4617"/>
                    </a:lnTo>
                    <a:lnTo>
                      <a:pt x="8229" y="4300"/>
                    </a:lnTo>
                    <a:lnTo>
                      <a:pt x="8150" y="3957"/>
                    </a:lnTo>
                    <a:lnTo>
                      <a:pt x="8018" y="3614"/>
                    </a:lnTo>
                    <a:lnTo>
                      <a:pt x="7860" y="3298"/>
                    </a:lnTo>
                    <a:lnTo>
                      <a:pt x="7649" y="2955"/>
                    </a:lnTo>
                    <a:lnTo>
                      <a:pt x="7412" y="2639"/>
                    </a:lnTo>
                    <a:lnTo>
                      <a:pt x="7174" y="2322"/>
                    </a:lnTo>
                    <a:lnTo>
                      <a:pt x="6884" y="2006"/>
                    </a:lnTo>
                    <a:lnTo>
                      <a:pt x="6568" y="1689"/>
                    </a:lnTo>
                    <a:lnTo>
                      <a:pt x="6198" y="1399"/>
                    </a:lnTo>
                    <a:lnTo>
                      <a:pt x="5829" y="1135"/>
                    </a:lnTo>
                    <a:lnTo>
                      <a:pt x="5803" y="1109"/>
                    </a:lnTo>
                    <a:lnTo>
                      <a:pt x="5460" y="898"/>
                    </a:lnTo>
                    <a:lnTo>
                      <a:pt x="5091" y="687"/>
                    </a:lnTo>
                    <a:lnTo>
                      <a:pt x="4721" y="528"/>
                    </a:lnTo>
                    <a:lnTo>
                      <a:pt x="4352" y="370"/>
                    </a:lnTo>
                    <a:lnTo>
                      <a:pt x="3983" y="238"/>
                    </a:lnTo>
                    <a:lnTo>
                      <a:pt x="3640" y="159"/>
                    </a:lnTo>
                    <a:lnTo>
                      <a:pt x="3271" y="80"/>
                    </a:lnTo>
                    <a:lnTo>
                      <a:pt x="2928" y="27"/>
                    </a:lnTo>
                    <a:lnTo>
                      <a:pt x="2611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r" rtl="1"/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258" name="Google Shape;1543;p70">
                <a:extLst>
                  <a:ext uri="{FF2B5EF4-FFF2-40B4-BE49-F238E27FC236}">
                    <a16:creationId xmlns:a16="http://schemas.microsoft.com/office/drawing/2014/main" id="{90F867BA-5104-91E6-4174-7640E2D3F327}"/>
                  </a:ext>
                </a:extLst>
              </p:cNvPr>
              <p:cNvSpPr/>
              <p:nvPr/>
            </p:nvSpPr>
            <p:spPr>
              <a:xfrm>
                <a:off x="1003000" y="4814175"/>
                <a:ext cx="207725" cy="177400"/>
              </a:xfrm>
              <a:custGeom>
                <a:avLst/>
                <a:gdLst/>
                <a:ahLst/>
                <a:cxnLst/>
                <a:rect l="l" t="t" r="r" b="b"/>
                <a:pathLst>
                  <a:path w="8309" h="7096" extrusionOk="0">
                    <a:moveTo>
                      <a:pt x="2269" y="1"/>
                    </a:moveTo>
                    <a:lnTo>
                      <a:pt x="1926" y="54"/>
                    </a:lnTo>
                    <a:lnTo>
                      <a:pt x="1583" y="106"/>
                    </a:lnTo>
                    <a:lnTo>
                      <a:pt x="1293" y="212"/>
                    </a:lnTo>
                    <a:lnTo>
                      <a:pt x="1003" y="370"/>
                    </a:lnTo>
                    <a:lnTo>
                      <a:pt x="739" y="528"/>
                    </a:lnTo>
                    <a:lnTo>
                      <a:pt x="528" y="739"/>
                    </a:lnTo>
                    <a:lnTo>
                      <a:pt x="343" y="977"/>
                    </a:lnTo>
                    <a:lnTo>
                      <a:pt x="290" y="1030"/>
                    </a:lnTo>
                    <a:lnTo>
                      <a:pt x="159" y="1293"/>
                    </a:lnTo>
                    <a:lnTo>
                      <a:pt x="79" y="1584"/>
                    </a:lnTo>
                    <a:lnTo>
                      <a:pt x="27" y="1874"/>
                    </a:lnTo>
                    <a:lnTo>
                      <a:pt x="0" y="2190"/>
                    </a:lnTo>
                    <a:lnTo>
                      <a:pt x="27" y="2507"/>
                    </a:lnTo>
                    <a:lnTo>
                      <a:pt x="79" y="2823"/>
                    </a:lnTo>
                    <a:lnTo>
                      <a:pt x="185" y="3166"/>
                    </a:lnTo>
                    <a:lnTo>
                      <a:pt x="317" y="3483"/>
                    </a:lnTo>
                    <a:lnTo>
                      <a:pt x="475" y="3825"/>
                    </a:lnTo>
                    <a:lnTo>
                      <a:pt x="686" y="4168"/>
                    </a:lnTo>
                    <a:lnTo>
                      <a:pt x="897" y="4485"/>
                    </a:lnTo>
                    <a:lnTo>
                      <a:pt x="1161" y="4801"/>
                    </a:lnTo>
                    <a:lnTo>
                      <a:pt x="1451" y="5118"/>
                    </a:lnTo>
                    <a:lnTo>
                      <a:pt x="1794" y="5434"/>
                    </a:lnTo>
                    <a:lnTo>
                      <a:pt x="2137" y="5724"/>
                    </a:lnTo>
                    <a:lnTo>
                      <a:pt x="2506" y="5988"/>
                    </a:lnTo>
                    <a:lnTo>
                      <a:pt x="2743" y="6146"/>
                    </a:lnTo>
                    <a:lnTo>
                      <a:pt x="3086" y="6331"/>
                    </a:lnTo>
                    <a:lnTo>
                      <a:pt x="3429" y="6516"/>
                    </a:lnTo>
                    <a:lnTo>
                      <a:pt x="3798" y="6674"/>
                    </a:lnTo>
                    <a:lnTo>
                      <a:pt x="4141" y="6806"/>
                    </a:lnTo>
                    <a:lnTo>
                      <a:pt x="4484" y="6911"/>
                    </a:lnTo>
                    <a:lnTo>
                      <a:pt x="4827" y="6990"/>
                    </a:lnTo>
                    <a:lnTo>
                      <a:pt x="5170" y="7043"/>
                    </a:lnTo>
                    <a:lnTo>
                      <a:pt x="5486" y="7096"/>
                    </a:lnTo>
                    <a:lnTo>
                      <a:pt x="5829" y="7096"/>
                    </a:lnTo>
                    <a:lnTo>
                      <a:pt x="6119" y="7070"/>
                    </a:lnTo>
                    <a:lnTo>
                      <a:pt x="6436" y="7043"/>
                    </a:lnTo>
                    <a:lnTo>
                      <a:pt x="6700" y="6990"/>
                    </a:lnTo>
                    <a:lnTo>
                      <a:pt x="6963" y="6885"/>
                    </a:lnTo>
                    <a:lnTo>
                      <a:pt x="7227" y="6779"/>
                    </a:lnTo>
                    <a:lnTo>
                      <a:pt x="7438" y="6648"/>
                    </a:lnTo>
                    <a:lnTo>
                      <a:pt x="7649" y="6489"/>
                    </a:lnTo>
                    <a:lnTo>
                      <a:pt x="7834" y="6331"/>
                    </a:lnTo>
                    <a:lnTo>
                      <a:pt x="7966" y="6120"/>
                    </a:lnTo>
                    <a:lnTo>
                      <a:pt x="8124" y="5856"/>
                    </a:lnTo>
                    <a:lnTo>
                      <a:pt x="8229" y="5593"/>
                    </a:lnTo>
                    <a:lnTo>
                      <a:pt x="8282" y="5276"/>
                    </a:lnTo>
                    <a:lnTo>
                      <a:pt x="8309" y="4986"/>
                    </a:lnTo>
                    <a:lnTo>
                      <a:pt x="8309" y="4669"/>
                    </a:lnTo>
                    <a:lnTo>
                      <a:pt x="8256" y="4327"/>
                    </a:lnTo>
                    <a:lnTo>
                      <a:pt x="8150" y="4010"/>
                    </a:lnTo>
                    <a:lnTo>
                      <a:pt x="8018" y="3667"/>
                    </a:lnTo>
                    <a:lnTo>
                      <a:pt x="7860" y="3324"/>
                    </a:lnTo>
                    <a:lnTo>
                      <a:pt x="7676" y="2981"/>
                    </a:lnTo>
                    <a:lnTo>
                      <a:pt x="7438" y="2665"/>
                    </a:lnTo>
                    <a:lnTo>
                      <a:pt x="7174" y="2322"/>
                    </a:lnTo>
                    <a:lnTo>
                      <a:pt x="6884" y="2006"/>
                    </a:lnTo>
                    <a:lnTo>
                      <a:pt x="6568" y="1715"/>
                    </a:lnTo>
                    <a:lnTo>
                      <a:pt x="6225" y="1425"/>
                    </a:lnTo>
                    <a:lnTo>
                      <a:pt x="5856" y="1135"/>
                    </a:lnTo>
                    <a:lnTo>
                      <a:pt x="5803" y="1109"/>
                    </a:lnTo>
                    <a:lnTo>
                      <a:pt x="5407" y="845"/>
                    </a:lnTo>
                    <a:lnTo>
                      <a:pt x="5012" y="634"/>
                    </a:lnTo>
                    <a:lnTo>
                      <a:pt x="4590" y="449"/>
                    </a:lnTo>
                    <a:lnTo>
                      <a:pt x="4194" y="291"/>
                    </a:lnTo>
                    <a:lnTo>
                      <a:pt x="3798" y="159"/>
                    </a:lnTo>
                    <a:lnTo>
                      <a:pt x="3376" y="80"/>
                    </a:lnTo>
                    <a:lnTo>
                      <a:pt x="3007" y="27"/>
                    </a:lnTo>
                    <a:lnTo>
                      <a:pt x="2612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r" rtl="1"/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259" name="Google Shape;1544;p70">
                <a:extLst>
                  <a:ext uri="{FF2B5EF4-FFF2-40B4-BE49-F238E27FC236}">
                    <a16:creationId xmlns:a16="http://schemas.microsoft.com/office/drawing/2014/main" id="{06D207BD-24A4-6C3B-972A-E845F996A657}"/>
                  </a:ext>
                </a:extLst>
              </p:cNvPr>
              <p:cNvSpPr/>
              <p:nvPr/>
            </p:nvSpPr>
            <p:spPr>
              <a:xfrm>
                <a:off x="1071575" y="4842550"/>
                <a:ext cx="139150" cy="149025"/>
              </a:xfrm>
              <a:custGeom>
                <a:avLst/>
                <a:gdLst/>
                <a:ahLst/>
                <a:cxnLst/>
                <a:rect l="l" t="t" r="r" b="b"/>
                <a:pathLst>
                  <a:path w="5566" h="5961" extrusionOk="0">
                    <a:moveTo>
                      <a:pt x="3113" y="0"/>
                    </a:moveTo>
                    <a:lnTo>
                      <a:pt x="2717" y="422"/>
                    </a:lnTo>
                    <a:lnTo>
                      <a:pt x="2427" y="791"/>
                    </a:lnTo>
                    <a:lnTo>
                      <a:pt x="2137" y="1161"/>
                    </a:lnTo>
                    <a:lnTo>
                      <a:pt x="1609" y="1952"/>
                    </a:lnTo>
                    <a:lnTo>
                      <a:pt x="1135" y="2743"/>
                    </a:lnTo>
                    <a:lnTo>
                      <a:pt x="660" y="3587"/>
                    </a:lnTo>
                    <a:lnTo>
                      <a:pt x="317" y="4273"/>
                    </a:lnTo>
                    <a:lnTo>
                      <a:pt x="132" y="4642"/>
                    </a:lnTo>
                    <a:lnTo>
                      <a:pt x="0" y="5011"/>
                    </a:lnTo>
                    <a:lnTo>
                      <a:pt x="343" y="5196"/>
                    </a:lnTo>
                    <a:lnTo>
                      <a:pt x="686" y="5381"/>
                    </a:lnTo>
                    <a:lnTo>
                      <a:pt x="1055" y="5539"/>
                    </a:lnTo>
                    <a:lnTo>
                      <a:pt x="1398" y="5671"/>
                    </a:lnTo>
                    <a:lnTo>
                      <a:pt x="1741" y="5776"/>
                    </a:lnTo>
                    <a:lnTo>
                      <a:pt x="2084" y="5855"/>
                    </a:lnTo>
                    <a:lnTo>
                      <a:pt x="2427" y="5908"/>
                    </a:lnTo>
                    <a:lnTo>
                      <a:pt x="2743" y="5961"/>
                    </a:lnTo>
                    <a:lnTo>
                      <a:pt x="3086" y="5961"/>
                    </a:lnTo>
                    <a:lnTo>
                      <a:pt x="3376" y="5935"/>
                    </a:lnTo>
                    <a:lnTo>
                      <a:pt x="3693" y="5908"/>
                    </a:lnTo>
                    <a:lnTo>
                      <a:pt x="3957" y="5855"/>
                    </a:lnTo>
                    <a:lnTo>
                      <a:pt x="4220" y="5750"/>
                    </a:lnTo>
                    <a:lnTo>
                      <a:pt x="4484" y="5644"/>
                    </a:lnTo>
                    <a:lnTo>
                      <a:pt x="4695" y="5513"/>
                    </a:lnTo>
                    <a:lnTo>
                      <a:pt x="4906" y="5354"/>
                    </a:lnTo>
                    <a:lnTo>
                      <a:pt x="5091" y="5196"/>
                    </a:lnTo>
                    <a:lnTo>
                      <a:pt x="5223" y="4985"/>
                    </a:lnTo>
                    <a:lnTo>
                      <a:pt x="5381" y="4721"/>
                    </a:lnTo>
                    <a:lnTo>
                      <a:pt x="5486" y="4458"/>
                    </a:lnTo>
                    <a:lnTo>
                      <a:pt x="5539" y="4141"/>
                    </a:lnTo>
                    <a:lnTo>
                      <a:pt x="5566" y="3851"/>
                    </a:lnTo>
                    <a:lnTo>
                      <a:pt x="5566" y="3534"/>
                    </a:lnTo>
                    <a:lnTo>
                      <a:pt x="5513" y="3192"/>
                    </a:lnTo>
                    <a:lnTo>
                      <a:pt x="5407" y="2875"/>
                    </a:lnTo>
                    <a:lnTo>
                      <a:pt x="5275" y="2532"/>
                    </a:lnTo>
                    <a:lnTo>
                      <a:pt x="5117" y="2189"/>
                    </a:lnTo>
                    <a:lnTo>
                      <a:pt x="4933" y="1846"/>
                    </a:lnTo>
                    <a:lnTo>
                      <a:pt x="4695" y="1530"/>
                    </a:lnTo>
                    <a:lnTo>
                      <a:pt x="4431" y="1187"/>
                    </a:lnTo>
                    <a:lnTo>
                      <a:pt x="4141" y="871"/>
                    </a:lnTo>
                    <a:lnTo>
                      <a:pt x="3825" y="580"/>
                    </a:lnTo>
                    <a:lnTo>
                      <a:pt x="3482" y="290"/>
                    </a:lnTo>
                    <a:lnTo>
                      <a:pt x="3113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r" rtl="1"/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260" name="Google Shape;1545;p70">
                <a:extLst>
                  <a:ext uri="{FF2B5EF4-FFF2-40B4-BE49-F238E27FC236}">
                    <a16:creationId xmlns:a16="http://schemas.microsoft.com/office/drawing/2014/main" id="{83FF704F-C6C0-078A-17C3-1B37BDA4A2EF}"/>
                  </a:ext>
                </a:extLst>
              </p:cNvPr>
              <p:cNvSpPr/>
              <p:nvPr/>
            </p:nvSpPr>
            <p:spPr>
              <a:xfrm>
                <a:off x="1108500" y="4947375"/>
                <a:ext cx="59375" cy="35650"/>
              </a:xfrm>
              <a:custGeom>
                <a:avLst/>
                <a:gdLst/>
                <a:ahLst/>
                <a:cxnLst/>
                <a:rect l="l" t="t" r="r" b="b"/>
                <a:pathLst>
                  <a:path w="2375" h="1426" extrusionOk="0">
                    <a:moveTo>
                      <a:pt x="633" y="1"/>
                    </a:moveTo>
                    <a:lnTo>
                      <a:pt x="396" y="54"/>
                    </a:lnTo>
                    <a:lnTo>
                      <a:pt x="317" y="80"/>
                    </a:lnTo>
                    <a:lnTo>
                      <a:pt x="132" y="185"/>
                    </a:lnTo>
                    <a:lnTo>
                      <a:pt x="27" y="291"/>
                    </a:lnTo>
                    <a:lnTo>
                      <a:pt x="0" y="423"/>
                    </a:lnTo>
                    <a:lnTo>
                      <a:pt x="0" y="555"/>
                    </a:lnTo>
                    <a:lnTo>
                      <a:pt x="53" y="713"/>
                    </a:lnTo>
                    <a:lnTo>
                      <a:pt x="132" y="845"/>
                    </a:lnTo>
                    <a:lnTo>
                      <a:pt x="238" y="977"/>
                    </a:lnTo>
                    <a:lnTo>
                      <a:pt x="370" y="1082"/>
                    </a:lnTo>
                    <a:lnTo>
                      <a:pt x="528" y="1161"/>
                    </a:lnTo>
                    <a:lnTo>
                      <a:pt x="713" y="1240"/>
                    </a:lnTo>
                    <a:lnTo>
                      <a:pt x="897" y="1320"/>
                    </a:lnTo>
                    <a:lnTo>
                      <a:pt x="1082" y="1372"/>
                    </a:lnTo>
                    <a:lnTo>
                      <a:pt x="1504" y="1425"/>
                    </a:lnTo>
                    <a:lnTo>
                      <a:pt x="1873" y="1425"/>
                    </a:lnTo>
                    <a:lnTo>
                      <a:pt x="2031" y="1372"/>
                    </a:lnTo>
                    <a:lnTo>
                      <a:pt x="2163" y="1320"/>
                    </a:lnTo>
                    <a:lnTo>
                      <a:pt x="2242" y="1214"/>
                    </a:lnTo>
                    <a:lnTo>
                      <a:pt x="2321" y="1109"/>
                    </a:lnTo>
                    <a:lnTo>
                      <a:pt x="2374" y="977"/>
                    </a:lnTo>
                    <a:lnTo>
                      <a:pt x="2374" y="845"/>
                    </a:lnTo>
                    <a:lnTo>
                      <a:pt x="2348" y="713"/>
                    </a:lnTo>
                    <a:lnTo>
                      <a:pt x="2295" y="555"/>
                    </a:lnTo>
                    <a:lnTo>
                      <a:pt x="2216" y="449"/>
                    </a:lnTo>
                    <a:lnTo>
                      <a:pt x="2137" y="370"/>
                    </a:lnTo>
                    <a:lnTo>
                      <a:pt x="1926" y="212"/>
                    </a:lnTo>
                    <a:lnTo>
                      <a:pt x="1688" y="106"/>
                    </a:lnTo>
                    <a:lnTo>
                      <a:pt x="1425" y="27"/>
                    </a:lnTo>
                    <a:lnTo>
                      <a:pt x="1161" y="1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r" rtl="1"/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261" name="Google Shape;1546;p70">
                <a:extLst>
                  <a:ext uri="{FF2B5EF4-FFF2-40B4-BE49-F238E27FC236}">
                    <a16:creationId xmlns:a16="http://schemas.microsoft.com/office/drawing/2014/main" id="{0C54B9B3-3112-55A5-CEAE-3EDD7A45A991}"/>
                  </a:ext>
                </a:extLst>
              </p:cNvPr>
              <p:cNvSpPr/>
              <p:nvPr/>
            </p:nvSpPr>
            <p:spPr>
              <a:xfrm>
                <a:off x="1070250" y="4937500"/>
                <a:ext cx="20475" cy="20450"/>
              </a:xfrm>
              <a:custGeom>
                <a:avLst/>
                <a:gdLst/>
                <a:ahLst/>
                <a:cxnLst/>
                <a:rect l="l" t="t" r="r" b="b"/>
                <a:pathLst>
                  <a:path w="819" h="818" extrusionOk="0">
                    <a:moveTo>
                      <a:pt x="344" y="0"/>
                    </a:moveTo>
                    <a:lnTo>
                      <a:pt x="264" y="27"/>
                    </a:lnTo>
                    <a:lnTo>
                      <a:pt x="133" y="106"/>
                    </a:lnTo>
                    <a:lnTo>
                      <a:pt x="53" y="238"/>
                    </a:lnTo>
                    <a:lnTo>
                      <a:pt x="27" y="290"/>
                    </a:lnTo>
                    <a:lnTo>
                      <a:pt x="1" y="396"/>
                    </a:lnTo>
                    <a:lnTo>
                      <a:pt x="27" y="475"/>
                    </a:lnTo>
                    <a:lnTo>
                      <a:pt x="27" y="554"/>
                    </a:lnTo>
                    <a:lnTo>
                      <a:pt x="106" y="686"/>
                    </a:lnTo>
                    <a:lnTo>
                      <a:pt x="238" y="765"/>
                    </a:lnTo>
                    <a:lnTo>
                      <a:pt x="317" y="791"/>
                    </a:lnTo>
                    <a:lnTo>
                      <a:pt x="396" y="818"/>
                    </a:lnTo>
                    <a:lnTo>
                      <a:pt x="475" y="791"/>
                    </a:lnTo>
                    <a:lnTo>
                      <a:pt x="555" y="791"/>
                    </a:lnTo>
                    <a:lnTo>
                      <a:pt x="686" y="686"/>
                    </a:lnTo>
                    <a:lnTo>
                      <a:pt x="792" y="580"/>
                    </a:lnTo>
                    <a:lnTo>
                      <a:pt x="818" y="501"/>
                    </a:lnTo>
                    <a:lnTo>
                      <a:pt x="818" y="422"/>
                    </a:lnTo>
                    <a:lnTo>
                      <a:pt x="818" y="343"/>
                    </a:lnTo>
                    <a:lnTo>
                      <a:pt x="792" y="264"/>
                    </a:lnTo>
                    <a:lnTo>
                      <a:pt x="713" y="132"/>
                    </a:lnTo>
                    <a:lnTo>
                      <a:pt x="581" y="27"/>
                    </a:lnTo>
                    <a:lnTo>
                      <a:pt x="502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r" rtl="1"/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262" name="Google Shape;1547;p70">
                <a:extLst>
                  <a:ext uri="{FF2B5EF4-FFF2-40B4-BE49-F238E27FC236}">
                    <a16:creationId xmlns:a16="http://schemas.microsoft.com/office/drawing/2014/main" id="{7707D67C-FB10-DBDD-AFE1-498269F5A413}"/>
                  </a:ext>
                </a:extLst>
              </p:cNvPr>
              <p:cNvSpPr/>
              <p:nvPr/>
            </p:nvSpPr>
            <p:spPr>
              <a:xfrm>
                <a:off x="621875" y="4741000"/>
                <a:ext cx="153650" cy="135200"/>
              </a:xfrm>
              <a:custGeom>
                <a:avLst/>
                <a:gdLst/>
                <a:ahLst/>
                <a:cxnLst/>
                <a:rect l="l" t="t" r="r" b="b"/>
                <a:pathLst>
                  <a:path w="6146" h="5408" extrusionOk="0">
                    <a:moveTo>
                      <a:pt x="4801" y="0"/>
                    </a:moveTo>
                    <a:lnTo>
                      <a:pt x="4537" y="27"/>
                    </a:lnTo>
                    <a:lnTo>
                      <a:pt x="4273" y="79"/>
                    </a:lnTo>
                    <a:lnTo>
                      <a:pt x="4009" y="132"/>
                    </a:lnTo>
                    <a:lnTo>
                      <a:pt x="3719" y="238"/>
                    </a:lnTo>
                    <a:lnTo>
                      <a:pt x="3429" y="370"/>
                    </a:lnTo>
                    <a:lnTo>
                      <a:pt x="3113" y="501"/>
                    </a:lnTo>
                    <a:lnTo>
                      <a:pt x="2823" y="660"/>
                    </a:lnTo>
                    <a:lnTo>
                      <a:pt x="2532" y="844"/>
                    </a:lnTo>
                    <a:lnTo>
                      <a:pt x="2216" y="1055"/>
                    </a:lnTo>
                    <a:lnTo>
                      <a:pt x="1926" y="1293"/>
                    </a:lnTo>
                    <a:lnTo>
                      <a:pt x="1636" y="1530"/>
                    </a:lnTo>
                    <a:lnTo>
                      <a:pt x="1372" y="1767"/>
                    </a:lnTo>
                    <a:lnTo>
                      <a:pt x="1135" y="2031"/>
                    </a:lnTo>
                    <a:lnTo>
                      <a:pt x="897" y="2295"/>
                    </a:lnTo>
                    <a:lnTo>
                      <a:pt x="713" y="2559"/>
                    </a:lnTo>
                    <a:lnTo>
                      <a:pt x="528" y="2822"/>
                    </a:lnTo>
                    <a:lnTo>
                      <a:pt x="370" y="3086"/>
                    </a:lnTo>
                    <a:lnTo>
                      <a:pt x="238" y="3324"/>
                    </a:lnTo>
                    <a:lnTo>
                      <a:pt x="159" y="3587"/>
                    </a:lnTo>
                    <a:lnTo>
                      <a:pt x="80" y="3825"/>
                    </a:lnTo>
                    <a:lnTo>
                      <a:pt x="27" y="4062"/>
                    </a:lnTo>
                    <a:lnTo>
                      <a:pt x="0" y="4273"/>
                    </a:lnTo>
                    <a:lnTo>
                      <a:pt x="0" y="4484"/>
                    </a:lnTo>
                    <a:lnTo>
                      <a:pt x="53" y="4669"/>
                    </a:lnTo>
                    <a:lnTo>
                      <a:pt x="132" y="4853"/>
                    </a:lnTo>
                    <a:lnTo>
                      <a:pt x="238" y="5012"/>
                    </a:lnTo>
                    <a:lnTo>
                      <a:pt x="370" y="5144"/>
                    </a:lnTo>
                    <a:lnTo>
                      <a:pt x="528" y="5249"/>
                    </a:lnTo>
                    <a:lnTo>
                      <a:pt x="686" y="5328"/>
                    </a:lnTo>
                    <a:lnTo>
                      <a:pt x="897" y="5381"/>
                    </a:lnTo>
                    <a:lnTo>
                      <a:pt x="1108" y="5407"/>
                    </a:lnTo>
                    <a:lnTo>
                      <a:pt x="1346" y="5407"/>
                    </a:lnTo>
                    <a:lnTo>
                      <a:pt x="1609" y="5381"/>
                    </a:lnTo>
                    <a:lnTo>
                      <a:pt x="1873" y="5328"/>
                    </a:lnTo>
                    <a:lnTo>
                      <a:pt x="2137" y="5275"/>
                    </a:lnTo>
                    <a:lnTo>
                      <a:pt x="2427" y="5170"/>
                    </a:lnTo>
                    <a:lnTo>
                      <a:pt x="2717" y="5038"/>
                    </a:lnTo>
                    <a:lnTo>
                      <a:pt x="3034" y="4906"/>
                    </a:lnTo>
                    <a:lnTo>
                      <a:pt x="3324" y="4748"/>
                    </a:lnTo>
                    <a:lnTo>
                      <a:pt x="3614" y="4563"/>
                    </a:lnTo>
                    <a:lnTo>
                      <a:pt x="3930" y="4352"/>
                    </a:lnTo>
                    <a:lnTo>
                      <a:pt x="4220" y="4115"/>
                    </a:lnTo>
                    <a:lnTo>
                      <a:pt x="4511" y="3877"/>
                    </a:lnTo>
                    <a:lnTo>
                      <a:pt x="4774" y="3640"/>
                    </a:lnTo>
                    <a:lnTo>
                      <a:pt x="5012" y="3376"/>
                    </a:lnTo>
                    <a:lnTo>
                      <a:pt x="5249" y="3113"/>
                    </a:lnTo>
                    <a:lnTo>
                      <a:pt x="5434" y="2849"/>
                    </a:lnTo>
                    <a:lnTo>
                      <a:pt x="5618" y="2585"/>
                    </a:lnTo>
                    <a:lnTo>
                      <a:pt x="5777" y="2321"/>
                    </a:lnTo>
                    <a:lnTo>
                      <a:pt x="5908" y="2084"/>
                    </a:lnTo>
                    <a:lnTo>
                      <a:pt x="6014" y="1820"/>
                    </a:lnTo>
                    <a:lnTo>
                      <a:pt x="6067" y="1583"/>
                    </a:lnTo>
                    <a:lnTo>
                      <a:pt x="6119" y="1345"/>
                    </a:lnTo>
                    <a:lnTo>
                      <a:pt x="6146" y="1134"/>
                    </a:lnTo>
                    <a:lnTo>
                      <a:pt x="6146" y="923"/>
                    </a:lnTo>
                    <a:lnTo>
                      <a:pt x="6093" y="739"/>
                    </a:lnTo>
                    <a:lnTo>
                      <a:pt x="6014" y="554"/>
                    </a:lnTo>
                    <a:lnTo>
                      <a:pt x="5935" y="396"/>
                    </a:lnTo>
                    <a:lnTo>
                      <a:pt x="5803" y="264"/>
                    </a:lnTo>
                    <a:lnTo>
                      <a:pt x="5645" y="159"/>
                    </a:lnTo>
                    <a:lnTo>
                      <a:pt x="5460" y="79"/>
                    </a:lnTo>
                    <a:lnTo>
                      <a:pt x="5249" y="27"/>
                    </a:lnTo>
                    <a:lnTo>
                      <a:pt x="5038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r" rtl="1"/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263" name="Google Shape;1548;p70">
                <a:extLst>
                  <a:ext uri="{FF2B5EF4-FFF2-40B4-BE49-F238E27FC236}">
                    <a16:creationId xmlns:a16="http://schemas.microsoft.com/office/drawing/2014/main" id="{5E7CEED9-9AA8-F690-C2D1-10A813B74E62}"/>
                  </a:ext>
                </a:extLst>
              </p:cNvPr>
              <p:cNvSpPr/>
              <p:nvPr/>
            </p:nvSpPr>
            <p:spPr>
              <a:xfrm>
                <a:off x="616600" y="4738350"/>
                <a:ext cx="150350" cy="129275"/>
              </a:xfrm>
              <a:custGeom>
                <a:avLst/>
                <a:gdLst/>
                <a:ahLst/>
                <a:cxnLst/>
                <a:rect l="l" t="t" r="r" b="b"/>
                <a:pathLst>
                  <a:path w="6014" h="5171" extrusionOk="0">
                    <a:moveTo>
                      <a:pt x="5064" y="1"/>
                    </a:moveTo>
                    <a:lnTo>
                      <a:pt x="4853" y="27"/>
                    </a:lnTo>
                    <a:lnTo>
                      <a:pt x="4616" y="54"/>
                    </a:lnTo>
                    <a:lnTo>
                      <a:pt x="4352" y="133"/>
                    </a:lnTo>
                    <a:lnTo>
                      <a:pt x="4089" y="212"/>
                    </a:lnTo>
                    <a:lnTo>
                      <a:pt x="3825" y="344"/>
                    </a:lnTo>
                    <a:lnTo>
                      <a:pt x="3245" y="607"/>
                    </a:lnTo>
                    <a:lnTo>
                      <a:pt x="2664" y="977"/>
                    </a:lnTo>
                    <a:lnTo>
                      <a:pt x="2084" y="1425"/>
                    </a:lnTo>
                    <a:lnTo>
                      <a:pt x="1504" y="1900"/>
                    </a:lnTo>
                    <a:lnTo>
                      <a:pt x="1029" y="2401"/>
                    </a:lnTo>
                    <a:lnTo>
                      <a:pt x="633" y="2902"/>
                    </a:lnTo>
                    <a:lnTo>
                      <a:pt x="475" y="3166"/>
                    </a:lnTo>
                    <a:lnTo>
                      <a:pt x="343" y="3403"/>
                    </a:lnTo>
                    <a:lnTo>
                      <a:pt x="211" y="3614"/>
                    </a:lnTo>
                    <a:lnTo>
                      <a:pt x="132" y="3852"/>
                    </a:lnTo>
                    <a:lnTo>
                      <a:pt x="53" y="4063"/>
                    </a:lnTo>
                    <a:lnTo>
                      <a:pt x="27" y="4247"/>
                    </a:lnTo>
                    <a:lnTo>
                      <a:pt x="0" y="4432"/>
                    </a:lnTo>
                    <a:lnTo>
                      <a:pt x="27" y="4617"/>
                    </a:lnTo>
                    <a:lnTo>
                      <a:pt x="80" y="4748"/>
                    </a:lnTo>
                    <a:lnTo>
                      <a:pt x="159" y="4880"/>
                    </a:lnTo>
                    <a:lnTo>
                      <a:pt x="264" y="4986"/>
                    </a:lnTo>
                    <a:lnTo>
                      <a:pt x="396" y="5065"/>
                    </a:lnTo>
                    <a:lnTo>
                      <a:pt x="554" y="5118"/>
                    </a:lnTo>
                    <a:lnTo>
                      <a:pt x="739" y="5170"/>
                    </a:lnTo>
                    <a:lnTo>
                      <a:pt x="950" y="5170"/>
                    </a:lnTo>
                    <a:lnTo>
                      <a:pt x="1161" y="5144"/>
                    </a:lnTo>
                    <a:lnTo>
                      <a:pt x="1398" y="5091"/>
                    </a:lnTo>
                    <a:lnTo>
                      <a:pt x="1662" y="5039"/>
                    </a:lnTo>
                    <a:lnTo>
                      <a:pt x="1926" y="4933"/>
                    </a:lnTo>
                    <a:lnTo>
                      <a:pt x="2190" y="4828"/>
                    </a:lnTo>
                    <a:lnTo>
                      <a:pt x="2770" y="4537"/>
                    </a:lnTo>
                    <a:lnTo>
                      <a:pt x="3350" y="4168"/>
                    </a:lnTo>
                    <a:lnTo>
                      <a:pt x="3957" y="3746"/>
                    </a:lnTo>
                    <a:lnTo>
                      <a:pt x="4511" y="3245"/>
                    </a:lnTo>
                    <a:lnTo>
                      <a:pt x="4985" y="2744"/>
                    </a:lnTo>
                    <a:lnTo>
                      <a:pt x="5381" y="2243"/>
                    </a:lnTo>
                    <a:lnTo>
                      <a:pt x="5539" y="2005"/>
                    </a:lnTo>
                    <a:lnTo>
                      <a:pt x="5697" y="1768"/>
                    </a:lnTo>
                    <a:lnTo>
                      <a:pt x="5803" y="1531"/>
                    </a:lnTo>
                    <a:lnTo>
                      <a:pt x="5882" y="1320"/>
                    </a:lnTo>
                    <a:lnTo>
                      <a:pt x="5961" y="1109"/>
                    </a:lnTo>
                    <a:lnTo>
                      <a:pt x="5988" y="898"/>
                    </a:lnTo>
                    <a:lnTo>
                      <a:pt x="6014" y="713"/>
                    </a:lnTo>
                    <a:lnTo>
                      <a:pt x="5988" y="555"/>
                    </a:lnTo>
                    <a:lnTo>
                      <a:pt x="5935" y="396"/>
                    </a:lnTo>
                    <a:lnTo>
                      <a:pt x="5856" y="265"/>
                    </a:lnTo>
                    <a:lnTo>
                      <a:pt x="5750" y="159"/>
                    </a:lnTo>
                    <a:lnTo>
                      <a:pt x="5618" y="80"/>
                    </a:lnTo>
                    <a:lnTo>
                      <a:pt x="5460" y="27"/>
                    </a:lnTo>
                    <a:lnTo>
                      <a:pt x="5275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r" rtl="1"/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264" name="Google Shape;1549;p70">
                <a:extLst>
                  <a:ext uri="{FF2B5EF4-FFF2-40B4-BE49-F238E27FC236}">
                    <a16:creationId xmlns:a16="http://schemas.microsoft.com/office/drawing/2014/main" id="{E84E6DFC-5638-B798-7C25-044042B07B93}"/>
                  </a:ext>
                </a:extLst>
              </p:cNvPr>
              <p:cNvSpPr/>
              <p:nvPr/>
            </p:nvSpPr>
            <p:spPr>
              <a:xfrm>
                <a:off x="666700" y="4771975"/>
                <a:ext cx="56750" cy="62025"/>
              </a:xfrm>
              <a:custGeom>
                <a:avLst/>
                <a:gdLst/>
                <a:ahLst/>
                <a:cxnLst/>
                <a:rect l="l" t="t" r="r" b="b"/>
                <a:pathLst>
                  <a:path w="2270" h="2481" extrusionOk="0">
                    <a:moveTo>
                      <a:pt x="80" y="1"/>
                    </a:moveTo>
                    <a:lnTo>
                      <a:pt x="27" y="27"/>
                    </a:lnTo>
                    <a:lnTo>
                      <a:pt x="1" y="80"/>
                    </a:lnTo>
                    <a:lnTo>
                      <a:pt x="1" y="133"/>
                    </a:lnTo>
                    <a:lnTo>
                      <a:pt x="2164" y="2454"/>
                    </a:lnTo>
                    <a:lnTo>
                      <a:pt x="2216" y="2480"/>
                    </a:lnTo>
                    <a:lnTo>
                      <a:pt x="2269" y="2480"/>
                    </a:lnTo>
                    <a:lnTo>
                      <a:pt x="2269" y="2427"/>
                    </a:lnTo>
                    <a:lnTo>
                      <a:pt x="2269" y="2375"/>
                    </a:lnTo>
                    <a:lnTo>
                      <a:pt x="133" y="27"/>
                    </a:lnTo>
                    <a:lnTo>
                      <a:pt x="80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r" rtl="1"/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265" name="Google Shape;1550;p70">
                <a:extLst>
                  <a:ext uri="{FF2B5EF4-FFF2-40B4-BE49-F238E27FC236}">
                    <a16:creationId xmlns:a16="http://schemas.microsoft.com/office/drawing/2014/main" id="{9DE98C9F-DDD9-CEDE-1357-F1329B18ABD1}"/>
                  </a:ext>
                </a:extLst>
              </p:cNvPr>
              <p:cNvSpPr/>
              <p:nvPr/>
            </p:nvSpPr>
            <p:spPr>
              <a:xfrm>
                <a:off x="786725" y="4770675"/>
                <a:ext cx="182000" cy="93650"/>
              </a:xfrm>
              <a:custGeom>
                <a:avLst/>
                <a:gdLst/>
                <a:ahLst/>
                <a:cxnLst/>
                <a:rect l="l" t="t" r="r" b="b"/>
                <a:pathLst>
                  <a:path w="7280" h="3746" extrusionOk="0">
                    <a:moveTo>
                      <a:pt x="2770" y="0"/>
                    </a:moveTo>
                    <a:lnTo>
                      <a:pt x="2453" y="27"/>
                    </a:lnTo>
                    <a:lnTo>
                      <a:pt x="2110" y="53"/>
                    </a:lnTo>
                    <a:lnTo>
                      <a:pt x="1794" y="106"/>
                    </a:lnTo>
                    <a:lnTo>
                      <a:pt x="1504" y="185"/>
                    </a:lnTo>
                    <a:lnTo>
                      <a:pt x="1240" y="264"/>
                    </a:lnTo>
                    <a:lnTo>
                      <a:pt x="976" y="369"/>
                    </a:lnTo>
                    <a:lnTo>
                      <a:pt x="765" y="475"/>
                    </a:lnTo>
                    <a:lnTo>
                      <a:pt x="554" y="607"/>
                    </a:lnTo>
                    <a:lnTo>
                      <a:pt x="396" y="739"/>
                    </a:lnTo>
                    <a:lnTo>
                      <a:pt x="238" y="897"/>
                    </a:lnTo>
                    <a:lnTo>
                      <a:pt x="132" y="1055"/>
                    </a:lnTo>
                    <a:lnTo>
                      <a:pt x="53" y="1240"/>
                    </a:lnTo>
                    <a:lnTo>
                      <a:pt x="0" y="1424"/>
                    </a:lnTo>
                    <a:lnTo>
                      <a:pt x="0" y="1609"/>
                    </a:lnTo>
                    <a:lnTo>
                      <a:pt x="27" y="1794"/>
                    </a:lnTo>
                    <a:lnTo>
                      <a:pt x="106" y="1978"/>
                    </a:lnTo>
                    <a:lnTo>
                      <a:pt x="211" y="2163"/>
                    </a:lnTo>
                    <a:lnTo>
                      <a:pt x="343" y="2348"/>
                    </a:lnTo>
                    <a:lnTo>
                      <a:pt x="501" y="2506"/>
                    </a:lnTo>
                    <a:lnTo>
                      <a:pt x="686" y="2664"/>
                    </a:lnTo>
                    <a:lnTo>
                      <a:pt x="923" y="2822"/>
                    </a:lnTo>
                    <a:lnTo>
                      <a:pt x="1161" y="2981"/>
                    </a:lnTo>
                    <a:lnTo>
                      <a:pt x="1425" y="3113"/>
                    </a:lnTo>
                    <a:lnTo>
                      <a:pt x="1715" y="3244"/>
                    </a:lnTo>
                    <a:lnTo>
                      <a:pt x="2005" y="3376"/>
                    </a:lnTo>
                    <a:lnTo>
                      <a:pt x="2348" y="3482"/>
                    </a:lnTo>
                    <a:lnTo>
                      <a:pt x="2691" y="3561"/>
                    </a:lnTo>
                    <a:lnTo>
                      <a:pt x="3033" y="3640"/>
                    </a:lnTo>
                    <a:lnTo>
                      <a:pt x="3403" y="3693"/>
                    </a:lnTo>
                    <a:lnTo>
                      <a:pt x="3798" y="3719"/>
                    </a:lnTo>
                    <a:lnTo>
                      <a:pt x="4141" y="3746"/>
                    </a:lnTo>
                    <a:lnTo>
                      <a:pt x="4510" y="3746"/>
                    </a:lnTo>
                    <a:lnTo>
                      <a:pt x="4853" y="3719"/>
                    </a:lnTo>
                    <a:lnTo>
                      <a:pt x="5170" y="3693"/>
                    </a:lnTo>
                    <a:lnTo>
                      <a:pt x="5486" y="3640"/>
                    </a:lnTo>
                    <a:lnTo>
                      <a:pt x="5776" y="3561"/>
                    </a:lnTo>
                    <a:lnTo>
                      <a:pt x="6067" y="3482"/>
                    </a:lnTo>
                    <a:lnTo>
                      <a:pt x="6304" y="3376"/>
                    </a:lnTo>
                    <a:lnTo>
                      <a:pt x="6541" y="3271"/>
                    </a:lnTo>
                    <a:lnTo>
                      <a:pt x="6726" y="3139"/>
                    </a:lnTo>
                    <a:lnTo>
                      <a:pt x="6911" y="3007"/>
                    </a:lnTo>
                    <a:lnTo>
                      <a:pt x="7042" y="2849"/>
                    </a:lnTo>
                    <a:lnTo>
                      <a:pt x="7174" y="2690"/>
                    </a:lnTo>
                    <a:lnTo>
                      <a:pt x="7227" y="2532"/>
                    </a:lnTo>
                    <a:lnTo>
                      <a:pt x="7280" y="2348"/>
                    </a:lnTo>
                    <a:lnTo>
                      <a:pt x="7280" y="2163"/>
                    </a:lnTo>
                    <a:lnTo>
                      <a:pt x="7253" y="1952"/>
                    </a:lnTo>
                    <a:lnTo>
                      <a:pt x="7174" y="1767"/>
                    </a:lnTo>
                    <a:lnTo>
                      <a:pt x="7095" y="1609"/>
                    </a:lnTo>
                    <a:lnTo>
                      <a:pt x="6963" y="1424"/>
                    </a:lnTo>
                    <a:lnTo>
                      <a:pt x="6779" y="1240"/>
                    </a:lnTo>
                    <a:lnTo>
                      <a:pt x="6594" y="1082"/>
                    </a:lnTo>
                    <a:lnTo>
                      <a:pt x="6383" y="923"/>
                    </a:lnTo>
                    <a:lnTo>
                      <a:pt x="6146" y="765"/>
                    </a:lnTo>
                    <a:lnTo>
                      <a:pt x="5856" y="633"/>
                    </a:lnTo>
                    <a:lnTo>
                      <a:pt x="5592" y="501"/>
                    </a:lnTo>
                    <a:lnTo>
                      <a:pt x="5275" y="396"/>
                    </a:lnTo>
                    <a:lnTo>
                      <a:pt x="4932" y="290"/>
                    </a:lnTo>
                    <a:lnTo>
                      <a:pt x="4616" y="185"/>
                    </a:lnTo>
                    <a:lnTo>
                      <a:pt x="4247" y="132"/>
                    </a:lnTo>
                    <a:lnTo>
                      <a:pt x="3877" y="79"/>
                    </a:lnTo>
                    <a:lnTo>
                      <a:pt x="3508" y="27"/>
                    </a:lnTo>
                    <a:lnTo>
                      <a:pt x="3139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r" rtl="1"/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266" name="Google Shape;1551;p70">
                <a:extLst>
                  <a:ext uri="{FF2B5EF4-FFF2-40B4-BE49-F238E27FC236}">
                    <a16:creationId xmlns:a16="http://schemas.microsoft.com/office/drawing/2014/main" id="{033B7A8F-5168-6EFA-EAC0-D167D2308E48}"/>
                  </a:ext>
                </a:extLst>
              </p:cNvPr>
              <p:cNvSpPr/>
              <p:nvPr/>
            </p:nvSpPr>
            <p:spPr>
              <a:xfrm>
                <a:off x="786050" y="4770000"/>
                <a:ext cx="182025" cy="77175"/>
              </a:xfrm>
              <a:custGeom>
                <a:avLst/>
                <a:gdLst/>
                <a:ahLst/>
                <a:cxnLst/>
                <a:rect l="l" t="t" r="r" b="b"/>
                <a:pathLst>
                  <a:path w="7281" h="3087" extrusionOk="0">
                    <a:moveTo>
                      <a:pt x="2401" y="1"/>
                    </a:moveTo>
                    <a:lnTo>
                      <a:pt x="1768" y="54"/>
                    </a:lnTo>
                    <a:lnTo>
                      <a:pt x="1478" y="106"/>
                    </a:lnTo>
                    <a:lnTo>
                      <a:pt x="1214" y="185"/>
                    </a:lnTo>
                    <a:lnTo>
                      <a:pt x="950" y="238"/>
                    </a:lnTo>
                    <a:lnTo>
                      <a:pt x="739" y="344"/>
                    </a:lnTo>
                    <a:lnTo>
                      <a:pt x="528" y="449"/>
                    </a:lnTo>
                    <a:lnTo>
                      <a:pt x="370" y="555"/>
                    </a:lnTo>
                    <a:lnTo>
                      <a:pt x="238" y="660"/>
                    </a:lnTo>
                    <a:lnTo>
                      <a:pt x="106" y="792"/>
                    </a:lnTo>
                    <a:lnTo>
                      <a:pt x="54" y="924"/>
                    </a:lnTo>
                    <a:lnTo>
                      <a:pt x="1" y="1082"/>
                    </a:lnTo>
                    <a:lnTo>
                      <a:pt x="1" y="1240"/>
                    </a:lnTo>
                    <a:lnTo>
                      <a:pt x="54" y="1399"/>
                    </a:lnTo>
                    <a:lnTo>
                      <a:pt x="106" y="1557"/>
                    </a:lnTo>
                    <a:lnTo>
                      <a:pt x="212" y="1689"/>
                    </a:lnTo>
                    <a:lnTo>
                      <a:pt x="370" y="1847"/>
                    </a:lnTo>
                    <a:lnTo>
                      <a:pt x="528" y="1979"/>
                    </a:lnTo>
                    <a:lnTo>
                      <a:pt x="713" y="2137"/>
                    </a:lnTo>
                    <a:lnTo>
                      <a:pt x="950" y="2269"/>
                    </a:lnTo>
                    <a:lnTo>
                      <a:pt x="1188" y="2401"/>
                    </a:lnTo>
                    <a:lnTo>
                      <a:pt x="1452" y="2506"/>
                    </a:lnTo>
                    <a:lnTo>
                      <a:pt x="2058" y="2717"/>
                    </a:lnTo>
                    <a:lnTo>
                      <a:pt x="2718" y="2902"/>
                    </a:lnTo>
                    <a:lnTo>
                      <a:pt x="3456" y="3034"/>
                    </a:lnTo>
                    <a:lnTo>
                      <a:pt x="4195" y="3087"/>
                    </a:lnTo>
                    <a:lnTo>
                      <a:pt x="4880" y="3087"/>
                    </a:lnTo>
                    <a:lnTo>
                      <a:pt x="5513" y="3034"/>
                    </a:lnTo>
                    <a:lnTo>
                      <a:pt x="5803" y="2981"/>
                    </a:lnTo>
                    <a:lnTo>
                      <a:pt x="6094" y="2928"/>
                    </a:lnTo>
                    <a:lnTo>
                      <a:pt x="6331" y="2849"/>
                    </a:lnTo>
                    <a:lnTo>
                      <a:pt x="6568" y="2744"/>
                    </a:lnTo>
                    <a:lnTo>
                      <a:pt x="6753" y="2665"/>
                    </a:lnTo>
                    <a:lnTo>
                      <a:pt x="6911" y="2559"/>
                    </a:lnTo>
                    <a:lnTo>
                      <a:pt x="7069" y="2427"/>
                    </a:lnTo>
                    <a:lnTo>
                      <a:pt x="7175" y="2295"/>
                    </a:lnTo>
                    <a:lnTo>
                      <a:pt x="7254" y="2164"/>
                    </a:lnTo>
                    <a:lnTo>
                      <a:pt x="7280" y="2005"/>
                    </a:lnTo>
                    <a:lnTo>
                      <a:pt x="7280" y="1847"/>
                    </a:lnTo>
                    <a:lnTo>
                      <a:pt x="7254" y="1689"/>
                    </a:lnTo>
                    <a:lnTo>
                      <a:pt x="7175" y="1557"/>
                    </a:lnTo>
                    <a:lnTo>
                      <a:pt x="7069" y="1399"/>
                    </a:lnTo>
                    <a:lnTo>
                      <a:pt x="6938" y="1240"/>
                    </a:lnTo>
                    <a:lnTo>
                      <a:pt x="6753" y="1109"/>
                    </a:lnTo>
                    <a:lnTo>
                      <a:pt x="6568" y="950"/>
                    </a:lnTo>
                    <a:lnTo>
                      <a:pt x="6357" y="818"/>
                    </a:lnTo>
                    <a:lnTo>
                      <a:pt x="6094" y="713"/>
                    </a:lnTo>
                    <a:lnTo>
                      <a:pt x="5830" y="581"/>
                    </a:lnTo>
                    <a:lnTo>
                      <a:pt x="5223" y="370"/>
                    </a:lnTo>
                    <a:lnTo>
                      <a:pt x="4564" y="185"/>
                    </a:lnTo>
                    <a:lnTo>
                      <a:pt x="3825" y="80"/>
                    </a:lnTo>
                    <a:lnTo>
                      <a:pt x="3087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r" rtl="1"/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267" name="Google Shape;1552;p70">
                <a:extLst>
                  <a:ext uri="{FF2B5EF4-FFF2-40B4-BE49-F238E27FC236}">
                    <a16:creationId xmlns:a16="http://schemas.microsoft.com/office/drawing/2014/main" id="{0F325646-F29B-2E41-8370-9ED159E490FA}"/>
                  </a:ext>
                </a:extLst>
              </p:cNvPr>
              <p:cNvSpPr/>
              <p:nvPr/>
            </p:nvSpPr>
            <p:spPr>
              <a:xfrm>
                <a:off x="875075" y="4770675"/>
                <a:ext cx="10575" cy="81775"/>
              </a:xfrm>
              <a:custGeom>
                <a:avLst/>
                <a:gdLst/>
                <a:ahLst/>
                <a:cxnLst/>
                <a:rect l="l" t="t" r="r" b="b"/>
                <a:pathLst>
                  <a:path w="423" h="3271" extrusionOk="0">
                    <a:moveTo>
                      <a:pt x="343" y="0"/>
                    </a:moveTo>
                    <a:lnTo>
                      <a:pt x="291" y="27"/>
                    </a:lnTo>
                    <a:lnTo>
                      <a:pt x="264" y="79"/>
                    </a:lnTo>
                    <a:lnTo>
                      <a:pt x="1" y="3192"/>
                    </a:lnTo>
                    <a:lnTo>
                      <a:pt x="1" y="3244"/>
                    </a:lnTo>
                    <a:lnTo>
                      <a:pt x="53" y="3271"/>
                    </a:lnTo>
                    <a:lnTo>
                      <a:pt x="106" y="3271"/>
                    </a:lnTo>
                    <a:lnTo>
                      <a:pt x="132" y="3218"/>
                    </a:lnTo>
                    <a:lnTo>
                      <a:pt x="423" y="79"/>
                    </a:lnTo>
                    <a:lnTo>
                      <a:pt x="396" y="27"/>
                    </a:lnTo>
                    <a:lnTo>
                      <a:pt x="343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r" rtl="1"/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268" name="Google Shape;1553;p70">
                <a:extLst>
                  <a:ext uri="{FF2B5EF4-FFF2-40B4-BE49-F238E27FC236}">
                    <a16:creationId xmlns:a16="http://schemas.microsoft.com/office/drawing/2014/main" id="{440F36BD-154F-002D-E430-E3D74FCEA5DB}"/>
                  </a:ext>
                </a:extLst>
              </p:cNvPr>
              <p:cNvSpPr/>
              <p:nvPr/>
            </p:nvSpPr>
            <p:spPr>
              <a:xfrm>
                <a:off x="995075" y="3897000"/>
                <a:ext cx="4650" cy="86400"/>
              </a:xfrm>
              <a:custGeom>
                <a:avLst/>
                <a:gdLst/>
                <a:ahLst/>
                <a:cxnLst/>
                <a:rect l="l" t="t" r="r" b="b"/>
                <a:pathLst>
                  <a:path w="186" h="3456" extrusionOk="0">
                    <a:moveTo>
                      <a:pt x="106" y="0"/>
                    </a:moveTo>
                    <a:lnTo>
                      <a:pt x="27" y="26"/>
                    </a:lnTo>
                    <a:lnTo>
                      <a:pt x="1" y="106"/>
                    </a:lnTo>
                    <a:lnTo>
                      <a:pt x="1" y="3350"/>
                    </a:lnTo>
                    <a:lnTo>
                      <a:pt x="27" y="3429"/>
                    </a:lnTo>
                    <a:lnTo>
                      <a:pt x="106" y="3455"/>
                    </a:lnTo>
                    <a:lnTo>
                      <a:pt x="159" y="3429"/>
                    </a:lnTo>
                    <a:lnTo>
                      <a:pt x="185" y="3350"/>
                    </a:lnTo>
                    <a:lnTo>
                      <a:pt x="185" y="106"/>
                    </a:lnTo>
                    <a:lnTo>
                      <a:pt x="159" y="26"/>
                    </a:lnTo>
                    <a:lnTo>
                      <a:pt x="106" y="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r" rtl="1"/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269" name="Google Shape;1554;p70">
                <a:extLst>
                  <a:ext uri="{FF2B5EF4-FFF2-40B4-BE49-F238E27FC236}">
                    <a16:creationId xmlns:a16="http://schemas.microsoft.com/office/drawing/2014/main" id="{163C6729-A4D7-F2A7-910C-CB481CF2FEFA}"/>
                  </a:ext>
                </a:extLst>
              </p:cNvPr>
              <p:cNvSpPr/>
              <p:nvPr/>
            </p:nvSpPr>
            <p:spPr>
              <a:xfrm>
                <a:off x="966075" y="3908850"/>
                <a:ext cx="62650" cy="62675"/>
              </a:xfrm>
              <a:custGeom>
                <a:avLst/>
                <a:gdLst/>
                <a:ahLst/>
                <a:cxnLst/>
                <a:rect l="l" t="t" r="r" b="b"/>
                <a:pathLst>
                  <a:path w="2506" h="2507" extrusionOk="0">
                    <a:moveTo>
                      <a:pt x="2400" y="1"/>
                    </a:moveTo>
                    <a:lnTo>
                      <a:pt x="2348" y="27"/>
                    </a:lnTo>
                    <a:lnTo>
                      <a:pt x="27" y="2322"/>
                    </a:lnTo>
                    <a:lnTo>
                      <a:pt x="0" y="2401"/>
                    </a:lnTo>
                    <a:lnTo>
                      <a:pt x="27" y="2480"/>
                    </a:lnTo>
                    <a:lnTo>
                      <a:pt x="106" y="2506"/>
                    </a:lnTo>
                    <a:lnTo>
                      <a:pt x="185" y="2480"/>
                    </a:lnTo>
                    <a:lnTo>
                      <a:pt x="2480" y="159"/>
                    </a:lnTo>
                    <a:lnTo>
                      <a:pt x="2506" y="106"/>
                    </a:lnTo>
                    <a:lnTo>
                      <a:pt x="2480" y="27"/>
                    </a:lnTo>
                    <a:lnTo>
                      <a:pt x="2400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r" rtl="1"/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270" name="Google Shape;1555;p70">
                <a:extLst>
                  <a:ext uri="{FF2B5EF4-FFF2-40B4-BE49-F238E27FC236}">
                    <a16:creationId xmlns:a16="http://schemas.microsoft.com/office/drawing/2014/main" id="{3AD0BBED-3350-A268-2186-F7E8A016C856}"/>
                  </a:ext>
                </a:extLst>
              </p:cNvPr>
              <p:cNvSpPr/>
              <p:nvPr/>
            </p:nvSpPr>
            <p:spPr>
              <a:xfrm>
                <a:off x="954200" y="3937875"/>
                <a:ext cx="86400" cy="4625"/>
              </a:xfrm>
              <a:custGeom>
                <a:avLst/>
                <a:gdLst/>
                <a:ahLst/>
                <a:cxnLst/>
                <a:rect l="l" t="t" r="r" b="b"/>
                <a:pathLst>
                  <a:path w="3456" h="185" extrusionOk="0">
                    <a:moveTo>
                      <a:pt x="106" y="0"/>
                    </a:moveTo>
                    <a:lnTo>
                      <a:pt x="27" y="27"/>
                    </a:lnTo>
                    <a:lnTo>
                      <a:pt x="1" y="79"/>
                    </a:lnTo>
                    <a:lnTo>
                      <a:pt x="27" y="159"/>
                    </a:lnTo>
                    <a:lnTo>
                      <a:pt x="106" y="185"/>
                    </a:lnTo>
                    <a:lnTo>
                      <a:pt x="3350" y="185"/>
                    </a:lnTo>
                    <a:lnTo>
                      <a:pt x="3429" y="159"/>
                    </a:lnTo>
                    <a:lnTo>
                      <a:pt x="3456" y="79"/>
                    </a:lnTo>
                    <a:lnTo>
                      <a:pt x="3429" y="27"/>
                    </a:lnTo>
                    <a:lnTo>
                      <a:pt x="3350" y="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r" rtl="1"/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271" name="Google Shape;1556;p70">
                <a:extLst>
                  <a:ext uri="{FF2B5EF4-FFF2-40B4-BE49-F238E27FC236}">
                    <a16:creationId xmlns:a16="http://schemas.microsoft.com/office/drawing/2014/main" id="{D8A78E4D-3ED3-783E-2479-182300D4079D}"/>
                  </a:ext>
                </a:extLst>
              </p:cNvPr>
              <p:cNvSpPr/>
              <p:nvPr/>
            </p:nvSpPr>
            <p:spPr>
              <a:xfrm>
                <a:off x="966075" y="3908850"/>
                <a:ext cx="62650" cy="62675"/>
              </a:xfrm>
              <a:custGeom>
                <a:avLst/>
                <a:gdLst/>
                <a:ahLst/>
                <a:cxnLst/>
                <a:rect l="l" t="t" r="r" b="b"/>
                <a:pathLst>
                  <a:path w="2506" h="2507" extrusionOk="0">
                    <a:moveTo>
                      <a:pt x="106" y="1"/>
                    </a:moveTo>
                    <a:lnTo>
                      <a:pt x="27" y="27"/>
                    </a:lnTo>
                    <a:lnTo>
                      <a:pt x="0" y="106"/>
                    </a:lnTo>
                    <a:lnTo>
                      <a:pt x="27" y="159"/>
                    </a:lnTo>
                    <a:lnTo>
                      <a:pt x="2348" y="2480"/>
                    </a:lnTo>
                    <a:lnTo>
                      <a:pt x="2400" y="2506"/>
                    </a:lnTo>
                    <a:lnTo>
                      <a:pt x="2480" y="2480"/>
                    </a:lnTo>
                    <a:lnTo>
                      <a:pt x="2506" y="2401"/>
                    </a:lnTo>
                    <a:lnTo>
                      <a:pt x="2480" y="2322"/>
                    </a:lnTo>
                    <a:lnTo>
                      <a:pt x="185" y="27"/>
                    </a:lnTo>
                    <a:lnTo>
                      <a:pt x="106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r" rtl="1"/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272" name="Google Shape;1557;p70">
                <a:extLst>
                  <a:ext uri="{FF2B5EF4-FFF2-40B4-BE49-F238E27FC236}">
                    <a16:creationId xmlns:a16="http://schemas.microsoft.com/office/drawing/2014/main" id="{8BAED014-8FDC-E0D2-92A9-730321630955}"/>
                  </a:ext>
                </a:extLst>
              </p:cNvPr>
              <p:cNvSpPr/>
              <p:nvPr/>
            </p:nvSpPr>
            <p:spPr>
              <a:xfrm>
                <a:off x="1473800" y="4402075"/>
                <a:ext cx="4625" cy="86400"/>
              </a:xfrm>
              <a:custGeom>
                <a:avLst/>
                <a:gdLst/>
                <a:ahLst/>
                <a:cxnLst/>
                <a:rect l="l" t="t" r="r" b="b"/>
                <a:pathLst>
                  <a:path w="185" h="3456" extrusionOk="0">
                    <a:moveTo>
                      <a:pt x="106" y="0"/>
                    </a:moveTo>
                    <a:lnTo>
                      <a:pt x="27" y="27"/>
                    </a:lnTo>
                    <a:lnTo>
                      <a:pt x="0" y="106"/>
                    </a:lnTo>
                    <a:lnTo>
                      <a:pt x="0" y="3350"/>
                    </a:lnTo>
                    <a:lnTo>
                      <a:pt x="27" y="3429"/>
                    </a:lnTo>
                    <a:lnTo>
                      <a:pt x="106" y="3456"/>
                    </a:lnTo>
                    <a:lnTo>
                      <a:pt x="159" y="3429"/>
                    </a:lnTo>
                    <a:lnTo>
                      <a:pt x="185" y="3350"/>
                    </a:lnTo>
                    <a:lnTo>
                      <a:pt x="185" y="106"/>
                    </a:lnTo>
                    <a:lnTo>
                      <a:pt x="159" y="27"/>
                    </a:lnTo>
                    <a:lnTo>
                      <a:pt x="106" y="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r" rtl="1"/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273" name="Google Shape;1558;p70">
                <a:extLst>
                  <a:ext uri="{FF2B5EF4-FFF2-40B4-BE49-F238E27FC236}">
                    <a16:creationId xmlns:a16="http://schemas.microsoft.com/office/drawing/2014/main" id="{E6055A0F-7DF6-DE8E-AEB3-C361AE90005D}"/>
                  </a:ext>
                </a:extLst>
              </p:cNvPr>
              <p:cNvSpPr/>
              <p:nvPr/>
            </p:nvSpPr>
            <p:spPr>
              <a:xfrm>
                <a:off x="1444775" y="4413950"/>
                <a:ext cx="62675" cy="62650"/>
              </a:xfrm>
              <a:custGeom>
                <a:avLst/>
                <a:gdLst/>
                <a:ahLst/>
                <a:cxnLst/>
                <a:rect l="l" t="t" r="r" b="b"/>
                <a:pathLst>
                  <a:path w="2507" h="2506" extrusionOk="0">
                    <a:moveTo>
                      <a:pt x="2401" y="0"/>
                    </a:moveTo>
                    <a:lnTo>
                      <a:pt x="2348" y="27"/>
                    </a:lnTo>
                    <a:lnTo>
                      <a:pt x="27" y="2348"/>
                    </a:lnTo>
                    <a:lnTo>
                      <a:pt x="1" y="2400"/>
                    </a:lnTo>
                    <a:lnTo>
                      <a:pt x="27" y="2479"/>
                    </a:lnTo>
                    <a:lnTo>
                      <a:pt x="106" y="2506"/>
                    </a:lnTo>
                    <a:lnTo>
                      <a:pt x="185" y="2479"/>
                    </a:lnTo>
                    <a:lnTo>
                      <a:pt x="2480" y="185"/>
                    </a:lnTo>
                    <a:lnTo>
                      <a:pt x="2506" y="106"/>
                    </a:lnTo>
                    <a:lnTo>
                      <a:pt x="2480" y="27"/>
                    </a:lnTo>
                    <a:lnTo>
                      <a:pt x="2401" y="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r" rtl="1"/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274" name="Google Shape;1559;p70">
                <a:extLst>
                  <a:ext uri="{FF2B5EF4-FFF2-40B4-BE49-F238E27FC236}">
                    <a16:creationId xmlns:a16="http://schemas.microsoft.com/office/drawing/2014/main" id="{AC4C8B4F-9BAA-2770-35F2-1394E3273A5D}"/>
                  </a:ext>
                </a:extLst>
              </p:cNvPr>
              <p:cNvSpPr/>
              <p:nvPr/>
            </p:nvSpPr>
            <p:spPr>
              <a:xfrm>
                <a:off x="1432925" y="4442950"/>
                <a:ext cx="86400" cy="4650"/>
              </a:xfrm>
              <a:custGeom>
                <a:avLst/>
                <a:gdLst/>
                <a:ahLst/>
                <a:cxnLst/>
                <a:rect l="l" t="t" r="r" b="b"/>
                <a:pathLst>
                  <a:path w="3456" h="186" extrusionOk="0">
                    <a:moveTo>
                      <a:pt x="106" y="1"/>
                    </a:moveTo>
                    <a:lnTo>
                      <a:pt x="26" y="27"/>
                    </a:lnTo>
                    <a:lnTo>
                      <a:pt x="0" y="106"/>
                    </a:lnTo>
                    <a:lnTo>
                      <a:pt x="26" y="159"/>
                    </a:lnTo>
                    <a:lnTo>
                      <a:pt x="106" y="185"/>
                    </a:lnTo>
                    <a:lnTo>
                      <a:pt x="3350" y="185"/>
                    </a:lnTo>
                    <a:lnTo>
                      <a:pt x="3429" y="159"/>
                    </a:lnTo>
                    <a:lnTo>
                      <a:pt x="3455" y="106"/>
                    </a:lnTo>
                    <a:lnTo>
                      <a:pt x="3429" y="27"/>
                    </a:lnTo>
                    <a:lnTo>
                      <a:pt x="3350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r" rtl="1"/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275" name="Google Shape;1560;p70">
                <a:extLst>
                  <a:ext uri="{FF2B5EF4-FFF2-40B4-BE49-F238E27FC236}">
                    <a16:creationId xmlns:a16="http://schemas.microsoft.com/office/drawing/2014/main" id="{12D3D5CD-F165-D906-89BF-F6E7DA7D6006}"/>
                  </a:ext>
                </a:extLst>
              </p:cNvPr>
              <p:cNvSpPr/>
              <p:nvPr/>
            </p:nvSpPr>
            <p:spPr>
              <a:xfrm>
                <a:off x="1444775" y="4413950"/>
                <a:ext cx="62675" cy="62650"/>
              </a:xfrm>
              <a:custGeom>
                <a:avLst/>
                <a:gdLst/>
                <a:ahLst/>
                <a:cxnLst/>
                <a:rect l="l" t="t" r="r" b="b"/>
                <a:pathLst>
                  <a:path w="2507" h="2506" extrusionOk="0">
                    <a:moveTo>
                      <a:pt x="106" y="0"/>
                    </a:moveTo>
                    <a:lnTo>
                      <a:pt x="27" y="27"/>
                    </a:lnTo>
                    <a:lnTo>
                      <a:pt x="1" y="106"/>
                    </a:lnTo>
                    <a:lnTo>
                      <a:pt x="27" y="185"/>
                    </a:lnTo>
                    <a:lnTo>
                      <a:pt x="2348" y="2479"/>
                    </a:lnTo>
                    <a:lnTo>
                      <a:pt x="2401" y="2506"/>
                    </a:lnTo>
                    <a:lnTo>
                      <a:pt x="2480" y="2479"/>
                    </a:lnTo>
                    <a:lnTo>
                      <a:pt x="2506" y="2400"/>
                    </a:lnTo>
                    <a:lnTo>
                      <a:pt x="2480" y="2348"/>
                    </a:lnTo>
                    <a:lnTo>
                      <a:pt x="185" y="27"/>
                    </a:lnTo>
                    <a:lnTo>
                      <a:pt x="106" y="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r" rtl="1"/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276" name="Google Shape;1561;p70">
                <a:extLst>
                  <a:ext uri="{FF2B5EF4-FFF2-40B4-BE49-F238E27FC236}">
                    <a16:creationId xmlns:a16="http://schemas.microsoft.com/office/drawing/2014/main" id="{B57901DF-B588-B453-4EC3-6206026ED685}"/>
                  </a:ext>
                </a:extLst>
              </p:cNvPr>
              <p:cNvSpPr/>
              <p:nvPr/>
            </p:nvSpPr>
            <p:spPr>
              <a:xfrm>
                <a:off x="874425" y="4468675"/>
                <a:ext cx="5300" cy="86400"/>
              </a:xfrm>
              <a:custGeom>
                <a:avLst/>
                <a:gdLst/>
                <a:ahLst/>
                <a:cxnLst/>
                <a:rect l="l" t="t" r="r" b="b"/>
                <a:pathLst>
                  <a:path w="212" h="3456" extrusionOk="0">
                    <a:moveTo>
                      <a:pt x="106" y="0"/>
                    </a:moveTo>
                    <a:lnTo>
                      <a:pt x="27" y="27"/>
                    </a:lnTo>
                    <a:lnTo>
                      <a:pt x="0" y="106"/>
                    </a:lnTo>
                    <a:lnTo>
                      <a:pt x="0" y="3350"/>
                    </a:lnTo>
                    <a:lnTo>
                      <a:pt x="27" y="3429"/>
                    </a:lnTo>
                    <a:lnTo>
                      <a:pt x="106" y="3456"/>
                    </a:lnTo>
                    <a:lnTo>
                      <a:pt x="185" y="3429"/>
                    </a:lnTo>
                    <a:lnTo>
                      <a:pt x="211" y="3350"/>
                    </a:lnTo>
                    <a:lnTo>
                      <a:pt x="211" y="106"/>
                    </a:lnTo>
                    <a:lnTo>
                      <a:pt x="185" y="27"/>
                    </a:lnTo>
                    <a:lnTo>
                      <a:pt x="106" y="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r" rtl="1"/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277" name="Google Shape;1562;p70">
                <a:extLst>
                  <a:ext uri="{FF2B5EF4-FFF2-40B4-BE49-F238E27FC236}">
                    <a16:creationId xmlns:a16="http://schemas.microsoft.com/office/drawing/2014/main" id="{5B6456FF-08F4-3276-63C5-78787AABCB6A}"/>
                  </a:ext>
                </a:extLst>
              </p:cNvPr>
              <p:cNvSpPr/>
              <p:nvPr/>
            </p:nvSpPr>
            <p:spPr>
              <a:xfrm>
                <a:off x="846075" y="4480550"/>
                <a:ext cx="62000" cy="62650"/>
              </a:xfrm>
              <a:custGeom>
                <a:avLst/>
                <a:gdLst/>
                <a:ahLst/>
                <a:cxnLst/>
                <a:rect l="l" t="t" r="r" b="b"/>
                <a:pathLst>
                  <a:path w="2480" h="2506" extrusionOk="0">
                    <a:moveTo>
                      <a:pt x="2400" y="0"/>
                    </a:moveTo>
                    <a:lnTo>
                      <a:pt x="2321" y="27"/>
                    </a:lnTo>
                    <a:lnTo>
                      <a:pt x="26" y="2321"/>
                    </a:lnTo>
                    <a:lnTo>
                      <a:pt x="0" y="2400"/>
                    </a:lnTo>
                    <a:lnTo>
                      <a:pt x="26" y="2479"/>
                    </a:lnTo>
                    <a:lnTo>
                      <a:pt x="79" y="2506"/>
                    </a:lnTo>
                    <a:lnTo>
                      <a:pt x="158" y="2479"/>
                    </a:lnTo>
                    <a:lnTo>
                      <a:pt x="2453" y="158"/>
                    </a:lnTo>
                    <a:lnTo>
                      <a:pt x="2479" y="106"/>
                    </a:lnTo>
                    <a:lnTo>
                      <a:pt x="2453" y="27"/>
                    </a:lnTo>
                    <a:lnTo>
                      <a:pt x="2400" y="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r" rtl="1"/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278" name="Google Shape;1563;p70">
                <a:extLst>
                  <a:ext uri="{FF2B5EF4-FFF2-40B4-BE49-F238E27FC236}">
                    <a16:creationId xmlns:a16="http://schemas.microsoft.com/office/drawing/2014/main" id="{9751A309-60A1-F553-A91F-ED63A3C6C0E4}"/>
                  </a:ext>
                </a:extLst>
              </p:cNvPr>
              <p:cNvSpPr/>
              <p:nvPr/>
            </p:nvSpPr>
            <p:spPr>
              <a:xfrm>
                <a:off x="834200" y="4509550"/>
                <a:ext cx="85750" cy="4650"/>
              </a:xfrm>
              <a:custGeom>
                <a:avLst/>
                <a:gdLst/>
                <a:ahLst/>
                <a:cxnLst/>
                <a:rect l="l" t="t" r="r" b="b"/>
                <a:pathLst>
                  <a:path w="3430" h="186" extrusionOk="0">
                    <a:moveTo>
                      <a:pt x="79" y="1"/>
                    </a:moveTo>
                    <a:lnTo>
                      <a:pt x="27" y="27"/>
                    </a:lnTo>
                    <a:lnTo>
                      <a:pt x="0" y="80"/>
                    </a:lnTo>
                    <a:lnTo>
                      <a:pt x="27" y="159"/>
                    </a:lnTo>
                    <a:lnTo>
                      <a:pt x="79" y="185"/>
                    </a:lnTo>
                    <a:lnTo>
                      <a:pt x="3350" y="185"/>
                    </a:lnTo>
                    <a:lnTo>
                      <a:pt x="3403" y="159"/>
                    </a:lnTo>
                    <a:lnTo>
                      <a:pt x="3429" y="80"/>
                    </a:lnTo>
                    <a:lnTo>
                      <a:pt x="3403" y="27"/>
                    </a:lnTo>
                    <a:lnTo>
                      <a:pt x="3350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r" rtl="1"/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279" name="Google Shape;1564;p70">
                <a:extLst>
                  <a:ext uri="{FF2B5EF4-FFF2-40B4-BE49-F238E27FC236}">
                    <a16:creationId xmlns:a16="http://schemas.microsoft.com/office/drawing/2014/main" id="{34004CB4-1DEC-B7EF-9E0D-0E5C15B1144D}"/>
                  </a:ext>
                </a:extLst>
              </p:cNvPr>
              <p:cNvSpPr/>
              <p:nvPr/>
            </p:nvSpPr>
            <p:spPr>
              <a:xfrm>
                <a:off x="846075" y="4480550"/>
                <a:ext cx="62000" cy="62650"/>
              </a:xfrm>
              <a:custGeom>
                <a:avLst/>
                <a:gdLst/>
                <a:ahLst/>
                <a:cxnLst/>
                <a:rect l="l" t="t" r="r" b="b"/>
                <a:pathLst>
                  <a:path w="2480" h="2506" extrusionOk="0">
                    <a:moveTo>
                      <a:pt x="79" y="0"/>
                    </a:moveTo>
                    <a:lnTo>
                      <a:pt x="26" y="27"/>
                    </a:lnTo>
                    <a:lnTo>
                      <a:pt x="0" y="106"/>
                    </a:lnTo>
                    <a:lnTo>
                      <a:pt x="26" y="158"/>
                    </a:lnTo>
                    <a:lnTo>
                      <a:pt x="2321" y="2479"/>
                    </a:lnTo>
                    <a:lnTo>
                      <a:pt x="2400" y="2506"/>
                    </a:lnTo>
                    <a:lnTo>
                      <a:pt x="2453" y="2479"/>
                    </a:lnTo>
                    <a:lnTo>
                      <a:pt x="2479" y="2400"/>
                    </a:lnTo>
                    <a:lnTo>
                      <a:pt x="2453" y="2321"/>
                    </a:lnTo>
                    <a:lnTo>
                      <a:pt x="158" y="27"/>
                    </a:lnTo>
                    <a:lnTo>
                      <a:pt x="79" y="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r" rtl="1"/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280" name="Google Shape;1565;p70">
                <a:extLst>
                  <a:ext uri="{FF2B5EF4-FFF2-40B4-BE49-F238E27FC236}">
                    <a16:creationId xmlns:a16="http://schemas.microsoft.com/office/drawing/2014/main" id="{6CCFF44B-7CF4-1026-837B-EFB494595526}"/>
                  </a:ext>
                </a:extLst>
              </p:cNvPr>
              <p:cNvSpPr/>
              <p:nvPr/>
            </p:nvSpPr>
            <p:spPr>
              <a:xfrm>
                <a:off x="1337300" y="4135025"/>
                <a:ext cx="88375" cy="88375"/>
              </a:xfrm>
              <a:custGeom>
                <a:avLst/>
                <a:gdLst/>
                <a:ahLst/>
                <a:cxnLst/>
                <a:rect l="l" t="t" r="r" b="b"/>
                <a:pathLst>
                  <a:path w="3535" h="3535" extrusionOk="0">
                    <a:moveTo>
                      <a:pt x="1741" y="1"/>
                    </a:moveTo>
                    <a:lnTo>
                      <a:pt x="1399" y="1398"/>
                    </a:lnTo>
                    <a:lnTo>
                      <a:pt x="1" y="1794"/>
                    </a:lnTo>
                    <a:lnTo>
                      <a:pt x="1425" y="2137"/>
                    </a:lnTo>
                    <a:lnTo>
                      <a:pt x="1794" y="3535"/>
                    </a:lnTo>
                    <a:lnTo>
                      <a:pt x="2137" y="2111"/>
                    </a:lnTo>
                    <a:lnTo>
                      <a:pt x="3535" y="1715"/>
                    </a:lnTo>
                    <a:lnTo>
                      <a:pt x="2111" y="1398"/>
                    </a:lnTo>
                    <a:lnTo>
                      <a:pt x="1741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r" rtl="1"/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281" name="Google Shape;1566;p70">
                <a:extLst>
                  <a:ext uri="{FF2B5EF4-FFF2-40B4-BE49-F238E27FC236}">
                    <a16:creationId xmlns:a16="http://schemas.microsoft.com/office/drawing/2014/main" id="{C1B93145-F89D-2E02-F18A-AC0DD619F926}"/>
                  </a:ext>
                </a:extLst>
              </p:cNvPr>
              <p:cNvSpPr/>
              <p:nvPr/>
            </p:nvSpPr>
            <p:spPr>
              <a:xfrm>
                <a:off x="1116400" y="4454825"/>
                <a:ext cx="61350" cy="61350"/>
              </a:xfrm>
              <a:custGeom>
                <a:avLst/>
                <a:gdLst/>
                <a:ahLst/>
                <a:cxnLst/>
                <a:rect l="l" t="t" r="r" b="b"/>
                <a:pathLst>
                  <a:path w="2454" h="2454" extrusionOk="0">
                    <a:moveTo>
                      <a:pt x="1188" y="0"/>
                    </a:moveTo>
                    <a:lnTo>
                      <a:pt x="977" y="976"/>
                    </a:lnTo>
                    <a:lnTo>
                      <a:pt x="1" y="1240"/>
                    </a:lnTo>
                    <a:lnTo>
                      <a:pt x="977" y="1478"/>
                    </a:lnTo>
                    <a:lnTo>
                      <a:pt x="1241" y="2453"/>
                    </a:lnTo>
                    <a:lnTo>
                      <a:pt x="1478" y="1451"/>
                    </a:lnTo>
                    <a:lnTo>
                      <a:pt x="2454" y="1187"/>
                    </a:lnTo>
                    <a:lnTo>
                      <a:pt x="1478" y="950"/>
                    </a:lnTo>
                    <a:lnTo>
                      <a:pt x="1188" y="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r" rtl="1"/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282" name="Google Shape;1567;p70">
                <a:extLst>
                  <a:ext uri="{FF2B5EF4-FFF2-40B4-BE49-F238E27FC236}">
                    <a16:creationId xmlns:a16="http://schemas.microsoft.com/office/drawing/2014/main" id="{D9F5BB19-4951-55C8-E1A5-CC587A3AC9F0}"/>
                  </a:ext>
                </a:extLst>
              </p:cNvPr>
              <p:cNvSpPr/>
              <p:nvPr/>
            </p:nvSpPr>
            <p:spPr>
              <a:xfrm>
                <a:off x="1217300" y="4817475"/>
                <a:ext cx="61350" cy="61350"/>
              </a:xfrm>
              <a:custGeom>
                <a:avLst/>
                <a:gdLst/>
                <a:ahLst/>
                <a:cxnLst/>
                <a:rect l="l" t="t" r="r" b="b"/>
                <a:pathLst>
                  <a:path w="2454" h="2454" extrusionOk="0">
                    <a:moveTo>
                      <a:pt x="1187" y="1"/>
                    </a:moveTo>
                    <a:lnTo>
                      <a:pt x="950" y="1003"/>
                    </a:lnTo>
                    <a:lnTo>
                      <a:pt x="0" y="1267"/>
                    </a:lnTo>
                    <a:lnTo>
                      <a:pt x="976" y="1504"/>
                    </a:lnTo>
                    <a:lnTo>
                      <a:pt x="1240" y="2454"/>
                    </a:lnTo>
                    <a:lnTo>
                      <a:pt x="1477" y="1478"/>
                    </a:lnTo>
                    <a:lnTo>
                      <a:pt x="2453" y="1214"/>
                    </a:lnTo>
                    <a:lnTo>
                      <a:pt x="1451" y="977"/>
                    </a:lnTo>
                    <a:lnTo>
                      <a:pt x="1187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r" rtl="1"/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283" name="Google Shape;1568;p70">
                <a:extLst>
                  <a:ext uri="{FF2B5EF4-FFF2-40B4-BE49-F238E27FC236}">
                    <a16:creationId xmlns:a16="http://schemas.microsoft.com/office/drawing/2014/main" id="{616E881F-3DF0-047E-7C0D-130EAEFBB36B}"/>
                  </a:ext>
                </a:extLst>
              </p:cNvPr>
              <p:cNvSpPr/>
              <p:nvPr/>
            </p:nvSpPr>
            <p:spPr>
              <a:xfrm>
                <a:off x="589575" y="4679025"/>
                <a:ext cx="61325" cy="61325"/>
              </a:xfrm>
              <a:custGeom>
                <a:avLst/>
                <a:gdLst/>
                <a:ahLst/>
                <a:cxnLst/>
                <a:rect l="l" t="t" r="r" b="b"/>
                <a:pathLst>
                  <a:path w="2453" h="2453" extrusionOk="0">
                    <a:moveTo>
                      <a:pt x="1187" y="0"/>
                    </a:moveTo>
                    <a:lnTo>
                      <a:pt x="950" y="976"/>
                    </a:lnTo>
                    <a:lnTo>
                      <a:pt x="0" y="1266"/>
                    </a:lnTo>
                    <a:lnTo>
                      <a:pt x="976" y="1477"/>
                    </a:lnTo>
                    <a:lnTo>
                      <a:pt x="1240" y="2453"/>
                    </a:lnTo>
                    <a:lnTo>
                      <a:pt x="1477" y="1477"/>
                    </a:lnTo>
                    <a:lnTo>
                      <a:pt x="2453" y="1213"/>
                    </a:lnTo>
                    <a:lnTo>
                      <a:pt x="1451" y="976"/>
                    </a:lnTo>
                    <a:lnTo>
                      <a:pt x="1187" y="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r" rtl="1"/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284" name="Google Shape;1569;p70">
                <a:extLst>
                  <a:ext uri="{FF2B5EF4-FFF2-40B4-BE49-F238E27FC236}">
                    <a16:creationId xmlns:a16="http://schemas.microsoft.com/office/drawing/2014/main" id="{3E25BA26-3E30-3FEC-4B66-E0213837D24E}"/>
                  </a:ext>
                </a:extLst>
              </p:cNvPr>
              <p:cNvSpPr/>
              <p:nvPr/>
            </p:nvSpPr>
            <p:spPr>
              <a:xfrm>
                <a:off x="669350" y="4178550"/>
                <a:ext cx="88375" cy="88375"/>
              </a:xfrm>
              <a:custGeom>
                <a:avLst/>
                <a:gdLst/>
                <a:ahLst/>
                <a:cxnLst/>
                <a:rect l="l" t="t" r="r" b="b"/>
                <a:pathLst>
                  <a:path w="3535" h="3535" extrusionOk="0">
                    <a:moveTo>
                      <a:pt x="1715" y="0"/>
                    </a:moveTo>
                    <a:lnTo>
                      <a:pt x="1398" y="1398"/>
                    </a:lnTo>
                    <a:lnTo>
                      <a:pt x="0" y="1794"/>
                    </a:lnTo>
                    <a:lnTo>
                      <a:pt x="1425" y="2137"/>
                    </a:lnTo>
                    <a:lnTo>
                      <a:pt x="1794" y="3535"/>
                    </a:lnTo>
                    <a:lnTo>
                      <a:pt x="2137" y="2110"/>
                    </a:lnTo>
                    <a:lnTo>
                      <a:pt x="3535" y="1715"/>
                    </a:lnTo>
                    <a:lnTo>
                      <a:pt x="2110" y="1372"/>
                    </a:lnTo>
                    <a:lnTo>
                      <a:pt x="1715" y="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r" rtl="1"/>
                <a:endParaRPr sz="3600">
                  <a:cs typeface="B Nazanin" panose="00000400000000000000" pitchFamily="2" charset="-78"/>
                </a:endParaRPr>
              </a:p>
            </p:txBody>
          </p:sp>
        </p:grpSp>
      </p:grpSp>
      <p:grpSp>
        <p:nvGrpSpPr>
          <p:cNvPr id="297" name="Google Shape;1715;p70">
            <a:extLst>
              <a:ext uri="{FF2B5EF4-FFF2-40B4-BE49-F238E27FC236}">
                <a16:creationId xmlns:a16="http://schemas.microsoft.com/office/drawing/2014/main" id="{B5B6968C-491B-F637-6490-2E0E661FD019}"/>
              </a:ext>
            </a:extLst>
          </p:cNvPr>
          <p:cNvGrpSpPr/>
          <p:nvPr/>
        </p:nvGrpSpPr>
        <p:grpSpPr>
          <a:xfrm>
            <a:off x="9275276" y="3327816"/>
            <a:ext cx="3160902" cy="2500209"/>
            <a:chOff x="4179965" y="2282758"/>
            <a:chExt cx="2683054" cy="2142670"/>
          </a:xfrm>
        </p:grpSpPr>
        <p:grpSp>
          <p:nvGrpSpPr>
            <p:cNvPr id="298" name="Google Shape;1716;p70">
              <a:extLst>
                <a:ext uri="{FF2B5EF4-FFF2-40B4-BE49-F238E27FC236}">
                  <a16:creationId xmlns:a16="http://schemas.microsoft.com/office/drawing/2014/main" id="{DB5CC485-0BF3-1814-9F20-7181589B5F08}"/>
                </a:ext>
              </a:extLst>
            </p:cNvPr>
            <p:cNvGrpSpPr/>
            <p:nvPr/>
          </p:nvGrpSpPr>
          <p:grpSpPr>
            <a:xfrm rot="1713553">
              <a:off x="4412309" y="2480134"/>
              <a:ext cx="1147451" cy="1264061"/>
              <a:chOff x="4703044" y="2370026"/>
              <a:chExt cx="1201661" cy="1323780"/>
            </a:xfrm>
          </p:grpSpPr>
          <p:sp>
            <p:nvSpPr>
              <p:cNvPr id="355" name="Google Shape;1717;p70">
                <a:extLst>
                  <a:ext uri="{FF2B5EF4-FFF2-40B4-BE49-F238E27FC236}">
                    <a16:creationId xmlns:a16="http://schemas.microsoft.com/office/drawing/2014/main" id="{AF43D1F2-2744-594F-19DF-836BAFE0B2CF}"/>
                  </a:ext>
                </a:extLst>
              </p:cNvPr>
              <p:cNvSpPr/>
              <p:nvPr/>
            </p:nvSpPr>
            <p:spPr>
              <a:xfrm>
                <a:off x="4703044" y="2370026"/>
                <a:ext cx="1201661" cy="1323780"/>
              </a:xfrm>
              <a:custGeom>
                <a:avLst/>
                <a:gdLst/>
                <a:ahLst/>
                <a:cxnLst/>
                <a:rect l="l" t="t" r="r" b="b"/>
                <a:pathLst>
                  <a:path w="36241" h="39924" extrusionOk="0">
                    <a:moveTo>
                      <a:pt x="2159" y="1"/>
                    </a:moveTo>
                    <a:lnTo>
                      <a:pt x="1935" y="38"/>
                    </a:lnTo>
                    <a:lnTo>
                      <a:pt x="1638" y="150"/>
                    </a:lnTo>
                    <a:lnTo>
                      <a:pt x="1340" y="261"/>
                    </a:lnTo>
                    <a:lnTo>
                      <a:pt x="1080" y="447"/>
                    </a:lnTo>
                    <a:lnTo>
                      <a:pt x="856" y="671"/>
                    </a:lnTo>
                    <a:lnTo>
                      <a:pt x="670" y="894"/>
                    </a:lnTo>
                    <a:lnTo>
                      <a:pt x="484" y="1117"/>
                    </a:lnTo>
                    <a:lnTo>
                      <a:pt x="335" y="1377"/>
                    </a:lnTo>
                    <a:lnTo>
                      <a:pt x="224" y="1675"/>
                    </a:lnTo>
                    <a:lnTo>
                      <a:pt x="149" y="1936"/>
                    </a:lnTo>
                    <a:lnTo>
                      <a:pt x="75" y="2270"/>
                    </a:lnTo>
                    <a:lnTo>
                      <a:pt x="38" y="2605"/>
                    </a:lnTo>
                    <a:lnTo>
                      <a:pt x="1" y="2940"/>
                    </a:lnTo>
                    <a:lnTo>
                      <a:pt x="1" y="3275"/>
                    </a:lnTo>
                    <a:lnTo>
                      <a:pt x="75" y="3982"/>
                    </a:lnTo>
                    <a:lnTo>
                      <a:pt x="187" y="4652"/>
                    </a:lnTo>
                    <a:lnTo>
                      <a:pt x="447" y="5731"/>
                    </a:lnTo>
                    <a:lnTo>
                      <a:pt x="782" y="6772"/>
                    </a:lnTo>
                    <a:lnTo>
                      <a:pt x="1154" y="7777"/>
                    </a:lnTo>
                    <a:lnTo>
                      <a:pt x="1600" y="8782"/>
                    </a:lnTo>
                    <a:lnTo>
                      <a:pt x="1749" y="9117"/>
                    </a:lnTo>
                    <a:lnTo>
                      <a:pt x="2270" y="10047"/>
                    </a:lnTo>
                    <a:lnTo>
                      <a:pt x="2865" y="10940"/>
                    </a:lnTo>
                    <a:lnTo>
                      <a:pt x="3461" y="11758"/>
                    </a:lnTo>
                    <a:lnTo>
                      <a:pt x="4168" y="12577"/>
                    </a:lnTo>
                    <a:lnTo>
                      <a:pt x="4875" y="13358"/>
                    </a:lnTo>
                    <a:lnTo>
                      <a:pt x="5656" y="14065"/>
                    </a:lnTo>
                    <a:lnTo>
                      <a:pt x="6512" y="14772"/>
                    </a:lnTo>
                    <a:lnTo>
                      <a:pt x="7405" y="15367"/>
                    </a:lnTo>
                    <a:lnTo>
                      <a:pt x="6549" y="15442"/>
                    </a:lnTo>
                    <a:lnTo>
                      <a:pt x="5693" y="15553"/>
                    </a:lnTo>
                    <a:lnTo>
                      <a:pt x="5284" y="15628"/>
                    </a:lnTo>
                    <a:lnTo>
                      <a:pt x="4875" y="15702"/>
                    </a:lnTo>
                    <a:lnTo>
                      <a:pt x="4465" y="15851"/>
                    </a:lnTo>
                    <a:lnTo>
                      <a:pt x="4093" y="16000"/>
                    </a:lnTo>
                    <a:lnTo>
                      <a:pt x="3721" y="16223"/>
                    </a:lnTo>
                    <a:lnTo>
                      <a:pt x="3386" y="16446"/>
                    </a:lnTo>
                    <a:lnTo>
                      <a:pt x="3051" y="16744"/>
                    </a:lnTo>
                    <a:lnTo>
                      <a:pt x="2791" y="17079"/>
                    </a:lnTo>
                    <a:lnTo>
                      <a:pt x="2531" y="17414"/>
                    </a:lnTo>
                    <a:lnTo>
                      <a:pt x="2382" y="17786"/>
                    </a:lnTo>
                    <a:lnTo>
                      <a:pt x="2270" y="18195"/>
                    </a:lnTo>
                    <a:lnTo>
                      <a:pt x="2233" y="18604"/>
                    </a:lnTo>
                    <a:lnTo>
                      <a:pt x="2270" y="19088"/>
                    </a:lnTo>
                    <a:lnTo>
                      <a:pt x="2419" y="19534"/>
                    </a:lnTo>
                    <a:lnTo>
                      <a:pt x="2605" y="19944"/>
                    </a:lnTo>
                    <a:lnTo>
                      <a:pt x="2828" y="20353"/>
                    </a:lnTo>
                    <a:lnTo>
                      <a:pt x="3275" y="21097"/>
                    </a:lnTo>
                    <a:lnTo>
                      <a:pt x="3758" y="21841"/>
                    </a:lnTo>
                    <a:lnTo>
                      <a:pt x="4279" y="22511"/>
                    </a:lnTo>
                    <a:lnTo>
                      <a:pt x="4837" y="23181"/>
                    </a:lnTo>
                    <a:lnTo>
                      <a:pt x="5433" y="23813"/>
                    </a:lnTo>
                    <a:lnTo>
                      <a:pt x="6065" y="24409"/>
                    </a:lnTo>
                    <a:lnTo>
                      <a:pt x="6698" y="25004"/>
                    </a:lnTo>
                    <a:lnTo>
                      <a:pt x="7368" y="25562"/>
                    </a:lnTo>
                    <a:lnTo>
                      <a:pt x="8074" y="26083"/>
                    </a:lnTo>
                    <a:lnTo>
                      <a:pt x="8781" y="26604"/>
                    </a:lnTo>
                    <a:lnTo>
                      <a:pt x="10270" y="27608"/>
                    </a:lnTo>
                    <a:lnTo>
                      <a:pt x="11758" y="28501"/>
                    </a:lnTo>
                    <a:lnTo>
                      <a:pt x="13283" y="29394"/>
                    </a:lnTo>
                    <a:lnTo>
                      <a:pt x="15255" y="30436"/>
                    </a:lnTo>
                    <a:lnTo>
                      <a:pt x="15665" y="30659"/>
                    </a:lnTo>
                    <a:lnTo>
                      <a:pt x="15702" y="30696"/>
                    </a:lnTo>
                    <a:lnTo>
                      <a:pt x="17227" y="31478"/>
                    </a:lnTo>
                    <a:lnTo>
                      <a:pt x="18790" y="32259"/>
                    </a:lnTo>
                    <a:lnTo>
                      <a:pt x="20390" y="33003"/>
                    </a:lnTo>
                    <a:lnTo>
                      <a:pt x="21990" y="33747"/>
                    </a:lnTo>
                    <a:lnTo>
                      <a:pt x="23590" y="34454"/>
                    </a:lnTo>
                    <a:lnTo>
                      <a:pt x="25190" y="35161"/>
                    </a:lnTo>
                    <a:lnTo>
                      <a:pt x="26790" y="35831"/>
                    </a:lnTo>
                    <a:lnTo>
                      <a:pt x="28427" y="36464"/>
                    </a:lnTo>
                    <a:lnTo>
                      <a:pt x="30101" y="37170"/>
                    </a:lnTo>
                    <a:lnTo>
                      <a:pt x="31515" y="37803"/>
                    </a:lnTo>
                    <a:lnTo>
                      <a:pt x="32780" y="38398"/>
                    </a:lnTo>
                    <a:lnTo>
                      <a:pt x="34082" y="39031"/>
                    </a:lnTo>
                    <a:lnTo>
                      <a:pt x="34789" y="39328"/>
                    </a:lnTo>
                    <a:lnTo>
                      <a:pt x="36240" y="39924"/>
                    </a:lnTo>
                    <a:lnTo>
                      <a:pt x="35459" y="38919"/>
                    </a:lnTo>
                    <a:lnTo>
                      <a:pt x="34715" y="37952"/>
                    </a:lnTo>
                    <a:lnTo>
                      <a:pt x="33338" y="36091"/>
                    </a:lnTo>
                    <a:lnTo>
                      <a:pt x="32110" y="34306"/>
                    </a:lnTo>
                    <a:lnTo>
                      <a:pt x="30957" y="32520"/>
                    </a:lnTo>
                    <a:lnTo>
                      <a:pt x="28687" y="28948"/>
                    </a:lnTo>
                    <a:lnTo>
                      <a:pt x="27497" y="27087"/>
                    </a:lnTo>
                    <a:lnTo>
                      <a:pt x="26194" y="25153"/>
                    </a:lnTo>
                    <a:lnTo>
                      <a:pt x="25934" y="24781"/>
                    </a:lnTo>
                    <a:lnTo>
                      <a:pt x="24966" y="23367"/>
                    </a:lnTo>
                    <a:lnTo>
                      <a:pt x="23069" y="20837"/>
                    </a:lnTo>
                    <a:lnTo>
                      <a:pt x="21171" y="18307"/>
                    </a:lnTo>
                    <a:lnTo>
                      <a:pt x="20911" y="17972"/>
                    </a:lnTo>
                    <a:lnTo>
                      <a:pt x="19571" y="16335"/>
                    </a:lnTo>
                    <a:lnTo>
                      <a:pt x="18269" y="14698"/>
                    </a:lnTo>
                    <a:lnTo>
                      <a:pt x="16893" y="13060"/>
                    </a:lnTo>
                    <a:lnTo>
                      <a:pt x="15553" y="11423"/>
                    </a:lnTo>
                    <a:lnTo>
                      <a:pt x="14139" y="9823"/>
                    </a:lnTo>
                    <a:lnTo>
                      <a:pt x="12763" y="8261"/>
                    </a:lnTo>
                    <a:lnTo>
                      <a:pt x="11311" y="6698"/>
                    </a:lnTo>
                    <a:lnTo>
                      <a:pt x="9898" y="5135"/>
                    </a:lnTo>
                    <a:lnTo>
                      <a:pt x="9674" y="4912"/>
                    </a:lnTo>
                    <a:lnTo>
                      <a:pt x="9600" y="4838"/>
                    </a:lnTo>
                    <a:lnTo>
                      <a:pt x="8298" y="3498"/>
                    </a:lnTo>
                    <a:lnTo>
                      <a:pt x="7628" y="2866"/>
                    </a:lnTo>
                    <a:lnTo>
                      <a:pt x="6921" y="2233"/>
                    </a:lnTo>
                    <a:lnTo>
                      <a:pt x="6214" y="1675"/>
                    </a:lnTo>
                    <a:lnTo>
                      <a:pt x="5433" y="1154"/>
                    </a:lnTo>
                    <a:lnTo>
                      <a:pt x="4651" y="708"/>
                    </a:lnTo>
                    <a:lnTo>
                      <a:pt x="3833" y="336"/>
                    </a:lnTo>
                    <a:lnTo>
                      <a:pt x="3349" y="150"/>
                    </a:lnTo>
                    <a:lnTo>
                      <a:pt x="2903" y="38"/>
                    </a:lnTo>
                    <a:lnTo>
                      <a:pt x="2419" y="1"/>
                    </a:lnTo>
                    <a:close/>
                  </a:path>
                </a:pathLst>
              </a:custGeom>
              <a:solidFill>
                <a:schemeClr val="accent1"/>
              </a:solidFill>
              <a:ln w="76200" cap="flat" cmpd="sng">
                <a:solidFill>
                  <a:schemeClr val="dk2"/>
                </a:solidFill>
                <a:prstDash val="solid"/>
                <a:miter lim="8000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r" rtl="1"/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356" name="Google Shape;1718;p70">
                <a:extLst>
                  <a:ext uri="{FF2B5EF4-FFF2-40B4-BE49-F238E27FC236}">
                    <a16:creationId xmlns:a16="http://schemas.microsoft.com/office/drawing/2014/main" id="{B18527A9-3601-8228-2D53-FEB08A114ABA}"/>
                  </a:ext>
                </a:extLst>
              </p:cNvPr>
              <p:cNvSpPr/>
              <p:nvPr/>
            </p:nvSpPr>
            <p:spPr>
              <a:xfrm>
                <a:off x="4867625" y="2549625"/>
                <a:ext cx="853000" cy="966475"/>
              </a:xfrm>
              <a:custGeom>
                <a:avLst/>
                <a:gdLst/>
                <a:ahLst/>
                <a:cxnLst/>
                <a:rect l="l" t="t" r="r" b="b"/>
                <a:pathLst>
                  <a:path w="34120" h="38659" extrusionOk="0">
                    <a:moveTo>
                      <a:pt x="186" y="1"/>
                    </a:moveTo>
                    <a:lnTo>
                      <a:pt x="0" y="224"/>
                    </a:lnTo>
                    <a:lnTo>
                      <a:pt x="2270" y="2568"/>
                    </a:lnTo>
                    <a:lnTo>
                      <a:pt x="4539" y="4986"/>
                    </a:lnTo>
                    <a:lnTo>
                      <a:pt x="6735" y="7442"/>
                    </a:lnTo>
                    <a:lnTo>
                      <a:pt x="8893" y="9935"/>
                    </a:lnTo>
                    <a:lnTo>
                      <a:pt x="8930" y="9935"/>
                    </a:lnTo>
                    <a:lnTo>
                      <a:pt x="9265" y="10344"/>
                    </a:lnTo>
                    <a:lnTo>
                      <a:pt x="11274" y="12688"/>
                    </a:lnTo>
                    <a:lnTo>
                      <a:pt x="13246" y="15032"/>
                    </a:lnTo>
                    <a:lnTo>
                      <a:pt x="17115" y="19720"/>
                    </a:lnTo>
                    <a:lnTo>
                      <a:pt x="17525" y="20204"/>
                    </a:lnTo>
                    <a:lnTo>
                      <a:pt x="17785" y="20539"/>
                    </a:lnTo>
                    <a:lnTo>
                      <a:pt x="21320" y="24780"/>
                    </a:lnTo>
                    <a:lnTo>
                      <a:pt x="24929" y="29022"/>
                    </a:lnTo>
                    <a:lnTo>
                      <a:pt x="25189" y="29282"/>
                    </a:lnTo>
                    <a:lnTo>
                      <a:pt x="27199" y="31589"/>
                    </a:lnTo>
                    <a:lnTo>
                      <a:pt x="29245" y="33896"/>
                    </a:lnTo>
                    <a:lnTo>
                      <a:pt x="31291" y="36128"/>
                    </a:lnTo>
                    <a:lnTo>
                      <a:pt x="33412" y="38361"/>
                    </a:lnTo>
                    <a:lnTo>
                      <a:pt x="34119" y="38658"/>
                    </a:lnTo>
                    <a:lnTo>
                      <a:pt x="31887" y="36352"/>
                    </a:lnTo>
                    <a:lnTo>
                      <a:pt x="29691" y="33970"/>
                    </a:lnTo>
                    <a:lnTo>
                      <a:pt x="27533" y="31589"/>
                    </a:lnTo>
                    <a:lnTo>
                      <a:pt x="25413" y="29134"/>
                    </a:lnTo>
                    <a:lnTo>
                      <a:pt x="25152" y="28836"/>
                    </a:lnTo>
                    <a:lnTo>
                      <a:pt x="22548" y="25785"/>
                    </a:lnTo>
                    <a:lnTo>
                      <a:pt x="20018" y="22734"/>
                    </a:lnTo>
                    <a:lnTo>
                      <a:pt x="19757" y="22436"/>
                    </a:lnTo>
                    <a:lnTo>
                      <a:pt x="17339" y="19534"/>
                    </a:lnTo>
                    <a:lnTo>
                      <a:pt x="13469" y="14883"/>
                    </a:lnTo>
                    <a:lnTo>
                      <a:pt x="11534" y="12539"/>
                    </a:lnTo>
                    <a:lnTo>
                      <a:pt x="9525" y="10232"/>
                    </a:lnTo>
                    <a:lnTo>
                      <a:pt x="9228" y="9860"/>
                    </a:lnTo>
                    <a:lnTo>
                      <a:pt x="6995" y="7330"/>
                    </a:lnTo>
                    <a:lnTo>
                      <a:pt x="4763" y="4837"/>
                    </a:lnTo>
                    <a:lnTo>
                      <a:pt x="2493" y="2382"/>
                    </a:lnTo>
                    <a:lnTo>
                      <a:pt x="186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r" rtl="1"/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357" name="Google Shape;1719;p70">
                <a:extLst>
                  <a:ext uri="{FF2B5EF4-FFF2-40B4-BE49-F238E27FC236}">
                    <a16:creationId xmlns:a16="http://schemas.microsoft.com/office/drawing/2014/main" id="{F6329179-E88E-96E8-E1CF-918221645E7C}"/>
                  </a:ext>
                </a:extLst>
              </p:cNvPr>
              <p:cNvSpPr/>
              <p:nvPr/>
            </p:nvSpPr>
            <p:spPr>
              <a:xfrm>
                <a:off x="4890875" y="2653800"/>
                <a:ext cx="215825" cy="156300"/>
              </a:xfrm>
              <a:custGeom>
                <a:avLst/>
                <a:gdLst/>
                <a:ahLst/>
                <a:cxnLst/>
                <a:rect l="l" t="t" r="r" b="b"/>
                <a:pathLst>
                  <a:path w="8633" h="6252" extrusionOk="0">
                    <a:moveTo>
                      <a:pt x="8000" y="1"/>
                    </a:moveTo>
                    <a:lnTo>
                      <a:pt x="8000" y="1415"/>
                    </a:lnTo>
                    <a:lnTo>
                      <a:pt x="8074" y="2828"/>
                    </a:lnTo>
                    <a:lnTo>
                      <a:pt x="8149" y="4242"/>
                    </a:lnTo>
                    <a:lnTo>
                      <a:pt x="8298" y="5693"/>
                    </a:lnTo>
                    <a:lnTo>
                      <a:pt x="8298" y="5879"/>
                    </a:lnTo>
                    <a:lnTo>
                      <a:pt x="8000" y="5768"/>
                    </a:lnTo>
                    <a:lnTo>
                      <a:pt x="6028" y="5247"/>
                    </a:lnTo>
                    <a:lnTo>
                      <a:pt x="4019" y="4763"/>
                    </a:lnTo>
                    <a:lnTo>
                      <a:pt x="2010" y="4317"/>
                    </a:lnTo>
                    <a:lnTo>
                      <a:pt x="0" y="3945"/>
                    </a:lnTo>
                    <a:lnTo>
                      <a:pt x="149" y="4280"/>
                    </a:lnTo>
                    <a:lnTo>
                      <a:pt x="2233" y="4652"/>
                    </a:lnTo>
                    <a:lnTo>
                      <a:pt x="4279" y="5135"/>
                    </a:lnTo>
                    <a:lnTo>
                      <a:pt x="6326" y="5619"/>
                    </a:lnTo>
                    <a:lnTo>
                      <a:pt x="8335" y="6177"/>
                    </a:lnTo>
                    <a:lnTo>
                      <a:pt x="8409" y="6214"/>
                    </a:lnTo>
                    <a:lnTo>
                      <a:pt x="8632" y="6251"/>
                    </a:lnTo>
                    <a:lnTo>
                      <a:pt x="8595" y="6065"/>
                    </a:lnTo>
                    <a:lnTo>
                      <a:pt x="8446" y="4614"/>
                    </a:lnTo>
                    <a:lnTo>
                      <a:pt x="8372" y="3163"/>
                    </a:lnTo>
                    <a:lnTo>
                      <a:pt x="8298" y="1712"/>
                    </a:lnTo>
                    <a:lnTo>
                      <a:pt x="8298" y="298"/>
                    </a:lnTo>
                    <a:lnTo>
                      <a:pt x="8074" y="75"/>
                    </a:lnTo>
                    <a:lnTo>
                      <a:pt x="8000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r" rtl="1"/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358" name="Google Shape;1720;p70">
                <a:extLst>
                  <a:ext uri="{FF2B5EF4-FFF2-40B4-BE49-F238E27FC236}">
                    <a16:creationId xmlns:a16="http://schemas.microsoft.com/office/drawing/2014/main" id="{3C991DC2-87BC-C374-1FEF-8BC2D2DB25ED}"/>
                  </a:ext>
                </a:extLst>
              </p:cNvPr>
              <p:cNvSpPr/>
              <p:nvPr/>
            </p:nvSpPr>
            <p:spPr>
              <a:xfrm>
                <a:off x="4931800" y="3039825"/>
                <a:ext cx="384200" cy="23275"/>
              </a:xfrm>
              <a:custGeom>
                <a:avLst/>
                <a:gdLst/>
                <a:ahLst/>
                <a:cxnLst/>
                <a:rect l="l" t="t" r="r" b="b"/>
                <a:pathLst>
                  <a:path w="15368" h="931" extrusionOk="0">
                    <a:moveTo>
                      <a:pt x="5358" y="1"/>
                    </a:moveTo>
                    <a:lnTo>
                      <a:pt x="3498" y="75"/>
                    </a:lnTo>
                    <a:lnTo>
                      <a:pt x="1712" y="187"/>
                    </a:lnTo>
                    <a:lnTo>
                      <a:pt x="1" y="335"/>
                    </a:lnTo>
                    <a:lnTo>
                      <a:pt x="38" y="633"/>
                    </a:lnTo>
                    <a:lnTo>
                      <a:pt x="1749" y="484"/>
                    </a:lnTo>
                    <a:lnTo>
                      <a:pt x="3535" y="373"/>
                    </a:lnTo>
                    <a:lnTo>
                      <a:pt x="5358" y="298"/>
                    </a:lnTo>
                    <a:lnTo>
                      <a:pt x="7256" y="298"/>
                    </a:lnTo>
                    <a:lnTo>
                      <a:pt x="9228" y="373"/>
                    </a:lnTo>
                    <a:lnTo>
                      <a:pt x="11200" y="521"/>
                    </a:lnTo>
                    <a:lnTo>
                      <a:pt x="13246" y="708"/>
                    </a:lnTo>
                    <a:lnTo>
                      <a:pt x="15330" y="931"/>
                    </a:lnTo>
                    <a:lnTo>
                      <a:pt x="15367" y="633"/>
                    </a:lnTo>
                    <a:lnTo>
                      <a:pt x="13283" y="410"/>
                    </a:lnTo>
                    <a:lnTo>
                      <a:pt x="11237" y="224"/>
                    </a:lnTo>
                    <a:lnTo>
                      <a:pt x="9228" y="75"/>
                    </a:lnTo>
                    <a:lnTo>
                      <a:pt x="7256" y="38"/>
                    </a:lnTo>
                    <a:lnTo>
                      <a:pt x="5358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r" rtl="1"/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359" name="Google Shape;1721;p70">
                <a:extLst>
                  <a:ext uri="{FF2B5EF4-FFF2-40B4-BE49-F238E27FC236}">
                    <a16:creationId xmlns:a16="http://schemas.microsoft.com/office/drawing/2014/main" id="{6DFF7FAE-D6E2-B536-8C85-F1A0DC5E4707}"/>
                  </a:ext>
                </a:extLst>
              </p:cNvPr>
              <p:cNvSpPr/>
              <p:nvPr/>
            </p:nvSpPr>
            <p:spPr>
              <a:xfrm>
                <a:off x="5360600" y="2982150"/>
                <a:ext cx="19575" cy="136775"/>
              </a:xfrm>
              <a:custGeom>
                <a:avLst/>
                <a:gdLst/>
                <a:ahLst/>
                <a:cxnLst/>
                <a:rect l="l" t="t" r="r" b="b"/>
                <a:pathLst>
                  <a:path w="783" h="5471" extrusionOk="0">
                    <a:moveTo>
                      <a:pt x="522" y="1"/>
                    </a:moveTo>
                    <a:lnTo>
                      <a:pt x="38" y="5135"/>
                    </a:lnTo>
                    <a:lnTo>
                      <a:pt x="1" y="5433"/>
                    </a:lnTo>
                    <a:lnTo>
                      <a:pt x="299" y="5470"/>
                    </a:lnTo>
                    <a:lnTo>
                      <a:pt x="299" y="5433"/>
                    </a:lnTo>
                    <a:lnTo>
                      <a:pt x="782" y="336"/>
                    </a:lnTo>
                    <a:lnTo>
                      <a:pt x="522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r" rtl="1"/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360" name="Google Shape;1722;p70">
                <a:extLst>
                  <a:ext uri="{FF2B5EF4-FFF2-40B4-BE49-F238E27FC236}">
                    <a16:creationId xmlns:a16="http://schemas.microsoft.com/office/drawing/2014/main" id="{14E7C3BD-5B64-1C5F-5BFA-3642D738C6CD}"/>
                  </a:ext>
                </a:extLst>
              </p:cNvPr>
              <p:cNvSpPr/>
              <p:nvPr/>
            </p:nvSpPr>
            <p:spPr>
              <a:xfrm>
                <a:off x="5232250" y="3152375"/>
                <a:ext cx="273500" cy="147925"/>
              </a:xfrm>
              <a:custGeom>
                <a:avLst/>
                <a:gdLst/>
                <a:ahLst/>
                <a:cxnLst/>
                <a:rect l="l" t="t" r="r" b="b"/>
                <a:pathLst>
                  <a:path w="10940" h="5917" extrusionOk="0">
                    <a:moveTo>
                      <a:pt x="10679" y="1"/>
                    </a:moveTo>
                    <a:lnTo>
                      <a:pt x="10567" y="1266"/>
                    </a:lnTo>
                    <a:lnTo>
                      <a:pt x="10493" y="2531"/>
                    </a:lnTo>
                    <a:lnTo>
                      <a:pt x="10493" y="3200"/>
                    </a:lnTo>
                    <a:lnTo>
                      <a:pt x="10530" y="3796"/>
                    </a:lnTo>
                    <a:lnTo>
                      <a:pt x="10567" y="4242"/>
                    </a:lnTo>
                    <a:lnTo>
                      <a:pt x="10567" y="4726"/>
                    </a:lnTo>
                    <a:lnTo>
                      <a:pt x="10567" y="4912"/>
                    </a:lnTo>
                    <a:lnTo>
                      <a:pt x="9042" y="4912"/>
                    </a:lnTo>
                    <a:lnTo>
                      <a:pt x="7739" y="4949"/>
                    </a:lnTo>
                    <a:lnTo>
                      <a:pt x="6437" y="4986"/>
                    </a:lnTo>
                    <a:lnTo>
                      <a:pt x="5135" y="5098"/>
                    </a:lnTo>
                    <a:lnTo>
                      <a:pt x="3870" y="5210"/>
                    </a:lnTo>
                    <a:lnTo>
                      <a:pt x="2568" y="5321"/>
                    </a:lnTo>
                    <a:lnTo>
                      <a:pt x="1265" y="5470"/>
                    </a:lnTo>
                    <a:lnTo>
                      <a:pt x="0" y="5656"/>
                    </a:lnTo>
                    <a:lnTo>
                      <a:pt x="410" y="5879"/>
                    </a:lnTo>
                    <a:lnTo>
                      <a:pt x="447" y="5916"/>
                    </a:lnTo>
                    <a:lnTo>
                      <a:pt x="1675" y="5730"/>
                    </a:lnTo>
                    <a:lnTo>
                      <a:pt x="2940" y="5582"/>
                    </a:lnTo>
                    <a:lnTo>
                      <a:pt x="4242" y="5433"/>
                    </a:lnTo>
                    <a:lnTo>
                      <a:pt x="5507" y="5358"/>
                    </a:lnTo>
                    <a:lnTo>
                      <a:pt x="6772" y="5284"/>
                    </a:lnTo>
                    <a:lnTo>
                      <a:pt x="8037" y="5210"/>
                    </a:lnTo>
                    <a:lnTo>
                      <a:pt x="9302" y="5210"/>
                    </a:lnTo>
                    <a:lnTo>
                      <a:pt x="10604" y="5172"/>
                    </a:lnTo>
                    <a:lnTo>
                      <a:pt x="10716" y="5172"/>
                    </a:lnTo>
                    <a:lnTo>
                      <a:pt x="10828" y="5210"/>
                    </a:lnTo>
                    <a:lnTo>
                      <a:pt x="10828" y="5061"/>
                    </a:lnTo>
                    <a:lnTo>
                      <a:pt x="10828" y="5024"/>
                    </a:lnTo>
                    <a:lnTo>
                      <a:pt x="10828" y="4428"/>
                    </a:lnTo>
                    <a:lnTo>
                      <a:pt x="10828" y="3796"/>
                    </a:lnTo>
                    <a:lnTo>
                      <a:pt x="10753" y="3163"/>
                    </a:lnTo>
                    <a:lnTo>
                      <a:pt x="10790" y="2568"/>
                    </a:lnTo>
                    <a:lnTo>
                      <a:pt x="10828" y="1489"/>
                    </a:lnTo>
                    <a:lnTo>
                      <a:pt x="10939" y="373"/>
                    </a:lnTo>
                    <a:lnTo>
                      <a:pt x="10679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r" rtl="1"/>
                <a:endParaRPr sz="3600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299" name="Google Shape;1723;p70">
              <a:extLst>
                <a:ext uri="{FF2B5EF4-FFF2-40B4-BE49-F238E27FC236}">
                  <a16:creationId xmlns:a16="http://schemas.microsoft.com/office/drawing/2014/main" id="{41B7DC53-CBD0-951C-C03E-9D111DA9F510}"/>
                </a:ext>
              </a:extLst>
            </p:cNvPr>
            <p:cNvGrpSpPr/>
            <p:nvPr/>
          </p:nvGrpSpPr>
          <p:grpSpPr>
            <a:xfrm rot="813473">
              <a:off x="4850511" y="2688876"/>
              <a:ext cx="1857856" cy="1540246"/>
              <a:chOff x="3987350" y="3947750"/>
              <a:chExt cx="1411775" cy="1170425"/>
            </a:xfrm>
          </p:grpSpPr>
          <p:sp>
            <p:nvSpPr>
              <p:cNvPr id="300" name="Google Shape;1724;p70">
                <a:extLst>
                  <a:ext uri="{FF2B5EF4-FFF2-40B4-BE49-F238E27FC236}">
                    <a16:creationId xmlns:a16="http://schemas.microsoft.com/office/drawing/2014/main" id="{5F7B0D17-F655-2586-C4C2-AA8D4DCEA31B}"/>
                  </a:ext>
                </a:extLst>
              </p:cNvPr>
              <p:cNvSpPr/>
              <p:nvPr/>
            </p:nvSpPr>
            <p:spPr>
              <a:xfrm>
                <a:off x="3987350" y="3947750"/>
                <a:ext cx="1411775" cy="1170425"/>
              </a:xfrm>
              <a:custGeom>
                <a:avLst/>
                <a:gdLst/>
                <a:ahLst/>
                <a:cxnLst/>
                <a:rect l="l" t="t" r="r" b="b"/>
                <a:pathLst>
                  <a:path w="56471" h="46817" extrusionOk="0">
                    <a:moveTo>
                      <a:pt x="36715" y="1"/>
                    </a:moveTo>
                    <a:lnTo>
                      <a:pt x="36531" y="27"/>
                    </a:lnTo>
                    <a:lnTo>
                      <a:pt x="36320" y="54"/>
                    </a:lnTo>
                    <a:lnTo>
                      <a:pt x="36135" y="133"/>
                    </a:lnTo>
                    <a:lnTo>
                      <a:pt x="35977" y="212"/>
                    </a:lnTo>
                    <a:lnTo>
                      <a:pt x="35739" y="397"/>
                    </a:lnTo>
                    <a:lnTo>
                      <a:pt x="35555" y="608"/>
                    </a:lnTo>
                    <a:lnTo>
                      <a:pt x="35423" y="871"/>
                    </a:lnTo>
                    <a:lnTo>
                      <a:pt x="35317" y="1161"/>
                    </a:lnTo>
                    <a:lnTo>
                      <a:pt x="35106" y="2296"/>
                    </a:lnTo>
                    <a:lnTo>
                      <a:pt x="34553" y="2058"/>
                    </a:lnTo>
                    <a:lnTo>
                      <a:pt x="33972" y="1821"/>
                    </a:lnTo>
                    <a:lnTo>
                      <a:pt x="33392" y="1610"/>
                    </a:lnTo>
                    <a:lnTo>
                      <a:pt x="32812" y="1399"/>
                    </a:lnTo>
                    <a:lnTo>
                      <a:pt x="32232" y="1214"/>
                    </a:lnTo>
                    <a:lnTo>
                      <a:pt x="31651" y="1056"/>
                    </a:lnTo>
                    <a:lnTo>
                      <a:pt x="31045" y="898"/>
                    </a:lnTo>
                    <a:lnTo>
                      <a:pt x="30464" y="766"/>
                    </a:lnTo>
                    <a:lnTo>
                      <a:pt x="29858" y="660"/>
                    </a:lnTo>
                    <a:lnTo>
                      <a:pt x="29251" y="555"/>
                    </a:lnTo>
                    <a:lnTo>
                      <a:pt x="28645" y="449"/>
                    </a:lnTo>
                    <a:lnTo>
                      <a:pt x="28038" y="397"/>
                    </a:lnTo>
                    <a:lnTo>
                      <a:pt x="27431" y="317"/>
                    </a:lnTo>
                    <a:lnTo>
                      <a:pt x="26798" y="291"/>
                    </a:lnTo>
                    <a:lnTo>
                      <a:pt x="26192" y="265"/>
                    </a:lnTo>
                    <a:lnTo>
                      <a:pt x="24952" y="265"/>
                    </a:lnTo>
                    <a:lnTo>
                      <a:pt x="24345" y="291"/>
                    </a:lnTo>
                    <a:lnTo>
                      <a:pt x="23712" y="317"/>
                    </a:lnTo>
                    <a:lnTo>
                      <a:pt x="23106" y="397"/>
                    </a:lnTo>
                    <a:lnTo>
                      <a:pt x="22499" y="449"/>
                    </a:lnTo>
                    <a:lnTo>
                      <a:pt x="21892" y="555"/>
                    </a:lnTo>
                    <a:lnTo>
                      <a:pt x="21286" y="660"/>
                    </a:lnTo>
                    <a:lnTo>
                      <a:pt x="20679" y="766"/>
                    </a:lnTo>
                    <a:lnTo>
                      <a:pt x="20099" y="898"/>
                    </a:lnTo>
                    <a:lnTo>
                      <a:pt x="19519" y="1056"/>
                    </a:lnTo>
                    <a:lnTo>
                      <a:pt x="18912" y="1214"/>
                    </a:lnTo>
                    <a:lnTo>
                      <a:pt x="18332" y="1399"/>
                    </a:lnTo>
                    <a:lnTo>
                      <a:pt x="17778" y="1610"/>
                    </a:lnTo>
                    <a:lnTo>
                      <a:pt x="17198" y="1821"/>
                    </a:lnTo>
                    <a:lnTo>
                      <a:pt x="16090" y="2269"/>
                    </a:lnTo>
                    <a:lnTo>
                      <a:pt x="14982" y="2797"/>
                    </a:lnTo>
                    <a:lnTo>
                      <a:pt x="14455" y="3087"/>
                    </a:lnTo>
                    <a:lnTo>
                      <a:pt x="13927" y="3377"/>
                    </a:lnTo>
                    <a:lnTo>
                      <a:pt x="13400" y="3693"/>
                    </a:lnTo>
                    <a:lnTo>
                      <a:pt x="12898" y="4010"/>
                    </a:lnTo>
                    <a:lnTo>
                      <a:pt x="12371" y="4353"/>
                    </a:lnTo>
                    <a:lnTo>
                      <a:pt x="11896" y="4696"/>
                    </a:lnTo>
                    <a:lnTo>
                      <a:pt x="11395" y="5065"/>
                    </a:lnTo>
                    <a:lnTo>
                      <a:pt x="10920" y="5461"/>
                    </a:lnTo>
                    <a:lnTo>
                      <a:pt x="10446" y="5830"/>
                    </a:lnTo>
                    <a:lnTo>
                      <a:pt x="9997" y="6252"/>
                    </a:lnTo>
                    <a:lnTo>
                      <a:pt x="9522" y="6674"/>
                    </a:lnTo>
                    <a:lnTo>
                      <a:pt x="9100" y="7096"/>
                    </a:lnTo>
                    <a:lnTo>
                      <a:pt x="8652" y="7544"/>
                    </a:lnTo>
                    <a:lnTo>
                      <a:pt x="8256" y="7993"/>
                    </a:lnTo>
                    <a:lnTo>
                      <a:pt x="7808" y="8045"/>
                    </a:lnTo>
                    <a:lnTo>
                      <a:pt x="7386" y="8098"/>
                    </a:lnTo>
                    <a:lnTo>
                      <a:pt x="6964" y="8177"/>
                    </a:lnTo>
                    <a:lnTo>
                      <a:pt x="6568" y="8283"/>
                    </a:lnTo>
                    <a:lnTo>
                      <a:pt x="6173" y="8415"/>
                    </a:lnTo>
                    <a:lnTo>
                      <a:pt x="5777" y="8547"/>
                    </a:lnTo>
                    <a:lnTo>
                      <a:pt x="5382" y="8705"/>
                    </a:lnTo>
                    <a:lnTo>
                      <a:pt x="5012" y="8889"/>
                    </a:lnTo>
                    <a:lnTo>
                      <a:pt x="4643" y="9074"/>
                    </a:lnTo>
                    <a:lnTo>
                      <a:pt x="4300" y="9285"/>
                    </a:lnTo>
                    <a:lnTo>
                      <a:pt x="3931" y="9496"/>
                    </a:lnTo>
                    <a:lnTo>
                      <a:pt x="3614" y="9733"/>
                    </a:lnTo>
                    <a:lnTo>
                      <a:pt x="3298" y="9997"/>
                    </a:lnTo>
                    <a:lnTo>
                      <a:pt x="2981" y="10261"/>
                    </a:lnTo>
                    <a:lnTo>
                      <a:pt x="2665" y="10551"/>
                    </a:lnTo>
                    <a:lnTo>
                      <a:pt x="2401" y="10841"/>
                    </a:lnTo>
                    <a:lnTo>
                      <a:pt x="2111" y="11131"/>
                    </a:lnTo>
                    <a:lnTo>
                      <a:pt x="1847" y="11448"/>
                    </a:lnTo>
                    <a:lnTo>
                      <a:pt x="1610" y="11791"/>
                    </a:lnTo>
                    <a:lnTo>
                      <a:pt x="1399" y="12134"/>
                    </a:lnTo>
                    <a:lnTo>
                      <a:pt x="1161" y="12476"/>
                    </a:lnTo>
                    <a:lnTo>
                      <a:pt x="977" y="12846"/>
                    </a:lnTo>
                    <a:lnTo>
                      <a:pt x="792" y="13215"/>
                    </a:lnTo>
                    <a:lnTo>
                      <a:pt x="634" y="13611"/>
                    </a:lnTo>
                    <a:lnTo>
                      <a:pt x="476" y="13980"/>
                    </a:lnTo>
                    <a:lnTo>
                      <a:pt x="370" y="14402"/>
                    </a:lnTo>
                    <a:lnTo>
                      <a:pt x="238" y="14797"/>
                    </a:lnTo>
                    <a:lnTo>
                      <a:pt x="159" y="15219"/>
                    </a:lnTo>
                    <a:lnTo>
                      <a:pt x="80" y="15641"/>
                    </a:lnTo>
                    <a:lnTo>
                      <a:pt x="27" y="16063"/>
                    </a:lnTo>
                    <a:lnTo>
                      <a:pt x="1" y="16485"/>
                    </a:lnTo>
                    <a:lnTo>
                      <a:pt x="1" y="16934"/>
                    </a:lnTo>
                    <a:lnTo>
                      <a:pt x="1" y="17356"/>
                    </a:lnTo>
                    <a:lnTo>
                      <a:pt x="27" y="17751"/>
                    </a:lnTo>
                    <a:lnTo>
                      <a:pt x="80" y="18173"/>
                    </a:lnTo>
                    <a:lnTo>
                      <a:pt x="133" y="18569"/>
                    </a:lnTo>
                    <a:lnTo>
                      <a:pt x="238" y="18991"/>
                    </a:lnTo>
                    <a:lnTo>
                      <a:pt x="317" y="19387"/>
                    </a:lnTo>
                    <a:lnTo>
                      <a:pt x="449" y="19756"/>
                    </a:lnTo>
                    <a:lnTo>
                      <a:pt x="581" y="20152"/>
                    </a:lnTo>
                    <a:lnTo>
                      <a:pt x="739" y="20521"/>
                    </a:lnTo>
                    <a:lnTo>
                      <a:pt x="924" y="20890"/>
                    </a:lnTo>
                    <a:lnTo>
                      <a:pt x="1109" y="21259"/>
                    </a:lnTo>
                    <a:lnTo>
                      <a:pt x="1320" y="21602"/>
                    </a:lnTo>
                    <a:lnTo>
                      <a:pt x="1531" y="21945"/>
                    </a:lnTo>
                    <a:lnTo>
                      <a:pt x="1768" y="22288"/>
                    </a:lnTo>
                    <a:lnTo>
                      <a:pt x="2032" y="22605"/>
                    </a:lnTo>
                    <a:lnTo>
                      <a:pt x="2296" y="22921"/>
                    </a:lnTo>
                    <a:lnTo>
                      <a:pt x="2296" y="23528"/>
                    </a:lnTo>
                    <a:lnTo>
                      <a:pt x="2296" y="24372"/>
                    </a:lnTo>
                    <a:lnTo>
                      <a:pt x="2348" y="25189"/>
                    </a:lnTo>
                    <a:lnTo>
                      <a:pt x="2427" y="26007"/>
                    </a:lnTo>
                    <a:lnTo>
                      <a:pt x="2533" y="26825"/>
                    </a:lnTo>
                    <a:lnTo>
                      <a:pt x="2665" y="27642"/>
                    </a:lnTo>
                    <a:lnTo>
                      <a:pt x="2823" y="28433"/>
                    </a:lnTo>
                    <a:lnTo>
                      <a:pt x="3008" y="29251"/>
                    </a:lnTo>
                    <a:lnTo>
                      <a:pt x="3219" y="30016"/>
                    </a:lnTo>
                    <a:lnTo>
                      <a:pt x="3456" y="30807"/>
                    </a:lnTo>
                    <a:lnTo>
                      <a:pt x="3720" y="31572"/>
                    </a:lnTo>
                    <a:lnTo>
                      <a:pt x="4010" y="32337"/>
                    </a:lnTo>
                    <a:lnTo>
                      <a:pt x="4327" y="33102"/>
                    </a:lnTo>
                    <a:lnTo>
                      <a:pt x="4696" y="33840"/>
                    </a:lnTo>
                    <a:lnTo>
                      <a:pt x="5065" y="34552"/>
                    </a:lnTo>
                    <a:lnTo>
                      <a:pt x="5461" y="35291"/>
                    </a:lnTo>
                    <a:lnTo>
                      <a:pt x="5909" y="35977"/>
                    </a:lnTo>
                    <a:lnTo>
                      <a:pt x="6305" y="36610"/>
                    </a:lnTo>
                    <a:lnTo>
                      <a:pt x="6727" y="37216"/>
                    </a:lnTo>
                    <a:lnTo>
                      <a:pt x="7175" y="37797"/>
                    </a:lnTo>
                    <a:lnTo>
                      <a:pt x="7623" y="38377"/>
                    </a:lnTo>
                    <a:lnTo>
                      <a:pt x="8098" y="38931"/>
                    </a:lnTo>
                    <a:lnTo>
                      <a:pt x="8599" y="39485"/>
                    </a:lnTo>
                    <a:lnTo>
                      <a:pt x="9127" y="40012"/>
                    </a:lnTo>
                    <a:lnTo>
                      <a:pt x="9654" y="40513"/>
                    </a:lnTo>
                    <a:lnTo>
                      <a:pt x="10103" y="40935"/>
                    </a:lnTo>
                    <a:lnTo>
                      <a:pt x="10551" y="41331"/>
                    </a:lnTo>
                    <a:lnTo>
                      <a:pt x="11501" y="42096"/>
                    </a:lnTo>
                    <a:lnTo>
                      <a:pt x="12476" y="42808"/>
                    </a:lnTo>
                    <a:lnTo>
                      <a:pt x="13004" y="43124"/>
                    </a:lnTo>
                    <a:lnTo>
                      <a:pt x="13505" y="43467"/>
                    </a:lnTo>
                    <a:lnTo>
                      <a:pt x="14296" y="43916"/>
                    </a:lnTo>
                    <a:lnTo>
                      <a:pt x="15088" y="44338"/>
                    </a:lnTo>
                    <a:lnTo>
                      <a:pt x="15193" y="44470"/>
                    </a:lnTo>
                    <a:lnTo>
                      <a:pt x="15299" y="44575"/>
                    </a:lnTo>
                    <a:lnTo>
                      <a:pt x="15404" y="44681"/>
                    </a:lnTo>
                    <a:lnTo>
                      <a:pt x="15536" y="44760"/>
                    </a:lnTo>
                    <a:lnTo>
                      <a:pt x="15694" y="44839"/>
                    </a:lnTo>
                    <a:lnTo>
                      <a:pt x="15879" y="44918"/>
                    </a:lnTo>
                    <a:lnTo>
                      <a:pt x="16090" y="44971"/>
                    </a:lnTo>
                    <a:lnTo>
                      <a:pt x="16459" y="44971"/>
                    </a:lnTo>
                    <a:lnTo>
                      <a:pt x="17013" y="45208"/>
                    </a:lnTo>
                    <a:lnTo>
                      <a:pt x="17593" y="45419"/>
                    </a:lnTo>
                    <a:lnTo>
                      <a:pt x="18174" y="45630"/>
                    </a:lnTo>
                    <a:lnTo>
                      <a:pt x="18754" y="45815"/>
                    </a:lnTo>
                    <a:lnTo>
                      <a:pt x="19598" y="46052"/>
                    </a:lnTo>
                    <a:lnTo>
                      <a:pt x="20415" y="46237"/>
                    </a:lnTo>
                    <a:lnTo>
                      <a:pt x="21259" y="46421"/>
                    </a:lnTo>
                    <a:lnTo>
                      <a:pt x="22130" y="46580"/>
                    </a:lnTo>
                    <a:lnTo>
                      <a:pt x="22974" y="46685"/>
                    </a:lnTo>
                    <a:lnTo>
                      <a:pt x="23844" y="46764"/>
                    </a:lnTo>
                    <a:lnTo>
                      <a:pt x="24715" y="46817"/>
                    </a:lnTo>
                    <a:lnTo>
                      <a:pt x="26192" y="46817"/>
                    </a:lnTo>
                    <a:lnTo>
                      <a:pt x="26825" y="46791"/>
                    </a:lnTo>
                    <a:lnTo>
                      <a:pt x="27431" y="46738"/>
                    </a:lnTo>
                    <a:lnTo>
                      <a:pt x="28038" y="46685"/>
                    </a:lnTo>
                    <a:lnTo>
                      <a:pt x="28671" y="46606"/>
                    </a:lnTo>
                    <a:lnTo>
                      <a:pt x="29278" y="46527"/>
                    </a:lnTo>
                    <a:lnTo>
                      <a:pt x="29884" y="46421"/>
                    </a:lnTo>
                    <a:lnTo>
                      <a:pt x="30464" y="46289"/>
                    </a:lnTo>
                    <a:lnTo>
                      <a:pt x="31071" y="46158"/>
                    </a:lnTo>
                    <a:lnTo>
                      <a:pt x="31651" y="45999"/>
                    </a:lnTo>
                    <a:lnTo>
                      <a:pt x="32258" y="45841"/>
                    </a:lnTo>
                    <a:lnTo>
                      <a:pt x="32838" y="45656"/>
                    </a:lnTo>
                    <a:lnTo>
                      <a:pt x="33418" y="45472"/>
                    </a:lnTo>
                    <a:lnTo>
                      <a:pt x="33972" y="45261"/>
                    </a:lnTo>
                    <a:lnTo>
                      <a:pt x="34553" y="45023"/>
                    </a:lnTo>
                    <a:lnTo>
                      <a:pt x="35106" y="44786"/>
                    </a:lnTo>
                    <a:lnTo>
                      <a:pt x="35660" y="44522"/>
                    </a:lnTo>
                    <a:lnTo>
                      <a:pt x="36214" y="44259"/>
                    </a:lnTo>
                    <a:lnTo>
                      <a:pt x="36742" y="43968"/>
                    </a:lnTo>
                    <a:lnTo>
                      <a:pt x="37269" y="43678"/>
                    </a:lnTo>
                    <a:lnTo>
                      <a:pt x="37797" y="43362"/>
                    </a:lnTo>
                    <a:lnTo>
                      <a:pt x="38324" y="43019"/>
                    </a:lnTo>
                    <a:lnTo>
                      <a:pt x="38825" y="42676"/>
                    </a:lnTo>
                    <a:lnTo>
                      <a:pt x="39327" y="42333"/>
                    </a:lnTo>
                    <a:lnTo>
                      <a:pt x="39801" y="41964"/>
                    </a:lnTo>
                    <a:lnTo>
                      <a:pt x="40302" y="41595"/>
                    </a:lnTo>
                    <a:lnTo>
                      <a:pt x="40751" y="41199"/>
                    </a:lnTo>
                    <a:lnTo>
                      <a:pt x="41226" y="40777"/>
                    </a:lnTo>
                    <a:lnTo>
                      <a:pt x="41674" y="40355"/>
                    </a:lnTo>
                    <a:lnTo>
                      <a:pt x="42122" y="39933"/>
                    </a:lnTo>
                    <a:lnTo>
                      <a:pt x="42544" y="39485"/>
                    </a:lnTo>
                    <a:lnTo>
                      <a:pt x="42966" y="39010"/>
                    </a:lnTo>
                    <a:lnTo>
                      <a:pt x="43072" y="38878"/>
                    </a:lnTo>
                    <a:lnTo>
                      <a:pt x="43204" y="38746"/>
                    </a:lnTo>
                    <a:lnTo>
                      <a:pt x="43810" y="38008"/>
                    </a:lnTo>
                    <a:lnTo>
                      <a:pt x="44417" y="37243"/>
                    </a:lnTo>
                    <a:lnTo>
                      <a:pt x="44971" y="36425"/>
                    </a:lnTo>
                    <a:lnTo>
                      <a:pt x="45498" y="35607"/>
                    </a:lnTo>
                    <a:lnTo>
                      <a:pt x="45947" y="34816"/>
                    </a:lnTo>
                    <a:lnTo>
                      <a:pt x="46395" y="33972"/>
                    </a:lnTo>
                    <a:lnTo>
                      <a:pt x="46738" y="33286"/>
                    </a:lnTo>
                    <a:lnTo>
                      <a:pt x="47054" y="32574"/>
                    </a:lnTo>
                    <a:lnTo>
                      <a:pt x="47345" y="31836"/>
                    </a:lnTo>
                    <a:lnTo>
                      <a:pt x="47608" y="31097"/>
                    </a:lnTo>
                    <a:lnTo>
                      <a:pt x="47846" y="30359"/>
                    </a:lnTo>
                    <a:lnTo>
                      <a:pt x="48057" y="29620"/>
                    </a:lnTo>
                    <a:lnTo>
                      <a:pt x="48241" y="28855"/>
                    </a:lnTo>
                    <a:lnTo>
                      <a:pt x="48426" y="28091"/>
                    </a:lnTo>
                    <a:lnTo>
                      <a:pt x="48611" y="27036"/>
                    </a:lnTo>
                    <a:lnTo>
                      <a:pt x="48743" y="25928"/>
                    </a:lnTo>
                    <a:lnTo>
                      <a:pt x="50167" y="26271"/>
                    </a:lnTo>
                    <a:lnTo>
                      <a:pt x="50325" y="26297"/>
                    </a:lnTo>
                    <a:lnTo>
                      <a:pt x="50510" y="26323"/>
                    </a:lnTo>
                    <a:lnTo>
                      <a:pt x="50747" y="26297"/>
                    </a:lnTo>
                    <a:lnTo>
                      <a:pt x="50958" y="26244"/>
                    </a:lnTo>
                    <a:lnTo>
                      <a:pt x="51169" y="26139"/>
                    </a:lnTo>
                    <a:lnTo>
                      <a:pt x="51380" y="26007"/>
                    </a:lnTo>
                    <a:lnTo>
                      <a:pt x="51538" y="25849"/>
                    </a:lnTo>
                    <a:lnTo>
                      <a:pt x="51697" y="25690"/>
                    </a:lnTo>
                    <a:lnTo>
                      <a:pt x="51802" y="25479"/>
                    </a:lnTo>
                    <a:lnTo>
                      <a:pt x="51881" y="25242"/>
                    </a:lnTo>
                    <a:lnTo>
                      <a:pt x="56418" y="6727"/>
                    </a:lnTo>
                    <a:lnTo>
                      <a:pt x="56470" y="6463"/>
                    </a:lnTo>
                    <a:lnTo>
                      <a:pt x="56444" y="6173"/>
                    </a:lnTo>
                    <a:lnTo>
                      <a:pt x="56365" y="5909"/>
                    </a:lnTo>
                    <a:lnTo>
                      <a:pt x="56259" y="5672"/>
                    </a:lnTo>
                    <a:lnTo>
                      <a:pt x="56101" y="5461"/>
                    </a:lnTo>
                    <a:lnTo>
                      <a:pt x="55917" y="5276"/>
                    </a:lnTo>
                    <a:lnTo>
                      <a:pt x="55679" y="5118"/>
                    </a:lnTo>
                    <a:lnTo>
                      <a:pt x="55415" y="5039"/>
                    </a:lnTo>
                    <a:lnTo>
                      <a:pt x="37085" y="54"/>
                    </a:lnTo>
                    <a:lnTo>
                      <a:pt x="36900" y="1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r" rtl="1"/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301" name="Google Shape;1725;p70">
                <a:extLst>
                  <a:ext uri="{FF2B5EF4-FFF2-40B4-BE49-F238E27FC236}">
                    <a16:creationId xmlns:a16="http://schemas.microsoft.com/office/drawing/2014/main" id="{BC319AB6-CA2C-CA19-6CA0-5C7E01425736}"/>
                  </a:ext>
                </a:extLst>
              </p:cNvPr>
              <p:cNvSpPr/>
              <p:nvPr/>
            </p:nvSpPr>
            <p:spPr>
              <a:xfrm>
                <a:off x="4082975" y="3989300"/>
                <a:ext cx="1093275" cy="1093275"/>
              </a:xfrm>
              <a:custGeom>
                <a:avLst/>
                <a:gdLst/>
                <a:ahLst/>
                <a:cxnLst/>
                <a:rect l="l" t="t" r="r" b="b"/>
                <a:pathLst>
                  <a:path w="43731" h="43731" extrusionOk="0">
                    <a:moveTo>
                      <a:pt x="21866" y="1"/>
                    </a:moveTo>
                    <a:lnTo>
                      <a:pt x="20758" y="27"/>
                    </a:lnTo>
                    <a:lnTo>
                      <a:pt x="19624" y="132"/>
                    </a:lnTo>
                    <a:lnTo>
                      <a:pt x="18542" y="264"/>
                    </a:lnTo>
                    <a:lnTo>
                      <a:pt x="17461" y="449"/>
                    </a:lnTo>
                    <a:lnTo>
                      <a:pt x="16406" y="686"/>
                    </a:lnTo>
                    <a:lnTo>
                      <a:pt x="15377" y="1003"/>
                    </a:lnTo>
                    <a:lnTo>
                      <a:pt x="14349" y="1346"/>
                    </a:lnTo>
                    <a:lnTo>
                      <a:pt x="13346" y="1715"/>
                    </a:lnTo>
                    <a:lnTo>
                      <a:pt x="12397" y="2163"/>
                    </a:lnTo>
                    <a:lnTo>
                      <a:pt x="11447" y="2638"/>
                    </a:lnTo>
                    <a:lnTo>
                      <a:pt x="10524" y="3166"/>
                    </a:lnTo>
                    <a:lnTo>
                      <a:pt x="9654" y="3746"/>
                    </a:lnTo>
                    <a:lnTo>
                      <a:pt x="8783" y="4352"/>
                    </a:lnTo>
                    <a:lnTo>
                      <a:pt x="7966" y="5012"/>
                    </a:lnTo>
                    <a:lnTo>
                      <a:pt x="7174" y="5698"/>
                    </a:lnTo>
                    <a:lnTo>
                      <a:pt x="6410" y="6410"/>
                    </a:lnTo>
                    <a:lnTo>
                      <a:pt x="5671" y="7175"/>
                    </a:lnTo>
                    <a:lnTo>
                      <a:pt x="4985" y="7966"/>
                    </a:lnTo>
                    <a:lnTo>
                      <a:pt x="4352" y="8784"/>
                    </a:lnTo>
                    <a:lnTo>
                      <a:pt x="3746" y="9654"/>
                    </a:lnTo>
                    <a:lnTo>
                      <a:pt x="3165" y="10524"/>
                    </a:lnTo>
                    <a:lnTo>
                      <a:pt x="2638" y="11447"/>
                    </a:lnTo>
                    <a:lnTo>
                      <a:pt x="2163" y="12397"/>
                    </a:lnTo>
                    <a:lnTo>
                      <a:pt x="1715" y="13373"/>
                    </a:lnTo>
                    <a:lnTo>
                      <a:pt x="1319" y="14349"/>
                    </a:lnTo>
                    <a:lnTo>
                      <a:pt x="976" y="15377"/>
                    </a:lnTo>
                    <a:lnTo>
                      <a:pt x="686" y="16406"/>
                    </a:lnTo>
                    <a:lnTo>
                      <a:pt x="449" y="17461"/>
                    </a:lnTo>
                    <a:lnTo>
                      <a:pt x="264" y="18542"/>
                    </a:lnTo>
                    <a:lnTo>
                      <a:pt x="106" y="19650"/>
                    </a:lnTo>
                    <a:lnTo>
                      <a:pt x="27" y="20758"/>
                    </a:lnTo>
                    <a:lnTo>
                      <a:pt x="0" y="21866"/>
                    </a:lnTo>
                    <a:lnTo>
                      <a:pt x="27" y="22683"/>
                    </a:lnTo>
                    <a:lnTo>
                      <a:pt x="53" y="23475"/>
                    </a:lnTo>
                    <a:lnTo>
                      <a:pt x="132" y="24266"/>
                    </a:lnTo>
                    <a:lnTo>
                      <a:pt x="238" y="25031"/>
                    </a:lnTo>
                    <a:lnTo>
                      <a:pt x="370" y="25822"/>
                    </a:lnTo>
                    <a:lnTo>
                      <a:pt x="502" y="26587"/>
                    </a:lnTo>
                    <a:lnTo>
                      <a:pt x="686" y="27325"/>
                    </a:lnTo>
                    <a:lnTo>
                      <a:pt x="897" y="28064"/>
                    </a:lnTo>
                    <a:lnTo>
                      <a:pt x="1135" y="28802"/>
                    </a:lnTo>
                    <a:lnTo>
                      <a:pt x="1372" y="29514"/>
                    </a:lnTo>
                    <a:lnTo>
                      <a:pt x="1662" y="30227"/>
                    </a:lnTo>
                    <a:lnTo>
                      <a:pt x="1952" y="30912"/>
                    </a:lnTo>
                    <a:lnTo>
                      <a:pt x="2269" y="31598"/>
                    </a:lnTo>
                    <a:lnTo>
                      <a:pt x="2638" y="32284"/>
                    </a:lnTo>
                    <a:lnTo>
                      <a:pt x="3007" y="32917"/>
                    </a:lnTo>
                    <a:lnTo>
                      <a:pt x="3403" y="33576"/>
                    </a:lnTo>
                    <a:lnTo>
                      <a:pt x="3772" y="34156"/>
                    </a:lnTo>
                    <a:lnTo>
                      <a:pt x="4168" y="34710"/>
                    </a:lnTo>
                    <a:lnTo>
                      <a:pt x="4590" y="35264"/>
                    </a:lnTo>
                    <a:lnTo>
                      <a:pt x="5012" y="35818"/>
                    </a:lnTo>
                    <a:lnTo>
                      <a:pt x="5460" y="36346"/>
                    </a:lnTo>
                    <a:lnTo>
                      <a:pt x="5935" y="36847"/>
                    </a:lnTo>
                    <a:lnTo>
                      <a:pt x="6410" y="37348"/>
                    </a:lnTo>
                    <a:lnTo>
                      <a:pt x="6911" y="37823"/>
                    </a:lnTo>
                    <a:lnTo>
                      <a:pt x="7755" y="38588"/>
                    </a:lnTo>
                    <a:lnTo>
                      <a:pt x="8651" y="39300"/>
                    </a:lnTo>
                    <a:lnTo>
                      <a:pt x="9575" y="39959"/>
                    </a:lnTo>
                    <a:lnTo>
                      <a:pt x="10551" y="40592"/>
                    </a:lnTo>
                    <a:lnTo>
                      <a:pt x="11526" y="41146"/>
                    </a:lnTo>
                    <a:lnTo>
                      <a:pt x="12529" y="41647"/>
                    </a:lnTo>
                    <a:lnTo>
                      <a:pt x="12872" y="41805"/>
                    </a:lnTo>
                    <a:lnTo>
                      <a:pt x="13505" y="42095"/>
                    </a:lnTo>
                    <a:lnTo>
                      <a:pt x="14164" y="42333"/>
                    </a:lnTo>
                    <a:lnTo>
                      <a:pt x="14797" y="42570"/>
                    </a:lnTo>
                    <a:lnTo>
                      <a:pt x="15456" y="42781"/>
                    </a:lnTo>
                    <a:lnTo>
                      <a:pt x="16221" y="43019"/>
                    </a:lnTo>
                    <a:lnTo>
                      <a:pt x="17012" y="43203"/>
                    </a:lnTo>
                    <a:lnTo>
                      <a:pt x="17804" y="43361"/>
                    </a:lnTo>
                    <a:lnTo>
                      <a:pt x="18595" y="43493"/>
                    </a:lnTo>
                    <a:lnTo>
                      <a:pt x="19413" y="43599"/>
                    </a:lnTo>
                    <a:lnTo>
                      <a:pt x="20204" y="43678"/>
                    </a:lnTo>
                    <a:lnTo>
                      <a:pt x="21048" y="43731"/>
                    </a:lnTo>
                    <a:lnTo>
                      <a:pt x="22472" y="43731"/>
                    </a:lnTo>
                    <a:lnTo>
                      <a:pt x="23079" y="43704"/>
                    </a:lnTo>
                    <a:lnTo>
                      <a:pt x="23685" y="43678"/>
                    </a:lnTo>
                    <a:lnTo>
                      <a:pt x="24266" y="43625"/>
                    </a:lnTo>
                    <a:lnTo>
                      <a:pt x="24872" y="43546"/>
                    </a:lnTo>
                    <a:lnTo>
                      <a:pt x="25453" y="43441"/>
                    </a:lnTo>
                    <a:lnTo>
                      <a:pt x="26033" y="43361"/>
                    </a:lnTo>
                    <a:lnTo>
                      <a:pt x="26613" y="43230"/>
                    </a:lnTo>
                    <a:lnTo>
                      <a:pt x="27747" y="42939"/>
                    </a:lnTo>
                    <a:lnTo>
                      <a:pt x="28855" y="42597"/>
                    </a:lnTo>
                    <a:lnTo>
                      <a:pt x="29936" y="42201"/>
                    </a:lnTo>
                    <a:lnTo>
                      <a:pt x="30991" y="41753"/>
                    </a:lnTo>
                    <a:lnTo>
                      <a:pt x="32020" y="41251"/>
                    </a:lnTo>
                    <a:lnTo>
                      <a:pt x="32996" y="40698"/>
                    </a:lnTo>
                    <a:lnTo>
                      <a:pt x="33972" y="40091"/>
                    </a:lnTo>
                    <a:lnTo>
                      <a:pt x="34895" y="39432"/>
                    </a:lnTo>
                    <a:lnTo>
                      <a:pt x="35792" y="38746"/>
                    </a:lnTo>
                    <a:lnTo>
                      <a:pt x="36636" y="38007"/>
                    </a:lnTo>
                    <a:lnTo>
                      <a:pt x="37453" y="37216"/>
                    </a:lnTo>
                    <a:lnTo>
                      <a:pt x="38218" y="36398"/>
                    </a:lnTo>
                    <a:lnTo>
                      <a:pt x="38297" y="36293"/>
                    </a:lnTo>
                    <a:lnTo>
                      <a:pt x="38429" y="36161"/>
                    </a:lnTo>
                    <a:lnTo>
                      <a:pt x="39009" y="35449"/>
                    </a:lnTo>
                    <a:lnTo>
                      <a:pt x="39563" y="34737"/>
                    </a:lnTo>
                    <a:lnTo>
                      <a:pt x="40091" y="33972"/>
                    </a:lnTo>
                    <a:lnTo>
                      <a:pt x="40592" y="33207"/>
                    </a:lnTo>
                    <a:lnTo>
                      <a:pt x="41014" y="32468"/>
                    </a:lnTo>
                    <a:lnTo>
                      <a:pt x="41436" y="31677"/>
                    </a:lnTo>
                    <a:lnTo>
                      <a:pt x="41752" y="31044"/>
                    </a:lnTo>
                    <a:lnTo>
                      <a:pt x="42043" y="30358"/>
                    </a:lnTo>
                    <a:lnTo>
                      <a:pt x="42306" y="29699"/>
                    </a:lnTo>
                    <a:lnTo>
                      <a:pt x="42544" y="29013"/>
                    </a:lnTo>
                    <a:lnTo>
                      <a:pt x="42781" y="28301"/>
                    </a:lnTo>
                    <a:lnTo>
                      <a:pt x="42992" y="27589"/>
                    </a:lnTo>
                    <a:lnTo>
                      <a:pt x="43177" y="26877"/>
                    </a:lnTo>
                    <a:lnTo>
                      <a:pt x="43335" y="26138"/>
                    </a:lnTo>
                    <a:lnTo>
                      <a:pt x="43493" y="25110"/>
                    </a:lnTo>
                    <a:lnTo>
                      <a:pt x="43625" y="24055"/>
                    </a:lnTo>
                    <a:lnTo>
                      <a:pt x="43704" y="22973"/>
                    </a:lnTo>
                    <a:lnTo>
                      <a:pt x="43731" y="21866"/>
                    </a:lnTo>
                    <a:lnTo>
                      <a:pt x="43704" y="20758"/>
                    </a:lnTo>
                    <a:lnTo>
                      <a:pt x="43625" y="19650"/>
                    </a:lnTo>
                    <a:lnTo>
                      <a:pt x="43493" y="18542"/>
                    </a:lnTo>
                    <a:lnTo>
                      <a:pt x="43309" y="17461"/>
                    </a:lnTo>
                    <a:lnTo>
                      <a:pt x="43045" y="16406"/>
                    </a:lnTo>
                    <a:lnTo>
                      <a:pt x="42755" y="15377"/>
                    </a:lnTo>
                    <a:lnTo>
                      <a:pt x="42412" y="14349"/>
                    </a:lnTo>
                    <a:lnTo>
                      <a:pt x="42016" y="13373"/>
                    </a:lnTo>
                    <a:lnTo>
                      <a:pt x="41594" y="12397"/>
                    </a:lnTo>
                    <a:lnTo>
                      <a:pt x="41093" y="11447"/>
                    </a:lnTo>
                    <a:lnTo>
                      <a:pt x="40566" y="10524"/>
                    </a:lnTo>
                    <a:lnTo>
                      <a:pt x="40012" y="9654"/>
                    </a:lnTo>
                    <a:lnTo>
                      <a:pt x="39405" y="8784"/>
                    </a:lnTo>
                    <a:lnTo>
                      <a:pt x="38746" y="7966"/>
                    </a:lnTo>
                    <a:lnTo>
                      <a:pt x="38060" y="7175"/>
                    </a:lnTo>
                    <a:lnTo>
                      <a:pt x="37321" y="6410"/>
                    </a:lnTo>
                    <a:lnTo>
                      <a:pt x="36583" y="5698"/>
                    </a:lnTo>
                    <a:lnTo>
                      <a:pt x="35792" y="5012"/>
                    </a:lnTo>
                    <a:lnTo>
                      <a:pt x="34948" y="4352"/>
                    </a:lnTo>
                    <a:lnTo>
                      <a:pt x="34104" y="3746"/>
                    </a:lnTo>
                    <a:lnTo>
                      <a:pt x="33207" y="3166"/>
                    </a:lnTo>
                    <a:lnTo>
                      <a:pt x="32284" y="2638"/>
                    </a:lnTo>
                    <a:lnTo>
                      <a:pt x="31361" y="2163"/>
                    </a:lnTo>
                    <a:lnTo>
                      <a:pt x="30385" y="1715"/>
                    </a:lnTo>
                    <a:lnTo>
                      <a:pt x="29382" y="1346"/>
                    </a:lnTo>
                    <a:lnTo>
                      <a:pt x="28380" y="1003"/>
                    </a:lnTo>
                    <a:lnTo>
                      <a:pt x="27325" y="686"/>
                    </a:lnTo>
                    <a:lnTo>
                      <a:pt x="26270" y="449"/>
                    </a:lnTo>
                    <a:lnTo>
                      <a:pt x="25189" y="264"/>
                    </a:lnTo>
                    <a:lnTo>
                      <a:pt x="24107" y="132"/>
                    </a:lnTo>
                    <a:lnTo>
                      <a:pt x="23000" y="27"/>
                    </a:lnTo>
                    <a:lnTo>
                      <a:pt x="21866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r" rtl="1"/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302" name="Google Shape;1726;p70">
                <a:extLst>
                  <a:ext uri="{FF2B5EF4-FFF2-40B4-BE49-F238E27FC236}">
                    <a16:creationId xmlns:a16="http://schemas.microsoft.com/office/drawing/2014/main" id="{6B3ADA3D-C781-2874-DF93-99024492F6CC}"/>
                  </a:ext>
                </a:extLst>
              </p:cNvPr>
              <p:cNvSpPr/>
              <p:nvPr/>
            </p:nvSpPr>
            <p:spPr>
              <a:xfrm>
                <a:off x="4815550" y="3983375"/>
                <a:ext cx="550600" cy="586875"/>
              </a:xfrm>
              <a:custGeom>
                <a:avLst/>
                <a:gdLst/>
                <a:ahLst/>
                <a:cxnLst/>
                <a:rect l="l" t="t" r="r" b="b"/>
                <a:pathLst>
                  <a:path w="22024" h="23475" extrusionOk="0">
                    <a:moveTo>
                      <a:pt x="3719" y="0"/>
                    </a:moveTo>
                    <a:lnTo>
                      <a:pt x="0" y="19254"/>
                    </a:lnTo>
                    <a:lnTo>
                      <a:pt x="17487" y="23474"/>
                    </a:lnTo>
                    <a:lnTo>
                      <a:pt x="22024" y="4959"/>
                    </a:lnTo>
                    <a:lnTo>
                      <a:pt x="3719" y="0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r" rtl="1"/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303" name="Google Shape;1727;p70">
                <a:extLst>
                  <a:ext uri="{FF2B5EF4-FFF2-40B4-BE49-F238E27FC236}">
                    <a16:creationId xmlns:a16="http://schemas.microsoft.com/office/drawing/2014/main" id="{B0DE1A6B-4CA0-1DCD-366A-64BA93579F0B}"/>
                  </a:ext>
                </a:extLst>
              </p:cNvPr>
              <p:cNvSpPr/>
              <p:nvPr/>
            </p:nvSpPr>
            <p:spPr>
              <a:xfrm>
                <a:off x="4911150" y="4093475"/>
                <a:ext cx="352150" cy="377200"/>
              </a:xfrm>
              <a:custGeom>
                <a:avLst/>
                <a:gdLst/>
                <a:ahLst/>
                <a:cxnLst/>
                <a:rect l="l" t="t" r="r" b="b"/>
                <a:pathLst>
                  <a:path w="14086" h="15088" extrusionOk="0">
                    <a:moveTo>
                      <a:pt x="6410" y="1"/>
                    </a:moveTo>
                    <a:lnTo>
                      <a:pt x="6041" y="27"/>
                    </a:lnTo>
                    <a:lnTo>
                      <a:pt x="5671" y="54"/>
                    </a:lnTo>
                    <a:lnTo>
                      <a:pt x="5302" y="133"/>
                    </a:lnTo>
                    <a:lnTo>
                      <a:pt x="4933" y="212"/>
                    </a:lnTo>
                    <a:lnTo>
                      <a:pt x="4511" y="370"/>
                    </a:lnTo>
                    <a:lnTo>
                      <a:pt x="4115" y="555"/>
                    </a:lnTo>
                    <a:lnTo>
                      <a:pt x="3746" y="792"/>
                    </a:lnTo>
                    <a:lnTo>
                      <a:pt x="3377" y="1030"/>
                    </a:lnTo>
                    <a:lnTo>
                      <a:pt x="3034" y="1320"/>
                    </a:lnTo>
                    <a:lnTo>
                      <a:pt x="2691" y="1636"/>
                    </a:lnTo>
                    <a:lnTo>
                      <a:pt x="2401" y="1979"/>
                    </a:lnTo>
                    <a:lnTo>
                      <a:pt x="2111" y="2322"/>
                    </a:lnTo>
                    <a:lnTo>
                      <a:pt x="1873" y="2691"/>
                    </a:lnTo>
                    <a:lnTo>
                      <a:pt x="1636" y="3060"/>
                    </a:lnTo>
                    <a:lnTo>
                      <a:pt x="1399" y="3456"/>
                    </a:lnTo>
                    <a:lnTo>
                      <a:pt x="1214" y="3852"/>
                    </a:lnTo>
                    <a:lnTo>
                      <a:pt x="845" y="4669"/>
                    </a:lnTo>
                    <a:lnTo>
                      <a:pt x="502" y="5513"/>
                    </a:lnTo>
                    <a:lnTo>
                      <a:pt x="370" y="5935"/>
                    </a:lnTo>
                    <a:lnTo>
                      <a:pt x="238" y="6384"/>
                    </a:lnTo>
                    <a:lnTo>
                      <a:pt x="212" y="6595"/>
                    </a:lnTo>
                    <a:lnTo>
                      <a:pt x="185" y="6806"/>
                    </a:lnTo>
                    <a:lnTo>
                      <a:pt x="185" y="7043"/>
                    </a:lnTo>
                    <a:lnTo>
                      <a:pt x="212" y="7254"/>
                    </a:lnTo>
                    <a:lnTo>
                      <a:pt x="265" y="7491"/>
                    </a:lnTo>
                    <a:lnTo>
                      <a:pt x="317" y="7729"/>
                    </a:lnTo>
                    <a:lnTo>
                      <a:pt x="396" y="7966"/>
                    </a:lnTo>
                    <a:lnTo>
                      <a:pt x="423" y="8204"/>
                    </a:lnTo>
                    <a:lnTo>
                      <a:pt x="449" y="8415"/>
                    </a:lnTo>
                    <a:lnTo>
                      <a:pt x="449" y="8599"/>
                    </a:lnTo>
                    <a:lnTo>
                      <a:pt x="396" y="9021"/>
                    </a:lnTo>
                    <a:lnTo>
                      <a:pt x="291" y="9417"/>
                    </a:lnTo>
                    <a:lnTo>
                      <a:pt x="159" y="9812"/>
                    </a:lnTo>
                    <a:lnTo>
                      <a:pt x="80" y="10208"/>
                    </a:lnTo>
                    <a:lnTo>
                      <a:pt x="27" y="10604"/>
                    </a:lnTo>
                    <a:lnTo>
                      <a:pt x="1" y="10788"/>
                    </a:lnTo>
                    <a:lnTo>
                      <a:pt x="27" y="10973"/>
                    </a:lnTo>
                    <a:lnTo>
                      <a:pt x="80" y="11158"/>
                    </a:lnTo>
                    <a:lnTo>
                      <a:pt x="133" y="11342"/>
                    </a:lnTo>
                    <a:lnTo>
                      <a:pt x="238" y="11500"/>
                    </a:lnTo>
                    <a:lnTo>
                      <a:pt x="317" y="11659"/>
                    </a:lnTo>
                    <a:lnTo>
                      <a:pt x="423" y="11817"/>
                    </a:lnTo>
                    <a:lnTo>
                      <a:pt x="528" y="11975"/>
                    </a:lnTo>
                    <a:lnTo>
                      <a:pt x="607" y="12186"/>
                    </a:lnTo>
                    <a:lnTo>
                      <a:pt x="660" y="12424"/>
                    </a:lnTo>
                    <a:lnTo>
                      <a:pt x="687" y="12687"/>
                    </a:lnTo>
                    <a:lnTo>
                      <a:pt x="713" y="12925"/>
                    </a:lnTo>
                    <a:lnTo>
                      <a:pt x="713" y="13426"/>
                    </a:lnTo>
                    <a:lnTo>
                      <a:pt x="713" y="13663"/>
                    </a:lnTo>
                    <a:lnTo>
                      <a:pt x="739" y="13901"/>
                    </a:lnTo>
                    <a:lnTo>
                      <a:pt x="792" y="14138"/>
                    </a:lnTo>
                    <a:lnTo>
                      <a:pt x="871" y="14349"/>
                    </a:lnTo>
                    <a:lnTo>
                      <a:pt x="977" y="14534"/>
                    </a:lnTo>
                    <a:lnTo>
                      <a:pt x="1109" y="14718"/>
                    </a:lnTo>
                    <a:lnTo>
                      <a:pt x="1267" y="14850"/>
                    </a:lnTo>
                    <a:lnTo>
                      <a:pt x="1451" y="14956"/>
                    </a:lnTo>
                    <a:lnTo>
                      <a:pt x="1636" y="15035"/>
                    </a:lnTo>
                    <a:lnTo>
                      <a:pt x="1847" y="15087"/>
                    </a:lnTo>
                    <a:lnTo>
                      <a:pt x="2295" y="15087"/>
                    </a:lnTo>
                    <a:lnTo>
                      <a:pt x="2506" y="15061"/>
                    </a:lnTo>
                    <a:lnTo>
                      <a:pt x="2717" y="15008"/>
                    </a:lnTo>
                    <a:lnTo>
                      <a:pt x="3113" y="14824"/>
                    </a:lnTo>
                    <a:lnTo>
                      <a:pt x="3509" y="14639"/>
                    </a:lnTo>
                    <a:lnTo>
                      <a:pt x="3878" y="14428"/>
                    </a:lnTo>
                    <a:lnTo>
                      <a:pt x="4247" y="14217"/>
                    </a:lnTo>
                    <a:lnTo>
                      <a:pt x="4775" y="13980"/>
                    </a:lnTo>
                    <a:lnTo>
                      <a:pt x="5302" y="13795"/>
                    </a:lnTo>
                    <a:lnTo>
                      <a:pt x="5856" y="13663"/>
                    </a:lnTo>
                    <a:lnTo>
                      <a:pt x="6436" y="13610"/>
                    </a:lnTo>
                    <a:lnTo>
                      <a:pt x="6964" y="13584"/>
                    </a:lnTo>
                    <a:lnTo>
                      <a:pt x="7228" y="13558"/>
                    </a:lnTo>
                    <a:lnTo>
                      <a:pt x="7518" y="13505"/>
                    </a:lnTo>
                    <a:lnTo>
                      <a:pt x="7755" y="13399"/>
                    </a:lnTo>
                    <a:lnTo>
                      <a:pt x="7992" y="13241"/>
                    </a:lnTo>
                    <a:lnTo>
                      <a:pt x="8098" y="13162"/>
                    </a:lnTo>
                    <a:lnTo>
                      <a:pt x="8177" y="13057"/>
                    </a:lnTo>
                    <a:lnTo>
                      <a:pt x="8256" y="12951"/>
                    </a:lnTo>
                    <a:lnTo>
                      <a:pt x="8283" y="12819"/>
                    </a:lnTo>
                    <a:lnTo>
                      <a:pt x="8309" y="12687"/>
                    </a:lnTo>
                    <a:lnTo>
                      <a:pt x="8335" y="12529"/>
                    </a:lnTo>
                    <a:lnTo>
                      <a:pt x="8309" y="12239"/>
                    </a:lnTo>
                    <a:lnTo>
                      <a:pt x="8283" y="11949"/>
                    </a:lnTo>
                    <a:lnTo>
                      <a:pt x="8309" y="11817"/>
                    </a:lnTo>
                    <a:lnTo>
                      <a:pt x="8335" y="11659"/>
                    </a:lnTo>
                    <a:lnTo>
                      <a:pt x="9364" y="11606"/>
                    </a:lnTo>
                    <a:lnTo>
                      <a:pt x="9865" y="11553"/>
                    </a:lnTo>
                    <a:lnTo>
                      <a:pt x="10366" y="11474"/>
                    </a:lnTo>
                    <a:lnTo>
                      <a:pt x="10867" y="11342"/>
                    </a:lnTo>
                    <a:lnTo>
                      <a:pt x="11316" y="11184"/>
                    </a:lnTo>
                    <a:lnTo>
                      <a:pt x="11553" y="11078"/>
                    </a:lnTo>
                    <a:lnTo>
                      <a:pt x="11764" y="10947"/>
                    </a:lnTo>
                    <a:lnTo>
                      <a:pt x="11975" y="10815"/>
                    </a:lnTo>
                    <a:lnTo>
                      <a:pt x="12160" y="10656"/>
                    </a:lnTo>
                    <a:lnTo>
                      <a:pt x="12344" y="10498"/>
                    </a:lnTo>
                    <a:lnTo>
                      <a:pt x="12476" y="10340"/>
                    </a:lnTo>
                    <a:lnTo>
                      <a:pt x="12766" y="9997"/>
                    </a:lnTo>
                    <a:lnTo>
                      <a:pt x="13004" y="9601"/>
                    </a:lnTo>
                    <a:lnTo>
                      <a:pt x="13188" y="9179"/>
                    </a:lnTo>
                    <a:lnTo>
                      <a:pt x="13347" y="8757"/>
                    </a:lnTo>
                    <a:lnTo>
                      <a:pt x="13479" y="8309"/>
                    </a:lnTo>
                    <a:lnTo>
                      <a:pt x="13584" y="7861"/>
                    </a:lnTo>
                    <a:lnTo>
                      <a:pt x="13690" y="7386"/>
                    </a:lnTo>
                    <a:lnTo>
                      <a:pt x="13821" y="6647"/>
                    </a:lnTo>
                    <a:lnTo>
                      <a:pt x="13927" y="5909"/>
                    </a:lnTo>
                    <a:lnTo>
                      <a:pt x="14032" y="5170"/>
                    </a:lnTo>
                    <a:lnTo>
                      <a:pt x="14085" y="4432"/>
                    </a:lnTo>
                    <a:lnTo>
                      <a:pt x="14085" y="3852"/>
                    </a:lnTo>
                    <a:lnTo>
                      <a:pt x="14059" y="3588"/>
                    </a:lnTo>
                    <a:lnTo>
                      <a:pt x="14032" y="3298"/>
                    </a:lnTo>
                    <a:lnTo>
                      <a:pt x="13980" y="3008"/>
                    </a:lnTo>
                    <a:lnTo>
                      <a:pt x="13901" y="2744"/>
                    </a:lnTo>
                    <a:lnTo>
                      <a:pt x="13795" y="2480"/>
                    </a:lnTo>
                    <a:lnTo>
                      <a:pt x="13690" y="2216"/>
                    </a:lnTo>
                    <a:lnTo>
                      <a:pt x="13558" y="2005"/>
                    </a:lnTo>
                    <a:lnTo>
                      <a:pt x="13399" y="1821"/>
                    </a:lnTo>
                    <a:lnTo>
                      <a:pt x="13241" y="1636"/>
                    </a:lnTo>
                    <a:lnTo>
                      <a:pt x="13057" y="1478"/>
                    </a:lnTo>
                    <a:lnTo>
                      <a:pt x="12661" y="1188"/>
                    </a:lnTo>
                    <a:lnTo>
                      <a:pt x="12239" y="924"/>
                    </a:lnTo>
                    <a:lnTo>
                      <a:pt x="11738" y="687"/>
                    </a:lnTo>
                    <a:lnTo>
                      <a:pt x="11210" y="476"/>
                    </a:lnTo>
                    <a:lnTo>
                      <a:pt x="10683" y="344"/>
                    </a:lnTo>
                    <a:lnTo>
                      <a:pt x="10155" y="238"/>
                    </a:lnTo>
                    <a:lnTo>
                      <a:pt x="9601" y="159"/>
                    </a:lnTo>
                    <a:lnTo>
                      <a:pt x="9047" y="106"/>
                    </a:lnTo>
                    <a:lnTo>
                      <a:pt x="7940" y="27"/>
                    </a:lnTo>
                    <a:lnTo>
                      <a:pt x="7175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r" rtl="1"/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304" name="Google Shape;1728;p70">
                <a:extLst>
                  <a:ext uri="{FF2B5EF4-FFF2-40B4-BE49-F238E27FC236}">
                    <a16:creationId xmlns:a16="http://schemas.microsoft.com/office/drawing/2014/main" id="{7172B4CC-FA17-D5B3-8680-62D8FEA66641}"/>
                  </a:ext>
                </a:extLst>
              </p:cNvPr>
              <p:cNvSpPr/>
              <p:nvPr/>
            </p:nvSpPr>
            <p:spPr>
              <a:xfrm>
                <a:off x="4943475" y="4195025"/>
                <a:ext cx="95625" cy="122025"/>
              </a:xfrm>
              <a:custGeom>
                <a:avLst/>
                <a:gdLst/>
                <a:ahLst/>
                <a:cxnLst/>
                <a:rect l="l" t="t" r="r" b="b"/>
                <a:pathLst>
                  <a:path w="3825" h="4881" extrusionOk="0">
                    <a:moveTo>
                      <a:pt x="1530" y="133"/>
                    </a:moveTo>
                    <a:lnTo>
                      <a:pt x="1635" y="185"/>
                    </a:lnTo>
                    <a:lnTo>
                      <a:pt x="1820" y="291"/>
                    </a:lnTo>
                    <a:lnTo>
                      <a:pt x="2005" y="423"/>
                    </a:lnTo>
                    <a:lnTo>
                      <a:pt x="2031" y="449"/>
                    </a:lnTo>
                    <a:lnTo>
                      <a:pt x="2321" y="660"/>
                    </a:lnTo>
                    <a:lnTo>
                      <a:pt x="2585" y="897"/>
                    </a:lnTo>
                    <a:lnTo>
                      <a:pt x="2796" y="1135"/>
                    </a:lnTo>
                    <a:lnTo>
                      <a:pt x="3007" y="1372"/>
                    </a:lnTo>
                    <a:lnTo>
                      <a:pt x="3192" y="1636"/>
                    </a:lnTo>
                    <a:lnTo>
                      <a:pt x="3350" y="1926"/>
                    </a:lnTo>
                    <a:lnTo>
                      <a:pt x="3482" y="2190"/>
                    </a:lnTo>
                    <a:lnTo>
                      <a:pt x="3561" y="2480"/>
                    </a:lnTo>
                    <a:lnTo>
                      <a:pt x="3640" y="2796"/>
                    </a:lnTo>
                    <a:lnTo>
                      <a:pt x="3693" y="3087"/>
                    </a:lnTo>
                    <a:lnTo>
                      <a:pt x="3693" y="3377"/>
                    </a:lnTo>
                    <a:lnTo>
                      <a:pt x="3666" y="3640"/>
                    </a:lnTo>
                    <a:lnTo>
                      <a:pt x="3587" y="3931"/>
                    </a:lnTo>
                    <a:lnTo>
                      <a:pt x="3455" y="4168"/>
                    </a:lnTo>
                    <a:lnTo>
                      <a:pt x="3297" y="4405"/>
                    </a:lnTo>
                    <a:lnTo>
                      <a:pt x="3086" y="4564"/>
                    </a:lnTo>
                    <a:lnTo>
                      <a:pt x="2954" y="4643"/>
                    </a:lnTo>
                    <a:lnTo>
                      <a:pt x="2822" y="4695"/>
                    </a:lnTo>
                    <a:lnTo>
                      <a:pt x="2559" y="4748"/>
                    </a:lnTo>
                    <a:lnTo>
                      <a:pt x="2321" y="4748"/>
                    </a:lnTo>
                    <a:lnTo>
                      <a:pt x="2057" y="4722"/>
                    </a:lnTo>
                    <a:lnTo>
                      <a:pt x="1794" y="4669"/>
                    </a:lnTo>
                    <a:lnTo>
                      <a:pt x="1556" y="4590"/>
                    </a:lnTo>
                    <a:lnTo>
                      <a:pt x="1161" y="4432"/>
                    </a:lnTo>
                    <a:lnTo>
                      <a:pt x="950" y="4300"/>
                    </a:lnTo>
                    <a:lnTo>
                      <a:pt x="765" y="4168"/>
                    </a:lnTo>
                    <a:lnTo>
                      <a:pt x="580" y="4036"/>
                    </a:lnTo>
                    <a:lnTo>
                      <a:pt x="449" y="3904"/>
                    </a:lnTo>
                    <a:lnTo>
                      <a:pt x="343" y="3746"/>
                    </a:lnTo>
                    <a:lnTo>
                      <a:pt x="238" y="3614"/>
                    </a:lnTo>
                    <a:lnTo>
                      <a:pt x="185" y="3456"/>
                    </a:lnTo>
                    <a:lnTo>
                      <a:pt x="158" y="3298"/>
                    </a:lnTo>
                    <a:lnTo>
                      <a:pt x="132" y="3139"/>
                    </a:lnTo>
                    <a:lnTo>
                      <a:pt x="132" y="3007"/>
                    </a:lnTo>
                    <a:lnTo>
                      <a:pt x="211" y="2717"/>
                    </a:lnTo>
                    <a:lnTo>
                      <a:pt x="317" y="2454"/>
                    </a:lnTo>
                    <a:lnTo>
                      <a:pt x="449" y="2163"/>
                    </a:lnTo>
                    <a:lnTo>
                      <a:pt x="607" y="1821"/>
                    </a:lnTo>
                    <a:lnTo>
                      <a:pt x="739" y="1478"/>
                    </a:lnTo>
                    <a:lnTo>
                      <a:pt x="791" y="1108"/>
                    </a:lnTo>
                    <a:lnTo>
                      <a:pt x="844" y="818"/>
                    </a:lnTo>
                    <a:lnTo>
                      <a:pt x="897" y="555"/>
                    </a:lnTo>
                    <a:lnTo>
                      <a:pt x="950" y="449"/>
                    </a:lnTo>
                    <a:lnTo>
                      <a:pt x="1029" y="344"/>
                    </a:lnTo>
                    <a:lnTo>
                      <a:pt x="1108" y="238"/>
                    </a:lnTo>
                    <a:lnTo>
                      <a:pt x="1213" y="185"/>
                    </a:lnTo>
                    <a:lnTo>
                      <a:pt x="1319" y="133"/>
                    </a:lnTo>
                    <a:close/>
                    <a:moveTo>
                      <a:pt x="1293" y="1"/>
                    </a:moveTo>
                    <a:lnTo>
                      <a:pt x="1161" y="53"/>
                    </a:lnTo>
                    <a:lnTo>
                      <a:pt x="1029" y="133"/>
                    </a:lnTo>
                    <a:lnTo>
                      <a:pt x="923" y="238"/>
                    </a:lnTo>
                    <a:lnTo>
                      <a:pt x="871" y="370"/>
                    </a:lnTo>
                    <a:lnTo>
                      <a:pt x="791" y="502"/>
                    </a:lnTo>
                    <a:lnTo>
                      <a:pt x="712" y="792"/>
                    </a:lnTo>
                    <a:lnTo>
                      <a:pt x="660" y="1082"/>
                    </a:lnTo>
                    <a:lnTo>
                      <a:pt x="607" y="1451"/>
                    </a:lnTo>
                    <a:lnTo>
                      <a:pt x="475" y="1768"/>
                    </a:lnTo>
                    <a:lnTo>
                      <a:pt x="343" y="2111"/>
                    </a:lnTo>
                    <a:lnTo>
                      <a:pt x="185" y="2401"/>
                    </a:lnTo>
                    <a:lnTo>
                      <a:pt x="79" y="2691"/>
                    </a:lnTo>
                    <a:lnTo>
                      <a:pt x="53" y="2849"/>
                    </a:lnTo>
                    <a:lnTo>
                      <a:pt x="27" y="3007"/>
                    </a:lnTo>
                    <a:lnTo>
                      <a:pt x="0" y="3166"/>
                    </a:lnTo>
                    <a:lnTo>
                      <a:pt x="27" y="3324"/>
                    </a:lnTo>
                    <a:lnTo>
                      <a:pt x="53" y="3482"/>
                    </a:lnTo>
                    <a:lnTo>
                      <a:pt x="132" y="3667"/>
                    </a:lnTo>
                    <a:lnTo>
                      <a:pt x="238" y="3825"/>
                    </a:lnTo>
                    <a:lnTo>
                      <a:pt x="343" y="3983"/>
                    </a:lnTo>
                    <a:lnTo>
                      <a:pt x="501" y="4115"/>
                    </a:lnTo>
                    <a:lnTo>
                      <a:pt x="686" y="4273"/>
                    </a:lnTo>
                    <a:lnTo>
                      <a:pt x="871" y="4405"/>
                    </a:lnTo>
                    <a:lnTo>
                      <a:pt x="1108" y="4537"/>
                    </a:lnTo>
                    <a:lnTo>
                      <a:pt x="1372" y="4643"/>
                    </a:lnTo>
                    <a:lnTo>
                      <a:pt x="1662" y="4775"/>
                    </a:lnTo>
                    <a:lnTo>
                      <a:pt x="2005" y="4854"/>
                    </a:lnTo>
                    <a:lnTo>
                      <a:pt x="2189" y="4880"/>
                    </a:lnTo>
                    <a:lnTo>
                      <a:pt x="2559" y="4880"/>
                    </a:lnTo>
                    <a:lnTo>
                      <a:pt x="2770" y="4827"/>
                    </a:lnTo>
                    <a:lnTo>
                      <a:pt x="2954" y="4775"/>
                    </a:lnTo>
                    <a:lnTo>
                      <a:pt x="3139" y="4669"/>
                    </a:lnTo>
                    <a:lnTo>
                      <a:pt x="3271" y="4590"/>
                    </a:lnTo>
                    <a:lnTo>
                      <a:pt x="3376" y="4484"/>
                    </a:lnTo>
                    <a:lnTo>
                      <a:pt x="3482" y="4379"/>
                    </a:lnTo>
                    <a:lnTo>
                      <a:pt x="3561" y="4247"/>
                    </a:lnTo>
                    <a:lnTo>
                      <a:pt x="3719" y="3983"/>
                    </a:lnTo>
                    <a:lnTo>
                      <a:pt x="3798" y="3667"/>
                    </a:lnTo>
                    <a:lnTo>
                      <a:pt x="3825" y="3377"/>
                    </a:lnTo>
                    <a:lnTo>
                      <a:pt x="3825" y="3087"/>
                    </a:lnTo>
                    <a:lnTo>
                      <a:pt x="3772" y="2770"/>
                    </a:lnTo>
                    <a:lnTo>
                      <a:pt x="3693" y="2454"/>
                    </a:lnTo>
                    <a:lnTo>
                      <a:pt x="3587" y="2137"/>
                    </a:lnTo>
                    <a:lnTo>
                      <a:pt x="3455" y="1847"/>
                    </a:lnTo>
                    <a:lnTo>
                      <a:pt x="3297" y="1583"/>
                    </a:lnTo>
                    <a:lnTo>
                      <a:pt x="3112" y="1319"/>
                    </a:lnTo>
                    <a:lnTo>
                      <a:pt x="2901" y="1056"/>
                    </a:lnTo>
                    <a:lnTo>
                      <a:pt x="2664" y="792"/>
                    </a:lnTo>
                    <a:lnTo>
                      <a:pt x="2400" y="555"/>
                    </a:lnTo>
                    <a:lnTo>
                      <a:pt x="2110" y="344"/>
                    </a:lnTo>
                    <a:lnTo>
                      <a:pt x="2084" y="317"/>
                    </a:lnTo>
                    <a:lnTo>
                      <a:pt x="1873" y="159"/>
                    </a:lnTo>
                    <a:lnTo>
                      <a:pt x="1662" y="53"/>
                    </a:lnTo>
                    <a:lnTo>
                      <a:pt x="1530" y="1"/>
                    </a:lnTo>
                    <a:close/>
                  </a:path>
                </a:pathLst>
              </a:custGeom>
              <a:solidFill>
                <a:srgbClr val="FFEEDC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r" rtl="1"/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305" name="Google Shape;1729;p70">
                <a:extLst>
                  <a:ext uri="{FF2B5EF4-FFF2-40B4-BE49-F238E27FC236}">
                    <a16:creationId xmlns:a16="http://schemas.microsoft.com/office/drawing/2014/main" id="{E9704337-E1DB-A6C4-EEDD-BF8CA7619E6E}"/>
                  </a:ext>
                </a:extLst>
              </p:cNvPr>
              <p:cNvSpPr/>
              <p:nvPr/>
            </p:nvSpPr>
            <p:spPr>
              <a:xfrm>
                <a:off x="4910500" y="4295250"/>
                <a:ext cx="28375" cy="62000"/>
              </a:xfrm>
              <a:custGeom>
                <a:avLst/>
                <a:gdLst/>
                <a:ahLst/>
                <a:cxnLst/>
                <a:rect l="l" t="t" r="r" b="b"/>
                <a:pathLst>
                  <a:path w="1135" h="2480" extrusionOk="0">
                    <a:moveTo>
                      <a:pt x="554" y="1"/>
                    </a:moveTo>
                    <a:lnTo>
                      <a:pt x="449" y="27"/>
                    </a:lnTo>
                    <a:lnTo>
                      <a:pt x="396" y="133"/>
                    </a:lnTo>
                    <a:lnTo>
                      <a:pt x="396" y="159"/>
                    </a:lnTo>
                    <a:lnTo>
                      <a:pt x="422" y="212"/>
                    </a:lnTo>
                    <a:lnTo>
                      <a:pt x="475" y="212"/>
                    </a:lnTo>
                    <a:lnTo>
                      <a:pt x="502" y="185"/>
                    </a:lnTo>
                    <a:lnTo>
                      <a:pt x="528" y="133"/>
                    </a:lnTo>
                    <a:lnTo>
                      <a:pt x="660" y="133"/>
                    </a:lnTo>
                    <a:lnTo>
                      <a:pt x="739" y="185"/>
                    </a:lnTo>
                    <a:lnTo>
                      <a:pt x="792" y="238"/>
                    </a:lnTo>
                    <a:lnTo>
                      <a:pt x="818" y="317"/>
                    </a:lnTo>
                    <a:lnTo>
                      <a:pt x="844" y="502"/>
                    </a:lnTo>
                    <a:lnTo>
                      <a:pt x="1003" y="1662"/>
                    </a:lnTo>
                    <a:lnTo>
                      <a:pt x="1003" y="1873"/>
                    </a:lnTo>
                    <a:lnTo>
                      <a:pt x="1003" y="1979"/>
                    </a:lnTo>
                    <a:lnTo>
                      <a:pt x="976" y="2084"/>
                    </a:lnTo>
                    <a:lnTo>
                      <a:pt x="924" y="2163"/>
                    </a:lnTo>
                    <a:lnTo>
                      <a:pt x="844" y="2269"/>
                    </a:lnTo>
                    <a:lnTo>
                      <a:pt x="713" y="2322"/>
                    </a:lnTo>
                    <a:lnTo>
                      <a:pt x="607" y="2348"/>
                    </a:lnTo>
                    <a:lnTo>
                      <a:pt x="475" y="2348"/>
                    </a:lnTo>
                    <a:lnTo>
                      <a:pt x="343" y="2322"/>
                    </a:lnTo>
                    <a:lnTo>
                      <a:pt x="238" y="2269"/>
                    </a:lnTo>
                    <a:lnTo>
                      <a:pt x="106" y="2216"/>
                    </a:lnTo>
                    <a:lnTo>
                      <a:pt x="53" y="2190"/>
                    </a:lnTo>
                    <a:lnTo>
                      <a:pt x="27" y="2216"/>
                    </a:lnTo>
                    <a:lnTo>
                      <a:pt x="0" y="2269"/>
                    </a:lnTo>
                    <a:lnTo>
                      <a:pt x="27" y="2322"/>
                    </a:lnTo>
                    <a:lnTo>
                      <a:pt x="159" y="2374"/>
                    </a:lnTo>
                    <a:lnTo>
                      <a:pt x="291" y="2427"/>
                    </a:lnTo>
                    <a:lnTo>
                      <a:pt x="396" y="2480"/>
                    </a:lnTo>
                    <a:lnTo>
                      <a:pt x="607" y="2480"/>
                    </a:lnTo>
                    <a:lnTo>
                      <a:pt x="765" y="2427"/>
                    </a:lnTo>
                    <a:lnTo>
                      <a:pt x="924" y="2348"/>
                    </a:lnTo>
                    <a:lnTo>
                      <a:pt x="1029" y="2243"/>
                    </a:lnTo>
                    <a:lnTo>
                      <a:pt x="1108" y="2111"/>
                    </a:lnTo>
                    <a:lnTo>
                      <a:pt x="1135" y="2005"/>
                    </a:lnTo>
                    <a:lnTo>
                      <a:pt x="1135" y="1873"/>
                    </a:lnTo>
                    <a:lnTo>
                      <a:pt x="1135" y="1662"/>
                    </a:lnTo>
                    <a:lnTo>
                      <a:pt x="976" y="502"/>
                    </a:lnTo>
                    <a:lnTo>
                      <a:pt x="950" y="291"/>
                    </a:lnTo>
                    <a:lnTo>
                      <a:pt x="897" y="185"/>
                    </a:lnTo>
                    <a:lnTo>
                      <a:pt x="844" y="80"/>
                    </a:lnTo>
                    <a:lnTo>
                      <a:pt x="765" y="27"/>
                    </a:lnTo>
                    <a:lnTo>
                      <a:pt x="713" y="1"/>
                    </a:lnTo>
                    <a:close/>
                  </a:path>
                </a:pathLst>
              </a:custGeom>
              <a:solidFill>
                <a:srgbClr val="FFEEDC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r" rtl="1"/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306" name="Google Shape;1730;p70">
                <a:extLst>
                  <a:ext uri="{FF2B5EF4-FFF2-40B4-BE49-F238E27FC236}">
                    <a16:creationId xmlns:a16="http://schemas.microsoft.com/office/drawing/2014/main" id="{449E4F51-6A09-211F-66CB-04D1BD65DEF5}"/>
                  </a:ext>
                </a:extLst>
              </p:cNvPr>
              <p:cNvSpPr/>
              <p:nvPr/>
            </p:nvSpPr>
            <p:spPr>
              <a:xfrm>
                <a:off x="4921700" y="4373725"/>
                <a:ext cx="198500" cy="27050"/>
              </a:xfrm>
              <a:custGeom>
                <a:avLst/>
                <a:gdLst/>
                <a:ahLst/>
                <a:cxnLst/>
                <a:rect l="l" t="t" r="r" b="b"/>
                <a:pathLst>
                  <a:path w="7940" h="1082" extrusionOk="0">
                    <a:moveTo>
                      <a:pt x="3377" y="0"/>
                    </a:moveTo>
                    <a:lnTo>
                      <a:pt x="3008" y="79"/>
                    </a:lnTo>
                    <a:lnTo>
                      <a:pt x="2638" y="185"/>
                    </a:lnTo>
                    <a:lnTo>
                      <a:pt x="2269" y="317"/>
                    </a:lnTo>
                    <a:lnTo>
                      <a:pt x="1926" y="501"/>
                    </a:lnTo>
                    <a:lnTo>
                      <a:pt x="1662" y="633"/>
                    </a:lnTo>
                    <a:lnTo>
                      <a:pt x="1372" y="765"/>
                    </a:lnTo>
                    <a:lnTo>
                      <a:pt x="1082" y="871"/>
                    </a:lnTo>
                    <a:lnTo>
                      <a:pt x="766" y="923"/>
                    </a:lnTo>
                    <a:lnTo>
                      <a:pt x="607" y="950"/>
                    </a:lnTo>
                    <a:lnTo>
                      <a:pt x="423" y="950"/>
                    </a:lnTo>
                    <a:lnTo>
                      <a:pt x="265" y="923"/>
                    </a:lnTo>
                    <a:lnTo>
                      <a:pt x="80" y="871"/>
                    </a:lnTo>
                    <a:lnTo>
                      <a:pt x="27" y="871"/>
                    </a:lnTo>
                    <a:lnTo>
                      <a:pt x="1" y="897"/>
                    </a:lnTo>
                    <a:lnTo>
                      <a:pt x="1" y="950"/>
                    </a:lnTo>
                    <a:lnTo>
                      <a:pt x="27" y="976"/>
                    </a:lnTo>
                    <a:lnTo>
                      <a:pt x="291" y="1055"/>
                    </a:lnTo>
                    <a:lnTo>
                      <a:pt x="555" y="1082"/>
                    </a:lnTo>
                    <a:lnTo>
                      <a:pt x="792" y="1055"/>
                    </a:lnTo>
                    <a:lnTo>
                      <a:pt x="1029" y="1029"/>
                    </a:lnTo>
                    <a:lnTo>
                      <a:pt x="1240" y="950"/>
                    </a:lnTo>
                    <a:lnTo>
                      <a:pt x="1425" y="871"/>
                    </a:lnTo>
                    <a:lnTo>
                      <a:pt x="1715" y="765"/>
                    </a:lnTo>
                    <a:lnTo>
                      <a:pt x="1979" y="607"/>
                    </a:lnTo>
                    <a:lnTo>
                      <a:pt x="2322" y="449"/>
                    </a:lnTo>
                    <a:lnTo>
                      <a:pt x="2665" y="290"/>
                    </a:lnTo>
                    <a:lnTo>
                      <a:pt x="3034" y="185"/>
                    </a:lnTo>
                    <a:lnTo>
                      <a:pt x="3403" y="132"/>
                    </a:lnTo>
                    <a:lnTo>
                      <a:pt x="3746" y="132"/>
                    </a:lnTo>
                    <a:lnTo>
                      <a:pt x="4115" y="159"/>
                    </a:lnTo>
                    <a:lnTo>
                      <a:pt x="4405" y="238"/>
                    </a:lnTo>
                    <a:lnTo>
                      <a:pt x="4669" y="317"/>
                    </a:lnTo>
                    <a:lnTo>
                      <a:pt x="5197" y="501"/>
                    </a:lnTo>
                    <a:lnTo>
                      <a:pt x="5698" y="686"/>
                    </a:lnTo>
                    <a:lnTo>
                      <a:pt x="5962" y="765"/>
                    </a:lnTo>
                    <a:lnTo>
                      <a:pt x="6252" y="818"/>
                    </a:lnTo>
                    <a:lnTo>
                      <a:pt x="6674" y="871"/>
                    </a:lnTo>
                    <a:lnTo>
                      <a:pt x="7096" y="871"/>
                    </a:lnTo>
                    <a:lnTo>
                      <a:pt x="7491" y="792"/>
                    </a:lnTo>
                    <a:lnTo>
                      <a:pt x="7913" y="686"/>
                    </a:lnTo>
                    <a:lnTo>
                      <a:pt x="7940" y="633"/>
                    </a:lnTo>
                    <a:lnTo>
                      <a:pt x="7940" y="607"/>
                    </a:lnTo>
                    <a:lnTo>
                      <a:pt x="7913" y="554"/>
                    </a:lnTo>
                    <a:lnTo>
                      <a:pt x="7861" y="554"/>
                    </a:lnTo>
                    <a:lnTo>
                      <a:pt x="7465" y="686"/>
                    </a:lnTo>
                    <a:lnTo>
                      <a:pt x="7069" y="739"/>
                    </a:lnTo>
                    <a:lnTo>
                      <a:pt x="6674" y="739"/>
                    </a:lnTo>
                    <a:lnTo>
                      <a:pt x="6278" y="712"/>
                    </a:lnTo>
                    <a:lnTo>
                      <a:pt x="6014" y="633"/>
                    </a:lnTo>
                    <a:lnTo>
                      <a:pt x="5751" y="554"/>
                    </a:lnTo>
                    <a:lnTo>
                      <a:pt x="5223" y="370"/>
                    </a:lnTo>
                    <a:lnTo>
                      <a:pt x="4696" y="185"/>
                    </a:lnTo>
                    <a:lnTo>
                      <a:pt x="4432" y="106"/>
                    </a:lnTo>
                    <a:lnTo>
                      <a:pt x="4142" y="53"/>
                    </a:lnTo>
                    <a:lnTo>
                      <a:pt x="3772" y="0"/>
                    </a:lnTo>
                    <a:close/>
                  </a:path>
                </a:pathLst>
              </a:custGeom>
              <a:solidFill>
                <a:srgbClr val="FFEEDC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r" rtl="1"/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307" name="Google Shape;1731;p70">
                <a:extLst>
                  <a:ext uri="{FF2B5EF4-FFF2-40B4-BE49-F238E27FC236}">
                    <a16:creationId xmlns:a16="http://schemas.microsoft.com/office/drawing/2014/main" id="{0DEBA404-79F1-DBA1-57EA-EAC7E0C07A8D}"/>
                  </a:ext>
                </a:extLst>
              </p:cNvPr>
              <p:cNvSpPr/>
              <p:nvPr/>
            </p:nvSpPr>
            <p:spPr>
              <a:xfrm>
                <a:off x="4920400" y="4009750"/>
                <a:ext cx="34300" cy="34300"/>
              </a:xfrm>
              <a:custGeom>
                <a:avLst/>
                <a:gdLst/>
                <a:ahLst/>
                <a:cxnLst/>
                <a:rect l="l" t="t" r="r" b="b"/>
                <a:pathLst>
                  <a:path w="1372" h="1372" extrusionOk="0">
                    <a:moveTo>
                      <a:pt x="290" y="0"/>
                    </a:moveTo>
                    <a:lnTo>
                      <a:pt x="0" y="1082"/>
                    </a:lnTo>
                    <a:lnTo>
                      <a:pt x="1081" y="1372"/>
                    </a:lnTo>
                    <a:lnTo>
                      <a:pt x="1372" y="290"/>
                    </a:lnTo>
                    <a:lnTo>
                      <a:pt x="290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r" rtl="1"/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308" name="Google Shape;1732;p70">
                <a:extLst>
                  <a:ext uri="{FF2B5EF4-FFF2-40B4-BE49-F238E27FC236}">
                    <a16:creationId xmlns:a16="http://schemas.microsoft.com/office/drawing/2014/main" id="{00EF46C5-6385-3C7F-5F93-D68C725F081A}"/>
                  </a:ext>
                </a:extLst>
              </p:cNvPr>
              <p:cNvSpPr/>
              <p:nvPr/>
            </p:nvSpPr>
            <p:spPr>
              <a:xfrm>
                <a:off x="4910500" y="4046000"/>
                <a:ext cx="34975" cy="34325"/>
              </a:xfrm>
              <a:custGeom>
                <a:avLst/>
                <a:gdLst/>
                <a:ahLst/>
                <a:cxnLst/>
                <a:rect l="l" t="t" r="r" b="b"/>
                <a:pathLst>
                  <a:path w="1399" h="1373" extrusionOk="0">
                    <a:moveTo>
                      <a:pt x="291" y="1"/>
                    </a:moveTo>
                    <a:lnTo>
                      <a:pt x="0" y="1082"/>
                    </a:lnTo>
                    <a:lnTo>
                      <a:pt x="1108" y="1372"/>
                    </a:lnTo>
                    <a:lnTo>
                      <a:pt x="1398" y="265"/>
                    </a:lnTo>
                    <a:lnTo>
                      <a:pt x="291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r" rtl="1"/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309" name="Google Shape;1733;p70">
                <a:extLst>
                  <a:ext uri="{FF2B5EF4-FFF2-40B4-BE49-F238E27FC236}">
                    <a16:creationId xmlns:a16="http://schemas.microsoft.com/office/drawing/2014/main" id="{217163B0-8FD4-CAC3-B2E0-B573D769D6E4}"/>
                  </a:ext>
                </a:extLst>
              </p:cNvPr>
              <p:cNvSpPr/>
              <p:nvPr/>
            </p:nvSpPr>
            <p:spPr>
              <a:xfrm>
                <a:off x="4901275" y="4082275"/>
                <a:ext cx="34975" cy="34300"/>
              </a:xfrm>
              <a:custGeom>
                <a:avLst/>
                <a:gdLst/>
                <a:ahLst/>
                <a:cxnLst/>
                <a:rect l="l" t="t" r="r" b="b"/>
                <a:pathLst>
                  <a:path w="1399" h="1372" extrusionOk="0">
                    <a:moveTo>
                      <a:pt x="290" y="0"/>
                    </a:moveTo>
                    <a:lnTo>
                      <a:pt x="0" y="1082"/>
                    </a:lnTo>
                    <a:lnTo>
                      <a:pt x="1108" y="1372"/>
                    </a:lnTo>
                    <a:lnTo>
                      <a:pt x="1398" y="264"/>
                    </a:lnTo>
                    <a:lnTo>
                      <a:pt x="290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r" rtl="1"/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310" name="Google Shape;1734;p70">
                <a:extLst>
                  <a:ext uri="{FF2B5EF4-FFF2-40B4-BE49-F238E27FC236}">
                    <a16:creationId xmlns:a16="http://schemas.microsoft.com/office/drawing/2014/main" id="{F792E1EE-7555-0A36-8244-003C59F5C163}"/>
                  </a:ext>
                </a:extLst>
              </p:cNvPr>
              <p:cNvSpPr/>
              <p:nvPr/>
            </p:nvSpPr>
            <p:spPr>
              <a:xfrm>
                <a:off x="4168025" y="4522075"/>
                <a:ext cx="366650" cy="482050"/>
              </a:xfrm>
              <a:custGeom>
                <a:avLst/>
                <a:gdLst/>
                <a:ahLst/>
                <a:cxnLst/>
                <a:rect l="l" t="t" r="r" b="b"/>
                <a:pathLst>
                  <a:path w="14666" h="19282" extrusionOk="0">
                    <a:moveTo>
                      <a:pt x="8335" y="1"/>
                    </a:moveTo>
                    <a:lnTo>
                      <a:pt x="8177" y="80"/>
                    </a:lnTo>
                    <a:lnTo>
                      <a:pt x="7966" y="212"/>
                    </a:lnTo>
                    <a:lnTo>
                      <a:pt x="7729" y="370"/>
                    </a:lnTo>
                    <a:lnTo>
                      <a:pt x="7201" y="845"/>
                    </a:lnTo>
                    <a:lnTo>
                      <a:pt x="6595" y="1451"/>
                    </a:lnTo>
                    <a:lnTo>
                      <a:pt x="6067" y="2032"/>
                    </a:lnTo>
                    <a:lnTo>
                      <a:pt x="5513" y="2638"/>
                    </a:lnTo>
                    <a:lnTo>
                      <a:pt x="4827" y="3456"/>
                    </a:lnTo>
                    <a:lnTo>
                      <a:pt x="4142" y="4274"/>
                    </a:lnTo>
                    <a:lnTo>
                      <a:pt x="2849" y="5909"/>
                    </a:lnTo>
                    <a:lnTo>
                      <a:pt x="1715" y="7359"/>
                    </a:lnTo>
                    <a:lnTo>
                      <a:pt x="950" y="8362"/>
                    </a:lnTo>
                    <a:lnTo>
                      <a:pt x="739" y="8705"/>
                    </a:lnTo>
                    <a:lnTo>
                      <a:pt x="555" y="9100"/>
                    </a:lnTo>
                    <a:lnTo>
                      <a:pt x="396" y="9549"/>
                    </a:lnTo>
                    <a:lnTo>
                      <a:pt x="265" y="10050"/>
                    </a:lnTo>
                    <a:lnTo>
                      <a:pt x="159" y="10551"/>
                    </a:lnTo>
                    <a:lnTo>
                      <a:pt x="80" y="11105"/>
                    </a:lnTo>
                    <a:lnTo>
                      <a:pt x="27" y="11685"/>
                    </a:lnTo>
                    <a:lnTo>
                      <a:pt x="1" y="12265"/>
                    </a:lnTo>
                    <a:lnTo>
                      <a:pt x="370" y="12845"/>
                    </a:lnTo>
                    <a:lnTo>
                      <a:pt x="766" y="13399"/>
                    </a:lnTo>
                    <a:lnTo>
                      <a:pt x="1188" y="13953"/>
                    </a:lnTo>
                    <a:lnTo>
                      <a:pt x="1610" y="14507"/>
                    </a:lnTo>
                    <a:lnTo>
                      <a:pt x="2058" y="15035"/>
                    </a:lnTo>
                    <a:lnTo>
                      <a:pt x="2533" y="15536"/>
                    </a:lnTo>
                    <a:lnTo>
                      <a:pt x="3008" y="16037"/>
                    </a:lnTo>
                    <a:lnTo>
                      <a:pt x="3509" y="16512"/>
                    </a:lnTo>
                    <a:lnTo>
                      <a:pt x="4353" y="17277"/>
                    </a:lnTo>
                    <a:lnTo>
                      <a:pt x="5249" y="17989"/>
                    </a:lnTo>
                    <a:lnTo>
                      <a:pt x="6173" y="18648"/>
                    </a:lnTo>
                    <a:lnTo>
                      <a:pt x="7149" y="19281"/>
                    </a:lnTo>
                    <a:lnTo>
                      <a:pt x="7755" y="13584"/>
                    </a:lnTo>
                    <a:lnTo>
                      <a:pt x="8204" y="9206"/>
                    </a:lnTo>
                    <a:lnTo>
                      <a:pt x="8678" y="4696"/>
                    </a:lnTo>
                    <a:lnTo>
                      <a:pt x="9522" y="4933"/>
                    </a:lnTo>
                    <a:lnTo>
                      <a:pt x="10393" y="5118"/>
                    </a:lnTo>
                    <a:lnTo>
                      <a:pt x="11421" y="5329"/>
                    </a:lnTo>
                    <a:lnTo>
                      <a:pt x="11448" y="5329"/>
                    </a:lnTo>
                    <a:lnTo>
                      <a:pt x="12028" y="5408"/>
                    </a:lnTo>
                    <a:lnTo>
                      <a:pt x="12608" y="5460"/>
                    </a:lnTo>
                    <a:lnTo>
                      <a:pt x="13136" y="5487"/>
                    </a:lnTo>
                    <a:lnTo>
                      <a:pt x="13637" y="5487"/>
                    </a:lnTo>
                    <a:lnTo>
                      <a:pt x="13848" y="5460"/>
                    </a:lnTo>
                    <a:lnTo>
                      <a:pt x="14059" y="5434"/>
                    </a:lnTo>
                    <a:lnTo>
                      <a:pt x="14217" y="5381"/>
                    </a:lnTo>
                    <a:lnTo>
                      <a:pt x="14375" y="5302"/>
                    </a:lnTo>
                    <a:lnTo>
                      <a:pt x="14481" y="5223"/>
                    </a:lnTo>
                    <a:lnTo>
                      <a:pt x="14586" y="5118"/>
                    </a:lnTo>
                    <a:lnTo>
                      <a:pt x="14639" y="4986"/>
                    </a:lnTo>
                    <a:lnTo>
                      <a:pt x="14665" y="4854"/>
                    </a:lnTo>
                    <a:lnTo>
                      <a:pt x="14639" y="4722"/>
                    </a:lnTo>
                    <a:lnTo>
                      <a:pt x="14613" y="4564"/>
                    </a:lnTo>
                    <a:lnTo>
                      <a:pt x="14534" y="4405"/>
                    </a:lnTo>
                    <a:lnTo>
                      <a:pt x="14454" y="4247"/>
                    </a:lnTo>
                    <a:lnTo>
                      <a:pt x="14243" y="3931"/>
                    </a:lnTo>
                    <a:lnTo>
                      <a:pt x="13953" y="3588"/>
                    </a:lnTo>
                    <a:lnTo>
                      <a:pt x="13610" y="3245"/>
                    </a:lnTo>
                    <a:lnTo>
                      <a:pt x="13215" y="2876"/>
                    </a:lnTo>
                    <a:lnTo>
                      <a:pt x="12687" y="2427"/>
                    </a:lnTo>
                    <a:lnTo>
                      <a:pt x="12081" y="1979"/>
                    </a:lnTo>
                    <a:lnTo>
                      <a:pt x="11158" y="1346"/>
                    </a:lnTo>
                    <a:lnTo>
                      <a:pt x="10920" y="1214"/>
                    </a:lnTo>
                    <a:lnTo>
                      <a:pt x="10841" y="1161"/>
                    </a:lnTo>
                    <a:lnTo>
                      <a:pt x="10182" y="766"/>
                    </a:lnTo>
                    <a:lnTo>
                      <a:pt x="9575" y="423"/>
                    </a:lnTo>
                    <a:lnTo>
                      <a:pt x="9048" y="185"/>
                    </a:lnTo>
                    <a:lnTo>
                      <a:pt x="8599" y="27"/>
                    </a:lnTo>
                    <a:lnTo>
                      <a:pt x="8520" y="1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r" rtl="1"/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311" name="Google Shape;1735;p70">
                <a:extLst>
                  <a:ext uri="{FF2B5EF4-FFF2-40B4-BE49-F238E27FC236}">
                    <a16:creationId xmlns:a16="http://schemas.microsoft.com/office/drawing/2014/main" id="{2BF4E4AA-D1EE-491C-ABCC-7CF4E8BD868B}"/>
                  </a:ext>
                </a:extLst>
              </p:cNvPr>
              <p:cNvSpPr/>
              <p:nvPr/>
            </p:nvSpPr>
            <p:spPr>
              <a:xfrm>
                <a:off x="4228700" y="4063800"/>
                <a:ext cx="838100" cy="972625"/>
              </a:xfrm>
              <a:custGeom>
                <a:avLst/>
                <a:gdLst/>
                <a:ahLst/>
                <a:cxnLst/>
                <a:rect l="l" t="t" r="r" b="b"/>
                <a:pathLst>
                  <a:path w="33524" h="38905" extrusionOk="0">
                    <a:moveTo>
                      <a:pt x="22498" y="1"/>
                    </a:moveTo>
                    <a:lnTo>
                      <a:pt x="16248" y="1610"/>
                    </a:lnTo>
                    <a:lnTo>
                      <a:pt x="6462" y="4142"/>
                    </a:lnTo>
                    <a:lnTo>
                      <a:pt x="0" y="5830"/>
                    </a:lnTo>
                    <a:lnTo>
                      <a:pt x="3086" y="20969"/>
                    </a:lnTo>
                    <a:lnTo>
                      <a:pt x="4115" y="25954"/>
                    </a:lnTo>
                    <a:lnTo>
                      <a:pt x="4141" y="26060"/>
                    </a:lnTo>
                    <a:lnTo>
                      <a:pt x="5328" y="31915"/>
                    </a:lnTo>
                    <a:lnTo>
                      <a:pt x="6700" y="38667"/>
                    </a:lnTo>
                    <a:lnTo>
                      <a:pt x="6752" y="38904"/>
                    </a:lnTo>
                    <a:lnTo>
                      <a:pt x="7043" y="38825"/>
                    </a:lnTo>
                    <a:lnTo>
                      <a:pt x="9997" y="38087"/>
                    </a:lnTo>
                    <a:lnTo>
                      <a:pt x="10049" y="38060"/>
                    </a:lnTo>
                    <a:lnTo>
                      <a:pt x="33523" y="32021"/>
                    </a:lnTo>
                    <a:lnTo>
                      <a:pt x="22498" y="1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r" rtl="1"/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312" name="Google Shape;1736;p70">
                <a:extLst>
                  <a:ext uri="{FF2B5EF4-FFF2-40B4-BE49-F238E27FC236}">
                    <a16:creationId xmlns:a16="http://schemas.microsoft.com/office/drawing/2014/main" id="{AB8A4003-46A5-D079-D5A2-749F34E0F173}"/>
                  </a:ext>
                </a:extLst>
              </p:cNvPr>
              <p:cNvSpPr/>
              <p:nvPr/>
            </p:nvSpPr>
            <p:spPr>
              <a:xfrm>
                <a:off x="4263650" y="4100075"/>
                <a:ext cx="747100" cy="848650"/>
              </a:xfrm>
              <a:custGeom>
                <a:avLst/>
                <a:gdLst/>
                <a:ahLst/>
                <a:cxnLst/>
                <a:rect l="l" t="t" r="r" b="b"/>
                <a:pathLst>
                  <a:path w="29884" h="33946" extrusionOk="0">
                    <a:moveTo>
                      <a:pt x="20045" y="1"/>
                    </a:moveTo>
                    <a:lnTo>
                      <a:pt x="0" y="5091"/>
                    </a:lnTo>
                    <a:lnTo>
                      <a:pt x="6014" y="33946"/>
                    </a:lnTo>
                    <a:lnTo>
                      <a:pt x="29883" y="27958"/>
                    </a:lnTo>
                    <a:lnTo>
                      <a:pt x="20045" y="1"/>
                    </a:lnTo>
                    <a:close/>
                  </a:path>
                </a:pathLst>
              </a:custGeom>
              <a:solidFill>
                <a:srgbClr val="FFEEDC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r" rtl="1"/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313" name="Google Shape;1737;p70">
                <a:extLst>
                  <a:ext uri="{FF2B5EF4-FFF2-40B4-BE49-F238E27FC236}">
                    <a16:creationId xmlns:a16="http://schemas.microsoft.com/office/drawing/2014/main" id="{B8E64C37-2EF2-45C5-930B-1B961AA7CDAB}"/>
                  </a:ext>
                </a:extLst>
              </p:cNvPr>
              <p:cNvSpPr/>
              <p:nvPr/>
            </p:nvSpPr>
            <p:spPr>
              <a:xfrm>
                <a:off x="4375750" y="4368450"/>
                <a:ext cx="427300" cy="140475"/>
              </a:xfrm>
              <a:custGeom>
                <a:avLst/>
                <a:gdLst/>
                <a:ahLst/>
                <a:cxnLst/>
                <a:rect l="l" t="t" r="r" b="b"/>
                <a:pathLst>
                  <a:path w="17092" h="5619" extrusionOk="0">
                    <a:moveTo>
                      <a:pt x="16854" y="0"/>
                    </a:moveTo>
                    <a:lnTo>
                      <a:pt x="0" y="4774"/>
                    </a:lnTo>
                    <a:lnTo>
                      <a:pt x="237" y="5618"/>
                    </a:lnTo>
                    <a:lnTo>
                      <a:pt x="17091" y="844"/>
                    </a:lnTo>
                    <a:lnTo>
                      <a:pt x="16854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r" rtl="1"/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314" name="Google Shape;1738;p70">
                <a:extLst>
                  <a:ext uri="{FF2B5EF4-FFF2-40B4-BE49-F238E27FC236}">
                    <a16:creationId xmlns:a16="http://schemas.microsoft.com/office/drawing/2014/main" id="{1CF77FCF-9CE3-61F6-1C38-60081BCA97BB}"/>
                  </a:ext>
                </a:extLst>
              </p:cNvPr>
              <p:cNvSpPr/>
              <p:nvPr/>
            </p:nvSpPr>
            <p:spPr>
              <a:xfrm>
                <a:off x="4387600" y="4409325"/>
                <a:ext cx="426650" cy="140475"/>
              </a:xfrm>
              <a:custGeom>
                <a:avLst/>
                <a:gdLst/>
                <a:ahLst/>
                <a:cxnLst/>
                <a:rect l="l" t="t" r="r" b="b"/>
                <a:pathLst>
                  <a:path w="17066" h="5619" extrusionOk="0">
                    <a:moveTo>
                      <a:pt x="16828" y="1"/>
                    </a:moveTo>
                    <a:lnTo>
                      <a:pt x="1" y="4775"/>
                    </a:lnTo>
                    <a:lnTo>
                      <a:pt x="238" y="5619"/>
                    </a:lnTo>
                    <a:lnTo>
                      <a:pt x="17066" y="845"/>
                    </a:lnTo>
                    <a:lnTo>
                      <a:pt x="16828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r" rtl="1"/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315" name="Google Shape;1739;p70">
                <a:extLst>
                  <a:ext uri="{FF2B5EF4-FFF2-40B4-BE49-F238E27FC236}">
                    <a16:creationId xmlns:a16="http://schemas.microsoft.com/office/drawing/2014/main" id="{60B6BF5C-8ED1-6443-F96D-515E2A4E2CC6}"/>
                  </a:ext>
                </a:extLst>
              </p:cNvPr>
              <p:cNvSpPr/>
              <p:nvPr/>
            </p:nvSpPr>
            <p:spPr>
              <a:xfrm>
                <a:off x="4398825" y="4450200"/>
                <a:ext cx="427300" cy="139825"/>
              </a:xfrm>
              <a:custGeom>
                <a:avLst/>
                <a:gdLst/>
                <a:ahLst/>
                <a:cxnLst/>
                <a:rect l="l" t="t" r="r" b="b"/>
                <a:pathLst>
                  <a:path w="17092" h="5593" extrusionOk="0">
                    <a:moveTo>
                      <a:pt x="16854" y="1"/>
                    </a:moveTo>
                    <a:lnTo>
                      <a:pt x="0" y="4775"/>
                    </a:lnTo>
                    <a:lnTo>
                      <a:pt x="238" y="5592"/>
                    </a:lnTo>
                    <a:lnTo>
                      <a:pt x="17091" y="845"/>
                    </a:lnTo>
                    <a:lnTo>
                      <a:pt x="16854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r" rtl="1"/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316" name="Google Shape;1740;p70">
                <a:extLst>
                  <a:ext uri="{FF2B5EF4-FFF2-40B4-BE49-F238E27FC236}">
                    <a16:creationId xmlns:a16="http://schemas.microsoft.com/office/drawing/2014/main" id="{DE28594D-A931-51CA-76FF-6321CB06E6E0}"/>
                  </a:ext>
                </a:extLst>
              </p:cNvPr>
              <p:cNvSpPr/>
              <p:nvPr/>
            </p:nvSpPr>
            <p:spPr>
              <a:xfrm>
                <a:off x="4415950" y="4498350"/>
                <a:ext cx="426650" cy="140475"/>
              </a:xfrm>
              <a:custGeom>
                <a:avLst/>
                <a:gdLst/>
                <a:ahLst/>
                <a:cxnLst/>
                <a:rect l="l" t="t" r="r" b="b"/>
                <a:pathLst>
                  <a:path w="17066" h="5619" extrusionOk="0">
                    <a:moveTo>
                      <a:pt x="16828" y="0"/>
                    </a:moveTo>
                    <a:lnTo>
                      <a:pt x="1" y="4774"/>
                    </a:lnTo>
                    <a:lnTo>
                      <a:pt x="238" y="5618"/>
                    </a:lnTo>
                    <a:lnTo>
                      <a:pt x="17066" y="844"/>
                    </a:lnTo>
                    <a:lnTo>
                      <a:pt x="16828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r" rtl="1"/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317" name="Google Shape;1741;p70">
                <a:extLst>
                  <a:ext uri="{FF2B5EF4-FFF2-40B4-BE49-F238E27FC236}">
                    <a16:creationId xmlns:a16="http://schemas.microsoft.com/office/drawing/2014/main" id="{7E2A1D81-DC79-42FD-4C81-C10E9F5F8877}"/>
                  </a:ext>
                </a:extLst>
              </p:cNvPr>
              <p:cNvSpPr/>
              <p:nvPr/>
            </p:nvSpPr>
            <p:spPr>
              <a:xfrm>
                <a:off x="4352650" y="4266250"/>
                <a:ext cx="143775" cy="137175"/>
              </a:xfrm>
              <a:custGeom>
                <a:avLst/>
                <a:gdLst/>
                <a:ahLst/>
                <a:cxnLst/>
                <a:rect l="l" t="t" r="r" b="b"/>
                <a:pathLst>
                  <a:path w="5751" h="5487" extrusionOk="0">
                    <a:moveTo>
                      <a:pt x="4326" y="0"/>
                    </a:moveTo>
                    <a:lnTo>
                      <a:pt x="1" y="1108"/>
                    </a:lnTo>
                    <a:lnTo>
                      <a:pt x="950" y="5486"/>
                    </a:lnTo>
                    <a:lnTo>
                      <a:pt x="5751" y="4326"/>
                    </a:lnTo>
                    <a:lnTo>
                      <a:pt x="4326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r" rtl="1"/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318" name="Google Shape;1742;p70">
                <a:extLst>
                  <a:ext uri="{FF2B5EF4-FFF2-40B4-BE49-F238E27FC236}">
                    <a16:creationId xmlns:a16="http://schemas.microsoft.com/office/drawing/2014/main" id="{239910A2-AC85-487E-9B6A-AC79384E543C}"/>
                  </a:ext>
                </a:extLst>
              </p:cNvPr>
              <p:cNvSpPr/>
              <p:nvPr/>
            </p:nvSpPr>
            <p:spPr>
              <a:xfrm>
                <a:off x="4536625" y="4206900"/>
                <a:ext cx="207725" cy="71900"/>
              </a:xfrm>
              <a:custGeom>
                <a:avLst/>
                <a:gdLst/>
                <a:ahLst/>
                <a:cxnLst/>
                <a:rect l="l" t="t" r="r" b="b"/>
                <a:pathLst>
                  <a:path w="8309" h="2876" extrusionOk="0">
                    <a:moveTo>
                      <a:pt x="8151" y="0"/>
                    </a:moveTo>
                    <a:lnTo>
                      <a:pt x="1" y="2321"/>
                    </a:lnTo>
                    <a:lnTo>
                      <a:pt x="159" y="2875"/>
                    </a:lnTo>
                    <a:lnTo>
                      <a:pt x="8309" y="581"/>
                    </a:lnTo>
                    <a:lnTo>
                      <a:pt x="8151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r" rtl="1"/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319" name="Google Shape;1743;p70">
                <a:extLst>
                  <a:ext uri="{FF2B5EF4-FFF2-40B4-BE49-F238E27FC236}">
                    <a16:creationId xmlns:a16="http://schemas.microsoft.com/office/drawing/2014/main" id="{CEECB38E-6CD0-8F39-5A4A-18AEC56613DB}"/>
                  </a:ext>
                </a:extLst>
              </p:cNvPr>
              <p:cNvSpPr/>
              <p:nvPr/>
            </p:nvSpPr>
            <p:spPr>
              <a:xfrm>
                <a:off x="4544550" y="4235250"/>
                <a:ext cx="207725" cy="71900"/>
              </a:xfrm>
              <a:custGeom>
                <a:avLst/>
                <a:gdLst/>
                <a:ahLst/>
                <a:cxnLst/>
                <a:rect l="l" t="t" r="r" b="b"/>
                <a:pathLst>
                  <a:path w="8309" h="2876" extrusionOk="0">
                    <a:moveTo>
                      <a:pt x="8150" y="1"/>
                    </a:moveTo>
                    <a:lnTo>
                      <a:pt x="0" y="2295"/>
                    </a:lnTo>
                    <a:lnTo>
                      <a:pt x="158" y="2875"/>
                    </a:lnTo>
                    <a:lnTo>
                      <a:pt x="8308" y="554"/>
                    </a:lnTo>
                    <a:lnTo>
                      <a:pt x="8150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r" rtl="1"/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320" name="Google Shape;1744;p70">
                <a:extLst>
                  <a:ext uri="{FF2B5EF4-FFF2-40B4-BE49-F238E27FC236}">
                    <a16:creationId xmlns:a16="http://schemas.microsoft.com/office/drawing/2014/main" id="{9DAEDDB9-C9C3-FEEA-19B2-5C424ECA13FC}"/>
                  </a:ext>
                </a:extLst>
              </p:cNvPr>
              <p:cNvSpPr/>
              <p:nvPr/>
            </p:nvSpPr>
            <p:spPr>
              <a:xfrm>
                <a:off x="4552450" y="4262950"/>
                <a:ext cx="207725" cy="71900"/>
              </a:xfrm>
              <a:custGeom>
                <a:avLst/>
                <a:gdLst/>
                <a:ahLst/>
                <a:cxnLst/>
                <a:rect l="l" t="t" r="r" b="b"/>
                <a:pathLst>
                  <a:path w="8309" h="2876" extrusionOk="0">
                    <a:moveTo>
                      <a:pt x="8124" y="0"/>
                    </a:moveTo>
                    <a:lnTo>
                      <a:pt x="1" y="2295"/>
                    </a:lnTo>
                    <a:lnTo>
                      <a:pt x="159" y="2875"/>
                    </a:lnTo>
                    <a:lnTo>
                      <a:pt x="8309" y="581"/>
                    </a:lnTo>
                    <a:lnTo>
                      <a:pt x="8124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r" rtl="1"/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321" name="Google Shape;1745;p70">
                <a:extLst>
                  <a:ext uri="{FF2B5EF4-FFF2-40B4-BE49-F238E27FC236}">
                    <a16:creationId xmlns:a16="http://schemas.microsoft.com/office/drawing/2014/main" id="{6AB43B5F-1D20-C80B-0D11-D5B92E9E1345}"/>
                  </a:ext>
                </a:extLst>
              </p:cNvPr>
              <p:cNvSpPr/>
              <p:nvPr/>
            </p:nvSpPr>
            <p:spPr>
              <a:xfrm>
                <a:off x="4548500" y="4618350"/>
                <a:ext cx="233450" cy="223550"/>
              </a:xfrm>
              <a:custGeom>
                <a:avLst/>
                <a:gdLst/>
                <a:ahLst/>
                <a:cxnLst/>
                <a:rect l="l" t="t" r="r" b="b"/>
                <a:pathLst>
                  <a:path w="9338" h="8942" extrusionOk="0">
                    <a:moveTo>
                      <a:pt x="7544" y="1"/>
                    </a:moveTo>
                    <a:lnTo>
                      <a:pt x="7359" y="27"/>
                    </a:lnTo>
                    <a:lnTo>
                      <a:pt x="7174" y="53"/>
                    </a:lnTo>
                    <a:lnTo>
                      <a:pt x="6990" y="106"/>
                    </a:lnTo>
                    <a:lnTo>
                      <a:pt x="6805" y="159"/>
                    </a:lnTo>
                    <a:lnTo>
                      <a:pt x="6489" y="317"/>
                    </a:lnTo>
                    <a:lnTo>
                      <a:pt x="6199" y="528"/>
                    </a:lnTo>
                    <a:lnTo>
                      <a:pt x="5908" y="765"/>
                    </a:lnTo>
                    <a:lnTo>
                      <a:pt x="5671" y="1029"/>
                    </a:lnTo>
                    <a:lnTo>
                      <a:pt x="5434" y="1293"/>
                    </a:lnTo>
                    <a:lnTo>
                      <a:pt x="5249" y="1557"/>
                    </a:lnTo>
                    <a:lnTo>
                      <a:pt x="4933" y="2058"/>
                    </a:lnTo>
                    <a:lnTo>
                      <a:pt x="4748" y="2427"/>
                    </a:lnTo>
                    <a:lnTo>
                      <a:pt x="4695" y="2559"/>
                    </a:lnTo>
                    <a:lnTo>
                      <a:pt x="4669" y="2585"/>
                    </a:lnTo>
                    <a:lnTo>
                      <a:pt x="4563" y="2506"/>
                    </a:lnTo>
                    <a:lnTo>
                      <a:pt x="4194" y="2295"/>
                    </a:lnTo>
                    <a:lnTo>
                      <a:pt x="3667" y="2031"/>
                    </a:lnTo>
                    <a:lnTo>
                      <a:pt x="3376" y="1926"/>
                    </a:lnTo>
                    <a:lnTo>
                      <a:pt x="3034" y="1820"/>
                    </a:lnTo>
                    <a:lnTo>
                      <a:pt x="2691" y="1715"/>
                    </a:lnTo>
                    <a:lnTo>
                      <a:pt x="2321" y="1662"/>
                    </a:lnTo>
                    <a:lnTo>
                      <a:pt x="1952" y="1662"/>
                    </a:lnTo>
                    <a:lnTo>
                      <a:pt x="1583" y="1689"/>
                    </a:lnTo>
                    <a:lnTo>
                      <a:pt x="1398" y="1741"/>
                    </a:lnTo>
                    <a:lnTo>
                      <a:pt x="1240" y="1794"/>
                    </a:lnTo>
                    <a:lnTo>
                      <a:pt x="1055" y="1873"/>
                    </a:lnTo>
                    <a:lnTo>
                      <a:pt x="897" y="1952"/>
                    </a:lnTo>
                    <a:lnTo>
                      <a:pt x="739" y="2084"/>
                    </a:lnTo>
                    <a:lnTo>
                      <a:pt x="581" y="2216"/>
                    </a:lnTo>
                    <a:lnTo>
                      <a:pt x="422" y="2348"/>
                    </a:lnTo>
                    <a:lnTo>
                      <a:pt x="290" y="2533"/>
                    </a:lnTo>
                    <a:lnTo>
                      <a:pt x="132" y="2770"/>
                    </a:lnTo>
                    <a:lnTo>
                      <a:pt x="53" y="3007"/>
                    </a:lnTo>
                    <a:lnTo>
                      <a:pt x="0" y="3245"/>
                    </a:lnTo>
                    <a:lnTo>
                      <a:pt x="0" y="3482"/>
                    </a:lnTo>
                    <a:lnTo>
                      <a:pt x="53" y="3746"/>
                    </a:lnTo>
                    <a:lnTo>
                      <a:pt x="132" y="3983"/>
                    </a:lnTo>
                    <a:lnTo>
                      <a:pt x="238" y="4247"/>
                    </a:lnTo>
                    <a:lnTo>
                      <a:pt x="396" y="4511"/>
                    </a:lnTo>
                    <a:lnTo>
                      <a:pt x="554" y="4748"/>
                    </a:lnTo>
                    <a:lnTo>
                      <a:pt x="765" y="5012"/>
                    </a:lnTo>
                    <a:lnTo>
                      <a:pt x="1003" y="5276"/>
                    </a:lnTo>
                    <a:lnTo>
                      <a:pt x="1240" y="5513"/>
                    </a:lnTo>
                    <a:lnTo>
                      <a:pt x="1820" y="6014"/>
                    </a:lnTo>
                    <a:lnTo>
                      <a:pt x="2427" y="6489"/>
                    </a:lnTo>
                    <a:lnTo>
                      <a:pt x="2532" y="6568"/>
                    </a:lnTo>
                    <a:lnTo>
                      <a:pt x="3218" y="7043"/>
                    </a:lnTo>
                    <a:lnTo>
                      <a:pt x="3930" y="7491"/>
                    </a:lnTo>
                    <a:lnTo>
                      <a:pt x="4616" y="7913"/>
                    </a:lnTo>
                    <a:lnTo>
                      <a:pt x="5223" y="8256"/>
                    </a:lnTo>
                    <a:lnTo>
                      <a:pt x="6172" y="8757"/>
                    </a:lnTo>
                    <a:lnTo>
                      <a:pt x="6541" y="8942"/>
                    </a:lnTo>
                    <a:lnTo>
                      <a:pt x="6541" y="8915"/>
                    </a:lnTo>
                    <a:lnTo>
                      <a:pt x="6911" y="8282"/>
                    </a:lnTo>
                    <a:lnTo>
                      <a:pt x="7254" y="7676"/>
                    </a:lnTo>
                    <a:lnTo>
                      <a:pt x="7649" y="6937"/>
                    </a:lnTo>
                    <a:lnTo>
                      <a:pt x="8071" y="6093"/>
                    </a:lnTo>
                    <a:lnTo>
                      <a:pt x="8493" y="5170"/>
                    </a:lnTo>
                    <a:lnTo>
                      <a:pt x="8678" y="4695"/>
                    </a:lnTo>
                    <a:lnTo>
                      <a:pt x="8862" y="4221"/>
                    </a:lnTo>
                    <a:lnTo>
                      <a:pt x="8994" y="3772"/>
                    </a:lnTo>
                    <a:lnTo>
                      <a:pt x="9126" y="3297"/>
                    </a:lnTo>
                    <a:lnTo>
                      <a:pt x="9179" y="3086"/>
                    </a:lnTo>
                    <a:lnTo>
                      <a:pt x="9284" y="2612"/>
                    </a:lnTo>
                    <a:lnTo>
                      <a:pt x="9337" y="2137"/>
                    </a:lnTo>
                    <a:lnTo>
                      <a:pt x="9337" y="1689"/>
                    </a:lnTo>
                    <a:lnTo>
                      <a:pt x="9311" y="1478"/>
                    </a:lnTo>
                    <a:lnTo>
                      <a:pt x="9284" y="1267"/>
                    </a:lnTo>
                    <a:lnTo>
                      <a:pt x="9232" y="1082"/>
                    </a:lnTo>
                    <a:lnTo>
                      <a:pt x="9179" y="924"/>
                    </a:lnTo>
                    <a:lnTo>
                      <a:pt x="9073" y="739"/>
                    </a:lnTo>
                    <a:lnTo>
                      <a:pt x="8968" y="607"/>
                    </a:lnTo>
                    <a:lnTo>
                      <a:pt x="8862" y="475"/>
                    </a:lnTo>
                    <a:lnTo>
                      <a:pt x="8731" y="343"/>
                    </a:lnTo>
                    <a:lnTo>
                      <a:pt x="8546" y="264"/>
                    </a:lnTo>
                    <a:lnTo>
                      <a:pt x="8361" y="159"/>
                    </a:lnTo>
                    <a:lnTo>
                      <a:pt x="8150" y="106"/>
                    </a:lnTo>
                    <a:lnTo>
                      <a:pt x="7939" y="53"/>
                    </a:lnTo>
                    <a:lnTo>
                      <a:pt x="7755" y="27"/>
                    </a:lnTo>
                    <a:lnTo>
                      <a:pt x="7544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r" rtl="1"/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322" name="Google Shape;1746;p70">
                <a:extLst>
                  <a:ext uri="{FF2B5EF4-FFF2-40B4-BE49-F238E27FC236}">
                    <a16:creationId xmlns:a16="http://schemas.microsoft.com/office/drawing/2014/main" id="{491BF34C-D1C2-A6B3-2C10-6055BFE3FCB9}"/>
                  </a:ext>
                </a:extLst>
              </p:cNvPr>
              <p:cNvSpPr/>
              <p:nvPr/>
            </p:nvSpPr>
            <p:spPr>
              <a:xfrm>
                <a:off x="4598600" y="4699450"/>
                <a:ext cx="170150" cy="79150"/>
              </a:xfrm>
              <a:custGeom>
                <a:avLst/>
                <a:gdLst/>
                <a:ahLst/>
                <a:cxnLst/>
                <a:rect l="l" t="t" r="r" b="b"/>
                <a:pathLst>
                  <a:path w="6806" h="3166" extrusionOk="0">
                    <a:moveTo>
                      <a:pt x="2401" y="1"/>
                    </a:moveTo>
                    <a:lnTo>
                      <a:pt x="2375" y="27"/>
                    </a:lnTo>
                    <a:lnTo>
                      <a:pt x="2348" y="53"/>
                    </a:lnTo>
                    <a:lnTo>
                      <a:pt x="1478" y="2717"/>
                    </a:lnTo>
                    <a:lnTo>
                      <a:pt x="27" y="3060"/>
                    </a:lnTo>
                    <a:lnTo>
                      <a:pt x="1" y="3087"/>
                    </a:lnTo>
                    <a:lnTo>
                      <a:pt x="1" y="3113"/>
                    </a:lnTo>
                    <a:lnTo>
                      <a:pt x="27" y="3166"/>
                    </a:lnTo>
                    <a:lnTo>
                      <a:pt x="54" y="3166"/>
                    </a:lnTo>
                    <a:lnTo>
                      <a:pt x="1557" y="2823"/>
                    </a:lnTo>
                    <a:lnTo>
                      <a:pt x="1583" y="2823"/>
                    </a:lnTo>
                    <a:lnTo>
                      <a:pt x="1583" y="2796"/>
                    </a:lnTo>
                    <a:lnTo>
                      <a:pt x="2427" y="185"/>
                    </a:lnTo>
                    <a:lnTo>
                      <a:pt x="4828" y="3060"/>
                    </a:lnTo>
                    <a:lnTo>
                      <a:pt x="4854" y="3087"/>
                    </a:lnTo>
                    <a:lnTo>
                      <a:pt x="4880" y="3087"/>
                    </a:lnTo>
                    <a:lnTo>
                      <a:pt x="4907" y="3060"/>
                    </a:lnTo>
                    <a:lnTo>
                      <a:pt x="4933" y="3034"/>
                    </a:lnTo>
                    <a:lnTo>
                      <a:pt x="4854" y="1741"/>
                    </a:lnTo>
                    <a:lnTo>
                      <a:pt x="6779" y="1319"/>
                    </a:lnTo>
                    <a:lnTo>
                      <a:pt x="6806" y="1293"/>
                    </a:lnTo>
                    <a:lnTo>
                      <a:pt x="6806" y="1240"/>
                    </a:lnTo>
                    <a:lnTo>
                      <a:pt x="6779" y="1214"/>
                    </a:lnTo>
                    <a:lnTo>
                      <a:pt x="6753" y="1188"/>
                    </a:lnTo>
                    <a:lnTo>
                      <a:pt x="4775" y="1636"/>
                    </a:lnTo>
                    <a:lnTo>
                      <a:pt x="4722" y="1662"/>
                    </a:lnTo>
                    <a:lnTo>
                      <a:pt x="4722" y="1715"/>
                    </a:lnTo>
                    <a:lnTo>
                      <a:pt x="4801" y="2849"/>
                    </a:lnTo>
                    <a:lnTo>
                      <a:pt x="2454" y="27"/>
                    </a:lnTo>
                    <a:lnTo>
                      <a:pt x="2427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r" rtl="1"/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323" name="Google Shape;1747;p70">
                <a:extLst>
                  <a:ext uri="{FF2B5EF4-FFF2-40B4-BE49-F238E27FC236}">
                    <a16:creationId xmlns:a16="http://schemas.microsoft.com/office/drawing/2014/main" id="{1EA9EF2F-77CE-D819-4EBD-123746ACA918}"/>
                  </a:ext>
                </a:extLst>
              </p:cNvPr>
              <p:cNvSpPr/>
              <p:nvPr/>
            </p:nvSpPr>
            <p:spPr>
              <a:xfrm>
                <a:off x="4373750" y="4086900"/>
                <a:ext cx="288175" cy="135200"/>
              </a:xfrm>
              <a:custGeom>
                <a:avLst/>
                <a:gdLst/>
                <a:ahLst/>
                <a:cxnLst/>
                <a:rect l="l" t="t" r="r" b="b"/>
                <a:pathLst>
                  <a:path w="11527" h="5408" extrusionOk="0">
                    <a:moveTo>
                      <a:pt x="9971" y="0"/>
                    </a:moveTo>
                    <a:lnTo>
                      <a:pt x="9733" y="26"/>
                    </a:lnTo>
                    <a:lnTo>
                      <a:pt x="792" y="2532"/>
                    </a:lnTo>
                    <a:lnTo>
                      <a:pt x="581" y="2611"/>
                    </a:lnTo>
                    <a:lnTo>
                      <a:pt x="397" y="2743"/>
                    </a:lnTo>
                    <a:lnTo>
                      <a:pt x="238" y="2875"/>
                    </a:lnTo>
                    <a:lnTo>
                      <a:pt x="133" y="3060"/>
                    </a:lnTo>
                    <a:lnTo>
                      <a:pt x="54" y="3244"/>
                    </a:lnTo>
                    <a:lnTo>
                      <a:pt x="1" y="3455"/>
                    </a:lnTo>
                    <a:lnTo>
                      <a:pt x="1" y="3666"/>
                    </a:lnTo>
                    <a:lnTo>
                      <a:pt x="27" y="3877"/>
                    </a:lnTo>
                    <a:lnTo>
                      <a:pt x="449" y="5407"/>
                    </a:lnTo>
                    <a:lnTo>
                      <a:pt x="11527" y="2295"/>
                    </a:lnTo>
                    <a:lnTo>
                      <a:pt x="11105" y="791"/>
                    </a:lnTo>
                    <a:lnTo>
                      <a:pt x="10999" y="580"/>
                    </a:lnTo>
                    <a:lnTo>
                      <a:pt x="10894" y="396"/>
                    </a:lnTo>
                    <a:lnTo>
                      <a:pt x="10736" y="237"/>
                    </a:lnTo>
                    <a:lnTo>
                      <a:pt x="10577" y="132"/>
                    </a:lnTo>
                    <a:lnTo>
                      <a:pt x="10393" y="53"/>
                    </a:lnTo>
                    <a:lnTo>
                      <a:pt x="10182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r" rtl="1"/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324" name="Google Shape;1748;p70">
                <a:extLst>
                  <a:ext uri="{FF2B5EF4-FFF2-40B4-BE49-F238E27FC236}">
                    <a16:creationId xmlns:a16="http://schemas.microsoft.com/office/drawing/2014/main" id="{2E4B8A68-CBFC-A673-A729-1EFE5F29BD7C}"/>
                  </a:ext>
                </a:extLst>
              </p:cNvPr>
              <p:cNvSpPr/>
              <p:nvPr/>
            </p:nvSpPr>
            <p:spPr>
              <a:xfrm>
                <a:off x="4427825" y="4077000"/>
                <a:ext cx="148400" cy="73225"/>
              </a:xfrm>
              <a:custGeom>
                <a:avLst/>
                <a:gdLst/>
                <a:ahLst/>
                <a:cxnLst/>
                <a:rect l="l" t="t" r="r" b="b"/>
                <a:pathLst>
                  <a:path w="5936" h="2929" extrusionOk="0">
                    <a:moveTo>
                      <a:pt x="5065" y="0"/>
                    </a:moveTo>
                    <a:lnTo>
                      <a:pt x="4933" y="27"/>
                    </a:lnTo>
                    <a:lnTo>
                      <a:pt x="449" y="1293"/>
                    </a:lnTo>
                    <a:lnTo>
                      <a:pt x="344" y="1346"/>
                    </a:lnTo>
                    <a:lnTo>
                      <a:pt x="238" y="1398"/>
                    </a:lnTo>
                    <a:lnTo>
                      <a:pt x="159" y="1477"/>
                    </a:lnTo>
                    <a:lnTo>
                      <a:pt x="80" y="1583"/>
                    </a:lnTo>
                    <a:lnTo>
                      <a:pt x="53" y="1662"/>
                    </a:lnTo>
                    <a:lnTo>
                      <a:pt x="27" y="1794"/>
                    </a:lnTo>
                    <a:lnTo>
                      <a:pt x="1" y="1900"/>
                    </a:lnTo>
                    <a:lnTo>
                      <a:pt x="27" y="2031"/>
                    </a:lnTo>
                    <a:lnTo>
                      <a:pt x="291" y="2928"/>
                    </a:lnTo>
                    <a:lnTo>
                      <a:pt x="5935" y="1346"/>
                    </a:lnTo>
                    <a:lnTo>
                      <a:pt x="5671" y="449"/>
                    </a:lnTo>
                    <a:lnTo>
                      <a:pt x="5645" y="317"/>
                    </a:lnTo>
                    <a:lnTo>
                      <a:pt x="5566" y="238"/>
                    </a:lnTo>
                    <a:lnTo>
                      <a:pt x="5487" y="159"/>
                    </a:lnTo>
                    <a:lnTo>
                      <a:pt x="5408" y="80"/>
                    </a:lnTo>
                    <a:lnTo>
                      <a:pt x="5302" y="27"/>
                    </a:lnTo>
                    <a:lnTo>
                      <a:pt x="5170" y="0"/>
                    </a:lnTo>
                    <a:close/>
                  </a:path>
                </a:pathLst>
              </a:custGeom>
              <a:solidFill>
                <a:srgbClr val="212D3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r" rtl="1"/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325" name="Google Shape;1749;p70">
                <a:extLst>
                  <a:ext uri="{FF2B5EF4-FFF2-40B4-BE49-F238E27FC236}">
                    <a16:creationId xmlns:a16="http://schemas.microsoft.com/office/drawing/2014/main" id="{3EC57B83-28FB-FA26-72E2-5CFCEC1EF097}"/>
                  </a:ext>
                </a:extLst>
              </p:cNvPr>
              <p:cNvSpPr/>
              <p:nvPr/>
            </p:nvSpPr>
            <p:spPr>
              <a:xfrm>
                <a:off x="4255725" y="4499000"/>
                <a:ext cx="226200" cy="559850"/>
              </a:xfrm>
              <a:custGeom>
                <a:avLst/>
                <a:gdLst/>
                <a:ahLst/>
                <a:cxnLst/>
                <a:rect l="l" t="t" r="r" b="b"/>
                <a:pathLst>
                  <a:path w="9048" h="22394" extrusionOk="0">
                    <a:moveTo>
                      <a:pt x="6093" y="1"/>
                    </a:moveTo>
                    <a:lnTo>
                      <a:pt x="5988" y="27"/>
                    </a:lnTo>
                    <a:lnTo>
                      <a:pt x="5882" y="80"/>
                    </a:lnTo>
                    <a:lnTo>
                      <a:pt x="5751" y="133"/>
                    </a:lnTo>
                    <a:lnTo>
                      <a:pt x="5645" y="212"/>
                    </a:lnTo>
                    <a:lnTo>
                      <a:pt x="5513" y="344"/>
                    </a:lnTo>
                    <a:lnTo>
                      <a:pt x="5381" y="528"/>
                    </a:lnTo>
                    <a:lnTo>
                      <a:pt x="5249" y="713"/>
                    </a:lnTo>
                    <a:lnTo>
                      <a:pt x="5091" y="950"/>
                    </a:lnTo>
                    <a:lnTo>
                      <a:pt x="4907" y="1346"/>
                    </a:lnTo>
                    <a:lnTo>
                      <a:pt x="4722" y="1794"/>
                    </a:lnTo>
                    <a:lnTo>
                      <a:pt x="4511" y="2295"/>
                    </a:lnTo>
                    <a:lnTo>
                      <a:pt x="4353" y="2823"/>
                    </a:lnTo>
                    <a:lnTo>
                      <a:pt x="4010" y="3983"/>
                    </a:lnTo>
                    <a:lnTo>
                      <a:pt x="3693" y="5249"/>
                    </a:lnTo>
                    <a:lnTo>
                      <a:pt x="3377" y="6700"/>
                    </a:lnTo>
                    <a:lnTo>
                      <a:pt x="3377" y="6726"/>
                    </a:lnTo>
                    <a:lnTo>
                      <a:pt x="3034" y="8546"/>
                    </a:lnTo>
                    <a:lnTo>
                      <a:pt x="2849" y="9601"/>
                    </a:lnTo>
                    <a:lnTo>
                      <a:pt x="2796" y="9839"/>
                    </a:lnTo>
                    <a:lnTo>
                      <a:pt x="2691" y="10577"/>
                    </a:lnTo>
                    <a:lnTo>
                      <a:pt x="2454" y="12239"/>
                    </a:lnTo>
                    <a:lnTo>
                      <a:pt x="2374" y="12872"/>
                    </a:lnTo>
                    <a:lnTo>
                      <a:pt x="2058" y="13478"/>
                    </a:lnTo>
                    <a:lnTo>
                      <a:pt x="1" y="17435"/>
                    </a:lnTo>
                    <a:lnTo>
                      <a:pt x="845" y="18200"/>
                    </a:lnTo>
                    <a:lnTo>
                      <a:pt x="1741" y="18912"/>
                    </a:lnTo>
                    <a:lnTo>
                      <a:pt x="2665" y="19571"/>
                    </a:lnTo>
                    <a:lnTo>
                      <a:pt x="3641" y="20204"/>
                    </a:lnTo>
                    <a:lnTo>
                      <a:pt x="4616" y="20758"/>
                    </a:lnTo>
                    <a:lnTo>
                      <a:pt x="5619" y="21259"/>
                    </a:lnTo>
                    <a:lnTo>
                      <a:pt x="5671" y="21496"/>
                    </a:lnTo>
                    <a:lnTo>
                      <a:pt x="5962" y="21417"/>
                    </a:lnTo>
                    <a:lnTo>
                      <a:pt x="6595" y="21707"/>
                    </a:lnTo>
                    <a:lnTo>
                      <a:pt x="7254" y="21945"/>
                    </a:lnTo>
                    <a:lnTo>
                      <a:pt x="7887" y="22182"/>
                    </a:lnTo>
                    <a:lnTo>
                      <a:pt x="8546" y="22393"/>
                    </a:lnTo>
                    <a:lnTo>
                      <a:pt x="8678" y="21918"/>
                    </a:lnTo>
                    <a:lnTo>
                      <a:pt x="8836" y="21312"/>
                    </a:lnTo>
                    <a:lnTo>
                      <a:pt x="8916" y="20679"/>
                    </a:lnTo>
                    <a:lnTo>
                      <a:pt x="9021" y="19835"/>
                    </a:lnTo>
                    <a:lnTo>
                      <a:pt x="9047" y="18991"/>
                    </a:lnTo>
                    <a:lnTo>
                      <a:pt x="9047" y="18147"/>
                    </a:lnTo>
                    <a:lnTo>
                      <a:pt x="8995" y="17329"/>
                    </a:lnTo>
                    <a:lnTo>
                      <a:pt x="8916" y="16459"/>
                    </a:lnTo>
                    <a:lnTo>
                      <a:pt x="8836" y="15641"/>
                    </a:lnTo>
                    <a:lnTo>
                      <a:pt x="8625" y="14428"/>
                    </a:lnTo>
                    <a:lnTo>
                      <a:pt x="8441" y="13426"/>
                    </a:lnTo>
                    <a:lnTo>
                      <a:pt x="8335" y="12924"/>
                    </a:lnTo>
                    <a:lnTo>
                      <a:pt x="8309" y="12713"/>
                    </a:lnTo>
                    <a:lnTo>
                      <a:pt x="8256" y="12371"/>
                    </a:lnTo>
                    <a:lnTo>
                      <a:pt x="8203" y="11474"/>
                    </a:lnTo>
                    <a:lnTo>
                      <a:pt x="8098" y="9100"/>
                    </a:lnTo>
                    <a:lnTo>
                      <a:pt x="8019" y="7702"/>
                    </a:lnTo>
                    <a:lnTo>
                      <a:pt x="7940" y="6252"/>
                    </a:lnTo>
                    <a:lnTo>
                      <a:pt x="7861" y="5249"/>
                    </a:lnTo>
                    <a:lnTo>
                      <a:pt x="7755" y="4353"/>
                    </a:lnTo>
                    <a:lnTo>
                      <a:pt x="7676" y="3772"/>
                    </a:lnTo>
                    <a:lnTo>
                      <a:pt x="7597" y="3192"/>
                    </a:lnTo>
                    <a:lnTo>
                      <a:pt x="7439" y="2322"/>
                    </a:lnTo>
                    <a:lnTo>
                      <a:pt x="7412" y="2137"/>
                    </a:lnTo>
                    <a:lnTo>
                      <a:pt x="7254" y="1530"/>
                    </a:lnTo>
                    <a:lnTo>
                      <a:pt x="7122" y="1082"/>
                    </a:lnTo>
                    <a:lnTo>
                      <a:pt x="6937" y="713"/>
                    </a:lnTo>
                    <a:lnTo>
                      <a:pt x="6806" y="449"/>
                    </a:lnTo>
                    <a:lnTo>
                      <a:pt x="6647" y="264"/>
                    </a:lnTo>
                    <a:lnTo>
                      <a:pt x="6489" y="106"/>
                    </a:lnTo>
                    <a:lnTo>
                      <a:pt x="6304" y="27"/>
                    </a:lnTo>
                    <a:lnTo>
                      <a:pt x="6225" y="27"/>
                    </a:lnTo>
                    <a:lnTo>
                      <a:pt x="6093" y="1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r" rtl="1"/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326" name="Google Shape;1750;p70">
                <a:extLst>
                  <a:ext uri="{FF2B5EF4-FFF2-40B4-BE49-F238E27FC236}">
                    <a16:creationId xmlns:a16="http://schemas.microsoft.com/office/drawing/2014/main" id="{07C0DA93-02AF-9325-B18D-8B03C5258EB8}"/>
                  </a:ext>
                </a:extLst>
              </p:cNvPr>
              <p:cNvSpPr/>
              <p:nvPr/>
            </p:nvSpPr>
            <p:spPr>
              <a:xfrm>
                <a:off x="4304525" y="4497675"/>
                <a:ext cx="179375" cy="520275"/>
              </a:xfrm>
              <a:custGeom>
                <a:avLst/>
                <a:gdLst/>
                <a:ahLst/>
                <a:cxnLst/>
                <a:rect l="l" t="t" r="r" b="b"/>
                <a:pathLst>
                  <a:path w="7175" h="20811" extrusionOk="0">
                    <a:moveTo>
                      <a:pt x="4141" y="1"/>
                    </a:moveTo>
                    <a:lnTo>
                      <a:pt x="3983" y="54"/>
                    </a:lnTo>
                    <a:lnTo>
                      <a:pt x="3825" y="106"/>
                    </a:lnTo>
                    <a:lnTo>
                      <a:pt x="3667" y="186"/>
                    </a:lnTo>
                    <a:lnTo>
                      <a:pt x="3535" y="317"/>
                    </a:lnTo>
                    <a:lnTo>
                      <a:pt x="3377" y="449"/>
                    </a:lnTo>
                    <a:lnTo>
                      <a:pt x="3245" y="608"/>
                    </a:lnTo>
                    <a:lnTo>
                      <a:pt x="3007" y="1003"/>
                    </a:lnTo>
                    <a:lnTo>
                      <a:pt x="2770" y="1452"/>
                    </a:lnTo>
                    <a:lnTo>
                      <a:pt x="2533" y="1979"/>
                    </a:lnTo>
                    <a:lnTo>
                      <a:pt x="2322" y="2586"/>
                    </a:lnTo>
                    <a:lnTo>
                      <a:pt x="2137" y="3192"/>
                    </a:lnTo>
                    <a:lnTo>
                      <a:pt x="1979" y="3852"/>
                    </a:lnTo>
                    <a:lnTo>
                      <a:pt x="1794" y="4511"/>
                    </a:lnTo>
                    <a:lnTo>
                      <a:pt x="1530" y="5856"/>
                    </a:lnTo>
                    <a:lnTo>
                      <a:pt x="1293" y="7122"/>
                    </a:lnTo>
                    <a:lnTo>
                      <a:pt x="1135" y="8204"/>
                    </a:lnTo>
                    <a:lnTo>
                      <a:pt x="1029" y="8810"/>
                    </a:lnTo>
                    <a:lnTo>
                      <a:pt x="739" y="10445"/>
                    </a:lnTo>
                    <a:lnTo>
                      <a:pt x="396" y="12002"/>
                    </a:lnTo>
                    <a:lnTo>
                      <a:pt x="0" y="13690"/>
                    </a:lnTo>
                    <a:lnTo>
                      <a:pt x="27" y="13716"/>
                    </a:lnTo>
                    <a:lnTo>
                      <a:pt x="53" y="13742"/>
                    </a:lnTo>
                    <a:lnTo>
                      <a:pt x="80" y="13742"/>
                    </a:lnTo>
                    <a:lnTo>
                      <a:pt x="106" y="13716"/>
                    </a:lnTo>
                    <a:lnTo>
                      <a:pt x="502" y="12028"/>
                    </a:lnTo>
                    <a:lnTo>
                      <a:pt x="818" y="10445"/>
                    </a:lnTo>
                    <a:lnTo>
                      <a:pt x="1135" y="8810"/>
                    </a:lnTo>
                    <a:lnTo>
                      <a:pt x="1240" y="8230"/>
                    </a:lnTo>
                    <a:lnTo>
                      <a:pt x="1398" y="7201"/>
                    </a:lnTo>
                    <a:lnTo>
                      <a:pt x="1609" y="5988"/>
                    </a:lnTo>
                    <a:lnTo>
                      <a:pt x="1873" y="4669"/>
                    </a:lnTo>
                    <a:lnTo>
                      <a:pt x="2031" y="3984"/>
                    </a:lnTo>
                    <a:lnTo>
                      <a:pt x="2216" y="3351"/>
                    </a:lnTo>
                    <a:lnTo>
                      <a:pt x="2401" y="2718"/>
                    </a:lnTo>
                    <a:lnTo>
                      <a:pt x="2612" y="2137"/>
                    </a:lnTo>
                    <a:lnTo>
                      <a:pt x="2823" y="1583"/>
                    </a:lnTo>
                    <a:lnTo>
                      <a:pt x="3060" y="1109"/>
                    </a:lnTo>
                    <a:lnTo>
                      <a:pt x="3297" y="713"/>
                    </a:lnTo>
                    <a:lnTo>
                      <a:pt x="3429" y="555"/>
                    </a:lnTo>
                    <a:lnTo>
                      <a:pt x="3561" y="423"/>
                    </a:lnTo>
                    <a:lnTo>
                      <a:pt x="3693" y="291"/>
                    </a:lnTo>
                    <a:lnTo>
                      <a:pt x="3851" y="212"/>
                    </a:lnTo>
                    <a:lnTo>
                      <a:pt x="3983" y="133"/>
                    </a:lnTo>
                    <a:lnTo>
                      <a:pt x="4141" y="106"/>
                    </a:lnTo>
                    <a:lnTo>
                      <a:pt x="4247" y="106"/>
                    </a:lnTo>
                    <a:lnTo>
                      <a:pt x="4326" y="133"/>
                    </a:lnTo>
                    <a:lnTo>
                      <a:pt x="4432" y="186"/>
                    </a:lnTo>
                    <a:lnTo>
                      <a:pt x="4511" y="265"/>
                    </a:lnTo>
                    <a:lnTo>
                      <a:pt x="4643" y="370"/>
                    </a:lnTo>
                    <a:lnTo>
                      <a:pt x="4748" y="528"/>
                    </a:lnTo>
                    <a:lnTo>
                      <a:pt x="4854" y="687"/>
                    </a:lnTo>
                    <a:lnTo>
                      <a:pt x="4933" y="898"/>
                    </a:lnTo>
                    <a:lnTo>
                      <a:pt x="5117" y="1372"/>
                    </a:lnTo>
                    <a:lnTo>
                      <a:pt x="5276" y="1953"/>
                    </a:lnTo>
                    <a:lnTo>
                      <a:pt x="5407" y="2586"/>
                    </a:lnTo>
                    <a:lnTo>
                      <a:pt x="5539" y="3298"/>
                    </a:lnTo>
                    <a:lnTo>
                      <a:pt x="5645" y="4063"/>
                    </a:lnTo>
                    <a:lnTo>
                      <a:pt x="5750" y="4828"/>
                    </a:lnTo>
                    <a:lnTo>
                      <a:pt x="5909" y="6436"/>
                    </a:lnTo>
                    <a:lnTo>
                      <a:pt x="6014" y="7993"/>
                    </a:lnTo>
                    <a:lnTo>
                      <a:pt x="6093" y="9390"/>
                    </a:lnTo>
                    <a:lnTo>
                      <a:pt x="6146" y="10498"/>
                    </a:lnTo>
                    <a:lnTo>
                      <a:pt x="6199" y="11448"/>
                    </a:lnTo>
                    <a:lnTo>
                      <a:pt x="6278" y="12318"/>
                    </a:lnTo>
                    <a:lnTo>
                      <a:pt x="6410" y="13241"/>
                    </a:lnTo>
                    <a:lnTo>
                      <a:pt x="6726" y="15061"/>
                    </a:lnTo>
                    <a:lnTo>
                      <a:pt x="6937" y="16327"/>
                    </a:lnTo>
                    <a:lnTo>
                      <a:pt x="6990" y="16855"/>
                    </a:lnTo>
                    <a:lnTo>
                      <a:pt x="7043" y="17435"/>
                    </a:lnTo>
                    <a:lnTo>
                      <a:pt x="7069" y="18042"/>
                    </a:lnTo>
                    <a:lnTo>
                      <a:pt x="7069" y="18648"/>
                    </a:lnTo>
                    <a:lnTo>
                      <a:pt x="7069" y="19255"/>
                    </a:lnTo>
                    <a:lnTo>
                      <a:pt x="7043" y="19835"/>
                    </a:lnTo>
                    <a:lnTo>
                      <a:pt x="7016" y="20336"/>
                    </a:lnTo>
                    <a:lnTo>
                      <a:pt x="6964" y="20758"/>
                    </a:lnTo>
                    <a:lnTo>
                      <a:pt x="6964" y="20785"/>
                    </a:lnTo>
                    <a:lnTo>
                      <a:pt x="7016" y="20811"/>
                    </a:lnTo>
                    <a:lnTo>
                      <a:pt x="7043" y="20785"/>
                    </a:lnTo>
                    <a:lnTo>
                      <a:pt x="7069" y="20758"/>
                    </a:lnTo>
                    <a:lnTo>
                      <a:pt x="7122" y="20336"/>
                    </a:lnTo>
                    <a:lnTo>
                      <a:pt x="7148" y="19835"/>
                    </a:lnTo>
                    <a:lnTo>
                      <a:pt x="7175" y="19255"/>
                    </a:lnTo>
                    <a:lnTo>
                      <a:pt x="7175" y="18648"/>
                    </a:lnTo>
                    <a:lnTo>
                      <a:pt x="7175" y="18042"/>
                    </a:lnTo>
                    <a:lnTo>
                      <a:pt x="7148" y="17409"/>
                    </a:lnTo>
                    <a:lnTo>
                      <a:pt x="7095" y="16828"/>
                    </a:lnTo>
                    <a:lnTo>
                      <a:pt x="7043" y="16327"/>
                    </a:lnTo>
                    <a:lnTo>
                      <a:pt x="6805" y="15061"/>
                    </a:lnTo>
                    <a:lnTo>
                      <a:pt x="6515" y="13241"/>
                    </a:lnTo>
                    <a:lnTo>
                      <a:pt x="6383" y="12318"/>
                    </a:lnTo>
                    <a:lnTo>
                      <a:pt x="6304" y="11448"/>
                    </a:lnTo>
                    <a:lnTo>
                      <a:pt x="6251" y="10498"/>
                    </a:lnTo>
                    <a:lnTo>
                      <a:pt x="6199" y="9311"/>
                    </a:lnTo>
                    <a:lnTo>
                      <a:pt x="6120" y="7887"/>
                    </a:lnTo>
                    <a:lnTo>
                      <a:pt x="6014" y="6305"/>
                    </a:lnTo>
                    <a:lnTo>
                      <a:pt x="5856" y="4722"/>
                    </a:lnTo>
                    <a:lnTo>
                      <a:pt x="5750" y="3931"/>
                    </a:lnTo>
                    <a:lnTo>
                      <a:pt x="5645" y="3192"/>
                    </a:lnTo>
                    <a:lnTo>
                      <a:pt x="5513" y="2507"/>
                    </a:lnTo>
                    <a:lnTo>
                      <a:pt x="5355" y="1874"/>
                    </a:lnTo>
                    <a:lnTo>
                      <a:pt x="5196" y="1293"/>
                    </a:lnTo>
                    <a:lnTo>
                      <a:pt x="5012" y="819"/>
                    </a:lnTo>
                    <a:lnTo>
                      <a:pt x="4906" y="608"/>
                    </a:lnTo>
                    <a:lnTo>
                      <a:pt x="4801" y="449"/>
                    </a:lnTo>
                    <a:lnTo>
                      <a:pt x="4695" y="291"/>
                    </a:lnTo>
                    <a:lnTo>
                      <a:pt x="4590" y="186"/>
                    </a:lnTo>
                    <a:lnTo>
                      <a:pt x="4484" y="106"/>
                    </a:lnTo>
                    <a:lnTo>
                      <a:pt x="4379" y="54"/>
                    </a:lnTo>
                    <a:lnTo>
                      <a:pt x="4247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r" rtl="1"/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327" name="Google Shape;1751;p70">
                <a:extLst>
                  <a:ext uri="{FF2B5EF4-FFF2-40B4-BE49-F238E27FC236}">
                    <a16:creationId xmlns:a16="http://schemas.microsoft.com/office/drawing/2014/main" id="{577E14E8-F6C2-882E-5924-D59E050C5369}"/>
                  </a:ext>
                </a:extLst>
              </p:cNvPr>
              <p:cNvSpPr/>
              <p:nvPr/>
            </p:nvSpPr>
            <p:spPr>
              <a:xfrm>
                <a:off x="4292650" y="4733750"/>
                <a:ext cx="34975" cy="12550"/>
              </a:xfrm>
              <a:custGeom>
                <a:avLst/>
                <a:gdLst/>
                <a:ahLst/>
                <a:cxnLst/>
                <a:rect l="l" t="t" r="r" b="b"/>
                <a:pathLst>
                  <a:path w="1399" h="502" extrusionOk="0">
                    <a:moveTo>
                      <a:pt x="27" y="0"/>
                    </a:moveTo>
                    <a:lnTo>
                      <a:pt x="1" y="27"/>
                    </a:lnTo>
                    <a:lnTo>
                      <a:pt x="27" y="79"/>
                    </a:lnTo>
                    <a:lnTo>
                      <a:pt x="53" y="106"/>
                    </a:lnTo>
                    <a:lnTo>
                      <a:pt x="370" y="158"/>
                    </a:lnTo>
                    <a:lnTo>
                      <a:pt x="686" y="264"/>
                    </a:lnTo>
                    <a:lnTo>
                      <a:pt x="1003" y="369"/>
                    </a:lnTo>
                    <a:lnTo>
                      <a:pt x="1319" y="501"/>
                    </a:lnTo>
                    <a:lnTo>
                      <a:pt x="1372" y="501"/>
                    </a:lnTo>
                    <a:lnTo>
                      <a:pt x="1399" y="475"/>
                    </a:lnTo>
                    <a:lnTo>
                      <a:pt x="1399" y="422"/>
                    </a:lnTo>
                    <a:lnTo>
                      <a:pt x="1372" y="396"/>
                    </a:lnTo>
                    <a:lnTo>
                      <a:pt x="1056" y="264"/>
                    </a:lnTo>
                    <a:lnTo>
                      <a:pt x="713" y="158"/>
                    </a:lnTo>
                    <a:lnTo>
                      <a:pt x="396" y="79"/>
                    </a:lnTo>
                    <a:lnTo>
                      <a:pt x="80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r" rtl="1"/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328" name="Google Shape;1752;p70">
                <a:extLst>
                  <a:ext uri="{FF2B5EF4-FFF2-40B4-BE49-F238E27FC236}">
                    <a16:creationId xmlns:a16="http://schemas.microsoft.com/office/drawing/2014/main" id="{6FA8A869-E7F2-88F7-76B1-ADAA8416C686}"/>
                  </a:ext>
                </a:extLst>
              </p:cNvPr>
              <p:cNvSpPr/>
              <p:nvPr/>
            </p:nvSpPr>
            <p:spPr>
              <a:xfrm>
                <a:off x="4305850" y="4717250"/>
                <a:ext cx="22425" cy="23100"/>
              </a:xfrm>
              <a:custGeom>
                <a:avLst/>
                <a:gdLst/>
                <a:ahLst/>
                <a:cxnLst/>
                <a:rect l="l" t="t" r="r" b="b"/>
                <a:pathLst>
                  <a:path w="897" h="924" extrusionOk="0">
                    <a:moveTo>
                      <a:pt x="27" y="1"/>
                    </a:moveTo>
                    <a:lnTo>
                      <a:pt x="0" y="27"/>
                    </a:lnTo>
                    <a:lnTo>
                      <a:pt x="0" y="54"/>
                    </a:lnTo>
                    <a:lnTo>
                      <a:pt x="0" y="80"/>
                    </a:lnTo>
                    <a:lnTo>
                      <a:pt x="422" y="502"/>
                    </a:lnTo>
                    <a:lnTo>
                      <a:pt x="818" y="898"/>
                    </a:lnTo>
                    <a:lnTo>
                      <a:pt x="844" y="924"/>
                    </a:lnTo>
                    <a:lnTo>
                      <a:pt x="897" y="898"/>
                    </a:lnTo>
                    <a:lnTo>
                      <a:pt x="897" y="871"/>
                    </a:lnTo>
                    <a:lnTo>
                      <a:pt x="897" y="845"/>
                    </a:lnTo>
                    <a:lnTo>
                      <a:pt x="501" y="423"/>
                    </a:lnTo>
                    <a:lnTo>
                      <a:pt x="79" y="27"/>
                    </a:lnTo>
                    <a:lnTo>
                      <a:pt x="27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r" rtl="1"/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329" name="Google Shape;1753;p70">
                <a:extLst>
                  <a:ext uri="{FF2B5EF4-FFF2-40B4-BE49-F238E27FC236}">
                    <a16:creationId xmlns:a16="http://schemas.microsoft.com/office/drawing/2014/main" id="{731116E3-F3A9-145D-0300-17EC596F6F91}"/>
                  </a:ext>
                </a:extLst>
              </p:cNvPr>
              <p:cNvSpPr/>
              <p:nvPr/>
            </p:nvSpPr>
            <p:spPr>
              <a:xfrm>
                <a:off x="4025600" y="4182500"/>
                <a:ext cx="377200" cy="377200"/>
              </a:xfrm>
              <a:custGeom>
                <a:avLst/>
                <a:gdLst/>
                <a:ahLst/>
                <a:cxnLst/>
                <a:rect l="l" t="t" r="r" b="b"/>
                <a:pathLst>
                  <a:path w="15088" h="15088" extrusionOk="0">
                    <a:moveTo>
                      <a:pt x="7122" y="1"/>
                    </a:moveTo>
                    <a:lnTo>
                      <a:pt x="6753" y="27"/>
                    </a:lnTo>
                    <a:lnTo>
                      <a:pt x="6357" y="80"/>
                    </a:lnTo>
                    <a:lnTo>
                      <a:pt x="5988" y="159"/>
                    </a:lnTo>
                    <a:lnTo>
                      <a:pt x="5645" y="238"/>
                    </a:lnTo>
                    <a:lnTo>
                      <a:pt x="5276" y="343"/>
                    </a:lnTo>
                    <a:lnTo>
                      <a:pt x="4933" y="449"/>
                    </a:lnTo>
                    <a:lnTo>
                      <a:pt x="4590" y="581"/>
                    </a:lnTo>
                    <a:lnTo>
                      <a:pt x="4247" y="739"/>
                    </a:lnTo>
                    <a:lnTo>
                      <a:pt x="3931" y="897"/>
                    </a:lnTo>
                    <a:lnTo>
                      <a:pt x="3614" y="1082"/>
                    </a:lnTo>
                    <a:lnTo>
                      <a:pt x="3298" y="1293"/>
                    </a:lnTo>
                    <a:lnTo>
                      <a:pt x="3008" y="1504"/>
                    </a:lnTo>
                    <a:lnTo>
                      <a:pt x="2717" y="1715"/>
                    </a:lnTo>
                    <a:lnTo>
                      <a:pt x="2454" y="1952"/>
                    </a:lnTo>
                    <a:lnTo>
                      <a:pt x="2190" y="2216"/>
                    </a:lnTo>
                    <a:lnTo>
                      <a:pt x="1953" y="2480"/>
                    </a:lnTo>
                    <a:lnTo>
                      <a:pt x="1715" y="2744"/>
                    </a:lnTo>
                    <a:lnTo>
                      <a:pt x="1478" y="3034"/>
                    </a:lnTo>
                    <a:lnTo>
                      <a:pt x="1267" y="3324"/>
                    </a:lnTo>
                    <a:lnTo>
                      <a:pt x="1082" y="3640"/>
                    </a:lnTo>
                    <a:lnTo>
                      <a:pt x="897" y="3957"/>
                    </a:lnTo>
                    <a:lnTo>
                      <a:pt x="739" y="4273"/>
                    </a:lnTo>
                    <a:lnTo>
                      <a:pt x="581" y="4616"/>
                    </a:lnTo>
                    <a:lnTo>
                      <a:pt x="449" y="4959"/>
                    </a:lnTo>
                    <a:lnTo>
                      <a:pt x="344" y="5302"/>
                    </a:lnTo>
                    <a:lnTo>
                      <a:pt x="238" y="5645"/>
                    </a:lnTo>
                    <a:lnTo>
                      <a:pt x="159" y="6014"/>
                    </a:lnTo>
                    <a:lnTo>
                      <a:pt x="80" y="6383"/>
                    </a:lnTo>
                    <a:lnTo>
                      <a:pt x="27" y="6753"/>
                    </a:lnTo>
                    <a:lnTo>
                      <a:pt x="1" y="7148"/>
                    </a:lnTo>
                    <a:lnTo>
                      <a:pt x="1" y="7544"/>
                    </a:lnTo>
                    <a:lnTo>
                      <a:pt x="1" y="7913"/>
                    </a:lnTo>
                    <a:lnTo>
                      <a:pt x="27" y="8309"/>
                    </a:lnTo>
                    <a:lnTo>
                      <a:pt x="80" y="8678"/>
                    </a:lnTo>
                    <a:lnTo>
                      <a:pt x="159" y="9047"/>
                    </a:lnTo>
                    <a:lnTo>
                      <a:pt x="238" y="9416"/>
                    </a:lnTo>
                    <a:lnTo>
                      <a:pt x="344" y="9786"/>
                    </a:lnTo>
                    <a:lnTo>
                      <a:pt x="449" y="10129"/>
                    </a:lnTo>
                    <a:lnTo>
                      <a:pt x="581" y="10471"/>
                    </a:lnTo>
                    <a:lnTo>
                      <a:pt x="739" y="10788"/>
                    </a:lnTo>
                    <a:lnTo>
                      <a:pt x="897" y="11131"/>
                    </a:lnTo>
                    <a:lnTo>
                      <a:pt x="1082" y="11447"/>
                    </a:lnTo>
                    <a:lnTo>
                      <a:pt x="1267" y="11737"/>
                    </a:lnTo>
                    <a:lnTo>
                      <a:pt x="1478" y="12028"/>
                    </a:lnTo>
                    <a:lnTo>
                      <a:pt x="1715" y="12318"/>
                    </a:lnTo>
                    <a:lnTo>
                      <a:pt x="1953" y="12608"/>
                    </a:lnTo>
                    <a:lnTo>
                      <a:pt x="2190" y="12872"/>
                    </a:lnTo>
                    <a:lnTo>
                      <a:pt x="2454" y="13109"/>
                    </a:lnTo>
                    <a:lnTo>
                      <a:pt x="2717" y="13346"/>
                    </a:lnTo>
                    <a:lnTo>
                      <a:pt x="3008" y="13584"/>
                    </a:lnTo>
                    <a:lnTo>
                      <a:pt x="3298" y="13795"/>
                    </a:lnTo>
                    <a:lnTo>
                      <a:pt x="3614" y="13979"/>
                    </a:lnTo>
                    <a:lnTo>
                      <a:pt x="3931" y="14164"/>
                    </a:lnTo>
                    <a:lnTo>
                      <a:pt x="4247" y="14322"/>
                    </a:lnTo>
                    <a:lnTo>
                      <a:pt x="4590" y="14481"/>
                    </a:lnTo>
                    <a:lnTo>
                      <a:pt x="4933" y="14612"/>
                    </a:lnTo>
                    <a:lnTo>
                      <a:pt x="5276" y="14744"/>
                    </a:lnTo>
                    <a:lnTo>
                      <a:pt x="5645" y="14850"/>
                    </a:lnTo>
                    <a:lnTo>
                      <a:pt x="5988" y="14929"/>
                    </a:lnTo>
                    <a:lnTo>
                      <a:pt x="6357" y="14982"/>
                    </a:lnTo>
                    <a:lnTo>
                      <a:pt x="6753" y="15034"/>
                    </a:lnTo>
                    <a:lnTo>
                      <a:pt x="7122" y="15061"/>
                    </a:lnTo>
                    <a:lnTo>
                      <a:pt x="7518" y="15087"/>
                    </a:lnTo>
                    <a:lnTo>
                      <a:pt x="7544" y="15087"/>
                    </a:lnTo>
                    <a:lnTo>
                      <a:pt x="7940" y="15061"/>
                    </a:lnTo>
                    <a:lnTo>
                      <a:pt x="8309" y="15034"/>
                    </a:lnTo>
                    <a:lnTo>
                      <a:pt x="8678" y="15008"/>
                    </a:lnTo>
                    <a:lnTo>
                      <a:pt x="9021" y="14929"/>
                    </a:lnTo>
                    <a:lnTo>
                      <a:pt x="9364" y="14850"/>
                    </a:lnTo>
                    <a:lnTo>
                      <a:pt x="9707" y="14771"/>
                    </a:lnTo>
                    <a:lnTo>
                      <a:pt x="10023" y="14665"/>
                    </a:lnTo>
                    <a:lnTo>
                      <a:pt x="10366" y="14533"/>
                    </a:lnTo>
                    <a:lnTo>
                      <a:pt x="10973" y="14243"/>
                    </a:lnTo>
                    <a:lnTo>
                      <a:pt x="11579" y="13927"/>
                    </a:lnTo>
                    <a:lnTo>
                      <a:pt x="12133" y="13531"/>
                    </a:lnTo>
                    <a:lnTo>
                      <a:pt x="12661" y="13083"/>
                    </a:lnTo>
                    <a:lnTo>
                      <a:pt x="13136" y="12608"/>
                    </a:lnTo>
                    <a:lnTo>
                      <a:pt x="13558" y="12080"/>
                    </a:lnTo>
                    <a:lnTo>
                      <a:pt x="13953" y="11526"/>
                    </a:lnTo>
                    <a:lnTo>
                      <a:pt x="14296" y="10920"/>
                    </a:lnTo>
                    <a:lnTo>
                      <a:pt x="14560" y="10313"/>
                    </a:lnTo>
                    <a:lnTo>
                      <a:pt x="14692" y="9970"/>
                    </a:lnTo>
                    <a:lnTo>
                      <a:pt x="14797" y="9654"/>
                    </a:lnTo>
                    <a:lnTo>
                      <a:pt x="14876" y="9311"/>
                    </a:lnTo>
                    <a:lnTo>
                      <a:pt x="14956" y="8968"/>
                    </a:lnTo>
                    <a:lnTo>
                      <a:pt x="15008" y="8625"/>
                    </a:lnTo>
                    <a:lnTo>
                      <a:pt x="15061" y="8256"/>
                    </a:lnTo>
                    <a:lnTo>
                      <a:pt x="15087" y="7887"/>
                    </a:lnTo>
                    <a:lnTo>
                      <a:pt x="15087" y="7544"/>
                    </a:lnTo>
                    <a:lnTo>
                      <a:pt x="15087" y="7175"/>
                    </a:lnTo>
                    <a:lnTo>
                      <a:pt x="15061" y="6805"/>
                    </a:lnTo>
                    <a:lnTo>
                      <a:pt x="15008" y="6462"/>
                    </a:lnTo>
                    <a:lnTo>
                      <a:pt x="14956" y="6120"/>
                    </a:lnTo>
                    <a:lnTo>
                      <a:pt x="14876" y="5750"/>
                    </a:lnTo>
                    <a:lnTo>
                      <a:pt x="14797" y="5434"/>
                    </a:lnTo>
                    <a:lnTo>
                      <a:pt x="14692" y="5091"/>
                    </a:lnTo>
                    <a:lnTo>
                      <a:pt x="14560" y="4774"/>
                    </a:lnTo>
                    <a:lnTo>
                      <a:pt x="14296" y="4141"/>
                    </a:lnTo>
                    <a:lnTo>
                      <a:pt x="13953" y="3535"/>
                    </a:lnTo>
                    <a:lnTo>
                      <a:pt x="13558" y="2981"/>
                    </a:lnTo>
                    <a:lnTo>
                      <a:pt x="13136" y="2453"/>
                    </a:lnTo>
                    <a:lnTo>
                      <a:pt x="12661" y="1979"/>
                    </a:lnTo>
                    <a:lnTo>
                      <a:pt x="12133" y="1557"/>
                    </a:lnTo>
                    <a:lnTo>
                      <a:pt x="11579" y="1161"/>
                    </a:lnTo>
                    <a:lnTo>
                      <a:pt x="10973" y="818"/>
                    </a:lnTo>
                    <a:lnTo>
                      <a:pt x="10366" y="528"/>
                    </a:lnTo>
                    <a:lnTo>
                      <a:pt x="10023" y="396"/>
                    </a:lnTo>
                    <a:lnTo>
                      <a:pt x="9707" y="291"/>
                    </a:lnTo>
                    <a:lnTo>
                      <a:pt x="9364" y="212"/>
                    </a:lnTo>
                    <a:lnTo>
                      <a:pt x="9021" y="132"/>
                    </a:lnTo>
                    <a:lnTo>
                      <a:pt x="8678" y="80"/>
                    </a:lnTo>
                    <a:lnTo>
                      <a:pt x="8309" y="27"/>
                    </a:lnTo>
                    <a:lnTo>
                      <a:pt x="7940" y="1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r" rtl="1"/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330" name="Google Shape;1754;p70">
                <a:extLst>
                  <a:ext uri="{FF2B5EF4-FFF2-40B4-BE49-F238E27FC236}">
                    <a16:creationId xmlns:a16="http://schemas.microsoft.com/office/drawing/2014/main" id="{C4FB5567-7C6D-977B-49F0-EC757521B125}"/>
                  </a:ext>
                </a:extLst>
              </p:cNvPr>
              <p:cNvSpPr/>
              <p:nvPr/>
            </p:nvSpPr>
            <p:spPr>
              <a:xfrm>
                <a:off x="4042750" y="4198975"/>
                <a:ext cx="342900" cy="343575"/>
              </a:xfrm>
              <a:custGeom>
                <a:avLst/>
                <a:gdLst/>
                <a:ahLst/>
                <a:cxnLst/>
                <a:rect l="l" t="t" r="r" b="b"/>
                <a:pathLst>
                  <a:path w="13716" h="13743" extrusionOk="0">
                    <a:moveTo>
                      <a:pt x="6832" y="1"/>
                    </a:moveTo>
                    <a:lnTo>
                      <a:pt x="6489" y="27"/>
                    </a:lnTo>
                    <a:lnTo>
                      <a:pt x="6120" y="54"/>
                    </a:lnTo>
                    <a:lnTo>
                      <a:pt x="5777" y="80"/>
                    </a:lnTo>
                    <a:lnTo>
                      <a:pt x="5460" y="159"/>
                    </a:lnTo>
                    <a:lnTo>
                      <a:pt x="5117" y="238"/>
                    </a:lnTo>
                    <a:lnTo>
                      <a:pt x="4801" y="317"/>
                    </a:lnTo>
                    <a:lnTo>
                      <a:pt x="4484" y="423"/>
                    </a:lnTo>
                    <a:lnTo>
                      <a:pt x="4168" y="555"/>
                    </a:lnTo>
                    <a:lnTo>
                      <a:pt x="3851" y="687"/>
                    </a:lnTo>
                    <a:lnTo>
                      <a:pt x="3561" y="845"/>
                    </a:lnTo>
                    <a:lnTo>
                      <a:pt x="3271" y="1003"/>
                    </a:lnTo>
                    <a:lnTo>
                      <a:pt x="3007" y="1188"/>
                    </a:lnTo>
                    <a:lnTo>
                      <a:pt x="2480" y="1583"/>
                    </a:lnTo>
                    <a:lnTo>
                      <a:pt x="2005" y="2032"/>
                    </a:lnTo>
                    <a:lnTo>
                      <a:pt x="1557" y="2507"/>
                    </a:lnTo>
                    <a:lnTo>
                      <a:pt x="1161" y="3034"/>
                    </a:lnTo>
                    <a:lnTo>
                      <a:pt x="976" y="3324"/>
                    </a:lnTo>
                    <a:lnTo>
                      <a:pt x="818" y="3614"/>
                    </a:lnTo>
                    <a:lnTo>
                      <a:pt x="660" y="3904"/>
                    </a:lnTo>
                    <a:lnTo>
                      <a:pt x="528" y="4221"/>
                    </a:lnTo>
                    <a:lnTo>
                      <a:pt x="396" y="4511"/>
                    </a:lnTo>
                    <a:lnTo>
                      <a:pt x="291" y="4828"/>
                    </a:lnTo>
                    <a:lnTo>
                      <a:pt x="211" y="5170"/>
                    </a:lnTo>
                    <a:lnTo>
                      <a:pt x="132" y="5487"/>
                    </a:lnTo>
                    <a:lnTo>
                      <a:pt x="80" y="5830"/>
                    </a:lnTo>
                    <a:lnTo>
                      <a:pt x="27" y="6173"/>
                    </a:lnTo>
                    <a:lnTo>
                      <a:pt x="0" y="6516"/>
                    </a:lnTo>
                    <a:lnTo>
                      <a:pt x="0" y="6885"/>
                    </a:lnTo>
                    <a:lnTo>
                      <a:pt x="0" y="7228"/>
                    </a:lnTo>
                    <a:lnTo>
                      <a:pt x="27" y="7571"/>
                    </a:lnTo>
                    <a:lnTo>
                      <a:pt x="80" y="7913"/>
                    </a:lnTo>
                    <a:lnTo>
                      <a:pt x="132" y="8256"/>
                    </a:lnTo>
                    <a:lnTo>
                      <a:pt x="211" y="8599"/>
                    </a:lnTo>
                    <a:lnTo>
                      <a:pt x="291" y="8916"/>
                    </a:lnTo>
                    <a:lnTo>
                      <a:pt x="396" y="9232"/>
                    </a:lnTo>
                    <a:lnTo>
                      <a:pt x="528" y="9549"/>
                    </a:lnTo>
                    <a:lnTo>
                      <a:pt x="660" y="9839"/>
                    </a:lnTo>
                    <a:lnTo>
                      <a:pt x="818" y="10129"/>
                    </a:lnTo>
                    <a:lnTo>
                      <a:pt x="976" y="10419"/>
                    </a:lnTo>
                    <a:lnTo>
                      <a:pt x="1161" y="10709"/>
                    </a:lnTo>
                    <a:lnTo>
                      <a:pt x="1557" y="11237"/>
                    </a:lnTo>
                    <a:lnTo>
                      <a:pt x="2005" y="11712"/>
                    </a:lnTo>
                    <a:lnTo>
                      <a:pt x="2480" y="12160"/>
                    </a:lnTo>
                    <a:lnTo>
                      <a:pt x="3007" y="12556"/>
                    </a:lnTo>
                    <a:lnTo>
                      <a:pt x="3271" y="12740"/>
                    </a:lnTo>
                    <a:lnTo>
                      <a:pt x="3561" y="12898"/>
                    </a:lnTo>
                    <a:lnTo>
                      <a:pt x="3851" y="13057"/>
                    </a:lnTo>
                    <a:lnTo>
                      <a:pt x="4168" y="13189"/>
                    </a:lnTo>
                    <a:lnTo>
                      <a:pt x="4484" y="13320"/>
                    </a:lnTo>
                    <a:lnTo>
                      <a:pt x="4801" y="13426"/>
                    </a:lnTo>
                    <a:lnTo>
                      <a:pt x="5117" y="13531"/>
                    </a:lnTo>
                    <a:lnTo>
                      <a:pt x="5460" y="13611"/>
                    </a:lnTo>
                    <a:lnTo>
                      <a:pt x="5777" y="13663"/>
                    </a:lnTo>
                    <a:lnTo>
                      <a:pt x="6120" y="13716"/>
                    </a:lnTo>
                    <a:lnTo>
                      <a:pt x="6489" y="13742"/>
                    </a:lnTo>
                    <a:lnTo>
                      <a:pt x="7201" y="13742"/>
                    </a:lnTo>
                    <a:lnTo>
                      <a:pt x="7570" y="13716"/>
                    </a:lnTo>
                    <a:lnTo>
                      <a:pt x="8203" y="13611"/>
                    </a:lnTo>
                    <a:lnTo>
                      <a:pt x="8836" y="13452"/>
                    </a:lnTo>
                    <a:lnTo>
                      <a:pt x="9416" y="13241"/>
                    </a:lnTo>
                    <a:lnTo>
                      <a:pt x="9997" y="12978"/>
                    </a:lnTo>
                    <a:lnTo>
                      <a:pt x="10524" y="12687"/>
                    </a:lnTo>
                    <a:lnTo>
                      <a:pt x="11025" y="12318"/>
                    </a:lnTo>
                    <a:lnTo>
                      <a:pt x="11500" y="11923"/>
                    </a:lnTo>
                    <a:lnTo>
                      <a:pt x="11948" y="11501"/>
                    </a:lnTo>
                    <a:lnTo>
                      <a:pt x="12344" y="11026"/>
                    </a:lnTo>
                    <a:lnTo>
                      <a:pt x="12687" y="10498"/>
                    </a:lnTo>
                    <a:lnTo>
                      <a:pt x="13004" y="9971"/>
                    </a:lnTo>
                    <a:lnTo>
                      <a:pt x="13241" y="9390"/>
                    </a:lnTo>
                    <a:lnTo>
                      <a:pt x="13452" y="8784"/>
                    </a:lnTo>
                    <a:lnTo>
                      <a:pt x="13610" y="8177"/>
                    </a:lnTo>
                    <a:lnTo>
                      <a:pt x="13689" y="7544"/>
                    </a:lnTo>
                    <a:lnTo>
                      <a:pt x="13716" y="6885"/>
                    </a:lnTo>
                    <a:lnTo>
                      <a:pt x="13689" y="6225"/>
                    </a:lnTo>
                    <a:lnTo>
                      <a:pt x="13610" y="5566"/>
                    </a:lnTo>
                    <a:lnTo>
                      <a:pt x="13452" y="4959"/>
                    </a:lnTo>
                    <a:lnTo>
                      <a:pt x="13241" y="4353"/>
                    </a:lnTo>
                    <a:lnTo>
                      <a:pt x="13004" y="3799"/>
                    </a:lnTo>
                    <a:lnTo>
                      <a:pt x="12687" y="3245"/>
                    </a:lnTo>
                    <a:lnTo>
                      <a:pt x="12344" y="2744"/>
                    </a:lnTo>
                    <a:lnTo>
                      <a:pt x="11948" y="2269"/>
                    </a:lnTo>
                    <a:lnTo>
                      <a:pt x="11500" y="1821"/>
                    </a:lnTo>
                    <a:lnTo>
                      <a:pt x="11025" y="1425"/>
                    </a:lnTo>
                    <a:lnTo>
                      <a:pt x="10524" y="1082"/>
                    </a:lnTo>
                    <a:lnTo>
                      <a:pt x="9997" y="766"/>
                    </a:lnTo>
                    <a:lnTo>
                      <a:pt x="9416" y="502"/>
                    </a:lnTo>
                    <a:lnTo>
                      <a:pt x="8836" y="291"/>
                    </a:lnTo>
                    <a:lnTo>
                      <a:pt x="8203" y="133"/>
                    </a:lnTo>
                    <a:lnTo>
                      <a:pt x="7570" y="54"/>
                    </a:lnTo>
                    <a:lnTo>
                      <a:pt x="7201" y="27"/>
                    </a:lnTo>
                    <a:lnTo>
                      <a:pt x="6858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r" rtl="1"/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331" name="Google Shape;1755;p70">
                <a:extLst>
                  <a:ext uri="{FF2B5EF4-FFF2-40B4-BE49-F238E27FC236}">
                    <a16:creationId xmlns:a16="http://schemas.microsoft.com/office/drawing/2014/main" id="{6C33225C-4459-E91A-9F4F-48BFC7179FC0}"/>
                  </a:ext>
                </a:extLst>
              </p:cNvPr>
              <p:cNvSpPr/>
              <p:nvPr/>
            </p:nvSpPr>
            <p:spPr>
              <a:xfrm>
                <a:off x="4204950" y="4358550"/>
                <a:ext cx="21800" cy="22450"/>
              </a:xfrm>
              <a:custGeom>
                <a:avLst/>
                <a:gdLst/>
                <a:ahLst/>
                <a:cxnLst/>
                <a:rect l="l" t="t" r="r" b="b"/>
                <a:pathLst>
                  <a:path w="872" h="898" extrusionOk="0">
                    <a:moveTo>
                      <a:pt x="449" y="1"/>
                    </a:moveTo>
                    <a:lnTo>
                      <a:pt x="344" y="27"/>
                    </a:lnTo>
                    <a:lnTo>
                      <a:pt x="265" y="53"/>
                    </a:lnTo>
                    <a:lnTo>
                      <a:pt x="185" y="80"/>
                    </a:lnTo>
                    <a:lnTo>
                      <a:pt x="133" y="133"/>
                    </a:lnTo>
                    <a:lnTo>
                      <a:pt x="80" y="212"/>
                    </a:lnTo>
                    <a:lnTo>
                      <a:pt x="27" y="291"/>
                    </a:lnTo>
                    <a:lnTo>
                      <a:pt x="1" y="370"/>
                    </a:lnTo>
                    <a:lnTo>
                      <a:pt x="1" y="449"/>
                    </a:lnTo>
                    <a:lnTo>
                      <a:pt x="1" y="555"/>
                    </a:lnTo>
                    <a:lnTo>
                      <a:pt x="27" y="634"/>
                    </a:lnTo>
                    <a:lnTo>
                      <a:pt x="80" y="713"/>
                    </a:lnTo>
                    <a:lnTo>
                      <a:pt x="133" y="766"/>
                    </a:lnTo>
                    <a:lnTo>
                      <a:pt x="185" y="818"/>
                    </a:lnTo>
                    <a:lnTo>
                      <a:pt x="265" y="871"/>
                    </a:lnTo>
                    <a:lnTo>
                      <a:pt x="344" y="897"/>
                    </a:lnTo>
                    <a:lnTo>
                      <a:pt x="528" y="897"/>
                    </a:lnTo>
                    <a:lnTo>
                      <a:pt x="607" y="871"/>
                    </a:lnTo>
                    <a:lnTo>
                      <a:pt x="687" y="818"/>
                    </a:lnTo>
                    <a:lnTo>
                      <a:pt x="739" y="766"/>
                    </a:lnTo>
                    <a:lnTo>
                      <a:pt x="792" y="713"/>
                    </a:lnTo>
                    <a:lnTo>
                      <a:pt x="845" y="634"/>
                    </a:lnTo>
                    <a:lnTo>
                      <a:pt x="871" y="555"/>
                    </a:lnTo>
                    <a:lnTo>
                      <a:pt x="871" y="449"/>
                    </a:lnTo>
                    <a:lnTo>
                      <a:pt x="871" y="370"/>
                    </a:lnTo>
                    <a:lnTo>
                      <a:pt x="845" y="291"/>
                    </a:lnTo>
                    <a:lnTo>
                      <a:pt x="792" y="212"/>
                    </a:lnTo>
                    <a:lnTo>
                      <a:pt x="739" y="133"/>
                    </a:lnTo>
                    <a:lnTo>
                      <a:pt x="687" y="80"/>
                    </a:lnTo>
                    <a:lnTo>
                      <a:pt x="607" y="53"/>
                    </a:lnTo>
                    <a:lnTo>
                      <a:pt x="528" y="27"/>
                    </a:lnTo>
                    <a:lnTo>
                      <a:pt x="449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r" rtl="1"/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332" name="Google Shape;1756;p70">
                <a:extLst>
                  <a:ext uri="{FF2B5EF4-FFF2-40B4-BE49-F238E27FC236}">
                    <a16:creationId xmlns:a16="http://schemas.microsoft.com/office/drawing/2014/main" id="{77C46130-4E2E-15F3-2390-9F5E22DB3145}"/>
                  </a:ext>
                </a:extLst>
              </p:cNvPr>
              <p:cNvSpPr/>
              <p:nvPr/>
            </p:nvSpPr>
            <p:spPr>
              <a:xfrm>
                <a:off x="4212200" y="4286675"/>
                <a:ext cx="114100" cy="87725"/>
              </a:xfrm>
              <a:custGeom>
                <a:avLst/>
                <a:gdLst/>
                <a:ahLst/>
                <a:cxnLst/>
                <a:rect l="l" t="t" r="r" b="b"/>
                <a:pathLst>
                  <a:path w="4564" h="3509" extrusionOk="0">
                    <a:moveTo>
                      <a:pt x="80" y="1"/>
                    </a:moveTo>
                    <a:lnTo>
                      <a:pt x="27" y="27"/>
                    </a:lnTo>
                    <a:lnTo>
                      <a:pt x="1" y="54"/>
                    </a:lnTo>
                    <a:lnTo>
                      <a:pt x="1" y="3456"/>
                    </a:lnTo>
                    <a:lnTo>
                      <a:pt x="27" y="3482"/>
                    </a:lnTo>
                    <a:lnTo>
                      <a:pt x="80" y="3509"/>
                    </a:lnTo>
                    <a:lnTo>
                      <a:pt x="4511" y="3509"/>
                    </a:lnTo>
                    <a:lnTo>
                      <a:pt x="4564" y="3482"/>
                    </a:lnTo>
                    <a:lnTo>
                      <a:pt x="4564" y="3456"/>
                    </a:lnTo>
                    <a:lnTo>
                      <a:pt x="4564" y="3403"/>
                    </a:lnTo>
                    <a:lnTo>
                      <a:pt x="4511" y="3377"/>
                    </a:lnTo>
                    <a:lnTo>
                      <a:pt x="133" y="3377"/>
                    </a:lnTo>
                    <a:lnTo>
                      <a:pt x="133" y="54"/>
                    </a:lnTo>
                    <a:lnTo>
                      <a:pt x="106" y="27"/>
                    </a:lnTo>
                    <a:lnTo>
                      <a:pt x="80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r" rtl="1"/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333" name="Google Shape;1757;p70">
                <a:extLst>
                  <a:ext uri="{FF2B5EF4-FFF2-40B4-BE49-F238E27FC236}">
                    <a16:creationId xmlns:a16="http://schemas.microsoft.com/office/drawing/2014/main" id="{10342BF0-F16F-F82A-08DF-6A3851545EC7}"/>
                  </a:ext>
                </a:extLst>
              </p:cNvPr>
              <p:cNvSpPr/>
              <p:nvPr/>
            </p:nvSpPr>
            <p:spPr>
              <a:xfrm>
                <a:off x="4212875" y="4213500"/>
                <a:ext cx="3325" cy="26400"/>
              </a:xfrm>
              <a:custGeom>
                <a:avLst/>
                <a:gdLst/>
                <a:ahLst/>
                <a:cxnLst/>
                <a:rect l="l" t="t" r="r" b="b"/>
                <a:pathLst>
                  <a:path w="133" h="1056" extrusionOk="0">
                    <a:moveTo>
                      <a:pt x="79" y="0"/>
                    </a:moveTo>
                    <a:lnTo>
                      <a:pt x="27" y="27"/>
                    </a:lnTo>
                    <a:lnTo>
                      <a:pt x="0" y="79"/>
                    </a:lnTo>
                    <a:lnTo>
                      <a:pt x="0" y="976"/>
                    </a:lnTo>
                    <a:lnTo>
                      <a:pt x="27" y="1029"/>
                    </a:lnTo>
                    <a:lnTo>
                      <a:pt x="79" y="1055"/>
                    </a:lnTo>
                    <a:lnTo>
                      <a:pt x="106" y="1029"/>
                    </a:lnTo>
                    <a:lnTo>
                      <a:pt x="132" y="976"/>
                    </a:lnTo>
                    <a:lnTo>
                      <a:pt x="132" y="79"/>
                    </a:lnTo>
                    <a:lnTo>
                      <a:pt x="106" y="27"/>
                    </a:lnTo>
                    <a:lnTo>
                      <a:pt x="79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r" rtl="1"/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334" name="Google Shape;1758;p70">
                <a:extLst>
                  <a:ext uri="{FF2B5EF4-FFF2-40B4-BE49-F238E27FC236}">
                    <a16:creationId xmlns:a16="http://schemas.microsoft.com/office/drawing/2014/main" id="{06EA32E9-0F9F-FAF2-D279-639684F2F062}"/>
                  </a:ext>
                </a:extLst>
              </p:cNvPr>
              <p:cNvSpPr/>
              <p:nvPr/>
            </p:nvSpPr>
            <p:spPr>
              <a:xfrm>
                <a:off x="4212875" y="4506250"/>
                <a:ext cx="3325" cy="26400"/>
              </a:xfrm>
              <a:custGeom>
                <a:avLst/>
                <a:gdLst/>
                <a:ahLst/>
                <a:cxnLst/>
                <a:rect l="l" t="t" r="r" b="b"/>
                <a:pathLst>
                  <a:path w="133" h="1056" extrusionOk="0">
                    <a:moveTo>
                      <a:pt x="79" y="1"/>
                    </a:moveTo>
                    <a:lnTo>
                      <a:pt x="27" y="27"/>
                    </a:lnTo>
                    <a:lnTo>
                      <a:pt x="0" y="54"/>
                    </a:lnTo>
                    <a:lnTo>
                      <a:pt x="0" y="977"/>
                    </a:lnTo>
                    <a:lnTo>
                      <a:pt x="27" y="1029"/>
                    </a:lnTo>
                    <a:lnTo>
                      <a:pt x="79" y="1056"/>
                    </a:lnTo>
                    <a:lnTo>
                      <a:pt x="106" y="1029"/>
                    </a:lnTo>
                    <a:lnTo>
                      <a:pt x="132" y="977"/>
                    </a:lnTo>
                    <a:lnTo>
                      <a:pt x="132" y="54"/>
                    </a:lnTo>
                    <a:lnTo>
                      <a:pt x="106" y="27"/>
                    </a:lnTo>
                    <a:lnTo>
                      <a:pt x="79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r" rtl="1"/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335" name="Google Shape;1759;p70">
                <a:extLst>
                  <a:ext uri="{FF2B5EF4-FFF2-40B4-BE49-F238E27FC236}">
                    <a16:creationId xmlns:a16="http://schemas.microsoft.com/office/drawing/2014/main" id="{FB41A7D6-2AF6-9D44-2793-20FD0E299CB3}"/>
                  </a:ext>
                </a:extLst>
              </p:cNvPr>
              <p:cNvSpPr/>
              <p:nvPr/>
            </p:nvSpPr>
            <p:spPr>
              <a:xfrm>
                <a:off x="4348050" y="4371750"/>
                <a:ext cx="25725" cy="2650"/>
              </a:xfrm>
              <a:custGeom>
                <a:avLst/>
                <a:gdLst/>
                <a:ahLst/>
                <a:cxnLst/>
                <a:rect l="l" t="t" r="r" b="b"/>
                <a:pathLst>
                  <a:path w="1029" h="106" extrusionOk="0">
                    <a:moveTo>
                      <a:pt x="27" y="0"/>
                    </a:moveTo>
                    <a:lnTo>
                      <a:pt x="0" y="53"/>
                    </a:lnTo>
                    <a:lnTo>
                      <a:pt x="27" y="79"/>
                    </a:lnTo>
                    <a:lnTo>
                      <a:pt x="53" y="106"/>
                    </a:lnTo>
                    <a:lnTo>
                      <a:pt x="976" y="106"/>
                    </a:lnTo>
                    <a:lnTo>
                      <a:pt x="1029" y="79"/>
                    </a:lnTo>
                    <a:lnTo>
                      <a:pt x="1029" y="53"/>
                    </a:lnTo>
                    <a:lnTo>
                      <a:pt x="1029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r" rtl="1"/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336" name="Google Shape;1760;p70">
                <a:extLst>
                  <a:ext uri="{FF2B5EF4-FFF2-40B4-BE49-F238E27FC236}">
                    <a16:creationId xmlns:a16="http://schemas.microsoft.com/office/drawing/2014/main" id="{DBEBC7CA-24DD-5CD9-44E9-4D243331B297}"/>
                  </a:ext>
                </a:extLst>
              </p:cNvPr>
              <p:cNvSpPr/>
              <p:nvPr/>
            </p:nvSpPr>
            <p:spPr>
              <a:xfrm>
                <a:off x="4055275" y="4371750"/>
                <a:ext cx="26400" cy="2650"/>
              </a:xfrm>
              <a:custGeom>
                <a:avLst/>
                <a:gdLst/>
                <a:ahLst/>
                <a:cxnLst/>
                <a:rect l="l" t="t" r="r" b="b"/>
                <a:pathLst>
                  <a:path w="1056" h="106" extrusionOk="0">
                    <a:moveTo>
                      <a:pt x="27" y="0"/>
                    </a:moveTo>
                    <a:lnTo>
                      <a:pt x="1" y="53"/>
                    </a:lnTo>
                    <a:lnTo>
                      <a:pt x="27" y="79"/>
                    </a:lnTo>
                    <a:lnTo>
                      <a:pt x="53" y="106"/>
                    </a:lnTo>
                    <a:lnTo>
                      <a:pt x="977" y="106"/>
                    </a:lnTo>
                    <a:lnTo>
                      <a:pt x="1029" y="79"/>
                    </a:lnTo>
                    <a:lnTo>
                      <a:pt x="1056" y="53"/>
                    </a:lnTo>
                    <a:lnTo>
                      <a:pt x="1029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r" rtl="1"/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337" name="Google Shape;1761;p70">
                <a:extLst>
                  <a:ext uri="{FF2B5EF4-FFF2-40B4-BE49-F238E27FC236}">
                    <a16:creationId xmlns:a16="http://schemas.microsoft.com/office/drawing/2014/main" id="{54200231-CA86-B29C-9693-A2B8073D9543}"/>
                  </a:ext>
                </a:extLst>
              </p:cNvPr>
              <p:cNvSpPr/>
              <p:nvPr/>
            </p:nvSpPr>
            <p:spPr>
              <a:xfrm>
                <a:off x="5067425" y="4585375"/>
                <a:ext cx="4650" cy="88400"/>
              </a:xfrm>
              <a:custGeom>
                <a:avLst/>
                <a:gdLst/>
                <a:ahLst/>
                <a:cxnLst/>
                <a:rect l="l" t="t" r="r" b="b"/>
                <a:pathLst>
                  <a:path w="186" h="3536" extrusionOk="0">
                    <a:moveTo>
                      <a:pt x="80" y="1"/>
                    </a:moveTo>
                    <a:lnTo>
                      <a:pt x="27" y="54"/>
                    </a:lnTo>
                    <a:lnTo>
                      <a:pt x="1" y="106"/>
                    </a:lnTo>
                    <a:lnTo>
                      <a:pt x="1" y="3430"/>
                    </a:lnTo>
                    <a:lnTo>
                      <a:pt x="27" y="3482"/>
                    </a:lnTo>
                    <a:lnTo>
                      <a:pt x="80" y="3535"/>
                    </a:lnTo>
                    <a:lnTo>
                      <a:pt x="159" y="3482"/>
                    </a:lnTo>
                    <a:lnTo>
                      <a:pt x="185" y="3430"/>
                    </a:lnTo>
                    <a:lnTo>
                      <a:pt x="185" y="106"/>
                    </a:lnTo>
                    <a:lnTo>
                      <a:pt x="159" y="54"/>
                    </a:lnTo>
                    <a:lnTo>
                      <a:pt x="80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r" rtl="1"/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338" name="Google Shape;1762;p70">
                <a:extLst>
                  <a:ext uri="{FF2B5EF4-FFF2-40B4-BE49-F238E27FC236}">
                    <a16:creationId xmlns:a16="http://schemas.microsoft.com/office/drawing/2014/main" id="{B3CCC32E-C805-DA57-63F9-785BA8204A23}"/>
                  </a:ext>
                </a:extLst>
              </p:cNvPr>
              <p:cNvSpPr/>
              <p:nvPr/>
            </p:nvSpPr>
            <p:spPr>
              <a:xfrm>
                <a:off x="5037750" y="4597900"/>
                <a:ext cx="63325" cy="63325"/>
              </a:xfrm>
              <a:custGeom>
                <a:avLst/>
                <a:gdLst/>
                <a:ahLst/>
                <a:cxnLst/>
                <a:rect l="l" t="t" r="r" b="b"/>
                <a:pathLst>
                  <a:path w="2533" h="2533" extrusionOk="0">
                    <a:moveTo>
                      <a:pt x="2454" y="1"/>
                    </a:moveTo>
                    <a:lnTo>
                      <a:pt x="2375" y="27"/>
                    </a:lnTo>
                    <a:lnTo>
                      <a:pt x="27" y="2375"/>
                    </a:lnTo>
                    <a:lnTo>
                      <a:pt x="1" y="2427"/>
                    </a:lnTo>
                    <a:lnTo>
                      <a:pt x="27" y="2507"/>
                    </a:lnTo>
                    <a:lnTo>
                      <a:pt x="106" y="2533"/>
                    </a:lnTo>
                    <a:lnTo>
                      <a:pt x="185" y="2507"/>
                    </a:lnTo>
                    <a:lnTo>
                      <a:pt x="2506" y="159"/>
                    </a:lnTo>
                    <a:lnTo>
                      <a:pt x="2533" y="106"/>
                    </a:lnTo>
                    <a:lnTo>
                      <a:pt x="2506" y="27"/>
                    </a:lnTo>
                    <a:lnTo>
                      <a:pt x="2454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r" rtl="1"/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339" name="Google Shape;1763;p70">
                <a:extLst>
                  <a:ext uri="{FF2B5EF4-FFF2-40B4-BE49-F238E27FC236}">
                    <a16:creationId xmlns:a16="http://schemas.microsoft.com/office/drawing/2014/main" id="{8FEFDA2C-0F79-B2C4-2BCC-B6A638B98F80}"/>
                  </a:ext>
                </a:extLst>
              </p:cNvPr>
              <p:cNvSpPr/>
              <p:nvPr/>
            </p:nvSpPr>
            <p:spPr>
              <a:xfrm>
                <a:off x="5025900" y="4626925"/>
                <a:ext cx="87700" cy="5300"/>
              </a:xfrm>
              <a:custGeom>
                <a:avLst/>
                <a:gdLst/>
                <a:ahLst/>
                <a:cxnLst/>
                <a:rect l="l" t="t" r="r" b="b"/>
                <a:pathLst>
                  <a:path w="3508" h="212" extrusionOk="0">
                    <a:moveTo>
                      <a:pt x="106" y="0"/>
                    </a:moveTo>
                    <a:lnTo>
                      <a:pt x="26" y="27"/>
                    </a:lnTo>
                    <a:lnTo>
                      <a:pt x="0" y="106"/>
                    </a:lnTo>
                    <a:lnTo>
                      <a:pt x="26" y="185"/>
                    </a:lnTo>
                    <a:lnTo>
                      <a:pt x="106" y="211"/>
                    </a:lnTo>
                    <a:lnTo>
                      <a:pt x="3402" y="211"/>
                    </a:lnTo>
                    <a:lnTo>
                      <a:pt x="3482" y="185"/>
                    </a:lnTo>
                    <a:lnTo>
                      <a:pt x="3508" y="106"/>
                    </a:lnTo>
                    <a:lnTo>
                      <a:pt x="3482" y="27"/>
                    </a:lnTo>
                    <a:lnTo>
                      <a:pt x="3402" y="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r" rtl="1"/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340" name="Google Shape;1764;p70">
                <a:extLst>
                  <a:ext uri="{FF2B5EF4-FFF2-40B4-BE49-F238E27FC236}">
                    <a16:creationId xmlns:a16="http://schemas.microsoft.com/office/drawing/2014/main" id="{F2AD9B43-1BDE-0830-AAF7-A7889A76F053}"/>
                  </a:ext>
                </a:extLst>
              </p:cNvPr>
              <p:cNvSpPr/>
              <p:nvPr/>
            </p:nvSpPr>
            <p:spPr>
              <a:xfrm>
                <a:off x="5037750" y="4597900"/>
                <a:ext cx="63325" cy="63325"/>
              </a:xfrm>
              <a:custGeom>
                <a:avLst/>
                <a:gdLst/>
                <a:ahLst/>
                <a:cxnLst/>
                <a:rect l="l" t="t" r="r" b="b"/>
                <a:pathLst>
                  <a:path w="2533" h="2533" extrusionOk="0">
                    <a:moveTo>
                      <a:pt x="106" y="1"/>
                    </a:moveTo>
                    <a:lnTo>
                      <a:pt x="27" y="27"/>
                    </a:lnTo>
                    <a:lnTo>
                      <a:pt x="1" y="106"/>
                    </a:lnTo>
                    <a:lnTo>
                      <a:pt x="27" y="159"/>
                    </a:lnTo>
                    <a:lnTo>
                      <a:pt x="2375" y="2507"/>
                    </a:lnTo>
                    <a:lnTo>
                      <a:pt x="2454" y="2533"/>
                    </a:lnTo>
                    <a:lnTo>
                      <a:pt x="2506" y="2507"/>
                    </a:lnTo>
                    <a:lnTo>
                      <a:pt x="2533" y="2427"/>
                    </a:lnTo>
                    <a:lnTo>
                      <a:pt x="2506" y="2375"/>
                    </a:lnTo>
                    <a:lnTo>
                      <a:pt x="185" y="27"/>
                    </a:lnTo>
                    <a:lnTo>
                      <a:pt x="106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r" rtl="1"/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341" name="Google Shape;1765;p70">
                <a:extLst>
                  <a:ext uri="{FF2B5EF4-FFF2-40B4-BE49-F238E27FC236}">
                    <a16:creationId xmlns:a16="http://schemas.microsoft.com/office/drawing/2014/main" id="{9C2027E1-CD2F-FCD8-DB15-201D16D07B4B}"/>
                  </a:ext>
                </a:extLst>
              </p:cNvPr>
              <p:cNvSpPr/>
              <p:nvPr/>
            </p:nvSpPr>
            <p:spPr>
              <a:xfrm>
                <a:off x="4646750" y="3999850"/>
                <a:ext cx="5300" cy="87725"/>
              </a:xfrm>
              <a:custGeom>
                <a:avLst/>
                <a:gdLst/>
                <a:ahLst/>
                <a:cxnLst/>
                <a:rect l="l" t="t" r="r" b="b"/>
                <a:pathLst>
                  <a:path w="212" h="3509" extrusionOk="0">
                    <a:moveTo>
                      <a:pt x="106" y="1"/>
                    </a:moveTo>
                    <a:lnTo>
                      <a:pt x="27" y="27"/>
                    </a:lnTo>
                    <a:lnTo>
                      <a:pt x="0" y="106"/>
                    </a:lnTo>
                    <a:lnTo>
                      <a:pt x="0" y="3403"/>
                    </a:lnTo>
                    <a:lnTo>
                      <a:pt x="27" y="3482"/>
                    </a:lnTo>
                    <a:lnTo>
                      <a:pt x="106" y="3508"/>
                    </a:lnTo>
                    <a:lnTo>
                      <a:pt x="185" y="3482"/>
                    </a:lnTo>
                    <a:lnTo>
                      <a:pt x="211" y="3403"/>
                    </a:lnTo>
                    <a:lnTo>
                      <a:pt x="211" y="106"/>
                    </a:lnTo>
                    <a:lnTo>
                      <a:pt x="185" y="27"/>
                    </a:lnTo>
                    <a:lnTo>
                      <a:pt x="106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r" rtl="1"/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342" name="Google Shape;1766;p70">
                <a:extLst>
                  <a:ext uri="{FF2B5EF4-FFF2-40B4-BE49-F238E27FC236}">
                    <a16:creationId xmlns:a16="http://schemas.microsoft.com/office/drawing/2014/main" id="{26B3BDBE-481F-8BEE-8E7C-31C2EA68C4CC}"/>
                  </a:ext>
                </a:extLst>
              </p:cNvPr>
              <p:cNvSpPr/>
              <p:nvPr/>
            </p:nvSpPr>
            <p:spPr>
              <a:xfrm>
                <a:off x="4617725" y="4011725"/>
                <a:ext cx="63325" cy="63975"/>
              </a:xfrm>
              <a:custGeom>
                <a:avLst/>
                <a:gdLst/>
                <a:ahLst/>
                <a:cxnLst/>
                <a:rect l="l" t="t" r="r" b="b"/>
                <a:pathLst>
                  <a:path w="2533" h="2559" extrusionOk="0">
                    <a:moveTo>
                      <a:pt x="2427" y="0"/>
                    </a:moveTo>
                    <a:lnTo>
                      <a:pt x="2375" y="27"/>
                    </a:lnTo>
                    <a:lnTo>
                      <a:pt x="27" y="2374"/>
                    </a:lnTo>
                    <a:lnTo>
                      <a:pt x="1" y="2453"/>
                    </a:lnTo>
                    <a:lnTo>
                      <a:pt x="27" y="2506"/>
                    </a:lnTo>
                    <a:lnTo>
                      <a:pt x="106" y="2559"/>
                    </a:lnTo>
                    <a:lnTo>
                      <a:pt x="159" y="2506"/>
                    </a:lnTo>
                    <a:lnTo>
                      <a:pt x="2506" y="185"/>
                    </a:lnTo>
                    <a:lnTo>
                      <a:pt x="2533" y="106"/>
                    </a:lnTo>
                    <a:lnTo>
                      <a:pt x="2506" y="27"/>
                    </a:lnTo>
                    <a:lnTo>
                      <a:pt x="2427" y="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r" rtl="1"/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343" name="Google Shape;1767;p70">
                <a:extLst>
                  <a:ext uri="{FF2B5EF4-FFF2-40B4-BE49-F238E27FC236}">
                    <a16:creationId xmlns:a16="http://schemas.microsoft.com/office/drawing/2014/main" id="{69BE0020-C279-3DCF-C706-38094A0EE023}"/>
                  </a:ext>
                </a:extLst>
              </p:cNvPr>
              <p:cNvSpPr/>
              <p:nvPr/>
            </p:nvSpPr>
            <p:spPr>
              <a:xfrm>
                <a:off x="4605200" y="4041400"/>
                <a:ext cx="88375" cy="4625"/>
              </a:xfrm>
              <a:custGeom>
                <a:avLst/>
                <a:gdLst/>
                <a:ahLst/>
                <a:cxnLst/>
                <a:rect l="l" t="t" r="r" b="b"/>
                <a:pathLst>
                  <a:path w="3535" h="185" extrusionOk="0">
                    <a:moveTo>
                      <a:pt x="106" y="0"/>
                    </a:moveTo>
                    <a:lnTo>
                      <a:pt x="53" y="27"/>
                    </a:lnTo>
                    <a:lnTo>
                      <a:pt x="1" y="79"/>
                    </a:lnTo>
                    <a:lnTo>
                      <a:pt x="53" y="158"/>
                    </a:lnTo>
                    <a:lnTo>
                      <a:pt x="106" y="185"/>
                    </a:lnTo>
                    <a:lnTo>
                      <a:pt x="3429" y="185"/>
                    </a:lnTo>
                    <a:lnTo>
                      <a:pt x="3482" y="158"/>
                    </a:lnTo>
                    <a:lnTo>
                      <a:pt x="3535" y="79"/>
                    </a:lnTo>
                    <a:lnTo>
                      <a:pt x="3482" y="27"/>
                    </a:lnTo>
                    <a:lnTo>
                      <a:pt x="3429" y="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r" rtl="1"/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344" name="Google Shape;1768;p70">
                <a:extLst>
                  <a:ext uri="{FF2B5EF4-FFF2-40B4-BE49-F238E27FC236}">
                    <a16:creationId xmlns:a16="http://schemas.microsoft.com/office/drawing/2014/main" id="{7A0CE22E-B340-4245-E73A-F544D08A67D9}"/>
                  </a:ext>
                </a:extLst>
              </p:cNvPr>
              <p:cNvSpPr/>
              <p:nvPr/>
            </p:nvSpPr>
            <p:spPr>
              <a:xfrm>
                <a:off x="4617725" y="4011725"/>
                <a:ext cx="63325" cy="63975"/>
              </a:xfrm>
              <a:custGeom>
                <a:avLst/>
                <a:gdLst/>
                <a:ahLst/>
                <a:cxnLst/>
                <a:rect l="l" t="t" r="r" b="b"/>
                <a:pathLst>
                  <a:path w="2533" h="2559" extrusionOk="0">
                    <a:moveTo>
                      <a:pt x="106" y="0"/>
                    </a:moveTo>
                    <a:lnTo>
                      <a:pt x="27" y="27"/>
                    </a:lnTo>
                    <a:lnTo>
                      <a:pt x="1" y="106"/>
                    </a:lnTo>
                    <a:lnTo>
                      <a:pt x="27" y="185"/>
                    </a:lnTo>
                    <a:lnTo>
                      <a:pt x="2375" y="2506"/>
                    </a:lnTo>
                    <a:lnTo>
                      <a:pt x="2427" y="2559"/>
                    </a:lnTo>
                    <a:lnTo>
                      <a:pt x="2506" y="2506"/>
                    </a:lnTo>
                    <a:lnTo>
                      <a:pt x="2533" y="2453"/>
                    </a:lnTo>
                    <a:lnTo>
                      <a:pt x="2506" y="2374"/>
                    </a:lnTo>
                    <a:lnTo>
                      <a:pt x="159" y="27"/>
                    </a:lnTo>
                    <a:lnTo>
                      <a:pt x="106" y="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r" rtl="1"/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345" name="Google Shape;1769;p70">
                <a:extLst>
                  <a:ext uri="{FF2B5EF4-FFF2-40B4-BE49-F238E27FC236}">
                    <a16:creationId xmlns:a16="http://schemas.microsoft.com/office/drawing/2014/main" id="{B01D3BF6-BD3B-A226-EE15-A4BCDF8CE75F}"/>
                  </a:ext>
                </a:extLst>
              </p:cNvPr>
              <p:cNvSpPr/>
              <p:nvPr/>
            </p:nvSpPr>
            <p:spPr>
              <a:xfrm>
                <a:off x="4646750" y="4957925"/>
                <a:ext cx="5300" cy="87725"/>
              </a:xfrm>
              <a:custGeom>
                <a:avLst/>
                <a:gdLst/>
                <a:ahLst/>
                <a:cxnLst/>
                <a:rect l="l" t="t" r="r" b="b"/>
                <a:pathLst>
                  <a:path w="212" h="3509" extrusionOk="0">
                    <a:moveTo>
                      <a:pt x="106" y="1"/>
                    </a:moveTo>
                    <a:lnTo>
                      <a:pt x="27" y="27"/>
                    </a:lnTo>
                    <a:lnTo>
                      <a:pt x="0" y="106"/>
                    </a:lnTo>
                    <a:lnTo>
                      <a:pt x="0" y="3403"/>
                    </a:lnTo>
                    <a:lnTo>
                      <a:pt x="27" y="3482"/>
                    </a:lnTo>
                    <a:lnTo>
                      <a:pt x="106" y="3509"/>
                    </a:lnTo>
                    <a:lnTo>
                      <a:pt x="185" y="3482"/>
                    </a:lnTo>
                    <a:lnTo>
                      <a:pt x="211" y="3403"/>
                    </a:lnTo>
                    <a:lnTo>
                      <a:pt x="211" y="106"/>
                    </a:lnTo>
                    <a:lnTo>
                      <a:pt x="185" y="27"/>
                    </a:lnTo>
                    <a:lnTo>
                      <a:pt x="106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r" rtl="1"/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346" name="Google Shape;1770;p70">
                <a:extLst>
                  <a:ext uri="{FF2B5EF4-FFF2-40B4-BE49-F238E27FC236}">
                    <a16:creationId xmlns:a16="http://schemas.microsoft.com/office/drawing/2014/main" id="{CBBB8AFD-44B5-6CBE-18B7-D21B2F0D79D9}"/>
                  </a:ext>
                </a:extLst>
              </p:cNvPr>
              <p:cNvSpPr/>
              <p:nvPr/>
            </p:nvSpPr>
            <p:spPr>
              <a:xfrm>
                <a:off x="4617725" y="4969800"/>
                <a:ext cx="63325" cy="63325"/>
              </a:xfrm>
              <a:custGeom>
                <a:avLst/>
                <a:gdLst/>
                <a:ahLst/>
                <a:cxnLst/>
                <a:rect l="l" t="t" r="r" b="b"/>
                <a:pathLst>
                  <a:path w="2533" h="2533" extrusionOk="0">
                    <a:moveTo>
                      <a:pt x="2427" y="1"/>
                    </a:moveTo>
                    <a:lnTo>
                      <a:pt x="2375" y="27"/>
                    </a:lnTo>
                    <a:lnTo>
                      <a:pt x="27" y="2374"/>
                    </a:lnTo>
                    <a:lnTo>
                      <a:pt x="1" y="2453"/>
                    </a:lnTo>
                    <a:lnTo>
                      <a:pt x="27" y="2506"/>
                    </a:lnTo>
                    <a:lnTo>
                      <a:pt x="106" y="2533"/>
                    </a:lnTo>
                    <a:lnTo>
                      <a:pt x="159" y="2506"/>
                    </a:lnTo>
                    <a:lnTo>
                      <a:pt x="2506" y="185"/>
                    </a:lnTo>
                    <a:lnTo>
                      <a:pt x="2533" y="106"/>
                    </a:lnTo>
                    <a:lnTo>
                      <a:pt x="2506" y="27"/>
                    </a:lnTo>
                    <a:lnTo>
                      <a:pt x="2427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r" rtl="1"/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347" name="Google Shape;1771;p70">
                <a:extLst>
                  <a:ext uri="{FF2B5EF4-FFF2-40B4-BE49-F238E27FC236}">
                    <a16:creationId xmlns:a16="http://schemas.microsoft.com/office/drawing/2014/main" id="{988B1B1B-5607-0A7C-675D-0001FF2AA922}"/>
                  </a:ext>
                </a:extLst>
              </p:cNvPr>
              <p:cNvSpPr/>
              <p:nvPr/>
            </p:nvSpPr>
            <p:spPr>
              <a:xfrm>
                <a:off x="4605200" y="4999475"/>
                <a:ext cx="88375" cy="4650"/>
              </a:xfrm>
              <a:custGeom>
                <a:avLst/>
                <a:gdLst/>
                <a:ahLst/>
                <a:cxnLst/>
                <a:rect l="l" t="t" r="r" b="b"/>
                <a:pathLst>
                  <a:path w="3535" h="186" extrusionOk="0">
                    <a:moveTo>
                      <a:pt x="106" y="0"/>
                    </a:moveTo>
                    <a:lnTo>
                      <a:pt x="53" y="27"/>
                    </a:lnTo>
                    <a:lnTo>
                      <a:pt x="1" y="80"/>
                    </a:lnTo>
                    <a:lnTo>
                      <a:pt x="53" y="159"/>
                    </a:lnTo>
                    <a:lnTo>
                      <a:pt x="106" y="185"/>
                    </a:lnTo>
                    <a:lnTo>
                      <a:pt x="3429" y="185"/>
                    </a:lnTo>
                    <a:lnTo>
                      <a:pt x="3482" y="159"/>
                    </a:lnTo>
                    <a:lnTo>
                      <a:pt x="3535" y="80"/>
                    </a:lnTo>
                    <a:lnTo>
                      <a:pt x="3482" y="27"/>
                    </a:lnTo>
                    <a:lnTo>
                      <a:pt x="3429" y="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r" rtl="1"/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348" name="Google Shape;1772;p70">
                <a:extLst>
                  <a:ext uri="{FF2B5EF4-FFF2-40B4-BE49-F238E27FC236}">
                    <a16:creationId xmlns:a16="http://schemas.microsoft.com/office/drawing/2014/main" id="{1D567CD7-153E-0AA1-FCA2-A586A8D6177C}"/>
                  </a:ext>
                </a:extLst>
              </p:cNvPr>
              <p:cNvSpPr/>
              <p:nvPr/>
            </p:nvSpPr>
            <p:spPr>
              <a:xfrm>
                <a:off x="4617725" y="4969800"/>
                <a:ext cx="63325" cy="63325"/>
              </a:xfrm>
              <a:custGeom>
                <a:avLst/>
                <a:gdLst/>
                <a:ahLst/>
                <a:cxnLst/>
                <a:rect l="l" t="t" r="r" b="b"/>
                <a:pathLst>
                  <a:path w="2533" h="2533" extrusionOk="0">
                    <a:moveTo>
                      <a:pt x="106" y="1"/>
                    </a:moveTo>
                    <a:lnTo>
                      <a:pt x="27" y="27"/>
                    </a:lnTo>
                    <a:lnTo>
                      <a:pt x="1" y="106"/>
                    </a:lnTo>
                    <a:lnTo>
                      <a:pt x="27" y="185"/>
                    </a:lnTo>
                    <a:lnTo>
                      <a:pt x="2375" y="2506"/>
                    </a:lnTo>
                    <a:lnTo>
                      <a:pt x="2427" y="2533"/>
                    </a:lnTo>
                    <a:lnTo>
                      <a:pt x="2506" y="2506"/>
                    </a:lnTo>
                    <a:lnTo>
                      <a:pt x="2533" y="2453"/>
                    </a:lnTo>
                    <a:lnTo>
                      <a:pt x="2506" y="2374"/>
                    </a:lnTo>
                    <a:lnTo>
                      <a:pt x="159" y="27"/>
                    </a:lnTo>
                    <a:lnTo>
                      <a:pt x="106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r" rtl="1"/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349" name="Google Shape;1773;p70">
                <a:extLst>
                  <a:ext uri="{FF2B5EF4-FFF2-40B4-BE49-F238E27FC236}">
                    <a16:creationId xmlns:a16="http://schemas.microsoft.com/office/drawing/2014/main" id="{49925DC8-A4F5-EF8B-8456-95E2595AAA33}"/>
                  </a:ext>
                </a:extLst>
              </p:cNvPr>
              <p:cNvSpPr/>
              <p:nvPr/>
            </p:nvSpPr>
            <p:spPr>
              <a:xfrm>
                <a:off x="4178575" y="4597900"/>
                <a:ext cx="4650" cy="87725"/>
              </a:xfrm>
              <a:custGeom>
                <a:avLst/>
                <a:gdLst/>
                <a:ahLst/>
                <a:cxnLst/>
                <a:rect l="l" t="t" r="r" b="b"/>
                <a:pathLst>
                  <a:path w="186" h="3509" extrusionOk="0">
                    <a:moveTo>
                      <a:pt x="106" y="1"/>
                    </a:moveTo>
                    <a:lnTo>
                      <a:pt x="27" y="27"/>
                    </a:lnTo>
                    <a:lnTo>
                      <a:pt x="1" y="106"/>
                    </a:lnTo>
                    <a:lnTo>
                      <a:pt x="1" y="3403"/>
                    </a:lnTo>
                    <a:lnTo>
                      <a:pt x="27" y="3482"/>
                    </a:lnTo>
                    <a:lnTo>
                      <a:pt x="106" y="3509"/>
                    </a:lnTo>
                    <a:lnTo>
                      <a:pt x="159" y="3482"/>
                    </a:lnTo>
                    <a:lnTo>
                      <a:pt x="185" y="3403"/>
                    </a:lnTo>
                    <a:lnTo>
                      <a:pt x="185" y="106"/>
                    </a:lnTo>
                    <a:lnTo>
                      <a:pt x="159" y="27"/>
                    </a:lnTo>
                    <a:lnTo>
                      <a:pt x="106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r" rtl="1"/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350" name="Google Shape;1774;p70">
                <a:extLst>
                  <a:ext uri="{FF2B5EF4-FFF2-40B4-BE49-F238E27FC236}">
                    <a16:creationId xmlns:a16="http://schemas.microsoft.com/office/drawing/2014/main" id="{E76E713F-F39D-60FF-9E30-47EAE72DADAD}"/>
                  </a:ext>
                </a:extLst>
              </p:cNvPr>
              <p:cNvSpPr/>
              <p:nvPr/>
            </p:nvSpPr>
            <p:spPr>
              <a:xfrm>
                <a:off x="4148900" y="4609775"/>
                <a:ext cx="64000" cy="63325"/>
              </a:xfrm>
              <a:custGeom>
                <a:avLst/>
                <a:gdLst/>
                <a:ahLst/>
                <a:cxnLst/>
                <a:rect l="l" t="t" r="r" b="b"/>
                <a:pathLst>
                  <a:path w="2560" h="2533" extrusionOk="0">
                    <a:moveTo>
                      <a:pt x="2454" y="1"/>
                    </a:moveTo>
                    <a:lnTo>
                      <a:pt x="2375" y="27"/>
                    </a:lnTo>
                    <a:lnTo>
                      <a:pt x="27" y="2374"/>
                    </a:lnTo>
                    <a:lnTo>
                      <a:pt x="1" y="2454"/>
                    </a:lnTo>
                    <a:lnTo>
                      <a:pt x="27" y="2506"/>
                    </a:lnTo>
                    <a:lnTo>
                      <a:pt x="106" y="2533"/>
                    </a:lnTo>
                    <a:lnTo>
                      <a:pt x="186" y="2506"/>
                    </a:lnTo>
                    <a:lnTo>
                      <a:pt x="2533" y="185"/>
                    </a:lnTo>
                    <a:lnTo>
                      <a:pt x="2559" y="106"/>
                    </a:lnTo>
                    <a:lnTo>
                      <a:pt x="2533" y="27"/>
                    </a:lnTo>
                    <a:lnTo>
                      <a:pt x="2454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r" rtl="1"/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351" name="Google Shape;1775;p70">
                <a:extLst>
                  <a:ext uri="{FF2B5EF4-FFF2-40B4-BE49-F238E27FC236}">
                    <a16:creationId xmlns:a16="http://schemas.microsoft.com/office/drawing/2014/main" id="{BC7005AC-FB27-E482-9B3E-9408D87DADB1}"/>
                  </a:ext>
                </a:extLst>
              </p:cNvPr>
              <p:cNvSpPr/>
              <p:nvPr/>
            </p:nvSpPr>
            <p:spPr>
              <a:xfrm>
                <a:off x="4137050" y="4639450"/>
                <a:ext cx="87725" cy="4650"/>
              </a:xfrm>
              <a:custGeom>
                <a:avLst/>
                <a:gdLst/>
                <a:ahLst/>
                <a:cxnLst/>
                <a:rect l="l" t="t" r="r" b="b"/>
                <a:pathLst>
                  <a:path w="3509" h="186" extrusionOk="0">
                    <a:moveTo>
                      <a:pt x="106" y="1"/>
                    </a:moveTo>
                    <a:lnTo>
                      <a:pt x="27" y="27"/>
                    </a:lnTo>
                    <a:lnTo>
                      <a:pt x="0" y="80"/>
                    </a:lnTo>
                    <a:lnTo>
                      <a:pt x="27" y="159"/>
                    </a:lnTo>
                    <a:lnTo>
                      <a:pt x="106" y="185"/>
                    </a:lnTo>
                    <a:lnTo>
                      <a:pt x="3403" y="185"/>
                    </a:lnTo>
                    <a:lnTo>
                      <a:pt x="3482" y="159"/>
                    </a:lnTo>
                    <a:lnTo>
                      <a:pt x="3508" y="80"/>
                    </a:lnTo>
                    <a:lnTo>
                      <a:pt x="3482" y="27"/>
                    </a:lnTo>
                    <a:lnTo>
                      <a:pt x="3403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r" rtl="1"/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352" name="Google Shape;1776;p70">
                <a:extLst>
                  <a:ext uri="{FF2B5EF4-FFF2-40B4-BE49-F238E27FC236}">
                    <a16:creationId xmlns:a16="http://schemas.microsoft.com/office/drawing/2014/main" id="{708DB660-F25D-6763-E5FD-A681BD7E2CF4}"/>
                  </a:ext>
                </a:extLst>
              </p:cNvPr>
              <p:cNvSpPr/>
              <p:nvPr/>
            </p:nvSpPr>
            <p:spPr>
              <a:xfrm>
                <a:off x="4148900" y="4609775"/>
                <a:ext cx="64000" cy="63325"/>
              </a:xfrm>
              <a:custGeom>
                <a:avLst/>
                <a:gdLst/>
                <a:ahLst/>
                <a:cxnLst/>
                <a:rect l="l" t="t" r="r" b="b"/>
                <a:pathLst>
                  <a:path w="2560" h="2533" extrusionOk="0">
                    <a:moveTo>
                      <a:pt x="106" y="1"/>
                    </a:moveTo>
                    <a:lnTo>
                      <a:pt x="27" y="27"/>
                    </a:lnTo>
                    <a:lnTo>
                      <a:pt x="1" y="106"/>
                    </a:lnTo>
                    <a:lnTo>
                      <a:pt x="27" y="185"/>
                    </a:lnTo>
                    <a:lnTo>
                      <a:pt x="2375" y="2506"/>
                    </a:lnTo>
                    <a:lnTo>
                      <a:pt x="2454" y="2533"/>
                    </a:lnTo>
                    <a:lnTo>
                      <a:pt x="2533" y="2506"/>
                    </a:lnTo>
                    <a:lnTo>
                      <a:pt x="2559" y="2454"/>
                    </a:lnTo>
                    <a:lnTo>
                      <a:pt x="2533" y="2374"/>
                    </a:lnTo>
                    <a:lnTo>
                      <a:pt x="186" y="27"/>
                    </a:lnTo>
                    <a:lnTo>
                      <a:pt x="106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r" rtl="1"/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353" name="Google Shape;1777;p70">
                <a:extLst>
                  <a:ext uri="{FF2B5EF4-FFF2-40B4-BE49-F238E27FC236}">
                    <a16:creationId xmlns:a16="http://schemas.microsoft.com/office/drawing/2014/main" id="{41D9A721-EE3A-8802-11C4-44379FAA96E8}"/>
                  </a:ext>
                </a:extLst>
              </p:cNvPr>
              <p:cNvSpPr/>
              <p:nvPr/>
            </p:nvSpPr>
            <p:spPr>
              <a:xfrm>
                <a:off x="4312425" y="4100075"/>
                <a:ext cx="62025" cy="62675"/>
              </a:xfrm>
              <a:custGeom>
                <a:avLst/>
                <a:gdLst/>
                <a:ahLst/>
                <a:cxnLst/>
                <a:rect l="l" t="t" r="r" b="b"/>
                <a:pathLst>
                  <a:path w="2481" h="2507" extrusionOk="0">
                    <a:moveTo>
                      <a:pt x="1214" y="1"/>
                    </a:moveTo>
                    <a:lnTo>
                      <a:pt x="977" y="1003"/>
                    </a:lnTo>
                    <a:lnTo>
                      <a:pt x="1" y="1293"/>
                    </a:lnTo>
                    <a:lnTo>
                      <a:pt x="1003" y="1530"/>
                    </a:lnTo>
                    <a:lnTo>
                      <a:pt x="1267" y="2506"/>
                    </a:lnTo>
                    <a:lnTo>
                      <a:pt x="1504" y="1504"/>
                    </a:lnTo>
                    <a:lnTo>
                      <a:pt x="2480" y="1240"/>
                    </a:lnTo>
                    <a:lnTo>
                      <a:pt x="1478" y="1003"/>
                    </a:lnTo>
                    <a:lnTo>
                      <a:pt x="1214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r" rtl="1"/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354" name="Google Shape;1778;p70">
                <a:extLst>
                  <a:ext uri="{FF2B5EF4-FFF2-40B4-BE49-F238E27FC236}">
                    <a16:creationId xmlns:a16="http://schemas.microsoft.com/office/drawing/2014/main" id="{E97F9776-F2BC-E841-64E5-752FB796DD25}"/>
                  </a:ext>
                </a:extLst>
              </p:cNvPr>
              <p:cNvSpPr/>
              <p:nvPr/>
            </p:nvSpPr>
            <p:spPr>
              <a:xfrm>
                <a:off x="4845875" y="4885400"/>
                <a:ext cx="62000" cy="62675"/>
              </a:xfrm>
              <a:custGeom>
                <a:avLst/>
                <a:gdLst/>
                <a:ahLst/>
                <a:cxnLst/>
                <a:rect l="l" t="t" r="r" b="b"/>
                <a:pathLst>
                  <a:path w="2480" h="2507" extrusionOk="0">
                    <a:moveTo>
                      <a:pt x="1214" y="1"/>
                    </a:moveTo>
                    <a:lnTo>
                      <a:pt x="976" y="1003"/>
                    </a:lnTo>
                    <a:lnTo>
                      <a:pt x="1" y="1267"/>
                    </a:lnTo>
                    <a:lnTo>
                      <a:pt x="1003" y="1530"/>
                    </a:lnTo>
                    <a:lnTo>
                      <a:pt x="1267" y="2506"/>
                    </a:lnTo>
                    <a:lnTo>
                      <a:pt x="1504" y="1504"/>
                    </a:lnTo>
                    <a:lnTo>
                      <a:pt x="2480" y="1240"/>
                    </a:lnTo>
                    <a:lnTo>
                      <a:pt x="1504" y="976"/>
                    </a:lnTo>
                    <a:lnTo>
                      <a:pt x="1214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r" rtl="1"/>
                <a:endParaRPr sz="3600">
                  <a:cs typeface="B Nazanin" panose="00000400000000000000" pitchFamily="2" charset="-78"/>
                </a:endParaRPr>
              </a:p>
            </p:txBody>
          </p:sp>
        </p:grpSp>
      </p:grpSp>
      <p:grpSp>
        <p:nvGrpSpPr>
          <p:cNvPr id="361" name="Google Shape;1641;p70">
            <a:extLst>
              <a:ext uri="{FF2B5EF4-FFF2-40B4-BE49-F238E27FC236}">
                <a16:creationId xmlns:a16="http://schemas.microsoft.com/office/drawing/2014/main" id="{921AC802-8CAF-73CE-5F0C-6A6696028021}"/>
              </a:ext>
            </a:extLst>
          </p:cNvPr>
          <p:cNvGrpSpPr/>
          <p:nvPr/>
        </p:nvGrpSpPr>
        <p:grpSpPr>
          <a:xfrm rot="-602624">
            <a:off x="14387527" y="5526390"/>
            <a:ext cx="2563607" cy="1953054"/>
            <a:chOff x="6687539" y="2558460"/>
            <a:chExt cx="2188366" cy="1639210"/>
          </a:xfrm>
        </p:grpSpPr>
        <p:grpSp>
          <p:nvGrpSpPr>
            <p:cNvPr id="362" name="Google Shape;1642;p70">
              <a:extLst>
                <a:ext uri="{FF2B5EF4-FFF2-40B4-BE49-F238E27FC236}">
                  <a16:creationId xmlns:a16="http://schemas.microsoft.com/office/drawing/2014/main" id="{16373350-DBFC-606F-3FB5-341EBC623D08}"/>
                </a:ext>
              </a:extLst>
            </p:cNvPr>
            <p:cNvGrpSpPr/>
            <p:nvPr/>
          </p:nvGrpSpPr>
          <p:grpSpPr>
            <a:xfrm rot="-508340" flipH="1">
              <a:off x="7691476" y="2658559"/>
              <a:ext cx="1101081" cy="1212979"/>
              <a:chOff x="4703044" y="2370026"/>
              <a:chExt cx="1201661" cy="1323780"/>
            </a:xfrm>
          </p:grpSpPr>
          <p:sp>
            <p:nvSpPr>
              <p:cNvPr id="429" name="Google Shape;1643;p70">
                <a:extLst>
                  <a:ext uri="{FF2B5EF4-FFF2-40B4-BE49-F238E27FC236}">
                    <a16:creationId xmlns:a16="http://schemas.microsoft.com/office/drawing/2014/main" id="{1AE478FE-3ED9-1290-8B21-3003EE236CCF}"/>
                  </a:ext>
                </a:extLst>
              </p:cNvPr>
              <p:cNvSpPr/>
              <p:nvPr/>
            </p:nvSpPr>
            <p:spPr>
              <a:xfrm>
                <a:off x="4703044" y="2370026"/>
                <a:ext cx="1201661" cy="1323780"/>
              </a:xfrm>
              <a:custGeom>
                <a:avLst/>
                <a:gdLst/>
                <a:ahLst/>
                <a:cxnLst/>
                <a:rect l="l" t="t" r="r" b="b"/>
                <a:pathLst>
                  <a:path w="36241" h="39924" extrusionOk="0">
                    <a:moveTo>
                      <a:pt x="2159" y="1"/>
                    </a:moveTo>
                    <a:lnTo>
                      <a:pt x="1935" y="38"/>
                    </a:lnTo>
                    <a:lnTo>
                      <a:pt x="1638" y="150"/>
                    </a:lnTo>
                    <a:lnTo>
                      <a:pt x="1340" y="261"/>
                    </a:lnTo>
                    <a:lnTo>
                      <a:pt x="1080" y="447"/>
                    </a:lnTo>
                    <a:lnTo>
                      <a:pt x="856" y="671"/>
                    </a:lnTo>
                    <a:lnTo>
                      <a:pt x="670" y="894"/>
                    </a:lnTo>
                    <a:lnTo>
                      <a:pt x="484" y="1117"/>
                    </a:lnTo>
                    <a:lnTo>
                      <a:pt x="335" y="1377"/>
                    </a:lnTo>
                    <a:lnTo>
                      <a:pt x="224" y="1675"/>
                    </a:lnTo>
                    <a:lnTo>
                      <a:pt x="149" y="1936"/>
                    </a:lnTo>
                    <a:lnTo>
                      <a:pt x="75" y="2270"/>
                    </a:lnTo>
                    <a:lnTo>
                      <a:pt x="38" y="2605"/>
                    </a:lnTo>
                    <a:lnTo>
                      <a:pt x="1" y="2940"/>
                    </a:lnTo>
                    <a:lnTo>
                      <a:pt x="1" y="3275"/>
                    </a:lnTo>
                    <a:lnTo>
                      <a:pt x="75" y="3982"/>
                    </a:lnTo>
                    <a:lnTo>
                      <a:pt x="187" y="4652"/>
                    </a:lnTo>
                    <a:lnTo>
                      <a:pt x="447" y="5731"/>
                    </a:lnTo>
                    <a:lnTo>
                      <a:pt x="782" y="6772"/>
                    </a:lnTo>
                    <a:lnTo>
                      <a:pt x="1154" y="7777"/>
                    </a:lnTo>
                    <a:lnTo>
                      <a:pt x="1600" y="8782"/>
                    </a:lnTo>
                    <a:lnTo>
                      <a:pt x="1749" y="9117"/>
                    </a:lnTo>
                    <a:lnTo>
                      <a:pt x="2270" y="10047"/>
                    </a:lnTo>
                    <a:lnTo>
                      <a:pt x="2865" y="10940"/>
                    </a:lnTo>
                    <a:lnTo>
                      <a:pt x="3461" y="11758"/>
                    </a:lnTo>
                    <a:lnTo>
                      <a:pt x="4168" y="12577"/>
                    </a:lnTo>
                    <a:lnTo>
                      <a:pt x="4875" y="13358"/>
                    </a:lnTo>
                    <a:lnTo>
                      <a:pt x="5656" y="14065"/>
                    </a:lnTo>
                    <a:lnTo>
                      <a:pt x="6512" y="14772"/>
                    </a:lnTo>
                    <a:lnTo>
                      <a:pt x="7405" y="15367"/>
                    </a:lnTo>
                    <a:lnTo>
                      <a:pt x="6549" y="15442"/>
                    </a:lnTo>
                    <a:lnTo>
                      <a:pt x="5693" y="15553"/>
                    </a:lnTo>
                    <a:lnTo>
                      <a:pt x="5284" y="15628"/>
                    </a:lnTo>
                    <a:lnTo>
                      <a:pt x="4875" y="15702"/>
                    </a:lnTo>
                    <a:lnTo>
                      <a:pt x="4465" y="15851"/>
                    </a:lnTo>
                    <a:lnTo>
                      <a:pt x="4093" y="16000"/>
                    </a:lnTo>
                    <a:lnTo>
                      <a:pt x="3721" y="16223"/>
                    </a:lnTo>
                    <a:lnTo>
                      <a:pt x="3386" y="16446"/>
                    </a:lnTo>
                    <a:lnTo>
                      <a:pt x="3051" y="16744"/>
                    </a:lnTo>
                    <a:lnTo>
                      <a:pt x="2791" y="17079"/>
                    </a:lnTo>
                    <a:lnTo>
                      <a:pt x="2531" y="17414"/>
                    </a:lnTo>
                    <a:lnTo>
                      <a:pt x="2382" y="17786"/>
                    </a:lnTo>
                    <a:lnTo>
                      <a:pt x="2270" y="18195"/>
                    </a:lnTo>
                    <a:lnTo>
                      <a:pt x="2233" y="18604"/>
                    </a:lnTo>
                    <a:lnTo>
                      <a:pt x="2270" y="19088"/>
                    </a:lnTo>
                    <a:lnTo>
                      <a:pt x="2419" y="19534"/>
                    </a:lnTo>
                    <a:lnTo>
                      <a:pt x="2605" y="19944"/>
                    </a:lnTo>
                    <a:lnTo>
                      <a:pt x="2828" y="20353"/>
                    </a:lnTo>
                    <a:lnTo>
                      <a:pt x="3275" y="21097"/>
                    </a:lnTo>
                    <a:lnTo>
                      <a:pt x="3758" y="21841"/>
                    </a:lnTo>
                    <a:lnTo>
                      <a:pt x="4279" y="22511"/>
                    </a:lnTo>
                    <a:lnTo>
                      <a:pt x="4837" y="23181"/>
                    </a:lnTo>
                    <a:lnTo>
                      <a:pt x="5433" y="23813"/>
                    </a:lnTo>
                    <a:lnTo>
                      <a:pt x="6065" y="24409"/>
                    </a:lnTo>
                    <a:lnTo>
                      <a:pt x="6698" y="25004"/>
                    </a:lnTo>
                    <a:lnTo>
                      <a:pt x="7368" y="25562"/>
                    </a:lnTo>
                    <a:lnTo>
                      <a:pt x="8074" y="26083"/>
                    </a:lnTo>
                    <a:lnTo>
                      <a:pt x="8781" y="26604"/>
                    </a:lnTo>
                    <a:lnTo>
                      <a:pt x="10270" y="27608"/>
                    </a:lnTo>
                    <a:lnTo>
                      <a:pt x="11758" y="28501"/>
                    </a:lnTo>
                    <a:lnTo>
                      <a:pt x="13283" y="29394"/>
                    </a:lnTo>
                    <a:lnTo>
                      <a:pt x="15255" y="30436"/>
                    </a:lnTo>
                    <a:lnTo>
                      <a:pt x="15665" y="30659"/>
                    </a:lnTo>
                    <a:lnTo>
                      <a:pt x="15702" y="30696"/>
                    </a:lnTo>
                    <a:lnTo>
                      <a:pt x="17227" y="31478"/>
                    </a:lnTo>
                    <a:lnTo>
                      <a:pt x="18790" y="32259"/>
                    </a:lnTo>
                    <a:lnTo>
                      <a:pt x="20390" y="33003"/>
                    </a:lnTo>
                    <a:lnTo>
                      <a:pt x="21990" y="33747"/>
                    </a:lnTo>
                    <a:lnTo>
                      <a:pt x="23590" y="34454"/>
                    </a:lnTo>
                    <a:lnTo>
                      <a:pt x="25190" y="35161"/>
                    </a:lnTo>
                    <a:lnTo>
                      <a:pt x="26790" y="35831"/>
                    </a:lnTo>
                    <a:lnTo>
                      <a:pt x="28427" y="36464"/>
                    </a:lnTo>
                    <a:lnTo>
                      <a:pt x="30101" y="37170"/>
                    </a:lnTo>
                    <a:lnTo>
                      <a:pt x="31515" y="37803"/>
                    </a:lnTo>
                    <a:lnTo>
                      <a:pt x="32780" y="38398"/>
                    </a:lnTo>
                    <a:lnTo>
                      <a:pt x="34082" y="39031"/>
                    </a:lnTo>
                    <a:lnTo>
                      <a:pt x="34789" y="39328"/>
                    </a:lnTo>
                    <a:lnTo>
                      <a:pt x="36240" y="39924"/>
                    </a:lnTo>
                    <a:lnTo>
                      <a:pt x="35459" y="38919"/>
                    </a:lnTo>
                    <a:lnTo>
                      <a:pt x="34715" y="37952"/>
                    </a:lnTo>
                    <a:lnTo>
                      <a:pt x="33338" y="36091"/>
                    </a:lnTo>
                    <a:lnTo>
                      <a:pt x="32110" y="34306"/>
                    </a:lnTo>
                    <a:lnTo>
                      <a:pt x="30957" y="32520"/>
                    </a:lnTo>
                    <a:lnTo>
                      <a:pt x="28687" y="28948"/>
                    </a:lnTo>
                    <a:lnTo>
                      <a:pt x="27497" y="27087"/>
                    </a:lnTo>
                    <a:lnTo>
                      <a:pt x="26194" y="25153"/>
                    </a:lnTo>
                    <a:lnTo>
                      <a:pt x="25934" y="24781"/>
                    </a:lnTo>
                    <a:lnTo>
                      <a:pt x="24966" y="23367"/>
                    </a:lnTo>
                    <a:lnTo>
                      <a:pt x="23069" y="20837"/>
                    </a:lnTo>
                    <a:lnTo>
                      <a:pt x="21171" y="18307"/>
                    </a:lnTo>
                    <a:lnTo>
                      <a:pt x="20911" y="17972"/>
                    </a:lnTo>
                    <a:lnTo>
                      <a:pt x="19571" y="16335"/>
                    </a:lnTo>
                    <a:lnTo>
                      <a:pt x="18269" y="14698"/>
                    </a:lnTo>
                    <a:lnTo>
                      <a:pt x="16893" y="13060"/>
                    </a:lnTo>
                    <a:lnTo>
                      <a:pt x="15553" y="11423"/>
                    </a:lnTo>
                    <a:lnTo>
                      <a:pt x="14139" y="9823"/>
                    </a:lnTo>
                    <a:lnTo>
                      <a:pt x="12763" y="8261"/>
                    </a:lnTo>
                    <a:lnTo>
                      <a:pt x="11311" y="6698"/>
                    </a:lnTo>
                    <a:lnTo>
                      <a:pt x="9898" y="5135"/>
                    </a:lnTo>
                    <a:lnTo>
                      <a:pt x="9674" y="4912"/>
                    </a:lnTo>
                    <a:lnTo>
                      <a:pt x="9600" y="4838"/>
                    </a:lnTo>
                    <a:lnTo>
                      <a:pt x="8298" y="3498"/>
                    </a:lnTo>
                    <a:lnTo>
                      <a:pt x="7628" y="2866"/>
                    </a:lnTo>
                    <a:lnTo>
                      <a:pt x="6921" y="2233"/>
                    </a:lnTo>
                    <a:lnTo>
                      <a:pt x="6214" y="1675"/>
                    </a:lnTo>
                    <a:lnTo>
                      <a:pt x="5433" y="1154"/>
                    </a:lnTo>
                    <a:lnTo>
                      <a:pt x="4651" y="708"/>
                    </a:lnTo>
                    <a:lnTo>
                      <a:pt x="3833" y="336"/>
                    </a:lnTo>
                    <a:lnTo>
                      <a:pt x="3349" y="150"/>
                    </a:lnTo>
                    <a:lnTo>
                      <a:pt x="2903" y="38"/>
                    </a:lnTo>
                    <a:lnTo>
                      <a:pt x="2419" y="1"/>
                    </a:lnTo>
                    <a:close/>
                  </a:path>
                </a:pathLst>
              </a:custGeom>
              <a:solidFill>
                <a:schemeClr val="accent2"/>
              </a:solidFill>
              <a:ln w="76200" cap="flat" cmpd="sng">
                <a:solidFill>
                  <a:schemeClr val="dk2"/>
                </a:solidFill>
                <a:prstDash val="solid"/>
                <a:miter lim="8000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r" rtl="1"/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430" name="Google Shape;1644;p70">
                <a:extLst>
                  <a:ext uri="{FF2B5EF4-FFF2-40B4-BE49-F238E27FC236}">
                    <a16:creationId xmlns:a16="http://schemas.microsoft.com/office/drawing/2014/main" id="{A536332A-BEAD-0D5B-56F3-429DF74CB5DA}"/>
                  </a:ext>
                </a:extLst>
              </p:cNvPr>
              <p:cNvSpPr/>
              <p:nvPr/>
            </p:nvSpPr>
            <p:spPr>
              <a:xfrm>
                <a:off x="4867625" y="2549625"/>
                <a:ext cx="853000" cy="966475"/>
              </a:xfrm>
              <a:custGeom>
                <a:avLst/>
                <a:gdLst/>
                <a:ahLst/>
                <a:cxnLst/>
                <a:rect l="l" t="t" r="r" b="b"/>
                <a:pathLst>
                  <a:path w="34120" h="38659" extrusionOk="0">
                    <a:moveTo>
                      <a:pt x="186" y="1"/>
                    </a:moveTo>
                    <a:lnTo>
                      <a:pt x="0" y="224"/>
                    </a:lnTo>
                    <a:lnTo>
                      <a:pt x="2270" y="2568"/>
                    </a:lnTo>
                    <a:lnTo>
                      <a:pt x="4539" y="4986"/>
                    </a:lnTo>
                    <a:lnTo>
                      <a:pt x="6735" y="7442"/>
                    </a:lnTo>
                    <a:lnTo>
                      <a:pt x="8893" y="9935"/>
                    </a:lnTo>
                    <a:lnTo>
                      <a:pt x="8930" y="9935"/>
                    </a:lnTo>
                    <a:lnTo>
                      <a:pt x="9265" y="10344"/>
                    </a:lnTo>
                    <a:lnTo>
                      <a:pt x="11274" y="12688"/>
                    </a:lnTo>
                    <a:lnTo>
                      <a:pt x="13246" y="15032"/>
                    </a:lnTo>
                    <a:lnTo>
                      <a:pt x="17115" y="19720"/>
                    </a:lnTo>
                    <a:lnTo>
                      <a:pt x="17525" y="20204"/>
                    </a:lnTo>
                    <a:lnTo>
                      <a:pt x="17785" y="20539"/>
                    </a:lnTo>
                    <a:lnTo>
                      <a:pt x="21320" y="24780"/>
                    </a:lnTo>
                    <a:lnTo>
                      <a:pt x="24929" y="29022"/>
                    </a:lnTo>
                    <a:lnTo>
                      <a:pt x="25189" y="29282"/>
                    </a:lnTo>
                    <a:lnTo>
                      <a:pt x="27199" y="31589"/>
                    </a:lnTo>
                    <a:lnTo>
                      <a:pt x="29245" y="33896"/>
                    </a:lnTo>
                    <a:lnTo>
                      <a:pt x="31291" y="36128"/>
                    </a:lnTo>
                    <a:lnTo>
                      <a:pt x="33412" y="38361"/>
                    </a:lnTo>
                    <a:lnTo>
                      <a:pt x="34119" y="38658"/>
                    </a:lnTo>
                    <a:lnTo>
                      <a:pt x="31887" y="36352"/>
                    </a:lnTo>
                    <a:lnTo>
                      <a:pt x="29691" y="33970"/>
                    </a:lnTo>
                    <a:lnTo>
                      <a:pt x="27533" y="31589"/>
                    </a:lnTo>
                    <a:lnTo>
                      <a:pt x="25413" y="29134"/>
                    </a:lnTo>
                    <a:lnTo>
                      <a:pt x="25152" y="28836"/>
                    </a:lnTo>
                    <a:lnTo>
                      <a:pt x="22548" y="25785"/>
                    </a:lnTo>
                    <a:lnTo>
                      <a:pt x="20018" y="22734"/>
                    </a:lnTo>
                    <a:lnTo>
                      <a:pt x="19757" y="22436"/>
                    </a:lnTo>
                    <a:lnTo>
                      <a:pt x="17339" y="19534"/>
                    </a:lnTo>
                    <a:lnTo>
                      <a:pt x="13469" y="14883"/>
                    </a:lnTo>
                    <a:lnTo>
                      <a:pt x="11534" y="12539"/>
                    </a:lnTo>
                    <a:lnTo>
                      <a:pt x="9525" y="10232"/>
                    </a:lnTo>
                    <a:lnTo>
                      <a:pt x="9228" y="9860"/>
                    </a:lnTo>
                    <a:lnTo>
                      <a:pt x="6995" y="7330"/>
                    </a:lnTo>
                    <a:lnTo>
                      <a:pt x="4763" y="4837"/>
                    </a:lnTo>
                    <a:lnTo>
                      <a:pt x="2493" y="2382"/>
                    </a:lnTo>
                    <a:lnTo>
                      <a:pt x="186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r" rtl="1"/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431" name="Google Shape;1645;p70">
                <a:extLst>
                  <a:ext uri="{FF2B5EF4-FFF2-40B4-BE49-F238E27FC236}">
                    <a16:creationId xmlns:a16="http://schemas.microsoft.com/office/drawing/2014/main" id="{548AF9D8-457D-5065-9E64-8791F54EF6B1}"/>
                  </a:ext>
                </a:extLst>
              </p:cNvPr>
              <p:cNvSpPr/>
              <p:nvPr/>
            </p:nvSpPr>
            <p:spPr>
              <a:xfrm>
                <a:off x="4890875" y="2653800"/>
                <a:ext cx="215825" cy="156300"/>
              </a:xfrm>
              <a:custGeom>
                <a:avLst/>
                <a:gdLst/>
                <a:ahLst/>
                <a:cxnLst/>
                <a:rect l="l" t="t" r="r" b="b"/>
                <a:pathLst>
                  <a:path w="8633" h="6252" extrusionOk="0">
                    <a:moveTo>
                      <a:pt x="8000" y="1"/>
                    </a:moveTo>
                    <a:lnTo>
                      <a:pt x="8000" y="1415"/>
                    </a:lnTo>
                    <a:lnTo>
                      <a:pt x="8074" y="2828"/>
                    </a:lnTo>
                    <a:lnTo>
                      <a:pt x="8149" y="4242"/>
                    </a:lnTo>
                    <a:lnTo>
                      <a:pt x="8298" y="5693"/>
                    </a:lnTo>
                    <a:lnTo>
                      <a:pt x="8298" y="5879"/>
                    </a:lnTo>
                    <a:lnTo>
                      <a:pt x="8000" y="5768"/>
                    </a:lnTo>
                    <a:lnTo>
                      <a:pt x="6028" y="5247"/>
                    </a:lnTo>
                    <a:lnTo>
                      <a:pt x="4019" y="4763"/>
                    </a:lnTo>
                    <a:lnTo>
                      <a:pt x="2010" y="4317"/>
                    </a:lnTo>
                    <a:lnTo>
                      <a:pt x="0" y="3945"/>
                    </a:lnTo>
                    <a:lnTo>
                      <a:pt x="149" y="4280"/>
                    </a:lnTo>
                    <a:lnTo>
                      <a:pt x="2233" y="4652"/>
                    </a:lnTo>
                    <a:lnTo>
                      <a:pt x="4279" y="5135"/>
                    </a:lnTo>
                    <a:lnTo>
                      <a:pt x="6326" y="5619"/>
                    </a:lnTo>
                    <a:lnTo>
                      <a:pt x="8335" y="6177"/>
                    </a:lnTo>
                    <a:lnTo>
                      <a:pt x="8409" y="6214"/>
                    </a:lnTo>
                    <a:lnTo>
                      <a:pt x="8632" y="6251"/>
                    </a:lnTo>
                    <a:lnTo>
                      <a:pt x="8595" y="6065"/>
                    </a:lnTo>
                    <a:lnTo>
                      <a:pt x="8446" y="4614"/>
                    </a:lnTo>
                    <a:lnTo>
                      <a:pt x="8372" y="3163"/>
                    </a:lnTo>
                    <a:lnTo>
                      <a:pt x="8298" y="1712"/>
                    </a:lnTo>
                    <a:lnTo>
                      <a:pt x="8298" y="298"/>
                    </a:lnTo>
                    <a:lnTo>
                      <a:pt x="8074" y="75"/>
                    </a:lnTo>
                    <a:lnTo>
                      <a:pt x="8000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r" rtl="1"/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432" name="Google Shape;1646;p70">
                <a:extLst>
                  <a:ext uri="{FF2B5EF4-FFF2-40B4-BE49-F238E27FC236}">
                    <a16:creationId xmlns:a16="http://schemas.microsoft.com/office/drawing/2014/main" id="{223F1BDE-BA53-86C6-9FE5-0FD4E858ECA7}"/>
                  </a:ext>
                </a:extLst>
              </p:cNvPr>
              <p:cNvSpPr/>
              <p:nvPr/>
            </p:nvSpPr>
            <p:spPr>
              <a:xfrm>
                <a:off x="4931800" y="3039825"/>
                <a:ext cx="384200" cy="23275"/>
              </a:xfrm>
              <a:custGeom>
                <a:avLst/>
                <a:gdLst/>
                <a:ahLst/>
                <a:cxnLst/>
                <a:rect l="l" t="t" r="r" b="b"/>
                <a:pathLst>
                  <a:path w="15368" h="931" extrusionOk="0">
                    <a:moveTo>
                      <a:pt x="5358" y="1"/>
                    </a:moveTo>
                    <a:lnTo>
                      <a:pt x="3498" y="75"/>
                    </a:lnTo>
                    <a:lnTo>
                      <a:pt x="1712" y="187"/>
                    </a:lnTo>
                    <a:lnTo>
                      <a:pt x="1" y="335"/>
                    </a:lnTo>
                    <a:lnTo>
                      <a:pt x="38" y="633"/>
                    </a:lnTo>
                    <a:lnTo>
                      <a:pt x="1749" y="484"/>
                    </a:lnTo>
                    <a:lnTo>
                      <a:pt x="3535" y="373"/>
                    </a:lnTo>
                    <a:lnTo>
                      <a:pt x="5358" y="298"/>
                    </a:lnTo>
                    <a:lnTo>
                      <a:pt x="7256" y="298"/>
                    </a:lnTo>
                    <a:lnTo>
                      <a:pt x="9228" y="373"/>
                    </a:lnTo>
                    <a:lnTo>
                      <a:pt x="11200" y="521"/>
                    </a:lnTo>
                    <a:lnTo>
                      <a:pt x="13246" y="708"/>
                    </a:lnTo>
                    <a:lnTo>
                      <a:pt x="15330" y="931"/>
                    </a:lnTo>
                    <a:lnTo>
                      <a:pt x="15367" y="633"/>
                    </a:lnTo>
                    <a:lnTo>
                      <a:pt x="13283" y="410"/>
                    </a:lnTo>
                    <a:lnTo>
                      <a:pt x="11237" y="224"/>
                    </a:lnTo>
                    <a:lnTo>
                      <a:pt x="9228" y="75"/>
                    </a:lnTo>
                    <a:lnTo>
                      <a:pt x="7256" y="38"/>
                    </a:lnTo>
                    <a:lnTo>
                      <a:pt x="5358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r" rtl="1"/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433" name="Google Shape;1647;p70">
                <a:extLst>
                  <a:ext uri="{FF2B5EF4-FFF2-40B4-BE49-F238E27FC236}">
                    <a16:creationId xmlns:a16="http://schemas.microsoft.com/office/drawing/2014/main" id="{C5273934-D494-8DC3-C51D-DB8984634149}"/>
                  </a:ext>
                </a:extLst>
              </p:cNvPr>
              <p:cNvSpPr/>
              <p:nvPr/>
            </p:nvSpPr>
            <p:spPr>
              <a:xfrm>
                <a:off x="5360600" y="2982150"/>
                <a:ext cx="19575" cy="136775"/>
              </a:xfrm>
              <a:custGeom>
                <a:avLst/>
                <a:gdLst/>
                <a:ahLst/>
                <a:cxnLst/>
                <a:rect l="l" t="t" r="r" b="b"/>
                <a:pathLst>
                  <a:path w="783" h="5471" extrusionOk="0">
                    <a:moveTo>
                      <a:pt x="522" y="1"/>
                    </a:moveTo>
                    <a:lnTo>
                      <a:pt x="38" y="5135"/>
                    </a:lnTo>
                    <a:lnTo>
                      <a:pt x="1" y="5433"/>
                    </a:lnTo>
                    <a:lnTo>
                      <a:pt x="299" y="5470"/>
                    </a:lnTo>
                    <a:lnTo>
                      <a:pt x="299" y="5433"/>
                    </a:lnTo>
                    <a:lnTo>
                      <a:pt x="782" y="336"/>
                    </a:lnTo>
                    <a:lnTo>
                      <a:pt x="522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r" rtl="1"/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434" name="Google Shape;1648;p70">
                <a:extLst>
                  <a:ext uri="{FF2B5EF4-FFF2-40B4-BE49-F238E27FC236}">
                    <a16:creationId xmlns:a16="http://schemas.microsoft.com/office/drawing/2014/main" id="{C63E5AFD-EE57-6620-E50A-DEEC250AAB46}"/>
                  </a:ext>
                </a:extLst>
              </p:cNvPr>
              <p:cNvSpPr/>
              <p:nvPr/>
            </p:nvSpPr>
            <p:spPr>
              <a:xfrm>
                <a:off x="5232250" y="3152375"/>
                <a:ext cx="273500" cy="147925"/>
              </a:xfrm>
              <a:custGeom>
                <a:avLst/>
                <a:gdLst/>
                <a:ahLst/>
                <a:cxnLst/>
                <a:rect l="l" t="t" r="r" b="b"/>
                <a:pathLst>
                  <a:path w="10940" h="5917" extrusionOk="0">
                    <a:moveTo>
                      <a:pt x="10679" y="1"/>
                    </a:moveTo>
                    <a:lnTo>
                      <a:pt x="10567" y="1266"/>
                    </a:lnTo>
                    <a:lnTo>
                      <a:pt x="10493" y="2531"/>
                    </a:lnTo>
                    <a:lnTo>
                      <a:pt x="10493" y="3200"/>
                    </a:lnTo>
                    <a:lnTo>
                      <a:pt x="10530" y="3796"/>
                    </a:lnTo>
                    <a:lnTo>
                      <a:pt x="10567" y="4242"/>
                    </a:lnTo>
                    <a:lnTo>
                      <a:pt x="10567" y="4726"/>
                    </a:lnTo>
                    <a:lnTo>
                      <a:pt x="10567" y="4912"/>
                    </a:lnTo>
                    <a:lnTo>
                      <a:pt x="9042" y="4912"/>
                    </a:lnTo>
                    <a:lnTo>
                      <a:pt x="7739" y="4949"/>
                    </a:lnTo>
                    <a:lnTo>
                      <a:pt x="6437" y="4986"/>
                    </a:lnTo>
                    <a:lnTo>
                      <a:pt x="5135" y="5098"/>
                    </a:lnTo>
                    <a:lnTo>
                      <a:pt x="3870" y="5210"/>
                    </a:lnTo>
                    <a:lnTo>
                      <a:pt x="2568" y="5321"/>
                    </a:lnTo>
                    <a:lnTo>
                      <a:pt x="1265" y="5470"/>
                    </a:lnTo>
                    <a:lnTo>
                      <a:pt x="0" y="5656"/>
                    </a:lnTo>
                    <a:lnTo>
                      <a:pt x="410" y="5879"/>
                    </a:lnTo>
                    <a:lnTo>
                      <a:pt x="447" y="5916"/>
                    </a:lnTo>
                    <a:lnTo>
                      <a:pt x="1675" y="5730"/>
                    </a:lnTo>
                    <a:lnTo>
                      <a:pt x="2940" y="5582"/>
                    </a:lnTo>
                    <a:lnTo>
                      <a:pt x="4242" y="5433"/>
                    </a:lnTo>
                    <a:lnTo>
                      <a:pt x="5507" y="5358"/>
                    </a:lnTo>
                    <a:lnTo>
                      <a:pt x="6772" y="5284"/>
                    </a:lnTo>
                    <a:lnTo>
                      <a:pt x="8037" y="5210"/>
                    </a:lnTo>
                    <a:lnTo>
                      <a:pt x="9302" y="5210"/>
                    </a:lnTo>
                    <a:lnTo>
                      <a:pt x="10604" y="5172"/>
                    </a:lnTo>
                    <a:lnTo>
                      <a:pt x="10716" y="5172"/>
                    </a:lnTo>
                    <a:lnTo>
                      <a:pt x="10828" y="5210"/>
                    </a:lnTo>
                    <a:lnTo>
                      <a:pt x="10828" y="5061"/>
                    </a:lnTo>
                    <a:lnTo>
                      <a:pt x="10828" y="5024"/>
                    </a:lnTo>
                    <a:lnTo>
                      <a:pt x="10828" y="4428"/>
                    </a:lnTo>
                    <a:lnTo>
                      <a:pt x="10828" y="3796"/>
                    </a:lnTo>
                    <a:lnTo>
                      <a:pt x="10753" y="3163"/>
                    </a:lnTo>
                    <a:lnTo>
                      <a:pt x="10790" y="2568"/>
                    </a:lnTo>
                    <a:lnTo>
                      <a:pt x="10828" y="1489"/>
                    </a:lnTo>
                    <a:lnTo>
                      <a:pt x="10939" y="373"/>
                    </a:lnTo>
                    <a:lnTo>
                      <a:pt x="10679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r" rtl="1"/>
                <a:endParaRPr sz="3600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363" name="Google Shape;1649;p70">
              <a:extLst>
                <a:ext uri="{FF2B5EF4-FFF2-40B4-BE49-F238E27FC236}">
                  <a16:creationId xmlns:a16="http://schemas.microsoft.com/office/drawing/2014/main" id="{D18E07D2-4BFB-73CA-3191-3A0549461DA1}"/>
                </a:ext>
              </a:extLst>
            </p:cNvPr>
            <p:cNvGrpSpPr/>
            <p:nvPr/>
          </p:nvGrpSpPr>
          <p:grpSpPr>
            <a:xfrm>
              <a:off x="6687539" y="2558460"/>
              <a:ext cx="1604500" cy="1639210"/>
              <a:chOff x="5907475" y="3973475"/>
              <a:chExt cx="1219225" cy="1245600"/>
            </a:xfrm>
          </p:grpSpPr>
          <p:sp>
            <p:nvSpPr>
              <p:cNvPr id="364" name="Google Shape;1650;p70">
                <a:extLst>
                  <a:ext uri="{FF2B5EF4-FFF2-40B4-BE49-F238E27FC236}">
                    <a16:creationId xmlns:a16="http://schemas.microsoft.com/office/drawing/2014/main" id="{A8460C65-7C66-5964-96BB-BC57DDBF9EED}"/>
                  </a:ext>
                </a:extLst>
              </p:cNvPr>
              <p:cNvSpPr/>
              <p:nvPr/>
            </p:nvSpPr>
            <p:spPr>
              <a:xfrm>
                <a:off x="5907475" y="3973475"/>
                <a:ext cx="1219225" cy="1245600"/>
              </a:xfrm>
              <a:custGeom>
                <a:avLst/>
                <a:gdLst/>
                <a:ahLst/>
                <a:cxnLst/>
                <a:rect l="l" t="t" r="r" b="b"/>
                <a:pathLst>
                  <a:path w="48769" h="49824" extrusionOk="0">
                    <a:moveTo>
                      <a:pt x="23739" y="1"/>
                    </a:moveTo>
                    <a:lnTo>
                      <a:pt x="23132" y="27"/>
                    </a:lnTo>
                    <a:lnTo>
                      <a:pt x="22525" y="80"/>
                    </a:lnTo>
                    <a:lnTo>
                      <a:pt x="21919" y="132"/>
                    </a:lnTo>
                    <a:lnTo>
                      <a:pt x="21312" y="212"/>
                    </a:lnTo>
                    <a:lnTo>
                      <a:pt x="20705" y="291"/>
                    </a:lnTo>
                    <a:lnTo>
                      <a:pt x="20099" y="396"/>
                    </a:lnTo>
                    <a:lnTo>
                      <a:pt x="19519" y="528"/>
                    </a:lnTo>
                    <a:lnTo>
                      <a:pt x="18912" y="660"/>
                    </a:lnTo>
                    <a:lnTo>
                      <a:pt x="18332" y="818"/>
                    </a:lnTo>
                    <a:lnTo>
                      <a:pt x="17751" y="976"/>
                    </a:lnTo>
                    <a:lnTo>
                      <a:pt x="17171" y="1161"/>
                    </a:lnTo>
                    <a:lnTo>
                      <a:pt x="16591" y="1372"/>
                    </a:lnTo>
                    <a:lnTo>
                      <a:pt x="16011" y="1583"/>
                    </a:lnTo>
                    <a:lnTo>
                      <a:pt x="15457" y="1820"/>
                    </a:lnTo>
                    <a:lnTo>
                      <a:pt x="14903" y="2058"/>
                    </a:lnTo>
                    <a:lnTo>
                      <a:pt x="14745" y="1979"/>
                    </a:lnTo>
                    <a:lnTo>
                      <a:pt x="14586" y="1926"/>
                    </a:lnTo>
                    <a:lnTo>
                      <a:pt x="14428" y="1900"/>
                    </a:lnTo>
                    <a:lnTo>
                      <a:pt x="14217" y="1900"/>
                    </a:lnTo>
                    <a:lnTo>
                      <a:pt x="13980" y="1926"/>
                    </a:lnTo>
                    <a:lnTo>
                      <a:pt x="13769" y="1979"/>
                    </a:lnTo>
                    <a:lnTo>
                      <a:pt x="13558" y="2084"/>
                    </a:lnTo>
                    <a:lnTo>
                      <a:pt x="13373" y="2190"/>
                    </a:lnTo>
                    <a:lnTo>
                      <a:pt x="13215" y="2348"/>
                    </a:lnTo>
                    <a:lnTo>
                      <a:pt x="13083" y="2533"/>
                    </a:lnTo>
                    <a:lnTo>
                      <a:pt x="12977" y="2744"/>
                    </a:lnTo>
                    <a:lnTo>
                      <a:pt x="12898" y="2955"/>
                    </a:lnTo>
                    <a:lnTo>
                      <a:pt x="12872" y="3113"/>
                    </a:lnTo>
                    <a:lnTo>
                      <a:pt x="12133" y="3535"/>
                    </a:lnTo>
                    <a:lnTo>
                      <a:pt x="11448" y="4010"/>
                    </a:lnTo>
                    <a:lnTo>
                      <a:pt x="10762" y="4484"/>
                    </a:lnTo>
                    <a:lnTo>
                      <a:pt x="10103" y="5012"/>
                    </a:lnTo>
                    <a:lnTo>
                      <a:pt x="9470" y="5539"/>
                    </a:lnTo>
                    <a:lnTo>
                      <a:pt x="8837" y="6093"/>
                    </a:lnTo>
                    <a:lnTo>
                      <a:pt x="8230" y="6674"/>
                    </a:lnTo>
                    <a:lnTo>
                      <a:pt x="7650" y="7280"/>
                    </a:lnTo>
                    <a:lnTo>
                      <a:pt x="7096" y="7887"/>
                    </a:lnTo>
                    <a:lnTo>
                      <a:pt x="6568" y="8520"/>
                    </a:lnTo>
                    <a:lnTo>
                      <a:pt x="6041" y="9179"/>
                    </a:lnTo>
                    <a:lnTo>
                      <a:pt x="5566" y="9865"/>
                    </a:lnTo>
                    <a:lnTo>
                      <a:pt x="5091" y="10577"/>
                    </a:lnTo>
                    <a:lnTo>
                      <a:pt x="4643" y="11289"/>
                    </a:lnTo>
                    <a:lnTo>
                      <a:pt x="4247" y="12001"/>
                    </a:lnTo>
                    <a:lnTo>
                      <a:pt x="3852" y="12740"/>
                    </a:lnTo>
                    <a:lnTo>
                      <a:pt x="3008" y="12924"/>
                    </a:lnTo>
                    <a:lnTo>
                      <a:pt x="2322" y="13109"/>
                    </a:lnTo>
                    <a:lnTo>
                      <a:pt x="1742" y="13294"/>
                    </a:lnTo>
                    <a:lnTo>
                      <a:pt x="1293" y="13505"/>
                    </a:lnTo>
                    <a:lnTo>
                      <a:pt x="924" y="13689"/>
                    </a:lnTo>
                    <a:lnTo>
                      <a:pt x="660" y="13874"/>
                    </a:lnTo>
                    <a:lnTo>
                      <a:pt x="449" y="14085"/>
                    </a:lnTo>
                    <a:lnTo>
                      <a:pt x="265" y="14296"/>
                    </a:lnTo>
                    <a:lnTo>
                      <a:pt x="185" y="14454"/>
                    </a:lnTo>
                    <a:lnTo>
                      <a:pt x="133" y="14612"/>
                    </a:lnTo>
                    <a:lnTo>
                      <a:pt x="80" y="14771"/>
                    </a:lnTo>
                    <a:lnTo>
                      <a:pt x="27" y="14929"/>
                    </a:lnTo>
                    <a:lnTo>
                      <a:pt x="1" y="15087"/>
                    </a:lnTo>
                    <a:lnTo>
                      <a:pt x="1" y="15245"/>
                    </a:lnTo>
                    <a:lnTo>
                      <a:pt x="27" y="15404"/>
                    </a:lnTo>
                    <a:lnTo>
                      <a:pt x="54" y="15562"/>
                    </a:lnTo>
                    <a:lnTo>
                      <a:pt x="159" y="15852"/>
                    </a:lnTo>
                    <a:lnTo>
                      <a:pt x="317" y="16116"/>
                    </a:lnTo>
                    <a:lnTo>
                      <a:pt x="502" y="16327"/>
                    </a:lnTo>
                    <a:lnTo>
                      <a:pt x="739" y="16511"/>
                    </a:lnTo>
                    <a:lnTo>
                      <a:pt x="1029" y="16643"/>
                    </a:lnTo>
                    <a:lnTo>
                      <a:pt x="1372" y="16722"/>
                    </a:lnTo>
                    <a:lnTo>
                      <a:pt x="1742" y="16802"/>
                    </a:lnTo>
                    <a:lnTo>
                      <a:pt x="2322" y="16802"/>
                    </a:lnTo>
                    <a:lnTo>
                      <a:pt x="2111" y="17540"/>
                    </a:lnTo>
                    <a:lnTo>
                      <a:pt x="1953" y="18305"/>
                    </a:lnTo>
                    <a:lnTo>
                      <a:pt x="1821" y="19043"/>
                    </a:lnTo>
                    <a:lnTo>
                      <a:pt x="1715" y="19808"/>
                    </a:lnTo>
                    <a:lnTo>
                      <a:pt x="1610" y="20547"/>
                    </a:lnTo>
                    <a:lnTo>
                      <a:pt x="1557" y="21338"/>
                    </a:lnTo>
                    <a:lnTo>
                      <a:pt x="1504" y="22103"/>
                    </a:lnTo>
                    <a:lnTo>
                      <a:pt x="1504" y="22868"/>
                    </a:lnTo>
                    <a:lnTo>
                      <a:pt x="1531" y="24055"/>
                    </a:lnTo>
                    <a:lnTo>
                      <a:pt x="1610" y="25242"/>
                    </a:lnTo>
                    <a:lnTo>
                      <a:pt x="1768" y="26429"/>
                    </a:lnTo>
                    <a:lnTo>
                      <a:pt x="1979" y="27589"/>
                    </a:lnTo>
                    <a:lnTo>
                      <a:pt x="2243" y="28723"/>
                    </a:lnTo>
                    <a:lnTo>
                      <a:pt x="2586" y="29857"/>
                    </a:lnTo>
                    <a:lnTo>
                      <a:pt x="2981" y="30965"/>
                    </a:lnTo>
                    <a:lnTo>
                      <a:pt x="3430" y="32046"/>
                    </a:lnTo>
                    <a:lnTo>
                      <a:pt x="3377" y="32257"/>
                    </a:lnTo>
                    <a:lnTo>
                      <a:pt x="3351" y="32495"/>
                    </a:lnTo>
                    <a:lnTo>
                      <a:pt x="3377" y="32706"/>
                    </a:lnTo>
                    <a:lnTo>
                      <a:pt x="3430" y="32917"/>
                    </a:lnTo>
                    <a:lnTo>
                      <a:pt x="8494" y="48847"/>
                    </a:lnTo>
                    <a:lnTo>
                      <a:pt x="8573" y="49058"/>
                    </a:lnTo>
                    <a:lnTo>
                      <a:pt x="8678" y="49243"/>
                    </a:lnTo>
                    <a:lnTo>
                      <a:pt x="8837" y="49428"/>
                    </a:lnTo>
                    <a:lnTo>
                      <a:pt x="8995" y="49560"/>
                    </a:lnTo>
                    <a:lnTo>
                      <a:pt x="9179" y="49665"/>
                    </a:lnTo>
                    <a:lnTo>
                      <a:pt x="9390" y="49744"/>
                    </a:lnTo>
                    <a:lnTo>
                      <a:pt x="9601" y="49797"/>
                    </a:lnTo>
                    <a:lnTo>
                      <a:pt x="9812" y="49823"/>
                    </a:lnTo>
                    <a:lnTo>
                      <a:pt x="10023" y="49797"/>
                    </a:lnTo>
                    <a:lnTo>
                      <a:pt x="10234" y="49771"/>
                    </a:lnTo>
                    <a:lnTo>
                      <a:pt x="23026" y="45682"/>
                    </a:lnTo>
                    <a:lnTo>
                      <a:pt x="23686" y="45709"/>
                    </a:lnTo>
                    <a:lnTo>
                      <a:pt x="24372" y="45735"/>
                    </a:lnTo>
                    <a:lnTo>
                      <a:pt x="25031" y="45709"/>
                    </a:lnTo>
                    <a:lnTo>
                      <a:pt x="25717" y="45682"/>
                    </a:lnTo>
                    <a:lnTo>
                      <a:pt x="26403" y="45630"/>
                    </a:lnTo>
                    <a:lnTo>
                      <a:pt x="27062" y="45577"/>
                    </a:lnTo>
                    <a:lnTo>
                      <a:pt x="27721" y="45498"/>
                    </a:lnTo>
                    <a:lnTo>
                      <a:pt x="28381" y="45392"/>
                    </a:lnTo>
                    <a:lnTo>
                      <a:pt x="29040" y="45260"/>
                    </a:lnTo>
                    <a:lnTo>
                      <a:pt x="29699" y="45102"/>
                    </a:lnTo>
                    <a:lnTo>
                      <a:pt x="30332" y="44944"/>
                    </a:lnTo>
                    <a:lnTo>
                      <a:pt x="30965" y="44759"/>
                    </a:lnTo>
                    <a:lnTo>
                      <a:pt x="31598" y="44548"/>
                    </a:lnTo>
                    <a:lnTo>
                      <a:pt x="32231" y="44337"/>
                    </a:lnTo>
                    <a:lnTo>
                      <a:pt x="32864" y="44100"/>
                    </a:lnTo>
                    <a:lnTo>
                      <a:pt x="33471" y="43836"/>
                    </a:lnTo>
                    <a:lnTo>
                      <a:pt x="34104" y="43546"/>
                    </a:lnTo>
                    <a:lnTo>
                      <a:pt x="34711" y="43256"/>
                    </a:lnTo>
                    <a:lnTo>
                      <a:pt x="34763" y="43230"/>
                    </a:lnTo>
                    <a:lnTo>
                      <a:pt x="35713" y="42728"/>
                    </a:lnTo>
                    <a:lnTo>
                      <a:pt x="36610" y="42175"/>
                    </a:lnTo>
                    <a:lnTo>
                      <a:pt x="37507" y="41568"/>
                    </a:lnTo>
                    <a:lnTo>
                      <a:pt x="38351" y="40961"/>
                    </a:lnTo>
                    <a:lnTo>
                      <a:pt x="39168" y="40276"/>
                    </a:lnTo>
                    <a:lnTo>
                      <a:pt x="39959" y="39563"/>
                    </a:lnTo>
                    <a:lnTo>
                      <a:pt x="40724" y="38825"/>
                    </a:lnTo>
                    <a:lnTo>
                      <a:pt x="41463" y="38060"/>
                    </a:lnTo>
                    <a:lnTo>
                      <a:pt x="41542" y="37928"/>
                    </a:lnTo>
                    <a:lnTo>
                      <a:pt x="41674" y="37796"/>
                    </a:lnTo>
                    <a:lnTo>
                      <a:pt x="42280" y="37058"/>
                    </a:lnTo>
                    <a:lnTo>
                      <a:pt x="42861" y="36319"/>
                    </a:lnTo>
                    <a:lnTo>
                      <a:pt x="43388" y="35528"/>
                    </a:lnTo>
                    <a:lnTo>
                      <a:pt x="43916" y="34710"/>
                    </a:lnTo>
                    <a:lnTo>
                      <a:pt x="44364" y="33945"/>
                    </a:lnTo>
                    <a:lnTo>
                      <a:pt x="44786" y="33128"/>
                    </a:lnTo>
                    <a:lnTo>
                      <a:pt x="45129" y="32416"/>
                    </a:lnTo>
                    <a:lnTo>
                      <a:pt x="45445" y="31730"/>
                    </a:lnTo>
                    <a:lnTo>
                      <a:pt x="45736" y="31018"/>
                    </a:lnTo>
                    <a:lnTo>
                      <a:pt x="45999" y="30279"/>
                    </a:lnTo>
                    <a:lnTo>
                      <a:pt x="46237" y="29567"/>
                    </a:lnTo>
                    <a:lnTo>
                      <a:pt x="46448" y="28829"/>
                    </a:lnTo>
                    <a:lnTo>
                      <a:pt x="46632" y="28090"/>
                    </a:lnTo>
                    <a:lnTo>
                      <a:pt x="46791" y="27325"/>
                    </a:lnTo>
                    <a:lnTo>
                      <a:pt x="46975" y="26218"/>
                    </a:lnTo>
                    <a:lnTo>
                      <a:pt x="47107" y="25110"/>
                    </a:lnTo>
                    <a:lnTo>
                      <a:pt x="47345" y="25004"/>
                    </a:lnTo>
                    <a:lnTo>
                      <a:pt x="47582" y="24925"/>
                    </a:lnTo>
                    <a:lnTo>
                      <a:pt x="47767" y="24820"/>
                    </a:lnTo>
                    <a:lnTo>
                      <a:pt x="47951" y="24688"/>
                    </a:lnTo>
                    <a:lnTo>
                      <a:pt x="48083" y="24582"/>
                    </a:lnTo>
                    <a:lnTo>
                      <a:pt x="48215" y="24450"/>
                    </a:lnTo>
                    <a:lnTo>
                      <a:pt x="48347" y="24319"/>
                    </a:lnTo>
                    <a:lnTo>
                      <a:pt x="48426" y="24160"/>
                    </a:lnTo>
                    <a:lnTo>
                      <a:pt x="48584" y="23897"/>
                    </a:lnTo>
                    <a:lnTo>
                      <a:pt x="48690" y="23606"/>
                    </a:lnTo>
                    <a:lnTo>
                      <a:pt x="48742" y="23343"/>
                    </a:lnTo>
                    <a:lnTo>
                      <a:pt x="48769" y="23105"/>
                    </a:lnTo>
                    <a:lnTo>
                      <a:pt x="48769" y="22868"/>
                    </a:lnTo>
                    <a:lnTo>
                      <a:pt x="48742" y="22657"/>
                    </a:lnTo>
                    <a:lnTo>
                      <a:pt x="48716" y="22446"/>
                    </a:lnTo>
                    <a:lnTo>
                      <a:pt x="48663" y="22235"/>
                    </a:lnTo>
                    <a:lnTo>
                      <a:pt x="48584" y="22024"/>
                    </a:lnTo>
                    <a:lnTo>
                      <a:pt x="48505" y="21839"/>
                    </a:lnTo>
                    <a:lnTo>
                      <a:pt x="48268" y="21470"/>
                    </a:lnTo>
                    <a:lnTo>
                      <a:pt x="48030" y="21127"/>
                    </a:lnTo>
                    <a:lnTo>
                      <a:pt x="47714" y="20811"/>
                    </a:lnTo>
                    <a:lnTo>
                      <a:pt x="47397" y="20521"/>
                    </a:lnTo>
                    <a:lnTo>
                      <a:pt x="47081" y="20230"/>
                    </a:lnTo>
                    <a:lnTo>
                      <a:pt x="46923" y="19228"/>
                    </a:lnTo>
                    <a:lnTo>
                      <a:pt x="46764" y="18226"/>
                    </a:lnTo>
                    <a:lnTo>
                      <a:pt x="46527" y="17250"/>
                    </a:lnTo>
                    <a:lnTo>
                      <a:pt x="46263" y="16300"/>
                    </a:lnTo>
                    <a:lnTo>
                      <a:pt x="45947" y="15325"/>
                    </a:lnTo>
                    <a:lnTo>
                      <a:pt x="45604" y="14401"/>
                    </a:lnTo>
                    <a:lnTo>
                      <a:pt x="45208" y="13452"/>
                    </a:lnTo>
                    <a:lnTo>
                      <a:pt x="44760" y="12555"/>
                    </a:lnTo>
                    <a:lnTo>
                      <a:pt x="45155" y="12054"/>
                    </a:lnTo>
                    <a:lnTo>
                      <a:pt x="45498" y="11553"/>
                    </a:lnTo>
                    <a:lnTo>
                      <a:pt x="45788" y="10999"/>
                    </a:lnTo>
                    <a:lnTo>
                      <a:pt x="46052" y="10445"/>
                    </a:lnTo>
                    <a:lnTo>
                      <a:pt x="46237" y="9839"/>
                    </a:lnTo>
                    <a:lnTo>
                      <a:pt x="46369" y="9232"/>
                    </a:lnTo>
                    <a:lnTo>
                      <a:pt x="46474" y="8625"/>
                    </a:lnTo>
                    <a:lnTo>
                      <a:pt x="46500" y="7966"/>
                    </a:lnTo>
                    <a:lnTo>
                      <a:pt x="46474" y="7623"/>
                    </a:lnTo>
                    <a:lnTo>
                      <a:pt x="46448" y="7280"/>
                    </a:lnTo>
                    <a:lnTo>
                      <a:pt x="46421" y="6937"/>
                    </a:lnTo>
                    <a:lnTo>
                      <a:pt x="46342" y="6594"/>
                    </a:lnTo>
                    <a:lnTo>
                      <a:pt x="46289" y="6252"/>
                    </a:lnTo>
                    <a:lnTo>
                      <a:pt x="46184" y="5935"/>
                    </a:lnTo>
                    <a:lnTo>
                      <a:pt x="46078" y="5592"/>
                    </a:lnTo>
                    <a:lnTo>
                      <a:pt x="45947" y="5302"/>
                    </a:lnTo>
                    <a:lnTo>
                      <a:pt x="45815" y="4985"/>
                    </a:lnTo>
                    <a:lnTo>
                      <a:pt x="45656" y="4695"/>
                    </a:lnTo>
                    <a:lnTo>
                      <a:pt x="45498" y="4405"/>
                    </a:lnTo>
                    <a:lnTo>
                      <a:pt x="45314" y="4115"/>
                    </a:lnTo>
                    <a:lnTo>
                      <a:pt x="45129" y="3851"/>
                    </a:lnTo>
                    <a:lnTo>
                      <a:pt x="44918" y="3588"/>
                    </a:lnTo>
                    <a:lnTo>
                      <a:pt x="44470" y="3086"/>
                    </a:lnTo>
                    <a:lnTo>
                      <a:pt x="43968" y="2638"/>
                    </a:lnTo>
                    <a:lnTo>
                      <a:pt x="43705" y="2453"/>
                    </a:lnTo>
                    <a:lnTo>
                      <a:pt x="43441" y="2242"/>
                    </a:lnTo>
                    <a:lnTo>
                      <a:pt x="43177" y="2058"/>
                    </a:lnTo>
                    <a:lnTo>
                      <a:pt x="42887" y="1900"/>
                    </a:lnTo>
                    <a:lnTo>
                      <a:pt x="42571" y="1741"/>
                    </a:lnTo>
                    <a:lnTo>
                      <a:pt x="42280" y="1609"/>
                    </a:lnTo>
                    <a:lnTo>
                      <a:pt x="41964" y="1478"/>
                    </a:lnTo>
                    <a:lnTo>
                      <a:pt x="41647" y="1372"/>
                    </a:lnTo>
                    <a:lnTo>
                      <a:pt x="41305" y="1293"/>
                    </a:lnTo>
                    <a:lnTo>
                      <a:pt x="40988" y="1214"/>
                    </a:lnTo>
                    <a:lnTo>
                      <a:pt x="40645" y="1135"/>
                    </a:lnTo>
                    <a:lnTo>
                      <a:pt x="40302" y="1108"/>
                    </a:lnTo>
                    <a:lnTo>
                      <a:pt x="39933" y="1082"/>
                    </a:lnTo>
                    <a:lnTo>
                      <a:pt x="39590" y="1056"/>
                    </a:lnTo>
                    <a:lnTo>
                      <a:pt x="38957" y="1082"/>
                    </a:lnTo>
                    <a:lnTo>
                      <a:pt x="38377" y="1187"/>
                    </a:lnTo>
                    <a:lnTo>
                      <a:pt x="37770" y="1319"/>
                    </a:lnTo>
                    <a:lnTo>
                      <a:pt x="37190" y="1478"/>
                    </a:lnTo>
                    <a:lnTo>
                      <a:pt x="36636" y="1715"/>
                    </a:lnTo>
                    <a:lnTo>
                      <a:pt x="36109" y="2005"/>
                    </a:lnTo>
                    <a:lnTo>
                      <a:pt x="35607" y="2322"/>
                    </a:lnTo>
                    <a:lnTo>
                      <a:pt x="35133" y="2691"/>
                    </a:lnTo>
                    <a:lnTo>
                      <a:pt x="34500" y="2374"/>
                    </a:lnTo>
                    <a:lnTo>
                      <a:pt x="33867" y="2084"/>
                    </a:lnTo>
                    <a:lnTo>
                      <a:pt x="33234" y="1794"/>
                    </a:lnTo>
                    <a:lnTo>
                      <a:pt x="32574" y="1530"/>
                    </a:lnTo>
                    <a:lnTo>
                      <a:pt x="31915" y="1293"/>
                    </a:lnTo>
                    <a:lnTo>
                      <a:pt x="31256" y="1082"/>
                    </a:lnTo>
                    <a:lnTo>
                      <a:pt x="30596" y="871"/>
                    </a:lnTo>
                    <a:lnTo>
                      <a:pt x="29910" y="686"/>
                    </a:lnTo>
                    <a:lnTo>
                      <a:pt x="29225" y="528"/>
                    </a:lnTo>
                    <a:lnTo>
                      <a:pt x="28539" y="396"/>
                    </a:lnTo>
                    <a:lnTo>
                      <a:pt x="27853" y="264"/>
                    </a:lnTo>
                    <a:lnTo>
                      <a:pt x="27167" y="185"/>
                    </a:lnTo>
                    <a:lnTo>
                      <a:pt x="26482" y="106"/>
                    </a:lnTo>
                    <a:lnTo>
                      <a:pt x="25770" y="53"/>
                    </a:lnTo>
                    <a:lnTo>
                      <a:pt x="25057" y="27"/>
                    </a:lnTo>
                    <a:lnTo>
                      <a:pt x="24372" y="1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r" rtl="1"/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365" name="Google Shape;1651;p70">
                <a:extLst>
                  <a:ext uri="{FF2B5EF4-FFF2-40B4-BE49-F238E27FC236}">
                    <a16:creationId xmlns:a16="http://schemas.microsoft.com/office/drawing/2014/main" id="{41824481-A26C-04C9-011E-03CA996D075F}"/>
                  </a:ext>
                </a:extLst>
              </p:cNvPr>
              <p:cNvSpPr/>
              <p:nvPr/>
            </p:nvSpPr>
            <p:spPr>
              <a:xfrm>
                <a:off x="5907475" y="3973475"/>
                <a:ext cx="1219225" cy="1245600"/>
              </a:xfrm>
              <a:custGeom>
                <a:avLst/>
                <a:gdLst/>
                <a:ahLst/>
                <a:cxnLst/>
                <a:rect l="l" t="t" r="r" b="b"/>
                <a:pathLst>
                  <a:path w="48769" h="49824" fill="none" extrusionOk="0">
                    <a:moveTo>
                      <a:pt x="9812" y="49823"/>
                    </a:moveTo>
                    <a:lnTo>
                      <a:pt x="9812" y="49823"/>
                    </a:lnTo>
                    <a:lnTo>
                      <a:pt x="9601" y="49797"/>
                    </a:lnTo>
                    <a:lnTo>
                      <a:pt x="9390" y="49744"/>
                    </a:lnTo>
                    <a:lnTo>
                      <a:pt x="9179" y="49665"/>
                    </a:lnTo>
                    <a:lnTo>
                      <a:pt x="8995" y="49560"/>
                    </a:lnTo>
                    <a:lnTo>
                      <a:pt x="8837" y="49428"/>
                    </a:lnTo>
                    <a:lnTo>
                      <a:pt x="8678" y="49243"/>
                    </a:lnTo>
                    <a:lnTo>
                      <a:pt x="8573" y="49058"/>
                    </a:lnTo>
                    <a:lnTo>
                      <a:pt x="8494" y="48847"/>
                    </a:lnTo>
                    <a:lnTo>
                      <a:pt x="3430" y="32917"/>
                    </a:lnTo>
                    <a:lnTo>
                      <a:pt x="3430" y="32917"/>
                    </a:lnTo>
                    <a:lnTo>
                      <a:pt x="3377" y="32706"/>
                    </a:lnTo>
                    <a:lnTo>
                      <a:pt x="3351" y="32495"/>
                    </a:lnTo>
                    <a:lnTo>
                      <a:pt x="3377" y="32257"/>
                    </a:lnTo>
                    <a:lnTo>
                      <a:pt x="3430" y="32046"/>
                    </a:lnTo>
                    <a:lnTo>
                      <a:pt x="3430" y="32046"/>
                    </a:lnTo>
                    <a:lnTo>
                      <a:pt x="2981" y="30965"/>
                    </a:lnTo>
                    <a:lnTo>
                      <a:pt x="2586" y="29857"/>
                    </a:lnTo>
                    <a:lnTo>
                      <a:pt x="2243" y="28723"/>
                    </a:lnTo>
                    <a:lnTo>
                      <a:pt x="1979" y="27589"/>
                    </a:lnTo>
                    <a:lnTo>
                      <a:pt x="1768" y="26429"/>
                    </a:lnTo>
                    <a:lnTo>
                      <a:pt x="1610" y="25242"/>
                    </a:lnTo>
                    <a:lnTo>
                      <a:pt x="1531" y="24055"/>
                    </a:lnTo>
                    <a:lnTo>
                      <a:pt x="1504" y="22868"/>
                    </a:lnTo>
                    <a:lnTo>
                      <a:pt x="1504" y="22868"/>
                    </a:lnTo>
                    <a:lnTo>
                      <a:pt x="1504" y="22103"/>
                    </a:lnTo>
                    <a:lnTo>
                      <a:pt x="1557" y="21338"/>
                    </a:lnTo>
                    <a:lnTo>
                      <a:pt x="1610" y="20547"/>
                    </a:lnTo>
                    <a:lnTo>
                      <a:pt x="1715" y="19808"/>
                    </a:lnTo>
                    <a:lnTo>
                      <a:pt x="1821" y="19043"/>
                    </a:lnTo>
                    <a:lnTo>
                      <a:pt x="1953" y="18305"/>
                    </a:lnTo>
                    <a:lnTo>
                      <a:pt x="2111" y="17540"/>
                    </a:lnTo>
                    <a:lnTo>
                      <a:pt x="2322" y="16802"/>
                    </a:lnTo>
                    <a:lnTo>
                      <a:pt x="2322" y="16802"/>
                    </a:lnTo>
                    <a:lnTo>
                      <a:pt x="2164" y="16802"/>
                    </a:lnTo>
                    <a:lnTo>
                      <a:pt x="2164" y="16802"/>
                    </a:lnTo>
                    <a:lnTo>
                      <a:pt x="1742" y="16802"/>
                    </a:lnTo>
                    <a:lnTo>
                      <a:pt x="1372" y="16722"/>
                    </a:lnTo>
                    <a:lnTo>
                      <a:pt x="1029" y="16643"/>
                    </a:lnTo>
                    <a:lnTo>
                      <a:pt x="739" y="16511"/>
                    </a:lnTo>
                    <a:lnTo>
                      <a:pt x="502" y="16327"/>
                    </a:lnTo>
                    <a:lnTo>
                      <a:pt x="317" y="16116"/>
                    </a:lnTo>
                    <a:lnTo>
                      <a:pt x="159" y="15852"/>
                    </a:lnTo>
                    <a:lnTo>
                      <a:pt x="54" y="15562"/>
                    </a:lnTo>
                    <a:lnTo>
                      <a:pt x="54" y="15562"/>
                    </a:lnTo>
                    <a:lnTo>
                      <a:pt x="27" y="15404"/>
                    </a:lnTo>
                    <a:lnTo>
                      <a:pt x="1" y="15245"/>
                    </a:lnTo>
                    <a:lnTo>
                      <a:pt x="1" y="15087"/>
                    </a:lnTo>
                    <a:lnTo>
                      <a:pt x="27" y="14929"/>
                    </a:lnTo>
                    <a:lnTo>
                      <a:pt x="80" y="14771"/>
                    </a:lnTo>
                    <a:lnTo>
                      <a:pt x="133" y="14612"/>
                    </a:lnTo>
                    <a:lnTo>
                      <a:pt x="185" y="14454"/>
                    </a:lnTo>
                    <a:lnTo>
                      <a:pt x="265" y="14296"/>
                    </a:lnTo>
                    <a:lnTo>
                      <a:pt x="265" y="14296"/>
                    </a:lnTo>
                    <a:lnTo>
                      <a:pt x="449" y="14085"/>
                    </a:lnTo>
                    <a:lnTo>
                      <a:pt x="660" y="13874"/>
                    </a:lnTo>
                    <a:lnTo>
                      <a:pt x="924" y="13689"/>
                    </a:lnTo>
                    <a:lnTo>
                      <a:pt x="1293" y="13505"/>
                    </a:lnTo>
                    <a:lnTo>
                      <a:pt x="1742" y="13294"/>
                    </a:lnTo>
                    <a:lnTo>
                      <a:pt x="2322" y="13109"/>
                    </a:lnTo>
                    <a:lnTo>
                      <a:pt x="3008" y="12924"/>
                    </a:lnTo>
                    <a:lnTo>
                      <a:pt x="3852" y="12740"/>
                    </a:lnTo>
                    <a:lnTo>
                      <a:pt x="3852" y="12740"/>
                    </a:lnTo>
                    <a:lnTo>
                      <a:pt x="4247" y="12001"/>
                    </a:lnTo>
                    <a:lnTo>
                      <a:pt x="4643" y="11289"/>
                    </a:lnTo>
                    <a:lnTo>
                      <a:pt x="5091" y="10577"/>
                    </a:lnTo>
                    <a:lnTo>
                      <a:pt x="5566" y="9865"/>
                    </a:lnTo>
                    <a:lnTo>
                      <a:pt x="6041" y="9179"/>
                    </a:lnTo>
                    <a:lnTo>
                      <a:pt x="6568" y="8520"/>
                    </a:lnTo>
                    <a:lnTo>
                      <a:pt x="7096" y="7887"/>
                    </a:lnTo>
                    <a:lnTo>
                      <a:pt x="7650" y="7280"/>
                    </a:lnTo>
                    <a:lnTo>
                      <a:pt x="8230" y="6674"/>
                    </a:lnTo>
                    <a:lnTo>
                      <a:pt x="8837" y="6093"/>
                    </a:lnTo>
                    <a:lnTo>
                      <a:pt x="9470" y="5539"/>
                    </a:lnTo>
                    <a:lnTo>
                      <a:pt x="10103" y="5012"/>
                    </a:lnTo>
                    <a:lnTo>
                      <a:pt x="10762" y="4484"/>
                    </a:lnTo>
                    <a:lnTo>
                      <a:pt x="11448" y="4010"/>
                    </a:lnTo>
                    <a:lnTo>
                      <a:pt x="12133" y="3535"/>
                    </a:lnTo>
                    <a:lnTo>
                      <a:pt x="12872" y="3113"/>
                    </a:lnTo>
                    <a:lnTo>
                      <a:pt x="12898" y="2955"/>
                    </a:lnTo>
                    <a:lnTo>
                      <a:pt x="12898" y="2955"/>
                    </a:lnTo>
                    <a:lnTo>
                      <a:pt x="12977" y="2744"/>
                    </a:lnTo>
                    <a:lnTo>
                      <a:pt x="13083" y="2533"/>
                    </a:lnTo>
                    <a:lnTo>
                      <a:pt x="13215" y="2348"/>
                    </a:lnTo>
                    <a:lnTo>
                      <a:pt x="13373" y="2190"/>
                    </a:lnTo>
                    <a:lnTo>
                      <a:pt x="13558" y="2084"/>
                    </a:lnTo>
                    <a:lnTo>
                      <a:pt x="13769" y="1979"/>
                    </a:lnTo>
                    <a:lnTo>
                      <a:pt x="13980" y="1926"/>
                    </a:lnTo>
                    <a:lnTo>
                      <a:pt x="14217" y="1900"/>
                    </a:lnTo>
                    <a:lnTo>
                      <a:pt x="14243" y="1900"/>
                    </a:lnTo>
                    <a:lnTo>
                      <a:pt x="14243" y="1900"/>
                    </a:lnTo>
                    <a:lnTo>
                      <a:pt x="14428" y="1900"/>
                    </a:lnTo>
                    <a:lnTo>
                      <a:pt x="14586" y="1926"/>
                    </a:lnTo>
                    <a:lnTo>
                      <a:pt x="14745" y="1979"/>
                    </a:lnTo>
                    <a:lnTo>
                      <a:pt x="14903" y="2058"/>
                    </a:lnTo>
                    <a:lnTo>
                      <a:pt x="14903" y="2058"/>
                    </a:lnTo>
                    <a:lnTo>
                      <a:pt x="15457" y="1820"/>
                    </a:lnTo>
                    <a:lnTo>
                      <a:pt x="16011" y="1583"/>
                    </a:lnTo>
                    <a:lnTo>
                      <a:pt x="16591" y="1372"/>
                    </a:lnTo>
                    <a:lnTo>
                      <a:pt x="17171" y="1161"/>
                    </a:lnTo>
                    <a:lnTo>
                      <a:pt x="17751" y="976"/>
                    </a:lnTo>
                    <a:lnTo>
                      <a:pt x="18332" y="818"/>
                    </a:lnTo>
                    <a:lnTo>
                      <a:pt x="18912" y="660"/>
                    </a:lnTo>
                    <a:lnTo>
                      <a:pt x="19519" y="528"/>
                    </a:lnTo>
                    <a:lnTo>
                      <a:pt x="20099" y="396"/>
                    </a:lnTo>
                    <a:lnTo>
                      <a:pt x="20705" y="291"/>
                    </a:lnTo>
                    <a:lnTo>
                      <a:pt x="21312" y="212"/>
                    </a:lnTo>
                    <a:lnTo>
                      <a:pt x="21919" y="132"/>
                    </a:lnTo>
                    <a:lnTo>
                      <a:pt x="22525" y="80"/>
                    </a:lnTo>
                    <a:lnTo>
                      <a:pt x="23132" y="27"/>
                    </a:lnTo>
                    <a:lnTo>
                      <a:pt x="23739" y="1"/>
                    </a:lnTo>
                    <a:lnTo>
                      <a:pt x="24372" y="1"/>
                    </a:lnTo>
                    <a:lnTo>
                      <a:pt x="24372" y="1"/>
                    </a:lnTo>
                    <a:lnTo>
                      <a:pt x="25057" y="27"/>
                    </a:lnTo>
                    <a:lnTo>
                      <a:pt x="25770" y="53"/>
                    </a:lnTo>
                    <a:lnTo>
                      <a:pt x="26482" y="106"/>
                    </a:lnTo>
                    <a:lnTo>
                      <a:pt x="27167" y="185"/>
                    </a:lnTo>
                    <a:lnTo>
                      <a:pt x="27853" y="264"/>
                    </a:lnTo>
                    <a:lnTo>
                      <a:pt x="28539" y="396"/>
                    </a:lnTo>
                    <a:lnTo>
                      <a:pt x="29225" y="528"/>
                    </a:lnTo>
                    <a:lnTo>
                      <a:pt x="29910" y="686"/>
                    </a:lnTo>
                    <a:lnTo>
                      <a:pt x="30596" y="871"/>
                    </a:lnTo>
                    <a:lnTo>
                      <a:pt x="31256" y="1082"/>
                    </a:lnTo>
                    <a:lnTo>
                      <a:pt x="31915" y="1293"/>
                    </a:lnTo>
                    <a:lnTo>
                      <a:pt x="32574" y="1530"/>
                    </a:lnTo>
                    <a:lnTo>
                      <a:pt x="33234" y="1794"/>
                    </a:lnTo>
                    <a:lnTo>
                      <a:pt x="33867" y="2084"/>
                    </a:lnTo>
                    <a:lnTo>
                      <a:pt x="34500" y="2374"/>
                    </a:lnTo>
                    <a:lnTo>
                      <a:pt x="35133" y="2691"/>
                    </a:lnTo>
                    <a:lnTo>
                      <a:pt x="35133" y="2691"/>
                    </a:lnTo>
                    <a:lnTo>
                      <a:pt x="35607" y="2322"/>
                    </a:lnTo>
                    <a:lnTo>
                      <a:pt x="36109" y="2005"/>
                    </a:lnTo>
                    <a:lnTo>
                      <a:pt x="36636" y="1715"/>
                    </a:lnTo>
                    <a:lnTo>
                      <a:pt x="37190" y="1478"/>
                    </a:lnTo>
                    <a:lnTo>
                      <a:pt x="37770" y="1319"/>
                    </a:lnTo>
                    <a:lnTo>
                      <a:pt x="38377" y="1187"/>
                    </a:lnTo>
                    <a:lnTo>
                      <a:pt x="38957" y="1082"/>
                    </a:lnTo>
                    <a:lnTo>
                      <a:pt x="39590" y="1056"/>
                    </a:lnTo>
                    <a:lnTo>
                      <a:pt x="39590" y="1056"/>
                    </a:lnTo>
                    <a:lnTo>
                      <a:pt x="39933" y="1082"/>
                    </a:lnTo>
                    <a:lnTo>
                      <a:pt x="40302" y="1108"/>
                    </a:lnTo>
                    <a:lnTo>
                      <a:pt x="40645" y="1135"/>
                    </a:lnTo>
                    <a:lnTo>
                      <a:pt x="40988" y="1214"/>
                    </a:lnTo>
                    <a:lnTo>
                      <a:pt x="41305" y="1293"/>
                    </a:lnTo>
                    <a:lnTo>
                      <a:pt x="41647" y="1372"/>
                    </a:lnTo>
                    <a:lnTo>
                      <a:pt x="41964" y="1478"/>
                    </a:lnTo>
                    <a:lnTo>
                      <a:pt x="42280" y="1609"/>
                    </a:lnTo>
                    <a:lnTo>
                      <a:pt x="42571" y="1741"/>
                    </a:lnTo>
                    <a:lnTo>
                      <a:pt x="42887" y="1900"/>
                    </a:lnTo>
                    <a:lnTo>
                      <a:pt x="43177" y="2058"/>
                    </a:lnTo>
                    <a:lnTo>
                      <a:pt x="43441" y="2242"/>
                    </a:lnTo>
                    <a:lnTo>
                      <a:pt x="43705" y="2453"/>
                    </a:lnTo>
                    <a:lnTo>
                      <a:pt x="43968" y="2638"/>
                    </a:lnTo>
                    <a:lnTo>
                      <a:pt x="44470" y="3086"/>
                    </a:lnTo>
                    <a:lnTo>
                      <a:pt x="44918" y="3588"/>
                    </a:lnTo>
                    <a:lnTo>
                      <a:pt x="45129" y="3851"/>
                    </a:lnTo>
                    <a:lnTo>
                      <a:pt x="45314" y="4115"/>
                    </a:lnTo>
                    <a:lnTo>
                      <a:pt x="45498" y="4405"/>
                    </a:lnTo>
                    <a:lnTo>
                      <a:pt x="45656" y="4695"/>
                    </a:lnTo>
                    <a:lnTo>
                      <a:pt x="45815" y="4985"/>
                    </a:lnTo>
                    <a:lnTo>
                      <a:pt x="45947" y="5302"/>
                    </a:lnTo>
                    <a:lnTo>
                      <a:pt x="46078" y="5592"/>
                    </a:lnTo>
                    <a:lnTo>
                      <a:pt x="46184" y="5935"/>
                    </a:lnTo>
                    <a:lnTo>
                      <a:pt x="46289" y="6252"/>
                    </a:lnTo>
                    <a:lnTo>
                      <a:pt x="46342" y="6594"/>
                    </a:lnTo>
                    <a:lnTo>
                      <a:pt x="46421" y="6937"/>
                    </a:lnTo>
                    <a:lnTo>
                      <a:pt x="46448" y="7280"/>
                    </a:lnTo>
                    <a:lnTo>
                      <a:pt x="46474" y="7623"/>
                    </a:lnTo>
                    <a:lnTo>
                      <a:pt x="46500" y="7966"/>
                    </a:lnTo>
                    <a:lnTo>
                      <a:pt x="46500" y="7966"/>
                    </a:lnTo>
                    <a:lnTo>
                      <a:pt x="46474" y="8625"/>
                    </a:lnTo>
                    <a:lnTo>
                      <a:pt x="46369" y="9232"/>
                    </a:lnTo>
                    <a:lnTo>
                      <a:pt x="46237" y="9839"/>
                    </a:lnTo>
                    <a:lnTo>
                      <a:pt x="46052" y="10445"/>
                    </a:lnTo>
                    <a:lnTo>
                      <a:pt x="45788" y="10999"/>
                    </a:lnTo>
                    <a:lnTo>
                      <a:pt x="45498" y="11553"/>
                    </a:lnTo>
                    <a:lnTo>
                      <a:pt x="45155" y="12054"/>
                    </a:lnTo>
                    <a:lnTo>
                      <a:pt x="44760" y="12555"/>
                    </a:lnTo>
                    <a:lnTo>
                      <a:pt x="44760" y="12555"/>
                    </a:lnTo>
                    <a:lnTo>
                      <a:pt x="45208" y="13452"/>
                    </a:lnTo>
                    <a:lnTo>
                      <a:pt x="45604" y="14401"/>
                    </a:lnTo>
                    <a:lnTo>
                      <a:pt x="45947" y="15325"/>
                    </a:lnTo>
                    <a:lnTo>
                      <a:pt x="46263" y="16300"/>
                    </a:lnTo>
                    <a:lnTo>
                      <a:pt x="46527" y="17250"/>
                    </a:lnTo>
                    <a:lnTo>
                      <a:pt x="46764" y="18226"/>
                    </a:lnTo>
                    <a:lnTo>
                      <a:pt x="46923" y="19228"/>
                    </a:lnTo>
                    <a:lnTo>
                      <a:pt x="47081" y="20230"/>
                    </a:lnTo>
                    <a:lnTo>
                      <a:pt x="47081" y="20230"/>
                    </a:lnTo>
                    <a:lnTo>
                      <a:pt x="47397" y="20521"/>
                    </a:lnTo>
                    <a:lnTo>
                      <a:pt x="47714" y="20811"/>
                    </a:lnTo>
                    <a:lnTo>
                      <a:pt x="48030" y="21127"/>
                    </a:lnTo>
                    <a:lnTo>
                      <a:pt x="48268" y="21470"/>
                    </a:lnTo>
                    <a:lnTo>
                      <a:pt x="48505" y="21839"/>
                    </a:lnTo>
                    <a:lnTo>
                      <a:pt x="48584" y="22024"/>
                    </a:lnTo>
                    <a:lnTo>
                      <a:pt x="48663" y="22235"/>
                    </a:lnTo>
                    <a:lnTo>
                      <a:pt x="48716" y="22446"/>
                    </a:lnTo>
                    <a:lnTo>
                      <a:pt x="48742" y="22657"/>
                    </a:lnTo>
                    <a:lnTo>
                      <a:pt x="48769" y="22868"/>
                    </a:lnTo>
                    <a:lnTo>
                      <a:pt x="48769" y="23105"/>
                    </a:lnTo>
                    <a:lnTo>
                      <a:pt x="48769" y="23105"/>
                    </a:lnTo>
                    <a:lnTo>
                      <a:pt x="48742" y="23343"/>
                    </a:lnTo>
                    <a:lnTo>
                      <a:pt x="48690" y="23606"/>
                    </a:lnTo>
                    <a:lnTo>
                      <a:pt x="48584" y="23897"/>
                    </a:lnTo>
                    <a:lnTo>
                      <a:pt x="48426" y="24160"/>
                    </a:lnTo>
                    <a:lnTo>
                      <a:pt x="48347" y="24319"/>
                    </a:lnTo>
                    <a:lnTo>
                      <a:pt x="48215" y="24450"/>
                    </a:lnTo>
                    <a:lnTo>
                      <a:pt x="48083" y="24582"/>
                    </a:lnTo>
                    <a:lnTo>
                      <a:pt x="47951" y="24688"/>
                    </a:lnTo>
                    <a:lnTo>
                      <a:pt x="47767" y="24820"/>
                    </a:lnTo>
                    <a:lnTo>
                      <a:pt x="47582" y="24925"/>
                    </a:lnTo>
                    <a:lnTo>
                      <a:pt x="47345" y="25004"/>
                    </a:lnTo>
                    <a:lnTo>
                      <a:pt x="47107" y="25110"/>
                    </a:lnTo>
                    <a:lnTo>
                      <a:pt x="47107" y="25110"/>
                    </a:lnTo>
                    <a:lnTo>
                      <a:pt x="46975" y="26218"/>
                    </a:lnTo>
                    <a:lnTo>
                      <a:pt x="46791" y="27325"/>
                    </a:lnTo>
                    <a:lnTo>
                      <a:pt x="46791" y="27325"/>
                    </a:lnTo>
                    <a:lnTo>
                      <a:pt x="46632" y="28090"/>
                    </a:lnTo>
                    <a:lnTo>
                      <a:pt x="46448" y="28829"/>
                    </a:lnTo>
                    <a:lnTo>
                      <a:pt x="46237" y="29567"/>
                    </a:lnTo>
                    <a:lnTo>
                      <a:pt x="45999" y="30279"/>
                    </a:lnTo>
                    <a:lnTo>
                      <a:pt x="45736" y="31018"/>
                    </a:lnTo>
                    <a:lnTo>
                      <a:pt x="45445" y="31730"/>
                    </a:lnTo>
                    <a:lnTo>
                      <a:pt x="45129" y="32416"/>
                    </a:lnTo>
                    <a:lnTo>
                      <a:pt x="44786" y="33128"/>
                    </a:lnTo>
                    <a:lnTo>
                      <a:pt x="44786" y="33128"/>
                    </a:lnTo>
                    <a:lnTo>
                      <a:pt x="44364" y="33945"/>
                    </a:lnTo>
                    <a:lnTo>
                      <a:pt x="43916" y="34710"/>
                    </a:lnTo>
                    <a:lnTo>
                      <a:pt x="43916" y="34710"/>
                    </a:lnTo>
                    <a:lnTo>
                      <a:pt x="43388" y="35528"/>
                    </a:lnTo>
                    <a:lnTo>
                      <a:pt x="42861" y="36319"/>
                    </a:lnTo>
                    <a:lnTo>
                      <a:pt x="42280" y="37058"/>
                    </a:lnTo>
                    <a:lnTo>
                      <a:pt x="41674" y="37796"/>
                    </a:lnTo>
                    <a:lnTo>
                      <a:pt x="41542" y="37928"/>
                    </a:lnTo>
                    <a:lnTo>
                      <a:pt x="41542" y="37928"/>
                    </a:lnTo>
                    <a:lnTo>
                      <a:pt x="41463" y="38060"/>
                    </a:lnTo>
                    <a:lnTo>
                      <a:pt x="41463" y="38060"/>
                    </a:lnTo>
                    <a:lnTo>
                      <a:pt x="40724" y="38825"/>
                    </a:lnTo>
                    <a:lnTo>
                      <a:pt x="39959" y="39563"/>
                    </a:lnTo>
                    <a:lnTo>
                      <a:pt x="39168" y="40276"/>
                    </a:lnTo>
                    <a:lnTo>
                      <a:pt x="38351" y="40961"/>
                    </a:lnTo>
                    <a:lnTo>
                      <a:pt x="37507" y="41568"/>
                    </a:lnTo>
                    <a:lnTo>
                      <a:pt x="36610" y="42175"/>
                    </a:lnTo>
                    <a:lnTo>
                      <a:pt x="35713" y="42728"/>
                    </a:lnTo>
                    <a:lnTo>
                      <a:pt x="34763" y="43230"/>
                    </a:lnTo>
                    <a:lnTo>
                      <a:pt x="34763" y="43230"/>
                    </a:lnTo>
                    <a:lnTo>
                      <a:pt x="34711" y="43256"/>
                    </a:lnTo>
                    <a:lnTo>
                      <a:pt x="34711" y="43256"/>
                    </a:lnTo>
                    <a:lnTo>
                      <a:pt x="34104" y="43546"/>
                    </a:lnTo>
                    <a:lnTo>
                      <a:pt x="33471" y="43836"/>
                    </a:lnTo>
                    <a:lnTo>
                      <a:pt x="32864" y="44100"/>
                    </a:lnTo>
                    <a:lnTo>
                      <a:pt x="32231" y="44337"/>
                    </a:lnTo>
                    <a:lnTo>
                      <a:pt x="31598" y="44548"/>
                    </a:lnTo>
                    <a:lnTo>
                      <a:pt x="30965" y="44759"/>
                    </a:lnTo>
                    <a:lnTo>
                      <a:pt x="30332" y="44944"/>
                    </a:lnTo>
                    <a:lnTo>
                      <a:pt x="29699" y="45102"/>
                    </a:lnTo>
                    <a:lnTo>
                      <a:pt x="29040" y="45260"/>
                    </a:lnTo>
                    <a:lnTo>
                      <a:pt x="28381" y="45392"/>
                    </a:lnTo>
                    <a:lnTo>
                      <a:pt x="27721" y="45498"/>
                    </a:lnTo>
                    <a:lnTo>
                      <a:pt x="27062" y="45577"/>
                    </a:lnTo>
                    <a:lnTo>
                      <a:pt x="26403" y="45630"/>
                    </a:lnTo>
                    <a:lnTo>
                      <a:pt x="25717" y="45682"/>
                    </a:lnTo>
                    <a:lnTo>
                      <a:pt x="25031" y="45709"/>
                    </a:lnTo>
                    <a:lnTo>
                      <a:pt x="24372" y="45735"/>
                    </a:lnTo>
                    <a:lnTo>
                      <a:pt x="24372" y="45735"/>
                    </a:lnTo>
                    <a:lnTo>
                      <a:pt x="23686" y="45709"/>
                    </a:lnTo>
                    <a:lnTo>
                      <a:pt x="23026" y="45682"/>
                    </a:lnTo>
                    <a:lnTo>
                      <a:pt x="10234" y="49771"/>
                    </a:lnTo>
                    <a:lnTo>
                      <a:pt x="10234" y="49771"/>
                    </a:lnTo>
                    <a:lnTo>
                      <a:pt x="10023" y="49797"/>
                    </a:lnTo>
                    <a:lnTo>
                      <a:pt x="9812" y="49823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r" rtl="1"/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366" name="Google Shape;1652;p70">
                <a:extLst>
                  <a:ext uri="{FF2B5EF4-FFF2-40B4-BE49-F238E27FC236}">
                    <a16:creationId xmlns:a16="http://schemas.microsoft.com/office/drawing/2014/main" id="{842CADB5-269F-080D-CA3B-411F25D0C33F}"/>
                  </a:ext>
                </a:extLst>
              </p:cNvPr>
              <p:cNvSpPr/>
              <p:nvPr/>
            </p:nvSpPr>
            <p:spPr>
              <a:xfrm>
                <a:off x="5979350" y="4008425"/>
                <a:ext cx="1074175" cy="1073500"/>
              </a:xfrm>
              <a:custGeom>
                <a:avLst/>
                <a:gdLst/>
                <a:ahLst/>
                <a:cxnLst/>
                <a:rect l="l" t="t" r="r" b="b"/>
                <a:pathLst>
                  <a:path w="42967" h="42940" extrusionOk="0">
                    <a:moveTo>
                      <a:pt x="20679" y="0"/>
                    </a:moveTo>
                    <a:lnTo>
                      <a:pt x="19861" y="53"/>
                    </a:lnTo>
                    <a:lnTo>
                      <a:pt x="19070" y="132"/>
                    </a:lnTo>
                    <a:lnTo>
                      <a:pt x="18279" y="238"/>
                    </a:lnTo>
                    <a:lnTo>
                      <a:pt x="17514" y="370"/>
                    </a:lnTo>
                    <a:lnTo>
                      <a:pt x="16749" y="528"/>
                    </a:lnTo>
                    <a:lnTo>
                      <a:pt x="15984" y="713"/>
                    </a:lnTo>
                    <a:lnTo>
                      <a:pt x="15246" y="924"/>
                    </a:lnTo>
                    <a:lnTo>
                      <a:pt x="14507" y="1161"/>
                    </a:lnTo>
                    <a:lnTo>
                      <a:pt x="13769" y="1425"/>
                    </a:lnTo>
                    <a:lnTo>
                      <a:pt x="13057" y="1715"/>
                    </a:lnTo>
                    <a:lnTo>
                      <a:pt x="12371" y="2031"/>
                    </a:lnTo>
                    <a:lnTo>
                      <a:pt x="11685" y="2348"/>
                    </a:lnTo>
                    <a:lnTo>
                      <a:pt x="11026" y="2717"/>
                    </a:lnTo>
                    <a:lnTo>
                      <a:pt x="10366" y="3113"/>
                    </a:lnTo>
                    <a:lnTo>
                      <a:pt x="9707" y="3508"/>
                    </a:lnTo>
                    <a:lnTo>
                      <a:pt x="9100" y="3930"/>
                    </a:lnTo>
                    <a:lnTo>
                      <a:pt x="8494" y="4379"/>
                    </a:lnTo>
                    <a:lnTo>
                      <a:pt x="7887" y="4854"/>
                    </a:lnTo>
                    <a:lnTo>
                      <a:pt x="7307" y="5328"/>
                    </a:lnTo>
                    <a:lnTo>
                      <a:pt x="6753" y="5856"/>
                    </a:lnTo>
                    <a:lnTo>
                      <a:pt x="6225" y="6383"/>
                    </a:lnTo>
                    <a:lnTo>
                      <a:pt x="5698" y="6911"/>
                    </a:lnTo>
                    <a:lnTo>
                      <a:pt x="5197" y="7491"/>
                    </a:lnTo>
                    <a:lnTo>
                      <a:pt x="4722" y="8071"/>
                    </a:lnTo>
                    <a:lnTo>
                      <a:pt x="4247" y="8652"/>
                    </a:lnTo>
                    <a:lnTo>
                      <a:pt x="3799" y="9285"/>
                    </a:lnTo>
                    <a:lnTo>
                      <a:pt x="3377" y="9918"/>
                    </a:lnTo>
                    <a:lnTo>
                      <a:pt x="2981" y="10551"/>
                    </a:lnTo>
                    <a:lnTo>
                      <a:pt x="2612" y="11210"/>
                    </a:lnTo>
                    <a:lnTo>
                      <a:pt x="2269" y="11896"/>
                    </a:lnTo>
                    <a:lnTo>
                      <a:pt x="1926" y="12581"/>
                    </a:lnTo>
                    <a:lnTo>
                      <a:pt x="1662" y="13214"/>
                    </a:lnTo>
                    <a:lnTo>
                      <a:pt x="1425" y="13847"/>
                    </a:lnTo>
                    <a:lnTo>
                      <a:pt x="1082" y="14744"/>
                    </a:lnTo>
                    <a:lnTo>
                      <a:pt x="818" y="15641"/>
                    </a:lnTo>
                    <a:lnTo>
                      <a:pt x="581" y="16590"/>
                    </a:lnTo>
                    <a:lnTo>
                      <a:pt x="370" y="17540"/>
                    </a:lnTo>
                    <a:lnTo>
                      <a:pt x="212" y="18489"/>
                    </a:lnTo>
                    <a:lnTo>
                      <a:pt x="106" y="19465"/>
                    </a:lnTo>
                    <a:lnTo>
                      <a:pt x="27" y="20468"/>
                    </a:lnTo>
                    <a:lnTo>
                      <a:pt x="1" y="21470"/>
                    </a:lnTo>
                    <a:lnTo>
                      <a:pt x="27" y="22472"/>
                    </a:lnTo>
                    <a:lnTo>
                      <a:pt x="106" y="23474"/>
                    </a:lnTo>
                    <a:lnTo>
                      <a:pt x="212" y="24477"/>
                    </a:lnTo>
                    <a:lnTo>
                      <a:pt x="370" y="25426"/>
                    </a:lnTo>
                    <a:lnTo>
                      <a:pt x="581" y="26402"/>
                    </a:lnTo>
                    <a:lnTo>
                      <a:pt x="818" y="27325"/>
                    </a:lnTo>
                    <a:lnTo>
                      <a:pt x="1109" y="28248"/>
                    </a:lnTo>
                    <a:lnTo>
                      <a:pt x="1425" y="29171"/>
                    </a:lnTo>
                    <a:lnTo>
                      <a:pt x="1794" y="30042"/>
                    </a:lnTo>
                    <a:lnTo>
                      <a:pt x="2190" y="30912"/>
                    </a:lnTo>
                    <a:lnTo>
                      <a:pt x="2638" y="31756"/>
                    </a:lnTo>
                    <a:lnTo>
                      <a:pt x="3113" y="32574"/>
                    </a:lnTo>
                    <a:lnTo>
                      <a:pt x="3614" y="33391"/>
                    </a:lnTo>
                    <a:lnTo>
                      <a:pt x="4168" y="34156"/>
                    </a:lnTo>
                    <a:lnTo>
                      <a:pt x="4748" y="34895"/>
                    </a:lnTo>
                    <a:lnTo>
                      <a:pt x="5355" y="35633"/>
                    </a:lnTo>
                    <a:lnTo>
                      <a:pt x="5988" y="36319"/>
                    </a:lnTo>
                    <a:lnTo>
                      <a:pt x="6647" y="36979"/>
                    </a:lnTo>
                    <a:lnTo>
                      <a:pt x="7333" y="37638"/>
                    </a:lnTo>
                    <a:lnTo>
                      <a:pt x="8072" y="38218"/>
                    </a:lnTo>
                    <a:lnTo>
                      <a:pt x="8810" y="38798"/>
                    </a:lnTo>
                    <a:lnTo>
                      <a:pt x="9601" y="39352"/>
                    </a:lnTo>
                    <a:lnTo>
                      <a:pt x="10393" y="39853"/>
                    </a:lnTo>
                    <a:lnTo>
                      <a:pt x="11210" y="40328"/>
                    </a:lnTo>
                    <a:lnTo>
                      <a:pt x="12054" y="40777"/>
                    </a:lnTo>
                    <a:lnTo>
                      <a:pt x="12925" y="41172"/>
                    </a:lnTo>
                    <a:lnTo>
                      <a:pt x="13821" y="41515"/>
                    </a:lnTo>
                    <a:lnTo>
                      <a:pt x="14718" y="41858"/>
                    </a:lnTo>
                    <a:lnTo>
                      <a:pt x="15641" y="42122"/>
                    </a:lnTo>
                    <a:lnTo>
                      <a:pt x="16591" y="42385"/>
                    </a:lnTo>
                    <a:lnTo>
                      <a:pt x="17540" y="42570"/>
                    </a:lnTo>
                    <a:lnTo>
                      <a:pt x="18516" y="42728"/>
                    </a:lnTo>
                    <a:lnTo>
                      <a:pt x="19255" y="42834"/>
                    </a:lnTo>
                    <a:lnTo>
                      <a:pt x="19993" y="42887"/>
                    </a:lnTo>
                    <a:lnTo>
                      <a:pt x="20732" y="42939"/>
                    </a:lnTo>
                    <a:lnTo>
                      <a:pt x="22130" y="42939"/>
                    </a:lnTo>
                    <a:lnTo>
                      <a:pt x="22789" y="42913"/>
                    </a:lnTo>
                    <a:lnTo>
                      <a:pt x="23422" y="42860"/>
                    </a:lnTo>
                    <a:lnTo>
                      <a:pt x="24055" y="42781"/>
                    </a:lnTo>
                    <a:lnTo>
                      <a:pt x="24688" y="42702"/>
                    </a:lnTo>
                    <a:lnTo>
                      <a:pt x="25321" y="42596"/>
                    </a:lnTo>
                    <a:lnTo>
                      <a:pt x="25954" y="42465"/>
                    </a:lnTo>
                    <a:lnTo>
                      <a:pt x="26561" y="42333"/>
                    </a:lnTo>
                    <a:lnTo>
                      <a:pt x="27167" y="42174"/>
                    </a:lnTo>
                    <a:lnTo>
                      <a:pt x="27774" y="42016"/>
                    </a:lnTo>
                    <a:lnTo>
                      <a:pt x="28354" y="41805"/>
                    </a:lnTo>
                    <a:lnTo>
                      <a:pt x="28934" y="41621"/>
                    </a:lnTo>
                    <a:lnTo>
                      <a:pt x="29515" y="41383"/>
                    </a:lnTo>
                    <a:lnTo>
                      <a:pt x="30095" y="41146"/>
                    </a:lnTo>
                    <a:lnTo>
                      <a:pt x="30649" y="40882"/>
                    </a:lnTo>
                    <a:lnTo>
                      <a:pt x="31203" y="40618"/>
                    </a:lnTo>
                    <a:lnTo>
                      <a:pt x="32099" y="40144"/>
                    </a:lnTo>
                    <a:lnTo>
                      <a:pt x="32970" y="39616"/>
                    </a:lnTo>
                    <a:lnTo>
                      <a:pt x="33788" y="39062"/>
                    </a:lnTo>
                    <a:lnTo>
                      <a:pt x="34605" y="38456"/>
                    </a:lnTo>
                    <a:lnTo>
                      <a:pt x="35396" y="37823"/>
                    </a:lnTo>
                    <a:lnTo>
                      <a:pt x="36135" y="37163"/>
                    </a:lnTo>
                    <a:lnTo>
                      <a:pt x="36847" y="36451"/>
                    </a:lnTo>
                    <a:lnTo>
                      <a:pt x="37533" y="35713"/>
                    </a:lnTo>
                    <a:lnTo>
                      <a:pt x="37612" y="35633"/>
                    </a:lnTo>
                    <a:lnTo>
                      <a:pt x="37744" y="35502"/>
                    </a:lnTo>
                    <a:lnTo>
                      <a:pt x="38324" y="34789"/>
                    </a:lnTo>
                    <a:lnTo>
                      <a:pt x="38852" y="34077"/>
                    </a:lnTo>
                    <a:lnTo>
                      <a:pt x="39379" y="33365"/>
                    </a:lnTo>
                    <a:lnTo>
                      <a:pt x="39854" y="32600"/>
                    </a:lnTo>
                    <a:lnTo>
                      <a:pt x="40276" y="31862"/>
                    </a:lnTo>
                    <a:lnTo>
                      <a:pt x="40671" y="31097"/>
                    </a:lnTo>
                    <a:lnTo>
                      <a:pt x="40988" y="30464"/>
                    </a:lnTo>
                    <a:lnTo>
                      <a:pt x="41278" y="29804"/>
                    </a:lnTo>
                    <a:lnTo>
                      <a:pt x="41542" y="29145"/>
                    </a:lnTo>
                    <a:lnTo>
                      <a:pt x="41779" y="28459"/>
                    </a:lnTo>
                    <a:lnTo>
                      <a:pt x="42017" y="27774"/>
                    </a:lnTo>
                    <a:lnTo>
                      <a:pt x="42228" y="27088"/>
                    </a:lnTo>
                    <a:lnTo>
                      <a:pt x="42386" y="26376"/>
                    </a:lnTo>
                    <a:lnTo>
                      <a:pt x="42544" y="25664"/>
                    </a:lnTo>
                    <a:lnTo>
                      <a:pt x="42729" y="24635"/>
                    </a:lnTo>
                    <a:lnTo>
                      <a:pt x="42861" y="23606"/>
                    </a:lnTo>
                    <a:lnTo>
                      <a:pt x="42940" y="22551"/>
                    </a:lnTo>
                    <a:lnTo>
                      <a:pt x="42966" y="21470"/>
                    </a:lnTo>
                    <a:lnTo>
                      <a:pt x="42940" y="20362"/>
                    </a:lnTo>
                    <a:lnTo>
                      <a:pt x="42834" y="19281"/>
                    </a:lnTo>
                    <a:lnTo>
                      <a:pt x="42702" y="18199"/>
                    </a:lnTo>
                    <a:lnTo>
                      <a:pt x="42518" y="17144"/>
                    </a:lnTo>
                    <a:lnTo>
                      <a:pt x="42280" y="16116"/>
                    </a:lnTo>
                    <a:lnTo>
                      <a:pt x="41990" y="15087"/>
                    </a:lnTo>
                    <a:lnTo>
                      <a:pt x="41647" y="14085"/>
                    </a:lnTo>
                    <a:lnTo>
                      <a:pt x="41278" y="13109"/>
                    </a:lnTo>
                    <a:lnTo>
                      <a:pt x="40830" y="12159"/>
                    </a:lnTo>
                    <a:lnTo>
                      <a:pt x="40355" y="11236"/>
                    </a:lnTo>
                    <a:lnTo>
                      <a:pt x="39854" y="10340"/>
                    </a:lnTo>
                    <a:lnTo>
                      <a:pt x="39300" y="9469"/>
                    </a:lnTo>
                    <a:lnTo>
                      <a:pt x="38693" y="8625"/>
                    </a:lnTo>
                    <a:lnTo>
                      <a:pt x="38060" y="7808"/>
                    </a:lnTo>
                    <a:lnTo>
                      <a:pt x="37375" y="7043"/>
                    </a:lnTo>
                    <a:lnTo>
                      <a:pt x="36662" y="6278"/>
                    </a:lnTo>
                    <a:lnTo>
                      <a:pt x="35924" y="5566"/>
                    </a:lnTo>
                    <a:lnTo>
                      <a:pt x="35133" y="4906"/>
                    </a:lnTo>
                    <a:lnTo>
                      <a:pt x="34341" y="4273"/>
                    </a:lnTo>
                    <a:lnTo>
                      <a:pt x="33497" y="3667"/>
                    </a:lnTo>
                    <a:lnTo>
                      <a:pt x="32627" y="3113"/>
                    </a:lnTo>
                    <a:lnTo>
                      <a:pt x="31730" y="2585"/>
                    </a:lnTo>
                    <a:lnTo>
                      <a:pt x="30781" y="2110"/>
                    </a:lnTo>
                    <a:lnTo>
                      <a:pt x="29831" y="1688"/>
                    </a:lnTo>
                    <a:lnTo>
                      <a:pt x="28855" y="1293"/>
                    </a:lnTo>
                    <a:lnTo>
                      <a:pt x="27879" y="950"/>
                    </a:lnTo>
                    <a:lnTo>
                      <a:pt x="26851" y="686"/>
                    </a:lnTo>
                    <a:lnTo>
                      <a:pt x="25822" y="422"/>
                    </a:lnTo>
                    <a:lnTo>
                      <a:pt x="24767" y="238"/>
                    </a:lnTo>
                    <a:lnTo>
                      <a:pt x="23686" y="106"/>
                    </a:lnTo>
                    <a:lnTo>
                      <a:pt x="22578" y="27"/>
                    </a:lnTo>
                    <a:lnTo>
                      <a:pt x="21497" y="0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r" rtl="1"/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367" name="Google Shape;1653;p70">
                <a:extLst>
                  <a:ext uri="{FF2B5EF4-FFF2-40B4-BE49-F238E27FC236}">
                    <a16:creationId xmlns:a16="http://schemas.microsoft.com/office/drawing/2014/main" id="{3247CD57-D241-989D-E0D9-181F6B0873D5}"/>
                  </a:ext>
                </a:extLst>
              </p:cNvPr>
              <p:cNvSpPr/>
              <p:nvPr/>
            </p:nvSpPr>
            <p:spPr>
              <a:xfrm>
                <a:off x="5979350" y="4008425"/>
                <a:ext cx="1074175" cy="1073500"/>
              </a:xfrm>
              <a:custGeom>
                <a:avLst/>
                <a:gdLst/>
                <a:ahLst/>
                <a:cxnLst/>
                <a:rect l="l" t="t" r="r" b="b"/>
                <a:pathLst>
                  <a:path w="42967" h="42940" fill="none" extrusionOk="0">
                    <a:moveTo>
                      <a:pt x="42966" y="21470"/>
                    </a:moveTo>
                    <a:lnTo>
                      <a:pt x="42966" y="21470"/>
                    </a:lnTo>
                    <a:lnTo>
                      <a:pt x="42940" y="22551"/>
                    </a:lnTo>
                    <a:lnTo>
                      <a:pt x="42861" y="23606"/>
                    </a:lnTo>
                    <a:lnTo>
                      <a:pt x="42729" y="24635"/>
                    </a:lnTo>
                    <a:lnTo>
                      <a:pt x="42544" y="25664"/>
                    </a:lnTo>
                    <a:lnTo>
                      <a:pt x="42544" y="25664"/>
                    </a:lnTo>
                    <a:lnTo>
                      <a:pt x="42386" y="26376"/>
                    </a:lnTo>
                    <a:lnTo>
                      <a:pt x="42228" y="27088"/>
                    </a:lnTo>
                    <a:lnTo>
                      <a:pt x="42017" y="27774"/>
                    </a:lnTo>
                    <a:lnTo>
                      <a:pt x="41779" y="28459"/>
                    </a:lnTo>
                    <a:lnTo>
                      <a:pt x="41542" y="29145"/>
                    </a:lnTo>
                    <a:lnTo>
                      <a:pt x="41278" y="29804"/>
                    </a:lnTo>
                    <a:lnTo>
                      <a:pt x="40988" y="30464"/>
                    </a:lnTo>
                    <a:lnTo>
                      <a:pt x="40671" y="31097"/>
                    </a:lnTo>
                    <a:lnTo>
                      <a:pt x="40671" y="31097"/>
                    </a:lnTo>
                    <a:lnTo>
                      <a:pt x="40276" y="31862"/>
                    </a:lnTo>
                    <a:lnTo>
                      <a:pt x="39854" y="32600"/>
                    </a:lnTo>
                    <a:lnTo>
                      <a:pt x="39854" y="32600"/>
                    </a:lnTo>
                    <a:lnTo>
                      <a:pt x="39379" y="33365"/>
                    </a:lnTo>
                    <a:lnTo>
                      <a:pt x="38852" y="34077"/>
                    </a:lnTo>
                    <a:lnTo>
                      <a:pt x="38324" y="34789"/>
                    </a:lnTo>
                    <a:lnTo>
                      <a:pt x="37744" y="35502"/>
                    </a:lnTo>
                    <a:lnTo>
                      <a:pt x="37744" y="35502"/>
                    </a:lnTo>
                    <a:lnTo>
                      <a:pt x="37612" y="35633"/>
                    </a:lnTo>
                    <a:lnTo>
                      <a:pt x="37612" y="35633"/>
                    </a:lnTo>
                    <a:lnTo>
                      <a:pt x="37533" y="35713"/>
                    </a:lnTo>
                    <a:lnTo>
                      <a:pt x="37533" y="35713"/>
                    </a:lnTo>
                    <a:lnTo>
                      <a:pt x="36847" y="36451"/>
                    </a:lnTo>
                    <a:lnTo>
                      <a:pt x="36135" y="37163"/>
                    </a:lnTo>
                    <a:lnTo>
                      <a:pt x="35396" y="37823"/>
                    </a:lnTo>
                    <a:lnTo>
                      <a:pt x="34605" y="38456"/>
                    </a:lnTo>
                    <a:lnTo>
                      <a:pt x="33788" y="39062"/>
                    </a:lnTo>
                    <a:lnTo>
                      <a:pt x="32970" y="39616"/>
                    </a:lnTo>
                    <a:lnTo>
                      <a:pt x="32099" y="40144"/>
                    </a:lnTo>
                    <a:lnTo>
                      <a:pt x="31203" y="40618"/>
                    </a:lnTo>
                    <a:lnTo>
                      <a:pt x="31203" y="40618"/>
                    </a:lnTo>
                    <a:lnTo>
                      <a:pt x="31203" y="40618"/>
                    </a:lnTo>
                    <a:lnTo>
                      <a:pt x="30649" y="40882"/>
                    </a:lnTo>
                    <a:lnTo>
                      <a:pt x="30095" y="41146"/>
                    </a:lnTo>
                    <a:lnTo>
                      <a:pt x="29515" y="41383"/>
                    </a:lnTo>
                    <a:lnTo>
                      <a:pt x="28934" y="41621"/>
                    </a:lnTo>
                    <a:lnTo>
                      <a:pt x="28354" y="41805"/>
                    </a:lnTo>
                    <a:lnTo>
                      <a:pt x="27774" y="42016"/>
                    </a:lnTo>
                    <a:lnTo>
                      <a:pt x="27167" y="42174"/>
                    </a:lnTo>
                    <a:lnTo>
                      <a:pt x="26561" y="42333"/>
                    </a:lnTo>
                    <a:lnTo>
                      <a:pt x="25954" y="42465"/>
                    </a:lnTo>
                    <a:lnTo>
                      <a:pt x="25321" y="42596"/>
                    </a:lnTo>
                    <a:lnTo>
                      <a:pt x="24688" y="42702"/>
                    </a:lnTo>
                    <a:lnTo>
                      <a:pt x="24055" y="42781"/>
                    </a:lnTo>
                    <a:lnTo>
                      <a:pt x="23422" y="42860"/>
                    </a:lnTo>
                    <a:lnTo>
                      <a:pt x="22789" y="42913"/>
                    </a:lnTo>
                    <a:lnTo>
                      <a:pt x="22130" y="42939"/>
                    </a:lnTo>
                    <a:lnTo>
                      <a:pt x="21497" y="42939"/>
                    </a:lnTo>
                    <a:lnTo>
                      <a:pt x="21497" y="42939"/>
                    </a:lnTo>
                    <a:lnTo>
                      <a:pt x="20732" y="42939"/>
                    </a:lnTo>
                    <a:lnTo>
                      <a:pt x="19993" y="42887"/>
                    </a:lnTo>
                    <a:lnTo>
                      <a:pt x="19255" y="42834"/>
                    </a:lnTo>
                    <a:lnTo>
                      <a:pt x="18516" y="42728"/>
                    </a:lnTo>
                    <a:lnTo>
                      <a:pt x="18516" y="42728"/>
                    </a:lnTo>
                    <a:lnTo>
                      <a:pt x="17540" y="42570"/>
                    </a:lnTo>
                    <a:lnTo>
                      <a:pt x="16591" y="42385"/>
                    </a:lnTo>
                    <a:lnTo>
                      <a:pt x="15641" y="42122"/>
                    </a:lnTo>
                    <a:lnTo>
                      <a:pt x="14718" y="41858"/>
                    </a:lnTo>
                    <a:lnTo>
                      <a:pt x="13821" y="41515"/>
                    </a:lnTo>
                    <a:lnTo>
                      <a:pt x="12925" y="41172"/>
                    </a:lnTo>
                    <a:lnTo>
                      <a:pt x="12054" y="40777"/>
                    </a:lnTo>
                    <a:lnTo>
                      <a:pt x="11210" y="40328"/>
                    </a:lnTo>
                    <a:lnTo>
                      <a:pt x="10393" y="39853"/>
                    </a:lnTo>
                    <a:lnTo>
                      <a:pt x="9601" y="39352"/>
                    </a:lnTo>
                    <a:lnTo>
                      <a:pt x="8810" y="38798"/>
                    </a:lnTo>
                    <a:lnTo>
                      <a:pt x="8072" y="38218"/>
                    </a:lnTo>
                    <a:lnTo>
                      <a:pt x="7333" y="37638"/>
                    </a:lnTo>
                    <a:lnTo>
                      <a:pt x="6647" y="36979"/>
                    </a:lnTo>
                    <a:lnTo>
                      <a:pt x="5988" y="36319"/>
                    </a:lnTo>
                    <a:lnTo>
                      <a:pt x="5355" y="35633"/>
                    </a:lnTo>
                    <a:lnTo>
                      <a:pt x="4748" y="34895"/>
                    </a:lnTo>
                    <a:lnTo>
                      <a:pt x="4168" y="34156"/>
                    </a:lnTo>
                    <a:lnTo>
                      <a:pt x="3614" y="33391"/>
                    </a:lnTo>
                    <a:lnTo>
                      <a:pt x="3113" y="32574"/>
                    </a:lnTo>
                    <a:lnTo>
                      <a:pt x="2638" y="31756"/>
                    </a:lnTo>
                    <a:lnTo>
                      <a:pt x="2190" y="30912"/>
                    </a:lnTo>
                    <a:lnTo>
                      <a:pt x="1794" y="30042"/>
                    </a:lnTo>
                    <a:lnTo>
                      <a:pt x="1425" y="29171"/>
                    </a:lnTo>
                    <a:lnTo>
                      <a:pt x="1109" y="28248"/>
                    </a:lnTo>
                    <a:lnTo>
                      <a:pt x="818" y="27325"/>
                    </a:lnTo>
                    <a:lnTo>
                      <a:pt x="581" y="26402"/>
                    </a:lnTo>
                    <a:lnTo>
                      <a:pt x="370" y="25426"/>
                    </a:lnTo>
                    <a:lnTo>
                      <a:pt x="212" y="24477"/>
                    </a:lnTo>
                    <a:lnTo>
                      <a:pt x="106" y="23474"/>
                    </a:lnTo>
                    <a:lnTo>
                      <a:pt x="27" y="22472"/>
                    </a:lnTo>
                    <a:lnTo>
                      <a:pt x="1" y="21470"/>
                    </a:lnTo>
                    <a:lnTo>
                      <a:pt x="1" y="21470"/>
                    </a:lnTo>
                    <a:lnTo>
                      <a:pt x="27" y="20468"/>
                    </a:lnTo>
                    <a:lnTo>
                      <a:pt x="106" y="19465"/>
                    </a:lnTo>
                    <a:lnTo>
                      <a:pt x="212" y="18489"/>
                    </a:lnTo>
                    <a:lnTo>
                      <a:pt x="370" y="17540"/>
                    </a:lnTo>
                    <a:lnTo>
                      <a:pt x="581" y="16590"/>
                    </a:lnTo>
                    <a:lnTo>
                      <a:pt x="818" y="15641"/>
                    </a:lnTo>
                    <a:lnTo>
                      <a:pt x="1082" y="14744"/>
                    </a:lnTo>
                    <a:lnTo>
                      <a:pt x="1425" y="13847"/>
                    </a:lnTo>
                    <a:lnTo>
                      <a:pt x="1425" y="13847"/>
                    </a:lnTo>
                    <a:lnTo>
                      <a:pt x="1662" y="13214"/>
                    </a:lnTo>
                    <a:lnTo>
                      <a:pt x="1926" y="12581"/>
                    </a:lnTo>
                    <a:lnTo>
                      <a:pt x="1926" y="12581"/>
                    </a:lnTo>
                    <a:lnTo>
                      <a:pt x="2269" y="11896"/>
                    </a:lnTo>
                    <a:lnTo>
                      <a:pt x="2612" y="11210"/>
                    </a:lnTo>
                    <a:lnTo>
                      <a:pt x="2981" y="10551"/>
                    </a:lnTo>
                    <a:lnTo>
                      <a:pt x="3377" y="9918"/>
                    </a:lnTo>
                    <a:lnTo>
                      <a:pt x="3799" y="9285"/>
                    </a:lnTo>
                    <a:lnTo>
                      <a:pt x="4247" y="8652"/>
                    </a:lnTo>
                    <a:lnTo>
                      <a:pt x="4722" y="8071"/>
                    </a:lnTo>
                    <a:lnTo>
                      <a:pt x="5197" y="7491"/>
                    </a:lnTo>
                    <a:lnTo>
                      <a:pt x="5698" y="6911"/>
                    </a:lnTo>
                    <a:lnTo>
                      <a:pt x="6225" y="6383"/>
                    </a:lnTo>
                    <a:lnTo>
                      <a:pt x="6753" y="5856"/>
                    </a:lnTo>
                    <a:lnTo>
                      <a:pt x="7307" y="5328"/>
                    </a:lnTo>
                    <a:lnTo>
                      <a:pt x="7887" y="4854"/>
                    </a:lnTo>
                    <a:lnTo>
                      <a:pt x="8494" y="4379"/>
                    </a:lnTo>
                    <a:lnTo>
                      <a:pt x="9100" y="3930"/>
                    </a:lnTo>
                    <a:lnTo>
                      <a:pt x="9707" y="3508"/>
                    </a:lnTo>
                    <a:lnTo>
                      <a:pt x="10366" y="3113"/>
                    </a:lnTo>
                    <a:lnTo>
                      <a:pt x="11026" y="2717"/>
                    </a:lnTo>
                    <a:lnTo>
                      <a:pt x="11685" y="2348"/>
                    </a:lnTo>
                    <a:lnTo>
                      <a:pt x="12371" y="2031"/>
                    </a:lnTo>
                    <a:lnTo>
                      <a:pt x="13057" y="1715"/>
                    </a:lnTo>
                    <a:lnTo>
                      <a:pt x="13769" y="1425"/>
                    </a:lnTo>
                    <a:lnTo>
                      <a:pt x="14507" y="1161"/>
                    </a:lnTo>
                    <a:lnTo>
                      <a:pt x="15246" y="924"/>
                    </a:lnTo>
                    <a:lnTo>
                      <a:pt x="15984" y="713"/>
                    </a:lnTo>
                    <a:lnTo>
                      <a:pt x="16749" y="528"/>
                    </a:lnTo>
                    <a:lnTo>
                      <a:pt x="17514" y="370"/>
                    </a:lnTo>
                    <a:lnTo>
                      <a:pt x="18279" y="238"/>
                    </a:lnTo>
                    <a:lnTo>
                      <a:pt x="19070" y="132"/>
                    </a:lnTo>
                    <a:lnTo>
                      <a:pt x="19861" y="53"/>
                    </a:lnTo>
                    <a:lnTo>
                      <a:pt x="20679" y="0"/>
                    </a:lnTo>
                    <a:lnTo>
                      <a:pt x="21497" y="0"/>
                    </a:lnTo>
                    <a:lnTo>
                      <a:pt x="21497" y="0"/>
                    </a:lnTo>
                    <a:lnTo>
                      <a:pt x="22578" y="27"/>
                    </a:lnTo>
                    <a:lnTo>
                      <a:pt x="23686" y="106"/>
                    </a:lnTo>
                    <a:lnTo>
                      <a:pt x="24767" y="238"/>
                    </a:lnTo>
                    <a:lnTo>
                      <a:pt x="25822" y="422"/>
                    </a:lnTo>
                    <a:lnTo>
                      <a:pt x="26851" y="686"/>
                    </a:lnTo>
                    <a:lnTo>
                      <a:pt x="27879" y="950"/>
                    </a:lnTo>
                    <a:lnTo>
                      <a:pt x="28855" y="1293"/>
                    </a:lnTo>
                    <a:lnTo>
                      <a:pt x="29831" y="1688"/>
                    </a:lnTo>
                    <a:lnTo>
                      <a:pt x="30781" y="2110"/>
                    </a:lnTo>
                    <a:lnTo>
                      <a:pt x="31730" y="2585"/>
                    </a:lnTo>
                    <a:lnTo>
                      <a:pt x="32627" y="3113"/>
                    </a:lnTo>
                    <a:lnTo>
                      <a:pt x="33497" y="3667"/>
                    </a:lnTo>
                    <a:lnTo>
                      <a:pt x="34341" y="4273"/>
                    </a:lnTo>
                    <a:lnTo>
                      <a:pt x="35133" y="4906"/>
                    </a:lnTo>
                    <a:lnTo>
                      <a:pt x="35924" y="5566"/>
                    </a:lnTo>
                    <a:lnTo>
                      <a:pt x="36662" y="6278"/>
                    </a:lnTo>
                    <a:lnTo>
                      <a:pt x="37375" y="7043"/>
                    </a:lnTo>
                    <a:lnTo>
                      <a:pt x="38060" y="7808"/>
                    </a:lnTo>
                    <a:lnTo>
                      <a:pt x="38693" y="8625"/>
                    </a:lnTo>
                    <a:lnTo>
                      <a:pt x="39300" y="9469"/>
                    </a:lnTo>
                    <a:lnTo>
                      <a:pt x="39854" y="10340"/>
                    </a:lnTo>
                    <a:lnTo>
                      <a:pt x="40355" y="11236"/>
                    </a:lnTo>
                    <a:lnTo>
                      <a:pt x="40830" y="12159"/>
                    </a:lnTo>
                    <a:lnTo>
                      <a:pt x="41278" y="13109"/>
                    </a:lnTo>
                    <a:lnTo>
                      <a:pt x="41647" y="14085"/>
                    </a:lnTo>
                    <a:lnTo>
                      <a:pt x="41990" y="15087"/>
                    </a:lnTo>
                    <a:lnTo>
                      <a:pt x="42280" y="16116"/>
                    </a:lnTo>
                    <a:lnTo>
                      <a:pt x="42518" y="17144"/>
                    </a:lnTo>
                    <a:lnTo>
                      <a:pt x="42702" y="18199"/>
                    </a:lnTo>
                    <a:lnTo>
                      <a:pt x="42834" y="19281"/>
                    </a:lnTo>
                    <a:lnTo>
                      <a:pt x="42940" y="20362"/>
                    </a:lnTo>
                    <a:lnTo>
                      <a:pt x="42966" y="21470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r" rtl="1"/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368" name="Google Shape;1654;p70">
                <a:extLst>
                  <a:ext uri="{FF2B5EF4-FFF2-40B4-BE49-F238E27FC236}">
                    <a16:creationId xmlns:a16="http://schemas.microsoft.com/office/drawing/2014/main" id="{5DB617C9-7232-0B6B-B3D0-AA3CE8D374E8}"/>
                  </a:ext>
                </a:extLst>
              </p:cNvPr>
              <p:cNvSpPr/>
              <p:nvPr/>
            </p:nvSpPr>
            <p:spPr>
              <a:xfrm>
                <a:off x="6285975" y="4374375"/>
                <a:ext cx="507075" cy="707550"/>
              </a:xfrm>
              <a:custGeom>
                <a:avLst/>
                <a:gdLst/>
                <a:ahLst/>
                <a:cxnLst/>
                <a:rect l="l" t="t" r="r" b="b"/>
                <a:pathLst>
                  <a:path w="20283" h="28302" extrusionOk="0">
                    <a:moveTo>
                      <a:pt x="1029" y="1"/>
                    </a:moveTo>
                    <a:lnTo>
                      <a:pt x="871" y="27"/>
                    </a:lnTo>
                    <a:lnTo>
                      <a:pt x="633" y="133"/>
                    </a:lnTo>
                    <a:lnTo>
                      <a:pt x="422" y="238"/>
                    </a:lnTo>
                    <a:lnTo>
                      <a:pt x="290" y="370"/>
                    </a:lnTo>
                    <a:lnTo>
                      <a:pt x="185" y="475"/>
                    </a:lnTo>
                    <a:lnTo>
                      <a:pt x="106" y="581"/>
                    </a:lnTo>
                    <a:lnTo>
                      <a:pt x="79" y="660"/>
                    </a:lnTo>
                    <a:lnTo>
                      <a:pt x="53" y="739"/>
                    </a:lnTo>
                    <a:lnTo>
                      <a:pt x="0" y="924"/>
                    </a:lnTo>
                    <a:lnTo>
                      <a:pt x="0" y="1082"/>
                    </a:lnTo>
                    <a:lnTo>
                      <a:pt x="0" y="1267"/>
                    </a:lnTo>
                    <a:lnTo>
                      <a:pt x="27" y="1399"/>
                    </a:lnTo>
                    <a:lnTo>
                      <a:pt x="53" y="1557"/>
                    </a:lnTo>
                    <a:lnTo>
                      <a:pt x="106" y="1689"/>
                    </a:lnTo>
                    <a:lnTo>
                      <a:pt x="159" y="1794"/>
                    </a:lnTo>
                    <a:lnTo>
                      <a:pt x="238" y="1900"/>
                    </a:lnTo>
                    <a:lnTo>
                      <a:pt x="449" y="2111"/>
                    </a:lnTo>
                    <a:lnTo>
                      <a:pt x="686" y="2269"/>
                    </a:lnTo>
                    <a:lnTo>
                      <a:pt x="923" y="2427"/>
                    </a:lnTo>
                    <a:lnTo>
                      <a:pt x="1214" y="2533"/>
                    </a:lnTo>
                    <a:lnTo>
                      <a:pt x="1504" y="2612"/>
                    </a:lnTo>
                    <a:lnTo>
                      <a:pt x="1767" y="2691"/>
                    </a:lnTo>
                    <a:lnTo>
                      <a:pt x="2269" y="2770"/>
                    </a:lnTo>
                    <a:lnTo>
                      <a:pt x="2638" y="2796"/>
                    </a:lnTo>
                    <a:lnTo>
                      <a:pt x="2770" y="2796"/>
                    </a:lnTo>
                    <a:lnTo>
                      <a:pt x="5961" y="7307"/>
                    </a:lnTo>
                    <a:lnTo>
                      <a:pt x="5987" y="7808"/>
                    </a:lnTo>
                    <a:lnTo>
                      <a:pt x="6014" y="8441"/>
                    </a:lnTo>
                    <a:lnTo>
                      <a:pt x="6040" y="9285"/>
                    </a:lnTo>
                    <a:lnTo>
                      <a:pt x="6040" y="10340"/>
                    </a:lnTo>
                    <a:lnTo>
                      <a:pt x="6014" y="11606"/>
                    </a:lnTo>
                    <a:lnTo>
                      <a:pt x="5961" y="13056"/>
                    </a:lnTo>
                    <a:lnTo>
                      <a:pt x="5856" y="14692"/>
                    </a:lnTo>
                    <a:lnTo>
                      <a:pt x="5776" y="16169"/>
                    </a:lnTo>
                    <a:lnTo>
                      <a:pt x="5724" y="17830"/>
                    </a:lnTo>
                    <a:lnTo>
                      <a:pt x="5724" y="19598"/>
                    </a:lnTo>
                    <a:lnTo>
                      <a:pt x="5724" y="21391"/>
                    </a:lnTo>
                    <a:lnTo>
                      <a:pt x="5776" y="23132"/>
                    </a:lnTo>
                    <a:lnTo>
                      <a:pt x="5803" y="24767"/>
                    </a:lnTo>
                    <a:lnTo>
                      <a:pt x="5908" y="27325"/>
                    </a:lnTo>
                    <a:lnTo>
                      <a:pt x="5935" y="27563"/>
                    </a:lnTo>
                    <a:lnTo>
                      <a:pt x="6014" y="27747"/>
                    </a:lnTo>
                    <a:lnTo>
                      <a:pt x="6119" y="27932"/>
                    </a:lnTo>
                    <a:lnTo>
                      <a:pt x="6251" y="28090"/>
                    </a:lnTo>
                    <a:lnTo>
                      <a:pt x="6990" y="28196"/>
                    </a:lnTo>
                    <a:lnTo>
                      <a:pt x="7728" y="28249"/>
                    </a:lnTo>
                    <a:lnTo>
                      <a:pt x="8467" y="28301"/>
                    </a:lnTo>
                    <a:lnTo>
                      <a:pt x="9865" y="28301"/>
                    </a:lnTo>
                    <a:lnTo>
                      <a:pt x="10524" y="28275"/>
                    </a:lnTo>
                    <a:lnTo>
                      <a:pt x="11157" y="28222"/>
                    </a:lnTo>
                    <a:lnTo>
                      <a:pt x="11790" y="28143"/>
                    </a:lnTo>
                    <a:lnTo>
                      <a:pt x="12423" y="28064"/>
                    </a:lnTo>
                    <a:lnTo>
                      <a:pt x="13056" y="27958"/>
                    </a:lnTo>
                    <a:lnTo>
                      <a:pt x="13689" y="27827"/>
                    </a:lnTo>
                    <a:lnTo>
                      <a:pt x="14296" y="27695"/>
                    </a:lnTo>
                    <a:lnTo>
                      <a:pt x="14902" y="27536"/>
                    </a:lnTo>
                    <a:lnTo>
                      <a:pt x="15509" y="27378"/>
                    </a:lnTo>
                    <a:lnTo>
                      <a:pt x="16089" y="27167"/>
                    </a:lnTo>
                    <a:lnTo>
                      <a:pt x="16669" y="26983"/>
                    </a:lnTo>
                    <a:lnTo>
                      <a:pt x="17250" y="26745"/>
                    </a:lnTo>
                    <a:lnTo>
                      <a:pt x="17830" y="26508"/>
                    </a:lnTo>
                    <a:lnTo>
                      <a:pt x="18384" y="26244"/>
                    </a:lnTo>
                    <a:lnTo>
                      <a:pt x="18938" y="25980"/>
                    </a:lnTo>
                    <a:lnTo>
                      <a:pt x="20283" y="8652"/>
                    </a:lnTo>
                    <a:lnTo>
                      <a:pt x="20256" y="8652"/>
                    </a:lnTo>
                    <a:lnTo>
                      <a:pt x="15694" y="7544"/>
                    </a:lnTo>
                    <a:lnTo>
                      <a:pt x="14586" y="7280"/>
                    </a:lnTo>
                    <a:lnTo>
                      <a:pt x="9152" y="5962"/>
                    </a:lnTo>
                    <a:lnTo>
                      <a:pt x="9047" y="5935"/>
                    </a:lnTo>
                    <a:lnTo>
                      <a:pt x="8810" y="5381"/>
                    </a:lnTo>
                    <a:lnTo>
                      <a:pt x="8519" y="4775"/>
                    </a:lnTo>
                    <a:lnTo>
                      <a:pt x="8097" y="4010"/>
                    </a:lnTo>
                    <a:lnTo>
                      <a:pt x="7886" y="3640"/>
                    </a:lnTo>
                    <a:lnTo>
                      <a:pt x="7702" y="3350"/>
                    </a:lnTo>
                    <a:lnTo>
                      <a:pt x="7649" y="3271"/>
                    </a:lnTo>
                    <a:lnTo>
                      <a:pt x="7385" y="2876"/>
                    </a:lnTo>
                    <a:lnTo>
                      <a:pt x="7280" y="2717"/>
                    </a:lnTo>
                    <a:lnTo>
                      <a:pt x="7148" y="2585"/>
                    </a:lnTo>
                    <a:lnTo>
                      <a:pt x="6831" y="2295"/>
                    </a:lnTo>
                    <a:lnTo>
                      <a:pt x="6700" y="2190"/>
                    </a:lnTo>
                    <a:lnTo>
                      <a:pt x="6357" y="1952"/>
                    </a:lnTo>
                    <a:lnTo>
                      <a:pt x="5987" y="1715"/>
                    </a:lnTo>
                    <a:lnTo>
                      <a:pt x="5592" y="1504"/>
                    </a:lnTo>
                    <a:lnTo>
                      <a:pt x="5196" y="1293"/>
                    </a:lnTo>
                    <a:lnTo>
                      <a:pt x="4326" y="897"/>
                    </a:lnTo>
                    <a:lnTo>
                      <a:pt x="3455" y="581"/>
                    </a:lnTo>
                    <a:lnTo>
                      <a:pt x="3271" y="502"/>
                    </a:lnTo>
                    <a:lnTo>
                      <a:pt x="2480" y="264"/>
                    </a:lnTo>
                    <a:lnTo>
                      <a:pt x="1767" y="80"/>
                    </a:lnTo>
                    <a:lnTo>
                      <a:pt x="1477" y="27"/>
                    </a:lnTo>
                    <a:lnTo>
                      <a:pt x="1240" y="1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r" rtl="1"/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369" name="Google Shape;1655;p70">
                <a:extLst>
                  <a:ext uri="{FF2B5EF4-FFF2-40B4-BE49-F238E27FC236}">
                    <a16:creationId xmlns:a16="http://schemas.microsoft.com/office/drawing/2014/main" id="{DC4FA91C-4C58-A3F9-DED2-697A39081C0B}"/>
                  </a:ext>
                </a:extLst>
              </p:cNvPr>
              <p:cNvSpPr/>
              <p:nvPr/>
            </p:nvSpPr>
            <p:spPr>
              <a:xfrm>
                <a:off x="6299150" y="4131075"/>
                <a:ext cx="496550" cy="513025"/>
              </a:xfrm>
              <a:custGeom>
                <a:avLst/>
                <a:gdLst/>
                <a:ahLst/>
                <a:cxnLst/>
                <a:rect l="l" t="t" r="r" b="b"/>
                <a:pathLst>
                  <a:path w="19862" h="20521" extrusionOk="0">
                    <a:moveTo>
                      <a:pt x="5460" y="0"/>
                    </a:moveTo>
                    <a:lnTo>
                      <a:pt x="5144" y="53"/>
                    </a:lnTo>
                    <a:lnTo>
                      <a:pt x="4854" y="132"/>
                    </a:lnTo>
                    <a:lnTo>
                      <a:pt x="4616" y="238"/>
                    </a:lnTo>
                    <a:lnTo>
                      <a:pt x="4405" y="396"/>
                    </a:lnTo>
                    <a:lnTo>
                      <a:pt x="4247" y="581"/>
                    </a:lnTo>
                    <a:lnTo>
                      <a:pt x="4115" y="818"/>
                    </a:lnTo>
                    <a:lnTo>
                      <a:pt x="4036" y="1082"/>
                    </a:lnTo>
                    <a:lnTo>
                      <a:pt x="4010" y="1425"/>
                    </a:lnTo>
                    <a:lnTo>
                      <a:pt x="3852" y="1425"/>
                    </a:lnTo>
                    <a:lnTo>
                      <a:pt x="3403" y="1451"/>
                    </a:lnTo>
                    <a:lnTo>
                      <a:pt x="2770" y="1530"/>
                    </a:lnTo>
                    <a:lnTo>
                      <a:pt x="2401" y="1609"/>
                    </a:lnTo>
                    <a:lnTo>
                      <a:pt x="2032" y="1688"/>
                    </a:lnTo>
                    <a:lnTo>
                      <a:pt x="1662" y="1794"/>
                    </a:lnTo>
                    <a:lnTo>
                      <a:pt x="1293" y="1926"/>
                    </a:lnTo>
                    <a:lnTo>
                      <a:pt x="950" y="2110"/>
                    </a:lnTo>
                    <a:lnTo>
                      <a:pt x="660" y="2321"/>
                    </a:lnTo>
                    <a:lnTo>
                      <a:pt x="502" y="2427"/>
                    </a:lnTo>
                    <a:lnTo>
                      <a:pt x="396" y="2559"/>
                    </a:lnTo>
                    <a:lnTo>
                      <a:pt x="291" y="2691"/>
                    </a:lnTo>
                    <a:lnTo>
                      <a:pt x="185" y="2849"/>
                    </a:lnTo>
                    <a:lnTo>
                      <a:pt x="106" y="3007"/>
                    </a:lnTo>
                    <a:lnTo>
                      <a:pt x="54" y="3165"/>
                    </a:lnTo>
                    <a:lnTo>
                      <a:pt x="1" y="3350"/>
                    </a:lnTo>
                    <a:lnTo>
                      <a:pt x="1" y="3561"/>
                    </a:lnTo>
                    <a:lnTo>
                      <a:pt x="1" y="3614"/>
                    </a:lnTo>
                    <a:lnTo>
                      <a:pt x="54" y="3746"/>
                    </a:lnTo>
                    <a:lnTo>
                      <a:pt x="159" y="3957"/>
                    </a:lnTo>
                    <a:lnTo>
                      <a:pt x="317" y="4194"/>
                    </a:lnTo>
                    <a:lnTo>
                      <a:pt x="449" y="4326"/>
                    </a:lnTo>
                    <a:lnTo>
                      <a:pt x="607" y="4458"/>
                    </a:lnTo>
                    <a:lnTo>
                      <a:pt x="766" y="4563"/>
                    </a:lnTo>
                    <a:lnTo>
                      <a:pt x="977" y="4669"/>
                    </a:lnTo>
                    <a:lnTo>
                      <a:pt x="1214" y="4774"/>
                    </a:lnTo>
                    <a:lnTo>
                      <a:pt x="1478" y="4827"/>
                    </a:lnTo>
                    <a:lnTo>
                      <a:pt x="1768" y="4880"/>
                    </a:lnTo>
                    <a:lnTo>
                      <a:pt x="2137" y="4906"/>
                    </a:lnTo>
                    <a:lnTo>
                      <a:pt x="2823" y="4959"/>
                    </a:lnTo>
                    <a:lnTo>
                      <a:pt x="3430" y="5012"/>
                    </a:lnTo>
                    <a:lnTo>
                      <a:pt x="3983" y="5091"/>
                    </a:lnTo>
                    <a:lnTo>
                      <a:pt x="4432" y="5196"/>
                    </a:lnTo>
                    <a:lnTo>
                      <a:pt x="5038" y="5354"/>
                    </a:lnTo>
                    <a:lnTo>
                      <a:pt x="5249" y="5434"/>
                    </a:lnTo>
                    <a:lnTo>
                      <a:pt x="8705" y="7860"/>
                    </a:lnTo>
                    <a:lnTo>
                      <a:pt x="7861" y="7596"/>
                    </a:lnTo>
                    <a:lnTo>
                      <a:pt x="6990" y="7333"/>
                    </a:lnTo>
                    <a:lnTo>
                      <a:pt x="5988" y="7042"/>
                    </a:lnTo>
                    <a:lnTo>
                      <a:pt x="4959" y="6779"/>
                    </a:lnTo>
                    <a:lnTo>
                      <a:pt x="4458" y="6647"/>
                    </a:lnTo>
                    <a:lnTo>
                      <a:pt x="4010" y="6568"/>
                    </a:lnTo>
                    <a:lnTo>
                      <a:pt x="3588" y="6515"/>
                    </a:lnTo>
                    <a:lnTo>
                      <a:pt x="3245" y="6489"/>
                    </a:lnTo>
                    <a:lnTo>
                      <a:pt x="3008" y="6515"/>
                    </a:lnTo>
                    <a:lnTo>
                      <a:pt x="2902" y="6515"/>
                    </a:lnTo>
                    <a:lnTo>
                      <a:pt x="2823" y="6568"/>
                    </a:lnTo>
                    <a:lnTo>
                      <a:pt x="2084" y="7095"/>
                    </a:lnTo>
                    <a:lnTo>
                      <a:pt x="1583" y="7491"/>
                    </a:lnTo>
                    <a:lnTo>
                      <a:pt x="1082" y="7913"/>
                    </a:lnTo>
                    <a:lnTo>
                      <a:pt x="845" y="8150"/>
                    </a:lnTo>
                    <a:lnTo>
                      <a:pt x="634" y="8388"/>
                    </a:lnTo>
                    <a:lnTo>
                      <a:pt x="476" y="8625"/>
                    </a:lnTo>
                    <a:lnTo>
                      <a:pt x="344" y="8862"/>
                    </a:lnTo>
                    <a:lnTo>
                      <a:pt x="238" y="9100"/>
                    </a:lnTo>
                    <a:lnTo>
                      <a:pt x="212" y="9311"/>
                    </a:lnTo>
                    <a:lnTo>
                      <a:pt x="212" y="9443"/>
                    </a:lnTo>
                    <a:lnTo>
                      <a:pt x="238" y="9548"/>
                    </a:lnTo>
                    <a:lnTo>
                      <a:pt x="291" y="9654"/>
                    </a:lnTo>
                    <a:lnTo>
                      <a:pt x="344" y="9759"/>
                    </a:lnTo>
                    <a:lnTo>
                      <a:pt x="423" y="9865"/>
                    </a:lnTo>
                    <a:lnTo>
                      <a:pt x="528" y="9944"/>
                    </a:lnTo>
                    <a:lnTo>
                      <a:pt x="739" y="10076"/>
                    </a:lnTo>
                    <a:lnTo>
                      <a:pt x="1029" y="10181"/>
                    </a:lnTo>
                    <a:lnTo>
                      <a:pt x="1320" y="10260"/>
                    </a:lnTo>
                    <a:lnTo>
                      <a:pt x="1662" y="10287"/>
                    </a:lnTo>
                    <a:lnTo>
                      <a:pt x="2348" y="10287"/>
                    </a:lnTo>
                    <a:lnTo>
                      <a:pt x="2717" y="10234"/>
                    </a:lnTo>
                    <a:lnTo>
                      <a:pt x="3377" y="10128"/>
                    </a:lnTo>
                    <a:lnTo>
                      <a:pt x="3957" y="10023"/>
                    </a:lnTo>
                    <a:lnTo>
                      <a:pt x="4485" y="9891"/>
                    </a:lnTo>
                    <a:lnTo>
                      <a:pt x="8335" y="14428"/>
                    </a:lnTo>
                    <a:lnTo>
                      <a:pt x="9760" y="20520"/>
                    </a:lnTo>
                    <a:lnTo>
                      <a:pt x="19571" y="19412"/>
                    </a:lnTo>
                    <a:lnTo>
                      <a:pt x="19677" y="18779"/>
                    </a:lnTo>
                    <a:lnTo>
                      <a:pt x="19782" y="18094"/>
                    </a:lnTo>
                    <a:lnTo>
                      <a:pt x="19835" y="17223"/>
                    </a:lnTo>
                    <a:lnTo>
                      <a:pt x="19861" y="16775"/>
                    </a:lnTo>
                    <a:lnTo>
                      <a:pt x="19861" y="16274"/>
                    </a:lnTo>
                    <a:lnTo>
                      <a:pt x="19861" y="15773"/>
                    </a:lnTo>
                    <a:lnTo>
                      <a:pt x="19835" y="15298"/>
                    </a:lnTo>
                    <a:lnTo>
                      <a:pt x="19756" y="14797"/>
                    </a:lnTo>
                    <a:lnTo>
                      <a:pt x="19677" y="14322"/>
                    </a:lnTo>
                    <a:lnTo>
                      <a:pt x="19571" y="13847"/>
                    </a:lnTo>
                    <a:lnTo>
                      <a:pt x="19413" y="13425"/>
                    </a:lnTo>
                    <a:lnTo>
                      <a:pt x="18332" y="10946"/>
                    </a:lnTo>
                    <a:lnTo>
                      <a:pt x="17619" y="9284"/>
                    </a:lnTo>
                    <a:lnTo>
                      <a:pt x="16855" y="7544"/>
                    </a:lnTo>
                    <a:lnTo>
                      <a:pt x="16063" y="5882"/>
                    </a:lnTo>
                    <a:lnTo>
                      <a:pt x="15694" y="5143"/>
                    </a:lnTo>
                    <a:lnTo>
                      <a:pt x="15351" y="4458"/>
                    </a:lnTo>
                    <a:lnTo>
                      <a:pt x="15008" y="3877"/>
                    </a:lnTo>
                    <a:lnTo>
                      <a:pt x="14718" y="3403"/>
                    </a:lnTo>
                    <a:lnTo>
                      <a:pt x="14454" y="3086"/>
                    </a:lnTo>
                    <a:lnTo>
                      <a:pt x="14349" y="2981"/>
                    </a:lnTo>
                    <a:lnTo>
                      <a:pt x="14243" y="2902"/>
                    </a:lnTo>
                    <a:lnTo>
                      <a:pt x="13531" y="2532"/>
                    </a:lnTo>
                    <a:lnTo>
                      <a:pt x="12213" y="1926"/>
                    </a:lnTo>
                    <a:lnTo>
                      <a:pt x="11421" y="1556"/>
                    </a:lnTo>
                    <a:lnTo>
                      <a:pt x="10551" y="1214"/>
                    </a:lnTo>
                    <a:lnTo>
                      <a:pt x="9654" y="871"/>
                    </a:lnTo>
                    <a:lnTo>
                      <a:pt x="8731" y="554"/>
                    </a:lnTo>
                    <a:lnTo>
                      <a:pt x="7834" y="290"/>
                    </a:lnTo>
                    <a:lnTo>
                      <a:pt x="7386" y="185"/>
                    </a:lnTo>
                    <a:lnTo>
                      <a:pt x="6964" y="106"/>
                    </a:lnTo>
                    <a:lnTo>
                      <a:pt x="6568" y="53"/>
                    </a:lnTo>
                    <a:lnTo>
                      <a:pt x="6173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r" rtl="1"/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370" name="Google Shape;1656;p70">
                <a:extLst>
                  <a:ext uri="{FF2B5EF4-FFF2-40B4-BE49-F238E27FC236}">
                    <a16:creationId xmlns:a16="http://schemas.microsoft.com/office/drawing/2014/main" id="{308660BA-F0CC-6322-CC43-9C9C1685F3F9}"/>
                  </a:ext>
                </a:extLst>
              </p:cNvPr>
              <p:cNvSpPr/>
              <p:nvPr/>
            </p:nvSpPr>
            <p:spPr>
              <a:xfrm>
                <a:off x="6303125" y="4331525"/>
                <a:ext cx="138475" cy="62650"/>
              </a:xfrm>
              <a:custGeom>
                <a:avLst/>
                <a:gdLst/>
                <a:ahLst/>
                <a:cxnLst/>
                <a:rect l="l" t="t" r="r" b="b"/>
                <a:pathLst>
                  <a:path w="5539" h="2506" extrusionOk="0">
                    <a:moveTo>
                      <a:pt x="659" y="0"/>
                    </a:moveTo>
                    <a:lnTo>
                      <a:pt x="501" y="159"/>
                    </a:lnTo>
                    <a:lnTo>
                      <a:pt x="343" y="317"/>
                    </a:lnTo>
                    <a:lnTo>
                      <a:pt x="211" y="554"/>
                    </a:lnTo>
                    <a:lnTo>
                      <a:pt x="79" y="818"/>
                    </a:lnTo>
                    <a:lnTo>
                      <a:pt x="26" y="950"/>
                    </a:lnTo>
                    <a:lnTo>
                      <a:pt x="0" y="1108"/>
                    </a:lnTo>
                    <a:lnTo>
                      <a:pt x="0" y="1266"/>
                    </a:lnTo>
                    <a:lnTo>
                      <a:pt x="26" y="1425"/>
                    </a:lnTo>
                    <a:lnTo>
                      <a:pt x="53" y="1609"/>
                    </a:lnTo>
                    <a:lnTo>
                      <a:pt x="132" y="1767"/>
                    </a:lnTo>
                    <a:lnTo>
                      <a:pt x="264" y="1952"/>
                    </a:lnTo>
                    <a:lnTo>
                      <a:pt x="448" y="2110"/>
                    </a:lnTo>
                    <a:lnTo>
                      <a:pt x="633" y="2242"/>
                    </a:lnTo>
                    <a:lnTo>
                      <a:pt x="818" y="2348"/>
                    </a:lnTo>
                    <a:lnTo>
                      <a:pt x="1029" y="2400"/>
                    </a:lnTo>
                    <a:lnTo>
                      <a:pt x="1266" y="2453"/>
                    </a:lnTo>
                    <a:lnTo>
                      <a:pt x="1503" y="2480"/>
                    </a:lnTo>
                    <a:lnTo>
                      <a:pt x="1741" y="2506"/>
                    </a:lnTo>
                    <a:lnTo>
                      <a:pt x="2005" y="2480"/>
                    </a:lnTo>
                    <a:lnTo>
                      <a:pt x="2268" y="2453"/>
                    </a:lnTo>
                    <a:lnTo>
                      <a:pt x="2506" y="2400"/>
                    </a:lnTo>
                    <a:lnTo>
                      <a:pt x="2717" y="2348"/>
                    </a:lnTo>
                    <a:lnTo>
                      <a:pt x="2743" y="2348"/>
                    </a:lnTo>
                    <a:lnTo>
                      <a:pt x="3376" y="2163"/>
                    </a:lnTo>
                    <a:lnTo>
                      <a:pt x="4167" y="1926"/>
                    </a:lnTo>
                    <a:lnTo>
                      <a:pt x="4932" y="1636"/>
                    </a:lnTo>
                    <a:lnTo>
                      <a:pt x="5249" y="1504"/>
                    </a:lnTo>
                    <a:lnTo>
                      <a:pt x="5512" y="1345"/>
                    </a:lnTo>
                    <a:lnTo>
                      <a:pt x="5539" y="1319"/>
                    </a:lnTo>
                    <a:lnTo>
                      <a:pt x="5539" y="1266"/>
                    </a:lnTo>
                    <a:lnTo>
                      <a:pt x="5486" y="1240"/>
                    </a:lnTo>
                    <a:lnTo>
                      <a:pt x="5460" y="1240"/>
                    </a:lnTo>
                    <a:lnTo>
                      <a:pt x="5196" y="1398"/>
                    </a:lnTo>
                    <a:lnTo>
                      <a:pt x="4879" y="1530"/>
                    </a:lnTo>
                    <a:lnTo>
                      <a:pt x="4115" y="1820"/>
                    </a:lnTo>
                    <a:lnTo>
                      <a:pt x="3350" y="2058"/>
                    </a:lnTo>
                    <a:lnTo>
                      <a:pt x="2717" y="2242"/>
                    </a:lnTo>
                    <a:lnTo>
                      <a:pt x="2690" y="2242"/>
                    </a:lnTo>
                    <a:lnTo>
                      <a:pt x="2427" y="2321"/>
                    </a:lnTo>
                    <a:lnTo>
                      <a:pt x="2110" y="2348"/>
                    </a:lnTo>
                    <a:lnTo>
                      <a:pt x="1767" y="2374"/>
                    </a:lnTo>
                    <a:lnTo>
                      <a:pt x="1398" y="2374"/>
                    </a:lnTo>
                    <a:lnTo>
                      <a:pt x="1055" y="2295"/>
                    </a:lnTo>
                    <a:lnTo>
                      <a:pt x="897" y="2242"/>
                    </a:lnTo>
                    <a:lnTo>
                      <a:pt x="739" y="2189"/>
                    </a:lnTo>
                    <a:lnTo>
                      <a:pt x="580" y="2084"/>
                    </a:lnTo>
                    <a:lnTo>
                      <a:pt x="448" y="1978"/>
                    </a:lnTo>
                    <a:lnTo>
                      <a:pt x="343" y="1873"/>
                    </a:lnTo>
                    <a:lnTo>
                      <a:pt x="237" y="1715"/>
                    </a:lnTo>
                    <a:lnTo>
                      <a:pt x="158" y="1556"/>
                    </a:lnTo>
                    <a:lnTo>
                      <a:pt x="132" y="1398"/>
                    </a:lnTo>
                    <a:lnTo>
                      <a:pt x="106" y="1266"/>
                    </a:lnTo>
                    <a:lnTo>
                      <a:pt x="106" y="1108"/>
                    </a:lnTo>
                    <a:lnTo>
                      <a:pt x="132" y="976"/>
                    </a:lnTo>
                    <a:lnTo>
                      <a:pt x="185" y="844"/>
                    </a:lnTo>
                    <a:lnTo>
                      <a:pt x="317" y="607"/>
                    </a:lnTo>
                    <a:lnTo>
                      <a:pt x="448" y="396"/>
                    </a:lnTo>
                    <a:lnTo>
                      <a:pt x="580" y="238"/>
                    </a:lnTo>
                    <a:lnTo>
                      <a:pt x="739" y="106"/>
                    </a:lnTo>
                    <a:lnTo>
                      <a:pt x="765" y="53"/>
                    </a:lnTo>
                    <a:lnTo>
                      <a:pt x="739" y="27"/>
                    </a:lnTo>
                    <a:lnTo>
                      <a:pt x="712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r" rtl="1"/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371" name="Google Shape;1657;p70">
                <a:extLst>
                  <a:ext uri="{FF2B5EF4-FFF2-40B4-BE49-F238E27FC236}">
                    <a16:creationId xmlns:a16="http://schemas.microsoft.com/office/drawing/2014/main" id="{BB0B71E2-5C9F-AE1C-204E-8CDCCEF5A553}"/>
                  </a:ext>
                </a:extLst>
              </p:cNvPr>
              <p:cNvSpPr/>
              <p:nvPr/>
            </p:nvSpPr>
            <p:spPr>
              <a:xfrm>
                <a:off x="6409925" y="4376350"/>
                <a:ext cx="80475" cy="97625"/>
              </a:xfrm>
              <a:custGeom>
                <a:avLst/>
                <a:gdLst/>
                <a:ahLst/>
                <a:cxnLst/>
                <a:rect l="l" t="t" r="r" b="b"/>
                <a:pathLst>
                  <a:path w="3219" h="3905" extrusionOk="0">
                    <a:moveTo>
                      <a:pt x="80" y="1"/>
                    </a:moveTo>
                    <a:lnTo>
                      <a:pt x="27" y="27"/>
                    </a:lnTo>
                    <a:lnTo>
                      <a:pt x="1" y="54"/>
                    </a:lnTo>
                    <a:lnTo>
                      <a:pt x="27" y="106"/>
                    </a:lnTo>
                    <a:lnTo>
                      <a:pt x="3113" y="3878"/>
                    </a:lnTo>
                    <a:lnTo>
                      <a:pt x="3166" y="3904"/>
                    </a:lnTo>
                    <a:lnTo>
                      <a:pt x="3192" y="3904"/>
                    </a:lnTo>
                    <a:lnTo>
                      <a:pt x="3219" y="3852"/>
                    </a:lnTo>
                    <a:lnTo>
                      <a:pt x="3219" y="3825"/>
                    </a:lnTo>
                    <a:lnTo>
                      <a:pt x="106" y="27"/>
                    </a:lnTo>
                    <a:lnTo>
                      <a:pt x="80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r" rtl="1"/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372" name="Google Shape;1658;p70">
                <a:extLst>
                  <a:ext uri="{FF2B5EF4-FFF2-40B4-BE49-F238E27FC236}">
                    <a16:creationId xmlns:a16="http://schemas.microsoft.com/office/drawing/2014/main" id="{22BCA693-BF07-3C65-F712-18B4E3DBB699}"/>
                  </a:ext>
                </a:extLst>
              </p:cNvPr>
              <p:cNvSpPr/>
              <p:nvPr/>
            </p:nvSpPr>
            <p:spPr>
              <a:xfrm>
                <a:off x="6398075" y="4165350"/>
                <a:ext cx="116075" cy="77175"/>
              </a:xfrm>
              <a:custGeom>
                <a:avLst/>
                <a:gdLst/>
                <a:ahLst/>
                <a:cxnLst/>
                <a:rect l="l" t="t" r="r" b="b"/>
                <a:pathLst>
                  <a:path w="4643" h="3087" extrusionOk="0">
                    <a:moveTo>
                      <a:pt x="26" y="1"/>
                    </a:moveTo>
                    <a:lnTo>
                      <a:pt x="0" y="54"/>
                    </a:lnTo>
                    <a:lnTo>
                      <a:pt x="53" y="212"/>
                    </a:lnTo>
                    <a:lnTo>
                      <a:pt x="106" y="396"/>
                    </a:lnTo>
                    <a:lnTo>
                      <a:pt x="185" y="581"/>
                    </a:lnTo>
                    <a:lnTo>
                      <a:pt x="317" y="818"/>
                    </a:lnTo>
                    <a:lnTo>
                      <a:pt x="501" y="1056"/>
                    </a:lnTo>
                    <a:lnTo>
                      <a:pt x="765" y="1320"/>
                    </a:lnTo>
                    <a:lnTo>
                      <a:pt x="1055" y="1557"/>
                    </a:lnTo>
                    <a:lnTo>
                      <a:pt x="1477" y="1768"/>
                    </a:lnTo>
                    <a:lnTo>
                      <a:pt x="1978" y="2032"/>
                    </a:lnTo>
                    <a:lnTo>
                      <a:pt x="2558" y="2295"/>
                    </a:lnTo>
                    <a:lnTo>
                      <a:pt x="3112" y="2533"/>
                    </a:lnTo>
                    <a:lnTo>
                      <a:pt x="4115" y="2902"/>
                    </a:lnTo>
                    <a:lnTo>
                      <a:pt x="4563" y="3087"/>
                    </a:lnTo>
                    <a:lnTo>
                      <a:pt x="4616" y="3087"/>
                    </a:lnTo>
                    <a:lnTo>
                      <a:pt x="4642" y="3060"/>
                    </a:lnTo>
                    <a:lnTo>
                      <a:pt x="4642" y="3008"/>
                    </a:lnTo>
                    <a:lnTo>
                      <a:pt x="4616" y="2981"/>
                    </a:lnTo>
                    <a:lnTo>
                      <a:pt x="4167" y="2823"/>
                    </a:lnTo>
                    <a:lnTo>
                      <a:pt x="3191" y="2427"/>
                    </a:lnTo>
                    <a:lnTo>
                      <a:pt x="2057" y="1926"/>
                    </a:lnTo>
                    <a:lnTo>
                      <a:pt x="1530" y="1689"/>
                    </a:lnTo>
                    <a:lnTo>
                      <a:pt x="1134" y="1451"/>
                    </a:lnTo>
                    <a:lnTo>
                      <a:pt x="844" y="1214"/>
                    </a:lnTo>
                    <a:lnTo>
                      <a:pt x="607" y="977"/>
                    </a:lnTo>
                    <a:lnTo>
                      <a:pt x="422" y="766"/>
                    </a:lnTo>
                    <a:lnTo>
                      <a:pt x="290" y="528"/>
                    </a:lnTo>
                    <a:lnTo>
                      <a:pt x="211" y="344"/>
                    </a:lnTo>
                    <a:lnTo>
                      <a:pt x="158" y="185"/>
                    </a:lnTo>
                    <a:lnTo>
                      <a:pt x="132" y="27"/>
                    </a:lnTo>
                    <a:lnTo>
                      <a:pt x="106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r" rtl="1"/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373" name="Google Shape;1659;p70">
                <a:extLst>
                  <a:ext uri="{FF2B5EF4-FFF2-40B4-BE49-F238E27FC236}">
                    <a16:creationId xmlns:a16="http://schemas.microsoft.com/office/drawing/2014/main" id="{805972A4-3CE0-DA5B-C342-9F3A280A8FF5}"/>
                  </a:ext>
                </a:extLst>
              </p:cNvPr>
              <p:cNvSpPr/>
              <p:nvPr/>
            </p:nvSpPr>
            <p:spPr>
              <a:xfrm>
                <a:off x="5942425" y="4170625"/>
                <a:ext cx="793275" cy="187950"/>
              </a:xfrm>
              <a:custGeom>
                <a:avLst/>
                <a:gdLst/>
                <a:ahLst/>
                <a:cxnLst/>
                <a:rect l="l" t="t" r="r" b="b"/>
                <a:pathLst>
                  <a:path w="31731" h="7518" extrusionOk="0">
                    <a:moveTo>
                      <a:pt x="28565" y="1"/>
                    </a:moveTo>
                    <a:lnTo>
                      <a:pt x="27668" y="27"/>
                    </a:lnTo>
                    <a:lnTo>
                      <a:pt x="26719" y="106"/>
                    </a:lnTo>
                    <a:lnTo>
                      <a:pt x="25875" y="185"/>
                    </a:lnTo>
                    <a:lnTo>
                      <a:pt x="24978" y="291"/>
                    </a:lnTo>
                    <a:lnTo>
                      <a:pt x="23132" y="555"/>
                    </a:lnTo>
                    <a:lnTo>
                      <a:pt x="21286" y="898"/>
                    </a:lnTo>
                    <a:lnTo>
                      <a:pt x="19492" y="1240"/>
                    </a:lnTo>
                    <a:lnTo>
                      <a:pt x="17857" y="1583"/>
                    </a:lnTo>
                    <a:lnTo>
                      <a:pt x="16406" y="1900"/>
                    </a:lnTo>
                    <a:lnTo>
                      <a:pt x="14428" y="2348"/>
                    </a:lnTo>
                    <a:lnTo>
                      <a:pt x="13953" y="2480"/>
                    </a:lnTo>
                    <a:lnTo>
                      <a:pt x="13558" y="2612"/>
                    </a:lnTo>
                    <a:lnTo>
                      <a:pt x="13162" y="2744"/>
                    </a:lnTo>
                    <a:lnTo>
                      <a:pt x="12845" y="2876"/>
                    </a:lnTo>
                    <a:lnTo>
                      <a:pt x="12529" y="3034"/>
                    </a:lnTo>
                    <a:lnTo>
                      <a:pt x="12265" y="3166"/>
                    </a:lnTo>
                    <a:lnTo>
                      <a:pt x="11790" y="3482"/>
                    </a:lnTo>
                    <a:lnTo>
                      <a:pt x="11368" y="3772"/>
                    </a:lnTo>
                    <a:lnTo>
                      <a:pt x="11026" y="4063"/>
                    </a:lnTo>
                    <a:lnTo>
                      <a:pt x="10656" y="4300"/>
                    </a:lnTo>
                    <a:lnTo>
                      <a:pt x="10498" y="4379"/>
                    </a:lnTo>
                    <a:lnTo>
                      <a:pt x="10313" y="4485"/>
                    </a:lnTo>
                    <a:lnTo>
                      <a:pt x="9812" y="4643"/>
                    </a:lnTo>
                    <a:lnTo>
                      <a:pt x="9232" y="4801"/>
                    </a:lnTo>
                    <a:lnTo>
                      <a:pt x="7887" y="5170"/>
                    </a:lnTo>
                    <a:lnTo>
                      <a:pt x="6489" y="5487"/>
                    </a:lnTo>
                    <a:lnTo>
                      <a:pt x="5355" y="5751"/>
                    </a:lnTo>
                    <a:lnTo>
                      <a:pt x="4669" y="5882"/>
                    </a:lnTo>
                    <a:lnTo>
                      <a:pt x="3904" y="6014"/>
                    </a:lnTo>
                    <a:lnTo>
                      <a:pt x="3139" y="6146"/>
                    </a:lnTo>
                    <a:lnTo>
                      <a:pt x="2269" y="6331"/>
                    </a:lnTo>
                    <a:lnTo>
                      <a:pt x="1399" y="6542"/>
                    </a:lnTo>
                    <a:lnTo>
                      <a:pt x="1003" y="6674"/>
                    </a:lnTo>
                    <a:lnTo>
                      <a:pt x="660" y="6779"/>
                    </a:lnTo>
                    <a:lnTo>
                      <a:pt x="370" y="6911"/>
                    </a:lnTo>
                    <a:lnTo>
                      <a:pt x="159" y="7069"/>
                    </a:lnTo>
                    <a:lnTo>
                      <a:pt x="80" y="7122"/>
                    </a:lnTo>
                    <a:lnTo>
                      <a:pt x="27" y="7201"/>
                    </a:lnTo>
                    <a:lnTo>
                      <a:pt x="1" y="7280"/>
                    </a:lnTo>
                    <a:lnTo>
                      <a:pt x="1" y="7359"/>
                    </a:lnTo>
                    <a:lnTo>
                      <a:pt x="53" y="7412"/>
                    </a:lnTo>
                    <a:lnTo>
                      <a:pt x="159" y="7465"/>
                    </a:lnTo>
                    <a:lnTo>
                      <a:pt x="344" y="7518"/>
                    </a:lnTo>
                    <a:lnTo>
                      <a:pt x="1108" y="7518"/>
                    </a:lnTo>
                    <a:lnTo>
                      <a:pt x="1821" y="7465"/>
                    </a:lnTo>
                    <a:lnTo>
                      <a:pt x="2665" y="7386"/>
                    </a:lnTo>
                    <a:lnTo>
                      <a:pt x="3588" y="7254"/>
                    </a:lnTo>
                    <a:lnTo>
                      <a:pt x="5566" y="6937"/>
                    </a:lnTo>
                    <a:lnTo>
                      <a:pt x="8784" y="6384"/>
                    </a:lnTo>
                    <a:lnTo>
                      <a:pt x="9918" y="6173"/>
                    </a:lnTo>
                    <a:lnTo>
                      <a:pt x="10498" y="6093"/>
                    </a:lnTo>
                    <a:lnTo>
                      <a:pt x="10894" y="6093"/>
                    </a:lnTo>
                    <a:lnTo>
                      <a:pt x="11342" y="6173"/>
                    </a:lnTo>
                    <a:lnTo>
                      <a:pt x="12423" y="6384"/>
                    </a:lnTo>
                    <a:lnTo>
                      <a:pt x="13030" y="6489"/>
                    </a:lnTo>
                    <a:lnTo>
                      <a:pt x="13610" y="6595"/>
                    </a:lnTo>
                    <a:lnTo>
                      <a:pt x="14217" y="6647"/>
                    </a:lnTo>
                    <a:lnTo>
                      <a:pt x="14771" y="6647"/>
                    </a:lnTo>
                    <a:lnTo>
                      <a:pt x="15430" y="6568"/>
                    </a:lnTo>
                    <a:lnTo>
                      <a:pt x="16459" y="6410"/>
                    </a:lnTo>
                    <a:lnTo>
                      <a:pt x="19202" y="5935"/>
                    </a:lnTo>
                    <a:lnTo>
                      <a:pt x="22472" y="5355"/>
                    </a:lnTo>
                    <a:lnTo>
                      <a:pt x="25638" y="4827"/>
                    </a:lnTo>
                    <a:lnTo>
                      <a:pt x="26745" y="4643"/>
                    </a:lnTo>
                    <a:lnTo>
                      <a:pt x="27800" y="4458"/>
                    </a:lnTo>
                    <a:lnTo>
                      <a:pt x="28750" y="4247"/>
                    </a:lnTo>
                    <a:lnTo>
                      <a:pt x="29198" y="4142"/>
                    </a:lnTo>
                    <a:lnTo>
                      <a:pt x="29620" y="4010"/>
                    </a:lnTo>
                    <a:lnTo>
                      <a:pt x="29989" y="3878"/>
                    </a:lnTo>
                    <a:lnTo>
                      <a:pt x="30359" y="3720"/>
                    </a:lnTo>
                    <a:lnTo>
                      <a:pt x="30675" y="3561"/>
                    </a:lnTo>
                    <a:lnTo>
                      <a:pt x="30939" y="3377"/>
                    </a:lnTo>
                    <a:lnTo>
                      <a:pt x="31176" y="3166"/>
                    </a:lnTo>
                    <a:lnTo>
                      <a:pt x="31387" y="2955"/>
                    </a:lnTo>
                    <a:lnTo>
                      <a:pt x="31546" y="2691"/>
                    </a:lnTo>
                    <a:lnTo>
                      <a:pt x="31651" y="2427"/>
                    </a:lnTo>
                    <a:lnTo>
                      <a:pt x="31730" y="2137"/>
                    </a:lnTo>
                    <a:lnTo>
                      <a:pt x="31730" y="1794"/>
                    </a:lnTo>
                    <a:lnTo>
                      <a:pt x="31704" y="1425"/>
                    </a:lnTo>
                    <a:lnTo>
                      <a:pt x="31651" y="1029"/>
                    </a:lnTo>
                    <a:lnTo>
                      <a:pt x="31572" y="871"/>
                    </a:lnTo>
                    <a:lnTo>
                      <a:pt x="31466" y="713"/>
                    </a:lnTo>
                    <a:lnTo>
                      <a:pt x="31308" y="555"/>
                    </a:lnTo>
                    <a:lnTo>
                      <a:pt x="31124" y="449"/>
                    </a:lnTo>
                    <a:lnTo>
                      <a:pt x="30913" y="344"/>
                    </a:lnTo>
                    <a:lnTo>
                      <a:pt x="30675" y="238"/>
                    </a:lnTo>
                    <a:lnTo>
                      <a:pt x="30385" y="159"/>
                    </a:lnTo>
                    <a:lnTo>
                      <a:pt x="30069" y="106"/>
                    </a:lnTo>
                    <a:lnTo>
                      <a:pt x="29726" y="54"/>
                    </a:lnTo>
                    <a:lnTo>
                      <a:pt x="29356" y="27"/>
                    </a:lnTo>
                    <a:lnTo>
                      <a:pt x="28565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r" rtl="1"/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374" name="Google Shape;1660;p70">
                <a:extLst>
                  <a:ext uri="{FF2B5EF4-FFF2-40B4-BE49-F238E27FC236}">
                    <a16:creationId xmlns:a16="http://schemas.microsoft.com/office/drawing/2014/main" id="{3D5F88B5-4EF0-3CCD-0629-BC23A9029969}"/>
                  </a:ext>
                </a:extLst>
              </p:cNvPr>
              <p:cNvSpPr/>
              <p:nvPr/>
            </p:nvSpPr>
            <p:spPr>
              <a:xfrm>
                <a:off x="6371700" y="4225350"/>
                <a:ext cx="125300" cy="64650"/>
              </a:xfrm>
              <a:custGeom>
                <a:avLst/>
                <a:gdLst/>
                <a:ahLst/>
                <a:cxnLst/>
                <a:rect l="l" t="t" r="r" b="b"/>
                <a:pathLst>
                  <a:path w="5012" h="2586" extrusionOk="0">
                    <a:moveTo>
                      <a:pt x="4721" y="1"/>
                    </a:moveTo>
                    <a:lnTo>
                      <a:pt x="0" y="766"/>
                    </a:lnTo>
                    <a:lnTo>
                      <a:pt x="290" y="2586"/>
                    </a:lnTo>
                    <a:lnTo>
                      <a:pt x="5011" y="1794"/>
                    </a:lnTo>
                    <a:lnTo>
                      <a:pt x="4721" y="1"/>
                    </a:lnTo>
                    <a:close/>
                  </a:path>
                </a:pathLst>
              </a:custGeom>
              <a:solidFill>
                <a:srgbClr val="FFEEDC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r" rtl="1"/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375" name="Google Shape;1661;p70">
                <a:extLst>
                  <a:ext uri="{FF2B5EF4-FFF2-40B4-BE49-F238E27FC236}">
                    <a16:creationId xmlns:a16="http://schemas.microsoft.com/office/drawing/2014/main" id="{C9367024-07E6-CF33-5A00-4AACE9FC12D9}"/>
                  </a:ext>
                </a:extLst>
              </p:cNvPr>
              <p:cNvSpPr/>
              <p:nvPr/>
            </p:nvSpPr>
            <p:spPr>
              <a:xfrm>
                <a:off x="6526650" y="4218100"/>
                <a:ext cx="43525" cy="43550"/>
              </a:xfrm>
              <a:custGeom>
                <a:avLst/>
                <a:gdLst/>
                <a:ahLst/>
                <a:cxnLst/>
                <a:rect l="l" t="t" r="r" b="b"/>
                <a:pathLst>
                  <a:path w="1741" h="1742" extrusionOk="0">
                    <a:moveTo>
                      <a:pt x="871" y="1"/>
                    </a:moveTo>
                    <a:lnTo>
                      <a:pt x="712" y="27"/>
                    </a:lnTo>
                    <a:lnTo>
                      <a:pt x="528" y="80"/>
                    </a:lnTo>
                    <a:lnTo>
                      <a:pt x="396" y="159"/>
                    </a:lnTo>
                    <a:lnTo>
                      <a:pt x="264" y="265"/>
                    </a:lnTo>
                    <a:lnTo>
                      <a:pt x="158" y="396"/>
                    </a:lnTo>
                    <a:lnTo>
                      <a:pt x="79" y="528"/>
                    </a:lnTo>
                    <a:lnTo>
                      <a:pt x="27" y="713"/>
                    </a:lnTo>
                    <a:lnTo>
                      <a:pt x="0" y="871"/>
                    </a:lnTo>
                    <a:lnTo>
                      <a:pt x="27" y="1056"/>
                    </a:lnTo>
                    <a:lnTo>
                      <a:pt x="79" y="1214"/>
                    </a:lnTo>
                    <a:lnTo>
                      <a:pt x="158" y="1372"/>
                    </a:lnTo>
                    <a:lnTo>
                      <a:pt x="264" y="1504"/>
                    </a:lnTo>
                    <a:lnTo>
                      <a:pt x="396" y="1610"/>
                    </a:lnTo>
                    <a:lnTo>
                      <a:pt x="528" y="1689"/>
                    </a:lnTo>
                    <a:lnTo>
                      <a:pt x="712" y="1742"/>
                    </a:lnTo>
                    <a:lnTo>
                      <a:pt x="1055" y="1742"/>
                    </a:lnTo>
                    <a:lnTo>
                      <a:pt x="1214" y="1689"/>
                    </a:lnTo>
                    <a:lnTo>
                      <a:pt x="1372" y="1610"/>
                    </a:lnTo>
                    <a:lnTo>
                      <a:pt x="1504" y="1504"/>
                    </a:lnTo>
                    <a:lnTo>
                      <a:pt x="1609" y="1372"/>
                    </a:lnTo>
                    <a:lnTo>
                      <a:pt x="1688" y="1214"/>
                    </a:lnTo>
                    <a:lnTo>
                      <a:pt x="1741" y="1056"/>
                    </a:lnTo>
                    <a:lnTo>
                      <a:pt x="1741" y="871"/>
                    </a:lnTo>
                    <a:lnTo>
                      <a:pt x="1741" y="713"/>
                    </a:lnTo>
                    <a:lnTo>
                      <a:pt x="1688" y="528"/>
                    </a:lnTo>
                    <a:lnTo>
                      <a:pt x="1609" y="396"/>
                    </a:lnTo>
                    <a:lnTo>
                      <a:pt x="1504" y="265"/>
                    </a:lnTo>
                    <a:lnTo>
                      <a:pt x="1372" y="159"/>
                    </a:lnTo>
                    <a:lnTo>
                      <a:pt x="1214" y="80"/>
                    </a:lnTo>
                    <a:lnTo>
                      <a:pt x="1055" y="27"/>
                    </a:lnTo>
                    <a:lnTo>
                      <a:pt x="871" y="1"/>
                    </a:lnTo>
                    <a:close/>
                  </a:path>
                </a:pathLst>
              </a:custGeom>
              <a:solidFill>
                <a:srgbClr val="FFEEDC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r" rtl="1"/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376" name="Google Shape;1662;p70">
                <a:extLst>
                  <a:ext uri="{FF2B5EF4-FFF2-40B4-BE49-F238E27FC236}">
                    <a16:creationId xmlns:a16="http://schemas.microsoft.com/office/drawing/2014/main" id="{3B89C7ED-577D-C016-930E-9453356468A2}"/>
                  </a:ext>
                </a:extLst>
              </p:cNvPr>
              <p:cNvSpPr/>
              <p:nvPr/>
            </p:nvSpPr>
            <p:spPr>
              <a:xfrm>
                <a:off x="6610375" y="4170625"/>
                <a:ext cx="125325" cy="111475"/>
              </a:xfrm>
              <a:custGeom>
                <a:avLst/>
                <a:gdLst/>
                <a:ahLst/>
                <a:cxnLst/>
                <a:rect l="l" t="t" r="r" b="b"/>
                <a:pathLst>
                  <a:path w="5013" h="4459" extrusionOk="0">
                    <a:moveTo>
                      <a:pt x="1847" y="1"/>
                    </a:moveTo>
                    <a:lnTo>
                      <a:pt x="950" y="27"/>
                    </a:lnTo>
                    <a:lnTo>
                      <a:pt x="1" y="106"/>
                    </a:lnTo>
                    <a:lnTo>
                      <a:pt x="317" y="1188"/>
                    </a:lnTo>
                    <a:lnTo>
                      <a:pt x="608" y="2269"/>
                    </a:lnTo>
                    <a:lnTo>
                      <a:pt x="845" y="3350"/>
                    </a:lnTo>
                    <a:lnTo>
                      <a:pt x="1082" y="4458"/>
                    </a:lnTo>
                    <a:lnTo>
                      <a:pt x="2032" y="4247"/>
                    </a:lnTo>
                    <a:lnTo>
                      <a:pt x="2480" y="4142"/>
                    </a:lnTo>
                    <a:lnTo>
                      <a:pt x="2902" y="4010"/>
                    </a:lnTo>
                    <a:lnTo>
                      <a:pt x="3271" y="3878"/>
                    </a:lnTo>
                    <a:lnTo>
                      <a:pt x="3641" y="3720"/>
                    </a:lnTo>
                    <a:lnTo>
                      <a:pt x="3957" y="3561"/>
                    </a:lnTo>
                    <a:lnTo>
                      <a:pt x="4221" y="3377"/>
                    </a:lnTo>
                    <a:lnTo>
                      <a:pt x="4458" y="3166"/>
                    </a:lnTo>
                    <a:lnTo>
                      <a:pt x="4669" y="2955"/>
                    </a:lnTo>
                    <a:lnTo>
                      <a:pt x="4828" y="2691"/>
                    </a:lnTo>
                    <a:lnTo>
                      <a:pt x="4933" y="2427"/>
                    </a:lnTo>
                    <a:lnTo>
                      <a:pt x="5012" y="2137"/>
                    </a:lnTo>
                    <a:lnTo>
                      <a:pt x="5012" y="1794"/>
                    </a:lnTo>
                    <a:lnTo>
                      <a:pt x="4986" y="1425"/>
                    </a:lnTo>
                    <a:lnTo>
                      <a:pt x="4933" y="1029"/>
                    </a:lnTo>
                    <a:lnTo>
                      <a:pt x="4854" y="871"/>
                    </a:lnTo>
                    <a:lnTo>
                      <a:pt x="4748" y="713"/>
                    </a:lnTo>
                    <a:lnTo>
                      <a:pt x="4590" y="555"/>
                    </a:lnTo>
                    <a:lnTo>
                      <a:pt x="4406" y="449"/>
                    </a:lnTo>
                    <a:lnTo>
                      <a:pt x="4195" y="344"/>
                    </a:lnTo>
                    <a:lnTo>
                      <a:pt x="3957" y="238"/>
                    </a:lnTo>
                    <a:lnTo>
                      <a:pt x="3667" y="159"/>
                    </a:lnTo>
                    <a:lnTo>
                      <a:pt x="3351" y="106"/>
                    </a:lnTo>
                    <a:lnTo>
                      <a:pt x="3008" y="54"/>
                    </a:lnTo>
                    <a:lnTo>
                      <a:pt x="2638" y="27"/>
                    </a:lnTo>
                    <a:lnTo>
                      <a:pt x="1847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r" rtl="1"/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377" name="Google Shape;1663;p70">
                <a:extLst>
                  <a:ext uri="{FF2B5EF4-FFF2-40B4-BE49-F238E27FC236}">
                    <a16:creationId xmlns:a16="http://schemas.microsoft.com/office/drawing/2014/main" id="{6D4CDB79-5E10-7448-AB52-3E9FF5FFE589}"/>
                  </a:ext>
                </a:extLst>
              </p:cNvPr>
              <p:cNvSpPr/>
              <p:nvPr/>
            </p:nvSpPr>
            <p:spPr>
              <a:xfrm>
                <a:off x="5942425" y="4314375"/>
                <a:ext cx="139150" cy="44200"/>
              </a:xfrm>
              <a:custGeom>
                <a:avLst/>
                <a:gdLst/>
                <a:ahLst/>
                <a:cxnLst/>
                <a:rect l="l" t="t" r="r" b="b"/>
                <a:pathLst>
                  <a:path w="5566" h="1768" extrusionOk="0">
                    <a:moveTo>
                      <a:pt x="5355" y="1"/>
                    </a:moveTo>
                    <a:lnTo>
                      <a:pt x="4669" y="132"/>
                    </a:lnTo>
                    <a:lnTo>
                      <a:pt x="3904" y="264"/>
                    </a:lnTo>
                    <a:lnTo>
                      <a:pt x="3139" y="396"/>
                    </a:lnTo>
                    <a:lnTo>
                      <a:pt x="2269" y="581"/>
                    </a:lnTo>
                    <a:lnTo>
                      <a:pt x="1399" y="792"/>
                    </a:lnTo>
                    <a:lnTo>
                      <a:pt x="1003" y="924"/>
                    </a:lnTo>
                    <a:lnTo>
                      <a:pt x="660" y="1029"/>
                    </a:lnTo>
                    <a:lnTo>
                      <a:pt x="370" y="1161"/>
                    </a:lnTo>
                    <a:lnTo>
                      <a:pt x="159" y="1319"/>
                    </a:lnTo>
                    <a:lnTo>
                      <a:pt x="80" y="1372"/>
                    </a:lnTo>
                    <a:lnTo>
                      <a:pt x="27" y="1451"/>
                    </a:lnTo>
                    <a:lnTo>
                      <a:pt x="1" y="1530"/>
                    </a:lnTo>
                    <a:lnTo>
                      <a:pt x="1" y="1609"/>
                    </a:lnTo>
                    <a:lnTo>
                      <a:pt x="53" y="1662"/>
                    </a:lnTo>
                    <a:lnTo>
                      <a:pt x="159" y="1715"/>
                    </a:lnTo>
                    <a:lnTo>
                      <a:pt x="344" y="1768"/>
                    </a:lnTo>
                    <a:lnTo>
                      <a:pt x="1108" y="1768"/>
                    </a:lnTo>
                    <a:lnTo>
                      <a:pt x="1821" y="1715"/>
                    </a:lnTo>
                    <a:lnTo>
                      <a:pt x="2665" y="1636"/>
                    </a:lnTo>
                    <a:lnTo>
                      <a:pt x="3588" y="1504"/>
                    </a:lnTo>
                    <a:lnTo>
                      <a:pt x="5566" y="1187"/>
                    </a:lnTo>
                    <a:lnTo>
                      <a:pt x="5487" y="607"/>
                    </a:lnTo>
                    <a:lnTo>
                      <a:pt x="5434" y="291"/>
                    </a:lnTo>
                    <a:lnTo>
                      <a:pt x="5355" y="1"/>
                    </a:lnTo>
                    <a:close/>
                  </a:path>
                </a:pathLst>
              </a:custGeom>
              <a:solidFill>
                <a:srgbClr val="FFEEDC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r" rtl="1"/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378" name="Google Shape;1664;p70">
                <a:extLst>
                  <a:ext uri="{FF2B5EF4-FFF2-40B4-BE49-F238E27FC236}">
                    <a16:creationId xmlns:a16="http://schemas.microsoft.com/office/drawing/2014/main" id="{8996CD1D-6F4F-CA03-012E-517886D2D049}"/>
                  </a:ext>
                </a:extLst>
              </p:cNvPr>
              <p:cNvSpPr/>
              <p:nvPr/>
            </p:nvSpPr>
            <p:spPr>
              <a:xfrm>
                <a:off x="6472575" y="4236575"/>
                <a:ext cx="251250" cy="549950"/>
              </a:xfrm>
              <a:custGeom>
                <a:avLst/>
                <a:gdLst/>
                <a:ahLst/>
                <a:cxnLst/>
                <a:rect l="l" t="t" r="r" b="b"/>
                <a:pathLst>
                  <a:path w="10050" h="21998" extrusionOk="0">
                    <a:moveTo>
                      <a:pt x="2110" y="0"/>
                    </a:moveTo>
                    <a:lnTo>
                      <a:pt x="1926" y="27"/>
                    </a:lnTo>
                    <a:lnTo>
                      <a:pt x="1768" y="106"/>
                    </a:lnTo>
                    <a:lnTo>
                      <a:pt x="1609" y="185"/>
                    </a:lnTo>
                    <a:lnTo>
                      <a:pt x="1293" y="370"/>
                    </a:lnTo>
                    <a:lnTo>
                      <a:pt x="1029" y="607"/>
                    </a:lnTo>
                    <a:lnTo>
                      <a:pt x="818" y="897"/>
                    </a:lnTo>
                    <a:lnTo>
                      <a:pt x="633" y="1240"/>
                    </a:lnTo>
                    <a:lnTo>
                      <a:pt x="449" y="1609"/>
                    </a:lnTo>
                    <a:lnTo>
                      <a:pt x="317" y="2031"/>
                    </a:lnTo>
                    <a:lnTo>
                      <a:pt x="211" y="2480"/>
                    </a:lnTo>
                    <a:lnTo>
                      <a:pt x="132" y="2954"/>
                    </a:lnTo>
                    <a:lnTo>
                      <a:pt x="80" y="3455"/>
                    </a:lnTo>
                    <a:lnTo>
                      <a:pt x="27" y="3983"/>
                    </a:lnTo>
                    <a:lnTo>
                      <a:pt x="0" y="4537"/>
                    </a:lnTo>
                    <a:lnTo>
                      <a:pt x="27" y="5697"/>
                    </a:lnTo>
                    <a:lnTo>
                      <a:pt x="80" y="6937"/>
                    </a:lnTo>
                    <a:lnTo>
                      <a:pt x="185" y="8203"/>
                    </a:lnTo>
                    <a:lnTo>
                      <a:pt x="317" y="9495"/>
                    </a:lnTo>
                    <a:lnTo>
                      <a:pt x="554" y="12001"/>
                    </a:lnTo>
                    <a:lnTo>
                      <a:pt x="660" y="13188"/>
                    </a:lnTo>
                    <a:lnTo>
                      <a:pt x="713" y="14296"/>
                    </a:lnTo>
                    <a:lnTo>
                      <a:pt x="713" y="14797"/>
                    </a:lnTo>
                    <a:lnTo>
                      <a:pt x="713" y="15298"/>
                    </a:lnTo>
                    <a:lnTo>
                      <a:pt x="686" y="15773"/>
                    </a:lnTo>
                    <a:lnTo>
                      <a:pt x="633" y="16195"/>
                    </a:lnTo>
                    <a:lnTo>
                      <a:pt x="528" y="16986"/>
                    </a:lnTo>
                    <a:lnTo>
                      <a:pt x="475" y="17698"/>
                    </a:lnTo>
                    <a:lnTo>
                      <a:pt x="449" y="18357"/>
                    </a:lnTo>
                    <a:lnTo>
                      <a:pt x="422" y="18938"/>
                    </a:lnTo>
                    <a:lnTo>
                      <a:pt x="449" y="19465"/>
                    </a:lnTo>
                    <a:lnTo>
                      <a:pt x="475" y="19940"/>
                    </a:lnTo>
                    <a:lnTo>
                      <a:pt x="502" y="20362"/>
                    </a:lnTo>
                    <a:lnTo>
                      <a:pt x="554" y="20731"/>
                    </a:lnTo>
                    <a:lnTo>
                      <a:pt x="686" y="21311"/>
                    </a:lnTo>
                    <a:lnTo>
                      <a:pt x="792" y="21707"/>
                    </a:lnTo>
                    <a:lnTo>
                      <a:pt x="897" y="21918"/>
                    </a:lnTo>
                    <a:lnTo>
                      <a:pt x="924" y="21997"/>
                    </a:lnTo>
                    <a:lnTo>
                      <a:pt x="10049" y="21048"/>
                    </a:lnTo>
                    <a:lnTo>
                      <a:pt x="9838" y="20098"/>
                    </a:lnTo>
                    <a:lnTo>
                      <a:pt x="9311" y="17593"/>
                    </a:lnTo>
                    <a:lnTo>
                      <a:pt x="8915" y="15931"/>
                    </a:lnTo>
                    <a:lnTo>
                      <a:pt x="8467" y="14058"/>
                    </a:lnTo>
                    <a:lnTo>
                      <a:pt x="7966" y="12107"/>
                    </a:lnTo>
                    <a:lnTo>
                      <a:pt x="7412" y="10076"/>
                    </a:lnTo>
                    <a:lnTo>
                      <a:pt x="6805" y="8071"/>
                    </a:lnTo>
                    <a:lnTo>
                      <a:pt x="6489" y="7095"/>
                    </a:lnTo>
                    <a:lnTo>
                      <a:pt x="6172" y="6146"/>
                    </a:lnTo>
                    <a:lnTo>
                      <a:pt x="5829" y="5223"/>
                    </a:lnTo>
                    <a:lnTo>
                      <a:pt x="5487" y="4352"/>
                    </a:lnTo>
                    <a:lnTo>
                      <a:pt x="5144" y="3535"/>
                    </a:lnTo>
                    <a:lnTo>
                      <a:pt x="4801" y="2796"/>
                    </a:lnTo>
                    <a:lnTo>
                      <a:pt x="4432" y="2110"/>
                    </a:lnTo>
                    <a:lnTo>
                      <a:pt x="4089" y="1504"/>
                    </a:lnTo>
                    <a:lnTo>
                      <a:pt x="3719" y="1003"/>
                    </a:lnTo>
                    <a:lnTo>
                      <a:pt x="3561" y="792"/>
                    </a:lnTo>
                    <a:lnTo>
                      <a:pt x="3377" y="581"/>
                    </a:lnTo>
                    <a:lnTo>
                      <a:pt x="3192" y="422"/>
                    </a:lnTo>
                    <a:lnTo>
                      <a:pt x="3007" y="264"/>
                    </a:lnTo>
                    <a:lnTo>
                      <a:pt x="2823" y="159"/>
                    </a:lnTo>
                    <a:lnTo>
                      <a:pt x="2638" y="79"/>
                    </a:lnTo>
                    <a:lnTo>
                      <a:pt x="2480" y="27"/>
                    </a:lnTo>
                    <a:lnTo>
                      <a:pt x="2295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r" rtl="1"/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379" name="Google Shape;1665;p70">
                <a:extLst>
                  <a:ext uri="{FF2B5EF4-FFF2-40B4-BE49-F238E27FC236}">
                    <a16:creationId xmlns:a16="http://schemas.microsoft.com/office/drawing/2014/main" id="{1CFDA992-81EA-9BA0-0E98-6E7DA866144B}"/>
                  </a:ext>
                </a:extLst>
              </p:cNvPr>
              <p:cNvSpPr/>
              <p:nvPr/>
            </p:nvSpPr>
            <p:spPr>
              <a:xfrm>
                <a:off x="6433000" y="4545150"/>
                <a:ext cx="27725" cy="13225"/>
              </a:xfrm>
              <a:custGeom>
                <a:avLst/>
                <a:gdLst/>
                <a:ahLst/>
                <a:cxnLst/>
                <a:rect l="l" t="t" r="r" b="b"/>
                <a:pathLst>
                  <a:path w="1109" h="529" extrusionOk="0">
                    <a:moveTo>
                      <a:pt x="1030" y="1"/>
                    </a:moveTo>
                    <a:lnTo>
                      <a:pt x="528" y="186"/>
                    </a:lnTo>
                    <a:lnTo>
                      <a:pt x="27" y="423"/>
                    </a:lnTo>
                    <a:lnTo>
                      <a:pt x="1" y="476"/>
                    </a:lnTo>
                    <a:lnTo>
                      <a:pt x="1" y="502"/>
                    </a:lnTo>
                    <a:lnTo>
                      <a:pt x="27" y="528"/>
                    </a:lnTo>
                    <a:lnTo>
                      <a:pt x="80" y="528"/>
                    </a:lnTo>
                    <a:lnTo>
                      <a:pt x="581" y="291"/>
                    </a:lnTo>
                    <a:lnTo>
                      <a:pt x="1082" y="106"/>
                    </a:lnTo>
                    <a:lnTo>
                      <a:pt x="1109" y="80"/>
                    </a:lnTo>
                    <a:lnTo>
                      <a:pt x="1109" y="27"/>
                    </a:lnTo>
                    <a:lnTo>
                      <a:pt x="1082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r" rtl="1"/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380" name="Google Shape;1666;p70">
                <a:extLst>
                  <a:ext uri="{FF2B5EF4-FFF2-40B4-BE49-F238E27FC236}">
                    <a16:creationId xmlns:a16="http://schemas.microsoft.com/office/drawing/2014/main" id="{10DB092A-62DC-DAD2-7479-CDA0803BBE49}"/>
                  </a:ext>
                </a:extLst>
              </p:cNvPr>
              <p:cNvSpPr/>
              <p:nvPr/>
            </p:nvSpPr>
            <p:spPr>
              <a:xfrm>
                <a:off x="6472575" y="4236575"/>
                <a:ext cx="205100" cy="563125"/>
              </a:xfrm>
              <a:custGeom>
                <a:avLst/>
                <a:gdLst/>
                <a:ahLst/>
                <a:cxnLst/>
                <a:rect l="l" t="t" r="r" b="b"/>
                <a:pathLst>
                  <a:path w="8204" h="22525" extrusionOk="0">
                    <a:moveTo>
                      <a:pt x="2084" y="0"/>
                    </a:moveTo>
                    <a:lnTo>
                      <a:pt x="1820" y="53"/>
                    </a:lnTo>
                    <a:lnTo>
                      <a:pt x="1583" y="132"/>
                    </a:lnTo>
                    <a:lnTo>
                      <a:pt x="1346" y="238"/>
                    </a:lnTo>
                    <a:lnTo>
                      <a:pt x="1135" y="396"/>
                    </a:lnTo>
                    <a:lnTo>
                      <a:pt x="1003" y="554"/>
                    </a:lnTo>
                    <a:lnTo>
                      <a:pt x="871" y="712"/>
                    </a:lnTo>
                    <a:lnTo>
                      <a:pt x="633" y="1029"/>
                    </a:lnTo>
                    <a:lnTo>
                      <a:pt x="422" y="1398"/>
                    </a:lnTo>
                    <a:lnTo>
                      <a:pt x="291" y="1820"/>
                    </a:lnTo>
                    <a:lnTo>
                      <a:pt x="159" y="2242"/>
                    </a:lnTo>
                    <a:lnTo>
                      <a:pt x="80" y="2717"/>
                    </a:lnTo>
                    <a:lnTo>
                      <a:pt x="27" y="3192"/>
                    </a:lnTo>
                    <a:lnTo>
                      <a:pt x="0" y="3666"/>
                    </a:lnTo>
                    <a:lnTo>
                      <a:pt x="0" y="4168"/>
                    </a:lnTo>
                    <a:lnTo>
                      <a:pt x="27" y="4669"/>
                    </a:lnTo>
                    <a:lnTo>
                      <a:pt x="106" y="5645"/>
                    </a:lnTo>
                    <a:lnTo>
                      <a:pt x="211" y="6568"/>
                    </a:lnTo>
                    <a:lnTo>
                      <a:pt x="343" y="7412"/>
                    </a:lnTo>
                    <a:lnTo>
                      <a:pt x="475" y="8388"/>
                    </a:lnTo>
                    <a:lnTo>
                      <a:pt x="528" y="8836"/>
                    </a:lnTo>
                    <a:lnTo>
                      <a:pt x="660" y="10419"/>
                    </a:lnTo>
                    <a:lnTo>
                      <a:pt x="713" y="11368"/>
                    </a:lnTo>
                    <a:lnTo>
                      <a:pt x="765" y="12397"/>
                    </a:lnTo>
                    <a:lnTo>
                      <a:pt x="739" y="13478"/>
                    </a:lnTo>
                    <a:lnTo>
                      <a:pt x="713" y="14586"/>
                    </a:lnTo>
                    <a:lnTo>
                      <a:pt x="660" y="15140"/>
                    </a:lnTo>
                    <a:lnTo>
                      <a:pt x="581" y="15694"/>
                    </a:lnTo>
                    <a:lnTo>
                      <a:pt x="502" y="16247"/>
                    </a:lnTo>
                    <a:lnTo>
                      <a:pt x="396" y="16801"/>
                    </a:lnTo>
                    <a:lnTo>
                      <a:pt x="291" y="17382"/>
                    </a:lnTo>
                    <a:lnTo>
                      <a:pt x="211" y="17962"/>
                    </a:lnTo>
                    <a:lnTo>
                      <a:pt x="159" y="18489"/>
                    </a:lnTo>
                    <a:lnTo>
                      <a:pt x="132" y="19017"/>
                    </a:lnTo>
                    <a:lnTo>
                      <a:pt x="132" y="19518"/>
                    </a:lnTo>
                    <a:lnTo>
                      <a:pt x="132" y="19966"/>
                    </a:lnTo>
                    <a:lnTo>
                      <a:pt x="185" y="20810"/>
                    </a:lnTo>
                    <a:lnTo>
                      <a:pt x="264" y="21496"/>
                    </a:lnTo>
                    <a:lnTo>
                      <a:pt x="370" y="22024"/>
                    </a:lnTo>
                    <a:lnTo>
                      <a:pt x="475" y="22472"/>
                    </a:lnTo>
                    <a:lnTo>
                      <a:pt x="502" y="22498"/>
                    </a:lnTo>
                    <a:lnTo>
                      <a:pt x="528" y="22525"/>
                    </a:lnTo>
                    <a:lnTo>
                      <a:pt x="554" y="22525"/>
                    </a:lnTo>
                    <a:lnTo>
                      <a:pt x="581" y="22498"/>
                    </a:lnTo>
                    <a:lnTo>
                      <a:pt x="581" y="22446"/>
                    </a:lnTo>
                    <a:lnTo>
                      <a:pt x="475" y="21997"/>
                    </a:lnTo>
                    <a:lnTo>
                      <a:pt x="396" y="21470"/>
                    </a:lnTo>
                    <a:lnTo>
                      <a:pt x="291" y="20784"/>
                    </a:lnTo>
                    <a:lnTo>
                      <a:pt x="238" y="19966"/>
                    </a:lnTo>
                    <a:lnTo>
                      <a:pt x="238" y="19492"/>
                    </a:lnTo>
                    <a:lnTo>
                      <a:pt x="238" y="19017"/>
                    </a:lnTo>
                    <a:lnTo>
                      <a:pt x="264" y="18489"/>
                    </a:lnTo>
                    <a:lnTo>
                      <a:pt x="317" y="17962"/>
                    </a:lnTo>
                    <a:lnTo>
                      <a:pt x="396" y="17408"/>
                    </a:lnTo>
                    <a:lnTo>
                      <a:pt x="502" y="16828"/>
                    </a:lnTo>
                    <a:lnTo>
                      <a:pt x="607" y="16274"/>
                    </a:lnTo>
                    <a:lnTo>
                      <a:pt x="713" y="15720"/>
                    </a:lnTo>
                    <a:lnTo>
                      <a:pt x="765" y="15166"/>
                    </a:lnTo>
                    <a:lnTo>
                      <a:pt x="818" y="14612"/>
                    </a:lnTo>
                    <a:lnTo>
                      <a:pt x="871" y="13478"/>
                    </a:lnTo>
                    <a:lnTo>
                      <a:pt x="871" y="12397"/>
                    </a:lnTo>
                    <a:lnTo>
                      <a:pt x="844" y="11368"/>
                    </a:lnTo>
                    <a:lnTo>
                      <a:pt x="765" y="10419"/>
                    </a:lnTo>
                    <a:lnTo>
                      <a:pt x="633" y="8810"/>
                    </a:lnTo>
                    <a:lnTo>
                      <a:pt x="581" y="8361"/>
                    </a:lnTo>
                    <a:lnTo>
                      <a:pt x="528" y="7939"/>
                    </a:lnTo>
                    <a:lnTo>
                      <a:pt x="449" y="7385"/>
                    </a:lnTo>
                    <a:lnTo>
                      <a:pt x="343" y="6594"/>
                    </a:lnTo>
                    <a:lnTo>
                      <a:pt x="238" y="5697"/>
                    </a:lnTo>
                    <a:lnTo>
                      <a:pt x="159" y="4721"/>
                    </a:lnTo>
                    <a:lnTo>
                      <a:pt x="132" y="4247"/>
                    </a:lnTo>
                    <a:lnTo>
                      <a:pt x="132" y="3746"/>
                    </a:lnTo>
                    <a:lnTo>
                      <a:pt x="159" y="3271"/>
                    </a:lnTo>
                    <a:lnTo>
                      <a:pt x="211" y="2796"/>
                    </a:lnTo>
                    <a:lnTo>
                      <a:pt x="291" y="2321"/>
                    </a:lnTo>
                    <a:lnTo>
                      <a:pt x="396" y="1899"/>
                    </a:lnTo>
                    <a:lnTo>
                      <a:pt x="528" y="1477"/>
                    </a:lnTo>
                    <a:lnTo>
                      <a:pt x="713" y="1108"/>
                    </a:lnTo>
                    <a:lnTo>
                      <a:pt x="950" y="792"/>
                    </a:lnTo>
                    <a:lnTo>
                      <a:pt x="1082" y="633"/>
                    </a:lnTo>
                    <a:lnTo>
                      <a:pt x="1214" y="501"/>
                    </a:lnTo>
                    <a:lnTo>
                      <a:pt x="1425" y="343"/>
                    </a:lnTo>
                    <a:lnTo>
                      <a:pt x="1636" y="238"/>
                    </a:lnTo>
                    <a:lnTo>
                      <a:pt x="1847" y="159"/>
                    </a:lnTo>
                    <a:lnTo>
                      <a:pt x="2084" y="132"/>
                    </a:lnTo>
                    <a:lnTo>
                      <a:pt x="2321" y="132"/>
                    </a:lnTo>
                    <a:lnTo>
                      <a:pt x="2559" y="159"/>
                    </a:lnTo>
                    <a:lnTo>
                      <a:pt x="2796" y="238"/>
                    </a:lnTo>
                    <a:lnTo>
                      <a:pt x="3007" y="343"/>
                    </a:lnTo>
                    <a:lnTo>
                      <a:pt x="3218" y="475"/>
                    </a:lnTo>
                    <a:lnTo>
                      <a:pt x="3429" y="660"/>
                    </a:lnTo>
                    <a:lnTo>
                      <a:pt x="3614" y="871"/>
                    </a:lnTo>
                    <a:lnTo>
                      <a:pt x="3799" y="1082"/>
                    </a:lnTo>
                    <a:lnTo>
                      <a:pt x="3983" y="1345"/>
                    </a:lnTo>
                    <a:lnTo>
                      <a:pt x="4141" y="1636"/>
                    </a:lnTo>
                    <a:lnTo>
                      <a:pt x="4273" y="1952"/>
                    </a:lnTo>
                    <a:lnTo>
                      <a:pt x="4432" y="2295"/>
                    </a:lnTo>
                    <a:lnTo>
                      <a:pt x="4616" y="2875"/>
                    </a:lnTo>
                    <a:lnTo>
                      <a:pt x="4827" y="3561"/>
                    </a:lnTo>
                    <a:lnTo>
                      <a:pt x="5223" y="5196"/>
                    </a:lnTo>
                    <a:lnTo>
                      <a:pt x="5645" y="7016"/>
                    </a:lnTo>
                    <a:lnTo>
                      <a:pt x="6067" y="8810"/>
                    </a:lnTo>
                    <a:lnTo>
                      <a:pt x="6462" y="10656"/>
                    </a:lnTo>
                    <a:lnTo>
                      <a:pt x="6647" y="11394"/>
                    </a:lnTo>
                    <a:lnTo>
                      <a:pt x="6779" y="11948"/>
                    </a:lnTo>
                    <a:lnTo>
                      <a:pt x="6990" y="12581"/>
                    </a:lnTo>
                    <a:lnTo>
                      <a:pt x="7201" y="13214"/>
                    </a:lnTo>
                    <a:lnTo>
                      <a:pt x="7623" y="14375"/>
                    </a:lnTo>
                    <a:lnTo>
                      <a:pt x="7939" y="15245"/>
                    </a:lnTo>
                    <a:lnTo>
                      <a:pt x="8098" y="15588"/>
                    </a:lnTo>
                    <a:lnTo>
                      <a:pt x="8124" y="15614"/>
                    </a:lnTo>
                    <a:lnTo>
                      <a:pt x="8177" y="15614"/>
                    </a:lnTo>
                    <a:lnTo>
                      <a:pt x="8203" y="15588"/>
                    </a:lnTo>
                    <a:lnTo>
                      <a:pt x="8203" y="15535"/>
                    </a:lnTo>
                    <a:lnTo>
                      <a:pt x="8045" y="15192"/>
                    </a:lnTo>
                    <a:lnTo>
                      <a:pt x="7728" y="14322"/>
                    </a:lnTo>
                    <a:lnTo>
                      <a:pt x="7306" y="13162"/>
                    </a:lnTo>
                    <a:lnTo>
                      <a:pt x="7095" y="12529"/>
                    </a:lnTo>
                    <a:lnTo>
                      <a:pt x="6911" y="11922"/>
                    </a:lnTo>
                    <a:lnTo>
                      <a:pt x="6753" y="11368"/>
                    </a:lnTo>
                    <a:lnTo>
                      <a:pt x="6568" y="10630"/>
                    </a:lnTo>
                    <a:lnTo>
                      <a:pt x="6172" y="8783"/>
                    </a:lnTo>
                    <a:lnTo>
                      <a:pt x="5777" y="6990"/>
                    </a:lnTo>
                    <a:lnTo>
                      <a:pt x="5355" y="5170"/>
                    </a:lnTo>
                    <a:lnTo>
                      <a:pt x="4933" y="3535"/>
                    </a:lnTo>
                    <a:lnTo>
                      <a:pt x="4722" y="2849"/>
                    </a:lnTo>
                    <a:lnTo>
                      <a:pt x="4537" y="2269"/>
                    </a:lnTo>
                    <a:lnTo>
                      <a:pt x="4379" y="1899"/>
                    </a:lnTo>
                    <a:lnTo>
                      <a:pt x="4247" y="1583"/>
                    </a:lnTo>
                    <a:lnTo>
                      <a:pt x="4062" y="1293"/>
                    </a:lnTo>
                    <a:lnTo>
                      <a:pt x="3904" y="1029"/>
                    </a:lnTo>
                    <a:lnTo>
                      <a:pt x="3693" y="765"/>
                    </a:lnTo>
                    <a:lnTo>
                      <a:pt x="3508" y="554"/>
                    </a:lnTo>
                    <a:lnTo>
                      <a:pt x="3297" y="396"/>
                    </a:lnTo>
                    <a:lnTo>
                      <a:pt x="3086" y="238"/>
                    </a:lnTo>
                    <a:lnTo>
                      <a:pt x="2849" y="132"/>
                    </a:lnTo>
                    <a:lnTo>
                      <a:pt x="2585" y="53"/>
                    </a:lnTo>
                    <a:lnTo>
                      <a:pt x="2348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r" rtl="1"/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381" name="Google Shape;1667;p70">
                <a:extLst>
                  <a:ext uri="{FF2B5EF4-FFF2-40B4-BE49-F238E27FC236}">
                    <a16:creationId xmlns:a16="http://schemas.microsoft.com/office/drawing/2014/main" id="{FBF55086-7786-AB11-BC1A-5AFA240E2696}"/>
                  </a:ext>
                </a:extLst>
              </p:cNvPr>
              <p:cNvSpPr/>
              <p:nvPr/>
            </p:nvSpPr>
            <p:spPr>
              <a:xfrm>
                <a:off x="6634775" y="4506250"/>
                <a:ext cx="49475" cy="21800"/>
              </a:xfrm>
              <a:custGeom>
                <a:avLst/>
                <a:gdLst/>
                <a:ahLst/>
                <a:cxnLst/>
                <a:rect l="l" t="t" r="r" b="b"/>
                <a:pathLst>
                  <a:path w="1979" h="872" extrusionOk="0">
                    <a:moveTo>
                      <a:pt x="27" y="1"/>
                    </a:moveTo>
                    <a:lnTo>
                      <a:pt x="1" y="54"/>
                    </a:lnTo>
                    <a:lnTo>
                      <a:pt x="1" y="80"/>
                    </a:lnTo>
                    <a:lnTo>
                      <a:pt x="54" y="106"/>
                    </a:lnTo>
                    <a:lnTo>
                      <a:pt x="950" y="476"/>
                    </a:lnTo>
                    <a:lnTo>
                      <a:pt x="1847" y="845"/>
                    </a:lnTo>
                    <a:lnTo>
                      <a:pt x="1900" y="871"/>
                    </a:lnTo>
                    <a:lnTo>
                      <a:pt x="1953" y="871"/>
                    </a:lnTo>
                    <a:lnTo>
                      <a:pt x="1979" y="818"/>
                    </a:lnTo>
                    <a:lnTo>
                      <a:pt x="1979" y="792"/>
                    </a:lnTo>
                    <a:lnTo>
                      <a:pt x="1953" y="739"/>
                    </a:lnTo>
                    <a:lnTo>
                      <a:pt x="1900" y="739"/>
                    </a:lnTo>
                    <a:lnTo>
                      <a:pt x="1003" y="370"/>
                    </a:lnTo>
                    <a:lnTo>
                      <a:pt x="80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r" rtl="1"/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382" name="Google Shape;1668;p70">
                <a:extLst>
                  <a:ext uri="{FF2B5EF4-FFF2-40B4-BE49-F238E27FC236}">
                    <a16:creationId xmlns:a16="http://schemas.microsoft.com/office/drawing/2014/main" id="{598E8468-1392-8AFF-3321-8F93AA07001D}"/>
                  </a:ext>
                </a:extLst>
              </p:cNvPr>
              <p:cNvSpPr/>
              <p:nvPr/>
            </p:nvSpPr>
            <p:spPr>
              <a:xfrm>
                <a:off x="6618300" y="4398775"/>
                <a:ext cx="45525" cy="30350"/>
              </a:xfrm>
              <a:custGeom>
                <a:avLst/>
                <a:gdLst/>
                <a:ahLst/>
                <a:cxnLst/>
                <a:rect l="l" t="t" r="r" b="b"/>
                <a:pathLst>
                  <a:path w="1821" h="1214" extrusionOk="0">
                    <a:moveTo>
                      <a:pt x="1768" y="1"/>
                    </a:moveTo>
                    <a:lnTo>
                      <a:pt x="1741" y="27"/>
                    </a:lnTo>
                    <a:lnTo>
                      <a:pt x="27" y="1108"/>
                    </a:lnTo>
                    <a:lnTo>
                      <a:pt x="0" y="1135"/>
                    </a:lnTo>
                    <a:lnTo>
                      <a:pt x="27" y="1187"/>
                    </a:lnTo>
                    <a:lnTo>
                      <a:pt x="80" y="1214"/>
                    </a:lnTo>
                    <a:lnTo>
                      <a:pt x="106" y="1187"/>
                    </a:lnTo>
                    <a:lnTo>
                      <a:pt x="1794" y="106"/>
                    </a:lnTo>
                    <a:lnTo>
                      <a:pt x="1820" y="80"/>
                    </a:lnTo>
                    <a:lnTo>
                      <a:pt x="1820" y="27"/>
                    </a:lnTo>
                    <a:lnTo>
                      <a:pt x="1768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r" rtl="1"/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383" name="Google Shape;1669;p70">
                <a:extLst>
                  <a:ext uri="{FF2B5EF4-FFF2-40B4-BE49-F238E27FC236}">
                    <a16:creationId xmlns:a16="http://schemas.microsoft.com/office/drawing/2014/main" id="{6731C980-B073-3D0C-BAB0-2E2DCE4F7F28}"/>
                  </a:ext>
                </a:extLst>
              </p:cNvPr>
              <p:cNvSpPr/>
              <p:nvPr/>
            </p:nvSpPr>
            <p:spPr>
              <a:xfrm>
                <a:off x="6026175" y="4648675"/>
                <a:ext cx="558525" cy="535450"/>
              </a:xfrm>
              <a:custGeom>
                <a:avLst/>
                <a:gdLst/>
                <a:ahLst/>
                <a:cxnLst/>
                <a:rect l="l" t="t" r="r" b="b"/>
                <a:pathLst>
                  <a:path w="22341" h="21418" extrusionOk="0">
                    <a:moveTo>
                      <a:pt x="17276" y="1"/>
                    </a:moveTo>
                    <a:lnTo>
                      <a:pt x="0" y="5487"/>
                    </a:lnTo>
                    <a:lnTo>
                      <a:pt x="5064" y="21417"/>
                    </a:lnTo>
                    <a:lnTo>
                      <a:pt x="22340" y="15931"/>
                    </a:lnTo>
                    <a:lnTo>
                      <a:pt x="17276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r" rtl="1"/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384" name="Google Shape;1670;p70">
                <a:extLst>
                  <a:ext uri="{FF2B5EF4-FFF2-40B4-BE49-F238E27FC236}">
                    <a16:creationId xmlns:a16="http://schemas.microsoft.com/office/drawing/2014/main" id="{12DE8C6A-41F5-8E7C-B1F7-815D918A260E}"/>
                  </a:ext>
                </a:extLst>
              </p:cNvPr>
              <p:cNvSpPr/>
              <p:nvPr/>
            </p:nvSpPr>
            <p:spPr>
              <a:xfrm>
                <a:off x="6152125" y="4843850"/>
                <a:ext cx="152325" cy="251925"/>
              </a:xfrm>
              <a:custGeom>
                <a:avLst/>
                <a:gdLst/>
                <a:ahLst/>
                <a:cxnLst/>
                <a:rect l="l" t="t" r="r" b="b"/>
                <a:pathLst>
                  <a:path w="6093" h="10077" extrusionOk="0">
                    <a:moveTo>
                      <a:pt x="2611" y="1"/>
                    </a:moveTo>
                    <a:lnTo>
                      <a:pt x="2453" y="27"/>
                    </a:lnTo>
                    <a:lnTo>
                      <a:pt x="2295" y="54"/>
                    </a:lnTo>
                    <a:lnTo>
                      <a:pt x="2136" y="106"/>
                    </a:lnTo>
                    <a:lnTo>
                      <a:pt x="1820" y="291"/>
                    </a:lnTo>
                    <a:lnTo>
                      <a:pt x="1556" y="502"/>
                    </a:lnTo>
                    <a:lnTo>
                      <a:pt x="1319" y="739"/>
                    </a:lnTo>
                    <a:lnTo>
                      <a:pt x="1108" y="1003"/>
                    </a:lnTo>
                    <a:lnTo>
                      <a:pt x="950" y="1293"/>
                    </a:lnTo>
                    <a:lnTo>
                      <a:pt x="791" y="1610"/>
                    </a:lnTo>
                    <a:lnTo>
                      <a:pt x="501" y="2243"/>
                    </a:lnTo>
                    <a:lnTo>
                      <a:pt x="290" y="2902"/>
                    </a:lnTo>
                    <a:lnTo>
                      <a:pt x="132" y="3588"/>
                    </a:lnTo>
                    <a:lnTo>
                      <a:pt x="26" y="4274"/>
                    </a:lnTo>
                    <a:lnTo>
                      <a:pt x="0" y="4959"/>
                    </a:lnTo>
                    <a:lnTo>
                      <a:pt x="0" y="5645"/>
                    </a:lnTo>
                    <a:lnTo>
                      <a:pt x="79" y="6331"/>
                    </a:lnTo>
                    <a:lnTo>
                      <a:pt x="237" y="7017"/>
                    </a:lnTo>
                    <a:lnTo>
                      <a:pt x="369" y="7491"/>
                    </a:lnTo>
                    <a:lnTo>
                      <a:pt x="528" y="7940"/>
                    </a:lnTo>
                    <a:lnTo>
                      <a:pt x="739" y="8388"/>
                    </a:lnTo>
                    <a:lnTo>
                      <a:pt x="976" y="8784"/>
                    </a:lnTo>
                    <a:lnTo>
                      <a:pt x="1134" y="8968"/>
                    </a:lnTo>
                    <a:lnTo>
                      <a:pt x="1292" y="9153"/>
                    </a:lnTo>
                    <a:lnTo>
                      <a:pt x="1477" y="9338"/>
                    </a:lnTo>
                    <a:lnTo>
                      <a:pt x="1662" y="9496"/>
                    </a:lnTo>
                    <a:lnTo>
                      <a:pt x="1846" y="9628"/>
                    </a:lnTo>
                    <a:lnTo>
                      <a:pt x="2057" y="9760"/>
                    </a:lnTo>
                    <a:lnTo>
                      <a:pt x="2268" y="9865"/>
                    </a:lnTo>
                    <a:lnTo>
                      <a:pt x="2506" y="9944"/>
                    </a:lnTo>
                    <a:lnTo>
                      <a:pt x="2822" y="10050"/>
                    </a:lnTo>
                    <a:lnTo>
                      <a:pt x="3191" y="10076"/>
                    </a:lnTo>
                    <a:lnTo>
                      <a:pt x="3534" y="10050"/>
                    </a:lnTo>
                    <a:lnTo>
                      <a:pt x="3877" y="9997"/>
                    </a:lnTo>
                    <a:lnTo>
                      <a:pt x="4220" y="9918"/>
                    </a:lnTo>
                    <a:lnTo>
                      <a:pt x="4537" y="9760"/>
                    </a:lnTo>
                    <a:lnTo>
                      <a:pt x="4853" y="9575"/>
                    </a:lnTo>
                    <a:lnTo>
                      <a:pt x="5117" y="9364"/>
                    </a:lnTo>
                    <a:lnTo>
                      <a:pt x="5354" y="9100"/>
                    </a:lnTo>
                    <a:lnTo>
                      <a:pt x="5565" y="8837"/>
                    </a:lnTo>
                    <a:lnTo>
                      <a:pt x="5750" y="8520"/>
                    </a:lnTo>
                    <a:lnTo>
                      <a:pt x="5882" y="8204"/>
                    </a:lnTo>
                    <a:lnTo>
                      <a:pt x="5987" y="7861"/>
                    </a:lnTo>
                    <a:lnTo>
                      <a:pt x="6066" y="7518"/>
                    </a:lnTo>
                    <a:lnTo>
                      <a:pt x="6093" y="7175"/>
                    </a:lnTo>
                    <a:lnTo>
                      <a:pt x="6093" y="6832"/>
                    </a:lnTo>
                    <a:lnTo>
                      <a:pt x="6014" y="6384"/>
                    </a:lnTo>
                    <a:lnTo>
                      <a:pt x="5908" y="5935"/>
                    </a:lnTo>
                    <a:lnTo>
                      <a:pt x="5750" y="5487"/>
                    </a:lnTo>
                    <a:lnTo>
                      <a:pt x="5592" y="5065"/>
                    </a:lnTo>
                    <a:lnTo>
                      <a:pt x="5328" y="4432"/>
                    </a:lnTo>
                    <a:lnTo>
                      <a:pt x="5038" y="3773"/>
                    </a:lnTo>
                    <a:lnTo>
                      <a:pt x="4748" y="3140"/>
                    </a:lnTo>
                    <a:lnTo>
                      <a:pt x="4642" y="2797"/>
                    </a:lnTo>
                    <a:lnTo>
                      <a:pt x="4537" y="2480"/>
                    </a:lnTo>
                    <a:lnTo>
                      <a:pt x="4431" y="1953"/>
                    </a:lnTo>
                    <a:lnTo>
                      <a:pt x="4405" y="1715"/>
                    </a:lnTo>
                    <a:lnTo>
                      <a:pt x="4326" y="1452"/>
                    </a:lnTo>
                    <a:lnTo>
                      <a:pt x="4246" y="1188"/>
                    </a:lnTo>
                    <a:lnTo>
                      <a:pt x="4115" y="924"/>
                    </a:lnTo>
                    <a:lnTo>
                      <a:pt x="3956" y="687"/>
                    </a:lnTo>
                    <a:lnTo>
                      <a:pt x="3772" y="476"/>
                    </a:lnTo>
                    <a:lnTo>
                      <a:pt x="3561" y="291"/>
                    </a:lnTo>
                    <a:lnTo>
                      <a:pt x="3323" y="133"/>
                    </a:lnTo>
                    <a:lnTo>
                      <a:pt x="3060" y="54"/>
                    </a:lnTo>
                    <a:lnTo>
                      <a:pt x="2796" y="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r" rtl="1"/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385" name="Google Shape;1671;p70">
                <a:extLst>
                  <a:ext uri="{FF2B5EF4-FFF2-40B4-BE49-F238E27FC236}">
                    <a16:creationId xmlns:a16="http://schemas.microsoft.com/office/drawing/2014/main" id="{31132087-2493-7380-1216-11F039F04B39}"/>
                  </a:ext>
                </a:extLst>
              </p:cNvPr>
              <p:cNvSpPr/>
              <p:nvPr/>
            </p:nvSpPr>
            <p:spPr>
              <a:xfrm>
                <a:off x="6326200" y="4798350"/>
                <a:ext cx="176725" cy="234125"/>
              </a:xfrm>
              <a:custGeom>
                <a:avLst/>
                <a:gdLst/>
                <a:ahLst/>
                <a:cxnLst/>
                <a:rect l="l" t="t" r="r" b="b"/>
                <a:pathLst>
                  <a:path w="7069" h="9365" extrusionOk="0">
                    <a:moveTo>
                      <a:pt x="1504" y="1"/>
                    </a:moveTo>
                    <a:lnTo>
                      <a:pt x="1161" y="54"/>
                    </a:lnTo>
                    <a:lnTo>
                      <a:pt x="1002" y="106"/>
                    </a:lnTo>
                    <a:lnTo>
                      <a:pt x="844" y="159"/>
                    </a:lnTo>
                    <a:lnTo>
                      <a:pt x="712" y="238"/>
                    </a:lnTo>
                    <a:lnTo>
                      <a:pt x="554" y="317"/>
                    </a:lnTo>
                    <a:lnTo>
                      <a:pt x="369" y="528"/>
                    </a:lnTo>
                    <a:lnTo>
                      <a:pt x="211" y="739"/>
                    </a:lnTo>
                    <a:lnTo>
                      <a:pt x="106" y="1003"/>
                    </a:lnTo>
                    <a:lnTo>
                      <a:pt x="27" y="1267"/>
                    </a:lnTo>
                    <a:lnTo>
                      <a:pt x="0" y="1557"/>
                    </a:lnTo>
                    <a:lnTo>
                      <a:pt x="0" y="1847"/>
                    </a:lnTo>
                    <a:lnTo>
                      <a:pt x="53" y="2137"/>
                    </a:lnTo>
                    <a:lnTo>
                      <a:pt x="132" y="2401"/>
                    </a:lnTo>
                    <a:lnTo>
                      <a:pt x="211" y="2639"/>
                    </a:lnTo>
                    <a:lnTo>
                      <a:pt x="317" y="2876"/>
                    </a:lnTo>
                    <a:lnTo>
                      <a:pt x="554" y="3377"/>
                    </a:lnTo>
                    <a:lnTo>
                      <a:pt x="660" y="3694"/>
                    </a:lnTo>
                    <a:lnTo>
                      <a:pt x="739" y="4036"/>
                    </a:lnTo>
                    <a:lnTo>
                      <a:pt x="897" y="4722"/>
                    </a:lnTo>
                    <a:lnTo>
                      <a:pt x="1029" y="5408"/>
                    </a:lnTo>
                    <a:lnTo>
                      <a:pt x="1161" y="6094"/>
                    </a:lnTo>
                    <a:lnTo>
                      <a:pt x="1266" y="6542"/>
                    </a:lnTo>
                    <a:lnTo>
                      <a:pt x="1398" y="6964"/>
                    </a:lnTo>
                    <a:lnTo>
                      <a:pt x="1556" y="7412"/>
                    </a:lnTo>
                    <a:lnTo>
                      <a:pt x="1767" y="7808"/>
                    </a:lnTo>
                    <a:lnTo>
                      <a:pt x="1952" y="8098"/>
                    </a:lnTo>
                    <a:lnTo>
                      <a:pt x="2189" y="8388"/>
                    </a:lnTo>
                    <a:lnTo>
                      <a:pt x="2427" y="8626"/>
                    </a:lnTo>
                    <a:lnTo>
                      <a:pt x="2717" y="8837"/>
                    </a:lnTo>
                    <a:lnTo>
                      <a:pt x="3007" y="9021"/>
                    </a:lnTo>
                    <a:lnTo>
                      <a:pt x="3323" y="9180"/>
                    </a:lnTo>
                    <a:lnTo>
                      <a:pt x="3666" y="9285"/>
                    </a:lnTo>
                    <a:lnTo>
                      <a:pt x="4009" y="9338"/>
                    </a:lnTo>
                    <a:lnTo>
                      <a:pt x="4352" y="9364"/>
                    </a:lnTo>
                    <a:lnTo>
                      <a:pt x="4721" y="9338"/>
                    </a:lnTo>
                    <a:lnTo>
                      <a:pt x="5064" y="9285"/>
                    </a:lnTo>
                    <a:lnTo>
                      <a:pt x="5381" y="9153"/>
                    </a:lnTo>
                    <a:lnTo>
                      <a:pt x="5697" y="9021"/>
                    </a:lnTo>
                    <a:lnTo>
                      <a:pt x="5987" y="8810"/>
                    </a:lnTo>
                    <a:lnTo>
                      <a:pt x="6277" y="8599"/>
                    </a:lnTo>
                    <a:lnTo>
                      <a:pt x="6488" y="8336"/>
                    </a:lnTo>
                    <a:lnTo>
                      <a:pt x="6620" y="8125"/>
                    </a:lnTo>
                    <a:lnTo>
                      <a:pt x="6752" y="7914"/>
                    </a:lnTo>
                    <a:lnTo>
                      <a:pt x="6858" y="7703"/>
                    </a:lnTo>
                    <a:lnTo>
                      <a:pt x="6937" y="7465"/>
                    </a:lnTo>
                    <a:lnTo>
                      <a:pt x="6990" y="7228"/>
                    </a:lnTo>
                    <a:lnTo>
                      <a:pt x="7016" y="6990"/>
                    </a:lnTo>
                    <a:lnTo>
                      <a:pt x="7042" y="6753"/>
                    </a:lnTo>
                    <a:lnTo>
                      <a:pt x="7069" y="6516"/>
                    </a:lnTo>
                    <a:lnTo>
                      <a:pt x="7042" y="6015"/>
                    </a:lnTo>
                    <a:lnTo>
                      <a:pt x="6963" y="5540"/>
                    </a:lnTo>
                    <a:lnTo>
                      <a:pt x="6831" y="5091"/>
                    </a:lnTo>
                    <a:lnTo>
                      <a:pt x="6673" y="4617"/>
                    </a:lnTo>
                    <a:lnTo>
                      <a:pt x="6409" y="3984"/>
                    </a:lnTo>
                    <a:lnTo>
                      <a:pt x="6066" y="3377"/>
                    </a:lnTo>
                    <a:lnTo>
                      <a:pt x="5697" y="2797"/>
                    </a:lnTo>
                    <a:lnTo>
                      <a:pt x="5249" y="2243"/>
                    </a:lnTo>
                    <a:lnTo>
                      <a:pt x="4774" y="1742"/>
                    </a:lnTo>
                    <a:lnTo>
                      <a:pt x="4273" y="1293"/>
                    </a:lnTo>
                    <a:lnTo>
                      <a:pt x="3719" y="871"/>
                    </a:lnTo>
                    <a:lnTo>
                      <a:pt x="3112" y="502"/>
                    </a:lnTo>
                    <a:lnTo>
                      <a:pt x="2822" y="344"/>
                    </a:lnTo>
                    <a:lnTo>
                      <a:pt x="2506" y="212"/>
                    </a:lnTo>
                    <a:lnTo>
                      <a:pt x="2189" y="106"/>
                    </a:lnTo>
                    <a:lnTo>
                      <a:pt x="1846" y="27"/>
                    </a:lnTo>
                    <a:lnTo>
                      <a:pt x="1504" y="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r" rtl="1"/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386" name="Google Shape;1672;p70">
                <a:extLst>
                  <a:ext uri="{FF2B5EF4-FFF2-40B4-BE49-F238E27FC236}">
                    <a16:creationId xmlns:a16="http://schemas.microsoft.com/office/drawing/2014/main" id="{E87BDCC9-7ACC-2EEA-DEAA-B3E6A202CDEF}"/>
                  </a:ext>
                </a:extLst>
              </p:cNvPr>
              <p:cNvSpPr/>
              <p:nvPr/>
            </p:nvSpPr>
            <p:spPr>
              <a:xfrm>
                <a:off x="6216075" y="4733750"/>
                <a:ext cx="71225" cy="287500"/>
              </a:xfrm>
              <a:custGeom>
                <a:avLst/>
                <a:gdLst/>
                <a:ahLst/>
                <a:cxnLst/>
                <a:rect l="l" t="t" r="r" b="b"/>
                <a:pathLst>
                  <a:path w="2849" h="11500" extrusionOk="0">
                    <a:moveTo>
                      <a:pt x="1557" y="0"/>
                    </a:moveTo>
                    <a:lnTo>
                      <a:pt x="1504" y="27"/>
                    </a:lnTo>
                    <a:lnTo>
                      <a:pt x="1504" y="79"/>
                    </a:lnTo>
                    <a:lnTo>
                      <a:pt x="2216" y="2189"/>
                    </a:lnTo>
                    <a:lnTo>
                      <a:pt x="2374" y="2638"/>
                    </a:lnTo>
                    <a:lnTo>
                      <a:pt x="2506" y="3086"/>
                    </a:lnTo>
                    <a:lnTo>
                      <a:pt x="2612" y="3561"/>
                    </a:lnTo>
                    <a:lnTo>
                      <a:pt x="2691" y="4036"/>
                    </a:lnTo>
                    <a:lnTo>
                      <a:pt x="2691" y="4299"/>
                    </a:lnTo>
                    <a:lnTo>
                      <a:pt x="2691" y="4537"/>
                    </a:lnTo>
                    <a:lnTo>
                      <a:pt x="2664" y="4774"/>
                    </a:lnTo>
                    <a:lnTo>
                      <a:pt x="2612" y="5012"/>
                    </a:lnTo>
                    <a:lnTo>
                      <a:pt x="2559" y="5223"/>
                    </a:lnTo>
                    <a:lnTo>
                      <a:pt x="2453" y="5434"/>
                    </a:lnTo>
                    <a:lnTo>
                      <a:pt x="2348" y="5618"/>
                    </a:lnTo>
                    <a:lnTo>
                      <a:pt x="2242" y="5803"/>
                    </a:lnTo>
                    <a:lnTo>
                      <a:pt x="2084" y="5961"/>
                    </a:lnTo>
                    <a:lnTo>
                      <a:pt x="1926" y="6119"/>
                    </a:lnTo>
                    <a:lnTo>
                      <a:pt x="1583" y="6409"/>
                    </a:lnTo>
                    <a:lnTo>
                      <a:pt x="1187" y="6726"/>
                    </a:lnTo>
                    <a:lnTo>
                      <a:pt x="976" y="6937"/>
                    </a:lnTo>
                    <a:lnTo>
                      <a:pt x="765" y="7201"/>
                    </a:lnTo>
                    <a:lnTo>
                      <a:pt x="581" y="7464"/>
                    </a:lnTo>
                    <a:lnTo>
                      <a:pt x="422" y="7755"/>
                    </a:lnTo>
                    <a:lnTo>
                      <a:pt x="291" y="8045"/>
                    </a:lnTo>
                    <a:lnTo>
                      <a:pt x="185" y="8335"/>
                    </a:lnTo>
                    <a:lnTo>
                      <a:pt x="106" y="8651"/>
                    </a:lnTo>
                    <a:lnTo>
                      <a:pt x="53" y="8994"/>
                    </a:lnTo>
                    <a:lnTo>
                      <a:pt x="27" y="9311"/>
                    </a:lnTo>
                    <a:lnTo>
                      <a:pt x="0" y="9627"/>
                    </a:lnTo>
                    <a:lnTo>
                      <a:pt x="27" y="9944"/>
                    </a:lnTo>
                    <a:lnTo>
                      <a:pt x="80" y="10260"/>
                    </a:lnTo>
                    <a:lnTo>
                      <a:pt x="159" y="10577"/>
                    </a:lnTo>
                    <a:lnTo>
                      <a:pt x="264" y="10893"/>
                    </a:lnTo>
                    <a:lnTo>
                      <a:pt x="422" y="11183"/>
                    </a:lnTo>
                    <a:lnTo>
                      <a:pt x="581" y="11473"/>
                    </a:lnTo>
                    <a:lnTo>
                      <a:pt x="607" y="11500"/>
                    </a:lnTo>
                    <a:lnTo>
                      <a:pt x="660" y="11500"/>
                    </a:lnTo>
                    <a:lnTo>
                      <a:pt x="713" y="11447"/>
                    </a:lnTo>
                    <a:lnTo>
                      <a:pt x="686" y="11394"/>
                    </a:lnTo>
                    <a:lnTo>
                      <a:pt x="528" y="11104"/>
                    </a:lnTo>
                    <a:lnTo>
                      <a:pt x="396" y="10840"/>
                    </a:lnTo>
                    <a:lnTo>
                      <a:pt x="317" y="10550"/>
                    </a:lnTo>
                    <a:lnTo>
                      <a:pt x="238" y="10234"/>
                    </a:lnTo>
                    <a:lnTo>
                      <a:pt x="185" y="9944"/>
                    </a:lnTo>
                    <a:lnTo>
                      <a:pt x="159" y="9627"/>
                    </a:lnTo>
                    <a:lnTo>
                      <a:pt x="159" y="9311"/>
                    </a:lnTo>
                    <a:lnTo>
                      <a:pt x="185" y="8994"/>
                    </a:lnTo>
                    <a:lnTo>
                      <a:pt x="238" y="8704"/>
                    </a:lnTo>
                    <a:lnTo>
                      <a:pt x="317" y="8388"/>
                    </a:lnTo>
                    <a:lnTo>
                      <a:pt x="422" y="8097"/>
                    </a:lnTo>
                    <a:lnTo>
                      <a:pt x="554" y="7807"/>
                    </a:lnTo>
                    <a:lnTo>
                      <a:pt x="686" y="7544"/>
                    </a:lnTo>
                    <a:lnTo>
                      <a:pt x="871" y="7280"/>
                    </a:lnTo>
                    <a:lnTo>
                      <a:pt x="1082" y="7042"/>
                    </a:lnTo>
                    <a:lnTo>
                      <a:pt x="1293" y="6831"/>
                    </a:lnTo>
                    <a:lnTo>
                      <a:pt x="1662" y="6515"/>
                    </a:lnTo>
                    <a:lnTo>
                      <a:pt x="2031" y="6225"/>
                    </a:lnTo>
                    <a:lnTo>
                      <a:pt x="2190" y="6067"/>
                    </a:lnTo>
                    <a:lnTo>
                      <a:pt x="2348" y="5882"/>
                    </a:lnTo>
                    <a:lnTo>
                      <a:pt x="2480" y="5697"/>
                    </a:lnTo>
                    <a:lnTo>
                      <a:pt x="2585" y="5486"/>
                    </a:lnTo>
                    <a:lnTo>
                      <a:pt x="2691" y="5275"/>
                    </a:lnTo>
                    <a:lnTo>
                      <a:pt x="2744" y="5038"/>
                    </a:lnTo>
                    <a:lnTo>
                      <a:pt x="2796" y="4801"/>
                    </a:lnTo>
                    <a:lnTo>
                      <a:pt x="2823" y="4563"/>
                    </a:lnTo>
                    <a:lnTo>
                      <a:pt x="2849" y="4299"/>
                    </a:lnTo>
                    <a:lnTo>
                      <a:pt x="2823" y="4009"/>
                    </a:lnTo>
                    <a:lnTo>
                      <a:pt x="2770" y="3534"/>
                    </a:lnTo>
                    <a:lnTo>
                      <a:pt x="2664" y="3060"/>
                    </a:lnTo>
                    <a:lnTo>
                      <a:pt x="2506" y="2611"/>
                    </a:lnTo>
                    <a:lnTo>
                      <a:pt x="2348" y="2137"/>
                    </a:lnTo>
                    <a:lnTo>
                      <a:pt x="1636" y="27"/>
                    </a:lnTo>
                    <a:lnTo>
                      <a:pt x="1609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r" rtl="1"/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387" name="Google Shape;1673;p70">
                <a:extLst>
                  <a:ext uri="{FF2B5EF4-FFF2-40B4-BE49-F238E27FC236}">
                    <a16:creationId xmlns:a16="http://schemas.microsoft.com/office/drawing/2014/main" id="{6098E04D-4A5D-4192-4AE6-18675751B68A}"/>
                  </a:ext>
                </a:extLst>
              </p:cNvPr>
              <p:cNvSpPr/>
              <p:nvPr/>
            </p:nvSpPr>
            <p:spPr>
              <a:xfrm>
                <a:off x="6279375" y="4812200"/>
                <a:ext cx="154975" cy="140475"/>
              </a:xfrm>
              <a:custGeom>
                <a:avLst/>
                <a:gdLst/>
                <a:ahLst/>
                <a:cxnLst/>
                <a:rect l="l" t="t" r="r" b="b"/>
                <a:pathLst>
                  <a:path w="6199" h="5619" extrusionOk="0">
                    <a:moveTo>
                      <a:pt x="80" y="1"/>
                    </a:moveTo>
                    <a:lnTo>
                      <a:pt x="27" y="27"/>
                    </a:lnTo>
                    <a:lnTo>
                      <a:pt x="1" y="80"/>
                    </a:lnTo>
                    <a:lnTo>
                      <a:pt x="80" y="344"/>
                    </a:lnTo>
                    <a:lnTo>
                      <a:pt x="185" y="581"/>
                    </a:lnTo>
                    <a:lnTo>
                      <a:pt x="317" y="818"/>
                    </a:lnTo>
                    <a:lnTo>
                      <a:pt x="502" y="1056"/>
                    </a:lnTo>
                    <a:lnTo>
                      <a:pt x="686" y="1267"/>
                    </a:lnTo>
                    <a:lnTo>
                      <a:pt x="897" y="1425"/>
                    </a:lnTo>
                    <a:lnTo>
                      <a:pt x="1135" y="1583"/>
                    </a:lnTo>
                    <a:lnTo>
                      <a:pt x="1398" y="1715"/>
                    </a:lnTo>
                    <a:lnTo>
                      <a:pt x="1689" y="1821"/>
                    </a:lnTo>
                    <a:lnTo>
                      <a:pt x="1952" y="1900"/>
                    </a:lnTo>
                    <a:lnTo>
                      <a:pt x="2533" y="1979"/>
                    </a:lnTo>
                    <a:lnTo>
                      <a:pt x="3007" y="2058"/>
                    </a:lnTo>
                    <a:lnTo>
                      <a:pt x="3245" y="2111"/>
                    </a:lnTo>
                    <a:lnTo>
                      <a:pt x="3456" y="2164"/>
                    </a:lnTo>
                    <a:lnTo>
                      <a:pt x="3746" y="2296"/>
                    </a:lnTo>
                    <a:lnTo>
                      <a:pt x="4036" y="2427"/>
                    </a:lnTo>
                    <a:lnTo>
                      <a:pt x="4273" y="2612"/>
                    </a:lnTo>
                    <a:lnTo>
                      <a:pt x="4484" y="2797"/>
                    </a:lnTo>
                    <a:lnTo>
                      <a:pt x="4669" y="2981"/>
                    </a:lnTo>
                    <a:lnTo>
                      <a:pt x="4854" y="3166"/>
                    </a:lnTo>
                    <a:lnTo>
                      <a:pt x="5144" y="3562"/>
                    </a:lnTo>
                    <a:lnTo>
                      <a:pt x="5434" y="4036"/>
                    </a:lnTo>
                    <a:lnTo>
                      <a:pt x="5671" y="4537"/>
                    </a:lnTo>
                    <a:lnTo>
                      <a:pt x="5882" y="5039"/>
                    </a:lnTo>
                    <a:lnTo>
                      <a:pt x="6067" y="5592"/>
                    </a:lnTo>
                    <a:lnTo>
                      <a:pt x="6093" y="5619"/>
                    </a:lnTo>
                    <a:lnTo>
                      <a:pt x="6172" y="5619"/>
                    </a:lnTo>
                    <a:lnTo>
                      <a:pt x="6199" y="5592"/>
                    </a:lnTo>
                    <a:lnTo>
                      <a:pt x="6199" y="5540"/>
                    </a:lnTo>
                    <a:lnTo>
                      <a:pt x="6014" y="5012"/>
                    </a:lnTo>
                    <a:lnTo>
                      <a:pt x="5803" y="4485"/>
                    </a:lnTo>
                    <a:lnTo>
                      <a:pt x="5539" y="3957"/>
                    </a:lnTo>
                    <a:lnTo>
                      <a:pt x="5249" y="3482"/>
                    </a:lnTo>
                    <a:lnTo>
                      <a:pt x="4959" y="3087"/>
                    </a:lnTo>
                    <a:lnTo>
                      <a:pt x="4774" y="2876"/>
                    </a:lnTo>
                    <a:lnTo>
                      <a:pt x="4590" y="2665"/>
                    </a:lnTo>
                    <a:lnTo>
                      <a:pt x="4352" y="2480"/>
                    </a:lnTo>
                    <a:lnTo>
                      <a:pt x="4089" y="2322"/>
                    </a:lnTo>
                    <a:lnTo>
                      <a:pt x="3825" y="2164"/>
                    </a:lnTo>
                    <a:lnTo>
                      <a:pt x="3508" y="2032"/>
                    </a:lnTo>
                    <a:lnTo>
                      <a:pt x="3271" y="1979"/>
                    </a:lnTo>
                    <a:lnTo>
                      <a:pt x="3034" y="1926"/>
                    </a:lnTo>
                    <a:lnTo>
                      <a:pt x="2559" y="1847"/>
                    </a:lnTo>
                    <a:lnTo>
                      <a:pt x="2005" y="1742"/>
                    </a:lnTo>
                    <a:lnTo>
                      <a:pt x="1715" y="1689"/>
                    </a:lnTo>
                    <a:lnTo>
                      <a:pt x="1451" y="1583"/>
                    </a:lnTo>
                    <a:lnTo>
                      <a:pt x="1214" y="1478"/>
                    </a:lnTo>
                    <a:lnTo>
                      <a:pt x="1003" y="1320"/>
                    </a:lnTo>
                    <a:lnTo>
                      <a:pt x="792" y="1161"/>
                    </a:lnTo>
                    <a:lnTo>
                      <a:pt x="607" y="950"/>
                    </a:lnTo>
                    <a:lnTo>
                      <a:pt x="449" y="766"/>
                    </a:lnTo>
                    <a:lnTo>
                      <a:pt x="317" y="528"/>
                    </a:lnTo>
                    <a:lnTo>
                      <a:pt x="212" y="291"/>
                    </a:lnTo>
                    <a:lnTo>
                      <a:pt x="159" y="54"/>
                    </a:lnTo>
                    <a:lnTo>
                      <a:pt x="132" y="27"/>
                    </a:lnTo>
                    <a:lnTo>
                      <a:pt x="80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r" rtl="1"/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388" name="Google Shape;1674;p70">
                <a:extLst>
                  <a:ext uri="{FF2B5EF4-FFF2-40B4-BE49-F238E27FC236}">
                    <a16:creationId xmlns:a16="http://schemas.microsoft.com/office/drawing/2014/main" id="{2A53EE83-4A4B-9842-2BC9-4538265380E5}"/>
                  </a:ext>
                </a:extLst>
              </p:cNvPr>
              <p:cNvSpPr/>
              <p:nvPr/>
            </p:nvSpPr>
            <p:spPr>
              <a:xfrm>
                <a:off x="6724450" y="4408675"/>
                <a:ext cx="367300" cy="439825"/>
              </a:xfrm>
              <a:custGeom>
                <a:avLst/>
                <a:gdLst/>
                <a:ahLst/>
                <a:cxnLst/>
                <a:rect l="l" t="t" r="r" b="b"/>
                <a:pathLst>
                  <a:path w="14692" h="17593" extrusionOk="0">
                    <a:moveTo>
                      <a:pt x="5619" y="0"/>
                    </a:moveTo>
                    <a:lnTo>
                      <a:pt x="5487" y="53"/>
                    </a:lnTo>
                    <a:lnTo>
                      <a:pt x="5381" y="106"/>
                    </a:lnTo>
                    <a:lnTo>
                      <a:pt x="5276" y="185"/>
                    </a:lnTo>
                    <a:lnTo>
                      <a:pt x="5144" y="396"/>
                    </a:lnTo>
                    <a:lnTo>
                      <a:pt x="5091" y="580"/>
                    </a:lnTo>
                    <a:lnTo>
                      <a:pt x="5065" y="765"/>
                    </a:lnTo>
                    <a:lnTo>
                      <a:pt x="5091" y="950"/>
                    </a:lnTo>
                    <a:lnTo>
                      <a:pt x="5144" y="1108"/>
                    </a:lnTo>
                    <a:lnTo>
                      <a:pt x="5223" y="1293"/>
                    </a:lnTo>
                    <a:lnTo>
                      <a:pt x="5461" y="1635"/>
                    </a:lnTo>
                    <a:lnTo>
                      <a:pt x="5698" y="1978"/>
                    </a:lnTo>
                    <a:lnTo>
                      <a:pt x="5830" y="2137"/>
                    </a:lnTo>
                    <a:lnTo>
                      <a:pt x="5909" y="2321"/>
                    </a:lnTo>
                    <a:lnTo>
                      <a:pt x="5988" y="2506"/>
                    </a:lnTo>
                    <a:lnTo>
                      <a:pt x="6014" y="2690"/>
                    </a:lnTo>
                    <a:lnTo>
                      <a:pt x="6014" y="2875"/>
                    </a:lnTo>
                    <a:lnTo>
                      <a:pt x="5962" y="3060"/>
                    </a:lnTo>
                    <a:lnTo>
                      <a:pt x="5803" y="3376"/>
                    </a:lnTo>
                    <a:lnTo>
                      <a:pt x="5461" y="3851"/>
                    </a:lnTo>
                    <a:lnTo>
                      <a:pt x="4458" y="5328"/>
                    </a:lnTo>
                    <a:lnTo>
                      <a:pt x="3852" y="6251"/>
                    </a:lnTo>
                    <a:lnTo>
                      <a:pt x="3192" y="7253"/>
                    </a:lnTo>
                    <a:lnTo>
                      <a:pt x="2533" y="8335"/>
                    </a:lnTo>
                    <a:lnTo>
                      <a:pt x="1873" y="9469"/>
                    </a:lnTo>
                    <a:lnTo>
                      <a:pt x="1583" y="10049"/>
                    </a:lnTo>
                    <a:lnTo>
                      <a:pt x="1293" y="10629"/>
                    </a:lnTo>
                    <a:lnTo>
                      <a:pt x="1029" y="11210"/>
                    </a:lnTo>
                    <a:lnTo>
                      <a:pt x="766" y="11764"/>
                    </a:lnTo>
                    <a:lnTo>
                      <a:pt x="555" y="12344"/>
                    </a:lnTo>
                    <a:lnTo>
                      <a:pt x="370" y="12898"/>
                    </a:lnTo>
                    <a:lnTo>
                      <a:pt x="212" y="13425"/>
                    </a:lnTo>
                    <a:lnTo>
                      <a:pt x="106" y="13953"/>
                    </a:lnTo>
                    <a:lnTo>
                      <a:pt x="27" y="14454"/>
                    </a:lnTo>
                    <a:lnTo>
                      <a:pt x="1" y="14955"/>
                    </a:lnTo>
                    <a:lnTo>
                      <a:pt x="27" y="15403"/>
                    </a:lnTo>
                    <a:lnTo>
                      <a:pt x="106" y="15825"/>
                    </a:lnTo>
                    <a:lnTo>
                      <a:pt x="159" y="16036"/>
                    </a:lnTo>
                    <a:lnTo>
                      <a:pt x="238" y="16221"/>
                    </a:lnTo>
                    <a:lnTo>
                      <a:pt x="344" y="16406"/>
                    </a:lnTo>
                    <a:lnTo>
                      <a:pt x="449" y="16590"/>
                    </a:lnTo>
                    <a:lnTo>
                      <a:pt x="555" y="16775"/>
                    </a:lnTo>
                    <a:lnTo>
                      <a:pt x="713" y="16933"/>
                    </a:lnTo>
                    <a:lnTo>
                      <a:pt x="845" y="17065"/>
                    </a:lnTo>
                    <a:lnTo>
                      <a:pt x="1029" y="17197"/>
                    </a:lnTo>
                    <a:lnTo>
                      <a:pt x="1214" y="17329"/>
                    </a:lnTo>
                    <a:lnTo>
                      <a:pt x="1399" y="17434"/>
                    </a:lnTo>
                    <a:lnTo>
                      <a:pt x="1583" y="17513"/>
                    </a:lnTo>
                    <a:lnTo>
                      <a:pt x="1794" y="17566"/>
                    </a:lnTo>
                    <a:lnTo>
                      <a:pt x="1979" y="17593"/>
                    </a:lnTo>
                    <a:lnTo>
                      <a:pt x="2375" y="17593"/>
                    </a:lnTo>
                    <a:lnTo>
                      <a:pt x="2586" y="17566"/>
                    </a:lnTo>
                    <a:lnTo>
                      <a:pt x="2797" y="17513"/>
                    </a:lnTo>
                    <a:lnTo>
                      <a:pt x="3008" y="17461"/>
                    </a:lnTo>
                    <a:lnTo>
                      <a:pt x="3430" y="17276"/>
                    </a:lnTo>
                    <a:lnTo>
                      <a:pt x="3852" y="17039"/>
                    </a:lnTo>
                    <a:lnTo>
                      <a:pt x="4300" y="16748"/>
                    </a:lnTo>
                    <a:lnTo>
                      <a:pt x="4722" y="16406"/>
                    </a:lnTo>
                    <a:lnTo>
                      <a:pt x="5144" y="16010"/>
                    </a:lnTo>
                    <a:lnTo>
                      <a:pt x="5592" y="15562"/>
                    </a:lnTo>
                    <a:lnTo>
                      <a:pt x="6014" y="15087"/>
                    </a:lnTo>
                    <a:lnTo>
                      <a:pt x="6463" y="14586"/>
                    </a:lnTo>
                    <a:lnTo>
                      <a:pt x="6885" y="14085"/>
                    </a:lnTo>
                    <a:lnTo>
                      <a:pt x="7702" y="12977"/>
                    </a:lnTo>
                    <a:lnTo>
                      <a:pt x="8494" y="11843"/>
                    </a:lnTo>
                    <a:lnTo>
                      <a:pt x="9206" y="10709"/>
                    </a:lnTo>
                    <a:lnTo>
                      <a:pt x="9892" y="9627"/>
                    </a:lnTo>
                    <a:lnTo>
                      <a:pt x="10472" y="8651"/>
                    </a:lnTo>
                    <a:lnTo>
                      <a:pt x="11395" y="7148"/>
                    </a:lnTo>
                    <a:lnTo>
                      <a:pt x="11685" y="6726"/>
                    </a:lnTo>
                    <a:lnTo>
                      <a:pt x="11791" y="6594"/>
                    </a:lnTo>
                    <a:lnTo>
                      <a:pt x="11870" y="6541"/>
                    </a:lnTo>
                    <a:lnTo>
                      <a:pt x="12529" y="6541"/>
                    </a:lnTo>
                    <a:lnTo>
                      <a:pt x="13004" y="6515"/>
                    </a:lnTo>
                    <a:lnTo>
                      <a:pt x="13479" y="6489"/>
                    </a:lnTo>
                    <a:lnTo>
                      <a:pt x="13716" y="6436"/>
                    </a:lnTo>
                    <a:lnTo>
                      <a:pt x="13927" y="6409"/>
                    </a:lnTo>
                    <a:lnTo>
                      <a:pt x="14138" y="6330"/>
                    </a:lnTo>
                    <a:lnTo>
                      <a:pt x="14323" y="6251"/>
                    </a:lnTo>
                    <a:lnTo>
                      <a:pt x="14481" y="6119"/>
                    </a:lnTo>
                    <a:lnTo>
                      <a:pt x="14586" y="5987"/>
                    </a:lnTo>
                    <a:lnTo>
                      <a:pt x="14666" y="5829"/>
                    </a:lnTo>
                    <a:lnTo>
                      <a:pt x="14692" y="5645"/>
                    </a:lnTo>
                    <a:lnTo>
                      <a:pt x="14692" y="5434"/>
                    </a:lnTo>
                    <a:lnTo>
                      <a:pt x="14639" y="5223"/>
                    </a:lnTo>
                    <a:lnTo>
                      <a:pt x="14560" y="5012"/>
                    </a:lnTo>
                    <a:lnTo>
                      <a:pt x="14428" y="4827"/>
                    </a:lnTo>
                    <a:lnTo>
                      <a:pt x="14296" y="4616"/>
                    </a:lnTo>
                    <a:lnTo>
                      <a:pt x="14112" y="4431"/>
                    </a:lnTo>
                    <a:lnTo>
                      <a:pt x="13927" y="4247"/>
                    </a:lnTo>
                    <a:lnTo>
                      <a:pt x="13690" y="4036"/>
                    </a:lnTo>
                    <a:lnTo>
                      <a:pt x="13188" y="3666"/>
                    </a:lnTo>
                    <a:lnTo>
                      <a:pt x="12608" y="3297"/>
                    </a:lnTo>
                    <a:lnTo>
                      <a:pt x="11369" y="2559"/>
                    </a:lnTo>
                    <a:lnTo>
                      <a:pt x="10551" y="2031"/>
                    </a:lnTo>
                    <a:lnTo>
                      <a:pt x="9681" y="1530"/>
                    </a:lnTo>
                    <a:lnTo>
                      <a:pt x="8652" y="976"/>
                    </a:lnTo>
                    <a:lnTo>
                      <a:pt x="8124" y="712"/>
                    </a:lnTo>
                    <a:lnTo>
                      <a:pt x="7571" y="475"/>
                    </a:lnTo>
                    <a:lnTo>
                      <a:pt x="7069" y="264"/>
                    </a:lnTo>
                    <a:lnTo>
                      <a:pt x="6595" y="106"/>
                    </a:lnTo>
                    <a:lnTo>
                      <a:pt x="6146" y="27"/>
                    </a:lnTo>
                    <a:lnTo>
                      <a:pt x="5962" y="0"/>
                    </a:lnTo>
                    <a:close/>
                  </a:path>
                </a:pathLst>
              </a:custGeom>
              <a:solidFill>
                <a:srgbClr val="FFEEDC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r" rtl="1"/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389" name="Google Shape;1675;p70">
                <a:extLst>
                  <a:ext uri="{FF2B5EF4-FFF2-40B4-BE49-F238E27FC236}">
                    <a16:creationId xmlns:a16="http://schemas.microsoft.com/office/drawing/2014/main" id="{601CB56E-AD3B-75D2-E388-B494CE5A3F00}"/>
                  </a:ext>
                </a:extLst>
              </p:cNvPr>
              <p:cNvSpPr/>
              <p:nvPr/>
            </p:nvSpPr>
            <p:spPr>
              <a:xfrm>
                <a:off x="6724450" y="4408675"/>
                <a:ext cx="367300" cy="439825"/>
              </a:xfrm>
              <a:custGeom>
                <a:avLst/>
                <a:gdLst/>
                <a:ahLst/>
                <a:cxnLst/>
                <a:rect l="l" t="t" r="r" b="b"/>
                <a:pathLst>
                  <a:path w="14692" h="17593" fill="none" extrusionOk="0">
                    <a:moveTo>
                      <a:pt x="11369" y="2559"/>
                    </a:moveTo>
                    <a:lnTo>
                      <a:pt x="11369" y="2559"/>
                    </a:lnTo>
                    <a:lnTo>
                      <a:pt x="10551" y="2031"/>
                    </a:lnTo>
                    <a:lnTo>
                      <a:pt x="9681" y="1530"/>
                    </a:lnTo>
                    <a:lnTo>
                      <a:pt x="8652" y="976"/>
                    </a:lnTo>
                    <a:lnTo>
                      <a:pt x="8124" y="712"/>
                    </a:lnTo>
                    <a:lnTo>
                      <a:pt x="7571" y="475"/>
                    </a:lnTo>
                    <a:lnTo>
                      <a:pt x="7069" y="264"/>
                    </a:lnTo>
                    <a:lnTo>
                      <a:pt x="6595" y="106"/>
                    </a:lnTo>
                    <a:lnTo>
                      <a:pt x="6146" y="27"/>
                    </a:lnTo>
                    <a:lnTo>
                      <a:pt x="5962" y="0"/>
                    </a:lnTo>
                    <a:lnTo>
                      <a:pt x="5777" y="0"/>
                    </a:lnTo>
                    <a:lnTo>
                      <a:pt x="5619" y="0"/>
                    </a:lnTo>
                    <a:lnTo>
                      <a:pt x="5487" y="53"/>
                    </a:lnTo>
                    <a:lnTo>
                      <a:pt x="5381" y="106"/>
                    </a:lnTo>
                    <a:lnTo>
                      <a:pt x="5276" y="185"/>
                    </a:lnTo>
                    <a:lnTo>
                      <a:pt x="5276" y="185"/>
                    </a:lnTo>
                    <a:lnTo>
                      <a:pt x="5144" y="396"/>
                    </a:lnTo>
                    <a:lnTo>
                      <a:pt x="5091" y="580"/>
                    </a:lnTo>
                    <a:lnTo>
                      <a:pt x="5065" y="765"/>
                    </a:lnTo>
                    <a:lnTo>
                      <a:pt x="5091" y="950"/>
                    </a:lnTo>
                    <a:lnTo>
                      <a:pt x="5144" y="1108"/>
                    </a:lnTo>
                    <a:lnTo>
                      <a:pt x="5223" y="1293"/>
                    </a:lnTo>
                    <a:lnTo>
                      <a:pt x="5461" y="1635"/>
                    </a:lnTo>
                    <a:lnTo>
                      <a:pt x="5698" y="1978"/>
                    </a:lnTo>
                    <a:lnTo>
                      <a:pt x="5830" y="2137"/>
                    </a:lnTo>
                    <a:lnTo>
                      <a:pt x="5909" y="2321"/>
                    </a:lnTo>
                    <a:lnTo>
                      <a:pt x="5988" y="2506"/>
                    </a:lnTo>
                    <a:lnTo>
                      <a:pt x="6014" y="2690"/>
                    </a:lnTo>
                    <a:lnTo>
                      <a:pt x="6014" y="2875"/>
                    </a:lnTo>
                    <a:lnTo>
                      <a:pt x="5962" y="3060"/>
                    </a:lnTo>
                    <a:lnTo>
                      <a:pt x="5962" y="3060"/>
                    </a:lnTo>
                    <a:lnTo>
                      <a:pt x="5803" y="3376"/>
                    </a:lnTo>
                    <a:lnTo>
                      <a:pt x="5461" y="3851"/>
                    </a:lnTo>
                    <a:lnTo>
                      <a:pt x="4458" y="5328"/>
                    </a:lnTo>
                    <a:lnTo>
                      <a:pt x="3852" y="6251"/>
                    </a:lnTo>
                    <a:lnTo>
                      <a:pt x="3192" y="7253"/>
                    </a:lnTo>
                    <a:lnTo>
                      <a:pt x="2533" y="8335"/>
                    </a:lnTo>
                    <a:lnTo>
                      <a:pt x="1873" y="9469"/>
                    </a:lnTo>
                    <a:lnTo>
                      <a:pt x="1583" y="10049"/>
                    </a:lnTo>
                    <a:lnTo>
                      <a:pt x="1293" y="10629"/>
                    </a:lnTo>
                    <a:lnTo>
                      <a:pt x="1029" y="11210"/>
                    </a:lnTo>
                    <a:lnTo>
                      <a:pt x="766" y="11764"/>
                    </a:lnTo>
                    <a:lnTo>
                      <a:pt x="555" y="12344"/>
                    </a:lnTo>
                    <a:lnTo>
                      <a:pt x="370" y="12898"/>
                    </a:lnTo>
                    <a:lnTo>
                      <a:pt x="212" y="13425"/>
                    </a:lnTo>
                    <a:lnTo>
                      <a:pt x="106" y="13953"/>
                    </a:lnTo>
                    <a:lnTo>
                      <a:pt x="27" y="14454"/>
                    </a:lnTo>
                    <a:lnTo>
                      <a:pt x="1" y="14955"/>
                    </a:lnTo>
                    <a:lnTo>
                      <a:pt x="27" y="15403"/>
                    </a:lnTo>
                    <a:lnTo>
                      <a:pt x="106" y="15825"/>
                    </a:lnTo>
                    <a:lnTo>
                      <a:pt x="159" y="16036"/>
                    </a:lnTo>
                    <a:lnTo>
                      <a:pt x="238" y="16221"/>
                    </a:lnTo>
                    <a:lnTo>
                      <a:pt x="344" y="16406"/>
                    </a:lnTo>
                    <a:lnTo>
                      <a:pt x="449" y="16590"/>
                    </a:lnTo>
                    <a:lnTo>
                      <a:pt x="555" y="16775"/>
                    </a:lnTo>
                    <a:lnTo>
                      <a:pt x="713" y="16933"/>
                    </a:lnTo>
                    <a:lnTo>
                      <a:pt x="845" y="17065"/>
                    </a:lnTo>
                    <a:lnTo>
                      <a:pt x="1029" y="17197"/>
                    </a:lnTo>
                    <a:lnTo>
                      <a:pt x="1029" y="17197"/>
                    </a:lnTo>
                    <a:lnTo>
                      <a:pt x="1214" y="17329"/>
                    </a:lnTo>
                    <a:lnTo>
                      <a:pt x="1399" y="17434"/>
                    </a:lnTo>
                    <a:lnTo>
                      <a:pt x="1583" y="17513"/>
                    </a:lnTo>
                    <a:lnTo>
                      <a:pt x="1794" y="17566"/>
                    </a:lnTo>
                    <a:lnTo>
                      <a:pt x="1979" y="17593"/>
                    </a:lnTo>
                    <a:lnTo>
                      <a:pt x="2190" y="17593"/>
                    </a:lnTo>
                    <a:lnTo>
                      <a:pt x="2375" y="17593"/>
                    </a:lnTo>
                    <a:lnTo>
                      <a:pt x="2586" y="17566"/>
                    </a:lnTo>
                    <a:lnTo>
                      <a:pt x="2797" y="17513"/>
                    </a:lnTo>
                    <a:lnTo>
                      <a:pt x="3008" y="17461"/>
                    </a:lnTo>
                    <a:lnTo>
                      <a:pt x="3430" y="17276"/>
                    </a:lnTo>
                    <a:lnTo>
                      <a:pt x="3852" y="17039"/>
                    </a:lnTo>
                    <a:lnTo>
                      <a:pt x="4300" y="16748"/>
                    </a:lnTo>
                    <a:lnTo>
                      <a:pt x="4722" y="16406"/>
                    </a:lnTo>
                    <a:lnTo>
                      <a:pt x="5144" y="16010"/>
                    </a:lnTo>
                    <a:lnTo>
                      <a:pt x="5592" y="15562"/>
                    </a:lnTo>
                    <a:lnTo>
                      <a:pt x="6014" y="15087"/>
                    </a:lnTo>
                    <a:lnTo>
                      <a:pt x="6463" y="14586"/>
                    </a:lnTo>
                    <a:lnTo>
                      <a:pt x="6885" y="14085"/>
                    </a:lnTo>
                    <a:lnTo>
                      <a:pt x="7702" y="12977"/>
                    </a:lnTo>
                    <a:lnTo>
                      <a:pt x="8494" y="11843"/>
                    </a:lnTo>
                    <a:lnTo>
                      <a:pt x="9206" y="10709"/>
                    </a:lnTo>
                    <a:lnTo>
                      <a:pt x="9892" y="9627"/>
                    </a:lnTo>
                    <a:lnTo>
                      <a:pt x="10472" y="8651"/>
                    </a:lnTo>
                    <a:lnTo>
                      <a:pt x="11395" y="7148"/>
                    </a:lnTo>
                    <a:lnTo>
                      <a:pt x="11685" y="6726"/>
                    </a:lnTo>
                    <a:lnTo>
                      <a:pt x="11791" y="6594"/>
                    </a:lnTo>
                    <a:lnTo>
                      <a:pt x="11870" y="6541"/>
                    </a:lnTo>
                    <a:lnTo>
                      <a:pt x="11870" y="6541"/>
                    </a:lnTo>
                    <a:lnTo>
                      <a:pt x="12133" y="6541"/>
                    </a:lnTo>
                    <a:lnTo>
                      <a:pt x="12529" y="6541"/>
                    </a:lnTo>
                    <a:lnTo>
                      <a:pt x="13004" y="6515"/>
                    </a:lnTo>
                    <a:lnTo>
                      <a:pt x="13479" y="6489"/>
                    </a:lnTo>
                    <a:lnTo>
                      <a:pt x="13716" y="6436"/>
                    </a:lnTo>
                    <a:lnTo>
                      <a:pt x="13927" y="6409"/>
                    </a:lnTo>
                    <a:lnTo>
                      <a:pt x="14138" y="6330"/>
                    </a:lnTo>
                    <a:lnTo>
                      <a:pt x="14323" y="6251"/>
                    </a:lnTo>
                    <a:lnTo>
                      <a:pt x="14481" y="6119"/>
                    </a:lnTo>
                    <a:lnTo>
                      <a:pt x="14586" y="5987"/>
                    </a:lnTo>
                    <a:lnTo>
                      <a:pt x="14666" y="5829"/>
                    </a:lnTo>
                    <a:lnTo>
                      <a:pt x="14692" y="5645"/>
                    </a:lnTo>
                    <a:lnTo>
                      <a:pt x="14692" y="5645"/>
                    </a:lnTo>
                    <a:lnTo>
                      <a:pt x="14692" y="5434"/>
                    </a:lnTo>
                    <a:lnTo>
                      <a:pt x="14639" y="5223"/>
                    </a:lnTo>
                    <a:lnTo>
                      <a:pt x="14560" y="5012"/>
                    </a:lnTo>
                    <a:lnTo>
                      <a:pt x="14428" y="4827"/>
                    </a:lnTo>
                    <a:lnTo>
                      <a:pt x="14296" y="4616"/>
                    </a:lnTo>
                    <a:lnTo>
                      <a:pt x="14112" y="4431"/>
                    </a:lnTo>
                    <a:lnTo>
                      <a:pt x="13927" y="4247"/>
                    </a:lnTo>
                    <a:lnTo>
                      <a:pt x="13690" y="4036"/>
                    </a:lnTo>
                    <a:lnTo>
                      <a:pt x="13188" y="3666"/>
                    </a:lnTo>
                    <a:lnTo>
                      <a:pt x="12608" y="3297"/>
                    </a:lnTo>
                    <a:lnTo>
                      <a:pt x="11369" y="2559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r" rtl="1"/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390" name="Google Shape;1676;p70">
                <a:extLst>
                  <a:ext uri="{FF2B5EF4-FFF2-40B4-BE49-F238E27FC236}">
                    <a16:creationId xmlns:a16="http://schemas.microsoft.com/office/drawing/2014/main" id="{290046F0-7EBF-9B50-9E28-9416C005D79B}"/>
                  </a:ext>
                </a:extLst>
              </p:cNvPr>
              <p:cNvSpPr/>
              <p:nvPr/>
            </p:nvSpPr>
            <p:spPr>
              <a:xfrm>
                <a:off x="6875450" y="4419225"/>
                <a:ext cx="202450" cy="125950"/>
              </a:xfrm>
              <a:custGeom>
                <a:avLst/>
                <a:gdLst/>
                <a:ahLst/>
                <a:cxnLst/>
                <a:rect l="l" t="t" r="r" b="b"/>
                <a:pathLst>
                  <a:path w="8098" h="5038" extrusionOk="0">
                    <a:moveTo>
                      <a:pt x="133" y="53"/>
                    </a:moveTo>
                    <a:lnTo>
                      <a:pt x="317" y="106"/>
                    </a:lnTo>
                    <a:lnTo>
                      <a:pt x="581" y="185"/>
                    </a:lnTo>
                    <a:lnTo>
                      <a:pt x="977" y="343"/>
                    </a:lnTo>
                    <a:lnTo>
                      <a:pt x="1451" y="580"/>
                    </a:lnTo>
                    <a:lnTo>
                      <a:pt x="2032" y="871"/>
                    </a:lnTo>
                    <a:lnTo>
                      <a:pt x="2691" y="1240"/>
                    </a:lnTo>
                    <a:lnTo>
                      <a:pt x="3430" y="1662"/>
                    </a:lnTo>
                    <a:lnTo>
                      <a:pt x="4274" y="2163"/>
                    </a:lnTo>
                    <a:lnTo>
                      <a:pt x="5065" y="2664"/>
                    </a:lnTo>
                    <a:lnTo>
                      <a:pt x="5803" y="3139"/>
                    </a:lnTo>
                    <a:lnTo>
                      <a:pt x="6463" y="3587"/>
                    </a:lnTo>
                    <a:lnTo>
                      <a:pt x="7043" y="4009"/>
                    </a:lnTo>
                    <a:lnTo>
                      <a:pt x="7650" y="4510"/>
                    </a:lnTo>
                    <a:lnTo>
                      <a:pt x="7940" y="4774"/>
                    </a:lnTo>
                    <a:lnTo>
                      <a:pt x="8045" y="4932"/>
                    </a:lnTo>
                    <a:lnTo>
                      <a:pt x="8045" y="4959"/>
                    </a:lnTo>
                    <a:lnTo>
                      <a:pt x="7993" y="4985"/>
                    </a:lnTo>
                    <a:lnTo>
                      <a:pt x="7834" y="4959"/>
                    </a:lnTo>
                    <a:lnTo>
                      <a:pt x="7439" y="4827"/>
                    </a:lnTo>
                    <a:lnTo>
                      <a:pt x="6726" y="4510"/>
                    </a:lnTo>
                    <a:lnTo>
                      <a:pt x="6093" y="4168"/>
                    </a:lnTo>
                    <a:lnTo>
                      <a:pt x="5381" y="3798"/>
                    </a:lnTo>
                    <a:lnTo>
                      <a:pt x="4616" y="3350"/>
                    </a:lnTo>
                    <a:lnTo>
                      <a:pt x="3825" y="2875"/>
                    </a:lnTo>
                    <a:lnTo>
                      <a:pt x="2928" y="2321"/>
                    </a:lnTo>
                    <a:lnTo>
                      <a:pt x="2164" y="1794"/>
                    </a:lnTo>
                    <a:lnTo>
                      <a:pt x="1504" y="1345"/>
                    </a:lnTo>
                    <a:lnTo>
                      <a:pt x="950" y="950"/>
                    </a:lnTo>
                    <a:lnTo>
                      <a:pt x="555" y="607"/>
                    </a:lnTo>
                    <a:lnTo>
                      <a:pt x="265" y="369"/>
                    </a:lnTo>
                    <a:lnTo>
                      <a:pt x="106" y="185"/>
                    </a:lnTo>
                    <a:lnTo>
                      <a:pt x="80" y="132"/>
                    </a:lnTo>
                    <a:lnTo>
                      <a:pt x="80" y="79"/>
                    </a:lnTo>
                    <a:lnTo>
                      <a:pt x="133" y="53"/>
                    </a:lnTo>
                    <a:close/>
                    <a:moveTo>
                      <a:pt x="80" y="0"/>
                    </a:moveTo>
                    <a:lnTo>
                      <a:pt x="27" y="53"/>
                    </a:lnTo>
                    <a:lnTo>
                      <a:pt x="1" y="106"/>
                    </a:lnTo>
                    <a:lnTo>
                      <a:pt x="54" y="211"/>
                    </a:lnTo>
                    <a:lnTo>
                      <a:pt x="133" y="317"/>
                    </a:lnTo>
                    <a:lnTo>
                      <a:pt x="265" y="449"/>
                    </a:lnTo>
                    <a:lnTo>
                      <a:pt x="634" y="765"/>
                    </a:lnTo>
                    <a:lnTo>
                      <a:pt x="1109" y="1134"/>
                    </a:lnTo>
                    <a:lnTo>
                      <a:pt x="1689" y="1556"/>
                    </a:lnTo>
                    <a:lnTo>
                      <a:pt x="2375" y="2005"/>
                    </a:lnTo>
                    <a:lnTo>
                      <a:pt x="3060" y="2480"/>
                    </a:lnTo>
                    <a:lnTo>
                      <a:pt x="3799" y="2928"/>
                    </a:lnTo>
                    <a:lnTo>
                      <a:pt x="4590" y="3403"/>
                    </a:lnTo>
                    <a:lnTo>
                      <a:pt x="5355" y="3851"/>
                    </a:lnTo>
                    <a:lnTo>
                      <a:pt x="6067" y="4220"/>
                    </a:lnTo>
                    <a:lnTo>
                      <a:pt x="6700" y="4563"/>
                    </a:lnTo>
                    <a:lnTo>
                      <a:pt x="7228" y="4801"/>
                    </a:lnTo>
                    <a:lnTo>
                      <a:pt x="7597" y="4959"/>
                    </a:lnTo>
                    <a:lnTo>
                      <a:pt x="7834" y="5012"/>
                    </a:lnTo>
                    <a:lnTo>
                      <a:pt x="7993" y="5038"/>
                    </a:lnTo>
                    <a:lnTo>
                      <a:pt x="8072" y="5012"/>
                    </a:lnTo>
                    <a:lnTo>
                      <a:pt x="8098" y="4985"/>
                    </a:lnTo>
                    <a:lnTo>
                      <a:pt x="8098" y="4959"/>
                    </a:lnTo>
                    <a:lnTo>
                      <a:pt x="8098" y="4932"/>
                    </a:lnTo>
                    <a:lnTo>
                      <a:pt x="8072" y="4880"/>
                    </a:lnTo>
                    <a:lnTo>
                      <a:pt x="8019" y="4774"/>
                    </a:lnTo>
                    <a:lnTo>
                      <a:pt x="7913" y="4642"/>
                    </a:lnTo>
                    <a:lnTo>
                      <a:pt x="7729" y="4484"/>
                    </a:lnTo>
                    <a:lnTo>
                      <a:pt x="7439" y="4247"/>
                    </a:lnTo>
                    <a:lnTo>
                      <a:pt x="7069" y="3957"/>
                    </a:lnTo>
                    <a:lnTo>
                      <a:pt x="6489" y="3535"/>
                    </a:lnTo>
                    <a:lnTo>
                      <a:pt x="5830" y="3086"/>
                    </a:lnTo>
                    <a:lnTo>
                      <a:pt x="5091" y="2585"/>
                    </a:lnTo>
                    <a:lnTo>
                      <a:pt x="4300" y="2110"/>
                    </a:lnTo>
                    <a:lnTo>
                      <a:pt x="3561" y="1662"/>
                    </a:lnTo>
                    <a:lnTo>
                      <a:pt x="2823" y="1240"/>
                    </a:lnTo>
                    <a:lnTo>
                      <a:pt x="2137" y="871"/>
                    </a:lnTo>
                    <a:lnTo>
                      <a:pt x="1478" y="528"/>
                    </a:lnTo>
                    <a:lnTo>
                      <a:pt x="924" y="264"/>
                    </a:lnTo>
                    <a:lnTo>
                      <a:pt x="476" y="79"/>
                    </a:lnTo>
                    <a:lnTo>
                      <a:pt x="317" y="27"/>
                    </a:lnTo>
                    <a:lnTo>
                      <a:pt x="159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r" rtl="1"/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391" name="Google Shape;1677;p70">
                <a:extLst>
                  <a:ext uri="{FF2B5EF4-FFF2-40B4-BE49-F238E27FC236}">
                    <a16:creationId xmlns:a16="http://schemas.microsoft.com/office/drawing/2014/main" id="{5D29AAD7-8BCA-85F6-20B9-E7A0DE6D3ABC}"/>
                  </a:ext>
                </a:extLst>
              </p:cNvPr>
              <p:cNvSpPr/>
              <p:nvPr/>
            </p:nvSpPr>
            <p:spPr>
              <a:xfrm>
                <a:off x="6748850" y="4543850"/>
                <a:ext cx="209725" cy="278925"/>
              </a:xfrm>
              <a:custGeom>
                <a:avLst/>
                <a:gdLst/>
                <a:ahLst/>
                <a:cxnLst/>
                <a:rect l="l" t="t" r="r" b="b"/>
                <a:pathLst>
                  <a:path w="8389" h="11157" extrusionOk="0">
                    <a:moveTo>
                      <a:pt x="4696" y="0"/>
                    </a:moveTo>
                    <a:lnTo>
                      <a:pt x="4511" y="264"/>
                    </a:lnTo>
                    <a:lnTo>
                      <a:pt x="3957" y="1002"/>
                    </a:lnTo>
                    <a:lnTo>
                      <a:pt x="3219" y="2110"/>
                    </a:lnTo>
                    <a:lnTo>
                      <a:pt x="2770" y="2770"/>
                    </a:lnTo>
                    <a:lnTo>
                      <a:pt x="2348" y="3482"/>
                    </a:lnTo>
                    <a:lnTo>
                      <a:pt x="1900" y="4220"/>
                    </a:lnTo>
                    <a:lnTo>
                      <a:pt x="1478" y="4985"/>
                    </a:lnTo>
                    <a:lnTo>
                      <a:pt x="1082" y="5750"/>
                    </a:lnTo>
                    <a:lnTo>
                      <a:pt x="713" y="6541"/>
                    </a:lnTo>
                    <a:lnTo>
                      <a:pt x="423" y="7280"/>
                    </a:lnTo>
                    <a:lnTo>
                      <a:pt x="291" y="7649"/>
                    </a:lnTo>
                    <a:lnTo>
                      <a:pt x="185" y="8018"/>
                    </a:lnTo>
                    <a:lnTo>
                      <a:pt x="106" y="8361"/>
                    </a:lnTo>
                    <a:lnTo>
                      <a:pt x="53" y="8704"/>
                    </a:lnTo>
                    <a:lnTo>
                      <a:pt x="1" y="9020"/>
                    </a:lnTo>
                    <a:lnTo>
                      <a:pt x="1" y="9337"/>
                    </a:lnTo>
                    <a:lnTo>
                      <a:pt x="1" y="9574"/>
                    </a:lnTo>
                    <a:lnTo>
                      <a:pt x="53" y="9812"/>
                    </a:lnTo>
                    <a:lnTo>
                      <a:pt x="106" y="10049"/>
                    </a:lnTo>
                    <a:lnTo>
                      <a:pt x="185" y="10234"/>
                    </a:lnTo>
                    <a:lnTo>
                      <a:pt x="291" y="10418"/>
                    </a:lnTo>
                    <a:lnTo>
                      <a:pt x="396" y="10603"/>
                    </a:lnTo>
                    <a:lnTo>
                      <a:pt x="555" y="10735"/>
                    </a:lnTo>
                    <a:lnTo>
                      <a:pt x="739" y="10867"/>
                    </a:lnTo>
                    <a:lnTo>
                      <a:pt x="1003" y="11025"/>
                    </a:lnTo>
                    <a:lnTo>
                      <a:pt x="1267" y="11104"/>
                    </a:lnTo>
                    <a:lnTo>
                      <a:pt x="1557" y="11157"/>
                    </a:lnTo>
                    <a:lnTo>
                      <a:pt x="1821" y="11157"/>
                    </a:lnTo>
                    <a:lnTo>
                      <a:pt x="2084" y="11130"/>
                    </a:lnTo>
                    <a:lnTo>
                      <a:pt x="2348" y="11078"/>
                    </a:lnTo>
                    <a:lnTo>
                      <a:pt x="2612" y="10972"/>
                    </a:lnTo>
                    <a:lnTo>
                      <a:pt x="2902" y="10867"/>
                    </a:lnTo>
                    <a:lnTo>
                      <a:pt x="3245" y="10656"/>
                    </a:lnTo>
                    <a:lnTo>
                      <a:pt x="3588" y="10418"/>
                    </a:lnTo>
                    <a:lnTo>
                      <a:pt x="3931" y="10128"/>
                    </a:lnTo>
                    <a:lnTo>
                      <a:pt x="4247" y="9812"/>
                    </a:lnTo>
                    <a:lnTo>
                      <a:pt x="4564" y="9469"/>
                    </a:lnTo>
                    <a:lnTo>
                      <a:pt x="4880" y="9126"/>
                    </a:lnTo>
                    <a:lnTo>
                      <a:pt x="5170" y="8757"/>
                    </a:lnTo>
                    <a:lnTo>
                      <a:pt x="5434" y="8387"/>
                    </a:lnTo>
                    <a:lnTo>
                      <a:pt x="5935" y="7623"/>
                    </a:lnTo>
                    <a:lnTo>
                      <a:pt x="6357" y="6937"/>
                    </a:lnTo>
                    <a:lnTo>
                      <a:pt x="6700" y="6357"/>
                    </a:lnTo>
                    <a:lnTo>
                      <a:pt x="6937" y="5908"/>
                    </a:lnTo>
                    <a:lnTo>
                      <a:pt x="7439" y="4880"/>
                    </a:lnTo>
                    <a:lnTo>
                      <a:pt x="7913" y="3956"/>
                    </a:lnTo>
                    <a:lnTo>
                      <a:pt x="8388" y="3007"/>
                    </a:lnTo>
                    <a:lnTo>
                      <a:pt x="8362" y="2954"/>
                    </a:lnTo>
                    <a:lnTo>
                      <a:pt x="7913" y="2532"/>
                    </a:lnTo>
                    <a:lnTo>
                      <a:pt x="7122" y="1820"/>
                    </a:lnTo>
                    <a:lnTo>
                      <a:pt x="6595" y="1372"/>
                    </a:lnTo>
                    <a:lnTo>
                      <a:pt x="6014" y="923"/>
                    </a:lnTo>
                    <a:lnTo>
                      <a:pt x="5381" y="449"/>
                    </a:lnTo>
                    <a:lnTo>
                      <a:pt x="4696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r" rtl="1"/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392" name="Google Shape;1678;p70">
                <a:extLst>
                  <a:ext uri="{FF2B5EF4-FFF2-40B4-BE49-F238E27FC236}">
                    <a16:creationId xmlns:a16="http://schemas.microsoft.com/office/drawing/2014/main" id="{456F8E7D-3E55-05E8-85F6-BCA063D0BBD2}"/>
                  </a:ext>
                </a:extLst>
              </p:cNvPr>
              <p:cNvSpPr/>
              <p:nvPr/>
            </p:nvSpPr>
            <p:spPr>
              <a:xfrm>
                <a:off x="6748850" y="4543850"/>
                <a:ext cx="209725" cy="278925"/>
              </a:xfrm>
              <a:custGeom>
                <a:avLst/>
                <a:gdLst/>
                <a:ahLst/>
                <a:cxnLst/>
                <a:rect l="l" t="t" r="r" b="b"/>
                <a:pathLst>
                  <a:path w="8389" h="11157" fill="none" extrusionOk="0">
                    <a:moveTo>
                      <a:pt x="2902" y="10867"/>
                    </a:moveTo>
                    <a:lnTo>
                      <a:pt x="2902" y="10867"/>
                    </a:lnTo>
                    <a:lnTo>
                      <a:pt x="2612" y="10972"/>
                    </a:lnTo>
                    <a:lnTo>
                      <a:pt x="2348" y="11078"/>
                    </a:lnTo>
                    <a:lnTo>
                      <a:pt x="2084" y="11130"/>
                    </a:lnTo>
                    <a:lnTo>
                      <a:pt x="1821" y="11157"/>
                    </a:lnTo>
                    <a:lnTo>
                      <a:pt x="1557" y="11157"/>
                    </a:lnTo>
                    <a:lnTo>
                      <a:pt x="1267" y="11104"/>
                    </a:lnTo>
                    <a:lnTo>
                      <a:pt x="1003" y="11025"/>
                    </a:lnTo>
                    <a:lnTo>
                      <a:pt x="739" y="10867"/>
                    </a:lnTo>
                    <a:lnTo>
                      <a:pt x="739" y="10867"/>
                    </a:lnTo>
                    <a:lnTo>
                      <a:pt x="555" y="10735"/>
                    </a:lnTo>
                    <a:lnTo>
                      <a:pt x="396" y="10603"/>
                    </a:lnTo>
                    <a:lnTo>
                      <a:pt x="291" y="10418"/>
                    </a:lnTo>
                    <a:lnTo>
                      <a:pt x="185" y="10234"/>
                    </a:lnTo>
                    <a:lnTo>
                      <a:pt x="106" y="10049"/>
                    </a:lnTo>
                    <a:lnTo>
                      <a:pt x="53" y="9812"/>
                    </a:lnTo>
                    <a:lnTo>
                      <a:pt x="1" y="9574"/>
                    </a:lnTo>
                    <a:lnTo>
                      <a:pt x="1" y="9337"/>
                    </a:lnTo>
                    <a:lnTo>
                      <a:pt x="1" y="9337"/>
                    </a:lnTo>
                    <a:lnTo>
                      <a:pt x="1" y="9020"/>
                    </a:lnTo>
                    <a:lnTo>
                      <a:pt x="53" y="8704"/>
                    </a:lnTo>
                    <a:lnTo>
                      <a:pt x="106" y="8361"/>
                    </a:lnTo>
                    <a:lnTo>
                      <a:pt x="185" y="8018"/>
                    </a:lnTo>
                    <a:lnTo>
                      <a:pt x="291" y="7649"/>
                    </a:lnTo>
                    <a:lnTo>
                      <a:pt x="423" y="7280"/>
                    </a:lnTo>
                    <a:lnTo>
                      <a:pt x="713" y="6541"/>
                    </a:lnTo>
                    <a:lnTo>
                      <a:pt x="1082" y="5750"/>
                    </a:lnTo>
                    <a:lnTo>
                      <a:pt x="1478" y="4985"/>
                    </a:lnTo>
                    <a:lnTo>
                      <a:pt x="1900" y="4220"/>
                    </a:lnTo>
                    <a:lnTo>
                      <a:pt x="2348" y="3482"/>
                    </a:lnTo>
                    <a:lnTo>
                      <a:pt x="2770" y="2770"/>
                    </a:lnTo>
                    <a:lnTo>
                      <a:pt x="3219" y="2110"/>
                    </a:lnTo>
                    <a:lnTo>
                      <a:pt x="3957" y="1002"/>
                    </a:lnTo>
                    <a:lnTo>
                      <a:pt x="4511" y="264"/>
                    </a:lnTo>
                    <a:lnTo>
                      <a:pt x="4696" y="0"/>
                    </a:lnTo>
                    <a:lnTo>
                      <a:pt x="4696" y="0"/>
                    </a:lnTo>
                    <a:lnTo>
                      <a:pt x="5381" y="449"/>
                    </a:lnTo>
                    <a:lnTo>
                      <a:pt x="6014" y="923"/>
                    </a:lnTo>
                    <a:lnTo>
                      <a:pt x="6595" y="1372"/>
                    </a:lnTo>
                    <a:lnTo>
                      <a:pt x="7122" y="1820"/>
                    </a:lnTo>
                    <a:lnTo>
                      <a:pt x="7913" y="2532"/>
                    </a:lnTo>
                    <a:lnTo>
                      <a:pt x="8362" y="2954"/>
                    </a:lnTo>
                    <a:lnTo>
                      <a:pt x="8362" y="2954"/>
                    </a:lnTo>
                    <a:lnTo>
                      <a:pt x="8388" y="3007"/>
                    </a:lnTo>
                    <a:lnTo>
                      <a:pt x="8388" y="3007"/>
                    </a:lnTo>
                    <a:lnTo>
                      <a:pt x="7913" y="3956"/>
                    </a:lnTo>
                    <a:lnTo>
                      <a:pt x="7439" y="4880"/>
                    </a:lnTo>
                    <a:lnTo>
                      <a:pt x="6937" y="5908"/>
                    </a:lnTo>
                    <a:lnTo>
                      <a:pt x="6937" y="5908"/>
                    </a:lnTo>
                    <a:lnTo>
                      <a:pt x="6700" y="6357"/>
                    </a:lnTo>
                    <a:lnTo>
                      <a:pt x="6357" y="6937"/>
                    </a:lnTo>
                    <a:lnTo>
                      <a:pt x="5935" y="7623"/>
                    </a:lnTo>
                    <a:lnTo>
                      <a:pt x="5434" y="8387"/>
                    </a:lnTo>
                    <a:lnTo>
                      <a:pt x="5170" y="8757"/>
                    </a:lnTo>
                    <a:lnTo>
                      <a:pt x="4880" y="9126"/>
                    </a:lnTo>
                    <a:lnTo>
                      <a:pt x="4564" y="9469"/>
                    </a:lnTo>
                    <a:lnTo>
                      <a:pt x="4247" y="9812"/>
                    </a:lnTo>
                    <a:lnTo>
                      <a:pt x="3931" y="10128"/>
                    </a:lnTo>
                    <a:lnTo>
                      <a:pt x="3588" y="10418"/>
                    </a:lnTo>
                    <a:lnTo>
                      <a:pt x="3245" y="10656"/>
                    </a:lnTo>
                    <a:lnTo>
                      <a:pt x="2902" y="10867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r" rtl="1"/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393" name="Google Shape;1679;p70">
                <a:extLst>
                  <a:ext uri="{FF2B5EF4-FFF2-40B4-BE49-F238E27FC236}">
                    <a16:creationId xmlns:a16="http://schemas.microsoft.com/office/drawing/2014/main" id="{0C771E62-24EE-CD2F-9F8F-5EA5B2C98FA9}"/>
                  </a:ext>
                </a:extLst>
              </p:cNvPr>
              <p:cNvSpPr/>
              <p:nvPr/>
            </p:nvSpPr>
            <p:spPr>
              <a:xfrm>
                <a:off x="6866225" y="4543850"/>
                <a:ext cx="91675" cy="74525"/>
              </a:xfrm>
              <a:custGeom>
                <a:avLst/>
                <a:gdLst/>
                <a:ahLst/>
                <a:cxnLst/>
                <a:rect l="l" t="t" r="r" b="b"/>
                <a:pathLst>
                  <a:path w="3667" h="2981" extrusionOk="0">
                    <a:moveTo>
                      <a:pt x="1" y="0"/>
                    </a:moveTo>
                    <a:lnTo>
                      <a:pt x="53" y="317"/>
                    </a:lnTo>
                    <a:lnTo>
                      <a:pt x="132" y="660"/>
                    </a:lnTo>
                    <a:lnTo>
                      <a:pt x="238" y="976"/>
                    </a:lnTo>
                    <a:lnTo>
                      <a:pt x="370" y="1293"/>
                    </a:lnTo>
                    <a:lnTo>
                      <a:pt x="554" y="1583"/>
                    </a:lnTo>
                    <a:lnTo>
                      <a:pt x="765" y="1873"/>
                    </a:lnTo>
                    <a:lnTo>
                      <a:pt x="976" y="2110"/>
                    </a:lnTo>
                    <a:lnTo>
                      <a:pt x="1240" y="2321"/>
                    </a:lnTo>
                    <a:lnTo>
                      <a:pt x="1451" y="2479"/>
                    </a:lnTo>
                    <a:lnTo>
                      <a:pt x="1689" y="2611"/>
                    </a:lnTo>
                    <a:lnTo>
                      <a:pt x="1926" y="2717"/>
                    </a:lnTo>
                    <a:lnTo>
                      <a:pt x="2163" y="2822"/>
                    </a:lnTo>
                    <a:lnTo>
                      <a:pt x="2401" y="2901"/>
                    </a:lnTo>
                    <a:lnTo>
                      <a:pt x="2664" y="2954"/>
                    </a:lnTo>
                    <a:lnTo>
                      <a:pt x="2928" y="2981"/>
                    </a:lnTo>
                    <a:lnTo>
                      <a:pt x="3429" y="2981"/>
                    </a:lnTo>
                    <a:lnTo>
                      <a:pt x="3667" y="2954"/>
                    </a:lnTo>
                    <a:lnTo>
                      <a:pt x="3218" y="2532"/>
                    </a:lnTo>
                    <a:lnTo>
                      <a:pt x="2427" y="1820"/>
                    </a:lnTo>
                    <a:lnTo>
                      <a:pt x="1900" y="1372"/>
                    </a:lnTo>
                    <a:lnTo>
                      <a:pt x="1319" y="923"/>
                    </a:lnTo>
                    <a:lnTo>
                      <a:pt x="686" y="449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r" rtl="1"/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394" name="Google Shape;1680;p70">
                <a:extLst>
                  <a:ext uri="{FF2B5EF4-FFF2-40B4-BE49-F238E27FC236}">
                    <a16:creationId xmlns:a16="http://schemas.microsoft.com/office/drawing/2014/main" id="{1A0D2A51-D04D-2088-11A8-A6612EAFB152}"/>
                  </a:ext>
                </a:extLst>
              </p:cNvPr>
              <p:cNvSpPr/>
              <p:nvPr/>
            </p:nvSpPr>
            <p:spPr>
              <a:xfrm>
                <a:off x="6866225" y="4543850"/>
                <a:ext cx="91675" cy="74525"/>
              </a:xfrm>
              <a:custGeom>
                <a:avLst/>
                <a:gdLst/>
                <a:ahLst/>
                <a:cxnLst/>
                <a:rect l="l" t="t" r="r" b="b"/>
                <a:pathLst>
                  <a:path w="3667" h="2981" fill="none" extrusionOk="0">
                    <a:moveTo>
                      <a:pt x="1" y="0"/>
                    </a:moveTo>
                    <a:lnTo>
                      <a:pt x="1" y="0"/>
                    </a:lnTo>
                    <a:lnTo>
                      <a:pt x="53" y="317"/>
                    </a:lnTo>
                    <a:lnTo>
                      <a:pt x="132" y="660"/>
                    </a:lnTo>
                    <a:lnTo>
                      <a:pt x="238" y="976"/>
                    </a:lnTo>
                    <a:lnTo>
                      <a:pt x="370" y="1293"/>
                    </a:lnTo>
                    <a:lnTo>
                      <a:pt x="554" y="1583"/>
                    </a:lnTo>
                    <a:lnTo>
                      <a:pt x="765" y="1873"/>
                    </a:lnTo>
                    <a:lnTo>
                      <a:pt x="976" y="2110"/>
                    </a:lnTo>
                    <a:lnTo>
                      <a:pt x="1240" y="2321"/>
                    </a:lnTo>
                    <a:lnTo>
                      <a:pt x="1240" y="2321"/>
                    </a:lnTo>
                    <a:lnTo>
                      <a:pt x="1451" y="2479"/>
                    </a:lnTo>
                    <a:lnTo>
                      <a:pt x="1689" y="2611"/>
                    </a:lnTo>
                    <a:lnTo>
                      <a:pt x="1926" y="2717"/>
                    </a:lnTo>
                    <a:lnTo>
                      <a:pt x="2163" y="2822"/>
                    </a:lnTo>
                    <a:lnTo>
                      <a:pt x="2401" y="2901"/>
                    </a:lnTo>
                    <a:lnTo>
                      <a:pt x="2664" y="2954"/>
                    </a:lnTo>
                    <a:lnTo>
                      <a:pt x="2928" y="2981"/>
                    </a:lnTo>
                    <a:lnTo>
                      <a:pt x="3192" y="2981"/>
                    </a:lnTo>
                    <a:lnTo>
                      <a:pt x="3192" y="2981"/>
                    </a:lnTo>
                    <a:lnTo>
                      <a:pt x="3429" y="2981"/>
                    </a:lnTo>
                    <a:lnTo>
                      <a:pt x="3667" y="2954"/>
                    </a:lnTo>
                    <a:lnTo>
                      <a:pt x="3667" y="2954"/>
                    </a:lnTo>
                    <a:lnTo>
                      <a:pt x="3218" y="2532"/>
                    </a:lnTo>
                    <a:lnTo>
                      <a:pt x="2427" y="1820"/>
                    </a:lnTo>
                    <a:lnTo>
                      <a:pt x="1900" y="1372"/>
                    </a:lnTo>
                    <a:lnTo>
                      <a:pt x="1319" y="923"/>
                    </a:lnTo>
                    <a:lnTo>
                      <a:pt x="686" y="449"/>
                    </a:lnTo>
                    <a:lnTo>
                      <a:pt x="1" y="0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r" rtl="1"/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395" name="Google Shape;1681;p70">
                <a:extLst>
                  <a:ext uri="{FF2B5EF4-FFF2-40B4-BE49-F238E27FC236}">
                    <a16:creationId xmlns:a16="http://schemas.microsoft.com/office/drawing/2014/main" id="{1A563F2B-4B26-CDDC-1340-CB4A49CE8E2A}"/>
                  </a:ext>
                </a:extLst>
              </p:cNvPr>
              <p:cNvSpPr/>
              <p:nvPr/>
            </p:nvSpPr>
            <p:spPr>
              <a:xfrm>
                <a:off x="6748850" y="4777250"/>
                <a:ext cx="72550" cy="45525"/>
              </a:xfrm>
              <a:custGeom>
                <a:avLst/>
                <a:gdLst/>
                <a:ahLst/>
                <a:cxnLst/>
                <a:rect l="l" t="t" r="r" b="b"/>
                <a:pathLst>
                  <a:path w="2902" h="1821" extrusionOk="0">
                    <a:moveTo>
                      <a:pt x="1" y="1"/>
                    </a:moveTo>
                    <a:lnTo>
                      <a:pt x="1" y="238"/>
                    </a:lnTo>
                    <a:lnTo>
                      <a:pt x="53" y="476"/>
                    </a:lnTo>
                    <a:lnTo>
                      <a:pt x="106" y="713"/>
                    </a:lnTo>
                    <a:lnTo>
                      <a:pt x="185" y="898"/>
                    </a:lnTo>
                    <a:lnTo>
                      <a:pt x="291" y="1082"/>
                    </a:lnTo>
                    <a:lnTo>
                      <a:pt x="396" y="1267"/>
                    </a:lnTo>
                    <a:lnTo>
                      <a:pt x="555" y="1399"/>
                    </a:lnTo>
                    <a:lnTo>
                      <a:pt x="739" y="1531"/>
                    </a:lnTo>
                    <a:lnTo>
                      <a:pt x="1003" y="1689"/>
                    </a:lnTo>
                    <a:lnTo>
                      <a:pt x="1267" y="1768"/>
                    </a:lnTo>
                    <a:lnTo>
                      <a:pt x="1557" y="1821"/>
                    </a:lnTo>
                    <a:lnTo>
                      <a:pt x="1821" y="1821"/>
                    </a:lnTo>
                    <a:lnTo>
                      <a:pt x="2084" y="1794"/>
                    </a:lnTo>
                    <a:lnTo>
                      <a:pt x="2348" y="1742"/>
                    </a:lnTo>
                    <a:lnTo>
                      <a:pt x="2612" y="1636"/>
                    </a:lnTo>
                    <a:lnTo>
                      <a:pt x="2902" y="1531"/>
                    </a:lnTo>
                    <a:lnTo>
                      <a:pt x="2454" y="1531"/>
                    </a:lnTo>
                    <a:lnTo>
                      <a:pt x="2005" y="1504"/>
                    </a:lnTo>
                    <a:lnTo>
                      <a:pt x="1583" y="1399"/>
                    </a:lnTo>
                    <a:lnTo>
                      <a:pt x="1372" y="1320"/>
                    </a:lnTo>
                    <a:lnTo>
                      <a:pt x="1188" y="1241"/>
                    </a:lnTo>
                    <a:lnTo>
                      <a:pt x="1003" y="1135"/>
                    </a:lnTo>
                    <a:lnTo>
                      <a:pt x="818" y="1003"/>
                    </a:lnTo>
                    <a:lnTo>
                      <a:pt x="634" y="871"/>
                    </a:lnTo>
                    <a:lnTo>
                      <a:pt x="475" y="713"/>
                    </a:lnTo>
                    <a:lnTo>
                      <a:pt x="344" y="555"/>
                    </a:lnTo>
                    <a:lnTo>
                      <a:pt x="212" y="370"/>
                    </a:lnTo>
                    <a:lnTo>
                      <a:pt x="80" y="186"/>
                    </a:lnTo>
                    <a:lnTo>
                      <a:pt x="1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r" rtl="1"/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396" name="Google Shape;1682;p70">
                <a:extLst>
                  <a:ext uri="{FF2B5EF4-FFF2-40B4-BE49-F238E27FC236}">
                    <a16:creationId xmlns:a16="http://schemas.microsoft.com/office/drawing/2014/main" id="{4B448683-1EE5-9360-C87B-AEAA3598C5C0}"/>
                  </a:ext>
                </a:extLst>
              </p:cNvPr>
              <p:cNvSpPr/>
              <p:nvPr/>
            </p:nvSpPr>
            <p:spPr>
              <a:xfrm>
                <a:off x="6820075" y="4622975"/>
                <a:ext cx="36950" cy="37600"/>
              </a:xfrm>
              <a:custGeom>
                <a:avLst/>
                <a:gdLst/>
                <a:ahLst/>
                <a:cxnLst/>
                <a:rect l="l" t="t" r="r" b="b"/>
                <a:pathLst>
                  <a:path w="1478" h="1504" extrusionOk="0">
                    <a:moveTo>
                      <a:pt x="739" y="79"/>
                    </a:moveTo>
                    <a:lnTo>
                      <a:pt x="923" y="106"/>
                    </a:lnTo>
                    <a:lnTo>
                      <a:pt x="1055" y="158"/>
                    </a:lnTo>
                    <a:lnTo>
                      <a:pt x="1161" y="238"/>
                    </a:lnTo>
                    <a:lnTo>
                      <a:pt x="1266" y="317"/>
                    </a:lnTo>
                    <a:lnTo>
                      <a:pt x="1345" y="422"/>
                    </a:lnTo>
                    <a:lnTo>
                      <a:pt x="1398" y="554"/>
                    </a:lnTo>
                    <a:lnTo>
                      <a:pt x="1398" y="686"/>
                    </a:lnTo>
                    <a:lnTo>
                      <a:pt x="1398" y="818"/>
                    </a:lnTo>
                    <a:lnTo>
                      <a:pt x="1398" y="950"/>
                    </a:lnTo>
                    <a:lnTo>
                      <a:pt x="1345" y="1055"/>
                    </a:lnTo>
                    <a:lnTo>
                      <a:pt x="1266" y="1161"/>
                    </a:lnTo>
                    <a:lnTo>
                      <a:pt x="1187" y="1266"/>
                    </a:lnTo>
                    <a:lnTo>
                      <a:pt x="1055" y="1345"/>
                    </a:lnTo>
                    <a:lnTo>
                      <a:pt x="923" y="1398"/>
                    </a:lnTo>
                    <a:lnTo>
                      <a:pt x="818" y="1424"/>
                    </a:lnTo>
                    <a:lnTo>
                      <a:pt x="686" y="1424"/>
                    </a:lnTo>
                    <a:lnTo>
                      <a:pt x="554" y="1398"/>
                    </a:lnTo>
                    <a:lnTo>
                      <a:pt x="422" y="1345"/>
                    </a:lnTo>
                    <a:lnTo>
                      <a:pt x="317" y="1266"/>
                    </a:lnTo>
                    <a:lnTo>
                      <a:pt x="211" y="1187"/>
                    </a:lnTo>
                    <a:lnTo>
                      <a:pt x="132" y="1082"/>
                    </a:lnTo>
                    <a:lnTo>
                      <a:pt x="79" y="950"/>
                    </a:lnTo>
                    <a:lnTo>
                      <a:pt x="79" y="818"/>
                    </a:lnTo>
                    <a:lnTo>
                      <a:pt x="79" y="686"/>
                    </a:lnTo>
                    <a:lnTo>
                      <a:pt x="79" y="554"/>
                    </a:lnTo>
                    <a:lnTo>
                      <a:pt x="132" y="449"/>
                    </a:lnTo>
                    <a:lnTo>
                      <a:pt x="211" y="317"/>
                    </a:lnTo>
                    <a:lnTo>
                      <a:pt x="290" y="238"/>
                    </a:lnTo>
                    <a:lnTo>
                      <a:pt x="422" y="158"/>
                    </a:lnTo>
                    <a:lnTo>
                      <a:pt x="581" y="106"/>
                    </a:lnTo>
                    <a:lnTo>
                      <a:pt x="739" y="79"/>
                    </a:lnTo>
                    <a:close/>
                    <a:moveTo>
                      <a:pt x="660" y="0"/>
                    </a:moveTo>
                    <a:lnTo>
                      <a:pt x="528" y="27"/>
                    </a:lnTo>
                    <a:lnTo>
                      <a:pt x="370" y="106"/>
                    </a:lnTo>
                    <a:lnTo>
                      <a:pt x="264" y="185"/>
                    </a:lnTo>
                    <a:lnTo>
                      <a:pt x="159" y="290"/>
                    </a:lnTo>
                    <a:lnTo>
                      <a:pt x="79" y="396"/>
                    </a:lnTo>
                    <a:lnTo>
                      <a:pt x="27" y="528"/>
                    </a:lnTo>
                    <a:lnTo>
                      <a:pt x="0" y="686"/>
                    </a:lnTo>
                    <a:lnTo>
                      <a:pt x="0" y="818"/>
                    </a:lnTo>
                    <a:lnTo>
                      <a:pt x="27" y="976"/>
                    </a:lnTo>
                    <a:lnTo>
                      <a:pt x="79" y="1108"/>
                    </a:lnTo>
                    <a:lnTo>
                      <a:pt x="211" y="1266"/>
                    </a:lnTo>
                    <a:lnTo>
                      <a:pt x="370" y="1398"/>
                    </a:lnTo>
                    <a:lnTo>
                      <a:pt x="554" y="1477"/>
                    </a:lnTo>
                    <a:lnTo>
                      <a:pt x="739" y="1504"/>
                    </a:lnTo>
                    <a:lnTo>
                      <a:pt x="923" y="1477"/>
                    </a:lnTo>
                    <a:lnTo>
                      <a:pt x="1108" y="1398"/>
                    </a:lnTo>
                    <a:lnTo>
                      <a:pt x="1214" y="1319"/>
                    </a:lnTo>
                    <a:lnTo>
                      <a:pt x="1319" y="1213"/>
                    </a:lnTo>
                    <a:lnTo>
                      <a:pt x="1398" y="1108"/>
                    </a:lnTo>
                    <a:lnTo>
                      <a:pt x="1451" y="950"/>
                    </a:lnTo>
                    <a:lnTo>
                      <a:pt x="1477" y="818"/>
                    </a:lnTo>
                    <a:lnTo>
                      <a:pt x="1477" y="686"/>
                    </a:lnTo>
                    <a:lnTo>
                      <a:pt x="1451" y="528"/>
                    </a:lnTo>
                    <a:lnTo>
                      <a:pt x="1398" y="396"/>
                    </a:lnTo>
                    <a:lnTo>
                      <a:pt x="1319" y="264"/>
                    </a:lnTo>
                    <a:lnTo>
                      <a:pt x="1214" y="158"/>
                    </a:lnTo>
                    <a:lnTo>
                      <a:pt x="1082" y="79"/>
                    </a:lnTo>
                    <a:lnTo>
                      <a:pt x="950" y="27"/>
                    </a:lnTo>
                    <a:lnTo>
                      <a:pt x="818" y="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r" rtl="1"/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397" name="Google Shape;1683;p70">
                <a:extLst>
                  <a:ext uri="{FF2B5EF4-FFF2-40B4-BE49-F238E27FC236}">
                    <a16:creationId xmlns:a16="http://schemas.microsoft.com/office/drawing/2014/main" id="{2A7C9077-DBBC-A69F-05D1-2115133FC5D3}"/>
                  </a:ext>
                </a:extLst>
              </p:cNvPr>
              <p:cNvSpPr/>
              <p:nvPr/>
            </p:nvSpPr>
            <p:spPr>
              <a:xfrm>
                <a:off x="6824025" y="4717250"/>
                <a:ext cx="27725" cy="28375"/>
              </a:xfrm>
              <a:custGeom>
                <a:avLst/>
                <a:gdLst/>
                <a:ahLst/>
                <a:cxnLst/>
                <a:rect l="l" t="t" r="r" b="b"/>
                <a:pathLst>
                  <a:path w="1109" h="1135" extrusionOk="0">
                    <a:moveTo>
                      <a:pt x="554" y="54"/>
                    </a:moveTo>
                    <a:lnTo>
                      <a:pt x="686" y="80"/>
                    </a:lnTo>
                    <a:lnTo>
                      <a:pt x="818" y="133"/>
                    </a:lnTo>
                    <a:lnTo>
                      <a:pt x="924" y="212"/>
                    </a:lnTo>
                    <a:lnTo>
                      <a:pt x="1003" y="317"/>
                    </a:lnTo>
                    <a:lnTo>
                      <a:pt x="1056" y="423"/>
                    </a:lnTo>
                    <a:lnTo>
                      <a:pt x="1056" y="502"/>
                    </a:lnTo>
                    <a:lnTo>
                      <a:pt x="1056" y="607"/>
                    </a:lnTo>
                    <a:lnTo>
                      <a:pt x="1056" y="713"/>
                    </a:lnTo>
                    <a:lnTo>
                      <a:pt x="1003" y="792"/>
                    </a:lnTo>
                    <a:lnTo>
                      <a:pt x="950" y="871"/>
                    </a:lnTo>
                    <a:lnTo>
                      <a:pt x="897" y="950"/>
                    </a:lnTo>
                    <a:lnTo>
                      <a:pt x="792" y="1003"/>
                    </a:lnTo>
                    <a:lnTo>
                      <a:pt x="713" y="1056"/>
                    </a:lnTo>
                    <a:lnTo>
                      <a:pt x="607" y="1082"/>
                    </a:lnTo>
                    <a:lnTo>
                      <a:pt x="502" y="1082"/>
                    </a:lnTo>
                    <a:lnTo>
                      <a:pt x="423" y="1056"/>
                    </a:lnTo>
                    <a:lnTo>
                      <a:pt x="317" y="1003"/>
                    </a:lnTo>
                    <a:lnTo>
                      <a:pt x="238" y="950"/>
                    </a:lnTo>
                    <a:lnTo>
                      <a:pt x="159" y="898"/>
                    </a:lnTo>
                    <a:lnTo>
                      <a:pt x="106" y="818"/>
                    </a:lnTo>
                    <a:lnTo>
                      <a:pt x="80" y="713"/>
                    </a:lnTo>
                    <a:lnTo>
                      <a:pt x="53" y="607"/>
                    </a:lnTo>
                    <a:lnTo>
                      <a:pt x="53" y="502"/>
                    </a:lnTo>
                    <a:lnTo>
                      <a:pt x="80" y="423"/>
                    </a:lnTo>
                    <a:lnTo>
                      <a:pt x="106" y="317"/>
                    </a:lnTo>
                    <a:lnTo>
                      <a:pt x="159" y="238"/>
                    </a:lnTo>
                    <a:lnTo>
                      <a:pt x="238" y="185"/>
                    </a:lnTo>
                    <a:lnTo>
                      <a:pt x="317" y="106"/>
                    </a:lnTo>
                    <a:lnTo>
                      <a:pt x="449" y="80"/>
                    </a:lnTo>
                    <a:lnTo>
                      <a:pt x="554" y="54"/>
                    </a:lnTo>
                    <a:close/>
                    <a:moveTo>
                      <a:pt x="502" y="1"/>
                    </a:moveTo>
                    <a:lnTo>
                      <a:pt x="396" y="27"/>
                    </a:lnTo>
                    <a:lnTo>
                      <a:pt x="291" y="80"/>
                    </a:lnTo>
                    <a:lnTo>
                      <a:pt x="185" y="133"/>
                    </a:lnTo>
                    <a:lnTo>
                      <a:pt x="132" y="212"/>
                    </a:lnTo>
                    <a:lnTo>
                      <a:pt x="53" y="291"/>
                    </a:lnTo>
                    <a:lnTo>
                      <a:pt x="27" y="396"/>
                    </a:lnTo>
                    <a:lnTo>
                      <a:pt x="1" y="502"/>
                    </a:lnTo>
                    <a:lnTo>
                      <a:pt x="1" y="607"/>
                    </a:lnTo>
                    <a:lnTo>
                      <a:pt x="27" y="739"/>
                    </a:lnTo>
                    <a:lnTo>
                      <a:pt x="53" y="845"/>
                    </a:lnTo>
                    <a:lnTo>
                      <a:pt x="159" y="950"/>
                    </a:lnTo>
                    <a:lnTo>
                      <a:pt x="264" y="1056"/>
                    </a:lnTo>
                    <a:lnTo>
                      <a:pt x="423" y="1109"/>
                    </a:lnTo>
                    <a:lnTo>
                      <a:pt x="554" y="1135"/>
                    </a:lnTo>
                    <a:lnTo>
                      <a:pt x="686" y="1109"/>
                    </a:lnTo>
                    <a:lnTo>
                      <a:pt x="818" y="1056"/>
                    </a:lnTo>
                    <a:lnTo>
                      <a:pt x="924" y="1003"/>
                    </a:lnTo>
                    <a:lnTo>
                      <a:pt x="1003" y="924"/>
                    </a:lnTo>
                    <a:lnTo>
                      <a:pt x="1056" y="818"/>
                    </a:lnTo>
                    <a:lnTo>
                      <a:pt x="1108" y="713"/>
                    </a:lnTo>
                    <a:lnTo>
                      <a:pt x="1108" y="607"/>
                    </a:lnTo>
                    <a:lnTo>
                      <a:pt x="1108" y="502"/>
                    </a:lnTo>
                    <a:lnTo>
                      <a:pt x="1108" y="396"/>
                    </a:lnTo>
                    <a:lnTo>
                      <a:pt x="1056" y="291"/>
                    </a:lnTo>
                    <a:lnTo>
                      <a:pt x="1003" y="212"/>
                    </a:lnTo>
                    <a:lnTo>
                      <a:pt x="924" y="133"/>
                    </a:lnTo>
                    <a:lnTo>
                      <a:pt x="818" y="54"/>
                    </a:lnTo>
                    <a:lnTo>
                      <a:pt x="713" y="27"/>
                    </a:lnTo>
                    <a:lnTo>
                      <a:pt x="607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r" rtl="1"/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398" name="Google Shape;1684;p70">
                <a:extLst>
                  <a:ext uri="{FF2B5EF4-FFF2-40B4-BE49-F238E27FC236}">
                    <a16:creationId xmlns:a16="http://schemas.microsoft.com/office/drawing/2014/main" id="{A7922F8E-450E-C134-7A29-A1D7F798ABEC}"/>
                  </a:ext>
                </a:extLst>
              </p:cNvPr>
              <p:cNvSpPr/>
              <p:nvPr/>
            </p:nvSpPr>
            <p:spPr>
              <a:xfrm>
                <a:off x="6858975" y="4699450"/>
                <a:ext cx="22450" cy="22450"/>
              </a:xfrm>
              <a:custGeom>
                <a:avLst/>
                <a:gdLst/>
                <a:ahLst/>
                <a:cxnLst/>
                <a:rect l="l" t="t" r="r" b="b"/>
                <a:pathLst>
                  <a:path w="898" h="898" extrusionOk="0">
                    <a:moveTo>
                      <a:pt x="581" y="53"/>
                    </a:moveTo>
                    <a:lnTo>
                      <a:pt x="633" y="80"/>
                    </a:lnTo>
                    <a:lnTo>
                      <a:pt x="713" y="133"/>
                    </a:lnTo>
                    <a:lnTo>
                      <a:pt x="818" y="264"/>
                    </a:lnTo>
                    <a:lnTo>
                      <a:pt x="844" y="344"/>
                    </a:lnTo>
                    <a:lnTo>
                      <a:pt x="871" y="396"/>
                    </a:lnTo>
                    <a:lnTo>
                      <a:pt x="844" y="555"/>
                    </a:lnTo>
                    <a:lnTo>
                      <a:pt x="765" y="713"/>
                    </a:lnTo>
                    <a:lnTo>
                      <a:pt x="713" y="766"/>
                    </a:lnTo>
                    <a:lnTo>
                      <a:pt x="660" y="818"/>
                    </a:lnTo>
                    <a:lnTo>
                      <a:pt x="581" y="845"/>
                    </a:lnTo>
                    <a:lnTo>
                      <a:pt x="343" y="845"/>
                    </a:lnTo>
                    <a:lnTo>
                      <a:pt x="211" y="766"/>
                    </a:lnTo>
                    <a:lnTo>
                      <a:pt x="106" y="634"/>
                    </a:lnTo>
                    <a:lnTo>
                      <a:pt x="53" y="502"/>
                    </a:lnTo>
                    <a:lnTo>
                      <a:pt x="53" y="344"/>
                    </a:lnTo>
                    <a:lnTo>
                      <a:pt x="132" y="185"/>
                    </a:lnTo>
                    <a:lnTo>
                      <a:pt x="264" y="80"/>
                    </a:lnTo>
                    <a:lnTo>
                      <a:pt x="343" y="53"/>
                    </a:lnTo>
                    <a:close/>
                    <a:moveTo>
                      <a:pt x="396" y="1"/>
                    </a:moveTo>
                    <a:lnTo>
                      <a:pt x="317" y="27"/>
                    </a:lnTo>
                    <a:lnTo>
                      <a:pt x="238" y="53"/>
                    </a:lnTo>
                    <a:lnTo>
                      <a:pt x="159" y="106"/>
                    </a:lnTo>
                    <a:lnTo>
                      <a:pt x="106" y="159"/>
                    </a:lnTo>
                    <a:lnTo>
                      <a:pt x="53" y="238"/>
                    </a:lnTo>
                    <a:lnTo>
                      <a:pt x="27" y="317"/>
                    </a:lnTo>
                    <a:lnTo>
                      <a:pt x="0" y="396"/>
                    </a:lnTo>
                    <a:lnTo>
                      <a:pt x="0" y="502"/>
                    </a:lnTo>
                    <a:lnTo>
                      <a:pt x="27" y="581"/>
                    </a:lnTo>
                    <a:lnTo>
                      <a:pt x="53" y="660"/>
                    </a:lnTo>
                    <a:lnTo>
                      <a:pt x="106" y="739"/>
                    </a:lnTo>
                    <a:lnTo>
                      <a:pt x="185" y="792"/>
                    </a:lnTo>
                    <a:lnTo>
                      <a:pt x="238" y="845"/>
                    </a:lnTo>
                    <a:lnTo>
                      <a:pt x="317" y="871"/>
                    </a:lnTo>
                    <a:lnTo>
                      <a:pt x="449" y="897"/>
                    </a:lnTo>
                    <a:lnTo>
                      <a:pt x="554" y="897"/>
                    </a:lnTo>
                    <a:lnTo>
                      <a:pt x="660" y="845"/>
                    </a:lnTo>
                    <a:lnTo>
                      <a:pt x="739" y="792"/>
                    </a:lnTo>
                    <a:lnTo>
                      <a:pt x="818" y="739"/>
                    </a:lnTo>
                    <a:lnTo>
                      <a:pt x="844" y="660"/>
                    </a:lnTo>
                    <a:lnTo>
                      <a:pt x="897" y="581"/>
                    </a:lnTo>
                    <a:lnTo>
                      <a:pt x="897" y="502"/>
                    </a:lnTo>
                    <a:lnTo>
                      <a:pt x="897" y="396"/>
                    </a:lnTo>
                    <a:lnTo>
                      <a:pt x="897" y="317"/>
                    </a:lnTo>
                    <a:lnTo>
                      <a:pt x="844" y="238"/>
                    </a:lnTo>
                    <a:lnTo>
                      <a:pt x="792" y="159"/>
                    </a:lnTo>
                    <a:lnTo>
                      <a:pt x="739" y="106"/>
                    </a:lnTo>
                    <a:lnTo>
                      <a:pt x="660" y="53"/>
                    </a:lnTo>
                    <a:lnTo>
                      <a:pt x="581" y="27"/>
                    </a:lnTo>
                    <a:lnTo>
                      <a:pt x="502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r" rtl="1"/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399" name="Google Shape;1685;p70">
                <a:extLst>
                  <a:ext uri="{FF2B5EF4-FFF2-40B4-BE49-F238E27FC236}">
                    <a16:creationId xmlns:a16="http://schemas.microsoft.com/office/drawing/2014/main" id="{D44EB7BB-4431-8192-C249-61F71AF65FB0}"/>
                  </a:ext>
                </a:extLst>
              </p:cNvPr>
              <p:cNvSpPr/>
              <p:nvPr/>
            </p:nvSpPr>
            <p:spPr>
              <a:xfrm>
                <a:off x="6942050" y="4568900"/>
                <a:ext cx="55425" cy="64650"/>
              </a:xfrm>
              <a:custGeom>
                <a:avLst/>
                <a:gdLst/>
                <a:ahLst/>
                <a:cxnLst/>
                <a:rect l="l" t="t" r="r" b="b"/>
                <a:pathLst>
                  <a:path w="2217" h="2586" extrusionOk="0">
                    <a:moveTo>
                      <a:pt x="1715" y="0"/>
                    </a:moveTo>
                    <a:lnTo>
                      <a:pt x="1530" y="27"/>
                    </a:lnTo>
                    <a:lnTo>
                      <a:pt x="1346" y="132"/>
                    </a:lnTo>
                    <a:lnTo>
                      <a:pt x="1161" y="238"/>
                    </a:lnTo>
                    <a:lnTo>
                      <a:pt x="977" y="396"/>
                    </a:lnTo>
                    <a:lnTo>
                      <a:pt x="845" y="554"/>
                    </a:lnTo>
                    <a:lnTo>
                      <a:pt x="581" y="871"/>
                    </a:lnTo>
                    <a:lnTo>
                      <a:pt x="396" y="1108"/>
                    </a:lnTo>
                    <a:lnTo>
                      <a:pt x="212" y="1372"/>
                    </a:lnTo>
                    <a:lnTo>
                      <a:pt x="80" y="1662"/>
                    </a:lnTo>
                    <a:lnTo>
                      <a:pt x="53" y="1820"/>
                    </a:lnTo>
                    <a:lnTo>
                      <a:pt x="27" y="1979"/>
                    </a:lnTo>
                    <a:lnTo>
                      <a:pt x="1" y="2110"/>
                    </a:lnTo>
                    <a:lnTo>
                      <a:pt x="27" y="2269"/>
                    </a:lnTo>
                    <a:lnTo>
                      <a:pt x="106" y="2401"/>
                    </a:lnTo>
                    <a:lnTo>
                      <a:pt x="185" y="2506"/>
                    </a:lnTo>
                    <a:lnTo>
                      <a:pt x="291" y="2559"/>
                    </a:lnTo>
                    <a:lnTo>
                      <a:pt x="396" y="2585"/>
                    </a:lnTo>
                    <a:lnTo>
                      <a:pt x="607" y="2585"/>
                    </a:lnTo>
                    <a:lnTo>
                      <a:pt x="818" y="2480"/>
                    </a:lnTo>
                    <a:lnTo>
                      <a:pt x="1003" y="2374"/>
                    </a:lnTo>
                    <a:lnTo>
                      <a:pt x="1319" y="2110"/>
                    </a:lnTo>
                    <a:lnTo>
                      <a:pt x="1583" y="1820"/>
                    </a:lnTo>
                    <a:lnTo>
                      <a:pt x="1847" y="1504"/>
                    </a:lnTo>
                    <a:lnTo>
                      <a:pt x="2032" y="1161"/>
                    </a:lnTo>
                    <a:lnTo>
                      <a:pt x="2111" y="1029"/>
                    </a:lnTo>
                    <a:lnTo>
                      <a:pt x="2163" y="871"/>
                    </a:lnTo>
                    <a:lnTo>
                      <a:pt x="2190" y="713"/>
                    </a:lnTo>
                    <a:lnTo>
                      <a:pt x="2216" y="528"/>
                    </a:lnTo>
                    <a:lnTo>
                      <a:pt x="2190" y="370"/>
                    </a:lnTo>
                    <a:lnTo>
                      <a:pt x="2137" y="211"/>
                    </a:lnTo>
                    <a:lnTo>
                      <a:pt x="2058" y="106"/>
                    </a:lnTo>
                    <a:lnTo>
                      <a:pt x="1979" y="53"/>
                    </a:lnTo>
                    <a:lnTo>
                      <a:pt x="1900" y="27"/>
                    </a:lnTo>
                    <a:lnTo>
                      <a:pt x="1821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r" rtl="1"/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400" name="Google Shape;1686;p70">
                <a:extLst>
                  <a:ext uri="{FF2B5EF4-FFF2-40B4-BE49-F238E27FC236}">
                    <a16:creationId xmlns:a16="http://schemas.microsoft.com/office/drawing/2014/main" id="{42AF8D79-C911-E844-DF98-0CEC58EC4141}"/>
                  </a:ext>
                </a:extLst>
              </p:cNvPr>
              <p:cNvSpPr/>
              <p:nvPr/>
            </p:nvSpPr>
            <p:spPr>
              <a:xfrm>
                <a:off x="6922275" y="4642100"/>
                <a:ext cx="23750" cy="23100"/>
              </a:xfrm>
              <a:custGeom>
                <a:avLst/>
                <a:gdLst/>
                <a:ahLst/>
                <a:cxnLst/>
                <a:rect l="l" t="t" r="r" b="b"/>
                <a:pathLst>
                  <a:path w="950" h="924" extrusionOk="0">
                    <a:moveTo>
                      <a:pt x="343" y="0"/>
                    </a:moveTo>
                    <a:lnTo>
                      <a:pt x="238" y="53"/>
                    </a:lnTo>
                    <a:lnTo>
                      <a:pt x="159" y="106"/>
                    </a:lnTo>
                    <a:lnTo>
                      <a:pt x="106" y="158"/>
                    </a:lnTo>
                    <a:lnTo>
                      <a:pt x="53" y="237"/>
                    </a:lnTo>
                    <a:lnTo>
                      <a:pt x="27" y="317"/>
                    </a:lnTo>
                    <a:lnTo>
                      <a:pt x="0" y="422"/>
                    </a:lnTo>
                    <a:lnTo>
                      <a:pt x="0" y="501"/>
                    </a:lnTo>
                    <a:lnTo>
                      <a:pt x="27" y="607"/>
                    </a:lnTo>
                    <a:lnTo>
                      <a:pt x="53" y="686"/>
                    </a:lnTo>
                    <a:lnTo>
                      <a:pt x="106" y="765"/>
                    </a:lnTo>
                    <a:lnTo>
                      <a:pt x="185" y="818"/>
                    </a:lnTo>
                    <a:lnTo>
                      <a:pt x="264" y="870"/>
                    </a:lnTo>
                    <a:lnTo>
                      <a:pt x="343" y="897"/>
                    </a:lnTo>
                    <a:lnTo>
                      <a:pt x="422" y="923"/>
                    </a:lnTo>
                    <a:lnTo>
                      <a:pt x="528" y="923"/>
                    </a:lnTo>
                    <a:lnTo>
                      <a:pt x="607" y="897"/>
                    </a:lnTo>
                    <a:lnTo>
                      <a:pt x="686" y="870"/>
                    </a:lnTo>
                    <a:lnTo>
                      <a:pt x="765" y="818"/>
                    </a:lnTo>
                    <a:lnTo>
                      <a:pt x="844" y="765"/>
                    </a:lnTo>
                    <a:lnTo>
                      <a:pt x="897" y="686"/>
                    </a:lnTo>
                    <a:lnTo>
                      <a:pt x="924" y="580"/>
                    </a:lnTo>
                    <a:lnTo>
                      <a:pt x="950" y="501"/>
                    </a:lnTo>
                    <a:lnTo>
                      <a:pt x="950" y="422"/>
                    </a:lnTo>
                    <a:lnTo>
                      <a:pt x="924" y="317"/>
                    </a:lnTo>
                    <a:lnTo>
                      <a:pt x="897" y="237"/>
                    </a:lnTo>
                    <a:lnTo>
                      <a:pt x="844" y="158"/>
                    </a:lnTo>
                    <a:lnTo>
                      <a:pt x="765" y="79"/>
                    </a:lnTo>
                    <a:lnTo>
                      <a:pt x="686" y="53"/>
                    </a:lnTo>
                    <a:lnTo>
                      <a:pt x="607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r" rtl="1"/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401" name="Google Shape;1687;p70">
                <a:extLst>
                  <a:ext uri="{FF2B5EF4-FFF2-40B4-BE49-F238E27FC236}">
                    <a16:creationId xmlns:a16="http://schemas.microsoft.com/office/drawing/2014/main" id="{BC82E236-AC01-3A0E-EC7A-A5BCB5C8703C}"/>
                  </a:ext>
                </a:extLst>
              </p:cNvPr>
              <p:cNvSpPr/>
              <p:nvPr/>
            </p:nvSpPr>
            <p:spPr>
              <a:xfrm>
                <a:off x="6744250" y="4690225"/>
                <a:ext cx="37600" cy="73225"/>
              </a:xfrm>
              <a:custGeom>
                <a:avLst/>
                <a:gdLst/>
                <a:ahLst/>
                <a:cxnLst/>
                <a:rect l="l" t="t" r="r" b="b"/>
                <a:pathLst>
                  <a:path w="1504" h="2929" extrusionOk="0">
                    <a:moveTo>
                      <a:pt x="1002" y="0"/>
                    </a:moveTo>
                    <a:lnTo>
                      <a:pt x="870" y="27"/>
                    </a:lnTo>
                    <a:lnTo>
                      <a:pt x="765" y="80"/>
                    </a:lnTo>
                    <a:lnTo>
                      <a:pt x="659" y="185"/>
                    </a:lnTo>
                    <a:lnTo>
                      <a:pt x="554" y="317"/>
                    </a:lnTo>
                    <a:lnTo>
                      <a:pt x="475" y="449"/>
                    </a:lnTo>
                    <a:lnTo>
                      <a:pt x="317" y="792"/>
                    </a:lnTo>
                    <a:lnTo>
                      <a:pt x="211" y="1187"/>
                    </a:lnTo>
                    <a:lnTo>
                      <a:pt x="106" y="1557"/>
                    </a:lnTo>
                    <a:lnTo>
                      <a:pt x="53" y="1873"/>
                    </a:lnTo>
                    <a:lnTo>
                      <a:pt x="0" y="2110"/>
                    </a:lnTo>
                    <a:lnTo>
                      <a:pt x="0" y="2269"/>
                    </a:lnTo>
                    <a:lnTo>
                      <a:pt x="0" y="2401"/>
                    </a:lnTo>
                    <a:lnTo>
                      <a:pt x="26" y="2559"/>
                    </a:lnTo>
                    <a:lnTo>
                      <a:pt x="79" y="2691"/>
                    </a:lnTo>
                    <a:lnTo>
                      <a:pt x="185" y="2823"/>
                    </a:lnTo>
                    <a:lnTo>
                      <a:pt x="317" y="2902"/>
                    </a:lnTo>
                    <a:lnTo>
                      <a:pt x="448" y="2928"/>
                    </a:lnTo>
                    <a:lnTo>
                      <a:pt x="528" y="2928"/>
                    </a:lnTo>
                    <a:lnTo>
                      <a:pt x="580" y="2902"/>
                    </a:lnTo>
                    <a:lnTo>
                      <a:pt x="686" y="2823"/>
                    </a:lnTo>
                    <a:lnTo>
                      <a:pt x="739" y="2743"/>
                    </a:lnTo>
                    <a:lnTo>
                      <a:pt x="844" y="2532"/>
                    </a:lnTo>
                    <a:lnTo>
                      <a:pt x="1187" y="1688"/>
                    </a:lnTo>
                    <a:lnTo>
                      <a:pt x="1345" y="1266"/>
                    </a:lnTo>
                    <a:lnTo>
                      <a:pt x="1477" y="844"/>
                    </a:lnTo>
                    <a:lnTo>
                      <a:pt x="1477" y="713"/>
                    </a:lnTo>
                    <a:lnTo>
                      <a:pt x="1503" y="607"/>
                    </a:lnTo>
                    <a:lnTo>
                      <a:pt x="1477" y="475"/>
                    </a:lnTo>
                    <a:lnTo>
                      <a:pt x="1451" y="370"/>
                    </a:lnTo>
                    <a:lnTo>
                      <a:pt x="1398" y="264"/>
                    </a:lnTo>
                    <a:lnTo>
                      <a:pt x="1319" y="159"/>
                    </a:lnTo>
                    <a:lnTo>
                      <a:pt x="1240" y="80"/>
                    </a:lnTo>
                    <a:lnTo>
                      <a:pt x="1108" y="27"/>
                    </a:lnTo>
                    <a:lnTo>
                      <a:pt x="1002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r" rtl="1"/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402" name="Google Shape;1688;p70">
                <a:extLst>
                  <a:ext uri="{FF2B5EF4-FFF2-40B4-BE49-F238E27FC236}">
                    <a16:creationId xmlns:a16="http://schemas.microsoft.com/office/drawing/2014/main" id="{43584DBD-9085-8341-4FB1-47E2AA9F36AD}"/>
                  </a:ext>
                </a:extLst>
              </p:cNvPr>
              <p:cNvSpPr/>
              <p:nvPr/>
            </p:nvSpPr>
            <p:spPr>
              <a:xfrm>
                <a:off x="6758750" y="4034800"/>
                <a:ext cx="276300" cy="276300"/>
              </a:xfrm>
              <a:custGeom>
                <a:avLst/>
                <a:gdLst/>
                <a:ahLst/>
                <a:cxnLst/>
                <a:rect l="l" t="t" r="r" b="b"/>
                <a:pathLst>
                  <a:path w="11052" h="11052" extrusionOk="0">
                    <a:moveTo>
                      <a:pt x="5539" y="0"/>
                    </a:moveTo>
                    <a:lnTo>
                      <a:pt x="4959" y="27"/>
                    </a:lnTo>
                    <a:lnTo>
                      <a:pt x="4431" y="106"/>
                    </a:lnTo>
                    <a:lnTo>
                      <a:pt x="3904" y="264"/>
                    </a:lnTo>
                    <a:lnTo>
                      <a:pt x="3376" y="449"/>
                    </a:lnTo>
                    <a:lnTo>
                      <a:pt x="2902" y="660"/>
                    </a:lnTo>
                    <a:lnTo>
                      <a:pt x="2453" y="950"/>
                    </a:lnTo>
                    <a:lnTo>
                      <a:pt x="2031" y="1266"/>
                    </a:lnTo>
                    <a:lnTo>
                      <a:pt x="1636" y="1609"/>
                    </a:lnTo>
                    <a:lnTo>
                      <a:pt x="1266" y="2005"/>
                    </a:lnTo>
                    <a:lnTo>
                      <a:pt x="950" y="2427"/>
                    </a:lnTo>
                    <a:lnTo>
                      <a:pt x="686" y="2902"/>
                    </a:lnTo>
                    <a:lnTo>
                      <a:pt x="449" y="3377"/>
                    </a:lnTo>
                    <a:lnTo>
                      <a:pt x="264" y="3878"/>
                    </a:lnTo>
                    <a:lnTo>
                      <a:pt x="132" y="4405"/>
                    </a:lnTo>
                    <a:lnTo>
                      <a:pt x="27" y="4959"/>
                    </a:lnTo>
                    <a:lnTo>
                      <a:pt x="0" y="5513"/>
                    </a:lnTo>
                    <a:lnTo>
                      <a:pt x="27" y="6093"/>
                    </a:lnTo>
                    <a:lnTo>
                      <a:pt x="132" y="6647"/>
                    </a:lnTo>
                    <a:lnTo>
                      <a:pt x="264" y="7175"/>
                    </a:lnTo>
                    <a:lnTo>
                      <a:pt x="449" y="7676"/>
                    </a:lnTo>
                    <a:lnTo>
                      <a:pt x="686" y="8150"/>
                    </a:lnTo>
                    <a:lnTo>
                      <a:pt x="950" y="8625"/>
                    </a:lnTo>
                    <a:lnTo>
                      <a:pt x="1266" y="9047"/>
                    </a:lnTo>
                    <a:lnTo>
                      <a:pt x="1636" y="9443"/>
                    </a:lnTo>
                    <a:lnTo>
                      <a:pt x="2031" y="9786"/>
                    </a:lnTo>
                    <a:lnTo>
                      <a:pt x="2453" y="10102"/>
                    </a:lnTo>
                    <a:lnTo>
                      <a:pt x="2902" y="10392"/>
                    </a:lnTo>
                    <a:lnTo>
                      <a:pt x="3376" y="10603"/>
                    </a:lnTo>
                    <a:lnTo>
                      <a:pt x="3904" y="10788"/>
                    </a:lnTo>
                    <a:lnTo>
                      <a:pt x="4431" y="10946"/>
                    </a:lnTo>
                    <a:lnTo>
                      <a:pt x="4959" y="11025"/>
                    </a:lnTo>
                    <a:lnTo>
                      <a:pt x="5539" y="11052"/>
                    </a:lnTo>
                    <a:lnTo>
                      <a:pt x="6093" y="11025"/>
                    </a:lnTo>
                    <a:lnTo>
                      <a:pt x="6647" y="10946"/>
                    </a:lnTo>
                    <a:lnTo>
                      <a:pt x="7174" y="10788"/>
                    </a:lnTo>
                    <a:lnTo>
                      <a:pt x="7676" y="10603"/>
                    </a:lnTo>
                    <a:lnTo>
                      <a:pt x="8177" y="10392"/>
                    </a:lnTo>
                    <a:lnTo>
                      <a:pt x="8625" y="10102"/>
                    </a:lnTo>
                    <a:lnTo>
                      <a:pt x="9047" y="9786"/>
                    </a:lnTo>
                    <a:lnTo>
                      <a:pt x="9443" y="9443"/>
                    </a:lnTo>
                    <a:lnTo>
                      <a:pt x="9786" y="9047"/>
                    </a:lnTo>
                    <a:lnTo>
                      <a:pt x="10102" y="8625"/>
                    </a:lnTo>
                    <a:lnTo>
                      <a:pt x="10392" y="8150"/>
                    </a:lnTo>
                    <a:lnTo>
                      <a:pt x="10630" y="7676"/>
                    </a:lnTo>
                    <a:lnTo>
                      <a:pt x="10814" y="7175"/>
                    </a:lnTo>
                    <a:lnTo>
                      <a:pt x="10946" y="6647"/>
                    </a:lnTo>
                    <a:lnTo>
                      <a:pt x="11025" y="6093"/>
                    </a:lnTo>
                    <a:lnTo>
                      <a:pt x="11052" y="5513"/>
                    </a:lnTo>
                    <a:lnTo>
                      <a:pt x="11025" y="4959"/>
                    </a:lnTo>
                    <a:lnTo>
                      <a:pt x="10946" y="4405"/>
                    </a:lnTo>
                    <a:lnTo>
                      <a:pt x="10814" y="3878"/>
                    </a:lnTo>
                    <a:lnTo>
                      <a:pt x="10630" y="3377"/>
                    </a:lnTo>
                    <a:lnTo>
                      <a:pt x="10392" y="2902"/>
                    </a:lnTo>
                    <a:lnTo>
                      <a:pt x="10102" y="2427"/>
                    </a:lnTo>
                    <a:lnTo>
                      <a:pt x="9786" y="2005"/>
                    </a:lnTo>
                    <a:lnTo>
                      <a:pt x="9443" y="1609"/>
                    </a:lnTo>
                    <a:lnTo>
                      <a:pt x="9047" y="1266"/>
                    </a:lnTo>
                    <a:lnTo>
                      <a:pt x="8625" y="950"/>
                    </a:lnTo>
                    <a:lnTo>
                      <a:pt x="8177" y="660"/>
                    </a:lnTo>
                    <a:lnTo>
                      <a:pt x="7676" y="449"/>
                    </a:lnTo>
                    <a:lnTo>
                      <a:pt x="7174" y="264"/>
                    </a:lnTo>
                    <a:lnTo>
                      <a:pt x="6647" y="106"/>
                    </a:lnTo>
                    <a:lnTo>
                      <a:pt x="6093" y="27"/>
                    </a:lnTo>
                    <a:lnTo>
                      <a:pt x="5539" y="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r" rtl="1"/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403" name="Google Shape;1689;p70">
                <a:extLst>
                  <a:ext uri="{FF2B5EF4-FFF2-40B4-BE49-F238E27FC236}">
                    <a16:creationId xmlns:a16="http://schemas.microsoft.com/office/drawing/2014/main" id="{59EC3DAF-561F-9270-04B5-0DE187A6AFDD}"/>
                  </a:ext>
                </a:extLst>
              </p:cNvPr>
              <p:cNvSpPr/>
              <p:nvPr/>
            </p:nvSpPr>
            <p:spPr>
              <a:xfrm>
                <a:off x="6704025" y="4210200"/>
                <a:ext cx="116075" cy="89025"/>
              </a:xfrm>
              <a:custGeom>
                <a:avLst/>
                <a:gdLst/>
                <a:ahLst/>
                <a:cxnLst/>
                <a:rect l="l" t="t" r="r" b="b"/>
                <a:pathLst>
                  <a:path w="4643" h="3561" extrusionOk="0">
                    <a:moveTo>
                      <a:pt x="2822" y="0"/>
                    </a:moveTo>
                    <a:lnTo>
                      <a:pt x="0" y="3561"/>
                    </a:lnTo>
                    <a:lnTo>
                      <a:pt x="4642" y="2058"/>
                    </a:lnTo>
                    <a:lnTo>
                      <a:pt x="2822" y="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r" rtl="1"/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404" name="Google Shape;1690;p70">
                <a:extLst>
                  <a:ext uri="{FF2B5EF4-FFF2-40B4-BE49-F238E27FC236}">
                    <a16:creationId xmlns:a16="http://schemas.microsoft.com/office/drawing/2014/main" id="{1F77DD68-F2A3-FC75-F37C-A91F0B2ABD04}"/>
                  </a:ext>
                </a:extLst>
              </p:cNvPr>
              <p:cNvSpPr/>
              <p:nvPr/>
            </p:nvSpPr>
            <p:spPr>
              <a:xfrm>
                <a:off x="6834575" y="4112600"/>
                <a:ext cx="141125" cy="142450"/>
              </a:xfrm>
              <a:custGeom>
                <a:avLst/>
                <a:gdLst/>
                <a:ahLst/>
                <a:cxnLst/>
                <a:rect l="l" t="t" r="r" b="b"/>
                <a:pathLst>
                  <a:path w="5645" h="5698" extrusionOk="0">
                    <a:moveTo>
                      <a:pt x="3878" y="1"/>
                    </a:moveTo>
                    <a:lnTo>
                      <a:pt x="3640" y="27"/>
                    </a:lnTo>
                    <a:lnTo>
                      <a:pt x="3377" y="80"/>
                    </a:lnTo>
                    <a:lnTo>
                      <a:pt x="3113" y="159"/>
                    </a:lnTo>
                    <a:lnTo>
                      <a:pt x="2849" y="265"/>
                    </a:lnTo>
                    <a:lnTo>
                      <a:pt x="2585" y="370"/>
                    </a:lnTo>
                    <a:lnTo>
                      <a:pt x="2322" y="528"/>
                    </a:lnTo>
                    <a:lnTo>
                      <a:pt x="2058" y="687"/>
                    </a:lnTo>
                    <a:lnTo>
                      <a:pt x="1794" y="871"/>
                    </a:lnTo>
                    <a:lnTo>
                      <a:pt x="1530" y="1082"/>
                    </a:lnTo>
                    <a:lnTo>
                      <a:pt x="1293" y="1320"/>
                    </a:lnTo>
                    <a:lnTo>
                      <a:pt x="1267" y="1346"/>
                    </a:lnTo>
                    <a:lnTo>
                      <a:pt x="1056" y="1557"/>
                    </a:lnTo>
                    <a:lnTo>
                      <a:pt x="871" y="1794"/>
                    </a:lnTo>
                    <a:lnTo>
                      <a:pt x="686" y="2032"/>
                    </a:lnTo>
                    <a:lnTo>
                      <a:pt x="528" y="2295"/>
                    </a:lnTo>
                    <a:lnTo>
                      <a:pt x="396" y="2533"/>
                    </a:lnTo>
                    <a:lnTo>
                      <a:pt x="291" y="2770"/>
                    </a:lnTo>
                    <a:lnTo>
                      <a:pt x="185" y="3034"/>
                    </a:lnTo>
                    <a:lnTo>
                      <a:pt x="106" y="3271"/>
                    </a:lnTo>
                    <a:lnTo>
                      <a:pt x="53" y="3509"/>
                    </a:lnTo>
                    <a:lnTo>
                      <a:pt x="1" y="3746"/>
                    </a:lnTo>
                    <a:lnTo>
                      <a:pt x="1" y="3983"/>
                    </a:lnTo>
                    <a:lnTo>
                      <a:pt x="1" y="4194"/>
                    </a:lnTo>
                    <a:lnTo>
                      <a:pt x="27" y="4405"/>
                    </a:lnTo>
                    <a:lnTo>
                      <a:pt x="80" y="4616"/>
                    </a:lnTo>
                    <a:lnTo>
                      <a:pt x="132" y="4801"/>
                    </a:lnTo>
                    <a:lnTo>
                      <a:pt x="238" y="4986"/>
                    </a:lnTo>
                    <a:lnTo>
                      <a:pt x="343" y="5118"/>
                    </a:lnTo>
                    <a:lnTo>
                      <a:pt x="449" y="5276"/>
                    </a:lnTo>
                    <a:lnTo>
                      <a:pt x="634" y="5408"/>
                    </a:lnTo>
                    <a:lnTo>
                      <a:pt x="818" y="5513"/>
                    </a:lnTo>
                    <a:lnTo>
                      <a:pt x="1029" y="5592"/>
                    </a:lnTo>
                    <a:lnTo>
                      <a:pt x="1240" y="5671"/>
                    </a:lnTo>
                    <a:lnTo>
                      <a:pt x="1478" y="5698"/>
                    </a:lnTo>
                    <a:lnTo>
                      <a:pt x="1715" y="5698"/>
                    </a:lnTo>
                    <a:lnTo>
                      <a:pt x="1979" y="5671"/>
                    </a:lnTo>
                    <a:lnTo>
                      <a:pt x="2242" y="5619"/>
                    </a:lnTo>
                    <a:lnTo>
                      <a:pt x="2506" y="5540"/>
                    </a:lnTo>
                    <a:lnTo>
                      <a:pt x="2770" y="5460"/>
                    </a:lnTo>
                    <a:lnTo>
                      <a:pt x="3060" y="5329"/>
                    </a:lnTo>
                    <a:lnTo>
                      <a:pt x="3324" y="5170"/>
                    </a:lnTo>
                    <a:lnTo>
                      <a:pt x="3588" y="5012"/>
                    </a:lnTo>
                    <a:lnTo>
                      <a:pt x="3851" y="4827"/>
                    </a:lnTo>
                    <a:lnTo>
                      <a:pt x="4115" y="4590"/>
                    </a:lnTo>
                    <a:lnTo>
                      <a:pt x="4352" y="4353"/>
                    </a:lnTo>
                    <a:lnTo>
                      <a:pt x="4616" y="4089"/>
                    </a:lnTo>
                    <a:lnTo>
                      <a:pt x="4801" y="3825"/>
                    </a:lnTo>
                    <a:lnTo>
                      <a:pt x="4985" y="3588"/>
                    </a:lnTo>
                    <a:lnTo>
                      <a:pt x="5144" y="3324"/>
                    </a:lnTo>
                    <a:lnTo>
                      <a:pt x="5276" y="3087"/>
                    </a:lnTo>
                    <a:lnTo>
                      <a:pt x="5381" y="2823"/>
                    </a:lnTo>
                    <a:lnTo>
                      <a:pt x="5487" y="2559"/>
                    </a:lnTo>
                    <a:lnTo>
                      <a:pt x="5566" y="2322"/>
                    </a:lnTo>
                    <a:lnTo>
                      <a:pt x="5618" y="2058"/>
                    </a:lnTo>
                    <a:lnTo>
                      <a:pt x="5645" y="1821"/>
                    </a:lnTo>
                    <a:lnTo>
                      <a:pt x="5645" y="1583"/>
                    </a:lnTo>
                    <a:lnTo>
                      <a:pt x="5618" y="1372"/>
                    </a:lnTo>
                    <a:lnTo>
                      <a:pt x="5592" y="1161"/>
                    </a:lnTo>
                    <a:lnTo>
                      <a:pt x="5513" y="950"/>
                    </a:lnTo>
                    <a:lnTo>
                      <a:pt x="5434" y="766"/>
                    </a:lnTo>
                    <a:lnTo>
                      <a:pt x="5328" y="581"/>
                    </a:lnTo>
                    <a:lnTo>
                      <a:pt x="5170" y="423"/>
                    </a:lnTo>
                    <a:lnTo>
                      <a:pt x="5144" y="396"/>
                    </a:lnTo>
                    <a:lnTo>
                      <a:pt x="4959" y="265"/>
                    </a:lnTo>
                    <a:lnTo>
                      <a:pt x="4774" y="159"/>
                    </a:lnTo>
                    <a:lnTo>
                      <a:pt x="4563" y="80"/>
                    </a:lnTo>
                    <a:lnTo>
                      <a:pt x="4352" y="27"/>
                    </a:lnTo>
                    <a:lnTo>
                      <a:pt x="4115" y="1"/>
                    </a:lnTo>
                    <a:close/>
                  </a:path>
                </a:pathLst>
              </a:custGeom>
              <a:solidFill>
                <a:srgbClr val="FFEEDC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r" rtl="1"/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405" name="Google Shape;1691;p70">
                <a:extLst>
                  <a:ext uri="{FF2B5EF4-FFF2-40B4-BE49-F238E27FC236}">
                    <a16:creationId xmlns:a16="http://schemas.microsoft.com/office/drawing/2014/main" id="{77CF2EF6-FFFA-1207-4EC6-CA6705D6A95B}"/>
                  </a:ext>
                </a:extLst>
              </p:cNvPr>
              <p:cNvSpPr/>
              <p:nvPr/>
            </p:nvSpPr>
            <p:spPr>
              <a:xfrm>
                <a:off x="6827975" y="4104700"/>
                <a:ext cx="141150" cy="142450"/>
              </a:xfrm>
              <a:custGeom>
                <a:avLst/>
                <a:gdLst/>
                <a:ahLst/>
                <a:cxnLst/>
                <a:rect l="l" t="t" r="r" b="b"/>
                <a:pathLst>
                  <a:path w="5646" h="5698" extrusionOk="0">
                    <a:moveTo>
                      <a:pt x="3931" y="0"/>
                    </a:moveTo>
                    <a:lnTo>
                      <a:pt x="3667" y="27"/>
                    </a:lnTo>
                    <a:lnTo>
                      <a:pt x="3403" y="53"/>
                    </a:lnTo>
                    <a:lnTo>
                      <a:pt x="3139" y="132"/>
                    </a:lnTo>
                    <a:lnTo>
                      <a:pt x="2876" y="238"/>
                    </a:lnTo>
                    <a:lnTo>
                      <a:pt x="2612" y="343"/>
                    </a:lnTo>
                    <a:lnTo>
                      <a:pt x="2348" y="501"/>
                    </a:lnTo>
                    <a:lnTo>
                      <a:pt x="2058" y="660"/>
                    </a:lnTo>
                    <a:lnTo>
                      <a:pt x="1794" y="871"/>
                    </a:lnTo>
                    <a:lnTo>
                      <a:pt x="1557" y="1082"/>
                    </a:lnTo>
                    <a:lnTo>
                      <a:pt x="1293" y="1319"/>
                    </a:lnTo>
                    <a:lnTo>
                      <a:pt x="1267" y="1345"/>
                    </a:lnTo>
                    <a:lnTo>
                      <a:pt x="1029" y="1583"/>
                    </a:lnTo>
                    <a:lnTo>
                      <a:pt x="818" y="1847"/>
                    </a:lnTo>
                    <a:lnTo>
                      <a:pt x="634" y="2110"/>
                    </a:lnTo>
                    <a:lnTo>
                      <a:pt x="476" y="2400"/>
                    </a:lnTo>
                    <a:lnTo>
                      <a:pt x="344" y="2664"/>
                    </a:lnTo>
                    <a:lnTo>
                      <a:pt x="212" y="2954"/>
                    </a:lnTo>
                    <a:lnTo>
                      <a:pt x="133" y="3218"/>
                    </a:lnTo>
                    <a:lnTo>
                      <a:pt x="54" y="3482"/>
                    </a:lnTo>
                    <a:lnTo>
                      <a:pt x="1" y="3746"/>
                    </a:lnTo>
                    <a:lnTo>
                      <a:pt x="1" y="4009"/>
                    </a:lnTo>
                    <a:lnTo>
                      <a:pt x="1" y="4247"/>
                    </a:lnTo>
                    <a:lnTo>
                      <a:pt x="27" y="4484"/>
                    </a:lnTo>
                    <a:lnTo>
                      <a:pt x="106" y="4695"/>
                    </a:lnTo>
                    <a:lnTo>
                      <a:pt x="185" y="4906"/>
                    </a:lnTo>
                    <a:lnTo>
                      <a:pt x="317" y="5091"/>
                    </a:lnTo>
                    <a:lnTo>
                      <a:pt x="449" y="5249"/>
                    </a:lnTo>
                    <a:lnTo>
                      <a:pt x="502" y="5302"/>
                    </a:lnTo>
                    <a:lnTo>
                      <a:pt x="660" y="5434"/>
                    </a:lnTo>
                    <a:lnTo>
                      <a:pt x="845" y="5539"/>
                    </a:lnTo>
                    <a:lnTo>
                      <a:pt x="1056" y="5618"/>
                    </a:lnTo>
                    <a:lnTo>
                      <a:pt x="1293" y="5671"/>
                    </a:lnTo>
                    <a:lnTo>
                      <a:pt x="1504" y="5697"/>
                    </a:lnTo>
                    <a:lnTo>
                      <a:pt x="1768" y="5697"/>
                    </a:lnTo>
                    <a:lnTo>
                      <a:pt x="2005" y="5671"/>
                    </a:lnTo>
                    <a:lnTo>
                      <a:pt x="2269" y="5618"/>
                    </a:lnTo>
                    <a:lnTo>
                      <a:pt x="2533" y="5539"/>
                    </a:lnTo>
                    <a:lnTo>
                      <a:pt x="2797" y="5434"/>
                    </a:lnTo>
                    <a:lnTo>
                      <a:pt x="3060" y="5302"/>
                    </a:lnTo>
                    <a:lnTo>
                      <a:pt x="3324" y="5170"/>
                    </a:lnTo>
                    <a:lnTo>
                      <a:pt x="3588" y="4985"/>
                    </a:lnTo>
                    <a:lnTo>
                      <a:pt x="3852" y="4801"/>
                    </a:lnTo>
                    <a:lnTo>
                      <a:pt x="4115" y="4590"/>
                    </a:lnTo>
                    <a:lnTo>
                      <a:pt x="4353" y="4352"/>
                    </a:lnTo>
                    <a:lnTo>
                      <a:pt x="4511" y="4194"/>
                    </a:lnTo>
                    <a:lnTo>
                      <a:pt x="4696" y="3983"/>
                    </a:lnTo>
                    <a:lnTo>
                      <a:pt x="4854" y="3746"/>
                    </a:lnTo>
                    <a:lnTo>
                      <a:pt x="5012" y="3535"/>
                    </a:lnTo>
                    <a:lnTo>
                      <a:pt x="5170" y="3297"/>
                    </a:lnTo>
                    <a:lnTo>
                      <a:pt x="5276" y="3060"/>
                    </a:lnTo>
                    <a:lnTo>
                      <a:pt x="5381" y="2822"/>
                    </a:lnTo>
                    <a:lnTo>
                      <a:pt x="5487" y="2585"/>
                    </a:lnTo>
                    <a:lnTo>
                      <a:pt x="5540" y="2348"/>
                    </a:lnTo>
                    <a:lnTo>
                      <a:pt x="5592" y="2110"/>
                    </a:lnTo>
                    <a:lnTo>
                      <a:pt x="5619" y="1899"/>
                    </a:lnTo>
                    <a:lnTo>
                      <a:pt x="5645" y="1662"/>
                    </a:lnTo>
                    <a:lnTo>
                      <a:pt x="5619" y="1451"/>
                    </a:lnTo>
                    <a:lnTo>
                      <a:pt x="5592" y="1266"/>
                    </a:lnTo>
                    <a:lnTo>
                      <a:pt x="5566" y="1055"/>
                    </a:lnTo>
                    <a:lnTo>
                      <a:pt x="5487" y="871"/>
                    </a:lnTo>
                    <a:lnTo>
                      <a:pt x="5408" y="712"/>
                    </a:lnTo>
                    <a:lnTo>
                      <a:pt x="5302" y="554"/>
                    </a:lnTo>
                    <a:lnTo>
                      <a:pt x="5170" y="422"/>
                    </a:lnTo>
                    <a:lnTo>
                      <a:pt x="5012" y="290"/>
                    </a:lnTo>
                    <a:lnTo>
                      <a:pt x="4827" y="185"/>
                    </a:lnTo>
                    <a:lnTo>
                      <a:pt x="4616" y="79"/>
                    </a:lnTo>
                    <a:lnTo>
                      <a:pt x="4405" y="27"/>
                    </a:lnTo>
                    <a:lnTo>
                      <a:pt x="4168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r" rtl="1"/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406" name="Google Shape;1692;p70">
                <a:extLst>
                  <a:ext uri="{FF2B5EF4-FFF2-40B4-BE49-F238E27FC236}">
                    <a16:creationId xmlns:a16="http://schemas.microsoft.com/office/drawing/2014/main" id="{025B4B1A-4661-034C-3733-0973786F1258}"/>
                  </a:ext>
                </a:extLst>
              </p:cNvPr>
              <p:cNvSpPr/>
              <p:nvPr/>
            </p:nvSpPr>
            <p:spPr>
              <a:xfrm>
                <a:off x="6860300" y="4104700"/>
                <a:ext cx="108825" cy="104850"/>
              </a:xfrm>
              <a:custGeom>
                <a:avLst/>
                <a:gdLst/>
                <a:ahLst/>
                <a:cxnLst/>
                <a:rect l="l" t="t" r="r" b="b"/>
                <a:pathLst>
                  <a:path w="4353" h="4194" extrusionOk="0">
                    <a:moveTo>
                      <a:pt x="2638" y="0"/>
                    </a:moveTo>
                    <a:lnTo>
                      <a:pt x="2374" y="27"/>
                    </a:lnTo>
                    <a:lnTo>
                      <a:pt x="2110" y="53"/>
                    </a:lnTo>
                    <a:lnTo>
                      <a:pt x="1846" y="132"/>
                    </a:lnTo>
                    <a:lnTo>
                      <a:pt x="1583" y="238"/>
                    </a:lnTo>
                    <a:lnTo>
                      <a:pt x="1319" y="343"/>
                    </a:lnTo>
                    <a:lnTo>
                      <a:pt x="1055" y="501"/>
                    </a:lnTo>
                    <a:lnTo>
                      <a:pt x="765" y="660"/>
                    </a:lnTo>
                    <a:lnTo>
                      <a:pt x="501" y="871"/>
                    </a:lnTo>
                    <a:lnTo>
                      <a:pt x="264" y="1082"/>
                    </a:lnTo>
                    <a:lnTo>
                      <a:pt x="0" y="1319"/>
                    </a:lnTo>
                    <a:lnTo>
                      <a:pt x="264" y="1636"/>
                    </a:lnTo>
                    <a:lnTo>
                      <a:pt x="712" y="2163"/>
                    </a:lnTo>
                    <a:lnTo>
                      <a:pt x="1213" y="2638"/>
                    </a:lnTo>
                    <a:lnTo>
                      <a:pt x="1741" y="3113"/>
                    </a:lnTo>
                    <a:lnTo>
                      <a:pt x="2268" y="3535"/>
                    </a:lnTo>
                    <a:lnTo>
                      <a:pt x="2717" y="3904"/>
                    </a:lnTo>
                    <a:lnTo>
                      <a:pt x="2954" y="4062"/>
                    </a:lnTo>
                    <a:lnTo>
                      <a:pt x="3218" y="4194"/>
                    </a:lnTo>
                    <a:lnTo>
                      <a:pt x="3403" y="3983"/>
                    </a:lnTo>
                    <a:lnTo>
                      <a:pt x="3561" y="3746"/>
                    </a:lnTo>
                    <a:lnTo>
                      <a:pt x="3719" y="3535"/>
                    </a:lnTo>
                    <a:lnTo>
                      <a:pt x="3877" y="3297"/>
                    </a:lnTo>
                    <a:lnTo>
                      <a:pt x="3983" y="3060"/>
                    </a:lnTo>
                    <a:lnTo>
                      <a:pt x="4088" y="2822"/>
                    </a:lnTo>
                    <a:lnTo>
                      <a:pt x="4194" y="2585"/>
                    </a:lnTo>
                    <a:lnTo>
                      <a:pt x="4247" y="2348"/>
                    </a:lnTo>
                    <a:lnTo>
                      <a:pt x="4299" y="2110"/>
                    </a:lnTo>
                    <a:lnTo>
                      <a:pt x="4326" y="1899"/>
                    </a:lnTo>
                    <a:lnTo>
                      <a:pt x="4352" y="1662"/>
                    </a:lnTo>
                    <a:lnTo>
                      <a:pt x="4326" y="1451"/>
                    </a:lnTo>
                    <a:lnTo>
                      <a:pt x="4299" y="1266"/>
                    </a:lnTo>
                    <a:lnTo>
                      <a:pt x="4273" y="1055"/>
                    </a:lnTo>
                    <a:lnTo>
                      <a:pt x="4194" y="871"/>
                    </a:lnTo>
                    <a:lnTo>
                      <a:pt x="4115" y="712"/>
                    </a:lnTo>
                    <a:lnTo>
                      <a:pt x="4009" y="554"/>
                    </a:lnTo>
                    <a:lnTo>
                      <a:pt x="3877" y="422"/>
                    </a:lnTo>
                    <a:lnTo>
                      <a:pt x="3719" y="290"/>
                    </a:lnTo>
                    <a:lnTo>
                      <a:pt x="3534" y="185"/>
                    </a:lnTo>
                    <a:lnTo>
                      <a:pt x="3323" y="79"/>
                    </a:lnTo>
                    <a:lnTo>
                      <a:pt x="3112" y="27"/>
                    </a:lnTo>
                    <a:lnTo>
                      <a:pt x="2875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r" rtl="1"/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407" name="Google Shape;1693;p70">
                <a:extLst>
                  <a:ext uri="{FF2B5EF4-FFF2-40B4-BE49-F238E27FC236}">
                    <a16:creationId xmlns:a16="http://schemas.microsoft.com/office/drawing/2014/main" id="{95820794-C0E9-DF89-30AE-63A9C3593341}"/>
                  </a:ext>
                </a:extLst>
              </p:cNvPr>
              <p:cNvSpPr/>
              <p:nvPr/>
            </p:nvSpPr>
            <p:spPr>
              <a:xfrm>
                <a:off x="6036725" y="4397450"/>
                <a:ext cx="275650" cy="275650"/>
              </a:xfrm>
              <a:custGeom>
                <a:avLst/>
                <a:gdLst/>
                <a:ahLst/>
                <a:cxnLst/>
                <a:rect l="l" t="t" r="r" b="b"/>
                <a:pathLst>
                  <a:path w="11026" h="11026" extrusionOk="0">
                    <a:moveTo>
                      <a:pt x="5275" y="1"/>
                    </a:moveTo>
                    <a:lnTo>
                      <a:pt x="4748" y="54"/>
                    </a:lnTo>
                    <a:lnTo>
                      <a:pt x="4220" y="159"/>
                    </a:lnTo>
                    <a:lnTo>
                      <a:pt x="3719" y="291"/>
                    </a:lnTo>
                    <a:lnTo>
                      <a:pt x="3218" y="502"/>
                    </a:lnTo>
                    <a:lnTo>
                      <a:pt x="2743" y="739"/>
                    </a:lnTo>
                    <a:lnTo>
                      <a:pt x="2269" y="1029"/>
                    </a:lnTo>
                    <a:lnTo>
                      <a:pt x="1847" y="1399"/>
                    </a:lnTo>
                    <a:lnTo>
                      <a:pt x="1451" y="1794"/>
                    </a:lnTo>
                    <a:lnTo>
                      <a:pt x="1082" y="2216"/>
                    </a:lnTo>
                    <a:lnTo>
                      <a:pt x="765" y="2691"/>
                    </a:lnTo>
                    <a:lnTo>
                      <a:pt x="502" y="3166"/>
                    </a:lnTo>
                    <a:lnTo>
                      <a:pt x="317" y="3667"/>
                    </a:lnTo>
                    <a:lnTo>
                      <a:pt x="159" y="4168"/>
                    </a:lnTo>
                    <a:lnTo>
                      <a:pt x="53" y="4696"/>
                    </a:lnTo>
                    <a:lnTo>
                      <a:pt x="0" y="5223"/>
                    </a:lnTo>
                    <a:lnTo>
                      <a:pt x="0" y="5751"/>
                    </a:lnTo>
                    <a:lnTo>
                      <a:pt x="27" y="6278"/>
                    </a:lnTo>
                    <a:lnTo>
                      <a:pt x="132" y="6806"/>
                    </a:lnTo>
                    <a:lnTo>
                      <a:pt x="291" y="7307"/>
                    </a:lnTo>
                    <a:lnTo>
                      <a:pt x="475" y="7808"/>
                    </a:lnTo>
                    <a:lnTo>
                      <a:pt x="739" y="8283"/>
                    </a:lnTo>
                    <a:lnTo>
                      <a:pt x="1029" y="8757"/>
                    </a:lnTo>
                    <a:lnTo>
                      <a:pt x="1372" y="9179"/>
                    </a:lnTo>
                    <a:lnTo>
                      <a:pt x="1768" y="9575"/>
                    </a:lnTo>
                    <a:lnTo>
                      <a:pt x="2216" y="9944"/>
                    </a:lnTo>
                    <a:lnTo>
                      <a:pt x="2664" y="10261"/>
                    </a:lnTo>
                    <a:lnTo>
                      <a:pt x="3139" y="10525"/>
                    </a:lnTo>
                    <a:lnTo>
                      <a:pt x="3640" y="10709"/>
                    </a:lnTo>
                    <a:lnTo>
                      <a:pt x="4168" y="10867"/>
                    </a:lnTo>
                    <a:lnTo>
                      <a:pt x="4669" y="10973"/>
                    </a:lnTo>
                    <a:lnTo>
                      <a:pt x="5223" y="11026"/>
                    </a:lnTo>
                    <a:lnTo>
                      <a:pt x="5750" y="11026"/>
                    </a:lnTo>
                    <a:lnTo>
                      <a:pt x="6278" y="10999"/>
                    </a:lnTo>
                    <a:lnTo>
                      <a:pt x="6779" y="10894"/>
                    </a:lnTo>
                    <a:lnTo>
                      <a:pt x="7306" y="10736"/>
                    </a:lnTo>
                    <a:lnTo>
                      <a:pt x="7807" y="10551"/>
                    </a:lnTo>
                    <a:lnTo>
                      <a:pt x="8282" y="10287"/>
                    </a:lnTo>
                    <a:lnTo>
                      <a:pt x="8731" y="9997"/>
                    </a:lnTo>
                    <a:lnTo>
                      <a:pt x="9179" y="9654"/>
                    </a:lnTo>
                    <a:lnTo>
                      <a:pt x="9575" y="9259"/>
                    </a:lnTo>
                    <a:lnTo>
                      <a:pt x="9944" y="8810"/>
                    </a:lnTo>
                    <a:lnTo>
                      <a:pt x="10234" y="8362"/>
                    </a:lnTo>
                    <a:lnTo>
                      <a:pt x="10498" y="7887"/>
                    </a:lnTo>
                    <a:lnTo>
                      <a:pt x="10709" y="7386"/>
                    </a:lnTo>
                    <a:lnTo>
                      <a:pt x="10867" y="6858"/>
                    </a:lnTo>
                    <a:lnTo>
                      <a:pt x="10973" y="6331"/>
                    </a:lnTo>
                    <a:lnTo>
                      <a:pt x="11025" y="5803"/>
                    </a:lnTo>
                    <a:lnTo>
                      <a:pt x="11025" y="5276"/>
                    </a:lnTo>
                    <a:lnTo>
                      <a:pt x="10973" y="4748"/>
                    </a:lnTo>
                    <a:lnTo>
                      <a:pt x="10867" y="4247"/>
                    </a:lnTo>
                    <a:lnTo>
                      <a:pt x="10735" y="3720"/>
                    </a:lnTo>
                    <a:lnTo>
                      <a:pt x="10524" y="3219"/>
                    </a:lnTo>
                    <a:lnTo>
                      <a:pt x="10287" y="2744"/>
                    </a:lnTo>
                    <a:lnTo>
                      <a:pt x="9997" y="2295"/>
                    </a:lnTo>
                    <a:lnTo>
                      <a:pt x="9627" y="1847"/>
                    </a:lnTo>
                    <a:lnTo>
                      <a:pt x="9232" y="1451"/>
                    </a:lnTo>
                    <a:lnTo>
                      <a:pt x="8810" y="1082"/>
                    </a:lnTo>
                    <a:lnTo>
                      <a:pt x="8335" y="792"/>
                    </a:lnTo>
                    <a:lnTo>
                      <a:pt x="7860" y="528"/>
                    </a:lnTo>
                    <a:lnTo>
                      <a:pt x="7359" y="317"/>
                    </a:lnTo>
                    <a:lnTo>
                      <a:pt x="6858" y="159"/>
                    </a:lnTo>
                    <a:lnTo>
                      <a:pt x="6330" y="54"/>
                    </a:lnTo>
                    <a:lnTo>
                      <a:pt x="5803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r" rtl="1"/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408" name="Google Shape;1694;p70">
                <a:extLst>
                  <a:ext uri="{FF2B5EF4-FFF2-40B4-BE49-F238E27FC236}">
                    <a16:creationId xmlns:a16="http://schemas.microsoft.com/office/drawing/2014/main" id="{F85810D2-06F0-706C-5ED7-61578713F696}"/>
                  </a:ext>
                </a:extLst>
              </p:cNvPr>
              <p:cNvSpPr/>
              <p:nvPr/>
            </p:nvSpPr>
            <p:spPr>
              <a:xfrm>
                <a:off x="6284650" y="4470650"/>
                <a:ext cx="113450" cy="67950"/>
              </a:xfrm>
              <a:custGeom>
                <a:avLst/>
                <a:gdLst/>
                <a:ahLst/>
                <a:cxnLst/>
                <a:rect l="l" t="t" r="r" b="b"/>
                <a:pathLst>
                  <a:path w="4538" h="2718" extrusionOk="0">
                    <a:moveTo>
                      <a:pt x="1" y="0"/>
                    </a:moveTo>
                    <a:lnTo>
                      <a:pt x="291" y="2717"/>
                    </a:lnTo>
                    <a:lnTo>
                      <a:pt x="4537" y="317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r" rtl="1"/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409" name="Google Shape;1695;p70">
                <a:extLst>
                  <a:ext uri="{FF2B5EF4-FFF2-40B4-BE49-F238E27FC236}">
                    <a16:creationId xmlns:a16="http://schemas.microsoft.com/office/drawing/2014/main" id="{EE7797E4-211C-D334-0AD4-87B7F7B83541}"/>
                  </a:ext>
                </a:extLst>
              </p:cNvPr>
              <p:cNvSpPr/>
              <p:nvPr/>
            </p:nvSpPr>
            <p:spPr>
              <a:xfrm>
                <a:off x="6138925" y="4468000"/>
                <a:ext cx="64650" cy="137850"/>
              </a:xfrm>
              <a:custGeom>
                <a:avLst/>
                <a:gdLst/>
                <a:ahLst/>
                <a:cxnLst/>
                <a:rect l="l" t="t" r="r" b="b"/>
                <a:pathLst>
                  <a:path w="2586" h="5514" extrusionOk="0">
                    <a:moveTo>
                      <a:pt x="1056" y="1"/>
                    </a:moveTo>
                    <a:lnTo>
                      <a:pt x="1" y="291"/>
                    </a:lnTo>
                    <a:lnTo>
                      <a:pt x="1530" y="5513"/>
                    </a:lnTo>
                    <a:lnTo>
                      <a:pt x="2585" y="5197"/>
                    </a:lnTo>
                    <a:lnTo>
                      <a:pt x="1056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r" rtl="1"/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410" name="Google Shape;1696;p70">
                <a:extLst>
                  <a:ext uri="{FF2B5EF4-FFF2-40B4-BE49-F238E27FC236}">
                    <a16:creationId xmlns:a16="http://schemas.microsoft.com/office/drawing/2014/main" id="{FE2BC4DE-7B34-2DB9-A607-4E9D85518A64}"/>
                  </a:ext>
                </a:extLst>
              </p:cNvPr>
              <p:cNvSpPr/>
              <p:nvPr/>
            </p:nvSpPr>
            <p:spPr>
              <a:xfrm>
                <a:off x="6102650" y="4504275"/>
                <a:ext cx="137850" cy="64650"/>
              </a:xfrm>
              <a:custGeom>
                <a:avLst/>
                <a:gdLst/>
                <a:ahLst/>
                <a:cxnLst/>
                <a:rect l="l" t="t" r="r" b="b"/>
                <a:pathLst>
                  <a:path w="5514" h="2586" extrusionOk="0">
                    <a:moveTo>
                      <a:pt x="5197" y="1"/>
                    </a:moveTo>
                    <a:lnTo>
                      <a:pt x="1" y="1530"/>
                    </a:lnTo>
                    <a:lnTo>
                      <a:pt x="291" y="2585"/>
                    </a:lnTo>
                    <a:lnTo>
                      <a:pt x="5513" y="1056"/>
                    </a:lnTo>
                    <a:lnTo>
                      <a:pt x="5197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r" rtl="1"/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411" name="Google Shape;1697;p70">
                <a:extLst>
                  <a:ext uri="{FF2B5EF4-FFF2-40B4-BE49-F238E27FC236}">
                    <a16:creationId xmlns:a16="http://schemas.microsoft.com/office/drawing/2014/main" id="{23A6AFE6-1BE7-73EC-ADA4-D6C19CBAEB02}"/>
                  </a:ext>
                </a:extLst>
              </p:cNvPr>
              <p:cNvSpPr/>
              <p:nvPr/>
            </p:nvSpPr>
            <p:spPr>
              <a:xfrm>
                <a:off x="6206175" y="4055900"/>
                <a:ext cx="117400" cy="116725"/>
              </a:xfrm>
              <a:custGeom>
                <a:avLst/>
                <a:gdLst/>
                <a:ahLst/>
                <a:cxnLst/>
                <a:rect l="l" t="t" r="r" b="b"/>
                <a:pathLst>
                  <a:path w="4696" h="4669" extrusionOk="0">
                    <a:moveTo>
                      <a:pt x="2295" y="0"/>
                    </a:moveTo>
                    <a:lnTo>
                      <a:pt x="1847" y="1873"/>
                    </a:lnTo>
                    <a:lnTo>
                      <a:pt x="1" y="2374"/>
                    </a:lnTo>
                    <a:lnTo>
                      <a:pt x="1873" y="2823"/>
                    </a:lnTo>
                    <a:lnTo>
                      <a:pt x="2401" y="4669"/>
                    </a:lnTo>
                    <a:lnTo>
                      <a:pt x="2849" y="2796"/>
                    </a:lnTo>
                    <a:lnTo>
                      <a:pt x="4696" y="2269"/>
                    </a:lnTo>
                    <a:lnTo>
                      <a:pt x="2823" y="1820"/>
                    </a:lnTo>
                    <a:lnTo>
                      <a:pt x="2295" y="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r" rtl="1"/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412" name="Google Shape;1698;p70">
                <a:extLst>
                  <a:ext uri="{FF2B5EF4-FFF2-40B4-BE49-F238E27FC236}">
                    <a16:creationId xmlns:a16="http://schemas.microsoft.com/office/drawing/2014/main" id="{D99B7E6A-1FAE-6B28-9526-EB0A2BAE88A8}"/>
                  </a:ext>
                </a:extLst>
              </p:cNvPr>
              <p:cNvSpPr/>
              <p:nvPr/>
            </p:nvSpPr>
            <p:spPr>
              <a:xfrm>
                <a:off x="6810850" y="4322950"/>
                <a:ext cx="4625" cy="90350"/>
              </a:xfrm>
              <a:custGeom>
                <a:avLst/>
                <a:gdLst/>
                <a:ahLst/>
                <a:cxnLst/>
                <a:rect l="l" t="t" r="r" b="b"/>
                <a:pathLst>
                  <a:path w="185" h="3614" extrusionOk="0">
                    <a:moveTo>
                      <a:pt x="53" y="0"/>
                    </a:moveTo>
                    <a:lnTo>
                      <a:pt x="26" y="27"/>
                    </a:lnTo>
                    <a:lnTo>
                      <a:pt x="0" y="53"/>
                    </a:lnTo>
                    <a:lnTo>
                      <a:pt x="0" y="80"/>
                    </a:lnTo>
                    <a:lnTo>
                      <a:pt x="0" y="3508"/>
                    </a:lnTo>
                    <a:lnTo>
                      <a:pt x="0" y="3535"/>
                    </a:lnTo>
                    <a:lnTo>
                      <a:pt x="26" y="3587"/>
                    </a:lnTo>
                    <a:lnTo>
                      <a:pt x="53" y="3587"/>
                    </a:lnTo>
                    <a:lnTo>
                      <a:pt x="79" y="3614"/>
                    </a:lnTo>
                    <a:lnTo>
                      <a:pt x="132" y="3587"/>
                    </a:lnTo>
                    <a:lnTo>
                      <a:pt x="158" y="3587"/>
                    </a:lnTo>
                    <a:lnTo>
                      <a:pt x="185" y="3535"/>
                    </a:lnTo>
                    <a:lnTo>
                      <a:pt x="185" y="3508"/>
                    </a:lnTo>
                    <a:lnTo>
                      <a:pt x="185" y="80"/>
                    </a:lnTo>
                    <a:lnTo>
                      <a:pt x="185" y="53"/>
                    </a:lnTo>
                    <a:lnTo>
                      <a:pt x="158" y="27"/>
                    </a:lnTo>
                    <a:lnTo>
                      <a:pt x="132" y="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r" rtl="1"/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413" name="Google Shape;1699;p70">
                <a:extLst>
                  <a:ext uri="{FF2B5EF4-FFF2-40B4-BE49-F238E27FC236}">
                    <a16:creationId xmlns:a16="http://schemas.microsoft.com/office/drawing/2014/main" id="{D012834E-13B1-21C0-4CC1-81583A6F9C1C}"/>
                  </a:ext>
                </a:extLst>
              </p:cNvPr>
              <p:cNvSpPr/>
              <p:nvPr/>
            </p:nvSpPr>
            <p:spPr>
              <a:xfrm>
                <a:off x="6780500" y="4335475"/>
                <a:ext cx="65300" cy="65300"/>
              </a:xfrm>
              <a:custGeom>
                <a:avLst/>
                <a:gdLst/>
                <a:ahLst/>
                <a:cxnLst/>
                <a:rect l="l" t="t" r="r" b="b"/>
                <a:pathLst>
                  <a:path w="2612" h="2612" extrusionOk="0">
                    <a:moveTo>
                      <a:pt x="2480" y="1"/>
                    </a:moveTo>
                    <a:lnTo>
                      <a:pt x="2427" y="27"/>
                    </a:lnTo>
                    <a:lnTo>
                      <a:pt x="27" y="2427"/>
                    </a:lnTo>
                    <a:lnTo>
                      <a:pt x="1" y="2453"/>
                    </a:lnTo>
                    <a:lnTo>
                      <a:pt x="1" y="2506"/>
                    </a:lnTo>
                    <a:lnTo>
                      <a:pt x="1" y="2533"/>
                    </a:lnTo>
                    <a:lnTo>
                      <a:pt x="27" y="2585"/>
                    </a:lnTo>
                    <a:lnTo>
                      <a:pt x="53" y="2612"/>
                    </a:lnTo>
                    <a:lnTo>
                      <a:pt x="133" y="2612"/>
                    </a:lnTo>
                    <a:lnTo>
                      <a:pt x="159" y="2585"/>
                    </a:lnTo>
                    <a:lnTo>
                      <a:pt x="2586" y="159"/>
                    </a:lnTo>
                    <a:lnTo>
                      <a:pt x="2612" y="132"/>
                    </a:lnTo>
                    <a:lnTo>
                      <a:pt x="2612" y="80"/>
                    </a:lnTo>
                    <a:lnTo>
                      <a:pt x="2612" y="53"/>
                    </a:lnTo>
                    <a:lnTo>
                      <a:pt x="2586" y="27"/>
                    </a:lnTo>
                    <a:lnTo>
                      <a:pt x="2559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r" rtl="1"/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414" name="Google Shape;1700;p70">
                <a:extLst>
                  <a:ext uri="{FF2B5EF4-FFF2-40B4-BE49-F238E27FC236}">
                    <a16:creationId xmlns:a16="http://schemas.microsoft.com/office/drawing/2014/main" id="{FF68CDE3-27F5-44C4-4863-EA5C968C7EC1}"/>
                  </a:ext>
                </a:extLst>
              </p:cNvPr>
              <p:cNvSpPr/>
              <p:nvPr/>
            </p:nvSpPr>
            <p:spPr>
              <a:xfrm>
                <a:off x="6767975" y="4365150"/>
                <a:ext cx="90350" cy="5300"/>
              </a:xfrm>
              <a:custGeom>
                <a:avLst/>
                <a:gdLst/>
                <a:ahLst/>
                <a:cxnLst/>
                <a:rect l="l" t="t" r="r" b="b"/>
                <a:pathLst>
                  <a:path w="3614" h="212" extrusionOk="0">
                    <a:moveTo>
                      <a:pt x="106" y="0"/>
                    </a:moveTo>
                    <a:lnTo>
                      <a:pt x="53" y="27"/>
                    </a:lnTo>
                    <a:lnTo>
                      <a:pt x="27" y="27"/>
                    </a:lnTo>
                    <a:lnTo>
                      <a:pt x="1" y="80"/>
                    </a:lnTo>
                    <a:lnTo>
                      <a:pt x="1" y="106"/>
                    </a:lnTo>
                    <a:lnTo>
                      <a:pt x="1" y="159"/>
                    </a:lnTo>
                    <a:lnTo>
                      <a:pt x="27" y="185"/>
                    </a:lnTo>
                    <a:lnTo>
                      <a:pt x="53" y="211"/>
                    </a:lnTo>
                    <a:lnTo>
                      <a:pt x="3561" y="211"/>
                    </a:lnTo>
                    <a:lnTo>
                      <a:pt x="3588" y="185"/>
                    </a:lnTo>
                    <a:lnTo>
                      <a:pt x="3614" y="159"/>
                    </a:lnTo>
                    <a:lnTo>
                      <a:pt x="3614" y="106"/>
                    </a:lnTo>
                    <a:lnTo>
                      <a:pt x="3614" y="80"/>
                    </a:lnTo>
                    <a:lnTo>
                      <a:pt x="3588" y="27"/>
                    </a:lnTo>
                    <a:lnTo>
                      <a:pt x="3561" y="27"/>
                    </a:lnTo>
                    <a:lnTo>
                      <a:pt x="3509" y="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r" rtl="1"/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415" name="Google Shape;1701;p70">
                <a:extLst>
                  <a:ext uri="{FF2B5EF4-FFF2-40B4-BE49-F238E27FC236}">
                    <a16:creationId xmlns:a16="http://schemas.microsoft.com/office/drawing/2014/main" id="{14DEAA9D-6229-7A7E-7DA9-66A8E8EEB741}"/>
                  </a:ext>
                </a:extLst>
              </p:cNvPr>
              <p:cNvSpPr/>
              <p:nvPr/>
            </p:nvSpPr>
            <p:spPr>
              <a:xfrm>
                <a:off x="6780500" y="4335475"/>
                <a:ext cx="65300" cy="65300"/>
              </a:xfrm>
              <a:custGeom>
                <a:avLst/>
                <a:gdLst/>
                <a:ahLst/>
                <a:cxnLst/>
                <a:rect l="l" t="t" r="r" b="b"/>
                <a:pathLst>
                  <a:path w="2612" h="2612" extrusionOk="0">
                    <a:moveTo>
                      <a:pt x="53" y="1"/>
                    </a:moveTo>
                    <a:lnTo>
                      <a:pt x="27" y="27"/>
                    </a:lnTo>
                    <a:lnTo>
                      <a:pt x="1" y="53"/>
                    </a:lnTo>
                    <a:lnTo>
                      <a:pt x="1" y="80"/>
                    </a:lnTo>
                    <a:lnTo>
                      <a:pt x="1" y="132"/>
                    </a:lnTo>
                    <a:lnTo>
                      <a:pt x="27" y="159"/>
                    </a:lnTo>
                    <a:lnTo>
                      <a:pt x="2427" y="2585"/>
                    </a:lnTo>
                    <a:lnTo>
                      <a:pt x="2480" y="2612"/>
                    </a:lnTo>
                    <a:lnTo>
                      <a:pt x="2559" y="2612"/>
                    </a:lnTo>
                    <a:lnTo>
                      <a:pt x="2586" y="2585"/>
                    </a:lnTo>
                    <a:lnTo>
                      <a:pt x="2612" y="2533"/>
                    </a:lnTo>
                    <a:lnTo>
                      <a:pt x="2612" y="2506"/>
                    </a:lnTo>
                    <a:lnTo>
                      <a:pt x="2612" y="2453"/>
                    </a:lnTo>
                    <a:lnTo>
                      <a:pt x="2586" y="2427"/>
                    </a:lnTo>
                    <a:lnTo>
                      <a:pt x="159" y="27"/>
                    </a:lnTo>
                    <a:lnTo>
                      <a:pt x="133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r" rtl="1"/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416" name="Google Shape;1702;p70">
                <a:extLst>
                  <a:ext uri="{FF2B5EF4-FFF2-40B4-BE49-F238E27FC236}">
                    <a16:creationId xmlns:a16="http://schemas.microsoft.com/office/drawing/2014/main" id="{1EEF07CB-81EC-1ED0-9691-114D6656E24B}"/>
                  </a:ext>
                </a:extLst>
              </p:cNvPr>
              <p:cNvSpPr/>
              <p:nvPr/>
            </p:nvSpPr>
            <p:spPr>
              <a:xfrm>
                <a:off x="6883375" y="4824725"/>
                <a:ext cx="4625" cy="85100"/>
              </a:xfrm>
              <a:custGeom>
                <a:avLst/>
                <a:gdLst/>
                <a:ahLst/>
                <a:cxnLst/>
                <a:rect l="l" t="t" r="r" b="b"/>
                <a:pathLst>
                  <a:path w="185" h="3404" extrusionOk="0">
                    <a:moveTo>
                      <a:pt x="106" y="1"/>
                    </a:moveTo>
                    <a:lnTo>
                      <a:pt x="27" y="27"/>
                    </a:lnTo>
                    <a:lnTo>
                      <a:pt x="0" y="106"/>
                    </a:lnTo>
                    <a:lnTo>
                      <a:pt x="0" y="3298"/>
                    </a:lnTo>
                    <a:lnTo>
                      <a:pt x="27" y="3377"/>
                    </a:lnTo>
                    <a:lnTo>
                      <a:pt x="106" y="3403"/>
                    </a:lnTo>
                    <a:lnTo>
                      <a:pt x="159" y="3377"/>
                    </a:lnTo>
                    <a:lnTo>
                      <a:pt x="185" y="3298"/>
                    </a:lnTo>
                    <a:lnTo>
                      <a:pt x="185" y="106"/>
                    </a:lnTo>
                    <a:lnTo>
                      <a:pt x="159" y="27"/>
                    </a:lnTo>
                    <a:lnTo>
                      <a:pt x="106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r" rtl="1"/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417" name="Google Shape;1703;p70">
                <a:extLst>
                  <a:ext uri="{FF2B5EF4-FFF2-40B4-BE49-F238E27FC236}">
                    <a16:creationId xmlns:a16="http://schemas.microsoft.com/office/drawing/2014/main" id="{FCD156FA-44CC-9FDE-7B20-CAC65EE6786E}"/>
                  </a:ext>
                </a:extLst>
              </p:cNvPr>
              <p:cNvSpPr/>
              <p:nvPr/>
            </p:nvSpPr>
            <p:spPr>
              <a:xfrm>
                <a:off x="6855025" y="4836600"/>
                <a:ext cx="61350" cy="61350"/>
              </a:xfrm>
              <a:custGeom>
                <a:avLst/>
                <a:gdLst/>
                <a:ahLst/>
                <a:cxnLst/>
                <a:rect l="l" t="t" r="r" b="b"/>
                <a:pathLst>
                  <a:path w="2454" h="2454" extrusionOk="0">
                    <a:moveTo>
                      <a:pt x="2348" y="1"/>
                    </a:moveTo>
                    <a:lnTo>
                      <a:pt x="2295" y="27"/>
                    </a:lnTo>
                    <a:lnTo>
                      <a:pt x="27" y="2295"/>
                    </a:lnTo>
                    <a:lnTo>
                      <a:pt x="0" y="2375"/>
                    </a:lnTo>
                    <a:lnTo>
                      <a:pt x="27" y="2427"/>
                    </a:lnTo>
                    <a:lnTo>
                      <a:pt x="106" y="2454"/>
                    </a:lnTo>
                    <a:lnTo>
                      <a:pt x="158" y="2427"/>
                    </a:lnTo>
                    <a:lnTo>
                      <a:pt x="2427" y="159"/>
                    </a:lnTo>
                    <a:lnTo>
                      <a:pt x="2453" y="106"/>
                    </a:lnTo>
                    <a:lnTo>
                      <a:pt x="2427" y="27"/>
                    </a:lnTo>
                    <a:lnTo>
                      <a:pt x="2348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r" rtl="1"/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418" name="Google Shape;1704;p70">
                <a:extLst>
                  <a:ext uri="{FF2B5EF4-FFF2-40B4-BE49-F238E27FC236}">
                    <a16:creationId xmlns:a16="http://schemas.microsoft.com/office/drawing/2014/main" id="{2ED483E1-71B4-DDCD-AE75-C89BD98E9B05}"/>
                  </a:ext>
                </a:extLst>
              </p:cNvPr>
              <p:cNvSpPr/>
              <p:nvPr/>
            </p:nvSpPr>
            <p:spPr>
              <a:xfrm>
                <a:off x="6843150" y="4864950"/>
                <a:ext cx="85075" cy="4650"/>
              </a:xfrm>
              <a:custGeom>
                <a:avLst/>
                <a:gdLst/>
                <a:ahLst/>
                <a:cxnLst/>
                <a:rect l="l" t="t" r="r" b="b"/>
                <a:pathLst>
                  <a:path w="3403" h="186" extrusionOk="0">
                    <a:moveTo>
                      <a:pt x="106" y="1"/>
                    </a:moveTo>
                    <a:lnTo>
                      <a:pt x="27" y="27"/>
                    </a:lnTo>
                    <a:lnTo>
                      <a:pt x="0" y="106"/>
                    </a:lnTo>
                    <a:lnTo>
                      <a:pt x="27" y="159"/>
                    </a:lnTo>
                    <a:lnTo>
                      <a:pt x="106" y="186"/>
                    </a:lnTo>
                    <a:lnTo>
                      <a:pt x="3297" y="186"/>
                    </a:lnTo>
                    <a:lnTo>
                      <a:pt x="3376" y="159"/>
                    </a:lnTo>
                    <a:lnTo>
                      <a:pt x="3403" y="106"/>
                    </a:lnTo>
                    <a:lnTo>
                      <a:pt x="3376" y="27"/>
                    </a:lnTo>
                    <a:lnTo>
                      <a:pt x="3297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r" rtl="1"/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419" name="Google Shape;1705;p70">
                <a:extLst>
                  <a:ext uri="{FF2B5EF4-FFF2-40B4-BE49-F238E27FC236}">
                    <a16:creationId xmlns:a16="http://schemas.microsoft.com/office/drawing/2014/main" id="{79F1386D-F410-138C-5DFF-23F8DF72FFC2}"/>
                  </a:ext>
                </a:extLst>
              </p:cNvPr>
              <p:cNvSpPr/>
              <p:nvPr/>
            </p:nvSpPr>
            <p:spPr>
              <a:xfrm>
                <a:off x="6855025" y="4836600"/>
                <a:ext cx="61350" cy="61350"/>
              </a:xfrm>
              <a:custGeom>
                <a:avLst/>
                <a:gdLst/>
                <a:ahLst/>
                <a:cxnLst/>
                <a:rect l="l" t="t" r="r" b="b"/>
                <a:pathLst>
                  <a:path w="2454" h="2454" extrusionOk="0">
                    <a:moveTo>
                      <a:pt x="106" y="1"/>
                    </a:moveTo>
                    <a:lnTo>
                      <a:pt x="27" y="27"/>
                    </a:lnTo>
                    <a:lnTo>
                      <a:pt x="0" y="106"/>
                    </a:lnTo>
                    <a:lnTo>
                      <a:pt x="27" y="159"/>
                    </a:lnTo>
                    <a:lnTo>
                      <a:pt x="2295" y="2427"/>
                    </a:lnTo>
                    <a:lnTo>
                      <a:pt x="2348" y="2454"/>
                    </a:lnTo>
                    <a:lnTo>
                      <a:pt x="2427" y="2427"/>
                    </a:lnTo>
                    <a:lnTo>
                      <a:pt x="2453" y="2375"/>
                    </a:lnTo>
                    <a:lnTo>
                      <a:pt x="2427" y="2295"/>
                    </a:lnTo>
                    <a:lnTo>
                      <a:pt x="158" y="27"/>
                    </a:lnTo>
                    <a:lnTo>
                      <a:pt x="106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r" rtl="1"/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420" name="Google Shape;1706;p70">
                <a:extLst>
                  <a:ext uri="{FF2B5EF4-FFF2-40B4-BE49-F238E27FC236}">
                    <a16:creationId xmlns:a16="http://schemas.microsoft.com/office/drawing/2014/main" id="{D84B2726-5EB1-FE06-6C24-58EEC3C67698}"/>
                  </a:ext>
                </a:extLst>
              </p:cNvPr>
              <p:cNvSpPr/>
              <p:nvPr/>
            </p:nvSpPr>
            <p:spPr>
              <a:xfrm>
                <a:off x="6045950" y="4647375"/>
                <a:ext cx="5300" cy="85075"/>
              </a:xfrm>
              <a:custGeom>
                <a:avLst/>
                <a:gdLst/>
                <a:ahLst/>
                <a:cxnLst/>
                <a:rect l="l" t="t" r="r" b="b"/>
                <a:pathLst>
                  <a:path w="212" h="3403" extrusionOk="0">
                    <a:moveTo>
                      <a:pt x="106" y="0"/>
                    </a:moveTo>
                    <a:lnTo>
                      <a:pt x="27" y="26"/>
                    </a:lnTo>
                    <a:lnTo>
                      <a:pt x="1" y="106"/>
                    </a:lnTo>
                    <a:lnTo>
                      <a:pt x="1" y="3297"/>
                    </a:lnTo>
                    <a:lnTo>
                      <a:pt x="27" y="3376"/>
                    </a:lnTo>
                    <a:lnTo>
                      <a:pt x="106" y="3402"/>
                    </a:lnTo>
                    <a:lnTo>
                      <a:pt x="185" y="3376"/>
                    </a:lnTo>
                    <a:lnTo>
                      <a:pt x="212" y="3297"/>
                    </a:lnTo>
                    <a:lnTo>
                      <a:pt x="212" y="106"/>
                    </a:lnTo>
                    <a:lnTo>
                      <a:pt x="185" y="26"/>
                    </a:lnTo>
                    <a:lnTo>
                      <a:pt x="106" y="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r" rtl="1"/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421" name="Google Shape;1707;p70">
                <a:extLst>
                  <a:ext uri="{FF2B5EF4-FFF2-40B4-BE49-F238E27FC236}">
                    <a16:creationId xmlns:a16="http://schemas.microsoft.com/office/drawing/2014/main" id="{B043FB3D-BC2A-FD18-0423-C99F0346CAAA}"/>
                  </a:ext>
                </a:extLst>
              </p:cNvPr>
              <p:cNvSpPr/>
              <p:nvPr/>
            </p:nvSpPr>
            <p:spPr>
              <a:xfrm>
                <a:off x="6018250" y="4659225"/>
                <a:ext cx="61350" cy="61350"/>
              </a:xfrm>
              <a:custGeom>
                <a:avLst/>
                <a:gdLst/>
                <a:ahLst/>
                <a:cxnLst/>
                <a:rect l="l" t="t" r="r" b="b"/>
                <a:pathLst>
                  <a:path w="2454" h="2454" extrusionOk="0">
                    <a:moveTo>
                      <a:pt x="2348" y="1"/>
                    </a:moveTo>
                    <a:lnTo>
                      <a:pt x="2269" y="27"/>
                    </a:lnTo>
                    <a:lnTo>
                      <a:pt x="27" y="2295"/>
                    </a:lnTo>
                    <a:lnTo>
                      <a:pt x="1" y="2348"/>
                    </a:lnTo>
                    <a:lnTo>
                      <a:pt x="27" y="2427"/>
                    </a:lnTo>
                    <a:lnTo>
                      <a:pt x="80" y="2454"/>
                    </a:lnTo>
                    <a:lnTo>
                      <a:pt x="159" y="2427"/>
                    </a:lnTo>
                    <a:lnTo>
                      <a:pt x="2401" y="159"/>
                    </a:lnTo>
                    <a:lnTo>
                      <a:pt x="2454" y="106"/>
                    </a:lnTo>
                    <a:lnTo>
                      <a:pt x="2401" y="27"/>
                    </a:lnTo>
                    <a:lnTo>
                      <a:pt x="2348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r" rtl="1"/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422" name="Google Shape;1708;p70">
                <a:extLst>
                  <a:ext uri="{FF2B5EF4-FFF2-40B4-BE49-F238E27FC236}">
                    <a16:creationId xmlns:a16="http://schemas.microsoft.com/office/drawing/2014/main" id="{0B3CC7A5-ECD0-0E22-DE77-8C86E63787E3}"/>
                  </a:ext>
                </a:extLst>
              </p:cNvPr>
              <p:cNvSpPr/>
              <p:nvPr/>
            </p:nvSpPr>
            <p:spPr>
              <a:xfrm>
                <a:off x="6006400" y="4687575"/>
                <a:ext cx="84425" cy="4650"/>
              </a:xfrm>
              <a:custGeom>
                <a:avLst/>
                <a:gdLst/>
                <a:ahLst/>
                <a:cxnLst/>
                <a:rect l="l" t="t" r="r" b="b"/>
                <a:pathLst>
                  <a:path w="3377" h="186" extrusionOk="0">
                    <a:moveTo>
                      <a:pt x="79" y="1"/>
                    </a:moveTo>
                    <a:lnTo>
                      <a:pt x="27" y="27"/>
                    </a:lnTo>
                    <a:lnTo>
                      <a:pt x="0" y="80"/>
                    </a:lnTo>
                    <a:lnTo>
                      <a:pt x="27" y="159"/>
                    </a:lnTo>
                    <a:lnTo>
                      <a:pt x="79" y="186"/>
                    </a:lnTo>
                    <a:lnTo>
                      <a:pt x="3297" y="186"/>
                    </a:lnTo>
                    <a:lnTo>
                      <a:pt x="3350" y="159"/>
                    </a:lnTo>
                    <a:lnTo>
                      <a:pt x="3376" y="80"/>
                    </a:lnTo>
                    <a:lnTo>
                      <a:pt x="3350" y="27"/>
                    </a:lnTo>
                    <a:lnTo>
                      <a:pt x="3297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r" rtl="1"/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423" name="Google Shape;1709;p70">
                <a:extLst>
                  <a:ext uri="{FF2B5EF4-FFF2-40B4-BE49-F238E27FC236}">
                    <a16:creationId xmlns:a16="http://schemas.microsoft.com/office/drawing/2014/main" id="{AA455311-17A4-F072-76EA-92E7170C7BD0}"/>
                  </a:ext>
                </a:extLst>
              </p:cNvPr>
              <p:cNvSpPr/>
              <p:nvPr/>
            </p:nvSpPr>
            <p:spPr>
              <a:xfrm>
                <a:off x="6018250" y="4659225"/>
                <a:ext cx="61350" cy="61350"/>
              </a:xfrm>
              <a:custGeom>
                <a:avLst/>
                <a:gdLst/>
                <a:ahLst/>
                <a:cxnLst/>
                <a:rect l="l" t="t" r="r" b="b"/>
                <a:pathLst>
                  <a:path w="2454" h="2454" extrusionOk="0">
                    <a:moveTo>
                      <a:pt x="80" y="1"/>
                    </a:moveTo>
                    <a:lnTo>
                      <a:pt x="27" y="27"/>
                    </a:lnTo>
                    <a:lnTo>
                      <a:pt x="1" y="106"/>
                    </a:lnTo>
                    <a:lnTo>
                      <a:pt x="27" y="159"/>
                    </a:lnTo>
                    <a:lnTo>
                      <a:pt x="2269" y="2427"/>
                    </a:lnTo>
                    <a:lnTo>
                      <a:pt x="2348" y="2454"/>
                    </a:lnTo>
                    <a:lnTo>
                      <a:pt x="2401" y="2427"/>
                    </a:lnTo>
                    <a:lnTo>
                      <a:pt x="2454" y="2348"/>
                    </a:lnTo>
                    <a:lnTo>
                      <a:pt x="2401" y="2295"/>
                    </a:lnTo>
                    <a:lnTo>
                      <a:pt x="159" y="27"/>
                    </a:lnTo>
                    <a:lnTo>
                      <a:pt x="80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r" rtl="1"/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424" name="Google Shape;1710;p70">
                <a:extLst>
                  <a:ext uri="{FF2B5EF4-FFF2-40B4-BE49-F238E27FC236}">
                    <a16:creationId xmlns:a16="http://schemas.microsoft.com/office/drawing/2014/main" id="{7977D818-3CE3-BC3A-7C5C-0739E6807812}"/>
                  </a:ext>
                </a:extLst>
              </p:cNvPr>
              <p:cNvSpPr/>
              <p:nvPr/>
            </p:nvSpPr>
            <p:spPr>
              <a:xfrm>
                <a:off x="6281350" y="4253050"/>
                <a:ext cx="43550" cy="43550"/>
              </a:xfrm>
              <a:custGeom>
                <a:avLst/>
                <a:gdLst/>
                <a:ahLst/>
                <a:cxnLst/>
                <a:rect l="l" t="t" r="r" b="b"/>
                <a:pathLst>
                  <a:path w="1742" h="1742" extrusionOk="0">
                    <a:moveTo>
                      <a:pt x="871" y="1"/>
                    </a:moveTo>
                    <a:lnTo>
                      <a:pt x="686" y="27"/>
                    </a:lnTo>
                    <a:lnTo>
                      <a:pt x="528" y="80"/>
                    </a:lnTo>
                    <a:lnTo>
                      <a:pt x="370" y="159"/>
                    </a:lnTo>
                    <a:lnTo>
                      <a:pt x="238" y="264"/>
                    </a:lnTo>
                    <a:lnTo>
                      <a:pt x="133" y="396"/>
                    </a:lnTo>
                    <a:lnTo>
                      <a:pt x="53" y="555"/>
                    </a:lnTo>
                    <a:lnTo>
                      <a:pt x="1" y="713"/>
                    </a:lnTo>
                    <a:lnTo>
                      <a:pt x="1" y="871"/>
                    </a:lnTo>
                    <a:lnTo>
                      <a:pt x="1" y="1056"/>
                    </a:lnTo>
                    <a:lnTo>
                      <a:pt x="53" y="1214"/>
                    </a:lnTo>
                    <a:lnTo>
                      <a:pt x="133" y="1372"/>
                    </a:lnTo>
                    <a:lnTo>
                      <a:pt x="238" y="1504"/>
                    </a:lnTo>
                    <a:lnTo>
                      <a:pt x="370" y="1610"/>
                    </a:lnTo>
                    <a:lnTo>
                      <a:pt x="528" y="1689"/>
                    </a:lnTo>
                    <a:lnTo>
                      <a:pt x="686" y="1741"/>
                    </a:lnTo>
                    <a:lnTo>
                      <a:pt x="1029" y="1741"/>
                    </a:lnTo>
                    <a:lnTo>
                      <a:pt x="1214" y="1689"/>
                    </a:lnTo>
                    <a:lnTo>
                      <a:pt x="1346" y="1610"/>
                    </a:lnTo>
                    <a:lnTo>
                      <a:pt x="1478" y="1504"/>
                    </a:lnTo>
                    <a:lnTo>
                      <a:pt x="1583" y="1372"/>
                    </a:lnTo>
                    <a:lnTo>
                      <a:pt x="1662" y="1214"/>
                    </a:lnTo>
                    <a:lnTo>
                      <a:pt x="1715" y="1056"/>
                    </a:lnTo>
                    <a:lnTo>
                      <a:pt x="1741" y="871"/>
                    </a:lnTo>
                    <a:lnTo>
                      <a:pt x="1715" y="713"/>
                    </a:lnTo>
                    <a:lnTo>
                      <a:pt x="1662" y="555"/>
                    </a:lnTo>
                    <a:lnTo>
                      <a:pt x="1583" y="396"/>
                    </a:lnTo>
                    <a:lnTo>
                      <a:pt x="1478" y="264"/>
                    </a:lnTo>
                    <a:lnTo>
                      <a:pt x="1346" y="159"/>
                    </a:lnTo>
                    <a:lnTo>
                      <a:pt x="1214" y="80"/>
                    </a:lnTo>
                    <a:lnTo>
                      <a:pt x="1029" y="27"/>
                    </a:lnTo>
                    <a:lnTo>
                      <a:pt x="871" y="1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r" rtl="1"/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425" name="Google Shape;1711;p70">
                <a:extLst>
                  <a:ext uri="{FF2B5EF4-FFF2-40B4-BE49-F238E27FC236}">
                    <a16:creationId xmlns:a16="http://schemas.microsoft.com/office/drawing/2014/main" id="{7ECE5F89-7929-66EE-6364-148A8A3575CF}"/>
                  </a:ext>
                </a:extLst>
              </p:cNvPr>
              <p:cNvSpPr/>
              <p:nvPr/>
            </p:nvSpPr>
            <p:spPr>
              <a:xfrm>
                <a:off x="6964475" y="4373050"/>
                <a:ext cx="43550" cy="43550"/>
              </a:xfrm>
              <a:custGeom>
                <a:avLst/>
                <a:gdLst/>
                <a:ahLst/>
                <a:cxnLst/>
                <a:rect l="l" t="t" r="r" b="b"/>
                <a:pathLst>
                  <a:path w="1742" h="1742" extrusionOk="0">
                    <a:moveTo>
                      <a:pt x="871" y="1"/>
                    </a:moveTo>
                    <a:lnTo>
                      <a:pt x="713" y="27"/>
                    </a:lnTo>
                    <a:lnTo>
                      <a:pt x="554" y="80"/>
                    </a:lnTo>
                    <a:lnTo>
                      <a:pt x="396" y="159"/>
                    </a:lnTo>
                    <a:lnTo>
                      <a:pt x="264" y="265"/>
                    </a:lnTo>
                    <a:lnTo>
                      <a:pt x="159" y="397"/>
                    </a:lnTo>
                    <a:lnTo>
                      <a:pt x="80" y="528"/>
                    </a:lnTo>
                    <a:lnTo>
                      <a:pt x="27" y="713"/>
                    </a:lnTo>
                    <a:lnTo>
                      <a:pt x="0" y="871"/>
                    </a:lnTo>
                    <a:lnTo>
                      <a:pt x="27" y="1056"/>
                    </a:lnTo>
                    <a:lnTo>
                      <a:pt x="80" y="1214"/>
                    </a:lnTo>
                    <a:lnTo>
                      <a:pt x="159" y="1372"/>
                    </a:lnTo>
                    <a:lnTo>
                      <a:pt x="264" y="1504"/>
                    </a:lnTo>
                    <a:lnTo>
                      <a:pt x="396" y="1610"/>
                    </a:lnTo>
                    <a:lnTo>
                      <a:pt x="554" y="1689"/>
                    </a:lnTo>
                    <a:lnTo>
                      <a:pt x="713" y="1742"/>
                    </a:lnTo>
                    <a:lnTo>
                      <a:pt x="1055" y="1742"/>
                    </a:lnTo>
                    <a:lnTo>
                      <a:pt x="1214" y="1689"/>
                    </a:lnTo>
                    <a:lnTo>
                      <a:pt x="1372" y="1610"/>
                    </a:lnTo>
                    <a:lnTo>
                      <a:pt x="1504" y="1504"/>
                    </a:lnTo>
                    <a:lnTo>
                      <a:pt x="1609" y="1372"/>
                    </a:lnTo>
                    <a:lnTo>
                      <a:pt x="1688" y="1214"/>
                    </a:lnTo>
                    <a:lnTo>
                      <a:pt x="1741" y="1056"/>
                    </a:lnTo>
                    <a:lnTo>
                      <a:pt x="1741" y="871"/>
                    </a:lnTo>
                    <a:lnTo>
                      <a:pt x="1741" y="713"/>
                    </a:lnTo>
                    <a:lnTo>
                      <a:pt x="1688" y="528"/>
                    </a:lnTo>
                    <a:lnTo>
                      <a:pt x="1609" y="397"/>
                    </a:lnTo>
                    <a:lnTo>
                      <a:pt x="1504" y="265"/>
                    </a:lnTo>
                    <a:lnTo>
                      <a:pt x="1372" y="159"/>
                    </a:lnTo>
                    <a:lnTo>
                      <a:pt x="1214" y="80"/>
                    </a:lnTo>
                    <a:lnTo>
                      <a:pt x="1055" y="27"/>
                    </a:lnTo>
                    <a:lnTo>
                      <a:pt x="871" y="1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r" rtl="1"/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426" name="Google Shape;1712;p70">
                <a:extLst>
                  <a:ext uri="{FF2B5EF4-FFF2-40B4-BE49-F238E27FC236}">
                    <a16:creationId xmlns:a16="http://schemas.microsoft.com/office/drawing/2014/main" id="{F7E4DD3C-23A3-775D-779B-8478372E8C69}"/>
                  </a:ext>
                </a:extLst>
              </p:cNvPr>
              <p:cNvSpPr/>
              <p:nvPr/>
            </p:nvSpPr>
            <p:spPr>
              <a:xfrm>
                <a:off x="6573450" y="4064475"/>
                <a:ext cx="43550" cy="43550"/>
              </a:xfrm>
              <a:custGeom>
                <a:avLst/>
                <a:gdLst/>
                <a:ahLst/>
                <a:cxnLst/>
                <a:rect l="l" t="t" r="r" b="b"/>
                <a:pathLst>
                  <a:path w="1742" h="1742" extrusionOk="0">
                    <a:moveTo>
                      <a:pt x="871" y="0"/>
                    </a:moveTo>
                    <a:lnTo>
                      <a:pt x="713" y="27"/>
                    </a:lnTo>
                    <a:lnTo>
                      <a:pt x="528" y="79"/>
                    </a:lnTo>
                    <a:lnTo>
                      <a:pt x="397" y="159"/>
                    </a:lnTo>
                    <a:lnTo>
                      <a:pt x="265" y="264"/>
                    </a:lnTo>
                    <a:lnTo>
                      <a:pt x="159" y="370"/>
                    </a:lnTo>
                    <a:lnTo>
                      <a:pt x="80" y="528"/>
                    </a:lnTo>
                    <a:lnTo>
                      <a:pt x="27" y="686"/>
                    </a:lnTo>
                    <a:lnTo>
                      <a:pt x="1" y="871"/>
                    </a:lnTo>
                    <a:lnTo>
                      <a:pt x="27" y="1055"/>
                    </a:lnTo>
                    <a:lnTo>
                      <a:pt x="80" y="1214"/>
                    </a:lnTo>
                    <a:lnTo>
                      <a:pt x="159" y="1345"/>
                    </a:lnTo>
                    <a:lnTo>
                      <a:pt x="265" y="1477"/>
                    </a:lnTo>
                    <a:lnTo>
                      <a:pt x="397" y="1583"/>
                    </a:lnTo>
                    <a:lnTo>
                      <a:pt x="528" y="1662"/>
                    </a:lnTo>
                    <a:lnTo>
                      <a:pt x="713" y="1715"/>
                    </a:lnTo>
                    <a:lnTo>
                      <a:pt x="871" y="1741"/>
                    </a:lnTo>
                    <a:lnTo>
                      <a:pt x="1056" y="1715"/>
                    </a:lnTo>
                    <a:lnTo>
                      <a:pt x="1214" y="1662"/>
                    </a:lnTo>
                    <a:lnTo>
                      <a:pt x="1372" y="1583"/>
                    </a:lnTo>
                    <a:lnTo>
                      <a:pt x="1478" y="1477"/>
                    </a:lnTo>
                    <a:lnTo>
                      <a:pt x="1610" y="1345"/>
                    </a:lnTo>
                    <a:lnTo>
                      <a:pt x="1689" y="1214"/>
                    </a:lnTo>
                    <a:lnTo>
                      <a:pt x="1715" y="1055"/>
                    </a:lnTo>
                    <a:lnTo>
                      <a:pt x="1742" y="871"/>
                    </a:lnTo>
                    <a:lnTo>
                      <a:pt x="1715" y="686"/>
                    </a:lnTo>
                    <a:lnTo>
                      <a:pt x="1689" y="528"/>
                    </a:lnTo>
                    <a:lnTo>
                      <a:pt x="1610" y="370"/>
                    </a:lnTo>
                    <a:lnTo>
                      <a:pt x="1478" y="264"/>
                    </a:lnTo>
                    <a:lnTo>
                      <a:pt x="1372" y="159"/>
                    </a:lnTo>
                    <a:lnTo>
                      <a:pt x="1214" y="79"/>
                    </a:lnTo>
                    <a:lnTo>
                      <a:pt x="1056" y="27"/>
                    </a:lnTo>
                    <a:lnTo>
                      <a:pt x="871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r" rtl="1"/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427" name="Google Shape;1713;p70">
                <a:extLst>
                  <a:ext uri="{FF2B5EF4-FFF2-40B4-BE49-F238E27FC236}">
                    <a16:creationId xmlns:a16="http://schemas.microsoft.com/office/drawing/2014/main" id="{C91BDA18-175D-C8B6-DC1D-1113C5964EA0}"/>
                  </a:ext>
                </a:extLst>
              </p:cNvPr>
              <p:cNvSpPr/>
              <p:nvPr/>
            </p:nvSpPr>
            <p:spPr>
              <a:xfrm>
                <a:off x="6742925" y="4926275"/>
                <a:ext cx="43550" cy="43550"/>
              </a:xfrm>
              <a:custGeom>
                <a:avLst/>
                <a:gdLst/>
                <a:ahLst/>
                <a:cxnLst/>
                <a:rect l="l" t="t" r="r" b="b"/>
                <a:pathLst>
                  <a:path w="1742" h="1742" extrusionOk="0">
                    <a:moveTo>
                      <a:pt x="871" y="1"/>
                    </a:moveTo>
                    <a:lnTo>
                      <a:pt x="686" y="27"/>
                    </a:lnTo>
                    <a:lnTo>
                      <a:pt x="528" y="54"/>
                    </a:lnTo>
                    <a:lnTo>
                      <a:pt x="370" y="133"/>
                    </a:lnTo>
                    <a:lnTo>
                      <a:pt x="264" y="238"/>
                    </a:lnTo>
                    <a:lnTo>
                      <a:pt x="159" y="370"/>
                    </a:lnTo>
                    <a:lnTo>
                      <a:pt x="79" y="528"/>
                    </a:lnTo>
                    <a:lnTo>
                      <a:pt x="27" y="687"/>
                    </a:lnTo>
                    <a:lnTo>
                      <a:pt x="0" y="871"/>
                    </a:lnTo>
                    <a:lnTo>
                      <a:pt x="27" y="1029"/>
                    </a:lnTo>
                    <a:lnTo>
                      <a:pt x="79" y="1214"/>
                    </a:lnTo>
                    <a:lnTo>
                      <a:pt x="159" y="1346"/>
                    </a:lnTo>
                    <a:lnTo>
                      <a:pt x="264" y="1478"/>
                    </a:lnTo>
                    <a:lnTo>
                      <a:pt x="370" y="1583"/>
                    </a:lnTo>
                    <a:lnTo>
                      <a:pt x="528" y="1662"/>
                    </a:lnTo>
                    <a:lnTo>
                      <a:pt x="686" y="1715"/>
                    </a:lnTo>
                    <a:lnTo>
                      <a:pt x="871" y="1742"/>
                    </a:lnTo>
                    <a:lnTo>
                      <a:pt x="1055" y="1715"/>
                    </a:lnTo>
                    <a:lnTo>
                      <a:pt x="1214" y="1662"/>
                    </a:lnTo>
                    <a:lnTo>
                      <a:pt x="1345" y="1583"/>
                    </a:lnTo>
                    <a:lnTo>
                      <a:pt x="1477" y="1478"/>
                    </a:lnTo>
                    <a:lnTo>
                      <a:pt x="1583" y="1346"/>
                    </a:lnTo>
                    <a:lnTo>
                      <a:pt x="1662" y="1214"/>
                    </a:lnTo>
                    <a:lnTo>
                      <a:pt x="1715" y="1029"/>
                    </a:lnTo>
                    <a:lnTo>
                      <a:pt x="1741" y="871"/>
                    </a:lnTo>
                    <a:lnTo>
                      <a:pt x="1715" y="687"/>
                    </a:lnTo>
                    <a:lnTo>
                      <a:pt x="1662" y="528"/>
                    </a:lnTo>
                    <a:lnTo>
                      <a:pt x="1583" y="370"/>
                    </a:lnTo>
                    <a:lnTo>
                      <a:pt x="1477" y="238"/>
                    </a:lnTo>
                    <a:lnTo>
                      <a:pt x="1345" y="133"/>
                    </a:lnTo>
                    <a:lnTo>
                      <a:pt x="1214" y="54"/>
                    </a:lnTo>
                    <a:lnTo>
                      <a:pt x="1055" y="27"/>
                    </a:lnTo>
                    <a:lnTo>
                      <a:pt x="871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r" rtl="1"/>
                <a:endParaRPr sz="3600">
                  <a:cs typeface="B Nazanin" panose="00000400000000000000" pitchFamily="2" charset="-78"/>
                </a:endParaRPr>
              </a:p>
            </p:txBody>
          </p:sp>
          <p:sp>
            <p:nvSpPr>
              <p:cNvPr id="428" name="Google Shape;1714;p70">
                <a:extLst>
                  <a:ext uri="{FF2B5EF4-FFF2-40B4-BE49-F238E27FC236}">
                    <a16:creationId xmlns:a16="http://schemas.microsoft.com/office/drawing/2014/main" id="{2DF54AAC-6A35-0EE1-839E-2DA6ED1477C4}"/>
                  </a:ext>
                </a:extLst>
              </p:cNvPr>
              <p:cNvSpPr/>
              <p:nvPr/>
            </p:nvSpPr>
            <p:spPr>
              <a:xfrm>
                <a:off x="6320925" y="4608450"/>
                <a:ext cx="42875" cy="43550"/>
              </a:xfrm>
              <a:custGeom>
                <a:avLst/>
                <a:gdLst/>
                <a:ahLst/>
                <a:cxnLst/>
                <a:rect l="l" t="t" r="r" b="b"/>
                <a:pathLst>
                  <a:path w="1715" h="1742" extrusionOk="0">
                    <a:moveTo>
                      <a:pt x="844" y="1"/>
                    </a:moveTo>
                    <a:lnTo>
                      <a:pt x="686" y="27"/>
                    </a:lnTo>
                    <a:lnTo>
                      <a:pt x="528" y="80"/>
                    </a:lnTo>
                    <a:lnTo>
                      <a:pt x="369" y="159"/>
                    </a:lnTo>
                    <a:lnTo>
                      <a:pt x="238" y="265"/>
                    </a:lnTo>
                    <a:lnTo>
                      <a:pt x="132" y="397"/>
                    </a:lnTo>
                    <a:lnTo>
                      <a:pt x="53" y="528"/>
                    </a:lnTo>
                    <a:lnTo>
                      <a:pt x="0" y="713"/>
                    </a:lnTo>
                    <a:lnTo>
                      <a:pt x="0" y="871"/>
                    </a:lnTo>
                    <a:lnTo>
                      <a:pt x="0" y="1056"/>
                    </a:lnTo>
                    <a:lnTo>
                      <a:pt x="53" y="1214"/>
                    </a:lnTo>
                    <a:lnTo>
                      <a:pt x="132" y="1372"/>
                    </a:lnTo>
                    <a:lnTo>
                      <a:pt x="238" y="1504"/>
                    </a:lnTo>
                    <a:lnTo>
                      <a:pt x="369" y="1610"/>
                    </a:lnTo>
                    <a:lnTo>
                      <a:pt x="528" y="1689"/>
                    </a:lnTo>
                    <a:lnTo>
                      <a:pt x="686" y="1742"/>
                    </a:lnTo>
                    <a:lnTo>
                      <a:pt x="1029" y="1742"/>
                    </a:lnTo>
                    <a:lnTo>
                      <a:pt x="1187" y="1689"/>
                    </a:lnTo>
                    <a:lnTo>
                      <a:pt x="1345" y="1610"/>
                    </a:lnTo>
                    <a:lnTo>
                      <a:pt x="1477" y="1504"/>
                    </a:lnTo>
                    <a:lnTo>
                      <a:pt x="1583" y="1372"/>
                    </a:lnTo>
                    <a:lnTo>
                      <a:pt x="1662" y="1214"/>
                    </a:lnTo>
                    <a:lnTo>
                      <a:pt x="1715" y="1056"/>
                    </a:lnTo>
                    <a:lnTo>
                      <a:pt x="1715" y="871"/>
                    </a:lnTo>
                    <a:lnTo>
                      <a:pt x="1715" y="713"/>
                    </a:lnTo>
                    <a:lnTo>
                      <a:pt x="1662" y="528"/>
                    </a:lnTo>
                    <a:lnTo>
                      <a:pt x="1583" y="397"/>
                    </a:lnTo>
                    <a:lnTo>
                      <a:pt x="1477" y="265"/>
                    </a:lnTo>
                    <a:lnTo>
                      <a:pt x="1345" y="159"/>
                    </a:lnTo>
                    <a:lnTo>
                      <a:pt x="1187" y="80"/>
                    </a:lnTo>
                    <a:lnTo>
                      <a:pt x="1029" y="27"/>
                    </a:lnTo>
                    <a:lnTo>
                      <a:pt x="844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r" rtl="1"/>
                <a:endParaRPr sz="3600">
                  <a:cs typeface="B Nazanin" panose="00000400000000000000" pitchFamily="2" charset="-78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90720539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b="-11777"/>
            </a:stretch>
          </a:blipFill>
        </p:spPr>
      </p:sp>
      <p:grpSp>
        <p:nvGrpSpPr>
          <p:cNvPr id="3" name="Group 3"/>
          <p:cNvGrpSpPr/>
          <p:nvPr/>
        </p:nvGrpSpPr>
        <p:grpSpPr>
          <a:xfrm>
            <a:off x="13778217" y="3928467"/>
            <a:ext cx="4625942" cy="6358533"/>
            <a:chOff x="0" y="0"/>
            <a:chExt cx="1218355" cy="1674675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1218355" cy="1674675"/>
            </a:xfrm>
            <a:custGeom>
              <a:avLst/>
              <a:gdLst/>
              <a:ahLst/>
              <a:cxnLst/>
              <a:rect l="l" t="t" r="r" b="b"/>
              <a:pathLst>
                <a:path w="1218355" h="1674675">
                  <a:moveTo>
                    <a:pt x="0" y="0"/>
                  </a:moveTo>
                  <a:lnTo>
                    <a:pt x="1218355" y="0"/>
                  </a:lnTo>
                  <a:lnTo>
                    <a:pt x="1218355" y="1674675"/>
                  </a:lnTo>
                  <a:lnTo>
                    <a:pt x="0" y="1674675"/>
                  </a:lnTo>
                  <a:close/>
                </a:path>
              </a:pathLst>
            </a:custGeom>
            <a:solidFill>
              <a:srgbClr val="9DD193"/>
            </a:solidFill>
          </p:spPr>
        </p:sp>
        <p:sp>
          <p:nvSpPr>
            <p:cNvPr id="5" name="TextBox 5"/>
            <p:cNvSpPr txBox="1"/>
            <p:nvPr/>
          </p:nvSpPr>
          <p:spPr>
            <a:xfrm>
              <a:off x="0" y="-47625"/>
              <a:ext cx="1218355" cy="17223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 rtl="1">
                <a:lnSpc>
                  <a:spcPts val="3359"/>
                </a:lnSpc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6" name="Group 6"/>
          <p:cNvGrpSpPr/>
          <p:nvPr/>
        </p:nvGrpSpPr>
        <p:grpSpPr>
          <a:xfrm>
            <a:off x="9146758" y="3928467"/>
            <a:ext cx="4625942" cy="6358533"/>
            <a:chOff x="0" y="0"/>
            <a:chExt cx="1218355" cy="1674675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1218355" cy="1674675"/>
            </a:xfrm>
            <a:custGeom>
              <a:avLst/>
              <a:gdLst/>
              <a:ahLst/>
              <a:cxnLst/>
              <a:rect l="l" t="t" r="r" b="b"/>
              <a:pathLst>
                <a:path w="1218355" h="1674675">
                  <a:moveTo>
                    <a:pt x="0" y="0"/>
                  </a:moveTo>
                  <a:lnTo>
                    <a:pt x="1218355" y="0"/>
                  </a:lnTo>
                  <a:lnTo>
                    <a:pt x="1218355" y="1674675"/>
                  </a:lnTo>
                  <a:lnTo>
                    <a:pt x="0" y="1674675"/>
                  </a:lnTo>
                  <a:close/>
                </a:path>
              </a:pathLst>
            </a:custGeom>
            <a:solidFill>
              <a:srgbClr val="2C6E49"/>
            </a:solidFill>
          </p:spPr>
        </p:sp>
        <p:sp>
          <p:nvSpPr>
            <p:cNvPr id="8" name="TextBox 8"/>
            <p:cNvSpPr txBox="1"/>
            <p:nvPr/>
          </p:nvSpPr>
          <p:spPr>
            <a:xfrm>
              <a:off x="0" y="-47625"/>
              <a:ext cx="1218355" cy="17223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 rtl="1">
                <a:lnSpc>
                  <a:spcPts val="3359"/>
                </a:lnSpc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9" name="Group 9"/>
          <p:cNvGrpSpPr/>
          <p:nvPr/>
        </p:nvGrpSpPr>
        <p:grpSpPr>
          <a:xfrm>
            <a:off x="4515300" y="3928467"/>
            <a:ext cx="4625942" cy="6358533"/>
            <a:chOff x="0" y="0"/>
            <a:chExt cx="1218355" cy="1674675"/>
          </a:xfrm>
        </p:grpSpPr>
        <p:sp>
          <p:nvSpPr>
            <p:cNvPr id="10" name="Freeform 10"/>
            <p:cNvSpPr/>
            <p:nvPr/>
          </p:nvSpPr>
          <p:spPr>
            <a:xfrm>
              <a:off x="0" y="0"/>
              <a:ext cx="1218355" cy="1674675"/>
            </a:xfrm>
            <a:custGeom>
              <a:avLst/>
              <a:gdLst/>
              <a:ahLst/>
              <a:cxnLst/>
              <a:rect l="l" t="t" r="r" b="b"/>
              <a:pathLst>
                <a:path w="1218355" h="1674675">
                  <a:moveTo>
                    <a:pt x="0" y="0"/>
                  </a:moveTo>
                  <a:lnTo>
                    <a:pt x="1218355" y="0"/>
                  </a:lnTo>
                  <a:lnTo>
                    <a:pt x="1218355" y="1674675"/>
                  </a:lnTo>
                  <a:lnTo>
                    <a:pt x="0" y="1674675"/>
                  </a:lnTo>
                  <a:close/>
                </a:path>
              </a:pathLst>
            </a:custGeom>
            <a:solidFill>
              <a:srgbClr val="65BB8B"/>
            </a:solidFill>
          </p:spPr>
        </p:sp>
        <p:sp>
          <p:nvSpPr>
            <p:cNvPr id="11" name="TextBox 11"/>
            <p:cNvSpPr txBox="1"/>
            <p:nvPr/>
          </p:nvSpPr>
          <p:spPr>
            <a:xfrm>
              <a:off x="0" y="-47625"/>
              <a:ext cx="1218355" cy="17223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 rtl="1">
                <a:lnSpc>
                  <a:spcPts val="3359"/>
                </a:lnSpc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12" name="Group 12"/>
          <p:cNvGrpSpPr/>
          <p:nvPr/>
        </p:nvGrpSpPr>
        <p:grpSpPr>
          <a:xfrm>
            <a:off x="-116159" y="3928467"/>
            <a:ext cx="4625942" cy="6358533"/>
            <a:chOff x="0" y="0"/>
            <a:chExt cx="1218355" cy="1674675"/>
          </a:xfrm>
        </p:grpSpPr>
        <p:sp>
          <p:nvSpPr>
            <p:cNvPr id="13" name="Freeform 13"/>
            <p:cNvSpPr/>
            <p:nvPr/>
          </p:nvSpPr>
          <p:spPr>
            <a:xfrm>
              <a:off x="0" y="0"/>
              <a:ext cx="1218355" cy="1674675"/>
            </a:xfrm>
            <a:custGeom>
              <a:avLst/>
              <a:gdLst/>
              <a:ahLst/>
              <a:cxnLst/>
              <a:rect l="l" t="t" r="r" b="b"/>
              <a:pathLst>
                <a:path w="1218355" h="1674675">
                  <a:moveTo>
                    <a:pt x="0" y="0"/>
                  </a:moveTo>
                  <a:lnTo>
                    <a:pt x="1218355" y="0"/>
                  </a:lnTo>
                  <a:lnTo>
                    <a:pt x="1218355" y="1674675"/>
                  </a:lnTo>
                  <a:lnTo>
                    <a:pt x="0" y="1674675"/>
                  </a:lnTo>
                  <a:close/>
                </a:path>
              </a:pathLst>
            </a:custGeom>
            <a:solidFill>
              <a:srgbClr val="9DD193"/>
            </a:solidFill>
          </p:spPr>
        </p:sp>
        <p:sp>
          <p:nvSpPr>
            <p:cNvPr id="14" name="TextBox 14"/>
            <p:cNvSpPr txBox="1"/>
            <p:nvPr/>
          </p:nvSpPr>
          <p:spPr>
            <a:xfrm>
              <a:off x="0" y="-47625"/>
              <a:ext cx="1218355" cy="17223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 rtl="1">
                <a:lnSpc>
                  <a:spcPts val="3359"/>
                </a:lnSpc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15" name="Group 15"/>
          <p:cNvGrpSpPr/>
          <p:nvPr/>
        </p:nvGrpSpPr>
        <p:grpSpPr>
          <a:xfrm>
            <a:off x="1028700" y="5294709"/>
            <a:ext cx="353616" cy="353616"/>
            <a:chOff x="0" y="0"/>
            <a:chExt cx="6350000" cy="6350000"/>
          </a:xfrm>
        </p:grpSpPr>
        <p:sp>
          <p:nvSpPr>
            <p:cNvPr id="16" name="Freeform 16"/>
            <p:cNvSpPr/>
            <p:nvPr/>
          </p:nvSpPr>
          <p:spPr>
            <a:xfrm>
              <a:off x="0" y="0"/>
              <a:ext cx="6350000" cy="6350000"/>
            </a:xfrm>
            <a:custGeom>
              <a:avLst/>
              <a:gdLst/>
              <a:ahLst/>
              <a:cxnLst/>
              <a:rect l="l" t="t" r="r" b="b"/>
              <a:pathLst>
                <a:path w="6350000" h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FFFFEB"/>
            </a:solidFill>
          </p:spPr>
        </p:sp>
      </p:grpSp>
      <p:grpSp>
        <p:nvGrpSpPr>
          <p:cNvPr id="17" name="Group 17"/>
          <p:cNvGrpSpPr/>
          <p:nvPr/>
        </p:nvGrpSpPr>
        <p:grpSpPr>
          <a:xfrm>
            <a:off x="6650018" y="5275921"/>
            <a:ext cx="353616" cy="353616"/>
            <a:chOff x="0" y="0"/>
            <a:chExt cx="6350000" cy="6350000"/>
          </a:xfrm>
        </p:grpSpPr>
        <p:sp>
          <p:nvSpPr>
            <p:cNvPr id="18" name="Freeform 18"/>
            <p:cNvSpPr/>
            <p:nvPr/>
          </p:nvSpPr>
          <p:spPr>
            <a:xfrm>
              <a:off x="0" y="0"/>
              <a:ext cx="6350000" cy="6350000"/>
            </a:xfrm>
            <a:custGeom>
              <a:avLst/>
              <a:gdLst/>
              <a:ahLst/>
              <a:cxnLst/>
              <a:rect l="l" t="t" r="r" b="b"/>
              <a:pathLst>
                <a:path w="6350000" h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FFFFEB"/>
            </a:solidFill>
          </p:spPr>
        </p:sp>
      </p:grpSp>
      <p:grpSp>
        <p:nvGrpSpPr>
          <p:cNvPr id="19" name="Group 19"/>
          <p:cNvGrpSpPr/>
          <p:nvPr/>
        </p:nvGrpSpPr>
        <p:grpSpPr>
          <a:xfrm>
            <a:off x="11282921" y="5282310"/>
            <a:ext cx="353616" cy="353616"/>
            <a:chOff x="0" y="0"/>
            <a:chExt cx="6350000" cy="6350000"/>
          </a:xfrm>
        </p:grpSpPr>
        <p:sp>
          <p:nvSpPr>
            <p:cNvPr id="20" name="Freeform 20"/>
            <p:cNvSpPr/>
            <p:nvPr/>
          </p:nvSpPr>
          <p:spPr>
            <a:xfrm>
              <a:off x="0" y="0"/>
              <a:ext cx="6350000" cy="6350000"/>
            </a:xfrm>
            <a:custGeom>
              <a:avLst/>
              <a:gdLst/>
              <a:ahLst/>
              <a:cxnLst/>
              <a:rect l="l" t="t" r="r" b="b"/>
              <a:pathLst>
                <a:path w="6350000" h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FFFFEB"/>
            </a:solidFill>
          </p:spPr>
        </p:sp>
      </p:grpSp>
      <p:grpSp>
        <p:nvGrpSpPr>
          <p:cNvPr id="21" name="Group 21"/>
          <p:cNvGrpSpPr/>
          <p:nvPr/>
        </p:nvGrpSpPr>
        <p:grpSpPr>
          <a:xfrm>
            <a:off x="16906425" y="5269733"/>
            <a:ext cx="353616" cy="353616"/>
            <a:chOff x="0" y="0"/>
            <a:chExt cx="6350000" cy="6350000"/>
          </a:xfrm>
        </p:grpSpPr>
        <p:sp>
          <p:nvSpPr>
            <p:cNvPr id="22" name="Freeform 22"/>
            <p:cNvSpPr/>
            <p:nvPr/>
          </p:nvSpPr>
          <p:spPr>
            <a:xfrm>
              <a:off x="0" y="0"/>
              <a:ext cx="6350000" cy="6350000"/>
            </a:xfrm>
            <a:custGeom>
              <a:avLst/>
              <a:gdLst/>
              <a:ahLst/>
              <a:cxnLst/>
              <a:rect l="l" t="t" r="r" b="b"/>
              <a:pathLst>
                <a:path w="6350000" h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FFFFEB"/>
            </a:solidFill>
          </p:spPr>
        </p:sp>
      </p:grpSp>
      <p:sp>
        <p:nvSpPr>
          <p:cNvPr id="23" name="AutoShape 23"/>
          <p:cNvSpPr/>
          <p:nvPr/>
        </p:nvSpPr>
        <p:spPr>
          <a:xfrm>
            <a:off x="1382300" y="5438311"/>
            <a:ext cx="5267734" cy="47625"/>
          </a:xfrm>
          <a:prstGeom prst="line">
            <a:avLst/>
          </a:prstGeom>
          <a:ln w="47625" cap="flat">
            <a:solidFill>
              <a:srgbClr val="FFFFEB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7003631" y="5432111"/>
            <a:ext cx="4279292" cy="47625"/>
          </a:xfrm>
          <a:prstGeom prst="line">
            <a:avLst/>
          </a:prstGeom>
          <a:ln w="47625" cap="flat">
            <a:solidFill>
              <a:srgbClr val="FFFFEB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11636530" y="5429017"/>
            <a:ext cx="5269902" cy="47625"/>
          </a:xfrm>
          <a:prstGeom prst="line">
            <a:avLst/>
          </a:prstGeom>
          <a:ln w="47625" cap="flat">
            <a:solidFill>
              <a:srgbClr val="FFFFEB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TextBox 26"/>
          <p:cNvSpPr txBox="1"/>
          <p:nvPr/>
        </p:nvSpPr>
        <p:spPr>
          <a:xfrm>
            <a:off x="675825" y="2328267"/>
            <a:ext cx="13737200" cy="12287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lvl="0" algn="r" rtl="1">
              <a:lnSpc>
                <a:spcPts val="9600"/>
              </a:lnSpc>
              <a:spcBef>
                <a:spcPct val="0"/>
              </a:spcBef>
            </a:pPr>
            <a:r>
              <a:rPr lang="fa-IR" sz="8000" dirty="0">
                <a:solidFill>
                  <a:srgbClr val="403F3F"/>
                </a:solidFill>
                <a:latin typeface="Libre Baskerville"/>
                <a:cs typeface="B Nazanin" panose="00000400000000000000" pitchFamily="2" charset="-78"/>
              </a:rPr>
              <a:t>یک صفحه زمانی اضافه کنید</a:t>
            </a:r>
            <a:endParaRPr lang="en-US" sz="8000" dirty="0">
              <a:solidFill>
                <a:srgbClr val="403F3F"/>
              </a:solidFill>
              <a:latin typeface="Libre Baskerville"/>
              <a:cs typeface="B Nazanin" panose="00000400000000000000" pitchFamily="2" charset="-78"/>
            </a:endParaRPr>
          </a:p>
        </p:txBody>
      </p:sp>
      <p:sp>
        <p:nvSpPr>
          <p:cNvPr id="27" name="TextBox 27"/>
          <p:cNvSpPr txBox="1"/>
          <p:nvPr/>
        </p:nvSpPr>
        <p:spPr>
          <a:xfrm>
            <a:off x="683650" y="6103989"/>
            <a:ext cx="3364925" cy="4885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lvl="0" algn="r" rtl="1">
              <a:lnSpc>
                <a:spcPts val="3840"/>
              </a:lnSpc>
              <a:spcBef>
                <a:spcPct val="0"/>
              </a:spcBef>
            </a:pPr>
            <a:r>
              <a:rPr lang="fa-IR" sz="3200" dirty="0">
                <a:solidFill>
                  <a:srgbClr val="FFFFEB"/>
                </a:solidFill>
                <a:latin typeface="League Spartan"/>
                <a:cs typeface="B Nazanin" panose="00000400000000000000" pitchFamily="2" charset="-78"/>
              </a:rPr>
              <a:t>یک نکته اصلی اضافه کنید</a:t>
            </a:r>
            <a:endParaRPr lang="en-US" sz="3200" u="none" dirty="0">
              <a:solidFill>
                <a:srgbClr val="FFFFEB"/>
              </a:solidFill>
              <a:latin typeface="League Spartan"/>
              <a:cs typeface="B Nazanin" panose="00000400000000000000" pitchFamily="2" charset="-78"/>
            </a:endParaRPr>
          </a:p>
        </p:txBody>
      </p:sp>
      <p:sp>
        <p:nvSpPr>
          <p:cNvPr id="28" name="TextBox 28"/>
          <p:cNvSpPr txBox="1"/>
          <p:nvPr/>
        </p:nvSpPr>
        <p:spPr>
          <a:xfrm>
            <a:off x="683650" y="7296138"/>
            <a:ext cx="3364925" cy="87203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lvl="0" algn="r" rtl="1">
              <a:lnSpc>
                <a:spcPts val="3359"/>
              </a:lnSpc>
              <a:spcBef>
                <a:spcPct val="0"/>
              </a:spcBef>
            </a:pPr>
            <a:r>
              <a:rPr lang="fa-IR" sz="2399" dirty="0">
                <a:solidFill>
                  <a:srgbClr val="FFFFEB"/>
                </a:solidFill>
                <a:latin typeface="Libre Baskerville"/>
                <a:cs typeface="B Nazanin" panose="00000400000000000000" pitchFamily="2" charset="-78"/>
              </a:rPr>
              <a:t>در مورد آنچه می خواهید بحث کنید توضیح دهید.</a:t>
            </a:r>
            <a:endParaRPr lang="en-US" sz="2399" u="none" dirty="0">
              <a:solidFill>
                <a:srgbClr val="FFFFEB"/>
              </a:solidFill>
              <a:latin typeface="Libre Baskerville"/>
              <a:cs typeface="B Nazanin" panose="00000400000000000000" pitchFamily="2" charset="-78"/>
            </a:endParaRPr>
          </a:p>
        </p:txBody>
      </p:sp>
      <p:sp>
        <p:nvSpPr>
          <p:cNvPr id="29" name="TextBox 29"/>
          <p:cNvSpPr txBox="1"/>
          <p:nvPr/>
        </p:nvSpPr>
        <p:spPr>
          <a:xfrm>
            <a:off x="5145808" y="6103989"/>
            <a:ext cx="3364925" cy="4885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lvl="0" algn="r" rtl="1">
              <a:lnSpc>
                <a:spcPts val="3840"/>
              </a:lnSpc>
              <a:spcBef>
                <a:spcPct val="0"/>
              </a:spcBef>
            </a:pPr>
            <a:r>
              <a:rPr lang="fa-IR" sz="3200" dirty="0">
                <a:solidFill>
                  <a:srgbClr val="FFFFEB"/>
                </a:solidFill>
                <a:latin typeface="League Spartan"/>
                <a:cs typeface="B Nazanin" panose="00000400000000000000" pitchFamily="2" charset="-78"/>
              </a:rPr>
              <a:t>یک نکته اصلی اضافه کنید</a:t>
            </a:r>
            <a:endParaRPr lang="en-US" sz="3200" u="none" dirty="0">
              <a:solidFill>
                <a:srgbClr val="FFFFEB"/>
              </a:solidFill>
              <a:latin typeface="League Spartan"/>
              <a:cs typeface="B Nazanin" panose="00000400000000000000" pitchFamily="2" charset="-78"/>
            </a:endParaRPr>
          </a:p>
        </p:txBody>
      </p:sp>
      <p:sp>
        <p:nvSpPr>
          <p:cNvPr id="30" name="TextBox 30"/>
          <p:cNvSpPr txBox="1"/>
          <p:nvPr/>
        </p:nvSpPr>
        <p:spPr>
          <a:xfrm>
            <a:off x="5145808" y="7296138"/>
            <a:ext cx="3364925" cy="87203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lvl="0" algn="r" rtl="1">
              <a:lnSpc>
                <a:spcPts val="3359"/>
              </a:lnSpc>
              <a:spcBef>
                <a:spcPct val="0"/>
              </a:spcBef>
            </a:pPr>
            <a:r>
              <a:rPr lang="fa-IR" sz="2399" dirty="0">
                <a:solidFill>
                  <a:srgbClr val="FFFFEB"/>
                </a:solidFill>
                <a:latin typeface="Libre Baskerville"/>
                <a:cs typeface="B Nazanin" panose="00000400000000000000" pitchFamily="2" charset="-78"/>
              </a:rPr>
              <a:t>در مورد آنچه می خواهید بحث کنید توضیح دهید.</a:t>
            </a:r>
            <a:endParaRPr lang="en-US" sz="2399" u="none" dirty="0">
              <a:solidFill>
                <a:srgbClr val="FFFFEB"/>
              </a:solidFill>
              <a:latin typeface="Libre Baskerville"/>
              <a:cs typeface="B Nazanin" panose="00000400000000000000" pitchFamily="2" charset="-78"/>
            </a:endParaRPr>
          </a:p>
        </p:txBody>
      </p:sp>
      <p:sp>
        <p:nvSpPr>
          <p:cNvPr id="31" name="Freeform 31"/>
          <p:cNvSpPr/>
          <p:nvPr/>
        </p:nvSpPr>
        <p:spPr>
          <a:xfrm flipV="1">
            <a:off x="-30561" y="5792705"/>
            <a:ext cx="3198257" cy="4364311"/>
          </a:xfrm>
          <a:custGeom>
            <a:avLst/>
            <a:gdLst/>
            <a:ahLst/>
            <a:cxnLst/>
            <a:rect l="l" t="t" r="r" b="b"/>
            <a:pathLst>
              <a:path w="3198257" h="4364311">
                <a:moveTo>
                  <a:pt x="0" y="4364311"/>
                </a:moveTo>
                <a:lnTo>
                  <a:pt x="3198257" y="4364311"/>
                </a:lnTo>
                <a:lnTo>
                  <a:pt x="3198257" y="0"/>
                </a:lnTo>
                <a:lnTo>
                  <a:pt x="0" y="0"/>
                </a:lnTo>
                <a:lnTo>
                  <a:pt x="0" y="4364311"/>
                </a:lnTo>
                <a:close/>
              </a:path>
            </a:pathLst>
          </a:custGeom>
          <a:blipFill>
            <a:blip r:embed="rId3">
              <a:alphaModFix amt="80000"/>
            </a:blip>
            <a:stretch>
              <a:fillRect l="-7369" r="-7369"/>
            </a:stretch>
          </a:blipFill>
        </p:spPr>
      </p:sp>
      <p:sp>
        <p:nvSpPr>
          <p:cNvPr id="32" name="TextBox 32"/>
          <p:cNvSpPr txBox="1"/>
          <p:nvPr/>
        </p:nvSpPr>
        <p:spPr>
          <a:xfrm>
            <a:off x="9779417" y="6103989"/>
            <a:ext cx="3364925" cy="4885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lvl="0" algn="r" rtl="1">
              <a:lnSpc>
                <a:spcPts val="3840"/>
              </a:lnSpc>
              <a:spcBef>
                <a:spcPct val="0"/>
              </a:spcBef>
            </a:pPr>
            <a:r>
              <a:rPr lang="fa-IR" sz="3200" dirty="0">
                <a:solidFill>
                  <a:srgbClr val="FFFFEB"/>
                </a:solidFill>
                <a:latin typeface="League Spartan"/>
                <a:cs typeface="B Nazanin" panose="00000400000000000000" pitchFamily="2" charset="-78"/>
              </a:rPr>
              <a:t>یک نکته اصلی اضافه کنید</a:t>
            </a:r>
            <a:endParaRPr lang="en-US" sz="3200" u="none" dirty="0">
              <a:solidFill>
                <a:srgbClr val="FFFFEB"/>
              </a:solidFill>
              <a:latin typeface="League Spartan"/>
              <a:cs typeface="B Nazanin" panose="00000400000000000000" pitchFamily="2" charset="-78"/>
            </a:endParaRPr>
          </a:p>
        </p:txBody>
      </p:sp>
      <p:sp>
        <p:nvSpPr>
          <p:cNvPr id="33" name="TextBox 33"/>
          <p:cNvSpPr txBox="1"/>
          <p:nvPr/>
        </p:nvSpPr>
        <p:spPr>
          <a:xfrm>
            <a:off x="9779417" y="7296138"/>
            <a:ext cx="3364925" cy="87203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lvl="0" algn="r" rtl="1">
              <a:lnSpc>
                <a:spcPts val="3359"/>
              </a:lnSpc>
              <a:spcBef>
                <a:spcPct val="0"/>
              </a:spcBef>
            </a:pPr>
            <a:r>
              <a:rPr lang="fa-IR" sz="2399" dirty="0">
                <a:solidFill>
                  <a:srgbClr val="FFFFEB"/>
                </a:solidFill>
                <a:latin typeface="Libre Baskerville"/>
                <a:cs typeface="B Nazanin" panose="00000400000000000000" pitchFamily="2" charset="-78"/>
              </a:rPr>
              <a:t>در مورد آنچه می خواهید بحث کنید توضیح دهید.</a:t>
            </a:r>
            <a:endParaRPr lang="en-US" sz="2399" u="none" dirty="0">
              <a:solidFill>
                <a:srgbClr val="FFFFEB"/>
              </a:solidFill>
              <a:latin typeface="Libre Baskerville"/>
              <a:cs typeface="B Nazanin" panose="00000400000000000000" pitchFamily="2" charset="-78"/>
            </a:endParaRPr>
          </a:p>
        </p:txBody>
      </p:sp>
      <p:sp>
        <p:nvSpPr>
          <p:cNvPr id="34" name="TextBox 34"/>
          <p:cNvSpPr txBox="1"/>
          <p:nvPr/>
        </p:nvSpPr>
        <p:spPr>
          <a:xfrm>
            <a:off x="14413025" y="6103989"/>
            <a:ext cx="3364925" cy="4885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lvl="0" algn="r" rtl="1">
              <a:lnSpc>
                <a:spcPts val="3840"/>
              </a:lnSpc>
              <a:spcBef>
                <a:spcPct val="0"/>
              </a:spcBef>
            </a:pPr>
            <a:r>
              <a:rPr lang="fa-IR" sz="3200" dirty="0">
                <a:solidFill>
                  <a:srgbClr val="FFFFEB"/>
                </a:solidFill>
                <a:latin typeface="League Spartan"/>
                <a:cs typeface="B Nazanin" panose="00000400000000000000" pitchFamily="2" charset="-78"/>
              </a:rPr>
              <a:t>یک نکته اصلی اضافه کنید</a:t>
            </a:r>
            <a:endParaRPr lang="en-US" sz="3200" u="none" dirty="0">
              <a:solidFill>
                <a:srgbClr val="FFFFEB"/>
              </a:solidFill>
              <a:latin typeface="League Spartan"/>
              <a:cs typeface="B Nazanin" panose="00000400000000000000" pitchFamily="2" charset="-78"/>
            </a:endParaRPr>
          </a:p>
        </p:txBody>
      </p:sp>
      <p:sp>
        <p:nvSpPr>
          <p:cNvPr id="35" name="TextBox 35"/>
          <p:cNvSpPr txBox="1"/>
          <p:nvPr/>
        </p:nvSpPr>
        <p:spPr>
          <a:xfrm>
            <a:off x="14413025" y="7296138"/>
            <a:ext cx="3364925" cy="87203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lvl="0" algn="r" rtl="1">
              <a:lnSpc>
                <a:spcPts val="3359"/>
              </a:lnSpc>
              <a:spcBef>
                <a:spcPct val="0"/>
              </a:spcBef>
            </a:pPr>
            <a:r>
              <a:rPr lang="fa-IR" sz="2399" dirty="0">
                <a:solidFill>
                  <a:srgbClr val="FFFFEB"/>
                </a:solidFill>
                <a:latin typeface="Libre Baskerville"/>
                <a:cs typeface="B Nazanin" panose="00000400000000000000" pitchFamily="2" charset="-78"/>
              </a:rPr>
              <a:t>در مورد آنچه می خواهید بحث کنید توضیح دهید.</a:t>
            </a:r>
            <a:endParaRPr lang="en-US" sz="2399" u="none" dirty="0">
              <a:solidFill>
                <a:srgbClr val="FFFFEB"/>
              </a:solidFill>
              <a:latin typeface="Libre Baskerville"/>
              <a:cs typeface="B Nazanin" panose="00000400000000000000" pitchFamily="2" charset="-78"/>
            </a:endParaRPr>
          </a:p>
        </p:txBody>
      </p:sp>
      <p:sp>
        <p:nvSpPr>
          <p:cNvPr id="36" name="Freeform 36"/>
          <p:cNvSpPr/>
          <p:nvPr/>
        </p:nvSpPr>
        <p:spPr>
          <a:xfrm rot="-381369" flipH="1">
            <a:off x="11221282" y="110323"/>
            <a:ext cx="7292687" cy="8673166"/>
          </a:xfrm>
          <a:custGeom>
            <a:avLst/>
            <a:gdLst/>
            <a:ahLst/>
            <a:cxnLst/>
            <a:rect l="l" t="t" r="r" b="b"/>
            <a:pathLst>
              <a:path w="7292687" h="8673166">
                <a:moveTo>
                  <a:pt x="7292687" y="0"/>
                </a:moveTo>
                <a:lnTo>
                  <a:pt x="0" y="0"/>
                </a:lnTo>
                <a:lnTo>
                  <a:pt x="0" y="8673166"/>
                </a:lnTo>
                <a:lnTo>
                  <a:pt x="7292687" y="8673166"/>
                </a:lnTo>
                <a:lnTo>
                  <a:pt x="7292687" y="0"/>
                </a:lnTo>
                <a:close/>
              </a:path>
            </a:pathLst>
          </a:custGeom>
          <a:blipFill>
            <a:blip r:embed="rId3">
              <a:alphaModFix amt="80000"/>
            </a:blip>
            <a:stretch>
              <a:fillRect/>
            </a:stretch>
          </a:blipFill>
        </p:spPr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b="-11777"/>
            </a:stretch>
          </a:blipFill>
        </p:spPr>
      </p:sp>
      <p:grpSp>
        <p:nvGrpSpPr>
          <p:cNvPr id="3" name="Group 3"/>
          <p:cNvGrpSpPr/>
          <p:nvPr/>
        </p:nvGrpSpPr>
        <p:grpSpPr>
          <a:xfrm>
            <a:off x="15201900" y="0"/>
            <a:ext cx="3086100" cy="10287000"/>
            <a:chOff x="0" y="0"/>
            <a:chExt cx="812800" cy="2709333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812800" cy="2709333"/>
            </a:xfrm>
            <a:custGeom>
              <a:avLst/>
              <a:gdLst/>
              <a:ahLst/>
              <a:cxnLst/>
              <a:rect l="l" t="t" r="r" b="b"/>
              <a:pathLst>
                <a:path w="812800" h="2709333">
                  <a:moveTo>
                    <a:pt x="0" y="0"/>
                  </a:moveTo>
                  <a:lnTo>
                    <a:pt x="812800" y="0"/>
                  </a:lnTo>
                  <a:lnTo>
                    <a:pt x="812800" y="2709333"/>
                  </a:lnTo>
                  <a:lnTo>
                    <a:pt x="0" y="2709333"/>
                  </a:lnTo>
                  <a:close/>
                </a:path>
              </a:pathLst>
            </a:custGeom>
            <a:solidFill>
              <a:srgbClr val="2C6E49"/>
            </a:solidFill>
          </p:spPr>
        </p:sp>
        <p:sp>
          <p:nvSpPr>
            <p:cNvPr id="5" name="TextBox 5"/>
            <p:cNvSpPr txBox="1"/>
            <p:nvPr/>
          </p:nvSpPr>
          <p:spPr>
            <a:xfrm>
              <a:off x="0" y="-47625"/>
              <a:ext cx="812800" cy="2756958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r" rtl="1">
                <a:lnSpc>
                  <a:spcPts val="3359"/>
                </a:lnSpc>
              </a:pPr>
              <a:endParaRPr>
                <a:cs typeface="B Nazanin" panose="00000400000000000000" pitchFamily="2" charset="-78"/>
              </a:endParaRPr>
            </a:p>
          </p:txBody>
        </p:sp>
      </p:grpSp>
      <p:sp>
        <p:nvSpPr>
          <p:cNvPr id="6" name="AutoShape 6"/>
          <p:cNvSpPr/>
          <p:nvPr/>
        </p:nvSpPr>
        <p:spPr>
          <a:xfrm>
            <a:off x="7600950" y="-662575"/>
            <a:ext cx="95042" cy="11612150"/>
          </a:xfrm>
          <a:prstGeom prst="rect">
            <a:avLst/>
          </a:prstGeom>
          <a:solidFill>
            <a:srgbClr val="373737"/>
          </a:solidFill>
        </p:spPr>
      </p:sp>
      <p:sp>
        <p:nvSpPr>
          <p:cNvPr id="7" name="AutoShape 7"/>
          <p:cNvSpPr/>
          <p:nvPr/>
        </p:nvSpPr>
        <p:spPr>
          <a:xfrm rot="5400000">
            <a:off x="7564629" y="-2293541"/>
            <a:ext cx="72643" cy="15201900"/>
          </a:xfrm>
          <a:prstGeom prst="rect">
            <a:avLst/>
          </a:prstGeom>
          <a:solidFill>
            <a:srgbClr val="373737"/>
          </a:solidFill>
        </p:spPr>
      </p:sp>
      <p:sp>
        <p:nvSpPr>
          <p:cNvPr id="8" name="TextBox 8"/>
          <p:cNvSpPr txBox="1"/>
          <p:nvPr/>
        </p:nvSpPr>
        <p:spPr>
          <a:xfrm rot="5400000">
            <a:off x="12420251" y="4595812"/>
            <a:ext cx="8582722" cy="10953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lvl="0" algn="ctr" rtl="1">
              <a:lnSpc>
                <a:spcPts val="8640"/>
              </a:lnSpc>
              <a:spcBef>
                <a:spcPct val="0"/>
              </a:spcBef>
            </a:pPr>
            <a:r>
              <a:rPr lang="fa-IR" sz="7200" dirty="0">
                <a:solidFill>
                  <a:srgbClr val="FFFFEB"/>
                </a:solidFill>
                <a:latin typeface="League Spartan"/>
                <a:cs typeface="B Nazanin" panose="00000400000000000000" pitchFamily="2" charset="-78"/>
              </a:rPr>
              <a:t>تجزیه و تحلیل </a:t>
            </a:r>
            <a:r>
              <a:rPr lang="en-US" sz="7200" dirty="0">
                <a:solidFill>
                  <a:srgbClr val="FFFFEB"/>
                </a:solidFill>
                <a:latin typeface="League Spartan"/>
                <a:cs typeface="B Nazanin" panose="00000400000000000000" pitchFamily="2" charset="-78"/>
              </a:rPr>
              <a:t>SWOT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1017446" y="1918288"/>
            <a:ext cx="6194911" cy="150041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3900"/>
              </a:lnSpc>
            </a:pPr>
            <a:r>
              <a:rPr lang="fa-IR" sz="3000" dirty="0">
                <a:solidFill>
                  <a:srgbClr val="403F3F"/>
                </a:solidFill>
                <a:latin typeface="Libre Baskerville"/>
                <a:cs typeface="B Nazanin" panose="00000400000000000000" pitchFamily="2" charset="-78"/>
              </a:rPr>
              <a:t>چه کار خوبی می کنی؟</a:t>
            </a:r>
          </a:p>
          <a:p>
            <a:pPr algn="r" rtl="1">
              <a:lnSpc>
                <a:spcPts val="3900"/>
              </a:lnSpc>
            </a:pPr>
            <a:r>
              <a:rPr lang="fa-IR" sz="3000" dirty="0">
                <a:solidFill>
                  <a:srgbClr val="403F3F"/>
                </a:solidFill>
                <a:latin typeface="Libre Baskerville"/>
                <a:cs typeface="B Nazanin" panose="00000400000000000000" pitchFamily="2" charset="-78"/>
              </a:rPr>
              <a:t>چه چیزی شما را متمایز می کند؟</a:t>
            </a:r>
          </a:p>
          <a:p>
            <a:pPr algn="r" rtl="1">
              <a:lnSpc>
                <a:spcPts val="3900"/>
              </a:lnSpc>
            </a:pPr>
            <a:r>
              <a:rPr lang="fa-IR" sz="3000" dirty="0">
                <a:solidFill>
                  <a:srgbClr val="403F3F"/>
                </a:solidFill>
                <a:latin typeface="Libre Baskerville"/>
                <a:cs typeface="B Nazanin" panose="00000400000000000000" pitchFamily="2" charset="-78"/>
              </a:rPr>
              <a:t>ویژگی های خوب شما چیست؟</a:t>
            </a:r>
            <a:endParaRPr lang="en-US" sz="3000" dirty="0">
              <a:solidFill>
                <a:srgbClr val="403F3F"/>
              </a:solidFill>
              <a:latin typeface="Libre Baskerville"/>
              <a:cs typeface="B Nazanin" panose="00000400000000000000" pitchFamily="2" charset="-78"/>
            </a:endParaRPr>
          </a:p>
        </p:txBody>
      </p:sp>
      <p:sp>
        <p:nvSpPr>
          <p:cNvPr id="10" name="TextBox 10"/>
          <p:cNvSpPr txBox="1"/>
          <p:nvPr/>
        </p:nvSpPr>
        <p:spPr>
          <a:xfrm>
            <a:off x="225586" y="7191580"/>
            <a:ext cx="6986771" cy="150041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3900"/>
              </a:lnSpc>
            </a:pPr>
            <a:r>
              <a:rPr lang="fa-IR" sz="3000" dirty="0">
                <a:solidFill>
                  <a:srgbClr val="403F3F"/>
                </a:solidFill>
                <a:latin typeface="Libre Baskerville"/>
                <a:cs typeface="B Nazanin" panose="00000400000000000000" pitchFamily="2" charset="-78"/>
              </a:rPr>
              <a:t>کجا نیاز به بهبود دارید؟</a:t>
            </a:r>
          </a:p>
          <a:p>
            <a:pPr algn="r" rtl="1">
              <a:lnSpc>
                <a:spcPts val="3900"/>
              </a:lnSpc>
            </a:pPr>
            <a:r>
              <a:rPr lang="fa-IR" sz="3000" dirty="0">
                <a:solidFill>
                  <a:srgbClr val="403F3F"/>
                </a:solidFill>
                <a:latin typeface="Libre Baskerville"/>
                <a:cs typeface="B Nazanin" panose="00000400000000000000" pitchFamily="2" charset="-78"/>
              </a:rPr>
              <a:t>آیا منابع کافی هستند؟</a:t>
            </a:r>
          </a:p>
          <a:p>
            <a:pPr algn="r" rtl="1">
              <a:lnSpc>
                <a:spcPts val="3900"/>
              </a:lnSpc>
            </a:pPr>
            <a:r>
              <a:rPr lang="fa-IR" sz="3000" dirty="0">
                <a:solidFill>
                  <a:srgbClr val="403F3F"/>
                </a:solidFill>
                <a:latin typeface="Libre Baskerville"/>
                <a:cs typeface="B Nazanin" panose="00000400000000000000" pitchFamily="2" charset="-78"/>
              </a:rPr>
              <a:t>دیگران چه کاری را بهتر از شما انجام می دهند؟</a:t>
            </a:r>
            <a:endParaRPr lang="en-US" sz="3000" dirty="0">
              <a:solidFill>
                <a:srgbClr val="403F3F"/>
              </a:solidFill>
              <a:latin typeface="Libre Baskerville"/>
              <a:cs typeface="B Nazanin" panose="00000400000000000000" pitchFamily="2" charset="-78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8086517" y="1918288"/>
            <a:ext cx="5259672" cy="150041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3900"/>
              </a:lnSpc>
            </a:pPr>
            <a:r>
              <a:rPr lang="fa-IR" sz="3000" dirty="0">
                <a:solidFill>
                  <a:srgbClr val="403F3F"/>
                </a:solidFill>
                <a:latin typeface="Libre Baskerville"/>
                <a:cs typeface="B Nazanin" panose="00000400000000000000" pitchFamily="2" charset="-78"/>
              </a:rPr>
              <a:t>اهداف شما چه هستند؟</a:t>
            </a:r>
          </a:p>
          <a:p>
            <a:pPr algn="r" rtl="1">
              <a:lnSpc>
                <a:spcPts val="3900"/>
              </a:lnSpc>
            </a:pPr>
            <a:r>
              <a:rPr lang="fa-IR" sz="3000" dirty="0">
                <a:solidFill>
                  <a:srgbClr val="403F3F"/>
                </a:solidFill>
                <a:latin typeface="Libre Baskerville"/>
                <a:cs typeface="B Nazanin" panose="00000400000000000000" pitchFamily="2" charset="-78"/>
              </a:rPr>
              <a:t>آیا تقاضاها تغییر می کنند؟</a:t>
            </a:r>
          </a:p>
          <a:p>
            <a:pPr algn="r" rtl="1">
              <a:lnSpc>
                <a:spcPts val="3900"/>
              </a:lnSpc>
            </a:pPr>
            <a:r>
              <a:rPr lang="fa-IR" sz="3000" dirty="0">
                <a:solidFill>
                  <a:srgbClr val="403F3F"/>
                </a:solidFill>
                <a:latin typeface="Libre Baskerville"/>
                <a:cs typeface="B Nazanin" panose="00000400000000000000" pitchFamily="2" charset="-78"/>
              </a:rPr>
              <a:t>چگونه می توانید آن را بهبود بخشید؟</a:t>
            </a:r>
            <a:endParaRPr lang="en-US" sz="3000" dirty="0">
              <a:solidFill>
                <a:srgbClr val="403F3F"/>
              </a:solidFill>
              <a:latin typeface="Libre Baskerville"/>
              <a:cs typeface="B Nazanin" panose="00000400000000000000" pitchFamily="2" charset="-78"/>
            </a:endParaRPr>
          </a:p>
        </p:txBody>
      </p:sp>
      <p:sp>
        <p:nvSpPr>
          <p:cNvPr id="12" name="TextBox 12"/>
          <p:cNvSpPr txBox="1"/>
          <p:nvPr/>
        </p:nvSpPr>
        <p:spPr>
          <a:xfrm>
            <a:off x="8086517" y="7191580"/>
            <a:ext cx="7218031" cy="150041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3900"/>
              </a:lnSpc>
            </a:pPr>
            <a:r>
              <a:rPr lang="fa-IR" sz="3000" dirty="0">
                <a:solidFill>
                  <a:srgbClr val="403F3F"/>
                </a:solidFill>
                <a:latin typeface="Libre Baskerville"/>
                <a:cs typeface="B Nazanin" panose="00000400000000000000" pitchFamily="2" charset="-78"/>
              </a:rPr>
              <a:t>مسدود کننده هایی که با آن روبرو هستید چیست؟</a:t>
            </a:r>
          </a:p>
          <a:p>
            <a:pPr algn="r" rtl="1">
              <a:lnSpc>
                <a:spcPts val="3900"/>
              </a:lnSpc>
            </a:pPr>
            <a:r>
              <a:rPr lang="fa-IR" sz="3000" dirty="0">
                <a:solidFill>
                  <a:srgbClr val="403F3F"/>
                </a:solidFill>
                <a:latin typeface="Libre Baskerville"/>
                <a:cs typeface="B Nazanin" panose="00000400000000000000" pitchFamily="2" charset="-78"/>
              </a:rPr>
              <a:t>چه عواملی خارج از</a:t>
            </a:r>
          </a:p>
          <a:p>
            <a:pPr algn="r" rtl="1">
              <a:lnSpc>
                <a:spcPts val="3900"/>
              </a:lnSpc>
            </a:pPr>
            <a:r>
              <a:rPr lang="fa-IR" sz="3000" dirty="0">
                <a:solidFill>
                  <a:srgbClr val="403F3F"/>
                </a:solidFill>
                <a:latin typeface="Libre Baskerville"/>
                <a:cs typeface="B Nazanin" panose="00000400000000000000" pitchFamily="2" charset="-78"/>
              </a:rPr>
              <a:t>کنترل شما؟</a:t>
            </a:r>
            <a:endParaRPr lang="en-US" sz="3000" dirty="0">
              <a:solidFill>
                <a:srgbClr val="403F3F"/>
              </a:solidFill>
              <a:latin typeface="Libre Baskerville"/>
              <a:cs typeface="B Nazanin" panose="00000400000000000000" pitchFamily="2" charset="-78"/>
            </a:endParaRPr>
          </a:p>
        </p:txBody>
      </p:sp>
      <p:sp>
        <p:nvSpPr>
          <p:cNvPr id="13" name="TextBox 13"/>
          <p:cNvSpPr txBox="1"/>
          <p:nvPr/>
        </p:nvSpPr>
        <p:spPr>
          <a:xfrm>
            <a:off x="3154242" y="981075"/>
            <a:ext cx="4058115" cy="70532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lvl="0" algn="r" rtl="1">
              <a:lnSpc>
                <a:spcPts val="5460"/>
              </a:lnSpc>
              <a:spcBef>
                <a:spcPct val="0"/>
              </a:spcBef>
            </a:pPr>
            <a:r>
              <a:rPr lang="fa-IR" sz="4200" dirty="0">
                <a:solidFill>
                  <a:srgbClr val="2C6E49"/>
                </a:solidFill>
                <a:latin typeface="League Spartan"/>
                <a:cs typeface="B Nazanin" panose="00000400000000000000" pitchFamily="2" charset="-78"/>
              </a:rPr>
              <a:t>نقاط قوت</a:t>
            </a:r>
            <a:endParaRPr lang="en-US" sz="4200" u="none" dirty="0">
              <a:solidFill>
                <a:srgbClr val="2C6E49"/>
              </a:solidFill>
              <a:latin typeface="League Spartan"/>
              <a:cs typeface="B Nazanin" panose="00000400000000000000" pitchFamily="2" charset="-78"/>
            </a:endParaRPr>
          </a:p>
        </p:txBody>
      </p:sp>
      <p:sp>
        <p:nvSpPr>
          <p:cNvPr id="14" name="TextBox 14"/>
          <p:cNvSpPr txBox="1"/>
          <p:nvPr/>
        </p:nvSpPr>
        <p:spPr>
          <a:xfrm>
            <a:off x="8086517" y="981075"/>
            <a:ext cx="4499517" cy="70532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lvl="0" algn="r" rtl="1">
              <a:lnSpc>
                <a:spcPts val="5460"/>
              </a:lnSpc>
              <a:spcBef>
                <a:spcPct val="0"/>
              </a:spcBef>
            </a:pPr>
            <a:r>
              <a:rPr lang="fa-IR" sz="4200" dirty="0">
                <a:solidFill>
                  <a:srgbClr val="2C6E49"/>
                </a:solidFill>
                <a:latin typeface="League Spartan"/>
                <a:cs typeface="B Nazanin" panose="00000400000000000000" pitchFamily="2" charset="-78"/>
              </a:rPr>
              <a:t>فرصت ها</a:t>
            </a:r>
            <a:endParaRPr lang="en-US" sz="4200" dirty="0">
              <a:solidFill>
                <a:srgbClr val="2C6E49"/>
              </a:solidFill>
              <a:latin typeface="League Spartan"/>
              <a:cs typeface="B Nazanin" panose="00000400000000000000" pitchFamily="2" charset="-78"/>
            </a:endParaRPr>
          </a:p>
        </p:txBody>
      </p:sp>
      <p:sp>
        <p:nvSpPr>
          <p:cNvPr id="15" name="TextBox 15"/>
          <p:cNvSpPr txBox="1"/>
          <p:nvPr/>
        </p:nvSpPr>
        <p:spPr>
          <a:xfrm>
            <a:off x="2812935" y="6486990"/>
            <a:ext cx="4220737" cy="70532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lvl="0" algn="r" rtl="1">
              <a:lnSpc>
                <a:spcPts val="5460"/>
              </a:lnSpc>
              <a:spcBef>
                <a:spcPct val="0"/>
              </a:spcBef>
            </a:pPr>
            <a:r>
              <a:rPr lang="fa-IR" sz="4200" dirty="0">
                <a:solidFill>
                  <a:srgbClr val="2C6E49"/>
                </a:solidFill>
                <a:latin typeface="League Spartan"/>
                <a:cs typeface="B Nazanin" panose="00000400000000000000" pitchFamily="2" charset="-78"/>
              </a:rPr>
              <a:t>نقاط ضعف</a:t>
            </a:r>
            <a:endParaRPr lang="en-US" sz="4200" dirty="0">
              <a:solidFill>
                <a:srgbClr val="2C6E49"/>
              </a:solidFill>
              <a:latin typeface="League Spartan"/>
              <a:cs typeface="B Nazanin" panose="00000400000000000000" pitchFamily="2" charset="-78"/>
            </a:endParaRPr>
          </a:p>
        </p:txBody>
      </p:sp>
      <p:sp>
        <p:nvSpPr>
          <p:cNvPr id="16" name="TextBox 16"/>
          <p:cNvSpPr txBox="1"/>
          <p:nvPr/>
        </p:nvSpPr>
        <p:spPr>
          <a:xfrm>
            <a:off x="8086517" y="6486990"/>
            <a:ext cx="3314700" cy="70532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lvl="0" algn="r" rtl="1">
              <a:lnSpc>
                <a:spcPts val="5460"/>
              </a:lnSpc>
              <a:spcBef>
                <a:spcPct val="0"/>
              </a:spcBef>
            </a:pPr>
            <a:r>
              <a:rPr lang="fa-IR" sz="4200" dirty="0">
                <a:solidFill>
                  <a:srgbClr val="2C6E49"/>
                </a:solidFill>
                <a:latin typeface="League Spartan"/>
                <a:cs typeface="B Nazanin" panose="00000400000000000000" pitchFamily="2" charset="-78"/>
              </a:rPr>
              <a:t>تهدیدها</a:t>
            </a:r>
            <a:endParaRPr lang="en-US" sz="4200" dirty="0">
              <a:solidFill>
                <a:srgbClr val="2C6E49"/>
              </a:solidFill>
              <a:latin typeface="League Spartan"/>
              <a:cs typeface="B Nazanin" panose="000004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b="-11777"/>
            </a:stretch>
          </a:blipFill>
        </p:spPr>
      </p:sp>
      <p:pic>
        <p:nvPicPr>
          <p:cNvPr id="3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37897" y="252991"/>
            <a:ext cx="10041541" cy="10085832"/>
          </a:xfrm>
          <a:prstGeom prst="rect">
            <a:avLst/>
          </a:prstGeom>
        </p:spPr>
      </p:pic>
      <p:sp>
        <p:nvSpPr>
          <p:cNvPr id="4" name="TextBox 4"/>
          <p:cNvSpPr txBox="1"/>
          <p:nvPr/>
        </p:nvSpPr>
        <p:spPr>
          <a:xfrm>
            <a:off x="789375" y="1083952"/>
            <a:ext cx="7754183" cy="230832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9000"/>
              </a:lnSpc>
            </a:pPr>
            <a:r>
              <a:rPr lang="fa-IR" sz="7500" dirty="0">
                <a:solidFill>
                  <a:srgbClr val="403F3F"/>
                </a:solidFill>
                <a:latin typeface="Libre Baskerville"/>
                <a:cs typeface="B Nazanin" panose="00000400000000000000" pitchFamily="2" charset="-78"/>
              </a:rPr>
              <a:t>موضوع یا ایده خود را بنویسید</a:t>
            </a:r>
            <a:endParaRPr lang="en-US" sz="7500" dirty="0">
              <a:solidFill>
                <a:srgbClr val="2C6E49"/>
              </a:solidFill>
              <a:latin typeface="Libre Baskerville"/>
              <a:cs typeface="B Nazanin" panose="00000400000000000000" pitchFamily="2" charset="-78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789375" y="5105400"/>
            <a:ext cx="5887034" cy="117981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4550"/>
              </a:lnSpc>
            </a:pPr>
            <a:r>
              <a:rPr lang="fa-IR" sz="3500" dirty="0">
                <a:solidFill>
                  <a:srgbClr val="403F3F"/>
                </a:solidFill>
                <a:latin typeface="Libre Baskerville"/>
                <a:cs typeface="B Nazanin" panose="00000400000000000000" pitchFamily="2" charset="-78"/>
              </a:rPr>
              <a:t>در مورد آنچه می خواهید بحث کنید توضیح دهید.</a:t>
            </a:r>
            <a:endParaRPr lang="en-US" sz="3500" dirty="0">
              <a:solidFill>
                <a:srgbClr val="403F3F"/>
              </a:solidFill>
              <a:latin typeface="Libre Baskerville"/>
              <a:cs typeface="B Nazanin" panose="00000400000000000000" pitchFamily="2" charset="-78"/>
            </a:endParaRPr>
          </a:p>
        </p:txBody>
      </p:sp>
      <p:grpSp>
        <p:nvGrpSpPr>
          <p:cNvPr id="6" name="Group 6"/>
          <p:cNvGrpSpPr/>
          <p:nvPr/>
        </p:nvGrpSpPr>
        <p:grpSpPr>
          <a:xfrm>
            <a:off x="-2000340" y="6861175"/>
            <a:ext cx="5193008" cy="5232179"/>
            <a:chOff x="0" y="0"/>
            <a:chExt cx="6924011" cy="6976238"/>
          </a:xfrm>
        </p:grpSpPr>
        <p:pic>
          <p:nvPicPr>
            <p:cNvPr id="7" name="Picture 7"/>
            <p:cNvPicPr>
              <a:picLocks noChangeAspect="1"/>
            </p:cNvPicPr>
            <p:nvPr/>
          </p:nvPicPr>
          <p:blipFill>
            <a:blip r:embed="rId4"/>
            <a:srcRect l="1697" r="1697"/>
            <a:stretch>
              <a:fillRect/>
            </a:stretch>
          </p:blipFill>
          <p:spPr>
            <a:xfrm>
              <a:off x="0" y="0"/>
              <a:ext cx="6924011" cy="6976238"/>
            </a:xfrm>
            <a:prstGeom prst="rect">
              <a:avLst/>
            </a:prstGeom>
          </p:spPr>
        </p:pic>
      </p:grpSp>
      <p:grpSp>
        <p:nvGrpSpPr>
          <p:cNvPr id="8" name="Group 8"/>
          <p:cNvGrpSpPr/>
          <p:nvPr/>
        </p:nvGrpSpPr>
        <p:grpSpPr>
          <a:xfrm>
            <a:off x="2567146" y="8510279"/>
            <a:ext cx="4709650" cy="4663522"/>
            <a:chOff x="0" y="0"/>
            <a:chExt cx="6279533" cy="6218029"/>
          </a:xfrm>
        </p:grpSpPr>
        <p:pic>
          <p:nvPicPr>
            <p:cNvPr id="9" name="Picture 9"/>
            <p:cNvPicPr>
              <a:picLocks noChangeAspect="1"/>
            </p:cNvPicPr>
            <p:nvPr/>
          </p:nvPicPr>
          <p:blipFill>
            <a:blip r:embed="rId4"/>
            <a:srcRect l="851" r="851"/>
            <a:stretch>
              <a:fillRect/>
            </a:stretch>
          </p:blipFill>
          <p:spPr>
            <a:xfrm>
              <a:off x="0" y="0"/>
              <a:ext cx="6279533" cy="6218029"/>
            </a:xfrm>
            <a:prstGeom prst="rect">
              <a:avLst/>
            </a:prstGeom>
          </p:spPr>
        </p:pic>
      </p:grpSp>
      <p:grpSp>
        <p:nvGrpSpPr>
          <p:cNvPr id="10" name="Group 10"/>
          <p:cNvGrpSpPr/>
          <p:nvPr/>
        </p:nvGrpSpPr>
        <p:grpSpPr>
          <a:xfrm rot="5994656">
            <a:off x="-2448288" y="3779753"/>
            <a:ext cx="3363436" cy="3032309"/>
            <a:chOff x="0" y="0"/>
            <a:chExt cx="4484582" cy="4043078"/>
          </a:xfrm>
        </p:grpSpPr>
        <p:pic>
          <p:nvPicPr>
            <p:cNvPr id="11" name="Picture 11"/>
            <p:cNvPicPr>
              <a:picLocks noChangeAspect="1"/>
            </p:cNvPicPr>
            <p:nvPr/>
          </p:nvPicPr>
          <p:blipFill>
            <a:blip r:embed="rId4"/>
            <a:srcRect t="3687" b="3687"/>
            <a:stretch>
              <a:fillRect/>
            </a:stretch>
          </p:blipFill>
          <p:spPr>
            <a:xfrm>
              <a:off x="0" y="0"/>
              <a:ext cx="4484582" cy="4043078"/>
            </a:xfrm>
            <a:prstGeom prst="rect">
              <a:avLst/>
            </a:prstGeom>
          </p:spPr>
        </p:pic>
      </p:grpSp>
      <p:grpSp>
        <p:nvGrpSpPr>
          <p:cNvPr id="12" name="Group 12"/>
          <p:cNvGrpSpPr/>
          <p:nvPr/>
        </p:nvGrpSpPr>
        <p:grpSpPr>
          <a:xfrm rot="528703">
            <a:off x="7650447" y="9800045"/>
            <a:ext cx="1786223" cy="1711401"/>
            <a:chOff x="0" y="0"/>
            <a:chExt cx="2381630" cy="2281868"/>
          </a:xfrm>
        </p:grpSpPr>
        <p:pic>
          <p:nvPicPr>
            <p:cNvPr id="13" name="Picture 13"/>
            <p:cNvPicPr>
              <a:picLocks noChangeAspect="1"/>
            </p:cNvPicPr>
            <p:nvPr/>
          </p:nvPicPr>
          <p:blipFill>
            <a:blip r:embed="rId5"/>
            <a:srcRect t="781" b="781"/>
            <a:stretch>
              <a:fillRect/>
            </a:stretch>
          </p:blipFill>
          <p:spPr>
            <a:xfrm>
              <a:off x="0" y="0"/>
              <a:ext cx="2381630" cy="2281868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9259" b="-9259"/>
            </a:stretch>
          </a:blipFill>
        </p:spPr>
      </p:sp>
      <p:sp>
        <p:nvSpPr>
          <p:cNvPr id="3" name="AutoShape 3"/>
          <p:cNvSpPr/>
          <p:nvPr/>
        </p:nvSpPr>
        <p:spPr>
          <a:xfrm rot="-10800000">
            <a:off x="5506030" y="5310342"/>
            <a:ext cx="7404435" cy="0"/>
          </a:xfrm>
          <a:prstGeom prst="line">
            <a:avLst/>
          </a:prstGeom>
          <a:ln w="19050" cap="flat">
            <a:solidFill>
              <a:srgbClr val="403F3F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 rot="-5400000">
            <a:off x="8695870" y="4588856"/>
            <a:ext cx="1423921" cy="0"/>
          </a:xfrm>
          <a:prstGeom prst="line">
            <a:avLst/>
          </a:prstGeom>
          <a:ln w="19050" cap="flat">
            <a:solidFill>
              <a:srgbClr val="403F3F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 rot="-5400000">
            <a:off x="12724516" y="5496291"/>
            <a:ext cx="352848" cy="0"/>
          </a:xfrm>
          <a:prstGeom prst="line">
            <a:avLst/>
          </a:prstGeom>
          <a:ln w="19050" cap="flat">
            <a:solidFill>
              <a:srgbClr val="403F3F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 rot="-5468555">
            <a:off x="5342460" y="5496136"/>
            <a:ext cx="353229" cy="0"/>
          </a:xfrm>
          <a:prstGeom prst="line">
            <a:avLst/>
          </a:prstGeom>
          <a:ln w="19050" cap="flat">
            <a:solidFill>
              <a:srgbClr val="403F3F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 rot="-10800000">
            <a:off x="4298518" y="6960505"/>
            <a:ext cx="2739325" cy="0"/>
          </a:xfrm>
          <a:prstGeom prst="line">
            <a:avLst/>
          </a:prstGeom>
          <a:ln w="19050" cap="flat">
            <a:solidFill>
              <a:srgbClr val="403F3F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 rot="-5400000">
            <a:off x="5351027" y="6798461"/>
            <a:ext cx="343139" cy="0"/>
          </a:xfrm>
          <a:prstGeom prst="line">
            <a:avLst/>
          </a:prstGeom>
          <a:ln w="19050" cap="flat">
            <a:solidFill>
              <a:srgbClr val="403F3F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 rot="-5400000">
            <a:off x="6328495" y="7669853"/>
            <a:ext cx="1399645" cy="0"/>
          </a:xfrm>
          <a:prstGeom prst="line">
            <a:avLst/>
          </a:prstGeom>
          <a:ln w="19050" cap="flat">
            <a:solidFill>
              <a:srgbClr val="403F3F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 rot="-5400000">
            <a:off x="3523381" y="7716593"/>
            <a:ext cx="1531224" cy="0"/>
          </a:xfrm>
          <a:prstGeom prst="line">
            <a:avLst/>
          </a:prstGeom>
          <a:ln w="19050" cap="flat">
            <a:solidFill>
              <a:srgbClr val="403F3F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 rot="-10800000">
            <a:off x="11676862" y="6957189"/>
            <a:ext cx="2739325" cy="0"/>
          </a:xfrm>
          <a:prstGeom prst="line">
            <a:avLst/>
          </a:prstGeom>
          <a:ln w="19050" cap="flat">
            <a:solidFill>
              <a:srgbClr val="403F3F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 rot="-5400000">
            <a:off x="12731029" y="6796803"/>
            <a:ext cx="339823" cy="0"/>
          </a:xfrm>
          <a:prstGeom prst="line">
            <a:avLst/>
          </a:prstGeom>
          <a:ln w="19050" cap="flat">
            <a:solidFill>
              <a:srgbClr val="403F3F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 rot="-5400000">
            <a:off x="14104982" y="7268394"/>
            <a:ext cx="603359" cy="0"/>
          </a:xfrm>
          <a:prstGeom prst="line">
            <a:avLst/>
          </a:prstGeom>
          <a:ln w="19050" cap="flat">
            <a:solidFill>
              <a:srgbClr val="403F3F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 rot="-5400000">
            <a:off x="11047522" y="7567479"/>
            <a:ext cx="1239629" cy="0"/>
          </a:xfrm>
          <a:prstGeom prst="line">
            <a:avLst/>
          </a:prstGeom>
          <a:ln w="19050" cap="flat">
            <a:solidFill>
              <a:srgbClr val="403F3F"/>
            </a:solidFill>
            <a:prstDash val="solid"/>
            <a:headEnd type="none" w="sm" len="sm"/>
            <a:tailEnd type="none" w="sm" len="sm"/>
          </a:ln>
        </p:spPr>
      </p:sp>
      <p:grpSp>
        <p:nvGrpSpPr>
          <p:cNvPr id="15" name="Group 15"/>
          <p:cNvGrpSpPr/>
          <p:nvPr/>
        </p:nvGrpSpPr>
        <p:grpSpPr>
          <a:xfrm>
            <a:off x="6885865" y="3619890"/>
            <a:ext cx="4187860" cy="1558258"/>
            <a:chOff x="0" y="0"/>
            <a:chExt cx="5583813" cy="2077677"/>
          </a:xfrm>
        </p:grpSpPr>
        <p:grpSp>
          <p:nvGrpSpPr>
            <p:cNvPr id="16" name="Group 16"/>
            <p:cNvGrpSpPr/>
            <p:nvPr/>
          </p:nvGrpSpPr>
          <p:grpSpPr>
            <a:xfrm>
              <a:off x="1645030" y="297479"/>
              <a:ext cx="3938783" cy="1482720"/>
              <a:chOff x="0" y="0"/>
              <a:chExt cx="778031" cy="292883"/>
            </a:xfrm>
          </p:grpSpPr>
          <p:sp>
            <p:nvSpPr>
              <p:cNvPr id="17" name="Freeform 17"/>
              <p:cNvSpPr/>
              <p:nvPr/>
            </p:nvSpPr>
            <p:spPr>
              <a:xfrm>
                <a:off x="0" y="0"/>
                <a:ext cx="778031" cy="292883"/>
              </a:xfrm>
              <a:custGeom>
                <a:avLst/>
                <a:gdLst/>
                <a:ahLst/>
                <a:cxnLst/>
                <a:rect l="l" t="t" r="r" b="b"/>
                <a:pathLst>
                  <a:path w="778031" h="292883">
                    <a:moveTo>
                      <a:pt x="0" y="0"/>
                    </a:moveTo>
                    <a:lnTo>
                      <a:pt x="778031" y="0"/>
                    </a:lnTo>
                    <a:lnTo>
                      <a:pt x="778031" y="292883"/>
                    </a:lnTo>
                    <a:lnTo>
                      <a:pt x="0" y="292883"/>
                    </a:lnTo>
                    <a:close/>
                  </a:path>
                </a:pathLst>
              </a:custGeom>
              <a:solidFill>
                <a:srgbClr val="2C6E49"/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18" name="TextBox 18"/>
              <p:cNvSpPr txBox="1"/>
              <p:nvPr/>
            </p:nvSpPr>
            <p:spPr>
              <a:xfrm>
                <a:off x="0" y="-47625"/>
                <a:ext cx="778031" cy="340508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r" rtl="1">
                  <a:lnSpc>
                    <a:spcPts val="2800"/>
                  </a:lnSpc>
                </a:pPr>
                <a:endParaRPr>
                  <a:cs typeface="B Nazanin" panose="00000400000000000000" pitchFamily="2" charset="-78"/>
                </a:endParaRPr>
              </a:p>
              <a:p>
                <a:pPr marL="0" lvl="0" indent="0" algn="ctr" rtl="1">
                  <a:lnSpc>
                    <a:spcPts val="2800"/>
                  </a:lnSpc>
                  <a:spcBef>
                    <a:spcPct val="0"/>
                  </a:spcBef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19" name="Group 19"/>
            <p:cNvGrpSpPr/>
            <p:nvPr/>
          </p:nvGrpSpPr>
          <p:grpSpPr>
            <a:xfrm>
              <a:off x="0" y="0"/>
              <a:ext cx="2136650" cy="2077677"/>
              <a:chOff x="0" y="0"/>
              <a:chExt cx="422054" cy="410405"/>
            </a:xfrm>
          </p:grpSpPr>
          <p:sp>
            <p:nvSpPr>
              <p:cNvPr id="20" name="Freeform 20"/>
              <p:cNvSpPr/>
              <p:nvPr/>
            </p:nvSpPr>
            <p:spPr>
              <a:xfrm>
                <a:off x="0" y="0"/>
                <a:ext cx="422054" cy="410405"/>
              </a:xfrm>
              <a:custGeom>
                <a:avLst/>
                <a:gdLst/>
                <a:ahLst/>
                <a:cxnLst/>
                <a:rect l="l" t="t" r="r" b="b"/>
                <a:pathLst>
                  <a:path w="422054" h="410405">
                    <a:moveTo>
                      <a:pt x="218854" y="0"/>
                    </a:moveTo>
                    <a:cubicBezTo>
                      <a:pt x="331078" y="0"/>
                      <a:pt x="422054" y="91872"/>
                      <a:pt x="422054" y="205203"/>
                    </a:cubicBezTo>
                    <a:cubicBezTo>
                      <a:pt x="422054" y="318533"/>
                      <a:pt x="331078" y="410405"/>
                      <a:pt x="218854" y="410405"/>
                    </a:cubicBezTo>
                    <a:lnTo>
                      <a:pt x="203200" y="410405"/>
                    </a:lnTo>
                    <a:cubicBezTo>
                      <a:pt x="90976" y="410405"/>
                      <a:pt x="0" y="318533"/>
                      <a:pt x="0" y="205203"/>
                    </a:cubicBezTo>
                    <a:cubicBezTo>
                      <a:pt x="0" y="91872"/>
                      <a:pt x="90976" y="0"/>
                      <a:pt x="203200" y="0"/>
                    </a:cubicBezTo>
                    <a:close/>
                  </a:path>
                </a:pathLst>
              </a:custGeom>
              <a:solidFill>
                <a:srgbClr val="2C6E49"/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21" name="TextBox 21"/>
              <p:cNvSpPr txBox="1"/>
              <p:nvPr/>
            </p:nvSpPr>
            <p:spPr>
              <a:xfrm>
                <a:off x="0" y="-104775"/>
                <a:ext cx="422054" cy="51518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 rtl="1">
                  <a:lnSpc>
                    <a:spcPts val="2800"/>
                  </a:lnSpc>
                  <a:spcBef>
                    <a:spcPct val="0"/>
                  </a:spcBef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</p:grpSp>
      <p:grpSp>
        <p:nvGrpSpPr>
          <p:cNvPr id="22" name="Group 22"/>
          <p:cNvGrpSpPr>
            <a:grpSpLocks noChangeAspect="1"/>
          </p:cNvGrpSpPr>
          <p:nvPr/>
        </p:nvGrpSpPr>
        <p:grpSpPr>
          <a:xfrm>
            <a:off x="7068426" y="3806985"/>
            <a:ext cx="1184072" cy="1184067"/>
            <a:chOff x="0" y="0"/>
            <a:chExt cx="6350000" cy="6349975"/>
          </a:xfrm>
        </p:grpSpPr>
        <p:sp>
          <p:nvSpPr>
            <p:cNvPr id="23" name="Freeform 23"/>
            <p:cNvSpPr/>
            <p:nvPr/>
          </p:nvSpPr>
          <p:spPr>
            <a:xfrm>
              <a:off x="0" y="0"/>
              <a:ext cx="6350000" cy="6349974"/>
            </a:xfrm>
            <a:custGeom>
              <a:avLst/>
              <a:gdLst/>
              <a:ahLst/>
              <a:cxnLst/>
              <a:rect l="l" t="t" r="r" b="b"/>
              <a:pathLst>
                <a:path w="6350000" h="6349974">
                  <a:moveTo>
                    <a:pt x="6350000" y="3175025"/>
                  </a:moveTo>
                  <a:cubicBezTo>
                    <a:pt x="6350000" y="4928451"/>
                    <a:pt x="4928476" y="6349974"/>
                    <a:pt x="3175000" y="6349974"/>
                  </a:cubicBezTo>
                  <a:cubicBezTo>
                    <a:pt x="1421498" y="6349974"/>
                    <a:pt x="0" y="4928451"/>
                    <a:pt x="0" y="3175025"/>
                  </a:cubicBezTo>
                  <a:cubicBezTo>
                    <a:pt x="0" y="1421511"/>
                    <a:pt x="1421498" y="0"/>
                    <a:pt x="3175000" y="0"/>
                  </a:cubicBezTo>
                  <a:cubicBezTo>
                    <a:pt x="4928501" y="0"/>
                    <a:pt x="6350000" y="1421511"/>
                    <a:pt x="6350000" y="3175025"/>
                  </a:cubicBezTo>
                  <a:close/>
                </a:path>
              </a:pathLst>
            </a:custGeom>
            <a:blipFill>
              <a:blip r:embed="rId3"/>
              <a:stretch>
                <a:fillRect l="-135511" t="-4042" r="-22233" b="-67788"/>
              </a:stretch>
            </a:blipFill>
          </p:spPr>
        </p:sp>
      </p:grpSp>
      <p:sp>
        <p:nvSpPr>
          <p:cNvPr id="24" name="TextBox 24"/>
          <p:cNvSpPr txBox="1"/>
          <p:nvPr/>
        </p:nvSpPr>
        <p:spPr>
          <a:xfrm>
            <a:off x="1028700" y="1095375"/>
            <a:ext cx="16230600" cy="11525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9000"/>
              </a:lnSpc>
            </a:pPr>
            <a:r>
              <a:rPr lang="fa-IR" sz="7500" dirty="0">
                <a:solidFill>
                  <a:srgbClr val="403F3F"/>
                </a:solidFill>
                <a:latin typeface="Libre Baskerville"/>
                <a:cs typeface="B Nazanin" panose="00000400000000000000" pitchFamily="2" charset="-78"/>
              </a:rPr>
              <a:t>یک صفحه نمودار اضافه کنید</a:t>
            </a:r>
            <a:endParaRPr lang="en-US" sz="7500" dirty="0">
              <a:solidFill>
                <a:srgbClr val="403F3F"/>
              </a:solidFill>
              <a:latin typeface="Libre Baskerville"/>
              <a:cs typeface="B Nazanin" panose="00000400000000000000" pitchFamily="2" charset="-78"/>
            </a:endParaRPr>
          </a:p>
        </p:txBody>
      </p:sp>
      <p:sp>
        <p:nvSpPr>
          <p:cNvPr id="25" name="TextBox 25"/>
          <p:cNvSpPr txBox="1"/>
          <p:nvPr/>
        </p:nvSpPr>
        <p:spPr>
          <a:xfrm>
            <a:off x="8045343" y="3972310"/>
            <a:ext cx="2881856" cy="87203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3359"/>
              </a:lnSpc>
            </a:pPr>
            <a:r>
              <a:rPr lang="fa-IR" sz="2400" spc="120" dirty="0">
                <a:solidFill>
                  <a:srgbClr val="FFFFEB"/>
                </a:solidFill>
                <a:latin typeface="League Spartan"/>
                <a:cs typeface="B Nazanin" panose="00000400000000000000" pitchFamily="2" charset="-78"/>
              </a:rPr>
              <a:t>نام</a:t>
            </a:r>
          </a:p>
          <a:p>
            <a:pPr algn="r" rtl="1">
              <a:lnSpc>
                <a:spcPts val="3359"/>
              </a:lnSpc>
            </a:pPr>
            <a:r>
              <a:rPr lang="fa-IR" sz="2400" spc="120" dirty="0">
                <a:solidFill>
                  <a:srgbClr val="FFFFEB"/>
                </a:solidFill>
                <a:latin typeface="League Spartan"/>
                <a:cs typeface="B Nazanin" panose="00000400000000000000" pitchFamily="2" charset="-78"/>
              </a:rPr>
              <a:t>عنوان شغلی</a:t>
            </a:r>
            <a:endParaRPr lang="en-US" sz="2400" spc="120" dirty="0">
              <a:solidFill>
                <a:srgbClr val="FFFFEB"/>
              </a:solidFill>
              <a:latin typeface="Libre Baskerville"/>
              <a:cs typeface="B Nazanin" panose="00000400000000000000" pitchFamily="2" charset="-78"/>
            </a:endParaRPr>
          </a:p>
        </p:txBody>
      </p:sp>
      <p:grpSp>
        <p:nvGrpSpPr>
          <p:cNvPr id="26" name="Group 26"/>
          <p:cNvGrpSpPr/>
          <p:nvPr/>
        </p:nvGrpSpPr>
        <p:grpSpPr>
          <a:xfrm>
            <a:off x="3015698" y="5365820"/>
            <a:ext cx="4187860" cy="1558258"/>
            <a:chOff x="0" y="0"/>
            <a:chExt cx="5583813" cy="2077677"/>
          </a:xfrm>
        </p:grpSpPr>
        <p:grpSp>
          <p:nvGrpSpPr>
            <p:cNvPr id="27" name="Group 27"/>
            <p:cNvGrpSpPr/>
            <p:nvPr/>
          </p:nvGrpSpPr>
          <p:grpSpPr>
            <a:xfrm>
              <a:off x="1645030" y="297479"/>
              <a:ext cx="3938783" cy="1482720"/>
              <a:chOff x="0" y="0"/>
              <a:chExt cx="778031" cy="292883"/>
            </a:xfrm>
          </p:grpSpPr>
          <p:sp>
            <p:nvSpPr>
              <p:cNvPr id="28" name="Freeform 28"/>
              <p:cNvSpPr/>
              <p:nvPr/>
            </p:nvSpPr>
            <p:spPr>
              <a:xfrm>
                <a:off x="0" y="0"/>
                <a:ext cx="778031" cy="292883"/>
              </a:xfrm>
              <a:custGeom>
                <a:avLst/>
                <a:gdLst/>
                <a:ahLst/>
                <a:cxnLst/>
                <a:rect l="l" t="t" r="r" b="b"/>
                <a:pathLst>
                  <a:path w="778031" h="292883">
                    <a:moveTo>
                      <a:pt x="0" y="0"/>
                    </a:moveTo>
                    <a:lnTo>
                      <a:pt x="778031" y="0"/>
                    </a:lnTo>
                    <a:lnTo>
                      <a:pt x="778031" y="292883"/>
                    </a:lnTo>
                    <a:lnTo>
                      <a:pt x="0" y="292883"/>
                    </a:lnTo>
                    <a:close/>
                  </a:path>
                </a:pathLst>
              </a:custGeom>
              <a:solidFill>
                <a:srgbClr val="65BB8B"/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29" name="TextBox 29"/>
              <p:cNvSpPr txBox="1"/>
              <p:nvPr/>
            </p:nvSpPr>
            <p:spPr>
              <a:xfrm>
                <a:off x="0" y="-47625"/>
                <a:ext cx="778031" cy="340508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r" rtl="1">
                  <a:lnSpc>
                    <a:spcPts val="2800"/>
                  </a:lnSpc>
                </a:pPr>
                <a:endParaRPr>
                  <a:cs typeface="B Nazanin" panose="00000400000000000000" pitchFamily="2" charset="-78"/>
                </a:endParaRPr>
              </a:p>
              <a:p>
                <a:pPr marL="0" lvl="0" indent="0" algn="ctr" rtl="1">
                  <a:lnSpc>
                    <a:spcPts val="2800"/>
                  </a:lnSpc>
                  <a:spcBef>
                    <a:spcPct val="0"/>
                  </a:spcBef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30" name="Group 30"/>
            <p:cNvGrpSpPr/>
            <p:nvPr/>
          </p:nvGrpSpPr>
          <p:grpSpPr>
            <a:xfrm>
              <a:off x="0" y="0"/>
              <a:ext cx="2136650" cy="2077677"/>
              <a:chOff x="0" y="0"/>
              <a:chExt cx="422054" cy="410405"/>
            </a:xfrm>
          </p:grpSpPr>
          <p:sp>
            <p:nvSpPr>
              <p:cNvPr id="31" name="Freeform 31"/>
              <p:cNvSpPr/>
              <p:nvPr/>
            </p:nvSpPr>
            <p:spPr>
              <a:xfrm>
                <a:off x="0" y="0"/>
                <a:ext cx="422054" cy="410405"/>
              </a:xfrm>
              <a:custGeom>
                <a:avLst/>
                <a:gdLst/>
                <a:ahLst/>
                <a:cxnLst/>
                <a:rect l="l" t="t" r="r" b="b"/>
                <a:pathLst>
                  <a:path w="422054" h="410405">
                    <a:moveTo>
                      <a:pt x="218854" y="0"/>
                    </a:moveTo>
                    <a:cubicBezTo>
                      <a:pt x="331078" y="0"/>
                      <a:pt x="422054" y="91872"/>
                      <a:pt x="422054" y="205203"/>
                    </a:cubicBezTo>
                    <a:cubicBezTo>
                      <a:pt x="422054" y="318533"/>
                      <a:pt x="331078" y="410405"/>
                      <a:pt x="218854" y="410405"/>
                    </a:cubicBezTo>
                    <a:lnTo>
                      <a:pt x="203200" y="410405"/>
                    </a:lnTo>
                    <a:cubicBezTo>
                      <a:pt x="90976" y="410405"/>
                      <a:pt x="0" y="318533"/>
                      <a:pt x="0" y="205203"/>
                    </a:cubicBezTo>
                    <a:cubicBezTo>
                      <a:pt x="0" y="91872"/>
                      <a:pt x="90976" y="0"/>
                      <a:pt x="203200" y="0"/>
                    </a:cubicBezTo>
                    <a:close/>
                  </a:path>
                </a:pathLst>
              </a:custGeom>
              <a:solidFill>
                <a:srgbClr val="65BB8B"/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32" name="TextBox 32"/>
              <p:cNvSpPr txBox="1"/>
              <p:nvPr/>
            </p:nvSpPr>
            <p:spPr>
              <a:xfrm>
                <a:off x="0" y="-104775"/>
                <a:ext cx="422054" cy="51518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 rtl="1">
                  <a:lnSpc>
                    <a:spcPts val="2800"/>
                  </a:lnSpc>
                  <a:spcBef>
                    <a:spcPct val="0"/>
                  </a:spcBef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</p:grpSp>
      <p:grpSp>
        <p:nvGrpSpPr>
          <p:cNvPr id="33" name="Group 33"/>
          <p:cNvGrpSpPr>
            <a:grpSpLocks noChangeAspect="1"/>
          </p:cNvGrpSpPr>
          <p:nvPr/>
        </p:nvGrpSpPr>
        <p:grpSpPr>
          <a:xfrm>
            <a:off x="3198258" y="5552915"/>
            <a:ext cx="1184072" cy="1184067"/>
            <a:chOff x="0" y="0"/>
            <a:chExt cx="6350000" cy="6349975"/>
          </a:xfrm>
        </p:grpSpPr>
        <p:sp>
          <p:nvSpPr>
            <p:cNvPr id="34" name="Freeform 34"/>
            <p:cNvSpPr/>
            <p:nvPr/>
          </p:nvSpPr>
          <p:spPr>
            <a:xfrm>
              <a:off x="0" y="0"/>
              <a:ext cx="6350000" cy="6349974"/>
            </a:xfrm>
            <a:custGeom>
              <a:avLst/>
              <a:gdLst/>
              <a:ahLst/>
              <a:cxnLst/>
              <a:rect l="l" t="t" r="r" b="b"/>
              <a:pathLst>
                <a:path w="6350000" h="6349974">
                  <a:moveTo>
                    <a:pt x="6350000" y="3175025"/>
                  </a:moveTo>
                  <a:cubicBezTo>
                    <a:pt x="6350000" y="4928451"/>
                    <a:pt x="4928476" y="6349974"/>
                    <a:pt x="3175000" y="6349974"/>
                  </a:cubicBezTo>
                  <a:cubicBezTo>
                    <a:pt x="1421498" y="6349974"/>
                    <a:pt x="0" y="4928451"/>
                    <a:pt x="0" y="3175025"/>
                  </a:cubicBezTo>
                  <a:cubicBezTo>
                    <a:pt x="0" y="1421511"/>
                    <a:pt x="1421498" y="0"/>
                    <a:pt x="3175000" y="0"/>
                  </a:cubicBezTo>
                  <a:cubicBezTo>
                    <a:pt x="4928501" y="0"/>
                    <a:pt x="6350000" y="1421511"/>
                    <a:pt x="6350000" y="3175025"/>
                  </a:cubicBezTo>
                  <a:close/>
                </a:path>
              </a:pathLst>
            </a:custGeom>
            <a:blipFill>
              <a:blip r:embed="rId4"/>
              <a:stretch>
                <a:fillRect l="-14148" t="-10385" r="-5752" b="-69466"/>
              </a:stretch>
            </a:blipFill>
          </p:spPr>
        </p:sp>
      </p:grpSp>
      <p:sp>
        <p:nvSpPr>
          <p:cNvPr id="35" name="TextBox 35"/>
          <p:cNvSpPr txBox="1"/>
          <p:nvPr/>
        </p:nvSpPr>
        <p:spPr>
          <a:xfrm>
            <a:off x="4124893" y="5680185"/>
            <a:ext cx="2881856" cy="87203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3359"/>
              </a:lnSpc>
            </a:pPr>
            <a:r>
              <a:rPr lang="fa-IR" sz="2400" spc="120" dirty="0">
                <a:solidFill>
                  <a:srgbClr val="FFFFEB"/>
                </a:solidFill>
                <a:latin typeface="League Spartan"/>
                <a:cs typeface="B Nazanin" panose="00000400000000000000" pitchFamily="2" charset="-78"/>
              </a:rPr>
              <a:t>نام</a:t>
            </a:r>
          </a:p>
          <a:p>
            <a:pPr algn="r" rtl="1">
              <a:lnSpc>
                <a:spcPts val="3359"/>
              </a:lnSpc>
            </a:pPr>
            <a:r>
              <a:rPr lang="fa-IR" sz="2400" spc="120" dirty="0">
                <a:solidFill>
                  <a:srgbClr val="FFFFEB"/>
                </a:solidFill>
                <a:latin typeface="League Spartan"/>
                <a:cs typeface="B Nazanin" panose="00000400000000000000" pitchFamily="2" charset="-78"/>
              </a:rPr>
              <a:t>عنوان شغلی</a:t>
            </a:r>
            <a:endParaRPr lang="en-US" sz="2400" spc="120" dirty="0">
              <a:solidFill>
                <a:srgbClr val="FFFFEB"/>
              </a:solidFill>
              <a:latin typeface="Libre Baskerville"/>
              <a:cs typeface="B Nazanin" panose="00000400000000000000" pitchFamily="2" charset="-78"/>
            </a:endParaRPr>
          </a:p>
        </p:txBody>
      </p:sp>
      <p:grpSp>
        <p:nvGrpSpPr>
          <p:cNvPr id="36" name="Group 36"/>
          <p:cNvGrpSpPr/>
          <p:nvPr/>
        </p:nvGrpSpPr>
        <p:grpSpPr>
          <a:xfrm>
            <a:off x="10569033" y="5365820"/>
            <a:ext cx="4187860" cy="1558258"/>
            <a:chOff x="0" y="0"/>
            <a:chExt cx="5583813" cy="2077677"/>
          </a:xfrm>
        </p:grpSpPr>
        <p:grpSp>
          <p:nvGrpSpPr>
            <p:cNvPr id="37" name="Group 37"/>
            <p:cNvGrpSpPr/>
            <p:nvPr/>
          </p:nvGrpSpPr>
          <p:grpSpPr>
            <a:xfrm>
              <a:off x="1645030" y="297479"/>
              <a:ext cx="3938783" cy="1482720"/>
              <a:chOff x="0" y="0"/>
              <a:chExt cx="778031" cy="292883"/>
            </a:xfrm>
          </p:grpSpPr>
          <p:sp>
            <p:nvSpPr>
              <p:cNvPr id="38" name="Freeform 38"/>
              <p:cNvSpPr/>
              <p:nvPr/>
            </p:nvSpPr>
            <p:spPr>
              <a:xfrm>
                <a:off x="0" y="0"/>
                <a:ext cx="778031" cy="292883"/>
              </a:xfrm>
              <a:custGeom>
                <a:avLst/>
                <a:gdLst/>
                <a:ahLst/>
                <a:cxnLst/>
                <a:rect l="l" t="t" r="r" b="b"/>
                <a:pathLst>
                  <a:path w="778031" h="292883">
                    <a:moveTo>
                      <a:pt x="0" y="0"/>
                    </a:moveTo>
                    <a:lnTo>
                      <a:pt x="778031" y="0"/>
                    </a:lnTo>
                    <a:lnTo>
                      <a:pt x="778031" y="292883"/>
                    </a:lnTo>
                    <a:lnTo>
                      <a:pt x="0" y="292883"/>
                    </a:lnTo>
                    <a:close/>
                  </a:path>
                </a:pathLst>
              </a:custGeom>
              <a:solidFill>
                <a:srgbClr val="65BB8B"/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39" name="TextBox 39"/>
              <p:cNvSpPr txBox="1"/>
              <p:nvPr/>
            </p:nvSpPr>
            <p:spPr>
              <a:xfrm>
                <a:off x="0" y="-47625"/>
                <a:ext cx="778031" cy="340508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r" rtl="1">
                  <a:lnSpc>
                    <a:spcPts val="2800"/>
                  </a:lnSpc>
                </a:pPr>
                <a:endParaRPr>
                  <a:cs typeface="B Nazanin" panose="00000400000000000000" pitchFamily="2" charset="-78"/>
                </a:endParaRPr>
              </a:p>
              <a:p>
                <a:pPr marL="0" lvl="0" indent="0" algn="ctr" rtl="1">
                  <a:lnSpc>
                    <a:spcPts val="2800"/>
                  </a:lnSpc>
                  <a:spcBef>
                    <a:spcPct val="0"/>
                  </a:spcBef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40" name="Group 40"/>
            <p:cNvGrpSpPr/>
            <p:nvPr/>
          </p:nvGrpSpPr>
          <p:grpSpPr>
            <a:xfrm>
              <a:off x="0" y="0"/>
              <a:ext cx="2136650" cy="2077677"/>
              <a:chOff x="0" y="0"/>
              <a:chExt cx="422054" cy="410405"/>
            </a:xfrm>
          </p:grpSpPr>
          <p:sp>
            <p:nvSpPr>
              <p:cNvPr id="41" name="Freeform 41"/>
              <p:cNvSpPr/>
              <p:nvPr/>
            </p:nvSpPr>
            <p:spPr>
              <a:xfrm>
                <a:off x="0" y="0"/>
                <a:ext cx="422054" cy="410405"/>
              </a:xfrm>
              <a:custGeom>
                <a:avLst/>
                <a:gdLst/>
                <a:ahLst/>
                <a:cxnLst/>
                <a:rect l="l" t="t" r="r" b="b"/>
                <a:pathLst>
                  <a:path w="422054" h="410405">
                    <a:moveTo>
                      <a:pt x="218854" y="0"/>
                    </a:moveTo>
                    <a:cubicBezTo>
                      <a:pt x="331078" y="0"/>
                      <a:pt x="422054" y="91872"/>
                      <a:pt x="422054" y="205203"/>
                    </a:cubicBezTo>
                    <a:cubicBezTo>
                      <a:pt x="422054" y="318533"/>
                      <a:pt x="331078" y="410405"/>
                      <a:pt x="218854" y="410405"/>
                    </a:cubicBezTo>
                    <a:lnTo>
                      <a:pt x="203200" y="410405"/>
                    </a:lnTo>
                    <a:cubicBezTo>
                      <a:pt x="90976" y="410405"/>
                      <a:pt x="0" y="318533"/>
                      <a:pt x="0" y="205203"/>
                    </a:cubicBezTo>
                    <a:cubicBezTo>
                      <a:pt x="0" y="91872"/>
                      <a:pt x="90976" y="0"/>
                      <a:pt x="203200" y="0"/>
                    </a:cubicBezTo>
                    <a:close/>
                  </a:path>
                </a:pathLst>
              </a:custGeom>
              <a:solidFill>
                <a:srgbClr val="65BB8B"/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42" name="TextBox 42"/>
              <p:cNvSpPr txBox="1"/>
              <p:nvPr/>
            </p:nvSpPr>
            <p:spPr>
              <a:xfrm>
                <a:off x="0" y="-104775"/>
                <a:ext cx="422054" cy="51518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 rtl="1">
                  <a:lnSpc>
                    <a:spcPts val="2800"/>
                  </a:lnSpc>
                  <a:spcBef>
                    <a:spcPct val="0"/>
                  </a:spcBef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</p:grpSp>
      <p:grpSp>
        <p:nvGrpSpPr>
          <p:cNvPr id="43" name="Group 43"/>
          <p:cNvGrpSpPr>
            <a:grpSpLocks noChangeAspect="1"/>
          </p:cNvGrpSpPr>
          <p:nvPr/>
        </p:nvGrpSpPr>
        <p:grpSpPr>
          <a:xfrm>
            <a:off x="10751594" y="5552915"/>
            <a:ext cx="1184072" cy="1184067"/>
            <a:chOff x="0" y="0"/>
            <a:chExt cx="6350000" cy="6349975"/>
          </a:xfrm>
        </p:grpSpPr>
        <p:sp>
          <p:nvSpPr>
            <p:cNvPr id="44" name="Freeform 44"/>
            <p:cNvSpPr/>
            <p:nvPr/>
          </p:nvSpPr>
          <p:spPr>
            <a:xfrm>
              <a:off x="0" y="0"/>
              <a:ext cx="6350000" cy="6349974"/>
            </a:xfrm>
            <a:custGeom>
              <a:avLst/>
              <a:gdLst/>
              <a:ahLst/>
              <a:cxnLst/>
              <a:rect l="l" t="t" r="r" b="b"/>
              <a:pathLst>
                <a:path w="6350000" h="6349974">
                  <a:moveTo>
                    <a:pt x="6350000" y="3175025"/>
                  </a:moveTo>
                  <a:cubicBezTo>
                    <a:pt x="6350000" y="4928451"/>
                    <a:pt x="4928476" y="6349974"/>
                    <a:pt x="3175000" y="6349974"/>
                  </a:cubicBezTo>
                  <a:cubicBezTo>
                    <a:pt x="1421498" y="6349974"/>
                    <a:pt x="0" y="4928451"/>
                    <a:pt x="0" y="3175025"/>
                  </a:cubicBezTo>
                  <a:cubicBezTo>
                    <a:pt x="0" y="1421511"/>
                    <a:pt x="1421498" y="0"/>
                    <a:pt x="3175000" y="0"/>
                  </a:cubicBezTo>
                  <a:cubicBezTo>
                    <a:pt x="4928501" y="0"/>
                    <a:pt x="6350000" y="1421511"/>
                    <a:pt x="6350000" y="3175025"/>
                  </a:cubicBezTo>
                  <a:close/>
                </a:path>
              </a:pathLst>
            </a:custGeom>
            <a:blipFill>
              <a:blip r:embed="rId5"/>
              <a:stretch>
                <a:fillRect l="-78639" r="-24999" b="-35759"/>
              </a:stretch>
            </a:blipFill>
          </p:spPr>
        </p:sp>
      </p:grpSp>
      <p:sp>
        <p:nvSpPr>
          <p:cNvPr id="45" name="TextBox 45"/>
          <p:cNvSpPr txBox="1"/>
          <p:nvPr/>
        </p:nvSpPr>
        <p:spPr>
          <a:xfrm>
            <a:off x="11656646" y="5661309"/>
            <a:ext cx="2881856" cy="87203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3359"/>
              </a:lnSpc>
            </a:pPr>
            <a:r>
              <a:rPr lang="fa-IR" sz="2400" spc="120" dirty="0">
                <a:solidFill>
                  <a:srgbClr val="FFFFEB"/>
                </a:solidFill>
                <a:latin typeface="League Spartan"/>
                <a:cs typeface="B Nazanin" panose="00000400000000000000" pitchFamily="2" charset="-78"/>
              </a:rPr>
              <a:t>نام</a:t>
            </a:r>
          </a:p>
          <a:p>
            <a:pPr algn="r" rtl="1">
              <a:lnSpc>
                <a:spcPts val="3359"/>
              </a:lnSpc>
            </a:pPr>
            <a:r>
              <a:rPr lang="fa-IR" sz="2400" spc="120" dirty="0">
                <a:solidFill>
                  <a:srgbClr val="FFFFEB"/>
                </a:solidFill>
                <a:latin typeface="League Spartan"/>
                <a:cs typeface="B Nazanin" panose="00000400000000000000" pitchFamily="2" charset="-78"/>
              </a:rPr>
              <a:t>عنوان شغلی</a:t>
            </a:r>
            <a:endParaRPr lang="en-US" sz="2400" spc="120" dirty="0">
              <a:solidFill>
                <a:srgbClr val="FFFFEB"/>
              </a:solidFill>
              <a:latin typeface="Libre Baskerville"/>
              <a:cs typeface="B Nazanin" panose="00000400000000000000" pitchFamily="2" charset="-78"/>
            </a:endParaRPr>
          </a:p>
        </p:txBody>
      </p:sp>
      <p:grpSp>
        <p:nvGrpSpPr>
          <p:cNvPr id="46" name="Group 46"/>
          <p:cNvGrpSpPr/>
          <p:nvPr/>
        </p:nvGrpSpPr>
        <p:grpSpPr>
          <a:xfrm>
            <a:off x="1229130" y="7236730"/>
            <a:ext cx="4187860" cy="1558258"/>
            <a:chOff x="0" y="0"/>
            <a:chExt cx="5583813" cy="2077677"/>
          </a:xfrm>
        </p:grpSpPr>
        <p:grpSp>
          <p:nvGrpSpPr>
            <p:cNvPr id="47" name="Group 47"/>
            <p:cNvGrpSpPr/>
            <p:nvPr/>
          </p:nvGrpSpPr>
          <p:grpSpPr>
            <a:xfrm>
              <a:off x="1645030" y="56378"/>
              <a:ext cx="3938783" cy="1723821"/>
              <a:chOff x="0" y="-47625"/>
              <a:chExt cx="778031" cy="340508"/>
            </a:xfrm>
          </p:grpSpPr>
          <p:sp>
            <p:nvSpPr>
              <p:cNvPr id="48" name="Freeform 48"/>
              <p:cNvSpPr/>
              <p:nvPr/>
            </p:nvSpPr>
            <p:spPr>
              <a:xfrm>
                <a:off x="0" y="0"/>
                <a:ext cx="778031" cy="292883"/>
              </a:xfrm>
              <a:custGeom>
                <a:avLst/>
                <a:gdLst/>
                <a:ahLst/>
                <a:cxnLst/>
                <a:rect l="l" t="t" r="r" b="b"/>
                <a:pathLst>
                  <a:path w="778031" h="292883">
                    <a:moveTo>
                      <a:pt x="0" y="0"/>
                    </a:moveTo>
                    <a:lnTo>
                      <a:pt x="778031" y="0"/>
                    </a:lnTo>
                    <a:lnTo>
                      <a:pt x="778031" y="292883"/>
                    </a:lnTo>
                    <a:lnTo>
                      <a:pt x="0" y="292883"/>
                    </a:lnTo>
                    <a:close/>
                  </a:path>
                </a:pathLst>
              </a:custGeom>
              <a:solidFill>
                <a:srgbClr val="9DD193"/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49" name="TextBox 49"/>
              <p:cNvSpPr txBox="1"/>
              <p:nvPr/>
            </p:nvSpPr>
            <p:spPr>
              <a:xfrm>
                <a:off x="0" y="-47625"/>
                <a:ext cx="778031" cy="340508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r" rtl="1">
                  <a:lnSpc>
                    <a:spcPts val="2800"/>
                  </a:lnSpc>
                </a:pPr>
                <a:endParaRPr dirty="0">
                  <a:cs typeface="B Nazanin" panose="00000400000000000000" pitchFamily="2" charset="-78"/>
                </a:endParaRPr>
              </a:p>
              <a:p>
                <a:pPr marL="0" lvl="0" indent="0" algn="ctr" rtl="1">
                  <a:lnSpc>
                    <a:spcPts val="2800"/>
                  </a:lnSpc>
                  <a:spcBef>
                    <a:spcPct val="0"/>
                  </a:spcBef>
                </a:pPr>
                <a:endParaRPr dirty="0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50" name="Group 50"/>
            <p:cNvGrpSpPr/>
            <p:nvPr/>
          </p:nvGrpSpPr>
          <p:grpSpPr>
            <a:xfrm>
              <a:off x="0" y="0"/>
              <a:ext cx="2136650" cy="2077677"/>
              <a:chOff x="0" y="0"/>
              <a:chExt cx="422054" cy="410405"/>
            </a:xfrm>
          </p:grpSpPr>
          <p:sp>
            <p:nvSpPr>
              <p:cNvPr id="51" name="Freeform 51"/>
              <p:cNvSpPr/>
              <p:nvPr/>
            </p:nvSpPr>
            <p:spPr>
              <a:xfrm>
                <a:off x="0" y="0"/>
                <a:ext cx="422054" cy="410405"/>
              </a:xfrm>
              <a:custGeom>
                <a:avLst/>
                <a:gdLst/>
                <a:ahLst/>
                <a:cxnLst/>
                <a:rect l="l" t="t" r="r" b="b"/>
                <a:pathLst>
                  <a:path w="422054" h="410405">
                    <a:moveTo>
                      <a:pt x="218854" y="0"/>
                    </a:moveTo>
                    <a:cubicBezTo>
                      <a:pt x="331078" y="0"/>
                      <a:pt x="422054" y="91872"/>
                      <a:pt x="422054" y="205203"/>
                    </a:cubicBezTo>
                    <a:cubicBezTo>
                      <a:pt x="422054" y="318533"/>
                      <a:pt x="331078" y="410405"/>
                      <a:pt x="218854" y="410405"/>
                    </a:cubicBezTo>
                    <a:lnTo>
                      <a:pt x="203200" y="410405"/>
                    </a:lnTo>
                    <a:cubicBezTo>
                      <a:pt x="90976" y="410405"/>
                      <a:pt x="0" y="318533"/>
                      <a:pt x="0" y="205203"/>
                    </a:cubicBezTo>
                    <a:cubicBezTo>
                      <a:pt x="0" y="91872"/>
                      <a:pt x="90976" y="0"/>
                      <a:pt x="203200" y="0"/>
                    </a:cubicBezTo>
                    <a:close/>
                  </a:path>
                </a:pathLst>
              </a:custGeom>
              <a:solidFill>
                <a:srgbClr val="9DD193"/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52" name="TextBox 52"/>
              <p:cNvSpPr txBox="1"/>
              <p:nvPr/>
            </p:nvSpPr>
            <p:spPr>
              <a:xfrm>
                <a:off x="0" y="-104775"/>
                <a:ext cx="422054" cy="51518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 rtl="1">
                  <a:lnSpc>
                    <a:spcPts val="2800"/>
                  </a:lnSpc>
                  <a:spcBef>
                    <a:spcPct val="0"/>
                  </a:spcBef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</p:grpSp>
      <p:grpSp>
        <p:nvGrpSpPr>
          <p:cNvPr id="53" name="Group 53"/>
          <p:cNvGrpSpPr>
            <a:grpSpLocks noChangeAspect="1"/>
          </p:cNvGrpSpPr>
          <p:nvPr/>
        </p:nvGrpSpPr>
        <p:grpSpPr>
          <a:xfrm>
            <a:off x="1407916" y="7404776"/>
            <a:ext cx="1184072" cy="1184067"/>
            <a:chOff x="0" y="0"/>
            <a:chExt cx="6350000" cy="6349975"/>
          </a:xfrm>
        </p:grpSpPr>
        <p:sp>
          <p:nvSpPr>
            <p:cNvPr id="54" name="Freeform 54"/>
            <p:cNvSpPr/>
            <p:nvPr/>
          </p:nvSpPr>
          <p:spPr>
            <a:xfrm>
              <a:off x="0" y="0"/>
              <a:ext cx="6350000" cy="6349974"/>
            </a:xfrm>
            <a:custGeom>
              <a:avLst/>
              <a:gdLst/>
              <a:ahLst/>
              <a:cxnLst/>
              <a:rect l="l" t="t" r="r" b="b"/>
              <a:pathLst>
                <a:path w="6350000" h="6349974">
                  <a:moveTo>
                    <a:pt x="6350000" y="3175025"/>
                  </a:moveTo>
                  <a:cubicBezTo>
                    <a:pt x="6350000" y="4928451"/>
                    <a:pt x="4928476" y="6349974"/>
                    <a:pt x="3175000" y="6349974"/>
                  </a:cubicBezTo>
                  <a:cubicBezTo>
                    <a:pt x="1421498" y="6349974"/>
                    <a:pt x="0" y="4928451"/>
                    <a:pt x="0" y="3175025"/>
                  </a:cubicBezTo>
                  <a:cubicBezTo>
                    <a:pt x="0" y="1421511"/>
                    <a:pt x="1421498" y="0"/>
                    <a:pt x="3175000" y="0"/>
                  </a:cubicBezTo>
                  <a:cubicBezTo>
                    <a:pt x="4928501" y="0"/>
                    <a:pt x="6350000" y="1421511"/>
                    <a:pt x="6350000" y="3175025"/>
                  </a:cubicBezTo>
                  <a:close/>
                </a:path>
              </a:pathLst>
            </a:custGeom>
            <a:blipFill>
              <a:blip r:embed="rId6"/>
              <a:stretch>
                <a:fillRect l="-41169" t="-3886" r="-90455" b="-50530"/>
              </a:stretch>
            </a:blipFill>
          </p:spPr>
        </p:sp>
      </p:grpSp>
      <p:sp>
        <p:nvSpPr>
          <p:cNvPr id="55" name="TextBox 55"/>
          <p:cNvSpPr txBox="1"/>
          <p:nvPr/>
        </p:nvSpPr>
        <p:spPr>
          <a:xfrm>
            <a:off x="1611057" y="7440789"/>
            <a:ext cx="2881856" cy="87203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3359"/>
              </a:lnSpc>
            </a:pPr>
            <a:r>
              <a:rPr lang="fa-IR" sz="2400" spc="120" dirty="0">
                <a:solidFill>
                  <a:srgbClr val="FFFFEB"/>
                </a:solidFill>
                <a:latin typeface="League Spartan"/>
                <a:cs typeface="B Nazanin" panose="00000400000000000000" pitchFamily="2" charset="-78"/>
              </a:rPr>
              <a:t>نام</a:t>
            </a:r>
          </a:p>
          <a:p>
            <a:pPr algn="r" rtl="1">
              <a:lnSpc>
                <a:spcPts val="3359"/>
              </a:lnSpc>
            </a:pPr>
            <a:r>
              <a:rPr lang="fa-IR" sz="2400" spc="120" dirty="0">
                <a:solidFill>
                  <a:srgbClr val="FFFFEB"/>
                </a:solidFill>
                <a:latin typeface="League Spartan"/>
                <a:cs typeface="B Nazanin" panose="00000400000000000000" pitchFamily="2" charset="-78"/>
              </a:rPr>
              <a:t>عنوان شغلی</a:t>
            </a:r>
            <a:endParaRPr lang="en-US" sz="2400" spc="120" dirty="0">
              <a:solidFill>
                <a:srgbClr val="FFFFEB"/>
              </a:solidFill>
              <a:latin typeface="Libre Baskerville"/>
              <a:cs typeface="B Nazanin" panose="00000400000000000000" pitchFamily="2" charset="-78"/>
            </a:endParaRPr>
          </a:p>
        </p:txBody>
      </p:sp>
      <p:grpSp>
        <p:nvGrpSpPr>
          <p:cNvPr id="56" name="Group 56"/>
          <p:cNvGrpSpPr/>
          <p:nvPr/>
        </p:nvGrpSpPr>
        <p:grpSpPr>
          <a:xfrm>
            <a:off x="4881175" y="7227205"/>
            <a:ext cx="4187860" cy="1558258"/>
            <a:chOff x="0" y="0"/>
            <a:chExt cx="5583813" cy="2077677"/>
          </a:xfrm>
        </p:grpSpPr>
        <p:grpSp>
          <p:nvGrpSpPr>
            <p:cNvPr id="57" name="Group 57"/>
            <p:cNvGrpSpPr/>
            <p:nvPr/>
          </p:nvGrpSpPr>
          <p:grpSpPr>
            <a:xfrm>
              <a:off x="1645030" y="297479"/>
              <a:ext cx="3938783" cy="1482720"/>
              <a:chOff x="0" y="0"/>
              <a:chExt cx="778031" cy="292883"/>
            </a:xfrm>
          </p:grpSpPr>
          <p:sp>
            <p:nvSpPr>
              <p:cNvPr id="58" name="Freeform 58"/>
              <p:cNvSpPr/>
              <p:nvPr/>
            </p:nvSpPr>
            <p:spPr>
              <a:xfrm>
                <a:off x="0" y="0"/>
                <a:ext cx="778031" cy="292883"/>
              </a:xfrm>
              <a:custGeom>
                <a:avLst/>
                <a:gdLst/>
                <a:ahLst/>
                <a:cxnLst/>
                <a:rect l="l" t="t" r="r" b="b"/>
                <a:pathLst>
                  <a:path w="778031" h="292883">
                    <a:moveTo>
                      <a:pt x="0" y="0"/>
                    </a:moveTo>
                    <a:lnTo>
                      <a:pt x="778031" y="0"/>
                    </a:lnTo>
                    <a:lnTo>
                      <a:pt x="778031" y="292883"/>
                    </a:lnTo>
                    <a:lnTo>
                      <a:pt x="0" y="292883"/>
                    </a:lnTo>
                    <a:close/>
                  </a:path>
                </a:pathLst>
              </a:custGeom>
              <a:solidFill>
                <a:srgbClr val="9DD193"/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59" name="TextBox 59"/>
              <p:cNvSpPr txBox="1"/>
              <p:nvPr/>
            </p:nvSpPr>
            <p:spPr>
              <a:xfrm>
                <a:off x="0" y="-47625"/>
                <a:ext cx="778031" cy="340508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r" rtl="1">
                  <a:lnSpc>
                    <a:spcPts val="2800"/>
                  </a:lnSpc>
                </a:pPr>
                <a:endParaRPr>
                  <a:cs typeface="B Nazanin" panose="00000400000000000000" pitchFamily="2" charset="-78"/>
                </a:endParaRPr>
              </a:p>
              <a:p>
                <a:pPr marL="0" lvl="0" indent="0" algn="ctr" rtl="1">
                  <a:lnSpc>
                    <a:spcPts val="2800"/>
                  </a:lnSpc>
                  <a:spcBef>
                    <a:spcPct val="0"/>
                  </a:spcBef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60" name="Group 60"/>
            <p:cNvGrpSpPr/>
            <p:nvPr/>
          </p:nvGrpSpPr>
          <p:grpSpPr>
            <a:xfrm>
              <a:off x="0" y="0"/>
              <a:ext cx="2136650" cy="2077677"/>
              <a:chOff x="0" y="0"/>
              <a:chExt cx="422054" cy="410405"/>
            </a:xfrm>
          </p:grpSpPr>
          <p:sp>
            <p:nvSpPr>
              <p:cNvPr id="61" name="Freeform 61"/>
              <p:cNvSpPr/>
              <p:nvPr/>
            </p:nvSpPr>
            <p:spPr>
              <a:xfrm>
                <a:off x="0" y="0"/>
                <a:ext cx="422054" cy="410405"/>
              </a:xfrm>
              <a:custGeom>
                <a:avLst/>
                <a:gdLst/>
                <a:ahLst/>
                <a:cxnLst/>
                <a:rect l="l" t="t" r="r" b="b"/>
                <a:pathLst>
                  <a:path w="422054" h="410405">
                    <a:moveTo>
                      <a:pt x="218854" y="0"/>
                    </a:moveTo>
                    <a:cubicBezTo>
                      <a:pt x="331078" y="0"/>
                      <a:pt x="422054" y="91872"/>
                      <a:pt x="422054" y="205203"/>
                    </a:cubicBezTo>
                    <a:cubicBezTo>
                      <a:pt x="422054" y="318533"/>
                      <a:pt x="331078" y="410405"/>
                      <a:pt x="218854" y="410405"/>
                    </a:cubicBezTo>
                    <a:lnTo>
                      <a:pt x="203200" y="410405"/>
                    </a:lnTo>
                    <a:cubicBezTo>
                      <a:pt x="90976" y="410405"/>
                      <a:pt x="0" y="318533"/>
                      <a:pt x="0" y="205203"/>
                    </a:cubicBezTo>
                    <a:cubicBezTo>
                      <a:pt x="0" y="91872"/>
                      <a:pt x="90976" y="0"/>
                      <a:pt x="203200" y="0"/>
                    </a:cubicBezTo>
                    <a:close/>
                  </a:path>
                </a:pathLst>
              </a:custGeom>
              <a:solidFill>
                <a:srgbClr val="9DD193"/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62" name="TextBox 62"/>
              <p:cNvSpPr txBox="1"/>
              <p:nvPr/>
            </p:nvSpPr>
            <p:spPr>
              <a:xfrm>
                <a:off x="0" y="-104775"/>
                <a:ext cx="422054" cy="51518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 rtl="1">
                  <a:lnSpc>
                    <a:spcPts val="2800"/>
                  </a:lnSpc>
                  <a:spcBef>
                    <a:spcPct val="0"/>
                  </a:spcBef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</p:grpSp>
      <p:grpSp>
        <p:nvGrpSpPr>
          <p:cNvPr id="63" name="Group 63"/>
          <p:cNvGrpSpPr>
            <a:grpSpLocks noChangeAspect="1"/>
          </p:cNvGrpSpPr>
          <p:nvPr/>
        </p:nvGrpSpPr>
        <p:grpSpPr>
          <a:xfrm>
            <a:off x="5063736" y="7414301"/>
            <a:ext cx="1184072" cy="1184067"/>
            <a:chOff x="0" y="0"/>
            <a:chExt cx="6350000" cy="6349975"/>
          </a:xfrm>
        </p:grpSpPr>
        <p:sp>
          <p:nvSpPr>
            <p:cNvPr id="64" name="Freeform 64"/>
            <p:cNvSpPr/>
            <p:nvPr/>
          </p:nvSpPr>
          <p:spPr>
            <a:xfrm>
              <a:off x="0" y="0"/>
              <a:ext cx="6350000" cy="6349974"/>
            </a:xfrm>
            <a:custGeom>
              <a:avLst/>
              <a:gdLst/>
              <a:ahLst/>
              <a:cxnLst/>
              <a:rect l="l" t="t" r="r" b="b"/>
              <a:pathLst>
                <a:path w="6350000" h="6349974">
                  <a:moveTo>
                    <a:pt x="6350000" y="3175025"/>
                  </a:moveTo>
                  <a:cubicBezTo>
                    <a:pt x="6350000" y="4928451"/>
                    <a:pt x="4928476" y="6349974"/>
                    <a:pt x="3175000" y="6349974"/>
                  </a:cubicBezTo>
                  <a:cubicBezTo>
                    <a:pt x="1421498" y="6349974"/>
                    <a:pt x="0" y="4928451"/>
                    <a:pt x="0" y="3175025"/>
                  </a:cubicBezTo>
                  <a:cubicBezTo>
                    <a:pt x="0" y="1421511"/>
                    <a:pt x="1421498" y="0"/>
                    <a:pt x="3175000" y="0"/>
                  </a:cubicBezTo>
                  <a:cubicBezTo>
                    <a:pt x="4928501" y="0"/>
                    <a:pt x="6350000" y="1421511"/>
                    <a:pt x="6350000" y="3175025"/>
                  </a:cubicBezTo>
                  <a:close/>
                </a:path>
              </a:pathLst>
            </a:custGeom>
            <a:blipFill>
              <a:blip r:embed="rId7"/>
              <a:stretch>
                <a:fillRect l="-18190" t="-18159" r="-20367" b="-89678"/>
              </a:stretch>
            </a:blipFill>
          </p:spPr>
        </p:sp>
      </p:grpSp>
      <p:sp>
        <p:nvSpPr>
          <p:cNvPr id="65" name="TextBox 65"/>
          <p:cNvSpPr txBox="1"/>
          <p:nvPr/>
        </p:nvSpPr>
        <p:spPr>
          <a:xfrm>
            <a:off x="5175001" y="7506124"/>
            <a:ext cx="2881856" cy="87203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3359"/>
              </a:lnSpc>
            </a:pPr>
            <a:r>
              <a:rPr lang="fa-IR" sz="2400" spc="120" dirty="0">
                <a:solidFill>
                  <a:srgbClr val="FFFFEB"/>
                </a:solidFill>
                <a:latin typeface="League Spartan"/>
                <a:cs typeface="B Nazanin" panose="00000400000000000000" pitchFamily="2" charset="-78"/>
              </a:rPr>
              <a:t>نام</a:t>
            </a:r>
          </a:p>
          <a:p>
            <a:pPr algn="r" rtl="1">
              <a:lnSpc>
                <a:spcPts val="3359"/>
              </a:lnSpc>
            </a:pPr>
            <a:r>
              <a:rPr lang="fa-IR" sz="2400" spc="120" dirty="0">
                <a:solidFill>
                  <a:srgbClr val="FFFFEB"/>
                </a:solidFill>
                <a:latin typeface="League Spartan"/>
                <a:cs typeface="B Nazanin" panose="00000400000000000000" pitchFamily="2" charset="-78"/>
              </a:rPr>
              <a:t>عنوان شغلی</a:t>
            </a:r>
            <a:endParaRPr lang="en-US" sz="2400" spc="120" dirty="0">
              <a:solidFill>
                <a:srgbClr val="FFFFEB"/>
              </a:solidFill>
              <a:latin typeface="Libre Baskerville"/>
              <a:cs typeface="B Nazanin" panose="00000400000000000000" pitchFamily="2" charset="-78"/>
            </a:endParaRPr>
          </a:p>
        </p:txBody>
      </p:sp>
      <p:grpSp>
        <p:nvGrpSpPr>
          <p:cNvPr id="66" name="Group 66"/>
          <p:cNvGrpSpPr/>
          <p:nvPr/>
        </p:nvGrpSpPr>
        <p:grpSpPr>
          <a:xfrm>
            <a:off x="8762060" y="7227205"/>
            <a:ext cx="4187860" cy="1558258"/>
            <a:chOff x="0" y="0"/>
            <a:chExt cx="5583813" cy="2077677"/>
          </a:xfrm>
        </p:grpSpPr>
        <p:grpSp>
          <p:nvGrpSpPr>
            <p:cNvPr id="67" name="Group 67"/>
            <p:cNvGrpSpPr/>
            <p:nvPr/>
          </p:nvGrpSpPr>
          <p:grpSpPr>
            <a:xfrm>
              <a:off x="1645030" y="297479"/>
              <a:ext cx="3938783" cy="1482720"/>
              <a:chOff x="0" y="0"/>
              <a:chExt cx="778031" cy="292883"/>
            </a:xfrm>
          </p:grpSpPr>
          <p:sp>
            <p:nvSpPr>
              <p:cNvPr id="68" name="Freeform 68"/>
              <p:cNvSpPr/>
              <p:nvPr/>
            </p:nvSpPr>
            <p:spPr>
              <a:xfrm>
                <a:off x="0" y="0"/>
                <a:ext cx="778031" cy="292883"/>
              </a:xfrm>
              <a:custGeom>
                <a:avLst/>
                <a:gdLst/>
                <a:ahLst/>
                <a:cxnLst/>
                <a:rect l="l" t="t" r="r" b="b"/>
                <a:pathLst>
                  <a:path w="778031" h="292883">
                    <a:moveTo>
                      <a:pt x="0" y="0"/>
                    </a:moveTo>
                    <a:lnTo>
                      <a:pt x="778031" y="0"/>
                    </a:lnTo>
                    <a:lnTo>
                      <a:pt x="778031" y="292883"/>
                    </a:lnTo>
                    <a:lnTo>
                      <a:pt x="0" y="292883"/>
                    </a:lnTo>
                    <a:close/>
                  </a:path>
                </a:pathLst>
              </a:custGeom>
              <a:solidFill>
                <a:srgbClr val="9DD193"/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69" name="TextBox 69"/>
              <p:cNvSpPr txBox="1"/>
              <p:nvPr/>
            </p:nvSpPr>
            <p:spPr>
              <a:xfrm>
                <a:off x="0" y="-47625"/>
                <a:ext cx="778031" cy="340508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r" rtl="1">
                  <a:lnSpc>
                    <a:spcPts val="2800"/>
                  </a:lnSpc>
                </a:pPr>
                <a:endParaRPr>
                  <a:cs typeface="B Nazanin" panose="00000400000000000000" pitchFamily="2" charset="-78"/>
                </a:endParaRPr>
              </a:p>
              <a:p>
                <a:pPr marL="0" lvl="0" indent="0" algn="ctr" rtl="1">
                  <a:lnSpc>
                    <a:spcPts val="2800"/>
                  </a:lnSpc>
                  <a:spcBef>
                    <a:spcPct val="0"/>
                  </a:spcBef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70" name="Group 70"/>
            <p:cNvGrpSpPr/>
            <p:nvPr/>
          </p:nvGrpSpPr>
          <p:grpSpPr>
            <a:xfrm>
              <a:off x="0" y="0"/>
              <a:ext cx="2136650" cy="2077677"/>
              <a:chOff x="0" y="0"/>
              <a:chExt cx="422054" cy="410405"/>
            </a:xfrm>
          </p:grpSpPr>
          <p:sp>
            <p:nvSpPr>
              <p:cNvPr id="71" name="Freeform 71"/>
              <p:cNvSpPr/>
              <p:nvPr/>
            </p:nvSpPr>
            <p:spPr>
              <a:xfrm>
                <a:off x="0" y="0"/>
                <a:ext cx="422054" cy="410405"/>
              </a:xfrm>
              <a:custGeom>
                <a:avLst/>
                <a:gdLst/>
                <a:ahLst/>
                <a:cxnLst/>
                <a:rect l="l" t="t" r="r" b="b"/>
                <a:pathLst>
                  <a:path w="422054" h="410405">
                    <a:moveTo>
                      <a:pt x="218854" y="0"/>
                    </a:moveTo>
                    <a:cubicBezTo>
                      <a:pt x="331078" y="0"/>
                      <a:pt x="422054" y="91872"/>
                      <a:pt x="422054" y="205203"/>
                    </a:cubicBezTo>
                    <a:cubicBezTo>
                      <a:pt x="422054" y="318533"/>
                      <a:pt x="331078" y="410405"/>
                      <a:pt x="218854" y="410405"/>
                    </a:cubicBezTo>
                    <a:lnTo>
                      <a:pt x="203200" y="410405"/>
                    </a:lnTo>
                    <a:cubicBezTo>
                      <a:pt x="90976" y="410405"/>
                      <a:pt x="0" y="318533"/>
                      <a:pt x="0" y="205203"/>
                    </a:cubicBezTo>
                    <a:cubicBezTo>
                      <a:pt x="0" y="91872"/>
                      <a:pt x="90976" y="0"/>
                      <a:pt x="203200" y="0"/>
                    </a:cubicBezTo>
                    <a:close/>
                  </a:path>
                </a:pathLst>
              </a:custGeom>
              <a:solidFill>
                <a:srgbClr val="9DD193"/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72" name="TextBox 72"/>
              <p:cNvSpPr txBox="1"/>
              <p:nvPr/>
            </p:nvSpPr>
            <p:spPr>
              <a:xfrm>
                <a:off x="0" y="-104775"/>
                <a:ext cx="422054" cy="51518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 rtl="1">
                  <a:lnSpc>
                    <a:spcPts val="2800"/>
                  </a:lnSpc>
                  <a:spcBef>
                    <a:spcPct val="0"/>
                  </a:spcBef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</p:grpSp>
      <p:grpSp>
        <p:nvGrpSpPr>
          <p:cNvPr id="73" name="Group 73"/>
          <p:cNvGrpSpPr>
            <a:grpSpLocks noChangeAspect="1"/>
          </p:cNvGrpSpPr>
          <p:nvPr/>
        </p:nvGrpSpPr>
        <p:grpSpPr>
          <a:xfrm>
            <a:off x="8944621" y="7414301"/>
            <a:ext cx="1184072" cy="1184067"/>
            <a:chOff x="0" y="0"/>
            <a:chExt cx="6350000" cy="6349975"/>
          </a:xfrm>
        </p:grpSpPr>
        <p:sp>
          <p:nvSpPr>
            <p:cNvPr id="74" name="Freeform 74"/>
            <p:cNvSpPr/>
            <p:nvPr/>
          </p:nvSpPr>
          <p:spPr>
            <a:xfrm>
              <a:off x="0" y="0"/>
              <a:ext cx="6350000" cy="6349974"/>
            </a:xfrm>
            <a:custGeom>
              <a:avLst/>
              <a:gdLst/>
              <a:ahLst/>
              <a:cxnLst/>
              <a:rect l="l" t="t" r="r" b="b"/>
              <a:pathLst>
                <a:path w="6350000" h="6349974">
                  <a:moveTo>
                    <a:pt x="6350000" y="3175025"/>
                  </a:moveTo>
                  <a:cubicBezTo>
                    <a:pt x="6350000" y="4928451"/>
                    <a:pt x="4928476" y="6349974"/>
                    <a:pt x="3175000" y="6349974"/>
                  </a:cubicBezTo>
                  <a:cubicBezTo>
                    <a:pt x="1421498" y="6349974"/>
                    <a:pt x="0" y="4928451"/>
                    <a:pt x="0" y="3175025"/>
                  </a:cubicBezTo>
                  <a:cubicBezTo>
                    <a:pt x="0" y="1421511"/>
                    <a:pt x="1421498" y="0"/>
                    <a:pt x="3175000" y="0"/>
                  </a:cubicBezTo>
                  <a:cubicBezTo>
                    <a:pt x="4928501" y="0"/>
                    <a:pt x="6350000" y="1421511"/>
                    <a:pt x="6350000" y="3175025"/>
                  </a:cubicBezTo>
                  <a:close/>
                </a:path>
              </a:pathLst>
            </a:custGeom>
            <a:blipFill>
              <a:blip r:embed="rId8"/>
              <a:stretch>
                <a:fillRect l="-50653" t="-2954" r="-24999" b="-14148"/>
              </a:stretch>
            </a:blipFill>
          </p:spPr>
        </p:sp>
      </p:grpSp>
      <p:sp>
        <p:nvSpPr>
          <p:cNvPr id="75" name="TextBox 75"/>
          <p:cNvSpPr txBox="1"/>
          <p:nvPr/>
        </p:nvSpPr>
        <p:spPr>
          <a:xfrm>
            <a:off x="9144000" y="7541790"/>
            <a:ext cx="2881856" cy="87203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3359"/>
              </a:lnSpc>
            </a:pPr>
            <a:r>
              <a:rPr lang="fa-IR" sz="2400" spc="120" dirty="0">
                <a:solidFill>
                  <a:srgbClr val="FFFFEB"/>
                </a:solidFill>
                <a:latin typeface="League Spartan"/>
                <a:cs typeface="B Nazanin" panose="00000400000000000000" pitchFamily="2" charset="-78"/>
              </a:rPr>
              <a:t>نام</a:t>
            </a:r>
          </a:p>
          <a:p>
            <a:pPr algn="r" rtl="1">
              <a:lnSpc>
                <a:spcPts val="3359"/>
              </a:lnSpc>
            </a:pPr>
            <a:r>
              <a:rPr lang="fa-IR" sz="2400" spc="120" dirty="0">
                <a:solidFill>
                  <a:srgbClr val="FFFFEB"/>
                </a:solidFill>
                <a:latin typeface="League Spartan"/>
                <a:cs typeface="B Nazanin" panose="00000400000000000000" pitchFamily="2" charset="-78"/>
              </a:rPr>
              <a:t>عنوان شغلی</a:t>
            </a:r>
            <a:endParaRPr lang="en-US" sz="2400" spc="120" dirty="0">
              <a:solidFill>
                <a:srgbClr val="FFFFEB"/>
              </a:solidFill>
              <a:latin typeface="Libre Baskerville"/>
              <a:cs typeface="B Nazanin" panose="00000400000000000000" pitchFamily="2" charset="-78"/>
            </a:endParaRPr>
          </a:p>
        </p:txBody>
      </p:sp>
      <p:grpSp>
        <p:nvGrpSpPr>
          <p:cNvPr id="76" name="Group 76"/>
          <p:cNvGrpSpPr/>
          <p:nvPr/>
        </p:nvGrpSpPr>
        <p:grpSpPr>
          <a:xfrm>
            <a:off x="12414106" y="7217680"/>
            <a:ext cx="4187860" cy="1558258"/>
            <a:chOff x="0" y="0"/>
            <a:chExt cx="5583813" cy="2077677"/>
          </a:xfrm>
        </p:grpSpPr>
        <p:grpSp>
          <p:nvGrpSpPr>
            <p:cNvPr id="77" name="Group 77"/>
            <p:cNvGrpSpPr/>
            <p:nvPr/>
          </p:nvGrpSpPr>
          <p:grpSpPr>
            <a:xfrm>
              <a:off x="1645030" y="297479"/>
              <a:ext cx="3938783" cy="1482720"/>
              <a:chOff x="0" y="0"/>
              <a:chExt cx="778031" cy="292883"/>
            </a:xfrm>
          </p:grpSpPr>
          <p:sp>
            <p:nvSpPr>
              <p:cNvPr id="78" name="Freeform 78"/>
              <p:cNvSpPr/>
              <p:nvPr/>
            </p:nvSpPr>
            <p:spPr>
              <a:xfrm>
                <a:off x="0" y="0"/>
                <a:ext cx="778031" cy="292883"/>
              </a:xfrm>
              <a:custGeom>
                <a:avLst/>
                <a:gdLst/>
                <a:ahLst/>
                <a:cxnLst/>
                <a:rect l="l" t="t" r="r" b="b"/>
                <a:pathLst>
                  <a:path w="778031" h="292883">
                    <a:moveTo>
                      <a:pt x="0" y="0"/>
                    </a:moveTo>
                    <a:lnTo>
                      <a:pt x="778031" y="0"/>
                    </a:lnTo>
                    <a:lnTo>
                      <a:pt x="778031" y="292883"/>
                    </a:lnTo>
                    <a:lnTo>
                      <a:pt x="0" y="292883"/>
                    </a:lnTo>
                    <a:close/>
                  </a:path>
                </a:pathLst>
              </a:custGeom>
              <a:solidFill>
                <a:srgbClr val="9DD193"/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79" name="TextBox 79"/>
              <p:cNvSpPr txBox="1"/>
              <p:nvPr/>
            </p:nvSpPr>
            <p:spPr>
              <a:xfrm>
                <a:off x="0" y="-47625"/>
                <a:ext cx="778031" cy="340508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r" rtl="1">
                  <a:lnSpc>
                    <a:spcPts val="2800"/>
                  </a:lnSpc>
                </a:pPr>
                <a:endParaRPr>
                  <a:cs typeface="B Nazanin" panose="00000400000000000000" pitchFamily="2" charset="-78"/>
                </a:endParaRPr>
              </a:p>
              <a:p>
                <a:pPr marL="0" lvl="0" indent="0" algn="ctr" rtl="1">
                  <a:lnSpc>
                    <a:spcPts val="2800"/>
                  </a:lnSpc>
                  <a:spcBef>
                    <a:spcPct val="0"/>
                  </a:spcBef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80" name="Group 80"/>
            <p:cNvGrpSpPr/>
            <p:nvPr/>
          </p:nvGrpSpPr>
          <p:grpSpPr>
            <a:xfrm>
              <a:off x="0" y="0"/>
              <a:ext cx="2136650" cy="2077677"/>
              <a:chOff x="0" y="0"/>
              <a:chExt cx="422054" cy="410405"/>
            </a:xfrm>
          </p:grpSpPr>
          <p:sp>
            <p:nvSpPr>
              <p:cNvPr id="81" name="Freeform 81"/>
              <p:cNvSpPr/>
              <p:nvPr/>
            </p:nvSpPr>
            <p:spPr>
              <a:xfrm>
                <a:off x="0" y="0"/>
                <a:ext cx="422054" cy="410405"/>
              </a:xfrm>
              <a:custGeom>
                <a:avLst/>
                <a:gdLst/>
                <a:ahLst/>
                <a:cxnLst/>
                <a:rect l="l" t="t" r="r" b="b"/>
                <a:pathLst>
                  <a:path w="422054" h="410405">
                    <a:moveTo>
                      <a:pt x="218854" y="0"/>
                    </a:moveTo>
                    <a:cubicBezTo>
                      <a:pt x="331078" y="0"/>
                      <a:pt x="422054" y="91872"/>
                      <a:pt x="422054" y="205203"/>
                    </a:cubicBezTo>
                    <a:cubicBezTo>
                      <a:pt x="422054" y="318533"/>
                      <a:pt x="331078" y="410405"/>
                      <a:pt x="218854" y="410405"/>
                    </a:cubicBezTo>
                    <a:lnTo>
                      <a:pt x="203200" y="410405"/>
                    </a:lnTo>
                    <a:cubicBezTo>
                      <a:pt x="90976" y="410405"/>
                      <a:pt x="0" y="318533"/>
                      <a:pt x="0" y="205203"/>
                    </a:cubicBezTo>
                    <a:cubicBezTo>
                      <a:pt x="0" y="91872"/>
                      <a:pt x="90976" y="0"/>
                      <a:pt x="203200" y="0"/>
                    </a:cubicBezTo>
                    <a:close/>
                  </a:path>
                </a:pathLst>
              </a:custGeom>
              <a:solidFill>
                <a:srgbClr val="9DD193"/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82" name="TextBox 82"/>
              <p:cNvSpPr txBox="1"/>
              <p:nvPr/>
            </p:nvSpPr>
            <p:spPr>
              <a:xfrm>
                <a:off x="0" y="-104775"/>
                <a:ext cx="422054" cy="51518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 rtl="1">
                  <a:lnSpc>
                    <a:spcPts val="2800"/>
                  </a:lnSpc>
                  <a:spcBef>
                    <a:spcPct val="0"/>
                  </a:spcBef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</p:grpSp>
      <p:grpSp>
        <p:nvGrpSpPr>
          <p:cNvPr id="83" name="Group 83"/>
          <p:cNvGrpSpPr>
            <a:grpSpLocks noChangeAspect="1"/>
          </p:cNvGrpSpPr>
          <p:nvPr/>
        </p:nvGrpSpPr>
        <p:grpSpPr>
          <a:xfrm>
            <a:off x="12596666" y="7404776"/>
            <a:ext cx="1184072" cy="1184067"/>
            <a:chOff x="0" y="0"/>
            <a:chExt cx="6350000" cy="6349975"/>
          </a:xfrm>
        </p:grpSpPr>
        <p:sp>
          <p:nvSpPr>
            <p:cNvPr id="84" name="Freeform 84"/>
            <p:cNvSpPr/>
            <p:nvPr/>
          </p:nvSpPr>
          <p:spPr>
            <a:xfrm>
              <a:off x="0" y="0"/>
              <a:ext cx="6350000" cy="6349974"/>
            </a:xfrm>
            <a:custGeom>
              <a:avLst/>
              <a:gdLst/>
              <a:ahLst/>
              <a:cxnLst/>
              <a:rect l="l" t="t" r="r" b="b"/>
              <a:pathLst>
                <a:path w="6350000" h="6349974">
                  <a:moveTo>
                    <a:pt x="6350000" y="3175025"/>
                  </a:moveTo>
                  <a:cubicBezTo>
                    <a:pt x="6350000" y="4928451"/>
                    <a:pt x="4928476" y="6349974"/>
                    <a:pt x="3175000" y="6349974"/>
                  </a:cubicBezTo>
                  <a:cubicBezTo>
                    <a:pt x="1421498" y="6349974"/>
                    <a:pt x="0" y="4928451"/>
                    <a:pt x="0" y="3175025"/>
                  </a:cubicBezTo>
                  <a:cubicBezTo>
                    <a:pt x="0" y="1421511"/>
                    <a:pt x="1421498" y="0"/>
                    <a:pt x="3175000" y="0"/>
                  </a:cubicBezTo>
                  <a:cubicBezTo>
                    <a:pt x="4928501" y="0"/>
                    <a:pt x="6350000" y="1421511"/>
                    <a:pt x="6350000" y="3175025"/>
                  </a:cubicBezTo>
                  <a:close/>
                </a:path>
              </a:pathLst>
            </a:custGeom>
            <a:blipFill>
              <a:blip r:embed="rId9"/>
              <a:stretch>
                <a:fillRect l="-22233" t="-2969" r="-15740" b="-103733"/>
              </a:stretch>
            </a:blipFill>
          </p:spPr>
        </p:sp>
      </p:grpSp>
      <p:sp>
        <p:nvSpPr>
          <p:cNvPr id="85" name="TextBox 85"/>
          <p:cNvSpPr txBox="1"/>
          <p:nvPr/>
        </p:nvSpPr>
        <p:spPr>
          <a:xfrm>
            <a:off x="13355276" y="7582253"/>
            <a:ext cx="2881856" cy="87203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3359"/>
              </a:lnSpc>
            </a:pPr>
            <a:r>
              <a:rPr lang="fa-IR" sz="2400" spc="120" dirty="0">
                <a:solidFill>
                  <a:srgbClr val="FFFFEB"/>
                </a:solidFill>
                <a:latin typeface="League Spartan"/>
                <a:cs typeface="B Nazanin" panose="00000400000000000000" pitchFamily="2" charset="-78"/>
              </a:rPr>
              <a:t>نام</a:t>
            </a:r>
          </a:p>
          <a:p>
            <a:pPr algn="r" rtl="1">
              <a:lnSpc>
                <a:spcPts val="3359"/>
              </a:lnSpc>
            </a:pPr>
            <a:r>
              <a:rPr lang="fa-IR" sz="2400" spc="120" dirty="0">
                <a:solidFill>
                  <a:srgbClr val="FFFFEB"/>
                </a:solidFill>
                <a:latin typeface="League Spartan"/>
                <a:cs typeface="B Nazanin" panose="00000400000000000000" pitchFamily="2" charset="-78"/>
              </a:rPr>
              <a:t>عنوان شغلی</a:t>
            </a:r>
            <a:endParaRPr lang="en-US" sz="2400" spc="120" dirty="0">
              <a:solidFill>
                <a:srgbClr val="FFFFEB"/>
              </a:solidFill>
              <a:latin typeface="Libre Baskerville"/>
              <a:cs typeface="B Nazanin" panose="00000400000000000000" pitchFamily="2" charset="-78"/>
            </a:endParaRPr>
          </a:p>
        </p:txBody>
      </p:sp>
      <p:sp>
        <p:nvSpPr>
          <p:cNvPr id="86" name="AutoShape 86"/>
          <p:cNvSpPr/>
          <p:nvPr/>
        </p:nvSpPr>
        <p:spPr>
          <a:xfrm>
            <a:off x="3012674" y="2381250"/>
            <a:ext cx="12112722" cy="0"/>
          </a:xfrm>
          <a:prstGeom prst="line">
            <a:avLst/>
          </a:prstGeom>
          <a:ln w="190500" cap="rnd">
            <a:solidFill>
              <a:srgbClr val="65BB8B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5888" b="-5888"/>
            </a:stretch>
          </a:blipFill>
        </p:spPr>
      </p:sp>
      <p:sp>
        <p:nvSpPr>
          <p:cNvPr id="3" name="Freeform 3"/>
          <p:cNvSpPr/>
          <p:nvPr/>
        </p:nvSpPr>
        <p:spPr>
          <a:xfrm flipH="1">
            <a:off x="8066735" y="0"/>
            <a:ext cx="10221265" cy="12156113"/>
          </a:xfrm>
          <a:custGeom>
            <a:avLst/>
            <a:gdLst/>
            <a:ahLst/>
            <a:cxnLst/>
            <a:rect l="l" t="t" r="r" b="b"/>
            <a:pathLst>
              <a:path w="10221265" h="12156113">
                <a:moveTo>
                  <a:pt x="10221265" y="0"/>
                </a:moveTo>
                <a:lnTo>
                  <a:pt x="0" y="0"/>
                </a:lnTo>
                <a:lnTo>
                  <a:pt x="0" y="12156113"/>
                </a:lnTo>
                <a:lnTo>
                  <a:pt x="10221265" y="12156113"/>
                </a:lnTo>
                <a:lnTo>
                  <a:pt x="10221265" y="0"/>
                </a:lnTo>
                <a:close/>
              </a:path>
            </a:pathLst>
          </a:custGeom>
          <a:blipFill>
            <a:blip r:embed="rId3">
              <a:alphaModFix amt="80000"/>
            </a:blip>
            <a:stretch>
              <a:fillRect/>
            </a:stretch>
          </a:blipFill>
        </p:spPr>
      </p:sp>
      <p:sp>
        <p:nvSpPr>
          <p:cNvPr id="4" name="TextBox 4"/>
          <p:cNvSpPr txBox="1"/>
          <p:nvPr/>
        </p:nvSpPr>
        <p:spPr>
          <a:xfrm>
            <a:off x="-32236" y="830518"/>
            <a:ext cx="8804299" cy="276998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lvl="0" algn="r" rtl="1">
              <a:lnSpc>
                <a:spcPts val="10800"/>
              </a:lnSpc>
              <a:spcBef>
                <a:spcPct val="0"/>
              </a:spcBef>
            </a:pPr>
            <a:r>
              <a:rPr lang="fa-IR" sz="9000" dirty="0">
                <a:solidFill>
                  <a:srgbClr val="403F3F"/>
                </a:solidFill>
                <a:latin typeface="Libre Baskerville"/>
                <a:cs typeface="B Nazanin" panose="00000400000000000000" pitchFamily="2" charset="-78"/>
              </a:rPr>
              <a:t>فهرست </a:t>
            </a:r>
          </a:p>
          <a:p>
            <a:pPr lvl="0" algn="r" rtl="1">
              <a:lnSpc>
                <a:spcPts val="10800"/>
              </a:lnSpc>
              <a:spcBef>
                <a:spcPct val="0"/>
              </a:spcBef>
            </a:pPr>
            <a:r>
              <a:rPr lang="fa-IR" sz="9000" dirty="0">
                <a:solidFill>
                  <a:srgbClr val="403F3F"/>
                </a:solidFill>
                <a:latin typeface="Libre Baskerville"/>
                <a:cs typeface="B Nazanin" panose="00000400000000000000" pitchFamily="2" charset="-78"/>
              </a:rPr>
              <a:t>مطالب</a:t>
            </a:r>
            <a:endParaRPr lang="en-US" sz="9000" dirty="0">
              <a:solidFill>
                <a:srgbClr val="403F3F"/>
              </a:solidFill>
              <a:latin typeface="Libre Baskerville"/>
              <a:cs typeface="B Nazanin" panose="00000400000000000000" pitchFamily="2" charset="-78"/>
            </a:endParaRPr>
          </a:p>
        </p:txBody>
      </p:sp>
      <p:grpSp>
        <p:nvGrpSpPr>
          <p:cNvPr id="5" name="Group 5"/>
          <p:cNvGrpSpPr>
            <a:grpSpLocks noChangeAspect="1"/>
          </p:cNvGrpSpPr>
          <p:nvPr/>
        </p:nvGrpSpPr>
        <p:grpSpPr>
          <a:xfrm>
            <a:off x="1028700" y="4563595"/>
            <a:ext cx="4694724" cy="4694705"/>
            <a:chOff x="0" y="0"/>
            <a:chExt cx="6350000" cy="6349975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6350000" cy="6349974"/>
            </a:xfrm>
            <a:custGeom>
              <a:avLst/>
              <a:gdLst/>
              <a:ahLst/>
              <a:cxnLst/>
              <a:rect l="l" t="t" r="r" b="b"/>
              <a:pathLst>
                <a:path w="6350000" h="6349974">
                  <a:moveTo>
                    <a:pt x="6350000" y="3175025"/>
                  </a:moveTo>
                  <a:cubicBezTo>
                    <a:pt x="6350000" y="4928451"/>
                    <a:pt x="4928476" y="6349974"/>
                    <a:pt x="3175000" y="6349974"/>
                  </a:cubicBezTo>
                  <a:cubicBezTo>
                    <a:pt x="1421498" y="6349974"/>
                    <a:pt x="0" y="4928451"/>
                    <a:pt x="0" y="3175025"/>
                  </a:cubicBezTo>
                  <a:cubicBezTo>
                    <a:pt x="0" y="1421511"/>
                    <a:pt x="1421498" y="0"/>
                    <a:pt x="3175000" y="0"/>
                  </a:cubicBezTo>
                  <a:cubicBezTo>
                    <a:pt x="4928501" y="0"/>
                    <a:pt x="6350000" y="1421511"/>
                    <a:pt x="6350000" y="3175025"/>
                  </a:cubicBezTo>
                  <a:close/>
                </a:path>
              </a:pathLst>
            </a:custGeom>
            <a:solidFill>
              <a:srgbClr val="9DD193"/>
            </a:solidFill>
            <a:ln w="12700">
              <a:solidFill>
                <a:srgbClr val="000000"/>
              </a:solidFill>
            </a:ln>
          </p:spPr>
        </p:sp>
      </p:grpSp>
      <p:grpSp>
        <p:nvGrpSpPr>
          <p:cNvPr id="7" name="Group 7"/>
          <p:cNvGrpSpPr>
            <a:grpSpLocks noChangeAspect="1"/>
          </p:cNvGrpSpPr>
          <p:nvPr/>
        </p:nvGrpSpPr>
        <p:grpSpPr>
          <a:xfrm>
            <a:off x="6796638" y="4563595"/>
            <a:ext cx="4694724" cy="4694705"/>
            <a:chOff x="0" y="0"/>
            <a:chExt cx="6350000" cy="6349975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6350000" cy="6349974"/>
            </a:xfrm>
            <a:custGeom>
              <a:avLst/>
              <a:gdLst/>
              <a:ahLst/>
              <a:cxnLst/>
              <a:rect l="l" t="t" r="r" b="b"/>
              <a:pathLst>
                <a:path w="6350000" h="6349974">
                  <a:moveTo>
                    <a:pt x="6350000" y="3175025"/>
                  </a:moveTo>
                  <a:cubicBezTo>
                    <a:pt x="6350000" y="4928451"/>
                    <a:pt x="4928476" y="6349974"/>
                    <a:pt x="3175000" y="6349974"/>
                  </a:cubicBezTo>
                  <a:cubicBezTo>
                    <a:pt x="1421498" y="6349974"/>
                    <a:pt x="0" y="4928451"/>
                    <a:pt x="0" y="3175025"/>
                  </a:cubicBezTo>
                  <a:cubicBezTo>
                    <a:pt x="0" y="1421511"/>
                    <a:pt x="1421498" y="0"/>
                    <a:pt x="3175000" y="0"/>
                  </a:cubicBezTo>
                  <a:cubicBezTo>
                    <a:pt x="4928501" y="0"/>
                    <a:pt x="6350000" y="1421511"/>
                    <a:pt x="6350000" y="3175025"/>
                  </a:cubicBezTo>
                  <a:close/>
                </a:path>
              </a:pathLst>
            </a:custGeom>
            <a:solidFill>
              <a:srgbClr val="65BB8B"/>
            </a:solidFill>
            <a:ln w="12700">
              <a:solidFill>
                <a:srgbClr val="000000"/>
              </a:solidFill>
            </a:ln>
          </p:spPr>
        </p:sp>
      </p:grpSp>
      <p:grpSp>
        <p:nvGrpSpPr>
          <p:cNvPr id="9" name="Group 9"/>
          <p:cNvGrpSpPr>
            <a:grpSpLocks noChangeAspect="1"/>
          </p:cNvGrpSpPr>
          <p:nvPr/>
        </p:nvGrpSpPr>
        <p:grpSpPr>
          <a:xfrm>
            <a:off x="12564576" y="4563595"/>
            <a:ext cx="4694724" cy="4694705"/>
            <a:chOff x="0" y="0"/>
            <a:chExt cx="6350000" cy="6349975"/>
          </a:xfrm>
        </p:grpSpPr>
        <p:sp>
          <p:nvSpPr>
            <p:cNvPr id="10" name="Freeform 10"/>
            <p:cNvSpPr/>
            <p:nvPr/>
          </p:nvSpPr>
          <p:spPr>
            <a:xfrm>
              <a:off x="0" y="0"/>
              <a:ext cx="6350000" cy="6349974"/>
            </a:xfrm>
            <a:custGeom>
              <a:avLst/>
              <a:gdLst/>
              <a:ahLst/>
              <a:cxnLst/>
              <a:rect l="l" t="t" r="r" b="b"/>
              <a:pathLst>
                <a:path w="6350000" h="6349974">
                  <a:moveTo>
                    <a:pt x="6350000" y="3175025"/>
                  </a:moveTo>
                  <a:cubicBezTo>
                    <a:pt x="6350000" y="4928451"/>
                    <a:pt x="4928476" y="6349974"/>
                    <a:pt x="3175000" y="6349974"/>
                  </a:cubicBezTo>
                  <a:cubicBezTo>
                    <a:pt x="1421498" y="6349974"/>
                    <a:pt x="0" y="4928451"/>
                    <a:pt x="0" y="3175025"/>
                  </a:cubicBezTo>
                  <a:cubicBezTo>
                    <a:pt x="0" y="1421511"/>
                    <a:pt x="1421498" y="0"/>
                    <a:pt x="3175000" y="0"/>
                  </a:cubicBezTo>
                  <a:cubicBezTo>
                    <a:pt x="4928501" y="0"/>
                    <a:pt x="6350000" y="1421511"/>
                    <a:pt x="6350000" y="3175025"/>
                  </a:cubicBezTo>
                  <a:close/>
                </a:path>
              </a:pathLst>
            </a:custGeom>
            <a:solidFill>
              <a:srgbClr val="2C6E49"/>
            </a:solidFill>
            <a:ln w="12700">
              <a:solidFill>
                <a:srgbClr val="000000"/>
              </a:solidFill>
            </a:ln>
          </p:spPr>
        </p:sp>
      </p:grpSp>
      <p:sp>
        <p:nvSpPr>
          <p:cNvPr id="11" name="TextBox 11"/>
          <p:cNvSpPr txBox="1"/>
          <p:nvPr/>
        </p:nvSpPr>
        <p:spPr>
          <a:xfrm>
            <a:off x="2681094" y="5852114"/>
            <a:ext cx="1389936" cy="164211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13439"/>
              </a:lnSpc>
              <a:spcBef>
                <a:spcPct val="0"/>
              </a:spcBef>
            </a:pPr>
            <a:r>
              <a:rPr lang="en-US" sz="9600">
                <a:solidFill>
                  <a:srgbClr val="2C6E49"/>
                </a:solidFill>
                <a:latin typeface="League Spartan"/>
                <a:cs typeface="B Nazanin" panose="00000400000000000000" pitchFamily="2" charset="-78"/>
              </a:rPr>
              <a:t>01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1856452" y="7573583"/>
            <a:ext cx="3039219" cy="75661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5880"/>
              </a:lnSpc>
              <a:spcBef>
                <a:spcPct val="0"/>
              </a:spcBef>
            </a:pPr>
            <a:r>
              <a:rPr lang="fa-IR" sz="4200" dirty="0">
                <a:solidFill>
                  <a:srgbClr val="2C6E49"/>
                </a:solidFill>
                <a:latin typeface="League Spartan"/>
                <a:cs typeface="B Nazanin" panose="00000400000000000000" pitchFamily="2" charset="-78"/>
              </a:rPr>
              <a:t>عنوان</a:t>
            </a:r>
            <a:endParaRPr lang="en-US" sz="4200" dirty="0">
              <a:solidFill>
                <a:srgbClr val="2C6E49"/>
              </a:solidFill>
              <a:latin typeface="League Spartan"/>
              <a:cs typeface="B Nazanin" panose="00000400000000000000" pitchFamily="2" charset="-78"/>
            </a:endParaRPr>
          </a:p>
        </p:txBody>
      </p:sp>
      <p:sp>
        <p:nvSpPr>
          <p:cNvPr id="13" name="TextBox 13"/>
          <p:cNvSpPr txBox="1"/>
          <p:nvPr/>
        </p:nvSpPr>
        <p:spPr>
          <a:xfrm>
            <a:off x="7624390" y="7573583"/>
            <a:ext cx="3039219" cy="75661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5880"/>
              </a:lnSpc>
              <a:spcBef>
                <a:spcPct val="0"/>
              </a:spcBef>
            </a:pPr>
            <a:r>
              <a:rPr lang="fa-IR" sz="4200" dirty="0">
                <a:solidFill>
                  <a:srgbClr val="2C6E49"/>
                </a:solidFill>
                <a:latin typeface="League Spartan"/>
                <a:cs typeface="B Nazanin" panose="00000400000000000000" pitchFamily="2" charset="-78"/>
              </a:rPr>
              <a:t>عنوان</a:t>
            </a:r>
            <a:endParaRPr lang="en-US" sz="4200" dirty="0">
              <a:solidFill>
                <a:srgbClr val="2C6E49"/>
              </a:solidFill>
              <a:latin typeface="League Spartan"/>
              <a:cs typeface="B Nazanin" panose="00000400000000000000" pitchFamily="2" charset="-78"/>
            </a:endParaRPr>
          </a:p>
        </p:txBody>
      </p:sp>
      <p:sp>
        <p:nvSpPr>
          <p:cNvPr id="14" name="TextBox 14"/>
          <p:cNvSpPr txBox="1"/>
          <p:nvPr/>
        </p:nvSpPr>
        <p:spPr>
          <a:xfrm>
            <a:off x="13392329" y="7573583"/>
            <a:ext cx="3039219" cy="75661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5880"/>
              </a:lnSpc>
              <a:spcBef>
                <a:spcPct val="0"/>
              </a:spcBef>
            </a:pPr>
            <a:r>
              <a:rPr lang="fa-IR" sz="4200" dirty="0">
                <a:solidFill>
                  <a:srgbClr val="65BB8B"/>
                </a:solidFill>
                <a:latin typeface="League Spartan"/>
                <a:cs typeface="B Nazanin" panose="00000400000000000000" pitchFamily="2" charset="-78"/>
              </a:rPr>
              <a:t>عنوان</a:t>
            </a:r>
            <a:endParaRPr lang="en-US" sz="4200" dirty="0">
              <a:solidFill>
                <a:srgbClr val="65BB8B"/>
              </a:solidFill>
              <a:latin typeface="League Spartan"/>
              <a:cs typeface="B Nazanin" panose="00000400000000000000" pitchFamily="2" charset="-78"/>
            </a:endParaRPr>
          </a:p>
        </p:txBody>
      </p:sp>
      <p:sp>
        <p:nvSpPr>
          <p:cNvPr id="15" name="TextBox 15"/>
          <p:cNvSpPr txBox="1"/>
          <p:nvPr/>
        </p:nvSpPr>
        <p:spPr>
          <a:xfrm>
            <a:off x="8241744" y="5852114"/>
            <a:ext cx="1804511" cy="164211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13439"/>
              </a:lnSpc>
              <a:spcBef>
                <a:spcPct val="0"/>
              </a:spcBef>
            </a:pPr>
            <a:r>
              <a:rPr lang="en-US" sz="9600">
                <a:solidFill>
                  <a:srgbClr val="2C6E49"/>
                </a:solidFill>
                <a:latin typeface="League Spartan"/>
                <a:cs typeface="B Nazanin" panose="00000400000000000000" pitchFamily="2" charset="-78"/>
              </a:rPr>
              <a:t>02</a:t>
            </a:r>
          </a:p>
        </p:txBody>
      </p:sp>
      <p:sp>
        <p:nvSpPr>
          <p:cNvPr id="16" name="TextBox 16"/>
          <p:cNvSpPr txBox="1"/>
          <p:nvPr/>
        </p:nvSpPr>
        <p:spPr>
          <a:xfrm>
            <a:off x="14063320" y="5852114"/>
            <a:ext cx="1697236" cy="164211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13439"/>
              </a:lnSpc>
              <a:spcBef>
                <a:spcPct val="0"/>
              </a:spcBef>
            </a:pPr>
            <a:r>
              <a:rPr lang="en-US" sz="9600">
                <a:solidFill>
                  <a:srgbClr val="65BB8B"/>
                </a:solidFill>
                <a:latin typeface="League Spartan"/>
                <a:cs typeface="B Nazanin" panose="00000400000000000000" pitchFamily="2" charset="-78"/>
              </a:rPr>
              <a:t>03</a:t>
            </a: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b="-11777"/>
            </a:stretch>
          </a:blipFill>
        </p:spPr>
      </p:sp>
      <p:sp>
        <p:nvSpPr>
          <p:cNvPr id="3" name="AutoShape 3"/>
          <p:cNvSpPr/>
          <p:nvPr/>
        </p:nvSpPr>
        <p:spPr>
          <a:xfrm rot="-5400000">
            <a:off x="1792016" y="5146282"/>
            <a:ext cx="10257527" cy="0"/>
          </a:xfrm>
          <a:prstGeom prst="line">
            <a:avLst/>
          </a:prstGeom>
          <a:ln w="9525" cap="rnd">
            <a:solidFill>
              <a:srgbClr val="403F3F">
                <a:alpha val="29804"/>
              </a:srgbClr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1028700" y="1028700"/>
            <a:ext cx="5407607" cy="21907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8640"/>
              </a:lnSpc>
            </a:pPr>
            <a:r>
              <a:rPr lang="fa-IR" sz="7200" dirty="0">
                <a:solidFill>
                  <a:srgbClr val="2C6E49"/>
                </a:solidFill>
                <a:latin typeface="League Spartan"/>
                <a:cs typeface="B Nazanin" panose="00000400000000000000" pitchFamily="2" charset="-78"/>
              </a:rPr>
              <a:t>منبع</a:t>
            </a:r>
          </a:p>
          <a:p>
            <a:pPr algn="r" rtl="1">
              <a:lnSpc>
                <a:spcPts val="8640"/>
              </a:lnSpc>
            </a:pPr>
            <a:endParaRPr lang="en-US" sz="7200" dirty="0">
              <a:solidFill>
                <a:srgbClr val="2C6E49"/>
              </a:solidFill>
              <a:latin typeface="League Spartan"/>
              <a:cs typeface="B Nazanin" panose="00000400000000000000" pitchFamily="2" charset="-78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1028700" y="6926580"/>
            <a:ext cx="5059131" cy="198772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3120"/>
              </a:lnSpc>
            </a:pPr>
            <a:r>
              <a:rPr lang="fa-IR" sz="2400" dirty="0">
                <a:solidFill>
                  <a:srgbClr val="403F3F"/>
                </a:solidFill>
                <a:latin typeface="Libre Baskerville"/>
                <a:cs typeface="B Nazanin" panose="00000400000000000000" pitchFamily="2" charset="-78"/>
              </a:rPr>
              <a:t>از این منابع طراحی در ارائه </a:t>
            </a:r>
            <a:r>
              <a:rPr lang="en-US" sz="2400" dirty="0">
                <a:solidFill>
                  <a:srgbClr val="403F3F"/>
                </a:solidFill>
                <a:latin typeface="Libre Baskerville"/>
                <a:cs typeface="B Nazanin" panose="00000400000000000000" pitchFamily="2" charset="-78"/>
              </a:rPr>
              <a:t>Canva </a:t>
            </a:r>
            <a:r>
              <a:rPr lang="fa-IR" sz="2400" dirty="0">
                <a:solidFill>
                  <a:srgbClr val="403F3F"/>
                </a:solidFill>
                <a:latin typeface="Libre Baskerville"/>
                <a:cs typeface="B Nazanin" panose="00000400000000000000" pitchFamily="2" charset="-78"/>
              </a:rPr>
              <a:t>خود استفاده کنید. طراحی مبارک!</a:t>
            </a:r>
          </a:p>
          <a:p>
            <a:pPr algn="r" rtl="1">
              <a:lnSpc>
                <a:spcPts val="3120"/>
              </a:lnSpc>
            </a:pPr>
            <a:endParaRPr lang="fa-IR" sz="2400" dirty="0">
              <a:solidFill>
                <a:srgbClr val="403F3F"/>
              </a:solidFill>
              <a:latin typeface="Libre Baskerville"/>
              <a:cs typeface="B Nazanin" panose="00000400000000000000" pitchFamily="2" charset="-78"/>
            </a:endParaRPr>
          </a:p>
          <a:p>
            <a:pPr algn="r" rtl="1">
              <a:lnSpc>
                <a:spcPts val="3120"/>
              </a:lnSpc>
            </a:pPr>
            <a:r>
              <a:rPr lang="fa-IR" sz="2400" dirty="0">
                <a:solidFill>
                  <a:srgbClr val="403F3F"/>
                </a:solidFill>
                <a:latin typeface="Libre Baskerville"/>
                <a:cs typeface="B Nazanin" panose="00000400000000000000" pitchFamily="2" charset="-78"/>
              </a:rPr>
              <a:t>فراموش نکنید که قبل از ارائه این صفحه را حذف کنید.</a:t>
            </a:r>
            <a:endParaRPr lang="en-US" sz="2400" dirty="0">
              <a:solidFill>
                <a:srgbClr val="403F3F"/>
              </a:solidFill>
              <a:latin typeface="Libre Baskerville"/>
              <a:cs typeface="B Nazanin" panose="00000400000000000000" pitchFamily="2" charset="-78"/>
            </a:endParaRPr>
          </a:p>
        </p:txBody>
      </p:sp>
      <p:grpSp>
        <p:nvGrpSpPr>
          <p:cNvPr id="6" name="Group 6"/>
          <p:cNvGrpSpPr/>
          <p:nvPr/>
        </p:nvGrpSpPr>
        <p:grpSpPr>
          <a:xfrm>
            <a:off x="9953088" y="4225424"/>
            <a:ext cx="2325623" cy="2304914"/>
            <a:chOff x="0" y="0"/>
            <a:chExt cx="3100831" cy="3073218"/>
          </a:xfrm>
        </p:grpSpPr>
        <p:pic>
          <p:nvPicPr>
            <p:cNvPr id="7" name="Picture 7"/>
            <p:cNvPicPr>
              <a:picLocks noChangeAspect="1"/>
            </p:cNvPicPr>
            <p:nvPr/>
          </p:nvPicPr>
          <p:blipFill>
            <a:blip r:embed="rId3"/>
            <a:srcRect l="896" r="896"/>
            <a:stretch>
              <a:fillRect/>
            </a:stretch>
          </p:blipFill>
          <p:spPr>
            <a:xfrm>
              <a:off x="0" y="0"/>
              <a:ext cx="3100831" cy="3073218"/>
            </a:xfrm>
            <a:prstGeom prst="rect">
              <a:avLst/>
            </a:prstGeom>
          </p:spPr>
        </p:pic>
      </p:grpSp>
      <p:sp>
        <p:nvSpPr>
          <p:cNvPr id="8" name="Freeform 8"/>
          <p:cNvSpPr/>
          <p:nvPr/>
        </p:nvSpPr>
        <p:spPr>
          <a:xfrm>
            <a:off x="7164866" y="479531"/>
            <a:ext cx="3068736" cy="4143441"/>
          </a:xfrm>
          <a:custGeom>
            <a:avLst/>
            <a:gdLst/>
            <a:ahLst/>
            <a:cxnLst/>
            <a:rect l="l" t="t" r="r" b="b"/>
            <a:pathLst>
              <a:path w="3068736" h="4143441">
                <a:moveTo>
                  <a:pt x="0" y="0"/>
                </a:moveTo>
                <a:lnTo>
                  <a:pt x="3068736" y="0"/>
                </a:lnTo>
                <a:lnTo>
                  <a:pt x="3068736" y="4143440"/>
                </a:lnTo>
                <a:lnTo>
                  <a:pt x="0" y="414344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</p:sp>
      <p:sp>
        <p:nvSpPr>
          <p:cNvPr id="9" name="Freeform 9"/>
          <p:cNvSpPr/>
          <p:nvPr/>
        </p:nvSpPr>
        <p:spPr>
          <a:xfrm flipH="1">
            <a:off x="13083669" y="335787"/>
            <a:ext cx="4938599" cy="5873458"/>
          </a:xfrm>
          <a:custGeom>
            <a:avLst/>
            <a:gdLst/>
            <a:ahLst/>
            <a:cxnLst/>
            <a:rect l="l" t="t" r="r" b="b"/>
            <a:pathLst>
              <a:path w="4938599" h="5873458">
                <a:moveTo>
                  <a:pt x="4938599" y="0"/>
                </a:moveTo>
                <a:lnTo>
                  <a:pt x="0" y="0"/>
                </a:lnTo>
                <a:lnTo>
                  <a:pt x="0" y="5873458"/>
                </a:lnTo>
                <a:lnTo>
                  <a:pt x="4938599" y="5873458"/>
                </a:lnTo>
                <a:lnTo>
                  <a:pt x="4938599" y="0"/>
                </a:lnTo>
                <a:close/>
              </a:path>
            </a:pathLst>
          </a:custGeom>
          <a:blipFill>
            <a:blip r:embed="rId5">
              <a:alphaModFix amt="80000"/>
            </a:blip>
            <a:stretch>
              <a:fillRect/>
            </a:stretch>
          </a:blipFill>
        </p:spPr>
      </p:sp>
      <p:sp>
        <p:nvSpPr>
          <p:cNvPr id="10" name="Freeform 10"/>
          <p:cNvSpPr/>
          <p:nvPr/>
        </p:nvSpPr>
        <p:spPr>
          <a:xfrm>
            <a:off x="14394929" y="6530338"/>
            <a:ext cx="3627340" cy="3572930"/>
          </a:xfrm>
          <a:custGeom>
            <a:avLst/>
            <a:gdLst/>
            <a:ahLst/>
            <a:cxnLst/>
            <a:rect l="l" t="t" r="r" b="b"/>
            <a:pathLst>
              <a:path w="3627340" h="3572930">
                <a:moveTo>
                  <a:pt x="0" y="0"/>
                </a:moveTo>
                <a:lnTo>
                  <a:pt x="3627339" y="0"/>
                </a:lnTo>
                <a:lnTo>
                  <a:pt x="3627339" y="3572929"/>
                </a:lnTo>
                <a:lnTo>
                  <a:pt x="0" y="3572929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</p:sp>
      <p:sp>
        <p:nvSpPr>
          <p:cNvPr id="11" name="Freeform 11"/>
          <p:cNvSpPr/>
          <p:nvPr/>
        </p:nvSpPr>
        <p:spPr>
          <a:xfrm>
            <a:off x="13021647" y="3652927"/>
            <a:ext cx="3773162" cy="2556318"/>
          </a:xfrm>
          <a:custGeom>
            <a:avLst/>
            <a:gdLst/>
            <a:ahLst/>
            <a:cxnLst/>
            <a:rect l="l" t="t" r="r" b="b"/>
            <a:pathLst>
              <a:path w="3773162" h="2556318">
                <a:moveTo>
                  <a:pt x="0" y="0"/>
                </a:moveTo>
                <a:lnTo>
                  <a:pt x="3773163" y="0"/>
                </a:lnTo>
                <a:lnTo>
                  <a:pt x="3773163" y="2556318"/>
                </a:lnTo>
                <a:lnTo>
                  <a:pt x="0" y="2556318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/>
            </a:stretch>
          </a:blipFill>
        </p:spPr>
      </p:sp>
      <p:sp>
        <p:nvSpPr>
          <p:cNvPr id="12" name="Freeform 12"/>
          <p:cNvSpPr/>
          <p:nvPr/>
        </p:nvSpPr>
        <p:spPr>
          <a:xfrm>
            <a:off x="7851014" y="4955048"/>
            <a:ext cx="1292986" cy="1254197"/>
          </a:xfrm>
          <a:custGeom>
            <a:avLst/>
            <a:gdLst/>
            <a:ahLst/>
            <a:cxnLst/>
            <a:rect l="l" t="t" r="r" b="b"/>
            <a:pathLst>
              <a:path w="1292986" h="1254197">
                <a:moveTo>
                  <a:pt x="0" y="0"/>
                </a:moveTo>
                <a:lnTo>
                  <a:pt x="1292986" y="0"/>
                </a:lnTo>
                <a:lnTo>
                  <a:pt x="1292986" y="1254197"/>
                </a:lnTo>
                <a:lnTo>
                  <a:pt x="0" y="1254197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/>
            </a:stretch>
          </a:blipFill>
        </p:spPr>
      </p:sp>
      <p:sp>
        <p:nvSpPr>
          <p:cNvPr id="13" name="Freeform 13"/>
          <p:cNvSpPr/>
          <p:nvPr/>
        </p:nvSpPr>
        <p:spPr>
          <a:xfrm flipH="1">
            <a:off x="8125393" y="6624317"/>
            <a:ext cx="3031036" cy="3478951"/>
          </a:xfrm>
          <a:custGeom>
            <a:avLst/>
            <a:gdLst/>
            <a:ahLst/>
            <a:cxnLst/>
            <a:rect l="l" t="t" r="r" b="b"/>
            <a:pathLst>
              <a:path w="3031036" h="3478951">
                <a:moveTo>
                  <a:pt x="3031036" y="0"/>
                </a:moveTo>
                <a:lnTo>
                  <a:pt x="0" y="0"/>
                </a:lnTo>
                <a:lnTo>
                  <a:pt x="0" y="3478950"/>
                </a:lnTo>
                <a:lnTo>
                  <a:pt x="3031036" y="3478950"/>
                </a:lnTo>
                <a:lnTo>
                  <a:pt x="3031036" y="0"/>
                </a:lnTo>
                <a:close/>
              </a:path>
            </a:pathLst>
          </a:custGeom>
          <a:blipFill>
            <a:blip r:embed="rId9"/>
            <a:stretch>
              <a:fillRect/>
            </a:stretch>
          </a:blipFill>
        </p:spPr>
      </p:sp>
      <p:sp>
        <p:nvSpPr>
          <p:cNvPr id="14" name="Freeform 14"/>
          <p:cNvSpPr/>
          <p:nvPr/>
        </p:nvSpPr>
        <p:spPr>
          <a:xfrm rot="-5400000">
            <a:off x="10621444" y="-100026"/>
            <a:ext cx="1069970" cy="2406681"/>
          </a:xfrm>
          <a:custGeom>
            <a:avLst/>
            <a:gdLst/>
            <a:ahLst/>
            <a:cxnLst/>
            <a:rect l="l" t="t" r="r" b="b"/>
            <a:pathLst>
              <a:path w="1069970" h="2406681">
                <a:moveTo>
                  <a:pt x="0" y="0"/>
                </a:moveTo>
                <a:lnTo>
                  <a:pt x="1069970" y="0"/>
                </a:lnTo>
                <a:lnTo>
                  <a:pt x="1069970" y="2406681"/>
                </a:lnTo>
                <a:lnTo>
                  <a:pt x="0" y="2406681"/>
                </a:lnTo>
                <a:lnTo>
                  <a:pt x="0" y="0"/>
                </a:lnTo>
                <a:close/>
              </a:path>
            </a:pathLst>
          </a:custGeom>
          <a:blipFill>
            <a:blip r:embed="rId10"/>
            <a:stretch>
              <a:fillRect/>
            </a:stretch>
          </a:blipFill>
        </p:spPr>
      </p:sp>
      <p:sp>
        <p:nvSpPr>
          <p:cNvPr id="15" name="Freeform 15"/>
          <p:cNvSpPr/>
          <p:nvPr/>
        </p:nvSpPr>
        <p:spPr>
          <a:xfrm>
            <a:off x="11627084" y="6530338"/>
            <a:ext cx="2297189" cy="3425446"/>
          </a:xfrm>
          <a:custGeom>
            <a:avLst/>
            <a:gdLst/>
            <a:ahLst/>
            <a:cxnLst/>
            <a:rect l="l" t="t" r="r" b="b"/>
            <a:pathLst>
              <a:path w="2297189" h="3425446">
                <a:moveTo>
                  <a:pt x="0" y="0"/>
                </a:moveTo>
                <a:lnTo>
                  <a:pt x="2297189" y="0"/>
                </a:lnTo>
                <a:lnTo>
                  <a:pt x="2297189" y="3425446"/>
                </a:lnTo>
                <a:lnTo>
                  <a:pt x="0" y="3425446"/>
                </a:lnTo>
                <a:lnTo>
                  <a:pt x="0" y="0"/>
                </a:lnTo>
                <a:close/>
              </a:path>
            </a:pathLst>
          </a:custGeom>
          <a:blipFill>
            <a:blip r:embed="rId11"/>
            <a:stretch>
              <a:fillRect/>
            </a:stretch>
          </a:blipFill>
        </p:spPr>
      </p:sp>
      <p:sp>
        <p:nvSpPr>
          <p:cNvPr id="16" name="Freeform 16"/>
          <p:cNvSpPr/>
          <p:nvPr/>
        </p:nvSpPr>
        <p:spPr>
          <a:xfrm rot="-1904832">
            <a:off x="9941178" y="2167623"/>
            <a:ext cx="2542077" cy="1864190"/>
          </a:xfrm>
          <a:custGeom>
            <a:avLst/>
            <a:gdLst/>
            <a:ahLst/>
            <a:cxnLst/>
            <a:rect l="l" t="t" r="r" b="b"/>
            <a:pathLst>
              <a:path w="2542077" h="1864190">
                <a:moveTo>
                  <a:pt x="0" y="0"/>
                </a:moveTo>
                <a:lnTo>
                  <a:pt x="2542077" y="0"/>
                </a:lnTo>
                <a:lnTo>
                  <a:pt x="2542077" y="1864190"/>
                </a:lnTo>
                <a:lnTo>
                  <a:pt x="0" y="1864190"/>
                </a:lnTo>
                <a:lnTo>
                  <a:pt x="0" y="0"/>
                </a:lnTo>
                <a:close/>
              </a:path>
            </a:pathLst>
          </a:custGeom>
          <a:blipFill>
            <a:blip r:embed="rId12"/>
            <a:stretch>
              <a:fillRect/>
            </a:stretch>
          </a:blipFill>
        </p:spPr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b="-11777"/>
            </a:stretch>
          </a:blipFill>
        </p:spPr>
      </p:sp>
      <p:grpSp>
        <p:nvGrpSpPr>
          <p:cNvPr id="4" name="Group 4"/>
          <p:cNvGrpSpPr/>
          <p:nvPr/>
        </p:nvGrpSpPr>
        <p:grpSpPr>
          <a:xfrm>
            <a:off x="0" y="7200900"/>
            <a:ext cx="18288000" cy="3086100"/>
            <a:chOff x="0" y="0"/>
            <a:chExt cx="4816593" cy="812800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4816592" cy="812800"/>
            </a:xfrm>
            <a:custGeom>
              <a:avLst/>
              <a:gdLst/>
              <a:ahLst/>
              <a:cxnLst/>
              <a:rect l="l" t="t" r="r" b="b"/>
              <a:pathLst>
                <a:path w="4816592" h="812800">
                  <a:moveTo>
                    <a:pt x="0" y="0"/>
                  </a:moveTo>
                  <a:lnTo>
                    <a:pt x="4816592" y="0"/>
                  </a:lnTo>
                  <a:lnTo>
                    <a:pt x="4816592" y="812800"/>
                  </a:lnTo>
                  <a:lnTo>
                    <a:pt x="0" y="812800"/>
                  </a:lnTo>
                  <a:close/>
                </a:path>
              </a:pathLst>
            </a:custGeom>
            <a:solidFill>
              <a:srgbClr val="9DD193"/>
            </a:solidFill>
          </p:spPr>
        </p:sp>
        <p:sp>
          <p:nvSpPr>
            <p:cNvPr id="6" name="TextBox 6"/>
            <p:cNvSpPr txBox="1"/>
            <p:nvPr/>
          </p:nvSpPr>
          <p:spPr>
            <a:xfrm>
              <a:off x="0" y="-47625"/>
              <a:ext cx="4816593" cy="8604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 rtl="1">
                <a:lnSpc>
                  <a:spcPts val="3359"/>
                </a:lnSpc>
              </a:pPr>
              <a:endParaRPr>
                <a:cs typeface="B Nazanin" panose="00000400000000000000" pitchFamily="2" charset="-78"/>
              </a:endParaRPr>
            </a:p>
          </p:txBody>
        </p:sp>
      </p:grpSp>
      <p:sp>
        <p:nvSpPr>
          <p:cNvPr id="7" name="TextBox 7"/>
          <p:cNvSpPr txBox="1"/>
          <p:nvPr/>
        </p:nvSpPr>
        <p:spPr>
          <a:xfrm>
            <a:off x="1843187" y="2952750"/>
            <a:ext cx="14601625" cy="21907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8640"/>
              </a:lnSpc>
            </a:pPr>
            <a:r>
              <a:rPr lang="fa-IR" sz="7200" dirty="0">
                <a:solidFill>
                  <a:srgbClr val="403F3F"/>
                </a:solidFill>
                <a:latin typeface="Libre Baskerville"/>
                <a:cs typeface="B Nazanin" panose="00000400000000000000" pitchFamily="2" charset="-78"/>
              </a:rPr>
              <a:t>قالب حرفه ای برای همه</a:t>
            </a:r>
          </a:p>
          <a:p>
            <a:pPr algn="ctr" rtl="1">
              <a:lnSpc>
                <a:spcPts val="8640"/>
              </a:lnSpc>
            </a:pPr>
            <a:r>
              <a:rPr lang="fa-IR" sz="7200" dirty="0">
                <a:solidFill>
                  <a:srgbClr val="403F3F"/>
                </a:solidFill>
                <a:latin typeface="Libre Baskerville"/>
                <a:cs typeface="B Nazanin" panose="00000400000000000000" pitchFamily="2" charset="-78"/>
              </a:rPr>
              <a:t>نیازهای ارائه شما</a:t>
            </a:r>
            <a:endParaRPr lang="en-US" sz="7200" dirty="0">
              <a:solidFill>
                <a:srgbClr val="403F3F"/>
              </a:solidFill>
              <a:latin typeface="Libre Baskerville"/>
              <a:cs typeface="B Nazanin" panose="00000400000000000000" pitchFamily="2" charset="-78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743859" y="7915275"/>
            <a:ext cx="3839042" cy="13690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3564"/>
              </a:lnSpc>
            </a:pPr>
            <a:r>
              <a:rPr lang="fa-IR" sz="2970" dirty="0">
                <a:solidFill>
                  <a:srgbClr val="403F3F"/>
                </a:solidFill>
                <a:latin typeface="Libre Baskerville"/>
                <a:cs typeface="B Nazanin" panose="00000400000000000000" pitchFamily="2" charset="-78"/>
              </a:rPr>
              <a:t>برای </a:t>
            </a:r>
            <a:r>
              <a:rPr lang="en-US" sz="2970" dirty="0">
                <a:solidFill>
                  <a:srgbClr val="403F3F"/>
                </a:solidFill>
                <a:latin typeface="Libre Baskerville"/>
                <a:cs typeface="B Nazanin" panose="00000400000000000000" pitchFamily="2" charset="-78"/>
              </a:rPr>
              <a:t>PowerPoint، Google Slides </a:t>
            </a:r>
            <a:r>
              <a:rPr lang="fa-IR" sz="2970" dirty="0">
                <a:solidFill>
                  <a:srgbClr val="403F3F"/>
                </a:solidFill>
                <a:latin typeface="Libre Baskerville"/>
                <a:cs typeface="B Nazanin" panose="00000400000000000000" pitchFamily="2" charset="-78"/>
              </a:rPr>
              <a:t>و </a:t>
            </a:r>
            <a:r>
              <a:rPr lang="en-US" sz="2970" dirty="0">
                <a:solidFill>
                  <a:srgbClr val="403F3F"/>
                </a:solidFill>
                <a:latin typeface="Libre Baskerville"/>
                <a:cs typeface="B Nazanin" panose="00000400000000000000" pitchFamily="2" charset="-78"/>
              </a:rPr>
              <a:t>Canva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5064923" y="7915275"/>
            <a:ext cx="3839042" cy="9233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3564"/>
              </a:lnSpc>
            </a:pPr>
            <a:r>
              <a:rPr lang="fa-IR" sz="2970" dirty="0">
                <a:solidFill>
                  <a:srgbClr val="403F3F"/>
                </a:solidFill>
                <a:latin typeface="Libre Baskerville"/>
                <a:cs typeface="B Nazanin" panose="00000400000000000000" pitchFamily="2" charset="-78"/>
              </a:rPr>
              <a:t>100٪ رایگان برای استفاده شخصی یا تجاری</a:t>
            </a:r>
            <a:endParaRPr lang="en-US" sz="2970" dirty="0">
              <a:solidFill>
                <a:srgbClr val="403F3F"/>
              </a:solidFill>
              <a:latin typeface="Libre Baskerville"/>
              <a:cs typeface="B Nazanin" panose="00000400000000000000" pitchFamily="2" charset="-78"/>
            </a:endParaRPr>
          </a:p>
        </p:txBody>
      </p:sp>
      <p:sp>
        <p:nvSpPr>
          <p:cNvPr id="10" name="TextBox 10"/>
          <p:cNvSpPr txBox="1"/>
          <p:nvPr/>
        </p:nvSpPr>
        <p:spPr>
          <a:xfrm>
            <a:off x="9385987" y="7915275"/>
            <a:ext cx="3839042" cy="9233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3564"/>
              </a:lnSpc>
            </a:pPr>
            <a:r>
              <a:rPr lang="fa-IR" sz="2970" dirty="0">
                <a:solidFill>
                  <a:srgbClr val="403F3F"/>
                </a:solidFill>
                <a:latin typeface="Libre Baskerville"/>
                <a:cs typeface="B Nazanin" panose="00000400000000000000" pitchFamily="2" charset="-78"/>
              </a:rPr>
              <a:t>آماده برای استفاده، حرفه ای و قابل تنظیم</a:t>
            </a:r>
            <a:endParaRPr lang="en-US" sz="2970" dirty="0">
              <a:solidFill>
                <a:srgbClr val="403F3F"/>
              </a:solidFill>
              <a:latin typeface="Libre Baskerville"/>
              <a:cs typeface="B Nazanin" panose="00000400000000000000" pitchFamily="2" charset="-78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13710804" y="7915275"/>
            <a:ext cx="3839042" cy="9233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3564"/>
              </a:lnSpc>
            </a:pPr>
            <a:r>
              <a:rPr lang="fa-IR" sz="2970" dirty="0">
                <a:solidFill>
                  <a:srgbClr val="403F3F"/>
                </a:solidFill>
                <a:latin typeface="Libre Baskerville"/>
                <a:cs typeface="B Nazanin" panose="00000400000000000000" pitchFamily="2" charset="-78"/>
              </a:rPr>
              <a:t>با جلوه های بصری جذاب مخاطبان خود را از بین ببرید</a:t>
            </a:r>
            <a:endParaRPr lang="en-US" sz="2970" dirty="0">
              <a:solidFill>
                <a:srgbClr val="403F3F"/>
              </a:solidFill>
              <a:latin typeface="Libre Baskerville"/>
              <a:cs typeface="B Nazanin" panose="00000400000000000000" pitchFamily="2" charset="-78"/>
            </a:endParaRPr>
          </a:p>
        </p:txBody>
      </p:sp>
      <p:sp>
        <p:nvSpPr>
          <p:cNvPr id="12" name="Freeform 12"/>
          <p:cNvSpPr/>
          <p:nvPr/>
        </p:nvSpPr>
        <p:spPr>
          <a:xfrm>
            <a:off x="2166616" y="6316647"/>
            <a:ext cx="993527" cy="1359303"/>
          </a:xfrm>
          <a:custGeom>
            <a:avLst/>
            <a:gdLst/>
            <a:ahLst/>
            <a:cxnLst/>
            <a:rect l="l" t="t" r="r" b="b"/>
            <a:pathLst>
              <a:path w="993527" h="1359303">
                <a:moveTo>
                  <a:pt x="0" y="0"/>
                </a:moveTo>
                <a:lnTo>
                  <a:pt x="993527" y="0"/>
                </a:lnTo>
                <a:lnTo>
                  <a:pt x="993527" y="1359303"/>
                </a:lnTo>
                <a:lnTo>
                  <a:pt x="0" y="1359303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13" name="Freeform 13"/>
          <p:cNvSpPr/>
          <p:nvPr/>
        </p:nvSpPr>
        <p:spPr>
          <a:xfrm>
            <a:off x="6418245" y="6316647"/>
            <a:ext cx="1132398" cy="1289480"/>
          </a:xfrm>
          <a:custGeom>
            <a:avLst/>
            <a:gdLst/>
            <a:ahLst/>
            <a:cxnLst/>
            <a:rect l="l" t="t" r="r" b="b"/>
            <a:pathLst>
              <a:path w="1132398" h="1289480">
                <a:moveTo>
                  <a:pt x="0" y="0"/>
                </a:moveTo>
                <a:lnTo>
                  <a:pt x="1132398" y="0"/>
                </a:lnTo>
                <a:lnTo>
                  <a:pt x="1132398" y="1289480"/>
                </a:lnTo>
                <a:lnTo>
                  <a:pt x="0" y="128948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14" name="Freeform 14"/>
          <p:cNvSpPr/>
          <p:nvPr/>
        </p:nvSpPr>
        <p:spPr>
          <a:xfrm>
            <a:off x="14954884" y="6316647"/>
            <a:ext cx="1350884" cy="1289480"/>
          </a:xfrm>
          <a:custGeom>
            <a:avLst/>
            <a:gdLst/>
            <a:ahLst/>
            <a:cxnLst/>
            <a:rect l="l" t="t" r="r" b="b"/>
            <a:pathLst>
              <a:path w="1350884" h="1289480">
                <a:moveTo>
                  <a:pt x="0" y="0"/>
                </a:moveTo>
                <a:lnTo>
                  <a:pt x="1350883" y="0"/>
                </a:lnTo>
                <a:lnTo>
                  <a:pt x="1350883" y="1289480"/>
                </a:lnTo>
                <a:lnTo>
                  <a:pt x="0" y="1289480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15" name="Freeform 15"/>
          <p:cNvSpPr/>
          <p:nvPr/>
        </p:nvSpPr>
        <p:spPr>
          <a:xfrm>
            <a:off x="10635416" y="6409707"/>
            <a:ext cx="1340185" cy="1196420"/>
          </a:xfrm>
          <a:custGeom>
            <a:avLst/>
            <a:gdLst/>
            <a:ahLst/>
            <a:cxnLst/>
            <a:rect l="l" t="t" r="r" b="b"/>
            <a:pathLst>
              <a:path w="1340185" h="1196420">
                <a:moveTo>
                  <a:pt x="0" y="0"/>
                </a:moveTo>
                <a:lnTo>
                  <a:pt x="1340185" y="0"/>
                </a:lnTo>
                <a:lnTo>
                  <a:pt x="1340185" y="1196420"/>
                </a:lnTo>
                <a:lnTo>
                  <a:pt x="0" y="1196420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</p:sp>
      <p:sp>
        <p:nvSpPr>
          <p:cNvPr id="16" name="Freeform 16"/>
          <p:cNvSpPr/>
          <p:nvPr/>
        </p:nvSpPr>
        <p:spPr>
          <a:xfrm rot="-593089">
            <a:off x="-2334162" y="8043"/>
            <a:ext cx="5328164" cy="7194145"/>
          </a:xfrm>
          <a:custGeom>
            <a:avLst/>
            <a:gdLst/>
            <a:ahLst/>
            <a:cxnLst/>
            <a:rect l="l" t="t" r="r" b="b"/>
            <a:pathLst>
              <a:path w="5328164" h="7194145">
                <a:moveTo>
                  <a:pt x="0" y="0"/>
                </a:moveTo>
                <a:lnTo>
                  <a:pt x="5328164" y="0"/>
                </a:lnTo>
                <a:lnTo>
                  <a:pt x="5328164" y="7194145"/>
                </a:lnTo>
                <a:lnTo>
                  <a:pt x="0" y="7194145"/>
                </a:lnTo>
                <a:lnTo>
                  <a:pt x="0" y="0"/>
                </a:lnTo>
                <a:close/>
              </a:path>
            </a:pathLst>
          </a:custGeom>
          <a:blipFill>
            <a:blip r:embed="rId11"/>
            <a:stretch>
              <a:fillRect/>
            </a:stretch>
          </a:blipFill>
        </p:spPr>
      </p:sp>
      <p:sp>
        <p:nvSpPr>
          <p:cNvPr id="17" name="Freeform 17"/>
          <p:cNvSpPr/>
          <p:nvPr/>
        </p:nvSpPr>
        <p:spPr>
          <a:xfrm rot="66957" flipH="1">
            <a:off x="15476539" y="51204"/>
            <a:ext cx="5328164" cy="7194145"/>
          </a:xfrm>
          <a:custGeom>
            <a:avLst/>
            <a:gdLst/>
            <a:ahLst/>
            <a:cxnLst/>
            <a:rect l="l" t="t" r="r" b="b"/>
            <a:pathLst>
              <a:path w="5328164" h="7194145">
                <a:moveTo>
                  <a:pt x="5328164" y="0"/>
                </a:moveTo>
                <a:lnTo>
                  <a:pt x="0" y="0"/>
                </a:lnTo>
                <a:lnTo>
                  <a:pt x="0" y="7194145"/>
                </a:lnTo>
                <a:lnTo>
                  <a:pt x="5328164" y="7194145"/>
                </a:lnTo>
                <a:lnTo>
                  <a:pt x="5328164" y="0"/>
                </a:lnTo>
                <a:close/>
              </a:path>
            </a:pathLst>
          </a:custGeom>
          <a:blipFill>
            <a:blip r:embed="rId11"/>
            <a:stretch>
              <a:fillRect/>
            </a:stretch>
          </a:blipFill>
        </p:spPr>
      </p:sp>
      <p:sp>
        <p:nvSpPr>
          <p:cNvPr id="18" name="AutoShape 18"/>
          <p:cNvSpPr/>
          <p:nvPr/>
        </p:nvSpPr>
        <p:spPr>
          <a:xfrm rot="5400000">
            <a:off x="8953545" y="-3439112"/>
            <a:ext cx="25347" cy="11612150"/>
          </a:xfrm>
          <a:prstGeom prst="rect">
            <a:avLst/>
          </a:prstGeom>
          <a:solidFill>
            <a:srgbClr val="373737"/>
          </a:solidFill>
        </p:spPr>
      </p:sp>
      <p:sp>
        <p:nvSpPr>
          <p:cNvPr id="19" name="AutoShape 19"/>
          <p:cNvSpPr/>
          <p:nvPr/>
        </p:nvSpPr>
        <p:spPr>
          <a:xfrm rot="5400000">
            <a:off x="8986102" y="-78402"/>
            <a:ext cx="25347" cy="11612150"/>
          </a:xfrm>
          <a:prstGeom prst="rect">
            <a:avLst/>
          </a:prstGeom>
          <a:solidFill>
            <a:srgbClr val="373737"/>
          </a:solidFill>
        </p:spPr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b="-11777"/>
            </a:stretch>
          </a:blipFill>
        </p:spPr>
      </p:sp>
      <p:grpSp>
        <p:nvGrpSpPr>
          <p:cNvPr id="4" name="Group 4"/>
          <p:cNvGrpSpPr/>
          <p:nvPr/>
        </p:nvGrpSpPr>
        <p:grpSpPr>
          <a:xfrm>
            <a:off x="0" y="-49964"/>
            <a:ext cx="18288000" cy="1962464"/>
            <a:chOff x="0" y="0"/>
            <a:chExt cx="4816593" cy="812800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4816592" cy="812800"/>
            </a:xfrm>
            <a:custGeom>
              <a:avLst/>
              <a:gdLst/>
              <a:ahLst/>
              <a:cxnLst/>
              <a:rect l="l" t="t" r="r" b="b"/>
              <a:pathLst>
                <a:path w="4816592" h="812800">
                  <a:moveTo>
                    <a:pt x="0" y="0"/>
                  </a:moveTo>
                  <a:lnTo>
                    <a:pt x="4816592" y="0"/>
                  </a:lnTo>
                  <a:lnTo>
                    <a:pt x="4816592" y="812800"/>
                  </a:lnTo>
                  <a:lnTo>
                    <a:pt x="0" y="812800"/>
                  </a:lnTo>
                  <a:close/>
                </a:path>
              </a:pathLst>
            </a:custGeom>
            <a:solidFill>
              <a:srgbClr val="9DD193"/>
            </a:solidFill>
          </p:spPr>
        </p:sp>
        <p:sp>
          <p:nvSpPr>
            <p:cNvPr id="6" name="TextBox 6"/>
            <p:cNvSpPr txBox="1"/>
            <p:nvPr/>
          </p:nvSpPr>
          <p:spPr>
            <a:xfrm>
              <a:off x="0" y="-47625"/>
              <a:ext cx="4816593" cy="8604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359"/>
                </a:lnSpc>
              </a:pPr>
              <a:endParaRPr/>
            </a:p>
          </p:txBody>
        </p:sp>
      </p:grpSp>
      <p:sp>
        <p:nvSpPr>
          <p:cNvPr id="18" name="AutoShape 18"/>
          <p:cNvSpPr/>
          <p:nvPr/>
        </p:nvSpPr>
        <p:spPr>
          <a:xfrm rot="5400000">
            <a:off x="8917602" y="-2635838"/>
            <a:ext cx="25347" cy="11612150"/>
          </a:xfrm>
          <a:prstGeom prst="rect">
            <a:avLst/>
          </a:prstGeom>
          <a:solidFill>
            <a:srgbClr val="92D050"/>
          </a:solidFill>
        </p:spPr>
      </p:sp>
      <p:sp>
        <p:nvSpPr>
          <p:cNvPr id="19" name="AutoShape 19"/>
          <p:cNvSpPr/>
          <p:nvPr/>
        </p:nvSpPr>
        <p:spPr>
          <a:xfrm rot="5400000">
            <a:off x="8950159" y="724872"/>
            <a:ext cx="25347" cy="11612150"/>
          </a:xfrm>
          <a:prstGeom prst="rect">
            <a:avLst/>
          </a:prstGeom>
          <a:solidFill>
            <a:srgbClr val="92D050"/>
          </a:solidFill>
        </p:spPr>
      </p:sp>
      <p:sp>
        <p:nvSpPr>
          <p:cNvPr id="3" name="Diamond 5">
            <a:extLst>
              <a:ext uri="{FF2B5EF4-FFF2-40B4-BE49-F238E27FC236}">
                <a16:creationId xmlns:a16="http://schemas.microsoft.com/office/drawing/2014/main" id="{1C317DD1-6558-09A3-0596-E37EE5A0DC5C}"/>
              </a:ext>
            </a:extLst>
          </p:cNvPr>
          <p:cNvSpPr/>
          <p:nvPr/>
        </p:nvSpPr>
        <p:spPr>
          <a:xfrm>
            <a:off x="6519590" y="3041507"/>
            <a:ext cx="784718" cy="787042"/>
          </a:xfrm>
          <a:custGeom>
            <a:avLst/>
            <a:gdLst>
              <a:gd name="f0" fmla="val w"/>
              <a:gd name="f1" fmla="val h"/>
              <a:gd name="f2" fmla="val 0"/>
              <a:gd name="f3" fmla="val 3240001"/>
              <a:gd name="f4" fmla="val 3249575"/>
              <a:gd name="f5" fmla="val 1275349"/>
              <a:gd name="f6" fmla="val 2002569"/>
              <a:gd name="f7" fmla="val 1625117"/>
              <a:gd name="f8" fmla="val 2233002"/>
              <a:gd name="f9" fmla="val 1968772"/>
              <a:gd name="f10" fmla="val 2006596"/>
              <a:gd name="f11" fmla="val 1067116"/>
              <a:gd name="f12" fmla="val 1473605"/>
              <a:gd name="f13" fmla="val 1581605"/>
              <a:gd name="f14" fmla="val 2183116"/>
              <a:gd name="f15" fmla="val 1267205"/>
              <a:gd name="f16" fmla="val 1375205"/>
              <a:gd name="f17" fmla="val 1172196"/>
              <a:gd name="f18" fmla="val 3142550"/>
              <a:gd name="f19" fmla="val 2026252"/>
              <a:gd name="f20" fmla="val 1968728"/>
              <a:gd name="f21" fmla="val 3049854"/>
              <a:gd name="f22" fmla="val 1294362"/>
              <a:gd name="f23" fmla="val 602850"/>
              <a:gd name="f24" fmla="val 1559516"/>
              <a:gd name="f25" fmla="val 1217896"/>
              <a:gd name="f26" fmla="val 1964719"/>
              <a:gd name="f27" fmla="val 1060805"/>
              <a:gd name="f28" fmla="val 1168805"/>
              <a:gd name="f29" fmla="val 869032"/>
              <a:gd name="f30" fmla="val 816137"/>
              <a:gd name="f31" fmla="val 2381200"/>
              <a:gd name="f32" fmla="val 1623491"/>
              <a:gd name="f33" fmla="val 1668045"/>
              <a:gd name="f34" fmla="val 2093329"/>
              <a:gd name="f35" fmla="val 1625116"/>
              <a:gd name="f36" fmla="val 2121611"/>
              <a:gd name="f37" fmla="val 3235286"/>
              <a:gd name="f38" fmla="val 1060806"/>
              <a:gd name="f39" fmla="val 2489212"/>
              <a:gd name="f40" fmla="val 1552331"/>
              <a:gd name="f41" fmla="val 708008"/>
              <a:gd name="f42" fmla="val 761020"/>
              <a:gd name="f43" fmla="val 14946"/>
              <a:gd name="f44" fmla="*/ f0 1 3240001"/>
              <a:gd name="f45" fmla="*/ f1 1 3249575"/>
              <a:gd name="f46" fmla="val f2"/>
              <a:gd name="f47" fmla="val f3"/>
              <a:gd name="f48" fmla="val f4"/>
              <a:gd name="f49" fmla="+- f48 0 f46"/>
              <a:gd name="f50" fmla="+- f47 0 f46"/>
              <a:gd name="f51" fmla="*/ f50 1 3240001"/>
              <a:gd name="f52" fmla="*/ f49 1 3249575"/>
              <a:gd name="f53" fmla="*/ f46 1 f51"/>
              <a:gd name="f54" fmla="*/ f47 1 f51"/>
              <a:gd name="f55" fmla="*/ f46 1 f52"/>
              <a:gd name="f56" fmla="*/ f48 1 f52"/>
              <a:gd name="f57" fmla="*/ f53 f44 1"/>
              <a:gd name="f58" fmla="*/ f54 f44 1"/>
              <a:gd name="f59" fmla="*/ f56 f45 1"/>
              <a:gd name="f60" fmla="*/ f55 f4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7" t="f60" r="f58" b="f59"/>
            <a:pathLst>
              <a:path w="3240001" h="3249575">
                <a:moveTo>
                  <a:pt x="f5" y="f6"/>
                </a:moveTo>
                <a:lnTo>
                  <a:pt x="f7" y="f8"/>
                </a:lnTo>
                <a:lnTo>
                  <a:pt x="f9" y="f10"/>
                </a:lnTo>
                <a:lnTo>
                  <a:pt x="f3" y="f4"/>
                </a:lnTo>
                <a:lnTo>
                  <a:pt x="f2" y="f4"/>
                </a:lnTo>
                <a:close/>
                <a:moveTo>
                  <a:pt x="f11" y="f12"/>
                </a:moveTo>
                <a:lnTo>
                  <a:pt x="f11" y="f13"/>
                </a:lnTo>
                <a:lnTo>
                  <a:pt x="f14" y="f13"/>
                </a:lnTo>
                <a:lnTo>
                  <a:pt x="f14" y="f12"/>
                </a:lnTo>
                <a:close/>
                <a:moveTo>
                  <a:pt x="f11" y="f15"/>
                </a:moveTo>
                <a:lnTo>
                  <a:pt x="f11" y="f16"/>
                </a:lnTo>
                <a:lnTo>
                  <a:pt x="f14" y="f16"/>
                </a:lnTo>
                <a:lnTo>
                  <a:pt x="f14" y="f15"/>
                </a:lnTo>
                <a:close/>
                <a:moveTo>
                  <a:pt x="f3" y="f17"/>
                </a:moveTo>
                <a:lnTo>
                  <a:pt x="f3" y="f18"/>
                </a:lnTo>
                <a:lnTo>
                  <a:pt x="f19" y="f20"/>
                </a:lnTo>
                <a:lnTo>
                  <a:pt x="f21" y="f22"/>
                </a:lnTo>
                <a:close/>
                <a:moveTo>
                  <a:pt x="f2" y="f17"/>
                </a:moveTo>
                <a:lnTo>
                  <a:pt x="f23" y="f24"/>
                </a:lnTo>
                <a:lnTo>
                  <a:pt x="f25" y="f26"/>
                </a:lnTo>
                <a:lnTo>
                  <a:pt x="f2" y="f18"/>
                </a:lnTo>
                <a:close/>
                <a:moveTo>
                  <a:pt x="f11" y="f27"/>
                </a:moveTo>
                <a:lnTo>
                  <a:pt x="f11" y="f28"/>
                </a:lnTo>
                <a:lnTo>
                  <a:pt x="f14" y="f28"/>
                </a:lnTo>
                <a:lnTo>
                  <a:pt x="f14" y="f27"/>
                </a:lnTo>
                <a:close/>
                <a:moveTo>
                  <a:pt x="f29" y="f30"/>
                </a:moveTo>
                <a:lnTo>
                  <a:pt x="f31" y="f30"/>
                </a:lnTo>
                <a:lnTo>
                  <a:pt x="f31" y="f32"/>
                </a:lnTo>
                <a:lnTo>
                  <a:pt x="f33" y="f34"/>
                </a:lnTo>
                <a:lnTo>
                  <a:pt x="f35" y="f36"/>
                </a:lnTo>
                <a:lnTo>
                  <a:pt x="f29" y="f32"/>
                </a:lnTo>
                <a:close/>
                <a:moveTo>
                  <a:pt x="f35" y="f2"/>
                </a:moveTo>
                <a:lnTo>
                  <a:pt x="f37" y="f38"/>
                </a:lnTo>
                <a:lnTo>
                  <a:pt x="f39" y="f40"/>
                </a:lnTo>
                <a:lnTo>
                  <a:pt x="f39" y="f41"/>
                </a:lnTo>
                <a:lnTo>
                  <a:pt x="f42" y="f41"/>
                </a:lnTo>
                <a:lnTo>
                  <a:pt x="f42" y="f40"/>
                </a:lnTo>
                <a:lnTo>
                  <a:pt x="f43" y="f38"/>
                </a:lnTo>
                <a:close/>
              </a:path>
            </a:pathLst>
          </a:custGeom>
          <a:solidFill>
            <a:srgbClr val="92D050"/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0" name="Isosceles Triangle 51">
            <a:extLst>
              <a:ext uri="{FF2B5EF4-FFF2-40B4-BE49-F238E27FC236}">
                <a16:creationId xmlns:a16="http://schemas.microsoft.com/office/drawing/2014/main" id="{6413F169-772D-1844-6C1B-C68515171B29}"/>
              </a:ext>
            </a:extLst>
          </p:cNvPr>
          <p:cNvSpPr/>
          <p:nvPr/>
        </p:nvSpPr>
        <p:spPr>
          <a:xfrm>
            <a:off x="5261468" y="3147303"/>
            <a:ext cx="784718" cy="575430"/>
          </a:xfrm>
          <a:custGeom>
            <a:avLst/>
            <a:gdLst>
              <a:gd name="f0" fmla="val w"/>
              <a:gd name="f1" fmla="val h"/>
              <a:gd name="f2" fmla="val 0"/>
              <a:gd name="f3" fmla="val 3240001"/>
              <a:gd name="f4" fmla="val 2375905"/>
              <a:gd name="f5" fmla="val 1974640"/>
              <a:gd name="f6" fmla="val 1379575"/>
              <a:gd name="f7" fmla="val 1"/>
              <a:gd name="f8" fmla="val 1269863"/>
              <a:gd name="f9" fmla="val 1399042"/>
              <a:gd name="f10" fmla="val 1610574"/>
              <a:gd name="f11" fmla="val 1745545"/>
              <a:gd name="f12" fmla="val 126952"/>
              <a:gd name="f13" fmla="val 2258912"/>
              <a:gd name="f14" fmla="val 2032457"/>
              <a:gd name="f15" fmla="val 1334195"/>
              <a:gd name="f16" fmla="val 117525"/>
              <a:gd name="f17" fmla="val 1207545"/>
              <a:gd name="f18" fmla="val 1324768"/>
              <a:gd name="f19" fmla="val 2249485"/>
              <a:gd name="f20" fmla="val 3240000"/>
              <a:gd name="f21" fmla="val 1610572"/>
              <a:gd name="f22" fmla="val 1620513"/>
              <a:gd name="f23" fmla="*/ f0 1 3240001"/>
              <a:gd name="f24" fmla="*/ f1 1 2375905"/>
              <a:gd name="f25" fmla="val f2"/>
              <a:gd name="f26" fmla="val f3"/>
              <a:gd name="f27" fmla="val f4"/>
              <a:gd name="f28" fmla="+- f27 0 f25"/>
              <a:gd name="f29" fmla="+- f26 0 f25"/>
              <a:gd name="f30" fmla="*/ f29 1 3240001"/>
              <a:gd name="f31" fmla="*/ f28 1 2375905"/>
              <a:gd name="f32" fmla="*/ f25 1 f30"/>
              <a:gd name="f33" fmla="*/ f26 1 f30"/>
              <a:gd name="f34" fmla="*/ f25 1 f31"/>
              <a:gd name="f35" fmla="*/ f27 1 f31"/>
              <a:gd name="f36" fmla="*/ f32 f23 1"/>
              <a:gd name="f37" fmla="*/ f33 f23 1"/>
              <a:gd name="f38" fmla="*/ f35 f24 1"/>
              <a:gd name="f39" fmla="*/ f34 f2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36" t="f39" r="f37" b="f38"/>
            <a:pathLst>
              <a:path w="3240001" h="2375905">
                <a:moveTo>
                  <a:pt x="f5" y="f6"/>
                </a:moveTo>
                <a:lnTo>
                  <a:pt x="f3" y="f4"/>
                </a:lnTo>
                <a:lnTo>
                  <a:pt x="f7" y="f4"/>
                </a:lnTo>
                <a:lnTo>
                  <a:pt x="f8" y="f9"/>
                </a:lnTo>
                <a:lnTo>
                  <a:pt x="f10" y="f11"/>
                </a:lnTo>
                <a:close/>
                <a:moveTo>
                  <a:pt x="f3" y="f12"/>
                </a:moveTo>
                <a:lnTo>
                  <a:pt x="f3" y="f13"/>
                </a:lnTo>
                <a:lnTo>
                  <a:pt x="f14" y="f15"/>
                </a:lnTo>
                <a:close/>
                <a:moveTo>
                  <a:pt x="f2" y="f16"/>
                </a:moveTo>
                <a:lnTo>
                  <a:pt x="f17" y="f18"/>
                </a:lnTo>
                <a:lnTo>
                  <a:pt x="f2" y="f19"/>
                </a:lnTo>
                <a:close/>
                <a:moveTo>
                  <a:pt x="f2" y="f2"/>
                </a:moveTo>
                <a:lnTo>
                  <a:pt x="f20" y="f2"/>
                </a:lnTo>
                <a:lnTo>
                  <a:pt x="f21" y="f22"/>
                </a:lnTo>
                <a:close/>
              </a:path>
            </a:pathLst>
          </a:custGeom>
          <a:solidFill>
            <a:srgbClr val="92D050"/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1" name="Isosceles Triangle 57">
            <a:extLst>
              <a:ext uri="{FF2B5EF4-FFF2-40B4-BE49-F238E27FC236}">
                <a16:creationId xmlns:a16="http://schemas.microsoft.com/office/drawing/2014/main" id="{23D9F2BA-D386-AF9A-BB9F-CCFF0139F1A1}"/>
              </a:ext>
            </a:extLst>
          </p:cNvPr>
          <p:cNvSpPr/>
          <p:nvPr/>
        </p:nvSpPr>
        <p:spPr>
          <a:xfrm>
            <a:off x="6522715" y="7583586"/>
            <a:ext cx="469708" cy="1061856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1346449"/>
              <a:gd name="f7" fmla="val 3166775"/>
              <a:gd name="f8" fmla="val 1148449"/>
              <a:gd name="f9" fmla="val 2374775"/>
              <a:gd name="f10" fmla="val 198001"/>
              <a:gd name="f11" fmla="val 1"/>
              <a:gd name="f12" fmla="val 755186"/>
              <a:gd name="f13" fmla="val 438198"/>
              <a:gd name="f14" fmla="val 734449"/>
              <a:gd name="f15" fmla="val 793446"/>
              <a:gd name="f16" fmla="val 1231644"/>
              <a:gd name="f17" fmla="val 803843"/>
              <a:gd name="f18" fmla="val 1256124"/>
              <a:gd name="f19" fmla="val 853246"/>
              <a:gd name="f20" fmla="val 1322425"/>
              <a:gd name="f21" fmla="val 1400264"/>
              <a:gd name="f22" fmla="val 1499686"/>
              <a:gd name="f23" fmla="val 772648"/>
              <a:gd name="f24" fmla="val 1580284"/>
              <a:gd name="f25" fmla="val 673226"/>
              <a:gd name="f26" fmla="val 573804"/>
              <a:gd name="f27" fmla="val 493206"/>
              <a:gd name="f28" fmla="val 1322426"/>
              <a:gd name="f29" fmla="val 542608"/>
              <a:gd name="f30" fmla="val 1256126"/>
              <a:gd name="f31" fmla="val 612000"/>
              <a:gd name="f32" fmla="val 1231645"/>
              <a:gd name="f33" fmla="val 591263"/>
              <a:gd name="f34" fmla="val 10368"/>
              <a:gd name="f35" fmla="val 2939"/>
              <a:gd name="f36" fmla="val 1491744"/>
              <a:gd name="f37" fmla="val 2009"/>
              <a:gd name="f38" fmla="val 1494147"/>
              <a:gd name="f39" fmla="val 1499342"/>
              <a:gd name="f40" fmla="val 6353"/>
              <a:gd name="f41" fmla="val 274151"/>
              <a:gd name="f42" fmla="val 1797289"/>
              <a:gd name="f43" fmla="val 320153"/>
              <a:gd name="f44" fmla="val 2031319"/>
              <a:gd name="f45" fmla="val 273414"/>
              <a:gd name="f46" fmla="val 2293171"/>
              <a:gd name="f47" fmla="val 1091887"/>
              <a:gd name="f48" fmla="val 2283744"/>
              <a:gd name="f49" fmla="val 1035756"/>
              <a:gd name="f50" fmla="val 1984266"/>
              <a:gd name="f51" fmla="val 1081794"/>
              <a:gd name="f52" fmla="val 1833397"/>
              <a:gd name="f53" fmla="val 1340768"/>
              <a:gd name="f54" fmla="val 1344512"/>
              <a:gd name="f55" fmla="val 1494334"/>
              <a:gd name="f56" fmla="val 1345124"/>
              <a:gd name="f57" fmla="val 1493447"/>
              <a:gd name="f58" fmla="val 1345785"/>
              <a:gd name="f59" fmla="val 1492596"/>
              <a:gd name="f60" fmla="val 1346448"/>
              <a:gd name="f61" fmla="val 1343510"/>
              <a:gd name="f62" fmla="val 1140490"/>
              <a:gd name="f63" fmla="val 966846"/>
              <a:gd name="f64" fmla="val 958206"/>
              <a:gd name="f65" fmla="val 524898"/>
              <a:gd name="f66" fmla="+- 0 0 -90"/>
              <a:gd name="f67" fmla="*/ f3 1 1346449"/>
              <a:gd name="f68" fmla="*/ f4 1 3166775"/>
              <a:gd name="f69" fmla="val f5"/>
              <a:gd name="f70" fmla="val f6"/>
              <a:gd name="f71" fmla="val f7"/>
              <a:gd name="f72" fmla="*/ f66 f0 1"/>
              <a:gd name="f73" fmla="+- f71 0 f69"/>
              <a:gd name="f74" fmla="+- f70 0 f69"/>
              <a:gd name="f75" fmla="*/ f72 1 f2"/>
              <a:gd name="f76" fmla="*/ f74 1 1346449"/>
              <a:gd name="f77" fmla="*/ f73 1 3166775"/>
              <a:gd name="f78" fmla="*/ 1148449 f74 1"/>
              <a:gd name="f79" fmla="*/ 198001 f74 1"/>
              <a:gd name="f80" fmla="*/ 1 f74 1"/>
              <a:gd name="f81" fmla="*/ 1346449 f74 1"/>
              <a:gd name="f82" fmla="*/ 755186 f74 1"/>
              <a:gd name="f83" fmla="*/ 734449 f74 1"/>
              <a:gd name="f84" fmla="*/ 853246 f74 1"/>
              <a:gd name="f85" fmla="*/ 673226 f74 1"/>
              <a:gd name="f86" fmla="*/ 493206 f74 1"/>
              <a:gd name="f87" fmla="*/ 612000 f74 1"/>
              <a:gd name="f88" fmla="*/ 2939 f74 1"/>
              <a:gd name="f89" fmla="*/ 0 f74 1"/>
              <a:gd name="f90" fmla="*/ 2009 f74 1"/>
              <a:gd name="f91" fmla="*/ 6353 f74 1"/>
              <a:gd name="f92" fmla="*/ 273414 f74 1"/>
              <a:gd name="f93" fmla="*/ 1091887 f74 1"/>
              <a:gd name="f94" fmla="*/ 1340768 f74 1"/>
              <a:gd name="f95" fmla="*/ 1344512 f74 1"/>
              <a:gd name="f96" fmla="*/ 1346448 f74 1"/>
              <a:gd name="f97" fmla="*/ 1343510 f74 1"/>
              <a:gd name="f98" fmla="*/ 2374775 f73 1"/>
              <a:gd name="f99" fmla="*/ 3166775 f73 1"/>
              <a:gd name="f100" fmla="*/ 0 f73 1"/>
              <a:gd name="f101" fmla="*/ 1231644 f73 1"/>
              <a:gd name="f102" fmla="*/ 1400264 f73 1"/>
              <a:gd name="f103" fmla="*/ 1580284 f73 1"/>
              <a:gd name="f104" fmla="*/ 1231645 f73 1"/>
              <a:gd name="f105" fmla="*/ 591263 f74 1"/>
              <a:gd name="f106" fmla="*/ 10368 f73 1"/>
              <a:gd name="f107" fmla="*/ 1491744 f73 1"/>
              <a:gd name="f108" fmla="*/ 1494147 f73 1"/>
              <a:gd name="f109" fmla="*/ 1499342 f73 1"/>
              <a:gd name="f110" fmla="*/ 2293171 f73 1"/>
              <a:gd name="f111" fmla="*/ 2283744 f73 1"/>
              <a:gd name="f112" fmla="*/ 1494334 f73 1"/>
              <a:gd name="f113" fmla="+- f75 0 f1"/>
              <a:gd name="f114" fmla="*/ f78 1 1346449"/>
              <a:gd name="f115" fmla="*/ f79 1 1346449"/>
              <a:gd name="f116" fmla="*/ f80 1 1346449"/>
              <a:gd name="f117" fmla="*/ f81 1 1346449"/>
              <a:gd name="f118" fmla="*/ f82 1 1346449"/>
              <a:gd name="f119" fmla="*/ f83 1 1346449"/>
              <a:gd name="f120" fmla="*/ f84 1 1346449"/>
              <a:gd name="f121" fmla="*/ f85 1 1346449"/>
              <a:gd name="f122" fmla="*/ f86 1 1346449"/>
              <a:gd name="f123" fmla="*/ f87 1 1346449"/>
              <a:gd name="f124" fmla="*/ f88 1 1346449"/>
              <a:gd name="f125" fmla="*/ f89 1 1346449"/>
              <a:gd name="f126" fmla="*/ f90 1 1346449"/>
              <a:gd name="f127" fmla="*/ f91 1 1346449"/>
              <a:gd name="f128" fmla="*/ f92 1 1346449"/>
              <a:gd name="f129" fmla="*/ f93 1 1346449"/>
              <a:gd name="f130" fmla="*/ f94 1 1346449"/>
              <a:gd name="f131" fmla="*/ f95 1 1346449"/>
              <a:gd name="f132" fmla="*/ f96 1 1346449"/>
              <a:gd name="f133" fmla="*/ f97 1 1346449"/>
              <a:gd name="f134" fmla="*/ f98 1 3166775"/>
              <a:gd name="f135" fmla="*/ f99 1 3166775"/>
              <a:gd name="f136" fmla="*/ f100 1 3166775"/>
              <a:gd name="f137" fmla="*/ f101 1 3166775"/>
              <a:gd name="f138" fmla="*/ f102 1 3166775"/>
              <a:gd name="f139" fmla="*/ f103 1 3166775"/>
              <a:gd name="f140" fmla="*/ f104 1 3166775"/>
              <a:gd name="f141" fmla="*/ f105 1 1346449"/>
              <a:gd name="f142" fmla="*/ f106 1 3166775"/>
              <a:gd name="f143" fmla="*/ f107 1 3166775"/>
              <a:gd name="f144" fmla="*/ f108 1 3166775"/>
              <a:gd name="f145" fmla="*/ f109 1 3166775"/>
              <a:gd name="f146" fmla="*/ f110 1 3166775"/>
              <a:gd name="f147" fmla="*/ f111 1 3166775"/>
              <a:gd name="f148" fmla="*/ f112 1 3166775"/>
              <a:gd name="f149" fmla="*/ f69 1 f76"/>
              <a:gd name="f150" fmla="*/ f70 1 f76"/>
              <a:gd name="f151" fmla="*/ f69 1 f77"/>
              <a:gd name="f152" fmla="*/ f71 1 f77"/>
              <a:gd name="f153" fmla="*/ f114 1 f76"/>
              <a:gd name="f154" fmla="*/ f134 1 f77"/>
              <a:gd name="f155" fmla="*/ f115 1 f76"/>
              <a:gd name="f156" fmla="*/ f116 1 f76"/>
              <a:gd name="f157" fmla="*/ f135 1 f77"/>
              <a:gd name="f158" fmla="*/ f117 1 f76"/>
              <a:gd name="f159" fmla="*/ f118 1 f76"/>
              <a:gd name="f160" fmla="*/ f136 1 f77"/>
              <a:gd name="f161" fmla="*/ f119 1 f76"/>
              <a:gd name="f162" fmla="*/ f137 1 f77"/>
              <a:gd name="f163" fmla="*/ f120 1 f76"/>
              <a:gd name="f164" fmla="*/ f138 1 f77"/>
              <a:gd name="f165" fmla="*/ f121 1 f76"/>
              <a:gd name="f166" fmla="*/ f139 1 f77"/>
              <a:gd name="f167" fmla="*/ f122 1 f76"/>
              <a:gd name="f168" fmla="*/ f123 1 f76"/>
              <a:gd name="f169" fmla="*/ f140 1 f77"/>
              <a:gd name="f170" fmla="*/ f141 1 f76"/>
              <a:gd name="f171" fmla="*/ f142 1 f77"/>
              <a:gd name="f172" fmla="*/ f124 1 f76"/>
              <a:gd name="f173" fmla="*/ f143 1 f77"/>
              <a:gd name="f174" fmla="*/ f125 1 f76"/>
              <a:gd name="f175" fmla="*/ f126 1 f76"/>
              <a:gd name="f176" fmla="*/ f144 1 f77"/>
              <a:gd name="f177" fmla="*/ f145 1 f77"/>
              <a:gd name="f178" fmla="*/ f127 1 f76"/>
              <a:gd name="f179" fmla="*/ f128 1 f76"/>
              <a:gd name="f180" fmla="*/ f146 1 f77"/>
              <a:gd name="f181" fmla="*/ f129 1 f76"/>
              <a:gd name="f182" fmla="*/ f147 1 f77"/>
              <a:gd name="f183" fmla="*/ f130 1 f76"/>
              <a:gd name="f184" fmla="*/ f131 1 f76"/>
              <a:gd name="f185" fmla="*/ f148 1 f77"/>
              <a:gd name="f186" fmla="*/ f132 1 f76"/>
              <a:gd name="f187" fmla="*/ f133 1 f76"/>
              <a:gd name="f188" fmla="*/ f149 f67 1"/>
              <a:gd name="f189" fmla="*/ f150 f67 1"/>
              <a:gd name="f190" fmla="*/ f152 f68 1"/>
              <a:gd name="f191" fmla="*/ f151 f68 1"/>
              <a:gd name="f192" fmla="*/ f153 f67 1"/>
              <a:gd name="f193" fmla="*/ f154 f68 1"/>
              <a:gd name="f194" fmla="*/ f155 f67 1"/>
              <a:gd name="f195" fmla="*/ f156 f67 1"/>
              <a:gd name="f196" fmla="*/ f157 f68 1"/>
              <a:gd name="f197" fmla="*/ f158 f67 1"/>
              <a:gd name="f198" fmla="*/ f159 f67 1"/>
              <a:gd name="f199" fmla="*/ f160 f68 1"/>
              <a:gd name="f200" fmla="*/ f161 f67 1"/>
              <a:gd name="f201" fmla="*/ f162 f68 1"/>
              <a:gd name="f202" fmla="*/ f163 f67 1"/>
              <a:gd name="f203" fmla="*/ f164 f68 1"/>
              <a:gd name="f204" fmla="*/ f165 f67 1"/>
              <a:gd name="f205" fmla="*/ f166 f68 1"/>
              <a:gd name="f206" fmla="*/ f167 f67 1"/>
              <a:gd name="f207" fmla="*/ f168 f67 1"/>
              <a:gd name="f208" fmla="*/ f169 f68 1"/>
              <a:gd name="f209" fmla="*/ f170 f67 1"/>
              <a:gd name="f210" fmla="*/ f171 f68 1"/>
              <a:gd name="f211" fmla="*/ f172 f67 1"/>
              <a:gd name="f212" fmla="*/ f173 f68 1"/>
              <a:gd name="f213" fmla="*/ f174 f67 1"/>
              <a:gd name="f214" fmla="*/ f175 f67 1"/>
              <a:gd name="f215" fmla="*/ f176 f68 1"/>
              <a:gd name="f216" fmla="*/ f177 f68 1"/>
              <a:gd name="f217" fmla="*/ f178 f67 1"/>
              <a:gd name="f218" fmla="*/ f179 f67 1"/>
              <a:gd name="f219" fmla="*/ f180 f68 1"/>
              <a:gd name="f220" fmla="*/ f181 f67 1"/>
              <a:gd name="f221" fmla="*/ f182 f68 1"/>
              <a:gd name="f222" fmla="*/ f183 f67 1"/>
              <a:gd name="f223" fmla="*/ f184 f67 1"/>
              <a:gd name="f224" fmla="*/ f185 f68 1"/>
              <a:gd name="f225" fmla="*/ f186 f67 1"/>
              <a:gd name="f226" fmla="*/ f187 f6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13">
                <a:pos x="f192" y="f193"/>
              </a:cxn>
              <a:cxn ang="f113">
                <a:pos x="f194" y="f193"/>
              </a:cxn>
              <a:cxn ang="f113">
                <a:pos x="f195" y="f196"/>
              </a:cxn>
              <a:cxn ang="f113">
                <a:pos x="f197" y="f196"/>
              </a:cxn>
              <a:cxn ang="f113">
                <a:pos x="f192" y="f193"/>
              </a:cxn>
              <a:cxn ang="f113">
                <a:pos x="f198" y="f199"/>
              </a:cxn>
              <a:cxn ang="f113">
                <a:pos x="f200" y="f201"/>
              </a:cxn>
              <a:cxn ang="f113">
                <a:pos x="f202" y="f203"/>
              </a:cxn>
              <a:cxn ang="f113">
                <a:pos x="f204" y="f205"/>
              </a:cxn>
              <a:cxn ang="f113">
                <a:pos x="f206" y="f203"/>
              </a:cxn>
              <a:cxn ang="f113">
                <a:pos x="f207" y="f208"/>
              </a:cxn>
              <a:cxn ang="f113">
                <a:pos x="f209" y="f210"/>
              </a:cxn>
              <a:cxn ang="f113">
                <a:pos x="f211" y="f212"/>
              </a:cxn>
              <a:cxn ang="f113">
                <a:pos x="f213" y="f212"/>
              </a:cxn>
              <a:cxn ang="f113">
                <a:pos x="f214" y="f215"/>
              </a:cxn>
              <a:cxn ang="f113">
                <a:pos x="f213" y="f216"/>
              </a:cxn>
              <a:cxn ang="f113">
                <a:pos x="f217" y="f216"/>
              </a:cxn>
              <a:cxn ang="f113">
                <a:pos x="f218" y="f219"/>
              </a:cxn>
              <a:cxn ang="f113">
                <a:pos x="f220" y="f221"/>
              </a:cxn>
              <a:cxn ang="f113">
                <a:pos x="f222" y="f216"/>
              </a:cxn>
              <a:cxn ang="f113">
                <a:pos x="f197" y="f216"/>
              </a:cxn>
              <a:cxn ang="f113">
                <a:pos x="f223" y="f224"/>
              </a:cxn>
              <a:cxn ang="f113">
                <a:pos x="f225" y="f212"/>
              </a:cxn>
              <a:cxn ang="f113">
                <a:pos x="f226" y="f212"/>
              </a:cxn>
              <a:cxn ang="f113">
                <a:pos x="f198" y="f199"/>
              </a:cxn>
            </a:cxnLst>
            <a:rect l="f188" t="f191" r="f189" b="f190"/>
            <a:pathLst>
              <a:path w="1346449" h="3166775">
                <a:moveTo>
                  <a:pt x="f8" y="f9"/>
                </a:moveTo>
                <a:lnTo>
                  <a:pt x="f10" y="f9"/>
                </a:lnTo>
                <a:lnTo>
                  <a:pt x="f11" y="f7"/>
                </a:lnTo>
                <a:lnTo>
                  <a:pt x="f6" y="f7"/>
                </a:lnTo>
                <a:lnTo>
                  <a:pt x="f8" y="f9"/>
                </a:lnTo>
                <a:close/>
                <a:moveTo>
                  <a:pt x="f12" y="f5"/>
                </a:moveTo>
                <a:cubicBezTo>
                  <a:pt x="f12" y="f13"/>
                  <a:pt x="f14" y="f15"/>
                  <a:pt x="f14" y="f16"/>
                </a:cubicBezTo>
                <a:cubicBezTo>
                  <a:pt x="f17" y="f18"/>
                  <a:pt x="f19" y="f20"/>
                  <a:pt x="f19" y="f21"/>
                </a:cubicBezTo>
                <a:cubicBezTo>
                  <a:pt x="f19" y="f22"/>
                  <a:pt x="f23" y="f24"/>
                  <a:pt x="f25" y="f24"/>
                </a:cubicBezTo>
                <a:cubicBezTo>
                  <a:pt x="f26" y="f24"/>
                  <a:pt x="f27" y="f22"/>
                  <a:pt x="f27" y="f21"/>
                </a:cubicBezTo>
                <a:cubicBezTo>
                  <a:pt x="f27" y="f28"/>
                  <a:pt x="f29" y="f30"/>
                  <a:pt x="f31" y="f32"/>
                </a:cubicBezTo>
                <a:lnTo>
                  <a:pt x="f33" y="f34"/>
                </a:lnTo>
                <a:lnTo>
                  <a:pt x="f35" y="f36"/>
                </a:lnTo>
                <a:lnTo>
                  <a:pt x="f5" y="f36"/>
                </a:lnTo>
                <a:lnTo>
                  <a:pt x="f37" y="f38"/>
                </a:lnTo>
                <a:lnTo>
                  <a:pt x="f5" y="f39"/>
                </a:lnTo>
                <a:lnTo>
                  <a:pt x="f40" y="f39"/>
                </a:lnTo>
                <a:cubicBezTo>
                  <a:pt x="f41" y="f42"/>
                  <a:pt x="f43" y="f44"/>
                  <a:pt x="f45" y="f46"/>
                </a:cubicBezTo>
                <a:lnTo>
                  <a:pt x="f47" y="f48"/>
                </a:lnTo>
                <a:cubicBezTo>
                  <a:pt x="f49" y="f50"/>
                  <a:pt x="f51" y="f52"/>
                  <a:pt x="f53" y="f39"/>
                </a:cubicBezTo>
                <a:lnTo>
                  <a:pt x="f6" y="f39"/>
                </a:lnTo>
                <a:lnTo>
                  <a:pt x="f54" y="f55"/>
                </a:lnTo>
                <a:cubicBezTo>
                  <a:pt x="f56" y="f57"/>
                  <a:pt x="f58" y="f59"/>
                  <a:pt x="f60" y="f36"/>
                </a:cubicBezTo>
                <a:lnTo>
                  <a:pt x="f61" y="f36"/>
                </a:lnTo>
                <a:cubicBezTo>
                  <a:pt x="f62" y="f63"/>
                  <a:pt x="f64" y="f65"/>
                  <a:pt x="f12" y="f5"/>
                </a:cubicBezTo>
                <a:close/>
              </a:path>
            </a:pathLst>
          </a:custGeom>
          <a:solidFill>
            <a:srgbClr val="92D050"/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2" name="Rectangle 7">
            <a:extLst>
              <a:ext uri="{FF2B5EF4-FFF2-40B4-BE49-F238E27FC236}">
                <a16:creationId xmlns:a16="http://schemas.microsoft.com/office/drawing/2014/main" id="{828027DA-35E6-1E75-4225-8DBA11290B6E}"/>
              </a:ext>
            </a:extLst>
          </p:cNvPr>
          <p:cNvSpPr/>
          <p:nvPr/>
        </p:nvSpPr>
        <p:spPr>
          <a:xfrm rot="18900010">
            <a:off x="11730087" y="6285122"/>
            <a:ext cx="338492" cy="754104"/>
          </a:xfrm>
          <a:custGeom>
            <a:avLst/>
            <a:gdLst>
              <a:gd name="f0" fmla="val w"/>
              <a:gd name="f1" fmla="val h"/>
              <a:gd name="f2" fmla="val 0"/>
              <a:gd name="f3" fmla="val 154109"/>
              <a:gd name="f4" fmla="val 343323"/>
              <a:gd name="f5" fmla="val 102909"/>
              <a:gd name="f6" fmla="val 313772"/>
              <a:gd name="f7" fmla="val 328547"/>
              <a:gd name="f8" fmla="val 336708"/>
              <a:gd name="f9" fmla="val 96294"/>
              <a:gd name="f10" fmla="val 343322"/>
              <a:gd name="f11" fmla="val 88133"/>
              <a:gd name="f12" fmla="val 65975"/>
              <a:gd name="f13" fmla="val 57814"/>
              <a:gd name="f14" fmla="val 51199"/>
              <a:gd name="f15" fmla="val 323622"/>
              <a:gd name="f16" fmla="val 51200"/>
              <a:gd name="f17" fmla="val 318696"/>
              <a:gd name="f18" fmla="val 313771"/>
              <a:gd name="f19" fmla="val 123327"/>
              <a:gd name="f20" fmla="val 15459"/>
              <a:gd name="f21" fmla="val 141678"/>
              <a:gd name="f22" fmla="val 29245"/>
              <a:gd name="f23" fmla="val 152926"/>
              <a:gd name="f24" fmla="val 50497"/>
              <a:gd name="f25" fmla="val 154008"/>
              <a:gd name="f26" fmla="val 73425"/>
              <a:gd name="f27" fmla="val 155089"/>
              <a:gd name="f28" fmla="val 96353"/>
              <a:gd name="f29" fmla="val 145890"/>
              <a:gd name="f30" fmla="val 118568"/>
              <a:gd name="f31" fmla="val 128916"/>
              <a:gd name="f32" fmla="val 134021"/>
              <a:gd name="f33" fmla="val 119294"/>
              <a:gd name="f34" fmla="val 123450"/>
              <a:gd name="f35" fmla="val 133118"/>
              <a:gd name="f36" fmla="val 110865"/>
              <a:gd name="f37" fmla="val 140611"/>
              <a:gd name="f38" fmla="val 92772"/>
              <a:gd name="f39" fmla="val 139730"/>
              <a:gd name="f40" fmla="val 74098"/>
              <a:gd name="f41" fmla="val 138850"/>
              <a:gd name="f42" fmla="val 55424"/>
              <a:gd name="f43" fmla="val 129689"/>
              <a:gd name="f44" fmla="val 38115"/>
              <a:gd name="f45" fmla="val 114743"/>
              <a:gd name="f46" fmla="val 26887"/>
              <a:gd name="f47" fmla="val 136698"/>
              <a:gd name="f48" fmla="val 17411"/>
              <a:gd name="f49" fmla="val 103758"/>
              <a:gd name="f50" fmla="val -15529"/>
              <a:gd name="f51" fmla="val 50351"/>
              <a:gd name="f52" fmla="val 17412"/>
              <a:gd name="f53" fmla="val -15528"/>
              <a:gd name="f54" fmla="val 103757"/>
              <a:gd name="f55" fmla="val 136697"/>
              <a:gd name="f56" fmla="val 169637"/>
              <a:gd name="f57" fmla="val 196665"/>
              <a:gd name="f58" fmla="val 42556"/>
              <a:gd name="f59" fmla="val 111552"/>
              <a:gd name="f60" fmla="val 154108"/>
              <a:gd name="f61" fmla="val 139576"/>
              <a:gd name="f62" fmla="val 168641"/>
              <a:gd name="f63" fmla="val 121959"/>
              <a:gd name="f64" fmla="val 178211"/>
              <a:gd name="f65" fmla="val 102912"/>
              <a:gd name="f66" fmla="val 180994"/>
              <a:gd name="f67" fmla="val 308310"/>
              <a:gd name="f68" fmla="val 51197"/>
              <a:gd name="f69" fmla="val 32150"/>
              <a:gd name="f70" fmla="val 14534"/>
              <a:gd name="f71" fmla="val -42555"/>
              <a:gd name="f72" fmla="val -42556"/>
              <a:gd name="f73" fmla="val 111553"/>
              <a:gd name="f74" fmla="*/ f0 1 154109"/>
              <a:gd name="f75" fmla="*/ f1 1 343323"/>
              <a:gd name="f76" fmla="val f2"/>
              <a:gd name="f77" fmla="val f3"/>
              <a:gd name="f78" fmla="val f4"/>
              <a:gd name="f79" fmla="+- f78 0 f76"/>
              <a:gd name="f80" fmla="+- f77 0 f76"/>
              <a:gd name="f81" fmla="*/ f80 1 154109"/>
              <a:gd name="f82" fmla="*/ f79 1 343323"/>
              <a:gd name="f83" fmla="*/ f76 1 f81"/>
              <a:gd name="f84" fmla="*/ f77 1 f81"/>
              <a:gd name="f85" fmla="*/ f76 1 f82"/>
              <a:gd name="f86" fmla="*/ f78 1 f82"/>
              <a:gd name="f87" fmla="*/ f83 f74 1"/>
              <a:gd name="f88" fmla="*/ f84 f74 1"/>
              <a:gd name="f89" fmla="*/ f86 f75 1"/>
              <a:gd name="f90" fmla="*/ f85 f7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87" t="f90" r="f88" b="f89"/>
            <a:pathLst>
              <a:path w="154109" h="343323">
                <a:moveTo>
                  <a:pt x="f5" y="f6"/>
                </a:moveTo>
                <a:lnTo>
                  <a:pt x="f5" y="f7"/>
                </a:lnTo>
                <a:cubicBezTo>
                  <a:pt x="f5" y="f8"/>
                  <a:pt x="f9" y="f10"/>
                  <a:pt x="f11" y="f4"/>
                </a:cubicBezTo>
                <a:lnTo>
                  <a:pt x="f12" y="f10"/>
                </a:lnTo>
                <a:cubicBezTo>
                  <a:pt x="f13" y="f10"/>
                  <a:pt x="f14" y="f8"/>
                  <a:pt x="f14" y="f7"/>
                </a:cubicBezTo>
                <a:cubicBezTo>
                  <a:pt x="f14" y="f15"/>
                  <a:pt x="f16" y="f17"/>
                  <a:pt x="f16" y="f18"/>
                </a:cubicBezTo>
                <a:close/>
                <a:moveTo>
                  <a:pt x="f19" y="f20"/>
                </a:moveTo>
                <a:cubicBezTo>
                  <a:pt x="f21" y="f22"/>
                  <a:pt x="f23" y="f24"/>
                  <a:pt x="f25" y="f26"/>
                </a:cubicBezTo>
                <a:cubicBezTo>
                  <a:pt x="f27" y="f28"/>
                  <a:pt x="f29" y="f30"/>
                  <a:pt x="f31" y="f32"/>
                </a:cubicBezTo>
                <a:lnTo>
                  <a:pt x="f33" y="f34"/>
                </a:lnTo>
                <a:cubicBezTo>
                  <a:pt x="f35" y="f36"/>
                  <a:pt x="f37" y="f38"/>
                  <a:pt x="f39" y="f40"/>
                </a:cubicBezTo>
                <a:cubicBezTo>
                  <a:pt x="f41" y="f42"/>
                  <a:pt x="f43" y="f44"/>
                  <a:pt x="f45" y="f46"/>
                </a:cubicBezTo>
                <a:close/>
                <a:moveTo>
                  <a:pt x="f47" y="f48"/>
                </a:moveTo>
                <a:cubicBezTo>
                  <a:pt x="f49" y="f50"/>
                  <a:pt x="f51" y="f50"/>
                  <a:pt x="f52" y="f48"/>
                </a:cubicBezTo>
                <a:cubicBezTo>
                  <a:pt x="f53" y="f51"/>
                  <a:pt x="f53" y="f54"/>
                  <a:pt x="f52" y="f55"/>
                </a:cubicBezTo>
                <a:cubicBezTo>
                  <a:pt x="f51" y="f56"/>
                  <a:pt x="f49" y="f56"/>
                  <a:pt x="f47" y="f55"/>
                </a:cubicBezTo>
                <a:cubicBezTo>
                  <a:pt x="f56" y="f54"/>
                  <a:pt x="f56" y="f51"/>
                  <a:pt x="f47" y="f48"/>
                </a:cubicBezTo>
                <a:close/>
                <a:moveTo>
                  <a:pt x="f3" y="f2"/>
                </a:moveTo>
                <a:cubicBezTo>
                  <a:pt x="f57" y="f58"/>
                  <a:pt x="f57" y="f59"/>
                  <a:pt x="f3" y="f60"/>
                </a:cubicBezTo>
                <a:cubicBezTo>
                  <a:pt x="f61" y="f62"/>
                  <a:pt x="f63" y="f64"/>
                  <a:pt x="f65" y="f66"/>
                </a:cubicBezTo>
                <a:lnTo>
                  <a:pt x="f65" y="f67"/>
                </a:lnTo>
                <a:lnTo>
                  <a:pt x="f68" y="f67"/>
                </a:lnTo>
                <a:lnTo>
                  <a:pt x="f68" y="f66"/>
                </a:lnTo>
                <a:cubicBezTo>
                  <a:pt x="f69" y="f64"/>
                  <a:pt x="f70" y="f62"/>
                  <a:pt x="f2" y="f60"/>
                </a:cubicBezTo>
                <a:cubicBezTo>
                  <a:pt x="f71" y="f59"/>
                  <a:pt x="f71" y="f58"/>
                  <a:pt x="f2" y="f2"/>
                </a:cubicBezTo>
                <a:cubicBezTo>
                  <a:pt x="f58" y="f72"/>
                  <a:pt x="f73" y="f72"/>
                  <a:pt x="f3" y="f2"/>
                </a:cubicBezTo>
                <a:close/>
              </a:path>
            </a:pathLst>
          </a:custGeom>
          <a:solidFill>
            <a:srgbClr val="92D050"/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3" name="Parallelogram 15">
            <a:extLst>
              <a:ext uri="{FF2B5EF4-FFF2-40B4-BE49-F238E27FC236}">
                <a16:creationId xmlns:a16="http://schemas.microsoft.com/office/drawing/2014/main" id="{F2DDCBE3-2E0F-580C-04D9-8472FEE146D7}"/>
              </a:ext>
            </a:extLst>
          </p:cNvPr>
          <p:cNvSpPr/>
          <p:nvPr/>
        </p:nvSpPr>
        <p:spPr>
          <a:xfrm flipH="1">
            <a:off x="5252029" y="7766138"/>
            <a:ext cx="696736" cy="696736"/>
          </a:xfrm>
          <a:custGeom>
            <a:avLst/>
            <a:gdLst>
              <a:gd name="f0" fmla="val w"/>
              <a:gd name="f1" fmla="val h"/>
              <a:gd name="f2" fmla="val 0"/>
              <a:gd name="f3" fmla="val 3242753"/>
              <a:gd name="f4" fmla="val 3227814"/>
              <a:gd name="f5" fmla="val 1621376"/>
              <a:gd name="f6" fmla="val 1043635"/>
              <a:gd name="f7" fmla="val 1557188"/>
              <a:gd name="f8" fmla="val 1505154"/>
              <a:gd name="f9" fmla="val 1095669"/>
              <a:gd name="f10" fmla="val 1159857"/>
              <a:gd name="f11" fmla="val 1625483"/>
              <a:gd name="f12" fmla="val 1033577"/>
              <a:gd name="f13" fmla="val 969389"/>
              <a:gd name="f14" fmla="val 917355"/>
              <a:gd name="f15" fmla="val 1677517"/>
              <a:gd name="f16" fmla="val 1741705"/>
              <a:gd name="f17" fmla="val 1805893"/>
              <a:gd name="f18" fmla="val 1857927"/>
              <a:gd name="f19" fmla="val 1614688"/>
              <a:gd name="f20" fmla="val 1619859"/>
              <a:gd name="f21" fmla="val 1856884"/>
              <a:gd name="f22" fmla="val 1620361"/>
              <a:gd name="f23" fmla="val 1857187"/>
              <a:gd name="f24" fmla="val 1620868"/>
              <a:gd name="f25" fmla="val 1857190"/>
              <a:gd name="f26" fmla="val 1685564"/>
              <a:gd name="f27" fmla="val 1737598"/>
              <a:gd name="f28" fmla="val 1805156"/>
              <a:gd name="f29" fmla="val 1740968"/>
              <a:gd name="f30" fmla="val 628818"/>
              <a:gd name="f31" fmla="val 2206882"/>
              <a:gd name="f32" fmla="val 2681529"/>
              <a:gd name="f33" fmla="val 1103464"/>
              <a:gd name="f34" fmla="val 1688970"/>
              <a:gd name="f35" fmla="val 2274476"/>
              <a:gd name="f36" fmla="val 2749122"/>
              <a:gd name="f37" fmla="val 1035870"/>
              <a:gd name="f38" fmla="val 561223"/>
              <a:gd name="f39" fmla="val 424596"/>
              <a:gd name="f40" fmla="val 923081"/>
              <a:gd name="f41" fmla="val 357001"/>
              <a:gd name="f42" fmla="val 990676"/>
              <a:gd name="f43" fmla="val 2128645"/>
              <a:gd name="f44" fmla="val 581423"/>
              <a:gd name="f45" fmla="val 2515905"/>
              <a:gd name="f46" fmla="val 922189"/>
              <a:gd name="f47" fmla="val 2742109"/>
              <a:gd name="f48" fmla="val 652992"/>
              <a:gd name="f49" fmla="val 911997"/>
              <a:gd name="f50" fmla="val 1121304"/>
              <a:gd name="f51" fmla="val 2850168"/>
              <a:gd name="f52" fmla="val 1274563"/>
              <a:gd name="f53" fmla="val 2916691"/>
              <a:gd name="f54" fmla="val 1443689"/>
              <a:gd name="f55" fmla="val 2953344"/>
              <a:gd name="f56" fmla="val 1799063"/>
              <a:gd name="f57" fmla="val 1968189"/>
              <a:gd name="f58" fmla="val 2121449"/>
              <a:gd name="f59" fmla="val 2330755"/>
              <a:gd name="f60" fmla="val 2589760"/>
              <a:gd name="f61" fmla="val 2320563"/>
              <a:gd name="f62" fmla="val 2661329"/>
              <a:gd name="f63" fmla="val 2885751"/>
              <a:gd name="f64" fmla="val 2319671"/>
              <a:gd name="f65" fmla="val 2599800"/>
              <a:gd name="f66" fmla="val 123238"/>
              <a:gd name="f67" fmla="val 2434609"/>
              <a:gd name="f68" fmla="val 120698"/>
              <a:gd name="f69" fmla="val 2268460"/>
              <a:gd name="f70" fmla="val 180476"/>
              <a:gd name="f71" fmla="val 2139563"/>
              <a:gd name="f72" fmla="val 303161"/>
              <a:gd name="f73" fmla="val 3057258"/>
              <a:gd name="f74" fmla="val 1232053"/>
              <a:gd name="f75" fmla="val 3305736"/>
              <a:gd name="f76" fmla="val 977255"/>
              <a:gd name="f77" fmla="val 3304415"/>
              <a:gd name="f78" fmla="val 570405"/>
              <a:gd name="f79" fmla="val 3054287"/>
              <a:gd name="f80" fmla="val 317226"/>
              <a:gd name="f81" fmla="val 2929224"/>
              <a:gd name="f82" fmla="val 190636"/>
              <a:gd name="f83" fmla="val 2764991"/>
              <a:gd name="f84" fmla="val 125778"/>
              <a:gd name="f85" fmla="val 642953"/>
              <a:gd name="f86" fmla="val 477762"/>
              <a:gd name="f87" fmla="val 313529"/>
              <a:gd name="f88" fmla="val 188466"/>
              <a:gd name="f89" fmla="val -61662"/>
              <a:gd name="f90" fmla="val -62983"/>
              <a:gd name="f91" fmla="val 185495"/>
              <a:gd name="f92" fmla="val 1103190"/>
              <a:gd name="f93" fmla="val 974294"/>
              <a:gd name="f94" fmla="val 808144"/>
              <a:gd name="f95" fmla="val 1722692"/>
              <a:gd name="f96" fmla="val 1520061"/>
              <a:gd name="f97" fmla="val 1440152"/>
              <a:gd name="f98" fmla="val 1375373"/>
              <a:gd name="f99" fmla="val 64779"/>
              <a:gd name="f100" fmla="val 144688"/>
              <a:gd name="f101" fmla="val 289376"/>
              <a:gd name="f102" fmla="val 1867380"/>
              <a:gd name="f103" fmla="val 1802601"/>
              <a:gd name="f104" fmla="*/ f0 1 3242753"/>
              <a:gd name="f105" fmla="*/ f1 1 3227814"/>
              <a:gd name="f106" fmla="val f2"/>
              <a:gd name="f107" fmla="val f3"/>
              <a:gd name="f108" fmla="val f4"/>
              <a:gd name="f109" fmla="+- f108 0 f106"/>
              <a:gd name="f110" fmla="+- f107 0 f106"/>
              <a:gd name="f111" fmla="*/ f110 1 3242753"/>
              <a:gd name="f112" fmla="*/ f109 1 3227814"/>
              <a:gd name="f113" fmla="*/ f106 1 f111"/>
              <a:gd name="f114" fmla="*/ f107 1 f111"/>
              <a:gd name="f115" fmla="*/ f106 1 f112"/>
              <a:gd name="f116" fmla="*/ f108 1 f112"/>
              <a:gd name="f117" fmla="*/ f113 f104 1"/>
              <a:gd name="f118" fmla="*/ f114 f104 1"/>
              <a:gd name="f119" fmla="*/ f116 f105 1"/>
              <a:gd name="f120" fmla="*/ f115 f10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17" t="f120" r="f118" b="f119"/>
            <a:pathLst>
              <a:path w="3242753" h="3227814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lnTo>
                  <a:pt x="f8" y="f11"/>
                </a:lnTo>
                <a:lnTo>
                  <a:pt x="f12" y="f11"/>
                </a:lnTo>
                <a:cubicBezTo>
                  <a:pt x="f13" y="f11"/>
                  <a:pt x="f14" y="f15"/>
                  <a:pt x="f14" y="f16"/>
                </a:cubicBezTo>
                <a:cubicBezTo>
                  <a:pt x="f14" y="f17"/>
                  <a:pt x="f13" y="f18"/>
                  <a:pt x="f12" y="f18"/>
                </a:cubicBezTo>
                <a:lnTo>
                  <a:pt x="f19" y="f18"/>
                </a:lnTo>
                <a:lnTo>
                  <a:pt x="f20" y="f21"/>
                </a:lnTo>
                <a:cubicBezTo>
                  <a:pt x="f22" y="f23"/>
                  <a:pt x="f24" y="f25"/>
                  <a:pt x="f5" y="f25"/>
                </a:cubicBezTo>
                <a:cubicBezTo>
                  <a:pt x="f26" y="f25"/>
                  <a:pt x="f27" y="f28"/>
                  <a:pt x="f27" y="f29"/>
                </a:cubicBezTo>
                <a:lnTo>
                  <a:pt x="f27" y="f10"/>
                </a:lnTo>
                <a:cubicBezTo>
                  <a:pt x="f27" y="f9"/>
                  <a:pt x="f26" y="f6"/>
                  <a:pt x="f5" y="f6"/>
                </a:cubicBezTo>
                <a:close/>
                <a:moveTo>
                  <a:pt x="f5" y="f30"/>
                </a:moveTo>
                <a:cubicBezTo>
                  <a:pt x="f31" y="f30"/>
                  <a:pt x="f32" y="f33"/>
                  <a:pt x="f32" y="f34"/>
                </a:cubicBezTo>
                <a:cubicBezTo>
                  <a:pt x="f32" y="f35"/>
                  <a:pt x="f31" y="f36"/>
                  <a:pt x="f5" y="f36"/>
                </a:cubicBezTo>
                <a:cubicBezTo>
                  <a:pt x="f37" y="f36"/>
                  <a:pt x="f38" y="f35"/>
                  <a:pt x="f38" y="f34"/>
                </a:cubicBezTo>
                <a:cubicBezTo>
                  <a:pt x="f38" y="f33"/>
                  <a:pt x="f37" y="f30"/>
                  <a:pt x="f5" y="f30"/>
                </a:cubicBezTo>
                <a:close/>
                <a:moveTo>
                  <a:pt x="f5" y="f39"/>
                </a:moveTo>
                <a:cubicBezTo>
                  <a:pt x="f40" y="f39"/>
                  <a:pt x="f41" y="f42"/>
                  <a:pt x="f41" y="f34"/>
                </a:cubicBezTo>
                <a:cubicBezTo>
                  <a:pt x="f41" y="f43"/>
                  <a:pt x="f44" y="f45"/>
                  <a:pt x="f46" y="f47"/>
                </a:cubicBezTo>
                <a:lnTo>
                  <a:pt x="f48" y="f4"/>
                </a:lnTo>
                <a:lnTo>
                  <a:pt x="f49" y="f4"/>
                </a:lnTo>
                <a:lnTo>
                  <a:pt x="f50" y="f51"/>
                </a:lnTo>
                <a:cubicBezTo>
                  <a:pt x="f52" y="f53"/>
                  <a:pt x="f54" y="f55"/>
                  <a:pt x="f5" y="f55"/>
                </a:cubicBezTo>
                <a:cubicBezTo>
                  <a:pt x="f56" y="f55"/>
                  <a:pt x="f57" y="f53"/>
                  <a:pt x="f58" y="f51"/>
                </a:cubicBezTo>
                <a:lnTo>
                  <a:pt x="f59" y="f4"/>
                </a:lnTo>
                <a:lnTo>
                  <a:pt x="f60" y="f4"/>
                </a:lnTo>
                <a:lnTo>
                  <a:pt x="f61" y="f47"/>
                </a:lnTo>
                <a:cubicBezTo>
                  <a:pt x="f62" y="f45"/>
                  <a:pt x="f63" y="f43"/>
                  <a:pt x="f63" y="f34"/>
                </a:cubicBezTo>
                <a:cubicBezTo>
                  <a:pt x="f63" y="f42"/>
                  <a:pt x="f64" y="f39"/>
                  <a:pt x="f5" y="f39"/>
                </a:cubicBezTo>
                <a:close/>
                <a:moveTo>
                  <a:pt x="f65" y="f66"/>
                </a:moveTo>
                <a:cubicBezTo>
                  <a:pt x="f67" y="f68"/>
                  <a:pt x="f69" y="f70"/>
                  <a:pt x="f71" y="f72"/>
                </a:cubicBezTo>
                <a:lnTo>
                  <a:pt x="f73" y="f74"/>
                </a:lnTo>
                <a:cubicBezTo>
                  <a:pt x="f75" y="f76"/>
                  <a:pt x="f77" y="f78"/>
                  <a:pt x="f79" y="f80"/>
                </a:cubicBezTo>
                <a:cubicBezTo>
                  <a:pt x="f81" y="f82"/>
                  <a:pt x="f83" y="f84"/>
                  <a:pt x="f65" y="f66"/>
                </a:cubicBezTo>
                <a:close/>
                <a:moveTo>
                  <a:pt x="f85" y="f66"/>
                </a:moveTo>
                <a:cubicBezTo>
                  <a:pt x="f86" y="f84"/>
                  <a:pt x="f87" y="f82"/>
                  <a:pt x="f88" y="f80"/>
                </a:cubicBezTo>
                <a:cubicBezTo>
                  <a:pt x="f89" y="f78"/>
                  <a:pt x="f90" y="f76"/>
                  <a:pt x="f91" y="f74"/>
                </a:cubicBezTo>
                <a:lnTo>
                  <a:pt x="f92" y="f72"/>
                </a:lnTo>
                <a:cubicBezTo>
                  <a:pt x="f93" y="f70"/>
                  <a:pt x="f94" y="f68"/>
                  <a:pt x="f85" y="f66"/>
                </a:cubicBezTo>
                <a:close/>
                <a:moveTo>
                  <a:pt x="f95" y="f2"/>
                </a:moveTo>
                <a:lnTo>
                  <a:pt x="f96" y="f2"/>
                </a:lnTo>
                <a:cubicBezTo>
                  <a:pt x="f97" y="f2"/>
                  <a:pt x="f98" y="f99"/>
                  <a:pt x="f98" y="f100"/>
                </a:cubicBezTo>
                <a:lnTo>
                  <a:pt x="f98" y="f101"/>
                </a:lnTo>
                <a:lnTo>
                  <a:pt x="f102" y="f101"/>
                </a:lnTo>
                <a:lnTo>
                  <a:pt x="f102" y="f100"/>
                </a:lnTo>
                <a:cubicBezTo>
                  <a:pt x="f102" y="f99"/>
                  <a:pt x="f103" y="f2"/>
                  <a:pt x="f95" y="f2"/>
                </a:cubicBezTo>
                <a:close/>
              </a:path>
            </a:pathLst>
          </a:custGeom>
          <a:solidFill>
            <a:srgbClr val="92D050"/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4" name="Freeform 19">
            <a:extLst>
              <a:ext uri="{FF2B5EF4-FFF2-40B4-BE49-F238E27FC236}">
                <a16:creationId xmlns:a16="http://schemas.microsoft.com/office/drawing/2014/main" id="{A390354C-95FE-3D01-22D1-75229D65F1D7}"/>
              </a:ext>
            </a:extLst>
          </p:cNvPr>
          <p:cNvSpPr/>
          <p:nvPr/>
        </p:nvSpPr>
        <p:spPr>
          <a:xfrm>
            <a:off x="8969595" y="6267035"/>
            <a:ext cx="691176" cy="680074"/>
          </a:xfrm>
          <a:custGeom>
            <a:avLst/>
            <a:gdLst>
              <a:gd name="f0" fmla="val w"/>
              <a:gd name="f1" fmla="val h"/>
              <a:gd name="f2" fmla="val 0"/>
              <a:gd name="f3" fmla="val 3214097"/>
              <a:gd name="f4" fmla="val 3162551"/>
              <a:gd name="f5" fmla="val 1014592"/>
              <a:gd name="f6" fmla="val 2306036"/>
              <a:gd name="f7" fmla="val 854868"/>
              <a:gd name="f8" fmla="val 725386"/>
              <a:gd name="f9" fmla="val 2435518"/>
              <a:gd name="f10" fmla="val 2595242"/>
              <a:gd name="f11" fmla="val 2754966"/>
              <a:gd name="f12" fmla="val 2884448"/>
              <a:gd name="f13" fmla="val 1174316"/>
              <a:gd name="f14" fmla="val 1303798"/>
              <a:gd name="f15" fmla="val 481275"/>
              <a:gd name="f16" fmla="val 1691816"/>
              <a:gd name="f17" fmla="val 321551"/>
              <a:gd name="f18" fmla="val 192069"/>
              <a:gd name="f19" fmla="val 1821298"/>
              <a:gd name="f20" fmla="val 1981022"/>
              <a:gd name="f21" fmla="val 2140746"/>
              <a:gd name="f22" fmla="val 2270228"/>
              <a:gd name="f23" fmla="val 640999"/>
              <a:gd name="f24" fmla="val 770481"/>
              <a:gd name="f25" fmla="val 2764751"/>
              <a:gd name="f26" fmla="val 1113404"/>
              <a:gd name="f27" fmla="val 2605027"/>
              <a:gd name="f28" fmla="val 2475545"/>
              <a:gd name="f29" fmla="val 1242886"/>
              <a:gd name="f30" fmla="val 1402610"/>
              <a:gd name="f31" fmla="val 1562334"/>
              <a:gd name="f32" fmla="val 2924475"/>
              <a:gd name="f33" fmla="val 3053957"/>
              <a:gd name="f34" fmla="val 532503"/>
              <a:gd name="f35" fmla="val 881964"/>
              <a:gd name="f36" fmla="val 372779"/>
              <a:gd name="f37" fmla="val 243297"/>
              <a:gd name="f38" fmla="val 1011446"/>
              <a:gd name="f39" fmla="val 1171170"/>
              <a:gd name="f40" fmla="val 1330894"/>
              <a:gd name="f41" fmla="val 1460376"/>
              <a:gd name="f42" fmla="val 692227"/>
              <a:gd name="f43" fmla="val 821709"/>
              <a:gd name="f44" fmla="val 1162143"/>
              <a:gd name="f45" fmla="val 321316"/>
              <a:gd name="f46" fmla="val 1002419"/>
              <a:gd name="f47" fmla="val 872937"/>
              <a:gd name="f48" fmla="val 450798"/>
              <a:gd name="f49" fmla="val 610522"/>
              <a:gd name="f50" fmla="val 770246"/>
              <a:gd name="f51" fmla="val 899728"/>
              <a:gd name="f52" fmla="val 1321867"/>
              <a:gd name="f53" fmla="val 1451349"/>
              <a:gd name="f54" fmla="val 1963447"/>
              <a:gd name="f55" fmla="val 177300"/>
              <a:gd name="f56" fmla="val 1803723"/>
              <a:gd name="f57" fmla="val 1674241"/>
              <a:gd name="f58" fmla="val 306782"/>
              <a:gd name="f59" fmla="val 466506"/>
              <a:gd name="f60" fmla="val 626230"/>
              <a:gd name="f61" fmla="val 755712"/>
              <a:gd name="f62" fmla="val 2123171"/>
              <a:gd name="f63" fmla="val 2252653"/>
              <a:gd name="f64" fmla="val 1752672"/>
              <a:gd name="f65" fmla="val 312"/>
              <a:gd name="f66" fmla="val 1817888"/>
              <a:gd name="f67" fmla="val -690"/>
              <a:gd name="f68" fmla="val 1885249"/>
              <a:gd name="f69" fmla="val 703"/>
              <a:gd name="f70" fmla="val 1954799"/>
              <a:gd name="f71" fmla="val 4657"/>
              <a:gd name="f72" fmla="val 2504015"/>
              <a:gd name="f73" fmla="val 53541"/>
              <a:gd name="f74" fmla="val 2975590"/>
              <a:gd name="f75" fmla="val 412975"/>
              <a:gd name="f76" fmla="val 3145244"/>
              <a:gd name="f77" fmla="val 944937"/>
              <a:gd name="f78" fmla="val 3412664"/>
              <a:gd name="f79" fmla="val 2126757"/>
              <a:gd name="f80" fmla="val 2837568"/>
              <a:gd name="f81" fmla="val 2017487"/>
              <a:gd name="f82" fmla="val 2506889"/>
              <a:gd name="f83" fmla="val 1867964"/>
              <a:gd name="f84" fmla="val 1580987"/>
              <a:gd name="f85" fmla="val 1673869"/>
              <a:gd name="f86" fmla="val 2725425"/>
              <a:gd name="f87" fmla="val 3197869"/>
              <a:gd name="f88" fmla="val 1014520"/>
              <a:gd name="f89" fmla="val 3161925"/>
              <a:gd name="f90" fmla="val -14898"/>
              <a:gd name="f91" fmla="val 3061283"/>
              <a:gd name="f92" fmla="val -138545"/>
              <a:gd name="f93" fmla="val 1873713"/>
              <a:gd name="f94" fmla="val 108747"/>
              <a:gd name="f95" fmla="val 1100212"/>
              <a:gd name="f96" fmla="val 278579"/>
              <a:gd name="f97" fmla="val 569148"/>
              <a:gd name="f98" fmla="val 774429"/>
              <a:gd name="f99" fmla="val 15339"/>
              <a:gd name="f100" fmla="*/ f0 1 3214097"/>
              <a:gd name="f101" fmla="*/ f1 1 3162551"/>
              <a:gd name="f102" fmla="val f2"/>
              <a:gd name="f103" fmla="val f3"/>
              <a:gd name="f104" fmla="val f4"/>
              <a:gd name="f105" fmla="+- f104 0 f102"/>
              <a:gd name="f106" fmla="+- f103 0 f102"/>
              <a:gd name="f107" fmla="*/ f106 1 3214097"/>
              <a:gd name="f108" fmla="*/ f105 1 3162551"/>
              <a:gd name="f109" fmla="*/ f102 1 f107"/>
              <a:gd name="f110" fmla="*/ f103 1 f107"/>
              <a:gd name="f111" fmla="*/ f102 1 f108"/>
              <a:gd name="f112" fmla="*/ f104 1 f108"/>
              <a:gd name="f113" fmla="*/ f109 f100 1"/>
              <a:gd name="f114" fmla="*/ f110 f100 1"/>
              <a:gd name="f115" fmla="*/ f112 f101 1"/>
              <a:gd name="f116" fmla="*/ f111 f10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13" t="f116" r="f114" b="f115"/>
            <a:pathLst>
              <a:path w="3214097" h="3162551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7" y="f12"/>
                  <a:pt x="f5" y="f12"/>
                </a:cubicBezTo>
                <a:cubicBezTo>
                  <a:pt x="f13" y="f12"/>
                  <a:pt x="f14" y="f11"/>
                  <a:pt x="f14" y="f10"/>
                </a:cubicBezTo>
                <a:cubicBezTo>
                  <a:pt x="f14" y="f9"/>
                  <a:pt x="f13" y="f6"/>
                  <a:pt x="f5" y="f6"/>
                </a:cubicBezTo>
                <a:close/>
                <a:moveTo>
                  <a:pt x="f15" y="f16"/>
                </a:moveTo>
                <a:cubicBezTo>
                  <a:pt x="f17" y="f16"/>
                  <a:pt x="f18" y="f19"/>
                  <a:pt x="f18" y="f20"/>
                </a:cubicBezTo>
                <a:cubicBezTo>
                  <a:pt x="f18" y="f21"/>
                  <a:pt x="f17" y="f22"/>
                  <a:pt x="f15" y="f22"/>
                </a:cubicBezTo>
                <a:cubicBezTo>
                  <a:pt x="f23" y="f22"/>
                  <a:pt x="f24" y="f21"/>
                  <a:pt x="f24" y="f20"/>
                </a:cubicBezTo>
                <a:cubicBezTo>
                  <a:pt x="f24" y="f19"/>
                  <a:pt x="f23" y="f16"/>
                  <a:pt x="f15" y="f16"/>
                </a:cubicBezTo>
                <a:close/>
                <a:moveTo>
                  <a:pt x="f25" y="f26"/>
                </a:moveTo>
                <a:cubicBezTo>
                  <a:pt x="f27" y="f26"/>
                  <a:pt x="f28" y="f29"/>
                  <a:pt x="f28" y="f30"/>
                </a:cubicBezTo>
                <a:cubicBezTo>
                  <a:pt x="f28" y="f31"/>
                  <a:pt x="f27" y="f16"/>
                  <a:pt x="f25" y="f16"/>
                </a:cubicBezTo>
                <a:cubicBezTo>
                  <a:pt x="f32" y="f16"/>
                  <a:pt x="f33" y="f31"/>
                  <a:pt x="f33" y="f30"/>
                </a:cubicBezTo>
                <a:cubicBezTo>
                  <a:pt x="f33" y="f29"/>
                  <a:pt x="f32" y="f26"/>
                  <a:pt x="f25" y="f26"/>
                </a:cubicBezTo>
                <a:close/>
                <a:moveTo>
                  <a:pt x="f34" y="f35"/>
                </a:moveTo>
                <a:cubicBezTo>
                  <a:pt x="f36" y="f35"/>
                  <a:pt x="f37" y="f38"/>
                  <a:pt x="f37" y="f39"/>
                </a:cubicBezTo>
                <a:cubicBezTo>
                  <a:pt x="f37" y="f40"/>
                  <a:pt x="f36" y="f41"/>
                  <a:pt x="f34" y="f41"/>
                </a:cubicBezTo>
                <a:cubicBezTo>
                  <a:pt x="f42" y="f41"/>
                  <a:pt x="f43" y="f40"/>
                  <a:pt x="f43" y="f39"/>
                </a:cubicBezTo>
                <a:cubicBezTo>
                  <a:pt x="f43" y="f38"/>
                  <a:pt x="f42" y="f35"/>
                  <a:pt x="f34" y="f35"/>
                </a:cubicBezTo>
                <a:close/>
                <a:moveTo>
                  <a:pt x="f44" y="f45"/>
                </a:moveTo>
                <a:cubicBezTo>
                  <a:pt x="f46" y="f45"/>
                  <a:pt x="f47" y="f48"/>
                  <a:pt x="f47" y="f49"/>
                </a:cubicBezTo>
                <a:cubicBezTo>
                  <a:pt x="f47" y="f50"/>
                  <a:pt x="f46" y="f51"/>
                  <a:pt x="f44" y="f51"/>
                </a:cubicBezTo>
                <a:cubicBezTo>
                  <a:pt x="f52" y="f51"/>
                  <a:pt x="f53" y="f50"/>
                  <a:pt x="f53" y="f49"/>
                </a:cubicBezTo>
                <a:cubicBezTo>
                  <a:pt x="f53" y="f48"/>
                  <a:pt x="f52" y="f45"/>
                  <a:pt x="f44" y="f45"/>
                </a:cubicBezTo>
                <a:close/>
                <a:moveTo>
                  <a:pt x="f54" y="f55"/>
                </a:moveTo>
                <a:cubicBezTo>
                  <a:pt x="f56" y="f55"/>
                  <a:pt x="f57" y="f58"/>
                  <a:pt x="f57" y="f59"/>
                </a:cubicBezTo>
                <a:cubicBezTo>
                  <a:pt x="f57" y="f60"/>
                  <a:pt x="f56" y="f61"/>
                  <a:pt x="f54" y="f61"/>
                </a:cubicBezTo>
                <a:cubicBezTo>
                  <a:pt x="f62" y="f61"/>
                  <a:pt x="f63" y="f60"/>
                  <a:pt x="f63" y="f59"/>
                </a:cubicBezTo>
                <a:cubicBezTo>
                  <a:pt x="f63" y="f58"/>
                  <a:pt x="f62" y="f55"/>
                  <a:pt x="f54" y="f55"/>
                </a:cubicBezTo>
                <a:close/>
                <a:moveTo>
                  <a:pt x="f64" y="f65"/>
                </a:moveTo>
                <a:cubicBezTo>
                  <a:pt x="f66" y="f67"/>
                  <a:pt x="f68" y="f69"/>
                  <a:pt x="f70" y="f71"/>
                </a:cubicBezTo>
                <a:cubicBezTo>
                  <a:pt x="f72" y="f73"/>
                  <a:pt x="f74" y="f75"/>
                  <a:pt x="f76" y="f77"/>
                </a:cubicBezTo>
                <a:cubicBezTo>
                  <a:pt x="f78" y="f79"/>
                  <a:pt x="f80" y="f81"/>
                  <a:pt x="f82" y="f83"/>
                </a:cubicBezTo>
                <a:cubicBezTo>
                  <a:pt x="f84" y="f85"/>
                  <a:pt x="f86" y="f87"/>
                  <a:pt x="f88" y="f89"/>
                </a:cubicBezTo>
                <a:cubicBezTo>
                  <a:pt x="f90" y="f91"/>
                  <a:pt x="f92" y="f93"/>
                  <a:pt x="f94" y="f95"/>
                </a:cubicBezTo>
                <a:cubicBezTo>
                  <a:pt x="f96" y="f97"/>
                  <a:pt x="f98" y="f99"/>
                  <a:pt x="f64" y="f65"/>
                </a:cubicBezTo>
                <a:close/>
              </a:path>
            </a:pathLst>
          </a:custGeom>
          <a:solidFill>
            <a:srgbClr val="92D050"/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5" name="Rectangle 30">
            <a:extLst>
              <a:ext uri="{FF2B5EF4-FFF2-40B4-BE49-F238E27FC236}">
                <a16:creationId xmlns:a16="http://schemas.microsoft.com/office/drawing/2014/main" id="{E153D161-6F33-3383-95D9-202E93F1F62A}"/>
              </a:ext>
            </a:extLst>
          </p:cNvPr>
          <p:cNvSpPr/>
          <p:nvPr/>
        </p:nvSpPr>
        <p:spPr>
          <a:xfrm>
            <a:off x="13947041" y="6204143"/>
            <a:ext cx="696736" cy="694706"/>
          </a:xfrm>
          <a:custGeom>
            <a:avLst/>
            <a:gdLst>
              <a:gd name="f0" fmla="val w"/>
              <a:gd name="f1" fmla="val h"/>
              <a:gd name="f2" fmla="val 0"/>
              <a:gd name="f3" fmla="val 3240000"/>
              <a:gd name="f4" fmla="val 3230531"/>
              <a:gd name="f5" fmla="val 720000"/>
              <a:gd name="f6" fmla="val 2697973"/>
              <a:gd name="f7" fmla="val 680235"/>
              <a:gd name="f8" fmla="val 648000"/>
              <a:gd name="f9" fmla="val 2730208"/>
              <a:gd name="f10" fmla="val 2769973"/>
              <a:gd name="f11" fmla="val 2809738"/>
              <a:gd name="f12" fmla="val 2841973"/>
              <a:gd name="f13" fmla="val 2520000"/>
              <a:gd name="f14" fmla="val 2559765"/>
              <a:gd name="f15" fmla="val 2592000"/>
              <a:gd name="f16" fmla="val 2366733"/>
              <a:gd name="f17" fmla="val 2398968"/>
              <a:gd name="f18" fmla="val 2438733"/>
              <a:gd name="f19" fmla="val 2478498"/>
              <a:gd name="f20" fmla="val 2510733"/>
              <a:gd name="f21" fmla="val 2035493"/>
              <a:gd name="f22" fmla="val 2067728"/>
              <a:gd name="f23" fmla="val 2107493"/>
              <a:gd name="f24" fmla="val 2147258"/>
              <a:gd name="f25" fmla="val 2179493"/>
              <a:gd name="f26" fmla="val 1704253"/>
              <a:gd name="f27" fmla="val 1736488"/>
              <a:gd name="f28" fmla="val 1776253"/>
              <a:gd name="f29" fmla="val 1816018"/>
              <a:gd name="f30" fmla="val 1848253"/>
              <a:gd name="f31" fmla="val 1373013"/>
              <a:gd name="f32" fmla="val 1405248"/>
              <a:gd name="f33" fmla="val 1445013"/>
              <a:gd name="f34" fmla="val 1484778"/>
              <a:gd name="f35" fmla="val 1517013"/>
              <a:gd name="f36" fmla="val 1041773"/>
              <a:gd name="f37" fmla="val 1074008"/>
              <a:gd name="f38" fmla="val 1113773"/>
              <a:gd name="f39" fmla="val 1153538"/>
              <a:gd name="f40" fmla="val 1185773"/>
              <a:gd name="f41" fmla="val 305988"/>
              <a:gd name="f42" fmla="val 181957"/>
              <a:gd name="f43" fmla="val 470032"/>
              <a:gd name="f44" fmla="val 599267"/>
              <a:gd name="f45" fmla="val 286722"/>
              <a:gd name="f46" fmla="val 704032"/>
              <a:gd name="f47" fmla="val 415957"/>
              <a:gd name="f48" fmla="val 545192"/>
              <a:gd name="f49" fmla="val 649957"/>
              <a:gd name="f50" fmla="val 802357"/>
              <a:gd name="f51" fmla="val 470031"/>
              <a:gd name="f52" fmla="val 599266"/>
              <a:gd name="f53" fmla="val 907122"/>
              <a:gd name="f54" fmla="val 704031"/>
              <a:gd name="f55" fmla="val 1036357"/>
              <a:gd name="f56" fmla="val 1165592"/>
              <a:gd name="f57" fmla="val 1270357"/>
              <a:gd name="f58" fmla="val 1422757"/>
              <a:gd name="f59" fmla="val 470030"/>
              <a:gd name="f60" fmla="val 599265"/>
              <a:gd name="f61" fmla="val 1527522"/>
              <a:gd name="f62" fmla="val 704030"/>
              <a:gd name="f63" fmla="val 1656757"/>
              <a:gd name="f64" fmla="val 1785992"/>
              <a:gd name="f65" fmla="val 1890757"/>
              <a:gd name="f66" fmla="val 2043157"/>
              <a:gd name="f67" fmla="val 470029"/>
              <a:gd name="f68" fmla="val 599264"/>
              <a:gd name="f69" fmla="val 2147922"/>
              <a:gd name="f70" fmla="val 704029"/>
              <a:gd name="f71" fmla="val 2277157"/>
              <a:gd name="f72" fmla="val 2406392"/>
              <a:gd name="f73" fmla="val 2511157"/>
              <a:gd name="f74" fmla="val 2663557"/>
              <a:gd name="f75" fmla="val 470028"/>
              <a:gd name="f76" fmla="val 599263"/>
              <a:gd name="f77" fmla="val 2768322"/>
              <a:gd name="f78" fmla="val 704028"/>
              <a:gd name="f79" fmla="val 2897557"/>
              <a:gd name="f80" fmla="val 3026792"/>
              <a:gd name="f81" fmla="val 3131557"/>
              <a:gd name="f82" fmla="val 4"/>
              <a:gd name="f83" fmla="val 485545"/>
              <a:gd name="f84" fmla="val 541957"/>
              <a:gd name="f85" fmla="val 56416"/>
              <a:gd name="f86" fmla="val 126004"/>
              <a:gd name="f87" fmla="val 485972"/>
              <a:gd name="f88" fmla="val 555560"/>
              <a:gd name="f89" fmla="val 611972"/>
              <a:gd name="f90" fmla="val 346369"/>
              <a:gd name="f91" fmla="val 289957"/>
              <a:gd name="f92" fmla="val 3"/>
              <a:gd name="f93" fmla="val 1105945"/>
              <a:gd name="f94" fmla="val 1162357"/>
              <a:gd name="f95" fmla="val 56415"/>
              <a:gd name="f96" fmla="val 126003"/>
              <a:gd name="f97" fmla="val 485971"/>
              <a:gd name="f98" fmla="val 555559"/>
              <a:gd name="f99" fmla="val 611971"/>
              <a:gd name="f100" fmla="val 966769"/>
              <a:gd name="f101" fmla="val 910357"/>
              <a:gd name="f102" fmla="val 2"/>
              <a:gd name="f103" fmla="val 1726345"/>
              <a:gd name="f104" fmla="val 1782757"/>
              <a:gd name="f105" fmla="val 56414"/>
              <a:gd name="f106" fmla="val 126002"/>
              <a:gd name="f107" fmla="val 485970"/>
              <a:gd name="f108" fmla="val 555558"/>
              <a:gd name="f109" fmla="val 611970"/>
              <a:gd name="f110" fmla="val 1587169"/>
              <a:gd name="f111" fmla="val 1530757"/>
              <a:gd name="f112" fmla="val 1"/>
              <a:gd name="f113" fmla="val 2346745"/>
              <a:gd name="f114" fmla="val 2403157"/>
              <a:gd name="f115" fmla="val 56413"/>
              <a:gd name="f116" fmla="val 126001"/>
              <a:gd name="f117" fmla="val 485969"/>
              <a:gd name="f118" fmla="val 555557"/>
              <a:gd name="f119" fmla="val 611969"/>
              <a:gd name="f120" fmla="val 2207569"/>
              <a:gd name="f121" fmla="val 2151157"/>
              <a:gd name="f122" fmla="val 2967145"/>
              <a:gd name="f123" fmla="val 3023557"/>
              <a:gd name="f124" fmla="val 56412"/>
              <a:gd name="f125" fmla="val 126000"/>
              <a:gd name="f126" fmla="val 485968"/>
              <a:gd name="f127" fmla="val 555556"/>
              <a:gd name="f128" fmla="val 611968"/>
              <a:gd name="f129" fmla="val 2827969"/>
              <a:gd name="f130" fmla="val 2771557"/>
              <a:gd name="f131" fmla="*/ f0 1 3240000"/>
              <a:gd name="f132" fmla="*/ f1 1 3230531"/>
              <a:gd name="f133" fmla="val f2"/>
              <a:gd name="f134" fmla="val f3"/>
              <a:gd name="f135" fmla="val f4"/>
              <a:gd name="f136" fmla="+- f135 0 f133"/>
              <a:gd name="f137" fmla="+- f134 0 f133"/>
              <a:gd name="f138" fmla="*/ f137 1 3240000"/>
              <a:gd name="f139" fmla="*/ f136 1 3230531"/>
              <a:gd name="f140" fmla="*/ f133 1 f138"/>
              <a:gd name="f141" fmla="*/ f134 1 f138"/>
              <a:gd name="f142" fmla="*/ f133 1 f139"/>
              <a:gd name="f143" fmla="*/ f135 1 f139"/>
              <a:gd name="f144" fmla="*/ f140 f131 1"/>
              <a:gd name="f145" fmla="*/ f141 f131 1"/>
              <a:gd name="f146" fmla="*/ f143 f132 1"/>
              <a:gd name="f147" fmla="*/ f142 f13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44" t="f147" r="f145" b="f146"/>
            <a:pathLst>
              <a:path w="3240000" h="3230531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7" y="f12"/>
                  <a:pt x="f5" y="f12"/>
                </a:cubicBezTo>
                <a:lnTo>
                  <a:pt x="f13" y="f12"/>
                </a:lnTo>
                <a:cubicBezTo>
                  <a:pt x="f14" y="f12"/>
                  <a:pt x="f15" y="f11"/>
                  <a:pt x="f15" y="f10"/>
                </a:cubicBezTo>
                <a:cubicBezTo>
                  <a:pt x="f15" y="f9"/>
                  <a:pt x="f14" y="f6"/>
                  <a:pt x="f13" y="f6"/>
                </a:cubicBezTo>
                <a:close/>
                <a:moveTo>
                  <a:pt x="f5" y="f16"/>
                </a:moveTo>
                <a:cubicBezTo>
                  <a:pt x="f7" y="f16"/>
                  <a:pt x="f8" y="f17"/>
                  <a:pt x="f8" y="f18"/>
                </a:cubicBezTo>
                <a:cubicBezTo>
                  <a:pt x="f8" y="f19"/>
                  <a:pt x="f7" y="f20"/>
                  <a:pt x="f5" y="f20"/>
                </a:cubicBezTo>
                <a:lnTo>
                  <a:pt x="f13" y="f20"/>
                </a:lnTo>
                <a:cubicBezTo>
                  <a:pt x="f14" y="f20"/>
                  <a:pt x="f15" y="f19"/>
                  <a:pt x="f15" y="f18"/>
                </a:cubicBezTo>
                <a:cubicBezTo>
                  <a:pt x="f15" y="f17"/>
                  <a:pt x="f14" y="f16"/>
                  <a:pt x="f13" y="f16"/>
                </a:cubicBezTo>
                <a:close/>
                <a:moveTo>
                  <a:pt x="f5" y="f21"/>
                </a:moveTo>
                <a:cubicBezTo>
                  <a:pt x="f7" y="f21"/>
                  <a:pt x="f8" y="f22"/>
                  <a:pt x="f8" y="f23"/>
                </a:cubicBezTo>
                <a:cubicBezTo>
                  <a:pt x="f8" y="f24"/>
                  <a:pt x="f7" y="f25"/>
                  <a:pt x="f5" y="f25"/>
                </a:cubicBezTo>
                <a:lnTo>
                  <a:pt x="f13" y="f25"/>
                </a:lnTo>
                <a:cubicBezTo>
                  <a:pt x="f14" y="f25"/>
                  <a:pt x="f15" y="f24"/>
                  <a:pt x="f15" y="f23"/>
                </a:cubicBezTo>
                <a:cubicBezTo>
                  <a:pt x="f15" y="f22"/>
                  <a:pt x="f14" y="f21"/>
                  <a:pt x="f13" y="f21"/>
                </a:cubicBezTo>
                <a:close/>
                <a:moveTo>
                  <a:pt x="f5" y="f26"/>
                </a:moveTo>
                <a:cubicBezTo>
                  <a:pt x="f7" y="f26"/>
                  <a:pt x="f8" y="f27"/>
                  <a:pt x="f8" y="f28"/>
                </a:cubicBezTo>
                <a:cubicBezTo>
                  <a:pt x="f8" y="f29"/>
                  <a:pt x="f7" y="f30"/>
                  <a:pt x="f5" y="f30"/>
                </a:cubicBezTo>
                <a:lnTo>
                  <a:pt x="f13" y="f30"/>
                </a:lnTo>
                <a:cubicBezTo>
                  <a:pt x="f14" y="f30"/>
                  <a:pt x="f15" y="f29"/>
                  <a:pt x="f15" y="f28"/>
                </a:cubicBezTo>
                <a:cubicBezTo>
                  <a:pt x="f15" y="f27"/>
                  <a:pt x="f14" y="f26"/>
                  <a:pt x="f13" y="f26"/>
                </a:cubicBezTo>
                <a:close/>
                <a:moveTo>
                  <a:pt x="f5" y="f31"/>
                </a:moveTo>
                <a:cubicBezTo>
                  <a:pt x="f7" y="f31"/>
                  <a:pt x="f8" y="f32"/>
                  <a:pt x="f8" y="f33"/>
                </a:cubicBezTo>
                <a:cubicBezTo>
                  <a:pt x="f8" y="f34"/>
                  <a:pt x="f7" y="f35"/>
                  <a:pt x="f5" y="f35"/>
                </a:cubicBezTo>
                <a:lnTo>
                  <a:pt x="f13" y="f35"/>
                </a:lnTo>
                <a:cubicBezTo>
                  <a:pt x="f14" y="f35"/>
                  <a:pt x="f15" y="f34"/>
                  <a:pt x="f15" y="f33"/>
                </a:cubicBezTo>
                <a:cubicBezTo>
                  <a:pt x="f15" y="f32"/>
                  <a:pt x="f14" y="f31"/>
                  <a:pt x="f13" y="f31"/>
                </a:cubicBezTo>
                <a:close/>
                <a:moveTo>
                  <a:pt x="f5" y="f36"/>
                </a:moveTo>
                <a:cubicBezTo>
                  <a:pt x="f7" y="f36"/>
                  <a:pt x="f8" y="f37"/>
                  <a:pt x="f8" y="f38"/>
                </a:cubicBezTo>
                <a:cubicBezTo>
                  <a:pt x="f8" y="f39"/>
                  <a:pt x="f7" y="f40"/>
                  <a:pt x="f5" y="f40"/>
                </a:cubicBezTo>
                <a:lnTo>
                  <a:pt x="f13" y="f40"/>
                </a:lnTo>
                <a:cubicBezTo>
                  <a:pt x="f14" y="f40"/>
                  <a:pt x="f15" y="f39"/>
                  <a:pt x="f15" y="f38"/>
                </a:cubicBezTo>
                <a:cubicBezTo>
                  <a:pt x="f15" y="f37"/>
                  <a:pt x="f14" y="f36"/>
                  <a:pt x="f13" y="f36"/>
                </a:cubicBezTo>
                <a:close/>
                <a:moveTo>
                  <a:pt x="f2" y="f41"/>
                </a:moveTo>
                <a:lnTo>
                  <a:pt x="f42" y="f41"/>
                </a:lnTo>
                <a:lnTo>
                  <a:pt x="f42" y="f43"/>
                </a:lnTo>
                <a:cubicBezTo>
                  <a:pt x="f42" y="f44"/>
                  <a:pt x="f45" y="f46"/>
                  <a:pt x="f47" y="f46"/>
                </a:cubicBezTo>
                <a:cubicBezTo>
                  <a:pt x="f48" y="f46"/>
                  <a:pt x="f49" y="f44"/>
                  <a:pt x="f49" y="f43"/>
                </a:cubicBezTo>
                <a:lnTo>
                  <a:pt x="f49" y="f41"/>
                </a:lnTo>
                <a:lnTo>
                  <a:pt x="f50" y="f41"/>
                </a:lnTo>
                <a:lnTo>
                  <a:pt x="f50" y="f51"/>
                </a:lnTo>
                <a:cubicBezTo>
                  <a:pt x="f50" y="f52"/>
                  <a:pt x="f53" y="f54"/>
                  <a:pt x="f55" y="f54"/>
                </a:cubicBezTo>
                <a:cubicBezTo>
                  <a:pt x="f56" y="f54"/>
                  <a:pt x="f57" y="f52"/>
                  <a:pt x="f57" y="f51"/>
                </a:cubicBezTo>
                <a:lnTo>
                  <a:pt x="f57" y="f41"/>
                </a:lnTo>
                <a:lnTo>
                  <a:pt x="f58" y="f41"/>
                </a:lnTo>
                <a:lnTo>
                  <a:pt x="f58" y="f59"/>
                </a:lnTo>
                <a:cubicBezTo>
                  <a:pt x="f58" y="f60"/>
                  <a:pt x="f61" y="f62"/>
                  <a:pt x="f63" y="f62"/>
                </a:cubicBezTo>
                <a:cubicBezTo>
                  <a:pt x="f64" y="f62"/>
                  <a:pt x="f65" y="f60"/>
                  <a:pt x="f65" y="f59"/>
                </a:cubicBezTo>
                <a:lnTo>
                  <a:pt x="f65" y="f41"/>
                </a:lnTo>
                <a:lnTo>
                  <a:pt x="f66" y="f41"/>
                </a:lnTo>
                <a:lnTo>
                  <a:pt x="f66" y="f67"/>
                </a:lnTo>
                <a:cubicBezTo>
                  <a:pt x="f66" y="f68"/>
                  <a:pt x="f69" y="f70"/>
                  <a:pt x="f71" y="f70"/>
                </a:cubicBezTo>
                <a:cubicBezTo>
                  <a:pt x="f72" y="f70"/>
                  <a:pt x="f73" y="f68"/>
                  <a:pt x="f73" y="f67"/>
                </a:cubicBezTo>
                <a:lnTo>
                  <a:pt x="f73" y="f41"/>
                </a:lnTo>
                <a:lnTo>
                  <a:pt x="f74" y="f41"/>
                </a:lnTo>
                <a:lnTo>
                  <a:pt x="f74" y="f75"/>
                </a:lnTo>
                <a:cubicBezTo>
                  <a:pt x="f74" y="f76"/>
                  <a:pt x="f77" y="f78"/>
                  <a:pt x="f79" y="f78"/>
                </a:cubicBezTo>
                <a:cubicBezTo>
                  <a:pt x="f80" y="f78"/>
                  <a:pt x="f81" y="f76"/>
                  <a:pt x="f81" y="f75"/>
                </a:cubicBezTo>
                <a:lnTo>
                  <a:pt x="f81" y="f41"/>
                </a:lnTo>
                <a:lnTo>
                  <a:pt x="f3" y="f41"/>
                </a:lnTo>
                <a:lnTo>
                  <a:pt x="f3" y="f4"/>
                </a:lnTo>
                <a:lnTo>
                  <a:pt x="f2" y="f4"/>
                </a:lnTo>
                <a:close/>
                <a:moveTo>
                  <a:pt x="f47" y="f82"/>
                </a:moveTo>
                <a:cubicBezTo>
                  <a:pt x="f83" y="f82"/>
                  <a:pt x="f84" y="f85"/>
                  <a:pt x="f84" y="f86"/>
                </a:cubicBezTo>
                <a:lnTo>
                  <a:pt x="f84" y="f87"/>
                </a:lnTo>
                <a:cubicBezTo>
                  <a:pt x="f84" y="f88"/>
                  <a:pt x="f83" y="f89"/>
                  <a:pt x="f47" y="f89"/>
                </a:cubicBezTo>
                <a:cubicBezTo>
                  <a:pt x="f90" y="f89"/>
                  <a:pt x="f91" y="f88"/>
                  <a:pt x="f91" y="f87"/>
                </a:cubicBezTo>
                <a:lnTo>
                  <a:pt x="f91" y="f86"/>
                </a:lnTo>
                <a:cubicBezTo>
                  <a:pt x="f91" y="f85"/>
                  <a:pt x="f90" y="f82"/>
                  <a:pt x="f47" y="f82"/>
                </a:cubicBezTo>
                <a:close/>
                <a:moveTo>
                  <a:pt x="f55" y="f92"/>
                </a:moveTo>
                <a:cubicBezTo>
                  <a:pt x="f93" y="f92"/>
                  <a:pt x="f94" y="f95"/>
                  <a:pt x="f94" y="f96"/>
                </a:cubicBezTo>
                <a:lnTo>
                  <a:pt x="f94" y="f97"/>
                </a:lnTo>
                <a:cubicBezTo>
                  <a:pt x="f94" y="f98"/>
                  <a:pt x="f93" y="f99"/>
                  <a:pt x="f55" y="f99"/>
                </a:cubicBezTo>
                <a:cubicBezTo>
                  <a:pt x="f100" y="f99"/>
                  <a:pt x="f101" y="f98"/>
                  <a:pt x="f101" y="f97"/>
                </a:cubicBezTo>
                <a:lnTo>
                  <a:pt x="f101" y="f96"/>
                </a:lnTo>
                <a:cubicBezTo>
                  <a:pt x="f101" y="f95"/>
                  <a:pt x="f100" y="f92"/>
                  <a:pt x="f55" y="f92"/>
                </a:cubicBezTo>
                <a:close/>
                <a:moveTo>
                  <a:pt x="f63" y="f102"/>
                </a:moveTo>
                <a:cubicBezTo>
                  <a:pt x="f103" y="f102"/>
                  <a:pt x="f104" y="f105"/>
                  <a:pt x="f104" y="f106"/>
                </a:cubicBezTo>
                <a:lnTo>
                  <a:pt x="f104" y="f107"/>
                </a:lnTo>
                <a:cubicBezTo>
                  <a:pt x="f104" y="f108"/>
                  <a:pt x="f103" y="f109"/>
                  <a:pt x="f63" y="f109"/>
                </a:cubicBezTo>
                <a:cubicBezTo>
                  <a:pt x="f110" y="f109"/>
                  <a:pt x="f111" y="f108"/>
                  <a:pt x="f111" y="f107"/>
                </a:cubicBezTo>
                <a:lnTo>
                  <a:pt x="f111" y="f106"/>
                </a:lnTo>
                <a:cubicBezTo>
                  <a:pt x="f111" y="f105"/>
                  <a:pt x="f110" y="f102"/>
                  <a:pt x="f63" y="f102"/>
                </a:cubicBezTo>
                <a:close/>
                <a:moveTo>
                  <a:pt x="f71" y="f112"/>
                </a:moveTo>
                <a:cubicBezTo>
                  <a:pt x="f113" y="f112"/>
                  <a:pt x="f114" y="f115"/>
                  <a:pt x="f114" y="f116"/>
                </a:cubicBezTo>
                <a:lnTo>
                  <a:pt x="f114" y="f117"/>
                </a:lnTo>
                <a:cubicBezTo>
                  <a:pt x="f114" y="f118"/>
                  <a:pt x="f113" y="f119"/>
                  <a:pt x="f71" y="f119"/>
                </a:cubicBezTo>
                <a:cubicBezTo>
                  <a:pt x="f120" y="f119"/>
                  <a:pt x="f121" y="f118"/>
                  <a:pt x="f121" y="f117"/>
                </a:cubicBezTo>
                <a:lnTo>
                  <a:pt x="f121" y="f116"/>
                </a:lnTo>
                <a:cubicBezTo>
                  <a:pt x="f121" y="f115"/>
                  <a:pt x="f120" y="f112"/>
                  <a:pt x="f71" y="f112"/>
                </a:cubicBezTo>
                <a:close/>
                <a:moveTo>
                  <a:pt x="f79" y="f2"/>
                </a:moveTo>
                <a:cubicBezTo>
                  <a:pt x="f122" y="f2"/>
                  <a:pt x="f123" y="f124"/>
                  <a:pt x="f123" y="f125"/>
                </a:cubicBezTo>
                <a:lnTo>
                  <a:pt x="f123" y="f126"/>
                </a:lnTo>
                <a:cubicBezTo>
                  <a:pt x="f123" y="f127"/>
                  <a:pt x="f122" y="f128"/>
                  <a:pt x="f79" y="f128"/>
                </a:cubicBezTo>
                <a:cubicBezTo>
                  <a:pt x="f129" y="f128"/>
                  <a:pt x="f130" y="f127"/>
                  <a:pt x="f130" y="f126"/>
                </a:cubicBezTo>
                <a:lnTo>
                  <a:pt x="f130" y="f125"/>
                </a:lnTo>
                <a:cubicBezTo>
                  <a:pt x="f130" y="f124"/>
                  <a:pt x="f129" y="f2"/>
                  <a:pt x="f79" y="f2"/>
                </a:cubicBezTo>
                <a:close/>
              </a:path>
            </a:pathLst>
          </a:custGeom>
          <a:solidFill>
            <a:srgbClr val="92D050"/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6" name="Rectangle 7">
            <a:extLst>
              <a:ext uri="{FF2B5EF4-FFF2-40B4-BE49-F238E27FC236}">
                <a16:creationId xmlns:a16="http://schemas.microsoft.com/office/drawing/2014/main" id="{7E11F97C-F863-1150-1494-86FD96CEA4BD}"/>
              </a:ext>
            </a:extLst>
          </p:cNvPr>
          <p:cNvSpPr/>
          <p:nvPr/>
        </p:nvSpPr>
        <p:spPr>
          <a:xfrm>
            <a:off x="7777732" y="3081357"/>
            <a:ext cx="707342" cy="707342"/>
          </a:xfrm>
          <a:custGeom>
            <a:avLst/>
            <a:gdLst>
              <a:gd name="f0" fmla="val w"/>
              <a:gd name="f1" fmla="val h"/>
              <a:gd name="f2" fmla="val 0"/>
              <a:gd name="f3" fmla="val 3240000"/>
              <a:gd name="f4" fmla="val 401869"/>
              <a:gd name="f5" fmla="val 2055482"/>
              <a:gd name="f6" fmla="val 869869"/>
              <a:gd name="f7" fmla="val 2919482"/>
              <a:gd name="f8" fmla="val 1121949"/>
              <a:gd name="f9" fmla="val 1695482"/>
              <a:gd name="f10" fmla="val 1589949"/>
              <a:gd name="f11" fmla="val 1842029"/>
              <a:gd name="f12" fmla="val 1335482"/>
              <a:gd name="f13" fmla="val 2310029"/>
              <a:gd name="f14" fmla="val 2562109"/>
              <a:gd name="f15" fmla="val 975482"/>
              <a:gd name="f16" fmla="val 3030109"/>
              <a:gd name="f17" fmla="val 2321888"/>
              <a:gd name="f18" fmla="val 224805"/>
              <a:gd name="f19" fmla="val 2880631"/>
              <a:gd name="f20" fmla="val 247420"/>
              <a:gd name="f21" fmla="val 2620844"/>
              <a:gd name="f22" fmla="val 742612"/>
              <a:gd name="f23" fmla="val 2546105"/>
              <a:gd name="f24" fmla="val 613161"/>
              <a:gd name="f25" fmla="val 541555"/>
              <a:gd name="f26" fmla="val 1770488"/>
              <a:gd name="f27" fmla="val 392077"/>
              <a:gd name="f28" fmla="val 1511585"/>
              <a:gd name="f29" fmla="val 2396627"/>
              <a:gd name="f30" fmla="val 354257"/>
              <a:gd name="f31" fmla="val 180000"/>
              <a:gd name="f32" fmla="val 3059999"/>
              <a:gd name="f33" fmla="val 3239999"/>
              <a:gd name="f34" fmla="*/ f0 1 3240000"/>
              <a:gd name="f35" fmla="*/ f1 1 3240000"/>
              <a:gd name="f36" fmla="val f2"/>
              <a:gd name="f37" fmla="val f3"/>
              <a:gd name="f38" fmla="+- f37 0 f36"/>
              <a:gd name="f39" fmla="*/ f38 1 3240000"/>
              <a:gd name="f40" fmla="*/ f36 1 f39"/>
              <a:gd name="f41" fmla="*/ f37 1 f39"/>
              <a:gd name="f42" fmla="*/ f40 f34 1"/>
              <a:gd name="f43" fmla="*/ f41 f34 1"/>
              <a:gd name="f44" fmla="*/ f41 f35 1"/>
              <a:gd name="f45" fmla="*/ f40 f3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2" t="f45" r="f43" b="f44"/>
            <a:pathLst>
              <a:path w="3240000" h="3240000">
                <a:moveTo>
                  <a:pt x="f4" y="f5"/>
                </a:moveTo>
                <a:lnTo>
                  <a:pt x="f6" y="f5"/>
                </a:lnTo>
                <a:lnTo>
                  <a:pt x="f6" y="f7"/>
                </a:lnTo>
                <a:lnTo>
                  <a:pt x="f4" y="f7"/>
                </a:lnTo>
                <a:close/>
                <a:moveTo>
                  <a:pt x="f8" y="f9"/>
                </a:moveTo>
                <a:lnTo>
                  <a:pt x="f10" y="f9"/>
                </a:lnTo>
                <a:lnTo>
                  <a:pt x="f10" y="f7"/>
                </a:lnTo>
                <a:lnTo>
                  <a:pt x="f8" y="f7"/>
                </a:lnTo>
                <a:close/>
                <a:moveTo>
                  <a:pt x="f11" y="f12"/>
                </a:moveTo>
                <a:lnTo>
                  <a:pt x="f13" y="f12"/>
                </a:lnTo>
                <a:lnTo>
                  <a:pt x="f13" y="f7"/>
                </a:lnTo>
                <a:lnTo>
                  <a:pt x="f11" y="f7"/>
                </a:lnTo>
                <a:close/>
                <a:moveTo>
                  <a:pt x="f14" y="f15"/>
                </a:moveTo>
                <a:lnTo>
                  <a:pt x="f16" y="f15"/>
                </a:lnTo>
                <a:lnTo>
                  <a:pt x="f16" y="f7"/>
                </a:lnTo>
                <a:lnTo>
                  <a:pt x="f14" y="f7"/>
                </a:lnTo>
                <a:close/>
                <a:moveTo>
                  <a:pt x="f17" y="f18"/>
                </a:moveTo>
                <a:lnTo>
                  <a:pt x="f19" y="f20"/>
                </a:lnTo>
                <a:lnTo>
                  <a:pt x="f21" y="f22"/>
                </a:lnTo>
                <a:lnTo>
                  <a:pt x="f23" y="f24"/>
                </a:lnTo>
                <a:lnTo>
                  <a:pt x="f25" y="f26"/>
                </a:lnTo>
                <a:lnTo>
                  <a:pt x="f27" y="f28"/>
                </a:lnTo>
                <a:lnTo>
                  <a:pt x="f29" y="f30"/>
                </a:lnTo>
                <a:close/>
                <a:moveTo>
                  <a:pt x="f2" y="f2"/>
                </a:moveTo>
                <a:lnTo>
                  <a:pt x="f31" y="f2"/>
                </a:lnTo>
                <a:lnTo>
                  <a:pt x="f31" y="f32"/>
                </a:lnTo>
                <a:lnTo>
                  <a:pt x="f3" y="f32"/>
                </a:lnTo>
                <a:lnTo>
                  <a:pt x="f3" y="f33"/>
                </a:lnTo>
                <a:lnTo>
                  <a:pt x="f31" y="f33"/>
                </a:lnTo>
                <a:lnTo>
                  <a:pt x="f31" y="f3"/>
                </a:lnTo>
                <a:lnTo>
                  <a:pt x="f2" y="f3"/>
                </a:lnTo>
                <a:lnTo>
                  <a:pt x="f2" y="f33"/>
                </a:lnTo>
                <a:lnTo>
                  <a:pt x="f2" y="f32"/>
                </a:lnTo>
                <a:close/>
              </a:path>
            </a:pathLst>
          </a:custGeom>
          <a:solidFill>
            <a:srgbClr val="92D050"/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7" name="Rectangle 15">
            <a:extLst>
              <a:ext uri="{FF2B5EF4-FFF2-40B4-BE49-F238E27FC236}">
                <a16:creationId xmlns:a16="http://schemas.microsoft.com/office/drawing/2014/main" id="{CD94EBAC-2C31-2B24-D24D-7B47535B1801}"/>
              </a:ext>
            </a:extLst>
          </p:cNvPr>
          <p:cNvSpPr/>
          <p:nvPr/>
        </p:nvSpPr>
        <p:spPr>
          <a:xfrm rot="5400013">
            <a:off x="8958020" y="3081359"/>
            <a:ext cx="708294" cy="707342"/>
          </a:xfrm>
          <a:custGeom>
            <a:avLst/>
            <a:gdLst>
              <a:gd name="f0" fmla="val w"/>
              <a:gd name="f1" fmla="val h"/>
              <a:gd name="f2" fmla="val 0"/>
              <a:gd name="f3" fmla="val 3244313"/>
              <a:gd name="f4" fmla="val 3240000"/>
              <a:gd name="f5" fmla="val 2055482"/>
              <a:gd name="f6" fmla="val 677891"/>
              <a:gd name="f7" fmla="val 209891"/>
              <a:gd name="f8" fmla="val 2919482"/>
              <a:gd name="f9" fmla="val 1695482"/>
              <a:gd name="f10" fmla="val 1397971"/>
              <a:gd name="f11" fmla="val 929971"/>
              <a:gd name="f12" fmla="val 1335482"/>
              <a:gd name="f13" fmla="val 2118051"/>
              <a:gd name="f14" fmla="val 1650051"/>
              <a:gd name="f15" fmla="val 975482"/>
              <a:gd name="f16" fmla="val 2838131"/>
              <a:gd name="f17" fmla="val 2370131"/>
              <a:gd name="f18" fmla="val 10788"/>
              <a:gd name="f19" fmla="val 2651034"/>
              <a:gd name="f20" fmla="val 1168116"/>
              <a:gd name="f21" fmla="val 646484"/>
              <a:gd name="f22" fmla="val 1038664"/>
              <a:gd name="f23" fmla="val 571745"/>
              <a:gd name="f24" fmla="val 1533856"/>
              <a:gd name="f25" fmla="val 311959"/>
              <a:gd name="f26" fmla="val 1556471"/>
              <a:gd name="f27" fmla="val 870701"/>
              <a:gd name="f28" fmla="val 1427019"/>
              <a:gd name="f29" fmla="val 795962"/>
              <a:gd name="f30" fmla="val 269691"/>
              <a:gd name="f31" fmla="val 2800512"/>
              <a:gd name="f32" fmla="val 3060000"/>
              <a:gd name="f33" fmla="val 3064313"/>
              <a:gd name="f34" fmla="*/ f0 1 3244313"/>
              <a:gd name="f35" fmla="*/ f1 1 3240000"/>
              <a:gd name="f36" fmla="val f2"/>
              <a:gd name="f37" fmla="val f3"/>
              <a:gd name="f38" fmla="val f4"/>
              <a:gd name="f39" fmla="+- f38 0 f36"/>
              <a:gd name="f40" fmla="+- f37 0 f36"/>
              <a:gd name="f41" fmla="*/ f40 1 3244313"/>
              <a:gd name="f42" fmla="*/ f39 1 3240000"/>
              <a:gd name="f43" fmla="*/ f36 1 f41"/>
              <a:gd name="f44" fmla="*/ f37 1 f41"/>
              <a:gd name="f45" fmla="*/ f36 1 f42"/>
              <a:gd name="f46" fmla="*/ f38 1 f42"/>
              <a:gd name="f47" fmla="*/ f43 f34 1"/>
              <a:gd name="f48" fmla="*/ f44 f34 1"/>
              <a:gd name="f49" fmla="*/ f46 f35 1"/>
              <a:gd name="f50" fmla="*/ f45 f3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7" t="f50" r="f48" b="f49"/>
            <a:pathLst>
              <a:path w="3244313" h="3240000">
                <a:moveTo>
                  <a:pt x="f5" y="f6"/>
                </a:moveTo>
                <a:lnTo>
                  <a:pt x="f5" y="f7"/>
                </a:lnTo>
                <a:lnTo>
                  <a:pt x="f8" y="f7"/>
                </a:lnTo>
                <a:lnTo>
                  <a:pt x="f8" y="f6"/>
                </a:lnTo>
                <a:close/>
                <a:moveTo>
                  <a:pt x="f9" y="f10"/>
                </a:moveTo>
                <a:lnTo>
                  <a:pt x="f9" y="f11"/>
                </a:lnTo>
                <a:lnTo>
                  <a:pt x="f8" y="f11"/>
                </a:lnTo>
                <a:lnTo>
                  <a:pt x="f8" y="f10"/>
                </a:lnTo>
                <a:close/>
                <a:moveTo>
                  <a:pt x="f12" y="f13"/>
                </a:moveTo>
                <a:lnTo>
                  <a:pt x="f12" y="f14"/>
                </a:lnTo>
                <a:lnTo>
                  <a:pt x="f8" y="f14"/>
                </a:lnTo>
                <a:lnTo>
                  <a:pt x="f8" y="f13"/>
                </a:lnTo>
                <a:close/>
                <a:moveTo>
                  <a:pt x="f15" y="f16"/>
                </a:moveTo>
                <a:lnTo>
                  <a:pt x="f15" y="f17"/>
                </a:lnTo>
                <a:lnTo>
                  <a:pt x="f8" y="f17"/>
                </a:lnTo>
                <a:lnTo>
                  <a:pt x="f8" y="f16"/>
                </a:lnTo>
                <a:close/>
                <a:moveTo>
                  <a:pt x="f18" y="f19"/>
                </a:moveTo>
                <a:lnTo>
                  <a:pt x="f20" y="f21"/>
                </a:lnTo>
                <a:lnTo>
                  <a:pt x="f22" y="f23"/>
                </a:lnTo>
                <a:lnTo>
                  <a:pt x="f24" y="f25"/>
                </a:lnTo>
                <a:lnTo>
                  <a:pt x="f26" y="f27"/>
                </a:lnTo>
                <a:lnTo>
                  <a:pt x="f28" y="f29"/>
                </a:lnTo>
                <a:lnTo>
                  <a:pt x="f30" y="f31"/>
                </a:lnTo>
                <a:close/>
                <a:moveTo>
                  <a:pt x="f2" y="f4"/>
                </a:moveTo>
                <a:lnTo>
                  <a:pt x="f2" y="f32"/>
                </a:lnTo>
                <a:lnTo>
                  <a:pt x="f33" y="f32"/>
                </a:lnTo>
                <a:lnTo>
                  <a:pt x="f33" y="f2"/>
                </a:lnTo>
                <a:lnTo>
                  <a:pt x="f3" y="f2"/>
                </a:lnTo>
                <a:lnTo>
                  <a:pt x="f3" y="f4"/>
                </a:lnTo>
                <a:lnTo>
                  <a:pt x="f4" y="f4"/>
                </a:lnTo>
                <a:lnTo>
                  <a:pt x="f33" y="f4"/>
                </a:lnTo>
                <a:close/>
              </a:path>
            </a:pathLst>
          </a:custGeom>
          <a:solidFill>
            <a:srgbClr val="92D050"/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8" name="Pie 24">
            <a:extLst>
              <a:ext uri="{FF2B5EF4-FFF2-40B4-BE49-F238E27FC236}">
                <a16:creationId xmlns:a16="http://schemas.microsoft.com/office/drawing/2014/main" id="{F45429F8-72CE-ED77-0879-CCA8058D081C}"/>
              </a:ext>
            </a:extLst>
          </p:cNvPr>
          <p:cNvSpPr/>
          <p:nvPr/>
        </p:nvSpPr>
        <p:spPr>
          <a:xfrm>
            <a:off x="7566396" y="7731754"/>
            <a:ext cx="769778" cy="765516"/>
          </a:xfrm>
          <a:custGeom>
            <a:avLst/>
            <a:gdLst>
              <a:gd name="f0" fmla="val w"/>
              <a:gd name="f1" fmla="val h"/>
              <a:gd name="f2" fmla="val 0"/>
              <a:gd name="f3" fmla="val 3228711"/>
              <a:gd name="f4" fmla="val 3210836"/>
              <a:gd name="f5" fmla="val 351626"/>
              <a:gd name="f6" fmla="val 695968"/>
              <a:gd name="f7" fmla="val 1548007"/>
              <a:gd name="f8" fmla="val 1678300"/>
              <a:gd name="f9" fmla="val 236194"/>
              <a:gd name="f10" fmla="val 2500159"/>
              <a:gd name="f11" fmla="val -116985"/>
              <a:gd name="f12" fmla="val 1936431"/>
              <a:gd name="f13" fmla="val -70514"/>
              <a:gd name="f14" fmla="val 1210092"/>
              <a:gd name="f15" fmla="val 1957429"/>
              <a:gd name="f16" fmla="val 262366"/>
              <a:gd name="f17" fmla="val 2634256"/>
              <a:gd name="f18" fmla="val 359480"/>
              <a:gd name="f19" fmla="val 3156733"/>
              <a:gd name="f20" fmla="val 907132"/>
              <a:gd name="f21" fmla="val 3221913"/>
              <a:gd name="f22" fmla="val 1587776"/>
              <a:gd name="f23" fmla="val 3287093"/>
              <a:gd name="f24" fmla="val 2268421"/>
              <a:gd name="f25" fmla="val 2878048"/>
              <a:gd name="f26" fmla="val 2905277"/>
              <a:gd name="f27" fmla="val 2231953"/>
              <a:gd name="f28" fmla="val 3129078"/>
              <a:gd name="f29" fmla="val 1585858"/>
              <a:gd name="f30" fmla="val 3352879"/>
              <a:gd name="f31" fmla="val 870522"/>
              <a:gd name="f32" fmla="val 3105497"/>
              <a:gd name="f33" fmla="val 500715"/>
              <a:gd name="f34" fmla="val 2530372"/>
              <a:gd name="f35" fmla="val 1746987"/>
              <a:gd name="f36" fmla="val 1729019"/>
              <a:gd name="f37" fmla="val 1604447"/>
              <a:gd name="f38" fmla="val 200"/>
              <a:gd name="f39" fmla="val 1665125"/>
              <a:gd name="f40" fmla="val -778"/>
              <a:gd name="f41" fmla="val 1726175"/>
              <a:gd name="f42" fmla="val 1809"/>
              <a:gd name="f43" fmla="val 1787307"/>
              <a:gd name="f44" fmla="val 8072"/>
              <a:gd name="f45" fmla="val 1629532"/>
              <a:gd name="f46" fmla="val 1548011"/>
              <a:gd name="f47" fmla="val 483856"/>
              <a:gd name="f48" fmla="val 506987"/>
              <a:gd name="f49" fmla="val 773141"/>
              <a:gd name="f50" fmla="val 188622"/>
              <a:gd name="f51" fmla="val 1179697"/>
              <a:gd name="f52" fmla="val 7051"/>
              <a:gd name="f53" fmla="*/ f0 1 3228711"/>
              <a:gd name="f54" fmla="*/ f1 1 3210836"/>
              <a:gd name="f55" fmla="val f2"/>
              <a:gd name="f56" fmla="val f3"/>
              <a:gd name="f57" fmla="val f4"/>
              <a:gd name="f58" fmla="+- f57 0 f55"/>
              <a:gd name="f59" fmla="+- f56 0 f55"/>
              <a:gd name="f60" fmla="*/ f59 1 3228711"/>
              <a:gd name="f61" fmla="*/ f58 1 3210836"/>
              <a:gd name="f62" fmla="*/ f55 1 f60"/>
              <a:gd name="f63" fmla="*/ f56 1 f60"/>
              <a:gd name="f64" fmla="*/ f55 1 f61"/>
              <a:gd name="f65" fmla="*/ f57 1 f61"/>
              <a:gd name="f66" fmla="*/ f62 f53 1"/>
              <a:gd name="f67" fmla="*/ f63 f53 1"/>
              <a:gd name="f68" fmla="*/ f65 f54 1"/>
              <a:gd name="f69" fmla="*/ f64 f5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66" t="f69" r="f67" b="f68"/>
            <a:pathLst>
              <a:path w="3228711" h="3210836">
                <a:moveTo>
                  <a:pt x="f5" y="f6"/>
                </a:moveTo>
                <a:lnTo>
                  <a:pt x="f7" y="f8"/>
                </a:lnTo>
                <a:lnTo>
                  <a:pt x="f9" y="f10"/>
                </a:lnTo>
                <a:cubicBezTo>
                  <a:pt x="f11" y="f12"/>
                  <a:pt x="f13" y="f14"/>
                  <a:pt x="f5" y="f6"/>
                </a:cubicBezTo>
                <a:close/>
                <a:moveTo>
                  <a:pt x="f15" y="f16"/>
                </a:moveTo>
                <a:cubicBezTo>
                  <a:pt x="f17" y="f18"/>
                  <a:pt x="f19" y="f20"/>
                  <a:pt x="f21" y="f22"/>
                </a:cubicBezTo>
                <a:cubicBezTo>
                  <a:pt x="f23" y="f24"/>
                  <a:pt x="f25" y="f26"/>
                  <a:pt x="f27" y="f28"/>
                </a:cubicBezTo>
                <a:cubicBezTo>
                  <a:pt x="f29" y="f30"/>
                  <a:pt x="f31" y="f32"/>
                  <a:pt x="f33" y="f34"/>
                </a:cubicBezTo>
                <a:lnTo>
                  <a:pt x="f35" y="f36"/>
                </a:lnTo>
                <a:close/>
                <a:moveTo>
                  <a:pt x="f37" y="f38"/>
                </a:moveTo>
                <a:cubicBezTo>
                  <a:pt x="f39" y="f40"/>
                  <a:pt x="f41" y="f42"/>
                  <a:pt x="f43" y="f44"/>
                </a:cubicBezTo>
                <a:lnTo>
                  <a:pt x="f45" y="f46"/>
                </a:lnTo>
                <a:lnTo>
                  <a:pt x="f47" y="f48"/>
                </a:lnTo>
                <a:cubicBezTo>
                  <a:pt x="f49" y="f50"/>
                  <a:pt x="f51" y="f52"/>
                  <a:pt x="f37" y="f38"/>
                </a:cubicBezTo>
                <a:close/>
              </a:path>
            </a:pathLst>
          </a:custGeom>
          <a:solidFill>
            <a:srgbClr val="92D050"/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9" name="Block Arc 14">
            <a:extLst>
              <a:ext uri="{FF2B5EF4-FFF2-40B4-BE49-F238E27FC236}">
                <a16:creationId xmlns:a16="http://schemas.microsoft.com/office/drawing/2014/main" id="{70FAFA2C-2F23-31BE-9CDA-C4064EF6E5AF}"/>
              </a:ext>
            </a:extLst>
          </p:cNvPr>
          <p:cNvSpPr/>
          <p:nvPr/>
        </p:nvSpPr>
        <p:spPr>
          <a:xfrm rot="16200004">
            <a:off x="10139515" y="3009190"/>
            <a:ext cx="851104" cy="851652"/>
          </a:xfrm>
          <a:custGeom>
            <a:avLst/>
            <a:gdLst>
              <a:gd name="f0" fmla="val w"/>
              <a:gd name="f1" fmla="val h"/>
              <a:gd name="f2" fmla="val 0"/>
              <a:gd name="f3" fmla="val 3185463"/>
              <a:gd name="f4" fmla="val 3187558"/>
              <a:gd name="f5" fmla="val 764000"/>
              <a:gd name="f6" fmla="val 2343999"/>
              <a:gd name="f7" fmla="val 566798"/>
              <a:gd name="f8" fmla="val 2256389"/>
              <a:gd name="f9" fmla="val 385374"/>
              <a:gd name="f10" fmla="val 2134753"/>
              <a:gd name="f11" fmla="val 230072"/>
              <a:gd name="f12" fmla="val 1981662"/>
              <a:gd name="f13" fmla="val 297001"/>
              <a:gd name="f14" fmla="val 2223876"/>
              <a:gd name="f15" fmla="val 428049"/>
              <a:gd name="f16" fmla="val 2439341"/>
              <a:gd name="f17" fmla="val 603989"/>
              <a:gd name="f18" fmla="val 2608945"/>
              <a:gd name="f19" fmla="val 667739"/>
              <a:gd name="f20" fmla="val 2525681"/>
              <a:gd name="f21" fmla="val 720588"/>
              <a:gd name="f22" fmla="val 2436567"/>
              <a:gd name="f23" fmla="val 783530"/>
              <a:gd name="f24" fmla="val 862903"/>
              <a:gd name="f25" fmla="val 737619"/>
              <a:gd name="f26" fmla="val 760936"/>
              <a:gd name="f27" fmla="val 681240"/>
              <a:gd name="f28" fmla="val 662513"/>
              <a:gd name="f29" fmla="val 611676"/>
              <a:gd name="f30" fmla="val 571152"/>
              <a:gd name="f31" fmla="val 419218"/>
              <a:gd name="f32" fmla="val 754019"/>
              <a:gd name="f33" fmla="val 279227"/>
              <a:gd name="f34" fmla="val 991173"/>
              <a:gd name="f35" fmla="val 215545"/>
              <a:gd name="f36" fmla="val 1258034"/>
              <a:gd name="f37" fmla="val 378729"/>
              <a:gd name="f38" fmla="val 1090139"/>
              <a:gd name="f39" fmla="val 571934"/>
              <a:gd name="f40" fmla="val 956907"/>
              <a:gd name="f41" fmla="val 935657"/>
              <a:gd name="f42" fmla="val 1673146"/>
              <a:gd name="f43" fmla="val 227023"/>
              <a:gd name="f44" fmla="val 393068"/>
              <a:gd name="f45" fmla="val 1882941"/>
              <a:gd name="f46" fmla="val 605618"/>
              <a:gd name="f47" fmla="val 2045968"/>
              <a:gd name="f48" fmla="val 844267"/>
              <a:gd name="f49" fmla="val 2153109"/>
              <a:gd name="f50" fmla="val 897907"/>
              <a:gd name="f51" fmla="val 1997390"/>
              <a:gd name="f52" fmla="val 928862"/>
              <a:gd name="f53" fmla="val 1835739"/>
              <a:gd name="f54" fmla="val 935928"/>
              <a:gd name="f55" fmla="val 1493146"/>
              <a:gd name="f56" fmla="val 928922"/>
              <a:gd name="f57" fmla="val 1345638"/>
              <a:gd name="f58" fmla="val 902278"/>
              <a:gd name="f59" fmla="val 1198995"/>
              <a:gd name="f60" fmla="val 856775"/>
              <a:gd name="f61" fmla="val 1056956"/>
              <a:gd name="f62" fmla="val 636768"/>
              <a:gd name="f63" fmla="val 1156959"/>
              <a:gd name="f64" fmla="val 439487"/>
              <a:gd name="f65" fmla="val 1304654"/>
              <a:gd name="f66" fmla="val 281464"/>
              <a:gd name="f67" fmla="val 1469785"/>
              <a:gd name="f68" fmla="val 2515107"/>
              <a:gd name="f69" fmla="val 1283000"/>
              <a:gd name="f70" fmla="val 2508124"/>
              <a:gd name="f71" fmla="val 1100523"/>
              <a:gd name="f72" fmla="val 2472287"/>
              <a:gd name="f73" fmla="val 927628"/>
              <a:gd name="f74" fmla="val 2411229"/>
              <a:gd name="f75" fmla="val 876831"/>
              <a:gd name="f76" fmla="val 2520843"/>
              <a:gd name="f77" fmla="val 814172"/>
              <a:gd name="f78" fmla="val 2626182"/>
              <a:gd name="f79" fmla="val 738220"/>
              <a:gd name="f80" fmla="val 2724387"/>
              <a:gd name="f81" fmla="val 944637"/>
              <a:gd name="f82" fmla="val 2881665"/>
              <a:gd name="f83" fmla="val 1196120"/>
              <a:gd name="f84" fmla="val 2982471"/>
              <a:gd name="f85" fmla="val 3005418"/>
              <a:gd name="f86" fmla="val 1112275"/>
              <a:gd name="f87" fmla="val 1105327"/>
              <a:gd name="f88" fmla="val 1858153"/>
              <a:gd name="f89" fmla="val 1070032"/>
              <a:gd name="f90" fmla="val 2042144"/>
              <a:gd name="f91" fmla="val 1008001"/>
              <a:gd name="f92" fmla="val 2219039"/>
              <a:gd name="f93" fmla="val 1155519"/>
              <a:gd name="f94" fmla="val 2270408"/>
              <a:gd name="f95" fmla="val 1310845"/>
              <a:gd name="f96" fmla="val 2300826"/>
              <a:gd name="f97" fmla="val 2307834"/>
              <a:gd name="f98" fmla="val 898989"/>
              <a:gd name="f99" fmla="val 1315103"/>
              <a:gd name="f100" fmla="val 907762"/>
              <a:gd name="f101" fmla="val 1164166"/>
              <a:gd name="f102" fmla="val 938783"/>
              <a:gd name="f103" fmla="val 1020939"/>
              <a:gd name="f104" fmla="val 990066"/>
              <a:gd name="f105" fmla="val 1074574"/>
              <a:gd name="f106" fmla="val 1153655"/>
              <a:gd name="f107" fmla="val 1105461"/>
              <a:gd name="f108" fmla="val 1322925"/>
              <a:gd name="f109" fmla="val 1112368"/>
              <a:gd name="f110" fmla="val 182141"/>
              <a:gd name="f111" fmla="val 1199839"/>
              <a:gd name="f112" fmla="val 204777"/>
              <a:gd name="f113" fmla="val 951477"/>
              <a:gd name="f114" fmla="val 303168"/>
              <a:gd name="f115" fmla="val 746615"/>
              <a:gd name="f116" fmla="val 456764"/>
              <a:gd name="f117" fmla="val 828296"/>
              <a:gd name="f118" fmla="val 562801"/>
              <a:gd name="f119" fmla="val 894225"/>
              <a:gd name="f120" fmla="val 677310"/>
              <a:gd name="f121" fmla="val 947434"/>
              <a:gd name="f122" fmla="val 796072"/>
              <a:gd name="f123" fmla="val 1113886"/>
              <a:gd name="f124" fmla="val 736067"/>
              <a:gd name="f125" fmla="val 1289644"/>
              <a:gd name="f126" fmla="val 700323"/>
              <a:gd name="f127" fmla="val 691530"/>
              <a:gd name="f128" fmla="val 2150063"/>
              <a:gd name="f129" fmla="val 992171"/>
              <a:gd name="f130" fmla="val 1990712"/>
              <a:gd name="f131" fmla="val 935501"/>
              <a:gd name="f132" fmla="val 1822242"/>
              <a:gd name="f133" fmla="val 902595"/>
              <a:gd name="f134" fmla="val 1649785"/>
              <a:gd name="f135" fmla="val 897224"/>
              <a:gd name="f136" fmla="val 2063712"/>
              <a:gd name="f137" fmla="val 2069089"/>
              <a:gd name="f138" fmla="val 1323887"/>
              <a:gd name="f139" fmla="val 2098366"/>
              <a:gd name="f140" fmla="val 1155330"/>
              <a:gd name="f141" fmla="val 2168848"/>
              <a:gd name="f142" fmla="val 2199110"/>
              <a:gd name="f143" fmla="val 2108555"/>
              <a:gd name="f144" fmla="val 2028681"/>
              <a:gd name="f145" fmla="val 2073581"/>
              <a:gd name="f146" fmla="val 1851532"/>
              <a:gd name="f147" fmla="val 2065295"/>
              <a:gd name="f148" fmla="val 2307299"/>
              <a:gd name="f149" fmla="val 1829404"/>
              <a:gd name="f150" fmla="val 2299517"/>
              <a:gd name="f151" fmla="val 2004315"/>
              <a:gd name="f152" fmla="val 2261965"/>
              <a:gd name="f153" fmla="val 2422394"/>
              <a:gd name="f154" fmla="val 446879"/>
              <a:gd name="f155" fmla="val 2204309"/>
              <a:gd name="f156" fmla="val 287209"/>
              <a:gd name="f157" fmla="val 1938140"/>
              <a:gd name="f158" fmla="val 189883"/>
              <a:gd name="f159" fmla="val 178919"/>
              <a:gd name="f160" fmla="val 689876"/>
              <a:gd name="f161" fmla="val 1846998"/>
              <a:gd name="f162" fmla="val 695154"/>
              <a:gd name="f163" fmla="val 2039668"/>
              <a:gd name="f164" fmla="val 732502"/>
              <a:gd name="f165" fmla="val 2221721"/>
              <a:gd name="f166" fmla="val 797410"/>
              <a:gd name="f167" fmla="val 2275056"/>
              <a:gd name="f168" fmla="val 675360"/>
              <a:gd name="f169" fmla="val 2341760"/>
              <a:gd name="f170" fmla="val 557662"/>
              <a:gd name="f171" fmla="val 2447278"/>
              <a:gd name="f172" fmla="val 2722123"/>
              <a:gd name="f173" fmla="val 2366121"/>
              <a:gd name="f174" fmla="val 2618714"/>
              <a:gd name="f175" fmla="val 2299534"/>
              <a:gd name="f176" fmla="val 2507403"/>
              <a:gd name="f177" fmla="val 2246145"/>
              <a:gd name="f178" fmla="val 2391362"/>
              <a:gd name="f179" fmla="val 2057375"/>
              <a:gd name="f180" fmla="val 2464119"/>
              <a:gd name="f181" fmla="val 1856285"/>
              <a:gd name="f182" fmla="val 2506958"/>
              <a:gd name="f183" fmla="val 2514779"/>
              <a:gd name="f184" fmla="val 3008639"/>
              <a:gd name="f185" fmla="val 1949198"/>
              <a:gd name="f186" fmla="val 2997255"/>
              <a:gd name="f187" fmla="val 2224691"/>
              <a:gd name="f188" fmla="val 2892757"/>
              <a:gd name="f189" fmla="val 2878934"/>
              <a:gd name="f190" fmla="val 2723190"/>
              <a:gd name="f191" fmla="val 1307255"/>
              <a:gd name="f192" fmla="val 2529440"/>
              <a:gd name="f193" fmla="val 1161128"/>
              <a:gd name="f194" fmla="val 2313862"/>
              <a:gd name="f195" fmla="val 1060620"/>
              <a:gd name="f196" fmla="val 2270535"/>
              <a:gd name="f197" fmla="val 1201714"/>
              <a:gd name="f198" fmla="val 2245604"/>
              <a:gd name="f199" fmla="val 1347104"/>
              <a:gd name="f200" fmla="val 2240109"/>
              <a:gd name="f201" fmla="val 2890636"/>
              <a:gd name="f202" fmla="val 2241814"/>
              <a:gd name="f203" fmla="val 2249736"/>
              <a:gd name="f204" fmla="val 1827102"/>
              <a:gd name="f205" fmla="val 2279520"/>
              <a:gd name="f206" fmla="val 1979973"/>
              <a:gd name="f207" fmla="val 2329964"/>
              <a:gd name="f208" fmla="val 2127513"/>
              <a:gd name="f209" fmla="val 2545677"/>
              <a:gd name="f210" fmla="val 2019923"/>
              <a:gd name="f211" fmla="val 2738160"/>
              <a:gd name="f212" fmla="val 1866413"/>
              <a:gd name="f213" fmla="val 2973035"/>
              <a:gd name="f214" fmla="val 1284386"/>
              <a:gd name="f215" fmla="val 2912066"/>
              <a:gd name="f216" fmla="val 1001840"/>
              <a:gd name="f217" fmla="val 2765308"/>
              <a:gd name="f218" fmla="val 751379"/>
              <a:gd name="f219" fmla="val 2561381"/>
              <a:gd name="f220" fmla="val 561108"/>
              <a:gd name="f221" fmla="val 2489321"/>
              <a:gd name="f222" fmla="val 656437"/>
              <a:gd name="f223" fmla="val 2431363"/>
              <a:gd name="f224" fmla="val 759225"/>
              <a:gd name="f225" fmla="val 2384553"/>
              <a:gd name="f226" fmla="val 865647"/>
              <a:gd name="f227" fmla="val 2604520"/>
              <a:gd name="f228" fmla="val 964977"/>
              <a:gd name="f229" fmla="val 2804622"/>
              <a:gd name="f230" fmla="val 1106677"/>
              <a:gd name="f231" fmla="val 2974277"/>
              <a:gd name="f232" fmla="val 1897328"/>
              <a:gd name="f233" fmla="val 2812488"/>
              <a:gd name="f234" fmla="val 2073933"/>
              <a:gd name="f235" fmla="val 2619878"/>
              <a:gd name="f236" fmla="val 2216690"/>
              <a:gd name="f237" fmla="val 2407486"/>
              <a:gd name="f238" fmla="val 2319665"/>
              <a:gd name="f239" fmla="val 2454169"/>
              <a:gd name="f240" fmla="val 2420503"/>
              <a:gd name="f241" fmla="val 2511856"/>
              <a:gd name="f242" fmla="val 2517376"/>
              <a:gd name="f243" fmla="val 2582047"/>
              <a:gd name="f244" fmla="val 2607468"/>
              <a:gd name="f245" fmla="val 2776399"/>
              <a:gd name="f246" fmla="val 2417974"/>
              <a:gd name="f247" fmla="val 2916061"/>
              <a:gd name="f248" fmla="val 2172750"/>
              <a:gd name="f249" fmla="val 1593779"/>
              <a:gd name="f250" fmla="val 2473999"/>
              <a:gd name="f251" fmla="val 2471904"/>
              <a:gd name="f252" fmla="val 1591684"/>
              <a:gd name="f253" fmla="val 738111"/>
              <a:gd name="f254" fmla="val 41261"/>
              <a:gd name="f255" fmla="val 2516549"/>
              <a:gd name="f256" fmla="val 1913"/>
              <a:gd name="f257" fmla="val 2750"/>
              <a:gd name="f258" fmla="val 50490"/>
              <a:gd name="f259" fmla="val 700174"/>
              <a:gd name="f260" fmla="val 679654"/>
              <a:gd name="f261" fmla="val 64473"/>
              <a:gd name="f262" fmla="val 6156"/>
              <a:gd name="f263" fmla="val 2934"/>
              <a:gd name="f264" fmla="val 2503127"/>
              <a:gd name="f265" fmla="val 31654"/>
              <a:gd name="f266" fmla="val 733032"/>
              <a:gd name="f267" fmla="*/ f0 1 3185463"/>
              <a:gd name="f268" fmla="*/ f1 1 3187558"/>
              <a:gd name="f269" fmla="val f2"/>
              <a:gd name="f270" fmla="val f3"/>
              <a:gd name="f271" fmla="val f4"/>
              <a:gd name="f272" fmla="+- f271 0 f269"/>
              <a:gd name="f273" fmla="+- f270 0 f269"/>
              <a:gd name="f274" fmla="*/ f273 1 3185463"/>
              <a:gd name="f275" fmla="*/ f272 1 3187558"/>
              <a:gd name="f276" fmla="*/ f269 1 f274"/>
              <a:gd name="f277" fmla="*/ f270 1 f274"/>
              <a:gd name="f278" fmla="*/ f269 1 f275"/>
              <a:gd name="f279" fmla="*/ f271 1 f275"/>
              <a:gd name="f280" fmla="*/ f276 f267 1"/>
              <a:gd name="f281" fmla="*/ f277 f267 1"/>
              <a:gd name="f282" fmla="*/ f279 f268 1"/>
              <a:gd name="f283" fmla="*/ f278 f26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80" t="f283" r="f281" b="f282"/>
            <a:pathLst>
              <a:path w="3185463" h="3187558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5" y="f6"/>
                </a:cubicBezTo>
                <a:close/>
                <a:moveTo>
                  <a:pt x="f23" y="f24"/>
                </a:moveTo>
                <a:cubicBezTo>
                  <a:pt x="f25" y="f26"/>
                  <a:pt x="f27" y="f28"/>
                  <a:pt x="f29" y="f30"/>
                </a:cubicBezTo>
                <a:cubicBezTo>
                  <a:pt x="f31" y="f32"/>
                  <a:pt x="f33" y="f34"/>
                  <a:pt x="f35" y="f36"/>
                </a:cubicBezTo>
                <a:cubicBezTo>
                  <a:pt x="f37" y="f38"/>
                  <a:pt x="f39" y="f40"/>
                  <a:pt x="f23" y="f24"/>
                </a:cubicBezTo>
                <a:close/>
                <a:moveTo>
                  <a:pt x="f41" y="f42"/>
                </a:moveTo>
                <a:lnTo>
                  <a:pt x="f43" y="f42"/>
                </a:lnTo>
                <a:cubicBezTo>
                  <a:pt x="f44" y="f45"/>
                  <a:pt x="f46" y="f47"/>
                  <a:pt x="f48" y="f49"/>
                </a:cubicBezTo>
                <a:cubicBezTo>
                  <a:pt x="f50" y="f51"/>
                  <a:pt x="f52" y="f53"/>
                  <a:pt x="f41" y="f42"/>
                </a:cubicBezTo>
                <a:close/>
                <a:moveTo>
                  <a:pt x="f54" y="f55"/>
                </a:moveTo>
                <a:cubicBezTo>
                  <a:pt x="f56" y="f57"/>
                  <a:pt x="f58" y="f59"/>
                  <a:pt x="f60" y="f61"/>
                </a:cubicBezTo>
                <a:cubicBezTo>
                  <a:pt x="f62" y="f63"/>
                  <a:pt x="f64" y="f65"/>
                  <a:pt x="f66" y="f55"/>
                </a:cubicBezTo>
                <a:close/>
                <a:moveTo>
                  <a:pt x="f67" y="f68"/>
                </a:moveTo>
                <a:cubicBezTo>
                  <a:pt x="f69" y="f70"/>
                  <a:pt x="f71" y="f72"/>
                  <a:pt x="f73" y="f74"/>
                </a:cubicBezTo>
                <a:cubicBezTo>
                  <a:pt x="f75" y="f76"/>
                  <a:pt x="f77" y="f78"/>
                  <a:pt x="f79" y="f80"/>
                </a:cubicBezTo>
                <a:cubicBezTo>
                  <a:pt x="f81" y="f82"/>
                  <a:pt x="f83" y="f84"/>
                  <a:pt x="f67" y="f85"/>
                </a:cubicBezTo>
                <a:close/>
                <a:moveTo>
                  <a:pt x="f67" y="f42"/>
                </a:moveTo>
                <a:lnTo>
                  <a:pt x="f86" y="f42"/>
                </a:lnTo>
                <a:cubicBezTo>
                  <a:pt x="f87" y="f88"/>
                  <a:pt x="f89" y="f90"/>
                  <a:pt x="f91" y="f92"/>
                </a:cubicBezTo>
                <a:cubicBezTo>
                  <a:pt x="f93" y="f94"/>
                  <a:pt x="f95" y="f96"/>
                  <a:pt x="f67" y="f97"/>
                </a:cubicBezTo>
                <a:close/>
                <a:moveTo>
                  <a:pt x="f67" y="f98"/>
                </a:moveTo>
                <a:cubicBezTo>
                  <a:pt x="f99" y="f100"/>
                  <a:pt x="f101" y="f102"/>
                  <a:pt x="f103" y="f104"/>
                </a:cubicBezTo>
                <a:cubicBezTo>
                  <a:pt x="f105" y="f106"/>
                  <a:pt x="f107" y="f108"/>
                  <a:pt x="f109" y="f55"/>
                </a:cubicBezTo>
                <a:lnTo>
                  <a:pt x="f67" y="f55"/>
                </a:lnTo>
                <a:close/>
                <a:moveTo>
                  <a:pt x="f67" y="f110"/>
                </a:moveTo>
                <a:cubicBezTo>
                  <a:pt x="f111" y="f112"/>
                  <a:pt x="f113" y="f114"/>
                  <a:pt x="f115" y="f116"/>
                </a:cubicBezTo>
                <a:cubicBezTo>
                  <a:pt x="f117" y="f118"/>
                  <a:pt x="f119" y="f120"/>
                  <a:pt x="f121" y="f122"/>
                </a:cubicBezTo>
                <a:cubicBezTo>
                  <a:pt x="f123" y="f124"/>
                  <a:pt x="f125" y="f126"/>
                  <a:pt x="f67" y="f127"/>
                </a:cubicBezTo>
                <a:close/>
                <a:moveTo>
                  <a:pt x="f128" y="f129"/>
                </a:moveTo>
                <a:cubicBezTo>
                  <a:pt x="f130" y="f131"/>
                  <a:pt x="f132" y="f133"/>
                  <a:pt x="f134" y="f135"/>
                </a:cubicBezTo>
                <a:lnTo>
                  <a:pt x="f134" y="f55"/>
                </a:lnTo>
                <a:lnTo>
                  <a:pt x="f136" y="f55"/>
                </a:lnTo>
                <a:cubicBezTo>
                  <a:pt x="f137" y="f138"/>
                  <a:pt x="f139" y="f140"/>
                  <a:pt x="f128" y="f129"/>
                </a:cubicBezTo>
                <a:close/>
                <a:moveTo>
                  <a:pt x="f141" y="f142"/>
                </a:moveTo>
                <a:cubicBezTo>
                  <a:pt x="f143" y="f144"/>
                  <a:pt x="f145" y="f146"/>
                  <a:pt x="f147" y="f42"/>
                </a:cubicBezTo>
                <a:lnTo>
                  <a:pt x="f134" y="f42"/>
                </a:lnTo>
                <a:lnTo>
                  <a:pt x="f134" y="f148"/>
                </a:lnTo>
                <a:cubicBezTo>
                  <a:pt x="f149" y="f150"/>
                  <a:pt x="f151" y="f152"/>
                  <a:pt x="f141" y="f142"/>
                </a:cubicBezTo>
                <a:close/>
                <a:moveTo>
                  <a:pt x="f153" y="f154"/>
                </a:moveTo>
                <a:cubicBezTo>
                  <a:pt x="f155" y="f156"/>
                  <a:pt x="f157" y="f158"/>
                  <a:pt x="f134" y="f159"/>
                </a:cubicBezTo>
                <a:lnTo>
                  <a:pt x="f134" y="f160"/>
                </a:lnTo>
                <a:cubicBezTo>
                  <a:pt x="f161" y="f162"/>
                  <a:pt x="f163" y="f164"/>
                  <a:pt x="f165" y="f166"/>
                </a:cubicBezTo>
                <a:cubicBezTo>
                  <a:pt x="f167" y="f168"/>
                  <a:pt x="f169" y="f170"/>
                  <a:pt x="f153" y="f154"/>
                </a:cubicBezTo>
                <a:close/>
                <a:moveTo>
                  <a:pt x="f171" y="f172"/>
                </a:moveTo>
                <a:cubicBezTo>
                  <a:pt x="f173" y="f174"/>
                  <a:pt x="f175" y="f176"/>
                  <a:pt x="f177" y="f178"/>
                </a:cubicBezTo>
                <a:cubicBezTo>
                  <a:pt x="f179" y="f180"/>
                  <a:pt x="f181" y="f182"/>
                  <a:pt x="f134" y="f183"/>
                </a:cubicBezTo>
                <a:lnTo>
                  <a:pt x="f134" y="f184"/>
                </a:lnTo>
                <a:cubicBezTo>
                  <a:pt x="f185" y="f186"/>
                  <a:pt x="f187" y="f188"/>
                  <a:pt x="f171" y="f172"/>
                </a:cubicBezTo>
                <a:close/>
                <a:moveTo>
                  <a:pt x="f189" y="f55"/>
                </a:moveTo>
                <a:cubicBezTo>
                  <a:pt x="f190" y="f191"/>
                  <a:pt x="f192" y="f193"/>
                  <a:pt x="f194" y="f195"/>
                </a:cubicBezTo>
                <a:cubicBezTo>
                  <a:pt x="f196" y="f197"/>
                  <a:pt x="f198" y="f199"/>
                  <a:pt x="f200" y="f55"/>
                </a:cubicBezTo>
                <a:close/>
                <a:moveTo>
                  <a:pt x="f201" y="f42"/>
                </a:moveTo>
                <a:lnTo>
                  <a:pt x="f202" y="f42"/>
                </a:lnTo>
                <a:cubicBezTo>
                  <a:pt x="f203" y="f204"/>
                  <a:pt x="f205" y="f206"/>
                  <a:pt x="f207" y="f208"/>
                </a:cubicBezTo>
                <a:cubicBezTo>
                  <a:pt x="f209" y="f210"/>
                  <a:pt x="f211" y="f212"/>
                  <a:pt x="f201" y="f42"/>
                </a:cubicBezTo>
                <a:close/>
                <a:moveTo>
                  <a:pt x="f213" y="f214"/>
                </a:moveTo>
                <a:cubicBezTo>
                  <a:pt x="f215" y="f216"/>
                  <a:pt x="f217" y="f218"/>
                  <a:pt x="f219" y="f220"/>
                </a:cubicBezTo>
                <a:cubicBezTo>
                  <a:pt x="f221" y="f222"/>
                  <a:pt x="f223" y="f224"/>
                  <a:pt x="f225" y="f226"/>
                </a:cubicBezTo>
                <a:cubicBezTo>
                  <a:pt x="f227" y="f228"/>
                  <a:pt x="f229" y="f230"/>
                  <a:pt x="f213" y="f214"/>
                </a:cubicBezTo>
                <a:close/>
                <a:moveTo>
                  <a:pt x="f231" y="f232"/>
                </a:moveTo>
                <a:cubicBezTo>
                  <a:pt x="f233" y="f234"/>
                  <a:pt x="f235" y="f236"/>
                  <a:pt x="f237" y="f238"/>
                </a:cubicBezTo>
                <a:cubicBezTo>
                  <a:pt x="f239" y="f240"/>
                  <a:pt x="f241" y="f242"/>
                  <a:pt x="f243" y="f244"/>
                </a:cubicBezTo>
                <a:cubicBezTo>
                  <a:pt x="f245" y="f246"/>
                  <a:pt x="f247" y="f248"/>
                  <a:pt x="f231" y="f232"/>
                </a:cubicBezTo>
                <a:close/>
                <a:moveTo>
                  <a:pt x="f3" y="f249"/>
                </a:moveTo>
                <a:cubicBezTo>
                  <a:pt x="f3" y="f250"/>
                  <a:pt x="f251" y="f4"/>
                  <a:pt x="f252" y="f4"/>
                </a:cubicBezTo>
                <a:cubicBezTo>
                  <a:pt x="f253" y="f4"/>
                  <a:pt x="f254" y="f255"/>
                  <a:pt x="f256" y="f42"/>
                </a:cubicBezTo>
                <a:lnTo>
                  <a:pt x="f2" y="f42"/>
                </a:lnTo>
                <a:lnTo>
                  <a:pt x="f2" y="f55"/>
                </a:lnTo>
                <a:lnTo>
                  <a:pt x="f257" y="f55"/>
                </a:lnTo>
                <a:cubicBezTo>
                  <a:pt x="f258" y="f259"/>
                  <a:pt x="f260" y="f261"/>
                  <a:pt x="f67" y="f262"/>
                </a:cubicBezTo>
                <a:lnTo>
                  <a:pt x="f67" y="f2"/>
                </a:lnTo>
                <a:lnTo>
                  <a:pt x="f252" y="f2"/>
                </a:lnTo>
                <a:lnTo>
                  <a:pt x="f134" y="f2"/>
                </a:lnTo>
                <a:lnTo>
                  <a:pt x="f134" y="f263"/>
                </a:lnTo>
                <a:cubicBezTo>
                  <a:pt x="f264" y="f265"/>
                  <a:pt x="f3" y="f266"/>
                  <a:pt x="f3" y="f249"/>
                </a:cubicBezTo>
                <a:close/>
              </a:path>
            </a:pathLst>
          </a:custGeom>
          <a:solidFill>
            <a:srgbClr val="92D050"/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30" name="Block Arc 41">
            <a:extLst>
              <a:ext uri="{FF2B5EF4-FFF2-40B4-BE49-F238E27FC236}">
                <a16:creationId xmlns:a16="http://schemas.microsoft.com/office/drawing/2014/main" id="{D7C284AE-CE91-40FA-4D07-94B5DF054E58}"/>
              </a:ext>
            </a:extLst>
          </p:cNvPr>
          <p:cNvSpPr/>
          <p:nvPr/>
        </p:nvSpPr>
        <p:spPr>
          <a:xfrm>
            <a:off x="11464318" y="2939735"/>
            <a:ext cx="709958" cy="990586"/>
          </a:xfrm>
          <a:custGeom>
            <a:avLst/>
            <a:gdLst>
              <a:gd name="f0" fmla="val w"/>
              <a:gd name="f1" fmla="val h"/>
              <a:gd name="f2" fmla="val 0"/>
              <a:gd name="f3" fmla="val 2512265"/>
              <a:gd name="f4" fmla="val 3505352"/>
              <a:gd name="f5" fmla="val 1276582"/>
              <a:gd name="f6" fmla="val 2106401"/>
              <a:gd name="f7" fmla="val 1154832"/>
              <a:gd name="f8" fmla="val 2195007"/>
              <a:gd name="f9" fmla="val 1018024"/>
              <a:gd name="f10" fmla="val 2262207"/>
              <a:gd name="f11" fmla="val 871321"/>
              <a:gd name="f12" fmla="val 2302645"/>
              <a:gd name="f13" fmla="val 1041049"/>
              <a:gd name="f14" fmla="val 2346709"/>
              <a:gd name="f15" fmla="val 1216984"/>
              <a:gd name="f16" fmla="val 2342691"/>
              <a:gd name="f17" fmla="val 1380867"/>
              <a:gd name="f18" fmla="val 2295542"/>
              <a:gd name="f19" fmla="val 1352791"/>
              <a:gd name="f20" fmla="val 2227964"/>
              <a:gd name="f21" fmla="val 1317377"/>
              <a:gd name="f22" fmla="val 2164934"/>
              <a:gd name="f23" fmla="val 931061"/>
              <a:gd name="f24" fmla="val 1768598"/>
              <a:gd name="f25" fmla="val 785084"/>
              <a:gd name="f26" fmla="val 2021438"/>
              <a:gd name="f27" fmla="val 684448"/>
              <a:gd name="f28" fmla="val 2196711"/>
              <a:gd name="f29" fmla="val 868931"/>
              <a:gd name="f30" fmla="val 2169533"/>
              <a:gd name="f31" fmla="val 1041385"/>
              <a:gd name="f32" fmla="val 2098006"/>
              <a:gd name="f33" fmla="val 1189228"/>
              <a:gd name="f34" fmla="val 1991290"/>
              <a:gd name="f35" fmla="val 1113839"/>
              <a:gd name="f36" fmla="val 1904543"/>
              <a:gd name="f37" fmla="val 1026949"/>
              <a:gd name="f38" fmla="val 1829435"/>
              <a:gd name="f39" fmla="val 1626242"/>
              <a:gd name="f40" fmla="val 1739577"/>
              <a:gd name="f41" fmla="val 1556851"/>
              <a:gd name="f42" fmla="val 1850020"/>
              <a:gd name="f43" fmla="val 1471526"/>
              <a:gd name="f44" fmla="val 1947792"/>
              <a:gd name="f45" fmla="val 1374302"/>
              <a:gd name="f46" fmla="val 2030973"/>
              <a:gd name="f47" fmla="val 1422822"/>
              <a:gd name="f48" fmla="val 2099916"/>
              <a:gd name="f49" fmla="val 1464618"/>
              <a:gd name="f50" fmla="val 2174537"/>
              <a:gd name="f51" fmla="val 1497466"/>
              <a:gd name="f52" fmla="val 2254701"/>
              <a:gd name="f53" fmla="val 1664534"/>
              <a:gd name="f54" fmla="val 2184833"/>
              <a:gd name="f55" fmla="val 1813198"/>
              <a:gd name="f56" fmla="val 2068027"/>
              <a:gd name="f57" fmla="val 1922549"/>
              <a:gd name="f58" fmla="val 1910651"/>
              <a:gd name="f59" fmla="val 531158"/>
              <a:gd name="f60" fmla="val 1601275"/>
              <a:gd name="f61" fmla="val 514831"/>
              <a:gd name="f62" fmla="val 1769123"/>
              <a:gd name="f63" fmla="val 535254"/>
              <a:gd name="f64" fmla="val 1939877"/>
              <a:gd name="f65" fmla="val 594029"/>
              <a:gd name="f66" fmla="val 2101141"/>
              <a:gd name="f67" fmla="val 822377"/>
              <a:gd name="f68" fmla="val 1705631"/>
              <a:gd name="f69" fmla="val 730789"/>
              <a:gd name="f70" fmla="val 1658398"/>
              <a:gd name="f71" fmla="val 632873"/>
              <a:gd name="f72" fmla="val 1623335"/>
              <a:gd name="f73" fmla="val 270885"/>
              <a:gd name="f74" fmla="val 1572115"/>
              <a:gd name="f75" fmla="val 231457"/>
              <a:gd name="f76" fmla="val 1572339"/>
              <a:gd name="f77" fmla="val 191799"/>
              <a:gd name="f78" fmla="val 1574812"/>
              <a:gd name="f79" fmla="val 152057"/>
              <a:gd name="f80" fmla="val 1579894"/>
              <a:gd name="f81" fmla="val 195418"/>
              <a:gd name="f82" fmla="val 1760005"/>
              <a:gd name="f83" fmla="val 289893"/>
              <a:gd name="f84" fmla="val 1927350"/>
              <a:gd name="f85" fmla="val 428945"/>
              <a:gd name="f86" fmla="val 2058945"/>
              <a:gd name="f87" fmla="val 384418"/>
              <a:gd name="f88" fmla="val 1901749"/>
              <a:gd name="f89" fmla="val 371313"/>
              <a:gd name="f90" fmla="val 1738504"/>
              <a:gd name="f91" fmla="val 388331"/>
              <a:gd name="f92" fmla="val 1577832"/>
              <a:gd name="f93" fmla="val 349511"/>
              <a:gd name="f94" fmla="val 1573916"/>
              <a:gd name="f95" fmla="val 310313"/>
              <a:gd name="f96" fmla="val 1571891"/>
              <a:gd name="f97" fmla="val 1117422"/>
              <a:gd name="f98" fmla="val 1445810"/>
              <a:gd name="f99" fmla="val 992684"/>
              <a:gd name="f100" fmla="val 1661863"/>
              <a:gd name="f101" fmla="val 1102065"/>
              <a:gd name="f102" fmla="val 1730612"/>
              <a:gd name="f103" fmla="val 1200940"/>
              <a:gd name="f104" fmla="val 1816138"/>
              <a:gd name="f105" fmla="val 1286200"/>
              <a:gd name="f106" fmla="val 1915345"/>
              <a:gd name="f107" fmla="val 1368713"/>
              <a:gd name="f108" fmla="val 1844119"/>
              <a:gd name="f109" fmla="val 1441290"/>
              <a:gd name="f110" fmla="val 1760865"/>
              <a:gd name="f111" fmla="val 1500981"/>
              <a:gd name="f112" fmla="val 1667258"/>
              <a:gd name="f113" fmla="val 2092402"/>
              <a:gd name="f114" fmla="val 1221082"/>
              <a:gd name="f115" fmla="val 2001593"/>
              <a:gd name="f116" fmla="val 1234047"/>
              <a:gd name="f117" fmla="val 1911092"/>
              <a:gd name="f118" fmla="val 1235450"/>
              <a:gd name="f119" fmla="val 1822337"/>
              <a:gd name="f120" fmla="val 1227227"/>
              <a:gd name="f121" fmla="val 1800443"/>
              <a:gd name="f122" fmla="val 1366691"/>
              <a:gd name="f123" fmla="val 1756170"/>
              <a:gd name="f124" fmla="val 1503162"/>
              <a:gd name="f125" fmla="val 1688847"/>
              <a:gd name="f126" fmla="val 1630684"/>
              <a:gd name="f127" fmla="val 1987299"/>
              <a:gd name="f128" fmla="val 1802996"/>
              <a:gd name="f129" fmla="val 2084887"/>
              <a:gd name="f130" fmla="val 1618081"/>
              <a:gd name="f131" fmla="val 2117858"/>
              <a:gd name="f132" fmla="val 1415133"/>
              <a:gd name="f133" fmla="val 649579"/>
              <a:gd name="f134" fmla="val 1175701"/>
              <a:gd name="f135" fmla="val 600911"/>
              <a:gd name="f136" fmla="val 1272240"/>
              <a:gd name="f137" fmla="val 566994"/>
              <a:gd name="f138" fmla="val 1374279"/>
              <a:gd name="f139" fmla="val 548013"/>
              <a:gd name="f140" fmla="val 1478728"/>
              <a:gd name="f141" fmla="val 665588"/>
              <a:gd name="f142" fmla="val 1503392"/>
              <a:gd name="f143" fmla="val 778659"/>
              <a:gd name="f144" fmla="val 1543786"/>
              <a:gd name="f145" fmla="val 883938"/>
              <a:gd name="f146" fmla="val 1599004"/>
              <a:gd name="f147" fmla="val 1008644"/>
              <a:gd name="f148" fmla="val 1383007"/>
              <a:gd name="f149" fmla="val 1325201"/>
              <a:gd name="f150" fmla="val 1085928"/>
              <a:gd name="f151" fmla="val 1180226"/>
              <a:gd name="f152" fmla="val 1337032"/>
              <a:gd name="f153" fmla="val 1563461"/>
              <a:gd name="f154" fmla="val 1558293"/>
              <a:gd name="f155" fmla="val 1621429"/>
              <a:gd name="f156" fmla="val 1447029"/>
              <a:gd name="f157" fmla="val 1659763"/>
              <a:gd name="f158" fmla="val 1328223"/>
              <a:gd name="f159" fmla="val 1679185"/>
              <a:gd name="f160" fmla="val 1206861"/>
              <a:gd name="f161" fmla="val 1555153"/>
              <a:gd name="f162" fmla="val 1183834"/>
              <a:gd name="f163" fmla="val 1435895"/>
              <a:gd name="f164" fmla="val 1143161"/>
              <a:gd name="f165" fmla="val 216369"/>
              <a:gd name="f166" fmla="val 925587"/>
              <a:gd name="f167" fmla="val 135862"/>
              <a:gd name="f168" fmla="val 1096620"/>
              <a:gd name="f169" fmla="val 108667"/>
              <a:gd name="f170" fmla="val 1281041"/>
              <a:gd name="f171" fmla="val 130011"/>
              <a:gd name="f172" fmla="val 1458436"/>
              <a:gd name="f173" fmla="val 222591"/>
              <a:gd name="f174" fmla="val 1446071"/>
              <a:gd name="f175" fmla="val 314795"/>
              <a:gd name="f176" fmla="val 1446181"/>
              <a:gd name="f177" fmla="val 405131"/>
              <a:gd name="f178" fmla="val 1455463"/>
              <a:gd name="f179" fmla="val 426945"/>
              <a:gd name="f180" fmla="val 1333935"/>
              <a:gd name="f181" fmla="val 466667"/>
              <a:gd name="f182" fmla="val 1215249"/>
              <a:gd name="f183" fmla="val 524206"/>
              <a:gd name="f184" fmla="val 1103317"/>
              <a:gd name="f185" fmla="val 943246"/>
              <a:gd name="f186" fmla="val 797103"/>
              <a:gd name="f187" fmla="val 853400"/>
              <a:gd name="f188" fmla="val 873630"/>
              <a:gd name="f189" fmla="val 774733"/>
              <a:gd name="f190" fmla="val 963960"/>
              <a:gd name="f191" fmla="val 711316"/>
              <a:gd name="f192" fmla="val 1066306"/>
              <a:gd name="f193" fmla="val 1071447"/>
              <a:gd name="f194" fmla="val 1274228"/>
              <a:gd name="f195" fmla="val 1215869"/>
              <a:gd name="f196" fmla="val 1024081"/>
              <a:gd name="f197" fmla="val 1115458"/>
              <a:gd name="f198" fmla="val 961776"/>
              <a:gd name="f199" fmla="val 1023809"/>
              <a:gd name="f200" fmla="val 885272"/>
              <a:gd name="f201" fmla="val 1777831"/>
              <a:gd name="f202" fmla="val 614825"/>
              <a:gd name="f203" fmla="val 1828108"/>
              <a:gd name="f204" fmla="val 774217"/>
              <a:gd name="f205" fmla="val 1847177"/>
              <a:gd name="f206" fmla="val 940426"/>
              <a:gd name="f207" fmla="val 1835302"/>
              <a:gd name="f208" fmla="val 1104709"/>
              <a:gd name="f209" fmla="val 1912529"/>
              <a:gd name="f210" fmla="val 1111680"/>
              <a:gd name="f211" fmla="val 1991200"/>
              <a:gd name="f212" fmla="val 1110618"/>
              <a:gd name="f213" fmla="val 2070135"/>
              <a:gd name="f214" fmla="val 1099634"/>
              <a:gd name="f215" fmla="val 2023430"/>
              <a:gd name="f216" fmla="val 916066"/>
              <a:gd name="f217" fmla="val 1923963"/>
              <a:gd name="f218" fmla="val 746103"/>
              <a:gd name="f219" fmla="val 1613169"/>
              <a:gd name="f220" fmla="val 587153"/>
              <a:gd name="f221" fmla="val 1386789"/>
              <a:gd name="f222" fmla="val 979253"/>
              <a:gd name="f223" fmla="val 1482593"/>
              <a:gd name="f224" fmla="val 1028182"/>
              <a:gd name="f225" fmla="val 1585369"/>
              <a:gd name="f226" fmla="val 1063521"/>
              <a:gd name="f227" fmla="val 1692132"/>
              <a:gd name="f228" fmla="val 1084514"/>
              <a:gd name="f229" fmla="val 1702376"/>
              <a:gd name="f230" fmla="val 916614"/>
              <a:gd name="f231" fmla="val 1676765"/>
              <a:gd name="f232" fmla="val 746730"/>
              <a:gd name="f233" fmla="val 1500307"/>
              <a:gd name="f234" fmla="val 531421"/>
              <a:gd name="f235" fmla="val 1333628"/>
              <a:gd name="f236" fmla="val 560682"/>
              <a:gd name="f237" fmla="val 1177718"/>
              <a:gd name="f238" fmla="val 626786"/>
              <a:gd name="f239" fmla="val 1041762"/>
              <a:gd name="f240" fmla="val 721997"/>
              <a:gd name="f241" fmla="val 1111912"/>
              <a:gd name="f242" fmla="val 797410"/>
              <a:gd name="f243" fmla="val 1191076"/>
              <a:gd name="f244" fmla="val 863204"/>
              <a:gd name="f245" fmla="val 1277416"/>
              <a:gd name="f246" fmla="val 917480"/>
              <a:gd name="f247" fmla="val 708730"/>
              <a:gd name="f248" fmla="val 442269"/>
              <a:gd name="f249" fmla="val 536145"/>
              <a:gd name="f250" fmla="val 518354"/>
              <a:gd name="f251" fmla="val 384460"/>
              <a:gd name="f252" fmla="val 645249"/>
              <a:gd name="f253" fmla="val 277225"/>
              <a:gd name="f254" fmla="val 815684"/>
              <a:gd name="f255" fmla="val 586010"/>
              <a:gd name="f256" fmla="val 993961"/>
              <a:gd name="f257" fmla="val 658009"/>
              <a:gd name="f258" fmla="val 876621"/>
              <a:gd name="f259" fmla="val 747803"/>
              <a:gd name="f260" fmla="val 773217"/>
              <a:gd name="f261" fmla="val 850548"/>
              <a:gd name="f262" fmla="val 685844"/>
              <a:gd name="f263" fmla="val 795399"/>
              <a:gd name="f264" fmla="val 611028"/>
              <a:gd name="f265" fmla="val 747545"/>
              <a:gd name="f266" fmla="val 529652"/>
              <a:gd name="f267" fmla="val 1114411"/>
              <a:gd name="f268" fmla="val 355452"/>
              <a:gd name="f269" fmla="val 1016499"/>
              <a:gd name="f270" fmla="val 355167"/>
              <a:gd name="f271" fmla="val 919324"/>
              <a:gd name="f272" fmla="val 369705"/>
              <a:gd name="f273" fmla="val 826255"/>
              <a:gd name="f274" fmla="val 398131"/>
              <a:gd name="f275" fmla="val 858722"/>
              <a:gd name="f276" fmla="val 474940"/>
              <a:gd name="f277" fmla="val 900618"/>
              <a:gd name="f278" fmla="val 545829"/>
              <a:gd name="f279" fmla="val 948599"/>
              <a:gd name="f280" fmla="val 611249"/>
              <a:gd name="f281" fmla="val 1085375"/>
              <a:gd name="f282" fmla="val 512974"/>
              <a:gd name="f283" fmla="val 1240825"/>
              <a:gd name="f284" fmla="val 441488"/>
              <a:gd name="f285" fmla="val 1406980"/>
              <a:gd name="f286" fmla="val 401715"/>
              <a:gd name="f287" fmla="val 1310969"/>
              <a:gd name="f288" fmla="val 370847"/>
              <a:gd name="f289" fmla="val 1212322"/>
              <a:gd name="f290" fmla="val 355738"/>
              <a:gd name="f291" fmla="val 1776283"/>
              <a:gd name="f292" fmla="val 295101"/>
              <a:gd name="f293" fmla="val 1710896"/>
              <a:gd name="f294" fmla="val 408983"/>
              <a:gd name="f295" fmla="val 2209777"/>
              <a:gd name="f296" fmla="val 726145"/>
              <a:gd name="f297" fmla="val 2373723"/>
              <a:gd name="f298" fmla="val 1383396"/>
              <a:gd name="f299" fmla="val 2075153"/>
              <a:gd name="f300" fmla="val 1900534"/>
              <a:gd name="f301" fmla="val 1777480"/>
              <a:gd name="f302" fmla="val 2416119"/>
              <a:gd name="f303" fmla="val 1129323"/>
              <a:gd name="f304" fmla="val 2603192"/>
              <a:gd name="f305" fmla="val 606057"/>
              <a:gd name="f306" fmla="val 2333243"/>
              <a:gd name="f307" fmla="val 534769"/>
              <a:gd name="f308" fmla="val 2457402"/>
              <a:gd name="f309" fmla="val 1115347"/>
              <a:gd name="f310" fmla="val 2755664"/>
              <a:gd name="f311" fmla="val 1834151"/>
              <a:gd name="f312" fmla="val 2554240"/>
              <a:gd name="f313" fmla="val 2173557"/>
              <a:gd name="f314" fmla="val 1987198"/>
              <a:gd name="f315" fmla="val 2520801"/>
              <a:gd name="f316" fmla="val 1407062"/>
              <a:gd name="f317" fmla="val 2343129"/>
              <a:gd name="f318" fmla="val 657734"/>
              <a:gd name="f319" fmla="val 1831804"/>
              <a:gd name="f320" fmla="val 1881515"/>
              <a:gd name="f321" fmla="val 1921814"/>
              <a:gd name="f322" fmla="val 40299"/>
              <a:gd name="f323" fmla="val 90010"/>
              <a:gd name="f324" fmla="val 123853"/>
              <a:gd name="f325" fmla="val 1903137"/>
              <a:gd name="f326" fmla="val 153333"/>
              <a:gd name="f327" fmla="val 1874873"/>
              <a:gd name="f328" fmla="val 167531"/>
              <a:gd name="f329" fmla="val 2505724"/>
              <a:gd name="f330" fmla="val 579432"/>
              <a:gd name="f331" fmla="val 2701456"/>
              <a:gd name="f332" fmla="val 1419035"/>
              <a:gd name="f333" fmla="val 2311836"/>
              <a:gd name="f334" fmla="val 2069966"/>
              <a:gd name="f335" fmla="val 2067801"/>
              <a:gd name="f336" fmla="val 2477672"/>
              <a:gd name="f337" fmla="val 1650037"/>
              <a:gd name="f338" fmla="val 2717958"/>
              <a:gd name="f339" fmla="val 1209422"/>
              <a:gd name="f340" fmla="val 2750781"/>
              <a:gd name="f341" fmla="val 3191198"/>
              <a:gd name="f342" fmla="val 1228953"/>
              <a:gd name="f343" fmla="val 3190691"/>
              <a:gd name="f344" fmla="val 1248332"/>
              <a:gd name="f345" fmla="val 3191937"/>
              <a:gd name="f346" fmla="val 1267595"/>
              <a:gd name="f347" fmla="val 3193449"/>
              <a:gd name="f348" fmla="val 1660899"/>
              <a:gd name="f349" fmla="val 3224325"/>
              <a:gd name="f350" fmla="val 1926978"/>
              <a:gd name="f351" fmla="val 3358049"/>
              <a:gd name="f352" fmla="val 1884661"/>
              <a:gd name="f353" fmla="val 3503570"/>
              <a:gd name="f354" fmla="val 318693"/>
              <a:gd name="f355" fmla="val 273700"/>
              <a:gd name="f356" fmla="val 3359367"/>
              <a:gd name="f357" fmla="val 539657"/>
              <a:gd name="f358" fmla="val 3224666"/>
              <a:gd name="f359" fmla="val 934393"/>
              <a:gd name="f360" fmla="val 3193515"/>
              <a:gd name="f361" fmla="val 993398"/>
              <a:gd name="f362" fmla="val 3191208"/>
              <a:gd name="f363" fmla="val 2750894"/>
              <a:gd name="f364" fmla="val 812915"/>
              <a:gd name="f365" fmla="val 2737642"/>
              <a:gd name="f366" fmla="val 632784"/>
              <a:gd name="f367" fmla="val 2688481"/>
              <a:gd name="f368" fmla="val 463078"/>
              <a:gd name="f369" fmla="val 2601537"/>
              <a:gd name="f370" fmla="val 463677"/>
              <a:gd name="f371" fmla="val 2602537"/>
              <a:gd name="f372" fmla="val 463694"/>
              <a:gd name="f373" fmla="val 2603560"/>
              <a:gd name="f374" fmla="val 2604587"/>
              <a:gd name="f375" fmla="val 2654298"/>
              <a:gd name="f376" fmla="val 423395"/>
              <a:gd name="f377" fmla="val 2694597"/>
              <a:gd name="f378" fmla="val 373684"/>
              <a:gd name="f379" fmla="val 323973"/>
              <a:gd name="f380" fmla="val 283674"/>
              <a:gd name="f381" fmla="val 2554876"/>
              <a:gd name="f382" fmla="val 2514577"/>
              <a:gd name="f383" fmla="val 377019"/>
              <a:gd name="f384" fmla="val 2515250"/>
              <a:gd name="f385" fmla="val 511820"/>
              <a:gd name="f386" fmla="val 2280472"/>
              <a:gd name="f387" fmla="val 495824"/>
              <a:gd name="f388" fmla="val 2271237"/>
              <a:gd name="f389" fmla="val 496783"/>
              <a:gd name="f390" fmla="val 2269575"/>
              <a:gd name="f391" fmla="val 34226"/>
              <a:gd name="f392" fmla="val 1964050"/>
              <a:gd name="f393" fmla="val -130424"/>
              <a:gd name="f394" fmla="val 1362029"/>
              <a:gd name="f395" fmla="val 110016"/>
              <a:gd name="f396" fmla="val 864184"/>
              <a:gd name="f397" fmla="val 106296"/>
              <a:gd name="f398" fmla="val 862036"/>
              <a:gd name="f399" fmla="val 148828"/>
              <a:gd name="f400" fmla="val 788370"/>
              <a:gd name="f401" fmla="val 169099"/>
              <a:gd name="f402" fmla="val 753258"/>
              <a:gd name="f403" fmla="val 170873"/>
              <a:gd name="f404" fmla="val 754281"/>
              <a:gd name="f405" fmla="val 475914"/>
              <a:gd name="f406" fmla="val 264737"/>
              <a:gd name="f407" fmla="val 1106018"/>
              <a:gd name="f408" fmla="val 92008"/>
              <a:gd name="f409" fmla="val 1617242"/>
              <a:gd name="f410" fmla="val 355196"/>
              <a:gd name="f411" fmla="val 1748044"/>
              <a:gd name="f412" fmla="val 127384"/>
              <a:gd name="f413" fmla="val 1751959"/>
              <a:gd name="f414" fmla="val 129632"/>
              <a:gd name="f415" fmla="val 1745165"/>
              <a:gd name="f416" fmla="val 117975"/>
              <a:gd name="f417" fmla="val 1741794"/>
              <a:gd name="f418" fmla="val 104386"/>
              <a:gd name="f419" fmla="val 1782093"/>
              <a:gd name="f420" fmla="*/ f0 1 2512265"/>
              <a:gd name="f421" fmla="*/ f1 1 3505352"/>
              <a:gd name="f422" fmla="val f2"/>
              <a:gd name="f423" fmla="val f3"/>
              <a:gd name="f424" fmla="val f4"/>
              <a:gd name="f425" fmla="+- f424 0 f422"/>
              <a:gd name="f426" fmla="+- f423 0 f422"/>
              <a:gd name="f427" fmla="*/ f426 1 2512265"/>
              <a:gd name="f428" fmla="*/ f425 1 3505352"/>
              <a:gd name="f429" fmla="*/ f422 1 f427"/>
              <a:gd name="f430" fmla="*/ f423 1 f427"/>
              <a:gd name="f431" fmla="*/ f422 1 f428"/>
              <a:gd name="f432" fmla="*/ f424 1 f428"/>
              <a:gd name="f433" fmla="*/ f429 f420 1"/>
              <a:gd name="f434" fmla="*/ f430 f420 1"/>
              <a:gd name="f435" fmla="*/ f432 f421 1"/>
              <a:gd name="f436" fmla="*/ f431 f42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33" t="f436" r="f434" b="f435"/>
            <a:pathLst>
              <a:path w="2512265" h="3505352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5" y="f6"/>
                </a:cubicBezTo>
                <a:close/>
                <a:moveTo>
                  <a:pt x="f23" y="f24"/>
                </a:moveTo>
                <a:lnTo>
                  <a:pt x="f25" y="f26"/>
                </a:lnTo>
                <a:lnTo>
                  <a:pt x="f27" y="f28"/>
                </a:lnTo>
                <a:cubicBezTo>
                  <a:pt x="f29" y="f30"/>
                  <a:pt x="f31" y="f32"/>
                  <a:pt x="f33" y="f34"/>
                </a:cubicBezTo>
                <a:cubicBezTo>
                  <a:pt x="f35" y="f36"/>
                  <a:pt x="f37" y="f38"/>
                  <a:pt x="f23" y="f24"/>
                </a:cubicBezTo>
                <a:close/>
                <a:moveTo>
                  <a:pt x="f39" y="f40"/>
                </a:moveTo>
                <a:cubicBezTo>
                  <a:pt x="f41" y="f42"/>
                  <a:pt x="f43" y="f44"/>
                  <a:pt x="f45" y="f46"/>
                </a:cubicBezTo>
                <a:cubicBezTo>
                  <a:pt x="f47" y="f48"/>
                  <a:pt x="f49" y="f50"/>
                  <a:pt x="f51" y="f52"/>
                </a:cubicBezTo>
                <a:cubicBezTo>
                  <a:pt x="f53" y="f54"/>
                  <a:pt x="f55" y="f56"/>
                  <a:pt x="f57" y="f58"/>
                </a:cubicBezTo>
                <a:close/>
                <a:moveTo>
                  <a:pt x="f59" y="f60"/>
                </a:moveTo>
                <a:cubicBezTo>
                  <a:pt x="f61" y="f62"/>
                  <a:pt x="f63" y="f64"/>
                  <a:pt x="f65" y="f66"/>
                </a:cubicBezTo>
                <a:lnTo>
                  <a:pt x="f67" y="f68"/>
                </a:lnTo>
                <a:cubicBezTo>
                  <a:pt x="f69" y="f70"/>
                  <a:pt x="f71" y="f72"/>
                  <a:pt x="f59" y="f60"/>
                </a:cubicBezTo>
                <a:close/>
                <a:moveTo>
                  <a:pt x="f73" y="f74"/>
                </a:moveTo>
                <a:cubicBezTo>
                  <a:pt x="f75" y="f76"/>
                  <a:pt x="f77" y="f78"/>
                  <a:pt x="f79" y="f80"/>
                </a:cubicBezTo>
                <a:cubicBezTo>
                  <a:pt x="f81" y="f82"/>
                  <a:pt x="f83" y="f84"/>
                  <a:pt x="f85" y="f86"/>
                </a:cubicBezTo>
                <a:cubicBezTo>
                  <a:pt x="f87" y="f88"/>
                  <a:pt x="f89" y="f90"/>
                  <a:pt x="f91" y="f92"/>
                </a:cubicBezTo>
                <a:cubicBezTo>
                  <a:pt x="f93" y="f94"/>
                  <a:pt x="f95" y="f96"/>
                  <a:pt x="f73" y="f74"/>
                </a:cubicBezTo>
                <a:close/>
                <a:moveTo>
                  <a:pt x="f97" y="f98"/>
                </a:moveTo>
                <a:lnTo>
                  <a:pt x="f99" y="f100"/>
                </a:lnTo>
                <a:cubicBezTo>
                  <a:pt x="f101" y="f102"/>
                  <a:pt x="f103" y="f104"/>
                  <a:pt x="f105" y="f106"/>
                </a:cubicBezTo>
                <a:cubicBezTo>
                  <a:pt x="f107" y="f108"/>
                  <a:pt x="f109" y="f110"/>
                  <a:pt x="f111" y="f112"/>
                </a:cubicBezTo>
                <a:close/>
                <a:moveTo>
                  <a:pt x="f113" y="f114"/>
                </a:moveTo>
                <a:cubicBezTo>
                  <a:pt x="f115" y="f116"/>
                  <a:pt x="f117" y="f118"/>
                  <a:pt x="f119" y="f120"/>
                </a:cubicBezTo>
                <a:cubicBezTo>
                  <a:pt x="f121" y="f122"/>
                  <a:pt x="f123" y="f124"/>
                  <a:pt x="f125" y="f126"/>
                </a:cubicBezTo>
                <a:lnTo>
                  <a:pt x="f127" y="f128"/>
                </a:lnTo>
                <a:cubicBezTo>
                  <a:pt x="f129" y="f130"/>
                  <a:pt x="f131" y="f132"/>
                  <a:pt x="f113" y="f114"/>
                </a:cubicBezTo>
                <a:close/>
                <a:moveTo>
                  <a:pt x="f133" y="f134"/>
                </a:moveTo>
                <a:cubicBezTo>
                  <a:pt x="f135" y="f136"/>
                  <a:pt x="f137" y="f138"/>
                  <a:pt x="f139" y="f140"/>
                </a:cubicBezTo>
                <a:cubicBezTo>
                  <a:pt x="f141" y="f142"/>
                  <a:pt x="f143" y="f144"/>
                  <a:pt x="f145" y="f146"/>
                </a:cubicBezTo>
                <a:lnTo>
                  <a:pt x="f147" y="f148"/>
                </a:lnTo>
                <a:close/>
                <a:moveTo>
                  <a:pt x="f149" y="f150"/>
                </a:moveTo>
                <a:lnTo>
                  <a:pt x="f151" y="f152"/>
                </a:lnTo>
                <a:lnTo>
                  <a:pt x="f153" y="f154"/>
                </a:lnTo>
                <a:cubicBezTo>
                  <a:pt x="f155" y="f156"/>
                  <a:pt x="f157" y="f158"/>
                  <a:pt x="f159" y="f160"/>
                </a:cubicBezTo>
                <a:cubicBezTo>
                  <a:pt x="f161" y="f162"/>
                  <a:pt x="f163" y="f164"/>
                  <a:pt x="f149" y="f150"/>
                </a:cubicBezTo>
                <a:close/>
                <a:moveTo>
                  <a:pt x="f165" y="f166"/>
                </a:moveTo>
                <a:cubicBezTo>
                  <a:pt x="f167" y="f168"/>
                  <a:pt x="f169" y="f170"/>
                  <a:pt x="f171" y="f172"/>
                </a:cubicBezTo>
                <a:cubicBezTo>
                  <a:pt x="f173" y="f174"/>
                  <a:pt x="f175" y="f176"/>
                  <a:pt x="f177" y="f178"/>
                </a:cubicBezTo>
                <a:cubicBezTo>
                  <a:pt x="f179" y="f180"/>
                  <a:pt x="f181" y="f182"/>
                  <a:pt x="f183" y="f184"/>
                </a:cubicBezTo>
                <a:close/>
                <a:moveTo>
                  <a:pt x="f185" y="f186"/>
                </a:moveTo>
                <a:cubicBezTo>
                  <a:pt x="f187" y="f188"/>
                  <a:pt x="f189" y="f190"/>
                  <a:pt x="f191" y="f192"/>
                </a:cubicBezTo>
                <a:lnTo>
                  <a:pt x="f193" y="f194"/>
                </a:lnTo>
                <a:lnTo>
                  <a:pt x="f195" y="f196"/>
                </a:lnTo>
                <a:cubicBezTo>
                  <a:pt x="f197" y="f198"/>
                  <a:pt x="f199" y="f200"/>
                  <a:pt x="f185" y="f186"/>
                </a:cubicBezTo>
                <a:close/>
                <a:moveTo>
                  <a:pt x="f201" y="f202"/>
                </a:moveTo>
                <a:cubicBezTo>
                  <a:pt x="f203" y="f204"/>
                  <a:pt x="f205" y="f206"/>
                  <a:pt x="f207" y="f208"/>
                </a:cubicBezTo>
                <a:cubicBezTo>
                  <a:pt x="f209" y="f210"/>
                  <a:pt x="f211" y="f212"/>
                  <a:pt x="f213" y="f214"/>
                </a:cubicBezTo>
                <a:cubicBezTo>
                  <a:pt x="f215" y="f216"/>
                  <a:pt x="f217" y="f218"/>
                  <a:pt x="f201" y="f202"/>
                </a:cubicBezTo>
                <a:close/>
                <a:moveTo>
                  <a:pt x="f219" y="f220"/>
                </a:moveTo>
                <a:lnTo>
                  <a:pt x="f221" y="f222"/>
                </a:lnTo>
                <a:cubicBezTo>
                  <a:pt x="f223" y="f224"/>
                  <a:pt x="f225" y="f226"/>
                  <a:pt x="f227" y="f228"/>
                </a:cubicBezTo>
                <a:cubicBezTo>
                  <a:pt x="f229" y="f230"/>
                  <a:pt x="f231" y="f232"/>
                  <a:pt x="f219" y="f220"/>
                </a:cubicBezTo>
                <a:close/>
                <a:moveTo>
                  <a:pt x="f233" y="f234"/>
                </a:moveTo>
                <a:cubicBezTo>
                  <a:pt x="f235" y="f236"/>
                  <a:pt x="f237" y="f238"/>
                  <a:pt x="f239" y="f240"/>
                </a:cubicBezTo>
                <a:cubicBezTo>
                  <a:pt x="f241" y="f242"/>
                  <a:pt x="f243" y="f244"/>
                  <a:pt x="f245" y="f246"/>
                </a:cubicBezTo>
                <a:close/>
                <a:moveTo>
                  <a:pt x="f247" y="f248"/>
                </a:moveTo>
                <a:cubicBezTo>
                  <a:pt x="f249" y="f250"/>
                  <a:pt x="f251" y="f252"/>
                  <a:pt x="f253" y="f254"/>
                </a:cubicBezTo>
                <a:lnTo>
                  <a:pt x="f255" y="f256"/>
                </a:lnTo>
                <a:cubicBezTo>
                  <a:pt x="f257" y="f258"/>
                  <a:pt x="f259" y="f260"/>
                  <a:pt x="f261" y="f262"/>
                </a:cubicBezTo>
                <a:cubicBezTo>
                  <a:pt x="f263" y="f264"/>
                  <a:pt x="f265" y="f266"/>
                  <a:pt x="f247" y="f248"/>
                </a:cubicBezTo>
                <a:close/>
                <a:moveTo>
                  <a:pt x="f267" y="f268"/>
                </a:moveTo>
                <a:cubicBezTo>
                  <a:pt x="f269" y="f270"/>
                  <a:pt x="f271" y="f272"/>
                  <a:pt x="f273" y="f274"/>
                </a:cubicBezTo>
                <a:cubicBezTo>
                  <a:pt x="f275" y="f276"/>
                  <a:pt x="f277" y="f278"/>
                  <a:pt x="f279" y="f280"/>
                </a:cubicBezTo>
                <a:cubicBezTo>
                  <a:pt x="f281" y="f282"/>
                  <a:pt x="f283" y="f284"/>
                  <a:pt x="f285" y="f286"/>
                </a:cubicBezTo>
                <a:cubicBezTo>
                  <a:pt x="f287" y="f288"/>
                  <a:pt x="f289" y="f290"/>
                  <a:pt x="f267" y="f268"/>
                </a:cubicBezTo>
                <a:close/>
                <a:moveTo>
                  <a:pt x="f291" y="f292"/>
                </a:moveTo>
                <a:lnTo>
                  <a:pt x="f293" y="f294"/>
                </a:lnTo>
                <a:cubicBezTo>
                  <a:pt x="f295" y="f296"/>
                  <a:pt x="f297" y="f298"/>
                  <a:pt x="f299" y="f300"/>
                </a:cubicBezTo>
                <a:cubicBezTo>
                  <a:pt x="f301" y="f302"/>
                  <a:pt x="f303" y="f304"/>
                  <a:pt x="f305" y="f306"/>
                </a:cubicBezTo>
                <a:lnTo>
                  <a:pt x="f307" y="f308"/>
                </a:lnTo>
                <a:cubicBezTo>
                  <a:pt x="f309" y="f310"/>
                  <a:pt x="f311" y="f312"/>
                  <a:pt x="f313" y="f314"/>
                </a:cubicBezTo>
                <a:cubicBezTo>
                  <a:pt x="f315" y="f316"/>
                  <a:pt x="f317" y="f318"/>
                  <a:pt x="f291" y="f292"/>
                </a:cubicBezTo>
                <a:close/>
                <a:moveTo>
                  <a:pt x="f319" y="f2"/>
                </a:moveTo>
                <a:cubicBezTo>
                  <a:pt x="f320" y="f2"/>
                  <a:pt x="f321" y="f322"/>
                  <a:pt x="f321" y="f323"/>
                </a:cubicBezTo>
                <a:cubicBezTo>
                  <a:pt x="f321" y="f324"/>
                  <a:pt x="f325" y="f326"/>
                  <a:pt x="f327" y="f328"/>
                </a:cubicBezTo>
                <a:cubicBezTo>
                  <a:pt x="f329" y="f330"/>
                  <a:pt x="f331" y="f332"/>
                  <a:pt x="f333" y="f334"/>
                </a:cubicBezTo>
                <a:cubicBezTo>
                  <a:pt x="f335" y="f336"/>
                  <a:pt x="f337" y="f338"/>
                  <a:pt x="f339" y="f340"/>
                </a:cubicBezTo>
                <a:lnTo>
                  <a:pt x="f339" y="f341"/>
                </a:lnTo>
                <a:cubicBezTo>
                  <a:pt x="f342" y="f343"/>
                  <a:pt x="f344" y="f345"/>
                  <a:pt x="f346" y="f347"/>
                </a:cubicBezTo>
                <a:cubicBezTo>
                  <a:pt x="f348" y="f349"/>
                  <a:pt x="f350" y="f351"/>
                  <a:pt x="f352" y="f353"/>
                </a:cubicBezTo>
                <a:lnTo>
                  <a:pt x="f354" y="f4"/>
                </a:lnTo>
                <a:cubicBezTo>
                  <a:pt x="f355" y="f356"/>
                  <a:pt x="f357" y="f358"/>
                  <a:pt x="f359" y="f360"/>
                </a:cubicBezTo>
                <a:lnTo>
                  <a:pt x="f361" y="f362"/>
                </a:lnTo>
                <a:lnTo>
                  <a:pt x="f361" y="f363"/>
                </a:lnTo>
                <a:cubicBezTo>
                  <a:pt x="f364" y="f365"/>
                  <a:pt x="f366" y="f367"/>
                  <a:pt x="f368" y="f369"/>
                </a:cubicBezTo>
                <a:cubicBezTo>
                  <a:pt x="f370" y="f371"/>
                  <a:pt x="f372" y="f373"/>
                  <a:pt x="f372" y="f374"/>
                </a:cubicBezTo>
                <a:cubicBezTo>
                  <a:pt x="f372" y="f375"/>
                  <a:pt x="f376" y="f377"/>
                  <a:pt x="f378" y="f377"/>
                </a:cubicBezTo>
                <a:cubicBezTo>
                  <a:pt x="f379" y="f377"/>
                  <a:pt x="f380" y="f375"/>
                  <a:pt x="f380" y="f374"/>
                </a:cubicBezTo>
                <a:cubicBezTo>
                  <a:pt x="f380" y="f381"/>
                  <a:pt x="f379" y="f382"/>
                  <a:pt x="f378" y="f382"/>
                </a:cubicBezTo>
                <a:lnTo>
                  <a:pt x="f383" y="f384"/>
                </a:lnTo>
                <a:lnTo>
                  <a:pt x="f385" y="f386"/>
                </a:lnTo>
                <a:lnTo>
                  <a:pt x="f387" y="f388"/>
                </a:lnTo>
                <a:lnTo>
                  <a:pt x="f389" y="f390"/>
                </a:lnTo>
                <a:cubicBezTo>
                  <a:pt x="f391" y="f392"/>
                  <a:pt x="f393" y="f394"/>
                  <a:pt x="f395" y="f396"/>
                </a:cubicBezTo>
                <a:lnTo>
                  <a:pt x="f397" y="f398"/>
                </a:lnTo>
                <a:lnTo>
                  <a:pt x="f399" y="f400"/>
                </a:lnTo>
                <a:lnTo>
                  <a:pt x="f401" y="f402"/>
                </a:lnTo>
                <a:lnTo>
                  <a:pt x="f403" y="f404"/>
                </a:lnTo>
                <a:cubicBezTo>
                  <a:pt x="f405" y="f406"/>
                  <a:pt x="f407" y="f408"/>
                  <a:pt x="f409" y="f410"/>
                </a:cubicBezTo>
                <a:lnTo>
                  <a:pt x="f411" y="f412"/>
                </a:lnTo>
                <a:lnTo>
                  <a:pt x="f413" y="f414"/>
                </a:lnTo>
                <a:cubicBezTo>
                  <a:pt x="f415" y="f416"/>
                  <a:pt x="f417" y="f418"/>
                  <a:pt x="f417" y="f323"/>
                </a:cubicBezTo>
                <a:cubicBezTo>
                  <a:pt x="f417" y="f322"/>
                  <a:pt x="f419" y="f2"/>
                  <a:pt x="f319" y="f2"/>
                </a:cubicBezTo>
                <a:close/>
              </a:path>
            </a:pathLst>
          </a:custGeom>
          <a:solidFill>
            <a:srgbClr val="92D050"/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31" name="Right Triangle 17">
            <a:extLst>
              <a:ext uri="{FF2B5EF4-FFF2-40B4-BE49-F238E27FC236}">
                <a16:creationId xmlns:a16="http://schemas.microsoft.com/office/drawing/2014/main" id="{66ADC310-B9C5-BFD3-385F-06A3236C549F}"/>
              </a:ext>
            </a:extLst>
          </p:cNvPr>
          <p:cNvSpPr/>
          <p:nvPr/>
        </p:nvSpPr>
        <p:spPr>
          <a:xfrm>
            <a:off x="8910106" y="7704711"/>
            <a:ext cx="578686" cy="819594"/>
          </a:xfrm>
          <a:custGeom>
            <a:avLst/>
            <a:gdLst>
              <a:gd name="f0" fmla="val w"/>
              <a:gd name="f1" fmla="val h"/>
              <a:gd name="f2" fmla="val 0"/>
              <a:gd name="f3" fmla="val 2387678"/>
              <a:gd name="f4" fmla="val 3240000"/>
              <a:gd name="f5" fmla="val 1645041"/>
              <a:gd name="f6" fmla="val 17032"/>
              <a:gd name="f7" fmla="val 2376264"/>
              <a:gd name="f8" fmla="val 17033"/>
              <a:gd name="f9" fmla="val 1645042"/>
              <a:gd name="f10" fmla="val 1379678"/>
              <a:gd name="f11" fmla="val 996125"/>
              <a:gd name="f12" fmla="val 1498869"/>
              <a:gd name="f13" fmla="val 888809"/>
              <a:gd name="f14" fmla="*/ f0 1 2387678"/>
              <a:gd name="f15" fmla="*/ f1 1 3240000"/>
              <a:gd name="f16" fmla="val f2"/>
              <a:gd name="f17" fmla="val f3"/>
              <a:gd name="f18" fmla="val f4"/>
              <a:gd name="f19" fmla="+- f18 0 f16"/>
              <a:gd name="f20" fmla="+- f17 0 f16"/>
              <a:gd name="f21" fmla="*/ f20 1 2387678"/>
              <a:gd name="f22" fmla="*/ f19 1 3240000"/>
              <a:gd name="f23" fmla="*/ f16 1 f21"/>
              <a:gd name="f24" fmla="*/ f17 1 f21"/>
              <a:gd name="f25" fmla="*/ f16 1 f22"/>
              <a:gd name="f26" fmla="*/ f18 1 f22"/>
              <a:gd name="f27" fmla="*/ f23 f14 1"/>
              <a:gd name="f28" fmla="*/ f24 f14 1"/>
              <a:gd name="f29" fmla="*/ f26 f15 1"/>
              <a:gd name="f30" fmla="*/ f25 f1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7" t="f30" r="f28" b="f29"/>
            <a:pathLst>
              <a:path w="2387678" h="3240000">
                <a:moveTo>
                  <a:pt x="f5" y="f6"/>
                </a:moveTo>
                <a:lnTo>
                  <a:pt x="f7" y="f6"/>
                </a:lnTo>
                <a:lnTo>
                  <a:pt x="f7" y="f8"/>
                </a:lnTo>
                <a:lnTo>
                  <a:pt x="f9" y="f8"/>
                </a:lnTo>
                <a:close/>
                <a:moveTo>
                  <a:pt x="f2" y="f6"/>
                </a:moveTo>
                <a:lnTo>
                  <a:pt x="f10" y="f6"/>
                </a:lnTo>
                <a:lnTo>
                  <a:pt x="f10" y="f11"/>
                </a:lnTo>
                <a:lnTo>
                  <a:pt x="f7" y="f11"/>
                </a:lnTo>
                <a:lnTo>
                  <a:pt x="f7" y="f4"/>
                </a:lnTo>
                <a:lnTo>
                  <a:pt x="f2" y="f4"/>
                </a:lnTo>
                <a:close/>
                <a:moveTo>
                  <a:pt x="f12" y="f2"/>
                </a:moveTo>
                <a:lnTo>
                  <a:pt x="f3" y="f13"/>
                </a:lnTo>
                <a:lnTo>
                  <a:pt x="f12" y="f13"/>
                </a:lnTo>
                <a:close/>
              </a:path>
            </a:pathLst>
          </a:custGeom>
          <a:solidFill>
            <a:srgbClr val="92D050"/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32" name="Oval 66">
            <a:extLst>
              <a:ext uri="{FF2B5EF4-FFF2-40B4-BE49-F238E27FC236}">
                <a16:creationId xmlns:a16="http://schemas.microsoft.com/office/drawing/2014/main" id="{6E9F47A7-886D-8D3C-EDCD-B725AEFF6DDA}"/>
              </a:ext>
            </a:extLst>
          </p:cNvPr>
          <p:cNvSpPr/>
          <p:nvPr/>
        </p:nvSpPr>
        <p:spPr>
          <a:xfrm rot="20700014">
            <a:off x="6557776" y="6254602"/>
            <a:ext cx="823014" cy="704984"/>
          </a:xfrm>
          <a:custGeom>
            <a:avLst/>
            <a:gdLst>
              <a:gd name="f0" fmla="val w"/>
              <a:gd name="f1" fmla="val h"/>
              <a:gd name="f2" fmla="val 0"/>
              <a:gd name="f3" fmla="val 2901316"/>
              <a:gd name="f4" fmla="val 2485205"/>
              <a:gd name="f5" fmla="val 8833"/>
              <a:gd name="f6" fmla="val 2885407"/>
              <a:gd name="f7" fmla="val 69738"/>
              <a:gd name="f8" fmla="val 2890344"/>
              <a:gd name="f9" fmla="val 71061"/>
              <a:gd name="f10" fmla="val 2331295"/>
              <a:gd name="f11" fmla="val 2157461"/>
              <a:gd name="f12" fmla="val 2322295"/>
              <a:gd name="f13" fmla="val 2155049"/>
              <a:gd name="f14" fmla="val 2311779"/>
              <a:gd name="f15" fmla="val 2339141"/>
              <a:gd name="f16" fmla="val 2127696"/>
              <a:gd name="f17" fmla="val 1902404"/>
              <a:gd name="f18" fmla="val 1669201"/>
              <a:gd name="f19" fmla="val 1480151"/>
              <a:gd name="f20" fmla="val 2328701"/>
              <a:gd name="f21" fmla="val 1480150"/>
              <a:gd name="f22" fmla="val 2135644"/>
              <a:gd name="f23" fmla="val 1942587"/>
              <a:gd name="f24" fmla="val 1669200"/>
              <a:gd name="f25" fmla="val 1786083"/>
              <a:gd name="f26" fmla="val 2026046"/>
              <a:gd name="f27" fmla="val 2137276"/>
              <a:gd name="f28" fmla="val 1830075"/>
              <a:gd name="f29" fmla="val 2213623"/>
              <a:gd name="f30" fmla="val 1901150"/>
              <a:gd name="f31" fmla="val 2586815"/>
              <a:gd name="f32" fmla="val 508378"/>
              <a:gd name="f33" fmla="val 1283297"/>
              <a:gd name="f34" fmla="val 847984"/>
              <a:gd name="f35" fmla="val 2132988"/>
              <a:gd name="f36" fmla="val 841776"/>
              <a:gd name="f37" fmla="val 2131324"/>
              <a:gd name="f38" fmla="val 829584"/>
              <a:gd name="f39" fmla="val 2314002"/>
              <a:gd name="f40" fmla="val 646295"/>
              <a:gd name="f41" fmla="val 2458448"/>
              <a:gd name="f42" fmla="val 422254"/>
              <a:gd name="f43" fmla="val 189051"/>
              <a:gd name="f44" fmla="val 1"/>
              <a:gd name="f45" fmla="val 2301944"/>
              <a:gd name="f46" fmla="val 2108887"/>
              <a:gd name="f47" fmla="val 1915830"/>
              <a:gd name="f48" fmla="val 1759326"/>
              <a:gd name="f49" fmla="val 422255"/>
              <a:gd name="f50" fmla="val 544771"/>
              <a:gd name="f51" fmla="val 655100"/>
              <a:gd name="f52" fmla="val 1802522"/>
              <a:gd name="f53" fmla="val 731465"/>
              <a:gd name="f54" fmla="val 1872378"/>
              <a:gd name="f55" fmla="val 1233167"/>
              <a:gd name="f56" fmla="val 1266129"/>
              <a:gd name="f57" fmla="*/ f0 1 2901316"/>
              <a:gd name="f58" fmla="*/ f1 1 2485205"/>
              <a:gd name="f59" fmla="val f2"/>
              <a:gd name="f60" fmla="val f3"/>
              <a:gd name="f61" fmla="val f4"/>
              <a:gd name="f62" fmla="+- f61 0 f59"/>
              <a:gd name="f63" fmla="+- f60 0 f59"/>
              <a:gd name="f64" fmla="*/ f63 1 2901316"/>
              <a:gd name="f65" fmla="*/ f62 1 2485205"/>
              <a:gd name="f66" fmla="*/ f59 1 f64"/>
              <a:gd name="f67" fmla="*/ f60 1 f64"/>
              <a:gd name="f68" fmla="*/ f59 1 f65"/>
              <a:gd name="f69" fmla="*/ f61 1 f65"/>
              <a:gd name="f70" fmla="*/ f66 f57 1"/>
              <a:gd name="f71" fmla="*/ f67 f57 1"/>
              <a:gd name="f72" fmla="*/ f69 f58 1"/>
              <a:gd name="f73" fmla="*/ f68 f5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70" t="f73" r="f71" b="f72"/>
            <a:pathLst>
              <a:path w="2901316" h="2485205">
                <a:moveTo>
                  <a:pt x="f3" y="f5"/>
                </a:moveTo>
                <a:lnTo>
                  <a:pt x="f6" y="f7"/>
                </a:lnTo>
                <a:lnTo>
                  <a:pt x="f8" y="f9"/>
                </a:lnTo>
                <a:lnTo>
                  <a:pt x="f10" y="f11"/>
                </a:lnTo>
                <a:lnTo>
                  <a:pt x="f12" y="f13"/>
                </a:lnTo>
                <a:cubicBezTo>
                  <a:pt x="f14" y="f15"/>
                  <a:pt x="f16" y="f4"/>
                  <a:pt x="f17" y="f4"/>
                </a:cubicBezTo>
                <a:cubicBezTo>
                  <a:pt x="f18" y="f4"/>
                  <a:pt x="f19" y="f20"/>
                  <a:pt x="f21" y="f22"/>
                </a:cubicBezTo>
                <a:cubicBezTo>
                  <a:pt x="f21" y="f23"/>
                  <a:pt x="f24" y="f25"/>
                  <a:pt x="f17" y="f25"/>
                </a:cubicBezTo>
                <a:cubicBezTo>
                  <a:pt x="f26" y="f25"/>
                  <a:pt x="f27" y="f28"/>
                  <a:pt x="f29" y="f30"/>
                </a:cubicBezTo>
                <a:lnTo>
                  <a:pt x="f31" y="f32"/>
                </a:lnTo>
                <a:lnTo>
                  <a:pt x="f33" y="f32"/>
                </a:lnTo>
                <a:lnTo>
                  <a:pt x="f34" y="f35"/>
                </a:lnTo>
                <a:lnTo>
                  <a:pt x="f36" y="f37"/>
                </a:lnTo>
                <a:cubicBezTo>
                  <a:pt x="f38" y="f39"/>
                  <a:pt x="f40" y="f41"/>
                  <a:pt x="f42" y="f41"/>
                </a:cubicBezTo>
                <a:cubicBezTo>
                  <a:pt x="f43" y="f41"/>
                  <a:pt x="f44" y="f45"/>
                  <a:pt x="f2" y="f46"/>
                </a:cubicBezTo>
                <a:cubicBezTo>
                  <a:pt x="f2" y="f47"/>
                  <a:pt x="f43" y="f48"/>
                  <a:pt x="f49" y="f48"/>
                </a:cubicBezTo>
                <a:cubicBezTo>
                  <a:pt x="f50" y="f48"/>
                  <a:pt x="f51" y="f52"/>
                  <a:pt x="f53" y="f54"/>
                </a:cubicBezTo>
                <a:lnTo>
                  <a:pt x="f55" y="f2"/>
                </a:lnTo>
                <a:lnTo>
                  <a:pt x="f56" y="f5"/>
                </a:lnTo>
                <a:close/>
              </a:path>
            </a:pathLst>
          </a:custGeom>
          <a:solidFill>
            <a:srgbClr val="92D050"/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33" name="Rectangle 9">
            <a:extLst>
              <a:ext uri="{FF2B5EF4-FFF2-40B4-BE49-F238E27FC236}">
                <a16:creationId xmlns:a16="http://schemas.microsoft.com/office/drawing/2014/main" id="{11E03913-0A74-49A9-2E52-D056F320CDD0}"/>
              </a:ext>
            </a:extLst>
          </p:cNvPr>
          <p:cNvSpPr/>
          <p:nvPr/>
        </p:nvSpPr>
        <p:spPr>
          <a:xfrm>
            <a:off x="3953252" y="6121152"/>
            <a:ext cx="791010" cy="740444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239999"/>
              <a:gd name="f7" fmla="val 3032924"/>
              <a:gd name="f8" fmla="val 1576606"/>
              <a:gd name="f9" fmla="val 2778202"/>
              <a:gd name="f10" fmla="val 2778795"/>
              <a:gd name="f11" fmla="val 1663394"/>
              <a:gd name="f12" fmla="val 2792670"/>
              <a:gd name="f13" fmla="val 2776423"/>
              <a:gd name="f14" fmla="val 2185083"/>
              <a:gd name="f15" fmla="val 2605634"/>
              <a:gd name="f16" fmla="val 2444552"/>
              <a:gd name="f17" fmla="val 2500589"/>
              <a:gd name="f18" fmla="val 2991331"/>
              <a:gd name="f19" fmla="val 2709748"/>
              <a:gd name="f20" fmla="val 3000856"/>
              <a:gd name="f21" fmla="val 526981"/>
              <a:gd name="f22" fmla="val 2855082"/>
              <a:gd name="f23" fmla="val 2857178"/>
              <a:gd name="f24" fmla="val 1175360"/>
              <a:gd name="f25" fmla="val 2859273"/>
              <a:gd name="f26" fmla="val 1823738"/>
              <a:gd name="f27" fmla="val 2861369"/>
              <a:gd name="f28" fmla="val 2472117"/>
              <a:gd name="f29" fmla="val 2483869"/>
              <a:gd name="f30" fmla="val 2318121"/>
              <a:gd name="f31" fmla="val 2052449"/>
              <a:gd name="f32" fmla="val 2439541"/>
              <a:gd name="f33" fmla="val 2765302"/>
              <a:gd name="f34" fmla="val 430441"/>
              <a:gd name="f35" fmla="val 402054"/>
              <a:gd name="f36" fmla="val 1896442"/>
              <a:gd name="f37" fmla="val 149589"/>
              <a:gd name="f38" fmla="val 2115835"/>
              <a:gd name="f39" fmla="val 2106"/>
              <a:gd name="f40" fmla="val 2406065"/>
              <a:gd name="f41" fmla="val 22"/>
              <a:gd name="f42" fmla="val 2537987"/>
              <a:gd name="f43" fmla="val -925"/>
              <a:gd name="f44" fmla="val 2684544"/>
              <a:gd name="f45" fmla="val 28169"/>
              <a:gd name="f46" fmla="val 2853673"/>
              <a:gd name="f47" fmla="val 91100"/>
              <a:gd name="f48" fmla="val 2854039"/>
              <a:gd name="f49" fmla="val 204214"/>
              <a:gd name="f50" fmla="val 2854404"/>
              <a:gd name="f51" fmla="val 317327"/>
              <a:gd name="f52" fmla="val 2854770"/>
              <a:gd name="f53" fmla="val 3120669"/>
              <a:gd name="f54" fmla="val 428517"/>
              <a:gd name="f55" fmla="val 738345"/>
              <a:gd name="f56" fmla="val 102477"/>
              <a:gd name="f57" fmla="val 385229"/>
              <a:gd name="f58" fmla="val 385595"/>
              <a:gd name="f59" fmla="val 385960"/>
              <a:gd name="f60" fmla="val 386326"/>
              <a:gd name="f61" fmla="val 555455"/>
              <a:gd name="f62" fmla="val 702013"/>
              <a:gd name="f63" fmla="val 833935"/>
              <a:gd name="f64" fmla="val 1124164"/>
              <a:gd name="f65" fmla="val 1343558"/>
              <a:gd name="f66" fmla="val 1187550"/>
              <a:gd name="f67" fmla="val 756130"/>
              <a:gd name="f68" fmla="val 378630"/>
              <a:gd name="f69" fmla="val 384918"/>
              <a:gd name="f70" fmla="val 239143"/>
              <a:gd name="f71" fmla="val 229618"/>
              <a:gd name="f72" fmla="val 2690698"/>
              <a:gd name="f73" fmla="val 773243"/>
              <a:gd name="f74" fmla="val 2466244"/>
              <a:gd name="f75" fmla="val 1081748"/>
              <a:gd name="f76" fmla="val 2626096"/>
              <a:gd name="f77" fmla="+- 0 0 -90"/>
              <a:gd name="f78" fmla="*/ f3 1 3239999"/>
              <a:gd name="f79" fmla="*/ f4 1 3032924"/>
              <a:gd name="f80" fmla="val f5"/>
              <a:gd name="f81" fmla="val f6"/>
              <a:gd name="f82" fmla="val f7"/>
              <a:gd name="f83" fmla="*/ f77 f0 1"/>
              <a:gd name="f84" fmla="+- f82 0 f80"/>
              <a:gd name="f85" fmla="+- f81 0 f80"/>
              <a:gd name="f86" fmla="*/ f83 1 f2"/>
              <a:gd name="f87" fmla="*/ f85 1 3239999"/>
              <a:gd name="f88" fmla="*/ f84 1 3032924"/>
              <a:gd name="f89" fmla="*/ 833935 f85 1"/>
              <a:gd name="f90" fmla="*/ 22 f84 1"/>
              <a:gd name="f91" fmla="*/ 1576606 f85 1"/>
              <a:gd name="f92" fmla="*/ 402054 f84 1"/>
              <a:gd name="f93" fmla="*/ 430441 f84 1"/>
              <a:gd name="f94" fmla="*/ 526981 f84 1"/>
              <a:gd name="f95" fmla="*/ 2765302 f84 1"/>
              <a:gd name="f96" fmla="*/ 378630 f85 1"/>
              <a:gd name="f97" fmla="*/ 2472117 f84 1"/>
              <a:gd name="f98" fmla="*/ 384918 f85 1"/>
              <a:gd name="f99" fmla="*/ 239143 f85 1"/>
              <a:gd name="f100" fmla="*/ 2776423 f84 1"/>
              <a:gd name="f101" fmla="*/ 2778202 f84 1"/>
              <a:gd name="f102" fmla="*/ 1663394 f85 1"/>
              <a:gd name="f103" fmla="*/ 3000856 f85 1"/>
              <a:gd name="f104" fmla="*/ 2855082 f85 1"/>
              <a:gd name="f105" fmla="*/ 2861369 f85 1"/>
              <a:gd name="f106" fmla="*/ 2406065 f85 1"/>
              <a:gd name="f107" fmla="*/ 2853673 f85 1"/>
              <a:gd name="f108" fmla="*/ 91100 f84 1"/>
              <a:gd name="f109" fmla="*/ 2854770 f85 1"/>
              <a:gd name="f110" fmla="*/ 3120669 f85 1"/>
              <a:gd name="f111" fmla="*/ 428517 f84 1"/>
              <a:gd name="f112" fmla="*/ 738345 f84 1"/>
              <a:gd name="f113" fmla="*/ 3239999 f85 1"/>
              <a:gd name="f114" fmla="*/ 3032924 f84 1"/>
              <a:gd name="f115" fmla="*/ 0 f85 1"/>
              <a:gd name="f116" fmla="*/ 102477 f85 1"/>
              <a:gd name="f117" fmla="*/ 385229 f85 1"/>
              <a:gd name="f118" fmla="*/ 386326 f85 1"/>
              <a:gd name="f119" fmla="*/ 229618 f85 1"/>
              <a:gd name="f120" fmla="*/ 2690698 f84 1"/>
              <a:gd name="f121" fmla="*/ 2991331 f85 1"/>
              <a:gd name="f122" fmla="*/ 2709748 f84 1"/>
              <a:gd name="f123" fmla="+- f86 0 f1"/>
              <a:gd name="f124" fmla="*/ f89 1 3239999"/>
              <a:gd name="f125" fmla="*/ f90 1 3032924"/>
              <a:gd name="f126" fmla="*/ f91 1 3239999"/>
              <a:gd name="f127" fmla="*/ f92 1 3032924"/>
              <a:gd name="f128" fmla="*/ f93 1 3032924"/>
              <a:gd name="f129" fmla="*/ f94 1 3032924"/>
              <a:gd name="f130" fmla="*/ f95 1 3032924"/>
              <a:gd name="f131" fmla="*/ f96 1 3239999"/>
              <a:gd name="f132" fmla="*/ f97 1 3032924"/>
              <a:gd name="f133" fmla="*/ f98 1 3239999"/>
              <a:gd name="f134" fmla="*/ f99 1 3239999"/>
              <a:gd name="f135" fmla="*/ f100 1 3032924"/>
              <a:gd name="f136" fmla="*/ f101 1 3032924"/>
              <a:gd name="f137" fmla="*/ f102 1 3239999"/>
              <a:gd name="f138" fmla="*/ f103 1 3239999"/>
              <a:gd name="f139" fmla="*/ f104 1 3239999"/>
              <a:gd name="f140" fmla="*/ f105 1 3239999"/>
              <a:gd name="f141" fmla="*/ f106 1 3239999"/>
              <a:gd name="f142" fmla="*/ f107 1 3239999"/>
              <a:gd name="f143" fmla="*/ f108 1 3032924"/>
              <a:gd name="f144" fmla="*/ f109 1 3239999"/>
              <a:gd name="f145" fmla="*/ f110 1 3239999"/>
              <a:gd name="f146" fmla="*/ f111 1 3032924"/>
              <a:gd name="f147" fmla="*/ f112 1 3032924"/>
              <a:gd name="f148" fmla="*/ f113 1 3239999"/>
              <a:gd name="f149" fmla="*/ f114 1 3032924"/>
              <a:gd name="f150" fmla="*/ f115 1 3239999"/>
              <a:gd name="f151" fmla="*/ f116 1 3239999"/>
              <a:gd name="f152" fmla="*/ f117 1 3239999"/>
              <a:gd name="f153" fmla="*/ f118 1 3239999"/>
              <a:gd name="f154" fmla="*/ f119 1 3239999"/>
              <a:gd name="f155" fmla="*/ f120 1 3032924"/>
              <a:gd name="f156" fmla="*/ f121 1 3239999"/>
              <a:gd name="f157" fmla="*/ f122 1 3032924"/>
              <a:gd name="f158" fmla="*/ f80 1 f87"/>
              <a:gd name="f159" fmla="*/ f81 1 f87"/>
              <a:gd name="f160" fmla="*/ f80 1 f88"/>
              <a:gd name="f161" fmla="*/ f82 1 f88"/>
              <a:gd name="f162" fmla="*/ f126 1 f87"/>
              <a:gd name="f163" fmla="*/ f136 1 f88"/>
              <a:gd name="f164" fmla="*/ f137 1 f87"/>
              <a:gd name="f165" fmla="*/ f135 1 f88"/>
              <a:gd name="f166" fmla="*/ f156 1 f87"/>
              <a:gd name="f167" fmla="*/ f157 1 f88"/>
              <a:gd name="f168" fmla="*/ f138 1 f87"/>
              <a:gd name="f169" fmla="*/ f129 1 f88"/>
              <a:gd name="f170" fmla="*/ f139 1 f87"/>
              <a:gd name="f171" fmla="*/ f140 1 f87"/>
              <a:gd name="f172" fmla="*/ f132 1 f88"/>
              <a:gd name="f173" fmla="*/ f130 1 f88"/>
              <a:gd name="f174" fmla="*/ f128 1 f88"/>
              <a:gd name="f175" fmla="*/ f127 1 f88"/>
              <a:gd name="f176" fmla="*/ f141 1 f87"/>
              <a:gd name="f177" fmla="*/ f125 1 f88"/>
              <a:gd name="f178" fmla="*/ f142 1 f87"/>
              <a:gd name="f179" fmla="*/ f143 1 f88"/>
              <a:gd name="f180" fmla="*/ f144 1 f87"/>
              <a:gd name="f181" fmla="*/ f145 1 f87"/>
              <a:gd name="f182" fmla="*/ f146 1 f88"/>
              <a:gd name="f183" fmla="*/ f147 1 f88"/>
              <a:gd name="f184" fmla="*/ f148 1 f87"/>
              <a:gd name="f185" fmla="*/ f149 1 f88"/>
              <a:gd name="f186" fmla="*/ f150 1 f87"/>
              <a:gd name="f187" fmla="*/ f151 1 f87"/>
              <a:gd name="f188" fmla="*/ f152 1 f87"/>
              <a:gd name="f189" fmla="*/ f153 1 f87"/>
              <a:gd name="f190" fmla="*/ f124 1 f87"/>
              <a:gd name="f191" fmla="*/ f131 1 f87"/>
              <a:gd name="f192" fmla="*/ f133 1 f87"/>
              <a:gd name="f193" fmla="*/ f134 1 f87"/>
              <a:gd name="f194" fmla="*/ f154 1 f87"/>
              <a:gd name="f195" fmla="*/ f155 1 f88"/>
              <a:gd name="f196" fmla="*/ f158 f78 1"/>
              <a:gd name="f197" fmla="*/ f159 f78 1"/>
              <a:gd name="f198" fmla="*/ f161 f79 1"/>
              <a:gd name="f199" fmla="*/ f160 f79 1"/>
              <a:gd name="f200" fmla="*/ f162 f78 1"/>
              <a:gd name="f201" fmla="*/ f163 f79 1"/>
              <a:gd name="f202" fmla="*/ f164 f78 1"/>
              <a:gd name="f203" fmla="*/ f165 f79 1"/>
              <a:gd name="f204" fmla="*/ f166 f78 1"/>
              <a:gd name="f205" fmla="*/ f167 f79 1"/>
              <a:gd name="f206" fmla="*/ f168 f78 1"/>
              <a:gd name="f207" fmla="*/ f169 f79 1"/>
              <a:gd name="f208" fmla="*/ f170 f78 1"/>
              <a:gd name="f209" fmla="*/ f171 f78 1"/>
              <a:gd name="f210" fmla="*/ f172 f79 1"/>
              <a:gd name="f211" fmla="*/ f173 f79 1"/>
              <a:gd name="f212" fmla="*/ f174 f79 1"/>
              <a:gd name="f213" fmla="*/ f175 f79 1"/>
              <a:gd name="f214" fmla="*/ f176 f78 1"/>
              <a:gd name="f215" fmla="*/ f177 f79 1"/>
              <a:gd name="f216" fmla="*/ f178 f78 1"/>
              <a:gd name="f217" fmla="*/ f179 f79 1"/>
              <a:gd name="f218" fmla="*/ f180 f78 1"/>
              <a:gd name="f219" fmla="*/ f181 f78 1"/>
              <a:gd name="f220" fmla="*/ f182 f79 1"/>
              <a:gd name="f221" fmla="*/ f183 f79 1"/>
              <a:gd name="f222" fmla="*/ f184 f78 1"/>
              <a:gd name="f223" fmla="*/ f185 f79 1"/>
              <a:gd name="f224" fmla="*/ f186 f78 1"/>
              <a:gd name="f225" fmla="*/ f187 f78 1"/>
              <a:gd name="f226" fmla="*/ f188 f78 1"/>
              <a:gd name="f227" fmla="*/ f189 f78 1"/>
              <a:gd name="f228" fmla="*/ f190 f78 1"/>
              <a:gd name="f229" fmla="*/ f191 f78 1"/>
              <a:gd name="f230" fmla="*/ f192 f78 1"/>
              <a:gd name="f231" fmla="*/ f193 f78 1"/>
              <a:gd name="f232" fmla="*/ f194 f78 1"/>
              <a:gd name="f233" fmla="*/ f195 f79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23">
                <a:pos x="f200" y="f201"/>
              </a:cxn>
              <a:cxn ang="f123">
                <a:pos x="f202" y="f201"/>
              </a:cxn>
              <a:cxn ang="f123">
                <a:pos x="f202" y="f203"/>
              </a:cxn>
              <a:cxn ang="f123">
                <a:pos x="f204" y="f205"/>
              </a:cxn>
              <a:cxn ang="f123">
                <a:pos x="f206" y="f207"/>
              </a:cxn>
              <a:cxn ang="f123">
                <a:pos x="f208" y="f207"/>
              </a:cxn>
              <a:cxn ang="f123">
                <a:pos x="f209" y="f210"/>
              </a:cxn>
              <a:cxn ang="f123">
                <a:pos x="f202" y="f211"/>
              </a:cxn>
              <a:cxn ang="f123">
                <a:pos x="f202" y="f207"/>
              </a:cxn>
              <a:cxn ang="f123">
                <a:pos x="f202" y="f212"/>
              </a:cxn>
              <a:cxn ang="f123">
                <a:pos x="f202" y="f213"/>
              </a:cxn>
              <a:cxn ang="f123">
                <a:pos x="f214" y="f215"/>
              </a:cxn>
              <a:cxn ang="f123">
                <a:pos x="f216" y="f217"/>
              </a:cxn>
              <a:cxn ang="f123">
                <a:pos x="f218" y="f212"/>
              </a:cxn>
              <a:cxn ang="f123">
                <a:pos x="f219" y="f220"/>
              </a:cxn>
              <a:cxn ang="f123">
                <a:pos x="f219" y="f221"/>
              </a:cxn>
              <a:cxn ang="f123">
                <a:pos x="f222" y="f221"/>
              </a:cxn>
              <a:cxn ang="f123">
                <a:pos x="f222" y="f223"/>
              </a:cxn>
              <a:cxn ang="f123">
                <a:pos x="f224" y="f223"/>
              </a:cxn>
              <a:cxn ang="f123">
                <a:pos x="f224" y="f221"/>
              </a:cxn>
              <a:cxn ang="f123">
                <a:pos x="f225" y="f221"/>
              </a:cxn>
              <a:cxn ang="f123">
                <a:pos x="f225" y="f220"/>
              </a:cxn>
              <a:cxn ang="f123">
                <a:pos x="f226" y="f212"/>
              </a:cxn>
              <a:cxn ang="f123">
                <a:pos x="f227" y="f217"/>
              </a:cxn>
              <a:cxn ang="f123">
                <a:pos x="f228" y="f215"/>
              </a:cxn>
              <a:cxn ang="f123">
                <a:pos x="f200" y="f213"/>
              </a:cxn>
              <a:cxn ang="f123">
                <a:pos x="f200" y="f212"/>
              </a:cxn>
              <a:cxn ang="f123">
                <a:pos x="f200" y="f207"/>
              </a:cxn>
              <a:cxn ang="f123">
                <a:pos x="f200" y="f211"/>
              </a:cxn>
              <a:cxn ang="f123">
                <a:pos x="f229" y="f210"/>
              </a:cxn>
              <a:cxn ang="f123">
                <a:pos x="f230" y="f207"/>
              </a:cxn>
              <a:cxn ang="f123">
                <a:pos x="f231" y="f207"/>
              </a:cxn>
              <a:cxn ang="f123">
                <a:pos x="f232" y="f233"/>
              </a:cxn>
              <a:cxn ang="f123">
                <a:pos x="f200" y="f203"/>
              </a:cxn>
            </a:cxnLst>
            <a:rect l="f196" t="f199" r="f197" b="f198"/>
            <a:pathLst>
              <a:path w="3239999" h="3032924">
                <a:moveTo>
                  <a:pt x="f8" y="f9"/>
                </a:moveTo>
                <a:cubicBezTo>
                  <a:pt x="f8" y="f10"/>
                  <a:pt x="f11" y="f12"/>
                  <a:pt x="f11" y="f9"/>
                </a:cubicBezTo>
                <a:lnTo>
                  <a:pt x="f11" y="f13"/>
                </a:lnTo>
                <a:cubicBezTo>
                  <a:pt x="f14" y="f15"/>
                  <a:pt x="f16" y="f17"/>
                  <a:pt x="f18" y="f19"/>
                </a:cubicBezTo>
                <a:lnTo>
                  <a:pt x="f20" y="f21"/>
                </a:lnTo>
                <a:lnTo>
                  <a:pt x="f22" y="f21"/>
                </a:lnTo>
                <a:cubicBezTo>
                  <a:pt x="f23" y="f24"/>
                  <a:pt x="f25" y="f26"/>
                  <a:pt x="f27" y="f28"/>
                </a:cubicBezTo>
                <a:cubicBezTo>
                  <a:pt x="f29" y="f30"/>
                  <a:pt x="f31" y="f32"/>
                  <a:pt x="f11" y="f33"/>
                </a:cubicBezTo>
                <a:lnTo>
                  <a:pt x="f11" y="f21"/>
                </a:lnTo>
                <a:lnTo>
                  <a:pt x="f11" y="f34"/>
                </a:lnTo>
                <a:lnTo>
                  <a:pt x="f11" y="f35"/>
                </a:lnTo>
                <a:cubicBezTo>
                  <a:pt x="f36" y="f37"/>
                  <a:pt x="f38" y="f39"/>
                  <a:pt x="f40" y="f41"/>
                </a:cubicBezTo>
                <a:cubicBezTo>
                  <a:pt x="f42" y="f43"/>
                  <a:pt x="f44" y="f45"/>
                  <a:pt x="f46" y="f47"/>
                </a:cubicBezTo>
                <a:cubicBezTo>
                  <a:pt x="f48" y="f49"/>
                  <a:pt x="f50" y="f51"/>
                  <a:pt x="f52" y="f34"/>
                </a:cubicBezTo>
                <a:lnTo>
                  <a:pt x="f53" y="f54"/>
                </a:lnTo>
                <a:lnTo>
                  <a:pt x="f53" y="f55"/>
                </a:lnTo>
                <a:lnTo>
                  <a:pt x="f6" y="f55"/>
                </a:lnTo>
                <a:lnTo>
                  <a:pt x="f6" y="f7"/>
                </a:lnTo>
                <a:lnTo>
                  <a:pt x="f5" y="f7"/>
                </a:lnTo>
                <a:lnTo>
                  <a:pt x="f5" y="f55"/>
                </a:lnTo>
                <a:lnTo>
                  <a:pt x="f56" y="f55"/>
                </a:lnTo>
                <a:lnTo>
                  <a:pt x="f56" y="f54"/>
                </a:lnTo>
                <a:lnTo>
                  <a:pt x="f57" y="f34"/>
                </a:lnTo>
                <a:cubicBezTo>
                  <a:pt x="f58" y="f51"/>
                  <a:pt x="f59" y="f49"/>
                  <a:pt x="f60" y="f47"/>
                </a:cubicBezTo>
                <a:cubicBezTo>
                  <a:pt x="f61" y="f45"/>
                  <a:pt x="f62" y="f43"/>
                  <a:pt x="f63" y="f41"/>
                </a:cubicBezTo>
                <a:cubicBezTo>
                  <a:pt x="f64" y="f39"/>
                  <a:pt x="f65" y="f37"/>
                  <a:pt x="f8" y="f35"/>
                </a:cubicBezTo>
                <a:lnTo>
                  <a:pt x="f8" y="f34"/>
                </a:lnTo>
                <a:lnTo>
                  <a:pt x="f8" y="f21"/>
                </a:lnTo>
                <a:lnTo>
                  <a:pt x="f8" y="f33"/>
                </a:lnTo>
                <a:cubicBezTo>
                  <a:pt x="f66" y="f32"/>
                  <a:pt x="f67" y="f30"/>
                  <a:pt x="f68" y="f28"/>
                </a:cubicBezTo>
                <a:lnTo>
                  <a:pt x="f69" y="f21"/>
                </a:lnTo>
                <a:lnTo>
                  <a:pt x="f70" y="f21"/>
                </a:lnTo>
                <a:lnTo>
                  <a:pt x="f71" y="f72"/>
                </a:lnTo>
                <a:cubicBezTo>
                  <a:pt x="f73" y="f74"/>
                  <a:pt x="f75" y="f76"/>
                  <a:pt x="f8" y="f13"/>
                </a:cubicBezTo>
              </a:path>
            </a:pathLst>
          </a:custGeom>
          <a:solidFill>
            <a:srgbClr val="92D050"/>
          </a:solidFill>
          <a:ln cap="flat">
            <a:noFill/>
            <a:prstDash val="solid"/>
          </a:ln>
        </p:spPr>
        <p:txBody>
          <a:bodyPr vert="horz" wrap="square" lIns="182880" tIns="91440" rIns="182880" bIns="91440" anchor="ctr" anchorCtr="1" compatLnSpc="1">
            <a:noAutofit/>
          </a:bodyPr>
          <a:lstStyle/>
          <a:p>
            <a:pPr algn="ctr" defTabSz="1828756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34" name="Frame 17">
            <a:extLst>
              <a:ext uri="{FF2B5EF4-FFF2-40B4-BE49-F238E27FC236}">
                <a16:creationId xmlns:a16="http://schemas.microsoft.com/office/drawing/2014/main" id="{23F372EB-B7FE-3F1D-83BF-34B1DC788102}"/>
              </a:ext>
            </a:extLst>
          </p:cNvPr>
          <p:cNvSpPr/>
          <p:nvPr/>
        </p:nvSpPr>
        <p:spPr>
          <a:xfrm>
            <a:off x="3915851" y="7723416"/>
            <a:ext cx="762224" cy="762224"/>
          </a:xfrm>
          <a:custGeom>
            <a:avLst/>
            <a:gdLst>
              <a:gd name="f0" fmla="val w"/>
              <a:gd name="f1" fmla="val h"/>
              <a:gd name="f2" fmla="val 0"/>
              <a:gd name="f3" fmla="val 3240000"/>
              <a:gd name="f4" fmla="val 415456"/>
              <a:gd name="f5" fmla="val 380544"/>
              <a:gd name="f6" fmla="val 385333"/>
              <a:gd name="f7" fmla="val 2854667"/>
              <a:gd name="f8" fmla="val 1529120"/>
              <a:gd name="f9" fmla="val 1267123"/>
              <a:gd name="f10" fmla="val 2430711"/>
              <a:gd name="f11" fmla="val 997530"/>
              <a:gd name="f12" fmla="val 1721825"/>
              <a:gd name="f13" fmla="val 436017"/>
              <a:gd name="f14" fmla="val 1672600"/>
              <a:gd name="f15" fmla="val 600235"/>
              <a:gd name="f16" fmla="val 1185112"/>
              <a:gd name="f17" fmla="val 1132790"/>
              <a:gd name="f18" fmla="val 1359573"/>
              <a:gd name="f19" fmla="val 1278822"/>
              <a:gd name="f20" fmla="val 1550851"/>
              <a:gd name="f21" fmla="val 1544730"/>
              <a:gd name="f22" fmla="val 1923929"/>
              <a:gd name="f23" fmla="val 1789452"/>
              <a:gd name="f24" fmla="val 1379400"/>
              <a:gd name="f25" fmla="val 1927092"/>
              <a:gd name="f26" fmla="val 1088696"/>
              <a:gd name="f27" fmla="val 2233403"/>
              <a:gd name="f28" fmla="val 596568"/>
              <a:gd name="f29" fmla="val 2770666"/>
              <a:gd name="f30" fmla="val 2331495"/>
              <a:gd name="f31" fmla="val 1220469"/>
              <a:gd name="f32" fmla="val 1907612"/>
              <a:gd name="f33" fmla="val 2113878"/>
              <a:gd name="f34" fmla="val 1578489"/>
              <a:gd name="f35" fmla="val 2858395"/>
              <a:gd name="f36" fmla="*/ f0 1 3240000"/>
              <a:gd name="f37" fmla="*/ f1 1 3240000"/>
              <a:gd name="f38" fmla="val f2"/>
              <a:gd name="f39" fmla="val f3"/>
              <a:gd name="f40" fmla="+- f39 0 f38"/>
              <a:gd name="f41" fmla="*/ f40 1 3240000"/>
              <a:gd name="f42" fmla="*/ f38 1 f41"/>
              <a:gd name="f43" fmla="*/ f39 1 f41"/>
              <a:gd name="f44" fmla="*/ f42 f36 1"/>
              <a:gd name="f45" fmla="*/ f43 f36 1"/>
              <a:gd name="f46" fmla="*/ f43 f37 1"/>
              <a:gd name="f47" fmla="*/ f42 f3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4" t="f47" r="f45" b="f46"/>
            <a:pathLst>
              <a:path w="3240000" h="3240000">
                <a:moveTo>
                  <a:pt x="f4" y="f5"/>
                </a:moveTo>
                <a:lnTo>
                  <a:pt x="f4" y="f6"/>
                </a:lnTo>
                <a:lnTo>
                  <a:pt x="f6" y="f6"/>
                </a:lnTo>
                <a:lnTo>
                  <a:pt x="f6" y="f7"/>
                </a:lnTo>
                <a:lnTo>
                  <a:pt x="f8" y="f7"/>
                </a:lnTo>
                <a:cubicBezTo>
                  <a:pt x="f9" y="f10"/>
                  <a:pt x="f11" y="f12"/>
                  <a:pt x="f13" y="f14"/>
                </a:cubicBezTo>
                <a:lnTo>
                  <a:pt x="f15" y="f16"/>
                </a:lnTo>
                <a:cubicBezTo>
                  <a:pt x="f17" y="f18"/>
                  <a:pt x="f19" y="f20"/>
                  <a:pt x="f21" y="f22"/>
                </a:cubicBezTo>
                <a:cubicBezTo>
                  <a:pt x="f23" y="f24"/>
                  <a:pt x="f25" y="f26"/>
                  <a:pt x="f27" y="f28"/>
                </a:cubicBezTo>
                <a:lnTo>
                  <a:pt x="f29" y="f28"/>
                </a:lnTo>
                <a:cubicBezTo>
                  <a:pt x="f30" y="f31"/>
                  <a:pt x="f32" y="f33"/>
                  <a:pt x="f34" y="f7"/>
                </a:cubicBezTo>
                <a:lnTo>
                  <a:pt x="f7" y="f7"/>
                </a:lnTo>
                <a:lnTo>
                  <a:pt x="f7" y="f28"/>
                </a:lnTo>
                <a:lnTo>
                  <a:pt x="f35" y="f28"/>
                </a:lnTo>
                <a:lnTo>
                  <a:pt x="f35" y="f5"/>
                </a:lnTo>
                <a:close/>
                <a:moveTo>
                  <a:pt x="f2" y="f2"/>
                </a:moveTo>
                <a:lnTo>
                  <a:pt x="f3" y="f2"/>
                </a:lnTo>
                <a:lnTo>
                  <a:pt x="f3" y="f3"/>
                </a:lnTo>
                <a:lnTo>
                  <a:pt x="f2" y="f3"/>
                </a:lnTo>
                <a:close/>
              </a:path>
            </a:pathLst>
          </a:custGeom>
          <a:solidFill>
            <a:srgbClr val="92D050"/>
          </a:solidFill>
          <a:ln cap="flat">
            <a:noFill/>
            <a:prstDash val="solid"/>
          </a:ln>
        </p:spPr>
        <p:txBody>
          <a:bodyPr vert="horz" wrap="square" lIns="182880" tIns="91440" rIns="182880" bIns="91440" anchor="ctr" anchorCtr="1" compatLnSpc="1">
            <a:noAutofit/>
          </a:bodyPr>
          <a:lstStyle/>
          <a:p>
            <a:pPr algn="ctr" defTabSz="1828756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35" name="Teardrop 1">
            <a:extLst>
              <a:ext uri="{FF2B5EF4-FFF2-40B4-BE49-F238E27FC236}">
                <a16:creationId xmlns:a16="http://schemas.microsoft.com/office/drawing/2014/main" id="{4E9CB81F-FCB0-EA90-3FE2-C02D96D0C613}"/>
              </a:ext>
            </a:extLst>
          </p:cNvPr>
          <p:cNvSpPr/>
          <p:nvPr/>
        </p:nvSpPr>
        <p:spPr>
          <a:xfrm rot="18805987">
            <a:off x="12541539" y="3112310"/>
            <a:ext cx="827768" cy="819136"/>
          </a:xfrm>
          <a:custGeom>
            <a:avLst/>
            <a:gdLst>
              <a:gd name="f0" fmla="val w"/>
              <a:gd name="f1" fmla="val h"/>
              <a:gd name="f2" fmla="val 0"/>
              <a:gd name="f3" fmla="val 1807241"/>
              <a:gd name="f4" fmla="val 1788383"/>
              <a:gd name="f5" fmla="val 712876"/>
              <a:gd name="f6" fmla="val 1117592"/>
              <a:gd name="f7" fmla="val 771173"/>
              <a:gd name="f8" fmla="val 1181828"/>
              <a:gd name="f9" fmla="val 811089"/>
              <a:gd name="f10" fmla="val 1255910"/>
              <a:gd name="f11" fmla="val 847925"/>
              <a:gd name="f12" fmla="val 1348018"/>
              <a:gd name="f13" fmla="val 814544"/>
              <a:gd name="f14" fmla="val 1418896"/>
              <a:gd name="f15" fmla="val 753893"/>
              <a:gd name="f16" fmla="val 1474052"/>
              <a:gd name="f17" fmla="val 679064"/>
              <a:gd name="f18" fmla="val 1498332"/>
              <a:gd name="f19" fmla="val 308226"/>
              <a:gd name="f20" fmla="val 1106637"/>
              <a:gd name="f21" fmla="val 336560"/>
              <a:gd name="f22" fmla="val 1033247"/>
              <a:gd name="f23" fmla="val 394949"/>
              <a:gd name="f24" fmla="val 975701"/>
              <a:gd name="f25" fmla="val 467546"/>
              <a:gd name="f26" fmla="val 946245"/>
              <a:gd name="f27" fmla="val 577903"/>
              <a:gd name="f28" fmla="val 998968"/>
              <a:gd name="f29" fmla="val 654580"/>
              <a:gd name="f30" fmla="val 1053357"/>
              <a:gd name="f31" fmla="val 1038527"/>
              <a:gd name="f32" fmla="val 398886"/>
              <a:gd name="f33" fmla="val 1405560"/>
              <a:gd name="f34" fmla="val 786562"/>
              <a:gd name="f35" fmla="val 1374476"/>
              <a:gd name="f36" fmla="val 799049"/>
              <a:gd name="f37" fmla="val 1340402"/>
              <a:gd name="f38" fmla="val 804299"/>
              <a:gd name="f39" fmla="val 1305054"/>
              <a:gd name="f40" fmla="val 803332"/>
              <a:gd name="f41" fmla="val 1008167"/>
              <a:gd name="f42" fmla="val 795212"/>
              <a:gd name="f43" fmla="val 1016288"/>
              <a:gd name="f44" fmla="val 498325"/>
              <a:gd name="f45" fmla="val 1017255"/>
              <a:gd name="f46" fmla="val 462976"/>
              <a:gd name="f47" fmla="val 1024360"/>
              <a:gd name="f48" fmla="val 429240"/>
              <a:gd name="f49" fmla="val 1097925"/>
              <a:gd name="f50" fmla="val 218888"/>
              <a:gd name="f51" fmla="val 992582"/>
              <a:gd name="f52" fmla="val 279303"/>
              <a:gd name="f53" fmla="val 921871"/>
              <a:gd name="f54" fmla="val 392886"/>
              <a:gd name="f55" fmla="val 921053"/>
              <a:gd name="f56" fmla="val 523256"/>
              <a:gd name="f57" fmla="val 919136"/>
              <a:gd name="f58" fmla="val 828763"/>
              <a:gd name="f59" fmla="val 830924"/>
              <a:gd name="f60" fmla="val 915875"/>
              <a:gd name="f61" fmla="val 525417"/>
              <a:gd name="f62" fmla="val 913958"/>
              <a:gd name="f63" fmla="val 403891"/>
              <a:gd name="f64" fmla="val 913196"/>
              <a:gd name="f65" fmla="val 296188"/>
              <a:gd name="f66" fmla="val 973343"/>
              <a:gd name="f67" fmla="val 234366"/>
              <a:gd name="f68" fmla="val 1067831"/>
              <a:gd name="f69" fmla="val 710285"/>
              <a:gd name="f70" fmla="val 1570519"/>
              <a:gd name="f71" fmla="val 811872"/>
              <a:gd name="f72" fmla="val 1510375"/>
              <a:gd name="f73" fmla="val 878808"/>
              <a:gd name="f74" fmla="val 1399439"/>
              <a:gd name="f75" fmla="val 879603"/>
              <a:gd name="f76" fmla="val 1272618"/>
              <a:gd name="f77" fmla="val 881520"/>
              <a:gd name="f78" fmla="val 967111"/>
              <a:gd name="f79" fmla="val 969732"/>
              <a:gd name="f80" fmla="val 879999"/>
              <a:gd name="f81" fmla="val 1275239"/>
              <a:gd name="f82" fmla="val 881916"/>
              <a:gd name="f83" fmla="val 1400271"/>
              <a:gd name="f84" fmla="val 882701"/>
              <a:gd name="f85" fmla="val 1510670"/>
              <a:gd name="f86" fmla="val 819011"/>
              <a:gd name="f87" fmla="val 1573529"/>
              <a:gd name="f88" fmla="val 721242"/>
              <a:gd name="f89" fmla="val 1162945"/>
              <a:gd name="f90" fmla="val 27894"/>
              <a:gd name="f91" fmla="val 1782798"/>
              <a:gd name="f92" fmla="val 682611"/>
              <a:gd name="f93" fmla="val 1816692"/>
              <a:gd name="f94" fmla="val 718411"/>
              <a:gd name="f95" fmla="val 1815147"/>
              <a:gd name="f96" fmla="val 774907"/>
              <a:gd name="f97" fmla="val 1779347"/>
              <a:gd name="f98" fmla="val 808801"/>
              <a:gd name="f99" fmla="val 1743547"/>
              <a:gd name="f100" fmla="val 842694"/>
              <a:gd name="f101" fmla="val 1687050"/>
              <a:gd name="f102" fmla="val 841149"/>
              <a:gd name="f103" fmla="val 1653157"/>
              <a:gd name="f104" fmla="val 805349"/>
              <a:gd name="f105" fmla="val 1644015"/>
              <a:gd name="f106" fmla="val 795693"/>
              <a:gd name="f107" fmla="val 1561789"/>
              <a:gd name="f108" fmla="val 910282"/>
              <a:gd name="f109" fmla="val 1426630"/>
              <a:gd name="f110" fmla="val 983636"/>
              <a:gd name="f111" fmla="val 1274606"/>
              <a:gd name="f112" fmla="val 982683"/>
              <a:gd name="f113" fmla="val 980378"/>
              <a:gd name="f114" fmla="val 980836"/>
              <a:gd name="f115" fmla="val 1270380"/>
              <a:gd name="f116" fmla="val 1427425"/>
              <a:gd name="f117" fmla="val 901198"/>
              <a:gd name="f118" fmla="val 1565976"/>
              <a:gd name="f119" fmla="val 779756"/>
              <a:gd name="f120" fmla="val 1647056"/>
              <a:gd name="f121" fmla="val 807405"/>
              <a:gd name="f122" fmla="val 1681913"/>
              <a:gd name="f123" fmla="val 803595"/>
              <a:gd name="f124" fmla="val 1732594"/>
              <a:gd name="f125" fmla="val 770486"/>
              <a:gd name="f126" fmla="val 1763941"/>
              <a:gd name="f127" fmla="val 734686"/>
              <a:gd name="f128" fmla="val 1797834"/>
              <a:gd name="f129" fmla="val 678189"/>
              <a:gd name="f130" fmla="val 1796289"/>
              <a:gd name="f131" fmla="val 644296"/>
              <a:gd name="f132" fmla="val 1760489"/>
              <a:gd name="f133" fmla="val 24442"/>
              <a:gd name="f134" fmla="val 1105772"/>
              <a:gd name="f135" fmla="val -9451"/>
              <a:gd name="f136" fmla="val 1069973"/>
              <a:gd name="f137" fmla="val -7906"/>
              <a:gd name="f138" fmla="val 1013476"/>
              <a:gd name="f139" fmla="val 979583"/>
              <a:gd name="f140" fmla="val 63694"/>
              <a:gd name="f141" fmla="val 945689"/>
              <a:gd name="f142" fmla="val 120190"/>
              <a:gd name="f143" fmla="val 947235"/>
              <a:gd name="f144" fmla="val 154084"/>
              <a:gd name="f145" fmla="val 983034"/>
              <a:gd name="f146" fmla="val 163237"/>
              <a:gd name="f147" fmla="val 992702"/>
              <a:gd name="f148" fmla="val 244774"/>
              <a:gd name="f149" fmla="val 882877"/>
              <a:gd name="f150" fmla="val 375836"/>
              <a:gd name="f151" fmla="val 813180"/>
              <a:gd name="f152" fmla="val 523178"/>
              <a:gd name="f153" fmla="val 818460"/>
              <a:gd name="f154" fmla="val 820284"/>
              <a:gd name="f155" fmla="val 522622"/>
              <a:gd name="f156" fmla="val 821285"/>
              <a:gd name="f157" fmla="val 363119"/>
              <a:gd name="f158" fmla="val 903845"/>
              <a:gd name="f159" fmla="val 223207"/>
              <a:gd name="f160" fmla="val 1028952"/>
              <a:gd name="f161" fmla="val 143673"/>
              <a:gd name="f162" fmla="val 999689"/>
              <a:gd name="f163" fmla="val 108599"/>
              <a:gd name="f164" fmla="val 1002953"/>
              <a:gd name="f165" fmla="val 56445"/>
              <a:gd name="f166" fmla="val 1036755"/>
              <a:gd name="f167" fmla="val 24443"/>
              <a:gd name="f168" fmla="val 1072555"/>
              <a:gd name="f169" fmla="val 1129052"/>
              <a:gd name="f170" fmla="*/ f0 1 1807241"/>
              <a:gd name="f171" fmla="*/ f1 1 1788383"/>
              <a:gd name="f172" fmla="val f2"/>
              <a:gd name="f173" fmla="val f3"/>
              <a:gd name="f174" fmla="val f4"/>
              <a:gd name="f175" fmla="+- f174 0 f172"/>
              <a:gd name="f176" fmla="+- f173 0 f172"/>
              <a:gd name="f177" fmla="*/ f176 1 1807241"/>
              <a:gd name="f178" fmla="*/ f175 1 1788383"/>
              <a:gd name="f179" fmla="*/ f172 1 f177"/>
              <a:gd name="f180" fmla="*/ f173 1 f177"/>
              <a:gd name="f181" fmla="*/ f172 1 f178"/>
              <a:gd name="f182" fmla="*/ f174 1 f178"/>
              <a:gd name="f183" fmla="*/ f179 f170 1"/>
              <a:gd name="f184" fmla="*/ f180 f170 1"/>
              <a:gd name="f185" fmla="*/ f182 f171 1"/>
              <a:gd name="f186" fmla="*/ f181 f17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83" t="f186" r="f184" b="f185"/>
            <a:pathLst>
              <a:path w="1807241" h="1788383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lnTo>
                  <a:pt x="f19" y="f20"/>
                </a:lnTo>
                <a:cubicBezTo>
                  <a:pt x="f21" y="f22"/>
                  <a:pt x="f23" y="f24"/>
                  <a:pt x="f25" y="f26"/>
                </a:cubicBezTo>
                <a:cubicBezTo>
                  <a:pt x="f27" y="f28"/>
                  <a:pt x="f29" y="f30"/>
                  <a:pt x="f5" y="f6"/>
                </a:cubicBezTo>
                <a:close/>
                <a:moveTo>
                  <a:pt x="f31" y="f32"/>
                </a:moveTo>
                <a:lnTo>
                  <a:pt x="f33" y="f34"/>
                </a:lnTo>
                <a:cubicBezTo>
                  <a:pt x="f35" y="f36"/>
                  <a:pt x="f37" y="f38"/>
                  <a:pt x="f39" y="f40"/>
                </a:cubicBezTo>
                <a:lnTo>
                  <a:pt x="f41" y="f42"/>
                </a:lnTo>
                <a:lnTo>
                  <a:pt x="f43" y="f44"/>
                </a:lnTo>
                <a:cubicBezTo>
                  <a:pt x="f45" y="f46"/>
                  <a:pt x="f47" y="f48"/>
                  <a:pt x="f31" y="f32"/>
                </a:cubicBezTo>
                <a:close/>
                <a:moveTo>
                  <a:pt x="f49" y="f50"/>
                </a:moveTo>
                <a:cubicBezTo>
                  <a:pt x="f51" y="f52"/>
                  <a:pt x="f53" y="f54"/>
                  <a:pt x="f55" y="f56"/>
                </a:cubicBezTo>
                <a:lnTo>
                  <a:pt x="f57" y="f58"/>
                </a:lnTo>
                <a:lnTo>
                  <a:pt x="f59" y="f60"/>
                </a:lnTo>
                <a:lnTo>
                  <a:pt x="f61" y="f62"/>
                </a:lnTo>
                <a:cubicBezTo>
                  <a:pt x="f63" y="f64"/>
                  <a:pt x="f65" y="f66"/>
                  <a:pt x="f67" y="f68"/>
                </a:cubicBezTo>
                <a:lnTo>
                  <a:pt x="f69" y="f70"/>
                </a:lnTo>
                <a:cubicBezTo>
                  <a:pt x="f71" y="f72"/>
                  <a:pt x="f73" y="f74"/>
                  <a:pt x="f75" y="f76"/>
                </a:cubicBezTo>
                <a:lnTo>
                  <a:pt x="f77" y="f78"/>
                </a:lnTo>
                <a:lnTo>
                  <a:pt x="f79" y="f80"/>
                </a:lnTo>
                <a:lnTo>
                  <a:pt x="f81" y="f82"/>
                </a:lnTo>
                <a:cubicBezTo>
                  <a:pt x="f83" y="f84"/>
                  <a:pt x="f85" y="f86"/>
                  <a:pt x="f87" y="f88"/>
                </a:cubicBezTo>
                <a:close/>
                <a:moveTo>
                  <a:pt x="f89" y="f90"/>
                </a:moveTo>
                <a:lnTo>
                  <a:pt x="f91" y="f92"/>
                </a:lnTo>
                <a:cubicBezTo>
                  <a:pt x="f93" y="f94"/>
                  <a:pt x="f95" y="f96"/>
                  <a:pt x="f97" y="f98"/>
                </a:cubicBezTo>
                <a:cubicBezTo>
                  <a:pt x="f99" y="f100"/>
                  <a:pt x="f101" y="f102"/>
                  <a:pt x="f103" y="f104"/>
                </a:cubicBezTo>
                <a:lnTo>
                  <a:pt x="f105" y="f106"/>
                </a:lnTo>
                <a:cubicBezTo>
                  <a:pt x="f107" y="f108"/>
                  <a:pt x="f109" y="f110"/>
                  <a:pt x="f111" y="f112"/>
                </a:cubicBezTo>
                <a:lnTo>
                  <a:pt x="f113" y="f114"/>
                </a:lnTo>
                <a:lnTo>
                  <a:pt x="f113" y="f115"/>
                </a:lnTo>
                <a:cubicBezTo>
                  <a:pt x="f113" y="f116"/>
                  <a:pt x="f117" y="f118"/>
                  <a:pt x="f119" y="f120"/>
                </a:cubicBezTo>
                <a:cubicBezTo>
                  <a:pt x="f121" y="f122"/>
                  <a:pt x="f123" y="f124"/>
                  <a:pt x="f125" y="f126"/>
                </a:cubicBezTo>
                <a:cubicBezTo>
                  <a:pt x="f127" y="f128"/>
                  <a:pt x="f129" y="f130"/>
                  <a:pt x="f131" y="f132"/>
                </a:cubicBezTo>
                <a:lnTo>
                  <a:pt x="f133" y="f134"/>
                </a:lnTo>
                <a:cubicBezTo>
                  <a:pt x="f135" y="f136"/>
                  <a:pt x="f137" y="f138"/>
                  <a:pt x="f90" y="f139"/>
                </a:cubicBezTo>
                <a:cubicBezTo>
                  <a:pt x="f140" y="f141"/>
                  <a:pt x="f142" y="f143"/>
                  <a:pt x="f144" y="f145"/>
                </a:cubicBezTo>
                <a:lnTo>
                  <a:pt x="f146" y="f147"/>
                </a:lnTo>
                <a:cubicBezTo>
                  <a:pt x="f148" y="f149"/>
                  <a:pt x="f150" y="f151"/>
                  <a:pt x="f152" y="f151"/>
                </a:cubicBezTo>
                <a:lnTo>
                  <a:pt x="f153" y="f151"/>
                </a:lnTo>
                <a:lnTo>
                  <a:pt x="f154" y="f155"/>
                </a:lnTo>
                <a:cubicBezTo>
                  <a:pt x="f156" y="f157"/>
                  <a:pt x="f158" y="f159"/>
                  <a:pt x="f160" y="f161"/>
                </a:cubicBezTo>
                <a:cubicBezTo>
                  <a:pt x="f162" y="f163"/>
                  <a:pt x="f164" y="f165"/>
                  <a:pt x="f166" y="f167"/>
                </a:cubicBezTo>
                <a:cubicBezTo>
                  <a:pt x="f168" y="f135"/>
                  <a:pt x="f169" y="f137"/>
                  <a:pt x="f89" y="f90"/>
                </a:cubicBezTo>
                <a:close/>
              </a:path>
            </a:pathLst>
          </a:custGeom>
          <a:solidFill>
            <a:srgbClr val="92D050"/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36" name="Rectangle 130">
            <a:extLst>
              <a:ext uri="{FF2B5EF4-FFF2-40B4-BE49-F238E27FC236}">
                <a16:creationId xmlns:a16="http://schemas.microsoft.com/office/drawing/2014/main" id="{0C05A7EA-B866-5899-34D5-3383D80E4998}"/>
              </a:ext>
            </a:extLst>
          </p:cNvPr>
          <p:cNvSpPr/>
          <p:nvPr/>
        </p:nvSpPr>
        <p:spPr>
          <a:xfrm>
            <a:off x="13750718" y="3112411"/>
            <a:ext cx="816870" cy="820582"/>
          </a:xfrm>
          <a:custGeom>
            <a:avLst/>
            <a:gdLst>
              <a:gd name="f0" fmla="val w"/>
              <a:gd name="f1" fmla="val h"/>
              <a:gd name="f2" fmla="val 0"/>
              <a:gd name="f3" fmla="val 371900"/>
              <a:gd name="f4" fmla="val 373588"/>
              <a:gd name="f5" fmla="val 297080"/>
              <a:gd name="f6" fmla="val 129105"/>
              <a:gd name="f7" fmla="val 284273"/>
              <a:gd name="f8" fmla="val 219737"/>
              <a:gd name="f9" fmla="val 305496"/>
              <a:gd name="f10" fmla="val 333001"/>
              <a:gd name="f11" fmla="val 228265"/>
              <a:gd name="f12" fmla="val 250807"/>
              <a:gd name="f13" fmla="val 263614"/>
              <a:gd name="f14" fmla="val 157021"/>
              <a:gd name="f15" fmla="val 175826"/>
              <a:gd name="f16" fmla="val 195129"/>
              <a:gd name="f17" fmla="val 93087"/>
              <a:gd name="f18" fmla="val 117372"/>
              <a:gd name="f19" fmla="val 141984"/>
              <a:gd name="f20" fmla="val 123179"/>
              <a:gd name="f21" fmla="val 58494"/>
              <a:gd name="f22" fmla="val 84208"/>
              <a:gd name="f23" fmla="val 95969"/>
              <a:gd name="f24" fmla="val 354346"/>
              <a:gd name="f25" fmla="val 97437"/>
              <a:gd name="f26" fmla="val 356087"/>
              <a:gd name="f27" fmla="val 96136"/>
              <a:gd name="f28" fmla="val 357928"/>
              <a:gd name="f29" fmla="val 96353"/>
              <a:gd name="f30" fmla="val 359747"/>
              <a:gd name="f31" fmla="val 96905"/>
              <a:gd name="f32" fmla="val 360371"/>
              <a:gd name="f33" fmla="val 97095"/>
              <a:gd name="f34" fmla="val 368954"/>
              <a:gd name="f35" fmla="val 99700"/>
              <a:gd name="f36" fmla="val 373801"/>
              <a:gd name="f37" fmla="val 108770"/>
              <a:gd name="f38" fmla="val 371196"/>
              <a:gd name="f39" fmla="val 117354"/>
              <a:gd name="f40" fmla="val 333339"/>
              <a:gd name="f41" fmla="val 242097"/>
              <a:gd name="f42" fmla="val 331591"/>
              <a:gd name="f43" fmla="val 247858"/>
              <a:gd name="f44" fmla="val 326929"/>
              <a:gd name="f45" fmla="val 251935"/>
              <a:gd name="f46" fmla="val 321206"/>
              <a:gd name="f47" fmla="val 252122"/>
              <a:gd name="f48" fmla="val 252873"/>
              <a:gd name="f49" fmla="val 313576"/>
              <a:gd name="f50" fmla="val 313378"/>
              <a:gd name="f51" fmla="val 253010"/>
              <a:gd name="f52" fmla="val 313229"/>
              <a:gd name="f53" fmla="val 252967"/>
              <a:gd name="f54" fmla="val 313080"/>
              <a:gd name="f55" fmla="val 252922"/>
              <a:gd name="f56" fmla="val 312919"/>
              <a:gd name="f57" fmla="val 126251"/>
              <a:gd name="f58" fmla="val 133971"/>
              <a:gd name="f59" fmla="val 281687"/>
              <a:gd name="f60" fmla="val 321075"/>
              <a:gd name="f61" fmla="val 314823"/>
              <a:gd name="f62" fmla="val 318480"/>
              <a:gd name="f63" fmla="val 329614"/>
              <a:gd name="f64" fmla="val 318311"/>
              <a:gd name="f65" fmla="val 336414"/>
              <a:gd name="f66" fmla="val 328969"/>
              <a:gd name="f67" fmla="val 341215"/>
              <a:gd name="f68" fmla="val 359094"/>
              <a:gd name="f69" fmla="val 321920"/>
              <a:gd name="f70" fmla="val 304041"/>
              <a:gd name="f71" fmla="val 286162"/>
              <a:gd name="f72" fmla="val 271668"/>
              <a:gd name="f73" fmla="val 278468"/>
              <a:gd name="f74" fmla="val 289602"/>
              <a:gd name="f75" fmla="val 142850"/>
              <a:gd name="f76" fmla="val 143397"/>
              <a:gd name="f77" fmla="val 316865"/>
              <a:gd name="f78" fmla="val 151629"/>
              <a:gd name="f79" fmla="val 321811"/>
              <a:gd name="f80" fmla="val 156401"/>
              <a:gd name="f81" fmla="val 330956"/>
              <a:gd name="f82" fmla="val 141907"/>
              <a:gd name="f83" fmla="val 124028"/>
              <a:gd name="f84" fmla="val 106149"/>
              <a:gd name="f85" fmla="val 91655"/>
              <a:gd name="f86" fmla="val 329356"/>
              <a:gd name="f87" fmla="val 98032"/>
              <a:gd name="f88" fmla="val 318986"/>
              <a:gd name="f89" fmla="val 108649"/>
              <a:gd name="f90" fmla="val 315212"/>
              <a:gd name="f91" fmla="val 33542"/>
              <a:gd name="f92" fmla="val 34909"/>
              <a:gd name="f93" fmla="val 1773"/>
              <a:gd name="f94" fmla="val 51879"/>
              <a:gd name="f95" fmla="*/ f0 1 371900"/>
              <a:gd name="f96" fmla="*/ f1 1 373588"/>
              <a:gd name="f97" fmla="val f2"/>
              <a:gd name="f98" fmla="val f3"/>
              <a:gd name="f99" fmla="val f4"/>
              <a:gd name="f100" fmla="+- f99 0 f97"/>
              <a:gd name="f101" fmla="+- f98 0 f97"/>
              <a:gd name="f102" fmla="*/ f101 1 371900"/>
              <a:gd name="f103" fmla="*/ f100 1 373588"/>
              <a:gd name="f104" fmla="*/ f97 1 f102"/>
              <a:gd name="f105" fmla="*/ f98 1 f102"/>
              <a:gd name="f106" fmla="*/ f97 1 f103"/>
              <a:gd name="f107" fmla="*/ f99 1 f103"/>
              <a:gd name="f108" fmla="*/ f104 f95 1"/>
              <a:gd name="f109" fmla="*/ f105 f95 1"/>
              <a:gd name="f110" fmla="*/ f107 f96 1"/>
              <a:gd name="f111" fmla="*/ f106 f9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08" t="f111" r="f109" b="f110"/>
            <a:pathLst>
              <a:path w="371900" h="373588">
                <a:moveTo>
                  <a:pt x="f5" y="f6"/>
                </a:moveTo>
                <a:lnTo>
                  <a:pt x="f7" y="f8"/>
                </a:lnTo>
                <a:lnTo>
                  <a:pt x="f9" y="f8"/>
                </a:lnTo>
                <a:lnTo>
                  <a:pt x="f10" y="f6"/>
                </a:lnTo>
                <a:close/>
                <a:moveTo>
                  <a:pt x="f11" y="f6"/>
                </a:moveTo>
                <a:lnTo>
                  <a:pt x="f11" y="f8"/>
                </a:lnTo>
                <a:lnTo>
                  <a:pt x="f12" y="f8"/>
                </a:lnTo>
                <a:lnTo>
                  <a:pt x="f13" y="f6"/>
                </a:lnTo>
                <a:close/>
                <a:moveTo>
                  <a:pt x="f14" y="f6"/>
                </a:moveTo>
                <a:lnTo>
                  <a:pt x="f15" y="f8"/>
                </a:lnTo>
                <a:lnTo>
                  <a:pt x="f16" y="f8"/>
                </a:lnTo>
                <a:lnTo>
                  <a:pt x="f16" y="f6"/>
                </a:lnTo>
                <a:close/>
                <a:moveTo>
                  <a:pt x="f17" y="f6"/>
                </a:moveTo>
                <a:lnTo>
                  <a:pt x="f18" y="f8"/>
                </a:lnTo>
                <a:lnTo>
                  <a:pt x="f19" y="f8"/>
                </a:lnTo>
                <a:lnTo>
                  <a:pt x="f20" y="f6"/>
                </a:lnTo>
                <a:close/>
                <a:moveTo>
                  <a:pt x="f21" y="f2"/>
                </a:moveTo>
                <a:lnTo>
                  <a:pt x="f22" y="f23"/>
                </a:lnTo>
                <a:lnTo>
                  <a:pt x="f24" y="f23"/>
                </a:lnTo>
                <a:lnTo>
                  <a:pt x="f24" y="f25"/>
                </a:lnTo>
                <a:cubicBezTo>
                  <a:pt x="f26" y="f27"/>
                  <a:pt x="f28" y="f29"/>
                  <a:pt x="f30" y="f31"/>
                </a:cubicBezTo>
                <a:lnTo>
                  <a:pt x="f32" y="f33"/>
                </a:lnTo>
                <a:cubicBezTo>
                  <a:pt x="f34" y="f35"/>
                  <a:pt x="f36" y="f37"/>
                  <a:pt x="f38" y="f39"/>
                </a:cubicBezTo>
                <a:lnTo>
                  <a:pt x="f40" y="f41"/>
                </a:lnTo>
                <a:cubicBezTo>
                  <a:pt x="f42" y="f43"/>
                  <a:pt x="f44" y="f45"/>
                  <a:pt x="f46" y="f47"/>
                </a:cubicBezTo>
                <a:lnTo>
                  <a:pt x="f46" y="f48"/>
                </a:lnTo>
                <a:lnTo>
                  <a:pt x="f49" y="f48"/>
                </a:lnTo>
                <a:cubicBezTo>
                  <a:pt x="f50" y="f51"/>
                  <a:pt x="f52" y="f53"/>
                  <a:pt x="f54" y="f55"/>
                </a:cubicBezTo>
                <a:lnTo>
                  <a:pt x="f56" y="f48"/>
                </a:lnTo>
                <a:lnTo>
                  <a:pt x="f57" y="f48"/>
                </a:lnTo>
                <a:lnTo>
                  <a:pt x="f58" y="f59"/>
                </a:lnTo>
                <a:lnTo>
                  <a:pt x="f60" y="f59"/>
                </a:lnTo>
                <a:lnTo>
                  <a:pt x="f60" y="f61"/>
                </a:lnTo>
                <a:lnTo>
                  <a:pt x="f62" y="f61"/>
                </a:lnTo>
                <a:cubicBezTo>
                  <a:pt x="f63" y="f64"/>
                  <a:pt x="f65" y="f66"/>
                  <a:pt x="f65" y="f67"/>
                </a:cubicBezTo>
                <a:cubicBezTo>
                  <a:pt x="f65" y="f68"/>
                  <a:pt x="f69" y="f4"/>
                  <a:pt x="f70" y="f4"/>
                </a:cubicBezTo>
                <a:cubicBezTo>
                  <a:pt x="f71" y="f4"/>
                  <a:pt x="f72" y="f68"/>
                  <a:pt x="f72" y="f67"/>
                </a:cubicBezTo>
                <a:cubicBezTo>
                  <a:pt x="f72" y="f66"/>
                  <a:pt x="f73" y="f64"/>
                  <a:pt x="f74" y="f61"/>
                </a:cubicBezTo>
                <a:lnTo>
                  <a:pt x="f75" y="f61"/>
                </a:lnTo>
                <a:lnTo>
                  <a:pt x="f76" y="f77"/>
                </a:lnTo>
                <a:cubicBezTo>
                  <a:pt x="f78" y="f79"/>
                  <a:pt x="f80" y="f81"/>
                  <a:pt x="f80" y="f67"/>
                </a:cubicBezTo>
                <a:cubicBezTo>
                  <a:pt x="f80" y="f68"/>
                  <a:pt x="f82" y="f4"/>
                  <a:pt x="f83" y="f4"/>
                </a:cubicBezTo>
                <a:cubicBezTo>
                  <a:pt x="f84" y="f4"/>
                  <a:pt x="f85" y="f68"/>
                  <a:pt x="f85" y="f67"/>
                </a:cubicBezTo>
                <a:cubicBezTo>
                  <a:pt x="f85" y="f86"/>
                  <a:pt x="f87" y="f88"/>
                  <a:pt x="f89" y="f90"/>
                </a:cubicBezTo>
                <a:lnTo>
                  <a:pt x="f91" y="f92"/>
                </a:lnTo>
                <a:lnTo>
                  <a:pt x="f2" y="f92"/>
                </a:lnTo>
                <a:lnTo>
                  <a:pt x="f2" y="f93"/>
                </a:lnTo>
                <a:lnTo>
                  <a:pt x="f94" y="f93"/>
                </a:lnTo>
                <a:close/>
              </a:path>
            </a:pathLst>
          </a:custGeom>
          <a:solidFill>
            <a:srgbClr val="92D050"/>
          </a:solidFill>
          <a:ln cap="flat">
            <a:noFill/>
            <a:prstDash val="solid"/>
          </a:ln>
        </p:spPr>
        <p:txBody>
          <a:bodyPr vert="horz" wrap="square" lIns="182880" tIns="91440" rIns="182880" bIns="91440" anchor="ctr" anchorCtr="1" compatLnSpc="1">
            <a:noAutofit/>
          </a:bodyPr>
          <a:lstStyle/>
          <a:p>
            <a:pPr algn="ctr" defTabSz="1828756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37" name="Right Triangle 17">
            <a:extLst>
              <a:ext uri="{FF2B5EF4-FFF2-40B4-BE49-F238E27FC236}">
                <a16:creationId xmlns:a16="http://schemas.microsoft.com/office/drawing/2014/main" id="{456D89FA-E53F-FE70-915C-66DD1EF03D33}"/>
              </a:ext>
            </a:extLst>
          </p:cNvPr>
          <p:cNvSpPr/>
          <p:nvPr/>
        </p:nvSpPr>
        <p:spPr>
          <a:xfrm>
            <a:off x="11396708" y="7670311"/>
            <a:ext cx="717218" cy="853994"/>
          </a:xfrm>
          <a:custGeom>
            <a:avLst/>
            <a:gdLst>
              <a:gd name="f0" fmla="val w"/>
              <a:gd name="f1" fmla="val h"/>
              <a:gd name="f2" fmla="val 0"/>
              <a:gd name="f3" fmla="val 2721114"/>
              <a:gd name="f4" fmla="val 3240000"/>
              <a:gd name="f5" fmla="val 1999321"/>
              <a:gd name="f6" fmla="val 2603448"/>
              <a:gd name="f7" fmla="val 2772810"/>
              <a:gd name="f8" fmla="val 2528507"/>
              <a:gd name="f9" fmla="val 2263914"/>
              <a:gd name="f10" fmla="val 2230929"/>
              <a:gd name="f11" fmla="val 2516419"/>
              <a:gd name="f12" fmla="val 2435624"/>
              <a:gd name="f13" fmla="val 2688129"/>
              <a:gd name="f14" fmla="val 2940634"/>
              <a:gd name="f15" fmla="val 3145329"/>
              <a:gd name="f16" fmla="val 2011409"/>
              <a:gd name="f17" fmla="val 1806714"/>
              <a:gd name="f18" fmla="val 1576134"/>
              <a:gd name="f19" fmla="val 17032"/>
              <a:gd name="f20" fmla="val 2276728"/>
              <a:gd name="f21" fmla="val 17033"/>
              <a:gd name="f22" fmla="val 1576135"/>
              <a:gd name="f23" fmla="val 1321887"/>
              <a:gd name="f24" fmla="val 996125"/>
              <a:gd name="f25" fmla="val 2160187"/>
              <a:gd name="f26" fmla="val 1979345"/>
              <a:gd name="f27" fmla="val 2161001"/>
              <a:gd name="f28" fmla="val 1738579"/>
              <a:gd name="f29" fmla="val 2402384"/>
              <a:gd name="f30" fmla="val 2700000"/>
              <a:gd name="f31" fmla="val 2997617"/>
              <a:gd name="f32" fmla="val 3238999"/>
              <a:gd name="f33" fmla="val 3239814"/>
              <a:gd name="f34" fmla="val 1436085"/>
              <a:gd name="f35" fmla="val 2287664"/>
              <a:gd name="f36" fmla="val 888809"/>
              <a:gd name="f37" fmla="*/ f0 1 2721114"/>
              <a:gd name="f38" fmla="*/ f1 1 3240000"/>
              <a:gd name="f39" fmla="val f2"/>
              <a:gd name="f40" fmla="val f3"/>
              <a:gd name="f41" fmla="val f4"/>
              <a:gd name="f42" fmla="+- f41 0 f39"/>
              <a:gd name="f43" fmla="+- f40 0 f39"/>
              <a:gd name="f44" fmla="*/ f43 1 2721114"/>
              <a:gd name="f45" fmla="*/ f42 1 3240000"/>
              <a:gd name="f46" fmla="*/ f39 1 f44"/>
              <a:gd name="f47" fmla="*/ f40 1 f44"/>
              <a:gd name="f48" fmla="*/ f39 1 f45"/>
              <a:gd name="f49" fmla="*/ f41 1 f45"/>
              <a:gd name="f50" fmla="*/ f46 f37 1"/>
              <a:gd name="f51" fmla="*/ f47 f37 1"/>
              <a:gd name="f52" fmla="*/ f49 f38 1"/>
              <a:gd name="f53" fmla="*/ f48 f3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0" t="f53" r="f51" b="f52"/>
            <a:pathLst>
              <a:path w="2721114" h="3240000">
                <a:moveTo>
                  <a:pt x="f5" y="f6"/>
                </a:moveTo>
                <a:lnTo>
                  <a:pt x="f5" y="f7"/>
                </a:lnTo>
                <a:lnTo>
                  <a:pt x="f8" y="f7"/>
                </a:lnTo>
                <a:lnTo>
                  <a:pt x="f8" y="f6"/>
                </a:lnTo>
                <a:close/>
                <a:moveTo>
                  <a:pt x="f9" y="f10"/>
                </a:moveTo>
                <a:cubicBezTo>
                  <a:pt x="f11" y="f10"/>
                  <a:pt x="f3" y="f12"/>
                  <a:pt x="f3" y="f13"/>
                </a:cubicBezTo>
                <a:cubicBezTo>
                  <a:pt x="f3" y="f14"/>
                  <a:pt x="f11" y="f15"/>
                  <a:pt x="f9" y="f15"/>
                </a:cubicBezTo>
                <a:cubicBezTo>
                  <a:pt x="f16" y="f15"/>
                  <a:pt x="f17" y="f14"/>
                  <a:pt x="f17" y="f13"/>
                </a:cubicBezTo>
                <a:cubicBezTo>
                  <a:pt x="f17" y="f12"/>
                  <a:pt x="f16" y="f10"/>
                  <a:pt x="f9" y="f10"/>
                </a:cubicBezTo>
                <a:close/>
                <a:moveTo>
                  <a:pt x="f18" y="f19"/>
                </a:moveTo>
                <a:lnTo>
                  <a:pt x="f20" y="f19"/>
                </a:lnTo>
                <a:lnTo>
                  <a:pt x="f20" y="f21"/>
                </a:lnTo>
                <a:lnTo>
                  <a:pt x="f22" y="f21"/>
                </a:lnTo>
                <a:close/>
                <a:moveTo>
                  <a:pt x="f2" y="f19"/>
                </a:moveTo>
                <a:lnTo>
                  <a:pt x="f23" y="f19"/>
                </a:lnTo>
                <a:lnTo>
                  <a:pt x="f23" y="f24"/>
                </a:lnTo>
                <a:lnTo>
                  <a:pt x="f20" y="f24"/>
                </a:lnTo>
                <a:lnTo>
                  <a:pt x="f20" y="f25"/>
                </a:lnTo>
                <a:cubicBezTo>
                  <a:pt x="f26" y="f27"/>
                  <a:pt x="f28" y="f29"/>
                  <a:pt x="f28" y="f30"/>
                </a:cubicBezTo>
                <a:cubicBezTo>
                  <a:pt x="f28" y="f31"/>
                  <a:pt x="f26" y="f32"/>
                  <a:pt x="f20" y="f33"/>
                </a:cubicBezTo>
                <a:lnTo>
                  <a:pt x="f20" y="f4"/>
                </a:lnTo>
                <a:lnTo>
                  <a:pt x="f2" y="f4"/>
                </a:lnTo>
                <a:close/>
                <a:moveTo>
                  <a:pt x="f34" y="f2"/>
                </a:moveTo>
                <a:lnTo>
                  <a:pt x="f35" y="f36"/>
                </a:lnTo>
                <a:lnTo>
                  <a:pt x="f34" y="f36"/>
                </a:lnTo>
                <a:close/>
              </a:path>
            </a:pathLst>
          </a:custGeom>
          <a:solidFill>
            <a:srgbClr val="92D050"/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38" name="Right Triangle 17">
            <a:extLst>
              <a:ext uri="{FF2B5EF4-FFF2-40B4-BE49-F238E27FC236}">
                <a16:creationId xmlns:a16="http://schemas.microsoft.com/office/drawing/2014/main" id="{AFC3C2A5-0502-BB40-1FC8-F612ADEA80A2}"/>
              </a:ext>
            </a:extLst>
          </p:cNvPr>
          <p:cNvSpPr/>
          <p:nvPr/>
        </p:nvSpPr>
        <p:spPr>
          <a:xfrm>
            <a:off x="10084142" y="7670311"/>
            <a:ext cx="717218" cy="853994"/>
          </a:xfrm>
          <a:custGeom>
            <a:avLst/>
            <a:gdLst>
              <a:gd name="f0" fmla="val w"/>
              <a:gd name="f1" fmla="val h"/>
              <a:gd name="f2" fmla="val 0"/>
              <a:gd name="f3" fmla="val 2721114"/>
              <a:gd name="f4" fmla="val 3240000"/>
              <a:gd name="f5" fmla="val 2179233"/>
              <a:gd name="f6" fmla="val 2431577"/>
              <a:gd name="f7" fmla="val 2611489"/>
              <a:gd name="f8" fmla="val 1999321"/>
              <a:gd name="f9" fmla="val 2780851"/>
              <a:gd name="f10" fmla="val 2960763"/>
              <a:gd name="f11" fmla="val 2348595"/>
              <a:gd name="f12" fmla="val 2528507"/>
              <a:gd name="f13" fmla="val 2263914"/>
              <a:gd name="f14" fmla="val 2238970"/>
              <a:gd name="f15" fmla="val 2516419"/>
              <a:gd name="f16" fmla="val 2443665"/>
              <a:gd name="f17" fmla="val 2696170"/>
              <a:gd name="f18" fmla="val 2948675"/>
              <a:gd name="f19" fmla="val 3153370"/>
              <a:gd name="f20" fmla="val 2011409"/>
              <a:gd name="f21" fmla="val 1806714"/>
              <a:gd name="f22" fmla="val 1576134"/>
              <a:gd name="f23" fmla="val 17032"/>
              <a:gd name="f24" fmla="val 2276728"/>
              <a:gd name="f25" fmla="val 17033"/>
              <a:gd name="f26" fmla="val 1576135"/>
              <a:gd name="f27" fmla="val 1321887"/>
              <a:gd name="f28" fmla="val 996125"/>
              <a:gd name="f29" fmla="val 2160187"/>
              <a:gd name="f30" fmla="val 1979345"/>
              <a:gd name="f31" fmla="val 2161001"/>
              <a:gd name="f32" fmla="val 1738579"/>
              <a:gd name="f33" fmla="val 2402384"/>
              <a:gd name="f34" fmla="val 2700000"/>
              <a:gd name="f35" fmla="val 2997617"/>
              <a:gd name="f36" fmla="val 3238999"/>
              <a:gd name="f37" fmla="val 3239814"/>
              <a:gd name="f38" fmla="val 1436085"/>
              <a:gd name="f39" fmla="val 2287664"/>
              <a:gd name="f40" fmla="val 888809"/>
              <a:gd name="f41" fmla="*/ f0 1 2721114"/>
              <a:gd name="f42" fmla="*/ f1 1 3240000"/>
              <a:gd name="f43" fmla="val f2"/>
              <a:gd name="f44" fmla="val f3"/>
              <a:gd name="f45" fmla="val f4"/>
              <a:gd name="f46" fmla="+- f45 0 f43"/>
              <a:gd name="f47" fmla="+- f44 0 f43"/>
              <a:gd name="f48" fmla="*/ f47 1 2721114"/>
              <a:gd name="f49" fmla="*/ f46 1 3240000"/>
              <a:gd name="f50" fmla="*/ f43 1 f48"/>
              <a:gd name="f51" fmla="*/ f44 1 f48"/>
              <a:gd name="f52" fmla="*/ f43 1 f49"/>
              <a:gd name="f53" fmla="*/ f45 1 f49"/>
              <a:gd name="f54" fmla="*/ f50 f41 1"/>
              <a:gd name="f55" fmla="*/ f51 f41 1"/>
              <a:gd name="f56" fmla="*/ f53 f42 1"/>
              <a:gd name="f57" fmla="*/ f52 f4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4" t="f57" r="f55" b="f56"/>
            <a:pathLst>
              <a:path w="2721114" h="3240000">
                <a:moveTo>
                  <a:pt x="f5" y="f6"/>
                </a:moveTo>
                <a:lnTo>
                  <a:pt x="f5" y="f7"/>
                </a:lnTo>
                <a:lnTo>
                  <a:pt x="f8" y="f7"/>
                </a:lnTo>
                <a:lnTo>
                  <a:pt x="f8" y="f9"/>
                </a:lnTo>
                <a:lnTo>
                  <a:pt x="f5" y="f9"/>
                </a:lnTo>
                <a:lnTo>
                  <a:pt x="f5" y="f10"/>
                </a:lnTo>
                <a:lnTo>
                  <a:pt x="f11" y="f10"/>
                </a:lnTo>
                <a:lnTo>
                  <a:pt x="f11" y="f9"/>
                </a:lnTo>
                <a:lnTo>
                  <a:pt x="f12" y="f9"/>
                </a:lnTo>
                <a:lnTo>
                  <a:pt x="f12" y="f7"/>
                </a:lnTo>
                <a:lnTo>
                  <a:pt x="f11" y="f7"/>
                </a:lnTo>
                <a:lnTo>
                  <a:pt x="f11" y="f6"/>
                </a:lnTo>
                <a:close/>
                <a:moveTo>
                  <a:pt x="f13" y="f14"/>
                </a:moveTo>
                <a:cubicBezTo>
                  <a:pt x="f15" y="f14"/>
                  <a:pt x="f3" y="f16"/>
                  <a:pt x="f3" y="f17"/>
                </a:cubicBezTo>
                <a:cubicBezTo>
                  <a:pt x="f3" y="f18"/>
                  <a:pt x="f15" y="f19"/>
                  <a:pt x="f13" y="f19"/>
                </a:cubicBezTo>
                <a:cubicBezTo>
                  <a:pt x="f20" y="f19"/>
                  <a:pt x="f21" y="f18"/>
                  <a:pt x="f21" y="f17"/>
                </a:cubicBezTo>
                <a:cubicBezTo>
                  <a:pt x="f21" y="f16"/>
                  <a:pt x="f20" y="f14"/>
                  <a:pt x="f13" y="f14"/>
                </a:cubicBezTo>
                <a:close/>
                <a:moveTo>
                  <a:pt x="f22" y="f23"/>
                </a:moveTo>
                <a:lnTo>
                  <a:pt x="f24" y="f23"/>
                </a:lnTo>
                <a:lnTo>
                  <a:pt x="f24" y="f25"/>
                </a:lnTo>
                <a:lnTo>
                  <a:pt x="f26" y="f25"/>
                </a:lnTo>
                <a:close/>
                <a:moveTo>
                  <a:pt x="f2" y="f23"/>
                </a:moveTo>
                <a:lnTo>
                  <a:pt x="f27" y="f23"/>
                </a:lnTo>
                <a:lnTo>
                  <a:pt x="f27" y="f28"/>
                </a:lnTo>
                <a:lnTo>
                  <a:pt x="f24" y="f28"/>
                </a:lnTo>
                <a:lnTo>
                  <a:pt x="f24" y="f29"/>
                </a:lnTo>
                <a:cubicBezTo>
                  <a:pt x="f30" y="f31"/>
                  <a:pt x="f32" y="f33"/>
                  <a:pt x="f32" y="f34"/>
                </a:cubicBezTo>
                <a:cubicBezTo>
                  <a:pt x="f32" y="f35"/>
                  <a:pt x="f30" y="f36"/>
                  <a:pt x="f24" y="f37"/>
                </a:cubicBezTo>
                <a:lnTo>
                  <a:pt x="f24" y="f4"/>
                </a:lnTo>
                <a:lnTo>
                  <a:pt x="f2" y="f4"/>
                </a:lnTo>
                <a:close/>
                <a:moveTo>
                  <a:pt x="f38" y="f2"/>
                </a:moveTo>
                <a:lnTo>
                  <a:pt x="f39" y="f40"/>
                </a:lnTo>
                <a:lnTo>
                  <a:pt x="f38" y="f40"/>
                </a:lnTo>
                <a:close/>
              </a:path>
            </a:pathLst>
          </a:custGeom>
          <a:solidFill>
            <a:srgbClr val="92D050"/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39" name="Right Triangle 17">
            <a:extLst>
              <a:ext uri="{FF2B5EF4-FFF2-40B4-BE49-F238E27FC236}">
                <a16:creationId xmlns:a16="http://schemas.microsoft.com/office/drawing/2014/main" id="{4C0C18E6-FA75-8B28-7A3A-36CD289A4F4A}"/>
              </a:ext>
            </a:extLst>
          </p:cNvPr>
          <p:cNvSpPr/>
          <p:nvPr/>
        </p:nvSpPr>
        <p:spPr>
          <a:xfrm>
            <a:off x="12709256" y="7670311"/>
            <a:ext cx="717218" cy="853994"/>
          </a:xfrm>
          <a:custGeom>
            <a:avLst/>
            <a:gdLst>
              <a:gd name="f0" fmla="val w"/>
              <a:gd name="f1" fmla="val h"/>
              <a:gd name="f2" fmla="val 0"/>
              <a:gd name="f3" fmla="val 2721114"/>
              <a:gd name="f4" fmla="val 3240000"/>
              <a:gd name="f5" fmla="val 2136698"/>
              <a:gd name="f6" fmla="val 2449196"/>
              <a:gd name="f7" fmla="val 2016940"/>
              <a:gd name="f8" fmla="val 2568954"/>
              <a:gd name="f9" fmla="val 2144156"/>
              <a:gd name="f10" fmla="val 2696170"/>
              <a:gd name="f11" fmla="val 2823386"/>
              <a:gd name="f12" fmla="val 2943144"/>
              <a:gd name="f13" fmla="val 2263914"/>
              <a:gd name="f14" fmla="val 2815928"/>
              <a:gd name="f15" fmla="val 2391130"/>
              <a:gd name="f16" fmla="val 2510888"/>
              <a:gd name="f17" fmla="val 2383672"/>
              <a:gd name="f18" fmla="val 2576412"/>
              <a:gd name="f19" fmla="val 2238970"/>
              <a:gd name="f20" fmla="val 2516419"/>
              <a:gd name="f21" fmla="val 2443665"/>
              <a:gd name="f22" fmla="val 2948675"/>
              <a:gd name="f23" fmla="val 3153370"/>
              <a:gd name="f24" fmla="val 2011409"/>
              <a:gd name="f25" fmla="val 1806714"/>
              <a:gd name="f26" fmla="val 1576134"/>
              <a:gd name="f27" fmla="val 17032"/>
              <a:gd name="f28" fmla="val 2276728"/>
              <a:gd name="f29" fmla="val 17033"/>
              <a:gd name="f30" fmla="val 1576135"/>
              <a:gd name="f31" fmla="val 1321887"/>
              <a:gd name="f32" fmla="val 996125"/>
              <a:gd name="f33" fmla="val 2160187"/>
              <a:gd name="f34" fmla="val 1979345"/>
              <a:gd name="f35" fmla="val 2161001"/>
              <a:gd name="f36" fmla="val 1738579"/>
              <a:gd name="f37" fmla="val 2402384"/>
              <a:gd name="f38" fmla="val 2700000"/>
              <a:gd name="f39" fmla="val 2997617"/>
              <a:gd name="f40" fmla="val 3238999"/>
              <a:gd name="f41" fmla="val 3239814"/>
              <a:gd name="f42" fmla="val 1436085"/>
              <a:gd name="f43" fmla="val 2287664"/>
              <a:gd name="f44" fmla="val 888809"/>
              <a:gd name="f45" fmla="*/ f0 1 2721114"/>
              <a:gd name="f46" fmla="*/ f1 1 3240000"/>
              <a:gd name="f47" fmla="val f2"/>
              <a:gd name="f48" fmla="val f3"/>
              <a:gd name="f49" fmla="val f4"/>
              <a:gd name="f50" fmla="+- f49 0 f47"/>
              <a:gd name="f51" fmla="+- f48 0 f47"/>
              <a:gd name="f52" fmla="*/ f51 1 2721114"/>
              <a:gd name="f53" fmla="*/ f50 1 3240000"/>
              <a:gd name="f54" fmla="*/ f47 1 f52"/>
              <a:gd name="f55" fmla="*/ f48 1 f52"/>
              <a:gd name="f56" fmla="*/ f47 1 f53"/>
              <a:gd name="f57" fmla="*/ f49 1 f53"/>
              <a:gd name="f58" fmla="*/ f54 f45 1"/>
              <a:gd name="f59" fmla="*/ f55 f45 1"/>
              <a:gd name="f60" fmla="*/ f57 f46 1"/>
              <a:gd name="f61" fmla="*/ f56 f4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8" t="f61" r="f59" b="f60"/>
            <a:pathLst>
              <a:path w="2721114" h="3240000">
                <a:moveTo>
                  <a:pt x="f5" y="f6"/>
                </a:moveTo>
                <a:lnTo>
                  <a:pt x="f7" y="f8"/>
                </a:lnTo>
                <a:lnTo>
                  <a:pt x="f9" y="f10"/>
                </a:lnTo>
                <a:lnTo>
                  <a:pt x="f7" y="f11"/>
                </a:lnTo>
                <a:lnTo>
                  <a:pt x="f5" y="f12"/>
                </a:lnTo>
                <a:lnTo>
                  <a:pt x="f13" y="f14"/>
                </a:lnTo>
                <a:lnTo>
                  <a:pt x="f15" y="f12"/>
                </a:lnTo>
                <a:lnTo>
                  <a:pt x="f16" y="f11"/>
                </a:lnTo>
                <a:lnTo>
                  <a:pt x="f17" y="f10"/>
                </a:lnTo>
                <a:lnTo>
                  <a:pt x="f16" y="f8"/>
                </a:lnTo>
                <a:lnTo>
                  <a:pt x="f15" y="f6"/>
                </a:lnTo>
                <a:lnTo>
                  <a:pt x="f13" y="f18"/>
                </a:lnTo>
                <a:close/>
                <a:moveTo>
                  <a:pt x="f13" y="f19"/>
                </a:moveTo>
                <a:cubicBezTo>
                  <a:pt x="f20" y="f19"/>
                  <a:pt x="f3" y="f21"/>
                  <a:pt x="f3" y="f10"/>
                </a:cubicBezTo>
                <a:cubicBezTo>
                  <a:pt x="f3" y="f22"/>
                  <a:pt x="f20" y="f23"/>
                  <a:pt x="f13" y="f23"/>
                </a:cubicBezTo>
                <a:cubicBezTo>
                  <a:pt x="f24" y="f23"/>
                  <a:pt x="f25" y="f22"/>
                  <a:pt x="f25" y="f10"/>
                </a:cubicBezTo>
                <a:cubicBezTo>
                  <a:pt x="f25" y="f21"/>
                  <a:pt x="f24" y="f19"/>
                  <a:pt x="f13" y="f19"/>
                </a:cubicBezTo>
                <a:close/>
                <a:moveTo>
                  <a:pt x="f26" y="f27"/>
                </a:moveTo>
                <a:lnTo>
                  <a:pt x="f28" y="f27"/>
                </a:lnTo>
                <a:lnTo>
                  <a:pt x="f28" y="f29"/>
                </a:lnTo>
                <a:lnTo>
                  <a:pt x="f30" y="f29"/>
                </a:lnTo>
                <a:close/>
                <a:moveTo>
                  <a:pt x="f2" y="f27"/>
                </a:moveTo>
                <a:lnTo>
                  <a:pt x="f31" y="f27"/>
                </a:lnTo>
                <a:lnTo>
                  <a:pt x="f31" y="f32"/>
                </a:lnTo>
                <a:lnTo>
                  <a:pt x="f28" y="f32"/>
                </a:lnTo>
                <a:lnTo>
                  <a:pt x="f28" y="f33"/>
                </a:lnTo>
                <a:cubicBezTo>
                  <a:pt x="f34" y="f35"/>
                  <a:pt x="f36" y="f37"/>
                  <a:pt x="f36" y="f38"/>
                </a:cubicBezTo>
                <a:cubicBezTo>
                  <a:pt x="f36" y="f39"/>
                  <a:pt x="f34" y="f40"/>
                  <a:pt x="f28" y="f41"/>
                </a:cubicBezTo>
                <a:lnTo>
                  <a:pt x="f28" y="f4"/>
                </a:lnTo>
                <a:lnTo>
                  <a:pt x="f2" y="f4"/>
                </a:lnTo>
                <a:close/>
                <a:moveTo>
                  <a:pt x="f42" y="f2"/>
                </a:moveTo>
                <a:lnTo>
                  <a:pt x="f43" y="f44"/>
                </a:lnTo>
                <a:lnTo>
                  <a:pt x="f42" y="f44"/>
                </a:lnTo>
                <a:close/>
              </a:path>
            </a:pathLst>
          </a:custGeom>
          <a:solidFill>
            <a:srgbClr val="92D050"/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40" name="Oval 44">
            <a:extLst>
              <a:ext uri="{FF2B5EF4-FFF2-40B4-BE49-F238E27FC236}">
                <a16:creationId xmlns:a16="http://schemas.microsoft.com/office/drawing/2014/main" id="{ED693DA4-6722-826D-428B-9F99E1B49962}"/>
              </a:ext>
            </a:extLst>
          </p:cNvPr>
          <p:cNvSpPr/>
          <p:nvPr/>
        </p:nvSpPr>
        <p:spPr>
          <a:xfrm>
            <a:off x="14021822" y="7670311"/>
            <a:ext cx="717218" cy="853994"/>
          </a:xfrm>
          <a:custGeom>
            <a:avLst/>
            <a:gdLst>
              <a:gd name="f0" fmla="val w"/>
              <a:gd name="f1" fmla="val h"/>
              <a:gd name="f2" fmla="val 0"/>
              <a:gd name="f3" fmla="val 2721114"/>
              <a:gd name="f4" fmla="val 3240000"/>
              <a:gd name="f5" fmla="val 2519839"/>
              <a:gd name="f6" fmla="val 2469622"/>
              <a:gd name="f7" fmla="val 2201779"/>
              <a:gd name="f8" fmla="val 2787682"/>
              <a:gd name="f9" fmla="val 2003023"/>
              <a:gd name="f10" fmla="val 2588926"/>
              <a:gd name="f11" fmla="val 1901669"/>
              <a:gd name="f12" fmla="val 2690281"/>
              <a:gd name="f13" fmla="val 2203868"/>
              <a:gd name="f14" fmla="val 2992480"/>
              <a:gd name="f15" fmla="val 2305222"/>
              <a:gd name="f16" fmla="val 2891125"/>
              <a:gd name="f17" fmla="val 2303133"/>
              <a:gd name="f18" fmla="val 2889037"/>
              <a:gd name="f19" fmla="val 2621194"/>
              <a:gd name="f20" fmla="val 2570977"/>
              <a:gd name="f21" fmla="val 2263914"/>
              <a:gd name="f22" fmla="val 2238970"/>
              <a:gd name="f23" fmla="val 2516419"/>
              <a:gd name="f24" fmla="val 2443665"/>
              <a:gd name="f25" fmla="val 2696170"/>
              <a:gd name="f26" fmla="val 2948675"/>
              <a:gd name="f27" fmla="val 3153370"/>
              <a:gd name="f28" fmla="val 2011409"/>
              <a:gd name="f29" fmla="val 1806714"/>
              <a:gd name="f30" fmla="val 1576134"/>
              <a:gd name="f31" fmla="val 17032"/>
              <a:gd name="f32" fmla="val 2276728"/>
              <a:gd name="f33" fmla="val 17033"/>
              <a:gd name="f34" fmla="val 1576135"/>
              <a:gd name="f35" fmla="val 1321887"/>
              <a:gd name="f36" fmla="val 996125"/>
              <a:gd name="f37" fmla="val 2160187"/>
              <a:gd name="f38" fmla="val 1979345"/>
              <a:gd name="f39" fmla="val 2161001"/>
              <a:gd name="f40" fmla="val 1738579"/>
              <a:gd name="f41" fmla="val 2402384"/>
              <a:gd name="f42" fmla="val 2700000"/>
              <a:gd name="f43" fmla="val 2997617"/>
              <a:gd name="f44" fmla="val 3238999"/>
              <a:gd name="f45" fmla="val 3239814"/>
              <a:gd name="f46" fmla="val 1436085"/>
              <a:gd name="f47" fmla="val 2287664"/>
              <a:gd name="f48" fmla="val 888809"/>
              <a:gd name="f49" fmla="*/ f0 1 2721114"/>
              <a:gd name="f50" fmla="*/ f1 1 3240000"/>
              <a:gd name="f51" fmla="val f2"/>
              <a:gd name="f52" fmla="val f3"/>
              <a:gd name="f53" fmla="val f4"/>
              <a:gd name="f54" fmla="+- f53 0 f51"/>
              <a:gd name="f55" fmla="+- f52 0 f51"/>
              <a:gd name="f56" fmla="*/ f55 1 2721114"/>
              <a:gd name="f57" fmla="*/ f54 1 3240000"/>
              <a:gd name="f58" fmla="*/ f51 1 f56"/>
              <a:gd name="f59" fmla="*/ f52 1 f56"/>
              <a:gd name="f60" fmla="*/ f51 1 f57"/>
              <a:gd name="f61" fmla="*/ f53 1 f57"/>
              <a:gd name="f62" fmla="*/ f58 f49 1"/>
              <a:gd name="f63" fmla="*/ f59 f49 1"/>
              <a:gd name="f64" fmla="*/ f61 f50 1"/>
              <a:gd name="f65" fmla="*/ f60 f50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62" t="f65" r="f63" b="f64"/>
            <a:pathLst>
              <a:path w="2721114" h="3240000">
                <a:moveTo>
                  <a:pt x="f5" y="f6"/>
                </a:moveTo>
                <a:lnTo>
                  <a:pt x="f7" y="f8"/>
                </a:lnTo>
                <a:lnTo>
                  <a:pt x="f9" y="f10"/>
                </a:lnTo>
                <a:lnTo>
                  <a:pt x="f11" y="f12"/>
                </a:lnTo>
                <a:lnTo>
                  <a:pt x="f13" y="f14"/>
                </a:lnTo>
                <a:lnTo>
                  <a:pt x="f15" y="f16"/>
                </a:lnTo>
                <a:lnTo>
                  <a:pt x="f17" y="f18"/>
                </a:lnTo>
                <a:lnTo>
                  <a:pt x="f19" y="f20"/>
                </a:lnTo>
                <a:close/>
                <a:moveTo>
                  <a:pt x="f21" y="f22"/>
                </a:moveTo>
                <a:cubicBezTo>
                  <a:pt x="f23" y="f22"/>
                  <a:pt x="f3" y="f24"/>
                  <a:pt x="f3" y="f25"/>
                </a:cubicBezTo>
                <a:cubicBezTo>
                  <a:pt x="f3" y="f26"/>
                  <a:pt x="f23" y="f27"/>
                  <a:pt x="f21" y="f27"/>
                </a:cubicBezTo>
                <a:cubicBezTo>
                  <a:pt x="f28" y="f27"/>
                  <a:pt x="f29" y="f26"/>
                  <a:pt x="f29" y="f25"/>
                </a:cubicBezTo>
                <a:cubicBezTo>
                  <a:pt x="f29" y="f24"/>
                  <a:pt x="f28" y="f22"/>
                  <a:pt x="f21" y="f22"/>
                </a:cubicBezTo>
                <a:close/>
                <a:moveTo>
                  <a:pt x="f30" y="f31"/>
                </a:moveTo>
                <a:lnTo>
                  <a:pt x="f32" y="f31"/>
                </a:lnTo>
                <a:lnTo>
                  <a:pt x="f32" y="f33"/>
                </a:lnTo>
                <a:lnTo>
                  <a:pt x="f34" y="f33"/>
                </a:lnTo>
                <a:close/>
                <a:moveTo>
                  <a:pt x="f2" y="f31"/>
                </a:moveTo>
                <a:lnTo>
                  <a:pt x="f35" y="f31"/>
                </a:lnTo>
                <a:lnTo>
                  <a:pt x="f35" y="f36"/>
                </a:lnTo>
                <a:lnTo>
                  <a:pt x="f32" y="f36"/>
                </a:lnTo>
                <a:lnTo>
                  <a:pt x="f32" y="f37"/>
                </a:lnTo>
                <a:cubicBezTo>
                  <a:pt x="f38" y="f39"/>
                  <a:pt x="f40" y="f41"/>
                  <a:pt x="f40" y="f42"/>
                </a:cubicBezTo>
                <a:cubicBezTo>
                  <a:pt x="f40" y="f43"/>
                  <a:pt x="f38" y="f44"/>
                  <a:pt x="f32" y="f45"/>
                </a:cubicBezTo>
                <a:lnTo>
                  <a:pt x="f32" y="f4"/>
                </a:lnTo>
                <a:lnTo>
                  <a:pt x="f2" y="f4"/>
                </a:lnTo>
                <a:close/>
                <a:moveTo>
                  <a:pt x="f46" y="f2"/>
                </a:moveTo>
                <a:lnTo>
                  <a:pt x="f47" y="f48"/>
                </a:lnTo>
                <a:lnTo>
                  <a:pt x="f46" y="f48"/>
                </a:lnTo>
                <a:close/>
              </a:path>
            </a:pathLst>
          </a:custGeom>
          <a:solidFill>
            <a:srgbClr val="92D050"/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41" name="Google Shape;6000;p67">
            <a:extLst>
              <a:ext uri="{FF2B5EF4-FFF2-40B4-BE49-F238E27FC236}">
                <a16:creationId xmlns:a16="http://schemas.microsoft.com/office/drawing/2014/main" id="{7771997C-95FA-89CE-E2AC-F338EB5BA7FF}"/>
              </a:ext>
            </a:extLst>
          </p:cNvPr>
          <p:cNvSpPr/>
          <p:nvPr/>
        </p:nvSpPr>
        <p:spPr>
          <a:xfrm>
            <a:off x="3878274" y="3021443"/>
            <a:ext cx="906370" cy="924714"/>
          </a:xfrm>
          <a:custGeom>
            <a:avLst/>
            <a:gdLst>
              <a:gd name="f0" fmla="val w"/>
              <a:gd name="f1" fmla="val h"/>
              <a:gd name="f2" fmla="val 0"/>
              <a:gd name="f3" fmla="val 12446"/>
              <a:gd name="f4" fmla="val 12698"/>
              <a:gd name="f5" fmla="val 6239"/>
              <a:gd name="f6" fmla="val 1"/>
              <a:gd name="f7" fmla="val 5105"/>
              <a:gd name="f8" fmla="val 4191"/>
              <a:gd name="f9" fmla="val 915"/>
              <a:gd name="f10" fmla="val 4159"/>
              <a:gd name="f11" fmla="val 2112"/>
              <a:gd name="f12" fmla="val 3088"/>
              <a:gd name="f13" fmla="val 4852"/>
              <a:gd name="f14" fmla="val 3939"/>
              <a:gd name="f15" fmla="val 5798"/>
              <a:gd name="f16" fmla="val 4097"/>
              <a:gd name="f17" fmla="val 5294"/>
              <a:gd name="f18" fmla="val 5483"/>
              <a:gd name="f19" fmla="val 6333"/>
              <a:gd name="f20" fmla="val 7310"/>
              <a:gd name="f21" fmla="val 7657"/>
              <a:gd name="f22" fmla="val 4222"/>
              <a:gd name="f23" fmla="val 7972"/>
              <a:gd name="f24" fmla="val 4380"/>
              <a:gd name="f25" fmla="val 8255"/>
              <a:gd name="f26" fmla="val 3403"/>
              <a:gd name="f27" fmla="val 9043"/>
              <a:gd name="f28" fmla="val 3057"/>
              <a:gd name="f29" fmla="val 8728"/>
              <a:gd name="f30" fmla="val 2584"/>
              <a:gd name="f31" fmla="val 8570"/>
              <a:gd name="f32" fmla="val 946"/>
              <a:gd name="f33" fmla="val 8602"/>
              <a:gd name="f34" fmla="val 9515"/>
              <a:gd name="f35" fmla="val 10650"/>
              <a:gd name="f36" fmla="val 11784"/>
              <a:gd name="f37" fmla="val 12697"/>
              <a:gd name="f38" fmla="val 3246"/>
              <a:gd name="f39" fmla="val 4128"/>
              <a:gd name="f40" fmla="val 11752"/>
              <a:gd name="f41" fmla="val 10303"/>
              <a:gd name="f42" fmla="val 4096"/>
              <a:gd name="f43" fmla="val 9988"/>
              <a:gd name="f44" fmla="val 9704"/>
              <a:gd name="f45" fmla="val 4947"/>
              <a:gd name="f46" fmla="val 8917"/>
              <a:gd name="f47" fmla="val 9232"/>
              <a:gd name="f48" fmla="val 5766"/>
              <a:gd name="f49" fmla="val 9389"/>
              <a:gd name="f50" fmla="val 6743"/>
              <a:gd name="f51" fmla="val 7184"/>
              <a:gd name="f52" fmla="val 9200"/>
              <a:gd name="f53" fmla="val 7530"/>
              <a:gd name="f54" fmla="val 8507"/>
              <a:gd name="f55" fmla="val 8350"/>
              <a:gd name="f56" fmla="val 8287"/>
              <a:gd name="f57" fmla="val 10366"/>
              <a:gd name="f58" fmla="val 11500"/>
              <a:gd name="f59" fmla="val 12414"/>
              <a:gd name="f60" fmla="val 12445"/>
              <a:gd name="f61" fmla="val 11563"/>
              <a:gd name="f62" fmla="val 9862"/>
              <a:gd name="f63" fmla="val 9421"/>
              <a:gd name="f64" fmla="val 8759"/>
              <a:gd name="f65" fmla="val 9074"/>
              <a:gd name="f66" fmla="val 8097"/>
              <a:gd name="f67" fmla="val 8318"/>
              <a:gd name="f68" fmla="val 7625"/>
              <a:gd name="f69" fmla="val 5451"/>
              <a:gd name="f70" fmla="val 6680"/>
              <a:gd name="f71" fmla="val 3908"/>
              <a:gd name="f72" fmla="val 7404"/>
              <a:gd name="f73" fmla="val 64"/>
              <a:gd name="f74" fmla="*/ f0 1 12446"/>
              <a:gd name="f75" fmla="*/ f1 1 12698"/>
              <a:gd name="f76" fmla="val f2"/>
              <a:gd name="f77" fmla="val f3"/>
              <a:gd name="f78" fmla="val f4"/>
              <a:gd name="f79" fmla="+- f78 0 f76"/>
              <a:gd name="f80" fmla="+- f77 0 f76"/>
              <a:gd name="f81" fmla="*/ f80 1 12446"/>
              <a:gd name="f82" fmla="*/ f79 1 12698"/>
              <a:gd name="f83" fmla="*/ f76 1 f81"/>
              <a:gd name="f84" fmla="*/ f77 1 f81"/>
              <a:gd name="f85" fmla="*/ f76 1 f82"/>
              <a:gd name="f86" fmla="*/ f78 1 f82"/>
              <a:gd name="f87" fmla="*/ f83 f74 1"/>
              <a:gd name="f88" fmla="*/ f84 f74 1"/>
              <a:gd name="f89" fmla="*/ f86 f75 1"/>
              <a:gd name="f90" fmla="*/ f85 f7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87" t="f90" r="f88" b="f89"/>
            <a:pathLst>
              <a:path w="12446" h="12698">
                <a:moveTo>
                  <a:pt x="f5" y="f6"/>
                </a:moveTo>
                <a:cubicBezTo>
                  <a:pt x="f7" y="f6"/>
                  <a:pt x="f8" y="f9"/>
                  <a:pt x="f10" y="f11"/>
                </a:cubicBezTo>
                <a:cubicBezTo>
                  <a:pt x="f10" y="f12"/>
                  <a:pt x="f13" y="f14"/>
                  <a:pt x="f15" y="f16"/>
                </a:cubicBezTo>
                <a:lnTo>
                  <a:pt x="f15" y="f17"/>
                </a:lnTo>
                <a:cubicBezTo>
                  <a:pt x="f13" y="f18"/>
                  <a:pt x="f10" y="f19"/>
                  <a:pt x="f10" y="f20"/>
                </a:cubicBezTo>
                <a:cubicBezTo>
                  <a:pt x="f10" y="f21"/>
                  <a:pt x="f22" y="f23"/>
                  <a:pt x="f24" y="f25"/>
                </a:cubicBezTo>
                <a:lnTo>
                  <a:pt x="f26" y="f27"/>
                </a:lnTo>
                <a:cubicBezTo>
                  <a:pt x="f28" y="f29"/>
                  <a:pt x="f30" y="f31"/>
                  <a:pt x="f11" y="f31"/>
                </a:cubicBezTo>
                <a:cubicBezTo>
                  <a:pt x="f32" y="f33"/>
                  <a:pt x="f6" y="f34"/>
                  <a:pt x="f6" y="f35"/>
                </a:cubicBezTo>
                <a:cubicBezTo>
                  <a:pt x="f6" y="f36"/>
                  <a:pt x="f32" y="f37"/>
                  <a:pt x="f11" y="f37"/>
                </a:cubicBezTo>
                <a:cubicBezTo>
                  <a:pt x="f38" y="f37"/>
                  <a:pt x="f39" y="f40"/>
                  <a:pt x="f8" y="f35"/>
                </a:cubicBezTo>
                <a:cubicBezTo>
                  <a:pt x="f8" y="f41"/>
                  <a:pt x="f42" y="f43"/>
                  <a:pt x="f14" y="f44"/>
                </a:cubicBezTo>
                <a:lnTo>
                  <a:pt x="f45" y="f46"/>
                </a:lnTo>
                <a:cubicBezTo>
                  <a:pt x="f17" y="f47"/>
                  <a:pt x="f48" y="f49"/>
                  <a:pt x="f5" y="f49"/>
                </a:cubicBezTo>
                <a:cubicBezTo>
                  <a:pt x="f50" y="f49"/>
                  <a:pt x="f51" y="f52"/>
                  <a:pt x="f53" y="f46"/>
                </a:cubicBezTo>
                <a:lnTo>
                  <a:pt x="f54" y="f44"/>
                </a:lnTo>
                <a:cubicBezTo>
                  <a:pt x="f55" y="f43"/>
                  <a:pt x="f56" y="f41"/>
                  <a:pt x="f56" y="f35"/>
                </a:cubicBezTo>
                <a:cubicBezTo>
                  <a:pt x="f56" y="f36"/>
                  <a:pt x="f47" y="f37"/>
                  <a:pt x="f57" y="f37"/>
                </a:cubicBezTo>
                <a:cubicBezTo>
                  <a:pt x="f58" y="f37"/>
                  <a:pt x="f59" y="f40"/>
                  <a:pt x="f60" y="f35"/>
                </a:cubicBezTo>
                <a:cubicBezTo>
                  <a:pt x="f60" y="f34"/>
                  <a:pt x="f61" y="f33"/>
                  <a:pt x="f57" y="f31"/>
                </a:cubicBezTo>
                <a:cubicBezTo>
                  <a:pt x="f62" y="f31"/>
                  <a:pt x="f63" y="f64"/>
                  <a:pt x="f65" y="f27"/>
                </a:cubicBezTo>
                <a:lnTo>
                  <a:pt x="f66" y="f25"/>
                </a:lnTo>
                <a:cubicBezTo>
                  <a:pt x="f25" y="f23"/>
                  <a:pt x="f67" y="f21"/>
                  <a:pt x="f67" y="f20"/>
                </a:cubicBezTo>
                <a:cubicBezTo>
                  <a:pt x="f67" y="f19"/>
                  <a:pt x="f68" y="f69"/>
                  <a:pt x="f70" y="f17"/>
                </a:cubicBezTo>
                <a:lnTo>
                  <a:pt x="f70" y="f16"/>
                </a:lnTo>
                <a:cubicBezTo>
                  <a:pt x="f68" y="f71"/>
                  <a:pt x="f67" y="f12"/>
                  <a:pt x="f67" y="f11"/>
                </a:cubicBezTo>
                <a:cubicBezTo>
                  <a:pt x="f67" y="f32"/>
                  <a:pt x="f72" y="f73"/>
                  <a:pt x="f5" y="f6"/>
                </a:cubicBezTo>
                <a:close/>
              </a:path>
            </a:pathLst>
          </a:custGeom>
          <a:solidFill>
            <a:srgbClr val="92D050"/>
          </a:solidFill>
          <a:ln cap="flat">
            <a:noFill/>
            <a:prstDash val="solid"/>
          </a:ln>
        </p:spPr>
        <p:txBody>
          <a:bodyPr vert="horz" wrap="square" lIns="137140" tIns="137140" rIns="137140" bIns="137140" anchor="ctr" anchorCtr="0" compatLnSpc="1">
            <a:noAutofit/>
          </a:bodyPr>
          <a:lstStyle/>
          <a:p>
            <a:pPr algn="r" defTabSz="1828756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210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grpSp>
        <p:nvGrpSpPr>
          <p:cNvPr id="42" name="Google Shape;6029;p67">
            <a:extLst>
              <a:ext uri="{FF2B5EF4-FFF2-40B4-BE49-F238E27FC236}">
                <a16:creationId xmlns:a16="http://schemas.microsoft.com/office/drawing/2014/main" id="{A2524422-8486-7962-68BC-27689D27A897}"/>
              </a:ext>
            </a:extLst>
          </p:cNvPr>
          <p:cNvGrpSpPr/>
          <p:nvPr/>
        </p:nvGrpSpPr>
        <p:grpSpPr>
          <a:xfrm>
            <a:off x="11403197" y="8933133"/>
            <a:ext cx="606228" cy="840350"/>
            <a:chOff x="7025856" y="4064928"/>
            <a:chExt cx="303114" cy="420175"/>
          </a:xfrm>
          <a:solidFill>
            <a:srgbClr val="92D050"/>
          </a:solidFill>
        </p:grpSpPr>
        <p:sp>
          <p:nvSpPr>
            <p:cNvPr id="43" name="Google Shape;6030;p67">
              <a:extLst>
                <a:ext uri="{FF2B5EF4-FFF2-40B4-BE49-F238E27FC236}">
                  <a16:creationId xmlns:a16="http://schemas.microsoft.com/office/drawing/2014/main" id="{37F96BCB-5EA8-8CEE-0332-87BF0DBE20D5}"/>
                </a:ext>
              </a:extLst>
            </p:cNvPr>
            <p:cNvSpPr/>
            <p:nvPr/>
          </p:nvSpPr>
          <p:spPr>
            <a:xfrm>
              <a:off x="7190997" y="4065989"/>
              <a:ext cx="137973" cy="16410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59"/>
                <a:gd name="f4" fmla="val 4947"/>
                <a:gd name="f5" fmla="val 2552"/>
                <a:gd name="f6" fmla="val 473"/>
                <a:gd name="f7" fmla="val 2710"/>
                <a:gd name="f8" fmla="val 851"/>
                <a:gd name="f9" fmla="val 3182"/>
                <a:gd name="f10" fmla="val 3750"/>
                <a:gd name="f11" fmla="val 3687"/>
                <a:gd name="f12" fmla="val 1639"/>
                <a:gd name="f13" fmla="val 2489"/>
                <a:gd name="f14" fmla="val 441"/>
                <a:gd name="f15" fmla="*/ f0 1 4159"/>
                <a:gd name="f16" fmla="*/ f1 1 4947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4159"/>
                <a:gd name="f23" fmla="*/ f20 1 4947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159" h="4947">
                  <a:moveTo>
                    <a:pt x="f2" y="f2"/>
                  </a:moveTo>
                  <a:lnTo>
                    <a:pt x="f2" y="f5"/>
                  </a:lnTo>
                  <a:cubicBezTo>
                    <a:pt x="f6" y="f7"/>
                    <a:pt x="f8" y="f9"/>
                    <a:pt x="f8" y="f10"/>
                  </a:cubicBezTo>
                  <a:lnTo>
                    <a:pt x="f8" y="f4"/>
                  </a:lnTo>
                  <a:lnTo>
                    <a:pt x="f3" y="f4"/>
                  </a:lnTo>
                  <a:lnTo>
                    <a:pt x="f3" y="f11"/>
                  </a:lnTo>
                  <a:cubicBezTo>
                    <a:pt x="f3" y="f12"/>
                    <a:pt x="f13" y="f2"/>
                    <a:pt x="f1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4" name="Google Shape;6031;p67">
              <a:extLst>
                <a:ext uri="{FF2B5EF4-FFF2-40B4-BE49-F238E27FC236}">
                  <a16:creationId xmlns:a16="http://schemas.microsoft.com/office/drawing/2014/main" id="{824E9BFC-BCB7-3698-626A-D47711BA2959}"/>
                </a:ext>
              </a:extLst>
            </p:cNvPr>
            <p:cNvSpPr/>
            <p:nvPr/>
          </p:nvSpPr>
          <p:spPr>
            <a:xfrm>
              <a:off x="7163793" y="4172580"/>
              <a:ext cx="29297" cy="8366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83"/>
                <a:gd name="f4" fmla="val 2522"/>
                <a:gd name="f5" fmla="val 474"/>
                <a:gd name="f6" fmla="val 1"/>
                <a:gd name="f7" fmla="val 253"/>
                <a:gd name="f8" fmla="val 95"/>
                <a:gd name="f9" fmla="val 222"/>
                <a:gd name="f10" fmla="val 442"/>
                <a:gd name="f11" fmla="val 2112"/>
                <a:gd name="f12" fmla="val 2332"/>
                <a:gd name="f13" fmla="val 190"/>
                <a:gd name="f14" fmla="val 2521"/>
                <a:gd name="f15" fmla="val 663"/>
                <a:gd name="f16" fmla="val 820"/>
                <a:gd name="f17" fmla="val 64"/>
                <a:gd name="f18" fmla="*/ f0 1 883"/>
                <a:gd name="f19" fmla="*/ f1 1 2522"/>
                <a:gd name="f20" fmla="val f2"/>
                <a:gd name="f21" fmla="val f3"/>
                <a:gd name="f22" fmla="val f4"/>
                <a:gd name="f23" fmla="+- f22 0 f20"/>
                <a:gd name="f24" fmla="+- f21 0 f20"/>
                <a:gd name="f25" fmla="*/ f24 1 883"/>
                <a:gd name="f26" fmla="*/ f23 1 2522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883" h="252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6" y="f12"/>
                    <a:pt x="f13" y="f14"/>
                    <a:pt x="f10" y="f14"/>
                  </a:cubicBezTo>
                  <a:cubicBezTo>
                    <a:pt x="f15" y="f14"/>
                    <a:pt x="f16" y="f12"/>
                    <a:pt x="f3" y="f11"/>
                  </a:cubicBezTo>
                  <a:lnTo>
                    <a:pt x="f3" y="f10"/>
                  </a:lnTo>
                  <a:cubicBezTo>
                    <a:pt x="f3" y="f9"/>
                    <a:pt x="f15" y="f17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5" name="Google Shape;6032;p67">
              <a:extLst>
                <a:ext uri="{FF2B5EF4-FFF2-40B4-BE49-F238E27FC236}">
                  <a16:creationId xmlns:a16="http://schemas.microsoft.com/office/drawing/2014/main" id="{61EA0117-060C-0895-898D-08081B27B6E8}"/>
                </a:ext>
              </a:extLst>
            </p:cNvPr>
            <p:cNvSpPr/>
            <p:nvPr/>
          </p:nvSpPr>
          <p:spPr>
            <a:xfrm>
              <a:off x="7026889" y="4064928"/>
              <a:ext cx="136940" cy="1630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28"/>
                <a:gd name="f4" fmla="val 4916"/>
                <a:gd name="f5" fmla="val 3687"/>
                <a:gd name="f6" fmla="val 1"/>
                <a:gd name="f7" fmla="val 1671"/>
                <a:gd name="f8" fmla="val 1639"/>
                <a:gd name="f9" fmla="val 3309"/>
                <a:gd name="f10" fmla="val 3151"/>
                <a:gd name="f11" fmla="val 3655"/>
                <a:gd name="f12" fmla="val 2710"/>
                <a:gd name="f13" fmla="val 2521"/>
                <a:gd name="f14" fmla="*/ f0 1 4128"/>
                <a:gd name="f15" fmla="*/ f1 1 4916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4128"/>
                <a:gd name="f22" fmla="*/ f19 1 4916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4128" h="4916">
                  <a:moveTo>
                    <a:pt x="f5" y="f6"/>
                  </a:moveTo>
                  <a:cubicBezTo>
                    <a:pt x="f7" y="f6"/>
                    <a:pt x="f6" y="f8"/>
                    <a:pt x="f6" y="f5"/>
                  </a:cubicBezTo>
                  <a:lnTo>
                    <a:pt x="f6" y="f4"/>
                  </a:lnTo>
                  <a:lnTo>
                    <a:pt x="f9" y="f4"/>
                  </a:lnTo>
                  <a:lnTo>
                    <a:pt x="f9" y="f5"/>
                  </a:lnTo>
                  <a:cubicBezTo>
                    <a:pt x="f9" y="f10"/>
                    <a:pt x="f11" y="f12"/>
                    <a:pt x="f3" y="f13"/>
                  </a:cubicBezTo>
                  <a:lnTo>
                    <a:pt x="f3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6" name="Google Shape;6033;p67">
              <a:extLst>
                <a:ext uri="{FF2B5EF4-FFF2-40B4-BE49-F238E27FC236}">
                  <a16:creationId xmlns:a16="http://schemas.microsoft.com/office/drawing/2014/main" id="{CF34595D-FB12-506E-D74A-94D05E96115A}"/>
                </a:ext>
              </a:extLst>
            </p:cNvPr>
            <p:cNvSpPr/>
            <p:nvPr/>
          </p:nvSpPr>
          <p:spPr>
            <a:xfrm>
              <a:off x="7025856" y="4258296"/>
              <a:ext cx="303114" cy="22680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137"/>
                <a:gd name="f4" fmla="val 6837"/>
                <a:gd name="f5" fmla="val 3151"/>
                <a:gd name="f6" fmla="val 5199"/>
                <a:gd name="f7" fmla="val 1639"/>
                <a:gd name="f8" fmla="val 3686"/>
                <a:gd name="f9" fmla="val 5356"/>
                <a:gd name="f10" fmla="val 7467"/>
                <a:gd name="f11" fmla="val 5734"/>
                <a:gd name="f12" fmla="val 5577"/>
                <a:gd name="f13" fmla="val 473"/>
                <a:gd name="f14" fmla="val 5104"/>
                <a:gd name="f15" fmla="val 819"/>
                <a:gd name="f16" fmla="val 4568"/>
                <a:gd name="f17" fmla="val 4001"/>
                <a:gd name="f18" fmla="val 3560"/>
                <a:gd name="f19" fmla="val 3371"/>
                <a:gd name="f20" fmla="*/ f0 1 9137"/>
                <a:gd name="f21" fmla="*/ f1 1 6837"/>
                <a:gd name="f22" fmla="val f2"/>
                <a:gd name="f23" fmla="val f3"/>
                <a:gd name="f24" fmla="val f4"/>
                <a:gd name="f25" fmla="+- f24 0 f22"/>
                <a:gd name="f26" fmla="+- f23 0 f22"/>
                <a:gd name="f27" fmla="*/ f26 1 9137"/>
                <a:gd name="f28" fmla="*/ f25 1 6837"/>
                <a:gd name="f29" fmla="*/ f22 1 f27"/>
                <a:gd name="f30" fmla="*/ f23 1 f27"/>
                <a:gd name="f31" fmla="*/ f22 1 f28"/>
                <a:gd name="f32" fmla="*/ f24 1 f28"/>
                <a:gd name="f33" fmla="*/ f29 f20 1"/>
                <a:gd name="f34" fmla="*/ f30 f20 1"/>
                <a:gd name="f35" fmla="*/ f32 f21 1"/>
                <a:gd name="f36" fmla="*/ f31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3" t="f36" r="f34" b="f35"/>
              <a:pathLst>
                <a:path w="9137" h="6837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4"/>
                    <a:pt x="f8" y="f4"/>
                  </a:cubicBezTo>
                  <a:lnTo>
                    <a:pt x="f9" y="f4"/>
                  </a:lnTo>
                  <a:cubicBezTo>
                    <a:pt x="f10" y="f4"/>
                    <a:pt x="f3" y="f6"/>
                    <a:pt x="f3" y="f5"/>
                  </a:cubicBezTo>
                  <a:lnTo>
                    <a:pt x="f3" y="f2"/>
                  </a:lnTo>
                  <a:lnTo>
                    <a:pt x="f11" y="f2"/>
                  </a:lnTo>
                  <a:cubicBezTo>
                    <a:pt x="f12" y="f13"/>
                    <a:pt x="f14" y="f15"/>
                    <a:pt x="f16" y="f15"/>
                  </a:cubicBezTo>
                  <a:cubicBezTo>
                    <a:pt x="f17" y="f15"/>
                    <a:pt x="f18" y="f13"/>
                    <a:pt x="f19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47" name="Google Shape;6066;p67">
            <a:extLst>
              <a:ext uri="{FF2B5EF4-FFF2-40B4-BE49-F238E27FC236}">
                <a16:creationId xmlns:a16="http://schemas.microsoft.com/office/drawing/2014/main" id="{AAFE17E5-6DA6-D1B9-BD0C-50BB5728BE1F}"/>
              </a:ext>
            </a:extLst>
          </p:cNvPr>
          <p:cNvGrpSpPr/>
          <p:nvPr/>
        </p:nvGrpSpPr>
        <p:grpSpPr>
          <a:xfrm>
            <a:off x="3822181" y="4404623"/>
            <a:ext cx="966300" cy="961526"/>
            <a:chOff x="3235348" y="1800673"/>
            <a:chExt cx="483150" cy="480763"/>
          </a:xfrm>
          <a:solidFill>
            <a:srgbClr val="92D050"/>
          </a:solidFill>
        </p:grpSpPr>
        <p:sp>
          <p:nvSpPr>
            <p:cNvPr id="48" name="Google Shape;6067;p67">
              <a:extLst>
                <a:ext uri="{FF2B5EF4-FFF2-40B4-BE49-F238E27FC236}">
                  <a16:creationId xmlns:a16="http://schemas.microsoft.com/office/drawing/2014/main" id="{F51161E1-FFBF-5066-6BF5-8F8055E05825}"/>
                </a:ext>
              </a:extLst>
            </p:cNvPr>
            <p:cNvSpPr/>
            <p:nvPr/>
          </p:nvSpPr>
          <p:spPr>
            <a:xfrm>
              <a:off x="3235348" y="1800673"/>
              <a:ext cx="386288" cy="3850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177"/>
                <a:gd name="f4" fmla="val 10145"/>
                <a:gd name="f5" fmla="val 5104"/>
                <a:gd name="f6" fmla="val 3813"/>
                <a:gd name="f7" fmla="val 5797"/>
                <a:gd name="f8" fmla="val 6364"/>
                <a:gd name="f9" fmla="val 4348"/>
                <a:gd name="f10" fmla="val 5073"/>
                <a:gd name="f11" fmla="val 5766"/>
                <a:gd name="f12" fmla="val 6333"/>
                <a:gd name="f13" fmla="val 4379"/>
                <a:gd name="f14" fmla="val 3844"/>
                <a:gd name="f15" fmla="val 4411"/>
                <a:gd name="f16" fmla="val 2300"/>
                <a:gd name="f17" fmla="val 2269"/>
                <a:gd name="f18" fmla="val 63"/>
                <a:gd name="f19" fmla="val 7908"/>
                <a:gd name="f20" fmla="val 7877"/>
                <a:gd name="f21" fmla="val 10176"/>
                <a:gd name="f22" fmla="*/ f0 1 10177"/>
                <a:gd name="f23" fmla="*/ f1 1 10145"/>
                <a:gd name="f24" fmla="val f2"/>
                <a:gd name="f25" fmla="val f3"/>
                <a:gd name="f26" fmla="val f4"/>
                <a:gd name="f27" fmla="+- f26 0 f24"/>
                <a:gd name="f28" fmla="+- f25 0 f24"/>
                <a:gd name="f29" fmla="*/ f28 1 10177"/>
                <a:gd name="f30" fmla="*/ f27 1 10145"/>
                <a:gd name="f31" fmla="*/ f24 1 f29"/>
                <a:gd name="f32" fmla="*/ f25 1 f29"/>
                <a:gd name="f33" fmla="*/ f24 1 f30"/>
                <a:gd name="f34" fmla="*/ f26 1 f30"/>
                <a:gd name="f35" fmla="*/ f31 f22 1"/>
                <a:gd name="f36" fmla="*/ f32 f22 1"/>
                <a:gd name="f37" fmla="*/ f34 f23 1"/>
                <a:gd name="f38" fmla="*/ f33 f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10177" h="10145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15"/>
                    <a:pt x="f15" y="f6"/>
                    <a:pt x="f5" y="f6"/>
                  </a:cubicBezTo>
                  <a:close/>
                  <a:moveTo>
                    <a:pt x="f5" y="f2"/>
                  </a:moveTo>
                  <a:cubicBezTo>
                    <a:pt x="f16" y="f2"/>
                    <a:pt x="f2" y="f17"/>
                    <a:pt x="f2" y="f10"/>
                  </a:cubicBezTo>
                  <a:cubicBezTo>
                    <a:pt x="f18" y="f19"/>
                    <a:pt x="f16" y="f4"/>
                    <a:pt x="f5" y="f4"/>
                  </a:cubicBezTo>
                  <a:cubicBezTo>
                    <a:pt x="f20" y="f4"/>
                    <a:pt x="f21" y="f20"/>
                    <a:pt x="f21" y="f10"/>
                  </a:cubicBezTo>
                  <a:cubicBezTo>
                    <a:pt x="f21" y="f17"/>
                    <a:pt x="f2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9" name="Google Shape;6068;p67">
              <a:extLst>
                <a:ext uri="{FF2B5EF4-FFF2-40B4-BE49-F238E27FC236}">
                  <a16:creationId xmlns:a16="http://schemas.microsoft.com/office/drawing/2014/main" id="{B088F30A-BBA2-FD3C-C6B5-BB2C5351B6AF}"/>
                </a:ext>
              </a:extLst>
            </p:cNvPr>
            <p:cNvSpPr/>
            <p:nvPr/>
          </p:nvSpPr>
          <p:spPr>
            <a:xfrm>
              <a:off x="3299914" y="1994214"/>
              <a:ext cx="418584" cy="28722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028"/>
                <a:gd name="f4" fmla="val 7567"/>
                <a:gd name="f5" fmla="val 9774"/>
                <a:gd name="f6" fmla="val 9040"/>
                <a:gd name="f7" fmla="val 8444"/>
                <a:gd name="f8" fmla="val 548"/>
                <a:gd name="f9" fmla="val 1265"/>
                <a:gd name="f10" fmla="val 1801"/>
                <a:gd name="f11" fmla="val 8790"/>
                <a:gd name="f12" fmla="val 2305"/>
                <a:gd name="f13" fmla="val 9295"/>
                <a:gd name="f14" fmla="val 2463"/>
                <a:gd name="f15" fmla="val 2967"/>
                <a:gd name="f16" fmla="val 4416"/>
                <a:gd name="f17" fmla="val 8192"/>
                <a:gd name="f18" fmla="val 5645"/>
                <a:gd name="f19" fmla="val 6774"/>
                <a:gd name="f20" fmla="val 5834"/>
                <a:gd name="f21" fmla="val 4825"/>
                <a:gd name="f22" fmla="val 5829"/>
                <a:gd name="f23" fmla="val 5487"/>
                <a:gd name="f24" fmla="val 4663"/>
                <a:gd name="f25" fmla="val 5865"/>
                <a:gd name="f26" fmla="val 3403"/>
                <a:gd name="f27" fmla="val 2143"/>
                <a:gd name="f28" fmla="val 977"/>
                <a:gd name="f29" fmla="val 1"/>
                <a:gd name="f30" fmla="val 6306"/>
                <a:gd name="f31" fmla="val 7031"/>
                <a:gd name="f32" fmla="val 568"/>
                <a:gd name="f33" fmla="val 7566"/>
                <a:gd name="f34" fmla="val 1261"/>
                <a:gd name="f35" fmla="val 5388"/>
                <a:gd name="f36" fmla="val 5955"/>
                <a:gd name="f37" fmla="val 6459"/>
                <a:gd name="f38" fmla="val 7220"/>
                <a:gd name="f39" fmla="val 6617"/>
                <a:gd name="f40" fmla="val 6716"/>
                <a:gd name="f41" fmla="val 8601"/>
                <a:gd name="f42" fmla="val 6495"/>
                <a:gd name="f43" fmla="val 10082"/>
                <a:gd name="f44" fmla="val 4920"/>
                <a:gd name="f45" fmla="val 10114"/>
                <a:gd name="f46" fmla="val 2904"/>
                <a:gd name="f47" fmla="val 2400"/>
                <a:gd name="f48" fmla="val 10649"/>
                <a:gd name="f49" fmla="val 2211"/>
                <a:gd name="f50" fmla="val 11027"/>
                <a:gd name="f51" fmla="val 1706"/>
                <a:gd name="f52" fmla="val 10996"/>
                <a:gd name="f53" fmla="val 1108"/>
                <a:gd name="f54" fmla="val 10964"/>
                <a:gd name="f55" fmla="val 572"/>
                <a:gd name="f56" fmla="val 10492"/>
                <a:gd name="f57" fmla="val 100"/>
                <a:gd name="f58" fmla="val 9893"/>
                <a:gd name="f59" fmla="val 5"/>
                <a:gd name="f60" fmla="val 9853"/>
                <a:gd name="f61" fmla="val 2"/>
                <a:gd name="f62" fmla="val 9813"/>
                <a:gd name="f63" fmla="*/ f0 1 11028"/>
                <a:gd name="f64" fmla="*/ f1 1 7567"/>
                <a:gd name="f65" fmla="val f2"/>
                <a:gd name="f66" fmla="val f3"/>
                <a:gd name="f67" fmla="val f4"/>
                <a:gd name="f68" fmla="+- f67 0 f65"/>
                <a:gd name="f69" fmla="+- f66 0 f65"/>
                <a:gd name="f70" fmla="*/ f69 1 11028"/>
                <a:gd name="f71" fmla="*/ f68 1 7567"/>
                <a:gd name="f72" fmla="*/ f65 1 f70"/>
                <a:gd name="f73" fmla="*/ f66 1 f70"/>
                <a:gd name="f74" fmla="*/ f65 1 f71"/>
                <a:gd name="f75" fmla="*/ f67 1 f71"/>
                <a:gd name="f76" fmla="*/ f72 f63 1"/>
                <a:gd name="f77" fmla="*/ f73 f63 1"/>
                <a:gd name="f78" fmla="*/ f75 f64 1"/>
                <a:gd name="f79" fmla="*/ f74 f6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6" t="f79" r="f77" b="f78"/>
              <a:pathLst>
                <a:path w="11028" h="756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4"/>
                  </a:cubicBezTo>
                  <a:lnTo>
                    <a:pt x="f13" y="f15"/>
                  </a:lnTo>
                  <a:cubicBezTo>
                    <a:pt x="f13" y="f16"/>
                    <a:pt x="f17" y="f18"/>
                    <a:pt x="f19" y="f20"/>
                  </a:cubicBezTo>
                  <a:lnTo>
                    <a:pt x="f19" y="f21"/>
                  </a:lnTo>
                  <a:cubicBezTo>
                    <a:pt x="f22" y="f23"/>
                    <a:pt x="f24" y="f25"/>
                    <a:pt x="f26" y="f25"/>
                  </a:cubicBezTo>
                  <a:cubicBezTo>
                    <a:pt x="f27" y="f25"/>
                    <a:pt x="f28" y="f23"/>
                    <a:pt x="f29" y="f21"/>
                  </a:cubicBezTo>
                  <a:lnTo>
                    <a:pt x="f29" y="f30"/>
                  </a:lnTo>
                  <a:cubicBezTo>
                    <a:pt x="f29" y="f31"/>
                    <a:pt x="f32" y="f33"/>
                    <a:pt x="f34" y="f33"/>
                  </a:cubicBezTo>
                  <a:lnTo>
                    <a:pt x="f35" y="f33"/>
                  </a:lnTo>
                  <a:cubicBezTo>
                    <a:pt x="f36" y="f33"/>
                    <a:pt x="f37" y="f38"/>
                    <a:pt x="f39" y="f40"/>
                  </a:cubicBezTo>
                  <a:cubicBezTo>
                    <a:pt x="f41" y="f42"/>
                    <a:pt x="f43" y="f44"/>
                    <a:pt x="f45" y="f46"/>
                  </a:cubicBezTo>
                  <a:lnTo>
                    <a:pt x="f45" y="f47"/>
                  </a:lnTo>
                  <a:cubicBezTo>
                    <a:pt x="f48" y="f49"/>
                    <a:pt x="f50" y="f51"/>
                    <a:pt x="f52" y="f53"/>
                  </a:cubicBezTo>
                  <a:cubicBezTo>
                    <a:pt x="f54" y="f55"/>
                    <a:pt x="f56" y="f57"/>
                    <a:pt x="f58" y="f59"/>
                  </a:cubicBezTo>
                  <a:cubicBezTo>
                    <a:pt x="f60" y="f61"/>
                    <a:pt x="f6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50" name="Google Shape;5976;p67">
            <a:extLst>
              <a:ext uri="{FF2B5EF4-FFF2-40B4-BE49-F238E27FC236}">
                <a16:creationId xmlns:a16="http://schemas.microsoft.com/office/drawing/2014/main" id="{6E171344-C550-970E-6992-B8880889E076}"/>
              </a:ext>
            </a:extLst>
          </p:cNvPr>
          <p:cNvGrpSpPr/>
          <p:nvPr/>
        </p:nvGrpSpPr>
        <p:grpSpPr>
          <a:xfrm>
            <a:off x="3951314" y="9231665"/>
            <a:ext cx="743094" cy="663102"/>
            <a:chOff x="3299914" y="4214195"/>
            <a:chExt cx="371547" cy="331551"/>
          </a:xfrm>
          <a:solidFill>
            <a:srgbClr val="92D050"/>
          </a:solidFill>
        </p:grpSpPr>
        <p:sp>
          <p:nvSpPr>
            <p:cNvPr id="51" name="Google Shape;5977;p67">
              <a:extLst>
                <a:ext uri="{FF2B5EF4-FFF2-40B4-BE49-F238E27FC236}">
                  <a16:creationId xmlns:a16="http://schemas.microsoft.com/office/drawing/2014/main" id="{CE03E78C-CE30-5DAE-DF72-FFB873C26B7C}"/>
                </a:ext>
              </a:extLst>
            </p:cNvPr>
            <p:cNvSpPr/>
            <p:nvPr/>
          </p:nvSpPr>
          <p:spPr>
            <a:xfrm>
              <a:off x="3393932" y="4214195"/>
              <a:ext cx="277529" cy="27460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673"/>
                <a:gd name="f4" fmla="val 9571"/>
                <a:gd name="f5" fmla="val 5963"/>
                <a:gd name="f6" fmla="val 1"/>
                <a:gd name="f7" fmla="val 5661"/>
                <a:gd name="f8" fmla="val 5365"/>
                <a:gd name="f9" fmla="val 127"/>
                <a:gd name="f10" fmla="val 5136"/>
                <a:gd name="f11" fmla="val 371"/>
                <a:gd name="f12" fmla="val 5507"/>
                <a:gd name="f13" fmla="val 4064"/>
                <a:gd name="f14" fmla="val 9200"/>
                <a:gd name="f15" fmla="val 4436"/>
                <a:gd name="f16" fmla="val 9672"/>
                <a:gd name="f17" fmla="val 3963"/>
                <a:gd name="f18" fmla="val 3207"/>
                <a:gd name="f19" fmla="val 2734"/>
                <a:gd name="f20" fmla="val 6868"/>
                <a:gd name="f21" fmla="val 434"/>
                <a:gd name="f22" fmla="val 6609"/>
                <a:gd name="f23" fmla="val 143"/>
                <a:gd name="f24" fmla="val 6283"/>
                <a:gd name="f25" fmla="*/ f0 1 9673"/>
                <a:gd name="f26" fmla="*/ f1 1 9571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9673"/>
                <a:gd name="f33" fmla="*/ f30 1 9571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9673" h="9571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2" y="f12"/>
                  </a:lnTo>
                  <a:lnTo>
                    <a:pt x="f13" y="f4"/>
                  </a:lnTo>
                  <a:lnTo>
                    <a:pt x="f14" y="f15"/>
                  </a:lnTo>
                  <a:cubicBezTo>
                    <a:pt x="f16" y="f17"/>
                    <a:pt x="f16" y="f18"/>
                    <a:pt x="f14" y="f19"/>
                  </a:cubicBezTo>
                  <a:lnTo>
                    <a:pt x="f20" y="f21"/>
                  </a:lnTo>
                  <a:cubicBezTo>
                    <a:pt x="f22" y="f23"/>
                    <a:pt x="f24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2" name="Google Shape;5978;p67">
              <a:extLst>
                <a:ext uri="{FF2B5EF4-FFF2-40B4-BE49-F238E27FC236}">
                  <a16:creationId xmlns:a16="http://schemas.microsoft.com/office/drawing/2014/main" id="{5CC9F38B-4410-F628-F1D0-E70607D436E5}"/>
                </a:ext>
              </a:extLst>
            </p:cNvPr>
            <p:cNvSpPr/>
            <p:nvPr/>
          </p:nvSpPr>
          <p:spPr>
            <a:xfrm>
              <a:off x="3356862" y="4386623"/>
              <a:ext cx="136510" cy="13651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758"/>
                <a:gd name="f4" fmla="val 725"/>
                <a:gd name="f5" fmla="val 1"/>
                <a:gd name="f6" fmla="val 473"/>
                <a:gd name="f7" fmla="val 284"/>
                <a:gd name="f8" fmla="val 253"/>
                <a:gd name="f9" fmla="val 505"/>
                <a:gd name="f10" fmla="val 95"/>
                <a:gd name="f11" fmla="val 820"/>
                <a:gd name="f12" fmla="val 1198"/>
                <a:gd name="f13" fmla="val 1450"/>
                <a:gd name="f14" fmla="val 190"/>
                <a:gd name="f15" fmla="val 1765"/>
                <a:gd name="f16" fmla="val 442"/>
                <a:gd name="f17" fmla="val 1986"/>
                <a:gd name="f18" fmla="val 631"/>
                <a:gd name="f19" fmla="val 2112"/>
                <a:gd name="f20" fmla="val 599"/>
                <a:gd name="f21" fmla="val 2458"/>
                <a:gd name="f22" fmla="val 2616"/>
                <a:gd name="f23" fmla="val 3025"/>
                <a:gd name="f24" fmla="val 1733"/>
                <a:gd name="f25" fmla="val 2174"/>
                <a:gd name="f26" fmla="val 4348"/>
                <a:gd name="f27" fmla="val 2253"/>
                <a:gd name="f28" fmla="val 4270"/>
                <a:gd name="f29" fmla="val 2363"/>
                <a:gd name="f30" fmla="val 4230"/>
                <a:gd name="f31" fmla="val 2478"/>
                <a:gd name="f32" fmla="val 2592"/>
                <a:gd name="f33" fmla="val 2710"/>
                <a:gd name="f34" fmla="val 2804"/>
                <a:gd name="f35" fmla="val 4569"/>
                <a:gd name="f36" fmla="val 3340"/>
                <a:gd name="f37" fmla="val 4695"/>
                <a:gd name="f38" fmla="val 3655"/>
                <a:gd name="f39" fmla="val 3970"/>
                <a:gd name="f40" fmla="val 4254"/>
                <a:gd name="f41" fmla="val 4506"/>
                <a:gd name="f42" fmla="val 4065"/>
                <a:gd name="f43" fmla="*/ f0 1 4758"/>
                <a:gd name="f44" fmla="*/ f1 1 4758"/>
                <a:gd name="f45" fmla="val f2"/>
                <a:gd name="f46" fmla="val f3"/>
                <a:gd name="f47" fmla="+- f46 0 f45"/>
                <a:gd name="f48" fmla="*/ f47 1 4758"/>
                <a:gd name="f49" fmla="*/ f45 1 f48"/>
                <a:gd name="f50" fmla="*/ f46 1 f48"/>
                <a:gd name="f51" fmla="*/ f49 f43 1"/>
                <a:gd name="f52" fmla="*/ f50 f43 1"/>
                <a:gd name="f53" fmla="*/ f50 f44 1"/>
                <a:gd name="f54" fmla="*/ f49 f4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1" t="f54" r="f52" b="f53"/>
              <a:pathLst>
                <a:path w="4758" h="4758">
                  <a:moveTo>
                    <a:pt x="f4" y="f5"/>
                  </a:moveTo>
                  <a:lnTo>
                    <a:pt x="f6" y="f7"/>
                  </a:lnTo>
                  <a:cubicBezTo>
                    <a:pt x="f8" y="f9"/>
                    <a:pt x="f10" y="f11"/>
                    <a:pt x="f10" y="f12"/>
                  </a:cubicBezTo>
                  <a:cubicBezTo>
                    <a:pt x="f10" y="f13"/>
                    <a:pt x="f14" y="f15"/>
                    <a:pt x="f16" y="f17"/>
                  </a:cubicBezTo>
                  <a:cubicBezTo>
                    <a:pt x="f18" y="f19"/>
                    <a:pt x="f20" y="f21"/>
                    <a:pt x="f16" y="f22"/>
                  </a:cubicBezTo>
                  <a:lnTo>
                    <a:pt x="f5" y="f23"/>
                  </a:lnTo>
                  <a:lnTo>
                    <a:pt x="f24" y="f3"/>
                  </a:lnTo>
                  <a:lnTo>
                    <a:pt x="f25" y="f26"/>
                  </a:lnTo>
                  <a:cubicBezTo>
                    <a:pt x="f27" y="f28"/>
                    <a:pt x="f29" y="f30"/>
                    <a:pt x="f31" y="f30"/>
                  </a:cubicBezTo>
                  <a:cubicBezTo>
                    <a:pt x="f32" y="f30"/>
                    <a:pt x="f33" y="f28"/>
                    <a:pt x="f34" y="f26"/>
                  </a:cubicBezTo>
                  <a:cubicBezTo>
                    <a:pt x="f23" y="f35"/>
                    <a:pt x="f36" y="f37"/>
                    <a:pt x="f38" y="f37"/>
                  </a:cubicBezTo>
                  <a:cubicBezTo>
                    <a:pt x="f39" y="f37"/>
                    <a:pt x="f40" y="f35"/>
                    <a:pt x="f41" y="f26"/>
                  </a:cubicBezTo>
                  <a:lnTo>
                    <a:pt x="f3" y="f42"/>
                  </a:lnTo>
                  <a:lnTo>
                    <a:pt x="f4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3" name="Google Shape;5979;p67">
              <a:extLst>
                <a:ext uri="{FF2B5EF4-FFF2-40B4-BE49-F238E27FC236}">
                  <a16:creationId xmlns:a16="http://schemas.microsoft.com/office/drawing/2014/main" id="{A2CB61E6-34EA-3D04-A1EC-5BFA058FEC5E}"/>
                </a:ext>
              </a:extLst>
            </p:cNvPr>
            <p:cNvSpPr/>
            <p:nvPr/>
          </p:nvSpPr>
          <p:spPr>
            <a:xfrm>
              <a:off x="3299914" y="4493297"/>
              <a:ext cx="89510" cy="524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120"/>
                <a:gd name="f4" fmla="val 1828"/>
                <a:gd name="f5" fmla="val 1450"/>
                <a:gd name="f6" fmla="val 253"/>
                <a:gd name="f7" fmla="val 1166"/>
                <a:gd name="f8" fmla="val 1"/>
                <a:gd name="f9" fmla="val 1355"/>
                <a:gd name="f10" fmla="val 190"/>
                <a:gd name="f11" fmla="val 536"/>
                <a:gd name="f12" fmla="val 2773"/>
                <a:gd name="f13" fmla="val 2931"/>
                <a:gd name="f14" fmla="val 3025"/>
                <a:gd name="f15" fmla="val 1765"/>
                <a:gd name="f16" fmla="val 1670"/>
                <a:gd name="f17" fmla="*/ f0 1 3120"/>
                <a:gd name="f18" fmla="*/ f1 1 1828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3120"/>
                <a:gd name="f25" fmla="*/ f22 1 1828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3120" h="1828">
                  <a:moveTo>
                    <a:pt x="f5" y="f2"/>
                  </a:moveTo>
                  <a:lnTo>
                    <a:pt x="f6" y="f7"/>
                  </a:lnTo>
                  <a:cubicBezTo>
                    <a:pt x="f8" y="f9"/>
                    <a:pt x="f10" y="f4"/>
                    <a:pt x="f11" y="f4"/>
                  </a:cubicBezTo>
                  <a:lnTo>
                    <a:pt x="f12" y="f4"/>
                  </a:lnTo>
                  <a:cubicBezTo>
                    <a:pt x="f13" y="f4"/>
                    <a:pt x="f14" y="f15"/>
                    <a:pt x="f3" y="f16"/>
                  </a:cubicBez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54" name="Google Shape;5989;p67">
            <a:extLst>
              <a:ext uri="{FF2B5EF4-FFF2-40B4-BE49-F238E27FC236}">
                <a16:creationId xmlns:a16="http://schemas.microsoft.com/office/drawing/2014/main" id="{458C610D-4858-8A6A-AB39-9ED0CA9D10DD}"/>
              </a:ext>
            </a:extLst>
          </p:cNvPr>
          <p:cNvGrpSpPr/>
          <p:nvPr/>
        </p:nvGrpSpPr>
        <p:grpSpPr>
          <a:xfrm>
            <a:off x="10000543" y="9056228"/>
            <a:ext cx="744816" cy="728740"/>
            <a:chOff x="6324529" y="4126476"/>
            <a:chExt cx="372408" cy="364370"/>
          </a:xfrm>
          <a:solidFill>
            <a:srgbClr val="92D050"/>
          </a:solidFill>
        </p:grpSpPr>
        <p:sp>
          <p:nvSpPr>
            <p:cNvPr id="55" name="Google Shape;5990;p67">
              <a:extLst>
                <a:ext uri="{FF2B5EF4-FFF2-40B4-BE49-F238E27FC236}">
                  <a16:creationId xmlns:a16="http://schemas.microsoft.com/office/drawing/2014/main" id="{36CF48DF-C3E3-43ED-C254-4C09B62E334C}"/>
                </a:ext>
              </a:extLst>
            </p:cNvPr>
            <p:cNvSpPr/>
            <p:nvPr/>
          </p:nvSpPr>
          <p:spPr>
            <a:xfrm>
              <a:off x="6440210" y="4126476"/>
              <a:ext cx="122054" cy="12092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54"/>
                <a:gd name="f4" fmla="val 4215"/>
                <a:gd name="f5" fmla="val 2064"/>
                <a:gd name="f6" fmla="val 1"/>
                <a:gd name="f7" fmla="val 1954"/>
                <a:gd name="f8" fmla="val 1844"/>
                <a:gd name="f9" fmla="val 40"/>
                <a:gd name="f10" fmla="val 1765"/>
                <a:gd name="f11" fmla="val 119"/>
                <a:gd name="f12" fmla="val 1883"/>
                <a:gd name="f13" fmla="val 2332"/>
                <a:gd name="f14" fmla="val 4214"/>
                <a:gd name="f15" fmla="val 4096"/>
                <a:gd name="f16" fmla="val 2450"/>
                <a:gd name="f17" fmla="val 2293"/>
                <a:gd name="f18" fmla="val 2009"/>
                <a:gd name="f19" fmla="val 1852"/>
                <a:gd name="f20" fmla="val 2364"/>
                <a:gd name="f21" fmla="val 2285"/>
                <a:gd name="f22" fmla="val 2175"/>
                <a:gd name="f23" fmla="*/ f0 1 4254"/>
                <a:gd name="f24" fmla="*/ f1 1 4215"/>
                <a:gd name="f25" fmla="val f2"/>
                <a:gd name="f26" fmla="val f3"/>
                <a:gd name="f27" fmla="val f4"/>
                <a:gd name="f28" fmla="+- f27 0 f25"/>
                <a:gd name="f29" fmla="+- f26 0 f25"/>
                <a:gd name="f30" fmla="*/ f29 1 4254"/>
                <a:gd name="f31" fmla="*/ f28 1 4215"/>
                <a:gd name="f32" fmla="*/ f25 1 f30"/>
                <a:gd name="f33" fmla="*/ f26 1 f30"/>
                <a:gd name="f34" fmla="*/ f25 1 f31"/>
                <a:gd name="f35" fmla="*/ f27 1 f31"/>
                <a:gd name="f36" fmla="*/ f32 f23 1"/>
                <a:gd name="f37" fmla="*/ f33 f23 1"/>
                <a:gd name="f38" fmla="*/ f35 f24 1"/>
                <a:gd name="f39" fmla="*/ f34 f2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6" t="f39" r="f37" b="f38"/>
              <a:pathLst>
                <a:path w="4254" h="4215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6" y="f12"/>
                  </a:lnTo>
                  <a:lnTo>
                    <a:pt x="f13" y="f14"/>
                  </a:lnTo>
                  <a:lnTo>
                    <a:pt x="f15" y="f16"/>
                  </a:lnTo>
                  <a:cubicBezTo>
                    <a:pt x="f3" y="f17"/>
                    <a:pt x="f3" y="f18"/>
                    <a:pt x="f15" y="f19"/>
                  </a:cubicBezTo>
                  <a:lnTo>
                    <a:pt x="f20" y="f11"/>
                  </a:lnTo>
                  <a:cubicBezTo>
                    <a:pt x="f21" y="f9"/>
                    <a:pt x="f2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6" name="Google Shape;5991;p67">
              <a:extLst>
                <a:ext uri="{FF2B5EF4-FFF2-40B4-BE49-F238E27FC236}">
                  <a16:creationId xmlns:a16="http://schemas.microsoft.com/office/drawing/2014/main" id="{7C99C080-3420-95D3-D562-CECFE7F464BF}"/>
                </a:ext>
              </a:extLst>
            </p:cNvPr>
            <p:cNvSpPr/>
            <p:nvPr/>
          </p:nvSpPr>
          <p:spPr>
            <a:xfrm>
              <a:off x="6573996" y="4259339"/>
              <a:ext cx="122941" cy="12092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85"/>
                <a:gd name="f4" fmla="val 4215"/>
                <a:gd name="f5" fmla="val 2064"/>
                <a:gd name="f6" fmla="val 1"/>
                <a:gd name="f7" fmla="val 1954"/>
                <a:gd name="f8" fmla="val 1843"/>
                <a:gd name="f9" fmla="val 40"/>
                <a:gd name="f10" fmla="val 1765"/>
                <a:gd name="f11" fmla="val 119"/>
                <a:gd name="f12" fmla="val 1915"/>
                <a:gd name="f13" fmla="val 2300"/>
                <a:gd name="f14" fmla="val 4128"/>
                <a:gd name="f15" fmla="val 2482"/>
                <a:gd name="f16" fmla="val 2324"/>
                <a:gd name="f17" fmla="val 2072"/>
                <a:gd name="f18" fmla="val 2363"/>
                <a:gd name="f19" fmla="val 2285"/>
                <a:gd name="f20" fmla="val 2174"/>
                <a:gd name="f21" fmla="*/ f0 1 4285"/>
                <a:gd name="f22" fmla="*/ f1 1 4215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4285"/>
                <a:gd name="f29" fmla="*/ f26 1 4215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4285" h="4215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2" y="f12"/>
                  </a:lnTo>
                  <a:lnTo>
                    <a:pt x="f13" y="f4"/>
                  </a:lnTo>
                  <a:lnTo>
                    <a:pt x="f14" y="f15"/>
                  </a:lnTo>
                  <a:cubicBezTo>
                    <a:pt x="f3" y="f16"/>
                    <a:pt x="f3" y="f17"/>
                    <a:pt x="f14" y="f12"/>
                  </a:cubicBezTo>
                  <a:lnTo>
                    <a:pt x="f18" y="f11"/>
                  </a:lnTo>
                  <a:cubicBezTo>
                    <a:pt x="f19" y="f9"/>
                    <a:pt x="f2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7" name="Google Shape;5992;p67">
              <a:extLst>
                <a:ext uri="{FF2B5EF4-FFF2-40B4-BE49-F238E27FC236}">
                  <a16:creationId xmlns:a16="http://schemas.microsoft.com/office/drawing/2014/main" id="{E76043A7-3EBB-07E4-F1B9-D01D0F63A79E}"/>
                </a:ext>
              </a:extLst>
            </p:cNvPr>
            <p:cNvSpPr/>
            <p:nvPr/>
          </p:nvSpPr>
          <p:spPr>
            <a:xfrm>
              <a:off x="6324529" y="4198577"/>
              <a:ext cx="301020" cy="2922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492"/>
                <a:gd name="f4" fmla="val 10187"/>
                <a:gd name="f5" fmla="val 3497"/>
                <a:gd name="f6" fmla="val 1764"/>
                <a:gd name="f7" fmla="val 1733"/>
                <a:gd name="f8" fmla="val 1166"/>
                <a:gd name="f9" fmla="val 2332"/>
                <a:gd name="f10" fmla="val 725"/>
                <a:gd name="f11" fmla="val 3088"/>
                <a:gd name="f12" fmla="val 504"/>
                <a:gd name="f13" fmla="val 3812"/>
                <a:gd name="f14" fmla="val 5514"/>
                <a:gd name="f15" fmla="val 410"/>
                <a:gd name="f16" fmla="val 7404"/>
                <a:gd name="f17" fmla="val 8759"/>
                <a:gd name="f18" fmla="val 2667"/>
                <a:gd name="f19" fmla="val 9661"/>
                <a:gd name="f20" fmla="val 3919"/>
                <a:gd name="f21" fmla="val 5273"/>
                <a:gd name="f22" fmla="val 5384"/>
                <a:gd name="f23" fmla="val 5496"/>
                <a:gd name="f24" fmla="val 10183"/>
                <a:gd name="f25" fmla="val 5608"/>
                <a:gd name="f26" fmla="val 10176"/>
                <a:gd name="f27" fmla="val 6679"/>
                <a:gd name="f28" fmla="val 10082"/>
                <a:gd name="f29" fmla="val 7876"/>
                <a:gd name="f30" fmla="val 9609"/>
                <a:gd name="f31" fmla="val 8758"/>
                <a:gd name="f32" fmla="val 10491"/>
                <a:gd name="f33" fmla="val 7026"/>
                <a:gd name="f34" fmla="val 8191"/>
                <a:gd name="f35" fmla="val 4694"/>
                <a:gd name="f36" fmla="val 6396"/>
                <a:gd name="f37" fmla="val 6077"/>
                <a:gd name="f38" fmla="val 6715"/>
                <a:gd name="f39" fmla="val 5645"/>
                <a:gd name="f40" fmla="val 6880"/>
                <a:gd name="f41" fmla="val 5214"/>
                <a:gd name="f42" fmla="val 4794"/>
                <a:gd name="f43" fmla="val 4375"/>
                <a:gd name="f44" fmla="val 6722"/>
                <a:gd name="f45" fmla="val 4064"/>
                <a:gd name="f46" fmla="val 3434"/>
                <a:gd name="f47" fmla="val 5766"/>
                <a:gd name="f48" fmla="val 5797"/>
                <a:gd name="f49" fmla="*/ f0 1 10492"/>
                <a:gd name="f50" fmla="*/ f1 1 10187"/>
                <a:gd name="f51" fmla="val f2"/>
                <a:gd name="f52" fmla="val f3"/>
                <a:gd name="f53" fmla="val f4"/>
                <a:gd name="f54" fmla="+- f53 0 f51"/>
                <a:gd name="f55" fmla="+- f52 0 f51"/>
                <a:gd name="f56" fmla="*/ f55 1 10492"/>
                <a:gd name="f57" fmla="*/ f54 1 10187"/>
                <a:gd name="f58" fmla="*/ f51 1 f56"/>
                <a:gd name="f59" fmla="*/ f52 1 f56"/>
                <a:gd name="f60" fmla="*/ f51 1 f57"/>
                <a:gd name="f61" fmla="*/ f53 1 f57"/>
                <a:gd name="f62" fmla="*/ f58 f49 1"/>
                <a:gd name="f63" fmla="*/ f59 f49 1"/>
                <a:gd name="f64" fmla="*/ f61 f50 1"/>
                <a:gd name="f65" fmla="*/ f60 f5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2" t="f65" r="f63" b="f64"/>
              <a:pathLst>
                <a:path w="10492" h="10187">
                  <a:moveTo>
                    <a:pt x="f5" y="f2"/>
                  </a:moveTo>
                  <a:lnTo>
                    <a:pt x="f6" y="f7"/>
                  </a:lnTo>
                  <a:cubicBezTo>
                    <a:pt x="f8" y="f9"/>
                    <a:pt x="f10" y="f11"/>
                    <a:pt x="f12" y="f13"/>
                  </a:cubicBezTo>
                  <a:cubicBezTo>
                    <a:pt x="f2" y="f14"/>
                    <a:pt x="f15" y="f16"/>
                    <a:pt x="f6" y="f17"/>
                  </a:cubicBezTo>
                  <a:cubicBezTo>
                    <a:pt x="f18" y="f19"/>
                    <a:pt x="f20" y="f4"/>
                    <a:pt x="f21" y="f4"/>
                  </a:cubicBezTo>
                  <a:cubicBezTo>
                    <a:pt x="f22" y="f4"/>
                    <a:pt x="f23" y="f24"/>
                    <a:pt x="f25" y="f26"/>
                  </a:cubicBezTo>
                  <a:cubicBezTo>
                    <a:pt x="f27" y="f28"/>
                    <a:pt x="f29" y="f30"/>
                    <a:pt x="f31" y="f17"/>
                  </a:cubicBezTo>
                  <a:lnTo>
                    <a:pt x="f32" y="f33"/>
                  </a:lnTo>
                  <a:lnTo>
                    <a:pt x="f34" y="f35"/>
                  </a:lnTo>
                  <a:lnTo>
                    <a:pt x="f36" y="f36"/>
                  </a:ln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44"/>
                    <a:pt x="f45" y="f36"/>
                  </a:cubicBezTo>
                  <a:cubicBezTo>
                    <a:pt x="f46" y="f47"/>
                    <a:pt x="f46" y="f35"/>
                    <a:pt x="f45" y="f45"/>
                  </a:cubicBezTo>
                  <a:lnTo>
                    <a:pt x="f48" y="f9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58" name="Google Shape;6007;p67">
            <a:extLst>
              <a:ext uri="{FF2B5EF4-FFF2-40B4-BE49-F238E27FC236}">
                <a16:creationId xmlns:a16="http://schemas.microsoft.com/office/drawing/2014/main" id="{87B462B3-8A5D-47CE-170C-8A6CFF36E59E}"/>
              </a:ext>
            </a:extLst>
          </p:cNvPr>
          <p:cNvGrpSpPr/>
          <p:nvPr/>
        </p:nvGrpSpPr>
        <p:grpSpPr>
          <a:xfrm>
            <a:off x="5279828" y="9117367"/>
            <a:ext cx="704526" cy="713542"/>
            <a:chOff x="3964170" y="4157045"/>
            <a:chExt cx="352263" cy="356771"/>
          </a:xfrm>
          <a:solidFill>
            <a:srgbClr val="92D050"/>
          </a:solidFill>
        </p:grpSpPr>
        <p:sp>
          <p:nvSpPr>
            <p:cNvPr id="59" name="Google Shape;6008;p67">
              <a:extLst>
                <a:ext uri="{FF2B5EF4-FFF2-40B4-BE49-F238E27FC236}">
                  <a16:creationId xmlns:a16="http://schemas.microsoft.com/office/drawing/2014/main" id="{F1906EE5-0F49-FB6B-1348-E89597C4C75C}"/>
                </a:ext>
              </a:extLst>
            </p:cNvPr>
            <p:cNvSpPr/>
            <p:nvPr/>
          </p:nvSpPr>
          <p:spPr>
            <a:xfrm>
              <a:off x="3964170" y="4157045"/>
              <a:ext cx="352263" cy="3567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278"/>
                <a:gd name="f4" fmla="val 12435"/>
                <a:gd name="f5" fmla="val 5905"/>
                <a:gd name="f6" fmla="val 860"/>
                <a:gd name="f7" fmla="val 6421"/>
                <a:gd name="f8" fmla="val 6926"/>
                <a:gd name="f9" fmla="val 1412"/>
                <a:gd name="f10" fmla="val 7341"/>
                <a:gd name="f11" fmla="val 2467"/>
                <a:gd name="f12" fmla="val 6837"/>
                <a:gd name="f13" fmla="val 2593"/>
                <a:gd name="f14" fmla="val 6365"/>
                <a:gd name="f15" fmla="val 2782"/>
                <a:gd name="f16" fmla="val 5892"/>
                <a:gd name="f17" fmla="val 3003"/>
                <a:gd name="f18" fmla="val 5419"/>
                <a:gd name="f19" fmla="val 4947"/>
                <a:gd name="f20" fmla="val 4443"/>
                <a:gd name="f21" fmla="val 4893"/>
                <a:gd name="f22" fmla="val 1381"/>
                <a:gd name="f23" fmla="val 5404"/>
                <a:gd name="f24" fmla="val 4191"/>
                <a:gd name="f25" fmla="val 3255"/>
                <a:gd name="f26" fmla="val 3349"/>
                <a:gd name="f27" fmla="val 4632"/>
                <a:gd name="f28" fmla="val 3381"/>
                <a:gd name="f29" fmla="val 4884"/>
                <a:gd name="f30" fmla="val 3475"/>
                <a:gd name="f31" fmla="val 4726"/>
                <a:gd name="f32" fmla="val 3538"/>
                <a:gd name="f33" fmla="val 4600"/>
                <a:gd name="f34" fmla="val 3601"/>
                <a:gd name="f35" fmla="val 3696"/>
                <a:gd name="f36" fmla="val 4285"/>
                <a:gd name="f37" fmla="val 3790"/>
                <a:gd name="f38" fmla="val 4159"/>
                <a:gd name="f39" fmla="val 3853"/>
                <a:gd name="f40" fmla="val 4002"/>
                <a:gd name="f41" fmla="val 3948"/>
                <a:gd name="f42" fmla="val 4096"/>
                <a:gd name="f43" fmla="val 3727"/>
                <a:gd name="f44" fmla="val 3507"/>
                <a:gd name="f45" fmla="val 7625"/>
                <a:gd name="f46" fmla="val 3318"/>
                <a:gd name="f47" fmla="val 7688"/>
                <a:gd name="f48" fmla="val 7751"/>
                <a:gd name="f49" fmla="val 7782"/>
                <a:gd name="f50" fmla="val 3979"/>
                <a:gd name="f51" fmla="val 7499"/>
                <a:gd name="f52" fmla="val 7247"/>
                <a:gd name="f53" fmla="val 3633"/>
                <a:gd name="f54" fmla="val 6963"/>
                <a:gd name="f55" fmla="val 7184"/>
                <a:gd name="f56" fmla="val 3412"/>
                <a:gd name="f57" fmla="val 7404"/>
                <a:gd name="f58" fmla="val 2611"/>
                <a:gd name="f59" fmla="val 3034"/>
                <a:gd name="f60" fmla="val 2846"/>
                <a:gd name="f61" fmla="val 3110"/>
                <a:gd name="f62" fmla="val 3054"/>
                <a:gd name="f63" fmla="val 3403"/>
                <a:gd name="f64" fmla="val 3097"/>
                <a:gd name="f65" fmla="val 3309"/>
                <a:gd name="f66" fmla="val 3570"/>
                <a:gd name="f67" fmla="val 3183"/>
                <a:gd name="f68" fmla="val 4042"/>
                <a:gd name="f69" fmla="val 3151"/>
                <a:gd name="f70" fmla="val 4609"/>
                <a:gd name="f71" fmla="val 2742"/>
                <a:gd name="f72" fmla="val 4924"/>
                <a:gd name="f73" fmla="val 2363"/>
                <a:gd name="f74" fmla="val 5240"/>
                <a:gd name="f75" fmla="val 1954"/>
                <a:gd name="f76" fmla="val 5586"/>
                <a:gd name="f77" fmla="val 712"/>
                <a:gd name="f78" fmla="val 4068"/>
                <a:gd name="f79" fmla="val 945"/>
                <a:gd name="f80" fmla="val 9301"/>
                <a:gd name="f81" fmla="val 3075"/>
                <a:gd name="f82" fmla="val 10879"/>
                <a:gd name="f83" fmla="val 11079"/>
                <a:gd name="f84" fmla="val 4102"/>
                <a:gd name="f85" fmla="val 9862"/>
                <a:gd name="f86" fmla="val 5618"/>
                <a:gd name="f87" fmla="val 9515"/>
                <a:gd name="f88" fmla="val 5271"/>
                <a:gd name="f89" fmla="val 9137"/>
                <a:gd name="f90" fmla="val 8696"/>
                <a:gd name="f91" fmla="val 4641"/>
                <a:gd name="f92" fmla="val 8601"/>
                <a:gd name="f93" fmla="val 4137"/>
                <a:gd name="f94" fmla="val 8538"/>
                <a:gd name="f95" fmla="val 8412"/>
                <a:gd name="f96" fmla="val 3160"/>
                <a:gd name="f97" fmla="val 8746"/>
                <a:gd name="f98" fmla="val 3102"/>
                <a:gd name="f99" fmla="val 9042"/>
                <a:gd name="f100" fmla="val 8822"/>
                <a:gd name="f101" fmla="val 5744"/>
                <a:gd name="f102" fmla="val 9011"/>
                <a:gd name="f103" fmla="val 5901"/>
                <a:gd name="f104" fmla="val 9169"/>
                <a:gd name="f105" fmla="val 6059"/>
                <a:gd name="f106" fmla="val 9326"/>
                <a:gd name="f107" fmla="val 6216"/>
                <a:gd name="f108" fmla="val 6374"/>
                <a:gd name="f109" fmla="val 8980"/>
                <a:gd name="f110" fmla="val 6531"/>
                <a:gd name="f111" fmla="val 6689"/>
                <a:gd name="f112" fmla="val 3025"/>
                <a:gd name="f113" fmla="val 5775"/>
                <a:gd name="f114" fmla="val 6720"/>
                <a:gd name="f115" fmla="val 2836"/>
                <a:gd name="f116" fmla="val 6563"/>
                <a:gd name="f117" fmla="val 2679"/>
                <a:gd name="f118" fmla="val 6405"/>
                <a:gd name="f119" fmla="val 2521"/>
                <a:gd name="f120" fmla="val 6248"/>
                <a:gd name="f121" fmla="val 6090"/>
                <a:gd name="f122" fmla="val 2868"/>
                <a:gd name="f123" fmla="val 5933"/>
                <a:gd name="f124" fmla="val 3885"/>
                <a:gd name="f125" fmla="val 6617"/>
                <a:gd name="f126" fmla="val 4200"/>
                <a:gd name="f127" fmla="val 7278"/>
                <a:gd name="f128" fmla="val 7908"/>
                <a:gd name="f129" fmla="val 5082"/>
                <a:gd name="f130" fmla="val 8003"/>
                <a:gd name="f131" fmla="val 5838"/>
                <a:gd name="f132" fmla="val 6626"/>
                <a:gd name="f133" fmla="val 7413"/>
                <a:gd name="f134" fmla="val 7823"/>
                <a:gd name="f135" fmla="val 6585"/>
                <a:gd name="f136" fmla="val 8232"/>
                <a:gd name="f137" fmla="val 8579"/>
                <a:gd name="f138" fmla="val 5545"/>
                <a:gd name="f139" fmla="val 8421"/>
                <a:gd name="f140" fmla="val 5230"/>
                <a:gd name="f141" fmla="val 8043"/>
                <a:gd name="f142" fmla="val 4537"/>
                <a:gd name="f143" fmla="val 7634"/>
                <a:gd name="f144" fmla="val 3876"/>
                <a:gd name="f145" fmla="val 3844"/>
                <a:gd name="f146" fmla="val 6657"/>
                <a:gd name="f147" fmla="val 5870"/>
                <a:gd name="f148" fmla="val 4830"/>
                <a:gd name="f149" fmla="val 4452"/>
                <a:gd name="f150" fmla="val 4263"/>
                <a:gd name="f151" fmla="val 5577"/>
                <a:gd name="f152" fmla="val 4033"/>
                <a:gd name="f153" fmla="val 8516"/>
                <a:gd name="f154" fmla="val 4317"/>
                <a:gd name="f155" fmla="val 8674"/>
                <a:gd name="f156" fmla="val 4474"/>
                <a:gd name="f157" fmla="val 8737"/>
                <a:gd name="f158" fmla="val 8831"/>
                <a:gd name="f159" fmla="val 4758"/>
                <a:gd name="f160" fmla="val 8894"/>
                <a:gd name="f161" fmla="val 4915"/>
                <a:gd name="f162" fmla="val 8989"/>
                <a:gd name="f163" fmla="val 4663"/>
                <a:gd name="f164" fmla="val 9052"/>
                <a:gd name="f165" fmla="val 9146"/>
                <a:gd name="f166" fmla="val 4254"/>
                <a:gd name="f167" fmla="val 9178"/>
                <a:gd name="f168" fmla="val 8926"/>
                <a:gd name="f169" fmla="val 9083"/>
                <a:gd name="f170" fmla="val 6846"/>
                <a:gd name="f171" fmla="val 2300"/>
                <a:gd name="f172" fmla="val 7193"/>
                <a:gd name="f173" fmla="val 2710"/>
                <a:gd name="f174" fmla="val 7571"/>
                <a:gd name="f175" fmla="val 3214"/>
                <a:gd name="f176" fmla="val 8358"/>
                <a:gd name="f177" fmla="val 8863"/>
                <a:gd name="f178" fmla="val 9335"/>
                <a:gd name="f179" fmla="val 3090"/>
                <a:gd name="f180" fmla="val 9388"/>
                <a:gd name="f181" fmla="val 2806"/>
                <a:gd name="f182" fmla="val 9414"/>
                <a:gd name="f183" fmla="val 2555"/>
                <a:gd name="f184" fmla="val 1015"/>
                <a:gd name="f185" fmla="val 681"/>
                <a:gd name="f186" fmla="val 8445"/>
                <a:gd name="f187" fmla="val 9925"/>
                <a:gd name="f188" fmla="val 11167"/>
                <a:gd name="f189" fmla="val 8392"/>
                <a:gd name="f190" fmla="val 10934"/>
                <a:gd name="f191" fmla="val 9430"/>
                <a:gd name="f192" fmla="val 9267"/>
                <a:gd name="f193" fmla="val 9032"/>
                <a:gd name="f194" fmla="val 8768"/>
                <a:gd name="f195" fmla="val 9410"/>
                <a:gd name="f196" fmla="val 8475"/>
                <a:gd name="f197" fmla="val 9367"/>
                <a:gd name="f198" fmla="val 8664"/>
                <a:gd name="f199" fmla="val 8390"/>
                <a:gd name="f200" fmla="val 8727"/>
                <a:gd name="f201" fmla="val 7508"/>
                <a:gd name="f202" fmla="val 5924"/>
                <a:gd name="f203" fmla="val 9461"/>
                <a:gd name="f204" fmla="val 6396"/>
                <a:gd name="f205" fmla="val 9650"/>
                <a:gd name="f206" fmla="val 6869"/>
                <a:gd name="f207" fmla="val 9839"/>
                <a:gd name="f208" fmla="val 9965"/>
                <a:gd name="f209" fmla="val 6962"/>
                <a:gd name="f210" fmla="val 11056"/>
                <a:gd name="f211" fmla="val 6440"/>
                <a:gd name="f212" fmla="val 11607"/>
                <a:gd name="f213" fmla="val 5922"/>
                <a:gd name="f214" fmla="val 5408"/>
                <a:gd name="f215" fmla="val 4898"/>
                <a:gd name="f216" fmla="val 11064"/>
                <a:gd name="f217" fmla="val 4978"/>
                <a:gd name="f218" fmla="val 5451"/>
                <a:gd name="f219" fmla="val 5931"/>
                <a:gd name="f220" fmla="val 1"/>
                <a:gd name="f221" fmla="val 5817"/>
                <a:gd name="f222" fmla="val 5699"/>
                <a:gd name="f223" fmla="val 14"/>
                <a:gd name="f224" fmla="val 41"/>
                <a:gd name="f225" fmla="val 262"/>
                <a:gd name="f226" fmla="val 1333"/>
                <a:gd name="f227" fmla="val 3655"/>
                <a:gd name="f228" fmla="val 2278"/>
                <a:gd name="f229" fmla="val 3326"/>
                <a:gd name="f230" fmla="val 2223"/>
                <a:gd name="f231" fmla="val 2973"/>
                <a:gd name="f232" fmla="val 2187"/>
                <a:gd name="f233" fmla="val 2624"/>
                <a:gd name="f234" fmla="val 1770"/>
                <a:gd name="f235" fmla="val 939"/>
                <a:gd name="f236" fmla="val 2404"/>
                <a:gd name="f237" fmla="val 536"/>
                <a:gd name="f238" fmla="val 4074"/>
                <a:gd name="f239" fmla="val 662"/>
                <a:gd name="f240" fmla="val 5334"/>
                <a:gd name="f241" fmla="val 1387"/>
                <a:gd name="f242" fmla="val 788"/>
                <a:gd name="f243" fmla="val 6972"/>
                <a:gd name="f244" fmla="val 158"/>
                <a:gd name="f245" fmla="val 379"/>
                <a:gd name="f246" fmla="val 599"/>
                <a:gd name="f247" fmla="val 1166"/>
                <a:gd name="f248" fmla="val 10028"/>
                <a:gd name="f249" fmla="val 1922"/>
                <a:gd name="f250" fmla="val 10186"/>
                <a:gd name="f251" fmla="val 2157"/>
                <a:gd name="f252" fmla="val 10241"/>
                <a:gd name="f253" fmla="val 2410"/>
                <a:gd name="f254" fmla="val 10266"/>
                <a:gd name="f255" fmla="val 2668"/>
                <a:gd name="f256" fmla="val 2998"/>
                <a:gd name="f257" fmla="val 3337"/>
                <a:gd name="f258" fmla="val 10225"/>
                <a:gd name="f259" fmla="val 10154"/>
                <a:gd name="f260" fmla="val 4221"/>
                <a:gd name="f261" fmla="val 11678"/>
                <a:gd name="f262" fmla="val 5076"/>
                <a:gd name="f263" fmla="val 12434"/>
                <a:gd name="f264" fmla="val 5929"/>
                <a:gd name="f265" fmla="val 6786"/>
                <a:gd name="f266" fmla="val 7639"/>
                <a:gd name="f267" fmla="val 11670"/>
                <a:gd name="f268" fmla="val 8192"/>
                <a:gd name="f269" fmla="val 8550"/>
                <a:gd name="f270" fmla="val 10215"/>
                <a:gd name="f271" fmla="val 8882"/>
                <a:gd name="f272" fmla="val 10243"/>
                <a:gd name="f273" fmla="val 9186"/>
                <a:gd name="f274" fmla="val 11589"/>
                <a:gd name="f275" fmla="val 8453"/>
                <a:gd name="f276" fmla="val 10460"/>
                <a:gd name="f277" fmla="val 12272"/>
                <a:gd name="f278" fmla="val 4014"/>
                <a:gd name="f279" fmla="val 11618"/>
                <a:gd name="f280" fmla="val 2182"/>
                <a:gd name="f281" fmla="val 9217"/>
                <a:gd name="f282" fmla="val 8904"/>
                <a:gd name="f283" fmla="val 8562"/>
                <a:gd name="f284" fmla="val 2213"/>
                <a:gd name="f285" fmla="val 7765"/>
                <a:gd name="f286" fmla="val 1139"/>
                <a:gd name="f287" fmla="val 7004"/>
                <a:gd name="f288" fmla="*/ f0 1 12278"/>
                <a:gd name="f289" fmla="*/ f1 1 12435"/>
                <a:gd name="f290" fmla="val f2"/>
                <a:gd name="f291" fmla="val f3"/>
                <a:gd name="f292" fmla="val f4"/>
                <a:gd name="f293" fmla="+- f292 0 f290"/>
                <a:gd name="f294" fmla="+- f291 0 f290"/>
                <a:gd name="f295" fmla="*/ f294 1 12278"/>
                <a:gd name="f296" fmla="*/ f293 1 12435"/>
                <a:gd name="f297" fmla="*/ f290 1 f295"/>
                <a:gd name="f298" fmla="*/ f291 1 f295"/>
                <a:gd name="f299" fmla="*/ f290 1 f296"/>
                <a:gd name="f300" fmla="*/ f292 1 f296"/>
                <a:gd name="f301" fmla="*/ f297 f288 1"/>
                <a:gd name="f302" fmla="*/ f298 f288 1"/>
                <a:gd name="f303" fmla="*/ f300 f289 1"/>
                <a:gd name="f304" fmla="*/ f299 f28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1" t="f304" r="f302" b="f303"/>
              <a:pathLst>
                <a:path w="12278" h="12435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4" y="f15"/>
                    <a:pt x="f16" y="f17"/>
                  </a:cubicBezTo>
                  <a:cubicBezTo>
                    <a:pt x="f18" y="f15"/>
                    <a:pt x="f19" y="f13"/>
                    <a:pt x="f20" y="f11"/>
                  </a:cubicBezTo>
                  <a:cubicBezTo>
                    <a:pt x="f21" y="f22"/>
                    <a:pt x="f23" y="f6"/>
                    <a:pt x="f5" y="f6"/>
                  </a:cubicBezTo>
                  <a:close/>
                  <a:moveTo>
                    <a:pt x="f24" y="f25"/>
                  </a:moveTo>
                  <a:cubicBezTo>
                    <a:pt x="f20" y="f26"/>
                    <a:pt x="f27" y="f28"/>
                    <a:pt x="f29" y="f30"/>
                  </a:cubicBezTo>
                  <a:cubicBezTo>
                    <a:pt x="f31" y="f32"/>
                    <a:pt x="f33" y="f34"/>
                    <a:pt x="f20" y="f35"/>
                  </a:cubicBezTo>
                  <a:cubicBezTo>
                    <a:pt x="f36" y="f37"/>
                    <a:pt x="f38" y="f39"/>
                    <a:pt x="f40" y="f41"/>
                  </a:cubicBezTo>
                  <a:cubicBezTo>
                    <a:pt x="f42" y="f43"/>
                    <a:pt x="f38" y="f44"/>
                    <a:pt x="f24" y="f25"/>
                  </a:cubicBezTo>
                  <a:close/>
                  <a:moveTo>
                    <a:pt x="f45" y="f46"/>
                  </a:moveTo>
                  <a:cubicBezTo>
                    <a:pt x="f47" y="f44"/>
                    <a:pt x="f48" y="f43"/>
                    <a:pt x="f49" y="f50"/>
                  </a:cubicBezTo>
                  <a:cubicBezTo>
                    <a:pt x="f51" y="f37"/>
                    <a:pt x="f52" y="f53"/>
                    <a:pt x="f54" y="f44"/>
                  </a:cubicBezTo>
                  <a:cubicBezTo>
                    <a:pt x="f55" y="f56"/>
                    <a:pt x="f57" y="f26"/>
                    <a:pt x="f45" y="f46"/>
                  </a:cubicBezTo>
                  <a:close/>
                  <a:moveTo>
                    <a:pt x="f58" y="f59"/>
                  </a:moveTo>
                  <a:cubicBezTo>
                    <a:pt x="f60" y="f59"/>
                    <a:pt x="f61" y="f62"/>
                    <a:pt x="f63" y="f64"/>
                  </a:cubicBezTo>
                  <a:cubicBezTo>
                    <a:pt x="f65" y="f66"/>
                    <a:pt x="f67" y="f68"/>
                    <a:pt x="f69" y="f70"/>
                  </a:cubicBezTo>
                  <a:cubicBezTo>
                    <a:pt x="f71" y="f72"/>
                    <a:pt x="f73" y="f74"/>
                    <a:pt x="f75" y="f76"/>
                  </a:cubicBezTo>
                  <a:cubicBezTo>
                    <a:pt x="f77" y="f78"/>
                    <a:pt x="f79" y="f59"/>
                    <a:pt x="f58" y="f59"/>
                  </a:cubicBezTo>
                  <a:close/>
                  <a:moveTo>
                    <a:pt x="f80" y="f81"/>
                  </a:moveTo>
                  <a:cubicBezTo>
                    <a:pt x="f82" y="f81"/>
                    <a:pt x="f83" y="f84"/>
                    <a:pt x="f85" y="f86"/>
                  </a:cubicBezTo>
                  <a:cubicBezTo>
                    <a:pt x="f87" y="f88"/>
                    <a:pt x="f89" y="f72"/>
                    <a:pt x="f90" y="f91"/>
                  </a:cubicBezTo>
                  <a:cubicBezTo>
                    <a:pt x="f92" y="f93"/>
                    <a:pt x="f94" y="f34"/>
                    <a:pt x="f95" y="f96"/>
                  </a:cubicBezTo>
                  <a:cubicBezTo>
                    <a:pt x="f97" y="f98"/>
                    <a:pt x="f99" y="f81"/>
                    <a:pt x="f80" y="f81"/>
                  </a:cubicBezTo>
                  <a:close/>
                  <a:moveTo>
                    <a:pt x="f100" y="f101"/>
                  </a:moveTo>
                  <a:cubicBezTo>
                    <a:pt x="f102" y="f103"/>
                    <a:pt x="f104" y="f105"/>
                    <a:pt x="f106" y="f107"/>
                  </a:cubicBezTo>
                  <a:cubicBezTo>
                    <a:pt x="f104" y="f108"/>
                    <a:pt x="f109" y="f110"/>
                    <a:pt x="f100" y="f111"/>
                  </a:cubicBezTo>
                  <a:lnTo>
                    <a:pt x="f100" y="f101"/>
                  </a:lnTo>
                  <a:close/>
                  <a:moveTo>
                    <a:pt x="f112" y="f113"/>
                  </a:moveTo>
                  <a:lnTo>
                    <a:pt x="f112" y="f114"/>
                  </a:lnTo>
                  <a:cubicBezTo>
                    <a:pt x="f115" y="f116"/>
                    <a:pt x="f117" y="f118"/>
                    <a:pt x="f119" y="f120"/>
                  </a:cubicBezTo>
                  <a:cubicBezTo>
                    <a:pt x="f117" y="f121"/>
                    <a:pt x="f122" y="f123"/>
                    <a:pt x="f112" y="f113"/>
                  </a:cubicBezTo>
                  <a:close/>
                  <a:moveTo>
                    <a:pt x="f16" y="f124"/>
                  </a:moveTo>
                  <a:cubicBezTo>
                    <a:pt x="f125" y="f126"/>
                    <a:pt x="f127" y="f70"/>
                    <a:pt x="f128" y="f129"/>
                  </a:cubicBezTo>
                  <a:cubicBezTo>
                    <a:pt x="f130" y="f131"/>
                    <a:pt x="f130" y="f132"/>
                    <a:pt x="f128" y="f133"/>
                  </a:cubicBezTo>
                  <a:cubicBezTo>
                    <a:pt x="f127" y="f134"/>
                    <a:pt x="f135" y="f136"/>
                    <a:pt x="f16" y="f137"/>
                  </a:cubicBezTo>
                  <a:cubicBezTo>
                    <a:pt x="f138" y="f139"/>
                    <a:pt x="f140" y="f136"/>
                    <a:pt x="f29" y="f141"/>
                  </a:cubicBezTo>
                  <a:cubicBezTo>
                    <a:pt x="f142" y="f134"/>
                    <a:pt x="f24" y="f143"/>
                    <a:pt x="f144" y="f133"/>
                  </a:cubicBezTo>
                  <a:cubicBezTo>
                    <a:pt x="f145" y="f146"/>
                    <a:pt x="f145" y="f147"/>
                    <a:pt x="f144" y="f129"/>
                  </a:cubicBezTo>
                  <a:cubicBezTo>
                    <a:pt x="f24" y="f148"/>
                    <a:pt x="f142" y="f91"/>
                    <a:pt x="f29" y="f149"/>
                  </a:cubicBezTo>
                  <a:cubicBezTo>
                    <a:pt x="f140" y="f150"/>
                    <a:pt x="f151" y="f68"/>
                    <a:pt x="f16" y="f124"/>
                  </a:cubicBezTo>
                  <a:close/>
                  <a:moveTo>
                    <a:pt x="f152" y="f153"/>
                  </a:moveTo>
                  <a:cubicBezTo>
                    <a:pt x="f38" y="f137"/>
                    <a:pt x="f154" y="f155"/>
                    <a:pt x="f156" y="f157"/>
                  </a:cubicBezTo>
                  <a:cubicBezTo>
                    <a:pt x="f27" y="f158"/>
                    <a:pt x="f159" y="f160"/>
                    <a:pt x="f161" y="f162"/>
                  </a:cubicBezTo>
                  <a:cubicBezTo>
                    <a:pt x="f163" y="f164"/>
                    <a:pt x="f156" y="f165"/>
                    <a:pt x="f166" y="f167"/>
                  </a:cubicBezTo>
                  <a:cubicBezTo>
                    <a:pt x="f38" y="f168"/>
                    <a:pt x="f42" y="f157"/>
                    <a:pt x="f152" y="f153"/>
                  </a:cubicBezTo>
                  <a:close/>
                  <a:moveTo>
                    <a:pt x="f49" y="f153"/>
                  </a:moveTo>
                  <a:cubicBezTo>
                    <a:pt x="f48" y="f157"/>
                    <a:pt x="f47" y="f162"/>
                    <a:pt x="f45" y="f167"/>
                  </a:cubicBezTo>
                  <a:cubicBezTo>
                    <a:pt x="f57" y="f169"/>
                    <a:pt x="f55" y="f164"/>
                    <a:pt x="f54" y="f162"/>
                  </a:cubicBezTo>
                  <a:cubicBezTo>
                    <a:pt x="f127" y="f158"/>
                    <a:pt x="f51" y="f155"/>
                    <a:pt x="f49" y="f153"/>
                  </a:cubicBezTo>
                  <a:close/>
                  <a:moveTo>
                    <a:pt x="f75" y="f170"/>
                  </a:moveTo>
                  <a:cubicBezTo>
                    <a:pt x="f171" y="f172"/>
                    <a:pt x="f173" y="f174"/>
                    <a:pt x="f69" y="f134"/>
                  </a:cubicBezTo>
                  <a:cubicBezTo>
                    <a:pt x="f175" y="f176"/>
                    <a:pt x="f65" y="f177"/>
                    <a:pt x="f63" y="f178"/>
                  </a:cubicBezTo>
                  <a:cubicBezTo>
                    <a:pt x="f179" y="f180"/>
                    <a:pt x="f181" y="f182"/>
                    <a:pt x="f183" y="f182"/>
                  </a:cubicBezTo>
                  <a:cubicBezTo>
                    <a:pt x="f184" y="f182"/>
                    <a:pt x="f185" y="f186"/>
                    <a:pt x="f75" y="f170"/>
                  </a:cubicBezTo>
                  <a:close/>
                  <a:moveTo>
                    <a:pt x="f187" y="f170"/>
                  </a:moveTo>
                  <a:lnTo>
                    <a:pt x="f187" y="f170"/>
                  </a:lnTo>
                  <a:cubicBezTo>
                    <a:pt x="f188" y="f189"/>
                    <a:pt x="f190" y="f191"/>
                    <a:pt x="f192" y="f191"/>
                  </a:cubicBezTo>
                  <a:cubicBezTo>
                    <a:pt x="f193" y="f191"/>
                    <a:pt x="f194" y="f195"/>
                    <a:pt x="f196" y="f197"/>
                  </a:cubicBezTo>
                  <a:cubicBezTo>
                    <a:pt x="f94" y="f160"/>
                    <a:pt x="f198" y="f199"/>
                    <a:pt x="f200" y="f134"/>
                  </a:cubicBezTo>
                  <a:cubicBezTo>
                    <a:pt x="f89" y="f201"/>
                    <a:pt x="f87" y="f172"/>
                    <a:pt x="f187" y="f170"/>
                  </a:cubicBezTo>
                  <a:close/>
                  <a:moveTo>
                    <a:pt x="f202" y="f203"/>
                  </a:moveTo>
                  <a:cubicBezTo>
                    <a:pt x="f204" y="f205"/>
                    <a:pt x="f206" y="f207"/>
                    <a:pt x="f57" y="f208"/>
                  </a:cubicBezTo>
                  <a:cubicBezTo>
                    <a:pt x="f209" y="f210"/>
                    <a:pt x="f211" y="f212"/>
                    <a:pt x="f213" y="f212"/>
                  </a:cubicBezTo>
                  <a:cubicBezTo>
                    <a:pt x="f214" y="f212"/>
                    <a:pt x="f215" y="f216"/>
                    <a:pt x="f156" y="f208"/>
                  </a:cubicBezTo>
                  <a:cubicBezTo>
                    <a:pt x="f217" y="f207"/>
                    <a:pt x="f218" y="f205"/>
                    <a:pt x="f202" y="f203"/>
                  </a:cubicBezTo>
                  <a:close/>
                  <a:moveTo>
                    <a:pt x="f219" y="f220"/>
                  </a:moveTo>
                  <a:cubicBezTo>
                    <a:pt x="f221" y="f220"/>
                    <a:pt x="f222" y="f223"/>
                    <a:pt x="f151" y="f224"/>
                  </a:cubicBezTo>
                  <a:cubicBezTo>
                    <a:pt x="f27" y="f225"/>
                    <a:pt x="f40" y="f226"/>
                    <a:pt x="f227" y="f228"/>
                  </a:cubicBezTo>
                  <a:cubicBezTo>
                    <a:pt x="f229" y="f230"/>
                    <a:pt x="f231" y="f232"/>
                    <a:pt x="f233" y="f232"/>
                  </a:cubicBezTo>
                  <a:cubicBezTo>
                    <a:pt x="f234" y="f232"/>
                    <a:pt x="f235" y="f236"/>
                    <a:pt x="f237" y="f64"/>
                  </a:cubicBezTo>
                  <a:cubicBezTo>
                    <a:pt x="f220" y="f238"/>
                    <a:pt x="f239" y="f240"/>
                    <a:pt x="f241" y="f107"/>
                  </a:cubicBezTo>
                  <a:cubicBezTo>
                    <a:pt x="f242" y="f243"/>
                    <a:pt x="f244" y="f141"/>
                    <a:pt x="f245" y="f168"/>
                  </a:cubicBezTo>
                  <a:cubicBezTo>
                    <a:pt x="f246" y="f205"/>
                    <a:pt x="f247" y="f248"/>
                    <a:pt x="f249" y="f250"/>
                  </a:cubicBezTo>
                  <a:cubicBezTo>
                    <a:pt x="f251" y="f252"/>
                    <a:pt x="f253" y="f254"/>
                    <a:pt x="f255" y="f254"/>
                  </a:cubicBezTo>
                  <a:cubicBezTo>
                    <a:pt x="f256" y="f254"/>
                    <a:pt x="f257" y="f258"/>
                    <a:pt x="f227" y="f259"/>
                  </a:cubicBezTo>
                  <a:cubicBezTo>
                    <a:pt x="f260" y="f261"/>
                    <a:pt x="f262" y="f263"/>
                    <a:pt x="f264" y="f263"/>
                  </a:cubicBezTo>
                  <a:cubicBezTo>
                    <a:pt x="f265" y="f263"/>
                    <a:pt x="f266" y="f267"/>
                    <a:pt x="f268" y="f259"/>
                  </a:cubicBezTo>
                  <a:cubicBezTo>
                    <a:pt x="f269" y="f270"/>
                    <a:pt x="f271" y="f272"/>
                    <a:pt x="f273" y="f272"/>
                  </a:cubicBezTo>
                  <a:cubicBezTo>
                    <a:pt x="f274" y="f272"/>
                    <a:pt x="f3" y="f275"/>
                    <a:pt x="f276" y="f107"/>
                  </a:cubicBezTo>
                  <a:cubicBezTo>
                    <a:pt x="f277" y="f278"/>
                    <a:pt x="f279" y="f280"/>
                    <a:pt x="f281" y="f280"/>
                  </a:cubicBezTo>
                  <a:cubicBezTo>
                    <a:pt x="f282" y="f280"/>
                    <a:pt x="f283" y="f284"/>
                    <a:pt x="f268" y="f228"/>
                  </a:cubicBezTo>
                  <a:cubicBezTo>
                    <a:pt x="f285" y="f286"/>
                    <a:pt x="f287" y="f220"/>
                    <a:pt x="f219" y="f220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0" name="Google Shape;6009;p67">
              <a:extLst>
                <a:ext uri="{FF2B5EF4-FFF2-40B4-BE49-F238E27FC236}">
                  <a16:creationId xmlns:a16="http://schemas.microsoft.com/office/drawing/2014/main" id="{A93AB308-E94C-8864-79A4-57C28770BEE1}"/>
                </a:ext>
              </a:extLst>
            </p:cNvPr>
            <p:cNvSpPr/>
            <p:nvPr/>
          </p:nvSpPr>
          <p:spPr>
            <a:xfrm>
              <a:off x="4097947" y="4300094"/>
              <a:ext cx="72329" cy="714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521"/>
                <a:gd name="f4" fmla="val 2491"/>
                <a:gd name="f5" fmla="val 1313"/>
                <a:gd name="f6" fmla="val 1295"/>
                <a:gd name="f7" fmla="val 1278"/>
                <a:gd name="f8" fmla="val 1"/>
                <a:gd name="f9" fmla="val 1261"/>
                <a:gd name="f10" fmla="val 599"/>
                <a:gd name="f11" fmla="val 569"/>
                <a:gd name="f12" fmla="val 63"/>
                <a:gd name="f13" fmla="val 1230"/>
                <a:gd name="f14" fmla="val 1955"/>
                <a:gd name="f15" fmla="val 567"/>
                <a:gd name="f16" fmla="val 2490"/>
                <a:gd name="f17" fmla="val 1954"/>
                <a:gd name="f18" fmla="val 2489"/>
                <a:gd name="f19" fmla="val 585"/>
                <a:gd name="f20" fmla="val 1980"/>
                <a:gd name="f21" fmla="*/ f0 1 2521"/>
                <a:gd name="f22" fmla="*/ f1 1 2491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2521"/>
                <a:gd name="f29" fmla="*/ f26 1 2491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2521" h="2491">
                  <a:moveTo>
                    <a:pt x="f5" y="f2"/>
                  </a:moveTo>
                  <a:cubicBezTo>
                    <a:pt x="f6" y="f2"/>
                    <a:pt x="f7" y="f8"/>
                    <a:pt x="f9" y="f8"/>
                  </a:cubicBezTo>
                  <a:cubicBezTo>
                    <a:pt x="f10" y="f8"/>
                    <a:pt x="f2" y="f11"/>
                    <a:pt x="f12" y="f13"/>
                  </a:cubicBezTo>
                  <a:cubicBezTo>
                    <a:pt x="f2" y="f14"/>
                    <a:pt x="f15" y="f16"/>
                    <a:pt x="f9" y="f16"/>
                  </a:cubicBezTo>
                  <a:cubicBezTo>
                    <a:pt x="f17" y="f16"/>
                    <a:pt x="f3" y="f14"/>
                    <a:pt x="f18" y="f13"/>
                  </a:cubicBezTo>
                  <a:cubicBezTo>
                    <a:pt x="f18" y="f19"/>
                    <a:pt x="f2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61" name="Google Shape;6018;p67">
            <a:extLst>
              <a:ext uri="{FF2B5EF4-FFF2-40B4-BE49-F238E27FC236}">
                <a16:creationId xmlns:a16="http://schemas.microsoft.com/office/drawing/2014/main" id="{53352BD9-1C08-6777-2D15-05C63FF3383E}"/>
              </a:ext>
            </a:extLst>
          </p:cNvPr>
          <p:cNvGrpSpPr/>
          <p:nvPr/>
        </p:nvGrpSpPr>
        <p:grpSpPr>
          <a:xfrm>
            <a:off x="12683339" y="9150303"/>
            <a:ext cx="730404" cy="665354"/>
            <a:chOff x="7665927" y="4173513"/>
            <a:chExt cx="365202" cy="332677"/>
          </a:xfrm>
          <a:solidFill>
            <a:srgbClr val="92D050"/>
          </a:solidFill>
        </p:grpSpPr>
        <p:sp>
          <p:nvSpPr>
            <p:cNvPr id="62" name="Google Shape;6019;p67">
              <a:extLst>
                <a:ext uri="{FF2B5EF4-FFF2-40B4-BE49-F238E27FC236}">
                  <a16:creationId xmlns:a16="http://schemas.microsoft.com/office/drawing/2014/main" id="{D34988F2-F5D7-5BD5-380B-B01BCEFB3621}"/>
                </a:ext>
              </a:extLst>
            </p:cNvPr>
            <p:cNvSpPr/>
            <p:nvPr/>
          </p:nvSpPr>
          <p:spPr>
            <a:xfrm>
              <a:off x="7665927" y="4173513"/>
              <a:ext cx="344436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005"/>
                <a:gd name="f4" fmla="val 3309"/>
                <a:gd name="f5" fmla="val 1671"/>
                <a:gd name="f6" fmla="val 757"/>
                <a:gd name="f7" fmla="val 1"/>
                <a:gd name="f8" fmla="val 1670"/>
                <a:gd name="f9" fmla="val 2552"/>
                <a:gd name="f10" fmla="val 3308"/>
                <a:gd name="f11" fmla="val 11469"/>
                <a:gd name="f12" fmla="val 11815"/>
                <a:gd name="f13" fmla="val 12004"/>
                <a:gd name="f14" fmla="val 2930"/>
                <a:gd name="f15" fmla="val 11784"/>
                <a:gd name="f16" fmla="val 2647"/>
                <a:gd name="f17" fmla="val 11595"/>
                <a:gd name="f18" fmla="val 2363"/>
                <a:gd name="f19" fmla="val 2017"/>
                <a:gd name="f20" fmla="val 1292"/>
                <a:gd name="f21" fmla="val 946"/>
                <a:gd name="f22" fmla="val 662"/>
                <a:gd name="f23" fmla="val 11973"/>
                <a:gd name="f24" fmla="val 410"/>
                <a:gd name="f25" fmla="*/ f0 1 12005"/>
                <a:gd name="f26" fmla="*/ f1 1 3309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12005"/>
                <a:gd name="f33" fmla="*/ f30 1 3309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12005" h="3309">
                  <a:moveTo>
                    <a:pt x="f5" y="f2"/>
                  </a:moveTo>
                  <a:cubicBezTo>
                    <a:pt x="f6" y="f2"/>
                    <a:pt x="f7" y="f6"/>
                    <a:pt x="f7" y="f8"/>
                  </a:cubicBezTo>
                  <a:cubicBezTo>
                    <a:pt x="f7" y="f9"/>
                    <a:pt x="f6" y="f10"/>
                    <a:pt x="f5" y="f10"/>
                  </a:cubicBezTo>
                  <a:lnTo>
                    <a:pt x="f11" y="f10"/>
                  </a:lnTo>
                  <a:cubicBezTo>
                    <a:pt x="f12" y="f10"/>
                    <a:pt x="f13" y="f14"/>
                    <a:pt x="f15" y="f16"/>
                  </a:cubicBezTo>
                  <a:cubicBezTo>
                    <a:pt x="f17" y="f18"/>
                    <a:pt x="f11" y="f19"/>
                    <a:pt x="f11" y="f8"/>
                  </a:cubicBezTo>
                  <a:cubicBezTo>
                    <a:pt x="f11" y="f20"/>
                    <a:pt x="f17" y="f21"/>
                    <a:pt x="f15" y="f22"/>
                  </a:cubicBezTo>
                  <a:cubicBezTo>
                    <a:pt x="f23" y="f24"/>
                    <a:pt x="f15" y="f2"/>
                    <a:pt x="f1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3" name="Google Shape;6020;p67">
              <a:extLst>
                <a:ext uri="{FF2B5EF4-FFF2-40B4-BE49-F238E27FC236}">
                  <a16:creationId xmlns:a16="http://schemas.microsoft.com/office/drawing/2014/main" id="{E232F317-846C-DF56-E0EE-B83051AF305E}"/>
                </a:ext>
              </a:extLst>
            </p:cNvPr>
            <p:cNvSpPr/>
            <p:nvPr/>
          </p:nvSpPr>
          <p:spPr>
            <a:xfrm>
              <a:off x="7937997" y="4291919"/>
              <a:ext cx="24441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52"/>
                <a:gd name="f4" fmla="val 3309"/>
                <a:gd name="f5" fmla="val 1"/>
                <a:gd name="f6" fmla="*/ f0 1 852"/>
                <a:gd name="f7" fmla="*/ f1 1 3309"/>
                <a:gd name="f8" fmla="val f2"/>
                <a:gd name="f9" fmla="val f3"/>
                <a:gd name="f10" fmla="val f4"/>
                <a:gd name="f11" fmla="+- f10 0 f8"/>
                <a:gd name="f12" fmla="+- f9 0 f8"/>
                <a:gd name="f13" fmla="*/ f12 1 852"/>
                <a:gd name="f14" fmla="*/ f11 1 3309"/>
                <a:gd name="f15" fmla="*/ f8 1 f13"/>
                <a:gd name="f16" fmla="*/ f9 1 f13"/>
                <a:gd name="f17" fmla="*/ f8 1 f14"/>
                <a:gd name="f18" fmla="*/ f10 1 f14"/>
                <a:gd name="f19" fmla="*/ f15 f6 1"/>
                <a:gd name="f20" fmla="*/ f16 f6 1"/>
                <a:gd name="f21" fmla="*/ f18 f7 1"/>
                <a:gd name="f22" fmla="*/ f17 f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9" t="f22" r="f20" b="f21"/>
              <a:pathLst>
                <a:path w="852" h="3309">
                  <a:moveTo>
                    <a:pt x="f5" y="f5"/>
                  </a:moveTo>
                  <a:lnTo>
                    <a:pt x="f5" y="f4"/>
                  </a:lnTo>
                  <a:lnTo>
                    <a:pt x="f3" y="f4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4" name="Google Shape;6021;p67">
              <a:extLst>
                <a:ext uri="{FF2B5EF4-FFF2-40B4-BE49-F238E27FC236}">
                  <a16:creationId xmlns:a16="http://schemas.microsoft.com/office/drawing/2014/main" id="{548B19A8-59D7-A1CE-9295-AD4FECF9A3D8}"/>
                </a:ext>
              </a:extLst>
            </p:cNvPr>
            <p:cNvSpPr/>
            <p:nvPr/>
          </p:nvSpPr>
          <p:spPr>
            <a:xfrm>
              <a:off x="7985912" y="4292842"/>
              <a:ext cx="45217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576"/>
                <a:gd name="f4" fmla="val 3309"/>
                <a:gd name="f5" fmla="val 1"/>
                <a:gd name="f6" fmla="val 3308"/>
                <a:gd name="f7" fmla="val 1198"/>
                <a:gd name="f8" fmla="val 1387"/>
                <a:gd name="f9" fmla="val 3277"/>
                <a:gd name="f10" fmla="val 3088"/>
                <a:gd name="f11" fmla="val 2899"/>
                <a:gd name="f12" fmla="val 410"/>
                <a:gd name="f13" fmla="val 158"/>
                <a:gd name="f14" fmla="*/ f0 1 1576"/>
                <a:gd name="f15" fmla="*/ f1 1 3309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1576"/>
                <a:gd name="f22" fmla="*/ f19 1 3309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1576" h="3309">
                  <a:moveTo>
                    <a:pt x="f5" y="f2"/>
                  </a:moveTo>
                  <a:lnTo>
                    <a:pt x="f5" y="f6"/>
                  </a:lnTo>
                  <a:lnTo>
                    <a:pt x="f7" y="f6"/>
                  </a:lnTo>
                  <a:cubicBezTo>
                    <a:pt x="f8" y="f9"/>
                    <a:pt x="f3" y="f10"/>
                    <a:pt x="f3" y="f11"/>
                  </a:cubicBezTo>
                  <a:lnTo>
                    <a:pt x="f3" y="f12"/>
                  </a:lnTo>
                  <a:cubicBezTo>
                    <a:pt x="f3" y="f13"/>
                    <a:pt x="f8" y="f2"/>
                    <a:pt x="f7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5" name="Google Shape;6022;p67">
              <a:extLst>
                <a:ext uri="{FF2B5EF4-FFF2-40B4-BE49-F238E27FC236}">
                  <a16:creationId xmlns:a16="http://schemas.microsoft.com/office/drawing/2014/main" id="{FD20EFE2-E894-33C2-99BF-752972DE325D}"/>
                </a:ext>
              </a:extLst>
            </p:cNvPr>
            <p:cNvSpPr/>
            <p:nvPr/>
          </p:nvSpPr>
          <p:spPr>
            <a:xfrm>
              <a:off x="7691265" y="4291919"/>
              <a:ext cx="223269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782"/>
                <a:gd name="f4" fmla="val 3309"/>
                <a:gd name="f5" fmla="val 441"/>
                <a:gd name="f6" fmla="val 1"/>
                <a:gd name="f7" fmla="val 189"/>
                <a:gd name="f8" fmla="val 221"/>
                <a:gd name="f9" fmla="val 442"/>
                <a:gd name="f10" fmla="val 2931"/>
                <a:gd name="f11" fmla="val 3151"/>
                <a:gd name="f12" fmla="*/ f0 1 7782"/>
                <a:gd name="f13" fmla="*/ f1 1 3309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7782"/>
                <a:gd name="f20" fmla="*/ f17 1 3309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7782" h="3309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2" y="f11"/>
                    <a:pt x="f7" y="f4"/>
                    <a:pt x="f5" y="f4"/>
                  </a:cubicBezTo>
                  <a:lnTo>
                    <a:pt x="f3" y="f4"/>
                  </a:lnTo>
                  <a:lnTo>
                    <a:pt x="f3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6" name="Google Shape;6023;p67">
              <a:extLst>
                <a:ext uri="{FF2B5EF4-FFF2-40B4-BE49-F238E27FC236}">
                  <a16:creationId xmlns:a16="http://schemas.microsoft.com/office/drawing/2014/main" id="{E80821F2-FB8C-A457-ADF7-8E3F2212203F}"/>
                </a:ext>
              </a:extLst>
            </p:cNvPr>
            <p:cNvSpPr/>
            <p:nvPr/>
          </p:nvSpPr>
          <p:spPr>
            <a:xfrm>
              <a:off x="7739143" y="4410324"/>
              <a:ext cx="24441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52"/>
                <a:gd name="f4" fmla="val 3309"/>
                <a:gd name="f5" fmla="val 1"/>
                <a:gd name="f6" fmla="val 851"/>
                <a:gd name="f7" fmla="*/ f0 1 852"/>
                <a:gd name="f8" fmla="*/ f1 1 3309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852"/>
                <a:gd name="f15" fmla="*/ f12 1 3309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852" h="3309">
                  <a:moveTo>
                    <a:pt x="f5" y="f5"/>
                  </a:moveTo>
                  <a:lnTo>
                    <a:pt x="f5" y="f4"/>
                  </a:lnTo>
                  <a:lnTo>
                    <a:pt x="f6" y="f4"/>
                  </a:lnTo>
                  <a:lnTo>
                    <a:pt x="f6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7" name="Google Shape;6024;p67">
              <a:extLst>
                <a:ext uri="{FF2B5EF4-FFF2-40B4-BE49-F238E27FC236}">
                  <a16:creationId xmlns:a16="http://schemas.microsoft.com/office/drawing/2014/main" id="{C42C9347-D20B-ED4C-E104-2F2D80B4ABF2}"/>
                </a:ext>
              </a:extLst>
            </p:cNvPr>
            <p:cNvSpPr/>
            <p:nvPr/>
          </p:nvSpPr>
          <p:spPr>
            <a:xfrm>
              <a:off x="7787057" y="4412135"/>
              <a:ext cx="218770" cy="9404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625"/>
                <a:gd name="f4" fmla="val 3278"/>
                <a:gd name="f5" fmla="val 1"/>
                <a:gd name="f6" fmla="val 3277"/>
                <a:gd name="f7" fmla="val 7247"/>
                <a:gd name="f8" fmla="val 7467"/>
                <a:gd name="f9" fmla="val 3057"/>
                <a:gd name="f10" fmla="val 2868"/>
                <a:gd name="f11" fmla="val 379"/>
                <a:gd name="f12" fmla="val 158"/>
                <a:gd name="f13" fmla="val 7436"/>
                <a:gd name="f14" fmla="*/ f0 1 7625"/>
                <a:gd name="f15" fmla="*/ f1 1 3278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7625"/>
                <a:gd name="f22" fmla="*/ f19 1 3278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7625" h="3278">
                  <a:moveTo>
                    <a:pt x="f5" y="f5"/>
                  </a:moveTo>
                  <a:lnTo>
                    <a:pt x="f5" y="f6"/>
                  </a:lnTo>
                  <a:lnTo>
                    <a:pt x="f7" y="f6"/>
                  </a:lnTo>
                  <a:cubicBezTo>
                    <a:pt x="f8" y="f6"/>
                    <a:pt x="f3" y="f9"/>
                    <a:pt x="f3" y="f10"/>
                  </a:cubicBezTo>
                  <a:lnTo>
                    <a:pt x="f3" y="f11"/>
                  </a:lnTo>
                  <a:cubicBezTo>
                    <a:pt x="f3" y="f12"/>
                    <a:pt x="f13" y="f5"/>
                    <a:pt x="f7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8" name="Google Shape;6025;p67">
              <a:extLst>
                <a:ext uri="{FF2B5EF4-FFF2-40B4-BE49-F238E27FC236}">
                  <a16:creationId xmlns:a16="http://schemas.microsoft.com/office/drawing/2014/main" id="{D65D3CFF-EAB9-283E-2AA3-213E677B1154}"/>
                </a:ext>
              </a:extLst>
            </p:cNvPr>
            <p:cNvSpPr/>
            <p:nvPr/>
          </p:nvSpPr>
          <p:spPr>
            <a:xfrm>
              <a:off x="7665927" y="4411248"/>
              <a:ext cx="49752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734"/>
                <a:gd name="f4" fmla="val 3309"/>
                <a:gd name="f5" fmla="val 442"/>
                <a:gd name="f6" fmla="val 190"/>
                <a:gd name="f7" fmla="val 1"/>
                <a:gd name="f8" fmla="val 189"/>
                <a:gd name="f9" fmla="val 378"/>
                <a:gd name="f10" fmla="val 2867"/>
                <a:gd name="f11" fmla="val 3088"/>
                <a:gd name="f12" fmla="val 3308"/>
                <a:gd name="f13" fmla="*/ f0 1 1734"/>
                <a:gd name="f14" fmla="*/ f1 1 3309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1734"/>
                <a:gd name="f21" fmla="*/ f18 1 3309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1734" h="3309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7" y="f11"/>
                    <a:pt x="f6" y="f12"/>
                    <a:pt x="f5" y="f12"/>
                  </a:cubicBezTo>
                  <a:lnTo>
                    <a:pt x="f3" y="f12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69" name="Google Shape;6043;p67">
            <a:extLst>
              <a:ext uri="{FF2B5EF4-FFF2-40B4-BE49-F238E27FC236}">
                <a16:creationId xmlns:a16="http://schemas.microsoft.com/office/drawing/2014/main" id="{6DA41FFD-7A56-AE5A-A89D-B5EAC3222566}"/>
              </a:ext>
            </a:extLst>
          </p:cNvPr>
          <p:cNvSpPr/>
          <p:nvPr/>
        </p:nvSpPr>
        <p:spPr>
          <a:xfrm>
            <a:off x="6467690" y="9118680"/>
            <a:ext cx="618334" cy="730404"/>
          </a:xfrm>
          <a:custGeom>
            <a:avLst/>
            <a:gdLst>
              <a:gd name="f0" fmla="val w"/>
              <a:gd name="f1" fmla="val h"/>
              <a:gd name="f2" fmla="val 0"/>
              <a:gd name="f3" fmla="val 10776"/>
              <a:gd name="f4" fmla="val 12729"/>
              <a:gd name="f5" fmla="val 1670"/>
              <a:gd name="f6" fmla="val 851"/>
              <a:gd name="f7" fmla="val 9326"/>
              <a:gd name="f8" fmla="val 1355"/>
              <a:gd name="f9" fmla="val 1072"/>
              <a:gd name="f10" fmla="val 9421"/>
              <a:gd name="f11" fmla="val 9578"/>
              <a:gd name="f12" fmla="val 2049"/>
              <a:gd name="f13" fmla="val 1481"/>
              <a:gd name="f14" fmla="val 1198"/>
              <a:gd name="f15" fmla="val 9925"/>
              <a:gd name="f16" fmla="val 10177"/>
              <a:gd name="f17" fmla="val 10208"/>
              <a:gd name="f18" fmla="val 11846"/>
              <a:gd name="f19" fmla="val 1229"/>
              <a:gd name="f20" fmla="val 11468"/>
              <a:gd name="f21" fmla="val 11027"/>
              <a:gd name="f22" fmla="val 10586"/>
              <a:gd name="f23" fmla="val 2111"/>
              <a:gd name="f24" fmla="val 1"/>
              <a:gd name="f25" fmla="val 914"/>
              <a:gd name="f26" fmla="val 946"/>
              <a:gd name="f27" fmla="val 2080"/>
              <a:gd name="f28" fmla="val 11059"/>
              <a:gd name="f29" fmla="val 11973"/>
              <a:gd name="f30" fmla="val 757"/>
              <a:gd name="f31" fmla="val 10334"/>
              <a:gd name="f32" fmla="val 10775"/>
              <a:gd name="f33" fmla="val 12508"/>
              <a:gd name="f34" fmla="val 12319"/>
              <a:gd name="f35" fmla="val 473"/>
              <a:gd name="f36" fmla="val 221"/>
              <a:gd name="f37" fmla="val 64"/>
              <a:gd name="f38" fmla="val 9105"/>
              <a:gd name="f39" fmla="val 3781"/>
              <a:gd name="f40" fmla="val 4011"/>
              <a:gd name="f41" fmla="val 8912"/>
              <a:gd name="f42" fmla="val 4171"/>
              <a:gd name="f43" fmla="val 8708"/>
              <a:gd name="f44" fmla="val 8604"/>
              <a:gd name="f45" fmla="val 8498"/>
              <a:gd name="f46" fmla="val 4129"/>
              <a:gd name="f47" fmla="val 8412"/>
              <a:gd name="f48" fmla="val 4033"/>
              <a:gd name="f49" fmla="val 7845"/>
              <a:gd name="f50" fmla="val 3498"/>
              <a:gd name="f51" fmla="val 7310"/>
              <a:gd name="f52" fmla="val 7214"/>
              <a:gd name="f53" fmla="val 7100"/>
              <a:gd name="f54" fmla="val 6991"/>
              <a:gd name="f55" fmla="val 6778"/>
              <a:gd name="f56" fmla="val 6585"/>
              <a:gd name="f57" fmla="*/ f0 1 10776"/>
              <a:gd name="f58" fmla="*/ f1 1 12729"/>
              <a:gd name="f59" fmla="val f2"/>
              <a:gd name="f60" fmla="val f3"/>
              <a:gd name="f61" fmla="val f4"/>
              <a:gd name="f62" fmla="+- f61 0 f59"/>
              <a:gd name="f63" fmla="+- f60 0 f59"/>
              <a:gd name="f64" fmla="*/ f63 1 10776"/>
              <a:gd name="f65" fmla="*/ f62 1 12729"/>
              <a:gd name="f66" fmla="*/ f59 1 f64"/>
              <a:gd name="f67" fmla="*/ f60 1 f64"/>
              <a:gd name="f68" fmla="*/ f59 1 f65"/>
              <a:gd name="f69" fmla="*/ f61 1 f65"/>
              <a:gd name="f70" fmla="*/ f66 f57 1"/>
              <a:gd name="f71" fmla="*/ f67 f57 1"/>
              <a:gd name="f72" fmla="*/ f69 f58 1"/>
              <a:gd name="f73" fmla="*/ f68 f5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70" t="f73" r="f71" b="f72"/>
            <a:pathLst>
              <a:path w="10776" h="12729">
                <a:moveTo>
                  <a:pt x="f5" y="f6"/>
                </a:moveTo>
                <a:lnTo>
                  <a:pt x="f5" y="f7"/>
                </a:lnTo>
                <a:cubicBezTo>
                  <a:pt x="f8" y="f7"/>
                  <a:pt x="f9" y="f10"/>
                  <a:pt x="f6" y="f11"/>
                </a:cubicBezTo>
                <a:lnTo>
                  <a:pt x="f6" y="f12"/>
                </a:lnTo>
                <a:cubicBezTo>
                  <a:pt x="f6" y="f13"/>
                  <a:pt x="f14" y="f9"/>
                  <a:pt x="f5" y="f6"/>
                </a:cubicBezTo>
                <a:close/>
                <a:moveTo>
                  <a:pt x="f15" y="f16"/>
                </a:moveTo>
                <a:lnTo>
                  <a:pt x="f15" y="f17"/>
                </a:lnTo>
                <a:lnTo>
                  <a:pt x="f15" y="f18"/>
                </a:lnTo>
                <a:lnTo>
                  <a:pt x="f5" y="f18"/>
                </a:lnTo>
                <a:cubicBezTo>
                  <a:pt x="f19" y="f18"/>
                  <a:pt x="f6" y="f20"/>
                  <a:pt x="f6" y="f21"/>
                </a:cubicBezTo>
                <a:cubicBezTo>
                  <a:pt x="f6" y="f22"/>
                  <a:pt x="f19" y="f16"/>
                  <a:pt x="f5" y="f16"/>
                </a:cubicBezTo>
                <a:close/>
                <a:moveTo>
                  <a:pt x="f23" y="f24"/>
                </a:moveTo>
                <a:cubicBezTo>
                  <a:pt x="f25" y="f24"/>
                  <a:pt x="f24" y="f26"/>
                  <a:pt x="f24" y="f27"/>
                </a:cubicBezTo>
                <a:lnTo>
                  <a:pt x="f24" y="f28"/>
                </a:lnTo>
                <a:cubicBezTo>
                  <a:pt x="f24" y="f29"/>
                  <a:pt x="f30" y="f4"/>
                  <a:pt x="f5" y="f4"/>
                </a:cubicBezTo>
                <a:lnTo>
                  <a:pt x="f31" y="f4"/>
                </a:lnTo>
                <a:cubicBezTo>
                  <a:pt x="f22" y="f4"/>
                  <a:pt x="f32" y="f33"/>
                  <a:pt x="f32" y="f34"/>
                </a:cubicBezTo>
                <a:lnTo>
                  <a:pt x="f32" y="f35"/>
                </a:lnTo>
                <a:cubicBezTo>
                  <a:pt x="f32" y="f36"/>
                  <a:pt x="f22" y="f37"/>
                  <a:pt x="f31" y="f37"/>
                </a:cubicBezTo>
                <a:lnTo>
                  <a:pt x="f38" y="f37"/>
                </a:lnTo>
                <a:lnTo>
                  <a:pt x="f38" y="f39"/>
                </a:lnTo>
                <a:cubicBezTo>
                  <a:pt x="f38" y="f40"/>
                  <a:pt x="f41" y="f42"/>
                  <a:pt x="f43" y="f42"/>
                </a:cubicBezTo>
                <a:cubicBezTo>
                  <a:pt x="f44" y="f42"/>
                  <a:pt x="f45" y="f46"/>
                  <a:pt x="f47" y="f48"/>
                </a:cubicBezTo>
                <a:lnTo>
                  <a:pt x="f49" y="f50"/>
                </a:lnTo>
                <a:lnTo>
                  <a:pt x="f51" y="f48"/>
                </a:lnTo>
                <a:cubicBezTo>
                  <a:pt x="f52" y="f46"/>
                  <a:pt x="f53" y="f42"/>
                  <a:pt x="f54" y="f42"/>
                </a:cubicBezTo>
                <a:cubicBezTo>
                  <a:pt x="f55" y="f42"/>
                  <a:pt x="f56" y="f40"/>
                  <a:pt x="f56" y="f39"/>
                </a:cubicBezTo>
                <a:lnTo>
                  <a:pt x="f56" y="f37"/>
                </a:lnTo>
                <a:lnTo>
                  <a:pt x="f23" y="f37"/>
                </a:lnTo>
                <a:lnTo>
                  <a:pt x="f23" y="f24"/>
                </a:lnTo>
                <a:close/>
              </a:path>
            </a:pathLst>
          </a:custGeom>
          <a:solidFill>
            <a:srgbClr val="92D050"/>
          </a:solidFill>
          <a:ln cap="flat">
            <a:noFill/>
            <a:prstDash val="solid"/>
          </a:ln>
        </p:spPr>
        <p:txBody>
          <a:bodyPr vert="horz" wrap="square" lIns="137140" tIns="137140" rIns="137140" bIns="137140" anchor="ctr" anchorCtr="0" compatLnSpc="1">
            <a:noAutofit/>
          </a:bodyPr>
          <a:lstStyle/>
          <a:p>
            <a:pPr algn="r" defTabSz="1828756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210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grpSp>
        <p:nvGrpSpPr>
          <p:cNvPr id="70" name="Google Shape;6052;p67">
            <a:extLst>
              <a:ext uri="{FF2B5EF4-FFF2-40B4-BE49-F238E27FC236}">
                <a16:creationId xmlns:a16="http://schemas.microsoft.com/office/drawing/2014/main" id="{C0A6A515-E43B-606A-EF57-2988F46C9A05}"/>
              </a:ext>
            </a:extLst>
          </p:cNvPr>
          <p:cNvGrpSpPr/>
          <p:nvPr/>
        </p:nvGrpSpPr>
        <p:grpSpPr>
          <a:xfrm>
            <a:off x="14009385" y="9084905"/>
            <a:ext cx="714164" cy="726802"/>
            <a:chOff x="8328949" y="4140814"/>
            <a:chExt cx="357082" cy="363401"/>
          </a:xfrm>
          <a:solidFill>
            <a:srgbClr val="92D050"/>
          </a:solidFill>
        </p:grpSpPr>
        <p:sp>
          <p:nvSpPr>
            <p:cNvPr id="71" name="Google Shape;6053;p67">
              <a:extLst>
                <a:ext uri="{FF2B5EF4-FFF2-40B4-BE49-F238E27FC236}">
                  <a16:creationId xmlns:a16="http://schemas.microsoft.com/office/drawing/2014/main" id="{579CC91B-90A1-86A3-F93D-369DB8CD4B8C}"/>
                </a:ext>
              </a:extLst>
            </p:cNvPr>
            <p:cNvSpPr/>
            <p:nvPr/>
          </p:nvSpPr>
          <p:spPr>
            <a:xfrm>
              <a:off x="8328949" y="4140814"/>
              <a:ext cx="357082" cy="1543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446"/>
                <a:gd name="f4" fmla="val 5379"/>
                <a:gd name="f5" fmla="val 3088"/>
                <a:gd name="f6" fmla="val 1639"/>
                <a:gd name="f7" fmla="val 316"/>
                <a:gd name="f8" fmla="val 1008"/>
                <a:gd name="f9" fmla="val 95"/>
                <a:gd name="f10" fmla="val 2489"/>
                <a:gd name="f11" fmla="val 1"/>
                <a:gd name="f12" fmla="val 3214"/>
                <a:gd name="f13" fmla="val 190"/>
                <a:gd name="f14" fmla="val 3938"/>
                <a:gd name="f15" fmla="val 568"/>
                <a:gd name="f16" fmla="val 4506"/>
                <a:gd name="f17" fmla="val 962"/>
                <a:gd name="f18" fmla="val 5071"/>
                <a:gd name="f19" fmla="val 1607"/>
                <a:gd name="f20" fmla="val 5366"/>
                <a:gd name="f21" fmla="val 2240"/>
                <a:gd name="f22" fmla="val 2772"/>
                <a:gd name="f23" fmla="val 3296"/>
                <a:gd name="f24" fmla="val 5157"/>
                <a:gd name="f25" fmla="val 3655"/>
                <a:gd name="f26" fmla="val 4726"/>
                <a:gd name="f27" fmla="val 4569"/>
                <a:gd name="f28" fmla="val 3844"/>
                <a:gd name="f29" fmla="val 2836"/>
                <a:gd name="f30" fmla="val 2584"/>
                <a:gd name="f31" fmla="val 2427"/>
                <a:gd name="f32" fmla="val 2678"/>
                <a:gd name="f33" fmla="val 2899"/>
                <a:gd name="f34" fmla="val 3151"/>
                <a:gd name="f35" fmla="val 2616"/>
                <a:gd name="f36" fmla="val 3308"/>
                <a:gd name="f37" fmla="val 3340"/>
                <a:gd name="f38" fmla="val 3057"/>
                <a:gd name="f39" fmla="val 3529"/>
                <a:gd name="f40" fmla="val 3749"/>
                <a:gd name="f41" fmla="val 3970"/>
                <a:gd name="f42" fmla="val 3025"/>
                <a:gd name="f43" fmla="val 4127"/>
                <a:gd name="f44" fmla="val 2049"/>
                <a:gd name="f45" fmla="val 1450"/>
                <a:gd name="f46" fmla="val 3434"/>
                <a:gd name="f47" fmla="val 1608"/>
                <a:gd name="f48" fmla="val 1754"/>
                <a:gd name="f49" fmla="val 1999"/>
                <a:gd name="f50" fmla="val 2279"/>
                <a:gd name="f51" fmla="val 1632"/>
                <a:gd name="f52" fmla="val 2882"/>
                <a:gd name="f53" fmla="val 2930"/>
                <a:gd name="f54" fmla="val 2977"/>
                <a:gd name="f55" fmla="val 1634"/>
                <a:gd name="f56" fmla="val 3624"/>
                <a:gd name="f57" fmla="val 1733"/>
                <a:gd name="f58" fmla="val 4128"/>
                <a:gd name="f59" fmla="val 2048"/>
                <a:gd name="f60" fmla="val 4474"/>
                <a:gd name="f61" fmla="val 7908"/>
                <a:gd name="f62" fmla="val 8255"/>
                <a:gd name="f63" fmla="val 2017"/>
                <a:gd name="f64" fmla="val 8759"/>
                <a:gd name="f65" fmla="val 1702"/>
                <a:gd name="f66" fmla="val 9358"/>
                <a:gd name="f67" fmla="val 9406"/>
                <a:gd name="f68" fmla="val 9453"/>
                <a:gd name="f69" fmla="val 9501"/>
                <a:gd name="f70" fmla="val 10104"/>
                <a:gd name="f71" fmla="val 10629"/>
                <a:gd name="f72" fmla="val 10775"/>
                <a:gd name="f73" fmla="val 10964"/>
                <a:gd name="f74" fmla="val 10334"/>
                <a:gd name="f75" fmla="val 9547"/>
                <a:gd name="f76" fmla="val 9326"/>
                <a:gd name="f77" fmla="val 9137"/>
                <a:gd name="f78" fmla="val 3497"/>
                <a:gd name="f79" fmla="val 9799"/>
                <a:gd name="f80" fmla="val 9956"/>
                <a:gd name="f81" fmla="val 9767"/>
                <a:gd name="f82" fmla="val 2521"/>
                <a:gd name="f83" fmla="val 8539"/>
                <a:gd name="f84" fmla="val 7814"/>
                <a:gd name="f85" fmla="val 3686"/>
                <a:gd name="f86" fmla="val 8728"/>
                <a:gd name="f87" fmla="val 9099"/>
                <a:gd name="f88" fmla="val 5169"/>
                <a:gd name="f89" fmla="val 9626"/>
                <a:gd name="f90" fmla="val 10158"/>
                <a:gd name="f91" fmla="val 10800"/>
                <a:gd name="f92" fmla="val 11451"/>
                <a:gd name="f93" fmla="val 5074"/>
                <a:gd name="f94" fmla="val 11847"/>
                <a:gd name="f95" fmla="val 12225"/>
                <a:gd name="f96" fmla="val 12445"/>
                <a:gd name="f97" fmla="val 3277"/>
                <a:gd name="f98" fmla="val 12319"/>
                <a:gd name="f99" fmla="val 12130"/>
                <a:gd name="f100" fmla="*/ f0 1 12446"/>
                <a:gd name="f101" fmla="*/ f1 1 5379"/>
                <a:gd name="f102" fmla="val f2"/>
                <a:gd name="f103" fmla="val f3"/>
                <a:gd name="f104" fmla="val f4"/>
                <a:gd name="f105" fmla="+- f104 0 f102"/>
                <a:gd name="f106" fmla="+- f103 0 f102"/>
                <a:gd name="f107" fmla="*/ f106 1 12446"/>
                <a:gd name="f108" fmla="*/ f105 1 5379"/>
                <a:gd name="f109" fmla="*/ f102 1 f107"/>
                <a:gd name="f110" fmla="*/ f103 1 f107"/>
                <a:gd name="f111" fmla="*/ f102 1 f108"/>
                <a:gd name="f112" fmla="*/ f104 1 f108"/>
                <a:gd name="f113" fmla="*/ f109 f100 1"/>
                <a:gd name="f114" fmla="*/ f110 f100 1"/>
                <a:gd name="f115" fmla="*/ f112 f101 1"/>
                <a:gd name="f116" fmla="*/ f111 f10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13" t="f116" r="f114" b="f115"/>
              <a:pathLst>
                <a:path w="12446" h="5379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24"/>
                    <a:pt x="f25" y="f26"/>
                  </a:cubicBezTo>
                  <a:cubicBezTo>
                    <a:pt x="f27" y="f25"/>
                    <a:pt x="f28" y="f10"/>
                    <a:pt x="f29" y="f10"/>
                  </a:cubicBezTo>
                  <a:cubicBezTo>
                    <a:pt x="f30" y="f10"/>
                    <a:pt x="f31" y="f32"/>
                    <a:pt x="f31" y="f33"/>
                  </a:cubicBezTo>
                  <a:cubicBezTo>
                    <a:pt x="f31" y="f34"/>
                    <a:pt x="f35" y="f36"/>
                    <a:pt x="f29" y="f37"/>
                  </a:cubicBezTo>
                  <a:cubicBezTo>
                    <a:pt x="f38" y="f37"/>
                    <a:pt x="f12" y="f39"/>
                    <a:pt x="f12" y="f40"/>
                  </a:cubicBezTo>
                  <a:cubicBezTo>
                    <a:pt x="f12" y="f41"/>
                    <a:pt x="f42" y="f43"/>
                    <a:pt x="f29" y="f43"/>
                  </a:cubicBezTo>
                  <a:cubicBezTo>
                    <a:pt x="f44" y="f43"/>
                    <a:pt x="f45" y="f46"/>
                    <a:pt x="f47" y="f30"/>
                  </a:cubicBezTo>
                  <a:cubicBezTo>
                    <a:pt x="f48" y="f49"/>
                    <a:pt x="f50" y="f51"/>
                    <a:pt x="f52" y="f51"/>
                  </a:cubicBezTo>
                  <a:cubicBezTo>
                    <a:pt x="f53" y="f51"/>
                    <a:pt x="f54" y="f55"/>
                    <a:pt x="f42" y="f6"/>
                  </a:cubicBezTo>
                  <a:cubicBezTo>
                    <a:pt x="f56" y="f57"/>
                    <a:pt x="f58" y="f59"/>
                    <a:pt x="f60" y="f10"/>
                  </a:cubicBezTo>
                  <a:lnTo>
                    <a:pt x="f61" y="f10"/>
                  </a:lnTo>
                  <a:cubicBezTo>
                    <a:pt x="f62" y="f63"/>
                    <a:pt x="f64" y="f65"/>
                    <a:pt x="f66" y="f6"/>
                  </a:cubicBezTo>
                  <a:cubicBezTo>
                    <a:pt x="f67" y="f55"/>
                    <a:pt x="f68" y="f51"/>
                    <a:pt x="f69" y="f51"/>
                  </a:cubicBezTo>
                  <a:cubicBezTo>
                    <a:pt x="f70" y="f51"/>
                    <a:pt x="f71" y="f49"/>
                    <a:pt x="f72" y="f30"/>
                  </a:cubicBezTo>
                  <a:cubicBezTo>
                    <a:pt x="f73" y="f46"/>
                    <a:pt x="f74" y="f43"/>
                    <a:pt x="f75" y="f43"/>
                  </a:cubicBezTo>
                  <a:cubicBezTo>
                    <a:pt x="f76" y="f43"/>
                    <a:pt x="f77" y="f14"/>
                    <a:pt x="f77" y="f40"/>
                  </a:cubicBezTo>
                  <a:cubicBezTo>
                    <a:pt x="f77" y="f78"/>
                    <a:pt x="f76" y="f37"/>
                    <a:pt x="f75" y="f37"/>
                  </a:cubicBezTo>
                  <a:cubicBezTo>
                    <a:pt x="f79" y="f37"/>
                    <a:pt x="f80" y="f34"/>
                    <a:pt x="f80" y="f33"/>
                  </a:cubicBezTo>
                  <a:cubicBezTo>
                    <a:pt x="f80" y="f32"/>
                    <a:pt x="f81" y="f82"/>
                    <a:pt x="f75" y="f10"/>
                  </a:cubicBezTo>
                  <a:cubicBezTo>
                    <a:pt x="f83" y="f10"/>
                    <a:pt x="f84" y="f85"/>
                    <a:pt x="f86" y="f26"/>
                  </a:cubicBezTo>
                  <a:cubicBezTo>
                    <a:pt x="f87" y="f88"/>
                    <a:pt x="f89" y="f4"/>
                    <a:pt x="f90" y="f4"/>
                  </a:cubicBezTo>
                  <a:cubicBezTo>
                    <a:pt x="f91" y="f4"/>
                    <a:pt x="f92" y="f93"/>
                    <a:pt x="f94" y="f16"/>
                  </a:cubicBezTo>
                  <a:cubicBezTo>
                    <a:pt x="f95" y="f41"/>
                    <a:pt x="f96" y="f97"/>
                    <a:pt x="f98" y="f10"/>
                  </a:cubicBezTo>
                  <a:cubicBezTo>
                    <a:pt x="f99" y="f8"/>
                    <a:pt x="f72" y="f2"/>
                    <a:pt x="f7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2" name="Google Shape;6054;p67">
              <a:extLst>
                <a:ext uri="{FF2B5EF4-FFF2-40B4-BE49-F238E27FC236}">
                  <a16:creationId xmlns:a16="http://schemas.microsoft.com/office/drawing/2014/main" id="{23AB2DCF-78EB-2135-9177-8E4CA2C7EFC8}"/>
                </a:ext>
              </a:extLst>
            </p:cNvPr>
            <p:cNvSpPr/>
            <p:nvPr/>
          </p:nvSpPr>
          <p:spPr>
            <a:xfrm>
              <a:off x="8397657" y="4285445"/>
              <a:ext cx="212424" cy="21877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404"/>
                <a:gd name="f4" fmla="val 7625"/>
                <a:gd name="f5" fmla="val 2426"/>
                <a:gd name="f6" fmla="val 5639"/>
                <a:gd name="f7" fmla="val 5860"/>
                <a:gd name="f8" fmla="val 2237"/>
                <a:gd name="f9" fmla="val 6017"/>
                <a:gd name="f10" fmla="val 2048"/>
                <a:gd name="f11" fmla="val 1796"/>
                <a:gd name="f12" fmla="val 1638"/>
                <a:gd name="f13" fmla="val 5828"/>
                <a:gd name="f14" fmla="val 473"/>
                <a:gd name="f15" fmla="val 1229"/>
                <a:gd name="f16" fmla="val 851"/>
                <a:gd name="f17" fmla="val 630"/>
                <a:gd name="f18" fmla="val 1103"/>
                <a:gd name="f19" fmla="val 1134"/>
                <a:gd name="f20" fmla="val 7246"/>
                <a:gd name="f21" fmla="val 7467"/>
                <a:gd name="f22" fmla="val 189"/>
                <a:gd name="f23" fmla="val 7624"/>
                <a:gd name="f24" fmla="val 378"/>
                <a:gd name="f25" fmla="val 6994"/>
                <a:gd name="f26" fmla="val 7435"/>
                <a:gd name="f27" fmla="val 6774"/>
                <a:gd name="f28" fmla="val 1071"/>
                <a:gd name="f29" fmla="val 6175"/>
                <a:gd name="f30" fmla="val 788"/>
                <a:gd name="f31" fmla="val 5734"/>
                <a:gd name="f32" fmla="val 315"/>
                <a:gd name="f33" fmla="val 5545"/>
                <a:gd name="f34" fmla="val 5324"/>
                <a:gd name="f35" fmla="val 5072"/>
                <a:gd name="f36" fmla="val 4915"/>
                <a:gd name="f37" fmla="val 4096"/>
                <a:gd name="f38" fmla="val 3907"/>
                <a:gd name="f39" fmla="val 3686"/>
                <a:gd name="f40" fmla="val 3466"/>
                <a:gd name="f41" fmla="val 3277"/>
                <a:gd name="f42" fmla="*/ f0 1 7404"/>
                <a:gd name="f43" fmla="*/ f1 1 7625"/>
                <a:gd name="f44" fmla="val f2"/>
                <a:gd name="f45" fmla="val f3"/>
                <a:gd name="f46" fmla="val f4"/>
                <a:gd name="f47" fmla="+- f46 0 f44"/>
                <a:gd name="f48" fmla="+- f45 0 f44"/>
                <a:gd name="f49" fmla="*/ f48 1 7404"/>
                <a:gd name="f50" fmla="*/ f47 1 7625"/>
                <a:gd name="f51" fmla="*/ f44 1 f49"/>
                <a:gd name="f52" fmla="*/ f45 1 f49"/>
                <a:gd name="f53" fmla="*/ f44 1 f50"/>
                <a:gd name="f54" fmla="*/ f46 1 f50"/>
                <a:gd name="f55" fmla="*/ f51 f42 1"/>
                <a:gd name="f56" fmla="*/ f52 f42 1"/>
                <a:gd name="f57" fmla="*/ f54 f43 1"/>
                <a:gd name="f58" fmla="*/ f53 f4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5" t="f58" r="f56" b="f57"/>
              <a:pathLst>
                <a:path w="7404" h="7625">
                  <a:moveTo>
                    <a:pt x="f5" y="f2"/>
                  </a:moveTo>
                  <a:lnTo>
                    <a:pt x="f5" y="f6"/>
                  </a:lnTo>
                  <a:cubicBezTo>
                    <a:pt x="f5" y="f7"/>
                    <a:pt x="f8" y="f9"/>
                    <a:pt x="f10" y="f9"/>
                  </a:cubicBezTo>
                  <a:cubicBezTo>
                    <a:pt x="f11" y="f9"/>
                    <a:pt x="f12" y="f13"/>
                    <a:pt x="f12" y="f6"/>
                  </a:cubicBezTo>
                  <a:lnTo>
                    <a:pt x="f12" y="f14"/>
                  </a:lnTo>
                  <a:cubicBezTo>
                    <a:pt x="f15" y="f16"/>
                    <a:pt x="f17" y="f18"/>
                    <a:pt x="f2" y="f19"/>
                  </a:cubicBezTo>
                  <a:lnTo>
                    <a:pt x="f2" y="f20"/>
                  </a:lnTo>
                  <a:cubicBezTo>
                    <a:pt x="f2" y="f21"/>
                    <a:pt x="f22" y="f23"/>
                    <a:pt x="f24" y="f23"/>
                  </a:cubicBezTo>
                  <a:lnTo>
                    <a:pt x="f25" y="f23"/>
                  </a:lnTo>
                  <a:cubicBezTo>
                    <a:pt x="f20" y="f23"/>
                    <a:pt x="f3" y="f26"/>
                    <a:pt x="f3" y="f20"/>
                  </a:cubicBezTo>
                  <a:lnTo>
                    <a:pt x="f3" y="f19"/>
                  </a:lnTo>
                  <a:cubicBezTo>
                    <a:pt x="f27" y="f28"/>
                    <a:pt x="f29" y="f30"/>
                    <a:pt x="f31" y="f32"/>
                  </a:cubicBezTo>
                  <a:lnTo>
                    <a:pt x="f31" y="f6"/>
                  </a:lnTo>
                  <a:cubicBezTo>
                    <a:pt x="f31" y="f7"/>
                    <a:pt x="f33" y="f9"/>
                    <a:pt x="f34" y="f9"/>
                  </a:cubicBezTo>
                  <a:cubicBezTo>
                    <a:pt x="f35" y="f9"/>
                    <a:pt x="f36" y="f13"/>
                    <a:pt x="f36" y="f6"/>
                  </a:cubicBezTo>
                  <a:lnTo>
                    <a:pt x="f36" y="f2"/>
                  </a:lnTo>
                  <a:lnTo>
                    <a:pt x="f37" y="f2"/>
                  </a:lnTo>
                  <a:lnTo>
                    <a:pt x="f37" y="f6"/>
                  </a:lnTo>
                  <a:cubicBezTo>
                    <a:pt x="f37" y="f7"/>
                    <a:pt x="f38" y="f9"/>
                    <a:pt x="f39" y="f9"/>
                  </a:cubicBezTo>
                  <a:cubicBezTo>
                    <a:pt x="f40" y="f9"/>
                    <a:pt x="f41" y="f13"/>
                    <a:pt x="f41" y="f6"/>
                  </a:cubicBezTo>
                  <a:lnTo>
                    <a:pt x="f41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3" name="Google Shape;6055;p67">
              <a:extLst>
                <a:ext uri="{FF2B5EF4-FFF2-40B4-BE49-F238E27FC236}">
                  <a16:creationId xmlns:a16="http://schemas.microsoft.com/office/drawing/2014/main" id="{26FAF4B7-EE6F-AC25-E7D7-8A06B6112F1F}"/>
                </a:ext>
              </a:extLst>
            </p:cNvPr>
            <p:cNvSpPr/>
            <p:nvPr/>
          </p:nvSpPr>
          <p:spPr>
            <a:xfrm>
              <a:off x="8469072" y="4236616"/>
              <a:ext cx="76837" cy="2352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678"/>
                <a:gd name="f4" fmla="val 820"/>
                <a:gd name="f5" fmla="val 1"/>
                <a:gd name="f6" fmla="val 32"/>
                <a:gd name="f7" fmla="val 127"/>
                <a:gd name="f8" fmla="val 284"/>
                <a:gd name="f9" fmla="val 379"/>
                <a:gd name="f10" fmla="val 536"/>
                <a:gd name="f11" fmla="val 662"/>
                <a:gd name="f12" fmla="val 788"/>
                <a:gd name="f13" fmla="val 2666"/>
                <a:gd name="f14" fmla="val 2615"/>
                <a:gd name="f15" fmla="val 649"/>
                <a:gd name="f16" fmla="val 555"/>
                <a:gd name="f17" fmla="val 2670"/>
                <a:gd name="f18" fmla="val 799"/>
                <a:gd name="f19" fmla="val 2674"/>
                <a:gd name="f20" fmla="val 809"/>
                <a:gd name="f21" fmla="*/ f0 1 2678"/>
                <a:gd name="f22" fmla="*/ f1 1 820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2678"/>
                <a:gd name="f29" fmla="*/ f26 1 820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2678" h="820">
                  <a:moveTo>
                    <a:pt x="f2" y="f5"/>
                  </a:moveTo>
                  <a:cubicBezTo>
                    <a:pt x="f6" y="f7"/>
                    <a:pt x="f6" y="f8"/>
                    <a:pt x="f6" y="f9"/>
                  </a:cubicBezTo>
                  <a:cubicBezTo>
                    <a:pt x="f6" y="f10"/>
                    <a:pt x="f6" y="f11"/>
                    <a:pt x="f2" y="f12"/>
                  </a:cubicBezTo>
                  <a:lnTo>
                    <a:pt x="f13" y="f12"/>
                  </a:lnTo>
                  <a:cubicBezTo>
                    <a:pt x="f14" y="f15"/>
                    <a:pt x="f14" y="f16"/>
                    <a:pt x="f14" y="f9"/>
                  </a:cubicBezTo>
                  <a:cubicBezTo>
                    <a:pt x="f14" y="f8"/>
                    <a:pt x="f14" y="f7"/>
                    <a:pt x="f3" y="f5"/>
                  </a:cubicBezTo>
                  <a:close/>
                  <a:moveTo>
                    <a:pt x="f13" y="f12"/>
                  </a:moveTo>
                  <a:cubicBezTo>
                    <a:pt x="f17" y="f18"/>
                    <a:pt x="f19" y="f20"/>
                    <a:pt x="f3" y="f4"/>
                  </a:cubicBezTo>
                  <a:lnTo>
                    <a:pt x="f3" y="f1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74" name="Google Shape;6078;p67">
            <a:extLst>
              <a:ext uri="{FF2B5EF4-FFF2-40B4-BE49-F238E27FC236}">
                <a16:creationId xmlns:a16="http://schemas.microsoft.com/office/drawing/2014/main" id="{61BDCCBF-2406-97D1-F20C-0B6DA0901233}"/>
              </a:ext>
            </a:extLst>
          </p:cNvPr>
          <p:cNvGrpSpPr/>
          <p:nvPr/>
        </p:nvGrpSpPr>
        <p:grpSpPr>
          <a:xfrm>
            <a:off x="7603993" y="9120474"/>
            <a:ext cx="730404" cy="726800"/>
            <a:chOff x="5126254" y="4158599"/>
            <a:chExt cx="365202" cy="363400"/>
          </a:xfrm>
          <a:solidFill>
            <a:srgbClr val="92D050"/>
          </a:solidFill>
        </p:grpSpPr>
        <p:sp>
          <p:nvSpPr>
            <p:cNvPr id="75" name="Google Shape;6079;p67">
              <a:extLst>
                <a:ext uri="{FF2B5EF4-FFF2-40B4-BE49-F238E27FC236}">
                  <a16:creationId xmlns:a16="http://schemas.microsoft.com/office/drawing/2014/main" id="{3E7D95A0-3AB0-F673-0530-F2125757E942}"/>
                </a:ext>
              </a:extLst>
            </p:cNvPr>
            <p:cNvSpPr/>
            <p:nvPr/>
          </p:nvSpPr>
          <p:spPr>
            <a:xfrm>
              <a:off x="5202195" y="4308652"/>
              <a:ext cx="214234" cy="21334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467"/>
                <a:gd name="f4" fmla="val 7436"/>
                <a:gd name="f5" fmla="val 3686"/>
                <a:gd name="f6" fmla="val 1465"/>
                <a:gd name="f7" fmla="val 3836"/>
                <a:gd name="f8" fmla="val 3985"/>
                <a:gd name="f9" fmla="val 1544"/>
                <a:gd name="f10" fmla="val 4064"/>
                <a:gd name="f11" fmla="val 1702"/>
                <a:gd name="f12" fmla="val 4537"/>
                <a:gd name="f13" fmla="val 2678"/>
                <a:gd name="f14" fmla="val 5608"/>
                <a:gd name="f15" fmla="val 2836"/>
                <a:gd name="f16" fmla="val 5955"/>
                <a:gd name="f17" fmla="val 2867"/>
                <a:gd name="f18" fmla="val 6081"/>
                <a:gd name="f19" fmla="val 3308"/>
                <a:gd name="f20" fmla="val 5829"/>
                <a:gd name="f21" fmla="val 3561"/>
                <a:gd name="f22" fmla="val 5041"/>
                <a:gd name="f23" fmla="val 4285"/>
                <a:gd name="f24" fmla="val 5261"/>
                <a:gd name="f25" fmla="val 5356"/>
                <a:gd name="f26" fmla="val 5286"/>
                <a:gd name="f27" fmla="val 5630"/>
                <a:gd name="f28" fmla="val 5075"/>
                <a:gd name="f29" fmla="val 5845"/>
                <a:gd name="f30" fmla="val 4845"/>
                <a:gd name="f31" fmla="val 4784"/>
                <a:gd name="f32" fmla="val 4722"/>
                <a:gd name="f33" fmla="val 5830"/>
                <a:gd name="f34" fmla="val 4663"/>
                <a:gd name="f35" fmla="val 5797"/>
                <a:gd name="f36" fmla="val 5262"/>
                <a:gd name="f37" fmla="val 2616"/>
                <a:gd name="f38" fmla="val 5828"/>
                <a:gd name="f39" fmla="val 2553"/>
                <a:gd name="f40" fmla="val 5842"/>
                <a:gd name="f41" fmla="val 2492"/>
                <a:gd name="f42" fmla="val 2244"/>
                <a:gd name="f43" fmla="val 2035"/>
                <a:gd name="f44" fmla="val 5609"/>
                <a:gd name="f45" fmla="val 2111"/>
                <a:gd name="f46" fmla="val 2300"/>
                <a:gd name="f47" fmla="val 1512"/>
                <a:gd name="f48" fmla="val 1323"/>
                <a:gd name="f49" fmla="val 1418"/>
                <a:gd name="f50" fmla="val 1796"/>
                <a:gd name="f51" fmla="val 3387"/>
                <a:gd name="f52" fmla="val 3537"/>
                <a:gd name="f53" fmla="val 3718"/>
                <a:gd name="f54" fmla="val 1670"/>
                <a:gd name="f55" fmla="val 32"/>
                <a:gd name="f56" fmla="val 3750"/>
                <a:gd name="f57" fmla="val 5766"/>
                <a:gd name="f58" fmla="val 5765"/>
                <a:gd name="f59" fmla="val 7404"/>
                <a:gd name="f60" fmla="*/ f0 1 7467"/>
                <a:gd name="f61" fmla="*/ f1 1 7436"/>
                <a:gd name="f62" fmla="val f2"/>
                <a:gd name="f63" fmla="val f3"/>
                <a:gd name="f64" fmla="val f4"/>
                <a:gd name="f65" fmla="+- f64 0 f62"/>
                <a:gd name="f66" fmla="+- f63 0 f62"/>
                <a:gd name="f67" fmla="*/ f66 1 7467"/>
                <a:gd name="f68" fmla="*/ f65 1 7436"/>
                <a:gd name="f69" fmla="*/ f62 1 f67"/>
                <a:gd name="f70" fmla="*/ f63 1 f67"/>
                <a:gd name="f71" fmla="*/ f62 1 f68"/>
                <a:gd name="f72" fmla="*/ f64 1 f68"/>
                <a:gd name="f73" fmla="*/ f69 f60 1"/>
                <a:gd name="f74" fmla="*/ f70 f60 1"/>
                <a:gd name="f75" fmla="*/ f72 f61 1"/>
                <a:gd name="f76" fmla="*/ f71 f6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3" t="f76" r="f74" b="f75"/>
              <a:pathLst>
                <a:path w="7467" h="7436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lnTo>
                    <a:pt x="f14" y="f15"/>
                  </a:lnTo>
                  <a:cubicBezTo>
                    <a:pt x="f16" y="f17"/>
                    <a:pt x="f18" y="f19"/>
                    <a:pt x="f20" y="f21"/>
                  </a:cubicBezTo>
                  <a:lnTo>
                    <a:pt x="f22" y="f23"/>
                  </a:lnTo>
                  <a:lnTo>
                    <a:pt x="f24" y="f25"/>
                  </a:lnTo>
                  <a:cubicBezTo>
                    <a:pt x="f26" y="f27"/>
                    <a:pt x="f28" y="f29"/>
                    <a:pt x="f30" y="f29"/>
                  </a:cubicBezTo>
                  <a:cubicBezTo>
                    <a:pt x="f31" y="f29"/>
                    <a:pt x="f32" y="f33"/>
                    <a:pt x="f34" y="f35"/>
                  </a:cubicBezTo>
                  <a:lnTo>
                    <a:pt x="f5" y="f36"/>
                  </a:lnTo>
                  <a:lnTo>
                    <a:pt x="f13" y="f35"/>
                  </a:ln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44"/>
                    <a:pt x="f45" y="f25"/>
                  </a:cubicBezTo>
                  <a:lnTo>
                    <a:pt x="f46" y="f23"/>
                  </a:lnTo>
                  <a:lnTo>
                    <a:pt x="f47" y="f21"/>
                  </a:lnTo>
                  <a:cubicBezTo>
                    <a:pt x="f48" y="f19"/>
                    <a:pt x="f49" y="f17"/>
                    <a:pt x="f50" y="f15"/>
                  </a:cubicBezTo>
                  <a:lnTo>
                    <a:pt x="f15" y="f13"/>
                  </a:lnTo>
                  <a:lnTo>
                    <a:pt x="f19" y="f11"/>
                  </a:lnTo>
                  <a:cubicBezTo>
                    <a:pt x="f51" y="f9"/>
                    <a:pt x="f52" y="f6"/>
                    <a:pt x="f5" y="f6"/>
                  </a:cubicBezTo>
                  <a:close/>
                  <a:moveTo>
                    <a:pt x="f53" y="f2"/>
                  </a:moveTo>
                  <a:cubicBezTo>
                    <a:pt x="f54" y="f2"/>
                    <a:pt x="f55" y="f54"/>
                    <a:pt x="f55" y="f56"/>
                  </a:cubicBezTo>
                  <a:cubicBezTo>
                    <a:pt x="f2" y="f57"/>
                    <a:pt x="f54" y="f4"/>
                    <a:pt x="f53" y="f4"/>
                  </a:cubicBezTo>
                  <a:cubicBezTo>
                    <a:pt x="f58" y="f4"/>
                    <a:pt x="f59" y="f35"/>
                    <a:pt x="f3" y="f56"/>
                  </a:cubicBezTo>
                  <a:cubicBezTo>
                    <a:pt x="f3" y="f11"/>
                    <a:pt x="f35" y="f55"/>
                    <a:pt x="f5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6" name="Google Shape;6080;p67">
              <a:extLst>
                <a:ext uri="{FF2B5EF4-FFF2-40B4-BE49-F238E27FC236}">
                  <a16:creationId xmlns:a16="http://schemas.microsoft.com/office/drawing/2014/main" id="{000B856F-33A6-DC02-C8C1-50003A5FAD66}"/>
                </a:ext>
              </a:extLst>
            </p:cNvPr>
            <p:cNvSpPr/>
            <p:nvPr/>
          </p:nvSpPr>
          <p:spPr>
            <a:xfrm>
              <a:off x="5317876" y="4160757"/>
              <a:ext cx="173580" cy="16962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050"/>
                <a:gd name="f4" fmla="val 5912"/>
                <a:gd name="f5" fmla="val 3829"/>
                <a:gd name="f6" fmla="val 3706"/>
                <a:gd name="f7" fmla="val 3580"/>
                <a:gd name="f8" fmla="val 47"/>
                <a:gd name="f9" fmla="val 3498"/>
                <a:gd name="f10" fmla="val 146"/>
                <a:gd name="f11" fmla="val 1"/>
                <a:gd name="f12" fmla="val 4336"/>
                <a:gd name="f13" fmla="val 1229"/>
                <a:gd name="f14" fmla="val 4399"/>
                <a:gd name="f15" fmla="val 2332"/>
                <a:gd name="f16" fmla="val 4998"/>
                <a:gd name="f17" fmla="val 3088"/>
                <a:gd name="f18" fmla="val 5861"/>
                <a:gd name="f19" fmla="val 2446"/>
                <a:gd name="f20" fmla="val 2289"/>
                <a:gd name="f21" fmla="val 2037"/>
                <a:gd name="f22" fmla="val 5924"/>
                <a:gd name="f23" fmla="val 1879"/>
                <a:gd name="f24" fmla="val 4128"/>
                <a:gd name="f25" fmla="val 115"/>
                <a:gd name="f26" fmla="val 4053"/>
                <a:gd name="f27" fmla="val 40"/>
                <a:gd name="f28" fmla="val 3942"/>
                <a:gd name="f29" fmla="*/ f0 1 6050"/>
                <a:gd name="f30" fmla="*/ f1 1 5912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6050"/>
                <a:gd name="f37" fmla="*/ f34 1 5912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6050" h="591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15" y="f16"/>
                    <a:pt x="f17" y="f4"/>
                  </a:cubicBezTo>
                  <a:lnTo>
                    <a:pt x="f18" y="f19"/>
                  </a:lnTo>
                  <a:cubicBezTo>
                    <a:pt x="f3" y="f20"/>
                    <a:pt x="f3" y="f21"/>
                    <a:pt x="f22" y="f23"/>
                  </a:cubicBezTo>
                  <a:lnTo>
                    <a:pt x="f24" y="f25"/>
                  </a:lnTo>
                  <a:cubicBezTo>
                    <a:pt x="f26" y="f27"/>
                    <a:pt x="f2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7" name="Google Shape;6081;p67">
              <a:extLst>
                <a:ext uri="{FF2B5EF4-FFF2-40B4-BE49-F238E27FC236}">
                  <a16:creationId xmlns:a16="http://schemas.microsoft.com/office/drawing/2014/main" id="{D9CF3E6E-3A7F-8EB6-CD97-0E2DB6DF2861}"/>
                </a:ext>
              </a:extLst>
            </p:cNvPr>
            <p:cNvSpPr/>
            <p:nvPr/>
          </p:nvSpPr>
          <p:spPr>
            <a:xfrm>
              <a:off x="5223884" y="4158599"/>
              <a:ext cx="169959" cy="1030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924"/>
                <a:gd name="f4" fmla="val 3593"/>
                <a:gd name="f5" fmla="val 1"/>
                <a:gd name="f6" fmla="val 2962"/>
                <a:gd name="f7" fmla="val 3592"/>
                <a:gd name="f8" fmla="val 5923"/>
                <a:gd name="f9" fmla="*/ f0 1 5924"/>
                <a:gd name="f10" fmla="*/ f1 1 3593"/>
                <a:gd name="f11" fmla="val f2"/>
                <a:gd name="f12" fmla="val f3"/>
                <a:gd name="f13" fmla="val f4"/>
                <a:gd name="f14" fmla="+- f13 0 f11"/>
                <a:gd name="f15" fmla="+- f12 0 f11"/>
                <a:gd name="f16" fmla="*/ f15 1 5924"/>
                <a:gd name="f17" fmla="*/ f14 1 3593"/>
                <a:gd name="f18" fmla="*/ f11 1 f16"/>
                <a:gd name="f19" fmla="*/ f12 1 f16"/>
                <a:gd name="f20" fmla="*/ f11 1 f17"/>
                <a:gd name="f21" fmla="*/ f13 1 f17"/>
                <a:gd name="f22" fmla="*/ f18 f9 1"/>
                <a:gd name="f23" fmla="*/ f19 f9 1"/>
                <a:gd name="f24" fmla="*/ f21 f10 1"/>
                <a:gd name="f25" fmla="*/ f20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2" t="f25" r="f23" b="f24"/>
              <a:pathLst>
                <a:path w="5924" h="3593">
                  <a:moveTo>
                    <a:pt x="f2" y="f5"/>
                  </a:moveTo>
                  <a:lnTo>
                    <a:pt x="f6" y="f7"/>
                  </a:lnTo>
                  <a:lnTo>
                    <a:pt x="f8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8" name="Google Shape;6082;p67">
              <a:extLst>
                <a:ext uri="{FF2B5EF4-FFF2-40B4-BE49-F238E27FC236}">
                  <a16:creationId xmlns:a16="http://schemas.microsoft.com/office/drawing/2014/main" id="{87DD0DDF-59B8-47EC-B609-D22FCF00D372}"/>
                </a:ext>
              </a:extLst>
            </p:cNvPr>
            <p:cNvSpPr/>
            <p:nvPr/>
          </p:nvSpPr>
          <p:spPr>
            <a:xfrm>
              <a:off x="5126254" y="4160757"/>
              <a:ext cx="170855" cy="16873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955"/>
                <a:gd name="f4" fmla="val 5881"/>
                <a:gd name="f5" fmla="val 2194"/>
                <a:gd name="f6" fmla="val 2084"/>
                <a:gd name="f7" fmla="val 1965"/>
                <a:gd name="f8" fmla="val 40"/>
                <a:gd name="f9" fmla="val 1859"/>
                <a:gd name="f10" fmla="val 115"/>
                <a:gd name="f11" fmla="val 95"/>
                <a:gd name="f12" fmla="val 1879"/>
                <a:gd name="f13" fmla="val 1"/>
                <a:gd name="f14" fmla="val 2037"/>
                <a:gd name="f15" fmla="val 2289"/>
                <a:gd name="f16" fmla="val 2446"/>
                <a:gd name="f17" fmla="val 2899"/>
                <a:gd name="f18" fmla="val 5880"/>
                <a:gd name="f19" fmla="val 3655"/>
                <a:gd name="f20" fmla="val 4998"/>
                <a:gd name="f21" fmla="val 4758"/>
                <a:gd name="f22" fmla="val 4399"/>
                <a:gd name="f23" fmla="val 4305"/>
                <a:gd name="f24" fmla="val 2490"/>
                <a:gd name="f25" fmla="val 146"/>
                <a:gd name="f26" fmla="val 2424"/>
                <a:gd name="f27" fmla="val 47"/>
                <a:gd name="f28" fmla="val 2315"/>
                <a:gd name="f29" fmla="*/ f0 1 5955"/>
                <a:gd name="f30" fmla="*/ f1 1 5881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5955"/>
                <a:gd name="f37" fmla="*/ f34 1 5881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5955" h="5881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13" y="f15"/>
                    <a:pt x="f11" y="f16"/>
                  </a:cubicBezTo>
                  <a:lnTo>
                    <a:pt x="f17" y="f18"/>
                  </a:lnTo>
                  <a:cubicBezTo>
                    <a:pt x="f19" y="f20"/>
                    <a:pt x="f21" y="f22"/>
                    <a:pt x="f3" y="f23"/>
                  </a:cubicBezTo>
                  <a:lnTo>
                    <a:pt x="f24" y="f25"/>
                  </a:lnTo>
                  <a:cubicBezTo>
                    <a:pt x="f26" y="f27"/>
                    <a:pt x="f2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79" name="Google Shape;6110;p67">
            <a:extLst>
              <a:ext uri="{FF2B5EF4-FFF2-40B4-BE49-F238E27FC236}">
                <a16:creationId xmlns:a16="http://schemas.microsoft.com/office/drawing/2014/main" id="{5DAEE311-A4AB-A826-8C8C-2A1FA14F11B8}"/>
              </a:ext>
            </a:extLst>
          </p:cNvPr>
          <p:cNvGrpSpPr/>
          <p:nvPr/>
        </p:nvGrpSpPr>
        <p:grpSpPr>
          <a:xfrm>
            <a:off x="8817569" y="9190260"/>
            <a:ext cx="725008" cy="567732"/>
            <a:chOff x="5733041" y="4193493"/>
            <a:chExt cx="362504" cy="283866"/>
          </a:xfrm>
          <a:solidFill>
            <a:srgbClr val="92D050"/>
          </a:solidFill>
        </p:grpSpPr>
        <p:sp>
          <p:nvSpPr>
            <p:cNvPr id="80" name="Google Shape;6111;p67">
              <a:extLst>
                <a:ext uri="{FF2B5EF4-FFF2-40B4-BE49-F238E27FC236}">
                  <a16:creationId xmlns:a16="http://schemas.microsoft.com/office/drawing/2014/main" id="{E0B9524A-EB52-5582-6D34-DC712C56F683}"/>
                </a:ext>
              </a:extLst>
            </p:cNvPr>
            <p:cNvSpPr/>
            <p:nvPr/>
          </p:nvSpPr>
          <p:spPr>
            <a:xfrm>
              <a:off x="5733041" y="4431228"/>
              <a:ext cx="362504" cy="4613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635"/>
                <a:gd name="f4" fmla="val 1608"/>
                <a:gd name="f5" fmla="val 379"/>
                <a:gd name="f6" fmla="val 159"/>
                <a:gd name="f7" fmla="val 1"/>
                <a:gd name="f8" fmla="val 189"/>
                <a:gd name="f9" fmla="val 378"/>
                <a:gd name="f10" fmla="val 1040"/>
                <a:gd name="f11" fmla="val 537"/>
                <a:gd name="f12" fmla="val 1607"/>
                <a:gd name="f13" fmla="val 1198"/>
                <a:gd name="f14" fmla="val 11406"/>
                <a:gd name="f15" fmla="val 12067"/>
                <a:gd name="f16" fmla="val 12634"/>
                <a:gd name="f17" fmla="val 1072"/>
                <a:gd name="f18" fmla="val 12603"/>
                <a:gd name="f19" fmla="val 158"/>
                <a:gd name="f20" fmla="val 12445"/>
                <a:gd name="f21" fmla="val 12193"/>
                <a:gd name="f22" fmla="val 10965"/>
                <a:gd name="f23" fmla="val 630"/>
                <a:gd name="f24" fmla="val 10776"/>
                <a:gd name="f25" fmla="val 819"/>
                <a:gd name="f26" fmla="val 10555"/>
                <a:gd name="f27" fmla="val 10303"/>
                <a:gd name="f28" fmla="val 10146"/>
                <a:gd name="f29" fmla="val 9326"/>
                <a:gd name="f30" fmla="val 9137"/>
                <a:gd name="f31" fmla="val 8917"/>
                <a:gd name="f32" fmla="val 8696"/>
                <a:gd name="f33" fmla="val 8507"/>
                <a:gd name="f34" fmla="*/ f0 1 12635"/>
                <a:gd name="f35" fmla="*/ f1 1 1608"/>
                <a:gd name="f36" fmla="val f2"/>
                <a:gd name="f37" fmla="val f3"/>
                <a:gd name="f38" fmla="val f4"/>
                <a:gd name="f39" fmla="+- f38 0 f36"/>
                <a:gd name="f40" fmla="+- f37 0 f36"/>
                <a:gd name="f41" fmla="*/ f40 1 12635"/>
                <a:gd name="f42" fmla="*/ f39 1 1608"/>
                <a:gd name="f43" fmla="*/ f36 1 f41"/>
                <a:gd name="f44" fmla="*/ f37 1 f41"/>
                <a:gd name="f45" fmla="*/ f36 1 f42"/>
                <a:gd name="f46" fmla="*/ f38 1 f42"/>
                <a:gd name="f47" fmla="*/ f43 f34 1"/>
                <a:gd name="f48" fmla="*/ f44 f34 1"/>
                <a:gd name="f49" fmla="*/ f46 f35 1"/>
                <a:gd name="f50" fmla="*/ f45 f3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7" t="f50" r="f48" b="f49"/>
              <a:pathLst>
                <a:path w="12635" h="1608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2"/>
                  </a:cubicBezTo>
                  <a:lnTo>
                    <a:pt x="f14" y="f12"/>
                  </a:lnTo>
                  <a:cubicBezTo>
                    <a:pt x="f15" y="f12"/>
                    <a:pt x="f16" y="f17"/>
                    <a:pt x="f16" y="f9"/>
                  </a:cubicBezTo>
                  <a:cubicBezTo>
                    <a:pt x="f18" y="f19"/>
                    <a:pt x="f20" y="f2"/>
                    <a:pt x="f21" y="f2"/>
                  </a:cubicBezTo>
                  <a:lnTo>
                    <a:pt x="f22" y="f2"/>
                  </a:lnTo>
                  <a:lnTo>
                    <a:pt x="f22" y="f9"/>
                  </a:lnTo>
                  <a:cubicBezTo>
                    <a:pt x="f22" y="f23"/>
                    <a:pt x="f24" y="f25"/>
                    <a:pt x="f26" y="f25"/>
                  </a:cubicBezTo>
                  <a:cubicBezTo>
                    <a:pt x="f27" y="f25"/>
                    <a:pt x="f28" y="f23"/>
                    <a:pt x="f28" y="f9"/>
                  </a:cubicBezTo>
                  <a:lnTo>
                    <a:pt x="f28" y="f2"/>
                  </a:lnTo>
                  <a:lnTo>
                    <a:pt x="f29" y="f2"/>
                  </a:lnTo>
                  <a:lnTo>
                    <a:pt x="f29" y="f9"/>
                  </a:lnTo>
                  <a:cubicBezTo>
                    <a:pt x="f29" y="f23"/>
                    <a:pt x="f30" y="f25"/>
                    <a:pt x="f31" y="f25"/>
                  </a:cubicBezTo>
                  <a:cubicBezTo>
                    <a:pt x="f32" y="f25"/>
                    <a:pt x="f33" y="f23"/>
                    <a:pt x="f33" y="f9"/>
                  </a:cubicBezTo>
                  <a:lnTo>
                    <a:pt x="f3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1" name="Google Shape;6112;p67">
              <a:extLst>
                <a:ext uri="{FF2B5EF4-FFF2-40B4-BE49-F238E27FC236}">
                  <a16:creationId xmlns:a16="http://schemas.microsoft.com/office/drawing/2014/main" id="{A93CFA2D-3842-9682-9878-83A4AEB41E5A}"/>
                </a:ext>
              </a:extLst>
            </p:cNvPr>
            <p:cNvSpPr/>
            <p:nvPr/>
          </p:nvSpPr>
          <p:spPr>
            <a:xfrm>
              <a:off x="5755654" y="4193493"/>
              <a:ext cx="316400" cy="21426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028"/>
                <a:gd name="f4" fmla="val 7468"/>
                <a:gd name="f5" fmla="val 3794"/>
                <a:gd name="f6" fmla="val 1673"/>
                <a:gd name="f7" fmla="val 3841"/>
                <a:gd name="f8" fmla="val 3890"/>
                <a:gd name="f9" fmla="val 1682"/>
                <a:gd name="f10" fmla="val 3939"/>
                <a:gd name="f11" fmla="val 1702"/>
                <a:gd name="f12" fmla="val 6428"/>
                <a:gd name="f13" fmla="val 2521"/>
                <a:gd name="f14" fmla="val 6680"/>
                <a:gd name="f15" fmla="val 2616"/>
                <a:gd name="f16" fmla="val 6806"/>
                <a:gd name="f17" fmla="val 2994"/>
                <a:gd name="f18" fmla="val 6585"/>
                <a:gd name="f19" fmla="val 3214"/>
                <a:gd name="f20" fmla="val 6018"/>
                <a:gd name="f21" fmla="val 3750"/>
                <a:gd name="f22" fmla="val 7404"/>
                <a:gd name="f23" fmla="val 5136"/>
                <a:gd name="f24" fmla="val 7593"/>
                <a:gd name="f25" fmla="val 5262"/>
                <a:gd name="f26" fmla="val 5514"/>
                <a:gd name="f27" fmla="val 7436"/>
                <a:gd name="f28" fmla="val 5671"/>
                <a:gd name="f29" fmla="val 7357"/>
                <a:gd name="f30" fmla="val 5750"/>
                <a:gd name="f31" fmla="val 7247"/>
                <a:gd name="f32" fmla="val 5790"/>
                <a:gd name="f33" fmla="val 7136"/>
                <a:gd name="f34" fmla="val 7026"/>
                <a:gd name="f35" fmla="val 6916"/>
                <a:gd name="f36" fmla="val 6837"/>
                <a:gd name="f37" fmla="val 5451"/>
                <a:gd name="f38" fmla="val 4317"/>
                <a:gd name="f39" fmla="val 4915"/>
                <a:gd name="f40" fmla="val 4852"/>
                <a:gd name="f41" fmla="val 4821"/>
                <a:gd name="f42" fmla="val 4947"/>
                <a:gd name="f43" fmla="val 4714"/>
                <a:gd name="f44" fmla="val 4988"/>
                <a:gd name="f45" fmla="val 4613"/>
                <a:gd name="f46" fmla="val 4444"/>
                <a:gd name="f47" fmla="val 4293"/>
                <a:gd name="f48" fmla="val 4872"/>
                <a:gd name="f49" fmla="val 4254"/>
                <a:gd name="f50" fmla="val 4695"/>
                <a:gd name="f51" fmla="val 3435"/>
                <a:gd name="f52" fmla="val 2206"/>
                <a:gd name="f53" fmla="val 3328"/>
                <a:gd name="f54" fmla="val 1940"/>
                <a:gd name="f55" fmla="val 3537"/>
                <a:gd name="f56" fmla="val 1198"/>
                <a:gd name="f57" fmla="val 1"/>
                <a:gd name="f58" fmla="val 536"/>
                <a:gd name="f59" fmla="val 568"/>
                <a:gd name="f60" fmla="val 1229"/>
                <a:gd name="f61" fmla="val 7467"/>
                <a:gd name="f62" fmla="val 11027"/>
                <a:gd name="f63" fmla="val 10460"/>
                <a:gd name="f64" fmla="val 9767"/>
                <a:gd name="f65" fmla="*/ f0 1 11028"/>
                <a:gd name="f66" fmla="*/ f1 1 7468"/>
                <a:gd name="f67" fmla="val f2"/>
                <a:gd name="f68" fmla="val f3"/>
                <a:gd name="f69" fmla="val f4"/>
                <a:gd name="f70" fmla="+- f69 0 f67"/>
                <a:gd name="f71" fmla="+- f68 0 f67"/>
                <a:gd name="f72" fmla="*/ f71 1 11028"/>
                <a:gd name="f73" fmla="*/ f70 1 7468"/>
                <a:gd name="f74" fmla="*/ f67 1 f72"/>
                <a:gd name="f75" fmla="*/ f68 1 f72"/>
                <a:gd name="f76" fmla="*/ f67 1 f73"/>
                <a:gd name="f77" fmla="*/ f69 1 f73"/>
                <a:gd name="f78" fmla="*/ f74 f65 1"/>
                <a:gd name="f79" fmla="*/ f75 f65 1"/>
                <a:gd name="f80" fmla="*/ f77 f66 1"/>
                <a:gd name="f81" fmla="*/ f76 f6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8" t="f81" r="f79" b="f80"/>
              <a:pathLst>
                <a:path w="11028" h="746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14" y="f15"/>
                    <a:pt x="f16" y="f17"/>
                    <a:pt x="f18" y="f19"/>
                  </a:cubicBezTo>
                  <a:lnTo>
                    <a:pt x="f20" y="f21"/>
                  </a:lnTo>
                  <a:lnTo>
                    <a:pt x="f22" y="f23"/>
                  </a:lnTo>
                  <a:cubicBezTo>
                    <a:pt x="f24" y="f25"/>
                    <a:pt x="f24" y="f26"/>
                    <a:pt x="f27" y="f28"/>
                  </a:cubicBezTo>
                  <a:cubicBezTo>
                    <a:pt x="f29" y="f30"/>
                    <a:pt x="f31" y="f32"/>
                    <a:pt x="f33" y="f32"/>
                  </a:cubicBezTo>
                  <a:cubicBezTo>
                    <a:pt x="f34" y="f32"/>
                    <a:pt x="f35" y="f30"/>
                    <a:pt x="f36" y="f28"/>
                  </a:cubicBezTo>
                  <a:lnTo>
                    <a:pt x="f37" y="f38"/>
                  </a:lnTo>
                  <a:lnTo>
                    <a:pt x="f39" y="f40"/>
                  </a:lnTo>
                  <a:cubicBezTo>
                    <a:pt x="f41" y="f42"/>
                    <a:pt x="f43" y="f44"/>
                    <a:pt x="f45" y="f44"/>
                  </a:cubicBezTo>
                  <a:cubicBezTo>
                    <a:pt x="f46" y="f44"/>
                    <a:pt x="f47" y="f48"/>
                    <a:pt x="f49" y="f50"/>
                  </a:cubicBezTo>
                  <a:lnTo>
                    <a:pt x="f51" y="f52"/>
                  </a:lnTo>
                  <a:cubicBezTo>
                    <a:pt x="f53" y="f54"/>
                    <a:pt x="f55" y="f6"/>
                    <a:pt x="f5" y="f6"/>
                  </a:cubicBezTo>
                  <a:close/>
                  <a:moveTo>
                    <a:pt x="f56" y="f57"/>
                  </a:moveTo>
                  <a:cubicBezTo>
                    <a:pt x="f58" y="f57"/>
                    <a:pt x="f57" y="f59"/>
                    <a:pt x="f57" y="f60"/>
                  </a:cubicBezTo>
                  <a:lnTo>
                    <a:pt x="f57" y="f61"/>
                  </a:lnTo>
                  <a:lnTo>
                    <a:pt x="f62" y="f61"/>
                  </a:lnTo>
                  <a:lnTo>
                    <a:pt x="f62" y="f60"/>
                  </a:lnTo>
                  <a:cubicBezTo>
                    <a:pt x="f62" y="f59"/>
                    <a:pt x="f63" y="f57"/>
                    <a:pt x="f64" y="f5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82" name="Google Shape;5972;p67">
            <a:extLst>
              <a:ext uri="{FF2B5EF4-FFF2-40B4-BE49-F238E27FC236}">
                <a16:creationId xmlns:a16="http://schemas.microsoft.com/office/drawing/2014/main" id="{14DD55A4-0B7F-DDC7-0586-7467D757F0E8}"/>
              </a:ext>
            </a:extLst>
          </p:cNvPr>
          <p:cNvGrpSpPr/>
          <p:nvPr/>
        </p:nvGrpSpPr>
        <p:grpSpPr>
          <a:xfrm>
            <a:off x="5198721" y="4586768"/>
            <a:ext cx="721004" cy="829432"/>
            <a:chOff x="3923617" y="1891747"/>
            <a:chExt cx="360502" cy="414716"/>
          </a:xfrm>
          <a:solidFill>
            <a:srgbClr val="92D050"/>
          </a:solidFill>
        </p:grpSpPr>
        <p:sp>
          <p:nvSpPr>
            <p:cNvPr id="83" name="Google Shape;5973;p67">
              <a:extLst>
                <a:ext uri="{FF2B5EF4-FFF2-40B4-BE49-F238E27FC236}">
                  <a16:creationId xmlns:a16="http://schemas.microsoft.com/office/drawing/2014/main" id="{1B686E16-D179-98A5-60E4-B2347A954108}"/>
                </a:ext>
              </a:extLst>
            </p:cNvPr>
            <p:cNvSpPr/>
            <p:nvPr/>
          </p:nvSpPr>
          <p:spPr>
            <a:xfrm>
              <a:off x="3950390" y="1972077"/>
              <a:ext cx="305939" cy="19883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358"/>
                <a:gd name="f4" fmla="val 6082"/>
                <a:gd name="f5" fmla="val 379"/>
                <a:gd name="f6" fmla="val 1"/>
                <a:gd name="f7" fmla="val 158"/>
                <a:gd name="f8" fmla="val 221"/>
                <a:gd name="f9" fmla="val 410"/>
                <a:gd name="f10" fmla="val 6081"/>
                <a:gd name="f11" fmla="val 9357"/>
                <a:gd name="f12" fmla="val 9168"/>
                <a:gd name="f13" fmla="val 8979"/>
                <a:gd name="f14" fmla="*/ f0 1 9358"/>
                <a:gd name="f15" fmla="*/ f1 1 6082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9358"/>
                <a:gd name="f22" fmla="*/ f19 1 6082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9358" h="6082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10"/>
                  </a:lnTo>
                  <a:lnTo>
                    <a:pt x="f11" y="f10"/>
                  </a:lnTo>
                  <a:lnTo>
                    <a:pt x="f11" y="f9"/>
                  </a:lnTo>
                  <a:cubicBezTo>
                    <a:pt x="f11" y="f7"/>
                    <a:pt x="f12" y="f6"/>
                    <a:pt x="f13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4" name="Google Shape;5974;p67">
              <a:extLst>
                <a:ext uri="{FF2B5EF4-FFF2-40B4-BE49-F238E27FC236}">
                  <a16:creationId xmlns:a16="http://schemas.microsoft.com/office/drawing/2014/main" id="{69EF3B03-C7B1-A6E9-D941-DC28D082504C}"/>
                </a:ext>
              </a:extLst>
            </p:cNvPr>
            <p:cNvSpPr/>
            <p:nvPr/>
          </p:nvSpPr>
          <p:spPr>
            <a:xfrm>
              <a:off x="3923617" y="2197659"/>
              <a:ext cx="360502" cy="1088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027"/>
                <a:gd name="f4" fmla="val 3328"/>
                <a:gd name="f5" fmla="val 63"/>
                <a:gd name="f6" fmla="val 32"/>
                <a:gd name="f7" fmla="val 126"/>
                <a:gd name="f8" fmla="val 284"/>
                <a:gd name="f9" fmla="val 410"/>
                <a:gd name="f10" fmla="val 1103"/>
                <a:gd name="f11" fmla="val 536"/>
                <a:gd name="f12" fmla="val 1670"/>
                <a:gd name="f13" fmla="val 1198"/>
                <a:gd name="f14" fmla="val 3151"/>
                <a:gd name="f15" fmla="val 2615"/>
                <a:gd name="f16" fmla="val 2710"/>
                <a:gd name="f17" fmla="val 2521"/>
                <a:gd name="f18" fmla="val 2930"/>
                <a:gd name="f19" fmla="val 3182"/>
                <a:gd name="f20" fmla="val 2836"/>
                <a:gd name="f21" fmla="val 3277"/>
                <a:gd name="f22" fmla="val 2889"/>
                <a:gd name="f23" fmla="val 3312"/>
                <a:gd name="f24" fmla="val 2949"/>
                <a:gd name="f25" fmla="val 3009"/>
                <a:gd name="f26" fmla="val 3166"/>
                <a:gd name="f27" fmla="val 3326"/>
                <a:gd name="f28" fmla="val 3224"/>
                <a:gd name="f29" fmla="val 3371"/>
                <a:gd name="f30" fmla="val 3088"/>
                <a:gd name="f31" fmla="val 4096"/>
                <a:gd name="f32" fmla="val 1639"/>
                <a:gd name="f33" fmla="val 5073"/>
                <a:gd name="f34" fmla="val 2867"/>
                <a:gd name="f35" fmla="val 3119"/>
                <a:gd name="f36" fmla="val 5262"/>
                <a:gd name="f37" fmla="val 3308"/>
                <a:gd name="f38" fmla="val 5514"/>
                <a:gd name="f39" fmla="val 5734"/>
                <a:gd name="f40" fmla="val 5892"/>
                <a:gd name="f41" fmla="val 6868"/>
                <a:gd name="f42" fmla="val 7593"/>
                <a:gd name="f43" fmla="val 7688"/>
                <a:gd name="f44" fmla="val 3230"/>
                <a:gd name="f45" fmla="val 7835"/>
                <a:gd name="f46" fmla="val 3301"/>
                <a:gd name="f47" fmla="val 7983"/>
                <a:gd name="f48" fmla="val 8032"/>
                <a:gd name="f49" fmla="val 8081"/>
                <a:gd name="f50" fmla="val 3293"/>
                <a:gd name="f51" fmla="val 8129"/>
                <a:gd name="f52" fmla="val 8349"/>
                <a:gd name="f53" fmla="val 8412"/>
                <a:gd name="f54" fmla="val 7814"/>
                <a:gd name="f55" fmla="val 9767"/>
                <a:gd name="f56" fmla="val 10429"/>
                <a:gd name="f57" fmla="val 252"/>
                <a:gd name="f58" fmla="val 10964"/>
                <a:gd name="f59" fmla="val 10933"/>
                <a:gd name="f60" fmla="*/ f0 1 11027"/>
                <a:gd name="f61" fmla="*/ f1 1 3328"/>
                <a:gd name="f62" fmla="val f2"/>
                <a:gd name="f63" fmla="val f3"/>
                <a:gd name="f64" fmla="val f4"/>
                <a:gd name="f65" fmla="+- f64 0 f62"/>
                <a:gd name="f66" fmla="+- f63 0 f62"/>
                <a:gd name="f67" fmla="*/ f66 1 11027"/>
                <a:gd name="f68" fmla="*/ f65 1 3328"/>
                <a:gd name="f69" fmla="*/ f62 1 f67"/>
                <a:gd name="f70" fmla="*/ f63 1 f67"/>
                <a:gd name="f71" fmla="*/ f62 1 f68"/>
                <a:gd name="f72" fmla="*/ f64 1 f68"/>
                <a:gd name="f73" fmla="*/ f69 f60 1"/>
                <a:gd name="f74" fmla="*/ f70 f60 1"/>
                <a:gd name="f75" fmla="*/ f72 f61 1"/>
                <a:gd name="f76" fmla="*/ f71 f6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3" t="f76" r="f74" b="f75"/>
              <a:pathLst>
                <a:path w="11027" h="3328">
                  <a:moveTo>
                    <a:pt x="f5" y="f2"/>
                  </a:moveTo>
                  <a:cubicBezTo>
                    <a:pt x="f6" y="f7"/>
                    <a:pt x="f2" y="f8"/>
                    <a:pt x="f2" y="f9"/>
                  </a:cubicBezTo>
                  <a:cubicBezTo>
                    <a:pt x="f2" y="f10"/>
                    <a:pt x="f11" y="f12"/>
                    <a:pt x="f13" y="f12"/>
                  </a:cubicBezTo>
                  <a:lnTo>
                    <a:pt x="f14" y="f12"/>
                  </a:lnTo>
                  <a:lnTo>
                    <a:pt x="f15" y="f16"/>
                  </a:lnTo>
                  <a:cubicBezTo>
                    <a:pt x="f17" y="f18"/>
                    <a:pt x="f15" y="f19"/>
                    <a:pt x="f20" y="f21"/>
                  </a:cubicBezTo>
                  <a:cubicBezTo>
                    <a:pt x="f22" y="f23"/>
                    <a:pt x="f24" y="f4"/>
                    <a:pt x="f25" y="f4"/>
                  </a:cubicBezTo>
                  <a:cubicBezTo>
                    <a:pt x="f26" y="f4"/>
                    <a:pt x="f27" y="f28"/>
                    <a:pt x="f29" y="f30"/>
                  </a:cubicBezTo>
                  <a:lnTo>
                    <a:pt x="f31" y="f32"/>
                  </a:lnTo>
                  <a:lnTo>
                    <a:pt x="f33" y="f32"/>
                  </a:lnTo>
                  <a:lnTo>
                    <a:pt x="f33" y="f34"/>
                  </a:lnTo>
                  <a:cubicBezTo>
                    <a:pt x="f33" y="f35"/>
                    <a:pt x="f36" y="f37"/>
                    <a:pt x="f38" y="f37"/>
                  </a:cubicBezTo>
                  <a:cubicBezTo>
                    <a:pt x="f39" y="f37"/>
                    <a:pt x="f40" y="f35"/>
                    <a:pt x="f40" y="f34"/>
                  </a:cubicBezTo>
                  <a:lnTo>
                    <a:pt x="f40" y="f32"/>
                  </a:lnTo>
                  <a:lnTo>
                    <a:pt x="f41" y="f32"/>
                  </a:lnTo>
                  <a:lnTo>
                    <a:pt x="f42" y="f30"/>
                  </a:lnTo>
                  <a:cubicBezTo>
                    <a:pt x="f43" y="f44"/>
                    <a:pt x="f45" y="f46"/>
                    <a:pt x="f47" y="f46"/>
                  </a:cubicBezTo>
                  <a:cubicBezTo>
                    <a:pt x="f48" y="f46"/>
                    <a:pt x="f49" y="f50"/>
                    <a:pt x="f51" y="f21"/>
                  </a:cubicBezTo>
                  <a:cubicBezTo>
                    <a:pt x="f52" y="f14"/>
                    <a:pt x="f53" y="f18"/>
                    <a:pt x="f52" y="f16"/>
                  </a:cubicBezTo>
                  <a:lnTo>
                    <a:pt x="f54" y="f12"/>
                  </a:lnTo>
                  <a:lnTo>
                    <a:pt x="f55" y="f12"/>
                  </a:lnTo>
                  <a:cubicBezTo>
                    <a:pt x="f56" y="f12"/>
                    <a:pt x="f3" y="f10"/>
                    <a:pt x="f3" y="f9"/>
                  </a:cubicBezTo>
                  <a:cubicBezTo>
                    <a:pt x="f3" y="f57"/>
                    <a:pt x="f58" y="f7"/>
                    <a:pt x="f59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5" name="Google Shape;5975;p67">
              <a:extLst>
                <a:ext uri="{FF2B5EF4-FFF2-40B4-BE49-F238E27FC236}">
                  <a16:creationId xmlns:a16="http://schemas.microsoft.com/office/drawing/2014/main" id="{D7C36B60-4E03-4D92-1CD2-EF5C7E18AA45}"/>
                </a:ext>
              </a:extLst>
            </p:cNvPr>
            <p:cNvSpPr/>
            <p:nvPr/>
          </p:nvSpPr>
          <p:spPr>
            <a:xfrm>
              <a:off x="4060603" y="1891747"/>
              <a:ext cx="82414" cy="535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521"/>
                <a:gd name="f4" fmla="val 1639"/>
                <a:gd name="f5" fmla="val 442"/>
                <a:gd name="f6" fmla="val 221"/>
                <a:gd name="f7" fmla="val 1"/>
                <a:gd name="f8" fmla="val 189"/>
                <a:gd name="f9" fmla="val 410"/>
                <a:gd name="f10" fmla="val 2489"/>
                <a:gd name="f11" fmla="val 2332"/>
                <a:gd name="f12" fmla="val 2111"/>
                <a:gd name="f13" fmla="*/ f0 1 2521"/>
                <a:gd name="f14" fmla="*/ f1 1 1639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2521"/>
                <a:gd name="f21" fmla="*/ f18 1 1639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2521" h="1639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4"/>
                  </a:lnTo>
                  <a:lnTo>
                    <a:pt x="f10" y="f4"/>
                  </a:lnTo>
                  <a:lnTo>
                    <a:pt x="f10" y="f9"/>
                  </a:lnTo>
                  <a:lnTo>
                    <a:pt x="f3" y="f9"/>
                  </a:lnTo>
                  <a:cubicBezTo>
                    <a:pt x="f3" y="f8"/>
                    <a:pt x="f11" y="f2"/>
                    <a:pt x="f1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86" name="Google Shape;5984;p67">
            <a:extLst>
              <a:ext uri="{FF2B5EF4-FFF2-40B4-BE49-F238E27FC236}">
                <a16:creationId xmlns:a16="http://schemas.microsoft.com/office/drawing/2014/main" id="{ED0B2EA2-C42D-1876-0344-D45B6009987B}"/>
              </a:ext>
            </a:extLst>
          </p:cNvPr>
          <p:cNvGrpSpPr/>
          <p:nvPr/>
        </p:nvGrpSpPr>
        <p:grpSpPr>
          <a:xfrm>
            <a:off x="11338442" y="4580642"/>
            <a:ext cx="832250" cy="830200"/>
            <a:chOff x="6993477" y="1888684"/>
            <a:chExt cx="416125" cy="415100"/>
          </a:xfrm>
          <a:solidFill>
            <a:srgbClr val="92D050"/>
          </a:solidFill>
        </p:grpSpPr>
        <p:sp>
          <p:nvSpPr>
            <p:cNvPr id="87" name="Google Shape;5985;p67">
              <a:extLst>
                <a:ext uri="{FF2B5EF4-FFF2-40B4-BE49-F238E27FC236}">
                  <a16:creationId xmlns:a16="http://schemas.microsoft.com/office/drawing/2014/main" id="{34B65693-976F-F11E-AFE2-6E5C309F561B}"/>
                </a:ext>
              </a:extLst>
            </p:cNvPr>
            <p:cNvSpPr/>
            <p:nvPr/>
          </p:nvSpPr>
          <p:spPr>
            <a:xfrm>
              <a:off x="6993477" y="1888684"/>
              <a:ext cx="190570" cy="18951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29"/>
                <a:gd name="f4" fmla="val 5797"/>
                <a:gd name="f5" fmla="val 2930"/>
                <a:gd name="f6" fmla="val 1670"/>
                <a:gd name="f7" fmla="val 3119"/>
                <a:gd name="f8" fmla="val 3308"/>
                <a:gd name="f9" fmla="val 1859"/>
                <a:gd name="f10" fmla="val 2048"/>
                <a:gd name="f11" fmla="val 2489"/>
                <a:gd name="f12" fmla="val 3749"/>
                <a:gd name="f13" fmla="val 4001"/>
                <a:gd name="f14" fmla="val 4159"/>
                <a:gd name="f15" fmla="val 2678"/>
                <a:gd name="f16" fmla="val 3151"/>
                <a:gd name="f17" fmla="val 3938"/>
                <a:gd name="f18" fmla="val 3340"/>
                <a:gd name="f19" fmla="val 3781"/>
                <a:gd name="f20" fmla="val 2710"/>
                <a:gd name="f21" fmla="val 2520"/>
                <a:gd name="f22" fmla="val 3970"/>
                <a:gd name="f23" fmla="val 2079"/>
                <a:gd name="f24" fmla="val 1701"/>
                <a:gd name="f25" fmla="val 1827"/>
                <a:gd name="f26" fmla="val 441"/>
                <a:gd name="f27" fmla="val 189"/>
                <a:gd name="f28" fmla="val 5387"/>
                <a:gd name="f29" fmla="val 32"/>
                <a:gd name="f30" fmla="val 5639"/>
                <a:gd name="f31" fmla="val 221"/>
                <a:gd name="f32" fmla="val 5608"/>
                <a:gd name="f33" fmla="*/ f0 1 5829"/>
                <a:gd name="f34" fmla="*/ f1 1 5797"/>
                <a:gd name="f35" fmla="val f2"/>
                <a:gd name="f36" fmla="val f3"/>
                <a:gd name="f37" fmla="val f4"/>
                <a:gd name="f38" fmla="+- f37 0 f35"/>
                <a:gd name="f39" fmla="+- f36 0 f35"/>
                <a:gd name="f40" fmla="*/ f39 1 5829"/>
                <a:gd name="f41" fmla="*/ f38 1 5797"/>
                <a:gd name="f42" fmla="*/ f35 1 f40"/>
                <a:gd name="f43" fmla="*/ f36 1 f40"/>
                <a:gd name="f44" fmla="*/ f35 1 f41"/>
                <a:gd name="f45" fmla="*/ f37 1 f41"/>
                <a:gd name="f46" fmla="*/ f42 f33 1"/>
                <a:gd name="f47" fmla="*/ f43 f33 1"/>
                <a:gd name="f48" fmla="*/ f45 f34 1"/>
                <a:gd name="f49" fmla="*/ f44 f3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6" t="f49" r="f47" b="f48"/>
              <a:pathLst>
                <a:path w="5829" h="5797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1"/>
                  </a:lnTo>
                  <a:cubicBezTo>
                    <a:pt x="f13" y="f11"/>
                    <a:pt x="f14" y="f15"/>
                    <a:pt x="f14" y="f5"/>
                  </a:cubicBezTo>
                  <a:cubicBezTo>
                    <a:pt x="f14" y="f16"/>
                    <a:pt x="f17" y="f18"/>
                    <a:pt x="f12" y="f18"/>
                  </a:cubicBezTo>
                  <a:lnTo>
                    <a:pt x="f8" y="f18"/>
                  </a:lnTo>
                  <a:lnTo>
                    <a:pt x="f8" y="f19"/>
                  </a:lnTo>
                  <a:cubicBezTo>
                    <a:pt x="f8" y="f13"/>
                    <a:pt x="f7" y="f14"/>
                    <a:pt x="f5" y="f14"/>
                  </a:cubicBezTo>
                  <a:cubicBezTo>
                    <a:pt x="f20" y="f14"/>
                    <a:pt x="f21" y="f22"/>
                    <a:pt x="f21" y="f19"/>
                  </a:cubicBezTo>
                  <a:lnTo>
                    <a:pt x="f21" y="f18"/>
                  </a:lnTo>
                  <a:lnTo>
                    <a:pt x="f23" y="f18"/>
                  </a:lnTo>
                  <a:cubicBezTo>
                    <a:pt x="f9" y="f18"/>
                    <a:pt x="f24" y="f16"/>
                    <a:pt x="f24" y="f5"/>
                  </a:cubicBezTo>
                  <a:cubicBezTo>
                    <a:pt x="f24" y="f15"/>
                    <a:pt x="f9" y="f11"/>
                    <a:pt x="f23" y="f11"/>
                  </a:cubicBezTo>
                  <a:lnTo>
                    <a:pt x="f21" y="f11"/>
                  </a:lnTo>
                  <a:lnTo>
                    <a:pt x="f21" y="f10"/>
                  </a:lnTo>
                  <a:cubicBezTo>
                    <a:pt x="f21" y="f25"/>
                    <a:pt x="f20" y="f6"/>
                    <a:pt x="f5" y="f6"/>
                  </a:cubicBezTo>
                  <a:close/>
                  <a:moveTo>
                    <a:pt x="f26" y="f2"/>
                  </a:moveTo>
                  <a:cubicBezTo>
                    <a:pt x="f27" y="f2"/>
                    <a:pt x="f2" y="f27"/>
                    <a:pt x="f2" y="f26"/>
                  </a:cubicBezTo>
                  <a:lnTo>
                    <a:pt x="f2" y="f28"/>
                  </a:lnTo>
                  <a:cubicBezTo>
                    <a:pt x="f29" y="f30"/>
                    <a:pt x="f31" y="f4"/>
                    <a:pt x="f26" y="f4"/>
                  </a:cubicBezTo>
                  <a:lnTo>
                    <a:pt x="f28" y="f4"/>
                  </a:lnTo>
                  <a:cubicBezTo>
                    <a:pt x="f30" y="f4"/>
                    <a:pt x="f3" y="f32"/>
                    <a:pt x="f3" y="f28"/>
                  </a:cubicBezTo>
                  <a:lnTo>
                    <a:pt x="f3" y="f26"/>
                  </a:lnTo>
                  <a:cubicBezTo>
                    <a:pt x="f3" y="f27"/>
                    <a:pt x="f30" y="f2"/>
                    <a:pt x="f28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8" name="Google Shape;5986;p67">
              <a:extLst>
                <a:ext uri="{FF2B5EF4-FFF2-40B4-BE49-F238E27FC236}">
                  <a16:creationId xmlns:a16="http://schemas.microsoft.com/office/drawing/2014/main" id="{1F299A2E-2ACA-710F-C213-581D0A68BFA7}"/>
                </a:ext>
              </a:extLst>
            </p:cNvPr>
            <p:cNvSpPr/>
            <p:nvPr/>
          </p:nvSpPr>
          <p:spPr>
            <a:xfrm>
              <a:off x="6994492" y="2115272"/>
              <a:ext cx="191612" cy="18850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61"/>
                <a:gd name="f4" fmla="val 5766"/>
                <a:gd name="f5" fmla="val 3450"/>
                <a:gd name="f6" fmla="val 1859"/>
                <a:gd name="f7" fmla="val 3561"/>
                <a:gd name="f8" fmla="val 3671"/>
                <a:gd name="f9" fmla="val 1890"/>
                <a:gd name="f10" fmla="val 3750"/>
                <a:gd name="f11" fmla="val 1953"/>
                <a:gd name="f12" fmla="val 3907"/>
                <a:gd name="f13" fmla="val 2111"/>
                <a:gd name="f14" fmla="val 2395"/>
                <a:gd name="f15" fmla="val 2552"/>
                <a:gd name="f16" fmla="val 3466"/>
                <a:gd name="f17" fmla="val 2836"/>
                <a:gd name="f18" fmla="val 3119"/>
                <a:gd name="f19" fmla="val 3277"/>
                <a:gd name="f20" fmla="val 3529"/>
                <a:gd name="f21" fmla="val 3686"/>
                <a:gd name="f22" fmla="val 3765"/>
                <a:gd name="f23" fmla="val 3804"/>
                <a:gd name="f24" fmla="val 3340"/>
                <a:gd name="f25" fmla="val 3230"/>
                <a:gd name="f26" fmla="val 3151"/>
                <a:gd name="f27" fmla="val 2899"/>
                <a:gd name="f28" fmla="val 3434"/>
                <a:gd name="f29" fmla="val 2616"/>
                <a:gd name="f30" fmla="val 2537"/>
                <a:gd name="f31" fmla="val 2426"/>
                <a:gd name="f32" fmla="val 2316"/>
                <a:gd name="f33" fmla="val 2206"/>
                <a:gd name="f34" fmla="val 2096"/>
                <a:gd name="f35" fmla="val 2017"/>
                <a:gd name="f36" fmla="val 2300"/>
                <a:gd name="f37" fmla="val 2237"/>
                <a:gd name="f38" fmla="val 442"/>
                <a:gd name="f39" fmla="val 221"/>
                <a:gd name="f40" fmla="val 1"/>
                <a:gd name="f41" fmla="val 189"/>
                <a:gd name="f42" fmla="val 378"/>
                <a:gd name="f43" fmla="val 5356"/>
                <a:gd name="f44" fmla="val 5608"/>
                <a:gd name="f45" fmla="val 5419"/>
                <a:gd name="f46" fmla="val 5640"/>
                <a:gd name="f47" fmla="val 5545"/>
                <a:gd name="f48" fmla="val 158"/>
                <a:gd name="f49" fmla="*/ f0 1 5861"/>
                <a:gd name="f50" fmla="*/ f1 1 5766"/>
                <a:gd name="f51" fmla="val f2"/>
                <a:gd name="f52" fmla="val f3"/>
                <a:gd name="f53" fmla="val f4"/>
                <a:gd name="f54" fmla="+- f53 0 f51"/>
                <a:gd name="f55" fmla="+- f52 0 f51"/>
                <a:gd name="f56" fmla="*/ f55 1 5861"/>
                <a:gd name="f57" fmla="*/ f54 1 5766"/>
                <a:gd name="f58" fmla="*/ f51 1 f56"/>
                <a:gd name="f59" fmla="*/ f52 1 f56"/>
                <a:gd name="f60" fmla="*/ f51 1 f57"/>
                <a:gd name="f61" fmla="*/ f53 1 f57"/>
                <a:gd name="f62" fmla="*/ f58 f49 1"/>
                <a:gd name="f63" fmla="*/ f59 f49 1"/>
                <a:gd name="f64" fmla="*/ f61 f50 1"/>
                <a:gd name="f65" fmla="*/ f60 f5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2" t="f65" r="f63" b="f64"/>
              <a:pathLst>
                <a:path w="5861" h="5766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lnTo>
                    <a:pt x="f16" y="f17"/>
                  </a:lnTo>
                  <a:lnTo>
                    <a:pt x="f10" y="f18"/>
                  </a:lnTo>
                  <a:cubicBezTo>
                    <a:pt x="f12" y="f19"/>
                    <a:pt x="f12" y="f20"/>
                    <a:pt x="f10" y="f21"/>
                  </a:cubicBezTo>
                  <a:cubicBezTo>
                    <a:pt x="f8" y="f22"/>
                    <a:pt x="f7" y="f23"/>
                    <a:pt x="f5" y="f23"/>
                  </a:cubicBezTo>
                  <a:cubicBezTo>
                    <a:pt x="f24" y="f23"/>
                    <a:pt x="f25" y="f22"/>
                    <a:pt x="f26" y="f21"/>
                  </a:cubicBezTo>
                  <a:lnTo>
                    <a:pt x="f27" y="f28"/>
                  </a:lnTo>
                  <a:lnTo>
                    <a:pt x="f29" y="f21"/>
                  </a:lnTo>
                  <a:cubicBezTo>
                    <a:pt x="f30" y="f22"/>
                    <a:pt x="f31" y="f23"/>
                    <a:pt x="f32" y="f23"/>
                  </a:cubicBezTo>
                  <a:cubicBezTo>
                    <a:pt x="f33" y="f23"/>
                    <a:pt x="f34" y="f22"/>
                    <a:pt x="f35" y="f21"/>
                  </a:cubicBezTo>
                  <a:cubicBezTo>
                    <a:pt x="f6" y="f20"/>
                    <a:pt x="f6" y="f19"/>
                    <a:pt x="f35" y="f18"/>
                  </a:cubicBezTo>
                  <a:lnTo>
                    <a:pt x="f36" y="f17"/>
                  </a:lnTo>
                  <a:lnTo>
                    <a:pt x="f35" y="f15"/>
                  </a:lnTo>
                  <a:cubicBezTo>
                    <a:pt x="f6" y="f14"/>
                    <a:pt x="f6" y="f13"/>
                    <a:pt x="f35" y="f11"/>
                  </a:cubicBezTo>
                  <a:cubicBezTo>
                    <a:pt x="f34" y="f9"/>
                    <a:pt x="f33" y="f6"/>
                    <a:pt x="f32" y="f6"/>
                  </a:cubicBezTo>
                  <a:cubicBezTo>
                    <a:pt x="f31" y="f6"/>
                    <a:pt x="f30" y="f9"/>
                    <a:pt x="f29" y="f11"/>
                  </a:cubicBezTo>
                  <a:lnTo>
                    <a:pt x="f27" y="f37"/>
                  </a:lnTo>
                  <a:lnTo>
                    <a:pt x="f26" y="f11"/>
                  </a:lnTo>
                  <a:cubicBezTo>
                    <a:pt x="f25" y="f9"/>
                    <a:pt x="f24" y="f6"/>
                    <a:pt x="f5" y="f6"/>
                  </a:cubicBezTo>
                  <a:close/>
                  <a:moveTo>
                    <a:pt x="f38" y="f2"/>
                  </a:moveTo>
                  <a:cubicBezTo>
                    <a:pt x="f39" y="f2"/>
                    <a:pt x="f40" y="f41"/>
                    <a:pt x="f40" y="f42"/>
                  </a:cubicBezTo>
                  <a:lnTo>
                    <a:pt x="f40" y="f43"/>
                  </a:lnTo>
                  <a:cubicBezTo>
                    <a:pt x="f40" y="f44"/>
                    <a:pt x="f39" y="f4"/>
                    <a:pt x="f38" y="f4"/>
                  </a:cubicBezTo>
                  <a:lnTo>
                    <a:pt x="f45" y="f4"/>
                  </a:lnTo>
                  <a:cubicBezTo>
                    <a:pt x="f46" y="f4"/>
                    <a:pt x="f3" y="f47"/>
                    <a:pt x="f3" y="f43"/>
                  </a:cubicBezTo>
                  <a:lnTo>
                    <a:pt x="f3" y="f42"/>
                  </a:lnTo>
                  <a:cubicBezTo>
                    <a:pt x="f3" y="f48"/>
                    <a:pt x="f46" y="f2"/>
                    <a:pt x="f4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9" name="Google Shape;5987;p67">
              <a:extLst>
                <a:ext uri="{FF2B5EF4-FFF2-40B4-BE49-F238E27FC236}">
                  <a16:creationId xmlns:a16="http://schemas.microsoft.com/office/drawing/2014/main" id="{7A2EA23C-4A91-564A-CDFC-B8C672C3A0B7}"/>
                </a:ext>
              </a:extLst>
            </p:cNvPr>
            <p:cNvSpPr/>
            <p:nvPr/>
          </p:nvSpPr>
          <p:spPr>
            <a:xfrm>
              <a:off x="7219032" y="1888684"/>
              <a:ext cx="190570" cy="18951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29"/>
                <a:gd name="f4" fmla="val 5797"/>
                <a:gd name="f5" fmla="val 3750"/>
                <a:gd name="f6" fmla="val 2457"/>
                <a:gd name="f7" fmla="val 3970"/>
                <a:gd name="f8" fmla="val 4128"/>
                <a:gd name="f9" fmla="val 2646"/>
                <a:gd name="f10" fmla="val 2867"/>
                <a:gd name="f11" fmla="val 4159"/>
                <a:gd name="f12" fmla="val 3151"/>
                <a:gd name="f13" fmla="val 3308"/>
                <a:gd name="f14" fmla="val 2080"/>
                <a:gd name="f15" fmla="val 1859"/>
                <a:gd name="f16" fmla="val 1702"/>
                <a:gd name="f17" fmla="val 3119"/>
                <a:gd name="f18" fmla="val 1891"/>
                <a:gd name="f19" fmla="val 442"/>
                <a:gd name="f20" fmla="val 190"/>
                <a:gd name="f21" fmla="val 1"/>
                <a:gd name="f22" fmla="val 189"/>
                <a:gd name="f23" fmla="val 441"/>
                <a:gd name="f24" fmla="val 5387"/>
                <a:gd name="f25" fmla="val 5639"/>
                <a:gd name="f26" fmla="val 5388"/>
                <a:gd name="f27" fmla="val 5640"/>
                <a:gd name="f28" fmla="val 5608"/>
                <a:gd name="f29" fmla="*/ f0 1 5829"/>
                <a:gd name="f30" fmla="*/ f1 1 5797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5829"/>
                <a:gd name="f37" fmla="*/ f34 1 5797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5829" h="5797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11" y="f12"/>
                    <a:pt x="f7" y="f13"/>
                    <a:pt x="f5" y="f13"/>
                  </a:cubicBezTo>
                  <a:lnTo>
                    <a:pt x="f14" y="f13"/>
                  </a:lnTo>
                  <a:cubicBezTo>
                    <a:pt x="f15" y="f13"/>
                    <a:pt x="f16" y="f17"/>
                    <a:pt x="f16" y="f10"/>
                  </a:cubicBezTo>
                  <a:cubicBezTo>
                    <a:pt x="f16" y="f9"/>
                    <a:pt x="f18" y="f6"/>
                    <a:pt x="f14" y="f6"/>
                  </a:cubicBezTo>
                  <a:close/>
                  <a:moveTo>
                    <a:pt x="f19" y="f2"/>
                  </a:moveTo>
                  <a:cubicBezTo>
                    <a:pt x="f20" y="f2"/>
                    <a:pt x="f21" y="f22"/>
                    <a:pt x="f21" y="f23"/>
                  </a:cubicBezTo>
                  <a:lnTo>
                    <a:pt x="f21" y="f24"/>
                  </a:lnTo>
                  <a:cubicBezTo>
                    <a:pt x="f21" y="f25"/>
                    <a:pt x="f20" y="f4"/>
                    <a:pt x="f19" y="f4"/>
                  </a:cubicBezTo>
                  <a:lnTo>
                    <a:pt x="f26" y="f4"/>
                  </a:lnTo>
                  <a:cubicBezTo>
                    <a:pt x="f27" y="f4"/>
                    <a:pt x="f3" y="f28"/>
                    <a:pt x="f3" y="f24"/>
                  </a:cubicBezTo>
                  <a:lnTo>
                    <a:pt x="f3" y="f23"/>
                  </a:lnTo>
                  <a:cubicBezTo>
                    <a:pt x="f3" y="f22"/>
                    <a:pt x="f27" y="f2"/>
                    <a:pt x="f2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0" name="Google Shape;5988;p67">
              <a:extLst>
                <a:ext uri="{FF2B5EF4-FFF2-40B4-BE49-F238E27FC236}">
                  <a16:creationId xmlns:a16="http://schemas.microsoft.com/office/drawing/2014/main" id="{AB4881DF-B106-323E-4652-852691DECBFB}"/>
                </a:ext>
              </a:extLst>
            </p:cNvPr>
            <p:cNvSpPr/>
            <p:nvPr/>
          </p:nvSpPr>
          <p:spPr>
            <a:xfrm>
              <a:off x="7219032" y="2114229"/>
              <a:ext cx="190570" cy="18955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29"/>
                <a:gd name="f4" fmla="val 5798"/>
                <a:gd name="f5" fmla="val 3750"/>
                <a:gd name="f6" fmla="val 1639"/>
                <a:gd name="f7" fmla="val 3970"/>
                <a:gd name="f8" fmla="val 4128"/>
                <a:gd name="f9" fmla="val 1859"/>
                <a:gd name="f10" fmla="val 2080"/>
                <a:gd name="f11" fmla="val 4159"/>
                <a:gd name="f12" fmla="val 2332"/>
                <a:gd name="f13" fmla="val 2490"/>
                <a:gd name="f14" fmla="val 1702"/>
                <a:gd name="f15" fmla="val 2269"/>
                <a:gd name="f16" fmla="val 1891"/>
                <a:gd name="f17" fmla="val 3309"/>
                <a:gd name="f18" fmla="val 3498"/>
                <a:gd name="f19" fmla="val 3687"/>
                <a:gd name="f20" fmla="val 3939"/>
                <a:gd name="f21" fmla="val 3466"/>
                <a:gd name="f22" fmla="val 442"/>
                <a:gd name="f23" fmla="val 1"/>
                <a:gd name="f24" fmla="val 190"/>
                <a:gd name="f25" fmla="val 379"/>
                <a:gd name="f26" fmla="val 5388"/>
                <a:gd name="f27" fmla="val 5640"/>
                <a:gd name="f28" fmla="val 5577"/>
                <a:gd name="f29" fmla="val 410"/>
                <a:gd name="f30" fmla="*/ f0 1 5829"/>
                <a:gd name="f31" fmla="*/ f1 1 5798"/>
                <a:gd name="f32" fmla="val f2"/>
                <a:gd name="f33" fmla="val f3"/>
                <a:gd name="f34" fmla="val f4"/>
                <a:gd name="f35" fmla="+- f34 0 f32"/>
                <a:gd name="f36" fmla="+- f33 0 f32"/>
                <a:gd name="f37" fmla="*/ f36 1 5829"/>
                <a:gd name="f38" fmla="*/ f35 1 5798"/>
                <a:gd name="f39" fmla="*/ f32 1 f37"/>
                <a:gd name="f40" fmla="*/ f33 1 f37"/>
                <a:gd name="f41" fmla="*/ f32 1 f38"/>
                <a:gd name="f42" fmla="*/ f34 1 f38"/>
                <a:gd name="f43" fmla="*/ f39 f30 1"/>
                <a:gd name="f44" fmla="*/ f40 f30 1"/>
                <a:gd name="f45" fmla="*/ f42 f31 1"/>
                <a:gd name="f46" fmla="*/ f41 f3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3" t="f46" r="f44" b="f45"/>
              <a:pathLst>
                <a:path w="5829" h="579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11" y="f12"/>
                    <a:pt x="f7" y="f13"/>
                    <a:pt x="f5" y="f13"/>
                  </a:cubicBezTo>
                  <a:lnTo>
                    <a:pt x="f10" y="f13"/>
                  </a:lnTo>
                  <a:cubicBezTo>
                    <a:pt x="f9" y="f13"/>
                    <a:pt x="f14" y="f15"/>
                    <a:pt x="f14" y="f10"/>
                  </a:cubicBezTo>
                  <a:cubicBezTo>
                    <a:pt x="f14" y="f9"/>
                    <a:pt x="f16" y="f6"/>
                    <a:pt x="f10" y="f6"/>
                  </a:cubicBezTo>
                  <a:close/>
                  <a:moveTo>
                    <a:pt x="f5" y="f17"/>
                  </a:moveTo>
                  <a:cubicBezTo>
                    <a:pt x="f7" y="f17"/>
                    <a:pt x="f8" y="f18"/>
                    <a:pt x="f8" y="f19"/>
                  </a:cubicBezTo>
                  <a:cubicBezTo>
                    <a:pt x="f11" y="f7"/>
                    <a:pt x="f7" y="f8"/>
                    <a:pt x="f5" y="f8"/>
                  </a:cubicBezTo>
                  <a:lnTo>
                    <a:pt x="f10" y="f8"/>
                  </a:lnTo>
                  <a:cubicBezTo>
                    <a:pt x="f9" y="f8"/>
                    <a:pt x="f14" y="f20"/>
                    <a:pt x="f14" y="f19"/>
                  </a:cubicBezTo>
                  <a:cubicBezTo>
                    <a:pt x="f14" y="f21"/>
                    <a:pt x="f16" y="f17"/>
                    <a:pt x="f10" y="f17"/>
                  </a:cubicBezTo>
                  <a:close/>
                  <a:moveTo>
                    <a:pt x="f22" y="f23"/>
                  </a:moveTo>
                  <a:cubicBezTo>
                    <a:pt x="f24" y="f23"/>
                    <a:pt x="f23" y="f24"/>
                    <a:pt x="f23" y="f25"/>
                  </a:cubicBezTo>
                  <a:lnTo>
                    <a:pt x="f23" y="f26"/>
                  </a:lnTo>
                  <a:cubicBezTo>
                    <a:pt x="f23" y="f27"/>
                    <a:pt x="f24" y="f4"/>
                    <a:pt x="f22" y="f4"/>
                  </a:cubicBezTo>
                  <a:lnTo>
                    <a:pt x="f26" y="f4"/>
                  </a:lnTo>
                  <a:cubicBezTo>
                    <a:pt x="f27" y="f4"/>
                    <a:pt x="f3" y="f28"/>
                    <a:pt x="f3" y="f26"/>
                  </a:cubicBezTo>
                  <a:lnTo>
                    <a:pt x="f3" y="f29"/>
                  </a:lnTo>
                  <a:cubicBezTo>
                    <a:pt x="f3" y="f24"/>
                    <a:pt x="f27" y="f23"/>
                    <a:pt x="f26" y="f23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91" name="Google Shape;6002;p67">
            <a:extLst>
              <a:ext uri="{FF2B5EF4-FFF2-40B4-BE49-F238E27FC236}">
                <a16:creationId xmlns:a16="http://schemas.microsoft.com/office/drawing/2014/main" id="{49A6596A-1D09-4360-9287-8691491417CF}"/>
              </a:ext>
            </a:extLst>
          </p:cNvPr>
          <p:cNvGrpSpPr/>
          <p:nvPr/>
        </p:nvGrpSpPr>
        <p:grpSpPr>
          <a:xfrm>
            <a:off x="6491115" y="4586768"/>
            <a:ext cx="961436" cy="830200"/>
            <a:chOff x="4569814" y="1891747"/>
            <a:chExt cx="480718" cy="415100"/>
          </a:xfrm>
          <a:solidFill>
            <a:srgbClr val="92D050"/>
          </a:solidFill>
        </p:grpSpPr>
        <p:sp>
          <p:nvSpPr>
            <p:cNvPr id="92" name="Google Shape;6003;p67">
              <a:extLst>
                <a:ext uri="{FF2B5EF4-FFF2-40B4-BE49-F238E27FC236}">
                  <a16:creationId xmlns:a16="http://schemas.microsoft.com/office/drawing/2014/main" id="{7D77E7AA-8815-2678-0CE1-5ABF75B068F2}"/>
                </a:ext>
              </a:extLst>
            </p:cNvPr>
            <p:cNvSpPr/>
            <p:nvPr/>
          </p:nvSpPr>
          <p:spPr>
            <a:xfrm>
              <a:off x="4569814" y="1919535"/>
              <a:ext cx="480718" cy="38731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704"/>
                <a:gd name="f4" fmla="val 11847"/>
                <a:gd name="f5" fmla="val 7370"/>
                <a:gd name="f6" fmla="val 797"/>
                <a:gd name="f7" fmla="val 8536"/>
                <a:gd name="f8" fmla="val 9694"/>
                <a:gd name="f9" fmla="val 1246"/>
                <a:gd name="f10" fmla="val 10576"/>
                <a:gd name="f11" fmla="val 2143"/>
                <a:gd name="f12" fmla="val 12340"/>
                <a:gd name="f13" fmla="val 3908"/>
                <a:gd name="f14" fmla="val 6775"/>
                <a:gd name="f15" fmla="val 8539"/>
                <a:gd name="f16" fmla="val 9757"/>
                <a:gd name="f17" fmla="val 9390"/>
                <a:gd name="f18" fmla="val 8623"/>
                <a:gd name="f19" fmla="val 9894"/>
                <a:gd name="f20" fmla="val 7363"/>
                <a:gd name="f21" fmla="val 6102"/>
                <a:gd name="f22" fmla="val 4937"/>
                <a:gd name="f23" fmla="val 9358"/>
                <a:gd name="f24" fmla="val 4118"/>
                <a:gd name="f25" fmla="val 2353"/>
                <a:gd name="f26" fmla="val 5031"/>
                <a:gd name="f27" fmla="val 6205"/>
                <a:gd name="f28" fmla="val 7326"/>
                <a:gd name="f29" fmla="val 1"/>
                <a:gd name="f30" fmla="val 2091"/>
                <a:gd name="f31" fmla="val 6750"/>
                <a:gd name="f32" fmla="val 4275"/>
                <a:gd name="f33" fmla="val 9768"/>
                <a:gd name="f34" fmla="val 3424"/>
                <a:gd name="f35" fmla="val 11280"/>
                <a:gd name="f36" fmla="val 3298"/>
                <a:gd name="f37" fmla="val 11532"/>
                <a:gd name="f38" fmla="val 3487"/>
                <a:gd name="f39" fmla="val 3771"/>
                <a:gd name="f40" fmla="val 3929"/>
                <a:gd name="f41" fmla="val 4086"/>
                <a:gd name="f42" fmla="val 11784"/>
                <a:gd name="f43" fmla="val 11626"/>
                <a:gd name="f44" fmla="val 5000"/>
                <a:gd name="f45" fmla="val 10209"/>
                <a:gd name="f46" fmla="val 5740"/>
                <a:gd name="f47" fmla="val 10571"/>
                <a:gd name="f48" fmla="val 6543"/>
                <a:gd name="f49" fmla="val 10752"/>
                <a:gd name="f50" fmla="val 7351"/>
                <a:gd name="f51" fmla="val 8158"/>
                <a:gd name="f52" fmla="val 8969"/>
                <a:gd name="f53" fmla="val 9725"/>
                <a:gd name="f54" fmla="val 10671"/>
                <a:gd name="f55" fmla="val 10828"/>
                <a:gd name="f56" fmla="val 10923"/>
                <a:gd name="f57" fmla="val 11238"/>
                <a:gd name="f58" fmla="val 11458"/>
                <a:gd name="f59" fmla="val 11301"/>
                <a:gd name="f60" fmla="val 10419"/>
                <a:gd name="f61" fmla="val 14703"/>
                <a:gd name="f62" fmla="val 12592"/>
                <a:gd name="f63" fmla="val 7350"/>
                <a:gd name="f64" fmla="val 7338"/>
                <a:gd name="f65" fmla="*/ f0 1 14704"/>
                <a:gd name="f66" fmla="*/ f1 1 11847"/>
                <a:gd name="f67" fmla="val f2"/>
                <a:gd name="f68" fmla="val f3"/>
                <a:gd name="f69" fmla="val f4"/>
                <a:gd name="f70" fmla="+- f69 0 f67"/>
                <a:gd name="f71" fmla="+- f68 0 f67"/>
                <a:gd name="f72" fmla="*/ f71 1 14704"/>
                <a:gd name="f73" fmla="*/ f70 1 11847"/>
                <a:gd name="f74" fmla="*/ f67 1 f72"/>
                <a:gd name="f75" fmla="*/ f68 1 f72"/>
                <a:gd name="f76" fmla="*/ f67 1 f73"/>
                <a:gd name="f77" fmla="*/ f69 1 f73"/>
                <a:gd name="f78" fmla="*/ f74 f65 1"/>
                <a:gd name="f79" fmla="*/ f75 f65 1"/>
                <a:gd name="f80" fmla="*/ f77 f66 1"/>
                <a:gd name="f81" fmla="*/ f76 f6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8" t="f81" r="f79" b="f80"/>
              <a:pathLst>
                <a:path w="14704" h="1184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cubicBezTo>
                    <a:pt x="f16" y="f17"/>
                    <a:pt x="f18" y="f19"/>
                    <a:pt x="f20" y="f19"/>
                  </a:cubicBezTo>
                  <a:cubicBezTo>
                    <a:pt x="f21" y="f19"/>
                    <a:pt x="f22" y="f23"/>
                    <a:pt x="f24" y="f15"/>
                  </a:cubicBezTo>
                  <a:cubicBezTo>
                    <a:pt x="f25" y="f14"/>
                    <a:pt x="f25" y="f13"/>
                    <a:pt x="f24" y="f11"/>
                  </a:cubicBezTo>
                  <a:cubicBezTo>
                    <a:pt x="f26" y="f9"/>
                    <a:pt x="f27" y="f6"/>
                    <a:pt x="f5" y="f6"/>
                  </a:cubicBezTo>
                  <a:close/>
                  <a:moveTo>
                    <a:pt x="f28" y="f29"/>
                  </a:moveTo>
                  <a:cubicBezTo>
                    <a:pt x="f30" y="f29"/>
                    <a:pt x="f2" y="f31"/>
                    <a:pt x="f32" y="f33"/>
                  </a:cubicBezTo>
                  <a:lnTo>
                    <a:pt x="f34" y="f35"/>
                  </a:lnTo>
                  <a:cubicBezTo>
                    <a:pt x="f36" y="f37"/>
                    <a:pt x="f38" y="f4"/>
                    <a:pt x="f39" y="f4"/>
                  </a:cubicBezTo>
                  <a:cubicBezTo>
                    <a:pt x="f40" y="f4"/>
                    <a:pt x="f41" y="f42"/>
                    <a:pt x="f24" y="f43"/>
                  </a:cubicBezTo>
                  <a:lnTo>
                    <a:pt x="f44" y="f45"/>
                  </a:lnTo>
                  <a:cubicBezTo>
                    <a:pt x="f46" y="f47"/>
                    <a:pt x="f48" y="f49"/>
                    <a:pt x="f50" y="f49"/>
                  </a:cubicBezTo>
                  <a:cubicBezTo>
                    <a:pt x="f51" y="f49"/>
                    <a:pt x="f52" y="f47"/>
                    <a:pt x="f53" y="f45"/>
                  </a:cubicBezTo>
                  <a:lnTo>
                    <a:pt x="f10" y="f43"/>
                  </a:lnTo>
                  <a:cubicBezTo>
                    <a:pt x="f54" y="f42"/>
                    <a:pt x="f55" y="f4"/>
                    <a:pt x="f56" y="f4"/>
                  </a:cubicBezTo>
                  <a:cubicBezTo>
                    <a:pt x="f57" y="f4"/>
                    <a:pt x="f58" y="f37"/>
                    <a:pt x="f59" y="f35"/>
                  </a:cubicBezTo>
                  <a:lnTo>
                    <a:pt x="f60" y="f33"/>
                  </a:lnTo>
                  <a:cubicBezTo>
                    <a:pt x="f61" y="f14"/>
                    <a:pt x="f62" y="f29"/>
                    <a:pt x="f20" y="f29"/>
                  </a:cubicBezTo>
                  <a:cubicBezTo>
                    <a:pt x="f63" y="f29"/>
                    <a:pt x="f64" y="f29"/>
                    <a:pt x="f28" y="f29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3" name="Google Shape;6004;p67">
              <a:extLst>
                <a:ext uri="{FF2B5EF4-FFF2-40B4-BE49-F238E27FC236}">
                  <a16:creationId xmlns:a16="http://schemas.microsoft.com/office/drawing/2014/main" id="{3000CB2D-E11E-654C-21DE-1485C3E827BF}"/>
                </a:ext>
              </a:extLst>
            </p:cNvPr>
            <p:cNvSpPr/>
            <p:nvPr/>
          </p:nvSpPr>
          <p:spPr>
            <a:xfrm>
              <a:off x="4873331" y="1891747"/>
              <a:ext cx="139071" cy="1390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54"/>
                <a:gd name="f4" fmla="val 1355"/>
                <a:gd name="f5" fmla="val 882"/>
                <a:gd name="f6" fmla="val 410"/>
                <a:gd name="f7" fmla="val 95"/>
                <a:gd name="f8" fmla="val 315"/>
                <a:gd name="f9" fmla="val 1891"/>
                <a:gd name="f10" fmla="val 946"/>
                <a:gd name="f11" fmla="val 3340"/>
                <a:gd name="f12" fmla="val 2395"/>
                <a:gd name="f13" fmla="val 3938"/>
                <a:gd name="f14" fmla="val 4128"/>
                <a:gd name="f15" fmla="val 3844"/>
                <a:gd name="f16" fmla="val 3371"/>
                <a:gd name="f17" fmla="val 2899"/>
                <a:gd name="f18" fmla="val 1292"/>
                <a:gd name="f19" fmla="val 2962"/>
                <a:gd name="f20" fmla="*/ f0 1 4254"/>
                <a:gd name="f21" fmla="*/ f1 1 4254"/>
                <a:gd name="f22" fmla="val f2"/>
                <a:gd name="f23" fmla="val f3"/>
                <a:gd name="f24" fmla="+- f23 0 f22"/>
                <a:gd name="f25" fmla="*/ f24 1 4254"/>
                <a:gd name="f26" fmla="*/ f22 1 f25"/>
                <a:gd name="f27" fmla="*/ f23 1 f25"/>
                <a:gd name="f28" fmla="*/ f26 f20 1"/>
                <a:gd name="f29" fmla="*/ f27 f20 1"/>
                <a:gd name="f30" fmla="*/ f27 f21 1"/>
                <a:gd name="f31" fmla="*/ f26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254" h="4254">
                  <a:moveTo>
                    <a:pt x="f4" y="f2"/>
                  </a:moveTo>
                  <a:cubicBezTo>
                    <a:pt x="f5" y="f2"/>
                    <a:pt x="f6" y="f7"/>
                    <a:pt x="f2" y="f8"/>
                  </a:cubicBezTo>
                  <a:cubicBezTo>
                    <a:pt x="f9" y="f10"/>
                    <a:pt x="f11" y="f12"/>
                    <a:pt x="f13" y="f3"/>
                  </a:cubicBezTo>
                  <a:cubicBezTo>
                    <a:pt x="f14" y="f15"/>
                    <a:pt x="f3" y="f16"/>
                    <a:pt x="f3" y="f17"/>
                  </a:cubicBezTo>
                  <a:cubicBezTo>
                    <a:pt x="f3" y="f18"/>
                    <a:pt x="f19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4" name="Google Shape;6005;p67">
              <a:extLst>
                <a:ext uri="{FF2B5EF4-FFF2-40B4-BE49-F238E27FC236}">
                  <a16:creationId xmlns:a16="http://schemas.microsoft.com/office/drawing/2014/main" id="{B18C8212-7A4A-8A25-1FF3-648C38ECAA7B}"/>
                </a:ext>
              </a:extLst>
            </p:cNvPr>
            <p:cNvSpPr/>
            <p:nvPr/>
          </p:nvSpPr>
          <p:spPr>
            <a:xfrm>
              <a:off x="4606564" y="1892753"/>
              <a:ext cx="139071" cy="13910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54"/>
                <a:gd name="f4" fmla="val 4255"/>
                <a:gd name="f5" fmla="val 2931"/>
                <a:gd name="f6" fmla="val 1"/>
                <a:gd name="f7" fmla="val 1292"/>
                <a:gd name="f8" fmla="val 1293"/>
                <a:gd name="f9" fmla="val 2899"/>
                <a:gd name="f10" fmla="val 3372"/>
                <a:gd name="f11" fmla="val 127"/>
                <a:gd name="f12" fmla="val 3845"/>
                <a:gd name="f13" fmla="val 316"/>
                <a:gd name="f14" fmla="val 977"/>
                <a:gd name="f15" fmla="val 2364"/>
                <a:gd name="f16" fmla="val 2426"/>
                <a:gd name="f17" fmla="val 915"/>
                <a:gd name="f18" fmla="val 3876"/>
                <a:gd name="f19" fmla="val 3403"/>
                <a:gd name="f20" fmla="*/ f0 1 4254"/>
                <a:gd name="f21" fmla="*/ f1 1 4255"/>
                <a:gd name="f22" fmla="val f2"/>
                <a:gd name="f23" fmla="val f3"/>
                <a:gd name="f24" fmla="val f4"/>
                <a:gd name="f25" fmla="+- f24 0 f22"/>
                <a:gd name="f26" fmla="+- f23 0 f22"/>
                <a:gd name="f27" fmla="*/ f26 1 4254"/>
                <a:gd name="f28" fmla="*/ f25 1 4255"/>
                <a:gd name="f29" fmla="*/ f22 1 f27"/>
                <a:gd name="f30" fmla="*/ f23 1 f27"/>
                <a:gd name="f31" fmla="*/ f22 1 f28"/>
                <a:gd name="f32" fmla="*/ f24 1 f28"/>
                <a:gd name="f33" fmla="*/ f29 f20 1"/>
                <a:gd name="f34" fmla="*/ f30 f20 1"/>
                <a:gd name="f35" fmla="*/ f32 f21 1"/>
                <a:gd name="f36" fmla="*/ f31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3" t="f36" r="f34" b="f35"/>
              <a:pathLst>
                <a:path w="4254" h="4255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cubicBezTo>
                    <a:pt x="f6" y="f10"/>
                    <a:pt x="f11" y="f12"/>
                    <a:pt x="f13" y="f3"/>
                  </a:cubicBezTo>
                  <a:cubicBezTo>
                    <a:pt x="f14" y="f15"/>
                    <a:pt x="f16" y="f17"/>
                    <a:pt x="f3" y="f13"/>
                  </a:cubicBezTo>
                  <a:cubicBezTo>
                    <a:pt x="f18" y="f11"/>
                    <a:pt x="f1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5" name="Google Shape;6006;p67">
              <a:extLst>
                <a:ext uri="{FF2B5EF4-FFF2-40B4-BE49-F238E27FC236}">
                  <a16:creationId xmlns:a16="http://schemas.microsoft.com/office/drawing/2014/main" id="{4B665D2B-2D03-429D-762C-5B2757D5F52C}"/>
                </a:ext>
              </a:extLst>
            </p:cNvPr>
            <p:cNvSpPr/>
            <p:nvPr/>
          </p:nvSpPr>
          <p:spPr>
            <a:xfrm>
              <a:off x="4687936" y="1972068"/>
              <a:ext cx="243102" cy="24415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436"/>
                <a:gd name="f4" fmla="val 7468"/>
                <a:gd name="f5" fmla="val 3781"/>
                <a:gd name="f6" fmla="val 1671"/>
                <a:gd name="f7" fmla="val 4033"/>
                <a:gd name="f8" fmla="val 4191"/>
                <a:gd name="f9" fmla="val 1860"/>
                <a:gd name="f10" fmla="val 2112"/>
                <a:gd name="f11" fmla="val 3340"/>
                <a:gd name="f12" fmla="val 5388"/>
                <a:gd name="f13" fmla="val 5640"/>
                <a:gd name="f14" fmla="val 5829"/>
                <a:gd name="f15" fmla="val 3529"/>
                <a:gd name="f16" fmla="val 3750"/>
                <a:gd name="f17" fmla="val 4002"/>
                <a:gd name="f18" fmla="val 4128"/>
                <a:gd name="f19" fmla="val 3498"/>
                <a:gd name="f20" fmla="val 3308"/>
                <a:gd name="f21" fmla="val 3939"/>
                <a:gd name="f22" fmla="val 1"/>
                <a:gd name="f23" fmla="val 1702"/>
                <a:gd name="f24" fmla="val 32"/>
                <a:gd name="f25" fmla="val 5798"/>
                <a:gd name="f26" fmla="val 7467"/>
                <a:gd name="f27" fmla="val 5797"/>
                <a:gd name="f28" fmla="val 64"/>
                <a:gd name="f29" fmla="*/ f0 1 7436"/>
                <a:gd name="f30" fmla="*/ f1 1 7468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7436"/>
                <a:gd name="f37" fmla="*/ f34 1 7468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7436" h="746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1"/>
                  </a:lnTo>
                  <a:cubicBezTo>
                    <a:pt x="f13" y="f11"/>
                    <a:pt x="f14" y="f15"/>
                    <a:pt x="f14" y="f16"/>
                  </a:cubicBezTo>
                  <a:cubicBezTo>
                    <a:pt x="f14" y="f17"/>
                    <a:pt x="f13" y="f18"/>
                    <a:pt x="f12" y="f18"/>
                  </a:cubicBezTo>
                  <a:lnTo>
                    <a:pt x="f16" y="f18"/>
                  </a:lnTo>
                  <a:cubicBezTo>
                    <a:pt x="f19" y="f18"/>
                    <a:pt x="f20" y="f21"/>
                    <a:pt x="f20" y="f16"/>
                  </a:cubicBezTo>
                  <a:lnTo>
                    <a:pt x="f20" y="f10"/>
                  </a:lnTo>
                  <a:lnTo>
                    <a:pt x="f11" y="f10"/>
                  </a:lnTo>
                  <a:cubicBezTo>
                    <a:pt x="f11" y="f9"/>
                    <a:pt x="f15" y="f6"/>
                    <a:pt x="f5" y="f6"/>
                  </a:cubicBezTo>
                  <a:close/>
                  <a:moveTo>
                    <a:pt x="f16" y="f22"/>
                  </a:moveTo>
                  <a:cubicBezTo>
                    <a:pt x="f23" y="f22"/>
                    <a:pt x="f24" y="f6"/>
                    <a:pt x="f2" y="f16"/>
                  </a:cubicBezTo>
                  <a:cubicBezTo>
                    <a:pt x="f24" y="f25"/>
                    <a:pt x="f23" y="f26"/>
                    <a:pt x="f16" y="f26"/>
                  </a:cubicBezTo>
                  <a:cubicBezTo>
                    <a:pt x="f27" y="f26"/>
                    <a:pt x="f3" y="f25"/>
                    <a:pt x="f3" y="f16"/>
                  </a:cubicBezTo>
                  <a:cubicBezTo>
                    <a:pt x="f3" y="f23"/>
                    <a:pt x="f27" y="f28"/>
                    <a:pt x="f16" y="f2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96" name="Google Shape;6011;p67">
            <a:extLst>
              <a:ext uri="{FF2B5EF4-FFF2-40B4-BE49-F238E27FC236}">
                <a16:creationId xmlns:a16="http://schemas.microsoft.com/office/drawing/2014/main" id="{E4BC836B-8E78-0BBB-3B3D-8CFF396ECAB7}"/>
              </a:ext>
            </a:extLst>
          </p:cNvPr>
          <p:cNvGrpSpPr/>
          <p:nvPr/>
        </p:nvGrpSpPr>
        <p:grpSpPr>
          <a:xfrm>
            <a:off x="12521786" y="4538307"/>
            <a:ext cx="843734" cy="828978"/>
            <a:chOff x="7585149" y="1867515"/>
            <a:chExt cx="421867" cy="414489"/>
          </a:xfrm>
          <a:solidFill>
            <a:srgbClr val="92D050"/>
          </a:solidFill>
        </p:grpSpPr>
        <p:sp>
          <p:nvSpPr>
            <p:cNvPr id="97" name="Google Shape;6012;p67">
              <a:extLst>
                <a:ext uri="{FF2B5EF4-FFF2-40B4-BE49-F238E27FC236}">
                  <a16:creationId xmlns:a16="http://schemas.microsoft.com/office/drawing/2014/main" id="{12407E40-81B2-10DC-C5AE-01FEE192546C}"/>
                </a:ext>
              </a:extLst>
            </p:cNvPr>
            <p:cNvSpPr/>
            <p:nvPr/>
          </p:nvSpPr>
          <p:spPr>
            <a:xfrm>
              <a:off x="7635633" y="1913354"/>
              <a:ext cx="110240" cy="11024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372"/>
                <a:gd name="f4" fmla="val 2710"/>
                <a:gd name="f5" fmla="val 1"/>
                <a:gd name="f6" fmla="val 694"/>
                <a:gd name="f7" fmla="val 3371"/>
                <a:gd name="f8" fmla="val 662"/>
                <a:gd name="f9" fmla="*/ f0 1 3372"/>
                <a:gd name="f10" fmla="*/ f1 1 3372"/>
                <a:gd name="f11" fmla="val f2"/>
                <a:gd name="f12" fmla="val f3"/>
                <a:gd name="f13" fmla="+- f12 0 f11"/>
                <a:gd name="f14" fmla="*/ f13 1 3372"/>
                <a:gd name="f15" fmla="*/ f11 1 f14"/>
                <a:gd name="f16" fmla="*/ f12 1 f14"/>
                <a:gd name="f17" fmla="*/ f15 f9 1"/>
                <a:gd name="f18" fmla="*/ f16 f9 1"/>
                <a:gd name="f19" fmla="*/ f16 f10 1"/>
                <a:gd name="f20" fmla="*/ f15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7" t="f20" r="f18" b="f19"/>
              <a:pathLst>
                <a:path w="3372" h="3372">
                  <a:moveTo>
                    <a:pt x="f4" y="f2"/>
                  </a:moveTo>
                  <a:lnTo>
                    <a:pt x="f5" y="f4"/>
                  </a:lnTo>
                  <a:lnTo>
                    <a:pt x="f6" y="f7"/>
                  </a:lnTo>
                  <a:lnTo>
                    <a:pt x="f3" y="f8"/>
                  </a:lnTo>
                  <a:lnTo>
                    <a:pt x="f4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8" name="Google Shape;6013;p67">
              <a:extLst>
                <a:ext uri="{FF2B5EF4-FFF2-40B4-BE49-F238E27FC236}">
                  <a16:creationId xmlns:a16="http://schemas.microsoft.com/office/drawing/2014/main" id="{AECCC6EF-2B7B-0AD7-622A-EA7F6EEE368F}"/>
                </a:ext>
              </a:extLst>
            </p:cNvPr>
            <p:cNvSpPr/>
            <p:nvPr/>
          </p:nvSpPr>
          <p:spPr>
            <a:xfrm>
              <a:off x="7806616" y="1878598"/>
              <a:ext cx="197793" cy="1954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050"/>
                <a:gd name="f4" fmla="val 5979"/>
                <a:gd name="f5" fmla="val 2663"/>
                <a:gd name="f6" fmla="val 2552"/>
                <a:gd name="f7" fmla="val 2442"/>
                <a:gd name="f8" fmla="val 39"/>
                <a:gd name="f9" fmla="val 2363"/>
                <a:gd name="f10" fmla="val 118"/>
                <a:gd name="f11" fmla="val 1261"/>
                <a:gd name="f12" fmla="val 1221"/>
                <a:gd name="f13" fmla="val 2678"/>
                <a:gd name="f14" fmla="val 2639"/>
                <a:gd name="f15" fmla="val 2836"/>
                <a:gd name="f16" fmla="val 2796"/>
                <a:gd name="f17" fmla="val 3080"/>
                <a:gd name="f18" fmla="val 3237"/>
                <a:gd name="f19" fmla="val 2637"/>
                <a:gd name="f20" fmla="val 3278"/>
                <a:gd name="f21" fmla="val 2560"/>
                <a:gd name="f22" fmla="val 3302"/>
                <a:gd name="f23" fmla="val 2473"/>
                <a:gd name="f24" fmla="val 2360"/>
                <a:gd name="f25" fmla="val 2232"/>
                <a:gd name="f26" fmla="val 3263"/>
                <a:gd name="f27" fmla="val 2143"/>
                <a:gd name="f28" fmla="val 3174"/>
                <a:gd name="f29" fmla="val 725"/>
                <a:gd name="f30" fmla="val 1756"/>
                <a:gd name="f31" fmla="val 2481"/>
                <a:gd name="f32" fmla="val 3529"/>
                <a:gd name="f33" fmla="val 5978"/>
                <a:gd name="f34" fmla="val 5892"/>
                <a:gd name="f35" fmla="val 3615"/>
                <a:gd name="f36" fmla="val 6049"/>
                <a:gd name="f37" fmla="val 3458"/>
                <a:gd name="f38" fmla="val 3017"/>
                <a:gd name="f39" fmla="val 2962"/>
                <a:gd name="f40" fmla="val 2883"/>
                <a:gd name="f41" fmla="val 2773"/>
                <a:gd name="f42" fmla="*/ f0 1 6050"/>
                <a:gd name="f43" fmla="*/ f1 1 5979"/>
                <a:gd name="f44" fmla="val f2"/>
                <a:gd name="f45" fmla="val f3"/>
                <a:gd name="f46" fmla="val f4"/>
                <a:gd name="f47" fmla="+- f46 0 f44"/>
                <a:gd name="f48" fmla="+- f45 0 f44"/>
                <a:gd name="f49" fmla="*/ f48 1 6050"/>
                <a:gd name="f50" fmla="*/ f47 1 5979"/>
                <a:gd name="f51" fmla="*/ f44 1 f49"/>
                <a:gd name="f52" fmla="*/ f45 1 f49"/>
                <a:gd name="f53" fmla="*/ f44 1 f50"/>
                <a:gd name="f54" fmla="*/ f46 1 f50"/>
                <a:gd name="f55" fmla="*/ f51 f42 1"/>
                <a:gd name="f56" fmla="*/ f52 f42 1"/>
                <a:gd name="f57" fmla="*/ f54 f43 1"/>
                <a:gd name="f58" fmla="*/ f53 f4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5" t="f58" r="f56" b="f57"/>
              <a:pathLst>
                <a:path w="6050" h="5979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lnTo>
                    <a:pt x="f13" y="f14"/>
                  </a:lnTo>
                  <a:cubicBezTo>
                    <a:pt x="f15" y="f16"/>
                    <a:pt x="f15" y="f17"/>
                    <a:pt x="f13" y="f18"/>
                  </a:cubicBezTo>
                  <a:cubicBezTo>
                    <a:pt x="f19" y="f20"/>
                    <a:pt x="f21" y="f22"/>
                    <a:pt x="f23" y="f22"/>
                  </a:cubicBezTo>
                  <a:cubicBezTo>
                    <a:pt x="f24" y="f22"/>
                    <a:pt x="f25" y="f26"/>
                    <a:pt x="f27" y="f28"/>
                  </a:cubicBezTo>
                  <a:lnTo>
                    <a:pt x="f29" y="f30"/>
                  </a:lnTo>
                  <a:lnTo>
                    <a:pt x="f2" y="f31"/>
                  </a:lnTo>
                  <a:lnTo>
                    <a:pt x="f32" y="f33"/>
                  </a:lnTo>
                  <a:lnTo>
                    <a:pt x="f34" y="f35"/>
                  </a:lnTo>
                  <a:cubicBezTo>
                    <a:pt x="f36" y="f37"/>
                    <a:pt x="f36" y="f28"/>
                    <a:pt x="f34" y="f38"/>
                  </a:cubicBezTo>
                  <a:lnTo>
                    <a:pt x="f39" y="f10"/>
                  </a:lnTo>
                  <a:cubicBezTo>
                    <a:pt x="f40" y="f8"/>
                    <a:pt x="f4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9" name="Google Shape;6014;p67">
              <a:extLst>
                <a:ext uri="{FF2B5EF4-FFF2-40B4-BE49-F238E27FC236}">
                  <a16:creationId xmlns:a16="http://schemas.microsoft.com/office/drawing/2014/main" id="{9EE3FCED-2E86-EE36-1586-79EE90F3E036}"/>
                </a:ext>
              </a:extLst>
            </p:cNvPr>
            <p:cNvSpPr/>
            <p:nvPr/>
          </p:nvSpPr>
          <p:spPr>
            <a:xfrm>
              <a:off x="7676826" y="1954548"/>
              <a:ext cx="279166" cy="2791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539"/>
                <a:gd name="f4" fmla="val 2679"/>
                <a:gd name="f5" fmla="val 1"/>
                <a:gd name="f6" fmla="val 2678"/>
                <a:gd name="f7" fmla="val 5861"/>
                <a:gd name="f8" fmla="val 8538"/>
                <a:gd name="f9" fmla="val 5860"/>
                <a:gd name="f10" fmla="*/ f0 1 8539"/>
                <a:gd name="f11" fmla="*/ f1 1 8539"/>
                <a:gd name="f12" fmla="val f2"/>
                <a:gd name="f13" fmla="val f3"/>
                <a:gd name="f14" fmla="+- f13 0 f12"/>
                <a:gd name="f15" fmla="*/ f14 1 8539"/>
                <a:gd name="f16" fmla="*/ f12 1 f15"/>
                <a:gd name="f17" fmla="*/ f13 1 f15"/>
                <a:gd name="f18" fmla="*/ f16 f10 1"/>
                <a:gd name="f19" fmla="*/ f17 f10 1"/>
                <a:gd name="f20" fmla="*/ f17 f11 1"/>
                <a:gd name="f21" fmla="*/ f16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1" r="f19" b="f20"/>
              <a:pathLst>
                <a:path w="8539" h="8539">
                  <a:moveTo>
                    <a:pt x="f4" y="f2"/>
                  </a:moveTo>
                  <a:lnTo>
                    <a:pt x="f5" y="f6"/>
                  </a:lnTo>
                  <a:lnTo>
                    <a:pt x="f7" y="f8"/>
                  </a:lnTo>
                  <a:lnTo>
                    <a:pt x="f3" y="f9"/>
                  </a:lnTo>
                  <a:lnTo>
                    <a:pt x="f4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0" name="Google Shape;6015;p67">
              <a:extLst>
                <a:ext uri="{FF2B5EF4-FFF2-40B4-BE49-F238E27FC236}">
                  <a16:creationId xmlns:a16="http://schemas.microsoft.com/office/drawing/2014/main" id="{CD8A1F93-1BE5-CBCF-96B7-02B87FC5708D}"/>
                </a:ext>
              </a:extLst>
            </p:cNvPr>
            <p:cNvSpPr/>
            <p:nvPr/>
          </p:nvSpPr>
          <p:spPr>
            <a:xfrm>
              <a:off x="7892104" y="2169798"/>
              <a:ext cx="114912" cy="11220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15"/>
                <a:gd name="f4" fmla="val 3432"/>
                <a:gd name="f5" fmla="val 2426"/>
                <a:gd name="f6" fmla="val 1"/>
                <a:gd name="f7" fmla="val 2427"/>
                <a:gd name="f8" fmla="val 2899"/>
                <a:gd name="f9" fmla="val 3404"/>
                <a:gd name="f10" fmla="val 2948"/>
                <a:gd name="f11" fmla="val 3423"/>
                <a:gd name="f12" fmla="val 2996"/>
                <a:gd name="f13" fmla="val 3044"/>
                <a:gd name="f14" fmla="val 3302"/>
                <a:gd name="f15" fmla="val 3514"/>
                <a:gd name="f16" fmla="val 3166"/>
                <a:gd name="f17" fmla="val 3434"/>
                <a:gd name="f18" fmla="*/ f0 1 3515"/>
                <a:gd name="f19" fmla="*/ f1 1 3432"/>
                <a:gd name="f20" fmla="val f2"/>
                <a:gd name="f21" fmla="val f3"/>
                <a:gd name="f22" fmla="val f4"/>
                <a:gd name="f23" fmla="+- f22 0 f20"/>
                <a:gd name="f24" fmla="+- f21 0 f20"/>
                <a:gd name="f25" fmla="*/ f24 1 3515"/>
                <a:gd name="f26" fmla="*/ f23 1 3432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3515" h="3432">
                  <a:moveTo>
                    <a:pt x="f5" y="f6"/>
                  </a:moveTo>
                  <a:lnTo>
                    <a:pt x="f2" y="f7"/>
                  </a:lnTo>
                  <a:lnTo>
                    <a:pt x="f8" y="f9"/>
                  </a:lnTo>
                  <a:cubicBezTo>
                    <a:pt x="f10" y="f11"/>
                    <a:pt x="f12" y="f4"/>
                    <a:pt x="f13" y="f4"/>
                  </a:cubicBezTo>
                  <a:cubicBezTo>
                    <a:pt x="f14" y="f4"/>
                    <a:pt x="f15" y="f16"/>
                    <a:pt x="f17" y="f8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1" name="Google Shape;6016;p67">
              <a:extLst>
                <a:ext uri="{FF2B5EF4-FFF2-40B4-BE49-F238E27FC236}">
                  <a16:creationId xmlns:a16="http://schemas.microsoft.com/office/drawing/2014/main" id="{1E4729E4-37CB-CB8C-5830-C510CFFD6B2B}"/>
                </a:ext>
              </a:extLst>
            </p:cNvPr>
            <p:cNvSpPr/>
            <p:nvPr/>
          </p:nvSpPr>
          <p:spPr>
            <a:xfrm>
              <a:off x="7598554" y="2084338"/>
              <a:ext cx="196742" cy="1954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018"/>
                <a:gd name="f4" fmla="val 5979"/>
                <a:gd name="f5" fmla="val 2521"/>
                <a:gd name="f6" fmla="val 1796"/>
                <a:gd name="f7" fmla="val 725"/>
                <a:gd name="f8" fmla="val 3308"/>
                <a:gd name="f9" fmla="val 2205"/>
                <a:gd name="f10" fmla="val 3466"/>
                <a:gd name="f11" fmla="val 2363"/>
                <a:gd name="f12" fmla="val 2646"/>
                <a:gd name="f13" fmla="val 2804"/>
                <a:gd name="f14" fmla="val 3230"/>
                <a:gd name="f15" fmla="val 2883"/>
                <a:gd name="f16" fmla="val 3119"/>
                <a:gd name="f17" fmla="val 2922"/>
                <a:gd name="f18" fmla="val 3009"/>
                <a:gd name="f19" fmla="val 2899"/>
                <a:gd name="f20" fmla="val 2789"/>
                <a:gd name="f21" fmla="val 2710"/>
                <a:gd name="f22" fmla="val 1229"/>
                <a:gd name="f23" fmla="val 1292"/>
                <a:gd name="f24" fmla="val 158"/>
                <a:gd name="f25" fmla="val 2520"/>
                <a:gd name="f26" fmla="val 2962"/>
                <a:gd name="f27" fmla="val 3056"/>
                <a:gd name="f28" fmla="val 5860"/>
                <a:gd name="f29" fmla="val 3135"/>
                <a:gd name="f30" fmla="val 5939"/>
                <a:gd name="f31" fmla="val 3245"/>
                <a:gd name="f32" fmla="val 5978"/>
                <a:gd name="f33" fmla="val 3356"/>
                <a:gd name="f34" fmla="val 3576"/>
                <a:gd name="f35" fmla="val 3655"/>
                <a:gd name="f36" fmla="val 3497"/>
                <a:gd name="f37" fmla="*/ f0 1 6018"/>
                <a:gd name="f38" fmla="*/ f1 1 5979"/>
                <a:gd name="f39" fmla="val f2"/>
                <a:gd name="f40" fmla="val f3"/>
                <a:gd name="f41" fmla="val f4"/>
                <a:gd name="f42" fmla="+- f41 0 f39"/>
                <a:gd name="f43" fmla="+- f40 0 f39"/>
                <a:gd name="f44" fmla="*/ f43 1 6018"/>
                <a:gd name="f45" fmla="*/ f42 1 5979"/>
                <a:gd name="f46" fmla="*/ f39 1 f44"/>
                <a:gd name="f47" fmla="*/ f40 1 f44"/>
                <a:gd name="f48" fmla="*/ f39 1 f45"/>
                <a:gd name="f49" fmla="*/ f41 1 f45"/>
                <a:gd name="f50" fmla="*/ f46 f37 1"/>
                <a:gd name="f51" fmla="*/ f47 f37 1"/>
                <a:gd name="f52" fmla="*/ f49 f38 1"/>
                <a:gd name="f53" fmla="*/ f48 f3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0" t="f53" r="f51" b="f52"/>
              <a:pathLst>
                <a:path w="6018" h="5979">
                  <a:moveTo>
                    <a:pt x="f5" y="f2"/>
                  </a:moveTo>
                  <a:lnTo>
                    <a:pt x="f6" y="f7"/>
                  </a:lnTo>
                  <a:lnTo>
                    <a:pt x="f8" y="f9"/>
                  </a:lnTo>
                  <a:cubicBezTo>
                    <a:pt x="f10" y="f11"/>
                    <a:pt x="f10" y="f12"/>
                    <a:pt x="f8" y="f13"/>
                  </a:cubicBezTo>
                  <a:cubicBezTo>
                    <a:pt x="f14" y="f15"/>
                    <a:pt x="f16" y="f17"/>
                    <a:pt x="f18" y="f17"/>
                  </a:cubicBezTo>
                  <a:cubicBezTo>
                    <a:pt x="f19" y="f17"/>
                    <a:pt x="f20" y="f15"/>
                    <a:pt x="f21" y="f13"/>
                  </a:cubicBezTo>
                  <a:lnTo>
                    <a:pt x="f22" y="f23"/>
                  </a:lnTo>
                  <a:lnTo>
                    <a:pt x="f24" y="f11"/>
                  </a:lnTo>
                  <a:cubicBezTo>
                    <a:pt x="f2" y="f25"/>
                    <a:pt x="f2" y="f13"/>
                    <a:pt x="f24" y="f26"/>
                  </a:cubicBezTo>
                  <a:lnTo>
                    <a:pt x="f27" y="f28"/>
                  </a:lnTo>
                  <a:cubicBezTo>
                    <a:pt x="f29" y="f30"/>
                    <a:pt x="f31" y="f32"/>
                    <a:pt x="f33" y="f32"/>
                  </a:cubicBezTo>
                  <a:cubicBezTo>
                    <a:pt x="f10" y="f32"/>
                    <a:pt x="f34" y="f30"/>
                    <a:pt x="f35" y="f28"/>
                  </a:cubicBezTo>
                  <a:lnTo>
                    <a:pt x="f3" y="f36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2" name="Google Shape;6017;p67">
              <a:extLst>
                <a:ext uri="{FF2B5EF4-FFF2-40B4-BE49-F238E27FC236}">
                  <a16:creationId xmlns:a16="http://schemas.microsoft.com/office/drawing/2014/main" id="{15809DD2-BAB3-A0EF-B7BF-AB6D52AD56D4}"/>
                </a:ext>
              </a:extLst>
            </p:cNvPr>
            <p:cNvSpPr/>
            <p:nvPr/>
          </p:nvSpPr>
          <p:spPr>
            <a:xfrm>
              <a:off x="7585149" y="1867515"/>
              <a:ext cx="120536" cy="11488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687"/>
                <a:gd name="f4" fmla="val 3514"/>
                <a:gd name="f5" fmla="val 2281"/>
                <a:gd name="f6" fmla="val 1915"/>
                <a:gd name="f7" fmla="val 1545"/>
                <a:gd name="f8" fmla="val 142"/>
                <a:gd name="f9" fmla="val 1261"/>
                <a:gd name="f10" fmla="val 426"/>
                <a:gd name="f11" fmla="val 568"/>
                <a:gd name="f12" fmla="val 1119"/>
                <a:gd name="f13" fmla="val 1"/>
                <a:gd name="f14" fmla="val 1686"/>
                <a:gd name="f15" fmla="val 2568"/>
                <a:gd name="f16" fmla="val 3135"/>
                <a:gd name="f17" fmla="val 946"/>
                <a:gd name="f18" fmla="val 3513"/>
                <a:gd name="f19" fmla="val 804"/>
                <a:gd name="f20" fmla="val 3277"/>
                <a:gd name="f21" fmla="val 3010"/>
                <a:gd name="f22" fmla="val 2647"/>
                <a:gd name="f23" fmla="*/ f0 1 3687"/>
                <a:gd name="f24" fmla="*/ f1 1 3514"/>
                <a:gd name="f25" fmla="val f2"/>
                <a:gd name="f26" fmla="val f3"/>
                <a:gd name="f27" fmla="val f4"/>
                <a:gd name="f28" fmla="+- f27 0 f25"/>
                <a:gd name="f29" fmla="+- f26 0 f25"/>
                <a:gd name="f30" fmla="*/ f29 1 3687"/>
                <a:gd name="f31" fmla="*/ f28 1 3514"/>
                <a:gd name="f32" fmla="*/ f25 1 f30"/>
                <a:gd name="f33" fmla="*/ f26 1 f30"/>
                <a:gd name="f34" fmla="*/ f25 1 f31"/>
                <a:gd name="f35" fmla="*/ f27 1 f31"/>
                <a:gd name="f36" fmla="*/ f32 f23 1"/>
                <a:gd name="f37" fmla="*/ f33 f23 1"/>
                <a:gd name="f38" fmla="*/ f35 f24 1"/>
                <a:gd name="f39" fmla="*/ f34 f2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6" t="f39" r="f37" b="f38"/>
              <a:pathLst>
                <a:path w="3687" h="3514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13" y="f15"/>
                    <a:pt x="f11" y="f16"/>
                  </a:cubicBezTo>
                  <a:lnTo>
                    <a:pt x="f17" y="f18"/>
                  </a:lnTo>
                  <a:lnTo>
                    <a:pt x="f3" y="f19"/>
                  </a:lnTo>
                  <a:lnTo>
                    <a:pt x="f20" y="f10"/>
                  </a:lnTo>
                  <a:cubicBezTo>
                    <a:pt x="f21" y="f8"/>
                    <a:pt x="f2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03" name="Google Shape;6042;p67">
            <a:extLst>
              <a:ext uri="{FF2B5EF4-FFF2-40B4-BE49-F238E27FC236}">
                <a16:creationId xmlns:a16="http://schemas.microsoft.com/office/drawing/2014/main" id="{2F6B9D45-A996-B656-B57A-7AB23C16FD8B}"/>
              </a:ext>
            </a:extLst>
          </p:cNvPr>
          <p:cNvSpPr/>
          <p:nvPr/>
        </p:nvSpPr>
        <p:spPr>
          <a:xfrm>
            <a:off x="7755161" y="4588398"/>
            <a:ext cx="815808" cy="826928"/>
          </a:xfrm>
          <a:custGeom>
            <a:avLst/>
            <a:gdLst>
              <a:gd name="f0" fmla="val w"/>
              <a:gd name="f1" fmla="val h"/>
              <a:gd name="f2" fmla="val 0"/>
              <a:gd name="f3" fmla="val 12477"/>
              <a:gd name="f4" fmla="val 12647"/>
              <a:gd name="f5" fmla="val 3750"/>
              <a:gd name="f6" fmla="val 4538"/>
              <a:gd name="f7" fmla="val 4223"/>
              <a:gd name="f8" fmla="val 4601"/>
              <a:gd name="f9" fmla="val 4884"/>
              <a:gd name="f10" fmla="val 5357"/>
              <a:gd name="f11" fmla="val 5829"/>
              <a:gd name="f12" fmla="val 6176"/>
              <a:gd name="f13" fmla="val 3277"/>
              <a:gd name="f14" fmla="val 2931"/>
              <a:gd name="f15" fmla="val 6239"/>
              <a:gd name="f16" fmla="val 6711"/>
              <a:gd name="f17" fmla="val 7058"/>
              <a:gd name="f18" fmla="val 5766"/>
              <a:gd name="f19" fmla="val 5420"/>
              <a:gd name="f20" fmla="val 8728"/>
              <a:gd name="f21" fmla="val 9200"/>
              <a:gd name="f22" fmla="val 9547"/>
              <a:gd name="f23" fmla="val 8255"/>
              <a:gd name="f24" fmla="val 7877"/>
              <a:gd name="f25" fmla="val 1"/>
              <a:gd name="f26" fmla="val 2805"/>
              <a:gd name="f27" fmla="val 2395"/>
              <a:gd name="f28" fmla="val 7436"/>
              <a:gd name="f29" fmla="val 1387"/>
              <a:gd name="f30" fmla="val 3309"/>
              <a:gd name="f31" fmla="val 10082"/>
              <a:gd name="f32" fmla="val 12256"/>
              <a:gd name="f33" fmla="val 12486"/>
              <a:gd name="f34" fmla="val 3502"/>
              <a:gd name="f35" fmla="val 12646"/>
              <a:gd name="f36" fmla="val 3715"/>
              <a:gd name="f37" fmla="val 3824"/>
              <a:gd name="f38" fmla="val 3938"/>
              <a:gd name="f39" fmla="val 12604"/>
              <a:gd name="f40" fmla="val 4034"/>
              <a:gd name="f41" fmla="val 12508"/>
              <a:gd name="f42" fmla="val 5609"/>
              <a:gd name="f43" fmla="val 10681"/>
              <a:gd name="f44" fmla="val 5798"/>
              <a:gd name="f45" fmla="val 5987"/>
              <a:gd name="f46" fmla="val 10713"/>
              <a:gd name="f47" fmla="val 9641"/>
              <a:gd name="f48" fmla="val 8350"/>
              <a:gd name="f49" fmla="val 9704"/>
              <a:gd name="f50" fmla="*/ f0 1 12477"/>
              <a:gd name="f51" fmla="*/ f1 1 12647"/>
              <a:gd name="f52" fmla="val f2"/>
              <a:gd name="f53" fmla="val f3"/>
              <a:gd name="f54" fmla="val f4"/>
              <a:gd name="f55" fmla="+- f54 0 f52"/>
              <a:gd name="f56" fmla="+- f53 0 f52"/>
              <a:gd name="f57" fmla="*/ f56 1 12477"/>
              <a:gd name="f58" fmla="*/ f55 1 12647"/>
              <a:gd name="f59" fmla="*/ f52 1 f57"/>
              <a:gd name="f60" fmla="*/ f53 1 f57"/>
              <a:gd name="f61" fmla="*/ f52 1 f58"/>
              <a:gd name="f62" fmla="*/ f54 1 f58"/>
              <a:gd name="f63" fmla="*/ f59 f50 1"/>
              <a:gd name="f64" fmla="*/ f60 f50 1"/>
              <a:gd name="f65" fmla="*/ f62 f51 1"/>
              <a:gd name="f66" fmla="*/ f61 f5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63" t="f66" r="f64" b="f65"/>
            <a:pathLst>
              <a:path w="12477" h="12647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7" y="f12"/>
                  <a:pt x="f5" y="f12"/>
                </a:cubicBezTo>
                <a:cubicBezTo>
                  <a:pt x="f13" y="f12"/>
                  <a:pt x="f14" y="f11"/>
                  <a:pt x="f14" y="f10"/>
                </a:cubicBezTo>
                <a:cubicBezTo>
                  <a:pt x="f14" y="f9"/>
                  <a:pt x="f13" y="f6"/>
                  <a:pt x="f5" y="f6"/>
                </a:cubicBezTo>
                <a:close/>
                <a:moveTo>
                  <a:pt x="f15" y="f6"/>
                </a:moveTo>
                <a:cubicBezTo>
                  <a:pt x="f16" y="f6"/>
                  <a:pt x="f17" y="f9"/>
                  <a:pt x="f17" y="f10"/>
                </a:cubicBezTo>
                <a:cubicBezTo>
                  <a:pt x="f17" y="f11"/>
                  <a:pt x="f16" y="f12"/>
                  <a:pt x="f15" y="f12"/>
                </a:cubicBezTo>
                <a:cubicBezTo>
                  <a:pt x="f18" y="f12"/>
                  <a:pt x="f19" y="f11"/>
                  <a:pt x="f19" y="f10"/>
                </a:cubicBezTo>
                <a:cubicBezTo>
                  <a:pt x="f19" y="f9"/>
                  <a:pt x="f18" y="f6"/>
                  <a:pt x="f15" y="f6"/>
                </a:cubicBezTo>
                <a:close/>
                <a:moveTo>
                  <a:pt x="f20" y="f6"/>
                </a:moveTo>
                <a:cubicBezTo>
                  <a:pt x="f21" y="f6"/>
                  <a:pt x="f22" y="f9"/>
                  <a:pt x="f22" y="f10"/>
                </a:cubicBezTo>
                <a:cubicBezTo>
                  <a:pt x="f22" y="f11"/>
                  <a:pt x="f21" y="f12"/>
                  <a:pt x="f20" y="f12"/>
                </a:cubicBezTo>
                <a:cubicBezTo>
                  <a:pt x="f23" y="f12"/>
                  <a:pt x="f24" y="f11"/>
                  <a:pt x="f24" y="f10"/>
                </a:cubicBezTo>
                <a:cubicBezTo>
                  <a:pt x="f24" y="f9"/>
                  <a:pt x="f23" y="f6"/>
                  <a:pt x="f20" y="f6"/>
                </a:cubicBezTo>
                <a:close/>
                <a:moveTo>
                  <a:pt x="f15" y="f25"/>
                </a:moveTo>
                <a:cubicBezTo>
                  <a:pt x="f26" y="f25"/>
                  <a:pt x="f25" y="f27"/>
                  <a:pt x="f25" y="f10"/>
                </a:cubicBezTo>
                <a:cubicBezTo>
                  <a:pt x="f25" y="f28"/>
                  <a:pt x="f29" y="f21"/>
                  <a:pt x="f30" y="f31"/>
                </a:cubicBezTo>
                <a:lnTo>
                  <a:pt x="f30" y="f32"/>
                </a:lnTo>
                <a:cubicBezTo>
                  <a:pt x="f30" y="f33"/>
                  <a:pt x="f34" y="f35"/>
                  <a:pt x="f36" y="f35"/>
                </a:cubicBezTo>
                <a:cubicBezTo>
                  <a:pt x="f37" y="f35"/>
                  <a:pt x="f38" y="f39"/>
                  <a:pt x="f40" y="f41"/>
                </a:cubicBezTo>
                <a:lnTo>
                  <a:pt x="f42" y="f43"/>
                </a:lnTo>
                <a:cubicBezTo>
                  <a:pt x="f44" y="f43"/>
                  <a:pt x="f45" y="f46"/>
                  <a:pt x="f15" y="f46"/>
                </a:cubicBezTo>
                <a:cubicBezTo>
                  <a:pt x="f47" y="f46"/>
                  <a:pt x="f3" y="f48"/>
                  <a:pt x="f3" y="f10"/>
                </a:cubicBezTo>
                <a:cubicBezTo>
                  <a:pt x="f3" y="f27"/>
                  <a:pt x="f49" y="f25"/>
                  <a:pt x="f15" y="f25"/>
                </a:cubicBezTo>
                <a:close/>
              </a:path>
            </a:pathLst>
          </a:custGeom>
          <a:solidFill>
            <a:srgbClr val="92D050"/>
          </a:solidFill>
          <a:ln cap="flat">
            <a:noFill/>
            <a:prstDash val="solid"/>
          </a:ln>
        </p:spPr>
        <p:txBody>
          <a:bodyPr vert="horz" wrap="square" lIns="137140" tIns="137140" rIns="137140" bIns="137140" anchor="ctr" anchorCtr="0" compatLnSpc="1">
            <a:noAutofit/>
          </a:bodyPr>
          <a:lstStyle/>
          <a:p>
            <a:pPr algn="r" defTabSz="1828756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210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grpSp>
        <p:nvGrpSpPr>
          <p:cNvPr id="104" name="Google Shape;6047;p67">
            <a:extLst>
              <a:ext uri="{FF2B5EF4-FFF2-40B4-BE49-F238E27FC236}">
                <a16:creationId xmlns:a16="http://schemas.microsoft.com/office/drawing/2014/main" id="{D7509444-6410-3D0B-5499-57C2CFD67D81}"/>
              </a:ext>
            </a:extLst>
          </p:cNvPr>
          <p:cNvGrpSpPr/>
          <p:nvPr/>
        </p:nvGrpSpPr>
        <p:grpSpPr>
          <a:xfrm>
            <a:off x="13812314" y="4538744"/>
            <a:ext cx="830202" cy="756060"/>
            <a:chOff x="8230413" y="1867735"/>
            <a:chExt cx="415101" cy="378030"/>
          </a:xfrm>
          <a:solidFill>
            <a:srgbClr val="92D050"/>
          </a:solidFill>
        </p:grpSpPr>
        <p:sp>
          <p:nvSpPr>
            <p:cNvPr id="105" name="Google Shape;6048;p67">
              <a:extLst>
                <a:ext uri="{FF2B5EF4-FFF2-40B4-BE49-F238E27FC236}">
                  <a16:creationId xmlns:a16="http://schemas.microsoft.com/office/drawing/2014/main" id="{78A7186D-B76B-3BDD-4521-FC64C763E088}"/>
                </a:ext>
              </a:extLst>
            </p:cNvPr>
            <p:cNvSpPr/>
            <p:nvPr/>
          </p:nvSpPr>
          <p:spPr>
            <a:xfrm>
              <a:off x="8438476" y="1921291"/>
              <a:ext cx="207038" cy="32447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33"/>
                <a:gd name="f4" fmla="val 9925"/>
                <a:gd name="f5" fmla="val 4694"/>
                <a:gd name="f6" fmla="val 1"/>
                <a:gd name="f7" fmla="val 7877"/>
                <a:gd name="f8" fmla="val 8097"/>
                <a:gd name="f9" fmla="val 4474"/>
                <a:gd name="f10" fmla="val 8255"/>
                <a:gd name="f11" fmla="val 4253"/>
                <a:gd name="f12" fmla="val 2993"/>
                <a:gd name="f13" fmla="val 1638"/>
                <a:gd name="f14" fmla="val 8696"/>
                <a:gd name="f15" fmla="val 693"/>
                <a:gd name="f16" fmla="val 9452"/>
                <a:gd name="f17" fmla="val 536"/>
                <a:gd name="f18" fmla="val 9546"/>
                <a:gd name="f19" fmla="val 189"/>
                <a:gd name="f20" fmla="val 5073"/>
                <a:gd name="f21" fmla="val 5734"/>
                <a:gd name="f22" fmla="val 9357"/>
                <a:gd name="f23" fmla="val 1229"/>
                <a:gd name="f24" fmla="val 5766"/>
                <a:gd name="f25" fmla="*/ f0 1 6333"/>
                <a:gd name="f26" fmla="*/ f1 1 9925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6333"/>
                <a:gd name="f33" fmla="*/ f30 1 9925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6333" h="9925">
                  <a:moveTo>
                    <a:pt x="f5" y="f6"/>
                  </a:moveTo>
                  <a:lnTo>
                    <a:pt x="f5" y="f7"/>
                  </a:lnTo>
                  <a:cubicBezTo>
                    <a:pt x="f5" y="f8"/>
                    <a:pt x="f9" y="f10"/>
                    <a:pt x="f11" y="f10"/>
                  </a:cubicBezTo>
                  <a:cubicBezTo>
                    <a:pt x="f12" y="f10"/>
                    <a:pt x="f13" y="f14"/>
                    <a:pt x="f15" y="f16"/>
                  </a:cubicBezTo>
                  <a:cubicBezTo>
                    <a:pt x="f17" y="f18"/>
                    <a:pt x="f19" y="f4"/>
                    <a:pt x="f2" y="f4"/>
                  </a:cubicBezTo>
                  <a:lnTo>
                    <a:pt x="f20" y="f4"/>
                  </a:lnTo>
                  <a:cubicBezTo>
                    <a:pt x="f21" y="f4"/>
                    <a:pt x="f3" y="f22"/>
                    <a:pt x="f3" y="f14"/>
                  </a:cubicBezTo>
                  <a:lnTo>
                    <a:pt x="f3" y="f23"/>
                  </a:lnTo>
                  <a:cubicBezTo>
                    <a:pt x="f3" y="f17"/>
                    <a:pt x="f24" y="f6"/>
                    <a:pt x="f20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6" name="Google Shape;6049;p67">
              <a:extLst>
                <a:ext uri="{FF2B5EF4-FFF2-40B4-BE49-F238E27FC236}">
                  <a16:creationId xmlns:a16="http://schemas.microsoft.com/office/drawing/2014/main" id="{E5E2B165-D8C2-25ED-AB81-EE8B87EB87DA}"/>
                </a:ext>
              </a:extLst>
            </p:cNvPr>
            <p:cNvSpPr/>
            <p:nvPr/>
          </p:nvSpPr>
          <p:spPr>
            <a:xfrm>
              <a:off x="8310743" y="1867735"/>
              <a:ext cx="113349" cy="33683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7"/>
                <a:gd name="f4" fmla="val 10303"/>
                <a:gd name="f5" fmla="val 1"/>
                <a:gd name="f6" fmla="val 9105"/>
                <a:gd name="f7" fmla="val 1166"/>
                <a:gd name="f8" fmla="val 9200"/>
                <a:gd name="f9" fmla="val 2489"/>
                <a:gd name="f10" fmla="val 9578"/>
                <a:gd name="f11" fmla="val 3466"/>
                <a:gd name="f12" fmla="val 10302"/>
                <a:gd name="f13" fmla="val 1197"/>
                <a:gd name="f14" fmla="val 473"/>
                <a:gd name="f15" fmla="val 1229"/>
                <a:gd name="f16" fmla="val 95"/>
                <a:gd name="f17" fmla="*/ f0 1 3467"/>
                <a:gd name="f18" fmla="*/ f1 1 10303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3467"/>
                <a:gd name="f25" fmla="*/ f22 1 10303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3467" h="10303">
                  <a:moveTo>
                    <a:pt x="f5" y="f2"/>
                  </a:moveTo>
                  <a:lnTo>
                    <a:pt x="f5" y="f6"/>
                  </a:lnTo>
                  <a:cubicBezTo>
                    <a:pt x="f7" y="f8"/>
                    <a:pt x="f9" y="f10"/>
                    <a:pt x="f11" y="f12"/>
                  </a:cubicBezTo>
                  <a:lnTo>
                    <a:pt x="f11" y="f13"/>
                  </a:lnTo>
                  <a:cubicBezTo>
                    <a:pt x="f9" y="f14"/>
                    <a:pt x="f15" y="f16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7" name="Google Shape;6050;p67">
              <a:extLst>
                <a:ext uri="{FF2B5EF4-FFF2-40B4-BE49-F238E27FC236}">
                  <a16:creationId xmlns:a16="http://schemas.microsoft.com/office/drawing/2014/main" id="{3B858297-E9A1-3D9C-2520-C5E72C4717B1}"/>
                </a:ext>
              </a:extLst>
            </p:cNvPr>
            <p:cNvSpPr/>
            <p:nvPr/>
          </p:nvSpPr>
          <p:spPr>
            <a:xfrm>
              <a:off x="8450829" y="1867735"/>
              <a:ext cx="113312" cy="33683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6"/>
                <a:gd name="f4" fmla="val 10303"/>
                <a:gd name="f5" fmla="val 2300"/>
                <a:gd name="f6" fmla="val 95"/>
                <a:gd name="f7" fmla="val 977"/>
                <a:gd name="f8" fmla="val 473"/>
                <a:gd name="f9" fmla="val 1197"/>
                <a:gd name="f10" fmla="val 10302"/>
                <a:gd name="f11" fmla="val 9578"/>
                <a:gd name="f12" fmla="val 2237"/>
                <a:gd name="f13" fmla="val 9200"/>
                <a:gd name="f14" fmla="val 9105"/>
                <a:gd name="f15" fmla="*/ f0 1 3466"/>
                <a:gd name="f16" fmla="*/ f1 1 10303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3466"/>
                <a:gd name="f23" fmla="*/ f20 1 10303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3466" h="10303">
                  <a:moveTo>
                    <a:pt x="f3" y="f2"/>
                  </a:moveTo>
                  <a:cubicBezTo>
                    <a:pt x="f5" y="f6"/>
                    <a:pt x="f7" y="f8"/>
                    <a:pt x="f2" y="f9"/>
                  </a:cubicBezTo>
                  <a:lnTo>
                    <a:pt x="f2" y="f10"/>
                  </a:lnTo>
                  <a:cubicBezTo>
                    <a:pt x="f7" y="f11"/>
                    <a:pt x="f12" y="f13"/>
                    <a:pt x="f3" y="f14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8" name="Google Shape;6051;p67">
              <a:extLst>
                <a:ext uri="{FF2B5EF4-FFF2-40B4-BE49-F238E27FC236}">
                  <a16:creationId xmlns:a16="http://schemas.microsoft.com/office/drawing/2014/main" id="{1CF2F1BA-FF06-1EE9-ED01-A8792879E7E8}"/>
                </a:ext>
              </a:extLst>
            </p:cNvPr>
            <p:cNvSpPr/>
            <p:nvPr/>
          </p:nvSpPr>
          <p:spPr>
            <a:xfrm>
              <a:off x="8230413" y="1921291"/>
              <a:ext cx="206032" cy="32447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02"/>
                <a:gd name="f4" fmla="val 9925"/>
                <a:gd name="f5" fmla="val 1229"/>
                <a:gd name="f6" fmla="val 1"/>
                <a:gd name="f7" fmla="val 567"/>
                <a:gd name="f8" fmla="val 536"/>
                <a:gd name="f9" fmla="val 1198"/>
                <a:gd name="f10" fmla="val 8664"/>
                <a:gd name="f11" fmla="val 32"/>
                <a:gd name="f12" fmla="val 9357"/>
                <a:gd name="f13" fmla="val 6301"/>
                <a:gd name="f14" fmla="val 6112"/>
                <a:gd name="f15" fmla="val 5766"/>
                <a:gd name="f16" fmla="val 9609"/>
                <a:gd name="f17" fmla="val 5608"/>
                <a:gd name="f18" fmla="val 9452"/>
                <a:gd name="f19" fmla="val 4631"/>
                <a:gd name="f20" fmla="val 3277"/>
                <a:gd name="f21" fmla="val 8255"/>
                <a:gd name="f22" fmla="val 2048"/>
                <a:gd name="f23" fmla="val 1828"/>
                <a:gd name="f24" fmla="val 1638"/>
                <a:gd name="f25" fmla="val 8066"/>
                <a:gd name="f26" fmla="val 7877"/>
                <a:gd name="f27" fmla="*/ f0 1 6302"/>
                <a:gd name="f28" fmla="*/ f1 1 9925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6302"/>
                <a:gd name="f35" fmla="*/ f32 1 9925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6302" h="9925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11" y="f12"/>
                    <a:pt x="f7" y="f4"/>
                    <a:pt x="f5" y="f4"/>
                  </a:cubicBezTo>
                  <a:lnTo>
                    <a:pt x="f13" y="f4"/>
                  </a:lnTo>
                  <a:cubicBezTo>
                    <a:pt x="f14" y="f4"/>
                    <a:pt x="f15" y="f16"/>
                    <a:pt x="f17" y="f18"/>
                  </a:cubicBezTo>
                  <a:cubicBezTo>
                    <a:pt x="f19" y="f10"/>
                    <a:pt x="f20" y="f21"/>
                    <a:pt x="f22" y="f21"/>
                  </a:cubicBezTo>
                  <a:cubicBezTo>
                    <a:pt x="f23" y="f21"/>
                    <a:pt x="f24" y="f25"/>
                    <a:pt x="f24" y="f26"/>
                  </a:cubicBezTo>
                  <a:lnTo>
                    <a:pt x="f24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09" name="Google Shape;6072;p67">
            <a:extLst>
              <a:ext uri="{FF2B5EF4-FFF2-40B4-BE49-F238E27FC236}">
                <a16:creationId xmlns:a16="http://schemas.microsoft.com/office/drawing/2014/main" id="{405E4BDE-2529-0392-E940-17D320891B3D}"/>
              </a:ext>
            </a:extLst>
          </p:cNvPr>
          <p:cNvGrpSpPr/>
          <p:nvPr/>
        </p:nvGrpSpPr>
        <p:grpSpPr>
          <a:xfrm>
            <a:off x="8904471" y="4547978"/>
            <a:ext cx="830256" cy="829744"/>
            <a:chOff x="5776493" y="1872352"/>
            <a:chExt cx="415128" cy="414872"/>
          </a:xfrm>
          <a:solidFill>
            <a:srgbClr val="92D050"/>
          </a:solidFill>
        </p:grpSpPr>
        <p:sp>
          <p:nvSpPr>
            <p:cNvPr id="110" name="Google Shape;6073;p67">
              <a:extLst>
                <a:ext uri="{FF2B5EF4-FFF2-40B4-BE49-F238E27FC236}">
                  <a16:creationId xmlns:a16="http://schemas.microsoft.com/office/drawing/2014/main" id="{48C7B43C-BC9B-FF0F-E337-5131997A3747}"/>
                </a:ext>
              </a:extLst>
            </p:cNvPr>
            <p:cNvSpPr/>
            <p:nvPr/>
          </p:nvSpPr>
          <p:spPr>
            <a:xfrm>
              <a:off x="5776493" y="1946263"/>
              <a:ext cx="54626" cy="3213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671"/>
                <a:gd name="f4" fmla="val 9830"/>
                <a:gd name="f5" fmla="val 1"/>
                <a:gd name="f6" fmla="val 1670"/>
                <a:gd name="f7" fmla="val 8192"/>
                <a:gd name="f8" fmla="val 1639"/>
                <a:gd name="f9" fmla="*/ f0 1 1671"/>
                <a:gd name="f10" fmla="*/ f1 1 9830"/>
                <a:gd name="f11" fmla="val f2"/>
                <a:gd name="f12" fmla="val f3"/>
                <a:gd name="f13" fmla="val f4"/>
                <a:gd name="f14" fmla="+- f13 0 f11"/>
                <a:gd name="f15" fmla="+- f12 0 f11"/>
                <a:gd name="f16" fmla="*/ f15 1 1671"/>
                <a:gd name="f17" fmla="*/ f14 1 9830"/>
                <a:gd name="f18" fmla="*/ f11 1 f16"/>
                <a:gd name="f19" fmla="*/ f12 1 f16"/>
                <a:gd name="f20" fmla="*/ f11 1 f17"/>
                <a:gd name="f21" fmla="*/ f13 1 f17"/>
                <a:gd name="f22" fmla="*/ f18 f9 1"/>
                <a:gd name="f23" fmla="*/ f19 f9 1"/>
                <a:gd name="f24" fmla="*/ f21 f10 1"/>
                <a:gd name="f25" fmla="*/ f20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2" t="f25" r="f23" b="f24"/>
              <a:pathLst>
                <a:path w="1671" h="9830">
                  <a:moveTo>
                    <a:pt x="f5" y="f2"/>
                  </a:moveTo>
                  <a:lnTo>
                    <a:pt x="f5" y="f4"/>
                  </a:lnTo>
                  <a:lnTo>
                    <a:pt x="f6" y="f7"/>
                  </a:lnTo>
                  <a:lnTo>
                    <a:pt x="f6" y="f8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1" name="Google Shape;6074;p67">
              <a:extLst>
                <a:ext uri="{FF2B5EF4-FFF2-40B4-BE49-F238E27FC236}">
                  <a16:creationId xmlns:a16="http://schemas.microsoft.com/office/drawing/2014/main" id="{CADB562D-9ADF-D1EF-E200-4DBE8C357BB0}"/>
                </a:ext>
              </a:extLst>
            </p:cNvPr>
            <p:cNvSpPr/>
            <p:nvPr/>
          </p:nvSpPr>
          <p:spPr>
            <a:xfrm>
              <a:off x="6136995" y="1946263"/>
              <a:ext cx="54626" cy="3213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671"/>
                <a:gd name="f4" fmla="val 9830"/>
                <a:gd name="f5" fmla="val 1670"/>
                <a:gd name="f6" fmla="val 1639"/>
                <a:gd name="f7" fmla="val 8192"/>
                <a:gd name="f8" fmla="*/ f0 1 1671"/>
                <a:gd name="f9" fmla="*/ f1 1 9830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1671"/>
                <a:gd name="f16" fmla="*/ f13 1 9830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1671" h="9830">
                  <a:moveTo>
                    <a:pt x="f5" y="f2"/>
                  </a:moveTo>
                  <a:lnTo>
                    <a:pt x="f2" y="f6"/>
                  </a:lnTo>
                  <a:lnTo>
                    <a:pt x="f2" y="f7"/>
                  </a:lnTo>
                  <a:lnTo>
                    <a:pt x="f5" y="f4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2" name="Google Shape;6075;p67">
              <a:extLst>
                <a:ext uri="{FF2B5EF4-FFF2-40B4-BE49-F238E27FC236}">
                  <a16:creationId xmlns:a16="http://schemas.microsoft.com/office/drawing/2014/main" id="{D3E16650-ED2C-F622-03A6-E8BBD5B547DC}"/>
                </a:ext>
              </a:extLst>
            </p:cNvPr>
            <p:cNvSpPr/>
            <p:nvPr/>
          </p:nvSpPr>
          <p:spPr>
            <a:xfrm>
              <a:off x="5857865" y="2008058"/>
              <a:ext cx="252392" cy="19779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720"/>
                <a:gd name="f4" fmla="val 6050"/>
                <a:gd name="f5" fmla="val 1"/>
                <a:gd name="f6" fmla="val 3592"/>
                <a:gd name="f7" fmla="val 4821"/>
                <a:gd name="f8" fmla="val 4600"/>
                <a:gd name="f9" fmla="val 3781"/>
                <a:gd name="f10" fmla="val 4411"/>
                <a:gd name="f11" fmla="val 4002"/>
                <a:gd name="f12" fmla="val 6491"/>
                <a:gd name="f13" fmla="val 6743"/>
                <a:gd name="f14" fmla="val 6932"/>
                <a:gd name="f15" fmla="val 7719"/>
                <a:gd name="f16" fmla="*/ f0 1 7720"/>
                <a:gd name="f17" fmla="*/ f1 1 6050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7720"/>
                <a:gd name="f24" fmla="*/ f21 1 6050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7720" h="6050">
                  <a:moveTo>
                    <a:pt x="f5" y="f5"/>
                  </a:moveTo>
                  <a:lnTo>
                    <a:pt x="f5" y="f4"/>
                  </a:lnTo>
                  <a:lnTo>
                    <a:pt x="f6" y="f4"/>
                  </a:lnTo>
                  <a:lnTo>
                    <a:pt x="f6" y="f7"/>
                  </a:lnTo>
                  <a:cubicBezTo>
                    <a:pt x="f6" y="f8"/>
                    <a:pt x="f9" y="f10"/>
                    <a:pt x="f11" y="f10"/>
                  </a:cubicBezTo>
                  <a:lnTo>
                    <a:pt x="f12" y="f10"/>
                  </a:lnTo>
                  <a:cubicBezTo>
                    <a:pt x="f13" y="f10"/>
                    <a:pt x="f14" y="f8"/>
                    <a:pt x="f14" y="f7"/>
                  </a:cubicBezTo>
                  <a:lnTo>
                    <a:pt x="f14" y="f4"/>
                  </a:lnTo>
                  <a:lnTo>
                    <a:pt x="f15" y="f4"/>
                  </a:lnTo>
                  <a:lnTo>
                    <a:pt x="f15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3" name="Google Shape;6076;p67">
              <a:extLst>
                <a:ext uri="{FF2B5EF4-FFF2-40B4-BE49-F238E27FC236}">
                  <a16:creationId xmlns:a16="http://schemas.microsoft.com/office/drawing/2014/main" id="{BC8DDE46-B757-07F7-AFCE-DDA86A9E6F2F}"/>
                </a:ext>
              </a:extLst>
            </p:cNvPr>
            <p:cNvSpPr/>
            <p:nvPr/>
          </p:nvSpPr>
          <p:spPr>
            <a:xfrm>
              <a:off x="5796079" y="2233641"/>
              <a:ext cx="375964" cy="535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500"/>
                <a:gd name="f4" fmla="val 1639"/>
                <a:gd name="f5" fmla="val 1638"/>
                <a:gd name="f6" fmla="val 9830"/>
                <a:gd name="f7" fmla="*/ f0 1 11500"/>
                <a:gd name="f8" fmla="*/ f1 1 1639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11500"/>
                <a:gd name="f15" fmla="*/ f12 1 1639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11500" h="1639">
                  <a:moveTo>
                    <a:pt x="f4" y="f2"/>
                  </a:moveTo>
                  <a:lnTo>
                    <a:pt x="f2" y="f5"/>
                  </a:lnTo>
                  <a:lnTo>
                    <a:pt x="f3" y="f5"/>
                  </a:lnTo>
                  <a:lnTo>
                    <a:pt x="f6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4" name="Google Shape;6077;p67">
              <a:extLst>
                <a:ext uri="{FF2B5EF4-FFF2-40B4-BE49-F238E27FC236}">
                  <a16:creationId xmlns:a16="http://schemas.microsoft.com/office/drawing/2014/main" id="{565C1D81-3FA9-7FB6-DDD7-CABFBECAC613}"/>
                </a:ext>
              </a:extLst>
            </p:cNvPr>
            <p:cNvSpPr/>
            <p:nvPr/>
          </p:nvSpPr>
          <p:spPr>
            <a:xfrm>
              <a:off x="5795028" y="1872352"/>
              <a:ext cx="377016" cy="1089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532"/>
                <a:gd name="f4" fmla="val 3333"/>
                <a:gd name="f5" fmla="val 5798"/>
                <a:gd name="f6" fmla="val 1033"/>
                <a:gd name="f7" fmla="val 6459"/>
                <a:gd name="f8" fmla="val 1694"/>
                <a:gd name="f9" fmla="val 5136"/>
                <a:gd name="f10" fmla="val 5750"/>
                <a:gd name="f11" fmla="val 1"/>
                <a:gd name="f12" fmla="val 5640"/>
                <a:gd name="f13" fmla="val 5530"/>
                <a:gd name="f14" fmla="val 40"/>
                <a:gd name="f15" fmla="val 5451"/>
                <a:gd name="f16" fmla="val 119"/>
                <a:gd name="f17" fmla="val 3939"/>
                <a:gd name="f18" fmla="val 1663"/>
                <a:gd name="f19" fmla="val 1639"/>
                <a:gd name="f20" fmla="val 3332"/>
                <a:gd name="f21" fmla="val 9862"/>
                <a:gd name="f22" fmla="val 7593"/>
                <a:gd name="f23" fmla="val 6050"/>
                <a:gd name="f24" fmla="val 5971"/>
                <a:gd name="f25" fmla="val 5861"/>
                <a:gd name="f26" fmla="*/ f0 1 11532"/>
                <a:gd name="f27" fmla="*/ f1 1 3333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11532"/>
                <a:gd name="f34" fmla="*/ f31 1 3333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11532" h="3333">
                  <a:moveTo>
                    <a:pt x="f5" y="f6"/>
                  </a:moveTo>
                  <a:lnTo>
                    <a:pt x="f7" y="f8"/>
                  </a:lnTo>
                  <a:lnTo>
                    <a:pt x="f9" y="f8"/>
                  </a:lnTo>
                  <a:lnTo>
                    <a:pt x="f5" y="f6"/>
                  </a:lnTo>
                  <a:close/>
                  <a:moveTo>
                    <a:pt x="f10" y="f11"/>
                  </a:moveTo>
                  <a:cubicBezTo>
                    <a:pt x="f12" y="f11"/>
                    <a:pt x="f13" y="f14"/>
                    <a:pt x="f15" y="f16"/>
                  </a:cubicBezTo>
                  <a:lnTo>
                    <a:pt x="f17" y="f18"/>
                  </a:lnTo>
                  <a:lnTo>
                    <a:pt x="f11" y="f18"/>
                  </a:lnTo>
                  <a:lnTo>
                    <a:pt x="f19" y="f20"/>
                  </a:lnTo>
                  <a:lnTo>
                    <a:pt x="f21" y="f20"/>
                  </a:lnTo>
                  <a:lnTo>
                    <a:pt x="f3" y="f18"/>
                  </a:lnTo>
                  <a:lnTo>
                    <a:pt x="f22" y="f18"/>
                  </a:lnTo>
                  <a:lnTo>
                    <a:pt x="f23" y="f16"/>
                  </a:lnTo>
                  <a:cubicBezTo>
                    <a:pt x="f24" y="f14"/>
                    <a:pt x="f25" y="f11"/>
                    <a:pt x="f10" y="f11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15" name="Google Shape;6107;p67">
            <a:extLst>
              <a:ext uri="{FF2B5EF4-FFF2-40B4-BE49-F238E27FC236}">
                <a16:creationId xmlns:a16="http://schemas.microsoft.com/office/drawing/2014/main" id="{3B21730F-FAFB-6BC6-5283-832A4C4033C7}"/>
              </a:ext>
            </a:extLst>
          </p:cNvPr>
          <p:cNvGrpSpPr/>
          <p:nvPr/>
        </p:nvGrpSpPr>
        <p:grpSpPr>
          <a:xfrm>
            <a:off x="10145513" y="4515994"/>
            <a:ext cx="836400" cy="826140"/>
            <a:chOff x="6397014" y="1856360"/>
            <a:chExt cx="418200" cy="413070"/>
          </a:xfrm>
          <a:solidFill>
            <a:srgbClr val="92D050"/>
          </a:solidFill>
        </p:grpSpPr>
        <p:sp>
          <p:nvSpPr>
            <p:cNvPr id="116" name="Google Shape;6108;p67">
              <a:extLst>
                <a:ext uri="{FF2B5EF4-FFF2-40B4-BE49-F238E27FC236}">
                  <a16:creationId xmlns:a16="http://schemas.microsoft.com/office/drawing/2014/main" id="{D6500B0D-8898-A964-3DA8-7465A02890B2}"/>
                </a:ext>
              </a:extLst>
            </p:cNvPr>
            <p:cNvSpPr/>
            <p:nvPr/>
          </p:nvSpPr>
          <p:spPr>
            <a:xfrm>
              <a:off x="6397014" y="2011652"/>
              <a:ext cx="260631" cy="25777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972"/>
                <a:gd name="f4" fmla="val 7885"/>
                <a:gd name="f5" fmla="val 3245"/>
                <a:gd name="f6" fmla="val 473"/>
                <a:gd name="f7" fmla="val 2804"/>
                <a:gd name="f8" fmla="val 3277"/>
                <a:gd name="f9" fmla="val 4064"/>
                <a:gd name="f10" fmla="val 4568"/>
                <a:gd name="f11" fmla="val 3403"/>
                <a:gd name="f12" fmla="val 7530"/>
                <a:gd name="f13" fmla="val 3639"/>
                <a:gd name="f14" fmla="val 7766"/>
                <a:gd name="f15" fmla="val 3954"/>
                <a:gd name="f16" fmla="val 7884"/>
                <a:gd name="f17" fmla="val 4277"/>
                <a:gd name="f18" fmla="val 4600"/>
                <a:gd name="f19" fmla="val 4931"/>
                <a:gd name="f20" fmla="val 5199"/>
                <a:gd name="f21" fmla="val 7971"/>
                <a:gd name="f22" fmla="val 4726"/>
                <a:gd name="f23" fmla="*/ f0 1 7972"/>
                <a:gd name="f24" fmla="*/ f1 1 7885"/>
                <a:gd name="f25" fmla="val f2"/>
                <a:gd name="f26" fmla="val f3"/>
                <a:gd name="f27" fmla="val f4"/>
                <a:gd name="f28" fmla="+- f27 0 f25"/>
                <a:gd name="f29" fmla="+- f26 0 f25"/>
                <a:gd name="f30" fmla="*/ f29 1 7972"/>
                <a:gd name="f31" fmla="*/ f28 1 7885"/>
                <a:gd name="f32" fmla="*/ f25 1 f30"/>
                <a:gd name="f33" fmla="*/ f26 1 f30"/>
                <a:gd name="f34" fmla="*/ f25 1 f31"/>
                <a:gd name="f35" fmla="*/ f27 1 f31"/>
                <a:gd name="f36" fmla="*/ f32 f23 1"/>
                <a:gd name="f37" fmla="*/ f33 f23 1"/>
                <a:gd name="f38" fmla="*/ f35 f24 1"/>
                <a:gd name="f39" fmla="*/ f34 f2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6" t="f39" r="f37" b="f38"/>
              <a:pathLst>
                <a:path w="7972" h="7885">
                  <a:moveTo>
                    <a:pt x="f5" y="f2"/>
                  </a:moveTo>
                  <a:lnTo>
                    <a:pt x="f6" y="f7"/>
                  </a:lnTo>
                  <a:cubicBezTo>
                    <a:pt x="f2" y="f8"/>
                    <a:pt x="f2" y="f9"/>
                    <a:pt x="f6" y="f10"/>
                  </a:cubicBezTo>
                  <a:lnTo>
                    <a:pt x="f11" y="f12"/>
                  </a:lnTo>
                  <a:cubicBezTo>
                    <a:pt x="f13" y="f14"/>
                    <a:pt x="f15" y="f16"/>
                    <a:pt x="f17" y="f16"/>
                  </a:cubicBezTo>
                  <a:cubicBezTo>
                    <a:pt x="f18" y="f16"/>
                    <a:pt x="f19" y="f14"/>
                    <a:pt x="f20" y="f12"/>
                  </a:cubicBezTo>
                  <a:lnTo>
                    <a:pt x="f21" y="f22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7" name="Google Shape;6109;p67">
              <a:extLst>
                <a:ext uri="{FF2B5EF4-FFF2-40B4-BE49-F238E27FC236}">
                  <a16:creationId xmlns:a16="http://schemas.microsoft.com/office/drawing/2014/main" id="{79103B70-49C7-6154-93DA-07416CC92274}"/>
                </a:ext>
              </a:extLst>
            </p:cNvPr>
            <p:cNvSpPr/>
            <p:nvPr/>
          </p:nvSpPr>
          <p:spPr>
            <a:xfrm>
              <a:off x="6521637" y="1856360"/>
              <a:ext cx="293577" cy="29024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980"/>
                <a:gd name="f4" fmla="val 8878"/>
                <a:gd name="f5" fmla="val 4395"/>
                <a:gd name="f6" fmla="val 1"/>
                <a:gd name="f7" fmla="val 4285"/>
                <a:gd name="f8" fmla="val 4175"/>
                <a:gd name="f9" fmla="val 40"/>
                <a:gd name="f10" fmla="val 4096"/>
                <a:gd name="f11" fmla="val 119"/>
                <a:gd name="f12" fmla="val 4152"/>
                <a:gd name="f13" fmla="val 4726"/>
                <a:gd name="f14" fmla="val 8877"/>
                <a:gd name="f15" fmla="val 8822"/>
                <a:gd name="f16" fmla="val 4845"/>
                <a:gd name="f17" fmla="val 8979"/>
                <a:gd name="f18" fmla="val 4687"/>
                <a:gd name="f19" fmla="val 4404"/>
                <a:gd name="f20" fmla="val 4246"/>
                <a:gd name="f21" fmla="val 4695"/>
                <a:gd name="f22" fmla="val 4616"/>
                <a:gd name="f23" fmla="val 4506"/>
                <a:gd name="f24" fmla="*/ f0 1 8980"/>
                <a:gd name="f25" fmla="*/ f1 1 8878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8980"/>
                <a:gd name="f32" fmla="*/ f29 1 8878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8980" h="887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6" y="f12"/>
                  </a:lnTo>
                  <a:lnTo>
                    <a:pt x="f13" y="f14"/>
                  </a:lnTo>
                  <a:lnTo>
                    <a:pt x="f15" y="f16"/>
                  </a:lnTo>
                  <a:cubicBezTo>
                    <a:pt x="f17" y="f18"/>
                    <a:pt x="f17" y="f19"/>
                    <a:pt x="f15" y="f20"/>
                  </a:cubicBezTo>
                  <a:lnTo>
                    <a:pt x="f21" y="f11"/>
                  </a:lnTo>
                  <a:cubicBezTo>
                    <a:pt x="f22" y="f9"/>
                    <a:pt x="f2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18" name="Google Shape;5593;p66">
            <a:extLst>
              <a:ext uri="{FF2B5EF4-FFF2-40B4-BE49-F238E27FC236}">
                <a16:creationId xmlns:a16="http://schemas.microsoft.com/office/drawing/2014/main" id="{F8A07096-540D-2EF2-02FF-2A99C02A570D}"/>
              </a:ext>
            </a:extLst>
          </p:cNvPr>
          <p:cNvGrpSpPr/>
          <p:nvPr/>
        </p:nvGrpSpPr>
        <p:grpSpPr>
          <a:xfrm>
            <a:off x="5122567" y="6002773"/>
            <a:ext cx="1003644" cy="1003646"/>
            <a:chOff x="3885541" y="2599748"/>
            <a:chExt cx="501822" cy="501823"/>
          </a:xfrm>
          <a:solidFill>
            <a:srgbClr val="92D050"/>
          </a:solidFill>
        </p:grpSpPr>
        <p:sp>
          <p:nvSpPr>
            <p:cNvPr id="119" name="Google Shape;5594;p66">
              <a:extLst>
                <a:ext uri="{FF2B5EF4-FFF2-40B4-BE49-F238E27FC236}">
                  <a16:creationId xmlns:a16="http://schemas.microsoft.com/office/drawing/2014/main" id="{E85367D2-6DA0-629E-7146-6726622F61E8}"/>
                </a:ext>
              </a:extLst>
            </p:cNvPr>
            <p:cNvSpPr/>
            <p:nvPr/>
          </p:nvSpPr>
          <p:spPr>
            <a:xfrm>
              <a:off x="4033491" y="2924205"/>
              <a:ext cx="205822" cy="1773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905"/>
                <a:gd name="f4" fmla="val 6812"/>
                <a:gd name="f5" fmla="val 6213"/>
                <a:gd name="f6" fmla="val 1129"/>
                <a:gd name="f7" fmla="val 6523"/>
                <a:gd name="f8" fmla="val 6776"/>
                <a:gd name="f9" fmla="val 1379"/>
                <a:gd name="f10" fmla="val 1693"/>
                <a:gd name="f11" fmla="val 2006"/>
                <a:gd name="f12" fmla="val 2259"/>
                <a:gd name="f13" fmla="val 1696"/>
                <a:gd name="f14" fmla="val 1383"/>
                <a:gd name="f15" fmla="val 1130"/>
                <a:gd name="f16" fmla="val 3388"/>
                <a:gd name="f17" fmla="val 3638"/>
                <a:gd name="f18" fmla="val 3951"/>
                <a:gd name="f19" fmla="val 4264"/>
                <a:gd name="f20" fmla="val 4517"/>
                <a:gd name="f21" fmla="val 6249"/>
                <a:gd name="f22" fmla="val 6559"/>
                <a:gd name="f23" fmla="val 253"/>
                <a:gd name="f24" fmla="val 567"/>
                <a:gd name="f25" fmla="val 7342"/>
                <a:gd name="f26" fmla="val 7652"/>
                <a:gd name="f27" fmla="*/ f0 1 7905"/>
                <a:gd name="f28" fmla="*/ f1 1 6812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7905"/>
                <a:gd name="f35" fmla="*/ f32 1 6812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7905" h="681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5" y="f16"/>
                  </a:moveTo>
                  <a:cubicBezTo>
                    <a:pt x="f7" y="f16"/>
                    <a:pt x="f8" y="f17"/>
                    <a:pt x="f8" y="f18"/>
                  </a:cubicBezTo>
                  <a:cubicBezTo>
                    <a:pt x="f8" y="f19"/>
                    <a:pt x="f7" y="f20"/>
                    <a:pt x="f5" y="f20"/>
                  </a:cubicBezTo>
                  <a:lnTo>
                    <a:pt x="f13" y="f20"/>
                  </a:lnTo>
                  <a:cubicBezTo>
                    <a:pt x="f14" y="f20"/>
                    <a:pt x="f15" y="f19"/>
                    <a:pt x="f15" y="f18"/>
                  </a:cubicBezTo>
                  <a:cubicBezTo>
                    <a:pt x="f15" y="f17"/>
                    <a:pt x="f14" y="f16"/>
                    <a:pt x="f13" y="f16"/>
                  </a:cubicBezTo>
                  <a:close/>
                  <a:moveTo>
                    <a:pt x="f2" y="f2"/>
                  </a:moveTo>
                  <a:lnTo>
                    <a:pt x="f2" y="f21"/>
                  </a:lnTo>
                  <a:cubicBezTo>
                    <a:pt x="f2" y="f22"/>
                    <a:pt x="f23" y="f4"/>
                    <a:pt x="f24" y="f4"/>
                  </a:cubicBezTo>
                  <a:lnTo>
                    <a:pt x="f25" y="f4"/>
                  </a:lnTo>
                  <a:cubicBezTo>
                    <a:pt x="f26" y="f4"/>
                    <a:pt x="f3" y="f22"/>
                    <a:pt x="f3" y="f21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0" name="Google Shape;5595;p66">
              <a:extLst>
                <a:ext uri="{FF2B5EF4-FFF2-40B4-BE49-F238E27FC236}">
                  <a16:creationId xmlns:a16="http://schemas.microsoft.com/office/drawing/2014/main" id="{CF0C01DF-40BE-F5CE-3B73-E17F3471B720}"/>
                </a:ext>
              </a:extLst>
            </p:cNvPr>
            <p:cNvSpPr/>
            <p:nvPr/>
          </p:nvSpPr>
          <p:spPr>
            <a:xfrm>
              <a:off x="3885541" y="2599748"/>
              <a:ext cx="501822" cy="41266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9273"/>
                <a:gd name="f4" fmla="val 15849"/>
                <a:gd name="f5" fmla="val 4553"/>
                <a:gd name="f6" fmla="val 4518"/>
                <a:gd name="f7" fmla="val 5686"/>
                <a:gd name="f8" fmla="val 3424"/>
                <a:gd name="f9" fmla="val 4948"/>
                <a:gd name="f10" fmla="val 4710"/>
                <a:gd name="f11" fmla="val 3617"/>
                <a:gd name="f12" fmla="val 3852"/>
                <a:gd name="f13" fmla="val 15418"/>
                <a:gd name="f14" fmla="val 15653"/>
                <a:gd name="f15" fmla="val 15845"/>
                <a:gd name="f16" fmla="val 14716"/>
                <a:gd name="f17" fmla="val 10199"/>
                <a:gd name="f18" fmla="val 1130"/>
                <a:gd name="f19" fmla="val 3954"/>
                <a:gd name="f20" fmla="val 4265"/>
                <a:gd name="f21" fmla="val 10452"/>
                <a:gd name="f22" fmla="val 10765"/>
                <a:gd name="f23" fmla="val 13587"/>
                <a:gd name="f24" fmla="val 6815"/>
                <a:gd name="f25" fmla="val 5682"/>
                <a:gd name="f26" fmla="val 16412"/>
                <a:gd name="f27" fmla="val 9074"/>
                <a:gd name="f28" fmla="val 16722"/>
                <a:gd name="f29" fmla="val 16975"/>
                <a:gd name="f30" fmla="val 9324"/>
                <a:gd name="f31" fmla="val 9637"/>
                <a:gd name="f32" fmla="val 9950"/>
                <a:gd name="f33" fmla="val 10203"/>
                <a:gd name="f34" fmla="val 15282"/>
                <a:gd name="f35" fmla="val 14969"/>
                <a:gd name="f36" fmla="val 10782"/>
                <a:gd name="f37" fmla="val 1"/>
                <a:gd name="f38" fmla="val 10776"/>
                <a:gd name="f39" fmla="val 10771"/>
                <a:gd name="f40" fmla="val 5119"/>
                <a:gd name="f41" fmla="val 4806"/>
                <a:gd name="f42" fmla="val 254"/>
                <a:gd name="f43" fmla="val 567"/>
                <a:gd name="f44" fmla="val 3388"/>
                <a:gd name="f45" fmla="val 2993"/>
                <a:gd name="f46" fmla="val 2295"/>
                <a:gd name="f47" fmla="val 4087"/>
                <a:gd name="f48" fmla="val 1693"/>
                <a:gd name="f49" fmla="val 756"/>
                <a:gd name="f50" fmla="val 6442"/>
                <a:gd name="f51" fmla="val 7378"/>
                <a:gd name="f52" fmla="val 14154"/>
                <a:gd name="f53" fmla="val 15090"/>
                <a:gd name="f54" fmla="val 15846"/>
                <a:gd name="f55" fmla="val 12461"/>
                <a:gd name="f56" fmla="val 3990"/>
                <a:gd name="f57" fmla="val 3677"/>
                <a:gd name="f58" fmla="val 12208"/>
                <a:gd name="f59" fmla="val 11895"/>
                <a:gd name="f60" fmla="val 11582"/>
                <a:gd name="f61" fmla="val 11332"/>
                <a:gd name="f62" fmla="val 15593"/>
                <a:gd name="f63" fmla="val 17541"/>
                <a:gd name="f64" fmla="val 18474"/>
                <a:gd name="f65" fmla="val 19272"/>
                <a:gd name="f66" fmla="val 15087"/>
                <a:gd name="f67" fmla="val 6445"/>
                <a:gd name="f68" fmla="val 16276"/>
                <a:gd name="f69" fmla="val 14385"/>
                <a:gd name="f70" fmla="val 11026"/>
                <a:gd name="f71" fmla="val 30"/>
                <a:gd name="f72" fmla="val 11079"/>
                <a:gd name="f73" fmla="*/ f0 1 19273"/>
                <a:gd name="f74" fmla="*/ f1 1 15849"/>
                <a:gd name="f75" fmla="val f2"/>
                <a:gd name="f76" fmla="val f3"/>
                <a:gd name="f77" fmla="val f4"/>
                <a:gd name="f78" fmla="+- f77 0 f75"/>
                <a:gd name="f79" fmla="+- f76 0 f75"/>
                <a:gd name="f80" fmla="*/ f79 1 19273"/>
                <a:gd name="f81" fmla="*/ f78 1 15849"/>
                <a:gd name="f82" fmla="*/ f75 1 f80"/>
                <a:gd name="f83" fmla="*/ f76 1 f80"/>
                <a:gd name="f84" fmla="*/ f75 1 f81"/>
                <a:gd name="f85" fmla="*/ f77 1 f81"/>
                <a:gd name="f86" fmla="*/ f82 f73 1"/>
                <a:gd name="f87" fmla="*/ f83 f73 1"/>
                <a:gd name="f88" fmla="*/ f85 f74 1"/>
                <a:gd name="f89" fmla="*/ f84 f7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6" t="f89" r="f87" b="f88"/>
              <a:pathLst>
                <a:path w="19273" h="15849">
                  <a:moveTo>
                    <a:pt x="f5" y="f6"/>
                  </a:moveTo>
                  <a:lnTo>
                    <a:pt x="f5" y="f7"/>
                  </a:lnTo>
                  <a:lnTo>
                    <a:pt x="f8" y="f7"/>
                  </a:lnTo>
                  <a:lnTo>
                    <a:pt x="f8" y="f9"/>
                  </a:lnTo>
                  <a:cubicBezTo>
                    <a:pt x="f8" y="f10"/>
                    <a:pt x="f11" y="f6"/>
                    <a:pt x="f12" y="f6"/>
                  </a:cubicBezTo>
                  <a:close/>
                  <a:moveTo>
                    <a:pt x="f13" y="f6"/>
                  </a:moveTo>
                  <a:cubicBezTo>
                    <a:pt x="f14" y="f6"/>
                    <a:pt x="f15" y="f10"/>
                    <a:pt x="f15" y="f9"/>
                  </a:cubicBezTo>
                  <a:lnTo>
                    <a:pt x="f15" y="f7"/>
                  </a:lnTo>
                  <a:lnTo>
                    <a:pt x="f16" y="f7"/>
                  </a:lnTo>
                  <a:lnTo>
                    <a:pt x="f16" y="f6"/>
                  </a:lnTo>
                  <a:close/>
                  <a:moveTo>
                    <a:pt x="f17" y="f18"/>
                  </a:moveTo>
                  <a:lnTo>
                    <a:pt x="f17" y="f19"/>
                  </a:lnTo>
                  <a:cubicBezTo>
                    <a:pt x="f17" y="f20"/>
                    <a:pt x="f21" y="f6"/>
                    <a:pt x="f22" y="f6"/>
                  </a:cubicBezTo>
                  <a:lnTo>
                    <a:pt x="f23" y="f6"/>
                  </a:lnTo>
                  <a:lnTo>
                    <a:pt x="f23" y="f24"/>
                  </a:lnTo>
                  <a:lnTo>
                    <a:pt x="f25" y="f24"/>
                  </a:lnTo>
                  <a:lnTo>
                    <a:pt x="f25" y="f18"/>
                  </a:lnTo>
                  <a:close/>
                  <a:moveTo>
                    <a:pt x="f26" y="f27"/>
                  </a:moveTo>
                  <a:cubicBezTo>
                    <a:pt x="f28" y="f27"/>
                    <a:pt x="f29" y="f30"/>
                    <a:pt x="f29" y="f31"/>
                  </a:cubicBezTo>
                  <a:cubicBezTo>
                    <a:pt x="f29" y="f32"/>
                    <a:pt x="f28" y="f33"/>
                    <a:pt x="f26" y="f33"/>
                  </a:cubicBezTo>
                  <a:lnTo>
                    <a:pt x="f34" y="f33"/>
                  </a:lnTo>
                  <a:cubicBezTo>
                    <a:pt x="f35" y="f33"/>
                    <a:pt x="f16" y="f32"/>
                    <a:pt x="f16" y="f31"/>
                  </a:cubicBezTo>
                  <a:cubicBezTo>
                    <a:pt x="f16" y="f30"/>
                    <a:pt x="f35" y="f27"/>
                    <a:pt x="f34" y="f27"/>
                  </a:cubicBezTo>
                  <a:close/>
                  <a:moveTo>
                    <a:pt x="f36" y="f37"/>
                  </a:moveTo>
                  <a:cubicBezTo>
                    <a:pt x="f38" y="f37"/>
                    <a:pt x="f39" y="f37"/>
                    <a:pt x="f22" y="f37"/>
                  </a:cubicBezTo>
                  <a:lnTo>
                    <a:pt x="f40" y="f37"/>
                  </a:lnTo>
                  <a:cubicBezTo>
                    <a:pt x="f41" y="f37"/>
                    <a:pt x="f5" y="f42"/>
                    <a:pt x="f5" y="f43"/>
                  </a:cubicBezTo>
                  <a:lnTo>
                    <a:pt x="f5" y="f44"/>
                  </a:lnTo>
                  <a:lnTo>
                    <a:pt x="f12" y="f44"/>
                  </a:lnTo>
                  <a:cubicBezTo>
                    <a:pt x="f45" y="f44"/>
                    <a:pt x="f46" y="f47"/>
                    <a:pt x="f46" y="f9"/>
                  </a:cubicBezTo>
                  <a:lnTo>
                    <a:pt x="f46" y="f7"/>
                  </a:lnTo>
                  <a:lnTo>
                    <a:pt x="f48" y="f7"/>
                  </a:lnTo>
                  <a:cubicBezTo>
                    <a:pt x="f49" y="f7"/>
                    <a:pt x="f2" y="f50"/>
                    <a:pt x="f2" y="f51"/>
                  </a:cubicBezTo>
                  <a:lnTo>
                    <a:pt x="f2" y="f52"/>
                  </a:lnTo>
                  <a:cubicBezTo>
                    <a:pt x="f2" y="f53"/>
                    <a:pt x="f49" y="f54"/>
                    <a:pt x="f48" y="f4"/>
                  </a:cubicBezTo>
                  <a:lnTo>
                    <a:pt x="f5" y="f4"/>
                  </a:lnTo>
                  <a:lnTo>
                    <a:pt x="f5" y="f55"/>
                  </a:lnTo>
                  <a:lnTo>
                    <a:pt x="f56" y="f55"/>
                  </a:lnTo>
                  <a:cubicBezTo>
                    <a:pt x="f57" y="f55"/>
                    <a:pt x="f8" y="f58"/>
                    <a:pt x="f8" y="f59"/>
                  </a:cubicBezTo>
                  <a:cubicBezTo>
                    <a:pt x="f8" y="f60"/>
                    <a:pt x="f57" y="f61"/>
                    <a:pt x="f56" y="f61"/>
                  </a:cubicBezTo>
                  <a:lnTo>
                    <a:pt x="f34" y="f61"/>
                  </a:lnTo>
                  <a:cubicBezTo>
                    <a:pt x="f62" y="f61"/>
                    <a:pt x="f15" y="f60"/>
                    <a:pt x="f15" y="f59"/>
                  </a:cubicBezTo>
                  <a:cubicBezTo>
                    <a:pt x="f15" y="f58"/>
                    <a:pt x="f62" y="f55"/>
                    <a:pt x="f34" y="f55"/>
                  </a:cubicBezTo>
                  <a:lnTo>
                    <a:pt x="f16" y="f55"/>
                  </a:lnTo>
                  <a:lnTo>
                    <a:pt x="f16" y="f4"/>
                  </a:lnTo>
                  <a:lnTo>
                    <a:pt x="f63" y="f4"/>
                  </a:lnTo>
                  <a:cubicBezTo>
                    <a:pt x="f64" y="f4"/>
                    <a:pt x="f65" y="f66"/>
                    <a:pt x="f65" y="f52"/>
                  </a:cubicBezTo>
                  <a:lnTo>
                    <a:pt x="f65" y="f51"/>
                  </a:lnTo>
                  <a:cubicBezTo>
                    <a:pt x="f65" y="f67"/>
                    <a:pt x="f64" y="f7"/>
                    <a:pt x="f63" y="f7"/>
                  </a:cubicBezTo>
                  <a:lnTo>
                    <a:pt x="f29" y="f7"/>
                  </a:lnTo>
                  <a:lnTo>
                    <a:pt x="f29" y="f9"/>
                  </a:lnTo>
                  <a:cubicBezTo>
                    <a:pt x="f29" y="f47"/>
                    <a:pt x="f68" y="f44"/>
                    <a:pt x="f13" y="f44"/>
                  </a:cubicBezTo>
                  <a:lnTo>
                    <a:pt x="f69" y="f44"/>
                  </a:lnTo>
                  <a:cubicBezTo>
                    <a:pt x="f70" y="f71"/>
                    <a:pt x="f72" y="f37"/>
                    <a:pt x="f36" y="f3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1" name="Google Shape;5596;p66">
            <a:extLst>
              <a:ext uri="{FF2B5EF4-FFF2-40B4-BE49-F238E27FC236}">
                <a16:creationId xmlns:a16="http://schemas.microsoft.com/office/drawing/2014/main" id="{4E641037-7127-CE3C-EF73-95056EBEF1B1}"/>
              </a:ext>
            </a:extLst>
          </p:cNvPr>
          <p:cNvGrpSpPr/>
          <p:nvPr/>
        </p:nvGrpSpPr>
        <p:grpSpPr>
          <a:xfrm>
            <a:off x="7713009" y="6144579"/>
            <a:ext cx="790040" cy="790042"/>
            <a:chOff x="5180761" y="2670651"/>
            <a:chExt cx="395020" cy="395021"/>
          </a:xfrm>
          <a:solidFill>
            <a:srgbClr val="92D050"/>
          </a:solidFill>
        </p:grpSpPr>
        <p:sp>
          <p:nvSpPr>
            <p:cNvPr id="122" name="Google Shape;5597;p66">
              <a:extLst>
                <a:ext uri="{FF2B5EF4-FFF2-40B4-BE49-F238E27FC236}">
                  <a16:creationId xmlns:a16="http://schemas.microsoft.com/office/drawing/2014/main" id="{12F6BC92-A405-5798-41BE-6AB787E13D36}"/>
                </a:ext>
              </a:extLst>
            </p:cNvPr>
            <p:cNvSpPr/>
            <p:nvPr/>
          </p:nvSpPr>
          <p:spPr>
            <a:xfrm>
              <a:off x="5180761" y="2833451"/>
              <a:ext cx="395020" cy="23222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9273"/>
                <a:gd name="f4" fmla="val 11330"/>
                <a:gd name="f5" fmla="val 5120"/>
                <a:gd name="f6" fmla="val 1130"/>
                <a:gd name="f7" fmla="val 5433"/>
                <a:gd name="f8" fmla="val 5683"/>
                <a:gd name="f9" fmla="val 1380"/>
                <a:gd name="f10" fmla="val 1693"/>
                <a:gd name="f11" fmla="val 2006"/>
                <a:gd name="f12" fmla="val 2259"/>
                <a:gd name="f13" fmla="val 2861"/>
                <a:gd name="f14" fmla="val 2548"/>
                <a:gd name="f15" fmla="val 2298"/>
                <a:gd name="f16" fmla="val 10766"/>
                <a:gd name="f17" fmla="val 11079"/>
                <a:gd name="f18" fmla="val 11329"/>
                <a:gd name="f19" fmla="val 8507"/>
                <a:gd name="f20" fmla="val 8194"/>
                <a:gd name="f21" fmla="val 7944"/>
                <a:gd name="f22" fmla="val 16412"/>
                <a:gd name="f23" fmla="val 16725"/>
                <a:gd name="f24" fmla="val 16975"/>
                <a:gd name="f25" fmla="val 14153"/>
                <a:gd name="f26" fmla="val 13840"/>
                <a:gd name="f27" fmla="val 13590"/>
                <a:gd name="f28" fmla="val 4518"/>
                <a:gd name="f29" fmla="val 4767"/>
                <a:gd name="f30" fmla="val 5081"/>
                <a:gd name="f31" fmla="val 5394"/>
                <a:gd name="f32" fmla="val 5647"/>
                <a:gd name="f33" fmla="val 7941"/>
                <a:gd name="f34" fmla="val 8818"/>
                <a:gd name="f35" fmla="val 9071"/>
                <a:gd name="f36" fmla="val 1"/>
                <a:gd name="f37" fmla="val 9637"/>
                <a:gd name="f38" fmla="val 10570"/>
                <a:gd name="f39" fmla="val 759"/>
                <a:gd name="f40" fmla="val 1696"/>
                <a:gd name="f41" fmla="val 17580"/>
                <a:gd name="f42" fmla="val 18514"/>
                <a:gd name="f43" fmla="*/ f0 1 19273"/>
                <a:gd name="f44" fmla="*/ f1 1 11330"/>
                <a:gd name="f45" fmla="val f2"/>
                <a:gd name="f46" fmla="val f3"/>
                <a:gd name="f47" fmla="val f4"/>
                <a:gd name="f48" fmla="+- f47 0 f45"/>
                <a:gd name="f49" fmla="+- f46 0 f45"/>
                <a:gd name="f50" fmla="*/ f49 1 19273"/>
                <a:gd name="f51" fmla="*/ f48 1 11330"/>
                <a:gd name="f52" fmla="*/ f45 1 f50"/>
                <a:gd name="f53" fmla="*/ f46 1 f50"/>
                <a:gd name="f54" fmla="*/ f45 1 f51"/>
                <a:gd name="f55" fmla="*/ f47 1 f51"/>
                <a:gd name="f56" fmla="*/ f52 f43 1"/>
                <a:gd name="f57" fmla="*/ f53 f43 1"/>
                <a:gd name="f58" fmla="*/ f55 f44 1"/>
                <a:gd name="f59" fmla="*/ f54 f4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6" t="f59" r="f57" b="f58"/>
              <a:pathLst>
                <a:path w="19273" h="11330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6"/>
                  </a:moveTo>
                  <a:cubicBezTo>
                    <a:pt x="f17" y="f6"/>
                    <a:pt x="f18" y="f9"/>
                    <a:pt x="f18" y="f10"/>
                  </a:cubicBezTo>
                  <a:cubicBezTo>
                    <a:pt x="f18" y="f11"/>
                    <a:pt x="f17" y="f12"/>
                    <a:pt x="f16" y="f12"/>
                  </a:cubicBezTo>
                  <a:lnTo>
                    <a:pt x="f19" y="f12"/>
                  </a:lnTo>
                  <a:cubicBezTo>
                    <a:pt x="f20" y="f12"/>
                    <a:pt x="f21" y="f11"/>
                    <a:pt x="f21" y="f10"/>
                  </a:cubicBezTo>
                  <a:cubicBezTo>
                    <a:pt x="f21" y="f9"/>
                    <a:pt x="f20" y="f6"/>
                    <a:pt x="f19" y="f6"/>
                  </a:cubicBezTo>
                  <a:close/>
                  <a:moveTo>
                    <a:pt x="f22" y="f6"/>
                  </a:moveTo>
                  <a:cubicBezTo>
                    <a:pt x="f23" y="f6"/>
                    <a:pt x="f24" y="f9"/>
                    <a:pt x="f24" y="f10"/>
                  </a:cubicBezTo>
                  <a:cubicBezTo>
                    <a:pt x="f24" y="f11"/>
                    <a:pt x="f23" y="f12"/>
                    <a:pt x="f22" y="f12"/>
                  </a:cubicBezTo>
                  <a:lnTo>
                    <a:pt x="f25" y="f12"/>
                  </a:lnTo>
                  <a:cubicBezTo>
                    <a:pt x="f26" y="f12"/>
                    <a:pt x="f27" y="f11"/>
                    <a:pt x="f27" y="f10"/>
                  </a:cubicBezTo>
                  <a:cubicBezTo>
                    <a:pt x="f27" y="f9"/>
                    <a:pt x="f26" y="f6"/>
                    <a:pt x="f25" y="f6"/>
                  </a:cubicBezTo>
                  <a:close/>
                  <a:moveTo>
                    <a:pt x="f5" y="f28"/>
                  </a:moveTo>
                  <a:cubicBezTo>
                    <a:pt x="f7" y="f28"/>
                    <a:pt x="f8" y="f29"/>
                    <a:pt x="f8" y="f30"/>
                  </a:cubicBezTo>
                  <a:cubicBezTo>
                    <a:pt x="f8" y="f31"/>
                    <a:pt x="f7" y="f32"/>
                    <a:pt x="f5" y="f32"/>
                  </a:cubicBezTo>
                  <a:lnTo>
                    <a:pt x="f13" y="f32"/>
                  </a:lnTo>
                  <a:cubicBezTo>
                    <a:pt x="f14" y="f32"/>
                    <a:pt x="f15" y="f31"/>
                    <a:pt x="f15" y="f30"/>
                  </a:cubicBezTo>
                  <a:cubicBezTo>
                    <a:pt x="f15" y="f29"/>
                    <a:pt x="f14" y="f28"/>
                    <a:pt x="f13" y="f28"/>
                  </a:cubicBezTo>
                  <a:close/>
                  <a:moveTo>
                    <a:pt x="f16" y="f28"/>
                  </a:moveTo>
                  <a:cubicBezTo>
                    <a:pt x="f17" y="f28"/>
                    <a:pt x="f18" y="f29"/>
                    <a:pt x="f18" y="f30"/>
                  </a:cubicBezTo>
                  <a:cubicBezTo>
                    <a:pt x="f18" y="f31"/>
                    <a:pt x="f17" y="f32"/>
                    <a:pt x="f16" y="f32"/>
                  </a:cubicBezTo>
                  <a:lnTo>
                    <a:pt x="f19" y="f32"/>
                  </a:lnTo>
                  <a:cubicBezTo>
                    <a:pt x="f20" y="f32"/>
                    <a:pt x="f21" y="f31"/>
                    <a:pt x="f21" y="f30"/>
                  </a:cubicBezTo>
                  <a:cubicBezTo>
                    <a:pt x="f21" y="f29"/>
                    <a:pt x="f20" y="f28"/>
                    <a:pt x="f19" y="f28"/>
                  </a:cubicBezTo>
                  <a:close/>
                  <a:moveTo>
                    <a:pt x="f22" y="f28"/>
                  </a:moveTo>
                  <a:cubicBezTo>
                    <a:pt x="f23" y="f28"/>
                    <a:pt x="f24" y="f29"/>
                    <a:pt x="f24" y="f30"/>
                  </a:cubicBezTo>
                  <a:cubicBezTo>
                    <a:pt x="f24" y="f31"/>
                    <a:pt x="f23" y="f32"/>
                    <a:pt x="f22" y="f32"/>
                  </a:cubicBezTo>
                  <a:lnTo>
                    <a:pt x="f25" y="f32"/>
                  </a:lnTo>
                  <a:cubicBezTo>
                    <a:pt x="f26" y="f32"/>
                    <a:pt x="f27" y="f31"/>
                    <a:pt x="f27" y="f30"/>
                  </a:cubicBezTo>
                  <a:cubicBezTo>
                    <a:pt x="f27" y="f29"/>
                    <a:pt x="f26" y="f28"/>
                    <a:pt x="f25" y="f28"/>
                  </a:cubicBezTo>
                  <a:close/>
                  <a:moveTo>
                    <a:pt x="f5" y="f33"/>
                  </a:moveTo>
                  <a:cubicBezTo>
                    <a:pt x="f7" y="f33"/>
                    <a:pt x="f8" y="f20"/>
                    <a:pt x="f8" y="f19"/>
                  </a:cubicBezTo>
                  <a:cubicBezTo>
                    <a:pt x="f8" y="f34"/>
                    <a:pt x="f7" y="f35"/>
                    <a:pt x="f5" y="f35"/>
                  </a:cubicBezTo>
                  <a:lnTo>
                    <a:pt x="f13" y="f35"/>
                  </a:lnTo>
                  <a:cubicBezTo>
                    <a:pt x="f14" y="f35"/>
                    <a:pt x="f15" y="f34"/>
                    <a:pt x="f15" y="f19"/>
                  </a:cubicBezTo>
                  <a:cubicBezTo>
                    <a:pt x="f15" y="f20"/>
                    <a:pt x="f14" y="f33"/>
                    <a:pt x="f13" y="f33"/>
                  </a:cubicBezTo>
                  <a:close/>
                  <a:moveTo>
                    <a:pt x="f16" y="f33"/>
                  </a:moveTo>
                  <a:cubicBezTo>
                    <a:pt x="f17" y="f33"/>
                    <a:pt x="f18" y="f20"/>
                    <a:pt x="f18" y="f19"/>
                  </a:cubicBezTo>
                  <a:cubicBezTo>
                    <a:pt x="f18" y="f34"/>
                    <a:pt x="f17" y="f35"/>
                    <a:pt x="f16" y="f35"/>
                  </a:cubicBezTo>
                  <a:lnTo>
                    <a:pt x="f19" y="f35"/>
                  </a:lnTo>
                  <a:cubicBezTo>
                    <a:pt x="f20" y="f35"/>
                    <a:pt x="f21" y="f34"/>
                    <a:pt x="f21" y="f19"/>
                  </a:cubicBezTo>
                  <a:cubicBezTo>
                    <a:pt x="f21" y="f20"/>
                    <a:pt x="f20" y="f33"/>
                    <a:pt x="f19" y="f33"/>
                  </a:cubicBezTo>
                  <a:close/>
                  <a:moveTo>
                    <a:pt x="f22" y="f33"/>
                  </a:moveTo>
                  <a:cubicBezTo>
                    <a:pt x="f23" y="f33"/>
                    <a:pt x="f24" y="f20"/>
                    <a:pt x="f24" y="f19"/>
                  </a:cubicBezTo>
                  <a:cubicBezTo>
                    <a:pt x="f24" y="f34"/>
                    <a:pt x="f23" y="f35"/>
                    <a:pt x="f22" y="f35"/>
                  </a:cubicBezTo>
                  <a:lnTo>
                    <a:pt x="f25" y="f35"/>
                  </a:lnTo>
                  <a:cubicBezTo>
                    <a:pt x="f26" y="f35"/>
                    <a:pt x="f27" y="f34"/>
                    <a:pt x="f27" y="f19"/>
                  </a:cubicBezTo>
                  <a:cubicBezTo>
                    <a:pt x="f27" y="f20"/>
                    <a:pt x="f26" y="f33"/>
                    <a:pt x="f25" y="f33"/>
                  </a:cubicBezTo>
                  <a:close/>
                  <a:moveTo>
                    <a:pt x="f36" y="f36"/>
                  </a:moveTo>
                  <a:lnTo>
                    <a:pt x="f36" y="f37"/>
                  </a:lnTo>
                  <a:cubicBezTo>
                    <a:pt x="f36" y="f38"/>
                    <a:pt x="f39" y="f18"/>
                    <a:pt x="f40" y="f18"/>
                  </a:cubicBezTo>
                  <a:lnTo>
                    <a:pt x="f41" y="f18"/>
                  </a:lnTo>
                  <a:cubicBezTo>
                    <a:pt x="f42" y="f18"/>
                    <a:pt x="f3" y="f38"/>
                    <a:pt x="f3" y="f37"/>
                  </a:cubicBezTo>
                  <a:lnTo>
                    <a:pt x="f3" y="f3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3" name="Google Shape;5598;p66">
              <a:extLst>
                <a:ext uri="{FF2B5EF4-FFF2-40B4-BE49-F238E27FC236}">
                  <a16:creationId xmlns:a16="http://schemas.microsoft.com/office/drawing/2014/main" id="{AFB7F825-ABF4-5D86-F928-60B04D6256E7}"/>
                </a:ext>
              </a:extLst>
            </p:cNvPr>
            <p:cNvSpPr/>
            <p:nvPr/>
          </p:nvSpPr>
          <p:spPr>
            <a:xfrm>
              <a:off x="5180761" y="2670651"/>
              <a:ext cx="395020" cy="1396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9273"/>
                <a:gd name="f4" fmla="val 6815"/>
                <a:gd name="f5" fmla="val 3990"/>
                <a:gd name="f6" fmla="val 1129"/>
                <a:gd name="f7" fmla="val 4304"/>
                <a:gd name="f8" fmla="val 4557"/>
                <a:gd name="f9" fmla="val 1382"/>
                <a:gd name="f10" fmla="val 1695"/>
                <a:gd name="f11" fmla="val 3954"/>
                <a:gd name="f12" fmla="val 4264"/>
                <a:gd name="f13" fmla="val 4517"/>
                <a:gd name="f14" fmla="val 3677"/>
                <a:gd name="f15" fmla="val 3427"/>
                <a:gd name="f16" fmla="val 9637"/>
                <a:gd name="f17" fmla="val 9950"/>
                <a:gd name="f18" fmla="val 10203"/>
                <a:gd name="f19" fmla="val 9323"/>
                <a:gd name="f20" fmla="val 9073"/>
                <a:gd name="f21" fmla="val 15283"/>
                <a:gd name="f22" fmla="val 15596"/>
                <a:gd name="f23" fmla="val 15849"/>
                <a:gd name="f24" fmla="val 14969"/>
                <a:gd name="f25" fmla="val 14719"/>
                <a:gd name="f26" fmla="val 3054"/>
                <a:gd name="f27" fmla="val 2298"/>
                <a:gd name="f28" fmla="val 759"/>
                <a:gd name="f29" fmla="val 2258"/>
                <a:gd name="f30" fmla="val 1696"/>
                <a:gd name="f31" fmla="val 1"/>
                <a:gd name="f32" fmla="val 3017"/>
                <a:gd name="f33" fmla="val 6814"/>
                <a:gd name="f34" fmla="val 18514"/>
                <a:gd name="f35" fmla="val 17580"/>
                <a:gd name="f36" fmla="val 16978"/>
                <a:gd name="f37" fmla="val 16219"/>
                <a:gd name="f38" fmla="val 14346"/>
                <a:gd name="f39" fmla="val 13590"/>
                <a:gd name="f40" fmla="val 11332"/>
                <a:gd name="f41" fmla="val 10573"/>
                <a:gd name="f42" fmla="val 8700"/>
                <a:gd name="f43" fmla="val 7944"/>
                <a:gd name="f44" fmla="val 5686"/>
                <a:gd name="f45" fmla="val 4927"/>
                <a:gd name="f46" fmla="*/ f0 1 19273"/>
                <a:gd name="f47" fmla="*/ f1 1 6815"/>
                <a:gd name="f48" fmla="val f2"/>
                <a:gd name="f49" fmla="val f3"/>
                <a:gd name="f50" fmla="val f4"/>
                <a:gd name="f51" fmla="+- f50 0 f48"/>
                <a:gd name="f52" fmla="+- f49 0 f48"/>
                <a:gd name="f53" fmla="*/ f52 1 19273"/>
                <a:gd name="f54" fmla="*/ f51 1 6815"/>
                <a:gd name="f55" fmla="*/ f48 1 f53"/>
                <a:gd name="f56" fmla="*/ f49 1 f53"/>
                <a:gd name="f57" fmla="*/ f48 1 f54"/>
                <a:gd name="f58" fmla="*/ f50 1 f54"/>
                <a:gd name="f59" fmla="*/ f55 f46 1"/>
                <a:gd name="f60" fmla="*/ f56 f46 1"/>
                <a:gd name="f61" fmla="*/ f58 f47 1"/>
                <a:gd name="f62" fmla="*/ f57 f4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9" t="f62" r="f60" b="f61"/>
              <a:pathLst>
                <a:path w="19273" h="6815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7" y="f13"/>
                    <a:pt x="f5" y="f13"/>
                  </a:cubicBezTo>
                  <a:cubicBezTo>
                    <a:pt x="f14" y="f13"/>
                    <a:pt x="f15" y="f12"/>
                    <a:pt x="f15" y="f11"/>
                  </a:cubicBezTo>
                  <a:lnTo>
                    <a:pt x="f15" y="f10"/>
                  </a:lnTo>
                  <a:cubicBezTo>
                    <a:pt x="f15" y="f9"/>
                    <a:pt x="f14" y="f6"/>
                    <a:pt x="f5" y="f6"/>
                  </a:cubicBezTo>
                  <a:close/>
                  <a:moveTo>
                    <a:pt x="f16" y="f6"/>
                  </a:moveTo>
                  <a:cubicBezTo>
                    <a:pt x="f17" y="f6"/>
                    <a:pt x="f18" y="f9"/>
                    <a:pt x="f18" y="f10"/>
                  </a:cubicBezTo>
                  <a:lnTo>
                    <a:pt x="f18" y="f11"/>
                  </a:lnTo>
                  <a:cubicBezTo>
                    <a:pt x="f18" y="f12"/>
                    <a:pt x="f17" y="f13"/>
                    <a:pt x="f16" y="f13"/>
                  </a:cubicBezTo>
                  <a:cubicBezTo>
                    <a:pt x="f19" y="f13"/>
                    <a:pt x="f20" y="f12"/>
                    <a:pt x="f20" y="f11"/>
                  </a:cubicBezTo>
                  <a:lnTo>
                    <a:pt x="f20" y="f10"/>
                  </a:lnTo>
                  <a:cubicBezTo>
                    <a:pt x="f20" y="f9"/>
                    <a:pt x="f19" y="f6"/>
                    <a:pt x="f16" y="f6"/>
                  </a:cubicBezTo>
                  <a:close/>
                  <a:moveTo>
                    <a:pt x="f21" y="f6"/>
                  </a:moveTo>
                  <a:cubicBezTo>
                    <a:pt x="f22" y="f6"/>
                    <a:pt x="f23" y="f9"/>
                    <a:pt x="f23" y="f10"/>
                  </a:cubicBezTo>
                  <a:lnTo>
                    <a:pt x="f23" y="f11"/>
                  </a:lnTo>
                  <a:cubicBezTo>
                    <a:pt x="f23" y="f12"/>
                    <a:pt x="f22" y="f13"/>
                    <a:pt x="f21" y="f13"/>
                  </a:cubicBezTo>
                  <a:cubicBezTo>
                    <a:pt x="f24" y="f13"/>
                    <a:pt x="f25" y="f12"/>
                    <a:pt x="f25" y="f11"/>
                  </a:cubicBezTo>
                  <a:lnTo>
                    <a:pt x="f25" y="f10"/>
                  </a:lnTo>
                  <a:cubicBezTo>
                    <a:pt x="f25" y="f9"/>
                    <a:pt x="f24" y="f6"/>
                    <a:pt x="f21" y="f6"/>
                  </a:cubicBezTo>
                  <a:close/>
                  <a:moveTo>
                    <a:pt x="f5" y="f2"/>
                  </a:moveTo>
                  <a:cubicBezTo>
                    <a:pt x="f26" y="f2"/>
                    <a:pt x="f27" y="f28"/>
                    <a:pt x="f27" y="f10"/>
                  </a:cubicBezTo>
                  <a:lnTo>
                    <a:pt x="f27" y="f29"/>
                  </a:lnTo>
                  <a:lnTo>
                    <a:pt x="f30" y="f29"/>
                  </a:lnTo>
                  <a:cubicBezTo>
                    <a:pt x="f28" y="f29"/>
                    <a:pt x="f31" y="f32"/>
                    <a:pt x="f31" y="f11"/>
                  </a:cubicBezTo>
                  <a:lnTo>
                    <a:pt x="f31" y="f33"/>
                  </a:lnTo>
                  <a:lnTo>
                    <a:pt x="f3" y="f33"/>
                  </a:lnTo>
                  <a:lnTo>
                    <a:pt x="f3" y="f11"/>
                  </a:lnTo>
                  <a:cubicBezTo>
                    <a:pt x="f3" y="f32"/>
                    <a:pt x="f34" y="f29"/>
                    <a:pt x="f35" y="f29"/>
                  </a:cubicBezTo>
                  <a:lnTo>
                    <a:pt x="f36" y="f29"/>
                  </a:lnTo>
                  <a:lnTo>
                    <a:pt x="f36" y="f10"/>
                  </a:lnTo>
                  <a:cubicBezTo>
                    <a:pt x="f36" y="f28"/>
                    <a:pt x="f37" y="f2"/>
                    <a:pt x="f21" y="f2"/>
                  </a:cubicBezTo>
                  <a:cubicBezTo>
                    <a:pt x="f38" y="f2"/>
                    <a:pt x="f39" y="f28"/>
                    <a:pt x="f39" y="f10"/>
                  </a:cubicBezTo>
                  <a:lnTo>
                    <a:pt x="f39" y="f29"/>
                  </a:lnTo>
                  <a:lnTo>
                    <a:pt x="f40" y="f29"/>
                  </a:lnTo>
                  <a:lnTo>
                    <a:pt x="f40" y="f10"/>
                  </a:lnTo>
                  <a:cubicBezTo>
                    <a:pt x="f40" y="f28"/>
                    <a:pt x="f41" y="f2"/>
                    <a:pt x="f16" y="f2"/>
                  </a:cubicBezTo>
                  <a:cubicBezTo>
                    <a:pt x="f42" y="f2"/>
                    <a:pt x="f43" y="f28"/>
                    <a:pt x="f43" y="f10"/>
                  </a:cubicBezTo>
                  <a:lnTo>
                    <a:pt x="f43" y="f29"/>
                  </a:lnTo>
                  <a:lnTo>
                    <a:pt x="f44" y="f29"/>
                  </a:lnTo>
                  <a:lnTo>
                    <a:pt x="f44" y="f10"/>
                  </a:lnTo>
                  <a:cubicBezTo>
                    <a:pt x="f44" y="f28"/>
                    <a:pt x="f4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4" name="Google Shape;5651;p66">
            <a:extLst>
              <a:ext uri="{FF2B5EF4-FFF2-40B4-BE49-F238E27FC236}">
                <a16:creationId xmlns:a16="http://schemas.microsoft.com/office/drawing/2014/main" id="{CF7BEAA3-4FC1-67A1-4FB4-5D9187D18E04}"/>
              </a:ext>
            </a:extLst>
          </p:cNvPr>
          <p:cNvGrpSpPr/>
          <p:nvPr/>
        </p:nvGrpSpPr>
        <p:grpSpPr>
          <a:xfrm>
            <a:off x="12538041" y="6257122"/>
            <a:ext cx="882596" cy="568904"/>
            <a:chOff x="7593278" y="2726923"/>
            <a:chExt cx="441298" cy="284452"/>
          </a:xfrm>
          <a:solidFill>
            <a:srgbClr val="92D050"/>
          </a:solidFill>
        </p:grpSpPr>
        <p:sp>
          <p:nvSpPr>
            <p:cNvPr id="125" name="Google Shape;5652;p66">
              <a:extLst>
                <a:ext uri="{FF2B5EF4-FFF2-40B4-BE49-F238E27FC236}">
                  <a16:creationId xmlns:a16="http://schemas.microsoft.com/office/drawing/2014/main" id="{3B2124FF-35E6-DC62-E29F-7FD3B4115839}"/>
                </a:ext>
              </a:extLst>
            </p:cNvPr>
            <p:cNvSpPr/>
            <p:nvPr/>
          </p:nvSpPr>
          <p:spPr>
            <a:xfrm>
              <a:off x="7593278" y="2744919"/>
              <a:ext cx="441298" cy="26645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9273"/>
                <a:gd name="f4" fmla="val 11637"/>
                <a:gd name="f5" fmla="val 266"/>
                <a:gd name="f6" fmla="val 1"/>
                <a:gd name="f7" fmla="val 91"/>
                <a:gd name="f8" fmla="val 272"/>
                <a:gd name="f9" fmla="val 585"/>
                <a:gd name="f10" fmla="val 907"/>
                <a:gd name="f11" fmla="val 9941"/>
                <a:gd name="f12" fmla="val 10877"/>
                <a:gd name="f13" fmla="val 757"/>
                <a:gd name="f14" fmla="val 11633"/>
                <a:gd name="f15" fmla="val 1693"/>
                <a:gd name="f16" fmla="val 11636"/>
                <a:gd name="f17" fmla="val 17577"/>
                <a:gd name="f18" fmla="val 18514"/>
                <a:gd name="f19" fmla="val 19270"/>
                <a:gd name="f20" fmla="val 19176"/>
                <a:gd name="f21" fmla="val 19005"/>
                <a:gd name="f22" fmla="val 9974"/>
                <a:gd name="f23" fmla="val 7005"/>
                <a:gd name="f24" fmla="val 9873"/>
                <a:gd name="f25" fmla="val 7080"/>
                <a:gd name="f26" fmla="val 9754"/>
                <a:gd name="f27" fmla="val 7118"/>
                <a:gd name="f28" fmla="val 9635"/>
                <a:gd name="f29" fmla="val 9516"/>
                <a:gd name="f30" fmla="val 9397"/>
                <a:gd name="f31" fmla="val 9296"/>
                <a:gd name="f32" fmla="*/ f0 1 19273"/>
                <a:gd name="f33" fmla="*/ f1 1 11637"/>
                <a:gd name="f34" fmla="val f2"/>
                <a:gd name="f35" fmla="val f3"/>
                <a:gd name="f36" fmla="val f4"/>
                <a:gd name="f37" fmla="+- f36 0 f34"/>
                <a:gd name="f38" fmla="+- f35 0 f34"/>
                <a:gd name="f39" fmla="*/ f38 1 19273"/>
                <a:gd name="f40" fmla="*/ f37 1 11637"/>
                <a:gd name="f41" fmla="*/ f34 1 f39"/>
                <a:gd name="f42" fmla="*/ f35 1 f39"/>
                <a:gd name="f43" fmla="*/ f34 1 f40"/>
                <a:gd name="f44" fmla="*/ f36 1 f40"/>
                <a:gd name="f45" fmla="*/ f41 f32 1"/>
                <a:gd name="f46" fmla="*/ f42 f32 1"/>
                <a:gd name="f47" fmla="*/ f44 f33 1"/>
                <a:gd name="f48" fmla="*/ f43 f3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5" t="f48" r="f46" b="f47"/>
              <a:pathLst>
                <a:path w="19273" h="11637">
                  <a:moveTo>
                    <a:pt x="f5" y="f6"/>
                  </a:moveTo>
                  <a:cubicBezTo>
                    <a:pt x="f7" y="f8"/>
                    <a:pt x="f6" y="f9"/>
                    <a:pt x="f6" y="f10"/>
                  </a:cubicBezTo>
                  <a:lnTo>
                    <a:pt x="f6" y="f11"/>
                  </a:lnTo>
                  <a:cubicBezTo>
                    <a:pt x="f6" y="f12"/>
                    <a:pt x="f13" y="f14"/>
                    <a:pt x="f15" y="f16"/>
                  </a:cubicBezTo>
                  <a:lnTo>
                    <a:pt x="f17" y="f16"/>
                  </a:lnTo>
                  <a:cubicBezTo>
                    <a:pt x="f18" y="f14"/>
                    <a:pt x="f19" y="f12"/>
                    <a:pt x="f3" y="f11"/>
                  </a:cubicBezTo>
                  <a:lnTo>
                    <a:pt x="f3" y="f10"/>
                  </a:lnTo>
                  <a:cubicBezTo>
                    <a:pt x="f19" y="f9"/>
                    <a:pt x="f20" y="f8"/>
                    <a:pt x="f21" y="f6"/>
                  </a:cubicBezTo>
                  <a:lnTo>
                    <a:pt x="f22" y="f23"/>
                  </a:lnTo>
                  <a:cubicBezTo>
                    <a:pt x="f24" y="f25"/>
                    <a:pt x="f26" y="f27"/>
                    <a:pt x="f28" y="f27"/>
                  </a:cubicBezTo>
                  <a:cubicBezTo>
                    <a:pt x="f29" y="f27"/>
                    <a:pt x="f30" y="f25"/>
                    <a:pt x="f31" y="f23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6" name="Google Shape;5653;p66">
              <a:extLst>
                <a:ext uri="{FF2B5EF4-FFF2-40B4-BE49-F238E27FC236}">
                  <a16:creationId xmlns:a16="http://schemas.microsoft.com/office/drawing/2014/main" id="{E1C969E5-7F7D-EA1B-8143-14D50D42B51F}"/>
                </a:ext>
              </a:extLst>
            </p:cNvPr>
            <p:cNvSpPr/>
            <p:nvPr/>
          </p:nvSpPr>
          <p:spPr>
            <a:xfrm>
              <a:off x="7620664" y="2726923"/>
              <a:ext cx="386480" cy="1518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6879"/>
                <a:gd name="f4" fmla="val 6632"/>
                <a:gd name="f5" fmla="val 497"/>
                <a:gd name="f6" fmla="val 1"/>
                <a:gd name="f7" fmla="val 328"/>
                <a:gd name="f8" fmla="val 160"/>
                <a:gd name="f9" fmla="val 31"/>
                <a:gd name="f10" fmla="val 82"/>
                <a:gd name="f11" fmla="val 8441"/>
                <a:gd name="f12" fmla="val 6631"/>
                <a:gd name="f13" fmla="val 16878"/>
                <a:gd name="f14" fmla="val 16719"/>
                <a:gd name="f15" fmla="val 16550"/>
                <a:gd name="f16" fmla="val 16381"/>
                <a:gd name="f17" fmla="*/ f0 1 16879"/>
                <a:gd name="f18" fmla="*/ f1 1 6632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16879"/>
                <a:gd name="f25" fmla="*/ f22 1 6632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16879" h="6632">
                  <a:moveTo>
                    <a:pt x="f5" y="f6"/>
                  </a:moveTo>
                  <a:cubicBezTo>
                    <a:pt x="f7" y="f6"/>
                    <a:pt x="f8" y="f9"/>
                    <a:pt x="f2" y="f10"/>
                  </a:cubicBezTo>
                  <a:lnTo>
                    <a:pt x="f11" y="f12"/>
                  </a:lnTo>
                  <a:lnTo>
                    <a:pt x="f13" y="f10"/>
                  </a:lnTo>
                  <a:cubicBezTo>
                    <a:pt x="f14" y="f9"/>
                    <a:pt x="f15" y="f6"/>
                    <a:pt x="f16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7" name="Google Shape;5775;p66">
            <a:extLst>
              <a:ext uri="{FF2B5EF4-FFF2-40B4-BE49-F238E27FC236}">
                <a16:creationId xmlns:a16="http://schemas.microsoft.com/office/drawing/2014/main" id="{377F085F-7AFC-4CC1-1A7F-40992DDC9B4B}"/>
              </a:ext>
            </a:extLst>
          </p:cNvPr>
          <p:cNvGrpSpPr/>
          <p:nvPr/>
        </p:nvGrpSpPr>
        <p:grpSpPr>
          <a:xfrm>
            <a:off x="10216306" y="6299898"/>
            <a:ext cx="677862" cy="635488"/>
            <a:chOff x="6432410" y="2748311"/>
            <a:chExt cx="338931" cy="317744"/>
          </a:xfrm>
          <a:solidFill>
            <a:srgbClr val="92D050"/>
          </a:solidFill>
        </p:grpSpPr>
        <p:sp>
          <p:nvSpPr>
            <p:cNvPr id="128" name="Google Shape;5776;p66">
              <a:extLst>
                <a:ext uri="{FF2B5EF4-FFF2-40B4-BE49-F238E27FC236}">
                  <a16:creationId xmlns:a16="http://schemas.microsoft.com/office/drawing/2014/main" id="{D382B7DD-60FF-BC93-CD71-78F6F65AC1C6}"/>
                </a:ext>
              </a:extLst>
            </p:cNvPr>
            <p:cNvSpPr/>
            <p:nvPr/>
          </p:nvSpPr>
          <p:spPr>
            <a:xfrm>
              <a:off x="6492624" y="3026325"/>
              <a:ext cx="133456" cy="3973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89"/>
                <a:gd name="f4" fmla="val 2259"/>
                <a:gd name="f5" fmla="val 2792"/>
                <a:gd name="f6" fmla="val 2415"/>
                <a:gd name="f7" fmla="val 1130"/>
                <a:gd name="f8" fmla="val 567"/>
                <a:gd name="f9" fmla="val 253"/>
                <a:gd name="f10" fmla="val 1383"/>
                <a:gd name="f11" fmla="val 1696"/>
                <a:gd name="f12" fmla="val 2006"/>
                <a:gd name="f13" fmla="val 7101"/>
                <a:gd name="f14" fmla="val 1831"/>
                <a:gd name="f15" fmla="val 6821"/>
                <a:gd name="f16" fmla="val 1214"/>
                <a:gd name="f17" fmla="*/ f0 1 7589"/>
                <a:gd name="f18" fmla="*/ f1 1 2259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7589"/>
                <a:gd name="f25" fmla="*/ f22 1 2259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7589" h="2259">
                  <a:moveTo>
                    <a:pt x="f5" y="f2"/>
                  </a:moveTo>
                  <a:lnTo>
                    <a:pt x="f6" y="f7"/>
                  </a:lnTo>
                  <a:lnTo>
                    <a:pt x="f8" y="f7"/>
                  </a:lnTo>
                  <a:cubicBezTo>
                    <a:pt x="f9" y="f7"/>
                    <a:pt x="f2" y="f10"/>
                    <a:pt x="f2" y="f11"/>
                  </a:cubicBezTo>
                  <a:cubicBezTo>
                    <a:pt x="f2" y="f12"/>
                    <a:pt x="f9" y="f4"/>
                    <a:pt x="f8" y="f4"/>
                  </a:cubicBezTo>
                  <a:lnTo>
                    <a:pt x="f3" y="f4"/>
                  </a:lnTo>
                  <a:cubicBezTo>
                    <a:pt x="f13" y="f14"/>
                    <a:pt x="f15" y="f16"/>
                    <a:pt x="f15" y="f8"/>
                  </a:cubicBezTo>
                  <a:lnTo>
                    <a:pt x="f1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9" name="Google Shape;5777;p66">
              <a:extLst>
                <a:ext uri="{FF2B5EF4-FFF2-40B4-BE49-F238E27FC236}">
                  <a16:creationId xmlns:a16="http://schemas.microsoft.com/office/drawing/2014/main" id="{D7D4DEC2-B180-5B0A-FC89-6FEFA3CEB836}"/>
                </a:ext>
              </a:extLst>
            </p:cNvPr>
            <p:cNvSpPr/>
            <p:nvPr/>
          </p:nvSpPr>
          <p:spPr>
            <a:xfrm>
              <a:off x="6432410" y="2966743"/>
              <a:ext cx="180164" cy="3973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245"/>
                <a:gd name="f4" fmla="val 2260"/>
                <a:gd name="f5" fmla="val 1"/>
                <a:gd name="f6" fmla="val 567"/>
                <a:gd name="f7" fmla="val 1500"/>
                <a:gd name="f8" fmla="val 756"/>
                <a:gd name="f9" fmla="val 2259"/>
                <a:gd name="f10" fmla="val 1693"/>
                <a:gd name="f11" fmla="*/ f0 1 10245"/>
                <a:gd name="f12" fmla="*/ f1 1 2260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10245"/>
                <a:gd name="f19" fmla="*/ f16 1 2260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10245" h="2260">
                  <a:moveTo>
                    <a:pt x="f5" y="f5"/>
                  </a:moveTo>
                  <a:lnTo>
                    <a:pt x="f5" y="f6"/>
                  </a:lnTo>
                  <a:cubicBezTo>
                    <a:pt x="f5" y="f7"/>
                    <a:pt x="f8" y="f9"/>
                    <a:pt x="f10" y="f9"/>
                  </a:cubicBezTo>
                  <a:lnTo>
                    <a:pt x="f3" y="f9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0" name="Google Shape;5778;p66">
              <a:extLst>
                <a:ext uri="{FF2B5EF4-FFF2-40B4-BE49-F238E27FC236}">
                  <a16:creationId xmlns:a16="http://schemas.microsoft.com/office/drawing/2014/main" id="{EF552419-4970-25D9-A40B-46B29FE6021D}"/>
                </a:ext>
              </a:extLst>
            </p:cNvPr>
            <p:cNvSpPr/>
            <p:nvPr/>
          </p:nvSpPr>
          <p:spPr>
            <a:xfrm>
              <a:off x="6632435" y="2907179"/>
              <a:ext cx="119164" cy="9930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776"/>
                <a:gd name="f4" fmla="val 5647"/>
                <a:gd name="f5" fmla="val 5646"/>
                <a:gd name="f6" fmla="val 6775"/>
                <a:gd name="f7" fmla="*/ f0 1 6776"/>
                <a:gd name="f8" fmla="*/ f1 1 5647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6776"/>
                <a:gd name="f15" fmla="*/ f12 1 5647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6776" h="5647">
                  <a:moveTo>
                    <a:pt x="f2" y="f2"/>
                  </a:moveTo>
                  <a:lnTo>
                    <a:pt x="f2" y="f5"/>
                  </a:lnTo>
                  <a:lnTo>
                    <a:pt x="f6" y="f5"/>
                  </a:lnTo>
                  <a:lnTo>
                    <a:pt x="f6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1" name="Google Shape;5779;p66">
              <a:extLst>
                <a:ext uri="{FF2B5EF4-FFF2-40B4-BE49-F238E27FC236}">
                  <a16:creationId xmlns:a16="http://schemas.microsoft.com/office/drawing/2014/main" id="{768FBB5A-0518-7672-21B9-2225AEDAE1A5}"/>
                </a:ext>
              </a:extLst>
            </p:cNvPr>
            <p:cNvSpPr/>
            <p:nvPr/>
          </p:nvSpPr>
          <p:spPr>
            <a:xfrm>
              <a:off x="6632435" y="3026325"/>
              <a:ext cx="119164" cy="2982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776"/>
                <a:gd name="f4" fmla="val 1696"/>
                <a:gd name="f5" fmla="val 567"/>
                <a:gd name="f6" fmla="val 1190"/>
                <a:gd name="f7" fmla="val 506"/>
                <a:gd name="f8" fmla="val 1129"/>
                <a:gd name="f9" fmla="val 5646"/>
                <a:gd name="f10" fmla="val 6270"/>
                <a:gd name="f11" fmla="val 6775"/>
                <a:gd name="f12" fmla="*/ f0 1 6776"/>
                <a:gd name="f13" fmla="*/ f1 1 1696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6776"/>
                <a:gd name="f20" fmla="*/ f17 1 1696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6776" h="1696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4"/>
                    <a:pt x="f8" y="f4"/>
                  </a:cubicBezTo>
                  <a:lnTo>
                    <a:pt x="f9" y="f4"/>
                  </a:lnTo>
                  <a:cubicBezTo>
                    <a:pt x="f10" y="f4"/>
                    <a:pt x="f11" y="f6"/>
                    <a:pt x="f11" y="f5"/>
                  </a:cubicBezTo>
                  <a:lnTo>
                    <a:pt x="f11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2" name="Google Shape;5780;p66">
              <a:extLst>
                <a:ext uri="{FF2B5EF4-FFF2-40B4-BE49-F238E27FC236}">
                  <a16:creationId xmlns:a16="http://schemas.microsoft.com/office/drawing/2014/main" id="{6D47AD46-26F6-E33F-8E38-DDDABD7D8FFC}"/>
                </a:ext>
              </a:extLst>
            </p:cNvPr>
            <p:cNvSpPr/>
            <p:nvPr/>
          </p:nvSpPr>
          <p:spPr>
            <a:xfrm>
              <a:off x="6432410" y="2748311"/>
              <a:ext cx="338931" cy="1985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9273"/>
                <a:gd name="f4" fmla="val 11293"/>
                <a:gd name="f5" fmla="val 1693"/>
                <a:gd name="f6" fmla="val 756"/>
                <a:gd name="f7" fmla="val 1"/>
                <a:gd name="f8" fmla="val 759"/>
                <a:gd name="f9" fmla="val 1696"/>
                <a:gd name="f10" fmla="val 10245"/>
                <a:gd name="f11" fmla="val 7342"/>
                <a:gd name="f12" fmla="val 6092"/>
                <a:gd name="f13" fmla="val 11257"/>
                <a:gd name="f14" fmla="val 5083"/>
                <a:gd name="f15" fmla="val 12503"/>
                <a:gd name="f16" fmla="val 17020"/>
                <a:gd name="f17" fmla="val 18201"/>
                <a:gd name="f18" fmla="val 19179"/>
                <a:gd name="f19" fmla="val 5993"/>
                <a:gd name="f20" fmla="val 7167"/>
                <a:gd name="f21" fmla="val 19270"/>
                <a:gd name="f22" fmla="val 18514"/>
                <a:gd name="f23" fmla="val 17577"/>
                <a:gd name="f24" fmla="*/ f0 1 19273"/>
                <a:gd name="f25" fmla="*/ f1 1 11293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19273"/>
                <a:gd name="f32" fmla="*/ f29 1 11293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19273" h="11293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4"/>
                  </a:lnTo>
                  <a:lnTo>
                    <a:pt x="f10" y="f4"/>
                  </a:lnTo>
                  <a:lnTo>
                    <a:pt x="f10" y="f11"/>
                  </a:lnTo>
                  <a:cubicBezTo>
                    <a:pt x="f10" y="f12"/>
                    <a:pt x="f13" y="f14"/>
                    <a:pt x="f15" y="f14"/>
                  </a:cubicBezTo>
                  <a:lnTo>
                    <a:pt x="f16" y="f14"/>
                  </a:lnTo>
                  <a:cubicBezTo>
                    <a:pt x="f17" y="f14"/>
                    <a:pt x="f18" y="f19"/>
                    <a:pt x="f3" y="f20"/>
                  </a:cubicBezTo>
                  <a:lnTo>
                    <a:pt x="f3" y="f9"/>
                  </a:lnTo>
                  <a:cubicBezTo>
                    <a:pt x="f21" y="f8"/>
                    <a:pt x="f22" y="f2"/>
                    <a:pt x="f2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3" name="Google Shape;5781;p66">
              <a:extLst>
                <a:ext uri="{FF2B5EF4-FFF2-40B4-BE49-F238E27FC236}">
                  <a16:creationId xmlns:a16="http://schemas.microsoft.com/office/drawing/2014/main" id="{0BD155E4-553C-5EEB-C7FF-E7C9B334043E}"/>
                </a:ext>
              </a:extLst>
            </p:cNvPr>
            <p:cNvSpPr/>
            <p:nvPr/>
          </p:nvSpPr>
          <p:spPr>
            <a:xfrm>
              <a:off x="6632435" y="2857554"/>
              <a:ext cx="119164" cy="297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776"/>
                <a:gd name="f4" fmla="val 1693"/>
                <a:gd name="f5" fmla="val 1129"/>
                <a:gd name="f6" fmla="val 1"/>
                <a:gd name="f7" fmla="val 506"/>
                <a:gd name="f8" fmla="val 503"/>
                <a:gd name="f9" fmla="val 1130"/>
                <a:gd name="f10" fmla="val 6775"/>
                <a:gd name="f11" fmla="val 6270"/>
                <a:gd name="f12" fmla="val 5646"/>
                <a:gd name="f13" fmla="*/ f0 1 6776"/>
                <a:gd name="f14" fmla="*/ f1 1 1693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6776"/>
                <a:gd name="f21" fmla="*/ f18 1 1693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6776" h="1693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4"/>
                  </a:lnTo>
                  <a:lnTo>
                    <a:pt x="f10" y="f4"/>
                  </a:lnTo>
                  <a:lnTo>
                    <a:pt x="f10" y="f9"/>
                  </a:lnTo>
                  <a:cubicBezTo>
                    <a:pt x="f10" y="f8"/>
                    <a:pt x="f11" y="f6"/>
                    <a:pt x="f12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34" name="Text Placeholder 1">
            <a:extLst>
              <a:ext uri="{FF2B5EF4-FFF2-40B4-BE49-F238E27FC236}">
                <a16:creationId xmlns:a16="http://schemas.microsoft.com/office/drawing/2014/main" id="{5B6A97DE-74A2-6B52-78D2-C88DE66BC29F}"/>
              </a:ext>
            </a:extLst>
          </p:cNvPr>
          <p:cNvSpPr txBox="1">
            <a:spLocks/>
          </p:cNvSpPr>
          <p:nvPr/>
        </p:nvSpPr>
        <p:spPr>
          <a:xfrm>
            <a:off x="1567544" y="386790"/>
            <a:ext cx="14006572" cy="814772"/>
          </a:xfrm>
          <a:prstGeom prst="rect">
            <a:avLst/>
          </a:prstGeom>
        </p:spPr>
        <p:txBody>
          <a:bodyPr anchor="ctr" anchorCtr="1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buNone/>
            </a:pPr>
            <a:r>
              <a:rPr lang="fa-IR" sz="7200" dirty="0">
                <a:solidFill>
                  <a:schemeClr val="bg1"/>
                </a:solidFill>
                <a:latin typeface="Arial"/>
                <a:cs typeface="B Nazanin" panose="00000700000000000000" pitchFamily="2" charset="-78"/>
              </a:rPr>
              <a:t>مجموعه آیکون های کاملاً قابل ویرایش: </a:t>
            </a:r>
            <a:r>
              <a:rPr lang="en-US" sz="7200" dirty="0">
                <a:solidFill>
                  <a:schemeClr val="bg1"/>
                </a:solidFill>
                <a:latin typeface="Arial"/>
                <a:cs typeface="B Nazanin" panose="00000700000000000000" pitchFamily="2" charset="-78"/>
              </a:rPr>
              <a:t>A</a:t>
            </a:r>
          </a:p>
        </p:txBody>
      </p:sp>
    </p:spTree>
    <p:extLst>
      <p:ext uri="{BB962C8B-B14F-4D97-AF65-F5344CB8AC3E}">
        <p14:creationId xmlns:p14="http://schemas.microsoft.com/office/powerpoint/2010/main" val="313484474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-33987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b="-11777"/>
            </a:stretch>
          </a:blipFill>
        </p:spPr>
        <p:txBody>
          <a:bodyPr/>
          <a:lstStyle/>
          <a:p>
            <a:endParaRPr lang="en-US" dirty="0"/>
          </a:p>
        </p:txBody>
      </p:sp>
      <p:grpSp>
        <p:nvGrpSpPr>
          <p:cNvPr id="4" name="Group 4"/>
          <p:cNvGrpSpPr/>
          <p:nvPr/>
        </p:nvGrpSpPr>
        <p:grpSpPr>
          <a:xfrm>
            <a:off x="0" y="-49964"/>
            <a:ext cx="18288000" cy="1962464"/>
            <a:chOff x="0" y="0"/>
            <a:chExt cx="4816593" cy="812800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4816592" cy="812800"/>
            </a:xfrm>
            <a:custGeom>
              <a:avLst/>
              <a:gdLst/>
              <a:ahLst/>
              <a:cxnLst/>
              <a:rect l="l" t="t" r="r" b="b"/>
              <a:pathLst>
                <a:path w="4816592" h="812800">
                  <a:moveTo>
                    <a:pt x="0" y="0"/>
                  </a:moveTo>
                  <a:lnTo>
                    <a:pt x="4816592" y="0"/>
                  </a:lnTo>
                  <a:lnTo>
                    <a:pt x="4816592" y="812800"/>
                  </a:lnTo>
                  <a:lnTo>
                    <a:pt x="0" y="812800"/>
                  </a:lnTo>
                  <a:close/>
                </a:path>
              </a:pathLst>
            </a:custGeom>
            <a:solidFill>
              <a:srgbClr val="9DD193"/>
            </a:solidFill>
          </p:spPr>
        </p:sp>
        <p:sp>
          <p:nvSpPr>
            <p:cNvPr id="6" name="TextBox 6"/>
            <p:cNvSpPr txBox="1"/>
            <p:nvPr/>
          </p:nvSpPr>
          <p:spPr>
            <a:xfrm>
              <a:off x="0" y="-47625"/>
              <a:ext cx="4816593" cy="8604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359"/>
                </a:lnSpc>
              </a:pPr>
              <a:endParaRPr/>
            </a:p>
          </p:txBody>
        </p:sp>
      </p:grpSp>
      <p:sp>
        <p:nvSpPr>
          <p:cNvPr id="18" name="AutoShape 18"/>
          <p:cNvSpPr/>
          <p:nvPr/>
        </p:nvSpPr>
        <p:spPr>
          <a:xfrm rot="5400000">
            <a:off x="8953545" y="-3439112"/>
            <a:ext cx="25347" cy="11612150"/>
          </a:xfrm>
          <a:prstGeom prst="rect">
            <a:avLst/>
          </a:prstGeom>
          <a:solidFill>
            <a:srgbClr val="373737"/>
          </a:solidFill>
        </p:spPr>
      </p:sp>
      <p:sp>
        <p:nvSpPr>
          <p:cNvPr id="19" name="AutoShape 19"/>
          <p:cNvSpPr/>
          <p:nvPr/>
        </p:nvSpPr>
        <p:spPr>
          <a:xfrm rot="5400000">
            <a:off x="8953546" y="4150699"/>
            <a:ext cx="25347" cy="11612150"/>
          </a:xfrm>
          <a:prstGeom prst="rect">
            <a:avLst/>
          </a:prstGeom>
          <a:solidFill>
            <a:schemeClr val="tx1"/>
          </a:solidFill>
        </p:spPr>
      </p:sp>
      <p:sp>
        <p:nvSpPr>
          <p:cNvPr id="3" name="Freeform 108">
            <a:extLst>
              <a:ext uri="{FF2B5EF4-FFF2-40B4-BE49-F238E27FC236}">
                <a16:creationId xmlns:a16="http://schemas.microsoft.com/office/drawing/2014/main" id="{927F1EC5-145E-5927-19EB-0195D3E145F6}"/>
              </a:ext>
            </a:extLst>
          </p:cNvPr>
          <p:cNvSpPr/>
          <p:nvPr/>
        </p:nvSpPr>
        <p:spPr>
          <a:xfrm>
            <a:off x="6318432" y="2746158"/>
            <a:ext cx="830804" cy="978444"/>
          </a:xfrm>
          <a:custGeom>
            <a:avLst/>
            <a:gdLst>
              <a:gd name="f0" fmla="val w"/>
              <a:gd name="f1" fmla="val h"/>
              <a:gd name="f2" fmla="val 0"/>
              <a:gd name="f3" fmla="val 341005"/>
              <a:gd name="f4" fmla="val 376812"/>
              <a:gd name="f5" fmla="val 179590"/>
              <a:gd name="f6" fmla="val 105941"/>
              <a:gd name="f7" fmla="val 189466"/>
              <a:gd name="f8" fmla="val 103284"/>
              <a:gd name="f9" fmla="val 200229"/>
              <a:gd name="f10" fmla="val 106383"/>
              <a:gd name="f11" fmla="val 207502"/>
              <a:gd name="f12" fmla="val 113978"/>
              <a:gd name="f13" fmla="val 205155"/>
              <a:gd name="f14" fmla="val 116193"/>
              <a:gd name="f15" fmla="val 198727"/>
              <a:gd name="f16" fmla="val 109493"/>
              <a:gd name="f17" fmla="val 189244"/>
              <a:gd name="f18" fmla="val 106732"/>
              <a:gd name="f19" fmla="val 180543"/>
              <a:gd name="f20" fmla="val 109027"/>
              <a:gd name="f21" fmla="val 171284"/>
              <a:gd name="f22" fmla="val 111470"/>
              <a:gd name="f23" fmla="val 164597"/>
              <a:gd name="f24" fmla="val 119184"/>
              <a:gd name="f25" fmla="val 163491"/>
              <a:gd name="f26" fmla="val 128699"/>
              <a:gd name="f27" fmla="val 160301"/>
              <a:gd name="f28" fmla="val 128192"/>
              <a:gd name="f29" fmla="val 160626"/>
              <a:gd name="f30" fmla="val 125509"/>
              <a:gd name="f31" fmla="val 161343"/>
              <a:gd name="f32" fmla="val 122953"/>
              <a:gd name="f33" fmla="val 162397"/>
              <a:gd name="f34" fmla="val 120583"/>
              <a:gd name="f35" fmla="val 163188"/>
              <a:gd name="f36" fmla="val 118806"/>
              <a:gd name="f37" fmla="val 164168"/>
              <a:gd name="f38" fmla="val 117134"/>
              <a:gd name="f39" fmla="val 165317"/>
              <a:gd name="f40" fmla="val 115593"/>
              <a:gd name="f41" fmla="val 184774"/>
              <a:gd name="f42" fmla="val 76800"/>
              <a:gd name="f43" fmla="val 189722"/>
              <a:gd name="f44" fmla="val 75892"/>
              <a:gd name="f45" fmla="val 194950"/>
              <a:gd name="f46" fmla="val 76276"/>
              <a:gd name="f47" fmla="val 199898"/>
              <a:gd name="f48" fmla="val 78055"/>
              <a:gd name="f49" fmla="val 198784"/>
              <a:gd name="f50" fmla="val 81085"/>
              <a:gd name="f51" fmla="val 190044"/>
              <a:gd name="f52" fmla="val 77951"/>
              <a:gd name="f53" fmla="val 180324"/>
              <a:gd name="f54" fmla="val 79705"/>
              <a:gd name="f55" fmla="val 173557"/>
              <a:gd name="f56" fmla="val 85636"/>
              <a:gd name="f57" fmla="val 166357"/>
              <a:gd name="f58" fmla="val 91948"/>
              <a:gd name="f59" fmla="val 163808"/>
              <a:gd name="f60" fmla="val 101834"/>
              <a:gd name="f61" fmla="val 167057"/>
              <a:gd name="f62" fmla="val 110845"/>
              <a:gd name="f63" fmla="val 163976"/>
              <a:gd name="f64" fmla="val 111813"/>
              <a:gd name="f65" fmla="val 161264"/>
              <a:gd name="f66" fmla="val 104174"/>
              <a:gd name="f67" fmla="val 162206"/>
              <a:gd name="f68" fmla="val 95982"/>
              <a:gd name="f69" fmla="val 166259"/>
              <a:gd name="f70" fmla="val 89343"/>
              <a:gd name="f71" fmla="val 171329"/>
              <a:gd name="f72" fmla="val 83298"/>
              <a:gd name="f73" fmla="val 175158"/>
              <a:gd name="f74" fmla="val 79908"/>
              <a:gd name="f75" fmla="val 179826"/>
              <a:gd name="f76" fmla="val 77708"/>
              <a:gd name="f77" fmla="val 179076"/>
              <a:gd name="f78" fmla="val 24908"/>
              <a:gd name="f79" fmla="val 173882"/>
              <a:gd name="f80" fmla="val 25821"/>
              <a:gd name="f81" fmla="val 169065"/>
              <a:gd name="f82" fmla="val 28595"/>
              <a:gd name="f83" fmla="val 165693"/>
              <a:gd name="f84" fmla="val 33023"/>
              <a:gd name="f85" fmla="val 165081"/>
              <a:gd name="f86" fmla="val 32645"/>
              <a:gd name="f87" fmla="val 164343"/>
              <a:gd name="f88" fmla="val 33841"/>
              <a:gd name="f89" fmla="val 159156"/>
              <a:gd name="f90" fmla="val 28989"/>
              <a:gd name="f91" fmla="val 147650"/>
              <a:gd name="f92" fmla="val 21890"/>
              <a:gd name="f93" fmla="val 132568"/>
              <a:gd name="f94" fmla="val 25462"/>
              <a:gd name="f95" fmla="val 125468"/>
              <a:gd name="f96" fmla="val 36968"/>
              <a:gd name="f97" fmla="val 125028"/>
              <a:gd name="f98" fmla="val 37682"/>
              <a:gd name="f99" fmla="val 124628"/>
              <a:gd name="f100" fmla="val 38410"/>
              <a:gd name="f101" fmla="val 124607"/>
              <a:gd name="f102" fmla="val 39302"/>
              <a:gd name="f103" fmla="val 121192"/>
              <a:gd name="f104" fmla="val 53871"/>
              <a:gd name="f105" fmla="val 126621"/>
              <a:gd name="f106" fmla="val 67918"/>
              <a:gd name="f107" fmla="val 137512"/>
              <a:gd name="f108" fmla="val 72288"/>
              <a:gd name="f109" fmla="val 136408"/>
              <a:gd name="f110" fmla="val 75373"/>
              <a:gd name="f111" fmla="val 125065"/>
              <a:gd name="f112" fmla="val 70889"/>
              <a:gd name="f113" fmla="val 118824"/>
              <a:gd name="f114" fmla="val 57470"/>
              <a:gd name="f115" fmla="val 120792"/>
              <a:gd name="f116" fmla="val 42874"/>
              <a:gd name="f117" fmla="val 110219"/>
              <a:gd name="f118" fmla="val 38045"/>
              <a:gd name="f119" fmla="val 97555"/>
              <a:gd name="f120" fmla="val 41998"/>
              <a:gd name="f121" fmla="val 91229"/>
              <a:gd name="f122" fmla="val 52250"/>
              <a:gd name="f123" fmla="val 86215"/>
              <a:gd name="f124" fmla="val 60377"/>
              <a:gd name="f125" fmla="val 87164"/>
              <a:gd name="f126" fmla="val 68019"/>
              <a:gd name="f127" fmla="val 90995"/>
              <a:gd name="f128" fmla="val 75559"/>
              <a:gd name="f129" fmla="val 88405"/>
              <a:gd name="f130" fmla="val 77546"/>
              <a:gd name="f131" fmla="val 86197"/>
              <a:gd name="f132" fmla="val 80074"/>
              <a:gd name="f133" fmla="val 84391"/>
              <a:gd name="f134" fmla="val 83001"/>
              <a:gd name="f135" fmla="val 75261"/>
              <a:gd name="f136" fmla="val 97799"/>
              <a:gd name="f137" fmla="val 79855"/>
              <a:gd name="f138" fmla="val 117197"/>
              <a:gd name="f139" fmla="val 94653"/>
              <a:gd name="f140" fmla="val 126328"/>
              <a:gd name="f141" fmla="val 99603"/>
              <a:gd name="f142" fmla="val 129383"/>
              <a:gd name="f143" fmla="val 105068"/>
              <a:gd name="f144" fmla="val 130901"/>
              <a:gd name="f145" fmla="val 110449"/>
              <a:gd name="f146" fmla="val 130283"/>
              <a:gd name="f147" fmla="val 111461"/>
              <a:gd name="f148" fmla="val 121556"/>
              <a:gd name="f149" fmla="val 114239"/>
              <a:gd name="f150" fmla="val 112980"/>
              <a:gd name="f151" fmla="val 118788"/>
              <a:gd name="f152" fmla="val 105103"/>
              <a:gd name="f153" fmla="val 122060"/>
              <a:gd name="f154" fmla="val 106993"/>
              <a:gd name="f155" fmla="val 117549"/>
              <a:gd name="f156" fmla="val 114804"/>
              <a:gd name="f157" fmla="val 114885"/>
              <a:gd name="f158" fmla="val 123345"/>
              <a:gd name="f159" fmla="val 114602"/>
              <a:gd name="f160" fmla="val 132066"/>
              <a:gd name="f161" fmla="val 118189"/>
              <a:gd name="f162" fmla="val 142541"/>
              <a:gd name="f163" fmla="val 127538"/>
              <a:gd name="f164" fmla="val 149533"/>
              <a:gd name="f165" fmla="val 138054"/>
              <a:gd name="f166" fmla="val 150704"/>
              <a:gd name="f167" fmla="val 138622"/>
              <a:gd name="f168" fmla="val 157584"/>
              <a:gd name="f169" fmla="val 141809"/>
              <a:gd name="f170" fmla="val 168599"/>
              <a:gd name="f171" fmla="val 152592"/>
              <a:gd name="f172" fmla="val 175355"/>
              <a:gd name="f173" fmla="val 163536"/>
              <a:gd name="f174" fmla="val 173320"/>
              <a:gd name="f175" fmla="val 163736"/>
              <a:gd name="f176" fmla="val 174011"/>
              <a:gd name="f177" fmla="val 165086"/>
              <a:gd name="f178" fmla="val 173621"/>
              <a:gd name="f179" fmla="val 165671"/>
              <a:gd name="f180" fmla="val 180699"/>
              <a:gd name="f181" fmla="val 169429"/>
              <a:gd name="f182" fmla="val 193686"/>
              <a:gd name="f183" fmla="val 183003"/>
              <a:gd name="f184" fmla="val 201168"/>
              <a:gd name="f185" fmla="val 195990"/>
              <a:gd name="f186" fmla="val 197411"/>
              <a:gd name="f187" fmla="val 196796"/>
              <a:gd name="f188" fmla="val 197178"/>
              <a:gd name="f189" fmla="val 197581"/>
              <a:gd name="f190" fmla="val 196907"/>
              <a:gd name="f191" fmla="val 198196"/>
              <a:gd name="f192" fmla="val 196260"/>
              <a:gd name="f193" fmla="val 209934"/>
              <a:gd name="f194" fmla="val 188156"/>
              <a:gd name="f195" fmla="val 215400"/>
              <a:gd name="f196" fmla="val 175007"/>
              <a:gd name="f197" fmla="val 211155"/>
              <a:gd name="f198" fmla="val 164763"/>
              <a:gd name="f199" fmla="val 205121"/>
              <a:gd name="f200" fmla="val 170199"/>
              <a:gd name="f201" fmla="val 196738"/>
              <a:gd name="f202" fmla="val 172687"/>
              <a:gd name="f203" fmla="val 188343"/>
              <a:gd name="f204" fmla="val 171472"/>
              <a:gd name="f205" fmla="val 188829"/>
              <a:gd name="f206" fmla="val 168281"/>
              <a:gd name="f207" fmla="val 198020"/>
              <a:gd name="f208" fmla="val 169602"/>
              <a:gd name="f209" fmla="val 207192"/>
              <a:gd name="f210" fmla="val 165939"/>
              <a:gd name="f211" fmla="val 212635"/>
              <a:gd name="f212" fmla="val 158774"/>
              <a:gd name="f213" fmla="val 218427"/>
              <a:gd name="f214" fmla="val 151149"/>
              <a:gd name="f215" fmla="val 218946"/>
              <a:gd name="f216" fmla="val 140953"/>
              <a:gd name="f217" fmla="val 213960"/>
              <a:gd name="f218" fmla="val 132774"/>
              <a:gd name="f219" fmla="val 216785"/>
              <a:gd name="f220" fmla="val 131210"/>
              <a:gd name="f221" fmla="val 222366"/>
              <a:gd name="f222" fmla="val 140465"/>
              <a:gd name="f223" fmla="val 221779"/>
              <a:gd name="f224" fmla="val 151983"/>
              <a:gd name="f225" fmla="val 215286"/>
              <a:gd name="f226" fmla="val 160619"/>
              <a:gd name="f227" fmla="val 213805"/>
              <a:gd name="f228" fmla="val 162105"/>
              <a:gd name="f229" fmla="val 172938"/>
              <a:gd name="f230" fmla="val 214526"/>
              <a:gd name="f231" fmla="val 186813"/>
              <a:gd name="f232" fmla="val 203421"/>
              <a:gd name="f233" fmla="val 196175"/>
              <a:gd name="f234" fmla="val 208012"/>
              <a:gd name="f235" fmla="val 206854"/>
              <a:gd name="f236" fmla="val 220050"/>
              <a:gd name="f237" fmla="val 212429"/>
              <a:gd name="f238" fmla="val 231622"/>
              <a:gd name="f239" fmla="val 209082"/>
              <a:gd name="f240" fmla="val 239377"/>
              <a:gd name="f241" fmla="val 206838"/>
              <a:gd name="f242" fmla="val 243741"/>
              <a:gd name="f243" fmla="val 201989"/>
              <a:gd name="f244" fmla="val 246092"/>
              <a:gd name="f245" fmla="val 195539"/>
              <a:gd name="f246" fmla="val 255042"/>
              <a:gd name="f247" fmla="val 199507"/>
              <a:gd name="f248" fmla="val 265290"/>
              <a:gd name="f249" fmla="val 198199"/>
              <a:gd name="f250" fmla="val 272958"/>
              <a:gd name="f251" fmla="val 192601"/>
              <a:gd name="f252" fmla="val 276795"/>
              <a:gd name="f253" fmla="val 193971"/>
              <a:gd name="f254" fmla="val 289009"/>
              <a:gd name="f255" fmla="val 194016"/>
              <a:gd name="f256" fmla="val 298363"/>
              <a:gd name="f257" fmla="val 193248"/>
              <a:gd name="f258" fmla="val 304258"/>
              <a:gd name="f259" fmla="val 183694"/>
              <a:gd name="f260" fmla="val 309343"/>
              <a:gd name="f261" fmla="val 175453"/>
              <a:gd name="f262" fmla="val 308953"/>
              <a:gd name="f263" fmla="val 165378"/>
              <a:gd name="f264" fmla="val 303795"/>
              <a:gd name="f265" fmla="val 157923"/>
              <a:gd name="f266" fmla="val 298315"/>
              <a:gd name="f267" fmla="val 164420"/>
              <a:gd name="f268" fmla="val 291041"/>
              <a:gd name="f269" fmla="val 168177"/>
              <a:gd name="f270" fmla="val 283702"/>
              <a:gd name="f271" fmla="val 168174"/>
              <a:gd name="f272" fmla="val 283555"/>
              <a:gd name="f273" fmla="val 164527"/>
              <a:gd name="f274" fmla="val 293404"/>
              <a:gd name="f275" fmla="val 164978"/>
              <a:gd name="f276" fmla="val 303289"/>
              <a:gd name="f277" fmla="val 157339"/>
              <a:gd name="f278" fmla="val 308110"/>
              <a:gd name="f279" fmla="val 145450"/>
              <a:gd name="f280" fmla="val 311022"/>
              <a:gd name="f281" fmla="val 136198"/>
              <a:gd name="f282" fmla="val 308752"/>
              <a:gd name="f283" fmla="val 126109"/>
              <a:gd name="f284" fmla="val 302169"/>
              <a:gd name="f285" fmla="val 119023"/>
              <a:gd name="f286" fmla="val 296249"/>
              <a:gd name="f287" fmla="val 127191"/>
              <a:gd name="f288" fmla="val 286098"/>
              <a:gd name="f289" fmla="val 131525"/>
              <a:gd name="f290" fmla="val 275782"/>
              <a:gd name="f291" fmla="val 130309"/>
              <a:gd name="f292" fmla="val 276183"/>
              <a:gd name="f293" fmla="val 127106"/>
              <a:gd name="f294" fmla="val 285405"/>
              <a:gd name="f295" fmla="val 128184"/>
              <a:gd name="f296" fmla="val 294478"/>
              <a:gd name="f297" fmla="val 124281"/>
              <a:gd name="f298" fmla="val 299730"/>
              <a:gd name="f299" fmla="val 116974"/>
              <a:gd name="f300" fmla="val 300207"/>
              <a:gd name="f301" fmla="val 116045"/>
              <a:gd name="f302" fmla="val 300079"/>
              <a:gd name="f303" fmla="val 107222"/>
              <a:gd name="f304" fmla="val 295342"/>
              <a:gd name="f305" fmla="val 98867"/>
              <a:gd name="f306" fmla="val 287259"/>
              <a:gd name="f307" fmla="val 93880"/>
              <a:gd name="f308" fmla="val 284295"/>
              <a:gd name="f309" fmla="val 92051"/>
              <a:gd name="f310" fmla="val 281129"/>
              <a:gd name="f311" fmla="val 90828"/>
              <a:gd name="f312" fmla="val 277855"/>
              <a:gd name="f313" fmla="val 90561"/>
              <a:gd name="f314" fmla="val 271916"/>
              <a:gd name="f315" fmla="val 104194"/>
              <a:gd name="f316" fmla="val 259881"/>
              <a:gd name="f317" fmla="val 112708"/>
              <a:gd name="f318" fmla="val 248172"/>
              <a:gd name="f319" fmla="val 111695"/>
              <a:gd name="f320" fmla="val 248002"/>
              <a:gd name="f321" fmla="val 114741"/>
              <a:gd name="f322" fmla="val 246936"/>
              <a:gd name="f323" fmla="val 117719"/>
              <a:gd name="f324" fmla="val 245089"/>
              <a:gd name="f325" fmla="val 120348"/>
              <a:gd name="f326" fmla="val 241307"/>
              <a:gd name="f327" fmla="val 125729"/>
              <a:gd name="f328" fmla="val 234825"/>
              <a:gd name="f329" fmla="val 128827"/>
              <a:gd name="f330" fmla="val 228007"/>
              <a:gd name="f331" fmla="val 128511"/>
              <a:gd name="f332" fmla="val 228158"/>
              <a:gd name="f333" fmla="val 125380"/>
              <a:gd name="f334" fmla="val 233848"/>
              <a:gd name="f335" fmla="val 125642"/>
              <a:gd name="f336" fmla="val 239262"/>
              <a:gd name="f337" fmla="val 123097"/>
              <a:gd name="f338" fmla="val 242439"/>
              <a:gd name="f339" fmla="val 118667"/>
              <a:gd name="f340" fmla="val 244071"/>
              <a:gd name="f341" fmla="val 116391"/>
              <a:gd name="f342" fmla="val 244987"/>
              <a:gd name="f343" fmla="val 113796"/>
              <a:gd name="f344" fmla="val 245116"/>
              <a:gd name="f345" fmla="val 111152"/>
              <a:gd name="f346" fmla="val 243716"/>
              <a:gd name="f347" fmla="val 110904"/>
              <a:gd name="f348" fmla="val 244539"/>
              <a:gd name="f349" fmla="val 108155"/>
              <a:gd name="f350" fmla="val 244792"/>
              <a:gd name="f351" fmla="val 106166"/>
              <a:gd name="f352" fmla="val 244131"/>
              <a:gd name="f353" fmla="val 104285"/>
              <a:gd name="f354" fmla="val 243078"/>
              <a:gd name="f355" fmla="val 102544"/>
              <a:gd name="f356" fmla="val 240257"/>
              <a:gd name="f357" fmla="val 97875"/>
              <a:gd name="f358" fmla="val 235048"/>
              <a:gd name="f359" fmla="val 94922"/>
              <a:gd name="f360" fmla="val 229344"/>
              <a:gd name="f361" fmla="val 94755"/>
              <a:gd name="f362" fmla="val 229436"/>
              <a:gd name="f363" fmla="val 91621"/>
              <a:gd name="f364" fmla="val 236268"/>
              <a:gd name="f365" fmla="val 91821"/>
              <a:gd name="f366" fmla="val 242499"/>
              <a:gd name="f367" fmla="val 95409"/>
              <a:gd name="f368" fmla="val 245850"/>
              <a:gd name="f369" fmla="val 101072"/>
              <a:gd name="f370" fmla="val 247129"/>
              <a:gd name="f371" fmla="val 103235"/>
              <a:gd name="f372" fmla="val 247915"/>
              <a:gd name="f373" fmla="val 105575"/>
              <a:gd name="f374" fmla="val 248037"/>
              <a:gd name="f375" fmla="val 107973"/>
              <a:gd name="f376" fmla="val 258268"/>
              <a:gd name="f377" fmla="val 109553"/>
              <a:gd name="f378" fmla="val 268981"/>
              <a:gd name="f379" fmla="val 102051"/>
              <a:gd name="f380" fmla="val 274232"/>
              <a:gd name="f381" fmla="val 89778"/>
              <a:gd name="f382" fmla="val 278708"/>
              <a:gd name="f383" fmla="val 77339"/>
              <a:gd name="f384" fmla="val 274020"/>
              <a:gd name="f385" fmla="val 63056"/>
              <a:gd name="f386" fmla="val 262316"/>
              <a:gd name="f387" fmla="val 55834"/>
              <a:gd name="f388" fmla="val 257734"/>
              <a:gd name="f389" fmla="val 53007"/>
              <a:gd name="f390" fmla="val 252666"/>
              <a:gd name="f391" fmla="val 51626"/>
              <a:gd name="f392" fmla="val 247691"/>
              <a:gd name="f393" fmla="val 52231"/>
              <a:gd name="f394" fmla="val 248705"/>
              <a:gd name="f395" fmla="val 60913"/>
              <a:gd name="f396" fmla="val 245967"/>
              <a:gd name="f397" fmla="val 69020"/>
              <a:gd name="f398" fmla="val 239739"/>
              <a:gd name="f399" fmla="val 74185"/>
              <a:gd name="f400" fmla="val 237649"/>
              <a:gd name="f401" fmla="val 71664"/>
              <a:gd name="f402" fmla="val 244579"/>
              <a:gd name="f403" fmla="val 65918"/>
              <a:gd name="f404" fmla="val 246481"/>
              <a:gd name="f405" fmla="val 55888"/>
              <a:gd name="f406" fmla="val 243151"/>
              <a:gd name="f407" fmla="val 45920"/>
              <a:gd name="f408" fmla="val 241194"/>
              <a:gd name="f409" fmla="val 40124"/>
              <a:gd name="f410" fmla="val 237183"/>
              <a:gd name="f411" fmla="val 35004"/>
              <a:gd name="f412" fmla="val 231542"/>
              <a:gd name="f413" fmla="val 31523"/>
              <a:gd name="f414" fmla="val 221392"/>
              <a:gd name="f415" fmla="val 25261"/>
              <a:gd name="f416" fmla="val 208864"/>
              <a:gd name="f417" fmla="val 26095"/>
              <a:gd name="f418" fmla="val 199763"/>
              <a:gd name="f419" fmla="val 32668"/>
              <a:gd name="f420" fmla="val 194721"/>
              <a:gd name="f421" fmla="val 27952"/>
              <a:gd name="f422" fmla="val 189842"/>
              <a:gd name="f423" fmla="val 24941"/>
              <a:gd name="f424" fmla="val 184271"/>
              <a:gd name="f425" fmla="val 23995"/>
              <a:gd name="f426" fmla="val 190632"/>
              <a:gd name="f427" fmla="val 62"/>
              <a:gd name="f428" fmla="val 300121"/>
              <a:gd name="f429" fmla="val 2329"/>
              <a:gd name="f430" fmla="val 391248"/>
              <a:gd name="f431" fmla="val 125645"/>
              <a:gd name="f432" fmla="val 309641"/>
              <a:gd name="f433" fmla="val 225160"/>
              <a:gd name="f434" fmla="val 282892"/>
              <a:gd name="f435" fmla="val 251229"/>
              <a:gd name="f436" fmla="val 279266"/>
              <a:gd name="f437" fmla="val 288859"/>
              <a:gd name="f438" fmla="val 302841"/>
              <a:gd name="f439" fmla="val 374772"/>
              <a:gd name="f440" fmla="val 121266"/>
              <a:gd name="f441" fmla="val 109025"/>
              <a:gd name="f442" fmla="val 322355"/>
              <a:gd name="f443" fmla="val 76580"/>
              <a:gd name="f444" fmla="val 333165"/>
              <a:gd name="f445" fmla="val 40716"/>
              <a:gd name="f446" fmla="val 329924"/>
              <a:gd name="f447" fmla="val 28778"/>
              <a:gd name="f448" fmla="val 318327"/>
              <a:gd name="f449" fmla="val 22923"/>
              <a:gd name="f450" fmla="val 311868"/>
              <a:gd name="f451" fmla="val 25422"/>
              <a:gd name="f452" fmla="val 291738"/>
              <a:gd name="f453" fmla="val 32859"/>
              <a:gd name="f454" fmla="val 276164"/>
              <a:gd name="f455" fmla="val 35235"/>
              <a:gd name="f456" fmla="val 270344"/>
              <a:gd name="f457" fmla="val 23179"/>
              <a:gd name="f458" fmla="val 268321"/>
              <a:gd name="f459" fmla="val 20618"/>
              <a:gd name="f460" fmla="val 259843"/>
              <a:gd name="f461" fmla="val 19440"/>
              <a:gd name="f462" fmla="val 251965"/>
              <a:gd name="f463" fmla="val 27377"/>
              <a:gd name="f464" fmla="val 251682"/>
              <a:gd name="f465" fmla="val 30757"/>
              <a:gd name="f466" fmla="val 247602"/>
              <a:gd name="f467" fmla="val 18516"/>
              <a:gd name="f468" fmla="val 238938"/>
              <a:gd name="f469" fmla="val 12669"/>
              <a:gd name="f470" fmla="val 232923"/>
              <a:gd name="f471" fmla="val 25811"/>
              <a:gd name="f472" fmla="val 221592"/>
              <a:gd name="f473" fmla="val 29458"/>
              <a:gd name="f474" fmla="val 212919"/>
              <a:gd name="f475" fmla="val 16679"/>
              <a:gd name="f476" fmla="val 208924"/>
              <a:gd name="f477" fmla="val 7006"/>
              <a:gd name="f478" fmla="val 203466"/>
              <a:gd name="f479" fmla="val 307"/>
              <a:gd name="f480" fmla="val 196983"/>
              <a:gd name="f481" fmla="val -2572"/>
              <a:gd name="f482" fmla="val 186228"/>
              <a:gd name="f483" fmla="val 15339"/>
              <a:gd name="f484" fmla="val 171234"/>
              <a:gd name="f485" fmla="val 31089"/>
              <a:gd name="f486" fmla="val 151672"/>
              <a:gd name="f487" fmla="val 47602"/>
              <a:gd name="f488" fmla="val 132201"/>
              <a:gd name="f489" fmla="val 33821"/>
              <a:gd name="f490" fmla="val 117353"/>
              <a:gd name="f491" fmla="val 46470"/>
              <a:gd name="f492" fmla="val 75544"/>
              <a:gd name="f493" fmla="val 66559"/>
              <a:gd name="f494" fmla="val 23813"/>
              <a:gd name="f495" fmla="val 114124"/>
              <a:gd name="f496" fmla="val -1423"/>
              <a:gd name="f497" fmla="*/ f0 1 341005"/>
              <a:gd name="f498" fmla="*/ f1 1 376812"/>
              <a:gd name="f499" fmla="val f2"/>
              <a:gd name="f500" fmla="val f3"/>
              <a:gd name="f501" fmla="val f4"/>
              <a:gd name="f502" fmla="+- f501 0 f499"/>
              <a:gd name="f503" fmla="+- f500 0 f499"/>
              <a:gd name="f504" fmla="*/ f503 1 341005"/>
              <a:gd name="f505" fmla="*/ f502 1 376812"/>
              <a:gd name="f506" fmla="*/ f499 1 f504"/>
              <a:gd name="f507" fmla="*/ f500 1 f504"/>
              <a:gd name="f508" fmla="*/ f499 1 f505"/>
              <a:gd name="f509" fmla="*/ f501 1 f505"/>
              <a:gd name="f510" fmla="*/ f506 f497 1"/>
              <a:gd name="f511" fmla="*/ f507 f497 1"/>
              <a:gd name="f512" fmla="*/ f509 f498 1"/>
              <a:gd name="f513" fmla="*/ f508 f49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10" t="f513" r="f511" b="f512"/>
            <a:pathLst>
              <a:path w="341005" h="376812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lnTo>
                  <a:pt x="f13" y="f14"/>
                </a:lnTo>
                <a:cubicBezTo>
                  <a:pt x="f15" y="f16"/>
                  <a:pt x="f17" y="f18"/>
                  <a:pt x="f19" y="f20"/>
                </a:cubicBezTo>
                <a:cubicBezTo>
                  <a:pt x="f21" y="f22"/>
                  <a:pt x="f23" y="f24"/>
                  <a:pt x="f25" y="f26"/>
                </a:cubicBezTo>
                <a:lnTo>
                  <a:pt x="f27" y="f28"/>
                </a:lnTo>
                <a:cubicBezTo>
                  <a:pt x="f29" y="f30"/>
                  <a:pt x="f31" y="f32"/>
                  <a:pt x="f33" y="f34"/>
                </a:cubicBezTo>
                <a:cubicBezTo>
                  <a:pt x="f35" y="f36"/>
                  <a:pt x="f37" y="f38"/>
                  <a:pt x="f39" y="f40"/>
                </a:cubicBezTo>
                <a:close/>
                <a:moveTo>
                  <a:pt x="f41" y="f42"/>
                </a:moveTo>
                <a:cubicBezTo>
                  <a:pt x="f43" y="f44"/>
                  <a:pt x="f45" y="f46"/>
                  <a:pt x="f47" y="f48"/>
                </a:cubicBezTo>
                <a:lnTo>
                  <a:pt x="f49" y="f50"/>
                </a:lnTo>
                <a:cubicBezTo>
                  <a:pt x="f51" y="f52"/>
                  <a:pt x="f53" y="f54"/>
                  <a:pt x="f55" y="f56"/>
                </a:cubicBezTo>
                <a:cubicBezTo>
                  <a:pt x="f57" y="f58"/>
                  <a:pt x="f59" y="f60"/>
                  <a:pt x="f61" y="f62"/>
                </a:cubicBezTo>
                <a:lnTo>
                  <a:pt x="f63" y="f64"/>
                </a:lnTo>
                <a:cubicBezTo>
                  <a:pt x="f65" y="f66"/>
                  <a:pt x="f67" y="f68"/>
                  <a:pt x="f69" y="f70"/>
                </a:cubicBezTo>
                <a:lnTo>
                  <a:pt x="f71" y="f72"/>
                </a:lnTo>
                <a:cubicBezTo>
                  <a:pt x="f73" y="f74"/>
                  <a:pt x="f75" y="f76"/>
                  <a:pt x="f41" y="f42"/>
                </a:cubicBezTo>
                <a:close/>
                <a:moveTo>
                  <a:pt x="f77" y="f78"/>
                </a:moveTo>
                <a:cubicBezTo>
                  <a:pt x="f79" y="f80"/>
                  <a:pt x="f81" y="f82"/>
                  <a:pt x="f83" y="f84"/>
                </a:cubicBezTo>
                <a:lnTo>
                  <a:pt x="f85" y="f86"/>
                </a:lnTo>
                <a:lnTo>
                  <a:pt x="f87" y="f88"/>
                </a:lnTo>
                <a:lnTo>
                  <a:pt x="f89" y="f90"/>
                </a:lnTo>
                <a:cubicBezTo>
                  <a:pt x="f91" y="f92"/>
                  <a:pt x="f93" y="f94"/>
                  <a:pt x="f95" y="f96"/>
                </a:cubicBezTo>
                <a:cubicBezTo>
                  <a:pt x="f97" y="f98"/>
                  <a:pt x="f99" y="f100"/>
                  <a:pt x="f101" y="f102"/>
                </a:cubicBezTo>
                <a:cubicBezTo>
                  <a:pt x="f103" y="f104"/>
                  <a:pt x="f105" y="f106"/>
                  <a:pt x="f107" y="f108"/>
                </a:cubicBezTo>
                <a:lnTo>
                  <a:pt x="f109" y="f110"/>
                </a:lnTo>
                <a:cubicBezTo>
                  <a:pt x="f111" y="f112"/>
                  <a:pt x="f113" y="f114"/>
                  <a:pt x="f115" y="f116"/>
                </a:cubicBezTo>
                <a:cubicBezTo>
                  <a:pt x="f117" y="f118"/>
                  <a:pt x="f119" y="f120"/>
                  <a:pt x="f121" y="f122"/>
                </a:cubicBezTo>
                <a:cubicBezTo>
                  <a:pt x="f123" y="f124"/>
                  <a:pt x="f125" y="f126"/>
                  <a:pt x="f127" y="f128"/>
                </a:cubicBezTo>
                <a:cubicBezTo>
                  <a:pt x="f129" y="f130"/>
                  <a:pt x="f131" y="f132"/>
                  <a:pt x="f133" y="f134"/>
                </a:cubicBezTo>
                <a:cubicBezTo>
                  <a:pt x="f135" y="f136"/>
                  <a:pt x="f137" y="f138"/>
                  <a:pt x="f139" y="f140"/>
                </a:cubicBezTo>
                <a:cubicBezTo>
                  <a:pt x="f141" y="f142"/>
                  <a:pt x="f143" y="f144"/>
                  <a:pt x="f145" y="f146"/>
                </a:cubicBezTo>
                <a:cubicBezTo>
                  <a:pt x="f147" y="f148"/>
                  <a:pt x="f149" y="f150"/>
                  <a:pt x="f151" y="f152"/>
                </a:cubicBezTo>
                <a:lnTo>
                  <a:pt x="f153" y="f154"/>
                </a:lnTo>
                <a:cubicBezTo>
                  <a:pt x="f155" y="f156"/>
                  <a:pt x="f157" y="f158"/>
                  <a:pt x="f159" y="f160"/>
                </a:cubicBezTo>
                <a:cubicBezTo>
                  <a:pt x="f161" y="f162"/>
                  <a:pt x="f163" y="f164"/>
                  <a:pt x="f165" y="f166"/>
                </a:cubicBezTo>
                <a:lnTo>
                  <a:pt x="f167" y="f168"/>
                </a:lnTo>
                <a:cubicBezTo>
                  <a:pt x="f169" y="f170"/>
                  <a:pt x="f171" y="f172"/>
                  <a:pt x="f173" y="f174"/>
                </a:cubicBezTo>
                <a:lnTo>
                  <a:pt x="f175" y="f176"/>
                </a:lnTo>
                <a:lnTo>
                  <a:pt x="f177" y="f178"/>
                </a:lnTo>
                <a:lnTo>
                  <a:pt x="f179" y="f180"/>
                </a:lnTo>
                <a:cubicBezTo>
                  <a:pt x="f181" y="f182"/>
                  <a:pt x="f183" y="f184"/>
                  <a:pt x="f185" y="f186"/>
                </a:cubicBezTo>
                <a:cubicBezTo>
                  <a:pt x="f187" y="f188"/>
                  <a:pt x="f189" y="f190"/>
                  <a:pt x="f191" y="f192"/>
                </a:cubicBezTo>
                <a:cubicBezTo>
                  <a:pt x="f193" y="f194"/>
                  <a:pt x="f195" y="f196"/>
                  <a:pt x="f197" y="f198"/>
                </a:cubicBezTo>
                <a:cubicBezTo>
                  <a:pt x="f199" y="f200"/>
                  <a:pt x="f201" y="f202"/>
                  <a:pt x="f203" y="f204"/>
                </a:cubicBezTo>
                <a:lnTo>
                  <a:pt x="f205" y="f206"/>
                </a:lnTo>
                <a:cubicBezTo>
                  <a:pt x="f207" y="f208"/>
                  <a:pt x="f209" y="f210"/>
                  <a:pt x="f211" y="f212"/>
                </a:cubicBezTo>
                <a:cubicBezTo>
                  <a:pt x="f213" y="f214"/>
                  <a:pt x="f215" y="f216"/>
                  <a:pt x="f217" y="f218"/>
                </a:cubicBezTo>
                <a:lnTo>
                  <a:pt x="f219" y="f220"/>
                </a:lnTo>
                <a:cubicBezTo>
                  <a:pt x="f221" y="f222"/>
                  <a:pt x="f223" y="f224"/>
                  <a:pt x="f225" y="f226"/>
                </a:cubicBezTo>
                <a:lnTo>
                  <a:pt x="f227" y="f228"/>
                </a:lnTo>
                <a:cubicBezTo>
                  <a:pt x="f215" y="f229"/>
                  <a:pt x="f230" y="f231"/>
                  <a:pt x="f232" y="f233"/>
                </a:cubicBezTo>
                <a:cubicBezTo>
                  <a:pt x="f234" y="f235"/>
                  <a:pt x="f236" y="f237"/>
                  <a:pt x="f238" y="f239"/>
                </a:cubicBezTo>
                <a:cubicBezTo>
                  <a:pt x="f240" y="f241"/>
                  <a:pt x="f242" y="f243"/>
                  <a:pt x="f244" y="f245"/>
                </a:cubicBezTo>
                <a:cubicBezTo>
                  <a:pt x="f246" y="f247"/>
                  <a:pt x="f248" y="f249"/>
                  <a:pt x="f250" y="f251"/>
                </a:cubicBezTo>
                <a:lnTo>
                  <a:pt x="f252" y="f253"/>
                </a:lnTo>
                <a:cubicBezTo>
                  <a:pt x="f254" y="f255"/>
                  <a:pt x="f256" y="f257"/>
                  <a:pt x="f258" y="f259"/>
                </a:cubicBezTo>
                <a:cubicBezTo>
                  <a:pt x="f260" y="f261"/>
                  <a:pt x="f262" y="f263"/>
                  <a:pt x="f264" y="f265"/>
                </a:cubicBezTo>
                <a:cubicBezTo>
                  <a:pt x="f266" y="f267"/>
                  <a:pt x="f268" y="f269"/>
                  <a:pt x="f270" y="f271"/>
                </a:cubicBezTo>
                <a:lnTo>
                  <a:pt x="f272" y="f273"/>
                </a:lnTo>
                <a:cubicBezTo>
                  <a:pt x="f274" y="f275"/>
                  <a:pt x="f276" y="f277"/>
                  <a:pt x="f278" y="f279"/>
                </a:cubicBezTo>
                <a:cubicBezTo>
                  <a:pt x="f280" y="f281"/>
                  <a:pt x="f282" y="f283"/>
                  <a:pt x="f284" y="f285"/>
                </a:cubicBezTo>
                <a:cubicBezTo>
                  <a:pt x="f286" y="f287"/>
                  <a:pt x="f288" y="f289"/>
                  <a:pt x="f290" y="f291"/>
                </a:cubicBezTo>
                <a:lnTo>
                  <a:pt x="f292" y="f293"/>
                </a:lnTo>
                <a:cubicBezTo>
                  <a:pt x="f294" y="f295"/>
                  <a:pt x="f296" y="f297"/>
                  <a:pt x="f298" y="f299"/>
                </a:cubicBezTo>
                <a:lnTo>
                  <a:pt x="f300" y="f301"/>
                </a:lnTo>
                <a:cubicBezTo>
                  <a:pt x="f302" y="f303"/>
                  <a:pt x="f304" y="f305"/>
                  <a:pt x="f306" y="f307"/>
                </a:cubicBezTo>
                <a:cubicBezTo>
                  <a:pt x="f308" y="f309"/>
                  <a:pt x="f310" y="f311"/>
                  <a:pt x="f312" y="f313"/>
                </a:cubicBezTo>
                <a:cubicBezTo>
                  <a:pt x="f314" y="f315"/>
                  <a:pt x="f316" y="f317"/>
                  <a:pt x="f318" y="f319"/>
                </a:cubicBezTo>
                <a:cubicBezTo>
                  <a:pt x="f320" y="f321"/>
                  <a:pt x="f322" y="f323"/>
                  <a:pt x="f324" y="f325"/>
                </a:cubicBezTo>
                <a:cubicBezTo>
                  <a:pt x="f326" y="f327"/>
                  <a:pt x="f328" y="f329"/>
                  <a:pt x="f330" y="f331"/>
                </a:cubicBezTo>
                <a:lnTo>
                  <a:pt x="f332" y="f333"/>
                </a:lnTo>
                <a:cubicBezTo>
                  <a:pt x="f334" y="f335"/>
                  <a:pt x="f336" y="f337"/>
                  <a:pt x="f338" y="f339"/>
                </a:cubicBezTo>
                <a:cubicBezTo>
                  <a:pt x="f340" y="f341"/>
                  <a:pt x="f342" y="f343"/>
                  <a:pt x="f344" y="f345"/>
                </a:cubicBezTo>
                <a:lnTo>
                  <a:pt x="f346" y="f347"/>
                </a:lnTo>
                <a:lnTo>
                  <a:pt x="f348" y="f349"/>
                </a:lnTo>
                <a:cubicBezTo>
                  <a:pt x="f350" y="f351"/>
                  <a:pt x="f352" y="f353"/>
                  <a:pt x="f354" y="f355"/>
                </a:cubicBezTo>
                <a:cubicBezTo>
                  <a:pt x="f356" y="f357"/>
                  <a:pt x="f358" y="f359"/>
                  <a:pt x="f360" y="f361"/>
                </a:cubicBezTo>
                <a:lnTo>
                  <a:pt x="f362" y="f363"/>
                </a:lnTo>
                <a:cubicBezTo>
                  <a:pt x="f364" y="f365"/>
                  <a:pt x="f366" y="f367"/>
                  <a:pt x="f368" y="f369"/>
                </a:cubicBezTo>
                <a:cubicBezTo>
                  <a:pt x="f370" y="f371"/>
                  <a:pt x="f372" y="f373"/>
                  <a:pt x="f374" y="f375"/>
                </a:cubicBezTo>
                <a:cubicBezTo>
                  <a:pt x="f376" y="f377"/>
                  <a:pt x="f378" y="f379"/>
                  <a:pt x="f380" y="f381"/>
                </a:cubicBezTo>
                <a:cubicBezTo>
                  <a:pt x="f382" y="f383"/>
                  <a:pt x="f384" y="f385"/>
                  <a:pt x="f386" y="f387"/>
                </a:cubicBezTo>
                <a:cubicBezTo>
                  <a:pt x="f388" y="f389"/>
                  <a:pt x="f390" y="f391"/>
                  <a:pt x="f392" y="f393"/>
                </a:cubicBezTo>
                <a:cubicBezTo>
                  <a:pt x="f394" y="f395"/>
                  <a:pt x="f396" y="f397"/>
                  <a:pt x="f398" y="f399"/>
                </a:cubicBezTo>
                <a:lnTo>
                  <a:pt x="f400" y="f401"/>
                </a:lnTo>
                <a:cubicBezTo>
                  <a:pt x="f402" y="f403"/>
                  <a:pt x="f404" y="f405"/>
                  <a:pt x="f406" y="f407"/>
                </a:cubicBezTo>
                <a:cubicBezTo>
                  <a:pt x="f408" y="f409"/>
                  <a:pt x="f410" y="f411"/>
                  <a:pt x="f412" y="f413"/>
                </a:cubicBezTo>
                <a:cubicBezTo>
                  <a:pt x="f414" y="f415"/>
                  <a:pt x="f416" y="f417"/>
                  <a:pt x="f418" y="f419"/>
                </a:cubicBezTo>
                <a:lnTo>
                  <a:pt x="f420" y="f421"/>
                </a:lnTo>
                <a:cubicBezTo>
                  <a:pt x="f422" y="f423"/>
                  <a:pt x="f424" y="f425"/>
                  <a:pt x="f77" y="f78"/>
                </a:cubicBezTo>
                <a:close/>
                <a:moveTo>
                  <a:pt x="f426" y="f427"/>
                </a:moveTo>
                <a:cubicBezTo>
                  <a:pt x="f428" y="f429"/>
                  <a:pt x="f430" y="f431"/>
                  <a:pt x="f432" y="f433"/>
                </a:cubicBezTo>
                <a:cubicBezTo>
                  <a:pt x="f434" y="f435"/>
                  <a:pt x="f436" y="f437"/>
                  <a:pt x="f438" y="f439"/>
                </a:cubicBezTo>
                <a:lnTo>
                  <a:pt x="f440" y="f4"/>
                </a:lnTo>
                <a:lnTo>
                  <a:pt x="f441" y="f442"/>
                </a:lnTo>
                <a:cubicBezTo>
                  <a:pt x="f443" y="f444"/>
                  <a:pt x="f445" y="f446"/>
                  <a:pt x="f447" y="f448"/>
                </a:cubicBezTo>
                <a:cubicBezTo>
                  <a:pt x="f449" y="f450"/>
                  <a:pt x="f451" y="f452"/>
                  <a:pt x="f453" y="f454"/>
                </a:cubicBezTo>
                <a:cubicBezTo>
                  <a:pt x="f455" y="f456"/>
                  <a:pt x="f457" y="f458"/>
                  <a:pt x="f459" y="f460"/>
                </a:cubicBezTo>
                <a:cubicBezTo>
                  <a:pt x="f461" y="f462"/>
                  <a:pt x="f463" y="f464"/>
                  <a:pt x="f465" y="f466"/>
                </a:cubicBezTo>
                <a:lnTo>
                  <a:pt x="f467" y="f468"/>
                </a:lnTo>
                <a:cubicBezTo>
                  <a:pt x="f469" y="f470"/>
                  <a:pt x="f471" y="f472"/>
                  <a:pt x="f473" y="f474"/>
                </a:cubicBezTo>
                <a:cubicBezTo>
                  <a:pt x="f475" y="f476"/>
                  <a:pt x="f477" y="f478"/>
                  <a:pt x="f479" y="f480"/>
                </a:cubicBezTo>
                <a:cubicBezTo>
                  <a:pt x="f481" y="f482"/>
                  <a:pt x="f483" y="f484"/>
                  <a:pt x="f485" y="f486"/>
                </a:cubicBezTo>
                <a:cubicBezTo>
                  <a:pt x="f487" y="f488"/>
                  <a:pt x="f489" y="f490"/>
                  <a:pt x="f491" y="f492"/>
                </a:cubicBezTo>
                <a:cubicBezTo>
                  <a:pt x="f493" y="f494"/>
                  <a:pt x="f495" y="f496"/>
                  <a:pt x="f426" y="f427"/>
                </a:cubicBezTo>
                <a:close/>
              </a:path>
            </a:pathLst>
          </a:custGeom>
          <a:solidFill>
            <a:schemeClr val="tx1"/>
          </a:solidFill>
          <a:ln cap="flat">
            <a:noFill/>
            <a:prstDash val="solid"/>
          </a:ln>
        </p:spPr>
        <p:txBody>
          <a:bodyPr vert="horz" wrap="square" lIns="182880" tIns="91440" rIns="182880" bIns="91440" anchor="ctr" anchorCtr="1" compatLnSpc="1">
            <a:noAutofit/>
          </a:bodyPr>
          <a:lstStyle/>
          <a:p>
            <a:pPr algn="ctr"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7" name="Oval 8">
            <a:extLst>
              <a:ext uri="{FF2B5EF4-FFF2-40B4-BE49-F238E27FC236}">
                <a16:creationId xmlns:a16="http://schemas.microsoft.com/office/drawing/2014/main" id="{CF6E1F8D-6B21-00D3-061F-AD27EAADF11C}"/>
              </a:ext>
            </a:extLst>
          </p:cNvPr>
          <p:cNvSpPr/>
          <p:nvPr/>
        </p:nvSpPr>
        <p:spPr>
          <a:xfrm>
            <a:off x="7704624" y="2767923"/>
            <a:ext cx="872684" cy="934882"/>
          </a:xfrm>
          <a:custGeom>
            <a:avLst/>
            <a:gdLst>
              <a:gd name="f0" fmla="val w"/>
              <a:gd name="f1" fmla="val h"/>
              <a:gd name="f2" fmla="val 0"/>
              <a:gd name="f3" fmla="val 3068057"/>
              <a:gd name="f4" fmla="val 3083879"/>
              <a:gd name="f5" fmla="val 1943022"/>
              <a:gd name="f6" fmla="val 2091435"/>
              <a:gd name="f7" fmla="val 2214809"/>
              <a:gd name="f8" fmla="val 107202"/>
              <a:gd name="f9" fmla="val 2232575"/>
              <a:gd name="f10" fmla="val 249298"/>
              <a:gd name="f11" fmla="val 2066806"/>
              <a:gd name="f12" fmla="val 323095"/>
              <a:gd name="f13" fmla="val 1966497"/>
              <a:gd name="f14" fmla="val 475331"/>
              <a:gd name="f15" fmla="val 1992863"/>
              <a:gd name="f16" fmla="val 623272"/>
              <a:gd name="f17" fmla="val 2032344"/>
              <a:gd name="f18" fmla="val 614884"/>
              <a:gd name="f19" fmla="val 2007703"/>
              <a:gd name="f20" fmla="val 472429"/>
              <a:gd name="f21" fmla="val 2119863"/>
              <a:gd name="f22" fmla="val 324636"/>
              <a:gd name="f23" fmla="val 2294697"/>
              <a:gd name="f24" fmla="val 266187"/>
              <a:gd name="f25" fmla="val 2304190"/>
              <a:gd name="f26" fmla="val 260641"/>
              <a:gd name="f27" fmla="val 2314409"/>
              <a:gd name="f28" fmla="val 260119"/>
              <a:gd name="f29" fmla="val 2324748"/>
              <a:gd name="f30" fmla="val 2491310"/>
              <a:gd name="f31" fmla="val 2626336"/>
              <a:gd name="f32" fmla="val 395145"/>
              <a:gd name="f33" fmla="val 561708"/>
              <a:gd name="f34" fmla="val 2609021"/>
              <a:gd name="f35" fmla="val 647481"/>
              <a:gd name="f36" fmla="val 656343"/>
              <a:gd name="f37" fmla="val 2762823"/>
              <a:gd name="f38" fmla="val 669742"/>
              <a:gd name="f39" fmla="val 2867295"/>
              <a:gd name="f40" fmla="val 786613"/>
              <a:gd name="f41" fmla="val 927882"/>
              <a:gd name="f42" fmla="val 2850464"/>
              <a:gd name="f43" fmla="val 1011252"/>
              <a:gd name="f44" fmla="val 2978255"/>
              <a:gd name="f45" fmla="val 1064152"/>
              <a:gd name="f46" fmla="val 1190111"/>
              <a:gd name="f47" fmla="val 1337042"/>
              <a:gd name="f48" fmla="val 1418703"/>
              <a:gd name="f49" fmla="val 3040320"/>
              <a:gd name="f50" fmla="val 1493884"/>
              <a:gd name="f51" fmla="val 2992210"/>
              <a:gd name="f52" fmla="val 1551889"/>
              <a:gd name="f53" fmla="val 2909241"/>
              <a:gd name="f54" fmla="val 1651289"/>
              <a:gd name="f55" fmla="val 2791782"/>
              <a:gd name="f56" fmla="val 1696238"/>
              <a:gd name="f57" fmla="val 2686704"/>
              <a:gd name="f58" fmla="val 1660749"/>
              <a:gd name="f59" fmla="val 2673794"/>
              <a:gd name="f60" fmla="val 1698968"/>
              <a:gd name="f61" fmla="val 2768232"/>
              <a:gd name="f62" fmla="val 1730865"/>
              <a:gd name="f63" fmla="val 2870956"/>
              <a:gd name="f64" fmla="val 1707121"/>
              <a:gd name="f65" fmla="val 2955415"/>
              <a:gd name="f66" fmla="val 1640323"/>
              <a:gd name="f67" fmla="val 2993943"/>
              <a:gd name="f68" fmla="val 1688574"/>
              <a:gd name="f69" fmla="val 3012247"/>
              <a:gd name="f70" fmla="val 1750635"/>
              <a:gd name="f71" fmla="val 1816968"/>
              <a:gd name="f72" fmla="val 1986406"/>
              <a:gd name="f73" fmla="val 2892829"/>
              <a:gd name="f74" fmla="val 2127952"/>
              <a:gd name="f75" fmla="val 2733451"/>
              <a:gd name="f76" fmla="val 2161496"/>
              <a:gd name="f77" fmla="val 2570803"/>
              <a:gd name="f78" fmla="val 2185843"/>
              <a:gd name="f79" fmla="val 2422847"/>
              <a:gd name="f80" fmla="val 2122052"/>
              <a:gd name="f81" fmla="val 2373218"/>
              <a:gd name="f82" fmla="val 2004561"/>
              <a:gd name="f83" fmla="val 2397575"/>
              <a:gd name="f84" fmla="val 1987765"/>
              <a:gd name="f85" fmla="val 2417022"/>
              <a:gd name="f86" fmla="val 1964396"/>
              <a:gd name="f87" fmla="val 2431421"/>
              <a:gd name="f88" fmla="val 1936987"/>
              <a:gd name="f89" fmla="val 2469123"/>
              <a:gd name="f90" fmla="val 1865220"/>
              <a:gd name="f91" fmla="val 2466430"/>
              <a:gd name="f92" fmla="val 1776674"/>
              <a:gd name="f93" fmla="val 2424327"/>
              <a:gd name="f94" fmla="val 1703750"/>
              <a:gd name="f95" fmla="val 2390880"/>
              <a:gd name="f96" fmla="val 1723060"/>
              <a:gd name="f97" fmla="val 2426033"/>
              <a:gd name="f98" fmla="val 1783948"/>
              <a:gd name="f99" fmla="val 2428758"/>
              <a:gd name="f100" fmla="val 1857660"/>
              <a:gd name="f101" fmla="val 2398065"/>
              <a:gd name="f102" fmla="val 1917447"/>
              <a:gd name="f103" fmla="val 2386618"/>
              <a:gd name="f104" fmla="val 1939743"/>
              <a:gd name="f105" fmla="val 2371177"/>
              <a:gd name="f106" fmla="val 1958844"/>
              <a:gd name="f107" fmla="val 2348681"/>
              <a:gd name="f108" fmla="val 1969064"/>
              <a:gd name="f109" fmla="val 2314536"/>
              <a:gd name="f110" fmla="val 1978212"/>
              <a:gd name="f111" fmla="val 2320989"/>
              <a:gd name="f112" fmla="val 1994504"/>
              <a:gd name="f113" fmla="val 2292439"/>
              <a:gd name="f114" fmla="val 2010252"/>
              <a:gd name="f115" fmla="val 2259301"/>
              <a:gd name="f116" fmla="val 2017439"/>
              <a:gd name="f117" fmla="val 2224883"/>
              <a:gd name="f118" fmla="val 2015050"/>
              <a:gd name="f119" fmla="val 2157880"/>
              <a:gd name="f120" fmla="val 2010397"/>
              <a:gd name="f121" fmla="val 2096183"/>
              <a:gd name="f122" fmla="val 1970105"/>
              <a:gd name="f123" fmla="val 2062112"/>
              <a:gd name="f124" fmla="val 1908746"/>
              <a:gd name="f125" fmla="val 2028307"/>
              <a:gd name="f126" fmla="val 1927422"/>
              <a:gd name="f127" fmla="val 2069101"/>
              <a:gd name="f128" fmla="val 2000945"/>
              <a:gd name="f129" fmla="val 2143517"/>
              <a:gd name="f130" fmla="val 2048870"/>
              <a:gd name="f131" fmla="val 2224395"/>
              <a:gd name="f132" fmla="val 2053708"/>
              <a:gd name="f133" fmla="val 2263912"/>
              <a:gd name="f134" fmla="val 2056070"/>
              <a:gd name="f135" fmla="val 2302036"/>
              <a:gd name="f136" fmla="val 2047984"/>
              <a:gd name="f137" fmla="val 2335071"/>
              <a:gd name="f138" fmla="val 2030056"/>
              <a:gd name="f139" fmla="val 2400196"/>
              <a:gd name="f140" fmla="val 2159379"/>
              <a:gd name="f141" fmla="val 2567325"/>
              <a:gd name="f142" fmla="val 2230480"/>
              <a:gd name="f143" fmla="val 2748680"/>
              <a:gd name="f144" fmla="val 2204554"/>
              <a:gd name="f145" fmla="val 2767068"/>
              <a:gd name="f146" fmla="val 2240602"/>
              <a:gd name="f147" fmla="val 2774723"/>
              <a:gd name="f148" fmla="val 2281713"/>
              <a:gd name="f149" fmla="val 2324613"/>
              <a:gd name="f150" fmla="val 2444667"/>
              <a:gd name="f151" fmla="val 2714770"/>
              <a:gd name="f152" fmla="val 2550720"/>
              <a:gd name="f153" fmla="val 2619461"/>
              <a:gd name="f154" fmla="val 2609132"/>
              <a:gd name="f155" fmla="val 2594093"/>
              <a:gd name="f156" fmla="val 2739763"/>
              <a:gd name="f157" fmla="val 2496512"/>
              <a:gd name="f158" fmla="val 2844553"/>
              <a:gd name="f159" fmla="val 2368919"/>
              <a:gd name="f160" fmla="val 2876858"/>
              <a:gd name="f161" fmla="val 2184369"/>
              <a:gd name="f162" fmla="val 2908073"/>
              <a:gd name="f163" fmla="val 2016372"/>
              <a:gd name="f164" fmla="val 2826285"/>
              <a:gd name="f165" fmla="val 1978290"/>
              <a:gd name="f166" fmla="val 2684161"/>
              <a:gd name="f167" fmla="val 1939323"/>
              <a:gd name="f168" fmla="val 2694602"/>
              <a:gd name="f169" fmla="val 1970494"/>
              <a:gd name="f170" fmla="val 2810931"/>
              <a:gd name="f171" fmla="val 2075973"/>
              <a:gd name="f172" fmla="val 2892306"/>
              <a:gd name="f173" fmla="val 2210223"/>
              <a:gd name="f174" fmla="val 2912307"/>
              <a:gd name="f175" fmla="val 2165434"/>
              <a:gd name="f176" fmla="val 3014618"/>
              <a:gd name="f177" fmla="val 2062317"/>
              <a:gd name="f178" fmla="val 1804718"/>
              <a:gd name="f179" fmla="val 1736151"/>
              <a:gd name="f180" fmla="val 2990782"/>
              <a:gd name="f181" fmla="val 1657612"/>
              <a:gd name="f182" fmla="val 2862428"/>
              <a:gd name="f183" fmla="val 1632100"/>
              <a:gd name="f184" fmla="val 2775963"/>
              <a:gd name="f185" fmla="val 1598588"/>
              <a:gd name="f186" fmla="val 2449530"/>
              <a:gd name="f187" fmla="val 1653064"/>
              <a:gd name="f188" fmla="val 2147091"/>
              <a:gd name="f189" fmla="val 1775302"/>
              <a:gd name="f190" fmla="val 2294672"/>
              <a:gd name="f191" fmla="val 1947360"/>
              <a:gd name="f192" fmla="val 2360889"/>
              <a:gd name="f193" fmla="val 2101389"/>
              <a:gd name="f194" fmla="val 2319520"/>
              <a:gd name="f195" fmla="val 2085913"/>
              <a:gd name="f196" fmla="val 2268654"/>
              <a:gd name="f197" fmla="val 1935632"/>
              <a:gd name="f198" fmla="val 2308197"/>
              <a:gd name="f199" fmla="val 1765039"/>
              <a:gd name="f200" fmla="val 2228547"/>
              <a:gd name="f201" fmla="val 1652548"/>
              <a:gd name="f202" fmla="val 2065927"/>
              <a:gd name="f203" fmla="val 1594744"/>
              <a:gd name="f204" fmla="val 1988631"/>
              <a:gd name="f205" fmla="val 1552933"/>
              <a:gd name="f206" fmla="val 1543383"/>
              <a:gd name="f207" fmla="val 1647107"/>
              <a:gd name="f208" fmla="val 1210118"/>
              <a:gd name="f209" fmla="val 1757451"/>
              <a:gd name="f210" fmla="val 1073526"/>
              <a:gd name="f211" fmla="val 1924310"/>
              <a:gd name="f212" fmla="val 1023711"/>
              <a:gd name="f213" fmla="val 2044795"/>
              <a:gd name="f214" fmla="val 1095494"/>
              <a:gd name="f215" fmla="val 2046624"/>
              <a:gd name="f216" fmla="val 1092427"/>
              <a:gd name="f217" fmla="val 2044963"/>
              <a:gd name="f218" fmla="val 1115904"/>
              <a:gd name="f219" fmla="val 2049817"/>
              <a:gd name="f220" fmla="val 1139574"/>
              <a:gd name="f221" fmla="val 2059741"/>
              <a:gd name="f222" fmla="val 1162003"/>
              <a:gd name="f223" fmla="val 2085174"/>
              <a:gd name="f224" fmla="val 1219476"/>
              <a:gd name="f225" fmla="val 2140055"/>
              <a:gd name="f226" fmla="val 1259997"/>
              <a:gd name="f227" fmla="val 2204060"/>
              <a:gd name="f228" fmla="val 1268556"/>
              <a:gd name="f229" fmla="val 2208020"/>
              <a:gd name="f230" fmla="val 1238949"/>
              <a:gd name="f231" fmla="val 2154665"/>
              <a:gd name="f232" fmla="val 1231814"/>
              <a:gd name="f233" fmla="val 2108853"/>
              <a:gd name="f234" fmla="val 1198319"/>
              <a:gd name="f235" fmla="val 2087448"/>
              <a:gd name="f236" fmla="val 1150798"/>
              <a:gd name="f237" fmla="val 2064784"/>
              <a:gd name="f238" fmla="val 1100476"/>
              <a:gd name="f239" fmla="val 2073123"/>
              <a:gd name="f240" fmla="val 1042569"/>
              <a:gd name="f241" fmla="val 2109077"/>
              <a:gd name="f242" fmla="val 1000639"/>
              <a:gd name="f243" fmla="val 2142987"/>
              <a:gd name="f244" fmla="val 961090"/>
              <a:gd name="f245" fmla="val 2196315"/>
              <a:gd name="f246" fmla="val 941798"/>
              <a:gd name="f247" fmla="val 2249471"/>
              <a:gd name="f248" fmla="val 949847"/>
              <a:gd name="f249" fmla="val 2253988"/>
              <a:gd name="f250" fmla="val 920317"/>
              <a:gd name="f251" fmla="val 2190211"/>
              <a:gd name="f252" fmla="val 910645"/>
              <a:gd name="f253" fmla="val 2126205"/>
              <a:gd name="f254" fmla="val 934132"/>
              <a:gd name="f255" fmla="val 2085632"/>
              <a:gd name="f256" fmla="val 982099"/>
              <a:gd name="f257" fmla="val 2052614"/>
              <a:gd name="f258" fmla="val 1055246"/>
              <a:gd name="f259" fmla="val 1928226"/>
              <a:gd name="f260" fmla="val 988072"/>
              <a:gd name="f261" fmla="val 1765306"/>
              <a:gd name="f262" fmla="val 1028878"/>
              <a:gd name="f263" fmla="val 1646726"/>
              <a:gd name="f264" fmla="val 1149851"/>
              <a:gd name="f265" fmla="val 1576863"/>
              <a:gd name="f266" fmla="val 1018908"/>
              <a:gd name="f267" fmla="val 1584053"/>
              <a:gd name="f268" fmla="val 461235"/>
              <a:gd name="f269" fmla="val 1633436"/>
              <a:gd name="f270" fmla="val 269593"/>
              <a:gd name="f271" fmla="val 1697428"/>
              <a:gd name="f272" fmla="val 119029"/>
              <a:gd name="f273" fmla="val 1776459"/>
              <a:gd name="f274" fmla="val 1125035"/>
              <a:gd name="f275" fmla="val 1263339"/>
              <a:gd name="f276" fmla="val 1331906"/>
              <a:gd name="f277" fmla="val 93097"/>
              <a:gd name="f278" fmla="val 1410445"/>
              <a:gd name="f279" fmla="val 221451"/>
              <a:gd name="f280" fmla="val 1435957"/>
              <a:gd name="f281" fmla="val 307916"/>
              <a:gd name="f282" fmla="val 1469469"/>
              <a:gd name="f283" fmla="val 634350"/>
              <a:gd name="f284" fmla="val 1414993"/>
              <a:gd name="f285" fmla="val 936788"/>
              <a:gd name="f286" fmla="val 1292755"/>
              <a:gd name="f287" fmla="val 789207"/>
              <a:gd name="f288" fmla="val 1120697"/>
              <a:gd name="f289" fmla="val 722990"/>
              <a:gd name="f290" fmla="val 966668"/>
              <a:gd name="f291" fmla="val 764359"/>
              <a:gd name="f292" fmla="val 982144"/>
              <a:gd name="f293" fmla="val 815225"/>
              <a:gd name="f294" fmla="val 1132425"/>
              <a:gd name="f295" fmla="val 775682"/>
              <a:gd name="f296" fmla="val 1303018"/>
              <a:gd name="f297" fmla="val 855332"/>
              <a:gd name="f298" fmla="val 1415509"/>
              <a:gd name="f299" fmla="val 1017952"/>
              <a:gd name="f300" fmla="val 1473313"/>
              <a:gd name="f301" fmla="val 1095249"/>
              <a:gd name="f302" fmla="val 1515123"/>
              <a:gd name="f303" fmla="val 1540497"/>
              <a:gd name="f304" fmla="val 1420950"/>
              <a:gd name="f305" fmla="val 1873762"/>
              <a:gd name="f306" fmla="val 1310606"/>
              <a:gd name="f307" fmla="val 2010353"/>
              <a:gd name="f308" fmla="val 1143747"/>
              <a:gd name="f309" fmla="val 2060168"/>
              <a:gd name="f310" fmla="val 1023262"/>
              <a:gd name="f311" fmla="val 1988385"/>
              <a:gd name="f312" fmla="val 1021433"/>
              <a:gd name="f313" fmla="val 1991453"/>
              <a:gd name="f314" fmla="val 1023094"/>
              <a:gd name="f315" fmla="val 1967976"/>
              <a:gd name="f316" fmla="val 1018240"/>
              <a:gd name="f317" fmla="val 1944306"/>
              <a:gd name="f318" fmla="val 1008316"/>
              <a:gd name="f319" fmla="val 1921877"/>
              <a:gd name="f320" fmla="val 982883"/>
              <a:gd name="f321" fmla="val 1864403"/>
              <a:gd name="f322" fmla="val 928002"/>
              <a:gd name="f323" fmla="val 1823883"/>
              <a:gd name="f324" fmla="val 863997"/>
              <a:gd name="f325" fmla="val 1815323"/>
              <a:gd name="f326" fmla="val 860037"/>
              <a:gd name="f327" fmla="val 1844930"/>
              <a:gd name="f328" fmla="val 913392"/>
              <a:gd name="f329" fmla="val 1852066"/>
              <a:gd name="f330" fmla="val 959204"/>
              <a:gd name="f331" fmla="val 1885560"/>
              <a:gd name="f332" fmla="val 980609"/>
              <a:gd name="f333" fmla="val 1933082"/>
              <a:gd name="f334" fmla="val 1003273"/>
              <a:gd name="f335" fmla="val 1983404"/>
              <a:gd name="f336" fmla="val 994934"/>
              <a:gd name="f337" fmla="val 2041310"/>
              <a:gd name="f338" fmla="val 958980"/>
              <a:gd name="f339" fmla="val 2083241"/>
              <a:gd name="f340" fmla="val 925070"/>
              <a:gd name="f341" fmla="val 2122789"/>
              <a:gd name="f342" fmla="val 871742"/>
              <a:gd name="f343" fmla="val 2142082"/>
              <a:gd name="f344" fmla="val 818586"/>
              <a:gd name="f345" fmla="val 2134033"/>
              <a:gd name="f346" fmla="val 814069"/>
              <a:gd name="f347" fmla="val 2163562"/>
              <a:gd name="f348" fmla="val 877846"/>
              <a:gd name="f349" fmla="val 2173235"/>
              <a:gd name="f350" fmla="val 941852"/>
              <a:gd name="f351" fmla="val 2149747"/>
              <a:gd name="f352" fmla="val 982425"/>
              <a:gd name="f353" fmla="val 2101780"/>
              <a:gd name="f354" fmla="val 1015443"/>
              <a:gd name="f355" fmla="val 2028633"/>
              <a:gd name="f356" fmla="val 1139831"/>
              <a:gd name="f357" fmla="val 2095808"/>
              <a:gd name="f358" fmla="val 1302751"/>
              <a:gd name="f359" fmla="val 2055001"/>
              <a:gd name="f360" fmla="val 1421331"/>
              <a:gd name="f361" fmla="val 1934029"/>
              <a:gd name="f362" fmla="val 1491194"/>
              <a:gd name="f363" fmla="val 2064971"/>
              <a:gd name="f364" fmla="val 1484003"/>
              <a:gd name="f365" fmla="val 2622644"/>
              <a:gd name="f366" fmla="val 1434621"/>
              <a:gd name="f367" fmla="val 2814287"/>
              <a:gd name="f368" fmla="val 1370629"/>
              <a:gd name="f369" fmla="val 2964850"/>
              <a:gd name="f370" fmla="val 1291598"/>
              <a:gd name="f371" fmla="val 976622"/>
              <a:gd name="f372" fmla="val 853248"/>
              <a:gd name="f373" fmla="val 2976677"/>
              <a:gd name="f374" fmla="val 835482"/>
              <a:gd name="f375" fmla="val 2834581"/>
              <a:gd name="f376" fmla="val 1001251"/>
              <a:gd name="f377" fmla="val 2760784"/>
              <a:gd name="f378" fmla="val 1101560"/>
              <a:gd name="f379" fmla="val 2608549"/>
              <a:gd name="f380" fmla="val 1075194"/>
              <a:gd name="f381" fmla="val 2460607"/>
              <a:gd name="f382" fmla="val 1035713"/>
              <a:gd name="f383" fmla="val 2468996"/>
              <a:gd name="f384" fmla="val 1060354"/>
              <a:gd name="f385" fmla="val 2611450"/>
              <a:gd name="f386" fmla="val 948194"/>
              <a:gd name="f387" fmla="val 2759243"/>
              <a:gd name="f388" fmla="val 773360"/>
              <a:gd name="f389" fmla="val 2817692"/>
              <a:gd name="f390" fmla="val 763867"/>
              <a:gd name="f391" fmla="val 2823239"/>
              <a:gd name="f392" fmla="val 753648"/>
              <a:gd name="f393" fmla="val 2823760"/>
              <a:gd name="f394" fmla="val 743309"/>
              <a:gd name="f395" fmla="val 576747"/>
              <a:gd name="f396" fmla="val 441721"/>
              <a:gd name="f397" fmla="val 2688734"/>
              <a:gd name="f398" fmla="val 2522172"/>
              <a:gd name="f399" fmla="val 459036"/>
              <a:gd name="f400" fmla="val 2436399"/>
              <a:gd name="f401" fmla="val 2427537"/>
              <a:gd name="f402" fmla="val 305234"/>
              <a:gd name="f403" fmla="val 2414137"/>
              <a:gd name="f404" fmla="val 200762"/>
              <a:gd name="f405" fmla="val 2297266"/>
              <a:gd name="f406" fmla="val 2155997"/>
              <a:gd name="f407" fmla="val 217593"/>
              <a:gd name="f408" fmla="val 2072628"/>
              <a:gd name="f409" fmla="val 89802"/>
              <a:gd name="f410" fmla="val 2019727"/>
              <a:gd name="f411" fmla="val 1893768"/>
              <a:gd name="f412" fmla="val 1746838"/>
              <a:gd name="f413" fmla="val 1665177"/>
              <a:gd name="f414" fmla="val 27737"/>
              <a:gd name="f415" fmla="val 1589996"/>
              <a:gd name="f416" fmla="val 75847"/>
              <a:gd name="f417" fmla="val 1531990"/>
              <a:gd name="f418" fmla="val 158816"/>
              <a:gd name="f419" fmla="val 1432590"/>
              <a:gd name="f420" fmla="val 276275"/>
              <a:gd name="f421" fmla="val 1387641"/>
              <a:gd name="f422" fmla="val 381353"/>
              <a:gd name="f423" fmla="val 1423131"/>
              <a:gd name="f424" fmla="val 394263"/>
              <a:gd name="f425" fmla="val 1384911"/>
              <a:gd name="f426" fmla="val 299825"/>
              <a:gd name="f427" fmla="val 1353014"/>
              <a:gd name="f428" fmla="val 197101"/>
              <a:gd name="f429" fmla="val 1376758"/>
              <a:gd name="f430" fmla="val 112642"/>
              <a:gd name="f431" fmla="val 1443556"/>
              <a:gd name="f432" fmla="val 74114"/>
              <a:gd name="f433" fmla="val 1395305"/>
              <a:gd name="f434" fmla="val 55810"/>
              <a:gd name="f435" fmla="val 1333244"/>
              <a:gd name="f436" fmla="val 1266911"/>
              <a:gd name="f437" fmla="val 1097473"/>
              <a:gd name="f438" fmla="val 175228"/>
              <a:gd name="f439" fmla="val 955927"/>
              <a:gd name="f440" fmla="val 334606"/>
              <a:gd name="f441" fmla="val 922383"/>
              <a:gd name="f442" fmla="val 497254"/>
              <a:gd name="f443" fmla="val 898036"/>
              <a:gd name="f444" fmla="val 645210"/>
              <a:gd name="f445" fmla="val 961827"/>
              <a:gd name="f446" fmla="val 694839"/>
              <a:gd name="f447" fmla="val 1079319"/>
              <a:gd name="f448" fmla="val 670482"/>
              <a:gd name="f449" fmla="val 1096114"/>
              <a:gd name="f450" fmla="val 651035"/>
              <a:gd name="f451" fmla="val 1119484"/>
              <a:gd name="f452" fmla="val 636636"/>
              <a:gd name="f453" fmla="val 1146893"/>
              <a:gd name="f454" fmla="val 598934"/>
              <a:gd name="f455" fmla="val 1218660"/>
              <a:gd name="f456" fmla="val 601627"/>
              <a:gd name="f457" fmla="val 1307205"/>
              <a:gd name="f458" fmla="val 643730"/>
              <a:gd name="f459" fmla="val 1380130"/>
              <a:gd name="f460" fmla="val 677177"/>
              <a:gd name="f461" fmla="val 1360819"/>
              <a:gd name="f462" fmla="val 642024"/>
              <a:gd name="f463" fmla="val 1299932"/>
              <a:gd name="f464" fmla="val 639299"/>
              <a:gd name="f465" fmla="val 1226219"/>
              <a:gd name="f466" fmla="val 669992"/>
              <a:gd name="f467" fmla="val 1166433"/>
              <a:gd name="f468" fmla="val 681439"/>
              <a:gd name="f469" fmla="val 1144136"/>
              <a:gd name="f470" fmla="val 696880"/>
              <a:gd name="f471" fmla="val 1125036"/>
              <a:gd name="f472" fmla="val 719376"/>
              <a:gd name="f473" fmla="val 1114815"/>
              <a:gd name="f474" fmla="val 753521"/>
              <a:gd name="f475" fmla="val 1105667"/>
              <a:gd name="f476" fmla="val 747068"/>
              <a:gd name="f477" fmla="val 1089375"/>
              <a:gd name="f478" fmla="val 775618"/>
              <a:gd name="f479" fmla="val 1073627"/>
              <a:gd name="f480" fmla="val 808756"/>
              <a:gd name="f481" fmla="val 1066440"/>
              <a:gd name="f482" fmla="val 843174"/>
              <a:gd name="f483" fmla="val 1068829"/>
              <a:gd name="f484" fmla="val 910177"/>
              <a:gd name="f485" fmla="val 1073482"/>
              <a:gd name="f486" fmla="val 971874"/>
              <a:gd name="f487" fmla="val 1113774"/>
              <a:gd name="f488" fmla="val 1005945"/>
              <a:gd name="f489" fmla="val 1175134"/>
              <a:gd name="f490" fmla="val 1039750"/>
              <a:gd name="f491" fmla="val 1156458"/>
              <a:gd name="f492" fmla="val 998956"/>
              <a:gd name="f493" fmla="val 1082934"/>
              <a:gd name="f494" fmla="val 924540"/>
              <a:gd name="f495" fmla="val 1035010"/>
              <a:gd name="f496" fmla="val 843662"/>
              <a:gd name="f497" fmla="val 1030172"/>
              <a:gd name="f498" fmla="val 804145"/>
              <a:gd name="f499" fmla="val 1027809"/>
              <a:gd name="f500" fmla="val 766021"/>
              <a:gd name="f501" fmla="val 1035895"/>
              <a:gd name="f502" fmla="val 732986"/>
              <a:gd name="f503" fmla="val 1053824"/>
              <a:gd name="f504" fmla="val 667861"/>
              <a:gd name="f505" fmla="val 924500"/>
              <a:gd name="f506" fmla="val 500732"/>
              <a:gd name="f507" fmla="val 853399"/>
              <a:gd name="f508" fmla="val 319377"/>
              <a:gd name="f509" fmla="val 879325"/>
              <a:gd name="f510" fmla="val 300989"/>
              <a:gd name="f511" fmla="val 843277"/>
              <a:gd name="f512" fmla="val 293334"/>
              <a:gd name="f513" fmla="val 802167"/>
              <a:gd name="f514" fmla="val 759266"/>
              <a:gd name="f515" fmla="val 639212"/>
              <a:gd name="f516" fmla="val 353287"/>
              <a:gd name="f517" fmla="val 533159"/>
              <a:gd name="f518" fmla="val 448596"/>
              <a:gd name="f519" fmla="val 474747"/>
              <a:gd name="f520" fmla="val 473964"/>
              <a:gd name="f521" fmla="val 344116"/>
              <a:gd name="f522" fmla="val 571545"/>
              <a:gd name="f523" fmla="val 239326"/>
              <a:gd name="f524" fmla="val 699138"/>
              <a:gd name="f525" fmla="val 207021"/>
              <a:gd name="f526" fmla="val 883688"/>
              <a:gd name="f527" fmla="val 175806"/>
              <a:gd name="f528" fmla="val 1051685"/>
              <a:gd name="f529" fmla="val 257594"/>
              <a:gd name="f530" fmla="val 1089767"/>
              <a:gd name="f531" fmla="val 399718"/>
              <a:gd name="f532" fmla="val 1128734"/>
              <a:gd name="f533" fmla="val 389277"/>
              <a:gd name="f534" fmla="val 1097563"/>
              <a:gd name="f535" fmla="val 272948"/>
              <a:gd name="f536" fmla="val 992084"/>
              <a:gd name="f537" fmla="val 191573"/>
              <a:gd name="f538" fmla="val 857834"/>
              <a:gd name="f539" fmla="val 171572"/>
              <a:gd name="f540" fmla="val 902623"/>
              <a:gd name="f541" fmla="val 69261"/>
              <a:gd name="f542" fmla="val 1005740"/>
              <a:gd name="f543" fmla="*/ f0 1 3068057"/>
              <a:gd name="f544" fmla="*/ f1 1 3083879"/>
              <a:gd name="f545" fmla="val f2"/>
              <a:gd name="f546" fmla="val f3"/>
              <a:gd name="f547" fmla="val f4"/>
              <a:gd name="f548" fmla="+- f547 0 f545"/>
              <a:gd name="f549" fmla="+- f546 0 f545"/>
              <a:gd name="f550" fmla="*/ f549 1 3068057"/>
              <a:gd name="f551" fmla="*/ f548 1 3083879"/>
              <a:gd name="f552" fmla="*/ f545 1 f550"/>
              <a:gd name="f553" fmla="*/ f546 1 f550"/>
              <a:gd name="f554" fmla="*/ f545 1 f551"/>
              <a:gd name="f555" fmla="*/ f547 1 f551"/>
              <a:gd name="f556" fmla="*/ f552 f543 1"/>
              <a:gd name="f557" fmla="*/ f553 f543 1"/>
              <a:gd name="f558" fmla="*/ f555 f544 1"/>
              <a:gd name="f559" fmla="*/ f554 f54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56" t="f559" r="f557" b="f558"/>
            <a:pathLst>
              <a:path w="3068057" h="3083879">
                <a:moveTo>
                  <a:pt x="f5" y="f2"/>
                </a:moveTo>
                <a:cubicBezTo>
                  <a:pt x="f6" y="f2"/>
                  <a:pt x="f7" y="f8"/>
                  <a:pt x="f9" y="f10"/>
                </a:cubicBezTo>
                <a:cubicBezTo>
                  <a:pt x="f11" y="f12"/>
                  <a:pt x="f13" y="f14"/>
                  <a:pt x="f15" y="f16"/>
                </a:cubicBezTo>
                <a:lnTo>
                  <a:pt x="f17" y="f18"/>
                </a:lnTo>
                <a:cubicBezTo>
                  <a:pt x="f19" y="f20"/>
                  <a:pt x="f21" y="f22"/>
                  <a:pt x="f23" y="f24"/>
                </a:cubicBezTo>
                <a:cubicBezTo>
                  <a:pt x="f25" y="f26"/>
                  <a:pt x="f27" y="f28"/>
                  <a:pt x="f29" y="f28"/>
                </a:cubicBezTo>
                <a:cubicBezTo>
                  <a:pt x="f30" y="f28"/>
                  <a:pt x="f31" y="f32"/>
                  <a:pt x="f31" y="f33"/>
                </a:cubicBezTo>
                <a:lnTo>
                  <a:pt x="f34" y="f35"/>
                </a:lnTo>
                <a:lnTo>
                  <a:pt x="f31" y="f35"/>
                </a:lnTo>
                <a:lnTo>
                  <a:pt x="f31" y="f36"/>
                </a:lnTo>
                <a:cubicBezTo>
                  <a:pt x="f37" y="f38"/>
                  <a:pt x="f39" y="f40"/>
                  <a:pt x="f39" y="f41"/>
                </a:cubicBezTo>
                <a:lnTo>
                  <a:pt x="f42" y="f43"/>
                </a:lnTo>
                <a:cubicBezTo>
                  <a:pt x="f44" y="f45"/>
                  <a:pt x="f3" y="f46"/>
                  <a:pt x="f3" y="f47"/>
                </a:cubicBezTo>
                <a:cubicBezTo>
                  <a:pt x="f3" y="f48"/>
                  <a:pt x="f49" y="f50"/>
                  <a:pt x="f51" y="f52"/>
                </a:cubicBezTo>
                <a:cubicBezTo>
                  <a:pt x="f53" y="f54"/>
                  <a:pt x="f55" y="f56"/>
                  <a:pt x="f57" y="f58"/>
                </a:cubicBezTo>
                <a:lnTo>
                  <a:pt x="f59" y="f60"/>
                </a:lnTo>
                <a:cubicBezTo>
                  <a:pt x="f61" y="f62"/>
                  <a:pt x="f63" y="f64"/>
                  <a:pt x="f65" y="f66"/>
                </a:cubicBezTo>
                <a:cubicBezTo>
                  <a:pt x="f67" y="f68"/>
                  <a:pt x="f69" y="f70"/>
                  <a:pt x="f69" y="f71"/>
                </a:cubicBezTo>
                <a:cubicBezTo>
                  <a:pt x="f69" y="f72"/>
                  <a:pt x="f73" y="f74"/>
                  <a:pt x="f75" y="f76"/>
                </a:cubicBezTo>
                <a:cubicBezTo>
                  <a:pt x="f77" y="f78"/>
                  <a:pt x="f79" y="f80"/>
                  <a:pt x="f81" y="f82"/>
                </a:cubicBezTo>
                <a:cubicBezTo>
                  <a:pt x="f83" y="f84"/>
                  <a:pt x="f85" y="f86"/>
                  <a:pt x="f87" y="f88"/>
                </a:cubicBezTo>
                <a:cubicBezTo>
                  <a:pt x="f89" y="f90"/>
                  <a:pt x="f91" y="f92"/>
                  <a:pt x="f93" y="f94"/>
                </a:cubicBezTo>
                <a:lnTo>
                  <a:pt x="f95" y="f96"/>
                </a:lnTo>
                <a:cubicBezTo>
                  <a:pt x="f97" y="f98"/>
                  <a:pt x="f99" y="f100"/>
                  <a:pt x="f101" y="f102"/>
                </a:cubicBezTo>
                <a:cubicBezTo>
                  <a:pt x="f103" y="f104"/>
                  <a:pt x="f105" y="f106"/>
                  <a:pt x="f107" y="f108"/>
                </a:cubicBezTo>
                <a:lnTo>
                  <a:pt x="f109" y="f110"/>
                </a:lnTo>
                <a:lnTo>
                  <a:pt x="f111" y="f112"/>
                </a:lnTo>
                <a:cubicBezTo>
                  <a:pt x="f113" y="f114"/>
                  <a:pt x="f115" y="f116"/>
                  <a:pt x="f117" y="f118"/>
                </a:cubicBezTo>
                <a:cubicBezTo>
                  <a:pt x="f119" y="f120"/>
                  <a:pt x="f121" y="f122"/>
                  <a:pt x="f123" y="f124"/>
                </a:cubicBezTo>
                <a:lnTo>
                  <a:pt x="f125" y="f126"/>
                </a:lnTo>
                <a:cubicBezTo>
                  <a:pt x="f127" y="f128"/>
                  <a:pt x="f129" y="f130"/>
                  <a:pt x="f131" y="f132"/>
                </a:cubicBezTo>
                <a:cubicBezTo>
                  <a:pt x="f133" y="f134"/>
                  <a:pt x="f135" y="f136"/>
                  <a:pt x="f137" y="f138"/>
                </a:cubicBezTo>
                <a:cubicBezTo>
                  <a:pt x="f139" y="f140"/>
                  <a:pt x="f141" y="f142"/>
                  <a:pt x="f143" y="f144"/>
                </a:cubicBezTo>
                <a:cubicBezTo>
                  <a:pt x="f145" y="f146"/>
                  <a:pt x="f147" y="f148"/>
                  <a:pt x="f147" y="f149"/>
                </a:cubicBezTo>
                <a:cubicBezTo>
                  <a:pt x="f147" y="f150"/>
                  <a:pt x="f151" y="f152"/>
                  <a:pt x="f153" y="f154"/>
                </a:cubicBezTo>
                <a:cubicBezTo>
                  <a:pt x="f155" y="f156"/>
                  <a:pt x="f157" y="f158"/>
                  <a:pt x="f159" y="f160"/>
                </a:cubicBezTo>
                <a:cubicBezTo>
                  <a:pt x="f161" y="f162"/>
                  <a:pt x="f163" y="f164"/>
                  <a:pt x="f165" y="f166"/>
                </a:cubicBezTo>
                <a:lnTo>
                  <a:pt x="f167" y="f168"/>
                </a:lnTo>
                <a:cubicBezTo>
                  <a:pt x="f169" y="f170"/>
                  <a:pt x="f171" y="f172"/>
                  <a:pt x="f173" y="f174"/>
                </a:cubicBezTo>
                <a:cubicBezTo>
                  <a:pt x="f175" y="f176"/>
                  <a:pt x="f177" y="f4"/>
                  <a:pt x="f5" y="f4"/>
                </a:cubicBezTo>
                <a:cubicBezTo>
                  <a:pt x="f178" y="f4"/>
                  <a:pt x="f179" y="f180"/>
                  <a:pt x="f181" y="f182"/>
                </a:cubicBezTo>
                <a:cubicBezTo>
                  <a:pt x="f183" y="f184"/>
                  <a:pt x="f185" y="f186"/>
                  <a:pt x="f187" y="f188"/>
                </a:cubicBezTo>
                <a:cubicBezTo>
                  <a:pt x="f189" y="f190"/>
                  <a:pt x="f191" y="f192"/>
                  <a:pt x="f193" y="f194"/>
                </a:cubicBezTo>
                <a:lnTo>
                  <a:pt x="f195" y="f196"/>
                </a:lnTo>
                <a:cubicBezTo>
                  <a:pt x="f197" y="f198"/>
                  <a:pt x="f199" y="f200"/>
                  <a:pt x="f201" y="f202"/>
                </a:cubicBezTo>
                <a:cubicBezTo>
                  <a:pt x="f203" y="f204"/>
                  <a:pt x="f205" y="f206"/>
                  <a:pt x="f207" y="f208"/>
                </a:cubicBezTo>
                <a:cubicBezTo>
                  <a:pt x="f209" y="f210"/>
                  <a:pt x="f211" y="f212"/>
                  <a:pt x="f213" y="f214"/>
                </a:cubicBezTo>
                <a:lnTo>
                  <a:pt x="f215" y="f216"/>
                </a:lnTo>
                <a:cubicBezTo>
                  <a:pt x="f217" y="f218"/>
                  <a:pt x="f219" y="f220"/>
                  <a:pt x="f221" y="f222"/>
                </a:cubicBezTo>
                <a:cubicBezTo>
                  <a:pt x="f223" y="f224"/>
                  <a:pt x="f225" y="f226"/>
                  <a:pt x="f227" y="f228"/>
                </a:cubicBezTo>
                <a:lnTo>
                  <a:pt x="f229" y="f230"/>
                </a:lnTo>
                <a:cubicBezTo>
                  <a:pt x="f231" y="f232"/>
                  <a:pt x="f233" y="f234"/>
                  <a:pt x="f235" y="f236"/>
                </a:cubicBezTo>
                <a:cubicBezTo>
                  <a:pt x="f237" y="f238"/>
                  <a:pt x="f239" y="f240"/>
                  <a:pt x="f241" y="f242"/>
                </a:cubicBezTo>
                <a:cubicBezTo>
                  <a:pt x="f243" y="f244"/>
                  <a:pt x="f245" y="f246"/>
                  <a:pt x="f247" y="f248"/>
                </a:cubicBezTo>
                <a:lnTo>
                  <a:pt x="f249" y="f250"/>
                </a:lnTo>
                <a:cubicBezTo>
                  <a:pt x="f251" y="f252"/>
                  <a:pt x="f253" y="f254"/>
                  <a:pt x="f255" y="f256"/>
                </a:cubicBezTo>
                <a:lnTo>
                  <a:pt x="f257" y="f258"/>
                </a:lnTo>
                <a:cubicBezTo>
                  <a:pt x="f259" y="f260"/>
                  <a:pt x="f261" y="f262"/>
                  <a:pt x="f263" y="f264"/>
                </a:cubicBezTo>
                <a:cubicBezTo>
                  <a:pt x="f265" y="f266"/>
                  <a:pt x="f267" y="f268"/>
                  <a:pt x="f269" y="f270"/>
                </a:cubicBezTo>
                <a:cubicBezTo>
                  <a:pt x="f271" y="f272"/>
                  <a:pt x="f273" y="f2"/>
                  <a:pt x="f5" y="f2"/>
                </a:cubicBezTo>
                <a:close/>
                <a:moveTo>
                  <a:pt x="f274" y="f2"/>
                </a:moveTo>
                <a:cubicBezTo>
                  <a:pt x="f275" y="f2"/>
                  <a:pt x="f276" y="f277"/>
                  <a:pt x="f278" y="f279"/>
                </a:cubicBezTo>
                <a:cubicBezTo>
                  <a:pt x="f280" y="f281"/>
                  <a:pt x="f282" y="f283"/>
                  <a:pt x="f284" y="f285"/>
                </a:cubicBezTo>
                <a:cubicBezTo>
                  <a:pt x="f286" y="f287"/>
                  <a:pt x="f288" y="f289"/>
                  <a:pt x="f290" y="f291"/>
                </a:cubicBezTo>
                <a:lnTo>
                  <a:pt x="f292" y="f293"/>
                </a:lnTo>
                <a:cubicBezTo>
                  <a:pt x="f294" y="f295"/>
                  <a:pt x="f296" y="f297"/>
                  <a:pt x="f298" y="f299"/>
                </a:cubicBezTo>
                <a:cubicBezTo>
                  <a:pt x="f300" y="f301"/>
                  <a:pt x="f302" y="f303"/>
                  <a:pt x="f304" y="f305"/>
                </a:cubicBezTo>
                <a:cubicBezTo>
                  <a:pt x="f306" y="f307"/>
                  <a:pt x="f308" y="f309"/>
                  <a:pt x="f310" y="f311"/>
                </a:cubicBezTo>
                <a:lnTo>
                  <a:pt x="f312" y="f313"/>
                </a:lnTo>
                <a:cubicBezTo>
                  <a:pt x="f314" y="f315"/>
                  <a:pt x="f316" y="f317"/>
                  <a:pt x="f318" y="f319"/>
                </a:cubicBezTo>
                <a:cubicBezTo>
                  <a:pt x="f320" y="f321"/>
                  <a:pt x="f322" y="f323"/>
                  <a:pt x="f324" y="f325"/>
                </a:cubicBezTo>
                <a:lnTo>
                  <a:pt x="f326" y="f327"/>
                </a:lnTo>
                <a:cubicBezTo>
                  <a:pt x="f328" y="f329"/>
                  <a:pt x="f330" y="f331"/>
                  <a:pt x="f332" y="f333"/>
                </a:cubicBezTo>
                <a:cubicBezTo>
                  <a:pt x="f334" y="f335"/>
                  <a:pt x="f336" y="f337"/>
                  <a:pt x="f338" y="f339"/>
                </a:cubicBezTo>
                <a:cubicBezTo>
                  <a:pt x="f340" y="f341"/>
                  <a:pt x="f342" y="f343"/>
                  <a:pt x="f344" y="f345"/>
                </a:cubicBezTo>
                <a:lnTo>
                  <a:pt x="f346" y="f347"/>
                </a:lnTo>
                <a:cubicBezTo>
                  <a:pt x="f348" y="f349"/>
                  <a:pt x="f350" y="f351"/>
                  <a:pt x="f352" y="f353"/>
                </a:cubicBezTo>
                <a:lnTo>
                  <a:pt x="f354" y="f355"/>
                </a:lnTo>
                <a:cubicBezTo>
                  <a:pt x="f356" y="f357"/>
                  <a:pt x="f358" y="f359"/>
                  <a:pt x="f360" y="f361"/>
                </a:cubicBezTo>
                <a:cubicBezTo>
                  <a:pt x="f362" y="f363"/>
                  <a:pt x="f364" y="f365"/>
                  <a:pt x="f366" y="f367"/>
                </a:cubicBezTo>
                <a:cubicBezTo>
                  <a:pt x="f368" y="f369"/>
                  <a:pt x="f370" y="f4"/>
                  <a:pt x="f274" y="f4"/>
                </a:cubicBezTo>
                <a:cubicBezTo>
                  <a:pt x="f371" y="f4"/>
                  <a:pt x="f372" y="f373"/>
                  <a:pt x="f374" y="f375"/>
                </a:cubicBezTo>
                <a:cubicBezTo>
                  <a:pt x="f376" y="f377"/>
                  <a:pt x="f378" y="f379"/>
                  <a:pt x="f380" y="f381"/>
                </a:cubicBezTo>
                <a:lnTo>
                  <a:pt x="f382" y="f383"/>
                </a:lnTo>
                <a:cubicBezTo>
                  <a:pt x="f384" y="f385"/>
                  <a:pt x="f386" y="f387"/>
                  <a:pt x="f388" y="f389"/>
                </a:cubicBezTo>
                <a:cubicBezTo>
                  <a:pt x="f390" y="f391"/>
                  <a:pt x="f392" y="f393"/>
                  <a:pt x="f394" y="f393"/>
                </a:cubicBezTo>
                <a:cubicBezTo>
                  <a:pt x="f395" y="f393"/>
                  <a:pt x="f396" y="f397"/>
                  <a:pt x="f396" y="f398"/>
                </a:cubicBezTo>
                <a:lnTo>
                  <a:pt x="f399" y="f400"/>
                </a:lnTo>
                <a:lnTo>
                  <a:pt x="f396" y="f400"/>
                </a:lnTo>
                <a:lnTo>
                  <a:pt x="f396" y="f401"/>
                </a:lnTo>
                <a:cubicBezTo>
                  <a:pt x="f402" y="f403"/>
                  <a:pt x="f404" y="f405"/>
                  <a:pt x="f404" y="f406"/>
                </a:cubicBezTo>
                <a:lnTo>
                  <a:pt x="f407" y="f408"/>
                </a:lnTo>
                <a:cubicBezTo>
                  <a:pt x="f409" y="f410"/>
                  <a:pt x="f2" y="f411"/>
                  <a:pt x="f2" y="f412"/>
                </a:cubicBezTo>
                <a:cubicBezTo>
                  <a:pt x="f2" y="f413"/>
                  <a:pt x="f414" y="f415"/>
                  <a:pt x="f416" y="f417"/>
                </a:cubicBezTo>
                <a:cubicBezTo>
                  <a:pt x="f418" y="f419"/>
                  <a:pt x="f420" y="f421"/>
                  <a:pt x="f422" y="f423"/>
                </a:cubicBezTo>
                <a:lnTo>
                  <a:pt x="f424" y="f425"/>
                </a:lnTo>
                <a:cubicBezTo>
                  <a:pt x="f426" y="f427"/>
                  <a:pt x="f428" y="f429"/>
                  <a:pt x="f430" y="f431"/>
                </a:cubicBezTo>
                <a:cubicBezTo>
                  <a:pt x="f432" y="f433"/>
                  <a:pt x="f434" y="f435"/>
                  <a:pt x="f434" y="f436"/>
                </a:cubicBezTo>
                <a:cubicBezTo>
                  <a:pt x="f434" y="f437"/>
                  <a:pt x="f438" y="f439"/>
                  <a:pt x="f440" y="f441"/>
                </a:cubicBezTo>
                <a:cubicBezTo>
                  <a:pt x="f442" y="f443"/>
                  <a:pt x="f444" y="f445"/>
                  <a:pt x="f446" y="f447"/>
                </a:cubicBezTo>
                <a:cubicBezTo>
                  <a:pt x="f448" y="f449"/>
                  <a:pt x="f450" y="f451"/>
                  <a:pt x="f452" y="f453"/>
                </a:cubicBezTo>
                <a:cubicBezTo>
                  <a:pt x="f454" y="f455"/>
                  <a:pt x="f456" y="f457"/>
                  <a:pt x="f458" y="f459"/>
                </a:cubicBezTo>
                <a:lnTo>
                  <a:pt x="f460" y="f461"/>
                </a:lnTo>
                <a:cubicBezTo>
                  <a:pt x="f462" y="f463"/>
                  <a:pt x="f464" y="f465"/>
                  <a:pt x="f466" y="f467"/>
                </a:cubicBezTo>
                <a:cubicBezTo>
                  <a:pt x="f468" y="f469"/>
                  <a:pt x="f470" y="f471"/>
                  <a:pt x="f472" y="f473"/>
                </a:cubicBezTo>
                <a:lnTo>
                  <a:pt x="f474" y="f475"/>
                </a:lnTo>
                <a:lnTo>
                  <a:pt x="f476" y="f477"/>
                </a:lnTo>
                <a:cubicBezTo>
                  <a:pt x="f478" y="f479"/>
                  <a:pt x="f480" y="f481"/>
                  <a:pt x="f482" y="f483"/>
                </a:cubicBezTo>
                <a:cubicBezTo>
                  <a:pt x="f484" y="f485"/>
                  <a:pt x="f486" y="f487"/>
                  <a:pt x="f488" y="f489"/>
                </a:cubicBezTo>
                <a:lnTo>
                  <a:pt x="f490" y="f491"/>
                </a:lnTo>
                <a:cubicBezTo>
                  <a:pt x="f492" y="f493"/>
                  <a:pt x="f494" y="f495"/>
                  <a:pt x="f496" y="f497"/>
                </a:cubicBezTo>
                <a:cubicBezTo>
                  <a:pt x="f498" y="f499"/>
                  <a:pt x="f500" y="f501"/>
                  <a:pt x="f502" y="f503"/>
                </a:cubicBezTo>
                <a:cubicBezTo>
                  <a:pt x="f504" y="f505"/>
                  <a:pt x="f506" y="f507"/>
                  <a:pt x="f508" y="f509"/>
                </a:cubicBezTo>
                <a:cubicBezTo>
                  <a:pt x="f510" y="f511"/>
                  <a:pt x="f512" y="f513"/>
                  <a:pt x="f512" y="f514"/>
                </a:cubicBezTo>
                <a:cubicBezTo>
                  <a:pt x="f512" y="f515"/>
                  <a:pt x="f516" y="f517"/>
                  <a:pt x="f518" y="f519"/>
                </a:cubicBezTo>
                <a:cubicBezTo>
                  <a:pt x="f520" y="f521"/>
                  <a:pt x="f522" y="f523"/>
                  <a:pt x="f524" y="f525"/>
                </a:cubicBezTo>
                <a:cubicBezTo>
                  <a:pt x="f526" y="f527"/>
                  <a:pt x="f528" y="f529"/>
                  <a:pt x="f530" y="f531"/>
                </a:cubicBezTo>
                <a:lnTo>
                  <a:pt x="f532" y="f533"/>
                </a:lnTo>
                <a:cubicBezTo>
                  <a:pt x="f534" y="f535"/>
                  <a:pt x="f536" y="f537"/>
                  <a:pt x="f538" y="f539"/>
                </a:cubicBezTo>
                <a:cubicBezTo>
                  <a:pt x="f540" y="f541"/>
                  <a:pt x="f542" y="f2"/>
                  <a:pt x="f274" y="f2"/>
                </a:cubicBezTo>
                <a:close/>
              </a:path>
            </a:pathLst>
          </a:custGeom>
          <a:solidFill>
            <a:schemeClr val="tx1"/>
          </a:solidFill>
          <a:ln cap="flat">
            <a:noFill/>
            <a:prstDash val="solid"/>
          </a:ln>
        </p:spPr>
        <p:txBody>
          <a:bodyPr vert="horz" wrap="square" lIns="182880" tIns="91440" rIns="182880" bIns="91440" anchor="ctr" anchorCtr="1" compatLnSpc="1">
            <a:noAutofit/>
          </a:bodyPr>
          <a:lstStyle/>
          <a:p>
            <a:pPr algn="ctr"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grpSp>
        <p:nvGrpSpPr>
          <p:cNvPr id="8" name="Group 110">
            <a:extLst>
              <a:ext uri="{FF2B5EF4-FFF2-40B4-BE49-F238E27FC236}">
                <a16:creationId xmlns:a16="http://schemas.microsoft.com/office/drawing/2014/main" id="{F5B647B5-CD7F-864C-3C3F-15E19AB58340}"/>
              </a:ext>
            </a:extLst>
          </p:cNvPr>
          <p:cNvGrpSpPr/>
          <p:nvPr/>
        </p:nvGrpSpPr>
        <p:grpSpPr>
          <a:xfrm>
            <a:off x="4931160" y="2746158"/>
            <a:ext cx="830804" cy="978444"/>
            <a:chOff x="3837179" y="1242450"/>
            <a:chExt cx="415402" cy="489222"/>
          </a:xfrm>
          <a:solidFill>
            <a:schemeClr val="tx1"/>
          </a:solidFill>
        </p:grpSpPr>
        <p:sp>
          <p:nvSpPr>
            <p:cNvPr id="9" name="Freeform 111">
              <a:extLst>
                <a:ext uri="{FF2B5EF4-FFF2-40B4-BE49-F238E27FC236}">
                  <a16:creationId xmlns:a16="http://schemas.microsoft.com/office/drawing/2014/main" id="{EEBA8664-DEBE-26A9-405D-70C525D1228A}"/>
                </a:ext>
              </a:extLst>
            </p:cNvPr>
            <p:cNvSpPr/>
            <p:nvPr/>
          </p:nvSpPr>
          <p:spPr>
            <a:xfrm>
              <a:off x="3837179" y="1242450"/>
              <a:ext cx="415402" cy="489222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5331558"/>
                <a:gd name="f7" fmla="val 5891405"/>
                <a:gd name="f8" fmla="val 2980491"/>
                <a:gd name="f9" fmla="val 968"/>
                <a:gd name="f10" fmla="val 1784302"/>
                <a:gd name="f11" fmla="val -22254"/>
                <a:gd name="f12" fmla="val 1040642"/>
                <a:gd name="f13" fmla="val 372305"/>
                <a:gd name="f14" fmla="val 726547"/>
                <a:gd name="f15" fmla="val 1181117"/>
                <a:gd name="f16" fmla="val 528785"/>
                <a:gd name="f17" fmla="val 1834793"/>
                <a:gd name="f18" fmla="val 744238"/>
                <a:gd name="f19" fmla="val 2066938"/>
                <a:gd name="f20" fmla="val 486068"/>
                <a:gd name="f21" fmla="val 2371366"/>
                <a:gd name="f22" fmla="val 239818"/>
                <a:gd name="f23" fmla="val 2677225"/>
                <a:gd name="f24" fmla="val -40213"/>
                <a:gd name="f25" fmla="val 2911644"/>
                <a:gd name="f26" fmla="val 4803"/>
                <a:gd name="f27" fmla="val 3079808"/>
                <a:gd name="f28" fmla="val 109541"/>
                <a:gd name="f29" fmla="val 3181162"/>
                <a:gd name="f30" fmla="val 260766"/>
                <a:gd name="f31" fmla="val 3266498"/>
                <a:gd name="f32" fmla="val 460575"/>
                <a:gd name="f33" fmla="val 3328959"/>
                <a:gd name="f34" fmla="val 403546"/>
                <a:gd name="f35" fmla="val 3464559"/>
                <a:gd name="f36" fmla="val 198074"/>
                <a:gd name="f37" fmla="val 3641722"/>
                <a:gd name="f38" fmla="val 289487"/>
                <a:gd name="f39" fmla="val 3735758"/>
                <a:gd name="f40" fmla="val 480873"/>
                <a:gd name="f41" fmla="val 3871219"/>
                <a:gd name="f42" fmla="val 428032"/>
                <a:gd name="f43" fmla="val 3935014"/>
                <a:gd name="f44" fmla="val 303940"/>
                <a:gd name="f45" fmla="val 3939433"/>
                <a:gd name="f46" fmla="val 322351"/>
                <a:gd name="f47" fmla="val 4062605"/>
                <a:gd name="f48" fmla="val 362395"/>
                <a:gd name="f49" fmla="val 4195168"/>
                <a:gd name="f50" fmla="val 550882"/>
                <a:gd name="f51" fmla="val 4226788"/>
                <a:gd name="f52" fmla="val 513737"/>
                <a:gd name="f53" fmla="val 4317787"/>
                <a:gd name="f54" fmla="val 397470"/>
                <a:gd name="f55" fmla="val 4561276"/>
                <a:gd name="f56" fmla="val 358392"/>
                <a:gd name="f57" fmla="val 4876020"/>
                <a:gd name="f58" fmla="val 449942"/>
                <a:gd name="f59" fmla="val 4977005"/>
                <a:gd name="f60" fmla="val 636587"/>
                <a:gd name="f61" fmla="val 5158310"/>
                <a:gd name="f62" fmla="val 1197305"/>
                <a:gd name="f63" fmla="val 5208988"/>
                <a:gd name="f64" fmla="val 1704584"/>
                <a:gd name="f65" fmla="val 5039972"/>
                <a:gd name="f66" fmla="val 1895970"/>
                <a:gd name="f67" fmla="val 4734863"/>
                <a:gd name="f68" fmla="val 5859508"/>
                <a:gd name="f69" fmla="val 4366268"/>
                <a:gd name="f70" fmla="val 4516262"/>
                <a:gd name="f71" fmla="val 4422975"/>
                <a:gd name="f72" fmla="val 3927926"/>
                <a:gd name="f73" fmla="val 4841189"/>
                <a:gd name="f74" fmla="val 3520345"/>
                <a:gd name="f75" fmla="val 6117095"/>
                <a:gd name="f76" fmla="val 1964448"/>
                <a:gd name="f77" fmla="val 4692333"/>
                <a:gd name="f78" fmla="val 36409"/>
                <a:gd name="f79" fmla="+- 0 0 -90"/>
                <a:gd name="f80" fmla="*/ f3 1 5331558"/>
                <a:gd name="f81" fmla="*/ f4 1 5891405"/>
                <a:gd name="f82" fmla="val f5"/>
                <a:gd name="f83" fmla="val f6"/>
                <a:gd name="f84" fmla="val f7"/>
                <a:gd name="f85" fmla="*/ f79 f0 1"/>
                <a:gd name="f86" fmla="+- f84 0 f82"/>
                <a:gd name="f87" fmla="+- f83 0 f82"/>
                <a:gd name="f88" fmla="*/ f85 1 f2"/>
                <a:gd name="f89" fmla="*/ f87 1 5331558"/>
                <a:gd name="f90" fmla="*/ f86 1 5891405"/>
                <a:gd name="f91" fmla="*/ 968 f86 1"/>
                <a:gd name="f92" fmla="*/ 1181117 f86 1"/>
                <a:gd name="f93" fmla="*/ 3328959 f86 1"/>
                <a:gd name="f94" fmla="*/ 3735758 f86 1"/>
                <a:gd name="f95" fmla="*/ 3871219 f86 1"/>
                <a:gd name="f96" fmla="*/ 4062605 f86 1"/>
                <a:gd name="f97" fmla="*/ 4317787 f86 1"/>
                <a:gd name="f98" fmla="*/ 4977005 f86 1"/>
                <a:gd name="f99" fmla="*/ 5039972 f86 1"/>
                <a:gd name="f100" fmla="*/ 5891405 f86 1"/>
                <a:gd name="f101" fmla="*/ 5859508 f86 1"/>
                <a:gd name="f102" fmla="*/ 3520345 f86 1"/>
                <a:gd name="f103" fmla="*/ 3079808 f86 1"/>
                <a:gd name="f104" fmla="*/ 2980491 f87 1"/>
                <a:gd name="f105" fmla="*/ 726547 f87 1"/>
                <a:gd name="f106" fmla="*/ 486068 f87 1"/>
                <a:gd name="f107" fmla="*/ 2371366 f86 1"/>
                <a:gd name="f108" fmla="*/ 4803 f87 1"/>
                <a:gd name="f109" fmla="*/ 460575 f87 1"/>
                <a:gd name="f110" fmla="*/ 289487 f87 1"/>
                <a:gd name="f111" fmla="*/ 480873 f87 1"/>
                <a:gd name="f112" fmla="*/ 322351 f87 1"/>
                <a:gd name="f113" fmla="*/ 513737 f87 1"/>
                <a:gd name="f114" fmla="*/ 449942 f87 1"/>
                <a:gd name="f115" fmla="*/ 1704584 f87 1"/>
                <a:gd name="f116" fmla="*/ 1895970 f87 1"/>
                <a:gd name="f117" fmla="*/ 4734863 f87 1"/>
                <a:gd name="f118" fmla="*/ 4841189 f87 1"/>
                <a:gd name="f119" fmla="+- f88 0 f1"/>
                <a:gd name="f120" fmla="*/ f91 1 5891405"/>
                <a:gd name="f121" fmla="*/ f92 1 5891405"/>
                <a:gd name="f122" fmla="*/ f93 1 5891405"/>
                <a:gd name="f123" fmla="*/ f94 1 5891405"/>
                <a:gd name="f124" fmla="*/ f95 1 5891405"/>
                <a:gd name="f125" fmla="*/ f96 1 5891405"/>
                <a:gd name="f126" fmla="*/ f97 1 5891405"/>
                <a:gd name="f127" fmla="*/ f98 1 5891405"/>
                <a:gd name="f128" fmla="*/ f99 1 5891405"/>
                <a:gd name="f129" fmla="*/ f100 1 5891405"/>
                <a:gd name="f130" fmla="*/ f101 1 5891405"/>
                <a:gd name="f131" fmla="*/ f102 1 5891405"/>
                <a:gd name="f132" fmla="*/ f103 1 5891405"/>
                <a:gd name="f133" fmla="*/ f104 1 5331558"/>
                <a:gd name="f134" fmla="*/ f105 1 5331558"/>
                <a:gd name="f135" fmla="*/ f106 1 5331558"/>
                <a:gd name="f136" fmla="*/ f107 1 5891405"/>
                <a:gd name="f137" fmla="*/ f108 1 5331558"/>
                <a:gd name="f138" fmla="*/ f109 1 5331558"/>
                <a:gd name="f139" fmla="*/ f110 1 5331558"/>
                <a:gd name="f140" fmla="*/ f111 1 5331558"/>
                <a:gd name="f141" fmla="*/ f112 1 5331558"/>
                <a:gd name="f142" fmla="*/ f113 1 5331558"/>
                <a:gd name="f143" fmla="*/ f114 1 5331558"/>
                <a:gd name="f144" fmla="*/ f115 1 5331558"/>
                <a:gd name="f145" fmla="*/ f116 1 5331558"/>
                <a:gd name="f146" fmla="*/ f117 1 5331558"/>
                <a:gd name="f147" fmla="*/ f118 1 5331558"/>
                <a:gd name="f148" fmla="*/ f82 1 f89"/>
                <a:gd name="f149" fmla="*/ f83 1 f89"/>
                <a:gd name="f150" fmla="*/ f82 1 f90"/>
                <a:gd name="f151" fmla="*/ f84 1 f90"/>
                <a:gd name="f152" fmla="*/ f133 1 f89"/>
                <a:gd name="f153" fmla="*/ f120 1 f90"/>
                <a:gd name="f154" fmla="*/ f134 1 f89"/>
                <a:gd name="f155" fmla="*/ f121 1 f90"/>
                <a:gd name="f156" fmla="*/ f135 1 f89"/>
                <a:gd name="f157" fmla="*/ f136 1 f90"/>
                <a:gd name="f158" fmla="*/ f137 1 f89"/>
                <a:gd name="f159" fmla="*/ f132 1 f90"/>
                <a:gd name="f160" fmla="*/ f138 1 f89"/>
                <a:gd name="f161" fmla="*/ f122 1 f90"/>
                <a:gd name="f162" fmla="*/ f139 1 f89"/>
                <a:gd name="f163" fmla="*/ f123 1 f90"/>
                <a:gd name="f164" fmla="*/ f140 1 f89"/>
                <a:gd name="f165" fmla="*/ f124 1 f90"/>
                <a:gd name="f166" fmla="*/ f141 1 f89"/>
                <a:gd name="f167" fmla="*/ f125 1 f90"/>
                <a:gd name="f168" fmla="*/ f142 1 f89"/>
                <a:gd name="f169" fmla="*/ f126 1 f90"/>
                <a:gd name="f170" fmla="*/ f143 1 f89"/>
                <a:gd name="f171" fmla="*/ f127 1 f90"/>
                <a:gd name="f172" fmla="*/ f144 1 f89"/>
                <a:gd name="f173" fmla="*/ f128 1 f90"/>
                <a:gd name="f174" fmla="*/ f145 1 f89"/>
                <a:gd name="f175" fmla="*/ f129 1 f90"/>
                <a:gd name="f176" fmla="*/ f146 1 f89"/>
                <a:gd name="f177" fmla="*/ f130 1 f90"/>
                <a:gd name="f178" fmla="*/ f147 1 f89"/>
                <a:gd name="f179" fmla="*/ f131 1 f90"/>
                <a:gd name="f180" fmla="*/ f148 f80 1"/>
                <a:gd name="f181" fmla="*/ f149 f80 1"/>
                <a:gd name="f182" fmla="*/ f151 f81 1"/>
                <a:gd name="f183" fmla="*/ f150 f81 1"/>
                <a:gd name="f184" fmla="*/ f152 f80 1"/>
                <a:gd name="f185" fmla="*/ f153 f81 1"/>
                <a:gd name="f186" fmla="*/ f154 f80 1"/>
                <a:gd name="f187" fmla="*/ f155 f81 1"/>
                <a:gd name="f188" fmla="*/ f156 f80 1"/>
                <a:gd name="f189" fmla="*/ f157 f81 1"/>
                <a:gd name="f190" fmla="*/ f158 f80 1"/>
                <a:gd name="f191" fmla="*/ f159 f81 1"/>
                <a:gd name="f192" fmla="*/ f160 f80 1"/>
                <a:gd name="f193" fmla="*/ f161 f81 1"/>
                <a:gd name="f194" fmla="*/ f162 f80 1"/>
                <a:gd name="f195" fmla="*/ f163 f81 1"/>
                <a:gd name="f196" fmla="*/ f164 f80 1"/>
                <a:gd name="f197" fmla="*/ f165 f81 1"/>
                <a:gd name="f198" fmla="*/ f166 f80 1"/>
                <a:gd name="f199" fmla="*/ f167 f81 1"/>
                <a:gd name="f200" fmla="*/ f168 f80 1"/>
                <a:gd name="f201" fmla="*/ f169 f81 1"/>
                <a:gd name="f202" fmla="*/ f170 f80 1"/>
                <a:gd name="f203" fmla="*/ f171 f81 1"/>
                <a:gd name="f204" fmla="*/ f172 f80 1"/>
                <a:gd name="f205" fmla="*/ f173 f81 1"/>
                <a:gd name="f206" fmla="*/ f174 f80 1"/>
                <a:gd name="f207" fmla="*/ f175 f81 1"/>
                <a:gd name="f208" fmla="*/ f176 f80 1"/>
                <a:gd name="f209" fmla="*/ f177 f81 1"/>
                <a:gd name="f210" fmla="*/ f178 f80 1"/>
                <a:gd name="f211" fmla="*/ f179 f8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119">
                  <a:pos x="f184" y="f185"/>
                </a:cxn>
                <a:cxn ang="f119">
                  <a:pos x="f186" y="f187"/>
                </a:cxn>
                <a:cxn ang="f119">
                  <a:pos x="f188" y="f189"/>
                </a:cxn>
                <a:cxn ang="f119">
                  <a:pos x="f190" y="f191"/>
                </a:cxn>
                <a:cxn ang="f119">
                  <a:pos x="f192" y="f193"/>
                </a:cxn>
                <a:cxn ang="f119">
                  <a:pos x="f194" y="f195"/>
                </a:cxn>
                <a:cxn ang="f119">
                  <a:pos x="f196" y="f197"/>
                </a:cxn>
                <a:cxn ang="f119">
                  <a:pos x="f198" y="f199"/>
                </a:cxn>
                <a:cxn ang="f119">
                  <a:pos x="f200" y="f201"/>
                </a:cxn>
                <a:cxn ang="f119">
                  <a:pos x="f202" y="f203"/>
                </a:cxn>
                <a:cxn ang="f119">
                  <a:pos x="f204" y="f205"/>
                </a:cxn>
                <a:cxn ang="f119">
                  <a:pos x="f206" y="f207"/>
                </a:cxn>
                <a:cxn ang="f119">
                  <a:pos x="f208" y="f209"/>
                </a:cxn>
                <a:cxn ang="f119">
                  <a:pos x="f210" y="f211"/>
                </a:cxn>
                <a:cxn ang="f119">
                  <a:pos x="f184" y="f185"/>
                </a:cxn>
              </a:cxnLst>
              <a:rect l="f180" t="f183" r="f181" b="f182"/>
              <a:pathLst>
                <a:path w="5331558" h="5891405">
                  <a:moveTo>
                    <a:pt x="f8" y="f9"/>
                  </a:moveTo>
                  <a:cubicBezTo>
                    <a:pt x="f10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20" y="f21"/>
                  </a:cubicBezTo>
                  <a:cubicBezTo>
                    <a:pt x="f22" y="f23"/>
                    <a:pt x="f24" y="f25"/>
                    <a:pt x="f26" y="f27"/>
                  </a:cubicBezTo>
                  <a:cubicBezTo>
                    <a:pt x="f28" y="f29"/>
                    <a:pt x="f30" y="f31"/>
                    <a:pt x="f32" y="f33"/>
                  </a:cubicBezTo>
                  <a:cubicBezTo>
                    <a:pt x="f34" y="f35"/>
                    <a:pt x="f36" y="f37"/>
                    <a:pt x="f38" y="f39"/>
                  </a:cubicBezTo>
                  <a:lnTo>
                    <a:pt x="f40" y="f41"/>
                  </a:lnTo>
                  <a:cubicBezTo>
                    <a:pt x="f42" y="f43"/>
                    <a:pt x="f44" y="f45"/>
                    <a:pt x="f46" y="f47"/>
                  </a:cubicBezTo>
                  <a:cubicBezTo>
                    <a:pt x="f48" y="f49"/>
                    <a:pt x="f50" y="f51"/>
                    <a:pt x="f52" y="f53"/>
                  </a:cubicBezTo>
                  <a:cubicBezTo>
                    <a:pt x="f54" y="f55"/>
                    <a:pt x="f56" y="f57"/>
                    <a:pt x="f58" y="f59"/>
                  </a:cubicBezTo>
                  <a:cubicBezTo>
                    <a:pt x="f60" y="f61"/>
                    <a:pt x="f62" y="f63"/>
                    <a:pt x="f64" y="f65"/>
                  </a:cubicBezTo>
                  <a:lnTo>
                    <a:pt x="f66" y="f7"/>
                  </a:lnTo>
                  <a:lnTo>
                    <a:pt x="f67" y="f68"/>
                  </a:lnTo>
                  <a:cubicBezTo>
                    <a:pt x="f69" y="f70"/>
                    <a:pt x="f71" y="f72"/>
                    <a:pt x="f73" y="f74"/>
                  </a:cubicBezTo>
                  <a:cubicBezTo>
                    <a:pt x="f75" y="f76"/>
                    <a:pt x="f77" y="f78"/>
                    <a:pt x="f8" y="f9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80" tIns="91440" rIns="182880" bIns="91440" anchor="ctr" anchorCtr="1" compatLnSpc="1">
              <a:noAutofit/>
            </a:bodyPr>
            <a:lstStyle/>
            <a:p>
              <a:pPr algn="ctr"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2100">
                <a:solidFill>
                  <a:schemeClr val="bg1"/>
                </a:solidFill>
                <a:ea typeface="맑은 고딕" pitchFamily="34"/>
                <a:cs typeface="B Nazanin" panose="00000700000000000000" pitchFamily="2" charset="-78"/>
              </a:endParaRPr>
            </a:p>
          </p:txBody>
        </p:sp>
        <p:sp>
          <p:nvSpPr>
            <p:cNvPr id="10" name="Oval 37">
              <a:extLst>
                <a:ext uri="{FF2B5EF4-FFF2-40B4-BE49-F238E27FC236}">
                  <a16:creationId xmlns:a16="http://schemas.microsoft.com/office/drawing/2014/main" id="{035A1B7E-A223-04B1-BE44-948894B54E7B}"/>
                </a:ext>
              </a:extLst>
            </p:cNvPr>
            <p:cNvSpPr/>
            <p:nvPr/>
          </p:nvSpPr>
          <p:spPr>
            <a:xfrm rot="18100527">
              <a:off x="3982997" y="1232478"/>
              <a:ext cx="217672" cy="30451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70491"/>
                <a:gd name="f4" fmla="val 1745209"/>
                <a:gd name="f5" fmla="val 429221"/>
                <a:gd name="f6" fmla="val 671495"/>
                <a:gd name="f7" fmla="val 415869"/>
                <a:gd name="f8" fmla="val 670322"/>
                <a:gd name="f9" fmla="val 402356"/>
                <a:gd name="f10" fmla="val 670624"/>
                <a:gd name="f11" fmla="val 388917"/>
                <a:gd name="f12" fmla="val 672439"/>
                <a:gd name="f13" fmla="val 370997"/>
                <a:gd name="f14" fmla="val 674859"/>
                <a:gd name="f15" fmla="val 353207"/>
                <a:gd name="f16" fmla="val 679968"/>
                <a:gd name="f17" fmla="val 336101"/>
                <a:gd name="f18" fmla="val 687858"/>
                <a:gd name="f19" fmla="val 344770"/>
                <a:gd name="f20" fmla="val 708640"/>
                <a:gd name="f21" fmla="val 405276"/>
                <a:gd name="f22" fmla="val 680369"/>
                <a:gd name="f23" fmla="val 475531"/>
                <a:gd name="f24" fmla="val 691805"/>
                <a:gd name="f25" fmla="val 523918"/>
                <a:gd name="f26" fmla="val 737799"/>
                <a:gd name="f27" fmla="val 569388"/>
                <a:gd name="f28" fmla="val 781022"/>
                <a:gd name="f29" fmla="val 587723"/>
                <a:gd name="f30" fmla="val 847396"/>
                <a:gd name="f31" fmla="val 571504"/>
                <a:gd name="f32" fmla="val 910067"/>
                <a:gd name="f33" fmla="val 593243"/>
                <a:gd name="f34" fmla="val 915886"/>
                <a:gd name="f35" fmla="val 611678"/>
                <a:gd name="f36" fmla="val 844923"/>
                <a:gd name="f37" fmla="val 590662"/>
                <a:gd name="f38" fmla="val 769719"/>
                <a:gd name="f39" fmla="val 538740"/>
                <a:gd name="f40" fmla="val 720849"/>
                <a:gd name="f41" fmla="val 507886"/>
                <a:gd name="f42" fmla="val 691808"/>
                <a:gd name="f43" fmla="val 469277"/>
                <a:gd name="f44" fmla="val 675014"/>
                <a:gd name="f45" fmla="val 588421"/>
                <a:gd name="f46" fmla="val 580980"/>
                <a:gd name="f47" fmla="val 534186"/>
                <a:gd name="f48" fmla="val 581239"/>
                <a:gd name="f49" fmla="val 482134"/>
                <a:gd name="f50" fmla="val 605639"/>
                <a:gd name="f51" fmla="val 446738"/>
                <a:gd name="f52" fmla="val 649695"/>
                <a:gd name="f53" fmla="val 463760"/>
                <a:gd name="f54" fmla="val 664437"/>
                <a:gd name="f55" fmla="val 505329"/>
                <a:gd name="f56" fmla="val 612166"/>
                <a:gd name="f57" fmla="val 573320"/>
                <a:gd name="f58" fmla="val 591099"/>
                <a:gd name="f59" fmla="val 637132"/>
                <a:gd name="f60" fmla="val 610714"/>
                <a:gd name="f61" fmla="val 697098"/>
                <a:gd name="f62" fmla="val 629147"/>
                <a:gd name="f63" fmla="val 743088"/>
                <a:gd name="f64" fmla="val 680397"/>
                <a:gd name="f65" fmla="val 756495"/>
                <a:gd name="f66" fmla="val 743730"/>
                <a:gd name="f67" fmla="val 778549"/>
                <a:gd name="f68" fmla="val 739251"/>
                <a:gd name="f69" fmla="val 763432"/>
                <a:gd name="f70" fmla="val 667508"/>
                <a:gd name="f71" fmla="val 711108"/>
                <a:gd name="f72" fmla="val 609548"/>
                <a:gd name="f73" fmla="val 642848"/>
                <a:gd name="f74" fmla="val 588934"/>
                <a:gd name="f75" fmla="val 624821"/>
                <a:gd name="f76" fmla="val 583490"/>
                <a:gd name="f77" fmla="val 606500"/>
                <a:gd name="f78" fmla="val 580894"/>
                <a:gd name="f79" fmla="val 533817"/>
                <a:gd name="f80" fmla="val 617807"/>
                <a:gd name="f81" fmla="val 1"/>
                <a:gd name="f82" fmla="val 687626"/>
                <a:gd name="f83" fmla="val 60667"/>
                <a:gd name="f84" fmla="val 697680"/>
                <a:gd name="f85" fmla="val 141081"/>
                <a:gd name="f86" fmla="val 603869"/>
                <a:gd name="f87" fmla="val 182843"/>
                <a:gd name="f88" fmla="val 547102"/>
                <a:gd name="f89" fmla="val 268997"/>
                <a:gd name="f90" fmla="val 562024"/>
                <a:gd name="f91" fmla="val 352718"/>
                <a:gd name="f92" fmla="val 584367"/>
                <a:gd name="f93" fmla="val 347971"/>
                <a:gd name="f94" fmla="val 570422"/>
                <a:gd name="f95" fmla="val 267354"/>
                <a:gd name="f96" fmla="val 633895"/>
                <a:gd name="f97" fmla="val 183716"/>
                <a:gd name="f98" fmla="val 732836"/>
                <a:gd name="f99" fmla="val 150639"/>
                <a:gd name="f100" fmla="val 738208"/>
                <a:gd name="f101" fmla="val 147500"/>
                <a:gd name="f102" fmla="val 743991"/>
                <a:gd name="f103" fmla="val 147205"/>
                <a:gd name="f104" fmla="val 749842"/>
                <a:gd name="f105" fmla="val 844103"/>
                <a:gd name="f106" fmla="val 920515"/>
                <a:gd name="f107" fmla="val 223618"/>
                <a:gd name="f108" fmla="val 317877"/>
                <a:gd name="f109" fmla="val 910716"/>
                <a:gd name="f110" fmla="val 366417"/>
                <a:gd name="f111" fmla="val 366418"/>
                <a:gd name="f112" fmla="val 371433"/>
                <a:gd name="f113" fmla="val 997755"/>
                <a:gd name="f114" fmla="val 379016"/>
                <a:gd name="f115" fmla="val 1056877"/>
                <a:gd name="f116" fmla="val 445155"/>
                <a:gd name="f117" fmla="val 525101"/>
                <a:gd name="f118" fmla="val 1047351"/>
                <a:gd name="f119" fmla="val 572282"/>
                <a:gd name="f120" fmla="val 1119671"/>
                <a:gd name="f121" fmla="val 602218"/>
                <a:gd name="f122" fmla="val 673500"/>
                <a:gd name="f123" fmla="val 756650"/>
                <a:gd name="f124" fmla="val 1170490"/>
                <a:gd name="f125" fmla="val 802863"/>
                <a:gd name="f126" fmla="val 1154794"/>
                <a:gd name="f127" fmla="val 845409"/>
                <a:gd name="f128" fmla="val 1127569"/>
                <a:gd name="f129" fmla="val 878235"/>
                <a:gd name="f130" fmla="val 1080615"/>
                <a:gd name="f131" fmla="val 934488"/>
                <a:gd name="f132" fmla="val 1014142"/>
                <a:gd name="f133" fmla="val 959925"/>
                <a:gd name="f134" fmla="val 954678"/>
                <a:gd name="f135" fmla="val 939840"/>
                <a:gd name="f136" fmla="val 947373"/>
                <a:gd name="f137" fmla="val 961469"/>
                <a:gd name="f138" fmla="val 1000817"/>
                <a:gd name="f139" fmla="val 979520"/>
                <a:gd name="f140" fmla="val 1058949"/>
                <a:gd name="f141" fmla="val 966083"/>
                <a:gd name="f142" fmla="val 1106746"/>
                <a:gd name="f143" fmla="val 928282"/>
                <a:gd name="f144" fmla="val 1128548"/>
                <a:gd name="f145" fmla="val 955588"/>
                <a:gd name="f146" fmla="val 1138907"/>
                <a:gd name="f147" fmla="val 990708"/>
                <a:gd name="f148" fmla="val 1028247"/>
                <a:gd name="f149" fmla="val 1124134"/>
                <a:gd name="f150" fmla="val 1071328"/>
                <a:gd name="f151" fmla="val 1204237"/>
                <a:gd name="f152" fmla="val 981133"/>
                <a:gd name="f153" fmla="val 1223220"/>
                <a:gd name="f154" fmla="val 889088"/>
                <a:gd name="f155" fmla="val 1236998"/>
                <a:gd name="f156" fmla="val 805358"/>
                <a:gd name="f157" fmla="val 1200898"/>
                <a:gd name="f158" fmla="val 777272"/>
                <a:gd name="f159" fmla="val 1134408"/>
                <a:gd name="f160" fmla="val 791057"/>
                <a:gd name="f161" fmla="val 1124903"/>
                <a:gd name="f162" fmla="val 802061"/>
                <a:gd name="f163" fmla="val 1111678"/>
                <a:gd name="f164" fmla="val 810210"/>
                <a:gd name="f165" fmla="val 1096167"/>
                <a:gd name="f166" fmla="val 831546"/>
                <a:gd name="f167" fmla="val 1055553"/>
                <a:gd name="f168" fmla="val 830022"/>
                <a:gd name="f169" fmla="val 1005443"/>
                <a:gd name="f170" fmla="val 806195"/>
                <a:gd name="f171" fmla="val 964175"/>
                <a:gd name="f172" fmla="val 787267"/>
                <a:gd name="f173" fmla="val 975103"/>
                <a:gd name="f174" fmla="val 807161"/>
                <a:gd name="f175" fmla="val 1009560"/>
                <a:gd name="f176" fmla="val 808703"/>
                <a:gd name="f177" fmla="val 1051275"/>
                <a:gd name="f178" fmla="val 791333"/>
                <a:gd name="f179" fmla="val 1085110"/>
                <a:gd name="f180" fmla="val 784855"/>
                <a:gd name="f181" fmla="val 1097727"/>
                <a:gd name="f182" fmla="val 776117"/>
                <a:gd name="f183" fmla="val 1108536"/>
                <a:gd name="f184" fmla="val 763385"/>
                <a:gd name="f185" fmla="val 1114320"/>
                <a:gd name="f186" fmla="val 744063"/>
                <a:gd name="f187" fmla="val 1119497"/>
                <a:gd name="f188" fmla="val 747716"/>
                <a:gd name="f189" fmla="val 1128718"/>
                <a:gd name="f190" fmla="val 731558"/>
                <a:gd name="f191" fmla="val 1137628"/>
                <a:gd name="f192" fmla="val 712804"/>
                <a:gd name="f193" fmla="val 1141697"/>
                <a:gd name="f194" fmla="val 693327"/>
                <a:gd name="f195" fmla="val 1140344"/>
                <a:gd name="f196" fmla="val 655409"/>
                <a:gd name="f197" fmla="val 1137711"/>
                <a:gd name="f198" fmla="val 620494"/>
                <a:gd name="f199" fmla="val 1114908"/>
                <a:gd name="f200" fmla="val 601213"/>
                <a:gd name="f201" fmla="val 1080185"/>
                <a:gd name="f202" fmla="val 582082"/>
                <a:gd name="f203" fmla="val 1090754"/>
                <a:gd name="f204" fmla="val 605167"/>
                <a:gd name="f205" fmla="val 1132362"/>
                <a:gd name="f206" fmla="val 647281"/>
                <a:gd name="f207" fmla="val 1159482"/>
                <a:gd name="f208" fmla="val 693051"/>
                <a:gd name="f209" fmla="val 1162221"/>
                <a:gd name="f210" fmla="val 715413"/>
                <a:gd name="f211" fmla="val 1163558"/>
                <a:gd name="f212" fmla="val 736989"/>
                <a:gd name="f213" fmla="val 1158982"/>
                <a:gd name="f214" fmla="val 755684"/>
                <a:gd name="f215" fmla="val 1148835"/>
                <a:gd name="f216" fmla="val 792539"/>
                <a:gd name="f217" fmla="val 1222022"/>
                <a:gd name="f218" fmla="val 887119"/>
                <a:gd name="f219" fmla="val 1262260"/>
                <a:gd name="f220" fmla="val 989751"/>
                <a:gd name="f221" fmla="val 1247587"/>
                <a:gd name="f222" fmla="val 1000157"/>
                <a:gd name="f223" fmla="val 1267987"/>
                <a:gd name="f224" fmla="val 1004489"/>
                <a:gd name="f225" fmla="val 1291252"/>
                <a:gd name="f226" fmla="val 1004488"/>
                <a:gd name="f227" fmla="val 1315531"/>
                <a:gd name="f228" fmla="val 1381750"/>
                <a:gd name="f229" fmla="val 972258"/>
                <a:gd name="f230" fmla="val 1440443"/>
                <a:gd name="f231" fmla="val 920375"/>
                <a:gd name="f232" fmla="val 1473506"/>
                <a:gd name="f233" fmla="val 913116"/>
                <a:gd name="f234" fmla="val 1474079"/>
                <a:gd name="f235" fmla="val 850536"/>
                <a:gd name="f236" fmla="val 1469665"/>
                <a:gd name="f237" fmla="val 794159"/>
                <a:gd name="f238" fmla="val 1430126"/>
                <a:gd name="f239" fmla="val 766796"/>
                <a:gd name="f240" fmla="val 1371458"/>
                <a:gd name="f241" fmla="val 746323"/>
                <a:gd name="f242" fmla="val 1380801"/>
                <a:gd name="f243" fmla="val 776874"/>
                <a:gd name="f244" fmla="val 1446464"/>
                <a:gd name="f245" fmla="val 839753"/>
                <a:gd name="f246" fmla="val 1490827"/>
                <a:gd name="f247" fmla="val 909888"/>
                <a:gd name="f248" fmla="val 1496052"/>
                <a:gd name="f249" fmla="val 891948"/>
                <a:gd name="f250" fmla="val 1561049"/>
                <a:gd name="f251" fmla="val 840393"/>
                <a:gd name="f252" fmla="val 1611456"/>
                <a:gd name="f253" fmla="val 774838"/>
                <a:gd name="f254" fmla="val 1628054"/>
                <a:gd name="f255" fmla="val 686646"/>
                <a:gd name="f256" fmla="val 1642970"/>
                <a:gd name="f257" fmla="val 605133"/>
                <a:gd name="f258" fmla="val 1612285"/>
                <a:gd name="f259" fmla="val 571751"/>
                <a:gd name="f260" fmla="val 1552195"/>
                <a:gd name="f261" fmla="val 550649"/>
                <a:gd name="f262" fmla="val 1566422"/>
                <a:gd name="f263" fmla="val 577499"/>
                <a:gd name="f264" fmla="val 1609979"/>
                <a:gd name="f265" fmla="val 626419"/>
                <a:gd name="f266" fmla="val 1639383"/>
                <a:gd name="f267" fmla="val 685031"/>
                <a:gd name="f268" fmla="val 1648114"/>
                <a:gd name="f269" fmla="val 659684"/>
                <a:gd name="f270" fmla="val 1706013"/>
                <a:gd name="f271" fmla="val 601329"/>
                <a:gd name="f272" fmla="val 1745210"/>
                <a:gd name="f273" fmla="val 533818"/>
                <a:gd name="f274" fmla="val 455549"/>
                <a:gd name="f275" fmla="val 416747"/>
                <a:gd name="f276" fmla="val 1692524"/>
                <a:gd name="f277" fmla="val 372301"/>
                <a:gd name="f278" fmla="val 1619888"/>
                <a:gd name="f279" fmla="val 366380"/>
                <a:gd name="f280" fmla="val 1592106"/>
                <a:gd name="f281" fmla="val 305091"/>
                <a:gd name="f282" fmla="val 1567105"/>
                <a:gd name="f283" fmla="val 259811"/>
                <a:gd name="f284" fmla="val 1511085"/>
                <a:gd name="f285" fmla="val 250590"/>
                <a:gd name="f286" fmla="val 1443452"/>
                <a:gd name="f287" fmla="val 203712"/>
                <a:gd name="f288" fmla="val 1453117"/>
                <a:gd name="f289" fmla="val 158965"/>
                <a:gd name="f290" fmla="val 1444975"/>
                <a:gd name="f291" fmla="val 117260"/>
                <a:gd name="f292" fmla="val 1407178"/>
                <a:gd name="f293" fmla="val 55030"/>
                <a:gd name="f294" fmla="val 1350772"/>
                <a:gd name="f295" fmla="val 44039"/>
                <a:gd name="f296" fmla="val 1258933"/>
                <a:gd name="f297" fmla="val 90593"/>
                <a:gd name="f298" fmla="val 1192598"/>
                <a:gd name="f299" fmla="val 186799"/>
                <a:gd name="f300" fmla="val 1224213"/>
                <a:gd name="f301" fmla="val 285304"/>
                <a:gd name="f302" fmla="val 1199642"/>
                <a:gd name="f303" fmla="val 330760"/>
                <a:gd name="f304" fmla="val 1129474"/>
                <a:gd name="f305" fmla="val 344999"/>
                <a:gd name="f306" fmla="val 1132822"/>
                <a:gd name="f307" fmla="val 420009"/>
                <a:gd name="f308" fmla="val 1139731"/>
                <a:gd name="f309" fmla="val 490500"/>
                <a:gd name="f310" fmla="val 1101048"/>
                <a:gd name="f311" fmla="val 524987"/>
                <a:gd name="f312" fmla="val 1034051"/>
                <a:gd name="f313" fmla="val 505360"/>
                <a:gd name="f314" fmla="val 1023014"/>
                <a:gd name="f315" fmla="val 475089"/>
                <a:gd name="f316" fmla="val 1082544"/>
                <a:gd name="f317" fmla="val 412689"/>
                <a:gd name="f318" fmla="val 1116790"/>
                <a:gd name="f319" fmla="val 346243"/>
                <a:gd name="f320" fmla="val 1110339"/>
                <a:gd name="f321" fmla="val 283801"/>
                <a:gd name="f322" fmla="val 1104277"/>
                <a:gd name="f323" fmla="val 228486"/>
                <a:gd name="f324" fmla="val 1063265"/>
                <a:gd name="f325" fmla="val 202679"/>
                <a:gd name="f326" fmla="val 1003895"/>
                <a:gd name="f327" fmla="val 181967"/>
                <a:gd name="f328" fmla="val 1012696"/>
                <a:gd name="f329" fmla="val 205492"/>
                <a:gd name="f330" fmla="val 1066954"/>
                <a:gd name="f331" fmla="val 250941"/>
                <a:gd name="f332" fmla="val 1107583"/>
                <a:gd name="f333" fmla="val 305288"/>
                <a:gd name="f334" fmla="val 1123484"/>
                <a:gd name="f335" fmla="val 260051"/>
                <a:gd name="f336" fmla="val 1186174"/>
                <a:gd name="f337" fmla="val 162021"/>
                <a:gd name="f338" fmla="val 1201884"/>
                <a:gd name="f339" fmla="val 70961"/>
                <a:gd name="f340" fmla="val 1161909"/>
                <a:gd name="f341" fmla="val 64874"/>
                <a:gd name="f342" fmla="val 1160625"/>
                <a:gd name="f343" fmla="val 60391"/>
                <a:gd name="f344" fmla="val 1156961"/>
                <a:gd name="f345" fmla="val 56055"/>
                <a:gd name="f346" fmla="val 1153032"/>
                <a:gd name="f347" fmla="val -13786"/>
                <a:gd name="f348" fmla="val 1089729"/>
                <a:gd name="f349" fmla="val -19088"/>
                <a:gd name="f350" fmla="val 981796"/>
                <a:gd name="f351" fmla="val 44214"/>
                <a:gd name="f352" fmla="val 911953"/>
                <a:gd name="f353" fmla="val 84073"/>
                <a:gd name="f354" fmla="val 882569"/>
                <a:gd name="f355" fmla="val 76811"/>
                <a:gd name="f356" fmla="val 875989"/>
                <a:gd name="f357" fmla="val 80179"/>
                <a:gd name="f358" fmla="val 872273"/>
                <a:gd name="f359" fmla="val 28040"/>
                <a:gd name="f360" fmla="val 814783"/>
                <a:gd name="f361" fmla="val 28651"/>
                <a:gd name="f362" fmla="val 726072"/>
                <a:gd name="f363" fmla="val 82340"/>
                <a:gd name="f364" fmla="val 666836"/>
                <a:gd name="f365" fmla="val 121082"/>
                <a:gd name="f366" fmla="val 638275"/>
                <a:gd name="f367" fmla="val 89526"/>
                <a:gd name="f368" fmla="val 571593"/>
                <a:gd name="f369" fmla="val 96788"/>
                <a:gd name="f370" fmla="val 490523"/>
                <a:gd name="f371" fmla="val 145805"/>
                <a:gd name="f372" fmla="val 430894"/>
                <a:gd name="f373" fmla="val 198586"/>
                <a:gd name="f374" fmla="val 400645"/>
                <a:gd name="f375" fmla="val 259015"/>
                <a:gd name="f376" fmla="val 385179"/>
                <a:gd name="f377" fmla="val 321878"/>
                <a:gd name="f378" fmla="val 383347"/>
                <a:gd name="f379" fmla="val 321111"/>
                <a:gd name="f380" fmla="val 357014"/>
                <a:gd name="f381" fmla="val 257723"/>
                <a:gd name="f382" fmla="val 358862"/>
                <a:gd name="f383" fmla="val 196668"/>
                <a:gd name="f384" fmla="val 373772"/>
                <a:gd name="f385" fmla="val 141180"/>
                <a:gd name="f386" fmla="val 399723"/>
                <a:gd name="f387" fmla="val 117813"/>
                <a:gd name="f388" fmla="val 370058"/>
                <a:gd name="f389" fmla="val 106816"/>
                <a:gd name="f390" fmla="val 332072"/>
                <a:gd name="f391" fmla="val 291518"/>
                <a:gd name="f392" fmla="val 170286"/>
                <a:gd name="f393" fmla="val 205094"/>
                <a:gd name="f394" fmla="val 72008"/>
                <a:gd name="f395" fmla="val 326327"/>
                <a:gd name="f396" fmla="val 350305"/>
                <a:gd name="f397" fmla="val 373385"/>
                <a:gd name="f398" fmla="val 75853"/>
                <a:gd name="f399" fmla="val 394659"/>
                <a:gd name="f400" fmla="val 83948"/>
                <a:gd name="f401" fmla="val 425371"/>
                <a:gd name="f402" fmla="val 33609"/>
                <a:gd name="f403" fmla="val 467237"/>
                <a:gd name="f404" fmla="*/ f0 1 1170491"/>
                <a:gd name="f405" fmla="*/ f1 1 1745209"/>
                <a:gd name="f406" fmla="val f2"/>
                <a:gd name="f407" fmla="val f3"/>
                <a:gd name="f408" fmla="val f4"/>
                <a:gd name="f409" fmla="+- f408 0 f406"/>
                <a:gd name="f410" fmla="+- f407 0 f406"/>
                <a:gd name="f411" fmla="*/ f410 1 1170491"/>
                <a:gd name="f412" fmla="*/ f409 1 1745209"/>
                <a:gd name="f413" fmla="*/ f406 1 f411"/>
                <a:gd name="f414" fmla="*/ f407 1 f411"/>
                <a:gd name="f415" fmla="*/ f406 1 f412"/>
                <a:gd name="f416" fmla="*/ f408 1 f412"/>
                <a:gd name="f417" fmla="*/ f413 f404 1"/>
                <a:gd name="f418" fmla="*/ f414 f404 1"/>
                <a:gd name="f419" fmla="*/ f416 f405 1"/>
                <a:gd name="f420" fmla="*/ f415 f40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7" t="f420" r="f418" b="f419"/>
              <a:pathLst>
                <a:path w="1170491" h="1745209">
                  <a:moveTo>
                    <a:pt x="f5" y="f6"/>
                  </a:moveTo>
                  <a:cubicBezTo>
                    <a:pt x="f7" y="f8"/>
                    <a:pt x="f9" y="f10"/>
                    <a:pt x="f11" y="f12"/>
                  </a:cubicBezTo>
                  <a:cubicBezTo>
                    <a:pt x="f13" y="f14"/>
                    <a:pt x="f15" y="f16"/>
                    <a:pt x="f17" y="f18"/>
                  </a:cubicBezTo>
                  <a:lnTo>
                    <a:pt x="f19" y="f20"/>
                  </a:lnTo>
                  <a:cubicBezTo>
                    <a:pt x="f21" y="f22"/>
                    <a:pt x="f23" y="f24"/>
                    <a:pt x="f25" y="f26"/>
                  </a:cubicBezTo>
                  <a:cubicBezTo>
                    <a:pt x="f27" y="f28"/>
                    <a:pt x="f29" y="f30"/>
                    <a:pt x="f31" y="f32"/>
                  </a:cubicBezTo>
                  <a:lnTo>
                    <a:pt x="f33" y="f34"/>
                  </a:lnTo>
                  <a:cubicBezTo>
                    <a:pt x="f35" y="f36"/>
                    <a:pt x="f37" y="f38"/>
                    <a:pt x="f39" y="f40"/>
                  </a:cubicBezTo>
                  <a:cubicBezTo>
                    <a:pt x="f41" y="f42"/>
                    <a:pt x="f43" y="f44"/>
                    <a:pt x="f5" y="f6"/>
                  </a:cubicBezTo>
                  <a:close/>
                  <a:moveTo>
                    <a:pt x="f45" y="f46"/>
                  </a:moveTo>
                  <a:cubicBezTo>
                    <a:pt x="f47" y="f48"/>
                    <a:pt x="f49" y="f50"/>
                    <a:pt x="f51" y="f52"/>
                  </a:cubicBezTo>
                  <a:lnTo>
                    <a:pt x="f53" y="f54"/>
                  </a:lnTo>
                  <a:cubicBezTo>
                    <a:pt x="f55" y="f56"/>
                    <a:pt x="f57" y="f58"/>
                    <a:pt x="f59" y="f60"/>
                  </a:cubicBezTo>
                  <a:cubicBezTo>
                    <a:pt x="f61" y="f62"/>
                    <a:pt x="f63" y="f64"/>
                    <a:pt x="f65" y="f66"/>
                  </a:cubicBezTo>
                  <a:lnTo>
                    <a:pt x="f67" y="f68"/>
                  </a:lnTo>
                  <a:cubicBezTo>
                    <a:pt x="f69" y="f70"/>
                    <a:pt x="f71" y="f72"/>
                    <a:pt x="f73" y="f74"/>
                  </a:cubicBezTo>
                  <a:cubicBezTo>
                    <a:pt x="f75" y="f76"/>
                    <a:pt x="f77" y="f78"/>
                    <a:pt x="f45" y="f46"/>
                  </a:cubicBezTo>
                  <a:close/>
                  <a:moveTo>
                    <a:pt x="f79" y="f2"/>
                  </a:moveTo>
                  <a:cubicBezTo>
                    <a:pt x="f80" y="f81"/>
                    <a:pt x="f82" y="f83"/>
                    <a:pt x="f84" y="f85"/>
                  </a:cubicBezTo>
                  <a:cubicBezTo>
                    <a:pt x="f86" y="f87"/>
                    <a:pt x="f88" y="f89"/>
                    <a:pt x="f90" y="f91"/>
                  </a:cubicBezTo>
                  <a:lnTo>
                    <a:pt x="f92" y="f93"/>
                  </a:lnTo>
                  <a:cubicBezTo>
                    <a:pt x="f94" y="f95"/>
                    <a:pt x="f96" y="f97"/>
                    <a:pt x="f98" y="f99"/>
                  </a:cubicBezTo>
                  <a:cubicBezTo>
                    <a:pt x="f100" y="f101"/>
                    <a:pt x="f102" y="f103"/>
                    <a:pt x="f104" y="f103"/>
                  </a:cubicBezTo>
                  <a:cubicBezTo>
                    <a:pt x="f105" y="f103"/>
                    <a:pt x="f106" y="f107"/>
                    <a:pt x="f106" y="f108"/>
                  </a:cubicBezTo>
                  <a:lnTo>
                    <a:pt x="f109" y="f110"/>
                  </a:lnTo>
                  <a:lnTo>
                    <a:pt x="f106" y="f111"/>
                  </a:lnTo>
                  <a:lnTo>
                    <a:pt x="f106" y="f112"/>
                  </a:lnTo>
                  <a:cubicBezTo>
                    <a:pt x="f113" y="f114"/>
                    <a:pt x="f115" y="f116"/>
                    <a:pt x="f115" y="f117"/>
                  </a:cubicBezTo>
                  <a:lnTo>
                    <a:pt x="f118" y="f119"/>
                  </a:lnTo>
                  <a:cubicBezTo>
                    <a:pt x="f120" y="f121"/>
                    <a:pt x="f3" y="f122"/>
                    <a:pt x="f3" y="f123"/>
                  </a:cubicBezTo>
                  <a:cubicBezTo>
                    <a:pt x="f124" y="f125"/>
                    <a:pt x="f126" y="f127"/>
                    <a:pt x="f128" y="f129"/>
                  </a:cubicBezTo>
                  <a:cubicBezTo>
                    <a:pt x="f130" y="f131"/>
                    <a:pt x="f132" y="f133"/>
                    <a:pt x="f134" y="f135"/>
                  </a:cubicBezTo>
                  <a:lnTo>
                    <a:pt x="f136" y="f137"/>
                  </a:lnTo>
                  <a:cubicBezTo>
                    <a:pt x="f138" y="f139"/>
                    <a:pt x="f140" y="f141"/>
                    <a:pt x="f142" y="f143"/>
                  </a:cubicBezTo>
                  <a:cubicBezTo>
                    <a:pt x="f144" y="f145"/>
                    <a:pt x="f146" y="f147"/>
                    <a:pt x="f146" y="f148"/>
                  </a:cubicBezTo>
                  <a:cubicBezTo>
                    <a:pt x="f146" y="f149"/>
                    <a:pt x="f150" y="f151"/>
                    <a:pt x="f152" y="f153"/>
                  </a:cubicBezTo>
                  <a:cubicBezTo>
                    <a:pt x="f154" y="f155"/>
                    <a:pt x="f156" y="f157"/>
                    <a:pt x="f158" y="f159"/>
                  </a:cubicBezTo>
                  <a:cubicBezTo>
                    <a:pt x="f160" y="f161"/>
                    <a:pt x="f162" y="f163"/>
                    <a:pt x="f164" y="f165"/>
                  </a:cubicBezTo>
                  <a:cubicBezTo>
                    <a:pt x="f166" y="f167"/>
                    <a:pt x="f168" y="f169"/>
                    <a:pt x="f170" y="f171"/>
                  </a:cubicBezTo>
                  <a:lnTo>
                    <a:pt x="f172" y="f173"/>
                  </a:lnTo>
                  <a:cubicBezTo>
                    <a:pt x="f174" y="f175"/>
                    <a:pt x="f176" y="f177"/>
                    <a:pt x="f178" y="f179"/>
                  </a:cubicBezTo>
                  <a:cubicBezTo>
                    <a:pt x="f180" y="f181"/>
                    <a:pt x="f182" y="f183"/>
                    <a:pt x="f184" y="f185"/>
                  </a:cubicBezTo>
                  <a:lnTo>
                    <a:pt x="f186" y="f187"/>
                  </a:lnTo>
                  <a:lnTo>
                    <a:pt x="f188" y="f189"/>
                  </a:lnTo>
                  <a:cubicBezTo>
                    <a:pt x="f190" y="f191"/>
                    <a:pt x="f192" y="f193"/>
                    <a:pt x="f194" y="f195"/>
                  </a:cubicBezTo>
                  <a:cubicBezTo>
                    <a:pt x="f196" y="f197"/>
                    <a:pt x="f198" y="f199"/>
                    <a:pt x="f200" y="f201"/>
                  </a:cubicBezTo>
                  <a:lnTo>
                    <a:pt x="f202" y="f203"/>
                  </a:lnTo>
                  <a:cubicBezTo>
                    <a:pt x="f204" y="f205"/>
                    <a:pt x="f206" y="f207"/>
                    <a:pt x="f208" y="f209"/>
                  </a:cubicBezTo>
                  <a:cubicBezTo>
                    <a:pt x="f210" y="f211"/>
                    <a:pt x="f212" y="f213"/>
                    <a:pt x="f214" y="f215"/>
                  </a:cubicBezTo>
                  <a:cubicBezTo>
                    <a:pt x="f216" y="f217"/>
                    <a:pt x="f218" y="f219"/>
                    <a:pt x="f220" y="f221"/>
                  </a:cubicBezTo>
                  <a:cubicBezTo>
                    <a:pt x="f222" y="f223"/>
                    <a:pt x="f224" y="f225"/>
                    <a:pt x="f226" y="f227"/>
                  </a:cubicBezTo>
                  <a:cubicBezTo>
                    <a:pt x="f226" y="f228"/>
                    <a:pt x="f229" y="f230"/>
                    <a:pt x="f231" y="f232"/>
                  </a:cubicBezTo>
                  <a:lnTo>
                    <a:pt x="f233" y="f234"/>
                  </a:lnTo>
                  <a:cubicBezTo>
                    <a:pt x="f235" y="f236"/>
                    <a:pt x="f237" y="f238"/>
                    <a:pt x="f239" y="f240"/>
                  </a:cubicBezTo>
                  <a:lnTo>
                    <a:pt x="f241" y="f242"/>
                  </a:lnTo>
                  <a:cubicBezTo>
                    <a:pt x="f243" y="f244"/>
                    <a:pt x="f245" y="f246"/>
                    <a:pt x="f247" y="f248"/>
                  </a:cubicBezTo>
                  <a:cubicBezTo>
                    <a:pt x="f249" y="f250"/>
                    <a:pt x="f251" y="f252"/>
                    <a:pt x="f253" y="f254"/>
                  </a:cubicBezTo>
                  <a:cubicBezTo>
                    <a:pt x="f255" y="f256"/>
                    <a:pt x="f257" y="f258"/>
                    <a:pt x="f259" y="f260"/>
                  </a:cubicBezTo>
                  <a:lnTo>
                    <a:pt x="f261" y="f262"/>
                  </a:lnTo>
                  <a:cubicBezTo>
                    <a:pt x="f263" y="f264"/>
                    <a:pt x="f265" y="f266"/>
                    <a:pt x="f267" y="f268"/>
                  </a:cubicBezTo>
                  <a:cubicBezTo>
                    <a:pt x="f269" y="f270"/>
                    <a:pt x="f271" y="f272"/>
                    <a:pt x="f273" y="f4"/>
                  </a:cubicBezTo>
                  <a:cubicBezTo>
                    <a:pt x="f274" y="f272"/>
                    <a:pt x="f275" y="f276"/>
                    <a:pt x="f277" y="f278"/>
                  </a:cubicBezTo>
                  <a:lnTo>
                    <a:pt x="f279" y="f280"/>
                  </a:lnTo>
                  <a:cubicBezTo>
                    <a:pt x="f281" y="f282"/>
                    <a:pt x="f283" y="f284"/>
                    <a:pt x="f285" y="f286"/>
                  </a:cubicBezTo>
                  <a:cubicBezTo>
                    <a:pt x="f287" y="f288"/>
                    <a:pt x="f289" y="f290"/>
                    <a:pt x="f291" y="f292"/>
                  </a:cubicBezTo>
                  <a:cubicBezTo>
                    <a:pt x="f293" y="f294"/>
                    <a:pt x="f295" y="f296"/>
                    <a:pt x="f297" y="f298"/>
                  </a:cubicBezTo>
                  <a:cubicBezTo>
                    <a:pt x="f299" y="f300"/>
                    <a:pt x="f301" y="f302"/>
                    <a:pt x="f303" y="f304"/>
                  </a:cubicBezTo>
                  <a:lnTo>
                    <a:pt x="f305" y="f306"/>
                  </a:lnTo>
                  <a:cubicBezTo>
                    <a:pt x="f307" y="f308"/>
                    <a:pt x="f309" y="f310"/>
                    <a:pt x="f311" y="f312"/>
                  </a:cubicBezTo>
                  <a:lnTo>
                    <a:pt x="f313" y="f314"/>
                  </a:lnTo>
                  <a:cubicBezTo>
                    <a:pt x="f315" y="f316"/>
                    <a:pt x="f317" y="f318"/>
                    <a:pt x="f319" y="f320"/>
                  </a:cubicBezTo>
                  <a:cubicBezTo>
                    <a:pt x="f321" y="f322"/>
                    <a:pt x="f323" y="f324"/>
                    <a:pt x="f325" y="f326"/>
                  </a:cubicBezTo>
                  <a:lnTo>
                    <a:pt x="f327" y="f328"/>
                  </a:lnTo>
                  <a:cubicBezTo>
                    <a:pt x="f329" y="f330"/>
                    <a:pt x="f331" y="f332"/>
                    <a:pt x="f333" y="f334"/>
                  </a:cubicBezTo>
                  <a:cubicBezTo>
                    <a:pt x="f335" y="f336"/>
                    <a:pt x="f337" y="f338"/>
                    <a:pt x="f339" y="f340"/>
                  </a:cubicBezTo>
                  <a:cubicBezTo>
                    <a:pt x="f341" y="f342"/>
                    <a:pt x="f343" y="f344"/>
                    <a:pt x="f345" y="f346"/>
                  </a:cubicBezTo>
                  <a:cubicBezTo>
                    <a:pt x="f347" y="f348"/>
                    <a:pt x="f349" y="f350"/>
                    <a:pt x="f351" y="f352"/>
                  </a:cubicBezTo>
                  <a:lnTo>
                    <a:pt x="f353" y="f354"/>
                  </a:lnTo>
                  <a:lnTo>
                    <a:pt x="f355" y="f356"/>
                  </a:lnTo>
                  <a:lnTo>
                    <a:pt x="f357" y="f358"/>
                  </a:lnTo>
                  <a:cubicBezTo>
                    <a:pt x="f359" y="f360"/>
                    <a:pt x="f361" y="f362"/>
                    <a:pt x="f363" y="f364"/>
                  </a:cubicBezTo>
                  <a:lnTo>
                    <a:pt x="f365" y="f366"/>
                  </a:lnTo>
                  <a:cubicBezTo>
                    <a:pt x="f367" y="f368"/>
                    <a:pt x="f369" y="f370"/>
                    <a:pt x="f371" y="f372"/>
                  </a:cubicBezTo>
                  <a:cubicBezTo>
                    <a:pt x="f373" y="f374"/>
                    <a:pt x="f375" y="f376"/>
                    <a:pt x="f377" y="f378"/>
                  </a:cubicBezTo>
                  <a:lnTo>
                    <a:pt x="f379" y="f380"/>
                  </a:lnTo>
                  <a:cubicBezTo>
                    <a:pt x="f381" y="f382"/>
                    <a:pt x="f383" y="f384"/>
                    <a:pt x="f385" y="f386"/>
                  </a:cubicBezTo>
                  <a:cubicBezTo>
                    <a:pt x="f387" y="f388"/>
                    <a:pt x="f389" y="f390"/>
                    <a:pt x="f389" y="f391"/>
                  </a:cubicBezTo>
                  <a:cubicBezTo>
                    <a:pt x="f389" y="f392"/>
                    <a:pt x="f393" y="f394"/>
                    <a:pt x="f395" y="f394"/>
                  </a:cubicBezTo>
                  <a:cubicBezTo>
                    <a:pt x="f396" y="f394"/>
                    <a:pt x="f397" y="f398"/>
                    <a:pt x="f399" y="f400"/>
                  </a:cubicBezTo>
                  <a:cubicBezTo>
                    <a:pt x="f401" y="f402"/>
                    <a:pt x="f403" y="f2"/>
                    <a:pt x="f79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80" tIns="91440" rIns="182880" bIns="91440" anchor="ctr" anchorCtr="1" compatLnSpc="1">
              <a:noAutofit/>
            </a:bodyPr>
            <a:lstStyle/>
            <a:p>
              <a:pPr algn="ctr"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2100">
                <a:solidFill>
                  <a:schemeClr val="bg1"/>
                </a:solidFill>
                <a:ea typeface="맑은 고딕" pitchFamily="34"/>
                <a:cs typeface="B Nazanin" panose="00000700000000000000" pitchFamily="2" charset="-78"/>
              </a:endParaRPr>
            </a:p>
          </p:txBody>
        </p:sp>
      </p:grpSp>
      <p:sp>
        <p:nvSpPr>
          <p:cNvPr id="11" name="Rectangle 19">
            <a:extLst>
              <a:ext uri="{FF2B5EF4-FFF2-40B4-BE49-F238E27FC236}">
                <a16:creationId xmlns:a16="http://schemas.microsoft.com/office/drawing/2014/main" id="{FB89A58C-3432-D631-D1B6-9A7EF2E4412D}"/>
              </a:ext>
            </a:extLst>
          </p:cNvPr>
          <p:cNvSpPr/>
          <p:nvPr/>
        </p:nvSpPr>
        <p:spPr>
          <a:xfrm>
            <a:off x="3572140" y="2799251"/>
            <a:ext cx="744540" cy="872246"/>
          </a:xfrm>
          <a:custGeom>
            <a:avLst/>
            <a:gdLst>
              <a:gd name="f0" fmla="val w"/>
              <a:gd name="f1" fmla="val h"/>
              <a:gd name="f2" fmla="val 0"/>
              <a:gd name="f3" fmla="val 2926108"/>
              <a:gd name="f4" fmla="val 3216409"/>
              <a:gd name="f5" fmla="val 1150286"/>
              <a:gd name="f6" fmla="val 2039882"/>
              <a:gd name="f7" fmla="val 1216487"/>
              <a:gd name="f8" fmla="val 2110220"/>
              <a:gd name="f9" fmla="val 1249586"/>
              <a:gd name="f10" fmla="val 2238485"/>
              <a:gd name="f11" fmla="val 1348889"/>
              <a:gd name="f12" fmla="val 2250897"/>
              <a:gd name="f13" fmla="val 1452327"/>
              <a:gd name="f14" fmla="val 2213659"/>
              <a:gd name="f15" fmla="val 1530941"/>
              <a:gd name="f16" fmla="val 2147458"/>
              <a:gd name="f17" fmla="val 1597142"/>
              <a:gd name="f18" fmla="val 2052295"/>
              <a:gd name="f19" fmla="val 1634380"/>
              <a:gd name="f20" fmla="val 2030228"/>
              <a:gd name="f21" fmla="val 1712994"/>
              <a:gd name="f22" fmla="val 2049536"/>
              <a:gd name="f23" fmla="val 1721269"/>
              <a:gd name="f24" fmla="val 2072982"/>
              <a:gd name="f25" fmla="val 1533700"/>
              <a:gd name="f26" fmla="val 2362611"/>
              <a:gd name="f27" fmla="val 1615072"/>
              <a:gd name="f28" fmla="val 2763954"/>
              <a:gd name="f29" fmla="val 1568179"/>
              <a:gd name="f30" fmla="val 2830155"/>
              <a:gd name="f31" fmla="val 1391644"/>
              <a:gd name="f32" fmla="val 2965315"/>
              <a:gd name="f33" fmla="val 1231658"/>
              <a:gd name="f34" fmla="val 2893598"/>
              <a:gd name="f35" fmla="val 1063398"/>
              <a:gd name="f36" fmla="val 2925319"/>
              <a:gd name="f37" fmla="val 925479"/>
              <a:gd name="f38" fmla="val 2954282"/>
              <a:gd name="f39" fmla="val 820660"/>
              <a:gd name="f40" fmla="val 3107371"/>
              <a:gd name="f41" fmla="val 686879"/>
              <a:gd name="f42" fmla="val 3148747"/>
              <a:gd name="f43" fmla="val 536548"/>
              <a:gd name="f44" fmla="val 3184606"/>
              <a:gd name="f45" fmla="val 373804"/>
              <a:gd name="f46" fmla="val 3224602"/>
              <a:gd name="f47" fmla="val 215198"/>
              <a:gd name="f48" fmla="val 3214948"/>
              <a:gd name="f49" fmla="val 93829"/>
              <a:gd name="f50" fmla="val 3209431"/>
              <a:gd name="f51" fmla="val 71763"/>
              <a:gd name="f52" fmla="val 3046687"/>
              <a:gd name="f53" fmla="val 136584"/>
              <a:gd name="f54" fmla="val 2925318"/>
              <a:gd name="f55" fmla="val 168305"/>
              <a:gd name="f56" fmla="val 2828775"/>
              <a:gd name="f57" fmla="val 121415"/>
              <a:gd name="f58" fmla="val 2802571"/>
              <a:gd name="f59" fmla="val 107623"/>
              <a:gd name="f60" fmla="val 2710165"/>
              <a:gd name="f61" fmla="val 111150"/>
              <a:gd name="f62" fmla="val 2693172"/>
              <a:gd name="f63" fmla="val 127647"/>
              <a:gd name="f64" fmla="val 2691385"/>
              <a:gd name="f65" fmla="val 158288"/>
              <a:gd name="f66" fmla="val 2695563"/>
              <a:gd name="f67" fmla="val 2626239"/>
              <a:gd name="f68" fmla="val 266288"/>
              <a:gd name="f69" fmla="val 2708276"/>
              <a:gd name="f70" fmla="val 307224"/>
              <a:gd name="f71" fmla="val 2711894"/>
              <a:gd name="f72" fmla="val 415224"/>
              <a:gd name="f73" fmla="val 2711420"/>
              <a:gd name="f74" fmla="val 428487"/>
              <a:gd name="f75" fmla="val 2711947"/>
              <a:gd name="f76" fmla="val 442136"/>
              <a:gd name="f77" fmla="val 2710942"/>
              <a:gd name="f78" fmla="val 456160"/>
              <a:gd name="f79" fmla="val 2708700"/>
              <a:gd name="f80" fmla="val 2617963"/>
              <a:gd name="f81" fmla="val 564160"/>
              <a:gd name="f82" fmla="val 2692500"/>
              <a:gd name="f83" fmla="val 577696"/>
              <a:gd name="f84" fmla="val 2691220"/>
              <a:gd name="f85" fmla="val 591289"/>
              <a:gd name="f86" fmla="val 2688332"/>
              <a:gd name="f87" fmla="val 605096"/>
              <a:gd name="f88" fmla="val 2684680"/>
              <a:gd name="f89" fmla="val 2601411"/>
              <a:gd name="f90" fmla="val 713096"/>
              <a:gd name="f91" fmla="val 2654658"/>
              <a:gd name="f92" fmla="val 754032"/>
              <a:gd name="f93" fmla="val 2641463"/>
              <a:gd name="f94" fmla="val 2580721"/>
              <a:gd name="f95" fmla="val 862032"/>
              <a:gd name="f96" fmla="val 2599792"/>
              <a:gd name="f97" fmla="val 897454"/>
              <a:gd name="f98" fmla="val 2584791"/>
              <a:gd name="f99" fmla="val 934214"/>
              <a:gd name="f100" fmla="val 2567836"/>
              <a:gd name="f101" fmla="val 972371"/>
              <a:gd name="f102" fmla="val 2548802"/>
              <a:gd name="f103" fmla="val 1030297"/>
              <a:gd name="f104" fmla="val 2506047"/>
              <a:gd name="f105" fmla="val 939271"/>
              <a:gd name="f106" fmla="val 2219176"/>
              <a:gd name="f107" fmla="val 947546"/>
              <a:gd name="f108" fmla="val 2122633"/>
              <a:gd name="f109" fmla="val 957201"/>
              <a:gd name="f110" fmla="val 2082636"/>
              <a:gd name="f111" fmla="val 1082706"/>
              <a:gd name="f112" fmla="val 2067466"/>
              <a:gd name="f113" fmla="val 394278"/>
              <a:gd name="f114" fmla="val 1320337"/>
              <a:gd name="f115" fmla="val 356565"/>
              <a:gd name="f116" fmla="val 1315036"/>
              <a:gd name="f117" fmla="val 316914"/>
              <a:gd name="f118" fmla="val 1320983"/>
              <a:gd name="f119" fmla="val 277262"/>
              <a:gd name="f120" fmla="val 1344774"/>
              <a:gd name="f121" fmla="val 169686"/>
              <a:gd name="f122" fmla="val 1368221"/>
              <a:gd name="f123" fmla="val 281399"/>
              <a:gd name="f124" fmla="val 1532343"/>
              <a:gd name="f125" fmla="val 314500"/>
              <a:gd name="f126" fmla="val 1626128"/>
              <a:gd name="f127" fmla="val 335188"/>
              <a:gd name="f128" fmla="val 1715776"/>
              <a:gd name="f129" fmla="val 306225"/>
              <a:gd name="f130" fmla="val 1838523"/>
              <a:gd name="f131" fmla="val 376563"/>
              <a:gd name="f132" fmla="val 1820593"/>
              <a:gd name="f133" fmla="val 535169"/>
              <a:gd name="f134" fmla="val 1786113"/>
              <a:gd name="f135" fmla="val 681363"/>
              <a:gd name="f136" fmla="val 1673020"/>
              <a:gd name="f137" fmla="val 628954"/>
              <a:gd name="f138" fmla="val 1493726"/>
              <a:gd name="f139" fmla="val 603094"/>
              <a:gd name="f140" fmla="val 1453384"/>
              <a:gd name="f141" fmla="val 507414"/>
              <a:gd name="f142" fmla="val 1336241"/>
              <a:gd name="f143" fmla="val 1526804"/>
              <a:gd name="f144" fmla="val 66"/>
              <a:gd name="f145" fmla="val 2066065"/>
              <a:gd name="f146" fmla="val 2824"/>
              <a:gd name="f147" fmla="val 2621877"/>
              <a:gd name="f148" fmla="val 129710"/>
              <a:gd name="f149" fmla="val 2896335"/>
              <a:gd name="f150" fmla="val 1038593"/>
              <a:gd name="f151" fmla="val 3057700"/>
              <a:gd name="f152" fmla="val 1564063"/>
              <a:gd name="f153" fmla="val 2532230"/>
              <a:gd name="f154" fmla="val 2366749"/>
              <a:gd name="f155" fmla="val 2064686"/>
              <a:gd name="f156" fmla="val 2292273"/>
              <a:gd name="f157" fmla="val 1885392"/>
              <a:gd name="f158" fmla="val 2267447"/>
              <a:gd name="f159" fmla="val 1950214"/>
              <a:gd name="f160" fmla="val 2015056"/>
              <a:gd name="f161" fmla="val 1555767"/>
              <a:gd name="f162" fmla="val 1940580"/>
              <a:gd name="f163" fmla="val 1179249"/>
              <a:gd name="f164" fmla="val 1868862"/>
              <a:gd name="f165" fmla="val 732393"/>
              <a:gd name="f166" fmla="val 2186075"/>
              <a:gd name="f167" fmla="val 554478"/>
              <a:gd name="f168" fmla="val 2159871"/>
              <a:gd name="f169" fmla="val 466211"/>
              <a:gd name="f170" fmla="val 2141942"/>
              <a:gd name="f171" fmla="val 394493"/>
              <a:gd name="f172" fmla="val 1904722"/>
              <a:gd name="f173" fmla="val 364151"/>
              <a:gd name="f174" fmla="val 1932305"/>
              <a:gd name="f175" fmla="val 322774"/>
              <a:gd name="f176" fmla="val 1970922"/>
              <a:gd name="f177" fmla="val 405526"/>
              <a:gd name="f178" fmla="val 2146079"/>
              <a:gd name="f179" fmla="val 467589"/>
              <a:gd name="f180" fmla="val 2205384"/>
              <a:gd name="f181" fmla="val 525515"/>
              <a:gd name="f182" fmla="val 2241243"/>
              <a:gd name="f183" fmla="val 2202626"/>
              <a:gd name="f184" fmla="val 873070"/>
              <a:gd name="f185" fmla="val 2139183"/>
              <a:gd name="f186" fmla="val 913066"/>
              <a:gd name="f187" fmla="val 2128149"/>
              <a:gd name="f188" fmla="val 870312"/>
              <a:gd name="f189" fmla="val 2253655"/>
              <a:gd name="f190" fmla="val 877208"/>
              <a:gd name="f191" fmla="val 2333648"/>
              <a:gd name="f192" fmla="val 862033"/>
              <a:gd name="f193" fmla="val 2337135"/>
              <a:gd name="f194" fmla="val 2415799"/>
              <a:gd name="f195" fmla="val 754033"/>
              <a:gd name="f196" fmla="val 2360695"/>
              <a:gd name="f197" fmla="val 713097"/>
              <a:gd name="f198" fmla="val 2366601"/>
              <a:gd name="f199" fmla="val 2428213"/>
              <a:gd name="f200" fmla="val 605097"/>
              <a:gd name="f201" fmla="val 2379641"/>
              <a:gd name="f202" fmla="val 564161"/>
              <a:gd name="f203" fmla="val 2382960"/>
              <a:gd name="f204" fmla="val 2436489"/>
              <a:gd name="f205" fmla="val 456161"/>
              <a:gd name="f206" fmla="val 2388351"/>
              <a:gd name="f207" fmla="val 415225"/>
              <a:gd name="f208" fmla="val 2389346"/>
              <a:gd name="f209" fmla="val 307225"/>
              <a:gd name="f210" fmla="val 2386989"/>
              <a:gd name="f211" fmla="val 293173"/>
              <a:gd name="f212" fmla="val 2387203"/>
              <a:gd name="f213" fmla="val 279516"/>
              <a:gd name="f214" fmla="val 2386340"/>
              <a:gd name="f215" fmla="val 266289"/>
              <a:gd name="f216" fmla="val 2385150"/>
              <a:gd name="f217" fmla="val 158289"/>
              <a:gd name="f218" fmla="val 2370613"/>
              <a:gd name="f219" fmla="val 107017"/>
              <a:gd name="f220" fmla="val 2360332"/>
              <a:gd name="f221" fmla="val 72014"/>
              <a:gd name="f222" fmla="val 2345184"/>
              <a:gd name="f223" fmla="val 62108"/>
              <a:gd name="f224" fmla="val 2325373"/>
              <a:gd name="f225" fmla="val 37284"/>
              <a:gd name="f226" fmla="val 2261930"/>
              <a:gd name="f227" fmla="val 103484"/>
              <a:gd name="f228" fmla="val 2223314"/>
              <a:gd name="f229" fmla="val 124172"/>
              <a:gd name="f230" fmla="val 2172284"/>
              <a:gd name="f231" fmla="val 111759"/>
              <a:gd name="f232" fmla="val 2144700"/>
              <a:gd name="f233" fmla="val 74522"/>
              <a:gd name="f234" fmla="val 86934"/>
              <a:gd name="f235" fmla="val 2089533"/>
              <a:gd name="f236" fmla="val 96588"/>
              <a:gd name="f237" fmla="val 2053674"/>
              <a:gd name="f238" fmla="val 242782"/>
              <a:gd name="f239" fmla="val 264849"/>
              <a:gd name="f240" fmla="val 1994369"/>
              <a:gd name="f241" fmla="val 273125"/>
              <a:gd name="f242" fmla="val 1919892"/>
              <a:gd name="f243" fmla="val -4093"/>
              <a:gd name="f244" fmla="val 1721291"/>
              <a:gd name="f245" fmla="val 45"/>
              <a:gd name="f246" fmla="val 1671639"/>
              <a:gd name="f247" fmla="val 12458"/>
              <a:gd name="f248" fmla="val 1619230"/>
              <a:gd name="f249" fmla="val 1558546"/>
              <a:gd name="f250" fmla="val 190373"/>
              <a:gd name="f251" fmla="val 1477174"/>
              <a:gd name="f252" fmla="val 222094"/>
              <a:gd name="f253" fmla="val 1438557"/>
              <a:gd name="f254" fmla="val 80038"/>
              <a:gd name="f255" fmla="val 1267538"/>
              <a:gd name="f256" fmla="val 91072"/>
              <a:gd name="f257" fmla="val 1224783"/>
              <a:gd name="f258" fmla="val 111760"/>
              <a:gd name="f259" fmla="val 1092381"/>
              <a:gd name="f260" fmla="val 240023"/>
              <a:gd name="f261" fmla="val 943429"/>
              <a:gd name="f262" fmla="val 703451"/>
              <a:gd name="f263" fmla="val 342084"/>
              <a:gd name="f264" fmla="val 332450"/>
              <a:gd name="f265" fmla="val 961338"/>
              <a:gd name="f266" fmla="val -5451"/>
              <a:gd name="f267" fmla="*/ f0 1 2926108"/>
              <a:gd name="f268" fmla="*/ f1 1 3216409"/>
              <a:gd name="f269" fmla="val f2"/>
              <a:gd name="f270" fmla="val f3"/>
              <a:gd name="f271" fmla="val f4"/>
              <a:gd name="f272" fmla="+- f271 0 f269"/>
              <a:gd name="f273" fmla="+- f270 0 f269"/>
              <a:gd name="f274" fmla="*/ f273 1 2926108"/>
              <a:gd name="f275" fmla="*/ f272 1 3216409"/>
              <a:gd name="f276" fmla="*/ f269 1 f274"/>
              <a:gd name="f277" fmla="*/ f270 1 f274"/>
              <a:gd name="f278" fmla="*/ f269 1 f275"/>
              <a:gd name="f279" fmla="*/ f271 1 f275"/>
              <a:gd name="f280" fmla="*/ f276 f267 1"/>
              <a:gd name="f281" fmla="*/ f277 f267 1"/>
              <a:gd name="f282" fmla="*/ f279 f268 1"/>
              <a:gd name="f283" fmla="*/ f278 f26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80" t="f283" r="f281" b="f282"/>
            <a:pathLst>
              <a:path w="2926108" h="3216409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23" y="f24"/>
                </a:cubicBezTo>
                <a:cubicBezTo>
                  <a:pt x="f25" y="f26"/>
                  <a:pt x="f27" y="f28"/>
                  <a:pt x="f29" y="f30"/>
                </a:cubicBezTo>
                <a:cubicBezTo>
                  <a:pt x="f31" y="f32"/>
                  <a:pt x="f33" y="f34"/>
                  <a:pt x="f35" y="f36"/>
                </a:cubicBezTo>
                <a:cubicBezTo>
                  <a:pt x="f37" y="f38"/>
                  <a:pt x="f39" y="f40"/>
                  <a:pt x="f41" y="f42"/>
                </a:cubicBezTo>
                <a:cubicBezTo>
                  <a:pt x="f43" y="f44"/>
                  <a:pt x="f45" y="f46"/>
                  <a:pt x="f47" y="f48"/>
                </a:cubicBezTo>
                <a:cubicBezTo>
                  <a:pt x="f49" y="f50"/>
                  <a:pt x="f51" y="f52"/>
                  <a:pt x="f53" y="f54"/>
                </a:cubicBezTo>
                <a:cubicBezTo>
                  <a:pt x="f55" y="f56"/>
                  <a:pt x="f57" y="f58"/>
                  <a:pt x="f59" y="f60"/>
                </a:cubicBezTo>
                <a:cubicBezTo>
                  <a:pt x="f61" y="f62"/>
                  <a:pt x="f63" y="f64"/>
                  <a:pt x="f65" y="f66"/>
                </a:cubicBezTo>
                <a:lnTo>
                  <a:pt x="f65" y="f67"/>
                </a:lnTo>
                <a:lnTo>
                  <a:pt x="f68" y="f67"/>
                </a:lnTo>
                <a:lnTo>
                  <a:pt x="f68" y="f69"/>
                </a:lnTo>
                <a:lnTo>
                  <a:pt x="f70" y="f71"/>
                </a:lnTo>
                <a:lnTo>
                  <a:pt x="f70" y="f67"/>
                </a:lnTo>
                <a:lnTo>
                  <a:pt x="f72" y="f67"/>
                </a:lnTo>
                <a:lnTo>
                  <a:pt x="f72" y="f73"/>
                </a:lnTo>
                <a:cubicBezTo>
                  <a:pt x="f74" y="f75"/>
                  <a:pt x="f76" y="f77"/>
                  <a:pt x="f78" y="f79"/>
                </a:cubicBezTo>
                <a:lnTo>
                  <a:pt x="f78" y="f80"/>
                </a:lnTo>
                <a:lnTo>
                  <a:pt x="f81" y="f80"/>
                </a:lnTo>
                <a:lnTo>
                  <a:pt x="f81" y="f82"/>
                </a:lnTo>
                <a:cubicBezTo>
                  <a:pt x="f83" y="f84"/>
                  <a:pt x="f85" y="f86"/>
                  <a:pt x="f87" y="f88"/>
                </a:cubicBezTo>
                <a:lnTo>
                  <a:pt x="f87" y="f89"/>
                </a:lnTo>
                <a:lnTo>
                  <a:pt x="f90" y="f89"/>
                </a:lnTo>
                <a:lnTo>
                  <a:pt x="f90" y="f91"/>
                </a:lnTo>
                <a:lnTo>
                  <a:pt x="f92" y="f93"/>
                </a:lnTo>
                <a:lnTo>
                  <a:pt x="f92" y="f94"/>
                </a:lnTo>
                <a:lnTo>
                  <a:pt x="f95" y="f94"/>
                </a:lnTo>
                <a:lnTo>
                  <a:pt x="f95" y="f96"/>
                </a:lnTo>
                <a:cubicBezTo>
                  <a:pt x="f97" y="f98"/>
                  <a:pt x="f99" y="f100"/>
                  <a:pt x="f101" y="f102"/>
                </a:cubicBezTo>
                <a:cubicBezTo>
                  <a:pt x="f103" y="f104"/>
                  <a:pt x="f105" y="f106"/>
                  <a:pt x="f107" y="f108"/>
                </a:cubicBezTo>
                <a:cubicBezTo>
                  <a:pt x="f109" y="f110"/>
                  <a:pt x="f111" y="f112"/>
                  <a:pt x="f5" y="f6"/>
                </a:cubicBezTo>
                <a:close/>
                <a:moveTo>
                  <a:pt x="f113" y="f114"/>
                </a:moveTo>
                <a:cubicBezTo>
                  <a:pt x="f115" y="f116"/>
                  <a:pt x="f117" y="f118"/>
                  <a:pt x="f119" y="f120"/>
                </a:cubicBezTo>
                <a:cubicBezTo>
                  <a:pt x="f121" y="f122"/>
                  <a:pt x="f123" y="f124"/>
                  <a:pt x="f125" y="f126"/>
                </a:cubicBezTo>
                <a:cubicBezTo>
                  <a:pt x="f127" y="f128"/>
                  <a:pt x="f129" y="f130"/>
                  <a:pt x="f131" y="f132"/>
                </a:cubicBezTo>
                <a:cubicBezTo>
                  <a:pt x="f133" y="f134"/>
                  <a:pt x="f135" y="f136"/>
                  <a:pt x="f137" y="f138"/>
                </a:cubicBezTo>
                <a:cubicBezTo>
                  <a:pt x="f139" y="f140"/>
                  <a:pt x="f141" y="f142"/>
                  <a:pt x="f113" y="f114"/>
                </a:cubicBezTo>
                <a:close/>
                <a:moveTo>
                  <a:pt x="f143" y="f144"/>
                </a:moveTo>
                <a:cubicBezTo>
                  <a:pt x="f145" y="f146"/>
                  <a:pt x="f147" y="f148"/>
                  <a:pt x="f149" y="f150"/>
                </a:cubicBezTo>
                <a:cubicBezTo>
                  <a:pt x="f151" y="f152"/>
                  <a:pt x="f153" y="f154"/>
                  <a:pt x="f155" y="f156"/>
                </a:cubicBezTo>
                <a:cubicBezTo>
                  <a:pt x="f157" y="f158"/>
                  <a:pt x="f159" y="f160"/>
                  <a:pt x="f161" y="f162"/>
                </a:cubicBezTo>
                <a:cubicBezTo>
                  <a:pt x="f163" y="f164"/>
                  <a:pt x="f165" y="f166"/>
                  <a:pt x="f167" y="f168"/>
                </a:cubicBezTo>
                <a:cubicBezTo>
                  <a:pt x="f169" y="f170"/>
                  <a:pt x="f171" y="f172"/>
                  <a:pt x="f173" y="f174"/>
                </a:cubicBezTo>
                <a:cubicBezTo>
                  <a:pt x="f175" y="f176"/>
                  <a:pt x="f177" y="f178"/>
                  <a:pt x="f179" y="f180"/>
                </a:cubicBezTo>
                <a:cubicBezTo>
                  <a:pt x="f181" y="f182"/>
                  <a:pt x="f165" y="f183"/>
                  <a:pt x="f184" y="f185"/>
                </a:cubicBezTo>
                <a:cubicBezTo>
                  <a:pt x="f186" y="f187"/>
                  <a:pt x="f188" y="f189"/>
                  <a:pt x="f190" y="f191"/>
                </a:cubicBezTo>
                <a:lnTo>
                  <a:pt x="f192" y="f193"/>
                </a:lnTo>
                <a:lnTo>
                  <a:pt x="f192" y="f194"/>
                </a:lnTo>
                <a:lnTo>
                  <a:pt x="f195" y="f194"/>
                </a:lnTo>
                <a:lnTo>
                  <a:pt x="f195" y="f196"/>
                </a:lnTo>
                <a:lnTo>
                  <a:pt x="f197" y="f198"/>
                </a:lnTo>
                <a:lnTo>
                  <a:pt x="f197" y="f199"/>
                </a:lnTo>
                <a:lnTo>
                  <a:pt x="f200" y="f199"/>
                </a:lnTo>
                <a:lnTo>
                  <a:pt x="f200" y="f201"/>
                </a:lnTo>
                <a:lnTo>
                  <a:pt x="f202" y="f203"/>
                </a:lnTo>
                <a:lnTo>
                  <a:pt x="f202" y="f204"/>
                </a:lnTo>
                <a:lnTo>
                  <a:pt x="f205" y="f204"/>
                </a:lnTo>
                <a:lnTo>
                  <a:pt x="f205" y="f206"/>
                </a:lnTo>
                <a:lnTo>
                  <a:pt x="f207" y="f208"/>
                </a:lnTo>
                <a:lnTo>
                  <a:pt x="f207" y="f204"/>
                </a:lnTo>
                <a:lnTo>
                  <a:pt x="f209" y="f204"/>
                </a:lnTo>
                <a:lnTo>
                  <a:pt x="f209" y="f210"/>
                </a:lnTo>
                <a:cubicBezTo>
                  <a:pt x="f211" y="f212"/>
                  <a:pt x="f213" y="f214"/>
                  <a:pt x="f215" y="f216"/>
                </a:cubicBezTo>
                <a:lnTo>
                  <a:pt x="f215" y="f199"/>
                </a:lnTo>
                <a:lnTo>
                  <a:pt x="f217" y="f199"/>
                </a:lnTo>
                <a:lnTo>
                  <a:pt x="f217" y="f218"/>
                </a:lnTo>
                <a:cubicBezTo>
                  <a:pt x="f219" y="f220"/>
                  <a:pt x="f221" y="f222"/>
                  <a:pt x="f223" y="f224"/>
                </a:cubicBezTo>
                <a:cubicBezTo>
                  <a:pt x="f225" y="f226"/>
                  <a:pt x="f227" y="f228"/>
                  <a:pt x="f229" y="f230"/>
                </a:cubicBezTo>
                <a:cubicBezTo>
                  <a:pt x="f231" y="f232"/>
                  <a:pt x="f233" y="f170"/>
                  <a:pt x="f234" y="f235"/>
                </a:cubicBezTo>
                <a:cubicBezTo>
                  <a:pt x="f236" y="f237"/>
                  <a:pt x="f238" y="f20"/>
                  <a:pt x="f239" y="f240"/>
                </a:cubicBezTo>
                <a:cubicBezTo>
                  <a:pt x="f241" y="f242"/>
                  <a:pt x="f243" y="f244"/>
                  <a:pt x="f245" y="f246"/>
                </a:cubicBezTo>
                <a:cubicBezTo>
                  <a:pt x="f247" y="f248"/>
                  <a:pt x="f229" y="f249"/>
                  <a:pt x="f250" y="f251"/>
                </a:cubicBezTo>
                <a:cubicBezTo>
                  <a:pt x="f252" y="f253"/>
                  <a:pt x="f254" y="f255"/>
                  <a:pt x="f256" y="f257"/>
                </a:cubicBezTo>
                <a:cubicBezTo>
                  <a:pt x="f258" y="f259"/>
                  <a:pt x="f260" y="f261"/>
                  <a:pt x="f239" y="f262"/>
                </a:cubicBezTo>
                <a:cubicBezTo>
                  <a:pt x="f263" y="f264"/>
                  <a:pt x="f265" y="f266"/>
                  <a:pt x="f143" y="f144"/>
                </a:cubicBezTo>
                <a:close/>
              </a:path>
            </a:pathLst>
          </a:custGeom>
          <a:solidFill>
            <a:schemeClr val="tx1"/>
          </a:solidFill>
          <a:ln cap="flat">
            <a:noFill/>
            <a:prstDash val="solid"/>
          </a:ln>
        </p:spPr>
        <p:txBody>
          <a:bodyPr vert="horz" wrap="square" lIns="182880" tIns="91440" rIns="182880" bIns="91440" anchor="ctr" anchorCtr="1" compatLnSpc="1">
            <a:noAutofit/>
          </a:bodyPr>
          <a:lstStyle/>
          <a:p>
            <a:pPr algn="ctr"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2" name="Oval 47">
            <a:extLst>
              <a:ext uri="{FF2B5EF4-FFF2-40B4-BE49-F238E27FC236}">
                <a16:creationId xmlns:a16="http://schemas.microsoft.com/office/drawing/2014/main" id="{06841DB8-3C6D-2D86-CDAC-7A61E9108BD8}"/>
              </a:ext>
            </a:extLst>
          </p:cNvPr>
          <p:cNvSpPr/>
          <p:nvPr/>
        </p:nvSpPr>
        <p:spPr>
          <a:xfrm>
            <a:off x="14224808" y="2767977"/>
            <a:ext cx="877092" cy="934790"/>
          </a:xfrm>
          <a:custGeom>
            <a:avLst/>
            <a:gdLst>
              <a:gd name="f0" fmla="val w"/>
              <a:gd name="f1" fmla="val h"/>
              <a:gd name="f2" fmla="val 0"/>
              <a:gd name="f3" fmla="val 3240000"/>
              <a:gd name="f4" fmla="val 1303187"/>
              <a:gd name="f5" fmla="val 480874"/>
              <a:gd name="f6" fmla="val 1936813"/>
              <a:gd name="f7" fmla="val 2759126"/>
              <a:gd name="f8" fmla="val 1620000"/>
              <a:gd name="f9" fmla="val 2514701"/>
              <a:gd name="f10" fmla="val 725299"/>
              <a:gd name="f11" fmla="*/ f0 1 3240000"/>
              <a:gd name="f12" fmla="*/ f1 1 3240000"/>
              <a:gd name="f13" fmla="val f2"/>
              <a:gd name="f14" fmla="val f3"/>
              <a:gd name="f15" fmla="+- f14 0 f13"/>
              <a:gd name="f16" fmla="*/ f15 1 3240000"/>
              <a:gd name="f17" fmla="*/ f13 1 f16"/>
              <a:gd name="f18" fmla="*/ f14 1 f16"/>
              <a:gd name="f19" fmla="*/ f17 f11 1"/>
              <a:gd name="f20" fmla="*/ f18 f11 1"/>
              <a:gd name="f21" fmla="*/ f18 f12 1"/>
              <a:gd name="f22" fmla="*/ f17 f1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9" t="f22" r="f20" b="f21"/>
            <a:pathLst>
              <a:path w="3240000" h="3240000">
                <a:moveTo>
                  <a:pt x="f4" y="f5"/>
                </a:moveTo>
                <a:lnTo>
                  <a:pt x="f4" y="f4"/>
                </a:lnTo>
                <a:lnTo>
                  <a:pt x="f5" y="f4"/>
                </a:lnTo>
                <a:lnTo>
                  <a:pt x="f5" y="f6"/>
                </a:lnTo>
                <a:lnTo>
                  <a:pt x="f4" y="f6"/>
                </a:lnTo>
                <a:lnTo>
                  <a:pt x="f4" y="f7"/>
                </a:lnTo>
                <a:lnTo>
                  <a:pt x="f6" y="f7"/>
                </a:lnTo>
                <a:lnTo>
                  <a:pt x="f6" y="f6"/>
                </a:lnTo>
                <a:lnTo>
                  <a:pt x="f7" y="f6"/>
                </a:lnTo>
                <a:lnTo>
                  <a:pt x="f7" y="f4"/>
                </a:lnTo>
                <a:lnTo>
                  <a:pt x="f6" y="f4"/>
                </a:lnTo>
                <a:lnTo>
                  <a:pt x="f6" y="f5"/>
                </a:lnTo>
                <a:close/>
                <a:moveTo>
                  <a:pt x="f8" y="f2"/>
                </a:moveTo>
                <a:cubicBezTo>
                  <a:pt x="f9" y="f2"/>
                  <a:pt x="f3" y="f10"/>
                  <a:pt x="f3" y="f8"/>
                </a:cubicBezTo>
                <a:cubicBezTo>
                  <a:pt x="f3" y="f9"/>
                  <a:pt x="f9" y="f3"/>
                  <a:pt x="f8" y="f3"/>
                </a:cubicBezTo>
                <a:cubicBezTo>
                  <a:pt x="f10" y="f3"/>
                  <a:pt x="f2" y="f9"/>
                  <a:pt x="f2" y="f8"/>
                </a:cubicBezTo>
                <a:cubicBezTo>
                  <a:pt x="f2" y="f10"/>
                  <a:pt x="f10" y="f2"/>
                  <a:pt x="f8" y="f2"/>
                </a:cubicBezTo>
                <a:close/>
              </a:path>
            </a:pathLst>
          </a:custGeom>
          <a:solidFill>
            <a:schemeClr val="tx1"/>
          </a:solidFill>
          <a:ln cap="flat">
            <a:noFill/>
            <a:prstDash val="solid"/>
          </a:ln>
        </p:spPr>
        <p:txBody>
          <a:bodyPr vert="horz" wrap="square" lIns="182880" tIns="91440" rIns="182880" bIns="91440" anchor="ctr" anchorCtr="1" compatLnSpc="1">
            <a:noAutofit/>
          </a:bodyPr>
          <a:lstStyle/>
          <a:p>
            <a:pPr algn="ctr"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3" name="Rounded Rectangle 2">
            <a:extLst>
              <a:ext uri="{FF2B5EF4-FFF2-40B4-BE49-F238E27FC236}">
                <a16:creationId xmlns:a16="http://schemas.microsoft.com/office/drawing/2014/main" id="{52184179-9E8C-DDCF-831D-FBFC53B4DDBE}"/>
              </a:ext>
            </a:extLst>
          </p:cNvPr>
          <p:cNvSpPr/>
          <p:nvPr/>
        </p:nvSpPr>
        <p:spPr>
          <a:xfrm>
            <a:off x="4916747" y="8423962"/>
            <a:ext cx="859626" cy="916172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960440"/>
              <a:gd name="f7" fmla="val 3960000"/>
              <a:gd name="f8" fmla="val 1979373"/>
              <a:gd name="f9" fmla="val 472350"/>
              <a:gd name="f10" fmla="val 1228307"/>
              <a:gd name="f11" fmla="val 485871"/>
              <a:gd name="f12" fmla="val 850011"/>
              <a:gd name="f13" fmla="val 1078219"/>
              <a:gd name="f14" fmla="val 813783"/>
              <a:gd name="f15" fmla="val 1434034"/>
              <a:gd name="f16" fmla="val 787561"/>
              <a:gd name="f17" fmla="val 1781828"/>
              <a:gd name="f18" fmla="val 889690"/>
              <a:gd name="f19" fmla="val 2005359"/>
              <a:gd name="f20" fmla="val 1119009"/>
              <a:gd name="f21" fmla="val 2222584"/>
              <a:gd name="f22" fmla="val 1178964"/>
              <a:gd name="f23" fmla="val 2123026"/>
              <a:gd name="f24" fmla="val 1260199"/>
              <a:gd name="f25" fmla="val 1908547"/>
              <a:gd name="f26" fmla="val 1328015"/>
              <a:gd name="f27" fmla="val 1812920"/>
              <a:gd name="f28" fmla="val 1222115"/>
              <a:gd name="f29" fmla="val 1647651"/>
              <a:gd name="f30" fmla="val 1255483"/>
              <a:gd name="f31" fmla="val 1756375"/>
              <a:gd name="f32" fmla="val 1234998"/>
              <a:gd name="f33" fmla="val 1431771"/>
              <a:gd name="f34" fmla="val 1331609"/>
              <a:gd name="f35" fmla="val 922504"/>
              <a:gd name="f36" fmla="val 1719145"/>
              <a:gd name="f37" fmla="val 812633"/>
              <a:gd name="f38" fmla="val 2217373"/>
              <a:gd name="f39" fmla="val 891303"/>
              <a:gd name="f40" fmla="val 2693518"/>
              <a:gd name="f41" fmla="val 1016895"/>
              <a:gd name="f42" fmla="val 2787642"/>
              <a:gd name="f43" fmla="val 1344599"/>
              <a:gd name="f44" fmla="val 2783502"/>
              <a:gd name="f45" fmla="val 1606823"/>
              <a:gd name="f46" fmla="val 2771081"/>
              <a:gd name="f47" fmla="val 1743454"/>
              <a:gd name="f48" fmla="val 2679609"/>
              <a:gd name="f49" fmla="val 2064482"/>
              <a:gd name="f50" fmla="val 2456028"/>
              <a:gd name="f51" fmla="val 2225955"/>
              <a:gd name="f52" fmla="val 2192422"/>
              <a:gd name="f53" fmla="val 2399851"/>
              <a:gd name="f54" fmla="val 2004893"/>
              <a:gd name="f55" fmla="val 2209395"/>
              <a:gd name="f56" fmla="val 2026974"/>
              <a:gd name="f57" fmla="val 2018938"/>
              <a:gd name="f58" fmla="val 2072519"/>
              <a:gd name="f59" fmla="val 1810540"/>
              <a:gd name="f60" fmla="val 2086043"/>
              <a:gd name="f61" fmla="val 1754994"/>
              <a:gd name="f62" fmla="val 2135727"/>
              <a:gd name="f63" fmla="val 1554876"/>
              <a:gd name="f64" fmla="val 2195073"/>
              <a:gd name="f65" fmla="val 1382360"/>
              <a:gd name="f66" fmla="val 2084273"/>
              <a:gd name="f67" fmla="val 1259912"/>
              <a:gd name="f68" fmla="val 1915898"/>
              <a:gd name="f69" fmla="val 1219889"/>
              <a:gd name="f70" fmla="val 1750283"/>
              <a:gd name="f71" fmla="val 1186766"/>
              <a:gd name="f72" fmla="val 1626460"/>
              <a:gd name="f73" fmla="val 1331294"/>
              <a:gd name="f74" fmla="val 1589196"/>
              <a:gd name="f75" fmla="val 1434803"/>
              <a:gd name="f76" fmla="val 1499489"/>
              <a:gd name="f77" fmla="val 1732912"/>
              <a:gd name="f78" fmla="val 1614533"/>
              <a:gd name="f79" fmla="val 1824000"/>
              <a:gd name="f80" fmla="val 1574511"/>
              <a:gd name="f81" fmla="val 1939931"/>
              <a:gd name="f82" fmla="val 1332991"/>
              <a:gd name="f83" fmla="val 2671400"/>
              <a:gd name="f84" fmla="val 1220920"/>
              <a:gd name="f85" fmla="val 3468343"/>
              <a:gd name="f86" fmla="val 1339611"/>
              <a:gd name="f87" fmla="val 3487664"/>
              <a:gd name="f88" fmla="val 1434840"/>
              <a:gd name="f89" fmla="val 3497327"/>
              <a:gd name="f90" fmla="val 1730357"/>
              <a:gd name="f91" fmla="val 3129057"/>
              <a:gd name="f92" fmla="val 1887692"/>
              <a:gd name="f93" fmla="val 2422431"/>
              <a:gd name="f94" fmla="val 1985681"/>
              <a:gd name="f95" fmla="val 2531460"/>
              <a:gd name="f96" fmla="val 2093439"/>
              <a:gd name="f97" fmla="val 2747804"/>
              <a:gd name="f98" fmla="val 2336342"/>
              <a:gd name="f99" fmla="val 2720202"/>
              <a:gd name="f100" fmla="val 2693796"/>
              <a:gd name="f101" fmla="val 2666377"/>
              <a:gd name="f102" fmla="val 3092265"/>
              <a:gd name="f103" fmla="val 2401394"/>
              <a:gd name="f104" fmla="val 3176454"/>
              <a:gd name="f105" fmla="val 1627140"/>
              <a:gd name="f106" fmla="val 3254038"/>
              <a:gd name="f107" fmla="val 999456"/>
              <a:gd name="f108" fmla="val 2816023"/>
              <a:gd name="f109" fmla="val 430731"/>
              <a:gd name="f110" fmla="val 436907"/>
              <a:gd name="f111" fmla="val 3523533"/>
              <a:gd name="f112" fmla="val 3764830"/>
              <a:gd name="f113" fmla="val 195610"/>
              <a:gd name="f114" fmla="val 3523093"/>
              <a:gd name="f115" fmla="val 3764390"/>
              <a:gd name="f116" fmla="+- 0 0 -90"/>
              <a:gd name="f117" fmla="*/ f3 1 3960440"/>
              <a:gd name="f118" fmla="*/ f4 1 3960000"/>
              <a:gd name="f119" fmla="val f5"/>
              <a:gd name="f120" fmla="val f6"/>
              <a:gd name="f121" fmla="val f7"/>
              <a:gd name="f122" fmla="*/ f116 f0 1"/>
              <a:gd name="f123" fmla="+- f121 0 f119"/>
              <a:gd name="f124" fmla="+- f120 0 f119"/>
              <a:gd name="f125" fmla="*/ f122 1 f2"/>
              <a:gd name="f126" fmla="*/ f124 1 3960440"/>
              <a:gd name="f127" fmla="*/ f123 1 3960000"/>
              <a:gd name="f128" fmla="*/ 1979373 f124 1"/>
              <a:gd name="f129" fmla="*/ 472350 f123 1"/>
              <a:gd name="f130" fmla="*/ 813783 f124 1"/>
              <a:gd name="f131" fmla="*/ 1434034 f123 1"/>
              <a:gd name="f132" fmla="*/ 2217373 f124 1"/>
              <a:gd name="f133" fmla="*/ 1339611 f124 1"/>
              <a:gd name="f134" fmla="*/ 3487664 f123 1"/>
              <a:gd name="f135" fmla="*/ 436907 f124 1"/>
              <a:gd name="f136" fmla="*/ 0 f123 1"/>
              <a:gd name="f137" fmla="*/ 3523533 f124 1"/>
              <a:gd name="f138" fmla="*/ 3960440 f124 1"/>
              <a:gd name="f139" fmla="*/ 436907 f123 1"/>
              <a:gd name="f140" fmla="*/ 3523093 f123 1"/>
              <a:gd name="f141" fmla="*/ 3960000 f123 1"/>
              <a:gd name="f142" fmla="*/ 0 f124 1"/>
              <a:gd name="f143" fmla="*/ 1119009 f124 1"/>
              <a:gd name="f144" fmla="*/ 2222584 f123 1"/>
              <a:gd name="f145" fmla="*/ 1234998 f124 1"/>
              <a:gd name="f146" fmla="*/ 1431771 f123 1"/>
              <a:gd name="f147" fmla="*/ 1915898 f124 1"/>
              <a:gd name="f148" fmla="*/ 1219889 f123 1"/>
              <a:gd name="f149" fmla="*/ 1589196 f124 1"/>
              <a:gd name="f150" fmla="*/ 1434803 f123 1"/>
              <a:gd name="f151" fmla="*/ 1574511 f124 1"/>
              <a:gd name="f152" fmla="*/ 1939931 f123 1"/>
              <a:gd name="f153" fmla="*/ 2135727 f124 1"/>
              <a:gd name="f154" fmla="*/ 1554876 f123 1"/>
              <a:gd name="f155" fmla="*/ 891303 f123 1"/>
              <a:gd name="f156" fmla="*/ 2783502 f124 1"/>
              <a:gd name="f157" fmla="*/ 1606823 f123 1"/>
              <a:gd name="f158" fmla="*/ 2456028 f124 1"/>
              <a:gd name="f159" fmla="*/ 2225955 f123 1"/>
              <a:gd name="f160" fmla="*/ 2026974 f124 1"/>
              <a:gd name="f161" fmla="*/ 2018938 f123 1"/>
              <a:gd name="f162" fmla="*/ 1887692 f124 1"/>
              <a:gd name="f163" fmla="*/ 2422431 f123 1"/>
              <a:gd name="f164" fmla="*/ 2336342 f124 1"/>
              <a:gd name="f165" fmla="*/ 2720202 f123 1"/>
              <a:gd name="f166" fmla="*/ 3176454 f124 1"/>
              <a:gd name="f167" fmla="*/ 1627140 f123 1"/>
              <a:gd name="f168" fmla="*/ 1328015 f124 1"/>
              <a:gd name="f169" fmla="*/ 1812920 f123 1"/>
              <a:gd name="f170" fmla="+- f125 0 f1"/>
              <a:gd name="f171" fmla="*/ f128 1 3960440"/>
              <a:gd name="f172" fmla="*/ f129 1 3960000"/>
              <a:gd name="f173" fmla="*/ f130 1 3960440"/>
              <a:gd name="f174" fmla="*/ f131 1 3960000"/>
              <a:gd name="f175" fmla="*/ f132 1 3960440"/>
              <a:gd name="f176" fmla="*/ f133 1 3960440"/>
              <a:gd name="f177" fmla="*/ f134 1 3960000"/>
              <a:gd name="f178" fmla="*/ f135 1 3960440"/>
              <a:gd name="f179" fmla="*/ f136 1 3960000"/>
              <a:gd name="f180" fmla="*/ f137 1 3960440"/>
              <a:gd name="f181" fmla="*/ f138 1 3960440"/>
              <a:gd name="f182" fmla="*/ f139 1 3960000"/>
              <a:gd name="f183" fmla="*/ f140 1 3960000"/>
              <a:gd name="f184" fmla="*/ f141 1 3960000"/>
              <a:gd name="f185" fmla="*/ f142 1 3960440"/>
              <a:gd name="f186" fmla="*/ f143 1 3960440"/>
              <a:gd name="f187" fmla="*/ f144 1 3960000"/>
              <a:gd name="f188" fmla="*/ f145 1 3960440"/>
              <a:gd name="f189" fmla="*/ f146 1 3960000"/>
              <a:gd name="f190" fmla="*/ f147 1 3960440"/>
              <a:gd name="f191" fmla="*/ f148 1 3960000"/>
              <a:gd name="f192" fmla="*/ f149 1 3960440"/>
              <a:gd name="f193" fmla="*/ f150 1 3960000"/>
              <a:gd name="f194" fmla="*/ f151 1 3960440"/>
              <a:gd name="f195" fmla="*/ f152 1 3960000"/>
              <a:gd name="f196" fmla="*/ f153 1 3960440"/>
              <a:gd name="f197" fmla="*/ f154 1 3960000"/>
              <a:gd name="f198" fmla="*/ f155 1 3960000"/>
              <a:gd name="f199" fmla="*/ f156 1 3960440"/>
              <a:gd name="f200" fmla="*/ f157 1 3960000"/>
              <a:gd name="f201" fmla="*/ f158 1 3960440"/>
              <a:gd name="f202" fmla="*/ f159 1 3960000"/>
              <a:gd name="f203" fmla="*/ f160 1 3960440"/>
              <a:gd name="f204" fmla="*/ f161 1 3960000"/>
              <a:gd name="f205" fmla="*/ f162 1 3960440"/>
              <a:gd name="f206" fmla="*/ f163 1 3960000"/>
              <a:gd name="f207" fmla="*/ f164 1 3960440"/>
              <a:gd name="f208" fmla="*/ f165 1 3960000"/>
              <a:gd name="f209" fmla="*/ f166 1 3960440"/>
              <a:gd name="f210" fmla="*/ f167 1 3960000"/>
              <a:gd name="f211" fmla="*/ f168 1 3960440"/>
              <a:gd name="f212" fmla="*/ f169 1 3960000"/>
              <a:gd name="f213" fmla="*/ f119 1 f126"/>
              <a:gd name="f214" fmla="*/ f120 1 f126"/>
              <a:gd name="f215" fmla="*/ f119 1 f127"/>
              <a:gd name="f216" fmla="*/ f121 1 f127"/>
              <a:gd name="f217" fmla="*/ f171 1 f126"/>
              <a:gd name="f218" fmla="*/ f172 1 f127"/>
              <a:gd name="f219" fmla="*/ f173 1 f126"/>
              <a:gd name="f220" fmla="*/ f174 1 f127"/>
              <a:gd name="f221" fmla="*/ f186 1 f126"/>
              <a:gd name="f222" fmla="*/ f187 1 f127"/>
              <a:gd name="f223" fmla="*/ f211 1 f126"/>
              <a:gd name="f224" fmla="*/ f212 1 f127"/>
              <a:gd name="f225" fmla="*/ f188 1 f126"/>
              <a:gd name="f226" fmla="*/ f189 1 f127"/>
              <a:gd name="f227" fmla="*/ f175 1 f126"/>
              <a:gd name="f228" fmla="*/ f198 1 f127"/>
              <a:gd name="f229" fmla="*/ f199 1 f126"/>
              <a:gd name="f230" fmla="*/ f200 1 f127"/>
              <a:gd name="f231" fmla="*/ f201 1 f126"/>
              <a:gd name="f232" fmla="*/ f202 1 f127"/>
              <a:gd name="f233" fmla="*/ f203 1 f126"/>
              <a:gd name="f234" fmla="*/ f204 1 f127"/>
              <a:gd name="f235" fmla="*/ f196 1 f126"/>
              <a:gd name="f236" fmla="*/ f197 1 f127"/>
              <a:gd name="f237" fmla="*/ f190 1 f126"/>
              <a:gd name="f238" fmla="*/ f191 1 f127"/>
              <a:gd name="f239" fmla="*/ f192 1 f126"/>
              <a:gd name="f240" fmla="*/ f193 1 f127"/>
              <a:gd name="f241" fmla="*/ f194 1 f126"/>
              <a:gd name="f242" fmla="*/ f195 1 f127"/>
              <a:gd name="f243" fmla="*/ f176 1 f126"/>
              <a:gd name="f244" fmla="*/ f177 1 f127"/>
              <a:gd name="f245" fmla="*/ f205 1 f126"/>
              <a:gd name="f246" fmla="*/ f206 1 f127"/>
              <a:gd name="f247" fmla="*/ f207 1 f126"/>
              <a:gd name="f248" fmla="*/ f208 1 f127"/>
              <a:gd name="f249" fmla="*/ f209 1 f126"/>
              <a:gd name="f250" fmla="*/ f210 1 f127"/>
              <a:gd name="f251" fmla="*/ f178 1 f126"/>
              <a:gd name="f252" fmla="*/ f179 1 f127"/>
              <a:gd name="f253" fmla="*/ f180 1 f126"/>
              <a:gd name="f254" fmla="*/ f181 1 f126"/>
              <a:gd name="f255" fmla="*/ f182 1 f127"/>
              <a:gd name="f256" fmla="*/ f183 1 f127"/>
              <a:gd name="f257" fmla="*/ f184 1 f127"/>
              <a:gd name="f258" fmla="*/ f185 1 f126"/>
              <a:gd name="f259" fmla="*/ f213 f117 1"/>
              <a:gd name="f260" fmla="*/ f214 f117 1"/>
              <a:gd name="f261" fmla="*/ f216 f118 1"/>
              <a:gd name="f262" fmla="*/ f215 f118 1"/>
              <a:gd name="f263" fmla="*/ f217 f117 1"/>
              <a:gd name="f264" fmla="*/ f218 f118 1"/>
              <a:gd name="f265" fmla="*/ f219 f117 1"/>
              <a:gd name="f266" fmla="*/ f220 f118 1"/>
              <a:gd name="f267" fmla="*/ f221 f117 1"/>
              <a:gd name="f268" fmla="*/ f222 f118 1"/>
              <a:gd name="f269" fmla="*/ f223 f117 1"/>
              <a:gd name="f270" fmla="*/ f224 f118 1"/>
              <a:gd name="f271" fmla="*/ f225 f117 1"/>
              <a:gd name="f272" fmla="*/ f226 f118 1"/>
              <a:gd name="f273" fmla="*/ f227 f117 1"/>
              <a:gd name="f274" fmla="*/ f228 f118 1"/>
              <a:gd name="f275" fmla="*/ f229 f117 1"/>
              <a:gd name="f276" fmla="*/ f230 f118 1"/>
              <a:gd name="f277" fmla="*/ f231 f117 1"/>
              <a:gd name="f278" fmla="*/ f232 f118 1"/>
              <a:gd name="f279" fmla="*/ f233 f117 1"/>
              <a:gd name="f280" fmla="*/ f234 f118 1"/>
              <a:gd name="f281" fmla="*/ f235 f117 1"/>
              <a:gd name="f282" fmla="*/ f236 f118 1"/>
              <a:gd name="f283" fmla="*/ f237 f117 1"/>
              <a:gd name="f284" fmla="*/ f238 f118 1"/>
              <a:gd name="f285" fmla="*/ f239 f117 1"/>
              <a:gd name="f286" fmla="*/ f240 f118 1"/>
              <a:gd name="f287" fmla="*/ f241 f117 1"/>
              <a:gd name="f288" fmla="*/ f242 f118 1"/>
              <a:gd name="f289" fmla="*/ f243 f117 1"/>
              <a:gd name="f290" fmla="*/ f244 f118 1"/>
              <a:gd name="f291" fmla="*/ f245 f117 1"/>
              <a:gd name="f292" fmla="*/ f246 f118 1"/>
              <a:gd name="f293" fmla="*/ f247 f117 1"/>
              <a:gd name="f294" fmla="*/ f248 f118 1"/>
              <a:gd name="f295" fmla="*/ f249 f117 1"/>
              <a:gd name="f296" fmla="*/ f250 f118 1"/>
              <a:gd name="f297" fmla="*/ f251 f117 1"/>
              <a:gd name="f298" fmla="*/ f252 f118 1"/>
              <a:gd name="f299" fmla="*/ f253 f117 1"/>
              <a:gd name="f300" fmla="*/ f254 f117 1"/>
              <a:gd name="f301" fmla="*/ f255 f118 1"/>
              <a:gd name="f302" fmla="*/ f256 f118 1"/>
              <a:gd name="f303" fmla="*/ f257 f118 1"/>
              <a:gd name="f304" fmla="*/ f258 f11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70">
                <a:pos x="f263" y="f264"/>
              </a:cxn>
              <a:cxn ang="f170">
                <a:pos x="f265" y="f266"/>
              </a:cxn>
              <a:cxn ang="f170">
                <a:pos x="f267" y="f268"/>
              </a:cxn>
              <a:cxn ang="f170">
                <a:pos x="f269" y="f270"/>
              </a:cxn>
              <a:cxn ang="f170">
                <a:pos x="f271" y="f272"/>
              </a:cxn>
              <a:cxn ang="f170">
                <a:pos x="f273" y="f274"/>
              </a:cxn>
              <a:cxn ang="f170">
                <a:pos x="f275" y="f276"/>
              </a:cxn>
              <a:cxn ang="f170">
                <a:pos x="f277" y="f278"/>
              </a:cxn>
              <a:cxn ang="f170">
                <a:pos x="f279" y="f280"/>
              </a:cxn>
              <a:cxn ang="f170">
                <a:pos x="f281" y="f282"/>
              </a:cxn>
              <a:cxn ang="f170">
                <a:pos x="f283" y="f284"/>
              </a:cxn>
              <a:cxn ang="f170">
                <a:pos x="f285" y="f286"/>
              </a:cxn>
              <a:cxn ang="f170">
                <a:pos x="f287" y="f288"/>
              </a:cxn>
              <a:cxn ang="f170">
                <a:pos x="f289" y="f290"/>
              </a:cxn>
              <a:cxn ang="f170">
                <a:pos x="f291" y="f292"/>
              </a:cxn>
              <a:cxn ang="f170">
                <a:pos x="f293" y="f294"/>
              </a:cxn>
              <a:cxn ang="f170">
                <a:pos x="f295" y="f296"/>
              </a:cxn>
              <a:cxn ang="f170">
                <a:pos x="f263" y="f264"/>
              </a:cxn>
              <a:cxn ang="f170">
                <a:pos x="f297" y="f298"/>
              </a:cxn>
              <a:cxn ang="f170">
                <a:pos x="f299" y="f298"/>
              </a:cxn>
              <a:cxn ang="f170">
                <a:pos x="f300" y="f301"/>
              </a:cxn>
              <a:cxn ang="f170">
                <a:pos x="f300" y="f302"/>
              </a:cxn>
              <a:cxn ang="f170">
                <a:pos x="f299" y="f303"/>
              </a:cxn>
              <a:cxn ang="f170">
                <a:pos x="f297" y="f303"/>
              </a:cxn>
              <a:cxn ang="f170">
                <a:pos x="f304" y="f302"/>
              </a:cxn>
              <a:cxn ang="f170">
                <a:pos x="f304" y="f301"/>
              </a:cxn>
              <a:cxn ang="f170">
                <a:pos x="f297" y="f298"/>
              </a:cxn>
            </a:cxnLst>
            <a:rect l="f259" t="f262" r="f260" b="f261"/>
            <a:pathLst>
              <a:path w="3960440" h="3960000">
                <a:moveTo>
                  <a:pt x="f8" y="f9"/>
                </a:moveTo>
                <a:cubicBezTo>
                  <a:pt x="f10" y="f11"/>
                  <a:pt x="f12" y="f13"/>
                  <a:pt x="f14" y="f15"/>
                </a:cubicBezTo>
                <a:cubicBezTo>
                  <a:pt x="f16" y="f17"/>
                  <a:pt x="f18" y="f19"/>
                  <a:pt x="f20" y="f21"/>
                </a:cubicBezTo>
                <a:cubicBezTo>
                  <a:pt x="f22" y="f23"/>
                  <a:pt x="f24" y="f25"/>
                  <a:pt x="f26" y="f27"/>
                </a:cubicBezTo>
                <a:cubicBezTo>
                  <a:pt x="f28" y="f29"/>
                  <a:pt x="f30" y="f31"/>
                  <a:pt x="f32" y="f33"/>
                </a:cubicBezTo>
                <a:cubicBezTo>
                  <a:pt x="f34" y="f35"/>
                  <a:pt x="f36" y="f37"/>
                  <a:pt x="f38" y="f39"/>
                </a:cubicBezTo>
                <a:cubicBezTo>
                  <a:pt x="f40" y="f41"/>
                  <a:pt x="f42" y="f43"/>
                  <a:pt x="f44" y="f45"/>
                </a:cubicBezTo>
                <a:cubicBezTo>
                  <a:pt x="f46" y="f47"/>
                  <a:pt x="f48" y="f49"/>
                  <a:pt x="f50" y="f51"/>
                </a:cubicBezTo>
                <a:cubicBezTo>
                  <a:pt x="f52" y="f53"/>
                  <a:pt x="f54" y="f55"/>
                  <a:pt x="f56" y="f57"/>
                </a:cubicBezTo>
                <a:cubicBezTo>
                  <a:pt x="f58" y="f59"/>
                  <a:pt x="f60" y="f61"/>
                  <a:pt x="f62" y="f63"/>
                </a:cubicBezTo>
                <a:cubicBezTo>
                  <a:pt x="f64" y="f65"/>
                  <a:pt x="f66" y="f67"/>
                  <a:pt x="f68" y="f69"/>
                </a:cubicBezTo>
                <a:cubicBezTo>
                  <a:pt x="f70" y="f71"/>
                  <a:pt x="f72" y="f73"/>
                  <a:pt x="f74" y="f75"/>
                </a:cubicBezTo>
                <a:cubicBezTo>
                  <a:pt x="f76" y="f77"/>
                  <a:pt x="f78" y="f79"/>
                  <a:pt x="f80" y="f81"/>
                </a:cubicBezTo>
                <a:cubicBezTo>
                  <a:pt x="f82" y="f83"/>
                  <a:pt x="f84" y="f85"/>
                  <a:pt x="f86" y="f87"/>
                </a:cubicBezTo>
                <a:cubicBezTo>
                  <a:pt x="f88" y="f89"/>
                  <a:pt x="f90" y="f91"/>
                  <a:pt x="f92" y="f93"/>
                </a:cubicBezTo>
                <a:cubicBezTo>
                  <a:pt x="f94" y="f95"/>
                  <a:pt x="f96" y="f97"/>
                  <a:pt x="f98" y="f99"/>
                </a:cubicBezTo>
                <a:cubicBezTo>
                  <a:pt x="f100" y="f101"/>
                  <a:pt x="f102" y="f103"/>
                  <a:pt x="f104" y="f105"/>
                </a:cubicBezTo>
                <a:cubicBezTo>
                  <a:pt x="f106" y="f107"/>
                  <a:pt x="f108" y="f109"/>
                  <a:pt x="f8" y="f9"/>
                </a:cubicBezTo>
                <a:close/>
                <a:moveTo>
                  <a:pt x="f110" y="f5"/>
                </a:moveTo>
                <a:lnTo>
                  <a:pt x="f111" y="f5"/>
                </a:lnTo>
                <a:cubicBezTo>
                  <a:pt x="f112" y="f5"/>
                  <a:pt x="f6" y="f113"/>
                  <a:pt x="f6" y="f110"/>
                </a:cubicBezTo>
                <a:lnTo>
                  <a:pt x="f6" y="f114"/>
                </a:lnTo>
                <a:cubicBezTo>
                  <a:pt x="f6" y="f115"/>
                  <a:pt x="f112" y="f7"/>
                  <a:pt x="f111" y="f7"/>
                </a:cubicBezTo>
                <a:lnTo>
                  <a:pt x="f110" y="f7"/>
                </a:lnTo>
                <a:cubicBezTo>
                  <a:pt x="f113" y="f7"/>
                  <a:pt x="f5" y="f115"/>
                  <a:pt x="f5" y="f114"/>
                </a:cubicBezTo>
                <a:lnTo>
                  <a:pt x="f5" y="f110"/>
                </a:lnTo>
                <a:cubicBezTo>
                  <a:pt x="f5" y="f113"/>
                  <a:pt x="f113" y="f5"/>
                  <a:pt x="f110" y="f5"/>
                </a:cubicBezTo>
                <a:close/>
              </a:path>
            </a:pathLst>
          </a:custGeom>
          <a:solidFill>
            <a:schemeClr val="tx1"/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4" name="Rounded Rectangle 8">
            <a:extLst>
              <a:ext uri="{FF2B5EF4-FFF2-40B4-BE49-F238E27FC236}">
                <a16:creationId xmlns:a16="http://schemas.microsoft.com/office/drawing/2014/main" id="{A10D0BD6-54C0-F8A9-65B0-B9E52755C23F}"/>
              </a:ext>
            </a:extLst>
          </p:cNvPr>
          <p:cNvSpPr/>
          <p:nvPr/>
        </p:nvSpPr>
        <p:spPr>
          <a:xfrm>
            <a:off x="3514535" y="8423962"/>
            <a:ext cx="859718" cy="916172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888432"/>
              <a:gd name="f7" fmla="val 3960440"/>
              <a:gd name="f8" fmla="val 554477"/>
              <a:gd name="f9" fmla="val 1512168"/>
              <a:gd name="f10" fmla="val 3312368"/>
              <a:gd name="f11" fmla="val 1201638"/>
              <a:gd name="f12" fmla="val 2840340"/>
              <a:gd name="f13" fmla="val 1479943"/>
              <a:gd name="f14" fmla="val 2293254"/>
              <a:gd name="f15" fmla="val 1484797"/>
              <a:gd name="f16" fmla="val 2254084"/>
              <a:gd name="f17" fmla="val 1780470"/>
              <a:gd name="f18" fmla="val 2136833"/>
              <a:gd name="f19" fmla="val 1785510"/>
              <a:gd name="f20" fmla="val 1510185"/>
              <a:gd name="f21" fmla="val 1489672"/>
              <a:gd name="f22" fmla="val 3310385"/>
              <a:gd name="f23" fmla="val 2140283"/>
              <a:gd name="f24" fmla="val 2925445"/>
              <a:gd name="f25" fmla="val 2133383"/>
              <a:gd name="f26" fmla="val 2560917"/>
              <a:gd name="f27" fmla="val 2147184"/>
              <a:gd name="f28" fmla="val 2155564"/>
              <a:gd name="f29" fmla="val 2187272"/>
              <a:gd name="f30" fmla="val 1842063"/>
              <a:gd name="f31" fmla="val 2668986"/>
              <a:gd name="f32" fmla="val 1938990"/>
              <a:gd name="f33" fmla="val 2673919"/>
              <a:gd name="f34" fmla="val 2138897"/>
              <a:gd name="f35" fmla="val 2679688"/>
              <a:gd name="f36" fmla="val 3312366"/>
              <a:gd name="f37" fmla="val 3326849"/>
              <a:gd name="f38" fmla="val 3329155"/>
              <a:gd name="f39" fmla="val 2917782"/>
              <a:gd name="f40" fmla="val 3331462"/>
              <a:gd name="f41" fmla="val 2523197"/>
              <a:gd name="f42" fmla="val 3333768"/>
              <a:gd name="f43" fmla="val 2128613"/>
              <a:gd name="f44" fmla="val 3339026"/>
              <a:gd name="f45" fmla="val 1942962"/>
              <a:gd name="f46" fmla="val 3184753"/>
              <a:gd name="f47" fmla="val 1475890"/>
              <a:gd name="f48" fmla="val 878058"/>
              <a:gd name="f49" fmla="val 648072"/>
              <a:gd name="f50" fmla="val 699349"/>
              <a:gd name="f51" fmla="val 792944"/>
              <a:gd name="f52" fmla="val 971653"/>
              <a:gd name="f53" fmla="val 1150362"/>
              <a:gd name="f54" fmla="val 1295234"/>
              <a:gd name="f55" fmla="val 1056767"/>
              <a:gd name="f56" fmla="val 1201639"/>
              <a:gd name="f57" fmla="val 333511"/>
              <a:gd name="f58" fmla="val 3554921"/>
              <a:gd name="f59" fmla="val 3739114"/>
              <a:gd name="f60" fmla="val 149318"/>
              <a:gd name="f61" fmla="val 3626929"/>
              <a:gd name="f62" fmla="val 3811122"/>
              <a:gd name="f63" fmla="+- 0 0 -90"/>
              <a:gd name="f64" fmla="*/ f3 1 3888432"/>
              <a:gd name="f65" fmla="*/ f4 1 3960440"/>
              <a:gd name="f66" fmla="val f5"/>
              <a:gd name="f67" fmla="val f6"/>
              <a:gd name="f68" fmla="val f7"/>
              <a:gd name="f69" fmla="*/ f63 f0 1"/>
              <a:gd name="f70" fmla="+- f68 0 f66"/>
              <a:gd name="f71" fmla="+- f67 0 f66"/>
              <a:gd name="f72" fmla="*/ f69 1 f2"/>
              <a:gd name="f73" fmla="*/ f71 1 3888432"/>
              <a:gd name="f74" fmla="*/ f70 1 3960440"/>
              <a:gd name="f75" fmla="*/ 554477 f71 1"/>
              <a:gd name="f76" fmla="*/ 1512168 f70 1"/>
              <a:gd name="f77" fmla="*/ 3312368 f70 1"/>
              <a:gd name="f78" fmla="*/ 1201638 f71 1"/>
              <a:gd name="f79" fmla="*/ 2136833 f71 1"/>
              <a:gd name="f80" fmla="*/ 1785510 f70 1"/>
              <a:gd name="f81" fmla="*/ 1510185 f70 1"/>
              <a:gd name="f82" fmla="*/ 1489672 f71 1"/>
              <a:gd name="f83" fmla="*/ 3310385 f70 1"/>
              <a:gd name="f84" fmla="*/ 2673919 f71 1"/>
              <a:gd name="f85" fmla="*/ 2138897 f70 1"/>
              <a:gd name="f86" fmla="*/ 2679688 f71 1"/>
              <a:gd name="f87" fmla="*/ 3312366 f70 1"/>
              <a:gd name="f88" fmla="*/ 3326849 f71 1"/>
              <a:gd name="f89" fmla="*/ 3333768 f71 1"/>
              <a:gd name="f90" fmla="*/ 2128613 f70 1"/>
              <a:gd name="f91" fmla="*/ 2840340 f71 1"/>
              <a:gd name="f92" fmla="*/ 1479943 f70 1"/>
              <a:gd name="f93" fmla="*/ 878058 f71 1"/>
              <a:gd name="f94" fmla="*/ 648072 f70 1"/>
              <a:gd name="f95" fmla="*/ 971653 f70 1"/>
              <a:gd name="f96" fmla="*/ 1295234 f70 1"/>
              <a:gd name="f97" fmla="*/ 1201639 f71 1"/>
              <a:gd name="f98" fmla="*/ 333511 f71 1"/>
              <a:gd name="f99" fmla="*/ 0 f70 1"/>
              <a:gd name="f100" fmla="*/ 3554921 f71 1"/>
              <a:gd name="f101" fmla="*/ 3888432 f71 1"/>
              <a:gd name="f102" fmla="*/ 333511 f70 1"/>
              <a:gd name="f103" fmla="*/ 3626929 f70 1"/>
              <a:gd name="f104" fmla="*/ 3960440 f70 1"/>
              <a:gd name="f105" fmla="*/ 0 f71 1"/>
              <a:gd name="f106" fmla="*/ 2147184 f71 1"/>
              <a:gd name="f107" fmla="*/ 2155564 f70 1"/>
              <a:gd name="f108" fmla="+- f72 0 f1"/>
              <a:gd name="f109" fmla="*/ f75 1 3888432"/>
              <a:gd name="f110" fmla="*/ f76 1 3960440"/>
              <a:gd name="f111" fmla="*/ f77 1 3960440"/>
              <a:gd name="f112" fmla="*/ f78 1 3888432"/>
              <a:gd name="f113" fmla="*/ f79 1 3888432"/>
              <a:gd name="f114" fmla="*/ f80 1 3960440"/>
              <a:gd name="f115" fmla="*/ f81 1 3960440"/>
              <a:gd name="f116" fmla="*/ f82 1 3888432"/>
              <a:gd name="f117" fmla="*/ f83 1 3960440"/>
              <a:gd name="f118" fmla="*/ f84 1 3888432"/>
              <a:gd name="f119" fmla="*/ f85 1 3960440"/>
              <a:gd name="f120" fmla="*/ f86 1 3888432"/>
              <a:gd name="f121" fmla="*/ f87 1 3960440"/>
              <a:gd name="f122" fmla="*/ f88 1 3888432"/>
              <a:gd name="f123" fmla="*/ f89 1 3888432"/>
              <a:gd name="f124" fmla="*/ f90 1 3960440"/>
              <a:gd name="f125" fmla="*/ f91 1 3888432"/>
              <a:gd name="f126" fmla="*/ f92 1 3960440"/>
              <a:gd name="f127" fmla="*/ f93 1 3888432"/>
              <a:gd name="f128" fmla="*/ f94 1 3960440"/>
              <a:gd name="f129" fmla="*/ f95 1 3960440"/>
              <a:gd name="f130" fmla="*/ f96 1 3960440"/>
              <a:gd name="f131" fmla="*/ f97 1 3888432"/>
              <a:gd name="f132" fmla="*/ f98 1 3888432"/>
              <a:gd name="f133" fmla="*/ f99 1 3960440"/>
              <a:gd name="f134" fmla="*/ f100 1 3888432"/>
              <a:gd name="f135" fmla="*/ f101 1 3888432"/>
              <a:gd name="f136" fmla="*/ f102 1 3960440"/>
              <a:gd name="f137" fmla="*/ f103 1 3960440"/>
              <a:gd name="f138" fmla="*/ f104 1 3960440"/>
              <a:gd name="f139" fmla="*/ f105 1 3888432"/>
              <a:gd name="f140" fmla="*/ f106 1 3888432"/>
              <a:gd name="f141" fmla="*/ f107 1 3960440"/>
              <a:gd name="f142" fmla="*/ f66 1 f73"/>
              <a:gd name="f143" fmla="*/ f67 1 f73"/>
              <a:gd name="f144" fmla="*/ f66 1 f74"/>
              <a:gd name="f145" fmla="*/ f68 1 f74"/>
              <a:gd name="f146" fmla="*/ f109 1 f73"/>
              <a:gd name="f147" fmla="*/ f110 1 f74"/>
              <a:gd name="f148" fmla="*/ f111 1 f74"/>
              <a:gd name="f149" fmla="*/ f112 1 f73"/>
              <a:gd name="f150" fmla="*/ f125 1 f73"/>
              <a:gd name="f151" fmla="*/ f126 1 f74"/>
              <a:gd name="f152" fmla="*/ f113 1 f73"/>
              <a:gd name="f153" fmla="*/ f114 1 f74"/>
              <a:gd name="f154" fmla="*/ f115 1 f74"/>
              <a:gd name="f155" fmla="*/ f116 1 f73"/>
              <a:gd name="f156" fmla="*/ f117 1 f74"/>
              <a:gd name="f157" fmla="*/ f140 1 f73"/>
              <a:gd name="f158" fmla="*/ f141 1 f74"/>
              <a:gd name="f159" fmla="*/ f118 1 f73"/>
              <a:gd name="f160" fmla="*/ f119 1 f74"/>
              <a:gd name="f161" fmla="*/ f120 1 f73"/>
              <a:gd name="f162" fmla="*/ f121 1 f74"/>
              <a:gd name="f163" fmla="*/ f122 1 f73"/>
              <a:gd name="f164" fmla="*/ f123 1 f73"/>
              <a:gd name="f165" fmla="*/ f124 1 f74"/>
              <a:gd name="f166" fmla="*/ f127 1 f73"/>
              <a:gd name="f167" fmla="*/ f128 1 f74"/>
              <a:gd name="f168" fmla="*/ f129 1 f74"/>
              <a:gd name="f169" fmla="*/ f130 1 f74"/>
              <a:gd name="f170" fmla="*/ f131 1 f73"/>
              <a:gd name="f171" fmla="*/ f132 1 f73"/>
              <a:gd name="f172" fmla="*/ f133 1 f74"/>
              <a:gd name="f173" fmla="*/ f134 1 f73"/>
              <a:gd name="f174" fmla="*/ f135 1 f73"/>
              <a:gd name="f175" fmla="*/ f136 1 f74"/>
              <a:gd name="f176" fmla="*/ f137 1 f74"/>
              <a:gd name="f177" fmla="*/ f138 1 f74"/>
              <a:gd name="f178" fmla="*/ f139 1 f73"/>
              <a:gd name="f179" fmla="*/ f142 f64 1"/>
              <a:gd name="f180" fmla="*/ f143 f64 1"/>
              <a:gd name="f181" fmla="*/ f145 f65 1"/>
              <a:gd name="f182" fmla="*/ f144 f65 1"/>
              <a:gd name="f183" fmla="*/ f146 f64 1"/>
              <a:gd name="f184" fmla="*/ f147 f65 1"/>
              <a:gd name="f185" fmla="*/ f148 f65 1"/>
              <a:gd name="f186" fmla="*/ f149 f64 1"/>
              <a:gd name="f187" fmla="*/ f150 f64 1"/>
              <a:gd name="f188" fmla="*/ f151 f65 1"/>
              <a:gd name="f189" fmla="*/ f152 f64 1"/>
              <a:gd name="f190" fmla="*/ f153 f65 1"/>
              <a:gd name="f191" fmla="*/ f154 f65 1"/>
              <a:gd name="f192" fmla="*/ f155 f64 1"/>
              <a:gd name="f193" fmla="*/ f156 f65 1"/>
              <a:gd name="f194" fmla="*/ f157 f64 1"/>
              <a:gd name="f195" fmla="*/ f158 f65 1"/>
              <a:gd name="f196" fmla="*/ f159 f64 1"/>
              <a:gd name="f197" fmla="*/ f160 f65 1"/>
              <a:gd name="f198" fmla="*/ f161 f64 1"/>
              <a:gd name="f199" fmla="*/ f162 f65 1"/>
              <a:gd name="f200" fmla="*/ f163 f64 1"/>
              <a:gd name="f201" fmla="*/ f164 f64 1"/>
              <a:gd name="f202" fmla="*/ f165 f65 1"/>
              <a:gd name="f203" fmla="*/ f166 f64 1"/>
              <a:gd name="f204" fmla="*/ f167 f65 1"/>
              <a:gd name="f205" fmla="*/ f168 f65 1"/>
              <a:gd name="f206" fmla="*/ f169 f65 1"/>
              <a:gd name="f207" fmla="*/ f170 f64 1"/>
              <a:gd name="f208" fmla="*/ f171 f64 1"/>
              <a:gd name="f209" fmla="*/ f172 f65 1"/>
              <a:gd name="f210" fmla="*/ f173 f64 1"/>
              <a:gd name="f211" fmla="*/ f174 f64 1"/>
              <a:gd name="f212" fmla="*/ f175 f65 1"/>
              <a:gd name="f213" fmla="*/ f176 f65 1"/>
              <a:gd name="f214" fmla="*/ f177 f65 1"/>
              <a:gd name="f215" fmla="*/ f178 f6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08">
                <a:pos x="f183" y="f184"/>
              </a:cxn>
              <a:cxn ang="f108">
                <a:pos x="f183" y="f185"/>
              </a:cxn>
              <a:cxn ang="f108">
                <a:pos x="f186" y="f185"/>
              </a:cxn>
              <a:cxn ang="f108">
                <a:pos x="f186" y="f184"/>
              </a:cxn>
              <a:cxn ang="f108">
                <a:pos x="f183" y="f184"/>
              </a:cxn>
              <a:cxn ang="f108">
                <a:pos x="f187" y="f188"/>
              </a:cxn>
              <a:cxn ang="f108">
                <a:pos x="f189" y="f190"/>
              </a:cxn>
              <a:cxn ang="f108">
                <a:pos x="f189" y="f191"/>
              </a:cxn>
              <a:cxn ang="f108">
                <a:pos x="f192" y="f191"/>
              </a:cxn>
              <a:cxn ang="f108">
                <a:pos x="f192" y="f193"/>
              </a:cxn>
              <a:cxn ang="f108">
                <a:pos x="f189" y="f193"/>
              </a:cxn>
              <a:cxn ang="f108">
                <a:pos x="f194" y="f195"/>
              </a:cxn>
              <a:cxn ang="f108">
                <a:pos x="f196" y="f197"/>
              </a:cxn>
              <a:cxn ang="f108">
                <a:pos x="f198" y="f199"/>
              </a:cxn>
              <a:cxn ang="f108">
                <a:pos x="f200" y="f199"/>
              </a:cxn>
              <a:cxn ang="f108">
                <a:pos x="f201" y="f202"/>
              </a:cxn>
              <a:cxn ang="f108">
                <a:pos x="f187" y="f188"/>
              </a:cxn>
              <a:cxn ang="f108">
                <a:pos x="f203" y="f204"/>
              </a:cxn>
              <a:cxn ang="f108">
                <a:pos x="f183" y="f205"/>
              </a:cxn>
              <a:cxn ang="f108">
                <a:pos x="f203" y="f206"/>
              </a:cxn>
              <a:cxn ang="f108">
                <a:pos x="f207" y="f205"/>
              </a:cxn>
              <a:cxn ang="f108">
                <a:pos x="f203" y="f204"/>
              </a:cxn>
              <a:cxn ang="f108">
                <a:pos x="f208" y="f209"/>
              </a:cxn>
              <a:cxn ang="f108">
                <a:pos x="f210" y="f209"/>
              </a:cxn>
              <a:cxn ang="f108">
                <a:pos x="f211" y="f212"/>
              </a:cxn>
              <a:cxn ang="f108">
                <a:pos x="f211" y="f213"/>
              </a:cxn>
              <a:cxn ang="f108">
                <a:pos x="f210" y="f214"/>
              </a:cxn>
              <a:cxn ang="f108">
                <a:pos x="f208" y="f214"/>
              </a:cxn>
              <a:cxn ang="f108">
                <a:pos x="f215" y="f213"/>
              </a:cxn>
              <a:cxn ang="f108">
                <a:pos x="f215" y="f212"/>
              </a:cxn>
              <a:cxn ang="f108">
                <a:pos x="f208" y="f209"/>
              </a:cxn>
            </a:cxnLst>
            <a:rect l="f179" t="f182" r="f180" b="f181"/>
            <a:pathLst>
              <a:path w="3888432" h="3960440">
                <a:moveTo>
                  <a:pt x="f8" y="f9"/>
                </a:moveTo>
                <a:lnTo>
                  <a:pt x="f8" y="f10"/>
                </a:lnTo>
                <a:lnTo>
                  <a:pt x="f11" y="f10"/>
                </a:lnTo>
                <a:lnTo>
                  <a:pt x="f11" y="f9"/>
                </a:lnTo>
                <a:lnTo>
                  <a:pt x="f8" y="f9"/>
                </a:lnTo>
                <a:close/>
                <a:moveTo>
                  <a:pt x="f12" y="f13"/>
                </a:moveTo>
                <a:cubicBezTo>
                  <a:pt x="f14" y="f15"/>
                  <a:pt x="f16" y="f17"/>
                  <a:pt x="f18" y="f19"/>
                </a:cubicBezTo>
                <a:lnTo>
                  <a:pt x="f18" y="f20"/>
                </a:lnTo>
                <a:lnTo>
                  <a:pt x="f21" y="f20"/>
                </a:lnTo>
                <a:lnTo>
                  <a:pt x="f21" y="f22"/>
                </a:lnTo>
                <a:lnTo>
                  <a:pt x="f18" y="f22"/>
                </a:lnTo>
                <a:cubicBezTo>
                  <a:pt x="f23" y="f24"/>
                  <a:pt x="f25" y="f26"/>
                  <a:pt x="f27" y="f28"/>
                </a:cubicBezTo>
                <a:cubicBezTo>
                  <a:pt x="f29" y="f30"/>
                  <a:pt x="f31" y="f32"/>
                  <a:pt x="f33" y="f34"/>
                </a:cubicBezTo>
                <a:lnTo>
                  <a:pt x="f35" y="f36"/>
                </a:lnTo>
                <a:lnTo>
                  <a:pt x="f37" y="f36"/>
                </a:lnTo>
                <a:cubicBezTo>
                  <a:pt x="f38" y="f39"/>
                  <a:pt x="f40" y="f41"/>
                  <a:pt x="f42" y="f43"/>
                </a:cubicBezTo>
                <a:cubicBezTo>
                  <a:pt x="f44" y="f45"/>
                  <a:pt x="f46" y="f47"/>
                  <a:pt x="f12" y="f13"/>
                </a:cubicBezTo>
                <a:close/>
                <a:moveTo>
                  <a:pt x="f48" y="f49"/>
                </a:moveTo>
                <a:cubicBezTo>
                  <a:pt x="f50" y="f49"/>
                  <a:pt x="f8" y="f51"/>
                  <a:pt x="f8" y="f52"/>
                </a:cubicBezTo>
                <a:cubicBezTo>
                  <a:pt x="f8" y="f53"/>
                  <a:pt x="f50" y="f54"/>
                  <a:pt x="f48" y="f54"/>
                </a:cubicBezTo>
                <a:cubicBezTo>
                  <a:pt x="f55" y="f54"/>
                  <a:pt x="f56" y="f53"/>
                  <a:pt x="f56" y="f52"/>
                </a:cubicBezTo>
                <a:cubicBezTo>
                  <a:pt x="f56" y="f51"/>
                  <a:pt x="f55" y="f49"/>
                  <a:pt x="f48" y="f49"/>
                </a:cubicBezTo>
                <a:close/>
                <a:moveTo>
                  <a:pt x="f57" y="f5"/>
                </a:moveTo>
                <a:lnTo>
                  <a:pt x="f58" y="f5"/>
                </a:lnTo>
                <a:cubicBezTo>
                  <a:pt x="f59" y="f5"/>
                  <a:pt x="f6" y="f60"/>
                  <a:pt x="f6" y="f57"/>
                </a:cubicBezTo>
                <a:lnTo>
                  <a:pt x="f6" y="f61"/>
                </a:lnTo>
                <a:cubicBezTo>
                  <a:pt x="f6" y="f62"/>
                  <a:pt x="f59" y="f7"/>
                  <a:pt x="f58" y="f7"/>
                </a:cubicBezTo>
                <a:lnTo>
                  <a:pt x="f57" y="f7"/>
                </a:lnTo>
                <a:cubicBezTo>
                  <a:pt x="f60" y="f7"/>
                  <a:pt x="f5" y="f62"/>
                  <a:pt x="f5" y="f61"/>
                </a:cubicBezTo>
                <a:lnTo>
                  <a:pt x="f5" y="f57"/>
                </a:lnTo>
                <a:cubicBezTo>
                  <a:pt x="f5" y="f60"/>
                  <a:pt x="f60" y="f5"/>
                  <a:pt x="f57" y="f5"/>
                </a:cubicBezTo>
                <a:close/>
              </a:path>
            </a:pathLst>
          </a:custGeom>
          <a:solidFill>
            <a:schemeClr val="tx1"/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5" name="Rounded Rectangle 2">
            <a:extLst>
              <a:ext uri="{FF2B5EF4-FFF2-40B4-BE49-F238E27FC236}">
                <a16:creationId xmlns:a16="http://schemas.microsoft.com/office/drawing/2014/main" id="{F5F9DED5-0A36-90DC-BA8A-F58E08200A12}"/>
              </a:ext>
            </a:extLst>
          </p:cNvPr>
          <p:cNvSpPr/>
          <p:nvPr/>
        </p:nvSpPr>
        <p:spPr>
          <a:xfrm>
            <a:off x="7711137" y="8423962"/>
            <a:ext cx="859626" cy="916172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960000"/>
              <a:gd name="f7" fmla="val 3160999"/>
              <a:gd name="f8" fmla="val 1374274"/>
              <a:gd name="f9" fmla="val 3155132"/>
              <a:gd name="f10" fmla="val 1419362"/>
              <a:gd name="f11" fmla="val 2496208"/>
              <a:gd name="f12" fmla="val 770986"/>
              <a:gd name="f13" fmla="val 2113414"/>
              <a:gd name="f14" fmla="val 1929581"/>
              <a:gd name="f15" fmla="val 1106902"/>
              <a:gd name="f16" fmla="val 1921633"/>
              <a:gd name="f17" fmla="val 1292845"/>
              <a:gd name="f18" fmla="val 1914712"/>
              <a:gd name="f19" fmla="val 1454769"/>
              <a:gd name="f20" fmla="val 1928136"/>
              <a:gd name="f21" fmla="val 1522392"/>
              <a:gd name="f22" fmla="val 1942445"/>
              <a:gd name="f23" fmla="val 1570340"/>
              <a:gd name="f24" fmla="val 1547199"/>
              <a:gd name="f25" fmla="val 1510736"/>
              <a:gd name="f26" fmla="val 1237189"/>
              <a:gd name="f27" fmla="val 1330681"/>
              <a:gd name="f28" fmla="val 815277"/>
              <a:gd name="f29" fmla="val 836121"/>
              <a:gd name="f30" fmla="val 618819"/>
              <a:gd name="f31" fmla="val 1229038"/>
              <a:gd name="f32" fmla="val 733086"/>
              <a:gd name="f33" fmla="val 1558961"/>
              <a:gd name="f34" fmla="val 965659"/>
              <a:gd name="f35" fmla="val 1735195"/>
              <a:gd name="f36" fmla="val 864541"/>
              <a:gd name="f37" fmla="val 1716416"/>
              <a:gd name="f38" fmla="val 662904"/>
              <a:gd name="f39" fmla="val 1695759"/>
              <a:gd name="f40" fmla="val 570453"/>
              <a:gd name="f41" fmla="val 1629310"/>
              <a:gd name="f42" fmla="val 597898"/>
              <a:gd name="f43" fmla="val 2016450"/>
              <a:gd name="f44" fmla="val 990931"/>
              <a:gd name="f45" fmla="val 2177657"/>
              <a:gd name="f46" fmla="val 1196057"/>
              <a:gd name="f47" fmla="val 2257108"/>
              <a:gd name="f48" fmla="val 1113718"/>
              <a:gd name="f49" fmla="val 2275887"/>
              <a:gd name="f50" fmla="val 943857"/>
              <a:gd name="f51" fmla="val 2321380"/>
              <a:gd name="f52" fmla="val 813848"/>
              <a:gd name="f53" fmla="val 2296824"/>
              <a:gd name="f54" fmla="val 926523"/>
              <a:gd name="f55" fmla="val 2634848"/>
              <a:gd name="f56" fmla="val 1326064"/>
              <a:gd name="f57" fmla="val 2611755"/>
              <a:gd name="f58" fmla="val 1486410"/>
              <a:gd name="f59" fmla="val 2607420"/>
              <a:gd name="f60" fmla="val 1297174"/>
              <a:gd name="f61" fmla="val 2749708"/>
              <a:gd name="f62" fmla="val 1000058"/>
              <a:gd name="f63" fmla="val 2795794"/>
              <a:gd name="f64" fmla="val 489408"/>
              <a:gd name="f65" fmla="val 2829018"/>
              <a:gd name="f66" fmla="val 914827"/>
              <a:gd name="f67" fmla="val 3139596"/>
              <a:gd name="f68" fmla="val 1734874"/>
              <a:gd name="f69" fmla="val 3242281"/>
              <a:gd name="f70" fmla="val 2062787"/>
              <a:gd name="f71" fmla="val 3146219"/>
              <a:gd name="f72" fmla="val 2763394"/>
              <a:gd name="f73" fmla="val 2903535"/>
              <a:gd name="f74" fmla="val 2915370"/>
              <a:gd name="f75" fmla="val 2621267"/>
              <a:gd name="f76" fmla="val 3074271"/>
              <a:gd name="f77" fmla="val 2105563"/>
              <a:gd name="f78" fmla="val 3173740"/>
              <a:gd name="f79" fmla="val 1733406"/>
              <a:gd name="f80" fmla="val 3145310"/>
              <a:gd name="f81" fmla="val 1648999"/>
              <a:gd name="f82" fmla="val 3207849"/>
              <a:gd name="f83" fmla="val 1493166"/>
              <a:gd name="f84" fmla="val 3270388"/>
              <a:gd name="f85" fmla="val 1337333"/>
              <a:gd name="f86" fmla="val 3414210"/>
              <a:gd name="f87" fmla="val 1276468"/>
              <a:gd name="f88" fmla="val 3449507"/>
              <a:gd name="f89" fmla="val 1170564"/>
              <a:gd name="f90" fmla="val 3349883"/>
              <a:gd name="f91" fmla="val 1192977"/>
              <a:gd name="f92" fmla="val 3252716"/>
              <a:gd name="f93" fmla="val 1239516"/>
              <a:gd name="f94" fmla="val 3140091"/>
              <a:gd name="f95" fmla="val 1227260"/>
              <a:gd name="f96" fmla="val 3219995"/>
              <a:gd name="f97" fmla="val 1183499"/>
              <a:gd name="f98" fmla="val 3274317"/>
              <a:gd name="f99" fmla="val 996523"/>
              <a:gd name="f100" fmla="val 3324107"/>
              <a:gd name="f101" fmla="val 851504"/>
              <a:gd name="f102" fmla="val 3215037"/>
              <a:gd name="f103" fmla="val 921165"/>
              <a:gd name="f104" fmla="val 3152155"/>
              <a:gd name="f105" fmla="val 998691"/>
              <a:gd name="f106" fmla="val 2995677"/>
              <a:gd name="f107" fmla="val 1008938"/>
              <a:gd name="f108" fmla="val 2884471"/>
              <a:gd name="f109" fmla="val 881691"/>
              <a:gd name="f110" fmla="val 2678487"/>
              <a:gd name="f111" fmla="val 308009"/>
              <a:gd name="f112" fmla="val 3651991"/>
              <a:gd name="f113" fmla="val 3822100"/>
              <a:gd name="f114" fmla="val 137900"/>
              <a:gd name="f115" fmla="+- 0 0 -90"/>
              <a:gd name="f116" fmla="*/ f3 1 3960000"/>
              <a:gd name="f117" fmla="*/ f4 1 3960000"/>
              <a:gd name="f118" fmla="val f5"/>
              <a:gd name="f119" fmla="val f6"/>
              <a:gd name="f120" fmla="*/ f115 f0 1"/>
              <a:gd name="f121" fmla="+- f119 0 f118"/>
              <a:gd name="f122" fmla="*/ f120 1 f2"/>
              <a:gd name="f123" fmla="*/ f121 1 3960000"/>
              <a:gd name="f124" fmla="*/ 3160999 f121 1"/>
              <a:gd name="f125" fmla="*/ 1374274 f121 1"/>
              <a:gd name="f126" fmla="*/ 3155132 f121 1"/>
              <a:gd name="f127" fmla="*/ 1419362 f121 1"/>
              <a:gd name="f128" fmla="*/ 1921633 f121 1"/>
              <a:gd name="f129" fmla="*/ 1942445 f121 1"/>
              <a:gd name="f130" fmla="*/ 1570340 f121 1"/>
              <a:gd name="f131" fmla="*/ 2257108 f121 1"/>
              <a:gd name="f132" fmla="*/ 3207849 f121 1"/>
              <a:gd name="f133" fmla="*/ 1493166 f121 1"/>
              <a:gd name="f134" fmla="*/ 2995677 f121 1"/>
              <a:gd name="f135" fmla="*/ 1008938 f121 1"/>
              <a:gd name="f136" fmla="*/ 308009 f121 1"/>
              <a:gd name="f137" fmla="*/ 0 f121 1"/>
              <a:gd name="f138" fmla="*/ 3651991 f121 1"/>
              <a:gd name="f139" fmla="*/ 3960000 f121 1"/>
              <a:gd name="f140" fmla="*/ 3140091 f121 1"/>
              <a:gd name="f141" fmla="*/ 1227260 f121 1"/>
              <a:gd name="f142" fmla="*/ 3449507 f121 1"/>
              <a:gd name="f143" fmla="*/ 1170564 f121 1"/>
              <a:gd name="f144" fmla="*/ 3324107 f121 1"/>
              <a:gd name="f145" fmla="*/ 851504 f121 1"/>
              <a:gd name="f146" fmla="*/ 1292845 f121 1"/>
              <a:gd name="f147" fmla="*/ 2496208 f121 1"/>
              <a:gd name="f148" fmla="*/ 770986 f121 1"/>
              <a:gd name="f149" fmla="*/ 815277 f121 1"/>
              <a:gd name="f150" fmla="*/ 836121 f121 1"/>
              <a:gd name="f151" fmla="*/ 965659 f121 1"/>
              <a:gd name="f152" fmla="*/ 1735195 f121 1"/>
              <a:gd name="f153" fmla="*/ 1196057 f121 1"/>
              <a:gd name="f154" fmla="*/ 1486410 f121 1"/>
              <a:gd name="f155" fmla="*/ 2607420 f121 1"/>
              <a:gd name="f156" fmla="*/ 813848 f121 1"/>
              <a:gd name="f157" fmla="*/ 2296824 f121 1"/>
              <a:gd name="f158" fmla="*/ 570453 f121 1"/>
              <a:gd name="f159" fmla="*/ 1629310 f121 1"/>
              <a:gd name="f160" fmla="*/ 489408 f121 1"/>
              <a:gd name="f161" fmla="*/ 2829018 f121 1"/>
              <a:gd name="f162" fmla="*/ 2062787 f121 1"/>
              <a:gd name="f163" fmla="*/ 3146219 f121 1"/>
              <a:gd name="f164" fmla="*/ 3074271 f121 1"/>
              <a:gd name="f165" fmla="*/ 2105563 f121 1"/>
              <a:gd name="f166" fmla="+- f122 0 f1"/>
              <a:gd name="f167" fmla="*/ f124 1 3960000"/>
              <a:gd name="f168" fmla="*/ f125 1 3960000"/>
              <a:gd name="f169" fmla="*/ f126 1 3960000"/>
              <a:gd name="f170" fmla="*/ f127 1 3960000"/>
              <a:gd name="f171" fmla="*/ f128 1 3960000"/>
              <a:gd name="f172" fmla="*/ f129 1 3960000"/>
              <a:gd name="f173" fmla="*/ f130 1 3960000"/>
              <a:gd name="f174" fmla="*/ f131 1 3960000"/>
              <a:gd name="f175" fmla="*/ f132 1 3960000"/>
              <a:gd name="f176" fmla="*/ f133 1 3960000"/>
              <a:gd name="f177" fmla="*/ f134 1 3960000"/>
              <a:gd name="f178" fmla="*/ f135 1 3960000"/>
              <a:gd name="f179" fmla="*/ f136 1 3960000"/>
              <a:gd name="f180" fmla="*/ f137 1 3960000"/>
              <a:gd name="f181" fmla="*/ f138 1 3960000"/>
              <a:gd name="f182" fmla="*/ f139 1 3960000"/>
              <a:gd name="f183" fmla="*/ f140 1 3960000"/>
              <a:gd name="f184" fmla="*/ f141 1 3960000"/>
              <a:gd name="f185" fmla="*/ f142 1 3960000"/>
              <a:gd name="f186" fmla="*/ f143 1 3960000"/>
              <a:gd name="f187" fmla="*/ f144 1 3960000"/>
              <a:gd name="f188" fmla="*/ f145 1 3960000"/>
              <a:gd name="f189" fmla="*/ f146 1 3960000"/>
              <a:gd name="f190" fmla="*/ f147 1 3960000"/>
              <a:gd name="f191" fmla="*/ f148 1 3960000"/>
              <a:gd name="f192" fmla="*/ f149 1 3960000"/>
              <a:gd name="f193" fmla="*/ f150 1 3960000"/>
              <a:gd name="f194" fmla="*/ f151 1 3960000"/>
              <a:gd name="f195" fmla="*/ f152 1 3960000"/>
              <a:gd name="f196" fmla="*/ f153 1 3960000"/>
              <a:gd name="f197" fmla="*/ f154 1 3960000"/>
              <a:gd name="f198" fmla="*/ f155 1 3960000"/>
              <a:gd name="f199" fmla="*/ f156 1 3960000"/>
              <a:gd name="f200" fmla="*/ f157 1 3960000"/>
              <a:gd name="f201" fmla="*/ f158 1 3960000"/>
              <a:gd name="f202" fmla="*/ f159 1 3960000"/>
              <a:gd name="f203" fmla="*/ f160 1 3960000"/>
              <a:gd name="f204" fmla="*/ f161 1 3960000"/>
              <a:gd name="f205" fmla="*/ f162 1 3960000"/>
              <a:gd name="f206" fmla="*/ f163 1 3960000"/>
              <a:gd name="f207" fmla="*/ f164 1 3960000"/>
              <a:gd name="f208" fmla="*/ f165 1 3960000"/>
              <a:gd name="f209" fmla="*/ f118 1 f123"/>
              <a:gd name="f210" fmla="*/ f119 1 f123"/>
              <a:gd name="f211" fmla="*/ f167 1 f123"/>
              <a:gd name="f212" fmla="*/ f168 1 f123"/>
              <a:gd name="f213" fmla="*/ f169 1 f123"/>
              <a:gd name="f214" fmla="*/ f170 1 f123"/>
              <a:gd name="f215" fmla="*/ f190 1 f123"/>
              <a:gd name="f216" fmla="*/ f191 1 f123"/>
              <a:gd name="f217" fmla="*/ f171 1 f123"/>
              <a:gd name="f218" fmla="*/ f189 1 f123"/>
              <a:gd name="f219" fmla="*/ f172 1 f123"/>
              <a:gd name="f220" fmla="*/ f173 1 f123"/>
              <a:gd name="f221" fmla="*/ f192 1 f123"/>
              <a:gd name="f222" fmla="*/ f193 1 f123"/>
              <a:gd name="f223" fmla="*/ f194 1 f123"/>
              <a:gd name="f224" fmla="*/ f195 1 f123"/>
              <a:gd name="f225" fmla="*/ f201 1 f123"/>
              <a:gd name="f226" fmla="*/ f202 1 f123"/>
              <a:gd name="f227" fmla="*/ f196 1 f123"/>
              <a:gd name="f228" fmla="*/ f174 1 f123"/>
              <a:gd name="f229" fmla="*/ f199 1 f123"/>
              <a:gd name="f230" fmla="*/ f200 1 f123"/>
              <a:gd name="f231" fmla="*/ f197 1 f123"/>
              <a:gd name="f232" fmla="*/ f198 1 f123"/>
              <a:gd name="f233" fmla="*/ f203 1 f123"/>
              <a:gd name="f234" fmla="*/ f204 1 f123"/>
              <a:gd name="f235" fmla="*/ f205 1 f123"/>
              <a:gd name="f236" fmla="*/ f206 1 f123"/>
              <a:gd name="f237" fmla="*/ f207 1 f123"/>
              <a:gd name="f238" fmla="*/ f208 1 f123"/>
              <a:gd name="f239" fmla="*/ f175 1 f123"/>
              <a:gd name="f240" fmla="*/ f176 1 f123"/>
              <a:gd name="f241" fmla="*/ f185 1 f123"/>
              <a:gd name="f242" fmla="*/ f186 1 f123"/>
              <a:gd name="f243" fmla="*/ f183 1 f123"/>
              <a:gd name="f244" fmla="*/ f184 1 f123"/>
              <a:gd name="f245" fmla="*/ f187 1 f123"/>
              <a:gd name="f246" fmla="*/ f188 1 f123"/>
              <a:gd name="f247" fmla="*/ f177 1 f123"/>
              <a:gd name="f248" fmla="*/ f178 1 f123"/>
              <a:gd name="f249" fmla="*/ f179 1 f123"/>
              <a:gd name="f250" fmla="*/ f180 1 f123"/>
              <a:gd name="f251" fmla="*/ f181 1 f123"/>
              <a:gd name="f252" fmla="*/ f182 1 f123"/>
              <a:gd name="f253" fmla="*/ f209 f116 1"/>
              <a:gd name="f254" fmla="*/ f210 f116 1"/>
              <a:gd name="f255" fmla="*/ f210 f117 1"/>
              <a:gd name="f256" fmla="*/ f209 f117 1"/>
              <a:gd name="f257" fmla="*/ f211 f116 1"/>
              <a:gd name="f258" fmla="*/ f212 f117 1"/>
              <a:gd name="f259" fmla="*/ f213 f116 1"/>
              <a:gd name="f260" fmla="*/ f214 f117 1"/>
              <a:gd name="f261" fmla="*/ f215 f116 1"/>
              <a:gd name="f262" fmla="*/ f216 f117 1"/>
              <a:gd name="f263" fmla="*/ f217 f116 1"/>
              <a:gd name="f264" fmla="*/ f218 f117 1"/>
              <a:gd name="f265" fmla="*/ f219 f116 1"/>
              <a:gd name="f266" fmla="*/ f220 f117 1"/>
              <a:gd name="f267" fmla="*/ f221 f116 1"/>
              <a:gd name="f268" fmla="*/ f222 f117 1"/>
              <a:gd name="f269" fmla="*/ f223 f116 1"/>
              <a:gd name="f270" fmla="*/ f224 f117 1"/>
              <a:gd name="f271" fmla="*/ f225 f116 1"/>
              <a:gd name="f272" fmla="*/ f226 f117 1"/>
              <a:gd name="f273" fmla="*/ f227 f116 1"/>
              <a:gd name="f274" fmla="*/ f228 f117 1"/>
              <a:gd name="f275" fmla="*/ f229 f116 1"/>
              <a:gd name="f276" fmla="*/ f230 f117 1"/>
              <a:gd name="f277" fmla="*/ f231 f116 1"/>
              <a:gd name="f278" fmla="*/ f232 f117 1"/>
              <a:gd name="f279" fmla="*/ f233 f116 1"/>
              <a:gd name="f280" fmla="*/ f234 f117 1"/>
              <a:gd name="f281" fmla="*/ f235 f116 1"/>
              <a:gd name="f282" fmla="*/ f236 f117 1"/>
              <a:gd name="f283" fmla="*/ f237 f116 1"/>
              <a:gd name="f284" fmla="*/ f238 f117 1"/>
              <a:gd name="f285" fmla="*/ f239 f116 1"/>
              <a:gd name="f286" fmla="*/ f240 f117 1"/>
              <a:gd name="f287" fmla="*/ f241 f116 1"/>
              <a:gd name="f288" fmla="*/ f242 f117 1"/>
              <a:gd name="f289" fmla="*/ f243 f116 1"/>
              <a:gd name="f290" fmla="*/ f244 f117 1"/>
              <a:gd name="f291" fmla="*/ f245 f116 1"/>
              <a:gd name="f292" fmla="*/ f246 f117 1"/>
              <a:gd name="f293" fmla="*/ f247 f116 1"/>
              <a:gd name="f294" fmla="*/ f248 f117 1"/>
              <a:gd name="f295" fmla="*/ f249 f116 1"/>
              <a:gd name="f296" fmla="*/ f250 f117 1"/>
              <a:gd name="f297" fmla="*/ f251 f116 1"/>
              <a:gd name="f298" fmla="*/ f252 f116 1"/>
              <a:gd name="f299" fmla="*/ f249 f117 1"/>
              <a:gd name="f300" fmla="*/ f251 f117 1"/>
              <a:gd name="f301" fmla="*/ f252 f117 1"/>
              <a:gd name="f302" fmla="*/ f250 f11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66">
                <a:pos x="f257" y="f258"/>
              </a:cxn>
              <a:cxn ang="f166">
                <a:pos x="f259" y="f260"/>
              </a:cxn>
              <a:cxn ang="f166">
                <a:pos x="f257" y="f258"/>
              </a:cxn>
              <a:cxn ang="f166">
                <a:pos x="f261" y="f262"/>
              </a:cxn>
              <a:cxn ang="f166">
                <a:pos x="f263" y="f264"/>
              </a:cxn>
              <a:cxn ang="f166">
                <a:pos x="f265" y="f266"/>
              </a:cxn>
              <a:cxn ang="f166">
                <a:pos x="f267" y="f268"/>
              </a:cxn>
              <a:cxn ang="f166">
                <a:pos x="f269" y="f270"/>
              </a:cxn>
              <a:cxn ang="f166">
                <a:pos x="f271" y="f272"/>
              </a:cxn>
              <a:cxn ang="f166">
                <a:pos x="f273" y="f274"/>
              </a:cxn>
              <a:cxn ang="f166">
                <a:pos x="f275" y="f276"/>
              </a:cxn>
              <a:cxn ang="f166">
                <a:pos x="f277" y="f278"/>
              </a:cxn>
              <a:cxn ang="f166">
                <a:pos x="f279" y="f280"/>
              </a:cxn>
              <a:cxn ang="f166">
                <a:pos x="f281" y="f282"/>
              </a:cxn>
              <a:cxn ang="f166">
                <a:pos x="f283" y="f284"/>
              </a:cxn>
              <a:cxn ang="f166">
                <a:pos x="f285" y="f286"/>
              </a:cxn>
              <a:cxn ang="f166">
                <a:pos x="f287" y="f288"/>
              </a:cxn>
              <a:cxn ang="f166">
                <a:pos x="f289" y="f290"/>
              </a:cxn>
              <a:cxn ang="f166">
                <a:pos x="f291" y="f292"/>
              </a:cxn>
              <a:cxn ang="f166">
                <a:pos x="f293" y="f294"/>
              </a:cxn>
              <a:cxn ang="f166">
                <a:pos x="f261" y="f262"/>
              </a:cxn>
              <a:cxn ang="f166">
                <a:pos x="f295" y="f296"/>
              </a:cxn>
              <a:cxn ang="f166">
                <a:pos x="f297" y="f296"/>
              </a:cxn>
              <a:cxn ang="f166">
                <a:pos x="f298" y="f299"/>
              </a:cxn>
              <a:cxn ang="f166">
                <a:pos x="f298" y="f300"/>
              </a:cxn>
              <a:cxn ang="f166">
                <a:pos x="f297" y="f301"/>
              </a:cxn>
              <a:cxn ang="f166">
                <a:pos x="f295" y="f301"/>
              </a:cxn>
              <a:cxn ang="f166">
                <a:pos x="f302" y="f300"/>
              </a:cxn>
              <a:cxn ang="f166">
                <a:pos x="f302" y="f299"/>
              </a:cxn>
              <a:cxn ang="f166">
                <a:pos x="f295" y="f296"/>
              </a:cxn>
            </a:cxnLst>
            <a:rect l="f253" t="f256" r="f254" b="f255"/>
            <a:pathLst>
              <a:path w="3960000" h="3960000">
                <a:moveTo>
                  <a:pt x="f7" y="f8"/>
                </a:moveTo>
                <a:lnTo>
                  <a:pt x="f9" y="f10"/>
                </a:lnTo>
                <a:lnTo>
                  <a:pt x="f7" y="f8"/>
                </a:lnTo>
                <a:close/>
                <a:moveTo>
                  <a:pt x="f11" y="f12"/>
                </a:moveTo>
                <a:cubicBezTo>
                  <a:pt x="f13" y="f12"/>
                  <a:pt x="f14" y="f15"/>
                  <a:pt x="f16" y="f17"/>
                </a:cubicBezTo>
                <a:cubicBezTo>
                  <a:pt x="f18" y="f19"/>
                  <a:pt x="f20" y="f21"/>
                  <a:pt x="f22" y="f23"/>
                </a:cubicBezTo>
                <a:cubicBezTo>
                  <a:pt x="f24" y="f25"/>
                  <a:pt x="f26" y="f27"/>
                  <a:pt x="f28" y="f29"/>
                </a:cubicBezTo>
                <a:cubicBezTo>
                  <a:pt x="f30" y="f31"/>
                  <a:pt x="f32" y="f33"/>
                  <a:pt x="f34" y="f35"/>
                </a:cubicBezTo>
                <a:cubicBezTo>
                  <a:pt x="f36" y="f37"/>
                  <a:pt x="f38" y="f39"/>
                  <a:pt x="f40" y="f41"/>
                </a:cubicBezTo>
                <a:cubicBezTo>
                  <a:pt x="f42" y="f43"/>
                  <a:pt x="f44" y="f45"/>
                  <a:pt x="f46" y="f47"/>
                </a:cubicBezTo>
                <a:cubicBezTo>
                  <a:pt x="f48" y="f49"/>
                  <a:pt x="f50" y="f51"/>
                  <a:pt x="f52" y="f53"/>
                </a:cubicBezTo>
                <a:cubicBezTo>
                  <a:pt x="f54" y="f55"/>
                  <a:pt x="f56" y="f57"/>
                  <a:pt x="f58" y="f59"/>
                </a:cubicBezTo>
                <a:cubicBezTo>
                  <a:pt x="f60" y="f61"/>
                  <a:pt x="f62" y="f63"/>
                  <a:pt x="f64" y="f65"/>
                </a:cubicBezTo>
                <a:cubicBezTo>
                  <a:pt x="f66" y="f67"/>
                  <a:pt x="f68" y="f69"/>
                  <a:pt x="f70" y="f71"/>
                </a:cubicBezTo>
                <a:cubicBezTo>
                  <a:pt x="f72" y="f73"/>
                  <a:pt x="f74" y="f75"/>
                  <a:pt x="f76" y="f77"/>
                </a:cubicBezTo>
                <a:cubicBezTo>
                  <a:pt x="f78" y="f79"/>
                  <a:pt x="f80" y="f81"/>
                  <a:pt x="f82" y="f83"/>
                </a:cubicBezTo>
                <a:cubicBezTo>
                  <a:pt x="f84" y="f85"/>
                  <a:pt x="f86" y="f87"/>
                  <a:pt x="f88" y="f89"/>
                </a:cubicBezTo>
                <a:cubicBezTo>
                  <a:pt x="f90" y="f91"/>
                  <a:pt x="f92" y="f93"/>
                  <a:pt x="f94" y="f95"/>
                </a:cubicBezTo>
                <a:cubicBezTo>
                  <a:pt x="f96" y="f97"/>
                  <a:pt x="f98" y="f99"/>
                  <a:pt x="f100" y="f101"/>
                </a:cubicBezTo>
                <a:cubicBezTo>
                  <a:pt x="f102" y="f103"/>
                  <a:pt x="f104" y="f105"/>
                  <a:pt x="f106" y="f107"/>
                </a:cubicBezTo>
                <a:cubicBezTo>
                  <a:pt x="f108" y="f109"/>
                  <a:pt x="f110" y="f12"/>
                  <a:pt x="f11" y="f12"/>
                </a:cubicBezTo>
                <a:close/>
                <a:moveTo>
                  <a:pt x="f111" y="f5"/>
                </a:moveTo>
                <a:lnTo>
                  <a:pt x="f112" y="f5"/>
                </a:lnTo>
                <a:cubicBezTo>
                  <a:pt x="f113" y="f5"/>
                  <a:pt x="f6" y="f114"/>
                  <a:pt x="f6" y="f111"/>
                </a:cubicBezTo>
                <a:lnTo>
                  <a:pt x="f6" y="f112"/>
                </a:lnTo>
                <a:cubicBezTo>
                  <a:pt x="f6" y="f113"/>
                  <a:pt x="f113" y="f6"/>
                  <a:pt x="f112" y="f6"/>
                </a:cubicBezTo>
                <a:lnTo>
                  <a:pt x="f111" y="f6"/>
                </a:lnTo>
                <a:cubicBezTo>
                  <a:pt x="f114" y="f6"/>
                  <a:pt x="f5" y="f113"/>
                  <a:pt x="f5" y="f112"/>
                </a:cubicBezTo>
                <a:lnTo>
                  <a:pt x="f5" y="f111"/>
                </a:lnTo>
                <a:cubicBezTo>
                  <a:pt x="f5" y="f114"/>
                  <a:pt x="f114" y="f5"/>
                  <a:pt x="f111" y="f5"/>
                </a:cubicBezTo>
                <a:close/>
              </a:path>
            </a:pathLst>
          </a:custGeom>
          <a:solidFill>
            <a:schemeClr val="tx1"/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6" name="Rounded Rectangle 3">
            <a:extLst>
              <a:ext uri="{FF2B5EF4-FFF2-40B4-BE49-F238E27FC236}">
                <a16:creationId xmlns:a16="http://schemas.microsoft.com/office/drawing/2014/main" id="{A88BE77C-6A32-21A6-6439-EAB4C875842A}"/>
              </a:ext>
            </a:extLst>
          </p:cNvPr>
          <p:cNvSpPr/>
          <p:nvPr/>
        </p:nvSpPr>
        <p:spPr>
          <a:xfrm>
            <a:off x="6304001" y="8423962"/>
            <a:ext cx="859626" cy="916172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960000"/>
              <a:gd name="f7" fmla="val 2841893"/>
              <a:gd name="f8" fmla="val 181064"/>
              <a:gd name="f9" fmla="val 2485731"/>
              <a:gd name="f10" fmla="val 190239"/>
              <a:gd name="f11" fmla="val 2106781"/>
              <a:gd name="f12" fmla="val 339266"/>
              <a:gd name="f13" fmla="val 2105790"/>
              <a:gd name="f14" fmla="val 859562"/>
              <a:gd name="f15" fmla="val 2106860"/>
              <a:gd name="f16" fmla="val 863292"/>
              <a:gd name="f17" fmla="val 1248172"/>
              <a:gd name="f18" fmla="val 1691968"/>
              <a:gd name="f19" fmla="val 1824236"/>
              <a:gd name="f20" fmla="val 3779396"/>
              <a:gd name="f21" fmla="val 2754932"/>
              <a:gd name="f22" fmla="val 3305869"/>
              <a:gd name="f23" fmla="val 1813665"/>
              <a:gd name="f24" fmla="val 3348152"/>
              <a:gd name="f25" fmla="val 907124"/>
              <a:gd name="f26" fmla="val 2746287"/>
              <a:gd name="f27" fmla="val 682909"/>
              <a:gd name="f28" fmla="val 3126764"/>
              <a:gd name="f29" fmla="val 685506"/>
              <a:gd name="f30" fmla="val 3369037"/>
              <a:gd name="f31" fmla="val 704441"/>
              <a:gd name="f32" fmla="val 3391941"/>
              <a:gd name="f33" fmla="val 556446"/>
              <a:gd name="f34" fmla="val 3409927"/>
              <a:gd name="f35" fmla="val 381656"/>
              <a:gd name="f36" fmla="val 3410216"/>
              <a:gd name="f37" fmla="val 195189"/>
              <a:gd name="f38" fmla="val 3239930"/>
              <a:gd name="f39" fmla="val 163882"/>
              <a:gd name="f40" fmla="val 3118909"/>
              <a:gd name="f41" fmla="val 173928"/>
              <a:gd name="f42" fmla="val 308009"/>
              <a:gd name="f43" fmla="val 3651991"/>
              <a:gd name="f44" fmla="val 3822100"/>
              <a:gd name="f45" fmla="val 137900"/>
              <a:gd name="f46" fmla="+- 0 0 -90"/>
              <a:gd name="f47" fmla="*/ f3 1 3960000"/>
              <a:gd name="f48" fmla="*/ f4 1 3960000"/>
              <a:gd name="f49" fmla="val f5"/>
              <a:gd name="f50" fmla="val f6"/>
              <a:gd name="f51" fmla="*/ f46 f0 1"/>
              <a:gd name="f52" fmla="+- f50 0 f49"/>
              <a:gd name="f53" fmla="*/ f51 1 f2"/>
              <a:gd name="f54" fmla="*/ f52 1 3960000"/>
              <a:gd name="f55" fmla="*/ 2841893 f52 1"/>
              <a:gd name="f56" fmla="*/ 181064 f52 1"/>
              <a:gd name="f57" fmla="*/ 2105790 f52 1"/>
              <a:gd name="f58" fmla="*/ 859562 f52 1"/>
              <a:gd name="f59" fmla="*/ 2106860 f52 1"/>
              <a:gd name="f60" fmla="*/ 863292 f52 1"/>
              <a:gd name="f61" fmla="*/ 1248172 f52 1"/>
              <a:gd name="f62" fmla="*/ 1691968 f52 1"/>
              <a:gd name="f63" fmla="*/ 1824236 f52 1"/>
              <a:gd name="f64" fmla="*/ 3779396 f52 1"/>
              <a:gd name="f65" fmla="*/ 2754932 f52 1"/>
              <a:gd name="f66" fmla="*/ 3305869 f52 1"/>
              <a:gd name="f67" fmla="*/ 1813665 f52 1"/>
              <a:gd name="f68" fmla="*/ 3348152 f52 1"/>
              <a:gd name="f69" fmla="*/ 907124 f52 1"/>
              <a:gd name="f70" fmla="*/ 3369037 f52 1"/>
              <a:gd name="f71" fmla="*/ 308009 f52 1"/>
              <a:gd name="f72" fmla="*/ 0 f52 1"/>
              <a:gd name="f73" fmla="*/ 3651991 f52 1"/>
              <a:gd name="f74" fmla="*/ 3960000 f52 1"/>
              <a:gd name="f75" fmla="*/ 704441 f52 1"/>
              <a:gd name="f76" fmla="*/ 3410216 f52 1"/>
              <a:gd name="f77" fmla="*/ 195189 f52 1"/>
              <a:gd name="f78" fmla="+- f53 0 f1"/>
              <a:gd name="f79" fmla="*/ f55 1 3960000"/>
              <a:gd name="f80" fmla="*/ f56 1 3960000"/>
              <a:gd name="f81" fmla="*/ f57 1 3960000"/>
              <a:gd name="f82" fmla="*/ f58 1 3960000"/>
              <a:gd name="f83" fmla="*/ f59 1 3960000"/>
              <a:gd name="f84" fmla="*/ f60 1 3960000"/>
              <a:gd name="f85" fmla="*/ f61 1 3960000"/>
              <a:gd name="f86" fmla="*/ f62 1 3960000"/>
              <a:gd name="f87" fmla="*/ f63 1 3960000"/>
              <a:gd name="f88" fmla="*/ f64 1 3960000"/>
              <a:gd name="f89" fmla="*/ f65 1 3960000"/>
              <a:gd name="f90" fmla="*/ f66 1 3960000"/>
              <a:gd name="f91" fmla="*/ f67 1 3960000"/>
              <a:gd name="f92" fmla="*/ f68 1 3960000"/>
              <a:gd name="f93" fmla="*/ f69 1 3960000"/>
              <a:gd name="f94" fmla="*/ f70 1 3960000"/>
              <a:gd name="f95" fmla="*/ f71 1 3960000"/>
              <a:gd name="f96" fmla="*/ f72 1 3960000"/>
              <a:gd name="f97" fmla="*/ f73 1 3960000"/>
              <a:gd name="f98" fmla="*/ f74 1 3960000"/>
              <a:gd name="f99" fmla="*/ f75 1 3960000"/>
              <a:gd name="f100" fmla="*/ f76 1 3960000"/>
              <a:gd name="f101" fmla="*/ f77 1 3960000"/>
              <a:gd name="f102" fmla="*/ f49 1 f54"/>
              <a:gd name="f103" fmla="*/ f50 1 f54"/>
              <a:gd name="f104" fmla="*/ f79 1 f54"/>
              <a:gd name="f105" fmla="*/ f80 1 f54"/>
              <a:gd name="f106" fmla="*/ f81 1 f54"/>
              <a:gd name="f107" fmla="*/ f82 1 f54"/>
              <a:gd name="f108" fmla="*/ f83 1 f54"/>
              <a:gd name="f109" fmla="*/ f84 1 f54"/>
              <a:gd name="f110" fmla="*/ f85 1 f54"/>
              <a:gd name="f111" fmla="*/ f86 1 f54"/>
              <a:gd name="f112" fmla="*/ f87 1 f54"/>
              <a:gd name="f113" fmla="*/ f88 1 f54"/>
              <a:gd name="f114" fmla="*/ f89 1 f54"/>
              <a:gd name="f115" fmla="*/ f90 1 f54"/>
              <a:gd name="f116" fmla="*/ f91 1 f54"/>
              <a:gd name="f117" fmla="*/ f92 1 f54"/>
              <a:gd name="f118" fmla="*/ f93 1 f54"/>
              <a:gd name="f119" fmla="*/ f94 1 f54"/>
              <a:gd name="f120" fmla="*/ f99 1 f54"/>
              <a:gd name="f121" fmla="*/ f100 1 f54"/>
              <a:gd name="f122" fmla="*/ f101 1 f54"/>
              <a:gd name="f123" fmla="*/ f95 1 f54"/>
              <a:gd name="f124" fmla="*/ f96 1 f54"/>
              <a:gd name="f125" fmla="*/ f97 1 f54"/>
              <a:gd name="f126" fmla="*/ f98 1 f54"/>
              <a:gd name="f127" fmla="*/ f102 f47 1"/>
              <a:gd name="f128" fmla="*/ f103 f47 1"/>
              <a:gd name="f129" fmla="*/ f103 f48 1"/>
              <a:gd name="f130" fmla="*/ f102 f48 1"/>
              <a:gd name="f131" fmla="*/ f104 f47 1"/>
              <a:gd name="f132" fmla="*/ f105 f48 1"/>
              <a:gd name="f133" fmla="*/ f106 f47 1"/>
              <a:gd name="f134" fmla="*/ f107 f48 1"/>
              <a:gd name="f135" fmla="*/ f108 f47 1"/>
              <a:gd name="f136" fmla="*/ f109 f48 1"/>
              <a:gd name="f137" fmla="*/ f110 f48 1"/>
              <a:gd name="f138" fmla="*/ f111 f47 1"/>
              <a:gd name="f139" fmla="*/ f112 f48 1"/>
              <a:gd name="f140" fmla="*/ f113 f48 1"/>
              <a:gd name="f141" fmla="*/ f114 f47 1"/>
              <a:gd name="f142" fmla="*/ f115 f47 1"/>
              <a:gd name="f143" fmla="*/ f116 f48 1"/>
              <a:gd name="f144" fmla="*/ f117 f47 1"/>
              <a:gd name="f145" fmla="*/ f118 f48 1"/>
              <a:gd name="f146" fmla="*/ f119 f47 1"/>
              <a:gd name="f147" fmla="*/ f120 f48 1"/>
              <a:gd name="f148" fmla="*/ f121 f47 1"/>
              <a:gd name="f149" fmla="*/ f122 f48 1"/>
              <a:gd name="f150" fmla="*/ f123 f47 1"/>
              <a:gd name="f151" fmla="*/ f124 f48 1"/>
              <a:gd name="f152" fmla="*/ f125 f47 1"/>
              <a:gd name="f153" fmla="*/ f126 f47 1"/>
              <a:gd name="f154" fmla="*/ f123 f48 1"/>
              <a:gd name="f155" fmla="*/ f125 f48 1"/>
              <a:gd name="f156" fmla="*/ f126 f48 1"/>
              <a:gd name="f157" fmla="*/ f124 f4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78">
                <a:pos x="f131" y="f132"/>
              </a:cxn>
              <a:cxn ang="f78">
                <a:pos x="f133" y="f134"/>
              </a:cxn>
              <a:cxn ang="f78">
                <a:pos x="f135" y="f136"/>
              </a:cxn>
              <a:cxn ang="f78">
                <a:pos x="f135" y="f137"/>
              </a:cxn>
              <a:cxn ang="f78">
                <a:pos x="f138" y="f137"/>
              </a:cxn>
              <a:cxn ang="f78">
                <a:pos x="f138" y="f139"/>
              </a:cxn>
              <a:cxn ang="f78">
                <a:pos x="f135" y="f139"/>
              </a:cxn>
              <a:cxn ang="f78">
                <a:pos x="f135" y="f140"/>
              </a:cxn>
              <a:cxn ang="f78">
                <a:pos x="f141" y="f140"/>
              </a:cxn>
              <a:cxn ang="f78">
                <a:pos x="f141" y="f139"/>
              </a:cxn>
              <a:cxn ang="f78">
                <a:pos x="f142" y="f143"/>
              </a:cxn>
              <a:cxn ang="f78">
                <a:pos x="f144" y="f137"/>
              </a:cxn>
              <a:cxn ang="f78">
                <a:pos x="f141" y="f137"/>
              </a:cxn>
              <a:cxn ang="f78">
                <a:pos x="f141" y="f145"/>
              </a:cxn>
              <a:cxn ang="f78">
                <a:pos x="f146" y="f147"/>
              </a:cxn>
              <a:cxn ang="f78">
                <a:pos x="f148" y="f149"/>
              </a:cxn>
              <a:cxn ang="f78">
                <a:pos x="f131" y="f132"/>
              </a:cxn>
              <a:cxn ang="f78">
                <a:pos x="f150" y="f151"/>
              </a:cxn>
              <a:cxn ang="f78">
                <a:pos x="f152" y="f151"/>
              </a:cxn>
              <a:cxn ang="f78">
                <a:pos x="f153" y="f154"/>
              </a:cxn>
              <a:cxn ang="f78">
                <a:pos x="f153" y="f155"/>
              </a:cxn>
              <a:cxn ang="f78">
                <a:pos x="f152" y="f156"/>
              </a:cxn>
              <a:cxn ang="f78">
                <a:pos x="f150" y="f156"/>
              </a:cxn>
              <a:cxn ang="f78">
                <a:pos x="f157" y="f155"/>
              </a:cxn>
              <a:cxn ang="f78">
                <a:pos x="f157" y="f154"/>
              </a:cxn>
              <a:cxn ang="f78">
                <a:pos x="f150" y="f151"/>
              </a:cxn>
            </a:cxnLst>
            <a:rect l="f127" t="f130" r="f128" b="f129"/>
            <a:pathLst>
              <a:path w="3960000" h="3960000">
                <a:moveTo>
                  <a:pt x="f7" y="f8"/>
                </a:moveTo>
                <a:cubicBezTo>
                  <a:pt x="f9" y="f10"/>
                  <a:pt x="f11" y="f12"/>
                  <a:pt x="f13" y="f14"/>
                </a:cubicBezTo>
                <a:lnTo>
                  <a:pt x="f15" y="f16"/>
                </a:lnTo>
                <a:lnTo>
                  <a:pt x="f15" y="f17"/>
                </a:lnTo>
                <a:lnTo>
                  <a:pt x="f18" y="f17"/>
                </a:lnTo>
                <a:lnTo>
                  <a:pt x="f18" y="f19"/>
                </a:lnTo>
                <a:lnTo>
                  <a:pt x="f15" y="f19"/>
                </a:lnTo>
                <a:lnTo>
                  <a:pt x="f15" y="f20"/>
                </a:lnTo>
                <a:lnTo>
                  <a:pt x="f21" y="f20"/>
                </a:lnTo>
                <a:lnTo>
                  <a:pt x="f21" y="f19"/>
                </a:lnTo>
                <a:lnTo>
                  <a:pt x="f22" y="f23"/>
                </a:lnTo>
                <a:lnTo>
                  <a:pt x="f24" y="f17"/>
                </a:lnTo>
                <a:lnTo>
                  <a:pt x="f21" y="f17"/>
                </a:lnTo>
                <a:lnTo>
                  <a:pt x="f21" y="f25"/>
                </a:lnTo>
                <a:cubicBezTo>
                  <a:pt x="f26" y="f27"/>
                  <a:pt x="f28" y="f29"/>
                  <a:pt x="f30" y="f31"/>
                </a:cubicBezTo>
                <a:cubicBezTo>
                  <a:pt x="f32" y="f33"/>
                  <a:pt x="f34" y="f35"/>
                  <a:pt x="f36" y="f37"/>
                </a:cubicBezTo>
                <a:cubicBezTo>
                  <a:pt x="f38" y="f39"/>
                  <a:pt x="f40" y="f41"/>
                  <a:pt x="f7" y="f8"/>
                </a:cubicBezTo>
                <a:close/>
                <a:moveTo>
                  <a:pt x="f42" y="f5"/>
                </a:moveTo>
                <a:lnTo>
                  <a:pt x="f43" y="f5"/>
                </a:lnTo>
                <a:cubicBezTo>
                  <a:pt x="f44" y="f5"/>
                  <a:pt x="f6" y="f45"/>
                  <a:pt x="f6" y="f42"/>
                </a:cubicBezTo>
                <a:lnTo>
                  <a:pt x="f6" y="f43"/>
                </a:lnTo>
                <a:cubicBezTo>
                  <a:pt x="f6" y="f44"/>
                  <a:pt x="f44" y="f6"/>
                  <a:pt x="f43" y="f6"/>
                </a:cubicBezTo>
                <a:lnTo>
                  <a:pt x="f42" y="f6"/>
                </a:lnTo>
                <a:cubicBezTo>
                  <a:pt x="f45" y="f6"/>
                  <a:pt x="f5" y="f44"/>
                  <a:pt x="f5" y="f43"/>
                </a:cubicBezTo>
                <a:lnTo>
                  <a:pt x="f5" y="f42"/>
                </a:lnTo>
                <a:cubicBezTo>
                  <a:pt x="f5" y="f45"/>
                  <a:pt x="f45" y="f5"/>
                  <a:pt x="f42" y="f5"/>
                </a:cubicBezTo>
                <a:close/>
              </a:path>
            </a:pathLst>
          </a:custGeom>
          <a:solidFill>
            <a:schemeClr val="tx1"/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7" name="Rounded Rectangle 10">
            <a:extLst>
              <a:ext uri="{FF2B5EF4-FFF2-40B4-BE49-F238E27FC236}">
                <a16:creationId xmlns:a16="http://schemas.microsoft.com/office/drawing/2014/main" id="{3B8EDC7A-0683-75E1-0C5F-AA17DC7430DD}"/>
              </a:ext>
            </a:extLst>
          </p:cNvPr>
          <p:cNvSpPr/>
          <p:nvPr/>
        </p:nvSpPr>
        <p:spPr>
          <a:xfrm>
            <a:off x="9143765" y="8405345"/>
            <a:ext cx="862698" cy="934790"/>
          </a:xfrm>
          <a:custGeom>
            <a:avLst/>
            <a:gdLst>
              <a:gd name="f0" fmla="val w"/>
              <a:gd name="f1" fmla="val h"/>
              <a:gd name="f2" fmla="val 0"/>
              <a:gd name="f3" fmla="val 3186824"/>
              <a:gd name="f4" fmla="val 3240000"/>
              <a:gd name="f5" fmla="val 2141174"/>
              <a:gd name="f6" fmla="val 1384899"/>
              <a:gd name="f7" fmla="val 1528887"/>
              <a:gd name="f8" fmla="val 1997174"/>
              <a:gd name="f9" fmla="val 1744911"/>
              <a:gd name="f10" fmla="val 1888899"/>
              <a:gd name="f11" fmla="val 2357174"/>
              <a:gd name="f12" fmla="val 2501174"/>
              <a:gd name="f13" fmla="val 1286582"/>
              <a:gd name="f14" fmla="val 1008157"/>
              <a:gd name="f15" fmla="val 1148208"/>
              <a:gd name="f16" fmla="val 1006486"/>
              <a:gd name="f17" fmla="val 1009270"/>
              <a:gd name="f18" fmla="val 1051569"/>
              <a:gd name="f19" fmla="val 894997"/>
              <a:gd name="f20" fmla="val 1143711"/>
              <a:gd name="f21" fmla="val 666451"/>
              <a:gd name="f22" fmla="val 1327995"/>
              <a:gd name="f23" fmla="val 600947"/>
              <a:gd name="f24" fmla="val 1648602"/>
              <a:gd name="f25" fmla="val 738892"/>
              <a:gd name="f26" fmla="val 1907765"/>
              <a:gd name="f27" fmla="val 876837"/>
              <a:gd name="f28" fmla="val 2166928"/>
              <a:gd name="f29" fmla="val 1179371"/>
              <a:gd name="f30" fmla="val 2291639"/>
              <a:gd name="f31" fmla="val 1459875"/>
              <a:gd name="f32" fmla="val 2204971"/>
              <a:gd name="f33" fmla="val 1676459"/>
              <a:gd name="f34" fmla="val 2138053"/>
              <a:gd name="f35" fmla="val 1832801"/>
              <a:gd name="f36" fmla="val 1959669"/>
              <a:gd name="f37" fmla="val 1876637"/>
              <a:gd name="f38" fmla="val 1747242"/>
              <a:gd name="f39" fmla="val 1879565"/>
              <a:gd name="f40" fmla="val 1728291"/>
              <a:gd name="f41" fmla="val 1891883"/>
              <a:gd name="f42" fmla="val 1671800"/>
              <a:gd name="f43" fmla="val 1894168"/>
              <a:gd name="f44" fmla="val 1612713"/>
              <a:gd name="f45" fmla="val 1887545"/>
              <a:gd name="f46" fmla="val 1552862"/>
              <a:gd name="f47" fmla="val 1553745"/>
              <a:gd name="f48" fmla="val 1531218"/>
              <a:gd name="f49" fmla="val 1231565"/>
              <a:gd name="f50" fmla="val 1565835"/>
              <a:gd name="f51" fmla="val 1530201"/>
              <a:gd name="f52" fmla="val 1827940"/>
              <a:gd name="f53" fmla="val 1460959"/>
              <a:gd name="f54" fmla="val 1892348"/>
              <a:gd name="f55" fmla="val 1371795"/>
              <a:gd name="f56" fmla="val 1919897"/>
              <a:gd name="f57" fmla="val 1228031"/>
              <a:gd name="f58" fmla="val 1964316"/>
              <a:gd name="f59" fmla="val 1072976"/>
              <a:gd name="f60" fmla="val 1900399"/>
              <a:gd name="f61" fmla="val 1002277"/>
              <a:gd name="f62" fmla="val 1767573"/>
              <a:gd name="f63" fmla="val 931578"/>
              <a:gd name="f64" fmla="val 1634747"/>
              <a:gd name="f65" fmla="val 965150"/>
              <a:gd name="f66" fmla="val 1470429"/>
              <a:gd name="f67" fmla="val 1082284"/>
              <a:gd name="f68" fmla="val 1375980"/>
              <a:gd name="f69" fmla="val 1199418"/>
              <a:gd name="f70" fmla="val 1281531"/>
              <a:gd name="f71" fmla="val 1367118"/>
              <a:gd name="f72" fmla="val 1283556"/>
              <a:gd name="f73" fmla="val 1481937"/>
              <a:gd name="f74" fmla="val 1380807"/>
              <a:gd name="f75" fmla="val 1674778"/>
              <a:gd name="f76" fmla="val 1153129"/>
              <a:gd name="f77" fmla="val 1562764"/>
              <a:gd name="f78" fmla="val 1058254"/>
              <a:gd name="f79" fmla="val 1424955"/>
              <a:gd name="f80" fmla="val 1009828"/>
              <a:gd name="f81" fmla="val 293028"/>
              <a:gd name="f82" fmla="val 2893796"/>
              <a:gd name="f83" fmla="val 3055631"/>
              <a:gd name="f84" fmla="val 131193"/>
              <a:gd name="f85" fmla="val 2946972"/>
              <a:gd name="f86" fmla="val 3108807"/>
              <a:gd name="f87" fmla="*/ f0 1 3186824"/>
              <a:gd name="f88" fmla="*/ f1 1 3240000"/>
              <a:gd name="f89" fmla="val f2"/>
              <a:gd name="f90" fmla="val f3"/>
              <a:gd name="f91" fmla="val f4"/>
              <a:gd name="f92" fmla="+- f91 0 f89"/>
              <a:gd name="f93" fmla="+- f90 0 f89"/>
              <a:gd name="f94" fmla="*/ f93 1 3186824"/>
              <a:gd name="f95" fmla="*/ f92 1 3240000"/>
              <a:gd name="f96" fmla="*/ f89 1 f94"/>
              <a:gd name="f97" fmla="*/ f90 1 f94"/>
              <a:gd name="f98" fmla="*/ f89 1 f95"/>
              <a:gd name="f99" fmla="*/ f91 1 f95"/>
              <a:gd name="f100" fmla="*/ f96 f87 1"/>
              <a:gd name="f101" fmla="*/ f97 f87 1"/>
              <a:gd name="f102" fmla="*/ f99 f88 1"/>
              <a:gd name="f103" fmla="*/ f98 f8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00" t="f103" r="f101" b="f102"/>
            <a:pathLst>
              <a:path w="3186824" h="3240000">
                <a:moveTo>
                  <a:pt x="f5" y="f6"/>
                </a:moveTo>
                <a:lnTo>
                  <a:pt x="f5" y="f7"/>
                </a:lnTo>
                <a:lnTo>
                  <a:pt x="f8" y="f7"/>
                </a:lnTo>
                <a:lnTo>
                  <a:pt x="f8" y="f9"/>
                </a:lnTo>
                <a:lnTo>
                  <a:pt x="f5" y="f9"/>
                </a:lnTo>
                <a:lnTo>
                  <a:pt x="f5" y="f10"/>
                </a:lnTo>
                <a:lnTo>
                  <a:pt x="f11" y="f10"/>
                </a:lnTo>
                <a:lnTo>
                  <a:pt x="f11" y="f9"/>
                </a:lnTo>
                <a:lnTo>
                  <a:pt x="f12" y="f9"/>
                </a:lnTo>
                <a:lnTo>
                  <a:pt x="f12" y="f7"/>
                </a:lnTo>
                <a:lnTo>
                  <a:pt x="f11" y="f7"/>
                </a:lnTo>
                <a:lnTo>
                  <a:pt x="f11" y="f6"/>
                </a:lnTo>
                <a:close/>
                <a:moveTo>
                  <a:pt x="f13" y="f14"/>
                </a:moveTo>
                <a:cubicBezTo>
                  <a:pt x="f15" y="f16"/>
                  <a:pt x="f17" y="f18"/>
                  <a:pt x="f19" y="f20"/>
                </a:cubicBezTo>
                <a:cubicBezTo>
                  <a:pt x="f21" y="f22"/>
                  <a:pt x="f23" y="f24"/>
                  <a:pt x="f25" y="f26"/>
                </a:cubicBezTo>
                <a:cubicBezTo>
                  <a:pt x="f27" y="f28"/>
                  <a:pt x="f29" y="f30"/>
                  <a:pt x="f31" y="f32"/>
                </a:cubicBezTo>
                <a:cubicBezTo>
                  <a:pt x="f33" y="f34"/>
                  <a:pt x="f35" y="f36"/>
                  <a:pt x="f37" y="f38"/>
                </a:cubicBezTo>
                <a:lnTo>
                  <a:pt x="f39" y="f38"/>
                </a:lnTo>
                <a:lnTo>
                  <a:pt x="f39" y="f40"/>
                </a:lnTo>
                <a:cubicBezTo>
                  <a:pt x="f41" y="f42"/>
                  <a:pt x="f43" y="f44"/>
                  <a:pt x="f45" y="f46"/>
                </a:cubicBezTo>
                <a:lnTo>
                  <a:pt x="f39" y="f47"/>
                </a:lnTo>
                <a:lnTo>
                  <a:pt x="f39" y="f48"/>
                </a:lnTo>
                <a:lnTo>
                  <a:pt x="f49" y="f48"/>
                </a:lnTo>
                <a:lnTo>
                  <a:pt x="f49" y="f38"/>
                </a:lnTo>
                <a:lnTo>
                  <a:pt x="f50" y="f38"/>
                </a:lnTo>
                <a:cubicBezTo>
                  <a:pt x="f51" y="f52"/>
                  <a:pt x="f53" y="f54"/>
                  <a:pt x="f55" y="f56"/>
                </a:cubicBezTo>
                <a:cubicBezTo>
                  <a:pt x="f57" y="f58"/>
                  <a:pt x="f59" y="f60"/>
                  <a:pt x="f61" y="f62"/>
                </a:cubicBezTo>
                <a:cubicBezTo>
                  <a:pt x="f63" y="f64"/>
                  <a:pt x="f65" y="f66"/>
                  <a:pt x="f67" y="f68"/>
                </a:cubicBezTo>
                <a:cubicBezTo>
                  <a:pt x="f69" y="f70"/>
                  <a:pt x="f71" y="f72"/>
                  <a:pt x="f73" y="f74"/>
                </a:cubicBezTo>
                <a:lnTo>
                  <a:pt x="f75" y="f76"/>
                </a:lnTo>
                <a:cubicBezTo>
                  <a:pt x="f77" y="f78"/>
                  <a:pt x="f79" y="f80"/>
                  <a:pt x="f13" y="f14"/>
                </a:cubicBezTo>
                <a:close/>
                <a:moveTo>
                  <a:pt x="f81" y="f2"/>
                </a:moveTo>
                <a:lnTo>
                  <a:pt x="f82" y="f2"/>
                </a:lnTo>
                <a:cubicBezTo>
                  <a:pt x="f83" y="f2"/>
                  <a:pt x="f3" y="f84"/>
                  <a:pt x="f3" y="f81"/>
                </a:cubicBezTo>
                <a:lnTo>
                  <a:pt x="f3" y="f85"/>
                </a:lnTo>
                <a:cubicBezTo>
                  <a:pt x="f3" y="f86"/>
                  <a:pt x="f83" y="f4"/>
                  <a:pt x="f82" y="f4"/>
                </a:cubicBezTo>
                <a:lnTo>
                  <a:pt x="f81" y="f4"/>
                </a:lnTo>
                <a:cubicBezTo>
                  <a:pt x="f84" y="f4"/>
                  <a:pt x="f2" y="f86"/>
                  <a:pt x="f2" y="f85"/>
                </a:cubicBezTo>
                <a:lnTo>
                  <a:pt x="f2" y="f81"/>
                </a:lnTo>
                <a:cubicBezTo>
                  <a:pt x="f2" y="f84"/>
                  <a:pt x="f84" y="f2"/>
                  <a:pt x="f81" y="f2"/>
                </a:cubicBezTo>
                <a:close/>
              </a:path>
            </a:pathLst>
          </a:custGeom>
          <a:solidFill>
            <a:schemeClr val="tx1"/>
          </a:solidFill>
          <a:ln cap="flat">
            <a:noFill/>
            <a:prstDash val="solid"/>
          </a:ln>
        </p:spPr>
        <p:txBody>
          <a:bodyPr vert="horz" wrap="square" lIns="182880" tIns="91440" rIns="182880" bIns="91440" anchor="ctr" anchorCtr="1" compatLnSpc="1">
            <a:noAutofit/>
          </a:bodyPr>
          <a:lstStyle/>
          <a:p>
            <a:pPr algn="ctr"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0" name="Block Arc 6">
            <a:extLst>
              <a:ext uri="{FF2B5EF4-FFF2-40B4-BE49-F238E27FC236}">
                <a16:creationId xmlns:a16="http://schemas.microsoft.com/office/drawing/2014/main" id="{A40A92D9-9D95-B70B-BC4E-21A2DD75B399}"/>
              </a:ext>
            </a:extLst>
          </p:cNvPr>
          <p:cNvSpPr/>
          <p:nvPr/>
        </p:nvSpPr>
        <p:spPr>
          <a:xfrm>
            <a:off x="10478679" y="8469737"/>
            <a:ext cx="808730" cy="870398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189723"/>
              <a:gd name="f7" fmla="val 3221116"/>
              <a:gd name="f8" fmla="val 2664630"/>
              <a:gd name="f9" fmla="val 2175617"/>
              <a:gd name="f10" fmla="val 2658205"/>
              <a:gd name="f11" fmla="val 2178566"/>
              <a:gd name="f12" fmla="val 2662222"/>
              <a:gd name="f13" fmla="val 2175972"/>
              <a:gd name="f14" fmla="val 2664284"/>
              <a:gd name="f15" fmla="val 2175096"/>
              <a:gd name="f16" fmla="val 1477043"/>
              <a:gd name="f17" fmla="val 1144372"/>
              <a:gd name="f18" fmla="val 1409070"/>
              <a:gd name="f19" fmla="val 1159393"/>
              <a:gd name="f20" fmla="val 1167974"/>
              <a:gd name="f21" fmla="val 1216277"/>
              <a:gd name="f22" fmla="val 1134894"/>
              <a:gd name="f23" fmla="val 1538245"/>
              <a:gd name="f24" fmla="val 1152384"/>
              <a:gd name="f25" fmla="val 1703728"/>
              <a:gd name="f26" fmla="val 1169874"/>
              <a:gd name="f27" fmla="val 1869211"/>
              <a:gd name="f28" fmla="val 1272747"/>
              <a:gd name="f29" fmla="val 2156947"/>
              <a:gd name="f30" fmla="val 1514013"/>
              <a:gd name="f31" fmla="val 2152290"/>
              <a:gd name="f32" fmla="val 1680659"/>
              <a:gd name="f33" fmla="val 2149073"/>
              <a:gd name="f34" fmla="val 1865876"/>
              <a:gd name="f35" fmla="val 1940767"/>
              <a:gd name="f36" fmla="val 1850815"/>
              <a:gd name="f37" fmla="val 1654259"/>
              <a:gd name="f38" fmla="val 1844015"/>
              <a:gd name="f39" fmla="val 1608142"/>
              <a:gd name="f40" fmla="val 1837162"/>
              <a:gd name="f41" fmla="val 1561942"/>
              <a:gd name="f42" fmla="val 1830467"/>
              <a:gd name="f43" fmla="val 1515986"/>
              <a:gd name="f44" fmla="val 1779361"/>
              <a:gd name="f45" fmla="val 1292438"/>
              <a:gd name="f46" fmla="val 1635542"/>
              <a:gd name="f47" fmla="val 1134285"/>
              <a:gd name="f48" fmla="val 1651152"/>
              <a:gd name="f49" fmla="val 501"/>
              <a:gd name="f50" fmla="val 1977584"/>
              <a:gd name="f51" fmla="val 8635"/>
              <a:gd name="f52" fmla="val 2235425"/>
              <a:gd name="f53" fmla="val 52153"/>
              <a:gd name="f54" fmla="val 2580395"/>
              <a:gd name="f55" fmla="val 324821"/>
              <a:gd name="f56" fmla="val 3000061"/>
              <a:gd name="f57" fmla="val 656529"/>
              <a:gd name="f58" fmla="val 3430704"/>
              <a:gd name="f59" fmla="val 1549940"/>
              <a:gd name="f60" fmla="val 3030464"/>
              <a:gd name="f61" fmla="val 2249544"/>
              <a:gd name="f62" fmla="val 2882259"/>
              <a:gd name="f63" fmla="val 2451798"/>
              <a:gd name="f64" fmla="val 2785813"/>
              <a:gd name="f65" fmla="val 2507403"/>
              <a:gd name="f66" fmla="val 2585849"/>
              <a:gd name="f67" fmla="val 2588887"/>
              <a:gd name="f68" fmla="val 2194785"/>
              <a:gd name="f69" fmla="val 2615774"/>
              <a:gd name="f70" fmla="val 1984876"/>
              <a:gd name="f71" fmla="val 2478759"/>
              <a:gd name="f72" fmla="val 1973374"/>
              <a:gd name="f73" fmla="val 2195096"/>
              <a:gd name="f74" fmla="val 1841986"/>
              <a:gd name="f75" fmla="val 2496540"/>
              <a:gd name="f76" fmla="val 1610941"/>
              <a:gd name="f77" fmla="val 2555551"/>
              <a:gd name="f78" fmla="val 1390827"/>
              <a:gd name="f79" fmla="val 2527630"/>
              <a:gd name="f80" fmla="val 1131071"/>
              <a:gd name="f81" fmla="val 2494680"/>
              <a:gd name="f82" fmla="val 853863"/>
              <a:gd name="f83" fmla="val 2136270"/>
              <a:gd name="f84" fmla="val 783896"/>
              <a:gd name="f85" fmla="val 1665044"/>
              <a:gd name="f86" fmla="val 715204"/>
              <a:gd name="f87" fmla="val 1202409"/>
              <a:gd name="f88" fmla="val 991941"/>
              <a:gd name="f89" fmla="val 900416"/>
              <a:gd name="f90" fmla="val 1268509"/>
              <a:gd name="f91" fmla="val 819983"/>
              <a:gd name="f92" fmla="val 1288264"/>
              <a:gd name="f93" fmla="val 814237"/>
              <a:gd name="f94" fmla="val 1308391"/>
              <a:gd name="f95" fmla="val 810536"/>
              <a:gd name="f96" fmla="val 1328805"/>
              <a:gd name="f97" fmla="val 807930"/>
              <a:gd name="f98" fmla="val 1349219"/>
              <a:gd name="f99" fmla="val 805325"/>
              <a:gd name="f100" fmla="val 1369921"/>
              <a:gd name="f101" fmla="val 803817"/>
              <a:gd name="f102" fmla="val 802457"/>
              <a:gd name="f103" fmla="val 1416795"/>
              <a:gd name="f104" fmla="val 800769"/>
              <a:gd name="f105" fmla="val 1355770"/>
              <a:gd name="f106" fmla="val 788713"/>
              <a:gd name="f107" fmla="val 1462242"/>
              <a:gd name="f108" fmla="val 801708"/>
              <a:gd name="f109" fmla="val 1599590"/>
              <a:gd name="f110" fmla="val 818472"/>
              <a:gd name="f111" fmla="val 1776043"/>
              <a:gd name="f112" fmla="val 890774"/>
              <a:gd name="f113" fmla="val 1956122"/>
              <a:gd name="f114" fmla="val 1110076"/>
              <a:gd name="f115" fmla="val 875315"/>
              <a:gd name="f116" fmla="val 2333414"/>
              <a:gd name="f117" fmla="val 2330539"/>
              <a:gd name="f118" fmla="val 1325736"/>
              <a:gd name="f119" fmla="val 2327663"/>
              <a:gd name="f120" fmla="val 1603628"/>
              <a:gd name="f121" fmla="val 2324788"/>
              <a:gd name="f122" fmla="val 2054049"/>
              <a:gd name="f123" fmla="val 2290850"/>
              <a:gd name="f124" fmla="val 2479718"/>
              <a:gd name="f125" fmla="val 2627788"/>
              <a:gd name="f126" fmla="val 2217580"/>
              <a:gd name="f127" fmla="val 2661746"/>
              <a:gd name="f128" fmla="val 2179658"/>
              <a:gd name="f129" fmla="val 2691046"/>
              <a:gd name="f130" fmla="val 2188689"/>
              <a:gd name="f131" fmla="val 2667011"/>
              <a:gd name="f132" fmla="val 2175828"/>
              <a:gd name="f133" fmla="val 2945550"/>
              <a:gd name="f134" fmla="val 1655295"/>
              <a:gd name="f135" fmla="val 2803444"/>
              <a:gd name="f136" fmla="val 1009445"/>
              <a:gd name="f137" fmla="val 2332141"/>
              <a:gd name="f138" fmla="val 653899"/>
              <a:gd name="f139" fmla="val 1860838"/>
              <a:gd name="f140" fmla="val 298353"/>
              <a:gd name="f141" fmla="val 1200794"/>
              <a:gd name="f142" fmla="val 339069"/>
              <a:gd name="f143" fmla="val 776764"/>
              <a:gd name="f144" fmla="val 749845"/>
              <a:gd name="f145" fmla="val 352733"/>
              <a:gd name="f146" fmla="val 1160621"/>
              <a:gd name="f147" fmla="val 291083"/>
              <a:gd name="f148" fmla="val 1819040"/>
              <a:gd name="f149" fmla="val 631487"/>
              <a:gd name="f150" fmla="val 2301392"/>
              <a:gd name="f151" fmla="val 971891"/>
              <a:gd name="f152" fmla="val 2783745"/>
              <a:gd name="f153" fmla="val 1612904"/>
              <a:gd name="f154" fmla="val 2946283"/>
              <a:gd name="f155" fmla="val 2142017"/>
              <a:gd name="f156" fmla="val 2684410"/>
              <a:gd name="f157" fmla="val 2324866"/>
              <a:gd name="f158" fmla="val 3053856"/>
              <a:gd name="f159" fmla="val 1613730"/>
              <a:gd name="f160" fmla="val 3405817"/>
              <a:gd name="f161" fmla="val 752200"/>
              <a:gd name="f162" fmla="val 3187363"/>
              <a:gd name="f163" fmla="val 294693"/>
              <a:gd name="f164" fmla="val 2539075"/>
              <a:gd name="f165" fmla="val -162814"/>
              <a:gd name="f166" fmla="val 1890787"/>
              <a:gd name="f167" fmla="val -79956"/>
              <a:gd name="f168" fmla="val 1005863"/>
              <a:gd name="f169" fmla="val 489947"/>
              <a:gd name="f170" fmla="val 453774"/>
              <a:gd name="f171" fmla="val 810518"/>
              <a:gd name="f172" fmla="val 143225"/>
              <a:gd name="f173" fmla="val 1231454"/>
              <a:gd name="f174" fmla="val -9956"/>
              <a:gd name="f175" fmla="+- 0 0 -90"/>
              <a:gd name="f176" fmla="*/ f3 1 3189723"/>
              <a:gd name="f177" fmla="*/ f4 1 3221116"/>
              <a:gd name="f178" fmla="val f5"/>
              <a:gd name="f179" fmla="val f6"/>
              <a:gd name="f180" fmla="val f7"/>
              <a:gd name="f181" fmla="*/ f175 f0 1"/>
              <a:gd name="f182" fmla="+- f180 0 f178"/>
              <a:gd name="f183" fmla="+- f179 0 f178"/>
              <a:gd name="f184" fmla="*/ f181 1 f2"/>
              <a:gd name="f185" fmla="*/ f183 1 3189723"/>
              <a:gd name="f186" fmla="*/ f182 1 3221116"/>
              <a:gd name="f187" fmla="*/ 2175617 f182 1"/>
              <a:gd name="f188" fmla="*/ 2178566 f182 1"/>
              <a:gd name="f189" fmla="*/ 1144372 f182 1"/>
              <a:gd name="f190" fmla="*/ 1159393 f182 1"/>
              <a:gd name="f191" fmla="*/ 1703728 f182 1"/>
              <a:gd name="f192" fmla="*/ 2152290 f182 1"/>
              <a:gd name="f193" fmla="*/ 1654259 f182 1"/>
              <a:gd name="f194" fmla="*/ 1515986 f182 1"/>
              <a:gd name="f195" fmla="*/ 501 f182 1"/>
              <a:gd name="f196" fmla="*/ 324821 f182 1"/>
              <a:gd name="f197" fmla="*/ 2588887 f182 1"/>
              <a:gd name="f198" fmla="*/ 2195096 f182 1"/>
              <a:gd name="f199" fmla="*/ 2527630 f182 1"/>
              <a:gd name="f200" fmla="*/ 1665044 f182 1"/>
              <a:gd name="f201" fmla="*/ 819983 f182 1"/>
              <a:gd name="f202" fmla="*/ 807930 f182 1"/>
              <a:gd name="f203" fmla="*/ 802457 f182 1"/>
              <a:gd name="f204" fmla="*/ 801708 f182 1"/>
              <a:gd name="f205" fmla="*/ 1110076 f182 1"/>
              <a:gd name="f206" fmla="*/ 875315 f182 1"/>
              <a:gd name="f207" fmla="*/ 2054049 f182 1"/>
              <a:gd name="f208" fmla="*/ 2179658 f182 1"/>
              <a:gd name="f209" fmla="*/ 2188689 f182 1"/>
              <a:gd name="f210" fmla="*/ 2175828 f182 1"/>
              <a:gd name="f211" fmla="*/ 653899 f182 1"/>
              <a:gd name="f212" fmla="*/ 749845 f182 1"/>
              <a:gd name="f213" fmla="*/ 2301392 f182 1"/>
              <a:gd name="f214" fmla="*/ 2684410 f182 1"/>
              <a:gd name="f215" fmla="*/ 3053856 f182 1"/>
              <a:gd name="f216" fmla="*/ 2539075 f182 1"/>
              <a:gd name="f217" fmla="*/ 453774 f182 1"/>
              <a:gd name="f218" fmla="*/ 2249544 f182 1"/>
              <a:gd name="f219" fmla="*/ 2664630 f183 1"/>
              <a:gd name="f220" fmla="*/ 2658205 f183 1"/>
              <a:gd name="f221" fmla="*/ 1477043 f183 1"/>
              <a:gd name="f222" fmla="*/ 1409070 f183 1"/>
              <a:gd name="f223" fmla="*/ 1152384 f183 1"/>
              <a:gd name="f224" fmla="*/ 1514013 f183 1"/>
              <a:gd name="f225" fmla="*/ 1850815 f183 1"/>
              <a:gd name="f226" fmla="*/ 1830467 f183 1"/>
              <a:gd name="f227" fmla="*/ 1651152 f183 1"/>
              <a:gd name="f228" fmla="*/ 2580395 f183 1"/>
              <a:gd name="f229" fmla="*/ 3030464 f183 1"/>
              <a:gd name="f230" fmla="*/ 2585849 f183 1"/>
              <a:gd name="f231" fmla="*/ 1973374 f183 1"/>
              <a:gd name="f232" fmla="*/ 1390827 f183 1"/>
              <a:gd name="f233" fmla="*/ 783896 f183 1"/>
              <a:gd name="f234" fmla="*/ 1268509 f183 1"/>
              <a:gd name="f235" fmla="*/ 1328805 f183 1"/>
              <a:gd name="f236" fmla="*/ 1462242 f183 1"/>
              <a:gd name="f237" fmla="*/ 1956122 f183 1"/>
              <a:gd name="f238" fmla="*/ 2333414 f183 1"/>
              <a:gd name="f239" fmla="*/ 2324788 f183 1"/>
              <a:gd name="f240" fmla="*/ 2661746 f183 1"/>
              <a:gd name="f241" fmla="*/ 2691046 f183 1"/>
              <a:gd name="f242" fmla="*/ 2667011 f183 1"/>
              <a:gd name="f243" fmla="*/ 2332141 f183 1"/>
              <a:gd name="f244" fmla="*/ 776764 f183 1"/>
              <a:gd name="f245" fmla="*/ 631487 f183 1"/>
              <a:gd name="f246" fmla="*/ 2142017 f183 1"/>
              <a:gd name="f247" fmla="*/ 2324866 f183 1"/>
              <a:gd name="f248" fmla="*/ 294693 f183 1"/>
              <a:gd name="f249" fmla="*/ 489947 f183 1"/>
              <a:gd name="f250" fmla="+- f184 0 f1"/>
              <a:gd name="f251" fmla="*/ f187 1 3221116"/>
              <a:gd name="f252" fmla="*/ f188 1 3221116"/>
              <a:gd name="f253" fmla="*/ f189 1 3221116"/>
              <a:gd name="f254" fmla="*/ f190 1 3221116"/>
              <a:gd name="f255" fmla="*/ f191 1 3221116"/>
              <a:gd name="f256" fmla="*/ f192 1 3221116"/>
              <a:gd name="f257" fmla="*/ f193 1 3221116"/>
              <a:gd name="f258" fmla="*/ f194 1 3221116"/>
              <a:gd name="f259" fmla="*/ f195 1 3221116"/>
              <a:gd name="f260" fmla="*/ f196 1 3221116"/>
              <a:gd name="f261" fmla="*/ f197 1 3221116"/>
              <a:gd name="f262" fmla="*/ f198 1 3221116"/>
              <a:gd name="f263" fmla="*/ f199 1 3221116"/>
              <a:gd name="f264" fmla="*/ f200 1 3221116"/>
              <a:gd name="f265" fmla="*/ f201 1 3221116"/>
              <a:gd name="f266" fmla="*/ f202 1 3221116"/>
              <a:gd name="f267" fmla="*/ f203 1 3221116"/>
              <a:gd name="f268" fmla="*/ f204 1 3221116"/>
              <a:gd name="f269" fmla="*/ f205 1 3221116"/>
              <a:gd name="f270" fmla="*/ f206 1 3221116"/>
              <a:gd name="f271" fmla="*/ f207 1 3221116"/>
              <a:gd name="f272" fmla="*/ f208 1 3221116"/>
              <a:gd name="f273" fmla="*/ f209 1 3221116"/>
              <a:gd name="f274" fmla="*/ f210 1 3221116"/>
              <a:gd name="f275" fmla="*/ f211 1 3221116"/>
              <a:gd name="f276" fmla="*/ f212 1 3221116"/>
              <a:gd name="f277" fmla="*/ f213 1 3221116"/>
              <a:gd name="f278" fmla="*/ f214 1 3221116"/>
              <a:gd name="f279" fmla="*/ f215 1 3221116"/>
              <a:gd name="f280" fmla="*/ f216 1 3221116"/>
              <a:gd name="f281" fmla="*/ f217 1 3221116"/>
              <a:gd name="f282" fmla="*/ f218 1 3221116"/>
              <a:gd name="f283" fmla="*/ f219 1 3189723"/>
              <a:gd name="f284" fmla="*/ f220 1 3189723"/>
              <a:gd name="f285" fmla="*/ f221 1 3189723"/>
              <a:gd name="f286" fmla="*/ f222 1 3189723"/>
              <a:gd name="f287" fmla="*/ f223 1 3189723"/>
              <a:gd name="f288" fmla="*/ f224 1 3189723"/>
              <a:gd name="f289" fmla="*/ f225 1 3189723"/>
              <a:gd name="f290" fmla="*/ f226 1 3189723"/>
              <a:gd name="f291" fmla="*/ f227 1 3189723"/>
              <a:gd name="f292" fmla="*/ f228 1 3189723"/>
              <a:gd name="f293" fmla="*/ f229 1 3189723"/>
              <a:gd name="f294" fmla="*/ f230 1 3189723"/>
              <a:gd name="f295" fmla="*/ f231 1 3189723"/>
              <a:gd name="f296" fmla="*/ f232 1 3189723"/>
              <a:gd name="f297" fmla="*/ f233 1 3189723"/>
              <a:gd name="f298" fmla="*/ f234 1 3189723"/>
              <a:gd name="f299" fmla="*/ f235 1 3189723"/>
              <a:gd name="f300" fmla="*/ f236 1 3189723"/>
              <a:gd name="f301" fmla="*/ f237 1 3189723"/>
              <a:gd name="f302" fmla="*/ f238 1 3189723"/>
              <a:gd name="f303" fmla="*/ f239 1 3189723"/>
              <a:gd name="f304" fmla="*/ f240 1 3189723"/>
              <a:gd name="f305" fmla="*/ f241 1 3189723"/>
              <a:gd name="f306" fmla="*/ f242 1 3189723"/>
              <a:gd name="f307" fmla="*/ f243 1 3189723"/>
              <a:gd name="f308" fmla="*/ f244 1 3189723"/>
              <a:gd name="f309" fmla="*/ f245 1 3189723"/>
              <a:gd name="f310" fmla="*/ f246 1 3189723"/>
              <a:gd name="f311" fmla="*/ f247 1 3189723"/>
              <a:gd name="f312" fmla="*/ f248 1 3189723"/>
              <a:gd name="f313" fmla="*/ f249 1 3189723"/>
              <a:gd name="f314" fmla="*/ f178 1 f185"/>
              <a:gd name="f315" fmla="*/ f179 1 f185"/>
              <a:gd name="f316" fmla="*/ f178 1 f186"/>
              <a:gd name="f317" fmla="*/ f180 1 f186"/>
              <a:gd name="f318" fmla="*/ f283 1 f185"/>
              <a:gd name="f319" fmla="*/ f251 1 f186"/>
              <a:gd name="f320" fmla="*/ f284 1 f185"/>
              <a:gd name="f321" fmla="*/ f252 1 f186"/>
              <a:gd name="f322" fmla="*/ f285 1 f185"/>
              <a:gd name="f323" fmla="*/ f253 1 f186"/>
              <a:gd name="f324" fmla="*/ f286 1 f185"/>
              <a:gd name="f325" fmla="*/ f254 1 f186"/>
              <a:gd name="f326" fmla="*/ f287 1 f185"/>
              <a:gd name="f327" fmla="*/ f255 1 f186"/>
              <a:gd name="f328" fmla="*/ f288 1 f185"/>
              <a:gd name="f329" fmla="*/ f256 1 f186"/>
              <a:gd name="f330" fmla="*/ f289 1 f185"/>
              <a:gd name="f331" fmla="*/ f257 1 f186"/>
              <a:gd name="f332" fmla="*/ f290 1 f185"/>
              <a:gd name="f333" fmla="*/ f258 1 f186"/>
              <a:gd name="f334" fmla="*/ f291 1 f185"/>
              <a:gd name="f335" fmla="*/ f259 1 f186"/>
              <a:gd name="f336" fmla="*/ f292 1 f185"/>
              <a:gd name="f337" fmla="*/ f260 1 f186"/>
              <a:gd name="f338" fmla="*/ f293 1 f185"/>
              <a:gd name="f339" fmla="*/ f282 1 f186"/>
              <a:gd name="f340" fmla="*/ f294 1 f185"/>
              <a:gd name="f341" fmla="*/ f261 1 f186"/>
              <a:gd name="f342" fmla="*/ f295 1 f185"/>
              <a:gd name="f343" fmla="*/ f262 1 f186"/>
              <a:gd name="f344" fmla="*/ f296 1 f185"/>
              <a:gd name="f345" fmla="*/ f263 1 f186"/>
              <a:gd name="f346" fmla="*/ f297 1 f185"/>
              <a:gd name="f347" fmla="*/ f264 1 f186"/>
              <a:gd name="f348" fmla="*/ f298 1 f185"/>
              <a:gd name="f349" fmla="*/ f265 1 f186"/>
              <a:gd name="f350" fmla="*/ f299 1 f185"/>
              <a:gd name="f351" fmla="*/ f266 1 f186"/>
              <a:gd name="f352" fmla="*/ f267 1 f186"/>
              <a:gd name="f353" fmla="*/ f300 1 f185"/>
              <a:gd name="f354" fmla="*/ f268 1 f186"/>
              <a:gd name="f355" fmla="*/ f301 1 f185"/>
              <a:gd name="f356" fmla="*/ f269 1 f186"/>
              <a:gd name="f357" fmla="*/ f270 1 f186"/>
              <a:gd name="f358" fmla="*/ f302 1 f185"/>
              <a:gd name="f359" fmla="*/ f303 1 f185"/>
              <a:gd name="f360" fmla="*/ f271 1 f186"/>
              <a:gd name="f361" fmla="*/ f304 1 f185"/>
              <a:gd name="f362" fmla="*/ f272 1 f186"/>
              <a:gd name="f363" fmla="*/ f305 1 f185"/>
              <a:gd name="f364" fmla="*/ f273 1 f186"/>
              <a:gd name="f365" fmla="*/ f306 1 f185"/>
              <a:gd name="f366" fmla="*/ f274 1 f186"/>
              <a:gd name="f367" fmla="*/ f307 1 f185"/>
              <a:gd name="f368" fmla="*/ f275 1 f186"/>
              <a:gd name="f369" fmla="*/ f308 1 f185"/>
              <a:gd name="f370" fmla="*/ f276 1 f186"/>
              <a:gd name="f371" fmla="*/ f309 1 f185"/>
              <a:gd name="f372" fmla="*/ f277 1 f186"/>
              <a:gd name="f373" fmla="*/ f310 1 f185"/>
              <a:gd name="f374" fmla="*/ f278 1 f186"/>
              <a:gd name="f375" fmla="*/ f311 1 f185"/>
              <a:gd name="f376" fmla="*/ f279 1 f186"/>
              <a:gd name="f377" fmla="*/ f312 1 f185"/>
              <a:gd name="f378" fmla="*/ f280 1 f186"/>
              <a:gd name="f379" fmla="*/ f313 1 f185"/>
              <a:gd name="f380" fmla="*/ f281 1 f186"/>
              <a:gd name="f381" fmla="*/ f314 f176 1"/>
              <a:gd name="f382" fmla="*/ f315 f176 1"/>
              <a:gd name="f383" fmla="*/ f317 f177 1"/>
              <a:gd name="f384" fmla="*/ f316 f177 1"/>
              <a:gd name="f385" fmla="*/ f318 f176 1"/>
              <a:gd name="f386" fmla="*/ f319 f177 1"/>
              <a:gd name="f387" fmla="*/ f320 f176 1"/>
              <a:gd name="f388" fmla="*/ f321 f177 1"/>
              <a:gd name="f389" fmla="*/ f322 f176 1"/>
              <a:gd name="f390" fmla="*/ f323 f177 1"/>
              <a:gd name="f391" fmla="*/ f324 f176 1"/>
              <a:gd name="f392" fmla="*/ f325 f177 1"/>
              <a:gd name="f393" fmla="*/ f326 f176 1"/>
              <a:gd name="f394" fmla="*/ f327 f177 1"/>
              <a:gd name="f395" fmla="*/ f328 f176 1"/>
              <a:gd name="f396" fmla="*/ f329 f177 1"/>
              <a:gd name="f397" fmla="*/ f330 f176 1"/>
              <a:gd name="f398" fmla="*/ f331 f177 1"/>
              <a:gd name="f399" fmla="*/ f332 f176 1"/>
              <a:gd name="f400" fmla="*/ f333 f177 1"/>
              <a:gd name="f401" fmla="*/ f334 f176 1"/>
              <a:gd name="f402" fmla="*/ f335 f177 1"/>
              <a:gd name="f403" fmla="*/ f336 f176 1"/>
              <a:gd name="f404" fmla="*/ f337 f177 1"/>
              <a:gd name="f405" fmla="*/ f338 f176 1"/>
              <a:gd name="f406" fmla="*/ f339 f177 1"/>
              <a:gd name="f407" fmla="*/ f340 f176 1"/>
              <a:gd name="f408" fmla="*/ f341 f177 1"/>
              <a:gd name="f409" fmla="*/ f342 f176 1"/>
              <a:gd name="f410" fmla="*/ f343 f177 1"/>
              <a:gd name="f411" fmla="*/ f344 f176 1"/>
              <a:gd name="f412" fmla="*/ f345 f177 1"/>
              <a:gd name="f413" fmla="*/ f346 f176 1"/>
              <a:gd name="f414" fmla="*/ f347 f177 1"/>
              <a:gd name="f415" fmla="*/ f348 f176 1"/>
              <a:gd name="f416" fmla="*/ f349 f177 1"/>
              <a:gd name="f417" fmla="*/ f350 f176 1"/>
              <a:gd name="f418" fmla="*/ f351 f177 1"/>
              <a:gd name="f419" fmla="*/ f352 f177 1"/>
              <a:gd name="f420" fmla="*/ f353 f176 1"/>
              <a:gd name="f421" fmla="*/ f354 f177 1"/>
              <a:gd name="f422" fmla="*/ f355 f176 1"/>
              <a:gd name="f423" fmla="*/ f356 f177 1"/>
              <a:gd name="f424" fmla="*/ f357 f177 1"/>
              <a:gd name="f425" fmla="*/ f358 f176 1"/>
              <a:gd name="f426" fmla="*/ f359 f176 1"/>
              <a:gd name="f427" fmla="*/ f360 f177 1"/>
              <a:gd name="f428" fmla="*/ f361 f176 1"/>
              <a:gd name="f429" fmla="*/ f362 f177 1"/>
              <a:gd name="f430" fmla="*/ f363 f176 1"/>
              <a:gd name="f431" fmla="*/ f364 f177 1"/>
              <a:gd name="f432" fmla="*/ f365 f176 1"/>
              <a:gd name="f433" fmla="*/ f366 f177 1"/>
              <a:gd name="f434" fmla="*/ f367 f176 1"/>
              <a:gd name="f435" fmla="*/ f368 f177 1"/>
              <a:gd name="f436" fmla="*/ f369 f176 1"/>
              <a:gd name="f437" fmla="*/ f370 f177 1"/>
              <a:gd name="f438" fmla="*/ f371 f176 1"/>
              <a:gd name="f439" fmla="*/ f372 f177 1"/>
              <a:gd name="f440" fmla="*/ f373 f176 1"/>
              <a:gd name="f441" fmla="*/ f374 f177 1"/>
              <a:gd name="f442" fmla="*/ f375 f176 1"/>
              <a:gd name="f443" fmla="*/ f376 f177 1"/>
              <a:gd name="f444" fmla="*/ f377 f176 1"/>
              <a:gd name="f445" fmla="*/ f378 f177 1"/>
              <a:gd name="f446" fmla="*/ f379 f176 1"/>
              <a:gd name="f447" fmla="*/ f380 f17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50">
                <a:pos x="f385" y="f386"/>
              </a:cxn>
              <a:cxn ang="f250">
                <a:pos x="f387" y="f388"/>
              </a:cxn>
              <a:cxn ang="f250">
                <a:pos x="f385" y="f386"/>
              </a:cxn>
              <a:cxn ang="f250">
                <a:pos x="f389" y="f390"/>
              </a:cxn>
              <a:cxn ang="f250">
                <a:pos x="f391" y="f392"/>
              </a:cxn>
              <a:cxn ang="f250">
                <a:pos x="f393" y="f394"/>
              </a:cxn>
              <a:cxn ang="f250">
                <a:pos x="f395" y="f396"/>
              </a:cxn>
              <a:cxn ang="f250">
                <a:pos x="f397" y="f398"/>
              </a:cxn>
              <a:cxn ang="f250">
                <a:pos x="f399" y="f400"/>
              </a:cxn>
              <a:cxn ang="f250">
                <a:pos x="f389" y="f390"/>
              </a:cxn>
              <a:cxn ang="f250">
                <a:pos x="f401" y="f402"/>
              </a:cxn>
              <a:cxn ang="f250">
                <a:pos x="f403" y="f404"/>
              </a:cxn>
              <a:cxn ang="f250">
                <a:pos x="f405" y="f406"/>
              </a:cxn>
              <a:cxn ang="f250">
                <a:pos x="f407" y="f408"/>
              </a:cxn>
              <a:cxn ang="f250">
                <a:pos x="f409" y="f410"/>
              </a:cxn>
              <a:cxn ang="f250">
                <a:pos x="f411" y="f412"/>
              </a:cxn>
              <a:cxn ang="f250">
                <a:pos x="f413" y="f414"/>
              </a:cxn>
              <a:cxn ang="f250">
                <a:pos x="f415" y="f416"/>
              </a:cxn>
              <a:cxn ang="f250">
                <a:pos x="f417" y="f418"/>
              </a:cxn>
              <a:cxn ang="f250">
                <a:pos x="f411" y="f419"/>
              </a:cxn>
              <a:cxn ang="f250">
                <a:pos x="f420" y="f421"/>
              </a:cxn>
              <a:cxn ang="f250">
                <a:pos x="f422" y="f423"/>
              </a:cxn>
              <a:cxn ang="f250">
                <a:pos x="f409" y="f424"/>
              </a:cxn>
              <a:cxn ang="f250">
                <a:pos x="f425" y="f424"/>
              </a:cxn>
              <a:cxn ang="f250">
                <a:pos x="f426" y="f427"/>
              </a:cxn>
              <a:cxn ang="f250">
                <a:pos x="f428" y="f429"/>
              </a:cxn>
              <a:cxn ang="f250">
                <a:pos x="f430" y="f431"/>
              </a:cxn>
              <a:cxn ang="f250">
                <a:pos x="f432" y="f433"/>
              </a:cxn>
              <a:cxn ang="f250">
                <a:pos x="f434" y="f435"/>
              </a:cxn>
              <a:cxn ang="f250">
                <a:pos x="f436" y="f437"/>
              </a:cxn>
              <a:cxn ang="f250">
                <a:pos x="f438" y="f439"/>
              </a:cxn>
              <a:cxn ang="f250">
                <a:pos x="f440" y="f441"/>
              </a:cxn>
              <a:cxn ang="f250">
                <a:pos x="f442" y="f443"/>
              </a:cxn>
              <a:cxn ang="f250">
                <a:pos x="f444" y="f445"/>
              </a:cxn>
              <a:cxn ang="f250">
                <a:pos x="f446" y="f447"/>
              </a:cxn>
              <a:cxn ang="f250">
                <a:pos x="f401" y="f402"/>
              </a:cxn>
            </a:cxnLst>
            <a:rect l="f381" t="f384" r="f382" b="f383"/>
            <a:pathLst>
              <a:path w="3189723" h="3221116">
                <a:moveTo>
                  <a:pt x="f8" y="f9"/>
                </a:moveTo>
                <a:lnTo>
                  <a:pt x="f10" y="f11"/>
                </a:lnTo>
                <a:cubicBezTo>
                  <a:pt x="f12" y="f13"/>
                  <a:pt x="f14" y="f15"/>
                  <a:pt x="f8" y="f9"/>
                </a:cubicBezTo>
                <a:close/>
                <a:moveTo>
                  <a:pt x="f16" y="f17"/>
                </a:moveTo>
                <a:lnTo>
                  <a:pt x="f18" y="f19"/>
                </a:lnTo>
                <a:cubicBezTo>
                  <a:pt x="f20" y="f21"/>
                  <a:pt x="f22" y="f23"/>
                  <a:pt x="f24" y="f25"/>
                </a:cubicBezTo>
                <a:cubicBezTo>
                  <a:pt x="f26" y="f27"/>
                  <a:pt x="f28" y="f29"/>
                  <a:pt x="f30" y="f31"/>
                </a:cubicBezTo>
                <a:cubicBezTo>
                  <a:pt x="f32" y="f33"/>
                  <a:pt x="f34" y="f35"/>
                  <a:pt x="f36" y="f37"/>
                </a:cubicBezTo>
                <a:cubicBezTo>
                  <a:pt x="f38" y="f39"/>
                  <a:pt x="f40" y="f41"/>
                  <a:pt x="f42" y="f43"/>
                </a:cubicBezTo>
                <a:cubicBezTo>
                  <a:pt x="f44" y="f45"/>
                  <a:pt x="f46" y="f47"/>
                  <a:pt x="f16" y="f17"/>
                </a:cubicBezTo>
                <a:close/>
                <a:moveTo>
                  <a:pt x="f48" y="f49"/>
                </a:moveTo>
                <a:cubicBezTo>
                  <a:pt x="f50" y="f51"/>
                  <a:pt x="f52" y="f53"/>
                  <a:pt x="f54" y="f55"/>
                </a:cubicBezTo>
                <a:cubicBezTo>
                  <a:pt x="f56" y="f57"/>
                  <a:pt x="f58" y="f59"/>
                  <a:pt x="f60" y="f61"/>
                </a:cubicBezTo>
                <a:cubicBezTo>
                  <a:pt x="f62" y="f63"/>
                  <a:pt x="f64" y="f65"/>
                  <a:pt x="f66" y="f67"/>
                </a:cubicBezTo>
                <a:cubicBezTo>
                  <a:pt x="f68" y="f69"/>
                  <a:pt x="f70" y="f71"/>
                  <a:pt x="f72" y="f73"/>
                </a:cubicBezTo>
                <a:cubicBezTo>
                  <a:pt x="f74" y="f75"/>
                  <a:pt x="f76" y="f77"/>
                  <a:pt x="f78" y="f79"/>
                </a:cubicBezTo>
                <a:cubicBezTo>
                  <a:pt x="f80" y="f81"/>
                  <a:pt x="f82" y="f83"/>
                  <a:pt x="f84" y="f85"/>
                </a:cubicBezTo>
                <a:cubicBezTo>
                  <a:pt x="f86" y="f87"/>
                  <a:pt x="f88" y="f89"/>
                  <a:pt x="f90" y="f91"/>
                </a:cubicBezTo>
                <a:cubicBezTo>
                  <a:pt x="f92" y="f93"/>
                  <a:pt x="f94" y="f95"/>
                  <a:pt x="f96" y="f97"/>
                </a:cubicBezTo>
                <a:cubicBezTo>
                  <a:pt x="f98" y="f99"/>
                  <a:pt x="f100" y="f101"/>
                  <a:pt x="f78" y="f102"/>
                </a:cubicBezTo>
                <a:cubicBezTo>
                  <a:pt x="f103" y="f104"/>
                  <a:pt x="f105" y="f106"/>
                  <a:pt x="f107" y="f108"/>
                </a:cubicBezTo>
                <a:cubicBezTo>
                  <a:pt x="f109" y="f110"/>
                  <a:pt x="f111" y="f112"/>
                  <a:pt x="f113" y="f114"/>
                </a:cubicBezTo>
                <a:lnTo>
                  <a:pt x="f72" y="f115"/>
                </a:lnTo>
                <a:lnTo>
                  <a:pt x="f116" y="f115"/>
                </a:lnTo>
                <a:cubicBezTo>
                  <a:pt x="f117" y="f118"/>
                  <a:pt x="f119" y="f120"/>
                  <a:pt x="f121" y="f122"/>
                </a:cubicBezTo>
                <a:cubicBezTo>
                  <a:pt x="f123" y="f124"/>
                  <a:pt x="f125" y="f126"/>
                  <a:pt x="f127" y="f128"/>
                </a:cubicBezTo>
                <a:lnTo>
                  <a:pt x="f129" y="f130"/>
                </a:lnTo>
                <a:lnTo>
                  <a:pt x="f131" y="f132"/>
                </a:lnTo>
                <a:cubicBezTo>
                  <a:pt x="f133" y="f134"/>
                  <a:pt x="f135" y="f136"/>
                  <a:pt x="f137" y="f138"/>
                </a:cubicBezTo>
                <a:cubicBezTo>
                  <a:pt x="f139" y="f140"/>
                  <a:pt x="f141" y="f142"/>
                  <a:pt x="f143" y="f144"/>
                </a:cubicBezTo>
                <a:cubicBezTo>
                  <a:pt x="f145" y="f146"/>
                  <a:pt x="f147" y="f148"/>
                  <a:pt x="f149" y="f150"/>
                </a:cubicBezTo>
                <a:cubicBezTo>
                  <a:pt x="f151" y="f152"/>
                  <a:pt x="f153" y="f154"/>
                  <a:pt x="f155" y="f156"/>
                </a:cubicBezTo>
                <a:lnTo>
                  <a:pt x="f157" y="f158"/>
                </a:lnTo>
                <a:cubicBezTo>
                  <a:pt x="f159" y="f160"/>
                  <a:pt x="f161" y="f162"/>
                  <a:pt x="f163" y="f164"/>
                </a:cubicBezTo>
                <a:cubicBezTo>
                  <a:pt x="f165" y="f166"/>
                  <a:pt x="f167" y="f168"/>
                  <a:pt x="f169" y="f170"/>
                </a:cubicBezTo>
                <a:cubicBezTo>
                  <a:pt x="f171" y="f172"/>
                  <a:pt x="f173" y="f174"/>
                  <a:pt x="f48" y="f49"/>
                </a:cubicBezTo>
                <a:close/>
              </a:path>
            </a:pathLst>
          </a:custGeom>
          <a:solidFill>
            <a:schemeClr val="tx1"/>
          </a:solidFill>
          <a:ln cap="flat">
            <a:noFill/>
            <a:prstDash val="solid"/>
          </a:ln>
        </p:spPr>
        <p:txBody>
          <a:bodyPr vert="horz" wrap="square" lIns="182880" tIns="91440" rIns="182880" bIns="91440" anchor="ctr" anchorCtr="1" compatLnSpc="1">
            <a:noAutofit/>
          </a:bodyPr>
          <a:lstStyle/>
          <a:p>
            <a:pPr algn="ctr"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grpSp>
        <p:nvGrpSpPr>
          <p:cNvPr id="21" name="Google Shape;10001;p74">
            <a:extLst>
              <a:ext uri="{FF2B5EF4-FFF2-40B4-BE49-F238E27FC236}">
                <a16:creationId xmlns:a16="http://schemas.microsoft.com/office/drawing/2014/main" id="{29A31BD3-53E3-EA57-3F09-7BF204AC62D1}"/>
              </a:ext>
            </a:extLst>
          </p:cNvPr>
          <p:cNvGrpSpPr/>
          <p:nvPr/>
        </p:nvGrpSpPr>
        <p:grpSpPr>
          <a:xfrm>
            <a:off x="12959867" y="8387679"/>
            <a:ext cx="821678" cy="875758"/>
            <a:chOff x="7851532" y="4063209"/>
            <a:chExt cx="410839" cy="437879"/>
          </a:xfrm>
          <a:solidFill>
            <a:schemeClr val="tx1"/>
          </a:solidFill>
        </p:grpSpPr>
        <p:sp>
          <p:nvSpPr>
            <p:cNvPr id="22" name="Google Shape;10002;p74">
              <a:extLst>
                <a:ext uri="{FF2B5EF4-FFF2-40B4-BE49-F238E27FC236}">
                  <a16:creationId xmlns:a16="http://schemas.microsoft.com/office/drawing/2014/main" id="{C8173D15-7336-B446-9519-0BBBFBE1B1BC}"/>
                </a:ext>
              </a:extLst>
            </p:cNvPr>
            <p:cNvSpPr/>
            <p:nvPr/>
          </p:nvSpPr>
          <p:spPr>
            <a:xfrm>
              <a:off x="7851532" y="4120771"/>
              <a:ext cx="356808" cy="38031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027"/>
                <a:gd name="f4" fmla="val 11028"/>
                <a:gd name="f5" fmla="val 5514"/>
                <a:gd name="f6" fmla="val 1"/>
                <a:gd name="f7" fmla="val 2489"/>
                <a:gd name="f8" fmla="val 2458"/>
                <a:gd name="f9" fmla="val 8539"/>
                <a:gd name="f10" fmla="val 8538"/>
                <a:gd name="f11" fmla="val 5294"/>
                <a:gd name="f12" fmla="val 10869"/>
                <a:gd name="f13" fmla="val 5105"/>
                <a:gd name="f14" fmla="val 10649"/>
                <a:gd name="f15" fmla="val 5955"/>
                <a:gd name="f16" fmla="val 410"/>
                <a:gd name="f17" fmla="val 190"/>
                <a:gd name="f18" fmla="val 5766"/>
                <a:gd name="f19" fmla="*/ f0 1 11027"/>
                <a:gd name="f20" fmla="*/ f1 1 11028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11027"/>
                <a:gd name="f27" fmla="*/ f24 1 11028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11027" h="11028">
                  <a:moveTo>
                    <a:pt x="f5" y="f6"/>
                  </a:moveTo>
                  <a:cubicBezTo>
                    <a:pt x="f7" y="f6"/>
                    <a:pt x="f2" y="f8"/>
                    <a:pt x="f2" y="f5"/>
                  </a:cubicBezTo>
                  <a:cubicBezTo>
                    <a:pt x="f2" y="f9"/>
                    <a:pt x="f7" y="f3"/>
                    <a:pt x="f5" y="f3"/>
                  </a:cubicBezTo>
                  <a:cubicBezTo>
                    <a:pt x="f10" y="f3"/>
                    <a:pt x="f3" y="f9"/>
                    <a:pt x="f3" y="f5"/>
                  </a:cubicBezTo>
                  <a:cubicBezTo>
                    <a:pt x="f3" y="f11"/>
                    <a:pt x="f12" y="f13"/>
                    <a:pt x="f14" y="f13"/>
                  </a:cubicBezTo>
                  <a:lnTo>
                    <a:pt x="f15" y="f13"/>
                  </a:lnTo>
                  <a:lnTo>
                    <a:pt x="f15" y="f16"/>
                  </a:lnTo>
                  <a:cubicBezTo>
                    <a:pt x="f15" y="f17"/>
                    <a:pt x="f1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3" name="Google Shape;10003;p74">
              <a:extLst>
                <a:ext uri="{FF2B5EF4-FFF2-40B4-BE49-F238E27FC236}">
                  <a16:creationId xmlns:a16="http://schemas.microsoft.com/office/drawing/2014/main" id="{3C7DC9EA-DD5F-C81A-6CDE-39C6CAA47381}"/>
                </a:ext>
              </a:extLst>
            </p:cNvPr>
            <p:cNvSpPr/>
            <p:nvPr/>
          </p:nvSpPr>
          <p:spPr>
            <a:xfrm>
              <a:off x="8069680" y="4063209"/>
              <a:ext cx="192691" cy="20318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955"/>
                <a:gd name="f4" fmla="val 5892"/>
                <a:gd name="f5" fmla="val 441"/>
                <a:gd name="f6" fmla="val 189"/>
                <a:gd name="f7" fmla="val 158"/>
                <a:gd name="f8" fmla="val 378"/>
                <a:gd name="f9" fmla="val 5513"/>
                <a:gd name="f10" fmla="val 5702"/>
                <a:gd name="f11" fmla="val 5891"/>
                <a:gd name="f12" fmla="val 5514"/>
                <a:gd name="f13" fmla="val 5734"/>
                <a:gd name="f14" fmla="val 2489"/>
                <a:gd name="f15" fmla="val 3466"/>
                <a:gd name="f16" fmla="*/ f0 1 5955"/>
                <a:gd name="f17" fmla="*/ f1 1 5892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5955"/>
                <a:gd name="f24" fmla="*/ f21 1 5892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5955" h="5892">
                  <a:moveTo>
                    <a:pt x="f5" y="f2"/>
                  </a:moveTo>
                  <a:cubicBezTo>
                    <a:pt x="f6" y="f2"/>
                    <a:pt x="f2" y="f7"/>
                    <a:pt x="f2" y="f8"/>
                  </a:cubicBezTo>
                  <a:lnTo>
                    <a:pt x="f2" y="f9"/>
                  </a:lnTo>
                  <a:cubicBezTo>
                    <a:pt x="f2" y="f10"/>
                    <a:pt x="f6" y="f11"/>
                    <a:pt x="f5" y="f11"/>
                  </a:cubicBezTo>
                  <a:lnTo>
                    <a:pt x="f12" y="f11"/>
                  </a:lnTo>
                  <a:cubicBezTo>
                    <a:pt x="f13" y="f11"/>
                    <a:pt x="f3" y="f10"/>
                    <a:pt x="f3" y="f9"/>
                  </a:cubicBezTo>
                  <a:cubicBezTo>
                    <a:pt x="f3" y="f14"/>
                    <a:pt x="f1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4" name="Google Shape;10027;p74">
            <a:extLst>
              <a:ext uri="{FF2B5EF4-FFF2-40B4-BE49-F238E27FC236}">
                <a16:creationId xmlns:a16="http://schemas.microsoft.com/office/drawing/2014/main" id="{036800C3-F46C-2457-B570-4CD66EBF0B98}"/>
              </a:ext>
            </a:extLst>
          </p:cNvPr>
          <p:cNvGrpSpPr/>
          <p:nvPr/>
        </p:nvGrpSpPr>
        <p:grpSpPr>
          <a:xfrm>
            <a:off x="5223987" y="5815491"/>
            <a:ext cx="785506" cy="762170"/>
            <a:chOff x="3983592" y="2777115"/>
            <a:chExt cx="392753" cy="381085"/>
          </a:xfrm>
          <a:solidFill>
            <a:schemeClr val="tx1"/>
          </a:solidFill>
        </p:grpSpPr>
        <p:sp>
          <p:nvSpPr>
            <p:cNvPr id="25" name="Google Shape;10028;p74">
              <a:extLst>
                <a:ext uri="{FF2B5EF4-FFF2-40B4-BE49-F238E27FC236}">
                  <a16:creationId xmlns:a16="http://schemas.microsoft.com/office/drawing/2014/main" id="{8D4C522B-3176-AE08-90A4-CAA7E50EBC4B}"/>
                </a:ext>
              </a:extLst>
            </p:cNvPr>
            <p:cNvSpPr/>
            <p:nvPr/>
          </p:nvSpPr>
          <p:spPr>
            <a:xfrm>
              <a:off x="4175068" y="2941597"/>
              <a:ext cx="51819" cy="5419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671"/>
                <a:gd name="f4" fmla="val 1640"/>
                <a:gd name="f5" fmla="val 820"/>
                <a:gd name="f6" fmla="val 1"/>
                <a:gd name="f7" fmla="val 379"/>
                <a:gd name="f8" fmla="val 348"/>
                <a:gd name="f9" fmla="val 1261"/>
                <a:gd name="f10" fmla="val 1639"/>
                <a:gd name="f11" fmla="val 1292"/>
                <a:gd name="f12" fmla="val 1670"/>
                <a:gd name="f13" fmla="*/ f0 1 1671"/>
                <a:gd name="f14" fmla="*/ f1 1 1640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1671"/>
                <a:gd name="f21" fmla="*/ f18 1 1640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1671" h="1640">
                  <a:moveTo>
                    <a:pt x="f5" y="f6"/>
                  </a:moveTo>
                  <a:cubicBezTo>
                    <a:pt x="f7" y="f6"/>
                    <a:pt x="f6" y="f8"/>
                    <a:pt x="f6" y="f5"/>
                  </a:cubicBezTo>
                  <a:cubicBezTo>
                    <a:pt x="f6" y="f9"/>
                    <a:pt x="f7" y="f10"/>
                    <a:pt x="f5" y="f10"/>
                  </a:cubicBezTo>
                  <a:cubicBezTo>
                    <a:pt x="f11" y="f10"/>
                    <a:pt x="f12" y="f9"/>
                    <a:pt x="f12" y="f5"/>
                  </a:cubicBezTo>
                  <a:cubicBezTo>
                    <a:pt x="f12" y="f8"/>
                    <a:pt x="f1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6" name="Google Shape;10029;p74">
              <a:extLst>
                <a:ext uri="{FF2B5EF4-FFF2-40B4-BE49-F238E27FC236}">
                  <a16:creationId xmlns:a16="http://schemas.microsoft.com/office/drawing/2014/main" id="{7C78448F-6AC6-F01D-B3CF-B366AC5086B8}"/>
                </a:ext>
              </a:extLst>
            </p:cNvPr>
            <p:cNvSpPr/>
            <p:nvPr/>
          </p:nvSpPr>
          <p:spPr>
            <a:xfrm>
              <a:off x="4059807" y="2859374"/>
              <a:ext cx="239353" cy="21867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719"/>
                <a:gd name="f4" fmla="val 6617"/>
                <a:gd name="f5" fmla="val 6191"/>
                <a:gd name="f6" fmla="val 1260"/>
                <a:gd name="f7" fmla="val 6301"/>
                <a:gd name="f8" fmla="val 6411"/>
                <a:gd name="f9" fmla="val 1292"/>
                <a:gd name="f10" fmla="val 6490"/>
                <a:gd name="f11" fmla="val 1355"/>
                <a:gd name="f12" fmla="val 6648"/>
                <a:gd name="f13" fmla="val 1512"/>
                <a:gd name="f14" fmla="val 1796"/>
                <a:gd name="f15" fmla="val 1953"/>
                <a:gd name="f16" fmla="val 5954"/>
                <a:gd name="f17" fmla="val 2457"/>
                <a:gd name="f18" fmla="val 6112"/>
                <a:gd name="f19" fmla="val 2709"/>
                <a:gd name="f20" fmla="val 6207"/>
                <a:gd name="f21" fmla="val 3025"/>
                <a:gd name="f22" fmla="val 3308"/>
                <a:gd name="f23" fmla="val 3592"/>
                <a:gd name="f24" fmla="val 3907"/>
                <a:gd name="f25" fmla="val 4127"/>
                <a:gd name="f26" fmla="val 4631"/>
                <a:gd name="f27" fmla="val 4789"/>
                <a:gd name="f28" fmla="val 5072"/>
                <a:gd name="f29" fmla="val 5230"/>
                <a:gd name="f30" fmla="val 6396"/>
                <a:gd name="f31" fmla="val 5324"/>
                <a:gd name="f32" fmla="val 6270"/>
                <a:gd name="f33" fmla="val 5356"/>
                <a:gd name="f34" fmla="val 6080"/>
                <a:gd name="f35" fmla="val 6017"/>
                <a:gd name="f36" fmla="val 5923"/>
                <a:gd name="f37" fmla="val 5419"/>
                <a:gd name="f38" fmla="val 4726"/>
                <a:gd name="f39" fmla="val 5167"/>
                <a:gd name="f40" fmla="val 4883"/>
                <a:gd name="f41" fmla="val 4852"/>
                <a:gd name="f42" fmla="val 4946"/>
                <a:gd name="f43" fmla="val 4600"/>
                <a:gd name="f44" fmla="val 4316"/>
                <a:gd name="f45" fmla="val 4001"/>
                <a:gd name="f46" fmla="val 3749"/>
                <a:gd name="f47" fmla="val 3245"/>
                <a:gd name="f48" fmla="val 3182"/>
                <a:gd name="f49" fmla="val 3056"/>
                <a:gd name="f50" fmla="val 2961"/>
                <a:gd name="f51" fmla="val 2835"/>
                <a:gd name="f52" fmla="val 2772"/>
                <a:gd name="f53" fmla="val 2552"/>
                <a:gd name="f54" fmla="val 3214"/>
                <a:gd name="f55" fmla="val 2898"/>
                <a:gd name="f56" fmla="val 3623"/>
                <a:gd name="f57" fmla="val 2993"/>
                <a:gd name="f58" fmla="val 3119"/>
                <a:gd name="f59" fmla="val 2615"/>
                <a:gd name="f60" fmla="val 2694"/>
                <a:gd name="f61" fmla="val 2804"/>
                <a:gd name="f62" fmla="val 2914"/>
                <a:gd name="f63" fmla="val 3135"/>
                <a:gd name="f64" fmla="val 3718"/>
                <a:gd name="f65" fmla="val 1890"/>
                <a:gd name="f66" fmla="val 3970"/>
                <a:gd name="f67" fmla="val 1733"/>
                <a:gd name="f68" fmla="val 4253"/>
                <a:gd name="f69" fmla="val 1638"/>
                <a:gd name="f70" fmla="val 4537"/>
                <a:gd name="f71" fmla="val 4820"/>
                <a:gd name="f72" fmla="val 5135"/>
                <a:gd name="f73" fmla="val 5387"/>
                <a:gd name="f74" fmla="val 5891"/>
                <a:gd name="f75" fmla="val 5970"/>
                <a:gd name="f76" fmla="val 851"/>
                <a:gd name="f77" fmla="val 1071"/>
                <a:gd name="f78" fmla="val 1449"/>
                <a:gd name="f79" fmla="val 1859"/>
                <a:gd name="f80" fmla="val 2079"/>
                <a:gd name="f81" fmla="val 4568"/>
                <a:gd name="f82" fmla="val 4757"/>
                <a:gd name="f83" fmla="val 5198"/>
                <a:gd name="f84" fmla="val 6616"/>
                <a:gd name="f85" fmla="*/ f0 1 7719"/>
                <a:gd name="f86" fmla="*/ f1 1 6617"/>
                <a:gd name="f87" fmla="val f2"/>
                <a:gd name="f88" fmla="val f3"/>
                <a:gd name="f89" fmla="val f4"/>
                <a:gd name="f90" fmla="+- f89 0 f87"/>
                <a:gd name="f91" fmla="+- f88 0 f87"/>
                <a:gd name="f92" fmla="*/ f91 1 7719"/>
                <a:gd name="f93" fmla="*/ f90 1 6617"/>
                <a:gd name="f94" fmla="*/ f87 1 f92"/>
                <a:gd name="f95" fmla="*/ f88 1 f92"/>
                <a:gd name="f96" fmla="*/ f87 1 f93"/>
                <a:gd name="f97" fmla="*/ f89 1 f93"/>
                <a:gd name="f98" fmla="*/ f94 f85 1"/>
                <a:gd name="f99" fmla="*/ f95 f85 1"/>
                <a:gd name="f100" fmla="*/ f97 f86 1"/>
                <a:gd name="f101" fmla="*/ f96 f8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8" t="f101" r="f99" b="f100"/>
              <a:pathLst>
                <a:path w="7719" h="661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lnTo>
                    <a:pt x="f16" y="f17"/>
                  </a:lnTo>
                  <a:cubicBezTo>
                    <a:pt x="f18" y="f19"/>
                    <a:pt x="f20" y="f21"/>
                    <a:pt x="f20" y="f22"/>
                  </a:cubicBezTo>
                  <a:cubicBezTo>
                    <a:pt x="f20" y="f23"/>
                    <a:pt x="f18" y="f24"/>
                    <a:pt x="f16" y="f25"/>
                  </a:cubicBezTo>
                  <a:lnTo>
                    <a:pt x="f10" y="f26"/>
                  </a:lnTo>
                  <a:cubicBezTo>
                    <a:pt x="f12" y="f27"/>
                    <a:pt x="f12" y="f28"/>
                    <a:pt x="f10" y="f29"/>
                  </a:cubicBezTo>
                  <a:cubicBezTo>
                    <a:pt x="f30" y="f31"/>
                    <a:pt x="f32" y="f33"/>
                    <a:pt x="f20" y="f33"/>
                  </a:cubicBezTo>
                  <a:cubicBezTo>
                    <a:pt x="f34" y="f33"/>
                    <a:pt x="f35" y="f31"/>
                    <a:pt x="f36" y="f29"/>
                  </a:cubicBezTo>
                  <a:lnTo>
                    <a:pt x="f37" y="f38"/>
                  </a:lnTo>
                  <a:cubicBezTo>
                    <a:pt x="f39" y="f40"/>
                    <a:pt x="f41" y="f42"/>
                    <a:pt x="f43" y="f42"/>
                  </a:cubicBezTo>
                  <a:cubicBezTo>
                    <a:pt x="f44" y="f42"/>
                    <a:pt x="f45" y="f40"/>
                    <a:pt x="f46" y="f38"/>
                  </a:cubicBezTo>
                  <a:lnTo>
                    <a:pt x="f47" y="f29"/>
                  </a:lnTo>
                  <a:cubicBezTo>
                    <a:pt x="f48" y="f31"/>
                    <a:pt x="f49" y="f33"/>
                    <a:pt x="f50" y="f33"/>
                  </a:cubicBezTo>
                  <a:cubicBezTo>
                    <a:pt x="f51" y="f33"/>
                    <a:pt x="f52" y="f31"/>
                    <a:pt x="f19" y="f29"/>
                  </a:cubicBezTo>
                  <a:cubicBezTo>
                    <a:pt x="f53" y="f28"/>
                    <a:pt x="f53" y="f27"/>
                    <a:pt x="f19" y="f26"/>
                  </a:cubicBezTo>
                  <a:lnTo>
                    <a:pt x="f54" y="f25"/>
                  </a:lnTo>
                  <a:cubicBezTo>
                    <a:pt x="f50" y="f24"/>
                    <a:pt x="f55" y="f56"/>
                    <a:pt x="f55" y="f22"/>
                  </a:cubicBezTo>
                  <a:cubicBezTo>
                    <a:pt x="f55" y="f57"/>
                    <a:pt x="f50" y="f19"/>
                    <a:pt x="f58" y="f17"/>
                  </a:cubicBezTo>
                  <a:lnTo>
                    <a:pt x="f59" y="f15"/>
                  </a:lnTo>
                  <a:cubicBezTo>
                    <a:pt x="f17" y="f14"/>
                    <a:pt x="f17" y="f13"/>
                    <a:pt x="f59" y="f11"/>
                  </a:cubicBezTo>
                  <a:cubicBezTo>
                    <a:pt x="f60" y="f9"/>
                    <a:pt x="f61" y="f6"/>
                    <a:pt x="f62" y="f6"/>
                  </a:cubicBezTo>
                  <a:cubicBezTo>
                    <a:pt x="f21" y="f6"/>
                    <a:pt x="f63" y="f9"/>
                    <a:pt x="f54" y="f11"/>
                  </a:cubicBezTo>
                  <a:lnTo>
                    <a:pt x="f64" y="f65"/>
                  </a:lnTo>
                  <a:cubicBezTo>
                    <a:pt x="f66" y="f67"/>
                    <a:pt x="f68" y="f69"/>
                    <a:pt x="f70" y="f69"/>
                  </a:cubicBezTo>
                  <a:cubicBezTo>
                    <a:pt x="f71" y="f69"/>
                    <a:pt x="f72" y="f67"/>
                    <a:pt x="f73" y="f65"/>
                  </a:cubicBezTo>
                  <a:lnTo>
                    <a:pt x="f74" y="f11"/>
                  </a:lnTo>
                  <a:cubicBezTo>
                    <a:pt x="f75" y="f9"/>
                    <a:pt x="f34" y="f6"/>
                    <a:pt x="f5" y="f6"/>
                  </a:cubicBezTo>
                  <a:close/>
                  <a:moveTo>
                    <a:pt x="f2" y="f2"/>
                  </a:moveTo>
                  <a:lnTo>
                    <a:pt x="f2" y="f6"/>
                  </a:lnTo>
                  <a:lnTo>
                    <a:pt x="f76" y="f6"/>
                  </a:lnTo>
                  <a:cubicBezTo>
                    <a:pt x="f77" y="f6"/>
                    <a:pt x="f6" y="f78"/>
                    <a:pt x="f6" y="f69"/>
                  </a:cubicBezTo>
                  <a:cubicBezTo>
                    <a:pt x="f6" y="f79"/>
                    <a:pt x="f77" y="f80"/>
                    <a:pt x="f76" y="f80"/>
                  </a:cubicBezTo>
                  <a:lnTo>
                    <a:pt x="f2" y="f80"/>
                  </a:lnTo>
                  <a:lnTo>
                    <a:pt x="f2" y="f81"/>
                  </a:lnTo>
                  <a:lnTo>
                    <a:pt x="f76" y="f81"/>
                  </a:lnTo>
                  <a:cubicBezTo>
                    <a:pt x="f77" y="f81"/>
                    <a:pt x="f6" y="f82"/>
                    <a:pt x="f6" y="f42"/>
                  </a:cubicBezTo>
                  <a:cubicBezTo>
                    <a:pt x="f6" y="f83"/>
                    <a:pt x="f77" y="f73"/>
                    <a:pt x="f76" y="f73"/>
                  </a:cubicBezTo>
                  <a:lnTo>
                    <a:pt x="f2" y="f73"/>
                  </a:lnTo>
                  <a:lnTo>
                    <a:pt x="f2" y="f84"/>
                  </a:lnTo>
                  <a:lnTo>
                    <a:pt x="f3" y="f84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7" name="Google Shape;10030;p74">
              <a:extLst>
                <a:ext uri="{FF2B5EF4-FFF2-40B4-BE49-F238E27FC236}">
                  <a16:creationId xmlns:a16="http://schemas.microsoft.com/office/drawing/2014/main" id="{0A6F549C-3AB6-ADD6-7D81-4C777970FDD4}"/>
                </a:ext>
              </a:extLst>
            </p:cNvPr>
            <p:cNvSpPr/>
            <p:nvPr/>
          </p:nvSpPr>
          <p:spPr>
            <a:xfrm>
              <a:off x="3983592" y="2777115"/>
              <a:ext cx="392753" cy="38108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666"/>
                <a:gd name="f4" fmla="val 11531"/>
                <a:gd name="f5" fmla="val 10618"/>
                <a:gd name="f6" fmla="val 1701"/>
                <a:gd name="f7" fmla="val 10870"/>
                <a:gd name="f8" fmla="val 11027"/>
                <a:gd name="f9" fmla="val 1890"/>
                <a:gd name="f10" fmla="val 2080"/>
                <a:gd name="f11" fmla="val 9546"/>
                <a:gd name="f12" fmla="val 9767"/>
                <a:gd name="f13" fmla="val 10807"/>
                <a:gd name="f14" fmla="val 9956"/>
                <a:gd name="f15" fmla="val 1828"/>
                <a:gd name="f16" fmla="val 1670"/>
                <a:gd name="f17" fmla="val 1859"/>
                <a:gd name="f18" fmla="val 1891"/>
                <a:gd name="f19" fmla="val 1198"/>
                <a:gd name="f20" fmla="val 536"/>
                <a:gd name="f21" fmla="val 1"/>
                <a:gd name="f22" fmla="val 567"/>
                <a:gd name="f23" fmla="val 1229"/>
                <a:gd name="f24" fmla="val 10334"/>
                <a:gd name="f25" fmla="val 10995"/>
                <a:gd name="f26" fmla="val 11405"/>
                <a:gd name="f27" fmla="val 12067"/>
                <a:gd name="f28" fmla="val 1260"/>
                <a:gd name="f29" fmla="val 12130"/>
                <a:gd name="f30" fmla="*/ f0 1 12666"/>
                <a:gd name="f31" fmla="*/ f1 1 11531"/>
                <a:gd name="f32" fmla="val f2"/>
                <a:gd name="f33" fmla="val f3"/>
                <a:gd name="f34" fmla="val f4"/>
                <a:gd name="f35" fmla="+- f34 0 f32"/>
                <a:gd name="f36" fmla="+- f33 0 f32"/>
                <a:gd name="f37" fmla="*/ f36 1 12666"/>
                <a:gd name="f38" fmla="*/ f35 1 11531"/>
                <a:gd name="f39" fmla="*/ f32 1 f37"/>
                <a:gd name="f40" fmla="*/ f33 1 f37"/>
                <a:gd name="f41" fmla="*/ f32 1 f38"/>
                <a:gd name="f42" fmla="*/ f34 1 f38"/>
                <a:gd name="f43" fmla="*/ f39 f30 1"/>
                <a:gd name="f44" fmla="*/ f40 f30 1"/>
                <a:gd name="f45" fmla="*/ f42 f31 1"/>
                <a:gd name="f46" fmla="*/ f41 f3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3" t="f46" r="f44" b="f45"/>
              <a:pathLst>
                <a:path w="12666" h="11531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14"/>
                    <a:pt x="f5" y="f14"/>
                  </a:cubicBezTo>
                  <a:lnTo>
                    <a:pt x="f10" y="f14"/>
                  </a:lnTo>
                  <a:cubicBezTo>
                    <a:pt x="f15" y="f14"/>
                    <a:pt x="f16" y="f12"/>
                    <a:pt x="f16" y="f11"/>
                  </a:cubicBezTo>
                  <a:lnTo>
                    <a:pt x="f16" y="f10"/>
                  </a:lnTo>
                  <a:cubicBezTo>
                    <a:pt x="f16" y="f17"/>
                    <a:pt x="f18" y="f6"/>
                    <a:pt x="f10" y="f6"/>
                  </a:cubicBezTo>
                  <a:close/>
                  <a:moveTo>
                    <a:pt x="f19" y="f2"/>
                  </a:moveTo>
                  <a:cubicBezTo>
                    <a:pt x="f20" y="f2"/>
                    <a:pt x="f21" y="f22"/>
                    <a:pt x="f21" y="f23"/>
                  </a:cubicBezTo>
                  <a:lnTo>
                    <a:pt x="f21" y="f24"/>
                  </a:lnTo>
                  <a:cubicBezTo>
                    <a:pt x="f21" y="f25"/>
                    <a:pt x="f20" y="f4"/>
                    <a:pt x="f19" y="f4"/>
                  </a:cubicBezTo>
                  <a:lnTo>
                    <a:pt x="f26" y="f4"/>
                  </a:lnTo>
                  <a:cubicBezTo>
                    <a:pt x="f27" y="f4"/>
                    <a:pt x="f3" y="f25"/>
                    <a:pt x="f3" y="f24"/>
                  </a:cubicBezTo>
                  <a:lnTo>
                    <a:pt x="f3" y="f28"/>
                  </a:lnTo>
                  <a:cubicBezTo>
                    <a:pt x="f3" y="f22"/>
                    <a:pt x="f29" y="f2"/>
                    <a:pt x="f2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8" name="Google Shape;10074;p74">
            <a:extLst>
              <a:ext uri="{FF2B5EF4-FFF2-40B4-BE49-F238E27FC236}">
                <a16:creationId xmlns:a16="http://schemas.microsoft.com/office/drawing/2014/main" id="{4D6A4CFB-AA81-A028-3057-853CBFB26E5D}"/>
              </a:ext>
            </a:extLst>
          </p:cNvPr>
          <p:cNvGrpSpPr/>
          <p:nvPr/>
        </p:nvGrpSpPr>
        <p:grpSpPr>
          <a:xfrm>
            <a:off x="6413219" y="5764869"/>
            <a:ext cx="785506" cy="820526"/>
            <a:chOff x="4578208" y="2751804"/>
            <a:chExt cx="392753" cy="410263"/>
          </a:xfrm>
          <a:solidFill>
            <a:schemeClr val="tx1"/>
          </a:solidFill>
        </p:grpSpPr>
        <p:sp>
          <p:nvSpPr>
            <p:cNvPr id="29" name="Google Shape;10075;p74">
              <a:extLst>
                <a:ext uri="{FF2B5EF4-FFF2-40B4-BE49-F238E27FC236}">
                  <a16:creationId xmlns:a16="http://schemas.microsoft.com/office/drawing/2014/main" id="{29201B42-B06C-FB49-3480-020EDAE5DACD}"/>
                </a:ext>
              </a:extLst>
            </p:cNvPr>
            <p:cNvSpPr/>
            <p:nvPr/>
          </p:nvSpPr>
          <p:spPr>
            <a:xfrm>
              <a:off x="4578208" y="2751804"/>
              <a:ext cx="385904" cy="41026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445"/>
                <a:gd name="f4" fmla="val 12414"/>
                <a:gd name="f5" fmla="val 7026"/>
                <a:gd name="f6" fmla="val 1670"/>
                <a:gd name="f7" fmla="val 7278"/>
                <a:gd name="f8" fmla="val 7467"/>
                <a:gd name="f9" fmla="val 1859"/>
                <a:gd name="f10" fmla="val 2111"/>
                <a:gd name="f11" fmla="val 2332"/>
                <a:gd name="f12" fmla="val 2490"/>
                <a:gd name="f13" fmla="val 2080"/>
                <a:gd name="f14" fmla="val 1828"/>
                <a:gd name="f15" fmla="val 1639"/>
                <a:gd name="f16" fmla="val 2300"/>
                <a:gd name="f17" fmla="val 4159"/>
                <a:gd name="f18" fmla="val 4348"/>
                <a:gd name="f19" fmla="val 4537"/>
                <a:gd name="f20" fmla="val 4789"/>
                <a:gd name="f21" fmla="val 4978"/>
                <a:gd name="f22" fmla="val 4317"/>
                <a:gd name="f23" fmla="val 6648"/>
                <a:gd name="f24" fmla="val 6837"/>
                <a:gd name="f25" fmla="val 7058"/>
                <a:gd name="f26" fmla="val 7310"/>
                <a:gd name="f27" fmla="val 6806"/>
                <a:gd name="f28" fmla="val 9106"/>
                <a:gd name="f29" fmla="val 9295"/>
                <a:gd name="f30" fmla="val 9515"/>
                <a:gd name="f31" fmla="val 9736"/>
                <a:gd name="f32" fmla="val 9893"/>
                <a:gd name="f33" fmla="val 9704"/>
                <a:gd name="f34" fmla="val 9263"/>
                <a:gd name="f35" fmla="val 11500"/>
                <a:gd name="f36" fmla="val 10775"/>
                <a:gd name="f37" fmla="val 11342"/>
                <a:gd name="f38" fmla="val 11248"/>
                <a:gd name="f39" fmla="val 10870"/>
                <a:gd name="f40" fmla="val 11594"/>
                <a:gd name="f41" fmla="val 10303"/>
                <a:gd name="f42" fmla="val 9767"/>
                <a:gd name="f43" fmla="val 9326"/>
                <a:gd name="f44" fmla="val 9137"/>
                <a:gd name="f45" fmla="val 1261"/>
                <a:gd name="f46" fmla="val 1"/>
                <a:gd name="f47" fmla="val 568"/>
                <a:gd name="f48" fmla="val 32"/>
                <a:gd name="f49" fmla="val 1229"/>
                <a:gd name="f50" fmla="val 10334"/>
                <a:gd name="f51" fmla="val 11468"/>
                <a:gd name="f52" fmla="val 946"/>
                <a:gd name="f53" fmla="val 10082"/>
                <a:gd name="f54" fmla="val 12224"/>
                <a:gd name="f55" fmla="val 12004"/>
                <a:gd name="f56" fmla="val 9074"/>
                <a:gd name="f57" fmla="val 8538"/>
                <a:gd name="f58" fmla="val 7877"/>
                <a:gd name="f59" fmla="*/ f0 1 12445"/>
                <a:gd name="f60" fmla="*/ f1 1 12414"/>
                <a:gd name="f61" fmla="val f2"/>
                <a:gd name="f62" fmla="val f3"/>
                <a:gd name="f63" fmla="val f4"/>
                <a:gd name="f64" fmla="+- f63 0 f61"/>
                <a:gd name="f65" fmla="+- f62 0 f61"/>
                <a:gd name="f66" fmla="*/ f65 1 12445"/>
                <a:gd name="f67" fmla="*/ f64 1 12414"/>
                <a:gd name="f68" fmla="*/ f61 1 f66"/>
                <a:gd name="f69" fmla="*/ f62 1 f66"/>
                <a:gd name="f70" fmla="*/ f61 1 f67"/>
                <a:gd name="f71" fmla="*/ f63 1 f67"/>
                <a:gd name="f72" fmla="*/ f68 f59 1"/>
                <a:gd name="f73" fmla="*/ f69 f59 1"/>
                <a:gd name="f74" fmla="*/ f71 f60 1"/>
                <a:gd name="f75" fmla="*/ f70 f6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2" t="f75" r="f73" b="f74"/>
              <a:pathLst>
                <a:path w="12445" h="12414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6"/>
                    <a:pt x="f15" y="f10"/>
                  </a:cubicBezTo>
                  <a:cubicBezTo>
                    <a:pt x="f15" y="f14"/>
                    <a:pt x="f14" y="f6"/>
                    <a:pt x="f13" y="f6"/>
                  </a:cubicBezTo>
                  <a:close/>
                  <a:moveTo>
                    <a:pt x="f5" y="f17"/>
                  </a:moveTo>
                  <a:cubicBezTo>
                    <a:pt x="f7" y="f17"/>
                    <a:pt x="f8" y="f18"/>
                    <a:pt x="f8" y="f19"/>
                  </a:cubicBezTo>
                  <a:cubicBezTo>
                    <a:pt x="f8" y="f20"/>
                    <a:pt x="f7" y="f21"/>
                    <a:pt x="f5" y="f21"/>
                  </a:cubicBezTo>
                  <a:lnTo>
                    <a:pt x="f13" y="f21"/>
                  </a:lnTo>
                  <a:cubicBezTo>
                    <a:pt x="f14" y="f21"/>
                    <a:pt x="f15" y="f20"/>
                    <a:pt x="f15" y="f19"/>
                  </a:cubicBezTo>
                  <a:cubicBezTo>
                    <a:pt x="f15" y="f22"/>
                    <a:pt x="f14" y="f17"/>
                    <a:pt x="f13" y="f17"/>
                  </a:cubicBezTo>
                  <a:close/>
                  <a:moveTo>
                    <a:pt x="f5" y="f23"/>
                  </a:moveTo>
                  <a:cubicBezTo>
                    <a:pt x="f7" y="f23"/>
                    <a:pt x="f8" y="f24"/>
                    <a:pt x="f8" y="f25"/>
                  </a:cubicBezTo>
                  <a:cubicBezTo>
                    <a:pt x="f8" y="f26"/>
                    <a:pt x="f7" y="f8"/>
                    <a:pt x="f5" y="f8"/>
                  </a:cubicBezTo>
                  <a:lnTo>
                    <a:pt x="f13" y="f8"/>
                  </a:lnTo>
                  <a:cubicBezTo>
                    <a:pt x="f14" y="f8"/>
                    <a:pt x="f15" y="f7"/>
                    <a:pt x="f15" y="f25"/>
                  </a:cubicBezTo>
                  <a:cubicBezTo>
                    <a:pt x="f15" y="f27"/>
                    <a:pt x="f14" y="f23"/>
                    <a:pt x="f13" y="f23"/>
                  </a:cubicBezTo>
                  <a:close/>
                  <a:moveTo>
                    <a:pt x="f5" y="f28"/>
                  </a:moveTo>
                  <a:cubicBezTo>
                    <a:pt x="f7" y="f28"/>
                    <a:pt x="f8" y="f29"/>
                    <a:pt x="f8" y="f30"/>
                  </a:cubicBezTo>
                  <a:cubicBezTo>
                    <a:pt x="f8" y="f31"/>
                    <a:pt x="f7" y="f32"/>
                    <a:pt x="f5" y="f32"/>
                  </a:cubicBezTo>
                  <a:lnTo>
                    <a:pt x="f13" y="f32"/>
                  </a:lnTo>
                  <a:cubicBezTo>
                    <a:pt x="f14" y="f32"/>
                    <a:pt x="f15" y="f33"/>
                    <a:pt x="f15" y="f30"/>
                  </a:cubicBezTo>
                  <a:cubicBezTo>
                    <a:pt x="f15" y="f34"/>
                    <a:pt x="f14" y="f28"/>
                    <a:pt x="f13" y="f28"/>
                  </a:cubicBezTo>
                  <a:close/>
                  <a:moveTo>
                    <a:pt x="f35" y="f36"/>
                  </a:move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38"/>
                    <a:pt x="f44" y="f36"/>
                  </a:cubicBezTo>
                  <a:close/>
                  <a:moveTo>
                    <a:pt x="f45" y="f46"/>
                  </a:moveTo>
                  <a:cubicBezTo>
                    <a:pt x="f47" y="f46"/>
                    <a:pt x="f48" y="f47"/>
                    <a:pt x="f48" y="f49"/>
                  </a:cubicBezTo>
                  <a:lnTo>
                    <a:pt x="f48" y="f50"/>
                  </a:lnTo>
                  <a:cubicBezTo>
                    <a:pt x="f2" y="f51"/>
                    <a:pt x="f52" y="f4"/>
                    <a:pt x="f13" y="f4"/>
                  </a:cubicBezTo>
                  <a:lnTo>
                    <a:pt x="f50" y="f4"/>
                  </a:lnTo>
                  <a:cubicBezTo>
                    <a:pt x="f35" y="f4"/>
                    <a:pt x="f3" y="f51"/>
                    <a:pt x="f3" y="f50"/>
                  </a:cubicBezTo>
                  <a:cubicBezTo>
                    <a:pt x="f3" y="f53"/>
                    <a:pt x="f54" y="f32"/>
                    <a:pt x="f55" y="f32"/>
                  </a:cubicBezTo>
                  <a:lnTo>
                    <a:pt x="f56" y="f32"/>
                  </a:lnTo>
                  <a:lnTo>
                    <a:pt x="f56" y="f49"/>
                  </a:lnTo>
                  <a:cubicBezTo>
                    <a:pt x="f56" y="f47"/>
                    <a:pt x="f57" y="f46"/>
                    <a:pt x="f58" y="f4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0" name="Google Shape;10076;p74">
              <a:extLst>
                <a:ext uri="{FF2B5EF4-FFF2-40B4-BE49-F238E27FC236}">
                  <a16:creationId xmlns:a16="http://schemas.microsoft.com/office/drawing/2014/main" id="{ABB57F2C-B658-6E3E-68C2-B65A3123FD2C}"/>
                </a:ext>
              </a:extLst>
            </p:cNvPr>
            <p:cNvSpPr/>
            <p:nvPr/>
          </p:nvSpPr>
          <p:spPr>
            <a:xfrm>
              <a:off x="4883984" y="2989191"/>
              <a:ext cx="85030" cy="7294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2"/>
                <a:gd name="f4" fmla="val 2207"/>
                <a:gd name="f5" fmla="val 1"/>
                <a:gd name="f6" fmla="val 32"/>
                <a:gd name="f7" fmla="val 1009"/>
                <a:gd name="f8" fmla="val 1986"/>
                <a:gd name="f9" fmla="val 1103"/>
                <a:gd name="f10" fmla="val 2080"/>
                <a:gd name="f11" fmla="val 1261"/>
                <a:gd name="f12" fmla="val 2206"/>
                <a:gd name="f13" fmla="val 1418"/>
                <a:gd name="f14" fmla="val 1576"/>
                <a:gd name="f15" fmla="val 1733"/>
                <a:gd name="f16" fmla="val 2143"/>
                <a:gd name="f17" fmla="val 1796"/>
                <a:gd name="f18" fmla="val 2741"/>
                <a:gd name="f19" fmla="*/ f0 1 2742"/>
                <a:gd name="f20" fmla="*/ f1 1 2207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742"/>
                <a:gd name="f27" fmla="*/ f24 1 2207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742" h="2207">
                  <a:moveTo>
                    <a:pt x="f2" y="f5"/>
                  </a:moveTo>
                  <a:lnTo>
                    <a:pt x="f2" y="f6"/>
                  </a:lnTo>
                  <a:lnTo>
                    <a:pt x="f7" y="f8"/>
                  </a:lnTo>
                  <a:cubicBezTo>
                    <a:pt x="f9" y="f10"/>
                    <a:pt x="f11" y="f12"/>
                    <a:pt x="f13" y="f12"/>
                  </a:cubicBezTo>
                  <a:cubicBezTo>
                    <a:pt x="f14" y="f12"/>
                    <a:pt x="f15" y="f16"/>
                    <a:pt x="f17" y="f8"/>
                  </a:cubicBezTo>
                  <a:lnTo>
                    <a:pt x="f18" y="f6"/>
                  </a:lnTo>
                  <a:lnTo>
                    <a:pt x="f18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1" name="Google Shape;10077;p74">
              <a:extLst>
                <a:ext uri="{FF2B5EF4-FFF2-40B4-BE49-F238E27FC236}">
                  <a16:creationId xmlns:a16="http://schemas.microsoft.com/office/drawing/2014/main" id="{87E848C1-279B-DCB4-C5DB-A94A84609E6F}"/>
                </a:ext>
              </a:extLst>
            </p:cNvPr>
            <p:cNvSpPr/>
            <p:nvPr/>
          </p:nvSpPr>
          <p:spPr>
            <a:xfrm>
              <a:off x="4885931" y="2752856"/>
              <a:ext cx="85030" cy="20929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2"/>
                <a:gd name="f4" fmla="val 6333"/>
                <a:gd name="f5" fmla="val 1796"/>
                <a:gd name="f6" fmla="val 819"/>
                <a:gd name="f7" fmla="val 1891"/>
                <a:gd name="f8" fmla="val 1922"/>
                <a:gd name="f9" fmla="val 882"/>
                <a:gd name="f10" fmla="val 945"/>
                <a:gd name="f11" fmla="val 1638"/>
                <a:gd name="f12" fmla="val 820"/>
                <a:gd name="f13" fmla="val 851"/>
                <a:gd name="f14" fmla="val 883"/>
                <a:gd name="f15" fmla="val 977"/>
                <a:gd name="f16" fmla="val 410"/>
                <a:gd name="f17" fmla="val 1"/>
                <a:gd name="f18" fmla="val 2741"/>
                <a:gd name="f19" fmla="val 2300"/>
                <a:gd name="f20" fmla="*/ f0 1 2742"/>
                <a:gd name="f21" fmla="*/ f1 1 6333"/>
                <a:gd name="f22" fmla="val f2"/>
                <a:gd name="f23" fmla="val f3"/>
                <a:gd name="f24" fmla="val f4"/>
                <a:gd name="f25" fmla="+- f24 0 f22"/>
                <a:gd name="f26" fmla="+- f23 0 f22"/>
                <a:gd name="f27" fmla="*/ f26 1 2742"/>
                <a:gd name="f28" fmla="*/ f25 1 6333"/>
                <a:gd name="f29" fmla="*/ f22 1 f27"/>
                <a:gd name="f30" fmla="*/ f23 1 f27"/>
                <a:gd name="f31" fmla="*/ f22 1 f28"/>
                <a:gd name="f32" fmla="*/ f24 1 f28"/>
                <a:gd name="f33" fmla="*/ f29 f20 1"/>
                <a:gd name="f34" fmla="*/ f30 f20 1"/>
                <a:gd name="f35" fmla="*/ f32 f21 1"/>
                <a:gd name="f36" fmla="*/ f31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3" t="f36" r="f34" b="f35"/>
              <a:pathLst>
                <a:path w="2742" h="6333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1"/>
                  </a:lnTo>
                  <a:lnTo>
                    <a:pt x="f12" y="f10"/>
                  </a:lnTo>
                  <a:cubicBezTo>
                    <a:pt x="f12" y="f13"/>
                    <a:pt x="f14" y="f6"/>
                    <a:pt x="f15" y="f6"/>
                  </a:cubicBezTo>
                  <a:close/>
                  <a:moveTo>
                    <a:pt x="f15" y="f2"/>
                  </a:moveTo>
                  <a:cubicBezTo>
                    <a:pt x="f16" y="f2"/>
                    <a:pt x="f17" y="f16"/>
                    <a:pt x="f17" y="f10"/>
                  </a:cubicBezTo>
                  <a:lnTo>
                    <a:pt x="f17" y="f4"/>
                  </a:lnTo>
                  <a:lnTo>
                    <a:pt x="f18" y="f4"/>
                  </a:lnTo>
                  <a:lnTo>
                    <a:pt x="f18" y="f10"/>
                  </a:lnTo>
                  <a:cubicBezTo>
                    <a:pt x="f18" y="f16"/>
                    <a:pt x="f1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2" name="Google Shape;10084;p74">
            <a:extLst>
              <a:ext uri="{FF2B5EF4-FFF2-40B4-BE49-F238E27FC236}">
                <a16:creationId xmlns:a16="http://schemas.microsoft.com/office/drawing/2014/main" id="{3121222A-E74D-4236-A9E0-E405042DE47E}"/>
              </a:ext>
            </a:extLst>
          </p:cNvPr>
          <p:cNvGrpSpPr/>
          <p:nvPr/>
        </p:nvGrpSpPr>
        <p:grpSpPr>
          <a:xfrm>
            <a:off x="11517050" y="5782898"/>
            <a:ext cx="719320" cy="742072"/>
            <a:chOff x="7130125" y="2760820"/>
            <a:chExt cx="359660" cy="371036"/>
          </a:xfrm>
          <a:solidFill>
            <a:schemeClr val="tx1"/>
          </a:solidFill>
        </p:grpSpPr>
        <p:sp>
          <p:nvSpPr>
            <p:cNvPr id="33" name="Google Shape;10085;p74">
              <a:extLst>
                <a:ext uri="{FF2B5EF4-FFF2-40B4-BE49-F238E27FC236}">
                  <a16:creationId xmlns:a16="http://schemas.microsoft.com/office/drawing/2014/main" id="{2534A4F7-44F9-B29A-1082-236EFAB92B9C}"/>
                </a:ext>
              </a:extLst>
            </p:cNvPr>
            <p:cNvSpPr/>
            <p:nvPr/>
          </p:nvSpPr>
          <p:spPr>
            <a:xfrm>
              <a:off x="7203835" y="3021095"/>
              <a:ext cx="89720" cy="3599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183"/>
                <a:gd name="f4" fmla="val 1198"/>
                <a:gd name="f5" fmla="val 1607"/>
                <a:gd name="f6" fmla="val 820"/>
                <a:gd name="f7" fmla="val 190"/>
                <a:gd name="f8" fmla="val 504"/>
                <a:gd name="f9" fmla="val 1"/>
                <a:gd name="f10" fmla="val 1197"/>
                <a:gd name="f11" fmla="val 3025"/>
                <a:gd name="f12" fmla="val 536"/>
                <a:gd name="f13" fmla="val 2363"/>
                <a:gd name="f14" fmla="*/ f0 1 3183"/>
                <a:gd name="f15" fmla="*/ f1 1 1198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3183"/>
                <a:gd name="f22" fmla="*/ f19 1 1198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3183" h="1198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3" y="f10"/>
                  </a:lnTo>
                  <a:cubicBezTo>
                    <a:pt x="f11" y="f12"/>
                    <a:pt x="f13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4" name="Google Shape;10086;p74">
              <a:extLst>
                <a:ext uri="{FF2B5EF4-FFF2-40B4-BE49-F238E27FC236}">
                  <a16:creationId xmlns:a16="http://schemas.microsoft.com/office/drawing/2014/main" id="{53BACC16-7E80-E560-57DE-2A42DF1127E9}"/>
                </a:ext>
              </a:extLst>
            </p:cNvPr>
            <p:cNvSpPr/>
            <p:nvPr/>
          </p:nvSpPr>
          <p:spPr>
            <a:xfrm>
              <a:off x="7223375" y="2947522"/>
              <a:ext cx="48874" cy="491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734"/>
                <a:gd name="f4" fmla="val 1636"/>
                <a:gd name="f5" fmla="val 858"/>
                <a:gd name="f6" fmla="val 784"/>
                <a:gd name="f7" fmla="val 707"/>
                <a:gd name="f8" fmla="val 8"/>
                <a:gd name="f9" fmla="val 631"/>
                <a:gd name="f10" fmla="val 23"/>
                <a:gd name="f11" fmla="val 347"/>
                <a:gd name="f12" fmla="val 118"/>
                <a:gd name="f13" fmla="val 127"/>
                <a:gd name="f14" fmla="val 307"/>
                <a:gd name="f15" fmla="val 95"/>
                <a:gd name="f16" fmla="val 590"/>
                <a:gd name="f17" fmla="val 1"/>
                <a:gd name="f18" fmla="val 906"/>
                <a:gd name="f19" fmla="val 1189"/>
                <a:gd name="f20" fmla="val 284"/>
                <a:gd name="f21" fmla="val 1410"/>
                <a:gd name="f22" fmla="val 446"/>
                <a:gd name="f23" fmla="val 1548"/>
                <a:gd name="f24" fmla="val 658"/>
                <a:gd name="f25" fmla="val 871"/>
                <a:gd name="f26" fmla="val 949"/>
                <a:gd name="f27" fmla="val 1027"/>
                <a:gd name="f28" fmla="val 1624"/>
                <a:gd name="f29" fmla="val 1103"/>
                <a:gd name="f30" fmla="val 1599"/>
                <a:gd name="f31" fmla="val 1387"/>
                <a:gd name="f32" fmla="val 1536"/>
                <a:gd name="f33" fmla="val 1607"/>
                <a:gd name="f34" fmla="val 1347"/>
                <a:gd name="f35" fmla="val 1670"/>
                <a:gd name="f36" fmla="val 1063"/>
                <a:gd name="f37" fmla="val 1733"/>
                <a:gd name="f38" fmla="val 748"/>
                <a:gd name="f39" fmla="val 464"/>
                <a:gd name="f40" fmla="val 1450"/>
                <a:gd name="f41" fmla="val 244"/>
                <a:gd name="f42" fmla="val 1307"/>
                <a:gd name="f43" fmla="val 77"/>
                <a:gd name="f44" fmla="val 1091"/>
                <a:gd name="f45" fmla="*/ f0 1 1734"/>
                <a:gd name="f46" fmla="*/ f1 1 1636"/>
                <a:gd name="f47" fmla="val f2"/>
                <a:gd name="f48" fmla="val f3"/>
                <a:gd name="f49" fmla="val f4"/>
                <a:gd name="f50" fmla="+- f49 0 f47"/>
                <a:gd name="f51" fmla="+- f48 0 f47"/>
                <a:gd name="f52" fmla="*/ f51 1 1734"/>
                <a:gd name="f53" fmla="*/ f50 1 1636"/>
                <a:gd name="f54" fmla="*/ f47 1 f52"/>
                <a:gd name="f55" fmla="*/ f48 1 f52"/>
                <a:gd name="f56" fmla="*/ f47 1 f53"/>
                <a:gd name="f57" fmla="*/ f49 1 f53"/>
                <a:gd name="f58" fmla="*/ f54 f45 1"/>
                <a:gd name="f59" fmla="*/ f55 f45 1"/>
                <a:gd name="f60" fmla="*/ f57 f46 1"/>
                <a:gd name="f61" fmla="*/ f56 f4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8" t="f61" r="f59" b="f60"/>
              <a:pathLst>
                <a:path w="1734" h="1636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6"/>
                  </a:cubicBezTo>
                  <a:cubicBezTo>
                    <a:pt x="f17" y="f18"/>
                    <a:pt x="f15" y="f19"/>
                    <a:pt x="f20" y="f21"/>
                  </a:cubicBezTo>
                  <a:cubicBezTo>
                    <a:pt x="f22" y="f23"/>
                    <a:pt x="f24" y="f4"/>
                    <a:pt x="f25" y="f4"/>
                  </a:cubicBezTo>
                  <a:cubicBezTo>
                    <a:pt x="f26" y="f4"/>
                    <a:pt x="f27" y="f28"/>
                    <a:pt x="f29" y="f30"/>
                  </a:cubicBezTo>
                  <a:cubicBezTo>
                    <a:pt x="f31" y="f32"/>
                    <a:pt x="f33" y="f34"/>
                    <a:pt x="f35" y="f36"/>
                  </a:cubicBezTo>
                  <a:cubicBezTo>
                    <a:pt x="f37" y="f38"/>
                    <a:pt x="f35" y="f39"/>
                    <a:pt x="f40" y="f41"/>
                  </a:cubicBezTo>
                  <a:cubicBezTo>
                    <a:pt x="f42" y="f43"/>
                    <a:pt x="f44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5" name="Google Shape;10087;p74">
              <a:extLst>
                <a:ext uri="{FF2B5EF4-FFF2-40B4-BE49-F238E27FC236}">
                  <a16:creationId xmlns:a16="http://schemas.microsoft.com/office/drawing/2014/main" id="{DDDA3F6F-54E3-08F7-B8CC-BA2DAFF28E4B}"/>
                </a:ext>
              </a:extLst>
            </p:cNvPr>
            <p:cNvSpPr/>
            <p:nvPr/>
          </p:nvSpPr>
          <p:spPr>
            <a:xfrm>
              <a:off x="7130125" y="2760820"/>
              <a:ext cx="359660" cy="37103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760"/>
                <a:gd name="f4" fmla="val 12351"/>
                <a:gd name="f5" fmla="val 6428"/>
                <a:gd name="f6" fmla="val 820"/>
                <a:gd name="f7" fmla="val 6900"/>
                <a:gd name="f8" fmla="val 7247"/>
                <a:gd name="f9" fmla="val 1166"/>
                <a:gd name="f10" fmla="val 1639"/>
                <a:gd name="f11" fmla="val 4128"/>
                <a:gd name="f12" fmla="val 5609"/>
                <a:gd name="f13" fmla="val 5955"/>
                <a:gd name="f14" fmla="val 10681"/>
                <a:gd name="f15" fmla="val 6616"/>
                <a:gd name="f16" fmla="val 10901"/>
                <a:gd name="f17" fmla="val 11059"/>
                <a:gd name="f18" fmla="val 6805"/>
                <a:gd name="f19" fmla="val 6994"/>
                <a:gd name="f20" fmla="val 11122"/>
                <a:gd name="f21" fmla="val 7436"/>
                <a:gd name="f22" fmla="val 8192"/>
                <a:gd name="f23" fmla="val 7971"/>
                <a:gd name="f24" fmla="val 7751"/>
                <a:gd name="f25" fmla="val 6742"/>
                <a:gd name="f26" fmla="val 8255"/>
                <a:gd name="f27" fmla="val 8444"/>
                <a:gd name="f28" fmla="val 8696"/>
                <a:gd name="f29" fmla="val 8885"/>
                <a:gd name="f30" fmla="val 9074"/>
                <a:gd name="f31" fmla="val 4233"/>
                <a:gd name="f32" fmla="val 5360"/>
                <a:gd name="f33" fmla="val 4671"/>
                <a:gd name="f34" fmla="val 5082"/>
                <a:gd name="f35" fmla="val 5531"/>
                <a:gd name="f36" fmla="val 5388"/>
                <a:gd name="f37" fmla="val 5860"/>
                <a:gd name="f38" fmla="val 5829"/>
                <a:gd name="f39" fmla="val 6301"/>
                <a:gd name="f40" fmla="val 5987"/>
                <a:gd name="f41" fmla="val 6868"/>
                <a:gd name="f42" fmla="val 7467"/>
                <a:gd name="f43" fmla="val 5766"/>
                <a:gd name="f44" fmla="val 5640"/>
                <a:gd name="f45" fmla="val 5451"/>
                <a:gd name="f46" fmla="val 6176"/>
                <a:gd name="f47" fmla="val 8601"/>
                <a:gd name="f48" fmla="val 6711"/>
                <a:gd name="f49" fmla="val 9389"/>
                <a:gd name="f50" fmla="val 10334"/>
                <a:gd name="f51" fmla="val 10555"/>
                <a:gd name="f52" fmla="val 6491"/>
                <a:gd name="f53" fmla="val 10744"/>
                <a:gd name="f54" fmla="val 6270"/>
                <a:gd name="f55" fmla="val 2143"/>
                <a:gd name="f56" fmla="val 1891"/>
                <a:gd name="f57" fmla="val 1733"/>
                <a:gd name="f58" fmla="val 10303"/>
                <a:gd name="f59" fmla="val 9357"/>
                <a:gd name="f60" fmla="val 2238"/>
                <a:gd name="f61" fmla="val 8570"/>
                <a:gd name="f62" fmla="val 3025"/>
                <a:gd name="f63" fmla="val 8129"/>
                <a:gd name="f64" fmla="val 2647"/>
                <a:gd name="f65" fmla="val 7688"/>
                <a:gd name="f66" fmla="val 2490"/>
                <a:gd name="f67" fmla="val 7121"/>
                <a:gd name="f68" fmla="val 6553"/>
                <a:gd name="f69" fmla="val 2805"/>
                <a:gd name="f70" fmla="val 6018"/>
                <a:gd name="f71" fmla="val 3246"/>
                <a:gd name="f72" fmla="val 5577"/>
                <a:gd name="f73" fmla="val 3781"/>
                <a:gd name="f74" fmla="val 5419"/>
                <a:gd name="f75" fmla="val 3933"/>
                <a:gd name="f76" fmla="val 5379"/>
                <a:gd name="f77" fmla="val 4084"/>
                <a:gd name="f78" fmla="val 9893"/>
                <a:gd name="f79" fmla="val 10113"/>
                <a:gd name="f80" fmla="val 10050"/>
                <a:gd name="f81" fmla="val 6396"/>
                <a:gd name="f82" fmla="val 5483"/>
                <a:gd name="f83" fmla="val 4726"/>
                <a:gd name="f84" fmla="val 725"/>
                <a:gd name="f85" fmla="val 2458"/>
                <a:gd name="f86" fmla="val 1261"/>
                <a:gd name="f87" fmla="val 599"/>
                <a:gd name="f88" fmla="val 1"/>
                <a:gd name="f89" fmla="val 3686"/>
                <a:gd name="f90" fmla="val 11815"/>
                <a:gd name="f91" fmla="val 568"/>
                <a:gd name="f92" fmla="val 12350"/>
                <a:gd name="f93" fmla="val 11468"/>
                <a:gd name="f94" fmla="val 12130"/>
                <a:gd name="f95" fmla="val 12697"/>
                <a:gd name="f96" fmla="val 12162"/>
                <a:gd name="f97" fmla="val 11500"/>
                <a:gd name="f98" fmla="val 8034"/>
                <a:gd name="f99" fmla="val 7278"/>
                <a:gd name="f100" fmla="*/ f0 1 12760"/>
                <a:gd name="f101" fmla="*/ f1 1 12351"/>
                <a:gd name="f102" fmla="val f2"/>
                <a:gd name="f103" fmla="val f3"/>
                <a:gd name="f104" fmla="val f4"/>
                <a:gd name="f105" fmla="+- f104 0 f102"/>
                <a:gd name="f106" fmla="+- f103 0 f102"/>
                <a:gd name="f107" fmla="*/ f106 1 12760"/>
                <a:gd name="f108" fmla="*/ f105 1 12351"/>
                <a:gd name="f109" fmla="*/ f102 1 f107"/>
                <a:gd name="f110" fmla="*/ f103 1 f107"/>
                <a:gd name="f111" fmla="*/ f102 1 f108"/>
                <a:gd name="f112" fmla="*/ f104 1 f108"/>
                <a:gd name="f113" fmla="*/ f109 f100 1"/>
                <a:gd name="f114" fmla="*/ f110 f100 1"/>
                <a:gd name="f115" fmla="*/ f112 f101 1"/>
                <a:gd name="f116" fmla="*/ f111 f10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13" t="f116" r="f114" b="f115"/>
              <a:pathLst>
                <a:path w="12760" h="12351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1"/>
                  </a:lnTo>
                  <a:lnTo>
                    <a:pt x="f12" y="f10"/>
                  </a:lnTo>
                  <a:cubicBezTo>
                    <a:pt x="f12" y="f9"/>
                    <a:pt x="f13" y="f6"/>
                    <a:pt x="f5" y="f6"/>
                  </a:cubicBezTo>
                  <a:close/>
                  <a:moveTo>
                    <a:pt x="f14" y="f15"/>
                  </a:moveTo>
                  <a:cubicBezTo>
                    <a:pt x="f16" y="f15"/>
                    <a:pt x="f17" y="f18"/>
                    <a:pt x="f17" y="f19"/>
                  </a:cubicBezTo>
                  <a:cubicBezTo>
                    <a:pt x="f20" y="f8"/>
                    <a:pt x="f16" y="f21"/>
                    <a:pt x="f14" y="f21"/>
                  </a:cubicBezTo>
                  <a:lnTo>
                    <a:pt x="f22" y="f21"/>
                  </a:lnTo>
                  <a:cubicBezTo>
                    <a:pt x="f23" y="f21"/>
                    <a:pt x="f24" y="f8"/>
                    <a:pt x="f24" y="f19"/>
                  </a:cubicBezTo>
                  <a:cubicBezTo>
                    <a:pt x="f24" y="f25"/>
                    <a:pt x="f23" y="f15"/>
                    <a:pt x="f22" y="f15"/>
                  </a:cubicBezTo>
                  <a:close/>
                  <a:moveTo>
                    <a:pt x="f14" y="f26"/>
                  </a:moveTo>
                  <a:cubicBezTo>
                    <a:pt x="f16" y="f26"/>
                    <a:pt x="f17" y="f27"/>
                    <a:pt x="f17" y="f28"/>
                  </a:cubicBezTo>
                  <a:cubicBezTo>
                    <a:pt x="f20" y="f29"/>
                    <a:pt x="f16" y="f30"/>
                    <a:pt x="f14" y="f30"/>
                  </a:cubicBezTo>
                  <a:lnTo>
                    <a:pt x="f22" y="f30"/>
                  </a:lnTo>
                  <a:cubicBezTo>
                    <a:pt x="f23" y="f30"/>
                    <a:pt x="f24" y="f29"/>
                    <a:pt x="f24" y="f28"/>
                  </a:cubicBezTo>
                  <a:cubicBezTo>
                    <a:pt x="f24" y="f27"/>
                    <a:pt x="f23" y="f26"/>
                    <a:pt x="f22" y="f26"/>
                  </a:cubicBezTo>
                  <a:close/>
                  <a:moveTo>
                    <a:pt x="f31" y="f32"/>
                  </a:moveTo>
                  <a:cubicBezTo>
                    <a:pt x="f33" y="f32"/>
                    <a:pt x="f34" y="f35"/>
                    <a:pt x="f36" y="f37"/>
                  </a:cubicBezTo>
                  <a:cubicBezTo>
                    <a:pt x="f38" y="f39"/>
                    <a:pt x="f40" y="f41"/>
                    <a:pt x="f38" y="f42"/>
                  </a:cubicBezTo>
                  <a:cubicBezTo>
                    <a:pt x="f43" y="f24"/>
                    <a:pt x="f44" y="f23"/>
                    <a:pt x="f45" y="f22"/>
                  </a:cubicBezTo>
                  <a:cubicBezTo>
                    <a:pt x="f46" y="f47"/>
                    <a:pt x="f48" y="f49"/>
                    <a:pt x="f48" y="f50"/>
                  </a:cubicBezTo>
                  <a:cubicBezTo>
                    <a:pt x="f48" y="f51"/>
                    <a:pt x="f52" y="f53"/>
                    <a:pt x="f54" y="f53"/>
                  </a:cubicBezTo>
                  <a:lnTo>
                    <a:pt x="f55" y="f53"/>
                  </a:lnTo>
                  <a:cubicBezTo>
                    <a:pt x="f56" y="f53"/>
                    <a:pt x="f57" y="f51"/>
                    <a:pt x="f57" y="f58"/>
                  </a:cubicBezTo>
                  <a:cubicBezTo>
                    <a:pt x="f57" y="f59"/>
                    <a:pt x="f60" y="f61"/>
                    <a:pt x="f62" y="f63"/>
                  </a:cubicBezTo>
                  <a:cubicBezTo>
                    <a:pt x="f64" y="f65"/>
                    <a:pt x="f66" y="f67"/>
                    <a:pt x="f64" y="f68"/>
                  </a:cubicBezTo>
                  <a:cubicBezTo>
                    <a:pt x="f69" y="f70"/>
                    <a:pt x="f71" y="f72"/>
                    <a:pt x="f73" y="f74"/>
                  </a:cubicBezTo>
                  <a:cubicBezTo>
                    <a:pt x="f75" y="f76"/>
                    <a:pt x="f77" y="f32"/>
                    <a:pt x="f31" y="f32"/>
                  </a:cubicBezTo>
                  <a:close/>
                  <a:moveTo>
                    <a:pt x="f14" y="f78"/>
                  </a:moveTo>
                  <a:cubicBezTo>
                    <a:pt x="f16" y="f78"/>
                    <a:pt x="f17" y="f79"/>
                    <a:pt x="f17" y="f58"/>
                  </a:cubicBezTo>
                  <a:cubicBezTo>
                    <a:pt x="f20" y="f51"/>
                    <a:pt x="f16" y="f53"/>
                    <a:pt x="f14" y="f53"/>
                  </a:cubicBezTo>
                  <a:lnTo>
                    <a:pt x="f22" y="f53"/>
                  </a:lnTo>
                  <a:cubicBezTo>
                    <a:pt x="f23" y="f53"/>
                    <a:pt x="f24" y="f51"/>
                    <a:pt x="f24" y="f58"/>
                  </a:cubicBezTo>
                  <a:cubicBezTo>
                    <a:pt x="f24" y="f80"/>
                    <a:pt x="f23" y="f78"/>
                    <a:pt x="f22" y="f78"/>
                  </a:cubicBezTo>
                  <a:close/>
                  <a:moveTo>
                    <a:pt x="f81" y="f2"/>
                  </a:moveTo>
                  <a:cubicBezTo>
                    <a:pt x="f82" y="f2"/>
                    <a:pt x="f83" y="f84"/>
                    <a:pt x="f83" y="f10"/>
                  </a:cubicBezTo>
                  <a:lnTo>
                    <a:pt x="f83" y="f85"/>
                  </a:lnTo>
                  <a:lnTo>
                    <a:pt x="f86" y="f85"/>
                  </a:lnTo>
                  <a:cubicBezTo>
                    <a:pt x="f87" y="f85"/>
                    <a:pt x="f88" y="f62"/>
                    <a:pt x="f88" y="f89"/>
                  </a:cubicBezTo>
                  <a:lnTo>
                    <a:pt x="f88" y="f20"/>
                  </a:lnTo>
                  <a:cubicBezTo>
                    <a:pt x="f88" y="f90"/>
                    <a:pt x="f91" y="f92"/>
                    <a:pt x="f86" y="f92"/>
                  </a:cubicBezTo>
                  <a:lnTo>
                    <a:pt x="f93" y="f92"/>
                  </a:lnTo>
                  <a:cubicBezTo>
                    <a:pt x="f94" y="f92"/>
                    <a:pt x="f95" y="f90"/>
                    <a:pt x="f95" y="f20"/>
                  </a:cubicBezTo>
                  <a:lnTo>
                    <a:pt x="f95" y="f89"/>
                  </a:lnTo>
                  <a:cubicBezTo>
                    <a:pt x="f3" y="f62"/>
                    <a:pt x="f96" y="f85"/>
                    <a:pt x="f97" y="f85"/>
                  </a:cubicBezTo>
                  <a:lnTo>
                    <a:pt x="f98" y="f85"/>
                  </a:lnTo>
                  <a:lnTo>
                    <a:pt x="f98" y="f10"/>
                  </a:lnTo>
                  <a:cubicBezTo>
                    <a:pt x="f98" y="f84"/>
                    <a:pt x="f99" y="f2"/>
                    <a:pt x="f8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6" name="Google Shape;10088;p74">
              <a:extLst>
                <a:ext uri="{FF2B5EF4-FFF2-40B4-BE49-F238E27FC236}">
                  <a16:creationId xmlns:a16="http://schemas.microsoft.com/office/drawing/2014/main" id="{C01C51D5-0D97-AB18-5B8C-BC69F83B8D6D}"/>
                </a:ext>
              </a:extLst>
            </p:cNvPr>
            <p:cNvSpPr/>
            <p:nvPr/>
          </p:nvSpPr>
          <p:spPr>
            <a:xfrm>
              <a:off x="7303312" y="2801520"/>
              <a:ext cx="15983" cy="1706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67"/>
                <a:gd name="f4" fmla="val 568"/>
                <a:gd name="f5" fmla="val 284"/>
                <a:gd name="f6" fmla="val 126"/>
                <a:gd name="f7" fmla="val 441"/>
                <a:gd name="f8" fmla="*/ f0 1 567"/>
                <a:gd name="f9" fmla="*/ f1 1 568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567"/>
                <a:gd name="f16" fmla="*/ f13 1 568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567" h="568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cubicBezTo>
                    <a:pt x="f2" y="f7"/>
                    <a:pt x="f6" y="f3"/>
                    <a:pt x="f5" y="f3"/>
                  </a:cubicBezTo>
                  <a:cubicBezTo>
                    <a:pt x="f7" y="f3"/>
                    <a:pt x="f3" y="f7"/>
                    <a:pt x="f3" y="f5"/>
                  </a:cubicBezTo>
                  <a:cubicBezTo>
                    <a:pt x="f3" y="f6"/>
                    <a:pt x="f7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7" name="Google Shape;10089;p74">
            <a:extLst>
              <a:ext uri="{FF2B5EF4-FFF2-40B4-BE49-F238E27FC236}">
                <a16:creationId xmlns:a16="http://schemas.microsoft.com/office/drawing/2014/main" id="{1B28D9F1-D328-DC9E-A45A-68FEB9D9DC63}"/>
              </a:ext>
            </a:extLst>
          </p:cNvPr>
          <p:cNvGrpSpPr/>
          <p:nvPr/>
        </p:nvGrpSpPr>
        <p:grpSpPr>
          <a:xfrm>
            <a:off x="10063833" y="2620503"/>
            <a:ext cx="1031022" cy="1087002"/>
            <a:chOff x="6403515" y="1179621"/>
            <a:chExt cx="515511" cy="543501"/>
          </a:xfrm>
          <a:solidFill>
            <a:schemeClr val="tx1"/>
          </a:solidFill>
        </p:grpSpPr>
        <p:sp>
          <p:nvSpPr>
            <p:cNvPr id="38" name="Google Shape;10090;p74">
              <a:extLst>
                <a:ext uri="{FF2B5EF4-FFF2-40B4-BE49-F238E27FC236}">
                  <a16:creationId xmlns:a16="http://schemas.microsoft.com/office/drawing/2014/main" id="{43AE8238-30AC-7CB8-12B8-E0624BF0F339}"/>
                </a:ext>
              </a:extLst>
            </p:cNvPr>
            <p:cNvSpPr/>
            <p:nvPr/>
          </p:nvSpPr>
          <p:spPr>
            <a:xfrm>
              <a:off x="6523439" y="1179621"/>
              <a:ext cx="275636" cy="34362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806"/>
                <a:gd name="f4" fmla="val 7961"/>
                <a:gd name="f5" fmla="val 4506"/>
                <a:gd name="f6" fmla="val 3266"/>
                <a:gd name="f7" fmla="val 4569"/>
                <a:gd name="f8" fmla="val 4601"/>
                <a:gd name="f9" fmla="val 3298"/>
                <a:gd name="f10" fmla="val 4632"/>
                <a:gd name="f11" fmla="val 5577"/>
                <a:gd name="f12" fmla="val 4621"/>
                <a:gd name="f13" fmla="val 5420"/>
                <a:gd name="f14" fmla="val 5881"/>
                <a:gd name="f15" fmla="val 4664"/>
                <a:gd name="f16" fmla="val 7110"/>
                <a:gd name="f17" fmla="val 3403"/>
                <a:gd name="f18" fmla="val 2206"/>
                <a:gd name="f19" fmla="val 1419"/>
                <a:gd name="f20" fmla="val 5944"/>
                <a:gd name="f21" fmla="val 1261"/>
                <a:gd name="f22" fmla="val 2238"/>
                <a:gd name="f23" fmla="val 2269"/>
                <a:gd name="f24" fmla="val 2301"/>
                <a:gd name="f25" fmla="val 4055"/>
                <a:gd name="f26" fmla="val 1"/>
                <a:gd name="f27" fmla="val 3400"/>
                <a:gd name="f28" fmla="val 2703"/>
                <a:gd name="f29" fmla="val 167"/>
                <a:gd name="f30" fmla="val 2049"/>
                <a:gd name="f31" fmla="val 494"/>
                <a:gd name="f32" fmla="val 1957"/>
                <a:gd name="f33" fmla="val 483"/>
                <a:gd name="f34" fmla="val 1867"/>
                <a:gd name="f35" fmla="val 478"/>
                <a:gd name="f36" fmla="val 1779"/>
                <a:gd name="f37" fmla="val 1354"/>
                <a:gd name="f38" fmla="val 976"/>
                <a:gd name="f39" fmla="val 600"/>
                <a:gd name="f40" fmla="val 662"/>
                <a:gd name="f41" fmla="val 809"/>
                <a:gd name="f42" fmla="val 347"/>
                <a:gd name="f43" fmla="val 1061"/>
                <a:gd name="f44" fmla="val 1534"/>
                <a:gd name="f45" fmla="val 2384"/>
                <a:gd name="f46" fmla="val 2857"/>
                <a:gd name="f47" fmla="val 95"/>
                <a:gd name="f48" fmla="val 3613"/>
                <a:gd name="f49" fmla="val 473"/>
                <a:gd name="f50" fmla="val 4810"/>
                <a:gd name="f51" fmla="val 536"/>
                <a:gd name="f52" fmla="val 6070"/>
                <a:gd name="f53" fmla="val 1482"/>
                <a:gd name="f54" fmla="val 7078"/>
                <a:gd name="f55" fmla="val 7646"/>
                <a:gd name="f56" fmla="val 2710"/>
                <a:gd name="f57" fmla="val 5136"/>
                <a:gd name="f58" fmla="val 6207"/>
                <a:gd name="f59" fmla="val 6417"/>
                <a:gd name="f60" fmla="val 6396"/>
                <a:gd name="f61" fmla="val 6554"/>
                <a:gd name="f62" fmla="val 4085"/>
                <a:gd name="f63" fmla="val 6774"/>
                <a:gd name="f64" fmla="val 3046"/>
                <a:gd name="f65" fmla="val 2447"/>
                <a:gd name="f66" fmla="val 1565"/>
                <a:gd name="f67" fmla="val 6459"/>
                <a:gd name="f68" fmla="val 872"/>
                <a:gd name="f69" fmla="val 5703"/>
                <a:gd name="f70" fmla="val 431"/>
                <a:gd name="f71" fmla="val 5234"/>
                <a:gd name="f72" fmla="val 143"/>
                <a:gd name="f73" fmla="val 4662"/>
                <a:gd name="f74" fmla="*/ f0 1 6806"/>
                <a:gd name="f75" fmla="*/ f1 1 7961"/>
                <a:gd name="f76" fmla="val f2"/>
                <a:gd name="f77" fmla="val f3"/>
                <a:gd name="f78" fmla="val f4"/>
                <a:gd name="f79" fmla="+- f78 0 f76"/>
                <a:gd name="f80" fmla="+- f77 0 f76"/>
                <a:gd name="f81" fmla="*/ f80 1 6806"/>
                <a:gd name="f82" fmla="*/ f79 1 7961"/>
                <a:gd name="f83" fmla="*/ f76 1 f81"/>
                <a:gd name="f84" fmla="*/ f77 1 f81"/>
                <a:gd name="f85" fmla="*/ f76 1 f82"/>
                <a:gd name="f86" fmla="*/ f78 1 f82"/>
                <a:gd name="f87" fmla="*/ f83 f74 1"/>
                <a:gd name="f88" fmla="*/ f84 f74 1"/>
                <a:gd name="f89" fmla="*/ f86 f75 1"/>
                <a:gd name="f90" fmla="*/ f85 f7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7" t="f90" r="f88" b="f89"/>
              <a:pathLst>
                <a:path w="6806" h="7961">
                  <a:moveTo>
                    <a:pt x="f5" y="f6"/>
                  </a:moveTo>
                  <a:cubicBezTo>
                    <a:pt x="f7" y="f6"/>
                    <a:pt x="f8" y="f9"/>
                    <a:pt x="f10" y="f9"/>
                  </a:cubicBezTo>
                  <a:lnTo>
                    <a:pt x="f11" y="f12"/>
                  </a:lnTo>
                  <a:cubicBezTo>
                    <a:pt x="f13" y="f14"/>
                    <a:pt x="f15" y="f16"/>
                    <a:pt x="f17" y="f16"/>
                  </a:cubicBezTo>
                  <a:cubicBezTo>
                    <a:pt x="f18" y="f16"/>
                    <a:pt x="f19" y="f20"/>
                    <a:pt x="f21" y="f12"/>
                  </a:cubicBezTo>
                  <a:lnTo>
                    <a:pt x="f18" y="f9"/>
                  </a:lnTo>
                  <a:cubicBezTo>
                    <a:pt x="f22" y="f6"/>
                    <a:pt x="f23" y="f6"/>
                    <a:pt x="f24" y="f6"/>
                  </a:cubicBezTo>
                  <a:close/>
                  <a:moveTo>
                    <a:pt x="f25" y="f26"/>
                  </a:moveTo>
                  <a:cubicBezTo>
                    <a:pt x="f27" y="f26"/>
                    <a:pt x="f28" y="f29"/>
                    <a:pt x="f30" y="f31"/>
                  </a:cubicBezTo>
                  <a:cubicBezTo>
                    <a:pt x="f32" y="f33"/>
                    <a:pt x="f34" y="f35"/>
                    <a:pt x="f36" y="f35"/>
                  </a:cubicBezTo>
                  <a:cubicBezTo>
                    <a:pt x="f37" y="f35"/>
                    <a:pt x="f38" y="f39"/>
                    <a:pt x="f40" y="f41"/>
                  </a:cubicBezTo>
                  <a:cubicBezTo>
                    <a:pt x="f42" y="f43"/>
                    <a:pt x="f26" y="f44"/>
                    <a:pt x="f26" y="f45"/>
                  </a:cubicBezTo>
                  <a:cubicBezTo>
                    <a:pt x="f26" y="f46"/>
                    <a:pt x="f47" y="f48"/>
                    <a:pt x="f42" y="f12"/>
                  </a:cubicBezTo>
                  <a:cubicBezTo>
                    <a:pt x="f49" y="f50"/>
                    <a:pt x="f51" y="f52"/>
                    <a:pt x="f53" y="f54"/>
                  </a:cubicBezTo>
                  <a:cubicBezTo>
                    <a:pt x="f30" y="f55"/>
                    <a:pt x="f56" y="f4"/>
                    <a:pt x="f17" y="f4"/>
                  </a:cubicBezTo>
                  <a:cubicBezTo>
                    <a:pt x="f57" y="f4"/>
                    <a:pt x="f58" y="f59"/>
                    <a:pt x="f60" y="f12"/>
                  </a:cubicBezTo>
                  <a:cubicBezTo>
                    <a:pt x="f61" y="f62"/>
                    <a:pt x="f63" y="f64"/>
                    <a:pt x="f3" y="f65"/>
                  </a:cubicBezTo>
                  <a:cubicBezTo>
                    <a:pt x="f3" y="f66"/>
                    <a:pt x="f67" y="f68"/>
                    <a:pt x="f69" y="f70"/>
                  </a:cubicBezTo>
                  <a:cubicBezTo>
                    <a:pt x="f71" y="f72"/>
                    <a:pt x="f73" y="f26"/>
                    <a:pt x="f25" y="f2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9" name="Google Shape;10091;p74">
              <a:extLst>
                <a:ext uri="{FF2B5EF4-FFF2-40B4-BE49-F238E27FC236}">
                  <a16:creationId xmlns:a16="http://schemas.microsoft.com/office/drawing/2014/main" id="{31B22890-AB22-A1A2-97FF-2CB50BFD7C1A}"/>
                </a:ext>
              </a:extLst>
            </p:cNvPr>
            <p:cNvSpPr/>
            <p:nvPr/>
          </p:nvSpPr>
          <p:spPr>
            <a:xfrm>
              <a:off x="6403515" y="1519440"/>
              <a:ext cx="515511" cy="20368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729"/>
                <a:gd name="f4" fmla="val 4719"/>
                <a:gd name="f5" fmla="val 4474"/>
                <a:gd name="f6" fmla="val 1001"/>
                <a:gd name="f7" fmla="val 5797"/>
                <a:gd name="f8" fmla="val 2293"/>
                <a:gd name="f9" fmla="val 5199"/>
                <a:gd name="f10" fmla="val 2891"/>
                <a:gd name="f11" fmla="val 4002"/>
                <a:gd name="f12" fmla="val 1159"/>
                <a:gd name="f13" fmla="val 4159"/>
                <a:gd name="f14" fmla="val 1096"/>
                <a:gd name="f15" fmla="val 4380"/>
                <a:gd name="f16" fmla="val 1064"/>
                <a:gd name="f17" fmla="val 8318"/>
                <a:gd name="f18" fmla="val 8475"/>
                <a:gd name="f19" fmla="val 8633"/>
                <a:gd name="f20" fmla="val 8790"/>
                <a:gd name="f21" fmla="val 1190"/>
                <a:gd name="f22" fmla="val 7593"/>
                <a:gd name="f23" fmla="val 6995"/>
                <a:gd name="f24" fmla="val 10681"/>
                <a:gd name="f25" fmla="val 3112"/>
                <a:gd name="f26" fmla="val 10901"/>
                <a:gd name="f27" fmla="val 11059"/>
                <a:gd name="f28" fmla="val 3301"/>
                <a:gd name="f29" fmla="val 3553"/>
                <a:gd name="f30" fmla="val 3742"/>
                <a:gd name="f31" fmla="val 10870"/>
                <a:gd name="f32" fmla="val 3931"/>
                <a:gd name="f33" fmla="val 9578"/>
                <a:gd name="f34" fmla="val 9326"/>
                <a:gd name="f35" fmla="val 9137"/>
                <a:gd name="f36" fmla="val 4458"/>
                <a:gd name="f37" fmla="val 1"/>
                <a:gd name="f38" fmla="val 4348"/>
                <a:gd name="f39" fmla="val 4238"/>
                <a:gd name="f40" fmla="val 40"/>
                <a:gd name="f41" fmla="val 119"/>
                <a:gd name="f42" fmla="val 4065"/>
                <a:gd name="f43" fmla="val 245"/>
                <a:gd name="f44" fmla="val 3939"/>
                <a:gd name="f45" fmla="val 308"/>
                <a:gd name="f46" fmla="val 3781"/>
                <a:gd name="f47" fmla="val 2395"/>
                <a:gd name="f48" fmla="val 914"/>
                <a:gd name="f49" fmla="val 1442"/>
                <a:gd name="f50" fmla="val 2639"/>
                <a:gd name="f51" fmla="val 4341"/>
                <a:gd name="f52" fmla="val 4561"/>
                <a:gd name="f53" fmla="val 189"/>
                <a:gd name="f54" fmla="val 441"/>
                <a:gd name="f55" fmla="val 12287"/>
                <a:gd name="f56" fmla="val 12508"/>
                <a:gd name="f57" fmla="val 12665"/>
                <a:gd name="f58" fmla="val 4530"/>
                <a:gd name="f59" fmla="val 12728"/>
                <a:gd name="f60" fmla="val 1474"/>
                <a:gd name="f61" fmla="val 11783"/>
                <a:gd name="f62" fmla="val 371"/>
                <a:gd name="f63" fmla="val 10303"/>
                <a:gd name="f64" fmla="val 8948"/>
                <a:gd name="f65" fmla="val 8727"/>
                <a:gd name="f66" fmla="val 8664"/>
                <a:gd name="f67" fmla="val 277"/>
                <a:gd name="f68" fmla="val 8538"/>
                <a:gd name="f69" fmla="val 151"/>
                <a:gd name="f70" fmla="val 8456"/>
                <a:gd name="f71" fmla="val 52"/>
                <a:gd name="f72" fmla="val 8339"/>
                <a:gd name="f73" fmla="val 5"/>
                <a:gd name="f74" fmla="val 8219"/>
                <a:gd name="f75" fmla="val 8110"/>
                <a:gd name="f76" fmla="val 7998"/>
                <a:gd name="f77" fmla="val 44"/>
                <a:gd name="f78" fmla="val 7908"/>
                <a:gd name="f79" fmla="val 6333"/>
                <a:gd name="f80" fmla="val 1694"/>
                <a:gd name="f81" fmla="val 4758"/>
                <a:gd name="f82" fmla="val 4679"/>
                <a:gd name="f83" fmla="val 4569"/>
                <a:gd name="f84" fmla="*/ f0 1 12729"/>
                <a:gd name="f85" fmla="*/ f1 1 4719"/>
                <a:gd name="f86" fmla="val f2"/>
                <a:gd name="f87" fmla="val f3"/>
                <a:gd name="f88" fmla="val f4"/>
                <a:gd name="f89" fmla="+- f88 0 f86"/>
                <a:gd name="f90" fmla="+- f87 0 f86"/>
                <a:gd name="f91" fmla="*/ f90 1 12729"/>
                <a:gd name="f92" fmla="*/ f89 1 4719"/>
                <a:gd name="f93" fmla="*/ f86 1 f91"/>
                <a:gd name="f94" fmla="*/ f87 1 f91"/>
                <a:gd name="f95" fmla="*/ f86 1 f92"/>
                <a:gd name="f96" fmla="*/ f88 1 f92"/>
                <a:gd name="f97" fmla="*/ f93 f84 1"/>
                <a:gd name="f98" fmla="*/ f94 f84 1"/>
                <a:gd name="f99" fmla="*/ f96 f85 1"/>
                <a:gd name="f100" fmla="*/ f95 f8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7" t="f100" r="f98" b="f99"/>
              <a:pathLst>
                <a:path w="12729" h="4719">
                  <a:moveTo>
                    <a:pt x="f5" y="f6"/>
                  </a:moveTo>
                  <a:lnTo>
                    <a:pt x="f7" y="f8"/>
                  </a:lnTo>
                  <a:lnTo>
                    <a:pt x="f9" y="f10"/>
                  </a:lnTo>
                  <a:lnTo>
                    <a:pt x="f11" y="f12"/>
                  </a:lnTo>
                  <a:cubicBezTo>
                    <a:pt x="f13" y="f14"/>
                    <a:pt x="f15" y="f16"/>
                    <a:pt x="f5" y="f6"/>
                  </a:cubicBezTo>
                  <a:close/>
                  <a:moveTo>
                    <a:pt x="f17" y="f6"/>
                  </a:moveTo>
                  <a:cubicBezTo>
                    <a:pt x="f18" y="f16"/>
                    <a:pt x="f19" y="f12"/>
                    <a:pt x="f20" y="f21"/>
                  </a:cubicBezTo>
                  <a:lnTo>
                    <a:pt x="f22" y="f10"/>
                  </a:lnTo>
                  <a:lnTo>
                    <a:pt x="f23" y="f8"/>
                  </a:lnTo>
                  <a:lnTo>
                    <a:pt x="f17" y="f6"/>
                  </a:lnTo>
                  <a:close/>
                  <a:moveTo>
                    <a:pt x="f24" y="f25"/>
                  </a:moveTo>
                  <a:cubicBezTo>
                    <a:pt x="f26" y="f25"/>
                    <a:pt x="f27" y="f28"/>
                    <a:pt x="f27" y="f29"/>
                  </a:cubicBezTo>
                  <a:cubicBezTo>
                    <a:pt x="f27" y="f30"/>
                    <a:pt x="f31" y="f32"/>
                    <a:pt x="f24" y="f32"/>
                  </a:cubicBezTo>
                  <a:lnTo>
                    <a:pt x="f33" y="f32"/>
                  </a:lnTo>
                  <a:cubicBezTo>
                    <a:pt x="f34" y="f32"/>
                    <a:pt x="f35" y="f30"/>
                    <a:pt x="f35" y="f29"/>
                  </a:cubicBezTo>
                  <a:cubicBezTo>
                    <a:pt x="f35" y="f28"/>
                    <a:pt x="f34" y="f25"/>
                    <a:pt x="f33" y="f25"/>
                  </a:cubicBezTo>
                  <a:close/>
                  <a:moveTo>
                    <a:pt x="f36" y="f37"/>
                  </a:moveTo>
                  <a:cubicBezTo>
                    <a:pt x="f38" y="f37"/>
                    <a:pt x="f39" y="f40"/>
                    <a:pt x="f13" y="f41"/>
                  </a:cubicBezTo>
                  <a:cubicBezTo>
                    <a:pt x="f42" y="f43"/>
                    <a:pt x="f44" y="f45"/>
                    <a:pt x="f46" y="f45"/>
                  </a:cubicBezTo>
                  <a:lnTo>
                    <a:pt x="f47" y="f45"/>
                  </a:lnTo>
                  <a:cubicBezTo>
                    <a:pt x="f48" y="f45"/>
                    <a:pt x="f2" y="f49"/>
                    <a:pt x="f2" y="f50"/>
                  </a:cubicBezTo>
                  <a:lnTo>
                    <a:pt x="f2" y="f51"/>
                  </a:lnTo>
                  <a:cubicBezTo>
                    <a:pt x="f2" y="f52"/>
                    <a:pt x="f53" y="f4"/>
                    <a:pt x="f54" y="f4"/>
                  </a:cubicBezTo>
                  <a:lnTo>
                    <a:pt x="f55" y="f4"/>
                  </a:lnTo>
                  <a:cubicBezTo>
                    <a:pt x="f56" y="f4"/>
                    <a:pt x="f57" y="f58"/>
                    <a:pt x="f57" y="f51"/>
                  </a:cubicBezTo>
                  <a:lnTo>
                    <a:pt x="f57" y="f50"/>
                  </a:lnTo>
                  <a:cubicBezTo>
                    <a:pt x="f59" y="f60"/>
                    <a:pt x="f61" y="f62"/>
                    <a:pt x="f63" y="f62"/>
                  </a:cubicBezTo>
                  <a:lnTo>
                    <a:pt x="f64" y="f62"/>
                  </a:lnTo>
                  <a:cubicBezTo>
                    <a:pt x="f65" y="f62"/>
                    <a:pt x="f66" y="f67"/>
                    <a:pt x="f68" y="f69"/>
                  </a:cubicBezTo>
                  <a:cubicBezTo>
                    <a:pt x="f70" y="f71"/>
                    <a:pt x="f72" y="f73"/>
                    <a:pt x="f74" y="f73"/>
                  </a:cubicBezTo>
                  <a:cubicBezTo>
                    <a:pt x="f75" y="f73"/>
                    <a:pt x="f76" y="f77"/>
                    <a:pt x="f78" y="f41"/>
                  </a:cubicBezTo>
                  <a:lnTo>
                    <a:pt x="f79" y="f80"/>
                  </a:lnTo>
                  <a:lnTo>
                    <a:pt x="f81" y="f41"/>
                  </a:lnTo>
                  <a:cubicBezTo>
                    <a:pt x="f82" y="f40"/>
                    <a:pt x="f83" y="f37"/>
                    <a:pt x="f36" y="f3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40" name="Google Shape;10113;p74">
            <a:extLst>
              <a:ext uri="{FF2B5EF4-FFF2-40B4-BE49-F238E27FC236}">
                <a16:creationId xmlns:a16="http://schemas.microsoft.com/office/drawing/2014/main" id="{71245A2A-66F3-18F1-BB26-38475D2DD469}"/>
              </a:ext>
            </a:extLst>
          </p:cNvPr>
          <p:cNvSpPr/>
          <p:nvPr/>
        </p:nvSpPr>
        <p:spPr>
          <a:xfrm>
            <a:off x="7715762" y="5722587"/>
            <a:ext cx="791340" cy="834078"/>
          </a:xfrm>
          <a:custGeom>
            <a:avLst/>
            <a:gdLst>
              <a:gd name="f0" fmla="val w"/>
              <a:gd name="f1" fmla="val h"/>
              <a:gd name="f2" fmla="val 0"/>
              <a:gd name="f3" fmla="val 12760"/>
              <a:gd name="f4" fmla="val 12619"/>
              <a:gd name="f5" fmla="val 10082"/>
              <a:gd name="f6" fmla="val 2190"/>
              <a:gd name="f7" fmla="val 11027"/>
              <a:gd name="f8" fmla="val 2726"/>
              <a:gd name="f9" fmla="val 8948"/>
              <a:gd name="f10" fmla="val 6317"/>
              <a:gd name="f11" fmla="val 8003"/>
              <a:gd name="f12" fmla="val 5781"/>
              <a:gd name="f13" fmla="val 8349"/>
              <a:gd name="f14" fmla="val 5151"/>
              <a:gd name="f15" fmla="val 9704"/>
              <a:gd name="f16" fmla="val 2820"/>
              <a:gd name="f17" fmla="val 7813"/>
              <a:gd name="f18" fmla="val 6601"/>
              <a:gd name="f19" fmla="val 8318"/>
              <a:gd name="f20" fmla="val 6916"/>
              <a:gd name="f21" fmla="val 7782"/>
              <a:gd name="f22" fmla="val 7262"/>
              <a:gd name="f23" fmla="val 10554"/>
              <a:gd name="f24" fmla="val 8522"/>
              <a:gd name="f25" fmla="val 10806"/>
              <a:gd name="f26" fmla="val 10964"/>
              <a:gd name="f27" fmla="val 8711"/>
              <a:gd name="f28" fmla="val 8900"/>
              <a:gd name="f29" fmla="val 9153"/>
              <a:gd name="f30" fmla="val 9342"/>
              <a:gd name="f31" fmla="val 5608"/>
              <a:gd name="f32" fmla="val 5356"/>
              <a:gd name="f33" fmla="val 5167"/>
              <a:gd name="f34" fmla="val 8680"/>
              <a:gd name="f35" fmla="val 3088"/>
              <a:gd name="f36" fmla="val 5592"/>
              <a:gd name="f37" fmla="val 3308"/>
              <a:gd name="f38" fmla="val 3497"/>
              <a:gd name="f39" fmla="val 5813"/>
              <a:gd name="f40" fmla="val 6002"/>
              <a:gd name="f41" fmla="val 6286"/>
              <a:gd name="f42" fmla="val 3970"/>
              <a:gd name="f43" fmla="val 6443"/>
              <a:gd name="f44" fmla="val 4348"/>
              <a:gd name="f45" fmla="val 7451"/>
              <a:gd name="f46" fmla="val 7703"/>
              <a:gd name="f47" fmla="val 4159"/>
              <a:gd name="f48" fmla="val 7861"/>
              <a:gd name="f49" fmla="val 3907"/>
              <a:gd name="f50" fmla="val 3655"/>
              <a:gd name="f51" fmla="val 7640"/>
              <a:gd name="f52" fmla="val 7231"/>
              <a:gd name="f53" fmla="val 7010"/>
              <a:gd name="f54" fmla="val 2836"/>
              <a:gd name="f55" fmla="val 2678"/>
              <a:gd name="f56" fmla="val 3025"/>
              <a:gd name="f57" fmla="val 7924"/>
              <a:gd name="f58" fmla="val 3340"/>
              <a:gd name="f59" fmla="val 8176"/>
              <a:gd name="f60" fmla="val 3781"/>
              <a:gd name="f61" fmla="val 8491"/>
              <a:gd name="f62" fmla="val 8869"/>
              <a:gd name="f63" fmla="val 9531"/>
              <a:gd name="f64" fmla="val 10098"/>
              <a:gd name="f65" fmla="val 10539"/>
              <a:gd name="f66" fmla="val 10728"/>
              <a:gd name="f67" fmla="val 11011"/>
              <a:gd name="f68" fmla="val 11232"/>
              <a:gd name="f69" fmla="val 11452"/>
              <a:gd name="f70" fmla="val 2206"/>
              <a:gd name="f71" fmla="val 10570"/>
              <a:gd name="f72" fmla="val 1859"/>
              <a:gd name="f73" fmla="val 9310"/>
              <a:gd name="f74" fmla="val 2048"/>
              <a:gd name="f75" fmla="val 9121"/>
              <a:gd name="f76" fmla="val 2300"/>
              <a:gd name="f77" fmla="val 2521"/>
              <a:gd name="f78" fmla="val 9783"/>
              <a:gd name="f79" fmla="val 2867"/>
              <a:gd name="f80" fmla="val 9940"/>
              <a:gd name="f81" fmla="val 9751"/>
              <a:gd name="f82" fmla="val 3182"/>
              <a:gd name="f83" fmla="val 9089"/>
              <a:gd name="f84" fmla="val 8837"/>
              <a:gd name="f85" fmla="val 2395"/>
              <a:gd name="f86" fmla="val 8113"/>
              <a:gd name="f87" fmla="val 6475"/>
              <a:gd name="f88" fmla="val 5750"/>
              <a:gd name="f89" fmla="val 11200"/>
              <a:gd name="f90" fmla="val 11641"/>
              <a:gd name="f91" fmla="val 11830"/>
              <a:gd name="f92" fmla="val 10933"/>
              <a:gd name="f93" fmla="val 1"/>
              <a:gd name="f94" fmla="val 10599"/>
              <a:gd name="f95" fmla="val 10280"/>
              <a:gd name="f96" fmla="val 176"/>
              <a:gd name="f97" fmla="val 10113"/>
              <a:gd name="f98" fmla="val 489"/>
              <a:gd name="f99" fmla="val 7877"/>
              <a:gd name="f100" fmla="val 4395"/>
              <a:gd name="f101" fmla="val 1229"/>
              <a:gd name="f102" fmla="val 567"/>
              <a:gd name="f103" fmla="val 4931"/>
              <a:gd name="f104" fmla="val 11389"/>
              <a:gd name="f105" fmla="val 12051"/>
              <a:gd name="f106" fmla="val 12618"/>
              <a:gd name="f107" fmla="val 11437"/>
              <a:gd name="f108" fmla="val 12098"/>
              <a:gd name="f109" fmla="val 12697"/>
              <a:gd name="f110" fmla="val 12082"/>
              <a:gd name="f111" fmla="val 12602"/>
              <a:gd name="f112" fmla="val 12067"/>
              <a:gd name="f113" fmla="val 11374"/>
              <a:gd name="f114" fmla="val 12476"/>
              <a:gd name="f115" fmla="val 1875"/>
              <a:gd name="f116" fmla="val 1402"/>
              <a:gd name="f117" fmla="val 804"/>
              <a:gd name="f118" fmla="val 12130"/>
              <a:gd name="f119" fmla="val 583"/>
              <a:gd name="f120" fmla="val 142"/>
              <a:gd name="f121" fmla="val 11277"/>
              <a:gd name="f122" fmla="val 46"/>
              <a:gd name="f123" fmla="val 11103"/>
              <a:gd name="f124" fmla="*/ f0 1 12760"/>
              <a:gd name="f125" fmla="*/ f1 1 12619"/>
              <a:gd name="f126" fmla="val f2"/>
              <a:gd name="f127" fmla="val f3"/>
              <a:gd name="f128" fmla="val f4"/>
              <a:gd name="f129" fmla="+- f128 0 f126"/>
              <a:gd name="f130" fmla="+- f127 0 f126"/>
              <a:gd name="f131" fmla="*/ f130 1 12760"/>
              <a:gd name="f132" fmla="*/ f129 1 12619"/>
              <a:gd name="f133" fmla="*/ f126 1 f131"/>
              <a:gd name="f134" fmla="*/ f127 1 f131"/>
              <a:gd name="f135" fmla="*/ f126 1 f132"/>
              <a:gd name="f136" fmla="*/ f128 1 f132"/>
              <a:gd name="f137" fmla="*/ f133 f124 1"/>
              <a:gd name="f138" fmla="*/ f134 f124 1"/>
              <a:gd name="f139" fmla="*/ f136 f125 1"/>
              <a:gd name="f140" fmla="*/ f135 f12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37" t="f140" r="f138" b="f139"/>
            <a:pathLst>
              <a:path w="12760" h="12619">
                <a:moveTo>
                  <a:pt x="f5" y="f6"/>
                </a:moveTo>
                <a:lnTo>
                  <a:pt x="f7" y="f8"/>
                </a:lnTo>
                <a:lnTo>
                  <a:pt x="f9" y="f10"/>
                </a:lnTo>
                <a:lnTo>
                  <a:pt x="f11" y="f12"/>
                </a:lnTo>
                <a:cubicBezTo>
                  <a:pt x="f13" y="f14"/>
                  <a:pt x="f15" y="f16"/>
                  <a:pt x="f5" y="f6"/>
                </a:cubicBezTo>
                <a:close/>
                <a:moveTo>
                  <a:pt x="f17" y="f18"/>
                </a:moveTo>
                <a:lnTo>
                  <a:pt x="f19" y="f20"/>
                </a:lnTo>
                <a:lnTo>
                  <a:pt x="f21" y="f22"/>
                </a:lnTo>
                <a:lnTo>
                  <a:pt x="f17" y="f18"/>
                </a:lnTo>
                <a:close/>
                <a:moveTo>
                  <a:pt x="f23" y="f24"/>
                </a:moveTo>
                <a:cubicBezTo>
                  <a:pt x="f25" y="f24"/>
                  <a:pt x="f26" y="f27"/>
                  <a:pt x="f26" y="f28"/>
                </a:cubicBezTo>
                <a:cubicBezTo>
                  <a:pt x="f26" y="f29"/>
                  <a:pt x="f25" y="f30"/>
                  <a:pt x="f23" y="f30"/>
                </a:cubicBezTo>
                <a:lnTo>
                  <a:pt x="f31" y="f30"/>
                </a:lnTo>
                <a:cubicBezTo>
                  <a:pt x="f32" y="f30"/>
                  <a:pt x="f33" y="f29"/>
                  <a:pt x="f33" y="f28"/>
                </a:cubicBezTo>
                <a:cubicBezTo>
                  <a:pt x="f33" y="f34"/>
                  <a:pt x="f32" y="f24"/>
                  <a:pt x="f31" y="f24"/>
                </a:cubicBezTo>
                <a:close/>
                <a:moveTo>
                  <a:pt x="f35" y="f36"/>
                </a:moveTo>
                <a:cubicBezTo>
                  <a:pt x="f37" y="f36"/>
                  <a:pt x="f38" y="f39"/>
                  <a:pt x="f38" y="f40"/>
                </a:cubicBezTo>
                <a:lnTo>
                  <a:pt x="f38" y="f41"/>
                </a:lnTo>
                <a:cubicBezTo>
                  <a:pt x="f42" y="f43"/>
                  <a:pt x="f44" y="f20"/>
                  <a:pt x="f44" y="f45"/>
                </a:cubicBezTo>
                <a:cubicBezTo>
                  <a:pt x="f44" y="f46"/>
                  <a:pt x="f47" y="f48"/>
                  <a:pt x="f49" y="f48"/>
                </a:cubicBezTo>
                <a:cubicBezTo>
                  <a:pt x="f50" y="f48"/>
                  <a:pt x="f38" y="f51"/>
                  <a:pt x="f38" y="f45"/>
                </a:cubicBezTo>
                <a:cubicBezTo>
                  <a:pt x="f38" y="f52"/>
                  <a:pt x="f37" y="f53"/>
                  <a:pt x="f35" y="f53"/>
                </a:cubicBezTo>
                <a:cubicBezTo>
                  <a:pt x="f54" y="f53"/>
                  <a:pt x="f55" y="f52"/>
                  <a:pt x="f55" y="f45"/>
                </a:cubicBezTo>
                <a:cubicBezTo>
                  <a:pt x="f55" y="f46"/>
                  <a:pt x="f56" y="f57"/>
                  <a:pt x="f58" y="f59"/>
                </a:cubicBezTo>
                <a:cubicBezTo>
                  <a:pt x="f60" y="f61"/>
                  <a:pt x="f44" y="f62"/>
                  <a:pt x="f44" y="f63"/>
                </a:cubicBezTo>
                <a:cubicBezTo>
                  <a:pt x="f44" y="f64"/>
                  <a:pt x="f42" y="f65"/>
                  <a:pt x="f38" y="f66"/>
                </a:cubicBezTo>
                <a:lnTo>
                  <a:pt x="f38" y="f67"/>
                </a:lnTo>
                <a:cubicBezTo>
                  <a:pt x="f38" y="f68"/>
                  <a:pt x="f37" y="f69"/>
                  <a:pt x="f35" y="f69"/>
                </a:cubicBezTo>
                <a:cubicBezTo>
                  <a:pt x="f54" y="f69"/>
                  <a:pt x="f55" y="f68"/>
                  <a:pt x="f55" y="f67"/>
                </a:cubicBezTo>
                <a:lnTo>
                  <a:pt x="f55" y="f66"/>
                </a:lnTo>
                <a:cubicBezTo>
                  <a:pt x="f70" y="f71"/>
                  <a:pt x="f72" y="f64"/>
                  <a:pt x="f72" y="f63"/>
                </a:cubicBezTo>
                <a:cubicBezTo>
                  <a:pt x="f72" y="f73"/>
                  <a:pt x="f74" y="f75"/>
                  <a:pt x="f76" y="f75"/>
                </a:cubicBezTo>
                <a:cubicBezTo>
                  <a:pt x="f77" y="f75"/>
                  <a:pt x="f55" y="f73"/>
                  <a:pt x="f55" y="f63"/>
                </a:cubicBezTo>
                <a:cubicBezTo>
                  <a:pt x="f55" y="f78"/>
                  <a:pt x="f79" y="f80"/>
                  <a:pt x="f35" y="f80"/>
                </a:cubicBezTo>
                <a:cubicBezTo>
                  <a:pt x="f37" y="f80"/>
                  <a:pt x="f38" y="f81"/>
                  <a:pt x="f38" y="f63"/>
                </a:cubicBezTo>
                <a:cubicBezTo>
                  <a:pt x="f38" y="f73"/>
                  <a:pt x="f82" y="f83"/>
                  <a:pt x="f54" y="f84"/>
                </a:cubicBezTo>
                <a:cubicBezTo>
                  <a:pt x="f85" y="f24"/>
                  <a:pt x="f72" y="f86"/>
                  <a:pt x="f72" y="f45"/>
                </a:cubicBezTo>
                <a:cubicBezTo>
                  <a:pt x="f72" y="f20"/>
                  <a:pt x="f70" y="f87"/>
                  <a:pt x="f55" y="f41"/>
                </a:cubicBezTo>
                <a:lnTo>
                  <a:pt x="f55" y="f40"/>
                </a:lnTo>
                <a:cubicBezTo>
                  <a:pt x="f55" y="f88"/>
                  <a:pt x="f79" y="f36"/>
                  <a:pt x="f35" y="f36"/>
                </a:cubicBezTo>
                <a:close/>
                <a:moveTo>
                  <a:pt x="f23" y="f67"/>
                </a:moveTo>
                <a:cubicBezTo>
                  <a:pt x="f25" y="f67"/>
                  <a:pt x="f26" y="f89"/>
                  <a:pt x="f26" y="f69"/>
                </a:cubicBezTo>
                <a:cubicBezTo>
                  <a:pt x="f26" y="f90"/>
                  <a:pt x="f25" y="f91"/>
                  <a:pt x="f23" y="f91"/>
                </a:cubicBezTo>
                <a:lnTo>
                  <a:pt x="f31" y="f91"/>
                </a:lnTo>
                <a:cubicBezTo>
                  <a:pt x="f32" y="f91"/>
                  <a:pt x="f33" y="f90"/>
                  <a:pt x="f33" y="f69"/>
                </a:cubicBezTo>
                <a:cubicBezTo>
                  <a:pt x="f33" y="f89"/>
                  <a:pt x="f32" y="f67"/>
                  <a:pt x="f31" y="f67"/>
                </a:cubicBezTo>
                <a:close/>
                <a:moveTo>
                  <a:pt x="f92" y="f93"/>
                </a:moveTo>
                <a:cubicBezTo>
                  <a:pt x="f94" y="f93"/>
                  <a:pt x="f95" y="f96"/>
                  <a:pt x="f97" y="f98"/>
                </a:cubicBezTo>
                <a:lnTo>
                  <a:pt x="f99" y="f100"/>
                </a:lnTo>
                <a:lnTo>
                  <a:pt x="f101" y="f100"/>
                </a:lnTo>
                <a:cubicBezTo>
                  <a:pt x="f102" y="f100"/>
                  <a:pt x="f2" y="f103"/>
                  <a:pt x="f2" y="f36"/>
                </a:cubicBezTo>
                <a:lnTo>
                  <a:pt x="f2" y="f104"/>
                </a:lnTo>
                <a:cubicBezTo>
                  <a:pt x="f2" y="f105"/>
                  <a:pt x="f102" y="f106"/>
                  <a:pt x="f101" y="f106"/>
                </a:cubicBezTo>
                <a:lnTo>
                  <a:pt x="f107" y="f106"/>
                </a:lnTo>
                <a:cubicBezTo>
                  <a:pt x="f108" y="f106"/>
                  <a:pt x="f109" y="f110"/>
                  <a:pt x="f109" y="f104"/>
                </a:cubicBezTo>
                <a:lnTo>
                  <a:pt x="f109" y="f36"/>
                </a:lnTo>
                <a:cubicBezTo>
                  <a:pt x="f111" y="f103"/>
                  <a:pt x="f112" y="f100"/>
                  <a:pt x="f113" y="f100"/>
                </a:cubicBezTo>
                <a:lnTo>
                  <a:pt x="f7" y="f100"/>
                </a:lnTo>
                <a:lnTo>
                  <a:pt x="f114" y="f115"/>
                </a:lnTo>
                <a:cubicBezTo>
                  <a:pt x="f3" y="f116"/>
                  <a:pt x="f111" y="f117"/>
                  <a:pt x="f118" y="f119"/>
                </a:cubicBezTo>
                <a:lnTo>
                  <a:pt x="f107" y="f120"/>
                </a:lnTo>
                <a:cubicBezTo>
                  <a:pt x="f121" y="f122"/>
                  <a:pt x="f123" y="f93"/>
                  <a:pt x="f92" y="f93"/>
                </a:cubicBezTo>
                <a:close/>
              </a:path>
            </a:pathLst>
          </a:custGeom>
          <a:solidFill>
            <a:schemeClr val="tx1"/>
          </a:solidFill>
          <a:ln cap="flat">
            <a:noFill/>
            <a:prstDash val="solid"/>
          </a:ln>
        </p:spPr>
        <p:txBody>
          <a:bodyPr vert="horz" wrap="square" lIns="137140" tIns="137140" rIns="137140" bIns="137140" anchor="ctr" anchorCtr="0" compatLnSpc="1">
            <a:noAutofit/>
          </a:bodyPr>
          <a:lstStyle/>
          <a:p>
            <a:pPr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210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grpSp>
        <p:nvGrpSpPr>
          <p:cNvPr id="41" name="Google Shape;10118;p74">
            <a:extLst>
              <a:ext uri="{FF2B5EF4-FFF2-40B4-BE49-F238E27FC236}">
                <a16:creationId xmlns:a16="http://schemas.microsoft.com/office/drawing/2014/main" id="{1B9360E0-9347-2FC0-E89E-146EA1A9066F}"/>
              </a:ext>
            </a:extLst>
          </p:cNvPr>
          <p:cNvGrpSpPr/>
          <p:nvPr/>
        </p:nvGrpSpPr>
        <p:grpSpPr>
          <a:xfrm>
            <a:off x="14205443" y="4407533"/>
            <a:ext cx="701290" cy="758842"/>
            <a:chOff x="8474320" y="2073136"/>
            <a:chExt cx="350645" cy="379421"/>
          </a:xfrm>
          <a:solidFill>
            <a:schemeClr val="tx1"/>
          </a:solidFill>
        </p:grpSpPr>
        <p:sp>
          <p:nvSpPr>
            <p:cNvPr id="42" name="Google Shape;10119;p74">
              <a:extLst>
                <a:ext uri="{FF2B5EF4-FFF2-40B4-BE49-F238E27FC236}">
                  <a16:creationId xmlns:a16="http://schemas.microsoft.com/office/drawing/2014/main" id="{600B349A-6A57-993F-5206-6060210AB932}"/>
                </a:ext>
              </a:extLst>
            </p:cNvPr>
            <p:cNvSpPr/>
            <p:nvPr/>
          </p:nvSpPr>
          <p:spPr>
            <a:xfrm>
              <a:off x="8474320" y="2353190"/>
              <a:ext cx="101205" cy="9936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3309"/>
                <a:gd name="f5" fmla="val 1796"/>
                <a:gd name="f6" fmla="val 851"/>
                <a:gd name="f7" fmla="val 2048"/>
                <a:gd name="f8" fmla="val 2237"/>
                <a:gd name="f9" fmla="val 1071"/>
                <a:gd name="f10" fmla="val 1260"/>
                <a:gd name="f11" fmla="val 1449"/>
                <a:gd name="f12" fmla="val 1701"/>
                <a:gd name="f13" fmla="val 1576"/>
                <a:gd name="f14" fmla="val 1418"/>
                <a:gd name="f15" fmla="val 1481"/>
                <a:gd name="f16" fmla="val 1008"/>
                <a:gd name="f17" fmla="val 2079"/>
                <a:gd name="f18" fmla="val 2741"/>
                <a:gd name="f19" fmla="val 536"/>
                <a:gd name="f20" fmla="val 3308"/>
                <a:gd name="f21" fmla="val 1229"/>
                <a:gd name="f22" fmla="val 2332"/>
                <a:gd name="f23" fmla="val 2993"/>
                <a:gd name="f24" fmla="*/ f0 1 3592"/>
                <a:gd name="f25" fmla="*/ f1 1 3309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3592"/>
                <a:gd name="f32" fmla="*/ f29 1 3309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3592" h="3309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5"/>
                    <a:pt x="f14" y="f10"/>
                  </a:cubicBezTo>
                  <a:cubicBezTo>
                    <a:pt x="f14" y="f16"/>
                    <a:pt x="f13" y="f6"/>
                    <a:pt x="f5" y="f6"/>
                  </a:cubicBezTo>
                  <a:close/>
                  <a:moveTo>
                    <a:pt x="f2" y="f2"/>
                  </a:moveTo>
                  <a:lnTo>
                    <a:pt x="f2" y="f17"/>
                  </a:lnTo>
                  <a:cubicBezTo>
                    <a:pt x="f2" y="f18"/>
                    <a:pt x="f19" y="f20"/>
                    <a:pt x="f21" y="f20"/>
                  </a:cubicBezTo>
                  <a:lnTo>
                    <a:pt x="f22" y="f20"/>
                  </a:lnTo>
                  <a:cubicBezTo>
                    <a:pt x="f23" y="f20"/>
                    <a:pt x="f3" y="f18"/>
                    <a:pt x="f3" y="f17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3" name="Google Shape;10120;p74">
              <a:extLst>
                <a:ext uri="{FF2B5EF4-FFF2-40B4-BE49-F238E27FC236}">
                  <a16:creationId xmlns:a16="http://schemas.microsoft.com/office/drawing/2014/main" id="{A71623B3-21EF-BEC6-ABF9-61DC64FA5F66}"/>
                </a:ext>
              </a:extLst>
            </p:cNvPr>
            <p:cNvSpPr/>
            <p:nvPr/>
          </p:nvSpPr>
          <p:spPr>
            <a:xfrm>
              <a:off x="8475189" y="2073136"/>
              <a:ext cx="101233" cy="2554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3"/>
                <a:gd name="f4" fmla="val 8508"/>
                <a:gd name="f5" fmla="val 1734"/>
                <a:gd name="f6" fmla="val 1607"/>
                <a:gd name="f7" fmla="val 1923"/>
                <a:gd name="f8" fmla="val 2175"/>
                <a:gd name="f9" fmla="val 1797"/>
                <a:gd name="f10" fmla="val 2049"/>
                <a:gd name="f11" fmla="val 7278"/>
                <a:gd name="f12" fmla="val 7499"/>
                <a:gd name="f13" fmla="val 1986"/>
                <a:gd name="f14" fmla="val 7656"/>
                <a:gd name="f15" fmla="val 1513"/>
                <a:gd name="f16" fmla="val 1356"/>
                <a:gd name="f17" fmla="val 7467"/>
                <a:gd name="f18" fmla="val 1545"/>
                <a:gd name="f19" fmla="val 1230"/>
                <a:gd name="f20" fmla="val 1"/>
                <a:gd name="f21" fmla="val 568"/>
                <a:gd name="f22" fmla="val 536"/>
                <a:gd name="f23" fmla="val 1198"/>
                <a:gd name="f24" fmla="val 8507"/>
                <a:gd name="f25" fmla="val 3561"/>
                <a:gd name="f26" fmla="val 2994"/>
                <a:gd name="f27" fmla="val 2332"/>
                <a:gd name="f28" fmla="*/ f0 1 3593"/>
                <a:gd name="f29" fmla="*/ f1 1 8508"/>
                <a:gd name="f30" fmla="val f2"/>
                <a:gd name="f31" fmla="val f3"/>
                <a:gd name="f32" fmla="val f4"/>
                <a:gd name="f33" fmla="+- f32 0 f30"/>
                <a:gd name="f34" fmla="+- f31 0 f30"/>
                <a:gd name="f35" fmla="*/ f34 1 3593"/>
                <a:gd name="f36" fmla="*/ f33 1 8508"/>
                <a:gd name="f37" fmla="*/ f30 1 f35"/>
                <a:gd name="f38" fmla="*/ f31 1 f35"/>
                <a:gd name="f39" fmla="*/ f30 1 f36"/>
                <a:gd name="f40" fmla="*/ f32 1 f36"/>
                <a:gd name="f41" fmla="*/ f37 f28 1"/>
                <a:gd name="f42" fmla="*/ f38 f28 1"/>
                <a:gd name="f43" fmla="*/ f40 f29 1"/>
                <a:gd name="f44" fmla="*/ f39 f2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" t="f44" r="f42" b="f43"/>
              <a:pathLst>
                <a:path w="3593" h="850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14"/>
                    <a:pt x="f5" y="f14"/>
                  </a:cubicBezTo>
                  <a:cubicBezTo>
                    <a:pt x="f15" y="f14"/>
                    <a:pt x="f16" y="f17"/>
                    <a:pt x="f16" y="f11"/>
                  </a:cubicBezTo>
                  <a:lnTo>
                    <a:pt x="f16" y="f10"/>
                  </a:lnTo>
                  <a:cubicBezTo>
                    <a:pt x="f16" y="f9"/>
                    <a:pt x="f18" y="f6"/>
                    <a:pt x="f5" y="f6"/>
                  </a:cubicBezTo>
                  <a:close/>
                  <a:moveTo>
                    <a:pt x="f19" y="f20"/>
                  </a:moveTo>
                  <a:cubicBezTo>
                    <a:pt x="f21" y="f20"/>
                    <a:pt x="f20" y="f22"/>
                    <a:pt x="f20" y="f23"/>
                  </a:cubicBezTo>
                  <a:lnTo>
                    <a:pt x="f20" y="f24"/>
                  </a:lnTo>
                  <a:lnTo>
                    <a:pt x="f3" y="f24"/>
                  </a:lnTo>
                  <a:lnTo>
                    <a:pt x="f3" y="f23"/>
                  </a:lnTo>
                  <a:cubicBezTo>
                    <a:pt x="f25" y="f22"/>
                    <a:pt x="f26" y="f20"/>
                    <a:pt x="f27" y="f20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4" name="Google Shape;10121;p74">
              <a:extLst>
                <a:ext uri="{FF2B5EF4-FFF2-40B4-BE49-F238E27FC236}">
                  <a16:creationId xmlns:a16="http://schemas.microsoft.com/office/drawing/2014/main" id="{3B337FCC-B335-C3FF-756B-C6339F7CACAE}"/>
                </a:ext>
              </a:extLst>
            </p:cNvPr>
            <p:cNvSpPr/>
            <p:nvPr/>
          </p:nvSpPr>
          <p:spPr>
            <a:xfrm>
              <a:off x="8598596" y="2353190"/>
              <a:ext cx="101205" cy="9936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3309"/>
                <a:gd name="f5" fmla="val 1796"/>
                <a:gd name="f6" fmla="val 851"/>
                <a:gd name="f7" fmla="val 2048"/>
                <a:gd name="f8" fmla="val 2205"/>
                <a:gd name="f9" fmla="val 1071"/>
                <a:gd name="f10" fmla="val 1260"/>
                <a:gd name="f11" fmla="val 1449"/>
                <a:gd name="f12" fmla="val 2016"/>
                <a:gd name="f13" fmla="val 1701"/>
                <a:gd name="f14" fmla="val 1575"/>
                <a:gd name="f15" fmla="val 1386"/>
                <a:gd name="f16" fmla="val 1481"/>
                <a:gd name="f17" fmla="val 1008"/>
                <a:gd name="f18" fmla="val 2079"/>
                <a:gd name="f19" fmla="val 2741"/>
                <a:gd name="f20" fmla="val 536"/>
                <a:gd name="f21" fmla="val 3308"/>
                <a:gd name="f22" fmla="val 2363"/>
                <a:gd name="f23" fmla="val 3025"/>
                <a:gd name="f24" fmla="*/ f0 1 3592"/>
                <a:gd name="f25" fmla="*/ f1 1 3309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3592"/>
                <a:gd name="f32" fmla="*/ f29 1 3309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3592" h="3309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5" y="f13"/>
                  </a:cubicBezTo>
                  <a:cubicBezTo>
                    <a:pt x="f14" y="f13"/>
                    <a:pt x="f15" y="f16"/>
                    <a:pt x="f15" y="f10"/>
                  </a:cubicBezTo>
                  <a:cubicBezTo>
                    <a:pt x="f15" y="f17"/>
                    <a:pt x="f14" y="f6"/>
                    <a:pt x="f5" y="f6"/>
                  </a:cubicBezTo>
                  <a:close/>
                  <a:moveTo>
                    <a:pt x="f2" y="f2"/>
                  </a:moveTo>
                  <a:lnTo>
                    <a:pt x="f2" y="f18"/>
                  </a:lnTo>
                  <a:cubicBezTo>
                    <a:pt x="f2" y="f19"/>
                    <a:pt x="f20" y="f21"/>
                    <a:pt x="f10" y="f21"/>
                  </a:cubicBezTo>
                  <a:lnTo>
                    <a:pt x="f22" y="f21"/>
                  </a:lnTo>
                  <a:cubicBezTo>
                    <a:pt x="f23" y="f21"/>
                    <a:pt x="f3" y="f19"/>
                    <a:pt x="f3" y="f18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5" name="Google Shape;10122;p74">
              <a:extLst>
                <a:ext uri="{FF2B5EF4-FFF2-40B4-BE49-F238E27FC236}">
                  <a16:creationId xmlns:a16="http://schemas.microsoft.com/office/drawing/2014/main" id="{7F95CEEB-5316-62B4-DFE6-7C691255D341}"/>
                </a:ext>
              </a:extLst>
            </p:cNvPr>
            <p:cNvSpPr/>
            <p:nvPr/>
          </p:nvSpPr>
          <p:spPr>
            <a:xfrm>
              <a:off x="8598596" y="2073136"/>
              <a:ext cx="101205" cy="2554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8508"/>
                <a:gd name="f5" fmla="val 1796"/>
                <a:gd name="f6" fmla="val 1607"/>
                <a:gd name="f7" fmla="val 2048"/>
                <a:gd name="f8" fmla="val 2205"/>
                <a:gd name="f9" fmla="val 1797"/>
                <a:gd name="f10" fmla="val 2049"/>
                <a:gd name="f11" fmla="val 7278"/>
                <a:gd name="f12" fmla="val 7499"/>
                <a:gd name="f13" fmla="val 2016"/>
                <a:gd name="f14" fmla="val 7656"/>
                <a:gd name="f15" fmla="val 1386"/>
                <a:gd name="f16" fmla="val 7467"/>
                <a:gd name="f17" fmla="val 1575"/>
                <a:gd name="f18" fmla="val 1260"/>
                <a:gd name="f19" fmla="val 1"/>
                <a:gd name="f20" fmla="val 599"/>
                <a:gd name="f21" fmla="val 536"/>
                <a:gd name="f22" fmla="val 1198"/>
                <a:gd name="f23" fmla="val 8507"/>
                <a:gd name="f24" fmla="val 3025"/>
                <a:gd name="f25" fmla="val 2363"/>
                <a:gd name="f26" fmla="*/ f0 1 3592"/>
                <a:gd name="f27" fmla="*/ f1 1 8508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3592"/>
                <a:gd name="f34" fmla="*/ f31 1 8508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3592" h="850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14"/>
                    <a:pt x="f5" y="f14"/>
                  </a:cubicBezTo>
                  <a:cubicBezTo>
                    <a:pt x="f6" y="f14"/>
                    <a:pt x="f15" y="f16"/>
                    <a:pt x="f15" y="f11"/>
                  </a:cubicBezTo>
                  <a:lnTo>
                    <a:pt x="f15" y="f10"/>
                  </a:lnTo>
                  <a:cubicBezTo>
                    <a:pt x="f15" y="f9"/>
                    <a:pt x="f17" y="f6"/>
                    <a:pt x="f5" y="f6"/>
                  </a:cubicBezTo>
                  <a:close/>
                  <a:moveTo>
                    <a:pt x="f18" y="f19"/>
                  </a:moveTo>
                  <a:cubicBezTo>
                    <a:pt x="f20" y="f19"/>
                    <a:pt x="f2" y="f21"/>
                    <a:pt x="f2" y="f22"/>
                  </a:cubicBezTo>
                  <a:lnTo>
                    <a:pt x="f2" y="f23"/>
                  </a:lnTo>
                  <a:lnTo>
                    <a:pt x="f3" y="f23"/>
                  </a:lnTo>
                  <a:lnTo>
                    <a:pt x="f3" y="f22"/>
                  </a:lnTo>
                  <a:cubicBezTo>
                    <a:pt x="f3" y="f21"/>
                    <a:pt x="f24" y="f19"/>
                    <a:pt x="f25" y="f19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6" name="Google Shape;10123;p74">
              <a:extLst>
                <a:ext uri="{FF2B5EF4-FFF2-40B4-BE49-F238E27FC236}">
                  <a16:creationId xmlns:a16="http://schemas.microsoft.com/office/drawing/2014/main" id="{5D7CF16E-D950-490A-8945-944B959FA817}"/>
                </a:ext>
              </a:extLst>
            </p:cNvPr>
            <p:cNvSpPr/>
            <p:nvPr/>
          </p:nvSpPr>
          <p:spPr>
            <a:xfrm>
              <a:off x="8721986" y="2353190"/>
              <a:ext cx="101205" cy="9936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3309"/>
                <a:gd name="f5" fmla="val 1828"/>
                <a:gd name="f6" fmla="val 851"/>
                <a:gd name="f7" fmla="val 2080"/>
                <a:gd name="f8" fmla="val 2269"/>
                <a:gd name="f9" fmla="val 1071"/>
                <a:gd name="f10" fmla="val 1260"/>
                <a:gd name="f11" fmla="val 1449"/>
                <a:gd name="f12" fmla="val 1701"/>
                <a:gd name="f13" fmla="val 1607"/>
                <a:gd name="f14" fmla="val 1450"/>
                <a:gd name="f15" fmla="val 1481"/>
                <a:gd name="f16" fmla="val 1008"/>
                <a:gd name="f17" fmla="val 2079"/>
                <a:gd name="f18" fmla="val 32"/>
                <a:gd name="f19" fmla="val 2741"/>
                <a:gd name="f20" fmla="val 567"/>
                <a:gd name="f21" fmla="val 3308"/>
                <a:gd name="f22" fmla="val 1261"/>
                <a:gd name="f23" fmla="val 2363"/>
                <a:gd name="f24" fmla="val 3025"/>
                <a:gd name="f25" fmla="*/ f0 1 3592"/>
                <a:gd name="f26" fmla="*/ f1 1 3309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3592"/>
                <a:gd name="f33" fmla="*/ f30 1 3309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3592" h="3309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5"/>
                    <a:pt x="f14" y="f10"/>
                  </a:cubicBezTo>
                  <a:cubicBezTo>
                    <a:pt x="f14" y="f16"/>
                    <a:pt x="f13" y="f6"/>
                    <a:pt x="f5" y="f6"/>
                  </a:cubicBezTo>
                  <a:close/>
                  <a:moveTo>
                    <a:pt x="f2" y="f2"/>
                  </a:moveTo>
                  <a:lnTo>
                    <a:pt x="f2" y="f17"/>
                  </a:lnTo>
                  <a:lnTo>
                    <a:pt x="f18" y="f17"/>
                  </a:lnTo>
                  <a:cubicBezTo>
                    <a:pt x="f18" y="f19"/>
                    <a:pt x="f20" y="f21"/>
                    <a:pt x="f22" y="f21"/>
                  </a:cubicBezTo>
                  <a:lnTo>
                    <a:pt x="f23" y="f21"/>
                  </a:lnTo>
                  <a:cubicBezTo>
                    <a:pt x="f24" y="f21"/>
                    <a:pt x="f3" y="f19"/>
                    <a:pt x="f3" y="f17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7" name="Google Shape;10124;p74">
              <a:extLst>
                <a:ext uri="{FF2B5EF4-FFF2-40B4-BE49-F238E27FC236}">
                  <a16:creationId xmlns:a16="http://schemas.microsoft.com/office/drawing/2014/main" id="{EAF7F7BA-1AE1-C62E-6E00-4B86AACA8161}"/>
                </a:ext>
              </a:extLst>
            </p:cNvPr>
            <p:cNvSpPr/>
            <p:nvPr/>
          </p:nvSpPr>
          <p:spPr>
            <a:xfrm>
              <a:off x="8723760" y="2073136"/>
              <a:ext cx="101205" cy="2554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8508"/>
                <a:gd name="f5" fmla="val 1733"/>
                <a:gd name="f6" fmla="val 1607"/>
                <a:gd name="f7" fmla="val 1922"/>
                <a:gd name="f8" fmla="val 2174"/>
                <a:gd name="f9" fmla="val 1797"/>
                <a:gd name="f10" fmla="val 2049"/>
                <a:gd name="f11" fmla="val 7278"/>
                <a:gd name="f12" fmla="val 7499"/>
                <a:gd name="f13" fmla="val 1985"/>
                <a:gd name="f14" fmla="val 7656"/>
                <a:gd name="f15" fmla="val 1513"/>
                <a:gd name="f16" fmla="val 1355"/>
                <a:gd name="f17" fmla="val 7467"/>
                <a:gd name="f18" fmla="val 1544"/>
                <a:gd name="f19" fmla="val 1229"/>
                <a:gd name="f20" fmla="val 1"/>
                <a:gd name="f21" fmla="val 567"/>
                <a:gd name="f22" fmla="val 536"/>
                <a:gd name="f23" fmla="val 1198"/>
                <a:gd name="f24" fmla="val 8507"/>
                <a:gd name="f25" fmla="val 3560"/>
                <a:gd name="f26" fmla="val 2993"/>
                <a:gd name="f27" fmla="val 2332"/>
                <a:gd name="f28" fmla="*/ f0 1 3592"/>
                <a:gd name="f29" fmla="*/ f1 1 8508"/>
                <a:gd name="f30" fmla="val f2"/>
                <a:gd name="f31" fmla="val f3"/>
                <a:gd name="f32" fmla="val f4"/>
                <a:gd name="f33" fmla="+- f32 0 f30"/>
                <a:gd name="f34" fmla="+- f31 0 f30"/>
                <a:gd name="f35" fmla="*/ f34 1 3592"/>
                <a:gd name="f36" fmla="*/ f33 1 8508"/>
                <a:gd name="f37" fmla="*/ f30 1 f35"/>
                <a:gd name="f38" fmla="*/ f31 1 f35"/>
                <a:gd name="f39" fmla="*/ f30 1 f36"/>
                <a:gd name="f40" fmla="*/ f32 1 f36"/>
                <a:gd name="f41" fmla="*/ f37 f28 1"/>
                <a:gd name="f42" fmla="*/ f38 f28 1"/>
                <a:gd name="f43" fmla="*/ f40 f29 1"/>
                <a:gd name="f44" fmla="*/ f39 f2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" t="f44" r="f42" b="f43"/>
              <a:pathLst>
                <a:path w="3592" h="850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14"/>
                    <a:pt x="f5" y="f14"/>
                  </a:cubicBezTo>
                  <a:cubicBezTo>
                    <a:pt x="f15" y="f14"/>
                    <a:pt x="f16" y="f17"/>
                    <a:pt x="f16" y="f11"/>
                  </a:cubicBezTo>
                  <a:lnTo>
                    <a:pt x="f16" y="f10"/>
                  </a:lnTo>
                  <a:cubicBezTo>
                    <a:pt x="f16" y="f9"/>
                    <a:pt x="f18" y="f6"/>
                    <a:pt x="f5" y="f6"/>
                  </a:cubicBezTo>
                  <a:close/>
                  <a:moveTo>
                    <a:pt x="f19" y="f20"/>
                  </a:moveTo>
                  <a:cubicBezTo>
                    <a:pt x="f21" y="f20"/>
                    <a:pt x="f2" y="f22"/>
                    <a:pt x="f2" y="f23"/>
                  </a:cubicBezTo>
                  <a:lnTo>
                    <a:pt x="f2" y="f24"/>
                  </a:lnTo>
                  <a:lnTo>
                    <a:pt x="f3" y="f24"/>
                  </a:lnTo>
                  <a:lnTo>
                    <a:pt x="f3" y="f23"/>
                  </a:lnTo>
                  <a:cubicBezTo>
                    <a:pt x="f25" y="f22"/>
                    <a:pt x="f26" y="f20"/>
                    <a:pt x="f27" y="f20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48" name="Google Shape;10129;p74">
            <a:extLst>
              <a:ext uri="{FF2B5EF4-FFF2-40B4-BE49-F238E27FC236}">
                <a16:creationId xmlns:a16="http://schemas.microsoft.com/office/drawing/2014/main" id="{8EF57E87-9A64-3F9F-87D4-B123B9ABDC98}"/>
              </a:ext>
            </a:extLst>
          </p:cNvPr>
          <p:cNvGrpSpPr/>
          <p:nvPr/>
        </p:nvGrpSpPr>
        <p:grpSpPr>
          <a:xfrm>
            <a:off x="8989374" y="2681951"/>
            <a:ext cx="855384" cy="1071090"/>
            <a:chOff x="5866287" y="1210345"/>
            <a:chExt cx="427692" cy="535545"/>
          </a:xfrm>
          <a:solidFill>
            <a:schemeClr val="tx1"/>
          </a:solidFill>
        </p:grpSpPr>
        <p:sp>
          <p:nvSpPr>
            <p:cNvPr id="49" name="Google Shape;10130;p74">
              <a:extLst>
                <a:ext uri="{FF2B5EF4-FFF2-40B4-BE49-F238E27FC236}">
                  <a16:creationId xmlns:a16="http://schemas.microsoft.com/office/drawing/2014/main" id="{91D59425-8886-7467-91DB-72D28DE8C2A5}"/>
                </a:ext>
              </a:extLst>
            </p:cNvPr>
            <p:cNvSpPr/>
            <p:nvPr/>
          </p:nvSpPr>
          <p:spPr>
            <a:xfrm>
              <a:off x="5866287" y="1522594"/>
              <a:ext cx="427692" cy="15286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807"/>
                <a:gd name="f4" fmla="val 3624"/>
                <a:gd name="f5" fmla="val 2111"/>
                <a:gd name="f6" fmla="val 1"/>
                <a:gd name="f7" fmla="val 945"/>
                <a:gd name="f8" fmla="val 946"/>
                <a:gd name="f9" fmla="val 2080"/>
                <a:gd name="f10" fmla="val 3183"/>
                <a:gd name="f11" fmla="val 3435"/>
                <a:gd name="f12" fmla="val 221"/>
                <a:gd name="f13" fmla="val 441"/>
                <a:gd name="f14" fmla="val 10365"/>
                <a:gd name="f15" fmla="val 10618"/>
                <a:gd name="f16" fmla="val 9861"/>
                <a:gd name="f17" fmla="val 8727"/>
                <a:gd name="f18" fmla="*/ f0 1 10807"/>
                <a:gd name="f19" fmla="*/ f1 1 3624"/>
                <a:gd name="f20" fmla="val f2"/>
                <a:gd name="f21" fmla="val f3"/>
                <a:gd name="f22" fmla="val f4"/>
                <a:gd name="f23" fmla="+- f22 0 f20"/>
                <a:gd name="f24" fmla="+- f21 0 f20"/>
                <a:gd name="f25" fmla="*/ f24 1 10807"/>
                <a:gd name="f26" fmla="*/ f23 1 3624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10807" h="3624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2" y="f11"/>
                    <a:pt x="f12" y="f4"/>
                    <a:pt x="f13" y="f4"/>
                  </a:cubicBezTo>
                  <a:lnTo>
                    <a:pt x="f14" y="f4"/>
                  </a:lnTo>
                  <a:cubicBezTo>
                    <a:pt x="f15" y="f4"/>
                    <a:pt x="f3" y="f11"/>
                    <a:pt x="f3" y="f10"/>
                  </a:cubicBezTo>
                  <a:lnTo>
                    <a:pt x="f3" y="f9"/>
                  </a:lnTo>
                  <a:cubicBezTo>
                    <a:pt x="f3" y="f8"/>
                    <a:pt x="f16" y="f6"/>
                    <a:pt x="f17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0" name="Google Shape;10131;p74">
              <a:extLst>
                <a:ext uri="{FF2B5EF4-FFF2-40B4-BE49-F238E27FC236}">
                  <a16:creationId xmlns:a16="http://schemas.microsoft.com/office/drawing/2014/main" id="{484228A0-64E3-9779-394E-EE6F85B860BA}"/>
                </a:ext>
              </a:extLst>
            </p:cNvPr>
            <p:cNvSpPr/>
            <p:nvPr/>
          </p:nvSpPr>
          <p:spPr>
            <a:xfrm>
              <a:off x="5901190" y="1709955"/>
              <a:ext cx="360374" cy="3593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106"/>
                <a:gd name="f4" fmla="val 852"/>
                <a:gd name="f5" fmla="val 1"/>
                <a:gd name="f6" fmla="val 442"/>
                <a:gd name="f7" fmla="val 694"/>
                <a:gd name="f8" fmla="val 190"/>
                <a:gd name="f9" fmla="val 851"/>
                <a:gd name="f10" fmla="val 8696"/>
                <a:gd name="f11" fmla="val 8948"/>
                <a:gd name="f12" fmla="val 9105"/>
                <a:gd name="f13" fmla="val 631"/>
                <a:gd name="f14" fmla="*/ f0 1 9106"/>
                <a:gd name="f15" fmla="*/ f1 1 852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9106"/>
                <a:gd name="f22" fmla="*/ f19 1 852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9106" h="852">
                  <a:moveTo>
                    <a:pt x="f2" y="f5"/>
                  </a:moveTo>
                  <a:lnTo>
                    <a:pt x="f2" y="f6"/>
                  </a:lnTo>
                  <a:cubicBezTo>
                    <a:pt x="f2" y="f7"/>
                    <a:pt x="f8" y="f9"/>
                    <a:pt x="f6" y="f9"/>
                  </a:cubicBezTo>
                  <a:lnTo>
                    <a:pt x="f10" y="f9"/>
                  </a:lnTo>
                  <a:cubicBezTo>
                    <a:pt x="f11" y="f9"/>
                    <a:pt x="f12" y="f13"/>
                    <a:pt x="f12" y="f6"/>
                  </a:cubicBezTo>
                  <a:lnTo>
                    <a:pt x="f12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1" name="Google Shape;10132;p74">
              <a:extLst>
                <a:ext uri="{FF2B5EF4-FFF2-40B4-BE49-F238E27FC236}">
                  <a16:creationId xmlns:a16="http://schemas.microsoft.com/office/drawing/2014/main" id="{00AE6628-3EE2-FC32-7263-17F78A53EB44}"/>
                </a:ext>
              </a:extLst>
            </p:cNvPr>
            <p:cNvSpPr/>
            <p:nvPr/>
          </p:nvSpPr>
          <p:spPr>
            <a:xfrm>
              <a:off x="5964786" y="1210345"/>
              <a:ext cx="229422" cy="27910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797"/>
                <a:gd name="f4" fmla="val 6617"/>
                <a:gd name="f5" fmla="val 2930"/>
                <a:gd name="f6" fmla="val 1292"/>
                <a:gd name="f7" fmla="val 2867"/>
                <a:gd name="f8" fmla="val 32"/>
                <a:gd name="f9" fmla="val 3812"/>
                <a:gd name="f10" fmla="val 504"/>
                <a:gd name="f11" fmla="val 4694"/>
                <a:gd name="f12" fmla="val 1260"/>
                <a:gd name="f13" fmla="val 5230"/>
                <a:gd name="f14" fmla="val 6616"/>
                <a:gd name="f15" fmla="val 4568"/>
                <a:gd name="f16" fmla="val 5356"/>
                <a:gd name="f17" fmla="val 4505"/>
                <a:gd name="f18" fmla="*/ f0 1 5797"/>
                <a:gd name="f19" fmla="*/ f1 1 6617"/>
                <a:gd name="f20" fmla="val f2"/>
                <a:gd name="f21" fmla="val f3"/>
                <a:gd name="f22" fmla="val f4"/>
                <a:gd name="f23" fmla="+- f22 0 f20"/>
                <a:gd name="f24" fmla="+- f21 0 f20"/>
                <a:gd name="f25" fmla="*/ f24 1 5797"/>
                <a:gd name="f26" fmla="*/ f23 1 6617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5797" h="6617">
                  <a:moveTo>
                    <a:pt x="f5" y="f2"/>
                  </a:moveTo>
                  <a:cubicBezTo>
                    <a:pt x="f6" y="f2"/>
                    <a:pt x="f2" y="f6"/>
                    <a:pt x="f2" y="f7"/>
                  </a:cubicBezTo>
                  <a:cubicBezTo>
                    <a:pt x="f8" y="f9"/>
                    <a:pt x="f10" y="f11"/>
                    <a:pt x="f12" y="f13"/>
                  </a:cubicBezTo>
                  <a:lnTo>
                    <a:pt x="f12" y="f14"/>
                  </a:lnTo>
                  <a:lnTo>
                    <a:pt x="f15" y="f14"/>
                  </a:lnTo>
                  <a:lnTo>
                    <a:pt x="f15" y="f13"/>
                  </a:lnTo>
                  <a:cubicBezTo>
                    <a:pt x="f16" y="f11"/>
                    <a:pt x="f3" y="f9"/>
                    <a:pt x="f3" y="f7"/>
                  </a:cubicBezTo>
                  <a:cubicBezTo>
                    <a:pt x="f3" y="f12"/>
                    <a:pt x="f17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52" name="Google Shape;10154;p74">
            <a:extLst>
              <a:ext uri="{FF2B5EF4-FFF2-40B4-BE49-F238E27FC236}">
                <a16:creationId xmlns:a16="http://schemas.microsoft.com/office/drawing/2014/main" id="{F754184B-DEF0-2F35-3FCE-15DF7683B5D0}"/>
              </a:ext>
            </a:extLst>
          </p:cNvPr>
          <p:cNvGrpSpPr/>
          <p:nvPr/>
        </p:nvGrpSpPr>
        <p:grpSpPr>
          <a:xfrm>
            <a:off x="9143764" y="5721946"/>
            <a:ext cx="785504" cy="836912"/>
            <a:chOff x="5943481" y="2730343"/>
            <a:chExt cx="392752" cy="418456"/>
          </a:xfrm>
          <a:solidFill>
            <a:schemeClr val="tx1"/>
          </a:solidFill>
        </p:grpSpPr>
        <p:sp>
          <p:nvSpPr>
            <p:cNvPr id="53" name="Google Shape;10155;p74">
              <a:extLst>
                <a:ext uri="{FF2B5EF4-FFF2-40B4-BE49-F238E27FC236}">
                  <a16:creationId xmlns:a16="http://schemas.microsoft.com/office/drawing/2014/main" id="{3A970791-2D61-ED5E-26F9-BABC767A721D}"/>
                </a:ext>
              </a:extLst>
            </p:cNvPr>
            <p:cNvSpPr/>
            <p:nvPr/>
          </p:nvSpPr>
          <p:spPr>
            <a:xfrm>
              <a:off x="5989402" y="2730343"/>
              <a:ext cx="292132" cy="41845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421"/>
                <a:gd name="f4" fmla="val 12662"/>
                <a:gd name="f5" fmla="val 4821"/>
                <a:gd name="f6" fmla="val 1666"/>
                <a:gd name="f7" fmla="val 5073"/>
                <a:gd name="f8" fmla="val 5262"/>
                <a:gd name="f9" fmla="val 1886"/>
                <a:gd name="f10" fmla="val 2075"/>
                <a:gd name="f11" fmla="val 2359"/>
                <a:gd name="f12" fmla="val 5734"/>
                <a:gd name="f13" fmla="val 2485"/>
                <a:gd name="f14" fmla="val 6081"/>
                <a:gd name="f15" fmla="val 2989"/>
                <a:gd name="f16" fmla="val 3525"/>
                <a:gd name="f17" fmla="val 3777"/>
                <a:gd name="f18" fmla="val 5892"/>
                <a:gd name="f19" fmla="val 3934"/>
                <a:gd name="f20" fmla="val 5640"/>
                <a:gd name="f21" fmla="val 5419"/>
                <a:gd name="f22" fmla="val 3714"/>
                <a:gd name="f23" fmla="val 3273"/>
                <a:gd name="f24" fmla="val 3084"/>
                <a:gd name="f25" fmla="val 4569"/>
                <a:gd name="f26" fmla="val 4411"/>
                <a:gd name="f27" fmla="val 4789"/>
                <a:gd name="f28" fmla="val 3997"/>
                <a:gd name="f29" fmla="val 5104"/>
                <a:gd name="f30" fmla="val 4249"/>
                <a:gd name="f31" fmla="val 5514"/>
                <a:gd name="f32" fmla="val 4564"/>
                <a:gd name="f33" fmla="val 4942"/>
                <a:gd name="f34" fmla="val 5604"/>
                <a:gd name="f35" fmla="val 6171"/>
                <a:gd name="f36" fmla="val 6612"/>
                <a:gd name="f37" fmla="val 6801"/>
                <a:gd name="f38" fmla="val 7085"/>
                <a:gd name="f39" fmla="val 7305"/>
                <a:gd name="f40" fmla="val 5041"/>
                <a:gd name="f41" fmla="val 7463"/>
                <a:gd name="f42" fmla="val 7274"/>
                <a:gd name="f43" fmla="val 3938"/>
                <a:gd name="f44" fmla="val 6644"/>
                <a:gd name="f45" fmla="val 3592"/>
                <a:gd name="f46" fmla="val 5383"/>
                <a:gd name="f47" fmla="val 3781"/>
                <a:gd name="f48" fmla="val 5194"/>
                <a:gd name="f49" fmla="val 4033"/>
                <a:gd name="f50" fmla="val 4253"/>
                <a:gd name="f51" fmla="val 5856"/>
                <a:gd name="f52" fmla="val 4632"/>
                <a:gd name="f53" fmla="val 6014"/>
                <a:gd name="f54" fmla="val 5824"/>
                <a:gd name="f55" fmla="val 4947"/>
                <a:gd name="f56" fmla="val 5131"/>
                <a:gd name="f57" fmla="val 4911"/>
                <a:gd name="f58" fmla="val 4159"/>
                <a:gd name="f59" fmla="val 4596"/>
                <a:gd name="f60" fmla="val 4186"/>
                <a:gd name="f61" fmla="val 2548"/>
                <a:gd name="f62" fmla="val 1823"/>
                <a:gd name="f63" fmla="val 9385"/>
                <a:gd name="f64" fmla="val 10235"/>
                <a:gd name="f65" fmla="val 4801"/>
                <a:gd name="f66" fmla="val 4498"/>
                <a:gd name="f67" fmla="val 4188"/>
                <a:gd name="f68" fmla="val 29"/>
                <a:gd name="f69" fmla="val 3875"/>
                <a:gd name="f70" fmla="val 91"/>
                <a:gd name="f71" fmla="val 2111"/>
                <a:gd name="f72" fmla="val 500"/>
                <a:gd name="f73" fmla="val 693"/>
                <a:gd name="f74" fmla="val 1949"/>
                <a:gd name="f75" fmla="val 378"/>
                <a:gd name="f76" fmla="val 5698"/>
                <a:gd name="f77" fmla="val 1008"/>
                <a:gd name="f78" fmla="val 7652"/>
                <a:gd name="f79" fmla="val 2773"/>
                <a:gd name="f80" fmla="val 8565"/>
                <a:gd name="f81" fmla="val 10582"/>
                <a:gd name="f82" fmla="val 11716"/>
                <a:gd name="f83" fmla="val 3718"/>
                <a:gd name="f84" fmla="val 12661"/>
                <a:gd name="f85" fmla="val 4852"/>
                <a:gd name="f86" fmla="val 5986"/>
                <a:gd name="f87" fmla="val 6963"/>
                <a:gd name="f88" fmla="val 8444"/>
                <a:gd name="f89" fmla="val 7778"/>
                <a:gd name="f90" fmla="val 9420"/>
                <a:gd name="f91" fmla="val 6234"/>
                <a:gd name="f92" fmla="val 4501"/>
                <a:gd name="f93" fmla="val 9392"/>
                <a:gd name="f94" fmla="val 2000"/>
                <a:gd name="f95" fmla="val 7308"/>
                <a:gd name="f96" fmla="*/ f0 1 9421"/>
                <a:gd name="f97" fmla="*/ f1 1 12662"/>
                <a:gd name="f98" fmla="val f2"/>
                <a:gd name="f99" fmla="val f3"/>
                <a:gd name="f100" fmla="val f4"/>
                <a:gd name="f101" fmla="+- f100 0 f98"/>
                <a:gd name="f102" fmla="+- f99 0 f98"/>
                <a:gd name="f103" fmla="*/ f102 1 9421"/>
                <a:gd name="f104" fmla="*/ f101 1 12662"/>
                <a:gd name="f105" fmla="*/ f98 1 f103"/>
                <a:gd name="f106" fmla="*/ f99 1 f103"/>
                <a:gd name="f107" fmla="*/ f98 1 f104"/>
                <a:gd name="f108" fmla="*/ f100 1 f104"/>
                <a:gd name="f109" fmla="*/ f105 f96 1"/>
                <a:gd name="f110" fmla="*/ f106 f96 1"/>
                <a:gd name="f111" fmla="*/ f108 f97 1"/>
                <a:gd name="f112" fmla="*/ f107 f9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9" t="f112" r="f110" b="f111"/>
              <a:pathLst>
                <a:path w="9421" h="1266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12" y="f13"/>
                    <a:pt x="f14" y="f15"/>
                    <a:pt x="f14" y="f16"/>
                  </a:cubicBezTo>
                  <a:cubicBezTo>
                    <a:pt x="f14" y="f17"/>
                    <a:pt x="f18" y="f19"/>
                    <a:pt x="f20" y="f19"/>
                  </a:cubicBezTo>
                  <a:cubicBezTo>
                    <a:pt x="f21" y="f19"/>
                    <a:pt x="f8" y="f22"/>
                    <a:pt x="f8" y="f16"/>
                  </a:cubicBezTo>
                  <a:cubicBezTo>
                    <a:pt x="f8" y="f23"/>
                    <a:pt x="f7" y="f24"/>
                    <a:pt x="f5" y="f24"/>
                  </a:cubicBezTo>
                  <a:cubicBezTo>
                    <a:pt x="f25" y="f24"/>
                    <a:pt x="f26" y="f23"/>
                    <a:pt x="f26" y="f16"/>
                  </a:cubicBezTo>
                  <a:cubicBezTo>
                    <a:pt x="f26" y="f17"/>
                    <a:pt x="f27" y="f28"/>
                    <a:pt x="f29" y="f30"/>
                  </a:cubicBezTo>
                  <a:cubicBezTo>
                    <a:pt x="f31" y="f32"/>
                    <a:pt x="f14" y="f33"/>
                    <a:pt x="f14" y="f34"/>
                  </a:cubicBezTo>
                  <a:cubicBezTo>
                    <a:pt x="f14" y="f35"/>
                    <a:pt x="f12" y="f36"/>
                    <a:pt x="f8" y="f37"/>
                  </a:cubicBezTo>
                  <a:lnTo>
                    <a:pt x="f8" y="f38"/>
                  </a:lnTo>
                  <a:cubicBezTo>
                    <a:pt x="f8" y="f39"/>
                    <a:pt x="f40" y="f41"/>
                    <a:pt x="f5" y="f41"/>
                  </a:cubicBezTo>
                  <a:cubicBezTo>
                    <a:pt x="f25" y="f41"/>
                    <a:pt x="f26" y="f42"/>
                    <a:pt x="f26" y="f38"/>
                  </a:cubicBezTo>
                  <a:lnTo>
                    <a:pt x="f26" y="f37"/>
                  </a:lnTo>
                  <a:cubicBezTo>
                    <a:pt x="f43" y="f44"/>
                    <a:pt x="f45" y="f35"/>
                    <a:pt x="f45" y="f34"/>
                  </a:cubicBezTo>
                  <a:cubicBezTo>
                    <a:pt x="f45" y="f46"/>
                    <a:pt x="f47" y="f48"/>
                    <a:pt x="f49" y="f48"/>
                  </a:cubicBezTo>
                  <a:cubicBezTo>
                    <a:pt x="f50" y="f48"/>
                    <a:pt x="f26" y="f46"/>
                    <a:pt x="f26" y="f34"/>
                  </a:cubicBezTo>
                  <a:cubicBezTo>
                    <a:pt x="f26" y="f51"/>
                    <a:pt x="f52" y="f53"/>
                    <a:pt x="f5" y="f53"/>
                  </a:cubicBezTo>
                  <a:cubicBezTo>
                    <a:pt x="f40" y="f53"/>
                    <a:pt x="f8" y="f54"/>
                    <a:pt x="f8" y="f34"/>
                  </a:cubicBezTo>
                  <a:cubicBezTo>
                    <a:pt x="f8" y="f46"/>
                    <a:pt x="f55" y="f56"/>
                    <a:pt x="f25" y="f57"/>
                  </a:cubicBezTo>
                  <a:cubicBezTo>
                    <a:pt x="f58" y="f59"/>
                    <a:pt x="f45" y="f60"/>
                    <a:pt x="f45" y="f16"/>
                  </a:cubicBezTo>
                  <a:cubicBezTo>
                    <a:pt x="f45" y="f15"/>
                    <a:pt x="f43" y="f61"/>
                    <a:pt x="f26" y="f11"/>
                  </a:cubicBezTo>
                  <a:lnTo>
                    <a:pt x="f26" y="f10"/>
                  </a:lnTo>
                  <a:cubicBezTo>
                    <a:pt x="f26" y="f62"/>
                    <a:pt x="f52" y="f6"/>
                    <a:pt x="f5" y="f6"/>
                  </a:cubicBezTo>
                  <a:close/>
                  <a:moveTo>
                    <a:pt x="f14" y="f63"/>
                  </a:moveTo>
                  <a:lnTo>
                    <a:pt x="f14" y="f64"/>
                  </a:lnTo>
                  <a:lnTo>
                    <a:pt x="f45" y="f64"/>
                  </a:lnTo>
                  <a:lnTo>
                    <a:pt x="f45" y="f63"/>
                  </a:lnTo>
                  <a:close/>
                  <a:moveTo>
                    <a:pt x="f65" y="f2"/>
                  </a:moveTo>
                  <a:cubicBezTo>
                    <a:pt x="f66" y="f2"/>
                    <a:pt x="f67" y="f68"/>
                    <a:pt x="f69" y="f70"/>
                  </a:cubicBezTo>
                  <a:cubicBezTo>
                    <a:pt x="f71" y="f72"/>
                    <a:pt x="f73" y="f74"/>
                    <a:pt x="f75" y="f22"/>
                  </a:cubicBezTo>
                  <a:cubicBezTo>
                    <a:pt x="f2" y="f76"/>
                    <a:pt x="f77" y="f78"/>
                    <a:pt x="f79" y="f80"/>
                  </a:cubicBezTo>
                  <a:lnTo>
                    <a:pt x="f79" y="f81"/>
                  </a:lnTo>
                  <a:cubicBezTo>
                    <a:pt x="f79" y="f82"/>
                    <a:pt x="f83" y="f84"/>
                    <a:pt x="f85" y="f84"/>
                  </a:cubicBezTo>
                  <a:cubicBezTo>
                    <a:pt x="f86" y="f84"/>
                    <a:pt x="f87" y="f82"/>
                    <a:pt x="f87" y="f81"/>
                  </a:cubicBezTo>
                  <a:lnTo>
                    <a:pt x="f87" y="f80"/>
                  </a:lnTo>
                  <a:cubicBezTo>
                    <a:pt x="f88" y="f89"/>
                    <a:pt x="f90" y="f91"/>
                    <a:pt x="f90" y="f92"/>
                  </a:cubicBezTo>
                  <a:cubicBezTo>
                    <a:pt x="f93" y="f94"/>
                    <a:pt x="f95" y="f2"/>
                    <a:pt x="f6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4" name="Google Shape;10156;p74">
              <a:extLst>
                <a:ext uri="{FF2B5EF4-FFF2-40B4-BE49-F238E27FC236}">
                  <a16:creationId xmlns:a16="http://schemas.microsoft.com/office/drawing/2014/main" id="{DEF181B4-0F42-5812-E15F-0509C1CC0EF1}"/>
                </a:ext>
              </a:extLst>
            </p:cNvPr>
            <p:cNvSpPr/>
            <p:nvPr/>
          </p:nvSpPr>
          <p:spPr>
            <a:xfrm>
              <a:off x="5943481" y="2877013"/>
              <a:ext cx="43013" cy="2710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820"/>
                <a:gd name="f5" fmla="val 379"/>
                <a:gd name="f6" fmla="val 158"/>
                <a:gd name="f7" fmla="val 1"/>
                <a:gd name="f8" fmla="val 189"/>
                <a:gd name="f9" fmla="val 378"/>
                <a:gd name="f10" fmla="val 630"/>
                <a:gd name="f11" fmla="val 190"/>
                <a:gd name="f12" fmla="val 819"/>
                <a:gd name="f13" fmla="val 946"/>
                <a:gd name="f14" fmla="val 1166"/>
                <a:gd name="f15" fmla="*/ f0 1 1387"/>
                <a:gd name="f16" fmla="*/ f1 1 820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387"/>
                <a:gd name="f23" fmla="*/ f20 1 820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387" h="820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3" y="f10"/>
                    <a:pt x="f3" y="f9"/>
                  </a:cubicBezTo>
                  <a:cubicBezTo>
                    <a:pt x="f3" y="f6"/>
                    <a:pt x="f14" y="f2"/>
                    <a:pt x="f1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5" name="Google Shape;10157;p74">
              <a:extLst>
                <a:ext uri="{FF2B5EF4-FFF2-40B4-BE49-F238E27FC236}">
                  <a16:creationId xmlns:a16="http://schemas.microsoft.com/office/drawing/2014/main" id="{797780D3-052C-F09D-C657-FB4A22ED2775}"/>
                </a:ext>
              </a:extLst>
            </p:cNvPr>
            <p:cNvSpPr/>
            <p:nvPr/>
          </p:nvSpPr>
          <p:spPr>
            <a:xfrm>
              <a:off x="6292233" y="2877013"/>
              <a:ext cx="44000" cy="2710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820"/>
                <a:gd name="f5" fmla="val 442"/>
                <a:gd name="f6" fmla="val 221"/>
                <a:gd name="f7" fmla="val 1"/>
                <a:gd name="f8" fmla="val 189"/>
                <a:gd name="f9" fmla="val 378"/>
                <a:gd name="f10" fmla="val 630"/>
                <a:gd name="f11" fmla="val 819"/>
                <a:gd name="f12" fmla="val 1009"/>
                <a:gd name="f13" fmla="val 1230"/>
                <a:gd name="f14" fmla="val 1387"/>
                <a:gd name="f15" fmla="val 158"/>
                <a:gd name="f16" fmla="*/ f0 1 1419"/>
                <a:gd name="f17" fmla="*/ f1 1 820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1419"/>
                <a:gd name="f24" fmla="*/ f21 1 820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1419" h="820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6" y="f11"/>
                    <a:pt x="f5" y="f11"/>
                  </a:cubicBezTo>
                  <a:lnTo>
                    <a:pt x="f12" y="f11"/>
                  </a:lnTo>
                  <a:cubicBezTo>
                    <a:pt x="f13" y="f11"/>
                    <a:pt x="f14" y="f10"/>
                    <a:pt x="f14" y="f9"/>
                  </a:cubicBezTo>
                  <a:cubicBezTo>
                    <a:pt x="f3" y="f15"/>
                    <a:pt x="f13" y="f2"/>
                    <a:pt x="f1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6" name="Google Shape;10158;p74">
              <a:extLst>
                <a:ext uri="{FF2B5EF4-FFF2-40B4-BE49-F238E27FC236}">
                  <a16:creationId xmlns:a16="http://schemas.microsoft.com/office/drawing/2014/main" id="{F8E8476E-2CF8-8EC6-4FBA-972CFF3874AF}"/>
                </a:ext>
              </a:extLst>
            </p:cNvPr>
            <p:cNvSpPr/>
            <p:nvPr/>
          </p:nvSpPr>
          <p:spPr>
            <a:xfrm>
              <a:off x="5996223" y="3002194"/>
              <a:ext cx="40096" cy="4012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93"/>
                <a:gd name="f4" fmla="val 1214"/>
                <a:gd name="f5" fmla="val 836"/>
                <a:gd name="f6" fmla="val 1"/>
                <a:gd name="f7" fmla="val 725"/>
                <a:gd name="f8" fmla="val 615"/>
                <a:gd name="f9" fmla="val 40"/>
                <a:gd name="f10" fmla="val 536"/>
                <a:gd name="f11" fmla="val 119"/>
                <a:gd name="f12" fmla="val 158"/>
                <a:gd name="f13" fmla="val 497"/>
                <a:gd name="f14" fmla="val 654"/>
                <a:gd name="f15" fmla="val 938"/>
                <a:gd name="f16" fmla="val 1096"/>
                <a:gd name="f17" fmla="val 237"/>
                <a:gd name="f18" fmla="val 1174"/>
                <a:gd name="f19" fmla="val 340"/>
                <a:gd name="f20" fmla="val 442"/>
                <a:gd name="f21" fmla="val 544"/>
                <a:gd name="f22" fmla="val 647"/>
                <a:gd name="f23" fmla="val 1135"/>
                <a:gd name="f24" fmla="val 686"/>
                <a:gd name="f25" fmla="val 528"/>
                <a:gd name="f26" fmla="val 245"/>
                <a:gd name="f27" fmla="val 1056"/>
                <a:gd name="f28" fmla="val 946"/>
                <a:gd name="f29" fmla="*/ f0 1 1293"/>
                <a:gd name="f30" fmla="*/ f1 1 1214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1293"/>
                <a:gd name="f37" fmla="*/ f34 1 1214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1293" h="121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6" y="f14"/>
                    <a:pt x="f6" y="f15"/>
                    <a:pt x="f12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18"/>
                    <a:pt x="f7" y="f16"/>
                  </a:cubicBezTo>
                  <a:lnTo>
                    <a:pt x="f23" y="f24"/>
                  </a:lnTo>
                  <a:cubicBezTo>
                    <a:pt x="f3" y="f25"/>
                    <a:pt x="f3" y="f26"/>
                    <a:pt x="f23" y="f11"/>
                  </a:cubicBezTo>
                  <a:cubicBezTo>
                    <a:pt x="f27" y="f9"/>
                    <a:pt x="f2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7" name="Google Shape;10159;p74">
              <a:extLst>
                <a:ext uri="{FF2B5EF4-FFF2-40B4-BE49-F238E27FC236}">
                  <a16:creationId xmlns:a16="http://schemas.microsoft.com/office/drawing/2014/main" id="{485A353E-A927-E6FB-DAD7-644B4110497B}"/>
                </a:ext>
              </a:extLst>
            </p:cNvPr>
            <p:cNvSpPr/>
            <p:nvPr/>
          </p:nvSpPr>
          <p:spPr>
            <a:xfrm>
              <a:off x="6244382" y="2737741"/>
              <a:ext cx="40059" cy="4012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92"/>
                <a:gd name="f4" fmla="val 1214"/>
                <a:gd name="f5" fmla="val 835"/>
                <a:gd name="f6" fmla="val 1"/>
                <a:gd name="f7" fmla="val 725"/>
                <a:gd name="f8" fmla="val 614"/>
                <a:gd name="f9" fmla="val 40"/>
                <a:gd name="f10" fmla="val 536"/>
                <a:gd name="f11" fmla="val 119"/>
                <a:gd name="f12" fmla="val 126"/>
                <a:gd name="f13" fmla="val 497"/>
                <a:gd name="f14" fmla="val 654"/>
                <a:gd name="f15" fmla="val 938"/>
                <a:gd name="f16" fmla="val 1095"/>
                <a:gd name="f17" fmla="val 205"/>
                <a:gd name="f18" fmla="val 1174"/>
                <a:gd name="f19" fmla="val 315"/>
                <a:gd name="f20" fmla="val 1213"/>
                <a:gd name="f21" fmla="val 425"/>
                <a:gd name="f22" fmla="val 646"/>
                <a:gd name="f23" fmla="val 1134"/>
                <a:gd name="f24" fmla="val 686"/>
                <a:gd name="f25" fmla="val 560"/>
                <a:gd name="f26" fmla="val 276"/>
                <a:gd name="f27" fmla="val 1056"/>
                <a:gd name="f28" fmla="val 945"/>
                <a:gd name="f29" fmla="*/ f0 1 1292"/>
                <a:gd name="f30" fmla="*/ f1 1 1214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1292"/>
                <a:gd name="f37" fmla="*/ f34 1 1214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1292" h="121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2" y="f14"/>
                    <a:pt x="f2" y="f15"/>
                    <a:pt x="f12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10" y="f20"/>
                    <a:pt x="f22" y="f18"/>
                    <a:pt x="f7" y="f16"/>
                  </a:cubicBezTo>
                  <a:lnTo>
                    <a:pt x="f23" y="f24"/>
                  </a:lnTo>
                  <a:cubicBezTo>
                    <a:pt x="f3" y="f25"/>
                    <a:pt x="f3" y="f26"/>
                    <a:pt x="f23" y="f11"/>
                  </a:cubicBezTo>
                  <a:cubicBezTo>
                    <a:pt x="f27" y="f9"/>
                    <a:pt x="f2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8" name="Google Shape;10160;p74">
              <a:extLst>
                <a:ext uri="{FF2B5EF4-FFF2-40B4-BE49-F238E27FC236}">
                  <a16:creationId xmlns:a16="http://schemas.microsoft.com/office/drawing/2014/main" id="{975B25F3-36CF-3349-AEFE-06F03AE17FA0}"/>
                </a:ext>
              </a:extLst>
            </p:cNvPr>
            <p:cNvSpPr/>
            <p:nvPr/>
          </p:nvSpPr>
          <p:spPr>
            <a:xfrm>
              <a:off x="6244382" y="3002194"/>
              <a:ext cx="40059" cy="4012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92"/>
                <a:gd name="f4" fmla="val 1214"/>
                <a:gd name="f5" fmla="val 425"/>
                <a:gd name="f6" fmla="val 1"/>
                <a:gd name="f7" fmla="val 315"/>
                <a:gd name="f8" fmla="val 205"/>
                <a:gd name="f9" fmla="val 40"/>
                <a:gd name="f10" fmla="val 126"/>
                <a:gd name="f11" fmla="val 119"/>
                <a:gd name="f12" fmla="val 245"/>
                <a:gd name="f13" fmla="val 528"/>
                <a:gd name="f14" fmla="val 686"/>
                <a:gd name="f15" fmla="val 536"/>
                <a:gd name="f16" fmla="val 1096"/>
                <a:gd name="f17" fmla="val 614"/>
                <a:gd name="f18" fmla="val 1174"/>
                <a:gd name="f19" fmla="val 725"/>
                <a:gd name="f20" fmla="val 835"/>
                <a:gd name="f21" fmla="val 945"/>
                <a:gd name="f22" fmla="val 1056"/>
                <a:gd name="f23" fmla="val 1134"/>
                <a:gd name="f24" fmla="val 938"/>
                <a:gd name="f25" fmla="val 654"/>
                <a:gd name="f26" fmla="val 497"/>
                <a:gd name="f27" fmla="val 646"/>
                <a:gd name="f28" fmla="*/ f0 1 1292"/>
                <a:gd name="f29" fmla="*/ f1 1 1214"/>
                <a:gd name="f30" fmla="val f2"/>
                <a:gd name="f31" fmla="val f3"/>
                <a:gd name="f32" fmla="val f4"/>
                <a:gd name="f33" fmla="+- f32 0 f30"/>
                <a:gd name="f34" fmla="+- f31 0 f30"/>
                <a:gd name="f35" fmla="*/ f34 1 1292"/>
                <a:gd name="f36" fmla="*/ f33 1 1214"/>
                <a:gd name="f37" fmla="*/ f30 1 f35"/>
                <a:gd name="f38" fmla="*/ f31 1 f35"/>
                <a:gd name="f39" fmla="*/ f30 1 f36"/>
                <a:gd name="f40" fmla="*/ f32 1 f36"/>
                <a:gd name="f41" fmla="*/ f37 f28 1"/>
                <a:gd name="f42" fmla="*/ f38 f28 1"/>
                <a:gd name="f43" fmla="*/ f40 f29 1"/>
                <a:gd name="f44" fmla="*/ f39 f2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" t="f44" r="f42" b="f43"/>
              <a:pathLst>
                <a:path w="1292" h="121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2" y="f12"/>
                    <a:pt x="f2" y="f13"/>
                    <a:pt x="f10" y="f14"/>
                  </a:cubicBezTo>
                  <a:lnTo>
                    <a:pt x="f15" y="f16"/>
                  </a:ln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18"/>
                    <a:pt x="f23" y="f16"/>
                  </a:cubicBezTo>
                  <a:cubicBezTo>
                    <a:pt x="f3" y="f24"/>
                    <a:pt x="f3" y="f25"/>
                    <a:pt x="f23" y="f26"/>
                  </a:cubicBezTo>
                  <a:lnTo>
                    <a:pt x="f19" y="f11"/>
                  </a:lnTo>
                  <a:cubicBezTo>
                    <a:pt x="f27" y="f9"/>
                    <a:pt x="f15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9" name="Google Shape;10161;p74">
              <a:extLst>
                <a:ext uri="{FF2B5EF4-FFF2-40B4-BE49-F238E27FC236}">
                  <a16:creationId xmlns:a16="http://schemas.microsoft.com/office/drawing/2014/main" id="{0CE1A842-96B3-19E3-14F2-1E826D360421}"/>
                </a:ext>
              </a:extLst>
            </p:cNvPr>
            <p:cNvSpPr/>
            <p:nvPr/>
          </p:nvSpPr>
          <p:spPr>
            <a:xfrm>
              <a:off x="5996223" y="2737741"/>
              <a:ext cx="40096" cy="4012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93"/>
                <a:gd name="f4" fmla="val 1214"/>
                <a:gd name="f5" fmla="val 442"/>
                <a:gd name="f6" fmla="val 1"/>
                <a:gd name="f7" fmla="val 340"/>
                <a:gd name="f8" fmla="val 237"/>
                <a:gd name="f9" fmla="val 40"/>
                <a:gd name="f10" fmla="val 158"/>
                <a:gd name="f11" fmla="val 119"/>
                <a:gd name="f12" fmla="val 276"/>
                <a:gd name="f13" fmla="val 560"/>
                <a:gd name="f14" fmla="val 686"/>
                <a:gd name="f15" fmla="val 536"/>
                <a:gd name="f16" fmla="val 1095"/>
                <a:gd name="f17" fmla="val 615"/>
                <a:gd name="f18" fmla="val 1174"/>
                <a:gd name="f19" fmla="val 725"/>
                <a:gd name="f20" fmla="val 1213"/>
                <a:gd name="f21" fmla="val 836"/>
                <a:gd name="f22" fmla="val 946"/>
                <a:gd name="f23" fmla="val 1056"/>
                <a:gd name="f24" fmla="val 1135"/>
                <a:gd name="f25" fmla="val 938"/>
                <a:gd name="f26" fmla="val 654"/>
                <a:gd name="f27" fmla="val 497"/>
                <a:gd name="f28" fmla="val 647"/>
                <a:gd name="f29" fmla="val 544"/>
                <a:gd name="f30" fmla="*/ f0 1 1293"/>
                <a:gd name="f31" fmla="*/ f1 1 1214"/>
                <a:gd name="f32" fmla="val f2"/>
                <a:gd name="f33" fmla="val f3"/>
                <a:gd name="f34" fmla="val f4"/>
                <a:gd name="f35" fmla="+- f34 0 f32"/>
                <a:gd name="f36" fmla="+- f33 0 f32"/>
                <a:gd name="f37" fmla="*/ f36 1 1293"/>
                <a:gd name="f38" fmla="*/ f35 1 1214"/>
                <a:gd name="f39" fmla="*/ f32 1 f37"/>
                <a:gd name="f40" fmla="*/ f33 1 f37"/>
                <a:gd name="f41" fmla="*/ f32 1 f38"/>
                <a:gd name="f42" fmla="*/ f34 1 f38"/>
                <a:gd name="f43" fmla="*/ f39 f30 1"/>
                <a:gd name="f44" fmla="*/ f40 f30 1"/>
                <a:gd name="f45" fmla="*/ f42 f31 1"/>
                <a:gd name="f46" fmla="*/ f41 f3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3" t="f46" r="f44" b="f45"/>
              <a:pathLst>
                <a:path w="1293" h="121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6" y="f12"/>
                    <a:pt x="f6" y="f13"/>
                    <a:pt x="f10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cubicBezTo>
                    <a:pt x="f3" y="f25"/>
                    <a:pt x="f3" y="f26"/>
                    <a:pt x="f24" y="f27"/>
                  </a:cubicBezTo>
                  <a:lnTo>
                    <a:pt x="f19" y="f11"/>
                  </a:lnTo>
                  <a:cubicBezTo>
                    <a:pt x="f28" y="f9"/>
                    <a:pt x="f2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60" name="Google Shape;10172;p74">
            <a:extLst>
              <a:ext uri="{FF2B5EF4-FFF2-40B4-BE49-F238E27FC236}">
                <a16:creationId xmlns:a16="http://schemas.microsoft.com/office/drawing/2014/main" id="{EF5E83B3-0182-36E7-97CD-A98926EA5BBD}"/>
              </a:ext>
            </a:extLst>
          </p:cNvPr>
          <p:cNvGrpSpPr/>
          <p:nvPr/>
        </p:nvGrpSpPr>
        <p:grpSpPr>
          <a:xfrm>
            <a:off x="11394267" y="2708962"/>
            <a:ext cx="1025974" cy="1083416"/>
            <a:chOff x="7068732" y="1223851"/>
            <a:chExt cx="512987" cy="541708"/>
          </a:xfrm>
          <a:solidFill>
            <a:schemeClr val="tx1"/>
          </a:solidFill>
        </p:grpSpPr>
        <p:sp>
          <p:nvSpPr>
            <p:cNvPr id="61" name="Google Shape;10173;p74">
              <a:extLst>
                <a:ext uri="{FF2B5EF4-FFF2-40B4-BE49-F238E27FC236}">
                  <a16:creationId xmlns:a16="http://schemas.microsoft.com/office/drawing/2014/main" id="{514C8480-429F-870A-3AF6-A37BE98BDD4A}"/>
                </a:ext>
              </a:extLst>
            </p:cNvPr>
            <p:cNvSpPr/>
            <p:nvPr/>
          </p:nvSpPr>
          <p:spPr>
            <a:xfrm>
              <a:off x="7203615" y="1223851"/>
              <a:ext cx="378104" cy="3929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452"/>
                <a:gd name="f4" fmla="val 9217"/>
                <a:gd name="f5" fmla="val 3387"/>
                <a:gd name="f6" fmla="val 836"/>
                <a:gd name="f7" fmla="val 3497"/>
                <a:gd name="f8" fmla="val 3607"/>
                <a:gd name="f9" fmla="val 875"/>
                <a:gd name="f10" fmla="val 3686"/>
                <a:gd name="f11" fmla="val 954"/>
                <a:gd name="f12" fmla="val 3844"/>
                <a:gd name="f13" fmla="val 1111"/>
                <a:gd name="f14" fmla="val 1395"/>
                <a:gd name="f15" fmla="val 1553"/>
                <a:gd name="f16" fmla="val 1638"/>
                <a:gd name="f17" fmla="val 3600"/>
                <a:gd name="f18" fmla="val 1560"/>
                <a:gd name="f19" fmla="val 3679"/>
                <a:gd name="f20" fmla="val 1449"/>
                <a:gd name="f21" fmla="val 3718"/>
                <a:gd name="f22" fmla="val 1339"/>
                <a:gd name="f23" fmla="val 1229"/>
                <a:gd name="f24" fmla="val 1118"/>
                <a:gd name="f25" fmla="val 1040"/>
                <a:gd name="f26" fmla="val 882"/>
                <a:gd name="f27" fmla="val 3443"/>
                <a:gd name="f28" fmla="val 3159"/>
                <a:gd name="f29" fmla="val 3002"/>
                <a:gd name="f30" fmla="val 3088"/>
                <a:gd name="f31" fmla="val 3166"/>
                <a:gd name="f32" fmla="val 3277"/>
                <a:gd name="f33" fmla="val 8081"/>
                <a:gd name="f34" fmla="val 5530"/>
                <a:gd name="f35" fmla="val 8191"/>
                <a:gd name="f36" fmla="val 8302"/>
                <a:gd name="f37" fmla="val 5569"/>
                <a:gd name="f38" fmla="val 8380"/>
                <a:gd name="f39" fmla="val 5648"/>
                <a:gd name="f40" fmla="val 8538"/>
                <a:gd name="f41" fmla="val 5806"/>
                <a:gd name="f42" fmla="val 6089"/>
                <a:gd name="f43" fmla="val 6247"/>
                <a:gd name="f44" fmla="val 6333"/>
                <a:gd name="f45" fmla="val 8295"/>
                <a:gd name="f46" fmla="val 6254"/>
                <a:gd name="f47" fmla="val 8358"/>
                <a:gd name="f48" fmla="val 6143"/>
                <a:gd name="f49" fmla="val 8389"/>
                <a:gd name="f50" fmla="val 6033"/>
                <a:gd name="f51" fmla="val 5923"/>
                <a:gd name="f52" fmla="val 5813"/>
                <a:gd name="f53" fmla="val 5734"/>
                <a:gd name="f54" fmla="val 5576"/>
                <a:gd name="f55" fmla="val 8137"/>
                <a:gd name="f56" fmla="val 7853"/>
                <a:gd name="f57" fmla="val 7696"/>
                <a:gd name="f58" fmla="val 7782"/>
                <a:gd name="f59" fmla="val 7861"/>
                <a:gd name="f60" fmla="val 7971"/>
                <a:gd name="f61" fmla="val 3414"/>
                <a:gd name="f62" fmla="val 1"/>
                <a:gd name="f63" fmla="val 3095"/>
                <a:gd name="f64" fmla="val 2772"/>
                <a:gd name="f65" fmla="val 119"/>
                <a:gd name="f66" fmla="val 2520"/>
                <a:gd name="f67" fmla="val 355"/>
                <a:gd name="f68" fmla="val 473"/>
                <a:gd name="f69" fmla="val 2403"/>
                <a:gd name="f70" fmla="val 2876"/>
                <a:gd name="f71" fmla="val 3663"/>
                <a:gd name="f72" fmla="val 4199"/>
                <a:gd name="f73" fmla="val 700"/>
                <a:gd name="f74" fmla="val 4406"/>
                <a:gd name="f75" fmla="val 1008"/>
                <a:gd name="f76" fmla="val 4544"/>
                <a:gd name="f77" fmla="val 1345"/>
                <a:gd name="f78" fmla="val 1522"/>
                <a:gd name="f79" fmla="val 1706"/>
                <a:gd name="f80" fmla="val 4506"/>
                <a:gd name="f81" fmla="val 1890"/>
                <a:gd name="f82" fmla="val 4419"/>
                <a:gd name="f83" fmla="val 4915"/>
                <a:gd name="f84" fmla="val 7444"/>
                <a:gd name="f85" fmla="val 4663"/>
                <a:gd name="f86" fmla="val 7980"/>
                <a:gd name="f87" fmla="val 4789"/>
                <a:gd name="f88" fmla="val 8515"/>
                <a:gd name="f89" fmla="val 5135"/>
                <a:gd name="f90" fmla="val 8862"/>
                <a:gd name="f91" fmla="val 5372"/>
                <a:gd name="f92" fmla="val 9098"/>
                <a:gd name="f93" fmla="val 5687"/>
                <a:gd name="f94" fmla="val 9216"/>
                <a:gd name="f95" fmla="val 6010"/>
                <a:gd name="f96" fmla="val 6663"/>
                <a:gd name="f97" fmla="val 6931"/>
                <a:gd name="f98" fmla="val 8979"/>
                <a:gd name="f99" fmla="val 6814"/>
                <a:gd name="f100" fmla="val 6341"/>
                <a:gd name="f101" fmla="val 5554"/>
                <a:gd name="f102" fmla="val 5050"/>
                <a:gd name="f103" fmla="val 8757"/>
                <a:gd name="f104" fmla="val 4828"/>
                <a:gd name="f105" fmla="val 8445"/>
                <a:gd name="f106" fmla="val 4696"/>
                <a:gd name="f107" fmla="val 8117"/>
                <a:gd name="f108" fmla="val 7933"/>
                <a:gd name="f109" fmla="val 7743"/>
                <a:gd name="f110" fmla="val 4738"/>
                <a:gd name="f111" fmla="val 7561"/>
                <a:gd name="f112" fmla="val 4829"/>
                <a:gd name="f113" fmla="val 4505"/>
                <a:gd name="f114" fmla="val 1773"/>
                <a:gd name="f115" fmla="val 4757"/>
                <a:gd name="f116" fmla="val 1269"/>
                <a:gd name="f117" fmla="val 4631"/>
                <a:gd name="f118" fmla="val 733"/>
                <a:gd name="f119" fmla="val 4285"/>
                <a:gd name="f120" fmla="val 4048"/>
                <a:gd name="f121" fmla="val 3733"/>
                <a:gd name="f122" fmla="*/ f0 1 9452"/>
                <a:gd name="f123" fmla="*/ f1 1 9217"/>
                <a:gd name="f124" fmla="val f2"/>
                <a:gd name="f125" fmla="val f3"/>
                <a:gd name="f126" fmla="val f4"/>
                <a:gd name="f127" fmla="+- f126 0 f124"/>
                <a:gd name="f128" fmla="+- f125 0 f124"/>
                <a:gd name="f129" fmla="*/ f128 1 9452"/>
                <a:gd name="f130" fmla="*/ f127 1 9217"/>
                <a:gd name="f131" fmla="*/ f124 1 f129"/>
                <a:gd name="f132" fmla="*/ f125 1 f129"/>
                <a:gd name="f133" fmla="*/ f124 1 f130"/>
                <a:gd name="f134" fmla="*/ f126 1 f130"/>
                <a:gd name="f135" fmla="*/ f131 f122 1"/>
                <a:gd name="f136" fmla="*/ f132 f122 1"/>
                <a:gd name="f137" fmla="*/ f134 f123 1"/>
                <a:gd name="f138" fmla="*/ f133 f1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35" t="f138" r="f136" b="f137"/>
              <a:pathLst>
                <a:path w="9452" h="921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lnTo>
                    <a:pt x="f16" y="f17"/>
                  </a:lnTo>
                  <a:cubicBezTo>
                    <a:pt x="f18" y="f19"/>
                    <a:pt x="f20" y="f21"/>
                    <a:pt x="f22" y="f21"/>
                  </a:cubicBezTo>
                  <a:cubicBezTo>
                    <a:pt x="f23" y="f21"/>
                    <a:pt x="f24" y="f19"/>
                    <a:pt x="f25" y="f17"/>
                  </a:cubicBezTo>
                  <a:cubicBezTo>
                    <a:pt x="f26" y="f27"/>
                    <a:pt x="f26" y="f28"/>
                    <a:pt x="f25" y="f29"/>
                  </a:cubicBezTo>
                  <a:lnTo>
                    <a:pt x="f30" y="f11"/>
                  </a:lnTo>
                  <a:cubicBezTo>
                    <a:pt x="f31" y="f9"/>
                    <a:pt x="f32" y="f6"/>
                    <a:pt x="f5" y="f6"/>
                  </a:cubicBezTo>
                  <a:close/>
                  <a:moveTo>
                    <a:pt x="f33" y="f34"/>
                  </a:moveTo>
                  <a:cubicBezTo>
                    <a:pt x="f35" y="f34"/>
                    <a:pt x="f36" y="f37"/>
                    <a:pt x="f38" y="f39"/>
                  </a:cubicBezTo>
                  <a:cubicBezTo>
                    <a:pt x="f40" y="f41"/>
                    <a:pt x="f40" y="f42"/>
                    <a:pt x="f38" y="f43"/>
                  </a:cubicBezTo>
                  <a:lnTo>
                    <a:pt x="f44" y="f45"/>
                  </a:lnTo>
                  <a:cubicBezTo>
                    <a:pt x="f46" y="f47"/>
                    <a:pt x="f48" y="f49"/>
                    <a:pt x="f50" y="f49"/>
                  </a:cubicBezTo>
                  <a:cubicBezTo>
                    <a:pt x="f51" y="f49"/>
                    <a:pt x="f52" y="f47"/>
                    <a:pt x="f53" y="f45"/>
                  </a:cubicBezTo>
                  <a:cubicBezTo>
                    <a:pt x="f54" y="f55"/>
                    <a:pt x="f54" y="f56"/>
                    <a:pt x="f53" y="f57"/>
                  </a:cubicBezTo>
                  <a:lnTo>
                    <a:pt x="f58" y="f39"/>
                  </a:lnTo>
                  <a:cubicBezTo>
                    <a:pt x="f59" y="f37"/>
                    <a:pt x="f60" y="f34"/>
                    <a:pt x="f33" y="f34"/>
                  </a:cubicBezTo>
                  <a:close/>
                  <a:moveTo>
                    <a:pt x="f61" y="f62"/>
                  </a:moveTo>
                  <a:cubicBezTo>
                    <a:pt x="f63" y="f62"/>
                    <a:pt x="f64" y="f65"/>
                    <a:pt x="f66" y="f67"/>
                  </a:cubicBezTo>
                  <a:lnTo>
                    <a:pt x="f68" y="f69"/>
                  </a:lnTo>
                  <a:cubicBezTo>
                    <a:pt x="f2" y="f70"/>
                    <a:pt x="f2" y="f71"/>
                    <a:pt x="f68" y="f72"/>
                  </a:cubicBezTo>
                  <a:cubicBezTo>
                    <a:pt x="f73" y="f74"/>
                    <a:pt x="f75" y="f76"/>
                    <a:pt x="f77" y="f76"/>
                  </a:cubicBezTo>
                  <a:cubicBezTo>
                    <a:pt x="f78" y="f76"/>
                    <a:pt x="f79" y="f80"/>
                    <a:pt x="f81" y="f82"/>
                  </a:cubicBezTo>
                  <a:lnTo>
                    <a:pt x="f83" y="f84"/>
                  </a:lnTo>
                  <a:cubicBezTo>
                    <a:pt x="f85" y="f86"/>
                    <a:pt x="f87" y="f88"/>
                    <a:pt x="f89" y="f90"/>
                  </a:cubicBezTo>
                  <a:cubicBezTo>
                    <a:pt x="f91" y="f92"/>
                    <a:pt x="f93" y="f94"/>
                    <a:pt x="f95" y="f94"/>
                  </a:cubicBezTo>
                  <a:cubicBezTo>
                    <a:pt x="f44" y="f94"/>
                    <a:pt x="f96" y="f92"/>
                    <a:pt x="f97" y="f90"/>
                  </a:cubicBezTo>
                  <a:lnTo>
                    <a:pt x="f98" y="f99"/>
                  </a:lnTo>
                  <a:cubicBezTo>
                    <a:pt x="f3" y="f100"/>
                    <a:pt x="f3" y="f101"/>
                    <a:pt x="f98" y="f102"/>
                  </a:cubicBezTo>
                  <a:cubicBezTo>
                    <a:pt x="f103" y="f104"/>
                    <a:pt x="f105" y="f106"/>
                    <a:pt x="f107" y="f106"/>
                  </a:cubicBezTo>
                  <a:cubicBezTo>
                    <a:pt x="f108" y="f106"/>
                    <a:pt x="f109" y="f110"/>
                    <a:pt x="f111" y="f112"/>
                  </a:cubicBezTo>
                  <a:lnTo>
                    <a:pt x="f113" y="f114"/>
                  </a:lnTo>
                  <a:cubicBezTo>
                    <a:pt x="f115" y="f116"/>
                    <a:pt x="f117" y="f118"/>
                    <a:pt x="f119" y="f67"/>
                  </a:cubicBezTo>
                  <a:cubicBezTo>
                    <a:pt x="f120" y="f65"/>
                    <a:pt x="f121" y="f62"/>
                    <a:pt x="f61" y="f6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2" name="Google Shape;10174;p74">
              <a:extLst>
                <a:ext uri="{FF2B5EF4-FFF2-40B4-BE49-F238E27FC236}">
                  <a16:creationId xmlns:a16="http://schemas.microsoft.com/office/drawing/2014/main" id="{D5879B8E-0550-977D-9442-6F9B0228DCA8}"/>
                </a:ext>
              </a:extLst>
            </p:cNvPr>
            <p:cNvSpPr/>
            <p:nvPr/>
          </p:nvSpPr>
          <p:spPr>
            <a:xfrm>
              <a:off x="7068732" y="1463277"/>
              <a:ext cx="283619" cy="30227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090"/>
                <a:gd name="f4" fmla="val 5325"/>
                <a:gd name="f5" fmla="val 1"/>
                <a:gd name="f6" fmla="val 4160"/>
                <a:gd name="f7" fmla="val 1166"/>
                <a:gd name="f8" fmla="val 4081"/>
                <a:gd name="f9" fmla="val 1088"/>
                <a:gd name="f10" fmla="val 3971"/>
                <a:gd name="f11" fmla="val 1048"/>
                <a:gd name="f12" fmla="val 3860"/>
                <a:gd name="f13" fmla="val 3750"/>
                <a:gd name="f14" fmla="val 3640"/>
                <a:gd name="f15" fmla="val 3561"/>
                <a:gd name="f16" fmla="val 474"/>
                <a:gd name="f17" fmla="val 4254"/>
                <a:gd name="f18" fmla="val 159"/>
                <a:gd name="f19" fmla="val 4569"/>
                <a:gd name="f20" fmla="val 4947"/>
                <a:gd name="f21" fmla="val 5419"/>
                <a:gd name="f22" fmla="val 5861"/>
                <a:gd name="f23" fmla="val 6302"/>
                <a:gd name="f24" fmla="val 6617"/>
                <a:gd name="f25" fmla="val 789"/>
                <a:gd name="f26" fmla="val 6932"/>
                <a:gd name="f27" fmla="val 1214"/>
                <a:gd name="f28" fmla="val 7089"/>
                <a:gd name="f29" fmla="val 1639"/>
                <a:gd name="f30" fmla="val 2065"/>
                <a:gd name="f31" fmla="val 2490"/>
                <a:gd name="f32" fmla="val 2805"/>
                <a:gd name="f33" fmla="val 5892"/>
                <a:gd name="f34" fmla="val 3529"/>
                <a:gd name="f35" fmla="val 6081"/>
                <a:gd name="f36" fmla="val 3372"/>
                <a:gd name="f37" fmla="val 3088"/>
                <a:gd name="f38" fmla="val 5924"/>
                <a:gd name="f39" fmla="val 2931"/>
                <a:gd name="f40" fmla="val 1765"/>
                <a:gd name="f41" fmla="*/ f0 1 7090"/>
                <a:gd name="f42" fmla="*/ f1 1 7090"/>
                <a:gd name="f43" fmla="val f2"/>
                <a:gd name="f44" fmla="val f3"/>
                <a:gd name="f45" fmla="+- f44 0 f43"/>
                <a:gd name="f46" fmla="*/ f45 1 7090"/>
                <a:gd name="f47" fmla="*/ f43 1 f46"/>
                <a:gd name="f48" fmla="*/ f44 1 f46"/>
                <a:gd name="f49" fmla="*/ f47 f41 1"/>
                <a:gd name="f50" fmla="*/ f48 f41 1"/>
                <a:gd name="f51" fmla="*/ f48 f42 1"/>
                <a:gd name="f52" fmla="*/ f47 f4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9" t="f52" r="f50" b="f51"/>
              <a:pathLst>
                <a:path w="7090" h="7090">
                  <a:moveTo>
                    <a:pt x="f4" y="f5"/>
                  </a:moveTo>
                  <a:lnTo>
                    <a:pt x="f6" y="f7"/>
                  </a:lnTo>
                  <a:cubicBezTo>
                    <a:pt x="f8" y="f9"/>
                    <a:pt x="f10" y="f11"/>
                    <a:pt x="f12" y="f11"/>
                  </a:cubicBezTo>
                  <a:cubicBezTo>
                    <a:pt x="f13" y="f11"/>
                    <a:pt x="f14" y="f9"/>
                    <a:pt x="f15" y="f7"/>
                  </a:cubicBezTo>
                  <a:lnTo>
                    <a:pt x="f16" y="f17"/>
                  </a:lnTo>
                  <a:cubicBezTo>
                    <a:pt x="f18" y="f19"/>
                    <a:pt x="f5" y="f20"/>
                    <a:pt x="f5" y="f21"/>
                  </a:cubicBezTo>
                  <a:cubicBezTo>
                    <a:pt x="f5" y="f22"/>
                    <a:pt x="f18" y="f23"/>
                    <a:pt x="f16" y="f24"/>
                  </a:cubicBezTo>
                  <a:cubicBezTo>
                    <a:pt x="f25" y="f26"/>
                    <a:pt x="f27" y="f28"/>
                    <a:pt x="f29" y="f28"/>
                  </a:cubicBezTo>
                  <a:cubicBezTo>
                    <a:pt x="f30" y="f28"/>
                    <a:pt x="f31" y="f26"/>
                    <a:pt x="f32" y="f24"/>
                  </a:cubicBezTo>
                  <a:lnTo>
                    <a:pt x="f33" y="f34"/>
                  </a:lnTo>
                  <a:cubicBezTo>
                    <a:pt x="f35" y="f36"/>
                    <a:pt x="f35" y="f37"/>
                    <a:pt x="f38" y="f39"/>
                  </a:cubicBezTo>
                  <a:lnTo>
                    <a:pt x="f3" y="f40"/>
                  </a:lnTo>
                  <a:lnTo>
                    <a:pt x="f4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3" name="Google Shape;10175;p74">
              <a:extLst>
                <a:ext uri="{FF2B5EF4-FFF2-40B4-BE49-F238E27FC236}">
                  <a16:creationId xmlns:a16="http://schemas.microsoft.com/office/drawing/2014/main" id="{834A2314-68BA-9EC2-3E01-0E3C8636A29B}"/>
                </a:ext>
              </a:extLst>
            </p:cNvPr>
            <p:cNvSpPr/>
            <p:nvPr/>
          </p:nvSpPr>
          <p:spPr>
            <a:xfrm>
              <a:off x="7279227" y="1659398"/>
              <a:ext cx="297463" cy="10616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436"/>
                <a:gd name="f4" fmla="val 2490"/>
                <a:gd name="f5" fmla="val 2048"/>
                <a:gd name="f6" fmla="val 1355"/>
                <a:gd name="f7" fmla="val 819"/>
                <a:gd name="f8" fmla="val 536"/>
                <a:gd name="f9" fmla="val 1229"/>
                <a:gd name="f10" fmla="val 1639"/>
                <a:gd name="f11" fmla="val 410"/>
                <a:gd name="f12" fmla="val 189"/>
                <a:gd name="f13" fmla="val 1859"/>
                <a:gd name="f14" fmla="val 2269"/>
                <a:gd name="f15" fmla="val 2489"/>
                <a:gd name="f16" fmla="val 7026"/>
                <a:gd name="f17" fmla="val 7278"/>
                <a:gd name="f18" fmla="val 7435"/>
                <a:gd name="f19" fmla="val 7246"/>
                <a:gd name="f20" fmla="val 6994"/>
                <a:gd name="f21" fmla="val 6616"/>
                <a:gd name="f22" fmla="val 6049"/>
                <a:gd name="f23" fmla="val 5356"/>
                <a:gd name="f24" fmla="*/ f0 1 7436"/>
                <a:gd name="f25" fmla="*/ f1 1 2490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7436"/>
                <a:gd name="f32" fmla="*/ f29 1 2490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7436" h="2490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lnTo>
                    <a:pt x="f11" y="f10"/>
                  </a:lnTo>
                  <a:cubicBezTo>
                    <a:pt x="f12" y="f10"/>
                    <a:pt x="f2" y="f13"/>
                    <a:pt x="f2" y="f5"/>
                  </a:cubicBezTo>
                  <a:cubicBezTo>
                    <a:pt x="f2" y="f14"/>
                    <a:pt x="f12" y="f15"/>
                    <a:pt x="f11" y="f15"/>
                  </a:cubicBezTo>
                  <a:lnTo>
                    <a:pt x="f16" y="f15"/>
                  </a:lnTo>
                  <a:cubicBezTo>
                    <a:pt x="f17" y="f15"/>
                    <a:pt x="f18" y="f14"/>
                    <a:pt x="f18" y="f5"/>
                  </a:cubicBezTo>
                  <a:cubicBezTo>
                    <a:pt x="f18" y="f13"/>
                    <a:pt x="f19" y="f10"/>
                    <a:pt x="f20" y="f10"/>
                  </a:cubicBezTo>
                  <a:lnTo>
                    <a:pt x="f21" y="f10"/>
                  </a:lnTo>
                  <a:lnTo>
                    <a:pt x="f21" y="f9"/>
                  </a:lnTo>
                  <a:cubicBezTo>
                    <a:pt x="f21" y="f8"/>
                    <a:pt x="f22" y="f2"/>
                    <a:pt x="f2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64" name="Google Shape;10184;p74">
            <a:extLst>
              <a:ext uri="{FF2B5EF4-FFF2-40B4-BE49-F238E27FC236}">
                <a16:creationId xmlns:a16="http://schemas.microsoft.com/office/drawing/2014/main" id="{41E421C9-BA33-5E06-9E14-F013976DB613}"/>
              </a:ext>
            </a:extLst>
          </p:cNvPr>
          <p:cNvGrpSpPr/>
          <p:nvPr/>
        </p:nvGrpSpPr>
        <p:grpSpPr>
          <a:xfrm>
            <a:off x="3670569" y="5719387"/>
            <a:ext cx="785506" cy="839290"/>
            <a:chOff x="3206883" y="2729063"/>
            <a:chExt cx="392753" cy="419645"/>
          </a:xfrm>
          <a:solidFill>
            <a:schemeClr val="tx1"/>
          </a:solidFill>
        </p:grpSpPr>
        <p:sp>
          <p:nvSpPr>
            <p:cNvPr id="65" name="Google Shape;10185;p74">
              <a:extLst>
                <a:ext uri="{FF2B5EF4-FFF2-40B4-BE49-F238E27FC236}">
                  <a16:creationId xmlns:a16="http://schemas.microsoft.com/office/drawing/2014/main" id="{A068C062-78F8-CA29-DE73-CC277B3C5A75}"/>
                </a:ext>
              </a:extLst>
            </p:cNvPr>
            <p:cNvSpPr/>
            <p:nvPr/>
          </p:nvSpPr>
          <p:spPr>
            <a:xfrm>
              <a:off x="3206883" y="2729063"/>
              <a:ext cx="392753" cy="41964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666"/>
                <a:gd name="f4" fmla="val 12698"/>
                <a:gd name="f5" fmla="val 379"/>
                <a:gd name="f6" fmla="val 1"/>
                <a:gd name="f7" fmla="val 158"/>
                <a:gd name="f8" fmla="val 190"/>
                <a:gd name="f9" fmla="val 410"/>
                <a:gd name="f10" fmla="val 12256"/>
                <a:gd name="f11" fmla="val 12508"/>
                <a:gd name="f12" fmla="val 12697"/>
                <a:gd name="f13" fmla="val 12477"/>
                <a:gd name="f14" fmla="val 12634"/>
                <a:gd name="f15" fmla="val 12067"/>
                <a:gd name="f16" fmla="val 11878"/>
                <a:gd name="f17" fmla="val 820"/>
                <a:gd name="f18" fmla="val 631"/>
                <a:gd name="f19" fmla="*/ f0 1 12666"/>
                <a:gd name="f20" fmla="*/ f1 1 12698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12666"/>
                <a:gd name="f27" fmla="*/ f24 1 12698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12666" h="12698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10"/>
                  </a:lnTo>
                  <a:cubicBezTo>
                    <a:pt x="f6" y="f11"/>
                    <a:pt x="f8" y="f12"/>
                    <a:pt x="f5" y="f12"/>
                  </a:cubicBezTo>
                  <a:lnTo>
                    <a:pt x="f10" y="f12"/>
                  </a:lnTo>
                  <a:cubicBezTo>
                    <a:pt x="f13" y="f12"/>
                    <a:pt x="f3" y="f11"/>
                    <a:pt x="f3" y="f10"/>
                  </a:cubicBezTo>
                  <a:cubicBezTo>
                    <a:pt x="f14" y="f15"/>
                    <a:pt x="f13" y="f16"/>
                    <a:pt x="f10" y="f16"/>
                  </a:cubicBezTo>
                  <a:lnTo>
                    <a:pt x="f17" y="f16"/>
                  </a:lnTo>
                  <a:lnTo>
                    <a:pt x="f17" y="f9"/>
                  </a:lnTo>
                  <a:cubicBezTo>
                    <a:pt x="f17" y="f7"/>
                    <a:pt x="f1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6" name="Google Shape;10186;p74">
              <a:extLst>
                <a:ext uri="{FF2B5EF4-FFF2-40B4-BE49-F238E27FC236}">
                  <a16:creationId xmlns:a16="http://schemas.microsoft.com/office/drawing/2014/main" id="{E274D14B-E841-DE85-8A5F-19C2DAD20B9A}"/>
                </a:ext>
              </a:extLst>
            </p:cNvPr>
            <p:cNvSpPr/>
            <p:nvPr/>
          </p:nvSpPr>
          <p:spPr>
            <a:xfrm>
              <a:off x="3261609" y="2847770"/>
              <a:ext cx="338026" cy="19785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901"/>
                <a:gd name="f4" fmla="val 5987"/>
                <a:gd name="f5" fmla="val 9641"/>
                <a:gd name="f6" fmla="val 8979"/>
                <a:gd name="f7" fmla="val 8444"/>
                <a:gd name="f8" fmla="val 536"/>
                <a:gd name="f9" fmla="val 1229"/>
                <a:gd name="f10" fmla="val 1418"/>
                <a:gd name="f11" fmla="val 8475"/>
                <a:gd name="f12" fmla="val 1575"/>
                <a:gd name="f13" fmla="val 8538"/>
                <a:gd name="f14" fmla="val 1733"/>
                <a:gd name="f15" fmla="val 6900"/>
                <a:gd name="f16" fmla="val 3403"/>
                <a:gd name="f17" fmla="val 6742"/>
                <a:gd name="f18" fmla="val 3308"/>
                <a:gd name="f19" fmla="val 6553"/>
                <a:gd name="f20" fmla="val 3277"/>
                <a:gd name="f21" fmla="val 6396"/>
                <a:gd name="f22" fmla="val 6238"/>
                <a:gd name="f23" fmla="val 6018"/>
                <a:gd name="f24" fmla="val 5860"/>
                <a:gd name="f25" fmla="val 5041"/>
                <a:gd name="f26" fmla="val 2552"/>
                <a:gd name="f27" fmla="val 5136"/>
                <a:gd name="f28" fmla="val 2395"/>
                <a:gd name="f29" fmla="val 5167"/>
                <a:gd name="f30" fmla="val 2206"/>
                <a:gd name="f31" fmla="val 2048"/>
                <a:gd name="f32" fmla="val 1386"/>
                <a:gd name="f33" fmla="val 4600"/>
                <a:gd name="f34" fmla="val 819"/>
                <a:gd name="f35" fmla="val 3938"/>
                <a:gd name="f36" fmla="val 2710"/>
                <a:gd name="f37" fmla="val 2237"/>
                <a:gd name="f38" fmla="val 2773"/>
                <a:gd name="f39" fmla="val 2836"/>
                <a:gd name="f40" fmla="val 3655"/>
                <a:gd name="f41" fmla="val 3592"/>
                <a:gd name="f42" fmla="val 3560"/>
                <a:gd name="f43" fmla="val 567"/>
                <a:gd name="f44" fmla="val 4096"/>
                <a:gd name="f45" fmla="val 4757"/>
                <a:gd name="f46" fmla="val 5451"/>
                <a:gd name="f47" fmla="val 5986"/>
                <a:gd name="f48" fmla="val 1891"/>
                <a:gd name="f49" fmla="val 2458"/>
                <a:gd name="f50" fmla="val 4568"/>
                <a:gd name="f51" fmla="val 4411"/>
                <a:gd name="f52" fmla="val 2332"/>
                <a:gd name="f53" fmla="val 4253"/>
                <a:gd name="f54" fmla="val 3434"/>
                <a:gd name="f55" fmla="val 3151"/>
                <a:gd name="f56" fmla="val 3214"/>
                <a:gd name="f57" fmla="val 3781"/>
                <a:gd name="f58" fmla="val 4285"/>
                <a:gd name="f59" fmla="val 4442"/>
                <a:gd name="f60" fmla="val 5293"/>
                <a:gd name="f61" fmla="val 3970"/>
                <a:gd name="f62" fmla="val 5199"/>
                <a:gd name="f63" fmla="val 4127"/>
                <a:gd name="f64" fmla="val 4348"/>
                <a:gd name="f65" fmla="val 4505"/>
                <a:gd name="f66" fmla="val 5703"/>
                <a:gd name="f67" fmla="val 7057"/>
                <a:gd name="f68" fmla="val 7593"/>
                <a:gd name="f69" fmla="val 7561"/>
                <a:gd name="f70" fmla="val 7498"/>
                <a:gd name="f71" fmla="val 9137"/>
                <a:gd name="f72" fmla="val 9294"/>
                <a:gd name="f73" fmla="val 9483"/>
                <a:gd name="f74" fmla="val 10334"/>
                <a:gd name="f75" fmla="val 1890"/>
                <a:gd name="f76" fmla="*/ f0 1 10901"/>
                <a:gd name="f77" fmla="*/ f1 1 5987"/>
                <a:gd name="f78" fmla="val f2"/>
                <a:gd name="f79" fmla="val f3"/>
                <a:gd name="f80" fmla="val f4"/>
                <a:gd name="f81" fmla="+- f80 0 f78"/>
                <a:gd name="f82" fmla="+- f79 0 f78"/>
                <a:gd name="f83" fmla="*/ f82 1 10901"/>
                <a:gd name="f84" fmla="*/ f81 1 5987"/>
                <a:gd name="f85" fmla="*/ f78 1 f83"/>
                <a:gd name="f86" fmla="*/ f79 1 f83"/>
                <a:gd name="f87" fmla="*/ f78 1 f84"/>
                <a:gd name="f88" fmla="*/ f80 1 f84"/>
                <a:gd name="f89" fmla="*/ f85 f76 1"/>
                <a:gd name="f90" fmla="*/ f86 f76 1"/>
                <a:gd name="f91" fmla="*/ f88 f77 1"/>
                <a:gd name="f92" fmla="*/ f87 f7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9" t="f92" r="f90" b="f91"/>
              <a:pathLst>
                <a:path w="10901" h="598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lnTo>
                    <a:pt x="f25" y="f26"/>
                  </a:lnTo>
                  <a:cubicBezTo>
                    <a:pt x="f27" y="f28"/>
                    <a:pt x="f29" y="f30"/>
                    <a:pt x="f29" y="f31"/>
                  </a:cubicBezTo>
                  <a:cubicBezTo>
                    <a:pt x="f29" y="f32"/>
                    <a:pt x="f33" y="f34"/>
                    <a:pt x="f35" y="f34"/>
                  </a:cubicBezTo>
                  <a:cubicBezTo>
                    <a:pt x="f20" y="f34"/>
                    <a:pt x="f36" y="f32"/>
                    <a:pt x="f36" y="f31"/>
                  </a:cubicBezTo>
                  <a:cubicBezTo>
                    <a:pt x="f36" y="f37"/>
                    <a:pt x="f38" y="f28"/>
                    <a:pt x="f39" y="f26"/>
                  </a:cubicBezTo>
                  <a:lnTo>
                    <a:pt x="f14" y="f40"/>
                  </a:lnTo>
                  <a:cubicBezTo>
                    <a:pt x="f12" y="f41"/>
                    <a:pt x="f32" y="f42"/>
                    <a:pt x="f9" y="f42"/>
                  </a:cubicBezTo>
                  <a:cubicBezTo>
                    <a:pt x="f43" y="f42"/>
                    <a:pt x="f2" y="f44"/>
                    <a:pt x="f2" y="f45"/>
                  </a:cubicBezTo>
                  <a:cubicBezTo>
                    <a:pt x="f2" y="f46"/>
                    <a:pt x="f43" y="f47"/>
                    <a:pt x="f9" y="f47"/>
                  </a:cubicBezTo>
                  <a:cubicBezTo>
                    <a:pt x="f48" y="f47"/>
                    <a:pt x="f49" y="f46"/>
                    <a:pt x="f49" y="f45"/>
                  </a:cubicBezTo>
                  <a:cubicBezTo>
                    <a:pt x="f49" y="f50"/>
                    <a:pt x="f28" y="f51"/>
                    <a:pt x="f52" y="f53"/>
                  </a:cubicBezTo>
                  <a:lnTo>
                    <a:pt x="f54" y="f55"/>
                  </a:lnTo>
                  <a:cubicBezTo>
                    <a:pt x="f41" y="f56"/>
                    <a:pt x="f57" y="f20"/>
                    <a:pt x="f35" y="f20"/>
                  </a:cubicBezTo>
                  <a:cubicBezTo>
                    <a:pt x="f44" y="f20"/>
                    <a:pt x="f58" y="f56"/>
                    <a:pt x="f59" y="f55"/>
                  </a:cubicBezTo>
                  <a:lnTo>
                    <a:pt x="f60" y="f61"/>
                  </a:lnTo>
                  <a:cubicBezTo>
                    <a:pt x="f62" y="f63"/>
                    <a:pt x="f29" y="f64"/>
                    <a:pt x="f29" y="f65"/>
                  </a:cubicBezTo>
                  <a:cubicBezTo>
                    <a:pt x="f29" y="f29"/>
                    <a:pt x="f66" y="f66"/>
                    <a:pt x="f21" y="f66"/>
                  </a:cubicBezTo>
                  <a:cubicBezTo>
                    <a:pt x="f67" y="f66"/>
                    <a:pt x="f68" y="f29"/>
                    <a:pt x="f68" y="f65"/>
                  </a:cubicBezTo>
                  <a:cubicBezTo>
                    <a:pt x="f68" y="f58"/>
                    <a:pt x="f69" y="f63"/>
                    <a:pt x="f70" y="f61"/>
                  </a:cubicBezTo>
                  <a:lnTo>
                    <a:pt x="f71" y="f52"/>
                  </a:lnTo>
                  <a:cubicBezTo>
                    <a:pt x="f72" y="f28"/>
                    <a:pt x="f73" y="f49"/>
                    <a:pt x="f5" y="f49"/>
                  </a:cubicBezTo>
                  <a:cubicBezTo>
                    <a:pt x="f74" y="f49"/>
                    <a:pt x="f3" y="f75"/>
                    <a:pt x="f3" y="f9"/>
                  </a:cubicBezTo>
                  <a:cubicBezTo>
                    <a:pt x="f3" y="f8"/>
                    <a:pt x="f74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67" name="Google Shape;10189;p74">
            <a:extLst>
              <a:ext uri="{FF2B5EF4-FFF2-40B4-BE49-F238E27FC236}">
                <a16:creationId xmlns:a16="http://schemas.microsoft.com/office/drawing/2014/main" id="{EFAAC843-E853-5E25-EAA4-AD8FBCDF0D94}"/>
              </a:ext>
            </a:extLst>
          </p:cNvPr>
          <p:cNvSpPr/>
          <p:nvPr/>
        </p:nvSpPr>
        <p:spPr>
          <a:xfrm>
            <a:off x="10378735" y="5837690"/>
            <a:ext cx="789418" cy="656008"/>
          </a:xfrm>
          <a:custGeom>
            <a:avLst/>
            <a:gdLst>
              <a:gd name="f0" fmla="val w"/>
              <a:gd name="f1" fmla="val h"/>
              <a:gd name="f2" fmla="val 0"/>
              <a:gd name="f3" fmla="val 12729"/>
              <a:gd name="f4" fmla="val 9925"/>
              <a:gd name="f5" fmla="val 925"/>
              <a:gd name="f6" fmla="val 3644"/>
              <a:gd name="f7" fmla="val 944"/>
              <a:gd name="f8" fmla="val 963"/>
              <a:gd name="f9" fmla="val 3648"/>
              <a:gd name="f10" fmla="val 978"/>
              <a:gd name="f11" fmla="val 3655"/>
              <a:gd name="f12" fmla="val 1608"/>
              <a:gd name="f13" fmla="val 3970"/>
              <a:gd name="f14" fmla="val 5924"/>
              <a:gd name="f15" fmla="val 6239"/>
              <a:gd name="f16" fmla="val 960"/>
              <a:gd name="f17" fmla="val 6256"/>
              <a:gd name="f18" fmla="val 937"/>
              <a:gd name="f19" fmla="val 6264"/>
              <a:gd name="f20" fmla="val 914"/>
              <a:gd name="f21" fmla="val 854"/>
              <a:gd name="f22" fmla="val 788"/>
              <a:gd name="f23" fmla="val 6212"/>
              <a:gd name="f24" fmla="val 6144"/>
              <a:gd name="f25" fmla="val 3781"/>
              <a:gd name="f26" fmla="val 3685"/>
              <a:gd name="f27" fmla="val 862"/>
              <a:gd name="f28" fmla="val 4128"/>
              <a:gd name="f29" fmla="val 7184"/>
              <a:gd name="f30" fmla="val 6963"/>
              <a:gd name="f31" fmla="val 8035"/>
              <a:gd name="f32" fmla="val 6648"/>
              <a:gd name="f33" fmla="val 8507"/>
              <a:gd name="f34" fmla="val 6176"/>
              <a:gd name="f35" fmla="val 8759"/>
              <a:gd name="f36" fmla="val 5640"/>
              <a:gd name="f37" fmla="val 4821"/>
              <a:gd name="f38" fmla="val 4097"/>
              <a:gd name="f39" fmla="val 8066"/>
              <a:gd name="f40" fmla="val 11374"/>
              <a:gd name="f41" fmla="val 820"/>
              <a:gd name="f42" fmla="val 11626"/>
              <a:gd name="f43" fmla="val 11815"/>
              <a:gd name="f44" fmla="val 1009"/>
              <a:gd name="f45" fmla="val 1198"/>
              <a:gd name="f46" fmla="val 8665"/>
              <a:gd name="f47" fmla="val 8885"/>
              <a:gd name="f48" fmla="val 9043"/>
              <a:gd name="f49" fmla="val 11154"/>
              <a:gd name="f50" fmla="val 10996"/>
              <a:gd name="f51" fmla="val 8854"/>
              <a:gd name="f52" fmla="val 977"/>
              <a:gd name="f53" fmla="val 11185"/>
              <a:gd name="f54" fmla="val 11437"/>
              <a:gd name="f55" fmla="val 1"/>
              <a:gd name="f56" fmla="val 10870"/>
              <a:gd name="f57" fmla="val 10366"/>
              <a:gd name="f58" fmla="val 379"/>
              <a:gd name="f59" fmla="val 10240"/>
              <a:gd name="f60" fmla="val 883"/>
              <a:gd name="f61" fmla="val 2080"/>
              <a:gd name="f62" fmla="val 3246"/>
              <a:gd name="f63" fmla="val 1387"/>
              <a:gd name="f64" fmla="val 2899"/>
              <a:gd name="f65" fmla="val 1251"/>
              <a:gd name="f66" fmla="val 2831"/>
              <a:gd name="f67" fmla="val 1109"/>
              <a:gd name="f68" fmla="val 2800"/>
              <a:gd name="f69" fmla="val 970"/>
              <a:gd name="f70" fmla="val 466"/>
              <a:gd name="f71" fmla="val 3213"/>
              <a:gd name="f72" fmla="val 6687"/>
              <a:gd name="f73" fmla="val 465"/>
              <a:gd name="f74" fmla="val 7095"/>
              <a:gd name="f75" fmla="val 983"/>
              <a:gd name="f76" fmla="val 1127"/>
              <a:gd name="f77" fmla="val 1275"/>
              <a:gd name="f78" fmla="val 7063"/>
              <a:gd name="f79" fmla="val 1419"/>
              <a:gd name="f80" fmla="val 6995"/>
              <a:gd name="f81" fmla="val 2143"/>
              <a:gd name="f82" fmla="val 3340"/>
              <a:gd name="f83" fmla="val 3151"/>
              <a:gd name="f84" fmla="val 8444"/>
              <a:gd name="f85" fmla="val 4286"/>
              <a:gd name="f86" fmla="val 9641"/>
              <a:gd name="f87" fmla="val 5672"/>
              <a:gd name="f88" fmla="val 6585"/>
              <a:gd name="f89" fmla="val 7405"/>
              <a:gd name="f90" fmla="val 9074"/>
              <a:gd name="f91" fmla="val 7814"/>
              <a:gd name="f92" fmla="val 8287"/>
              <a:gd name="f93" fmla="val 10271"/>
              <a:gd name="f94" fmla="val 9011"/>
              <a:gd name="f95" fmla="val 10429"/>
              <a:gd name="f96" fmla="val 9515"/>
              <a:gd name="f97" fmla="val 10902"/>
              <a:gd name="f98" fmla="val 11469"/>
              <a:gd name="f99" fmla="val 12130"/>
              <a:gd name="f100" fmla="val 9358"/>
              <a:gd name="f101" fmla="val 8696"/>
              <a:gd name="f102" fmla="val 1261"/>
              <a:gd name="f103" fmla="val 12634"/>
              <a:gd name="f104" fmla="val 536"/>
              <a:gd name="f105" fmla="val 12099"/>
              <a:gd name="f106" fmla="*/ f0 1 12729"/>
              <a:gd name="f107" fmla="*/ f1 1 9925"/>
              <a:gd name="f108" fmla="val f2"/>
              <a:gd name="f109" fmla="val f3"/>
              <a:gd name="f110" fmla="val f4"/>
              <a:gd name="f111" fmla="+- f110 0 f108"/>
              <a:gd name="f112" fmla="+- f109 0 f108"/>
              <a:gd name="f113" fmla="*/ f112 1 12729"/>
              <a:gd name="f114" fmla="*/ f111 1 9925"/>
              <a:gd name="f115" fmla="*/ f108 1 f113"/>
              <a:gd name="f116" fmla="*/ f109 1 f113"/>
              <a:gd name="f117" fmla="*/ f108 1 f114"/>
              <a:gd name="f118" fmla="*/ f110 1 f114"/>
              <a:gd name="f119" fmla="*/ f115 f106 1"/>
              <a:gd name="f120" fmla="*/ f116 f106 1"/>
              <a:gd name="f121" fmla="*/ f118 f107 1"/>
              <a:gd name="f122" fmla="*/ f117 f10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19" t="f122" r="f120" b="f121"/>
            <a:pathLst>
              <a:path w="12729" h="9925">
                <a:moveTo>
                  <a:pt x="f5" y="f6"/>
                </a:moveTo>
                <a:cubicBezTo>
                  <a:pt x="f7" y="f6"/>
                  <a:pt x="f8" y="f9"/>
                  <a:pt x="f10" y="f11"/>
                </a:cubicBezTo>
                <a:lnTo>
                  <a:pt x="f12" y="f13"/>
                </a:lnTo>
                <a:lnTo>
                  <a:pt x="f12" y="f14"/>
                </a:lnTo>
                <a:lnTo>
                  <a:pt x="f10" y="f15"/>
                </a:lnTo>
                <a:cubicBezTo>
                  <a:pt x="f16" y="f17"/>
                  <a:pt x="f18" y="f19"/>
                  <a:pt x="f20" y="f19"/>
                </a:cubicBezTo>
                <a:cubicBezTo>
                  <a:pt x="f21" y="f19"/>
                  <a:pt x="f22" y="f23"/>
                  <a:pt x="f22" y="f24"/>
                </a:cubicBezTo>
                <a:lnTo>
                  <a:pt x="f22" y="f25"/>
                </a:lnTo>
                <a:cubicBezTo>
                  <a:pt x="f22" y="f26"/>
                  <a:pt x="f27" y="f6"/>
                  <a:pt x="f5" y="f6"/>
                </a:cubicBezTo>
                <a:close/>
                <a:moveTo>
                  <a:pt x="f28" y="f29"/>
                </a:moveTo>
                <a:lnTo>
                  <a:pt x="f30" y="f31"/>
                </a:lnTo>
                <a:cubicBezTo>
                  <a:pt x="f32" y="f33"/>
                  <a:pt x="f34" y="f35"/>
                  <a:pt x="f36" y="f35"/>
                </a:cubicBezTo>
                <a:cubicBezTo>
                  <a:pt x="f37" y="f35"/>
                  <a:pt x="f38" y="f39"/>
                  <a:pt x="f28" y="f29"/>
                </a:cubicBezTo>
                <a:close/>
                <a:moveTo>
                  <a:pt x="f40" y="f41"/>
                </a:moveTo>
                <a:cubicBezTo>
                  <a:pt x="f42" y="f41"/>
                  <a:pt x="f43" y="f44"/>
                  <a:pt x="f43" y="f45"/>
                </a:cubicBezTo>
                <a:lnTo>
                  <a:pt x="f43" y="f46"/>
                </a:lnTo>
                <a:cubicBezTo>
                  <a:pt x="f43" y="f47"/>
                  <a:pt x="f42" y="f48"/>
                  <a:pt x="f40" y="f48"/>
                </a:cubicBezTo>
                <a:cubicBezTo>
                  <a:pt x="f49" y="f48"/>
                  <a:pt x="f50" y="f51"/>
                  <a:pt x="f50" y="f46"/>
                </a:cubicBezTo>
                <a:lnTo>
                  <a:pt x="f50" y="f45"/>
                </a:lnTo>
                <a:cubicBezTo>
                  <a:pt x="f50" y="f52"/>
                  <a:pt x="f53" y="f41"/>
                  <a:pt x="f40" y="f41"/>
                </a:cubicBezTo>
                <a:close/>
                <a:moveTo>
                  <a:pt x="f54" y="f55"/>
                </a:moveTo>
                <a:cubicBezTo>
                  <a:pt x="f56" y="f55"/>
                  <a:pt x="f57" y="f58"/>
                  <a:pt x="f59" y="f60"/>
                </a:cubicBezTo>
                <a:lnTo>
                  <a:pt x="f61" y="f62"/>
                </a:lnTo>
                <a:lnTo>
                  <a:pt x="f63" y="f64"/>
                </a:lnTo>
                <a:cubicBezTo>
                  <a:pt x="f65" y="f66"/>
                  <a:pt x="f67" y="f68"/>
                  <a:pt x="f69" y="f68"/>
                </a:cubicBezTo>
                <a:cubicBezTo>
                  <a:pt x="f70" y="f68"/>
                  <a:pt x="f55" y="f71"/>
                  <a:pt x="f55" y="f25"/>
                </a:cubicBezTo>
                <a:lnTo>
                  <a:pt x="f55" y="f24"/>
                </a:lnTo>
                <a:cubicBezTo>
                  <a:pt x="f55" y="f72"/>
                  <a:pt x="f73" y="f74"/>
                  <a:pt x="f75" y="f74"/>
                </a:cubicBezTo>
                <a:cubicBezTo>
                  <a:pt x="f76" y="f74"/>
                  <a:pt x="f77" y="f78"/>
                  <a:pt x="f79" y="f80"/>
                </a:cubicBezTo>
                <a:lnTo>
                  <a:pt x="f81" y="f32"/>
                </a:lnTo>
                <a:lnTo>
                  <a:pt x="f82" y="f80"/>
                </a:lnTo>
                <a:cubicBezTo>
                  <a:pt x="f83" y="f84"/>
                  <a:pt x="f85" y="f86"/>
                  <a:pt x="f87" y="f86"/>
                </a:cubicBezTo>
                <a:cubicBezTo>
                  <a:pt x="f88" y="f86"/>
                  <a:pt x="f89" y="f90"/>
                  <a:pt x="f91" y="f92"/>
                </a:cubicBezTo>
                <a:lnTo>
                  <a:pt x="f93" y="f94"/>
                </a:lnTo>
                <a:cubicBezTo>
                  <a:pt x="f95" y="f96"/>
                  <a:pt x="f97" y="f4"/>
                  <a:pt x="f98" y="f4"/>
                </a:cubicBezTo>
                <a:cubicBezTo>
                  <a:pt x="f99" y="f4"/>
                  <a:pt x="f3" y="f100"/>
                  <a:pt x="f3" y="f101"/>
                </a:cubicBezTo>
                <a:lnTo>
                  <a:pt x="f3" y="f102"/>
                </a:lnTo>
                <a:cubicBezTo>
                  <a:pt x="f103" y="f104"/>
                  <a:pt x="f105" y="f55"/>
                  <a:pt x="f54" y="f55"/>
                </a:cubicBezTo>
                <a:close/>
              </a:path>
            </a:pathLst>
          </a:custGeom>
          <a:solidFill>
            <a:schemeClr val="tx1"/>
          </a:solidFill>
          <a:ln cap="flat">
            <a:noFill/>
            <a:prstDash val="solid"/>
          </a:ln>
        </p:spPr>
        <p:txBody>
          <a:bodyPr vert="horz" wrap="square" lIns="137140" tIns="137140" rIns="137140" bIns="137140" anchor="ctr" anchorCtr="0" compatLnSpc="1">
            <a:noAutofit/>
          </a:bodyPr>
          <a:lstStyle/>
          <a:p>
            <a:pPr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210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grpSp>
        <p:nvGrpSpPr>
          <p:cNvPr id="68" name="Google Shape;10190;p74">
            <a:extLst>
              <a:ext uri="{FF2B5EF4-FFF2-40B4-BE49-F238E27FC236}">
                <a16:creationId xmlns:a16="http://schemas.microsoft.com/office/drawing/2014/main" id="{D9C85FCF-76B1-D71E-BAE8-5F5D847DF614}"/>
              </a:ext>
            </a:extLst>
          </p:cNvPr>
          <p:cNvGrpSpPr/>
          <p:nvPr/>
        </p:nvGrpSpPr>
        <p:grpSpPr>
          <a:xfrm>
            <a:off x="12981114" y="5746742"/>
            <a:ext cx="719376" cy="757452"/>
            <a:chOff x="7862157" y="2742742"/>
            <a:chExt cx="359688" cy="378726"/>
          </a:xfrm>
          <a:solidFill>
            <a:schemeClr val="tx1"/>
          </a:solidFill>
        </p:grpSpPr>
        <p:sp>
          <p:nvSpPr>
            <p:cNvPr id="69" name="Google Shape;10191;p74">
              <a:extLst>
                <a:ext uri="{FF2B5EF4-FFF2-40B4-BE49-F238E27FC236}">
                  <a16:creationId xmlns:a16="http://schemas.microsoft.com/office/drawing/2014/main" id="{C17A4205-0B4A-75FB-05D1-EE1F517CF8F5}"/>
                </a:ext>
              </a:extLst>
            </p:cNvPr>
            <p:cNvSpPr/>
            <p:nvPr/>
          </p:nvSpPr>
          <p:spPr>
            <a:xfrm>
              <a:off x="7862157" y="2742742"/>
              <a:ext cx="168752" cy="308610"/>
            </a:xfrm>
            <a:custGeom>
              <a:avLst/>
              <a:gdLst>
                <a:gd name="f0" fmla="val 180"/>
                <a:gd name="f1" fmla="val w"/>
                <a:gd name="f2" fmla="val h"/>
                <a:gd name="f3" fmla="val 0"/>
                <a:gd name="f4" fmla="val 5987"/>
                <a:gd name="f5" fmla="val 10273"/>
                <a:gd name="f6" fmla="val 5532"/>
                <a:gd name="f7" fmla="val 1"/>
                <a:gd name="f8" fmla="val 5515"/>
                <a:gd name="f9" fmla="val 5499"/>
                <a:gd name="f10" fmla="val 2"/>
                <a:gd name="f11" fmla="val 5483"/>
                <a:gd name="f12" fmla="val 4"/>
                <a:gd name="f13" fmla="val 2364"/>
                <a:gd name="f14" fmla="val 445"/>
                <a:gd name="f15" fmla="val 3123"/>
                <a:gd name="f16" fmla="val 6274"/>
                <a:gd name="f17" fmla="val 7692"/>
                <a:gd name="f18" fmla="val 442"/>
                <a:gd name="f19" fmla="val 8983"/>
                <a:gd name="f20" fmla="val 1293"/>
                <a:gd name="f21" fmla="val 10086"/>
                <a:gd name="f22" fmla="val 1381"/>
                <a:gd name="f23" fmla="val 10209"/>
                <a:gd name="f24" fmla="val 1507"/>
                <a:gd name="f25" fmla="val 1635"/>
                <a:gd name="f26" fmla="val 1737"/>
                <a:gd name="f27" fmla="val 1839"/>
                <a:gd name="f28" fmla="val 10233"/>
                <a:gd name="f29" fmla="val 1923"/>
                <a:gd name="f30" fmla="val 10149"/>
                <a:gd name="f31" fmla="val 3719"/>
                <a:gd name="f32" fmla="val 8353"/>
                <a:gd name="f33" fmla="val 3813"/>
                <a:gd name="f34" fmla="val 8259"/>
                <a:gd name="f35" fmla="val 3845"/>
                <a:gd name="f36" fmla="val 8007"/>
                <a:gd name="f37" fmla="val 3782"/>
                <a:gd name="f38" fmla="val 7849"/>
                <a:gd name="f39" fmla="val 3498"/>
                <a:gd name="f40" fmla="val 7376"/>
                <a:gd name="f41" fmla="val 3341"/>
                <a:gd name="f42" fmla="val 6809"/>
                <a:gd name="f43" fmla="val 4888"/>
                <a:gd name="f44" fmla="val 4286"/>
                <a:gd name="f45" fmla="val 3659"/>
                <a:gd name="f46" fmla="val 5672"/>
                <a:gd name="f47" fmla="val 3312"/>
                <a:gd name="f48" fmla="val 5861"/>
                <a:gd name="f49" fmla="val 3281"/>
                <a:gd name="f50" fmla="val 2934"/>
                <a:gd name="f51" fmla="val 414"/>
                <a:gd name="f52" fmla="val 5958"/>
                <a:gd name="f53" fmla="val 5739"/>
                <a:gd name="f54" fmla="*/ f1 1 5987"/>
                <a:gd name="f55" fmla="*/ f2 1 10273"/>
                <a:gd name="f56" fmla="val f3"/>
                <a:gd name="f57" fmla="val f4"/>
                <a:gd name="f58" fmla="val f5"/>
                <a:gd name="f59" fmla="+- f58 0 f56"/>
                <a:gd name="f60" fmla="+- f57 0 f56"/>
                <a:gd name="f61" fmla="*/ f60 1 5987"/>
                <a:gd name="f62" fmla="*/ f59 1 10273"/>
                <a:gd name="f63" fmla="*/ f56 1 f61"/>
                <a:gd name="f64" fmla="*/ f57 1 f61"/>
                <a:gd name="f65" fmla="*/ f56 1 f62"/>
                <a:gd name="f66" fmla="*/ f58 1 f62"/>
                <a:gd name="f67" fmla="*/ f63 f54 1"/>
                <a:gd name="f68" fmla="*/ f64 f54 1"/>
                <a:gd name="f69" fmla="*/ f66 f55 1"/>
                <a:gd name="f70" fmla="*/ f65 f5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7" t="f70" r="f68" b="f69"/>
              <a:pathLst>
                <a:path w="5987" h="10273">
                  <a:moveTo>
                    <a:pt x="f6" y="f7"/>
                  </a:moveTo>
                  <a:cubicBezTo>
                    <a:pt x="f8" y="f7"/>
                    <a:pt x="f9" y="f10"/>
                    <a:pt x="f11" y="f12"/>
                  </a:cubicBezTo>
                  <a:cubicBezTo>
                    <a:pt x="f13" y="f14"/>
                    <a:pt x="f7" y="f15"/>
                    <a:pt x="f7" y="f16"/>
                  </a:cubicBezTo>
                  <a:cubicBezTo>
                    <a:pt x="f7" y="f17"/>
                    <a:pt x="f18" y="f19"/>
                    <a:pt x="f20" y="f21"/>
                  </a:cubicBezTo>
                  <a:cubicBezTo>
                    <a:pt x="f22" y="f23"/>
                    <a:pt x="f24" y="f5"/>
                    <a:pt x="f25" y="f5"/>
                  </a:cubicBezTo>
                  <a:cubicBezTo>
                    <a:pt x="f26" y="f5"/>
                    <a:pt x="f27" y="f28"/>
                    <a:pt x="f29" y="f30"/>
                  </a:cubicBezTo>
                  <a:lnTo>
                    <a:pt x="f31" y="f32"/>
                  </a:lnTo>
                  <a:cubicBezTo>
                    <a:pt x="f33" y="f34"/>
                    <a:pt x="f35" y="f36"/>
                    <a:pt x="f37" y="f38"/>
                  </a:cubicBezTo>
                  <a:cubicBezTo>
                    <a:pt x="f39" y="f40"/>
                    <a:pt x="f41" y="f42"/>
                    <a:pt x="f41" y="f16"/>
                  </a:cubicBezTo>
                  <a:cubicBezTo>
                    <a:pt x="f41" y="f43"/>
                    <a:pt x="f44" y="f45"/>
                    <a:pt x="f46" y="f47"/>
                  </a:cubicBezTo>
                  <a:cubicBezTo>
                    <a:pt x="f48" y="f49"/>
                    <a:pt x="f4" y="f15"/>
                    <a:pt x="f4" y="f50"/>
                  </a:cubicBezTo>
                  <a:lnTo>
                    <a:pt x="f4" y="f51"/>
                  </a:lnTo>
                  <a:cubicBezTo>
                    <a:pt x="f52" y="f0"/>
                    <a:pt x="f53" y="f7"/>
                    <a:pt x="f6" y="f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0" name="Google Shape;10192;p74">
              <a:extLst>
                <a:ext uri="{FF2B5EF4-FFF2-40B4-BE49-F238E27FC236}">
                  <a16:creationId xmlns:a16="http://schemas.microsoft.com/office/drawing/2014/main" id="{B62BAA72-B274-45B5-B223-F7D9DCA076B6}"/>
                </a:ext>
              </a:extLst>
            </p:cNvPr>
            <p:cNvSpPr/>
            <p:nvPr/>
          </p:nvSpPr>
          <p:spPr>
            <a:xfrm>
              <a:off x="7927884" y="3006922"/>
              <a:ext cx="227356" cy="11454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066"/>
                <a:gd name="f4" fmla="val 3813"/>
                <a:gd name="f5" fmla="val 5758"/>
                <a:gd name="f6" fmla="val 5692"/>
                <a:gd name="f7" fmla="val 5629"/>
                <a:gd name="f8" fmla="val 11"/>
                <a:gd name="f9" fmla="val 5577"/>
                <a:gd name="f10" fmla="val 32"/>
                <a:gd name="f11" fmla="val 5091"/>
                <a:gd name="f12" fmla="val 339"/>
                <a:gd name="f13" fmla="val 4530"/>
                <a:gd name="f14" fmla="val 489"/>
                <a:gd name="f15" fmla="val 3972"/>
                <a:gd name="f16" fmla="val 3444"/>
                <a:gd name="f17" fmla="val 2917"/>
                <a:gd name="f18" fmla="val 355"/>
                <a:gd name="f19" fmla="val 2458"/>
                <a:gd name="f20" fmla="val 95"/>
                <a:gd name="f21" fmla="val 2389"/>
                <a:gd name="f22" fmla="val 53"/>
                <a:gd name="f23" fmla="val 2314"/>
                <a:gd name="f24" fmla="val 30"/>
                <a:gd name="f25" fmla="val 2239"/>
                <a:gd name="f26" fmla="val 2141"/>
                <a:gd name="f27" fmla="val 2042"/>
                <a:gd name="f28" fmla="val 69"/>
                <a:gd name="f29" fmla="val 1954"/>
                <a:gd name="f30" fmla="val 158"/>
                <a:gd name="f31" fmla="val 189"/>
                <a:gd name="f32" fmla="val 1922"/>
                <a:gd name="f33" fmla="val 2143"/>
                <a:gd name="f34" fmla="val 2395"/>
                <a:gd name="f35" fmla="val 221"/>
                <a:gd name="f36" fmla="val 2552"/>
                <a:gd name="f37" fmla="val 1324"/>
                <a:gd name="f38" fmla="val 3403"/>
                <a:gd name="f39" fmla="val 2615"/>
                <a:gd name="f40" fmla="val 3812"/>
                <a:gd name="f41" fmla="val 4001"/>
                <a:gd name="f42" fmla="val 5388"/>
                <a:gd name="f43" fmla="val 6711"/>
                <a:gd name="f44" fmla="val 7814"/>
                <a:gd name="f45" fmla="val 2521"/>
                <a:gd name="f46" fmla="val 8034"/>
                <a:gd name="f47" fmla="val 2363"/>
                <a:gd name="f48" fmla="val 2080"/>
                <a:gd name="f49" fmla="val 7877"/>
                <a:gd name="f50" fmla="val 1890"/>
                <a:gd name="f51" fmla="val 6112"/>
                <a:gd name="f52" fmla="val 126"/>
                <a:gd name="f53" fmla="val 6028"/>
                <a:gd name="f54" fmla="val 42"/>
                <a:gd name="f55" fmla="val 5888"/>
                <a:gd name="f56" fmla="*/ f0 1 8066"/>
                <a:gd name="f57" fmla="*/ f1 1 3813"/>
                <a:gd name="f58" fmla="val f2"/>
                <a:gd name="f59" fmla="val f3"/>
                <a:gd name="f60" fmla="val f4"/>
                <a:gd name="f61" fmla="+- f60 0 f58"/>
                <a:gd name="f62" fmla="+- f59 0 f58"/>
                <a:gd name="f63" fmla="*/ f62 1 8066"/>
                <a:gd name="f64" fmla="*/ f61 1 3813"/>
                <a:gd name="f65" fmla="*/ f58 1 f63"/>
                <a:gd name="f66" fmla="*/ f59 1 f63"/>
                <a:gd name="f67" fmla="*/ f58 1 f64"/>
                <a:gd name="f68" fmla="*/ f60 1 f64"/>
                <a:gd name="f69" fmla="*/ f65 f56 1"/>
                <a:gd name="f70" fmla="*/ f66 f56 1"/>
                <a:gd name="f71" fmla="*/ f68 f57 1"/>
                <a:gd name="f72" fmla="*/ f67 f5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9" t="f72" r="f70" b="f71"/>
              <a:pathLst>
                <a:path w="8066" h="3813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4"/>
                  </a:cubicBezTo>
                  <a:cubicBezTo>
                    <a:pt x="f16" y="f14"/>
                    <a:pt x="f17" y="f18"/>
                    <a:pt x="f19" y="f20"/>
                  </a:cubicBezTo>
                  <a:cubicBezTo>
                    <a:pt x="f21" y="f22"/>
                    <a:pt x="f23" y="f24"/>
                    <a:pt x="f25" y="f24"/>
                  </a:cubicBezTo>
                  <a:cubicBezTo>
                    <a:pt x="f26" y="f24"/>
                    <a:pt x="f27" y="f28"/>
                    <a:pt x="f29" y="f30"/>
                  </a:cubicBezTo>
                  <a:lnTo>
                    <a:pt x="f31" y="f32"/>
                  </a:lnTo>
                  <a:cubicBezTo>
                    <a:pt x="f2" y="f33"/>
                    <a:pt x="f10" y="f34"/>
                    <a:pt x="f35" y="f36"/>
                  </a:cubicBez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38"/>
                    <a:pt x="f44" y="f45"/>
                  </a:cubicBezTo>
                  <a:cubicBezTo>
                    <a:pt x="f46" y="f47"/>
                    <a:pt x="f3" y="f48"/>
                    <a:pt x="f49" y="f50"/>
                  </a:cubicBezTo>
                  <a:lnTo>
                    <a:pt x="f51" y="f52"/>
                  </a:lnTo>
                  <a:cubicBezTo>
                    <a:pt x="f53" y="f54"/>
                    <a:pt x="f5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1" name="Google Shape;10193;p74">
              <a:extLst>
                <a:ext uri="{FF2B5EF4-FFF2-40B4-BE49-F238E27FC236}">
                  <a16:creationId xmlns:a16="http://schemas.microsoft.com/office/drawing/2014/main" id="{79607AE7-E054-A1A1-7042-FBB109913120}"/>
                </a:ext>
              </a:extLst>
            </p:cNvPr>
            <p:cNvSpPr/>
            <p:nvPr/>
          </p:nvSpPr>
          <p:spPr>
            <a:xfrm>
              <a:off x="8053093" y="2742742"/>
              <a:ext cx="168752" cy="308253"/>
            </a:xfrm>
            <a:custGeom>
              <a:avLst/>
              <a:gdLst>
                <a:gd name="f0" fmla="val 180"/>
                <a:gd name="f1" fmla="val w"/>
                <a:gd name="f2" fmla="val h"/>
                <a:gd name="f3" fmla="val 0"/>
                <a:gd name="f4" fmla="val 5987"/>
                <a:gd name="f5" fmla="val 10261"/>
                <a:gd name="f6" fmla="val 418"/>
                <a:gd name="f7" fmla="val 1"/>
                <a:gd name="f8" fmla="val 190"/>
                <a:gd name="f9" fmla="val 414"/>
                <a:gd name="f10" fmla="val 2934"/>
                <a:gd name="f11" fmla="val 3123"/>
                <a:gd name="f12" fmla="val 127"/>
                <a:gd name="f13" fmla="val 3281"/>
                <a:gd name="f14" fmla="val 316"/>
                <a:gd name="f15" fmla="val 3312"/>
                <a:gd name="f16" fmla="val 1639"/>
                <a:gd name="f17" fmla="val 3659"/>
                <a:gd name="f18" fmla="val 2647"/>
                <a:gd name="f19" fmla="val 4856"/>
                <a:gd name="f20" fmla="val 6274"/>
                <a:gd name="f21" fmla="val 6809"/>
                <a:gd name="f22" fmla="val 2489"/>
                <a:gd name="f23" fmla="val 7376"/>
                <a:gd name="f24" fmla="val 2206"/>
                <a:gd name="f25" fmla="val 7849"/>
                <a:gd name="f26" fmla="val 2080"/>
                <a:gd name="f27" fmla="val 8007"/>
                <a:gd name="f28" fmla="val 2111"/>
                <a:gd name="f29" fmla="val 8196"/>
                <a:gd name="f30" fmla="val 2269"/>
                <a:gd name="f31" fmla="val 8353"/>
                <a:gd name="f32" fmla="val 4065"/>
                <a:gd name="f33" fmla="val 10149"/>
                <a:gd name="f34" fmla="val 4137"/>
                <a:gd name="f35" fmla="val 10221"/>
                <a:gd name="f36" fmla="val 4242"/>
                <a:gd name="f37" fmla="val 10260"/>
                <a:gd name="f38" fmla="val 4350"/>
                <a:gd name="f39" fmla="val 4478"/>
                <a:gd name="f40" fmla="val 4609"/>
                <a:gd name="f41" fmla="val 10205"/>
                <a:gd name="f42" fmla="val 4695"/>
                <a:gd name="f43" fmla="val 10086"/>
                <a:gd name="f44" fmla="val 5514"/>
                <a:gd name="f45" fmla="val 8983"/>
                <a:gd name="f46" fmla="val 7660"/>
                <a:gd name="f47" fmla="val 5892"/>
                <a:gd name="f48" fmla="val 3592"/>
                <a:gd name="f49" fmla="val 445"/>
                <a:gd name="f50" fmla="val 473"/>
                <a:gd name="f51" fmla="val 4"/>
                <a:gd name="f52" fmla="val 455"/>
                <a:gd name="f53" fmla="val 2"/>
                <a:gd name="f54" fmla="val 436"/>
                <a:gd name="f55" fmla="*/ f1 1 5987"/>
                <a:gd name="f56" fmla="*/ f2 1 10261"/>
                <a:gd name="f57" fmla="val f3"/>
                <a:gd name="f58" fmla="val f4"/>
                <a:gd name="f59" fmla="val f5"/>
                <a:gd name="f60" fmla="+- f59 0 f57"/>
                <a:gd name="f61" fmla="+- f58 0 f57"/>
                <a:gd name="f62" fmla="*/ f61 1 5987"/>
                <a:gd name="f63" fmla="*/ f60 1 10261"/>
                <a:gd name="f64" fmla="*/ f57 1 f62"/>
                <a:gd name="f65" fmla="*/ f58 1 f62"/>
                <a:gd name="f66" fmla="*/ f57 1 f63"/>
                <a:gd name="f67" fmla="*/ f59 1 f63"/>
                <a:gd name="f68" fmla="*/ f64 f55 1"/>
                <a:gd name="f69" fmla="*/ f65 f55 1"/>
                <a:gd name="f70" fmla="*/ f67 f56 1"/>
                <a:gd name="f71" fmla="*/ f66 f5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8" t="f71" r="f69" b="f70"/>
              <a:pathLst>
                <a:path w="5987" h="10261">
                  <a:moveTo>
                    <a:pt x="f6" y="f7"/>
                  </a:moveTo>
                  <a:cubicBezTo>
                    <a:pt x="f8" y="f7"/>
                    <a:pt x="f7" y="f0"/>
                    <a:pt x="f7" y="f9"/>
                  </a:cubicBezTo>
                  <a:lnTo>
                    <a:pt x="f7" y="f10"/>
                  </a:lnTo>
                  <a:cubicBezTo>
                    <a:pt x="f7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20"/>
                  </a:cubicBezTo>
                  <a:cubicBezTo>
                    <a:pt x="f18" y="f21"/>
                    <a:pt x="f22" y="f23"/>
                    <a:pt x="f24" y="f25"/>
                  </a:cubicBezTo>
                  <a:cubicBezTo>
                    <a:pt x="f26" y="f27"/>
                    <a:pt x="f28" y="f29"/>
                    <a:pt x="f30" y="f31"/>
                  </a:cubicBezTo>
                  <a:lnTo>
                    <a:pt x="f32" y="f33"/>
                  </a:lnTo>
                  <a:cubicBezTo>
                    <a:pt x="f34" y="f35"/>
                    <a:pt x="f36" y="f37"/>
                    <a:pt x="f38" y="f37"/>
                  </a:cubicBezTo>
                  <a:cubicBezTo>
                    <a:pt x="f39" y="f37"/>
                    <a:pt x="f40" y="f41"/>
                    <a:pt x="f42" y="f43"/>
                  </a:cubicBezTo>
                  <a:cubicBezTo>
                    <a:pt x="f44" y="f45"/>
                    <a:pt x="f4" y="f46"/>
                    <a:pt x="f4" y="f20"/>
                  </a:cubicBezTo>
                  <a:cubicBezTo>
                    <a:pt x="f47" y="f11"/>
                    <a:pt x="f48" y="f49"/>
                    <a:pt x="f50" y="f51"/>
                  </a:cubicBezTo>
                  <a:cubicBezTo>
                    <a:pt x="f52" y="f53"/>
                    <a:pt x="f54" y="f7"/>
                    <a:pt x="f6" y="f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2" name="Google Shape;10194;p74">
              <a:extLst>
                <a:ext uri="{FF2B5EF4-FFF2-40B4-BE49-F238E27FC236}">
                  <a16:creationId xmlns:a16="http://schemas.microsoft.com/office/drawing/2014/main" id="{52A594F1-74B9-20F8-4C90-C1097F1FB306}"/>
                </a:ext>
              </a:extLst>
            </p:cNvPr>
            <p:cNvSpPr/>
            <p:nvPr/>
          </p:nvSpPr>
          <p:spPr>
            <a:xfrm>
              <a:off x="8005142" y="2845064"/>
              <a:ext cx="71058" cy="17417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521"/>
                <a:gd name="f4" fmla="val 5798"/>
                <a:gd name="f5" fmla="val 1260"/>
                <a:gd name="f6" fmla="val 1"/>
                <a:gd name="f7" fmla="val 1040"/>
                <a:gd name="f8" fmla="val 819"/>
                <a:gd name="f9" fmla="val 190"/>
                <a:gd name="f10" fmla="val 379"/>
                <a:gd name="f11" fmla="val 662"/>
                <a:gd name="f12" fmla="val 347"/>
                <a:gd name="f13" fmla="val 820"/>
                <a:gd name="f14" fmla="val 1293"/>
                <a:gd name="f15" fmla="val 1860"/>
                <a:gd name="f16" fmla="val 567"/>
                <a:gd name="f17" fmla="val 2899"/>
                <a:gd name="f18" fmla="val 977"/>
                <a:gd name="f19" fmla="val 3214"/>
                <a:gd name="f20" fmla="val 1292"/>
                <a:gd name="f21" fmla="val 3466"/>
                <a:gd name="f22" fmla="val 1670"/>
                <a:gd name="f23" fmla="val 3687"/>
                <a:gd name="f24" fmla="val 3939"/>
                <a:gd name="f25" fmla="val 4160"/>
                <a:gd name="f26" fmla="val 1450"/>
                <a:gd name="f27" fmla="val 4380"/>
                <a:gd name="f28" fmla="val 1071"/>
                <a:gd name="f29" fmla="val 630"/>
                <a:gd name="f30" fmla="val 3529"/>
                <a:gd name="f31" fmla="val 441"/>
                <a:gd name="f32" fmla="val 252"/>
                <a:gd name="f33" fmla="val 32"/>
                <a:gd name="f34" fmla="val 3750"/>
                <a:gd name="f35" fmla="val 4475"/>
                <a:gd name="f36" fmla="val 410"/>
                <a:gd name="f37" fmla="val 4916"/>
                <a:gd name="f38" fmla="val 882"/>
                <a:gd name="f39" fmla="val 5105"/>
                <a:gd name="f40" fmla="val 5388"/>
                <a:gd name="f41" fmla="val 5640"/>
                <a:gd name="f42" fmla="val 1544"/>
                <a:gd name="f43" fmla="val 1702"/>
                <a:gd name="f44" fmla="val 5577"/>
                <a:gd name="f45" fmla="val 5073"/>
                <a:gd name="f46" fmla="val 2174"/>
                <a:gd name="f47" fmla="val 4443"/>
                <a:gd name="f48" fmla="val 3907"/>
                <a:gd name="f49" fmla="val 1985"/>
                <a:gd name="f50" fmla="val 2836"/>
                <a:gd name="f51" fmla="val 1229"/>
                <a:gd name="f52" fmla="val 2269"/>
                <a:gd name="f53" fmla="val 2049"/>
                <a:gd name="f54" fmla="val 1797"/>
                <a:gd name="f55" fmla="val 1576"/>
                <a:gd name="f56" fmla="val 1419"/>
                <a:gd name="f57" fmla="val 1608"/>
                <a:gd name="f58" fmla="val 1891"/>
                <a:gd name="f59" fmla="val 2238"/>
                <a:gd name="f60" fmla="val 2143"/>
                <a:gd name="f61" fmla="val 2363"/>
                <a:gd name="f62" fmla="val 1261"/>
                <a:gd name="f63" fmla="val 631"/>
                <a:gd name="f64" fmla="val 158"/>
                <a:gd name="f65" fmla="val 1513"/>
                <a:gd name="f66" fmla="*/ f0 1 2521"/>
                <a:gd name="f67" fmla="*/ f1 1 5798"/>
                <a:gd name="f68" fmla="val f2"/>
                <a:gd name="f69" fmla="val f3"/>
                <a:gd name="f70" fmla="val f4"/>
                <a:gd name="f71" fmla="+- f70 0 f68"/>
                <a:gd name="f72" fmla="+- f69 0 f68"/>
                <a:gd name="f73" fmla="*/ f72 1 2521"/>
                <a:gd name="f74" fmla="*/ f71 1 5798"/>
                <a:gd name="f75" fmla="*/ f68 1 f73"/>
                <a:gd name="f76" fmla="*/ f69 1 f73"/>
                <a:gd name="f77" fmla="*/ f68 1 f74"/>
                <a:gd name="f78" fmla="*/ f70 1 f74"/>
                <a:gd name="f79" fmla="*/ f75 f66 1"/>
                <a:gd name="f80" fmla="*/ f76 f66 1"/>
                <a:gd name="f81" fmla="*/ f78 f67 1"/>
                <a:gd name="f82" fmla="*/ f77 f6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9" t="f82" r="f80" b="f81"/>
              <a:pathLst>
                <a:path w="2521" h="579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12" y="f13"/>
                    <a:pt x="f2" y="f14"/>
                    <a:pt x="f2" y="f15"/>
                  </a:cubicBezTo>
                  <a:cubicBezTo>
                    <a:pt x="f2" y="f3"/>
                    <a:pt x="f16" y="f17"/>
                    <a:pt x="f18" y="f19"/>
                  </a:cubicBezTo>
                  <a:cubicBezTo>
                    <a:pt x="f20" y="f21"/>
                    <a:pt x="f22" y="f23"/>
                    <a:pt x="f22" y="f24"/>
                  </a:cubicBezTo>
                  <a:cubicBezTo>
                    <a:pt x="f22" y="f25"/>
                    <a:pt x="f26" y="f27"/>
                    <a:pt x="f5" y="f27"/>
                  </a:cubicBezTo>
                  <a:cubicBezTo>
                    <a:pt x="f28" y="f27"/>
                    <a:pt x="f8" y="f25"/>
                    <a:pt x="f8" y="f24"/>
                  </a:cubicBezTo>
                  <a:cubicBezTo>
                    <a:pt x="f8" y="f23"/>
                    <a:pt x="f29" y="f30"/>
                    <a:pt x="f31" y="f30"/>
                  </a:cubicBezTo>
                  <a:cubicBezTo>
                    <a:pt x="f32" y="f30"/>
                    <a:pt x="f33" y="f34"/>
                    <a:pt x="f33" y="f24"/>
                  </a:cubicBezTo>
                  <a:cubicBezTo>
                    <a:pt x="f33" y="f35"/>
                    <a:pt x="f36" y="f37"/>
                    <a:pt x="f38" y="f39"/>
                  </a:cubicBezTo>
                  <a:lnTo>
                    <a:pt x="f38" y="f40"/>
                  </a:lnTo>
                  <a:cubicBezTo>
                    <a:pt x="f38" y="f41"/>
                    <a:pt x="f28" y="f4"/>
                    <a:pt x="f20" y="f4"/>
                  </a:cubicBezTo>
                  <a:cubicBezTo>
                    <a:pt x="f42" y="f4"/>
                    <a:pt x="f43" y="f44"/>
                    <a:pt x="f43" y="f40"/>
                  </a:cubicBezTo>
                  <a:lnTo>
                    <a:pt x="f43" y="f45"/>
                  </a:lnTo>
                  <a:cubicBezTo>
                    <a:pt x="f46" y="f37"/>
                    <a:pt x="f3" y="f47"/>
                    <a:pt x="f3" y="f48"/>
                  </a:cubicBezTo>
                  <a:cubicBezTo>
                    <a:pt x="f3" y="f19"/>
                    <a:pt x="f49" y="f50"/>
                    <a:pt x="f42" y="f3"/>
                  </a:cubicBezTo>
                  <a:cubicBezTo>
                    <a:pt x="f51" y="f52"/>
                    <a:pt x="f38" y="f53"/>
                    <a:pt x="f38" y="f54"/>
                  </a:cubicBezTo>
                  <a:cubicBezTo>
                    <a:pt x="f38" y="f55"/>
                    <a:pt x="f28" y="f56"/>
                    <a:pt x="f20" y="f56"/>
                  </a:cubicBezTo>
                  <a:cubicBezTo>
                    <a:pt x="f42" y="f56"/>
                    <a:pt x="f43" y="f57"/>
                    <a:pt x="f43" y="f54"/>
                  </a:cubicBezTo>
                  <a:cubicBezTo>
                    <a:pt x="f43" y="f53"/>
                    <a:pt x="f58" y="f59"/>
                    <a:pt x="f60" y="f59"/>
                  </a:cubicBezTo>
                  <a:cubicBezTo>
                    <a:pt x="f61" y="f59"/>
                    <a:pt x="f3" y="f53"/>
                    <a:pt x="f3" y="f54"/>
                  </a:cubicBezTo>
                  <a:cubicBezTo>
                    <a:pt x="f3" y="f62"/>
                    <a:pt x="f46" y="f13"/>
                    <a:pt x="f43" y="f63"/>
                  </a:cubicBezTo>
                  <a:lnTo>
                    <a:pt x="f43" y="f12"/>
                  </a:lnTo>
                  <a:cubicBezTo>
                    <a:pt x="f43" y="f64"/>
                    <a:pt x="f65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73" name="Google Shape;10221;p74">
            <a:extLst>
              <a:ext uri="{FF2B5EF4-FFF2-40B4-BE49-F238E27FC236}">
                <a16:creationId xmlns:a16="http://schemas.microsoft.com/office/drawing/2014/main" id="{E33D0B87-2607-4739-54D3-9E58EA890D56}"/>
              </a:ext>
            </a:extLst>
          </p:cNvPr>
          <p:cNvGrpSpPr/>
          <p:nvPr/>
        </p:nvGrpSpPr>
        <p:grpSpPr>
          <a:xfrm>
            <a:off x="4927741" y="7195155"/>
            <a:ext cx="633934" cy="766814"/>
            <a:chOff x="3835469" y="3466947"/>
            <a:chExt cx="316967" cy="383407"/>
          </a:xfrm>
          <a:solidFill>
            <a:schemeClr val="tx1"/>
          </a:solidFill>
        </p:grpSpPr>
        <p:sp>
          <p:nvSpPr>
            <p:cNvPr id="74" name="Google Shape;10222;p74">
              <a:extLst>
                <a:ext uri="{FF2B5EF4-FFF2-40B4-BE49-F238E27FC236}">
                  <a16:creationId xmlns:a16="http://schemas.microsoft.com/office/drawing/2014/main" id="{9783EE2B-20ED-0BF0-6200-DA420868070F}"/>
                </a:ext>
              </a:extLst>
            </p:cNvPr>
            <p:cNvSpPr/>
            <p:nvPr/>
          </p:nvSpPr>
          <p:spPr>
            <a:xfrm>
              <a:off x="3940158" y="3647642"/>
              <a:ext cx="105668" cy="675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6"/>
                <a:gd name="f4" fmla="val 2080"/>
                <a:gd name="f5" fmla="val 1733"/>
                <a:gd name="f6" fmla="val 788"/>
                <a:gd name="f7" fmla="val 2678"/>
                <a:gd name="f8" fmla="*/ f0 1 3466"/>
                <a:gd name="f9" fmla="*/ f1 1 2080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3466"/>
                <a:gd name="f16" fmla="*/ f13 1 2080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3466" h="2080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lnTo>
                    <a:pt x="f2" y="f4"/>
                  </a:lnTo>
                  <a:lnTo>
                    <a:pt x="f3" y="f4"/>
                  </a:lnTo>
                  <a:lnTo>
                    <a:pt x="f3" y="f5"/>
                  </a:lnTo>
                  <a:cubicBezTo>
                    <a:pt x="f3" y="f6"/>
                    <a:pt x="f7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5" name="Google Shape;10223;p74">
              <a:extLst>
                <a:ext uri="{FF2B5EF4-FFF2-40B4-BE49-F238E27FC236}">
                  <a16:creationId xmlns:a16="http://schemas.microsoft.com/office/drawing/2014/main" id="{158C2EB2-3ECD-991C-5644-01F57C6C5A0C}"/>
                </a:ext>
              </a:extLst>
            </p:cNvPr>
            <p:cNvSpPr/>
            <p:nvPr/>
          </p:nvSpPr>
          <p:spPr>
            <a:xfrm>
              <a:off x="3970891" y="3580086"/>
              <a:ext cx="43260" cy="460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1418"/>
                <a:gd name="f5" fmla="val 725"/>
                <a:gd name="f6" fmla="val 316"/>
                <a:gd name="f7" fmla="val 315"/>
                <a:gd name="f8" fmla="val 1103"/>
                <a:gd name="f9" fmla="*/ f0 1 1419"/>
                <a:gd name="f10" fmla="*/ f1 1 1418"/>
                <a:gd name="f11" fmla="val f2"/>
                <a:gd name="f12" fmla="val f3"/>
                <a:gd name="f13" fmla="val f4"/>
                <a:gd name="f14" fmla="+- f13 0 f11"/>
                <a:gd name="f15" fmla="+- f12 0 f11"/>
                <a:gd name="f16" fmla="*/ f15 1 1419"/>
                <a:gd name="f17" fmla="*/ f14 1 1418"/>
                <a:gd name="f18" fmla="*/ f11 1 f16"/>
                <a:gd name="f19" fmla="*/ f12 1 f16"/>
                <a:gd name="f20" fmla="*/ f11 1 f17"/>
                <a:gd name="f21" fmla="*/ f13 1 f17"/>
                <a:gd name="f22" fmla="*/ f18 f9 1"/>
                <a:gd name="f23" fmla="*/ f19 f9 1"/>
                <a:gd name="f24" fmla="*/ f21 f10 1"/>
                <a:gd name="f25" fmla="*/ f20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2" t="f25" r="f23" b="f24"/>
              <a:pathLst>
                <a:path w="1419" h="1418">
                  <a:moveTo>
                    <a:pt x="f5" y="f2"/>
                  </a:moveTo>
                  <a:cubicBezTo>
                    <a:pt x="f6" y="f2"/>
                    <a:pt x="f2" y="f7"/>
                    <a:pt x="f2" y="f5"/>
                  </a:cubicBezTo>
                  <a:cubicBezTo>
                    <a:pt x="f2" y="f8"/>
                    <a:pt x="f6" y="f4"/>
                    <a:pt x="f5" y="f4"/>
                  </a:cubicBezTo>
                  <a:cubicBezTo>
                    <a:pt x="f8" y="f4"/>
                    <a:pt x="f4" y="f8"/>
                    <a:pt x="f4" y="f5"/>
                  </a:cubicBezTo>
                  <a:cubicBezTo>
                    <a:pt x="f4" y="f7"/>
                    <a:pt x="f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6" name="Google Shape;10224;p74">
              <a:extLst>
                <a:ext uri="{FF2B5EF4-FFF2-40B4-BE49-F238E27FC236}">
                  <a16:creationId xmlns:a16="http://schemas.microsoft.com/office/drawing/2014/main" id="{72D91A20-40A3-DB59-1CCA-D38DBD848182}"/>
                </a:ext>
              </a:extLst>
            </p:cNvPr>
            <p:cNvSpPr/>
            <p:nvPr/>
          </p:nvSpPr>
          <p:spPr>
            <a:xfrm>
              <a:off x="3835469" y="3466947"/>
              <a:ext cx="316967" cy="38340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397"/>
                <a:gd name="f4" fmla="val 11800"/>
                <a:gd name="f5" fmla="val 5167"/>
                <a:gd name="f6" fmla="val 2757"/>
                <a:gd name="f7" fmla="val 5923"/>
                <a:gd name="f8" fmla="val 6553"/>
                <a:gd name="f9" fmla="val 3388"/>
                <a:gd name="f10" fmla="val 4144"/>
                <a:gd name="f11" fmla="val 4490"/>
                <a:gd name="f12" fmla="val 6396"/>
                <a:gd name="f13" fmla="val 4805"/>
                <a:gd name="f14" fmla="val 6175"/>
                <a:gd name="f15" fmla="val 5089"/>
                <a:gd name="f16" fmla="val 7026"/>
                <a:gd name="f17" fmla="val 5498"/>
                <a:gd name="f18" fmla="val 7593"/>
                <a:gd name="f19" fmla="val 6317"/>
                <a:gd name="f20" fmla="val 7294"/>
                <a:gd name="f21" fmla="val 8019"/>
                <a:gd name="f22" fmla="val 8208"/>
                <a:gd name="f23" fmla="val 7435"/>
                <a:gd name="f24" fmla="val 8365"/>
                <a:gd name="f25" fmla="val 7246"/>
                <a:gd name="f26" fmla="val 3088"/>
                <a:gd name="f27" fmla="val 2867"/>
                <a:gd name="f28" fmla="val 2710"/>
                <a:gd name="f29" fmla="val 3308"/>
                <a:gd name="f30" fmla="val 4127"/>
                <a:gd name="f31" fmla="val 3907"/>
                <a:gd name="f32" fmla="val 4868"/>
                <a:gd name="f33" fmla="val 3781"/>
                <a:gd name="f34" fmla="val 4553"/>
                <a:gd name="f35" fmla="val 4411"/>
                <a:gd name="f36" fmla="val 5183"/>
                <a:gd name="f37" fmla="val 1"/>
                <a:gd name="f38" fmla="val 5128"/>
                <a:gd name="f39" fmla="val 5073"/>
                <a:gd name="f40" fmla="val 17"/>
                <a:gd name="f41" fmla="val 5010"/>
                <a:gd name="f42" fmla="val 48"/>
                <a:gd name="f43" fmla="val 3964"/>
                <a:gd name="f44" fmla="val 646"/>
                <a:gd name="f45" fmla="val 2946"/>
                <a:gd name="f46" fmla="val 940"/>
                <a:gd name="f47" fmla="val 1919"/>
                <a:gd name="f48" fmla="val 1430"/>
                <a:gd name="f49" fmla="val 939"/>
                <a:gd name="f50" fmla="val 873"/>
                <a:gd name="f51" fmla="val 441"/>
                <a:gd name="f52" fmla="val 741"/>
                <a:gd name="f53" fmla="val 402"/>
                <a:gd name="f54" fmla="val 722"/>
                <a:gd name="f55" fmla="val 363"/>
                <a:gd name="f56" fmla="val 714"/>
                <a:gd name="f57" fmla="val 326"/>
                <a:gd name="f58" fmla="val 243"/>
                <a:gd name="f59" fmla="val 170"/>
                <a:gd name="f60" fmla="val 751"/>
                <a:gd name="f61" fmla="val 126"/>
                <a:gd name="f62" fmla="val 773"/>
                <a:gd name="f63" fmla="val 32"/>
                <a:gd name="f64" fmla="val 836"/>
                <a:gd name="f65" fmla="val 930"/>
                <a:gd name="f66" fmla="val 1056"/>
                <a:gd name="f67" fmla="val 5026"/>
                <a:gd name="f68" fmla="val 8145"/>
                <a:gd name="f69" fmla="val 2080"/>
                <a:gd name="f70" fmla="val 10949"/>
                <a:gd name="f71" fmla="val 5104"/>
                <a:gd name="f72" fmla="val 11799"/>
                <a:gd name="f73" fmla="val 5262"/>
                <a:gd name="f74" fmla="val 8255"/>
                <a:gd name="f75" fmla="val 10917"/>
                <a:gd name="f76" fmla="val 10365"/>
                <a:gd name="f77" fmla="val 10271"/>
                <a:gd name="f78" fmla="val 10162"/>
                <a:gd name="f79" fmla="val 10084"/>
                <a:gd name="f80" fmla="val 10014"/>
                <a:gd name="f81" fmla="val 9983"/>
                <a:gd name="f82" fmla="val 9954"/>
                <a:gd name="f83" fmla="val 9924"/>
                <a:gd name="f84" fmla="val 9414"/>
                <a:gd name="f85" fmla="val 877"/>
                <a:gd name="f86" fmla="val 8910"/>
                <a:gd name="f87" fmla="val 946"/>
                <a:gd name="f88" fmla="val 8409"/>
                <a:gd name="f89" fmla="val 7395"/>
                <a:gd name="f90" fmla="val 6389"/>
                <a:gd name="f91" fmla="val 660"/>
                <a:gd name="f92" fmla="val 5356"/>
                <a:gd name="f93" fmla="val 5293"/>
                <a:gd name="f94" fmla="val 5238"/>
                <a:gd name="f95" fmla="*/ f0 1 10397"/>
                <a:gd name="f96" fmla="*/ f1 1 11800"/>
                <a:gd name="f97" fmla="val f2"/>
                <a:gd name="f98" fmla="val f3"/>
                <a:gd name="f99" fmla="val f4"/>
                <a:gd name="f100" fmla="+- f99 0 f97"/>
                <a:gd name="f101" fmla="+- f98 0 f97"/>
                <a:gd name="f102" fmla="*/ f101 1 10397"/>
                <a:gd name="f103" fmla="*/ f100 1 11800"/>
                <a:gd name="f104" fmla="*/ f97 1 f102"/>
                <a:gd name="f105" fmla="*/ f98 1 f102"/>
                <a:gd name="f106" fmla="*/ f97 1 f103"/>
                <a:gd name="f107" fmla="*/ f99 1 f103"/>
                <a:gd name="f108" fmla="*/ f104 f95 1"/>
                <a:gd name="f109" fmla="*/ f105 f95 1"/>
                <a:gd name="f110" fmla="*/ f107 f96 1"/>
                <a:gd name="f111" fmla="*/ f106 f9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8" t="f111" r="f109" b="f110"/>
              <a:pathLst>
                <a:path w="10397" h="11800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20"/>
                  </a:cubicBezTo>
                  <a:lnTo>
                    <a:pt x="f18" y="f21"/>
                  </a:lnTo>
                  <a:cubicBezTo>
                    <a:pt x="f18" y="f22"/>
                    <a:pt x="f23" y="f24"/>
                    <a:pt x="f25" y="f24"/>
                  </a:cubicBezTo>
                  <a:lnTo>
                    <a:pt x="f26" y="f24"/>
                  </a:lnTo>
                  <a:cubicBezTo>
                    <a:pt x="f27" y="f24"/>
                    <a:pt x="f28" y="f22"/>
                    <a:pt x="f28" y="f21"/>
                  </a:cubicBezTo>
                  <a:lnTo>
                    <a:pt x="f28" y="f20"/>
                  </a:lnTo>
                  <a:cubicBezTo>
                    <a:pt x="f28" y="f19"/>
                    <a:pt x="f29" y="f17"/>
                    <a:pt x="f30" y="f15"/>
                  </a:cubicBezTo>
                  <a:cubicBezTo>
                    <a:pt x="f31" y="f32"/>
                    <a:pt x="f33" y="f34"/>
                    <a:pt x="f33" y="f10"/>
                  </a:cubicBezTo>
                  <a:cubicBezTo>
                    <a:pt x="f33" y="f9"/>
                    <a:pt x="f35" y="f6"/>
                    <a:pt x="f5" y="f6"/>
                  </a:cubicBezTo>
                  <a:close/>
                  <a:moveTo>
                    <a:pt x="f36" y="f37"/>
                  </a:moveTo>
                  <a:cubicBezTo>
                    <a:pt x="f38" y="f37"/>
                    <a:pt x="f39" y="f40"/>
                    <a:pt x="f41" y="f42"/>
                  </a:cubicBezTo>
                  <a:cubicBezTo>
                    <a:pt x="f43" y="f44"/>
                    <a:pt x="f45" y="f46"/>
                    <a:pt x="f47" y="f46"/>
                  </a:cubicBezTo>
                  <a:cubicBezTo>
                    <a:pt x="f48" y="f46"/>
                    <a:pt x="f49" y="f50"/>
                    <a:pt x="f51" y="f52"/>
                  </a:cubicBezTo>
                  <a:cubicBezTo>
                    <a:pt x="f53" y="f54"/>
                    <a:pt x="f55" y="f56"/>
                    <a:pt x="f57" y="f56"/>
                  </a:cubicBezTo>
                  <a:cubicBezTo>
                    <a:pt x="f58" y="f56"/>
                    <a:pt x="f59" y="f60"/>
                    <a:pt x="f61" y="f62"/>
                  </a:cubicBezTo>
                  <a:cubicBezTo>
                    <a:pt x="f63" y="f64"/>
                    <a:pt x="f2" y="f65"/>
                    <a:pt x="f2" y="f66"/>
                  </a:cubicBezTo>
                  <a:lnTo>
                    <a:pt x="f2" y="f67"/>
                  </a:lnTo>
                  <a:cubicBezTo>
                    <a:pt x="f2" y="f68"/>
                    <a:pt x="f69" y="f70"/>
                    <a:pt x="f71" y="f72"/>
                  </a:cubicBezTo>
                  <a:lnTo>
                    <a:pt x="f73" y="f72"/>
                  </a:lnTo>
                  <a:cubicBezTo>
                    <a:pt x="f74" y="f75"/>
                    <a:pt x="f3" y="f68"/>
                    <a:pt x="f3" y="f67"/>
                  </a:cubicBezTo>
                  <a:lnTo>
                    <a:pt x="f3" y="f66"/>
                  </a:lnTo>
                  <a:cubicBezTo>
                    <a:pt x="f3" y="f65"/>
                    <a:pt x="f76" y="f64"/>
                    <a:pt x="f77" y="f62"/>
                  </a:cubicBezTo>
                  <a:cubicBezTo>
                    <a:pt x="f78" y="f60"/>
                    <a:pt x="f79" y="f56"/>
                    <a:pt x="f80" y="f56"/>
                  </a:cubicBezTo>
                  <a:cubicBezTo>
                    <a:pt x="f81" y="f56"/>
                    <a:pt x="f82" y="f54"/>
                    <a:pt x="f83" y="f52"/>
                  </a:cubicBezTo>
                  <a:cubicBezTo>
                    <a:pt x="f84" y="f85"/>
                    <a:pt x="f86" y="f87"/>
                    <a:pt x="f88" y="f87"/>
                  </a:cubicBezTo>
                  <a:cubicBezTo>
                    <a:pt x="f89" y="f87"/>
                    <a:pt x="f90" y="f91"/>
                    <a:pt x="f92" y="f42"/>
                  </a:cubicBezTo>
                  <a:cubicBezTo>
                    <a:pt x="f93" y="f40"/>
                    <a:pt x="f94" y="f37"/>
                    <a:pt x="f36" y="f3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77" name="Google Shape;10240;p74">
            <a:extLst>
              <a:ext uri="{FF2B5EF4-FFF2-40B4-BE49-F238E27FC236}">
                <a16:creationId xmlns:a16="http://schemas.microsoft.com/office/drawing/2014/main" id="{B95EE560-AFB3-DA29-28CC-E877DE3839A7}"/>
              </a:ext>
            </a:extLst>
          </p:cNvPr>
          <p:cNvGrpSpPr/>
          <p:nvPr/>
        </p:nvGrpSpPr>
        <p:grpSpPr>
          <a:xfrm>
            <a:off x="7705103" y="7202489"/>
            <a:ext cx="730038" cy="720730"/>
            <a:chOff x="5224150" y="3470614"/>
            <a:chExt cx="365019" cy="360365"/>
          </a:xfrm>
          <a:solidFill>
            <a:schemeClr val="tx1"/>
          </a:solidFill>
        </p:grpSpPr>
        <p:sp>
          <p:nvSpPr>
            <p:cNvPr id="78" name="Google Shape;10241;p74">
              <a:extLst>
                <a:ext uri="{FF2B5EF4-FFF2-40B4-BE49-F238E27FC236}">
                  <a16:creationId xmlns:a16="http://schemas.microsoft.com/office/drawing/2014/main" id="{6CCDC5F1-31FF-7FFF-6C07-9C9F5D04BB86}"/>
                </a:ext>
              </a:extLst>
            </p:cNvPr>
            <p:cNvSpPr/>
            <p:nvPr/>
          </p:nvSpPr>
          <p:spPr>
            <a:xfrm>
              <a:off x="5224150" y="3470614"/>
              <a:ext cx="365019" cy="2917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973"/>
                <a:gd name="f4" fmla="val 8980"/>
                <a:gd name="f5" fmla="val 2017"/>
                <a:gd name="f6" fmla="val 3749"/>
                <a:gd name="f7" fmla="val 3119"/>
                <a:gd name="f8" fmla="val 5514"/>
                <a:gd name="f9" fmla="val 914"/>
                <a:gd name="f10" fmla="val 9641"/>
                <a:gd name="f11" fmla="val 10744"/>
                <a:gd name="f12" fmla="val 8538"/>
                <a:gd name="f13" fmla="val 5892"/>
                <a:gd name="f14" fmla="val 5325"/>
                <a:gd name="f15" fmla="val 4852"/>
                <a:gd name="f16" fmla="val 473"/>
                <a:gd name="f17" fmla="val 1040"/>
                <a:gd name="f18" fmla="val 1166"/>
                <a:gd name="f19" fmla="val 4537"/>
                <a:gd name="f20" fmla="val 1324"/>
                <a:gd name="f21" fmla="val 3812"/>
                <a:gd name="f22" fmla="val 1733"/>
                <a:gd name="f23" fmla="val 3529"/>
                <a:gd name="f24" fmla="val 1891"/>
                <a:gd name="f25" fmla="val 3025"/>
                <a:gd name="f26" fmla="val 1954"/>
                <a:gd name="f27" fmla="val 2867"/>
                <a:gd name="f28" fmla="val 1607"/>
                <a:gd name="f29" fmla="val 2521"/>
                <a:gd name="f30" fmla="val 2080"/>
                <a:gd name="f31" fmla="val 1702"/>
                <a:gd name="f32" fmla="val 1576"/>
                <a:gd name="f33" fmla="val 1922"/>
                <a:gd name="f34" fmla="val 946"/>
                <a:gd name="f35" fmla="val 693"/>
                <a:gd name="f36" fmla="val 1796"/>
                <a:gd name="f37" fmla="val 504"/>
                <a:gd name="f38" fmla="val 454"/>
                <a:gd name="f39" fmla="val 1708"/>
                <a:gd name="f40" fmla="val 403"/>
                <a:gd name="f41" fmla="val 1696"/>
                <a:gd name="f42" fmla="val 355"/>
                <a:gd name="f43" fmla="val 223"/>
                <a:gd name="f44" fmla="val 110"/>
                <a:gd name="f45" fmla="val 1784"/>
                <a:gd name="f46" fmla="val 63"/>
                <a:gd name="f47" fmla="val 2111"/>
                <a:gd name="f48" fmla="val 2332"/>
                <a:gd name="f49" fmla="val 252"/>
                <a:gd name="f50" fmla="val 2363"/>
                <a:gd name="f51" fmla="val 536"/>
                <a:gd name="f52" fmla="val 2489"/>
                <a:gd name="f53" fmla="val 820"/>
                <a:gd name="f54" fmla="val 2552"/>
                <a:gd name="f55" fmla="val 1135"/>
                <a:gd name="f56" fmla="val 2615"/>
                <a:gd name="f57" fmla="val 1198"/>
                <a:gd name="f58" fmla="val 1387"/>
                <a:gd name="f59" fmla="val 3277"/>
                <a:gd name="f60" fmla="val 95"/>
                <a:gd name="f61" fmla="val 5671"/>
                <a:gd name="f62" fmla="val 5703"/>
                <a:gd name="f63" fmla="val 5829"/>
                <a:gd name="f64" fmla="val 5860"/>
                <a:gd name="f65" fmla="val 6238"/>
                <a:gd name="f66" fmla="val 7372"/>
                <a:gd name="f67" fmla="val 1009"/>
                <a:gd name="f68" fmla="val 8318"/>
                <a:gd name="f69" fmla="val 2143"/>
                <a:gd name="f70" fmla="val 3308"/>
                <a:gd name="f71" fmla="val 4254"/>
                <a:gd name="f72" fmla="val 4191"/>
                <a:gd name="f73" fmla="val 2710"/>
                <a:gd name="f74" fmla="val 2930"/>
                <a:gd name="f75" fmla="val 3151"/>
                <a:gd name="f76" fmla="val 3088"/>
                <a:gd name="f77" fmla="val 3182"/>
                <a:gd name="f78" fmla="val 2647"/>
                <a:gd name="f79" fmla="val 3844"/>
                <a:gd name="f80" fmla="val 4947"/>
                <a:gd name="f81" fmla="val 8979"/>
                <a:gd name="f82" fmla="val 7089"/>
                <a:gd name="f83" fmla="val 7814"/>
                <a:gd name="f84" fmla="val 8192"/>
                <a:gd name="f85" fmla="val 8853"/>
                <a:gd name="f86" fmla="val 8916"/>
                <a:gd name="f87" fmla="val 2899"/>
                <a:gd name="f88" fmla="val 9074"/>
                <a:gd name="f89" fmla="val 9326"/>
                <a:gd name="f90" fmla="val 7782"/>
                <a:gd name="f91" fmla="val 8727"/>
                <a:gd name="f92" fmla="val 9861"/>
                <a:gd name="f93" fmla="val 11027"/>
                <a:gd name="f94" fmla="val 11972"/>
                <a:gd name="f95" fmla="val 11909"/>
                <a:gd name="f96" fmla="val 10429"/>
                <a:gd name="f97" fmla="val 10618"/>
                <a:gd name="f98" fmla="val 10681"/>
                <a:gd name="f99" fmla="val 10933"/>
                <a:gd name="f100" fmla="val 11248"/>
                <a:gd name="f101" fmla="val 2458"/>
                <a:gd name="f102" fmla="val 11531"/>
                <a:gd name="f103" fmla="val 11720"/>
                <a:gd name="f104" fmla="val 2300"/>
                <a:gd name="f105" fmla="val 11815"/>
                <a:gd name="f106" fmla="val 11674"/>
                <a:gd name="f107" fmla="val 11560"/>
                <a:gd name="f108" fmla="val 11429"/>
                <a:gd name="f109" fmla="val 11380"/>
                <a:gd name="f110" fmla="val 11330"/>
                <a:gd name="f111" fmla="val 11279"/>
                <a:gd name="f112" fmla="val 11059"/>
                <a:gd name="f113" fmla="val 10870"/>
                <a:gd name="f114" fmla="val 10460"/>
                <a:gd name="f115" fmla="val 10113"/>
                <a:gd name="f116" fmla="val 9704"/>
                <a:gd name="f117" fmla="val 9294"/>
                <a:gd name="f118" fmla="val 8790"/>
                <a:gd name="f119" fmla="val 8255"/>
                <a:gd name="f120" fmla="val 8003"/>
                <a:gd name="f121" fmla="val 7278"/>
                <a:gd name="f122" fmla="val 6963"/>
                <a:gd name="f123" fmla="val 441"/>
                <a:gd name="f124" fmla="val 6490"/>
                <a:gd name="f125" fmla="*/ f0 1 11973"/>
                <a:gd name="f126" fmla="*/ f1 1 8980"/>
                <a:gd name="f127" fmla="val f2"/>
                <a:gd name="f128" fmla="val f3"/>
                <a:gd name="f129" fmla="val f4"/>
                <a:gd name="f130" fmla="+- f129 0 f127"/>
                <a:gd name="f131" fmla="+- f128 0 f127"/>
                <a:gd name="f132" fmla="*/ f131 1 11973"/>
                <a:gd name="f133" fmla="*/ f130 1 8980"/>
                <a:gd name="f134" fmla="*/ f127 1 f132"/>
                <a:gd name="f135" fmla="*/ f128 1 f132"/>
                <a:gd name="f136" fmla="*/ f127 1 f133"/>
                <a:gd name="f137" fmla="*/ f129 1 f133"/>
                <a:gd name="f138" fmla="*/ f134 f125 1"/>
                <a:gd name="f139" fmla="*/ f135 f125 1"/>
                <a:gd name="f140" fmla="*/ f137 f126 1"/>
                <a:gd name="f141" fmla="*/ f136 f1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38" t="f141" r="f139" b="f140"/>
              <a:pathLst>
                <a:path w="11973" h="8980">
                  <a:moveTo>
                    <a:pt x="f5" y="f6"/>
                  </a:moveTo>
                  <a:lnTo>
                    <a:pt x="f7" y="f8"/>
                  </a:lnTo>
                  <a:lnTo>
                    <a:pt x="f9" y="f8"/>
                  </a:lnTo>
                  <a:lnTo>
                    <a:pt x="f5" y="f6"/>
                  </a:lnTo>
                  <a:close/>
                  <a:moveTo>
                    <a:pt x="f10" y="f6"/>
                  </a:moveTo>
                  <a:lnTo>
                    <a:pt x="f11" y="f8"/>
                  </a:lnTo>
                  <a:lnTo>
                    <a:pt x="f12" y="f8"/>
                  </a:lnTo>
                  <a:lnTo>
                    <a:pt x="f10" y="f6"/>
                  </a:lnTo>
                  <a:close/>
                  <a:moveTo>
                    <a:pt x="f13" y="f2"/>
                  </a:moveTo>
                  <a:cubicBezTo>
                    <a:pt x="f14" y="f2"/>
                    <a:pt x="f15" y="f16"/>
                    <a:pt x="f15" y="f17"/>
                  </a:cubicBezTo>
                  <a:lnTo>
                    <a:pt x="f15" y="f18"/>
                  </a:lnTo>
                  <a:lnTo>
                    <a:pt x="f19" y="f20"/>
                  </a:lnTo>
                  <a:cubicBezTo>
                    <a:pt x="f21" y="f22"/>
                    <a:pt x="f23" y="f24"/>
                    <a:pt x="f25" y="f26"/>
                  </a:cubicBezTo>
                  <a:cubicBezTo>
                    <a:pt x="f27" y="f28"/>
                    <a:pt x="f29" y="f20"/>
                    <a:pt x="f30" y="f20"/>
                  </a:cubicBezTo>
                  <a:cubicBezTo>
                    <a:pt x="f31" y="f20"/>
                    <a:pt x="f20" y="f32"/>
                    <a:pt x="f18" y="f33"/>
                  </a:cubicBezTo>
                  <a:cubicBezTo>
                    <a:pt x="f34" y="f24"/>
                    <a:pt x="f35" y="f36"/>
                    <a:pt x="f37" y="f22"/>
                  </a:cubicBezTo>
                  <a:cubicBezTo>
                    <a:pt x="f38" y="f39"/>
                    <a:pt x="f40" y="f41"/>
                    <a:pt x="f42" y="f41"/>
                  </a:cubicBezTo>
                  <a:cubicBezTo>
                    <a:pt x="f43" y="f41"/>
                    <a:pt x="f44" y="f45"/>
                    <a:pt x="f46" y="f33"/>
                  </a:cubicBezTo>
                  <a:cubicBezTo>
                    <a:pt x="f2" y="f47"/>
                    <a:pt x="f46" y="f48"/>
                    <a:pt x="f49" y="f50"/>
                  </a:cubicBezTo>
                  <a:cubicBezTo>
                    <a:pt x="f51" y="f52"/>
                    <a:pt x="f53" y="f54"/>
                    <a:pt x="f55" y="f56"/>
                  </a:cubicBezTo>
                  <a:cubicBezTo>
                    <a:pt x="f57" y="f27"/>
                    <a:pt x="f58" y="f7"/>
                    <a:pt x="f28" y="f59"/>
                  </a:cubicBezTo>
                  <a:lnTo>
                    <a:pt x="f60" y="f61"/>
                  </a:lnTo>
                  <a:cubicBezTo>
                    <a:pt x="f60" y="f62"/>
                    <a:pt x="f46" y="f63"/>
                    <a:pt x="f46" y="f64"/>
                  </a:cubicBezTo>
                  <a:lnTo>
                    <a:pt x="f46" y="f65"/>
                  </a:lnTo>
                  <a:cubicBezTo>
                    <a:pt x="f46" y="f66"/>
                    <a:pt x="f67" y="f68"/>
                    <a:pt x="f69" y="f68"/>
                  </a:cubicBezTo>
                  <a:cubicBezTo>
                    <a:pt x="f70" y="f68"/>
                    <a:pt x="f71" y="f66"/>
                    <a:pt x="f71" y="f65"/>
                  </a:cubicBezTo>
                  <a:lnTo>
                    <a:pt x="f71" y="f64"/>
                  </a:lnTo>
                  <a:cubicBezTo>
                    <a:pt x="f71" y="f63"/>
                    <a:pt x="f72" y="f62"/>
                    <a:pt x="f72" y="f61"/>
                  </a:cubicBezTo>
                  <a:lnTo>
                    <a:pt x="f73" y="f59"/>
                  </a:lnTo>
                  <a:cubicBezTo>
                    <a:pt x="f74" y="f75"/>
                    <a:pt x="f76" y="f74"/>
                    <a:pt x="f77" y="f78"/>
                  </a:cubicBezTo>
                  <a:cubicBezTo>
                    <a:pt x="f79" y="f29"/>
                    <a:pt x="f72" y="f50"/>
                    <a:pt x="f80" y="f33"/>
                  </a:cubicBezTo>
                  <a:lnTo>
                    <a:pt x="f80" y="f81"/>
                  </a:lnTo>
                  <a:lnTo>
                    <a:pt x="f82" y="f81"/>
                  </a:lnTo>
                  <a:lnTo>
                    <a:pt x="f82" y="f33"/>
                  </a:lnTo>
                  <a:cubicBezTo>
                    <a:pt x="f83" y="f48"/>
                    <a:pt x="f84" y="f29"/>
                    <a:pt x="f85" y="f78"/>
                  </a:cubicBezTo>
                  <a:cubicBezTo>
                    <a:pt x="f86" y="f87"/>
                    <a:pt x="f88" y="f7"/>
                    <a:pt x="f89" y="f59"/>
                  </a:cubicBezTo>
                  <a:lnTo>
                    <a:pt x="f83" y="f61"/>
                  </a:lnTo>
                  <a:cubicBezTo>
                    <a:pt x="f83" y="f62"/>
                    <a:pt x="f90" y="f63"/>
                    <a:pt x="f90" y="f64"/>
                  </a:cubicBezTo>
                  <a:lnTo>
                    <a:pt x="f90" y="f65"/>
                  </a:lnTo>
                  <a:cubicBezTo>
                    <a:pt x="f90" y="f66"/>
                    <a:pt x="f91" y="f68"/>
                    <a:pt x="f92" y="f68"/>
                  </a:cubicBezTo>
                  <a:cubicBezTo>
                    <a:pt x="f93" y="f68"/>
                    <a:pt x="f94" y="f66"/>
                    <a:pt x="f94" y="f65"/>
                  </a:cubicBezTo>
                  <a:lnTo>
                    <a:pt x="f94" y="f64"/>
                  </a:lnTo>
                  <a:cubicBezTo>
                    <a:pt x="f94" y="f63"/>
                    <a:pt x="f95" y="f62"/>
                    <a:pt x="f95" y="f61"/>
                  </a:cubicBezTo>
                  <a:lnTo>
                    <a:pt x="f96" y="f59"/>
                  </a:lnTo>
                  <a:cubicBezTo>
                    <a:pt x="f96" y="f75"/>
                    <a:pt x="f97" y="f74"/>
                    <a:pt x="f98" y="f56"/>
                  </a:cubicBezTo>
                  <a:cubicBezTo>
                    <a:pt x="f99" y="f29"/>
                    <a:pt x="f100" y="f101"/>
                    <a:pt x="f102" y="f50"/>
                  </a:cubicBezTo>
                  <a:cubicBezTo>
                    <a:pt x="f103" y="f104"/>
                    <a:pt x="f105" y="f30"/>
                    <a:pt x="f103" y="f33"/>
                  </a:cubicBezTo>
                  <a:cubicBezTo>
                    <a:pt x="f106" y="f45"/>
                    <a:pt x="f107" y="f41"/>
                    <a:pt x="f108" y="f41"/>
                  </a:cubicBezTo>
                  <a:cubicBezTo>
                    <a:pt x="f109" y="f41"/>
                    <a:pt x="f110" y="f39"/>
                    <a:pt x="f111" y="f22"/>
                  </a:cubicBezTo>
                  <a:cubicBezTo>
                    <a:pt x="f112" y="f36"/>
                    <a:pt x="f113" y="f24"/>
                    <a:pt x="f97" y="f33"/>
                  </a:cubicBezTo>
                  <a:cubicBezTo>
                    <a:pt x="f114" y="f32"/>
                    <a:pt x="f115" y="f20"/>
                    <a:pt x="f116" y="f20"/>
                  </a:cubicBezTo>
                  <a:cubicBezTo>
                    <a:pt x="f117" y="f20"/>
                    <a:pt x="f86" y="f32"/>
                    <a:pt x="f118" y="f26"/>
                  </a:cubicBezTo>
                  <a:cubicBezTo>
                    <a:pt x="f119" y="f24"/>
                    <a:pt x="f120" y="f22"/>
                    <a:pt x="f121" y="f20"/>
                  </a:cubicBezTo>
                  <a:lnTo>
                    <a:pt x="f122" y="f18"/>
                  </a:lnTo>
                  <a:lnTo>
                    <a:pt x="f122" y="f17"/>
                  </a:lnTo>
                  <a:cubicBezTo>
                    <a:pt x="f122" y="f123"/>
                    <a:pt x="f124" y="f2"/>
                    <a:pt x="f1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9" name="Google Shape;10242;p74">
              <a:extLst>
                <a:ext uri="{FF2B5EF4-FFF2-40B4-BE49-F238E27FC236}">
                  <a16:creationId xmlns:a16="http://schemas.microsoft.com/office/drawing/2014/main" id="{47F45FEC-5535-5A1C-DB7E-33826F755E17}"/>
                </a:ext>
              </a:extLst>
            </p:cNvPr>
            <p:cNvSpPr/>
            <p:nvPr/>
          </p:nvSpPr>
          <p:spPr>
            <a:xfrm>
              <a:off x="5305787" y="3785881"/>
              <a:ext cx="192124" cy="450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02"/>
                <a:gd name="f4" fmla="val 1388"/>
                <a:gd name="f5" fmla="val 693"/>
                <a:gd name="f6" fmla="val 1"/>
                <a:gd name="f7" fmla="val 315"/>
                <a:gd name="f8" fmla="val 316"/>
                <a:gd name="f9" fmla="val 694"/>
                <a:gd name="f10" fmla="val 1040"/>
                <a:gd name="f11" fmla="val 1261"/>
                <a:gd name="f12" fmla="val 158"/>
                <a:gd name="f13" fmla="val 1387"/>
                <a:gd name="f14" fmla="val 347"/>
                <a:gd name="f15" fmla="val 5955"/>
                <a:gd name="f16" fmla="val 6144"/>
                <a:gd name="f17" fmla="val 1356"/>
                <a:gd name="f18" fmla="val 6301"/>
                <a:gd name="f19" fmla="val 1198"/>
                <a:gd name="f20" fmla="val 5986"/>
                <a:gd name="f21" fmla="val 5577"/>
                <a:gd name="f22" fmla="*/ f0 1 6302"/>
                <a:gd name="f23" fmla="*/ f1 1 1388"/>
                <a:gd name="f24" fmla="val f2"/>
                <a:gd name="f25" fmla="val f3"/>
                <a:gd name="f26" fmla="val f4"/>
                <a:gd name="f27" fmla="+- f26 0 f24"/>
                <a:gd name="f28" fmla="+- f25 0 f24"/>
                <a:gd name="f29" fmla="*/ f28 1 6302"/>
                <a:gd name="f30" fmla="*/ f27 1 1388"/>
                <a:gd name="f31" fmla="*/ f24 1 f29"/>
                <a:gd name="f32" fmla="*/ f25 1 f29"/>
                <a:gd name="f33" fmla="*/ f24 1 f30"/>
                <a:gd name="f34" fmla="*/ f26 1 f30"/>
                <a:gd name="f35" fmla="*/ f31 f22 1"/>
                <a:gd name="f36" fmla="*/ f32 f22 1"/>
                <a:gd name="f37" fmla="*/ f34 f23 1"/>
                <a:gd name="f38" fmla="*/ f33 f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6302" h="1388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2" y="f11"/>
                    <a:pt x="f12" y="f13"/>
                    <a:pt x="f14" y="f13"/>
                  </a:cubicBezTo>
                  <a:lnTo>
                    <a:pt x="f15" y="f13"/>
                  </a:lnTo>
                  <a:cubicBezTo>
                    <a:pt x="f16" y="f17"/>
                    <a:pt x="f18" y="f19"/>
                    <a:pt x="f18" y="f10"/>
                  </a:cubicBezTo>
                  <a:lnTo>
                    <a:pt x="f18" y="f9"/>
                  </a:lnTo>
                  <a:cubicBezTo>
                    <a:pt x="f18" y="f8"/>
                    <a:pt x="f20" y="f6"/>
                    <a:pt x="f21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80" name="Google Shape;10303;p74">
            <a:extLst>
              <a:ext uri="{FF2B5EF4-FFF2-40B4-BE49-F238E27FC236}">
                <a16:creationId xmlns:a16="http://schemas.microsoft.com/office/drawing/2014/main" id="{6A2F4673-A004-FD6B-0772-4AE8EFED3AF2}"/>
              </a:ext>
            </a:extLst>
          </p:cNvPr>
          <p:cNvGrpSpPr/>
          <p:nvPr/>
        </p:nvGrpSpPr>
        <p:grpSpPr>
          <a:xfrm>
            <a:off x="9105981" y="7139705"/>
            <a:ext cx="720474" cy="767786"/>
            <a:chOff x="5924589" y="3439222"/>
            <a:chExt cx="360237" cy="383893"/>
          </a:xfrm>
          <a:solidFill>
            <a:schemeClr val="tx1"/>
          </a:solidFill>
        </p:grpSpPr>
        <p:sp>
          <p:nvSpPr>
            <p:cNvPr id="81" name="Google Shape;10304;p74">
              <a:extLst>
                <a:ext uri="{FF2B5EF4-FFF2-40B4-BE49-F238E27FC236}">
                  <a16:creationId xmlns:a16="http://schemas.microsoft.com/office/drawing/2014/main" id="{CF929FFB-328A-5B68-7679-37A0773E9426}"/>
                </a:ext>
              </a:extLst>
            </p:cNvPr>
            <p:cNvSpPr/>
            <p:nvPr/>
          </p:nvSpPr>
          <p:spPr>
            <a:xfrm>
              <a:off x="5987024" y="3551803"/>
              <a:ext cx="21159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3467"/>
                <a:gd name="f5" fmla="val 1"/>
                <a:gd name="f6" fmla="val 3466"/>
                <a:gd name="f7" fmla="*/ f0 1 694"/>
                <a:gd name="f8" fmla="*/ f1 1 3467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694"/>
                <a:gd name="f15" fmla="*/ f12 1 3467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694" h="3467">
                  <a:moveTo>
                    <a:pt x="f2" y="f5"/>
                  </a:moveTo>
                  <a:lnTo>
                    <a:pt x="f2" y="f6"/>
                  </a:lnTo>
                  <a:lnTo>
                    <a:pt x="f3" y="f6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2" name="Google Shape;10305;p74">
              <a:extLst>
                <a:ext uri="{FF2B5EF4-FFF2-40B4-BE49-F238E27FC236}">
                  <a16:creationId xmlns:a16="http://schemas.microsoft.com/office/drawing/2014/main" id="{549FDEA1-B033-3CE7-A300-E682592A4A7B}"/>
                </a:ext>
              </a:extLst>
            </p:cNvPr>
            <p:cNvSpPr/>
            <p:nvPr/>
          </p:nvSpPr>
          <p:spPr>
            <a:xfrm>
              <a:off x="6200253" y="3551803"/>
              <a:ext cx="22128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26"/>
                <a:gd name="f4" fmla="val 3467"/>
                <a:gd name="f5" fmla="val 1"/>
                <a:gd name="f6" fmla="val 3466"/>
                <a:gd name="f7" fmla="val 725"/>
                <a:gd name="f8" fmla="*/ f0 1 726"/>
                <a:gd name="f9" fmla="*/ f1 1 3467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726"/>
                <a:gd name="f16" fmla="*/ f13 1 3467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726" h="3467">
                  <a:moveTo>
                    <a:pt x="f5" y="f5"/>
                  </a:moveTo>
                  <a:lnTo>
                    <a:pt x="f5" y="f6"/>
                  </a:lnTo>
                  <a:lnTo>
                    <a:pt x="f7" y="f6"/>
                  </a:lnTo>
                  <a:lnTo>
                    <a:pt x="f7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3" name="Google Shape;10306;p74">
              <a:extLst>
                <a:ext uri="{FF2B5EF4-FFF2-40B4-BE49-F238E27FC236}">
                  <a16:creationId xmlns:a16="http://schemas.microsoft.com/office/drawing/2014/main" id="{475B098A-9DF2-114F-2630-B979FAD27115}"/>
                </a:ext>
              </a:extLst>
            </p:cNvPr>
            <p:cNvSpPr/>
            <p:nvPr/>
          </p:nvSpPr>
          <p:spPr>
            <a:xfrm>
              <a:off x="5987024" y="3686943"/>
              <a:ext cx="21159" cy="1351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4160"/>
                <a:gd name="f5" fmla="val 4159"/>
                <a:gd name="f6" fmla="*/ f0 1 694"/>
                <a:gd name="f7" fmla="*/ f1 1 4160"/>
                <a:gd name="f8" fmla="val f2"/>
                <a:gd name="f9" fmla="val f3"/>
                <a:gd name="f10" fmla="val f4"/>
                <a:gd name="f11" fmla="+- f10 0 f8"/>
                <a:gd name="f12" fmla="+- f9 0 f8"/>
                <a:gd name="f13" fmla="*/ f12 1 694"/>
                <a:gd name="f14" fmla="*/ f11 1 4160"/>
                <a:gd name="f15" fmla="*/ f8 1 f13"/>
                <a:gd name="f16" fmla="*/ f9 1 f13"/>
                <a:gd name="f17" fmla="*/ f8 1 f14"/>
                <a:gd name="f18" fmla="*/ f10 1 f14"/>
                <a:gd name="f19" fmla="*/ f15 f6 1"/>
                <a:gd name="f20" fmla="*/ f16 f6 1"/>
                <a:gd name="f21" fmla="*/ f18 f7 1"/>
                <a:gd name="f22" fmla="*/ f17 f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9" t="f22" r="f20" b="f21"/>
              <a:pathLst>
                <a:path w="694" h="4160">
                  <a:moveTo>
                    <a:pt x="f2" y="f2"/>
                  </a:moveTo>
                  <a:lnTo>
                    <a:pt x="f2" y="f5"/>
                  </a:lnTo>
                  <a:lnTo>
                    <a:pt x="f3" y="f5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4" name="Google Shape;10307;p74">
              <a:extLst>
                <a:ext uri="{FF2B5EF4-FFF2-40B4-BE49-F238E27FC236}">
                  <a16:creationId xmlns:a16="http://schemas.microsoft.com/office/drawing/2014/main" id="{34D36D7F-D799-B824-0312-420887A1A3D7}"/>
                </a:ext>
              </a:extLst>
            </p:cNvPr>
            <p:cNvSpPr/>
            <p:nvPr/>
          </p:nvSpPr>
          <p:spPr>
            <a:xfrm>
              <a:off x="6200253" y="3686943"/>
              <a:ext cx="22128" cy="1351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26"/>
                <a:gd name="f4" fmla="val 4160"/>
                <a:gd name="f5" fmla="val 1"/>
                <a:gd name="f6" fmla="val 4159"/>
                <a:gd name="f7" fmla="val 725"/>
                <a:gd name="f8" fmla="*/ f0 1 726"/>
                <a:gd name="f9" fmla="*/ f1 1 4160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726"/>
                <a:gd name="f16" fmla="*/ f13 1 4160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726" h="4160">
                  <a:moveTo>
                    <a:pt x="f5" y="f2"/>
                  </a:moveTo>
                  <a:lnTo>
                    <a:pt x="f5" y="f6"/>
                  </a:lnTo>
                  <a:lnTo>
                    <a:pt x="f7" y="f6"/>
                  </a:lnTo>
                  <a:lnTo>
                    <a:pt x="f7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5" name="Google Shape;10308;p74">
              <a:extLst>
                <a:ext uri="{FF2B5EF4-FFF2-40B4-BE49-F238E27FC236}">
                  <a16:creationId xmlns:a16="http://schemas.microsoft.com/office/drawing/2014/main" id="{D908C299-6574-6590-14C9-E5FD8DB20922}"/>
                </a:ext>
              </a:extLst>
            </p:cNvPr>
            <p:cNvSpPr/>
            <p:nvPr/>
          </p:nvSpPr>
          <p:spPr>
            <a:xfrm>
              <a:off x="5924589" y="3551803"/>
              <a:ext cx="42281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3467"/>
                <a:gd name="f5" fmla="val 1009"/>
                <a:gd name="f6" fmla="val 1"/>
                <a:gd name="f7" fmla="val 442"/>
                <a:gd name="f8" fmla="val 2049"/>
                <a:gd name="f9" fmla="val 2427"/>
                <a:gd name="f10" fmla="val 158"/>
                <a:gd name="f11" fmla="val 2773"/>
                <a:gd name="f12" fmla="val 3025"/>
                <a:gd name="f13" fmla="val 662"/>
                <a:gd name="f14" fmla="val 3340"/>
                <a:gd name="f15" fmla="val 3466"/>
                <a:gd name="f16" fmla="*/ f0 1 1387"/>
                <a:gd name="f17" fmla="*/ f1 1 3467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1387"/>
                <a:gd name="f24" fmla="*/ f21 1 3467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1387" h="3467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lnTo>
                    <a:pt x="f6" y="f8"/>
                  </a:lnTo>
                  <a:cubicBezTo>
                    <a:pt x="f6" y="f9"/>
                    <a:pt x="f10" y="f11"/>
                    <a:pt x="f7" y="f12"/>
                  </a:cubicBezTo>
                  <a:cubicBezTo>
                    <a:pt x="f13" y="f14"/>
                    <a:pt x="f5" y="f15"/>
                    <a:pt x="f3" y="f15"/>
                  </a:cubicBezTo>
                  <a:lnTo>
                    <a:pt x="f3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6" name="Google Shape;10309;p74">
              <a:extLst>
                <a:ext uri="{FF2B5EF4-FFF2-40B4-BE49-F238E27FC236}">
                  <a16:creationId xmlns:a16="http://schemas.microsoft.com/office/drawing/2014/main" id="{246077B9-64FA-FAA0-3FC9-9DD4DF2BAF75}"/>
                </a:ext>
              </a:extLst>
            </p:cNvPr>
            <p:cNvSpPr/>
            <p:nvPr/>
          </p:nvSpPr>
          <p:spPr>
            <a:xfrm>
              <a:off x="6030257" y="3551803"/>
              <a:ext cx="148900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3467"/>
                <a:gd name="f5" fmla="val 1"/>
                <a:gd name="f6" fmla="val 3466"/>
                <a:gd name="f7" fmla="val 4883"/>
                <a:gd name="f8" fmla="*/ f0 1 4884"/>
                <a:gd name="f9" fmla="*/ f1 1 3467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4884"/>
                <a:gd name="f16" fmla="*/ f13 1 3467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4884" h="3467">
                  <a:moveTo>
                    <a:pt x="f2" y="f5"/>
                  </a:moveTo>
                  <a:lnTo>
                    <a:pt x="f2" y="f6"/>
                  </a:lnTo>
                  <a:lnTo>
                    <a:pt x="f7" y="f6"/>
                  </a:lnTo>
                  <a:lnTo>
                    <a:pt x="f7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7" name="Google Shape;10310;p74">
              <a:extLst>
                <a:ext uri="{FF2B5EF4-FFF2-40B4-BE49-F238E27FC236}">
                  <a16:creationId xmlns:a16="http://schemas.microsoft.com/office/drawing/2014/main" id="{76C9CFCF-041A-52DE-B1AC-322232C7E304}"/>
                </a:ext>
              </a:extLst>
            </p:cNvPr>
            <p:cNvSpPr/>
            <p:nvPr/>
          </p:nvSpPr>
          <p:spPr>
            <a:xfrm>
              <a:off x="6242508" y="3670566"/>
              <a:ext cx="42318" cy="1525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8"/>
                <a:gd name="f4" fmla="val 4695"/>
                <a:gd name="f5" fmla="val 1387"/>
                <a:gd name="f6" fmla="val 977"/>
                <a:gd name="f7" fmla="val 315"/>
                <a:gd name="f8" fmla="val 505"/>
                <a:gd name="f9" fmla="val 504"/>
                <a:gd name="f10" fmla="val 1"/>
                <a:gd name="f11" fmla="val 347"/>
                <a:gd name="f12" fmla="val 946"/>
                <a:gd name="f13" fmla="val 4222"/>
                <a:gd name="f14" fmla="val 3655"/>
                <a:gd name="f15" fmla="*/ f0 1 1388"/>
                <a:gd name="f16" fmla="*/ f1 1 4695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388"/>
                <a:gd name="f23" fmla="*/ f20 1 4695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388" h="4695">
                  <a:moveTo>
                    <a:pt x="f5" y="f2"/>
                  </a:moveTo>
                  <a:cubicBezTo>
                    <a:pt x="f6" y="f7"/>
                    <a:pt x="f8" y="f9"/>
                    <a:pt x="f10" y="f9"/>
                  </a:cubicBezTo>
                  <a:lnTo>
                    <a:pt x="f10" y="f4"/>
                  </a:lnTo>
                  <a:lnTo>
                    <a:pt x="f11" y="f4"/>
                  </a:lnTo>
                  <a:cubicBezTo>
                    <a:pt x="f12" y="f4"/>
                    <a:pt x="f5" y="f13"/>
                    <a:pt x="f5" y="f14"/>
                  </a:cubicBez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8" name="Google Shape;10311;p74">
              <a:extLst>
                <a:ext uri="{FF2B5EF4-FFF2-40B4-BE49-F238E27FC236}">
                  <a16:creationId xmlns:a16="http://schemas.microsoft.com/office/drawing/2014/main" id="{4784B2C3-9EB3-6CBA-4BFF-1ECBE3E93449}"/>
                </a:ext>
              </a:extLst>
            </p:cNvPr>
            <p:cNvSpPr/>
            <p:nvPr/>
          </p:nvSpPr>
          <p:spPr>
            <a:xfrm>
              <a:off x="5924589" y="3670566"/>
              <a:ext cx="42281" cy="15154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4664"/>
                <a:gd name="f5" fmla="val 1"/>
                <a:gd name="f6" fmla="val 3655"/>
                <a:gd name="f7" fmla="val 4222"/>
                <a:gd name="f8" fmla="val 442"/>
                <a:gd name="f9" fmla="val 4663"/>
                <a:gd name="f10" fmla="val 1009"/>
                <a:gd name="f11" fmla="val 504"/>
                <a:gd name="f12" fmla="val 851"/>
                <a:gd name="f13" fmla="val 379"/>
                <a:gd name="f14" fmla="val 315"/>
                <a:gd name="f15" fmla="*/ f0 1 1387"/>
                <a:gd name="f16" fmla="*/ f1 1 4664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387"/>
                <a:gd name="f23" fmla="*/ f20 1 4664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387" h="4664">
                  <a:moveTo>
                    <a:pt x="f5" y="f2"/>
                  </a:moveTo>
                  <a:lnTo>
                    <a:pt x="f5" y="f6"/>
                  </a:lnTo>
                  <a:cubicBezTo>
                    <a:pt x="f5" y="f7"/>
                    <a:pt x="f8" y="f9"/>
                    <a:pt x="f10" y="f9"/>
                  </a:cubicBezTo>
                  <a:lnTo>
                    <a:pt x="f3" y="f9"/>
                  </a:lnTo>
                  <a:lnTo>
                    <a:pt x="f3" y="f11"/>
                  </a:lnTo>
                  <a:cubicBezTo>
                    <a:pt x="f12" y="f11"/>
                    <a:pt x="f13" y="f14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9" name="Google Shape;10312;p74">
              <a:extLst>
                <a:ext uri="{FF2B5EF4-FFF2-40B4-BE49-F238E27FC236}">
                  <a16:creationId xmlns:a16="http://schemas.microsoft.com/office/drawing/2014/main" id="{B67F6808-59F3-00BF-6A12-9ECDA6DFD123}"/>
                </a:ext>
              </a:extLst>
            </p:cNvPr>
            <p:cNvSpPr/>
            <p:nvPr/>
          </p:nvSpPr>
          <p:spPr>
            <a:xfrm>
              <a:off x="6093634" y="3686943"/>
              <a:ext cx="21159" cy="2359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726"/>
                <a:gd name="f5" fmla="val 1"/>
                <a:gd name="f6" fmla="val 347"/>
                <a:gd name="f7" fmla="val 568"/>
                <a:gd name="f8" fmla="val 158"/>
                <a:gd name="f9" fmla="val 725"/>
                <a:gd name="f10" fmla="*/ f0 1 694"/>
                <a:gd name="f11" fmla="*/ f1 1 726"/>
                <a:gd name="f12" fmla="val f2"/>
                <a:gd name="f13" fmla="val f3"/>
                <a:gd name="f14" fmla="val f4"/>
                <a:gd name="f15" fmla="+- f14 0 f12"/>
                <a:gd name="f16" fmla="+- f13 0 f12"/>
                <a:gd name="f17" fmla="*/ f16 1 694"/>
                <a:gd name="f18" fmla="*/ f15 1 726"/>
                <a:gd name="f19" fmla="*/ f12 1 f17"/>
                <a:gd name="f20" fmla="*/ f13 1 f17"/>
                <a:gd name="f21" fmla="*/ f12 1 f18"/>
                <a:gd name="f22" fmla="*/ f14 1 f18"/>
                <a:gd name="f23" fmla="*/ f19 f10 1"/>
                <a:gd name="f24" fmla="*/ f20 f10 1"/>
                <a:gd name="f25" fmla="*/ f22 f11 1"/>
                <a:gd name="f26" fmla="*/ f21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3" t="f26" r="f24" b="f25"/>
              <a:pathLst>
                <a:path w="694" h="726">
                  <a:moveTo>
                    <a:pt x="f5" y="f2"/>
                  </a:moveTo>
                  <a:lnTo>
                    <a:pt x="f5" y="f6"/>
                  </a:lnTo>
                  <a:cubicBezTo>
                    <a:pt x="f5" y="f7"/>
                    <a:pt x="f8" y="f9"/>
                    <a:pt x="f6" y="f9"/>
                  </a:cubicBezTo>
                  <a:cubicBezTo>
                    <a:pt x="f7" y="f9"/>
                    <a:pt x="f3" y="f7"/>
                    <a:pt x="f3" y="f6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0" name="Google Shape;10313;p74">
              <a:extLst>
                <a:ext uri="{FF2B5EF4-FFF2-40B4-BE49-F238E27FC236}">
                  <a16:creationId xmlns:a16="http://schemas.microsoft.com/office/drawing/2014/main" id="{0EB40038-592B-80C0-0410-F7833DABBB71}"/>
                </a:ext>
              </a:extLst>
            </p:cNvPr>
            <p:cNvSpPr/>
            <p:nvPr/>
          </p:nvSpPr>
          <p:spPr>
            <a:xfrm>
              <a:off x="6242508" y="3551803"/>
              <a:ext cx="42318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8"/>
                <a:gd name="f4" fmla="val 3467"/>
                <a:gd name="f5" fmla="val 1"/>
                <a:gd name="f6" fmla="val 3466"/>
                <a:gd name="f7" fmla="val 347"/>
                <a:gd name="f8" fmla="val 662"/>
                <a:gd name="f9" fmla="val 3340"/>
                <a:gd name="f10" fmla="val 946"/>
                <a:gd name="f11" fmla="val 3088"/>
                <a:gd name="f12" fmla="val 1229"/>
                <a:gd name="f13" fmla="val 2836"/>
                <a:gd name="f14" fmla="val 1387"/>
                <a:gd name="f15" fmla="val 2458"/>
                <a:gd name="f16" fmla="val 2080"/>
                <a:gd name="f17" fmla="val 1040"/>
                <a:gd name="f18" fmla="val 442"/>
                <a:gd name="f19" fmla="val 914"/>
                <a:gd name="f20" fmla="*/ f0 1 1388"/>
                <a:gd name="f21" fmla="*/ f1 1 3467"/>
                <a:gd name="f22" fmla="val f2"/>
                <a:gd name="f23" fmla="val f3"/>
                <a:gd name="f24" fmla="val f4"/>
                <a:gd name="f25" fmla="+- f24 0 f22"/>
                <a:gd name="f26" fmla="+- f23 0 f22"/>
                <a:gd name="f27" fmla="*/ f26 1 1388"/>
                <a:gd name="f28" fmla="*/ f25 1 3467"/>
                <a:gd name="f29" fmla="*/ f22 1 f27"/>
                <a:gd name="f30" fmla="*/ f23 1 f27"/>
                <a:gd name="f31" fmla="*/ f22 1 f28"/>
                <a:gd name="f32" fmla="*/ f24 1 f28"/>
                <a:gd name="f33" fmla="*/ f29 f20 1"/>
                <a:gd name="f34" fmla="*/ f30 f20 1"/>
                <a:gd name="f35" fmla="*/ f32 f21 1"/>
                <a:gd name="f36" fmla="*/ f31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3" t="f36" r="f34" b="f35"/>
              <a:pathLst>
                <a:path w="1388" h="3467">
                  <a:moveTo>
                    <a:pt x="f5" y="f5"/>
                  </a:moveTo>
                  <a:lnTo>
                    <a:pt x="f5" y="f6"/>
                  </a:ln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4" y="f15"/>
                    <a:pt x="f14" y="f16"/>
                  </a:cubicBezTo>
                  <a:lnTo>
                    <a:pt x="f14" y="f17"/>
                  </a:lnTo>
                  <a:cubicBezTo>
                    <a:pt x="f14" y="f18"/>
                    <a:pt x="f19" y="f5"/>
                    <a:pt x="f7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1" name="Google Shape;10314;p74">
              <a:extLst>
                <a:ext uri="{FF2B5EF4-FFF2-40B4-BE49-F238E27FC236}">
                  <a16:creationId xmlns:a16="http://schemas.microsoft.com/office/drawing/2014/main" id="{689EB2B5-51FE-EC88-ABFD-4B3D3AFDDDB3}"/>
                </a:ext>
              </a:extLst>
            </p:cNvPr>
            <p:cNvSpPr/>
            <p:nvPr/>
          </p:nvSpPr>
          <p:spPr>
            <a:xfrm>
              <a:off x="6030257" y="3686943"/>
              <a:ext cx="148900" cy="1351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4160"/>
                <a:gd name="f5" fmla="val 4159"/>
                <a:gd name="f6" fmla="val 4883"/>
                <a:gd name="f7" fmla="val 3466"/>
                <a:gd name="f8" fmla="val 347"/>
                <a:gd name="f9" fmla="val 946"/>
                <a:gd name="f10" fmla="val 2993"/>
                <a:gd name="f11" fmla="val 1387"/>
                <a:gd name="f12" fmla="val 2426"/>
                <a:gd name="f13" fmla="val 1827"/>
                <a:gd name="f14" fmla="val 1418"/>
                <a:gd name="f15" fmla="val 914"/>
                <a:gd name="f16" fmla="*/ f0 1 4884"/>
                <a:gd name="f17" fmla="*/ f1 1 4160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4884"/>
                <a:gd name="f24" fmla="*/ f21 1 4160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4884" h="4160">
                  <a:moveTo>
                    <a:pt x="f2" y="f2"/>
                  </a:moveTo>
                  <a:lnTo>
                    <a:pt x="f2" y="f5"/>
                  </a:lnTo>
                  <a:lnTo>
                    <a:pt x="f6" y="f5"/>
                  </a:lnTo>
                  <a:lnTo>
                    <a:pt x="f6" y="f2"/>
                  </a:lnTo>
                  <a:lnTo>
                    <a:pt x="f7" y="f2"/>
                  </a:lnTo>
                  <a:lnTo>
                    <a:pt x="f7" y="f8"/>
                  </a:lnTo>
                  <a:cubicBezTo>
                    <a:pt x="f7" y="f9"/>
                    <a:pt x="f10" y="f11"/>
                    <a:pt x="f12" y="f11"/>
                  </a:cubicBezTo>
                  <a:cubicBezTo>
                    <a:pt x="f13" y="f11"/>
                    <a:pt x="f14" y="f15"/>
                    <a:pt x="f14" y="f8"/>
                  </a:cubicBezTo>
                  <a:lnTo>
                    <a:pt x="f14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2" name="Google Shape;10315;p74">
              <a:extLst>
                <a:ext uri="{FF2B5EF4-FFF2-40B4-BE49-F238E27FC236}">
                  <a16:creationId xmlns:a16="http://schemas.microsoft.com/office/drawing/2014/main" id="{B9A7D4E6-5029-5596-C329-91B638D0014A}"/>
                </a:ext>
              </a:extLst>
            </p:cNvPr>
            <p:cNvSpPr/>
            <p:nvPr/>
          </p:nvSpPr>
          <p:spPr>
            <a:xfrm>
              <a:off x="6029279" y="3439222"/>
              <a:ext cx="148900" cy="901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2773"/>
                <a:gd name="f5" fmla="val 2427"/>
                <a:gd name="f6" fmla="val 1103"/>
                <a:gd name="f7" fmla="val 1"/>
                <a:gd name="f8" fmla="val 2426"/>
                <a:gd name="f9" fmla="val 1355"/>
                <a:gd name="f10" fmla="val 1828"/>
                <a:gd name="f11" fmla="val 1418"/>
                <a:gd name="f12" fmla="val 2395"/>
                <a:gd name="f13" fmla="val 2994"/>
                <a:gd name="f14" fmla="val 3403"/>
                <a:gd name="f15" fmla="val 1891"/>
                <a:gd name="f16" fmla="val 3781"/>
                <a:gd name="f17" fmla="*/ f0 1 4884"/>
                <a:gd name="f18" fmla="*/ f1 1 2773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4884"/>
                <a:gd name="f25" fmla="*/ f22 1 2773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4884" h="2773">
                  <a:moveTo>
                    <a:pt x="f5" y="f2"/>
                  </a:moveTo>
                  <a:cubicBezTo>
                    <a:pt x="f6" y="f2"/>
                    <a:pt x="f7" y="f6"/>
                    <a:pt x="f7" y="f8"/>
                  </a:cubicBezTo>
                  <a:lnTo>
                    <a:pt x="f7" y="f4"/>
                  </a:lnTo>
                  <a:lnTo>
                    <a:pt x="f9" y="f4"/>
                  </a:lnTo>
                  <a:lnTo>
                    <a:pt x="f9" y="f8"/>
                  </a:lnTo>
                  <a:cubicBezTo>
                    <a:pt x="f9" y="f10"/>
                    <a:pt x="f10" y="f11"/>
                    <a:pt x="f12" y="f11"/>
                  </a:cubicBezTo>
                  <a:cubicBezTo>
                    <a:pt x="f13" y="f11"/>
                    <a:pt x="f14" y="f15"/>
                    <a:pt x="f14" y="f8"/>
                  </a:cubicBezTo>
                  <a:lnTo>
                    <a:pt x="f14" y="f4"/>
                  </a:lnTo>
                  <a:lnTo>
                    <a:pt x="f3" y="f4"/>
                  </a:lnTo>
                  <a:lnTo>
                    <a:pt x="f3" y="f8"/>
                  </a:lnTo>
                  <a:cubicBezTo>
                    <a:pt x="f3" y="f6"/>
                    <a:pt x="f16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93" name="Google Shape;10341;p74">
            <a:extLst>
              <a:ext uri="{FF2B5EF4-FFF2-40B4-BE49-F238E27FC236}">
                <a16:creationId xmlns:a16="http://schemas.microsoft.com/office/drawing/2014/main" id="{66401E22-21D8-C26F-97AB-3674EF515105}"/>
              </a:ext>
            </a:extLst>
          </p:cNvPr>
          <p:cNvGrpSpPr/>
          <p:nvPr/>
        </p:nvGrpSpPr>
        <p:grpSpPr>
          <a:xfrm>
            <a:off x="14312206" y="5759308"/>
            <a:ext cx="519012" cy="725192"/>
            <a:chOff x="8527703" y="2749024"/>
            <a:chExt cx="259506" cy="362596"/>
          </a:xfrm>
          <a:solidFill>
            <a:schemeClr val="tx1"/>
          </a:solidFill>
        </p:grpSpPr>
        <p:sp>
          <p:nvSpPr>
            <p:cNvPr id="94" name="Google Shape;10342;p74">
              <a:extLst>
                <a:ext uri="{FF2B5EF4-FFF2-40B4-BE49-F238E27FC236}">
                  <a16:creationId xmlns:a16="http://schemas.microsoft.com/office/drawing/2014/main" id="{352BDAAA-96DA-307A-50EE-7F48D872E3E0}"/>
                </a:ext>
              </a:extLst>
            </p:cNvPr>
            <p:cNvSpPr/>
            <p:nvPr/>
          </p:nvSpPr>
          <p:spPr>
            <a:xfrm>
              <a:off x="8527703" y="2749024"/>
              <a:ext cx="259506" cy="25528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012"/>
                <a:gd name="f4" fmla="val 8318"/>
                <a:gd name="f5" fmla="val 4538"/>
                <a:gd name="f6" fmla="val 1"/>
                <a:gd name="f7" fmla="val 2112"/>
                <a:gd name="f8" fmla="val 1985"/>
                <a:gd name="f9" fmla="val 32"/>
                <a:gd name="f10" fmla="val 4537"/>
                <a:gd name="f11" fmla="val 5860"/>
                <a:gd name="f12" fmla="val 631"/>
                <a:gd name="f13" fmla="val 7184"/>
                <a:gd name="f14" fmla="val 1797"/>
                <a:gd name="f15" fmla="val 8066"/>
                <a:gd name="f16" fmla="val 1923"/>
                <a:gd name="f17" fmla="val 8192"/>
                <a:gd name="f18" fmla="val 2017"/>
                <a:gd name="f19" fmla="val 8223"/>
                <a:gd name="f20" fmla="val 2049"/>
                <a:gd name="f21" fmla="val 4160"/>
                <a:gd name="f22" fmla="val 6900"/>
                <a:gd name="f23" fmla="val 2427"/>
                <a:gd name="f24" fmla="val 2238"/>
                <a:gd name="f25" fmla="val 2080"/>
                <a:gd name="f26" fmla="val 6743"/>
                <a:gd name="f27" fmla="val 6554"/>
                <a:gd name="f28" fmla="val 5829"/>
                <a:gd name="f29" fmla="val 4852"/>
                <a:gd name="f30" fmla="val 2679"/>
                <a:gd name="f31" fmla="val 4033"/>
                <a:gd name="f32" fmla="val 3498"/>
                <a:gd name="f33" fmla="val 3624"/>
                <a:gd name="f34" fmla="val 3277"/>
                <a:gd name="f35" fmla="val 3403"/>
                <a:gd name="f36" fmla="val 3151"/>
                <a:gd name="f37" fmla="val 3088"/>
                <a:gd name="f38" fmla="val 2678"/>
                <a:gd name="f39" fmla="val 1922"/>
                <a:gd name="f40" fmla="val 3782"/>
                <a:gd name="f41" fmla="val 1292"/>
                <a:gd name="f42" fmla="val 5262"/>
                <a:gd name="f43" fmla="val 5892"/>
                <a:gd name="f44" fmla="val 3025"/>
                <a:gd name="f45" fmla="val 5735"/>
                <a:gd name="f46" fmla="val 3340"/>
                <a:gd name="f47" fmla="val 5546"/>
                <a:gd name="f48" fmla="val 6365"/>
                <a:gd name="f49" fmla="val 6964"/>
                <a:gd name="f50" fmla="val 6806"/>
                <a:gd name="f51" fmla="val 6617"/>
                <a:gd name="f52" fmla="val 4884"/>
                <a:gd name="f53" fmla="val 6995"/>
                <a:gd name="f54" fmla="val 7027"/>
                <a:gd name="f55" fmla="val 8286"/>
                <a:gd name="f56" fmla="val 7121"/>
                <a:gd name="f57" fmla="val 7247"/>
                <a:gd name="f58" fmla="val 8129"/>
                <a:gd name="f59" fmla="val 8413"/>
                <a:gd name="f60" fmla="val 9011"/>
                <a:gd name="f61" fmla="val 4506"/>
                <a:gd name="f62" fmla="*/ f0 1 9012"/>
                <a:gd name="f63" fmla="*/ f1 1 8318"/>
                <a:gd name="f64" fmla="val f2"/>
                <a:gd name="f65" fmla="val f3"/>
                <a:gd name="f66" fmla="val f4"/>
                <a:gd name="f67" fmla="+- f66 0 f64"/>
                <a:gd name="f68" fmla="+- f65 0 f64"/>
                <a:gd name="f69" fmla="*/ f68 1 9012"/>
                <a:gd name="f70" fmla="*/ f67 1 8318"/>
                <a:gd name="f71" fmla="*/ f64 1 f69"/>
                <a:gd name="f72" fmla="*/ f65 1 f69"/>
                <a:gd name="f73" fmla="*/ f64 1 f70"/>
                <a:gd name="f74" fmla="*/ f66 1 f70"/>
                <a:gd name="f75" fmla="*/ f71 f62 1"/>
                <a:gd name="f76" fmla="*/ f72 f62 1"/>
                <a:gd name="f77" fmla="*/ f74 f63 1"/>
                <a:gd name="f78" fmla="*/ f73 f6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5" t="f78" r="f76" b="f77"/>
              <a:pathLst>
                <a:path w="9012" h="8318">
                  <a:moveTo>
                    <a:pt x="f5" y="f6"/>
                  </a:moveTo>
                  <a:cubicBezTo>
                    <a:pt x="f7" y="f6"/>
                    <a:pt x="f6" y="f8"/>
                    <a:pt x="f9" y="f10"/>
                  </a:cubicBezTo>
                  <a:cubicBezTo>
                    <a:pt x="f9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20" y="f4"/>
                  </a:cubicBezTo>
                  <a:lnTo>
                    <a:pt x="f21" y="f4"/>
                  </a:lnTo>
                  <a:lnTo>
                    <a:pt x="f21" y="f22"/>
                  </a:lnTo>
                  <a:lnTo>
                    <a:pt x="f23" y="f22"/>
                  </a:lnTo>
                  <a:cubicBezTo>
                    <a:pt x="f24" y="f22"/>
                    <a:pt x="f25" y="f26"/>
                    <a:pt x="f25" y="f27"/>
                  </a:cubicBezTo>
                  <a:lnTo>
                    <a:pt x="f25" y="f28"/>
                  </a:lnTo>
                  <a:cubicBezTo>
                    <a:pt x="f25" y="f29"/>
                    <a:pt x="f30" y="f31"/>
                    <a:pt x="f32" y="f33"/>
                  </a:cubicBezTo>
                  <a:cubicBezTo>
                    <a:pt x="f34" y="f35"/>
                    <a:pt x="f36" y="f37"/>
                    <a:pt x="f36" y="f38"/>
                  </a:cubicBezTo>
                  <a:cubicBezTo>
                    <a:pt x="f36" y="f39"/>
                    <a:pt x="f40" y="f41"/>
                    <a:pt x="f5" y="f41"/>
                  </a:cubicBezTo>
                  <a:cubicBezTo>
                    <a:pt x="f42" y="f41"/>
                    <a:pt x="f43" y="f39"/>
                    <a:pt x="f43" y="f38"/>
                  </a:cubicBezTo>
                  <a:cubicBezTo>
                    <a:pt x="f43" y="f44"/>
                    <a:pt x="f45" y="f46"/>
                    <a:pt x="f47" y="f33"/>
                  </a:cubicBezTo>
                  <a:cubicBezTo>
                    <a:pt x="f48" y="f31"/>
                    <a:pt x="f49" y="f29"/>
                    <a:pt x="f49" y="f28"/>
                  </a:cubicBezTo>
                  <a:lnTo>
                    <a:pt x="f49" y="f27"/>
                  </a:lnTo>
                  <a:cubicBezTo>
                    <a:pt x="f49" y="f26"/>
                    <a:pt x="f50" y="f22"/>
                    <a:pt x="f51" y="f22"/>
                  </a:cubicBezTo>
                  <a:lnTo>
                    <a:pt x="f52" y="f22"/>
                  </a:lnTo>
                  <a:lnTo>
                    <a:pt x="f52" y="f4"/>
                  </a:lnTo>
                  <a:lnTo>
                    <a:pt x="f53" y="f4"/>
                  </a:lnTo>
                  <a:cubicBezTo>
                    <a:pt x="f54" y="f55"/>
                    <a:pt x="f56" y="f17"/>
                    <a:pt x="f57" y="f58"/>
                  </a:cubicBezTo>
                  <a:cubicBezTo>
                    <a:pt x="f59" y="f13"/>
                    <a:pt x="f60" y="f28"/>
                    <a:pt x="f60" y="f61"/>
                  </a:cubicBezTo>
                  <a:cubicBezTo>
                    <a:pt x="f60" y="f18"/>
                    <a:pt x="f5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5" name="Google Shape;10343;p74">
              <a:extLst>
                <a:ext uri="{FF2B5EF4-FFF2-40B4-BE49-F238E27FC236}">
                  <a16:creationId xmlns:a16="http://schemas.microsoft.com/office/drawing/2014/main" id="{031ED555-91A5-92E8-484B-EFAD30234CD6}"/>
                </a:ext>
              </a:extLst>
            </p:cNvPr>
            <p:cNvSpPr/>
            <p:nvPr/>
          </p:nvSpPr>
          <p:spPr>
            <a:xfrm>
              <a:off x="8637495" y="2811871"/>
              <a:ext cx="40827" cy="4355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8"/>
                <a:gd name="f4" fmla="val 1419"/>
                <a:gd name="f5" fmla="val 725"/>
                <a:gd name="f6" fmla="val 315"/>
                <a:gd name="f7" fmla="val 1103"/>
                <a:gd name="f8" fmla="*/ f0 1 1418"/>
                <a:gd name="f9" fmla="*/ f1 1 1419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1418"/>
                <a:gd name="f16" fmla="*/ f13 1 1419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1418" h="1419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cubicBezTo>
                    <a:pt x="f2" y="f7"/>
                    <a:pt x="f6" y="f3"/>
                    <a:pt x="f5" y="f3"/>
                  </a:cubicBezTo>
                  <a:cubicBezTo>
                    <a:pt x="f7" y="f3"/>
                    <a:pt x="f3" y="f7"/>
                    <a:pt x="f3" y="f5"/>
                  </a:cubicBezTo>
                  <a:cubicBezTo>
                    <a:pt x="f3" y="f6"/>
                    <a:pt x="f7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6" name="Google Shape;10344;p74">
              <a:extLst>
                <a:ext uri="{FF2B5EF4-FFF2-40B4-BE49-F238E27FC236}">
                  <a16:creationId xmlns:a16="http://schemas.microsoft.com/office/drawing/2014/main" id="{19088017-0961-9E68-039D-2DE6C0B0A868}"/>
                </a:ext>
              </a:extLst>
            </p:cNvPr>
            <p:cNvSpPr/>
            <p:nvPr/>
          </p:nvSpPr>
          <p:spPr>
            <a:xfrm>
              <a:off x="8588492" y="3025539"/>
              <a:ext cx="139747" cy="4355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53"/>
                <a:gd name="f4" fmla="val 1419"/>
                <a:gd name="f5" fmla="val 1"/>
                <a:gd name="f6" fmla="val 347"/>
                <a:gd name="f7" fmla="val 946"/>
                <a:gd name="f8" fmla="val 473"/>
                <a:gd name="f9" fmla="val 1040"/>
                <a:gd name="f10" fmla="val 3781"/>
                <a:gd name="f11" fmla="val 4380"/>
                <a:gd name="f12" fmla="*/ f0 1 4853"/>
                <a:gd name="f13" fmla="*/ f1 1 1419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4853"/>
                <a:gd name="f20" fmla="*/ f17 1 1419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4853" h="1419">
                  <a:moveTo>
                    <a:pt x="f5" y="f5"/>
                  </a:moveTo>
                  <a:lnTo>
                    <a:pt x="f5" y="f6"/>
                  </a:lnTo>
                  <a:cubicBezTo>
                    <a:pt x="f5" y="f7"/>
                    <a:pt x="f8" y="f4"/>
                    <a:pt x="f9" y="f4"/>
                  </a:cubicBezTo>
                  <a:lnTo>
                    <a:pt x="f10" y="f4"/>
                  </a:lnTo>
                  <a:cubicBezTo>
                    <a:pt x="f11" y="f4"/>
                    <a:pt x="f3" y="f7"/>
                    <a:pt x="f3" y="f6"/>
                  </a:cubicBez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7" name="Google Shape;10345;p74">
              <a:extLst>
                <a:ext uri="{FF2B5EF4-FFF2-40B4-BE49-F238E27FC236}">
                  <a16:creationId xmlns:a16="http://schemas.microsoft.com/office/drawing/2014/main" id="{BDC1A13B-C869-8289-74DD-4D0B7EB895F9}"/>
                </a:ext>
              </a:extLst>
            </p:cNvPr>
            <p:cNvSpPr/>
            <p:nvPr/>
          </p:nvSpPr>
          <p:spPr>
            <a:xfrm>
              <a:off x="8608445" y="2877616"/>
              <a:ext cx="99834" cy="6383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7"/>
                <a:gd name="f4" fmla="val 2080"/>
                <a:gd name="f5" fmla="val 1734"/>
                <a:gd name="f6" fmla="val 1"/>
                <a:gd name="f7" fmla="val 789"/>
                <a:gd name="f8" fmla="val 725"/>
                <a:gd name="f9" fmla="val 1733"/>
                <a:gd name="f10" fmla="val 3466"/>
                <a:gd name="f11" fmla="val 788"/>
                <a:gd name="f12" fmla="val 2679"/>
                <a:gd name="f13" fmla="*/ f0 1 3467"/>
                <a:gd name="f14" fmla="*/ f1 1 2080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3467"/>
                <a:gd name="f21" fmla="*/ f18 1 2080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3467" h="2080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4"/>
                  </a:lnTo>
                  <a:lnTo>
                    <a:pt x="f10" y="f4"/>
                  </a:lnTo>
                  <a:lnTo>
                    <a:pt x="f10" y="f9"/>
                  </a:lnTo>
                  <a:cubicBezTo>
                    <a:pt x="f10" y="f11"/>
                    <a:pt x="f1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8" name="Google Shape;10346;p74">
              <a:extLst>
                <a:ext uri="{FF2B5EF4-FFF2-40B4-BE49-F238E27FC236}">
                  <a16:creationId xmlns:a16="http://schemas.microsoft.com/office/drawing/2014/main" id="{D4359974-8BAE-1760-D798-54C91D40CC3E}"/>
                </a:ext>
              </a:extLst>
            </p:cNvPr>
            <p:cNvSpPr/>
            <p:nvPr/>
          </p:nvSpPr>
          <p:spPr>
            <a:xfrm>
              <a:off x="8608445" y="3090324"/>
              <a:ext cx="100730" cy="2129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98"/>
                <a:gd name="f4" fmla="val 694"/>
                <a:gd name="f5" fmla="val 32"/>
                <a:gd name="f6" fmla="val 1"/>
                <a:gd name="f7" fmla="val 379"/>
                <a:gd name="f8" fmla="val 284"/>
                <a:gd name="f9" fmla="val 2773"/>
                <a:gd name="f10" fmla="val 3183"/>
                <a:gd name="f11" fmla="*/ f0 1 3498"/>
                <a:gd name="f12" fmla="*/ f1 1 694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3498"/>
                <a:gd name="f19" fmla="*/ f16 1 694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3498" h="694">
                  <a:moveTo>
                    <a:pt x="f5" y="f6"/>
                  </a:moveTo>
                  <a:cubicBezTo>
                    <a:pt x="f6" y="f7"/>
                    <a:pt x="f8" y="f4"/>
                    <a:pt x="f4" y="f4"/>
                  </a:cubicBezTo>
                  <a:lnTo>
                    <a:pt x="f9" y="f4"/>
                  </a:lnTo>
                  <a:cubicBezTo>
                    <a:pt x="f10" y="f4"/>
                    <a:pt x="f3" y="f7"/>
                    <a:pt x="f3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99" name="Google Shape;10359;p74">
            <a:extLst>
              <a:ext uri="{FF2B5EF4-FFF2-40B4-BE49-F238E27FC236}">
                <a16:creationId xmlns:a16="http://schemas.microsoft.com/office/drawing/2014/main" id="{B73ED26E-7A9A-F562-7912-26C8AF4943EF}"/>
              </a:ext>
            </a:extLst>
          </p:cNvPr>
          <p:cNvGrpSpPr/>
          <p:nvPr/>
        </p:nvGrpSpPr>
        <p:grpSpPr>
          <a:xfrm>
            <a:off x="10426301" y="7223900"/>
            <a:ext cx="722358" cy="677716"/>
            <a:chOff x="6584749" y="3481321"/>
            <a:chExt cx="361179" cy="338858"/>
          </a:xfrm>
          <a:solidFill>
            <a:schemeClr val="tx1"/>
          </a:solidFill>
        </p:grpSpPr>
        <p:sp>
          <p:nvSpPr>
            <p:cNvPr id="100" name="Google Shape;10360;p74">
              <a:extLst>
                <a:ext uri="{FF2B5EF4-FFF2-40B4-BE49-F238E27FC236}">
                  <a16:creationId xmlns:a16="http://schemas.microsoft.com/office/drawing/2014/main" id="{6CAA8910-8D99-ADC8-7BBA-A5AB796C8239}"/>
                </a:ext>
              </a:extLst>
            </p:cNvPr>
            <p:cNvSpPr/>
            <p:nvPr/>
          </p:nvSpPr>
          <p:spPr>
            <a:xfrm>
              <a:off x="6679838" y="3638973"/>
              <a:ext cx="170023" cy="18120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77"/>
                <a:gd name="f4" fmla="val 2804"/>
                <a:gd name="f5" fmla="val 1607"/>
                <a:gd name="f6" fmla="val 1450"/>
                <a:gd name="f7" fmla="val 725"/>
                <a:gd name="f8" fmla="val 1009"/>
                <a:gd name="f9" fmla="val 3308"/>
                <a:gd name="f10" fmla="val 946"/>
                <a:gd name="f11" fmla="val 3749"/>
                <a:gd name="f12" fmla="val 851"/>
                <a:gd name="f13" fmla="val 4285"/>
                <a:gd name="f14" fmla="val 757"/>
                <a:gd name="f15" fmla="val 4883"/>
                <a:gd name="f16" fmla="val 347"/>
                <a:gd name="f17" fmla="val 158"/>
                <a:gd name="f18" fmla="val 5041"/>
                <a:gd name="f19" fmla="val 5230"/>
                <a:gd name="f20" fmla="val 5419"/>
                <a:gd name="f21" fmla="val 5576"/>
                <a:gd name="f22" fmla="val 5545"/>
                <a:gd name="f23" fmla="val 5387"/>
                <a:gd name="f24" fmla="val 5198"/>
                <a:gd name="f25" fmla="val 5009"/>
                <a:gd name="f26" fmla="val 4852"/>
                <a:gd name="f27" fmla="val 4726"/>
                <a:gd name="f28" fmla="val 4253"/>
                <a:gd name="f29" fmla="val 4632"/>
                <a:gd name="f30" fmla="val 4569"/>
                <a:gd name="f31" fmla="val 3277"/>
                <a:gd name="f32" fmla="val 4128"/>
                <a:gd name="f33" fmla="val 756"/>
                <a:gd name="f34" fmla="val 3970"/>
                <a:gd name="f35" fmla="*/ f0 1 5577"/>
                <a:gd name="f36" fmla="*/ f1 1 5577"/>
                <a:gd name="f37" fmla="val f2"/>
                <a:gd name="f38" fmla="val f3"/>
                <a:gd name="f39" fmla="+- f38 0 f37"/>
                <a:gd name="f40" fmla="*/ f39 1 5577"/>
                <a:gd name="f41" fmla="*/ f37 1 f40"/>
                <a:gd name="f42" fmla="*/ f38 1 f40"/>
                <a:gd name="f43" fmla="*/ f41 f35 1"/>
                <a:gd name="f44" fmla="*/ f42 f35 1"/>
                <a:gd name="f45" fmla="*/ f42 f36 1"/>
                <a:gd name="f46" fmla="*/ f41 f3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3" t="f46" r="f44" b="f45"/>
              <a:pathLst>
                <a:path w="5577" h="5577">
                  <a:moveTo>
                    <a:pt x="f4" y="f2"/>
                  </a:moveTo>
                  <a:cubicBezTo>
                    <a:pt x="f5" y="f2"/>
                    <a:pt x="f6" y="f7"/>
                    <a:pt x="f8" y="f9"/>
                  </a:cubicBezTo>
                  <a:cubicBezTo>
                    <a:pt x="f10" y="f11"/>
                    <a:pt x="f12" y="f13"/>
                    <a:pt x="f14" y="f15"/>
                  </a:cubicBezTo>
                  <a:lnTo>
                    <a:pt x="f16" y="f15"/>
                  </a:lnTo>
                  <a:cubicBezTo>
                    <a:pt x="f17" y="f15"/>
                    <a:pt x="f2" y="f18"/>
                    <a:pt x="f2" y="f19"/>
                  </a:cubicBezTo>
                  <a:cubicBezTo>
                    <a:pt x="f2" y="f20"/>
                    <a:pt x="f17" y="f21"/>
                    <a:pt x="f16" y="f21"/>
                  </a:cubicBezTo>
                  <a:lnTo>
                    <a:pt x="f19" y="f21"/>
                  </a:lnTo>
                  <a:cubicBezTo>
                    <a:pt x="f20" y="f22"/>
                    <a:pt x="f3" y="f23"/>
                    <a:pt x="f3" y="f24"/>
                  </a:cubicBezTo>
                  <a:cubicBezTo>
                    <a:pt x="f3" y="f25"/>
                    <a:pt x="f20" y="f26"/>
                    <a:pt x="f19" y="f26"/>
                  </a:cubicBezTo>
                  <a:lnTo>
                    <a:pt x="f26" y="f26"/>
                  </a:lnTo>
                  <a:cubicBezTo>
                    <a:pt x="f27" y="f28"/>
                    <a:pt x="f29" y="f11"/>
                    <a:pt x="f30" y="f31"/>
                  </a:cubicBezTo>
                  <a:cubicBezTo>
                    <a:pt x="f32" y="f33"/>
                    <a:pt x="f34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1" name="Google Shape;10361;p74">
              <a:extLst>
                <a:ext uri="{FF2B5EF4-FFF2-40B4-BE49-F238E27FC236}">
                  <a16:creationId xmlns:a16="http://schemas.microsoft.com/office/drawing/2014/main" id="{29CF09D1-7F09-BE39-C94F-C9F655052920}"/>
                </a:ext>
              </a:extLst>
            </p:cNvPr>
            <p:cNvSpPr/>
            <p:nvPr/>
          </p:nvSpPr>
          <p:spPr>
            <a:xfrm>
              <a:off x="6839282" y="3481321"/>
              <a:ext cx="84536" cy="901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3"/>
                <a:gd name="f4" fmla="val 1386"/>
                <a:gd name="f5" fmla="val 630"/>
                <a:gd name="f6" fmla="val 1387"/>
                <a:gd name="f7" fmla="val 2111"/>
                <a:gd name="f8" fmla="val 2143"/>
                <a:gd name="f9" fmla="*/ f0 1 2773"/>
                <a:gd name="f10" fmla="*/ f1 1 2773"/>
                <a:gd name="f11" fmla="val f2"/>
                <a:gd name="f12" fmla="val f3"/>
                <a:gd name="f13" fmla="+- f12 0 f11"/>
                <a:gd name="f14" fmla="*/ f13 1 2773"/>
                <a:gd name="f15" fmla="*/ f11 1 f14"/>
                <a:gd name="f16" fmla="*/ f12 1 f14"/>
                <a:gd name="f17" fmla="*/ f15 f9 1"/>
                <a:gd name="f18" fmla="*/ f16 f9 1"/>
                <a:gd name="f19" fmla="*/ f16 f10 1"/>
                <a:gd name="f20" fmla="*/ f15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7" t="f20" r="f18" b="f19"/>
              <a:pathLst>
                <a:path w="2773" h="2773">
                  <a:moveTo>
                    <a:pt x="f4" y="f2"/>
                  </a:moveTo>
                  <a:cubicBezTo>
                    <a:pt x="f5" y="f2"/>
                    <a:pt x="f2" y="f5"/>
                    <a:pt x="f2" y="f6"/>
                  </a:cubicBezTo>
                  <a:cubicBezTo>
                    <a:pt x="f2" y="f7"/>
                    <a:pt x="f5" y="f3"/>
                    <a:pt x="f4" y="f3"/>
                  </a:cubicBezTo>
                  <a:cubicBezTo>
                    <a:pt x="f8" y="f3"/>
                    <a:pt x="f3" y="f7"/>
                    <a:pt x="f3" y="f6"/>
                  </a:cubicBezTo>
                  <a:cubicBezTo>
                    <a:pt x="f3" y="f5"/>
                    <a:pt x="f8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2" name="Google Shape;10362;p74">
              <a:extLst>
                <a:ext uri="{FF2B5EF4-FFF2-40B4-BE49-F238E27FC236}">
                  <a16:creationId xmlns:a16="http://schemas.microsoft.com/office/drawing/2014/main" id="{9A37EDC4-0FBF-7B3F-232D-35B067A95D08}"/>
                </a:ext>
              </a:extLst>
            </p:cNvPr>
            <p:cNvSpPr/>
            <p:nvPr/>
          </p:nvSpPr>
          <p:spPr>
            <a:xfrm>
              <a:off x="6606860" y="3481321"/>
              <a:ext cx="83567" cy="901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1"/>
                <a:gd name="f4" fmla="val 2773"/>
                <a:gd name="f5" fmla="val 1355"/>
                <a:gd name="f6" fmla="val 599"/>
                <a:gd name="f7" fmla="val 630"/>
                <a:gd name="f8" fmla="val 1387"/>
                <a:gd name="f9" fmla="val 2143"/>
                <a:gd name="f10" fmla="val 2111"/>
                <a:gd name="f11" fmla="*/ f0 1 2741"/>
                <a:gd name="f12" fmla="*/ f1 1 2773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2741"/>
                <a:gd name="f19" fmla="*/ f16 1 2773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2741" h="2773">
                  <a:moveTo>
                    <a:pt x="f5" y="f2"/>
                  </a:moveTo>
                  <a:cubicBezTo>
                    <a:pt x="f6" y="f2"/>
                    <a:pt x="f2" y="f7"/>
                    <a:pt x="f2" y="f8"/>
                  </a:cubicBezTo>
                  <a:cubicBezTo>
                    <a:pt x="f2" y="f9"/>
                    <a:pt x="f6" y="f4"/>
                    <a:pt x="f5" y="f4"/>
                  </a:cubicBezTo>
                  <a:cubicBezTo>
                    <a:pt x="f10" y="f4"/>
                    <a:pt x="f3" y="f9"/>
                    <a:pt x="f3" y="f8"/>
                  </a:cubicBezTo>
                  <a:cubicBezTo>
                    <a:pt x="f3" y="f7"/>
                    <a:pt x="f1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3" name="Google Shape;10363;p74">
              <a:extLst>
                <a:ext uri="{FF2B5EF4-FFF2-40B4-BE49-F238E27FC236}">
                  <a16:creationId xmlns:a16="http://schemas.microsoft.com/office/drawing/2014/main" id="{9D5BB835-1B53-7C7D-F36C-CE6D11280B14}"/>
                </a:ext>
              </a:extLst>
            </p:cNvPr>
            <p:cNvSpPr/>
            <p:nvPr/>
          </p:nvSpPr>
          <p:spPr>
            <a:xfrm>
              <a:off x="6584749" y="3571390"/>
              <a:ext cx="127769" cy="6761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1"/>
                <a:gd name="f4" fmla="val 2081"/>
                <a:gd name="f5" fmla="val 568"/>
                <a:gd name="f6" fmla="val 1"/>
                <a:gd name="f7" fmla="val 252"/>
                <a:gd name="f8" fmla="val 347"/>
                <a:gd name="f9" fmla="val 851"/>
                <a:gd name="f10" fmla="val 1356"/>
                <a:gd name="f11" fmla="val 1734"/>
                <a:gd name="f12" fmla="val 1923"/>
                <a:gd name="f13" fmla="val 158"/>
                <a:gd name="f14" fmla="val 2080"/>
                <a:gd name="f15" fmla="val 3813"/>
                <a:gd name="f16" fmla="val 4033"/>
                <a:gd name="f17" fmla="val 820"/>
                <a:gd name="f18" fmla="val 3970"/>
                <a:gd name="f19" fmla="val 3624"/>
                <a:gd name="f20" fmla="val 3245"/>
                <a:gd name="f21" fmla="val 410"/>
                <a:gd name="f22" fmla="val 2678"/>
                <a:gd name="f23" fmla="val 694"/>
                <a:gd name="f24" fmla="val 1513"/>
                <a:gd name="f25" fmla="val 946"/>
                <a:gd name="f26" fmla="*/ f0 1 4191"/>
                <a:gd name="f27" fmla="*/ f1 1 2081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4191"/>
                <a:gd name="f34" fmla="*/ f31 1 2081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4191" h="2081">
                  <a:moveTo>
                    <a:pt x="f5" y="f6"/>
                  </a:moveTo>
                  <a:cubicBezTo>
                    <a:pt x="f7" y="f8"/>
                    <a:pt x="f2" y="f9"/>
                    <a:pt x="f2" y="f10"/>
                  </a:cubicBezTo>
                  <a:lnTo>
                    <a:pt x="f2" y="f11"/>
                  </a:lnTo>
                  <a:cubicBezTo>
                    <a:pt x="f2" y="f12"/>
                    <a:pt x="f13" y="f14"/>
                    <a:pt x="f8" y="f14"/>
                  </a:cubicBezTo>
                  <a:lnTo>
                    <a:pt x="f15" y="f14"/>
                  </a:lnTo>
                  <a:cubicBezTo>
                    <a:pt x="f16" y="f14"/>
                    <a:pt x="f3" y="f12"/>
                    <a:pt x="f3" y="f11"/>
                  </a:cubicBezTo>
                  <a:lnTo>
                    <a:pt x="f3" y="f10"/>
                  </a:lnTo>
                  <a:cubicBezTo>
                    <a:pt x="f3" y="f17"/>
                    <a:pt x="f18" y="f8"/>
                    <a:pt x="f19" y="f6"/>
                  </a:cubicBezTo>
                  <a:cubicBezTo>
                    <a:pt x="f20" y="f21"/>
                    <a:pt x="f22" y="f23"/>
                    <a:pt x="f14" y="f23"/>
                  </a:cubicBezTo>
                  <a:cubicBezTo>
                    <a:pt x="f24" y="f23"/>
                    <a:pt x="f25" y="f21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4" name="Google Shape;10364;p74">
              <a:extLst>
                <a:ext uri="{FF2B5EF4-FFF2-40B4-BE49-F238E27FC236}">
                  <a16:creationId xmlns:a16="http://schemas.microsoft.com/office/drawing/2014/main" id="{1065F35B-D475-9773-A56F-8D31B27075D2}"/>
                </a:ext>
              </a:extLst>
            </p:cNvPr>
            <p:cNvSpPr/>
            <p:nvPr/>
          </p:nvSpPr>
          <p:spPr>
            <a:xfrm>
              <a:off x="6819101" y="3571390"/>
              <a:ext cx="126827" cy="6761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60"/>
                <a:gd name="f4" fmla="val 2081"/>
                <a:gd name="f5" fmla="val 536"/>
                <a:gd name="f6" fmla="val 1"/>
                <a:gd name="f7" fmla="val 221"/>
                <a:gd name="f8" fmla="val 347"/>
                <a:gd name="f9" fmla="val 851"/>
                <a:gd name="f10" fmla="val 1356"/>
                <a:gd name="f11" fmla="val 1702"/>
                <a:gd name="f12" fmla="val 1923"/>
                <a:gd name="f13" fmla="val 158"/>
                <a:gd name="f14" fmla="val 2080"/>
                <a:gd name="f15" fmla="val 3813"/>
                <a:gd name="f16" fmla="val 4002"/>
                <a:gd name="f17" fmla="val 4159"/>
                <a:gd name="f18" fmla="val 820"/>
                <a:gd name="f19" fmla="val 3970"/>
                <a:gd name="f20" fmla="val 3624"/>
                <a:gd name="f21" fmla="val 3214"/>
                <a:gd name="f22" fmla="val 410"/>
                <a:gd name="f23" fmla="val 2679"/>
                <a:gd name="f24" fmla="val 694"/>
                <a:gd name="f25" fmla="val 1450"/>
                <a:gd name="f26" fmla="val 946"/>
                <a:gd name="f27" fmla="*/ f0 1 4160"/>
                <a:gd name="f28" fmla="*/ f1 1 2081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4160"/>
                <a:gd name="f35" fmla="*/ f32 1 2081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4160" h="2081">
                  <a:moveTo>
                    <a:pt x="f5" y="f6"/>
                  </a:moveTo>
                  <a:cubicBezTo>
                    <a:pt x="f7" y="f8"/>
                    <a:pt x="f6" y="f9"/>
                    <a:pt x="f6" y="f10"/>
                  </a:cubicBezTo>
                  <a:lnTo>
                    <a:pt x="f6" y="f11"/>
                  </a:lnTo>
                  <a:cubicBezTo>
                    <a:pt x="f6" y="f12"/>
                    <a:pt x="f13" y="f14"/>
                    <a:pt x="f8" y="f14"/>
                  </a:cubicBezTo>
                  <a:lnTo>
                    <a:pt x="f15" y="f14"/>
                  </a:lnTo>
                  <a:cubicBezTo>
                    <a:pt x="f16" y="f14"/>
                    <a:pt x="f17" y="f12"/>
                    <a:pt x="f17" y="f11"/>
                  </a:cubicBezTo>
                  <a:lnTo>
                    <a:pt x="f17" y="f10"/>
                  </a:lnTo>
                  <a:cubicBezTo>
                    <a:pt x="f17" y="f18"/>
                    <a:pt x="f19" y="f8"/>
                    <a:pt x="f20" y="f6"/>
                  </a:cubicBezTo>
                  <a:cubicBezTo>
                    <a:pt x="f21" y="f22"/>
                    <a:pt x="f23" y="f24"/>
                    <a:pt x="f14" y="f24"/>
                  </a:cubicBezTo>
                  <a:cubicBezTo>
                    <a:pt x="f25" y="f24"/>
                    <a:pt x="f26" y="f22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5" name="Google Shape;10365;p74">
              <a:extLst>
                <a:ext uri="{FF2B5EF4-FFF2-40B4-BE49-F238E27FC236}">
                  <a16:creationId xmlns:a16="http://schemas.microsoft.com/office/drawing/2014/main" id="{98F2E137-DEAC-CD33-3A59-D16671B03397}"/>
                </a:ext>
              </a:extLst>
            </p:cNvPr>
            <p:cNvSpPr/>
            <p:nvPr/>
          </p:nvSpPr>
          <p:spPr>
            <a:xfrm>
              <a:off x="6823920" y="3661486"/>
              <a:ext cx="122008" cy="6862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002"/>
                <a:gd name="f4" fmla="val 2112"/>
                <a:gd name="f5" fmla="val 189"/>
                <a:gd name="f6" fmla="val 567"/>
                <a:gd name="f7" fmla="val 315"/>
                <a:gd name="f8" fmla="val 1229"/>
                <a:gd name="f9" fmla="val 473"/>
                <a:gd name="f10" fmla="val 2111"/>
                <a:gd name="f11" fmla="val 3655"/>
                <a:gd name="f12" fmla="val 3844"/>
                <a:gd name="f13" fmla="val 4001"/>
                <a:gd name="f14" fmla="val 1954"/>
                <a:gd name="f15" fmla="val 1733"/>
                <a:gd name="f16" fmla="val 378"/>
                <a:gd name="f17" fmla="val 3970"/>
                <a:gd name="f18" fmla="val 158"/>
                <a:gd name="f19" fmla="*/ f0 1 4002"/>
                <a:gd name="f20" fmla="*/ f1 1 2112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4002"/>
                <a:gd name="f27" fmla="*/ f24 1 2112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4002" h="2112">
                  <a:moveTo>
                    <a:pt x="f2" y="f2"/>
                  </a:moveTo>
                  <a:cubicBezTo>
                    <a:pt x="f5" y="f6"/>
                    <a:pt x="f7" y="f8"/>
                    <a:pt x="f9" y="f10"/>
                  </a:cubicBezTo>
                  <a:lnTo>
                    <a:pt x="f11" y="f10"/>
                  </a:lnTo>
                  <a:cubicBezTo>
                    <a:pt x="f12" y="f10"/>
                    <a:pt x="f13" y="f14"/>
                    <a:pt x="f13" y="f15"/>
                  </a:cubicBezTo>
                  <a:lnTo>
                    <a:pt x="f13" y="f16"/>
                  </a:lnTo>
                  <a:cubicBezTo>
                    <a:pt x="f17" y="f18"/>
                    <a:pt x="f12" y="f2"/>
                    <a:pt x="f1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6" name="Google Shape;10366;p74">
              <a:extLst>
                <a:ext uri="{FF2B5EF4-FFF2-40B4-BE49-F238E27FC236}">
                  <a16:creationId xmlns:a16="http://schemas.microsoft.com/office/drawing/2014/main" id="{0C480DAB-4C80-F13A-0588-0B28B0FA2D10}"/>
                </a:ext>
              </a:extLst>
            </p:cNvPr>
            <p:cNvSpPr/>
            <p:nvPr/>
          </p:nvSpPr>
          <p:spPr>
            <a:xfrm>
              <a:off x="6584749" y="3661486"/>
              <a:ext cx="122986" cy="675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034"/>
                <a:gd name="f4" fmla="val 2080"/>
                <a:gd name="f5" fmla="val 347"/>
                <a:gd name="f6" fmla="val 158"/>
                <a:gd name="f7" fmla="val 1733"/>
                <a:gd name="f8" fmla="val 1954"/>
                <a:gd name="f9" fmla="val 3561"/>
                <a:gd name="f10" fmla="val 3718"/>
                <a:gd name="f11" fmla="val 1229"/>
                <a:gd name="f12" fmla="val 3813"/>
                <a:gd name="f13" fmla="val 567"/>
                <a:gd name="f14" fmla="val 4033"/>
                <a:gd name="f15" fmla="*/ f0 1 4034"/>
                <a:gd name="f16" fmla="*/ f1 1 2080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4034"/>
                <a:gd name="f23" fmla="*/ f20 1 2080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034" h="2080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lnTo>
                    <a:pt x="f2" y="f7"/>
                  </a:lnTo>
                  <a:cubicBezTo>
                    <a:pt x="f2" y="f8"/>
                    <a:pt x="f6" y="f4"/>
                    <a:pt x="f5" y="f4"/>
                  </a:cubicBezTo>
                  <a:lnTo>
                    <a:pt x="f9" y="f4"/>
                  </a:lnTo>
                  <a:cubicBezTo>
                    <a:pt x="f10" y="f11"/>
                    <a:pt x="f12" y="f13"/>
                    <a:pt x="f1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07" name="Google Shape;10399;p74">
            <a:extLst>
              <a:ext uri="{FF2B5EF4-FFF2-40B4-BE49-F238E27FC236}">
                <a16:creationId xmlns:a16="http://schemas.microsoft.com/office/drawing/2014/main" id="{7F2CB314-DA4B-3293-9452-B3CAEAB75C89}"/>
              </a:ext>
            </a:extLst>
          </p:cNvPr>
          <p:cNvGrpSpPr/>
          <p:nvPr/>
        </p:nvGrpSpPr>
        <p:grpSpPr>
          <a:xfrm>
            <a:off x="3521390" y="7082280"/>
            <a:ext cx="720420" cy="763688"/>
            <a:chOff x="3132295" y="3410510"/>
            <a:chExt cx="360210" cy="381844"/>
          </a:xfrm>
          <a:solidFill>
            <a:schemeClr val="tx1"/>
          </a:solidFill>
        </p:grpSpPr>
        <p:sp>
          <p:nvSpPr>
            <p:cNvPr id="108" name="Google Shape;10400;p74">
              <a:extLst>
                <a:ext uri="{FF2B5EF4-FFF2-40B4-BE49-F238E27FC236}">
                  <a16:creationId xmlns:a16="http://schemas.microsoft.com/office/drawing/2014/main" id="{51EAAE96-2A82-EF25-184C-CDAFC67E20D7}"/>
                </a:ext>
              </a:extLst>
            </p:cNvPr>
            <p:cNvSpPr/>
            <p:nvPr/>
          </p:nvSpPr>
          <p:spPr>
            <a:xfrm>
              <a:off x="3292690" y="3582491"/>
              <a:ext cx="22128" cy="2150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26"/>
                <a:gd name="f4" fmla="val 662"/>
                <a:gd name="f5" fmla="val 375"/>
                <a:gd name="f6" fmla="val 292"/>
                <a:gd name="f7" fmla="val 206"/>
                <a:gd name="f8" fmla="val 32"/>
                <a:gd name="f9" fmla="val 127"/>
                <a:gd name="f10" fmla="val 95"/>
                <a:gd name="f11" fmla="val 1"/>
                <a:gd name="f12" fmla="val 221"/>
                <a:gd name="f13" fmla="val 441"/>
                <a:gd name="f14" fmla="val 567"/>
                <a:gd name="f15" fmla="val 190"/>
                <a:gd name="f16" fmla="val 630"/>
                <a:gd name="f17" fmla="val 277"/>
                <a:gd name="f18" fmla="val 363"/>
                <a:gd name="f19" fmla="val 450"/>
                <a:gd name="f20" fmla="val 536"/>
                <a:gd name="f21" fmla="val 599"/>
                <a:gd name="f22" fmla="val 725"/>
                <a:gd name="f23" fmla="val 458"/>
                <a:gd name="f24" fmla="*/ f0 1 726"/>
                <a:gd name="f25" fmla="*/ f1 1 662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726"/>
                <a:gd name="f32" fmla="*/ f29 1 662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726" h="66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1" y="f13"/>
                    <a:pt x="f9" y="f14"/>
                  </a:cubicBezTo>
                  <a:cubicBezTo>
                    <a:pt x="f15" y="f16"/>
                    <a:pt x="f17" y="f4"/>
                    <a:pt x="f18" y="f4"/>
                  </a:cubicBezTo>
                  <a:cubicBezTo>
                    <a:pt x="f19" y="f4"/>
                    <a:pt x="f20" y="f16"/>
                    <a:pt x="f21" y="f14"/>
                  </a:cubicBezTo>
                  <a:cubicBezTo>
                    <a:pt x="f22" y="f13"/>
                    <a:pt x="f22" y="f12"/>
                    <a:pt x="f21" y="f10"/>
                  </a:cubicBezTo>
                  <a:cubicBezTo>
                    <a:pt x="f20" y="f8"/>
                    <a:pt x="f23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9" name="Google Shape;10401;p74">
              <a:extLst>
                <a:ext uri="{FF2B5EF4-FFF2-40B4-BE49-F238E27FC236}">
                  <a16:creationId xmlns:a16="http://schemas.microsoft.com/office/drawing/2014/main" id="{9D7E4AB4-19FE-6223-126A-37CBE4849B07}"/>
                </a:ext>
              </a:extLst>
            </p:cNvPr>
            <p:cNvSpPr/>
            <p:nvPr/>
          </p:nvSpPr>
          <p:spPr>
            <a:xfrm>
              <a:off x="3245644" y="3537164"/>
              <a:ext cx="115269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781"/>
                <a:gd name="f4" fmla="val 3467"/>
                <a:gd name="f5" fmla="val 1922"/>
                <a:gd name="f6" fmla="val 710"/>
                <a:gd name="f7" fmla="val 2190"/>
                <a:gd name="f8" fmla="val 2458"/>
                <a:gd name="f9" fmla="val 812"/>
                <a:gd name="f10" fmla="val 2647"/>
                <a:gd name="f11" fmla="val 1017"/>
                <a:gd name="f12" fmla="val 3088"/>
                <a:gd name="f13" fmla="val 1395"/>
                <a:gd name="f14" fmla="val 2088"/>
                <a:gd name="f15" fmla="val 2466"/>
                <a:gd name="f16" fmla="val 2671"/>
                <a:gd name="f17" fmla="val 2773"/>
                <a:gd name="f18" fmla="val 1654"/>
                <a:gd name="f19" fmla="val 1386"/>
                <a:gd name="f20" fmla="val 1197"/>
                <a:gd name="f21" fmla="val 788"/>
                <a:gd name="f22" fmla="val 1930"/>
                <a:gd name="f23" fmla="val 1"/>
                <a:gd name="f24" fmla="val 1489"/>
                <a:gd name="f25" fmla="val 1040"/>
                <a:gd name="f26" fmla="val 182"/>
                <a:gd name="f27" fmla="val 693"/>
                <a:gd name="f28" fmla="val 544"/>
                <a:gd name="f29" fmla="val 1206"/>
                <a:gd name="f30" fmla="val 2309"/>
                <a:gd name="f31" fmla="val 2970"/>
                <a:gd name="f32" fmla="val 1024"/>
                <a:gd name="f33" fmla="val 3301"/>
                <a:gd name="f34" fmla="val 1473"/>
                <a:gd name="f35" fmla="val 3466"/>
                <a:gd name="f36" fmla="val 1918"/>
                <a:gd name="f37" fmla="val 2363"/>
                <a:gd name="f38" fmla="val 2804"/>
                <a:gd name="f39" fmla="val 3119"/>
                <a:gd name="f40" fmla="val 2371"/>
                <a:gd name="f41" fmla="*/ f0 1 3781"/>
                <a:gd name="f42" fmla="*/ f1 1 3467"/>
                <a:gd name="f43" fmla="val f2"/>
                <a:gd name="f44" fmla="val f3"/>
                <a:gd name="f45" fmla="val f4"/>
                <a:gd name="f46" fmla="+- f45 0 f43"/>
                <a:gd name="f47" fmla="+- f44 0 f43"/>
                <a:gd name="f48" fmla="*/ f47 1 3781"/>
                <a:gd name="f49" fmla="*/ f46 1 3467"/>
                <a:gd name="f50" fmla="*/ f43 1 f48"/>
                <a:gd name="f51" fmla="*/ f44 1 f48"/>
                <a:gd name="f52" fmla="*/ f43 1 f49"/>
                <a:gd name="f53" fmla="*/ f45 1 f49"/>
                <a:gd name="f54" fmla="*/ f50 f41 1"/>
                <a:gd name="f55" fmla="*/ f51 f41 1"/>
                <a:gd name="f56" fmla="*/ f53 f42 1"/>
                <a:gd name="f57" fmla="*/ f52 f4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4" t="f57" r="f55" b="f56"/>
              <a:pathLst>
                <a:path w="3781" h="346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cubicBezTo>
                    <a:pt x="f8" y="f16"/>
                    <a:pt x="f7" y="f17"/>
                    <a:pt x="f5" y="f17"/>
                  </a:cubicBezTo>
                  <a:cubicBezTo>
                    <a:pt x="f18" y="f17"/>
                    <a:pt x="f19" y="f16"/>
                    <a:pt x="f20" y="f15"/>
                  </a:cubicBezTo>
                  <a:cubicBezTo>
                    <a:pt x="f21" y="f14"/>
                    <a:pt x="f21" y="f13"/>
                    <a:pt x="f20" y="f11"/>
                  </a:cubicBezTo>
                  <a:cubicBezTo>
                    <a:pt x="f19" y="f9"/>
                    <a:pt x="f18" y="f6"/>
                    <a:pt x="f5" y="f6"/>
                  </a:cubicBezTo>
                  <a:close/>
                  <a:moveTo>
                    <a:pt x="f22" y="f23"/>
                  </a:moveTo>
                  <a:cubicBezTo>
                    <a:pt x="f24" y="f23"/>
                    <a:pt x="f25" y="f26"/>
                    <a:pt x="f27" y="f28"/>
                  </a:cubicBezTo>
                  <a:cubicBezTo>
                    <a:pt x="f2" y="f29"/>
                    <a:pt x="f2" y="f30"/>
                    <a:pt x="f27" y="f31"/>
                  </a:cubicBezTo>
                  <a:cubicBezTo>
                    <a:pt x="f32" y="f33"/>
                    <a:pt x="f34" y="f35"/>
                    <a:pt x="f36" y="f35"/>
                  </a:cubicBezTo>
                  <a:cubicBezTo>
                    <a:pt x="f37" y="f35"/>
                    <a:pt x="f38" y="f33"/>
                    <a:pt x="f39" y="f31"/>
                  </a:cubicBezTo>
                  <a:cubicBezTo>
                    <a:pt x="f3" y="f30"/>
                    <a:pt x="f3" y="f29"/>
                    <a:pt x="f39" y="f28"/>
                  </a:cubicBezTo>
                  <a:cubicBezTo>
                    <a:pt x="f38" y="f26"/>
                    <a:pt x="f40" y="f23"/>
                    <a:pt x="f22" y="f23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0" name="Google Shape;10402;p74">
              <a:extLst>
                <a:ext uri="{FF2B5EF4-FFF2-40B4-BE49-F238E27FC236}">
                  <a16:creationId xmlns:a16="http://schemas.microsoft.com/office/drawing/2014/main" id="{5178791A-9E83-22C4-2247-1890E5AB2A1E}"/>
                </a:ext>
              </a:extLst>
            </p:cNvPr>
            <p:cNvSpPr/>
            <p:nvPr/>
          </p:nvSpPr>
          <p:spPr>
            <a:xfrm>
              <a:off x="3348423" y="3422791"/>
              <a:ext cx="144082" cy="15459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726"/>
                <a:gd name="f4" fmla="val 4758"/>
                <a:gd name="f5" fmla="val 3533"/>
                <a:gd name="f6" fmla="val 3442"/>
                <a:gd name="f7" fmla="val 3355"/>
                <a:gd name="f8" fmla="val 32"/>
                <a:gd name="f9" fmla="val 3308"/>
                <a:gd name="f10" fmla="val 95"/>
                <a:gd name="f11" fmla="val 410"/>
                <a:gd name="f12" fmla="val 3623"/>
                <a:gd name="f13" fmla="val 788"/>
                <a:gd name="f14" fmla="val 4127"/>
                <a:gd name="f15" fmla="val 1953"/>
                <a:gd name="f16" fmla="val 4600"/>
                <a:gd name="f17" fmla="val 2678"/>
                <a:gd name="f18" fmla="val 4663"/>
                <a:gd name="f19" fmla="val 2615"/>
                <a:gd name="f20" fmla="val 2521"/>
                <a:gd name="f21" fmla="val 2395"/>
                <a:gd name="f22" fmla="val 1544"/>
                <a:gd name="f23" fmla="val 4348"/>
                <a:gd name="f24" fmla="val 693"/>
                <a:gd name="f25" fmla="val 3781"/>
                <a:gd name="f26" fmla="val 3718"/>
                <a:gd name="f27" fmla="*/ f0 1 4726"/>
                <a:gd name="f28" fmla="*/ f1 1 4758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4726"/>
                <a:gd name="f35" fmla="*/ f32 1 4758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4726" h="4758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2" y="f9"/>
                  </a:lnTo>
                  <a:cubicBezTo>
                    <a:pt x="f11" y="f12"/>
                    <a:pt x="f13" y="f14"/>
                    <a:pt x="f15" y="f4"/>
                  </a:cubicBezTo>
                  <a:lnTo>
                    <a:pt x="f16" y="f17"/>
                  </a:lnTo>
                  <a:cubicBezTo>
                    <a:pt x="f18" y="f19"/>
                    <a:pt x="f3" y="f20"/>
                    <a:pt x="f3" y="f21"/>
                  </a:cubicBezTo>
                  <a:cubicBezTo>
                    <a:pt x="f3" y="f22"/>
                    <a:pt x="f23" y="f24"/>
                    <a:pt x="f25" y="f10"/>
                  </a:cubicBezTo>
                  <a:cubicBezTo>
                    <a:pt x="f26" y="f8"/>
                    <a:pt x="f1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1" name="Google Shape;10403;p74">
              <a:extLst>
                <a:ext uri="{FF2B5EF4-FFF2-40B4-BE49-F238E27FC236}">
                  <a16:creationId xmlns:a16="http://schemas.microsoft.com/office/drawing/2014/main" id="{13F3F042-3246-356E-2F5C-6EED6501522F}"/>
                </a:ext>
              </a:extLst>
            </p:cNvPr>
            <p:cNvSpPr/>
            <p:nvPr/>
          </p:nvSpPr>
          <p:spPr>
            <a:xfrm>
              <a:off x="3295589" y="3647989"/>
              <a:ext cx="125848" cy="13309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28"/>
                <a:gd name="f4" fmla="val 4096"/>
                <a:gd name="f5" fmla="val 2048"/>
                <a:gd name="f6" fmla="val 1985"/>
                <a:gd name="f7" fmla="val 32"/>
                <a:gd name="f8" fmla="val 63"/>
                <a:gd name="f9" fmla="val 1954"/>
                <a:gd name="f10" fmla="val 126"/>
                <a:gd name="f11" fmla="val 1506"/>
                <a:gd name="f12" fmla="val 546"/>
                <a:gd name="f13" fmla="val 859"/>
                <a:gd name="f14" fmla="val 767"/>
                <a:gd name="f15" fmla="val 235"/>
                <a:gd name="f16" fmla="val 156"/>
                <a:gd name="f17" fmla="val 78"/>
                <a:gd name="f18" fmla="val 764"/>
                <a:gd name="f19" fmla="val 756"/>
                <a:gd name="f20" fmla="val 567"/>
                <a:gd name="f21" fmla="val 1670"/>
                <a:gd name="f22" fmla="val 1355"/>
                <a:gd name="f23" fmla="val 3749"/>
                <a:gd name="f24" fmla="val 1418"/>
                <a:gd name="f25" fmla="val 3875"/>
                <a:gd name="f26" fmla="val 1450"/>
                <a:gd name="f27" fmla="val 4001"/>
                <a:gd name="f28" fmla="val 1607"/>
                <a:gd name="f29" fmla="val 1733"/>
                <a:gd name="f30" fmla="val 1891"/>
                <a:gd name="f31" fmla="val 4033"/>
                <a:gd name="f32" fmla="val 2426"/>
                <a:gd name="f33" fmla="val 2647"/>
                <a:gd name="f34" fmla="val 3182"/>
                <a:gd name="f35" fmla="val 2710"/>
                <a:gd name="f36" fmla="val 630"/>
                <a:gd name="f37" fmla="*/ f0 1 4128"/>
                <a:gd name="f38" fmla="*/ f1 1 4096"/>
                <a:gd name="f39" fmla="val f2"/>
                <a:gd name="f40" fmla="val f3"/>
                <a:gd name="f41" fmla="val f4"/>
                <a:gd name="f42" fmla="+- f41 0 f39"/>
                <a:gd name="f43" fmla="+- f40 0 f39"/>
                <a:gd name="f44" fmla="*/ f43 1 4128"/>
                <a:gd name="f45" fmla="*/ f42 1 4096"/>
                <a:gd name="f46" fmla="*/ f39 1 f44"/>
                <a:gd name="f47" fmla="*/ f40 1 f44"/>
                <a:gd name="f48" fmla="*/ f39 1 f45"/>
                <a:gd name="f49" fmla="*/ f41 1 f45"/>
                <a:gd name="f50" fmla="*/ f46 f37 1"/>
                <a:gd name="f51" fmla="*/ f47 f37 1"/>
                <a:gd name="f52" fmla="*/ f49 f38 1"/>
                <a:gd name="f53" fmla="*/ f48 f3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0" t="f53" r="f51" b="f52"/>
              <a:pathLst>
                <a:path w="4128" h="4096">
                  <a:moveTo>
                    <a:pt x="f5" y="f2"/>
                  </a:moveTo>
                  <a:cubicBezTo>
                    <a:pt x="f6" y="f7"/>
                    <a:pt x="f6" y="f8"/>
                    <a:pt x="f9" y="f10"/>
                  </a:cubicBezTo>
                  <a:cubicBezTo>
                    <a:pt x="f11" y="f12"/>
                    <a:pt x="f13" y="f14"/>
                    <a:pt x="f15" y="f14"/>
                  </a:cubicBezTo>
                  <a:cubicBezTo>
                    <a:pt x="f16" y="f14"/>
                    <a:pt x="f17" y="f18"/>
                    <a:pt x="f2" y="f19"/>
                  </a:cubicBezTo>
                  <a:lnTo>
                    <a:pt x="f2" y="f19"/>
                  </a:lnTo>
                  <a:cubicBezTo>
                    <a:pt x="f20" y="f21"/>
                    <a:pt x="f22" y="f23"/>
                    <a:pt x="f24" y="f25"/>
                  </a:cubicBezTo>
                  <a:cubicBezTo>
                    <a:pt x="f26" y="f27"/>
                    <a:pt x="f28" y="f4"/>
                    <a:pt x="f29" y="f4"/>
                  </a:cubicBezTo>
                  <a:cubicBezTo>
                    <a:pt x="f30" y="f4"/>
                    <a:pt x="f6" y="f31"/>
                    <a:pt x="f5" y="f25"/>
                  </a:cubicBezTo>
                  <a:lnTo>
                    <a:pt x="f32" y="f33"/>
                  </a:lnTo>
                  <a:lnTo>
                    <a:pt x="f34" y="f33"/>
                  </a:lnTo>
                  <a:cubicBezTo>
                    <a:pt x="f3" y="f33"/>
                    <a:pt x="f35" y="f36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2" name="Google Shape;10404;p74">
              <a:extLst>
                <a:ext uri="{FF2B5EF4-FFF2-40B4-BE49-F238E27FC236}">
                  <a16:creationId xmlns:a16="http://schemas.microsoft.com/office/drawing/2014/main" id="{94CE848C-2F4C-9BB1-D377-30263FED3C64}"/>
                </a:ext>
              </a:extLst>
            </p:cNvPr>
            <p:cNvSpPr/>
            <p:nvPr/>
          </p:nvSpPr>
          <p:spPr>
            <a:xfrm>
              <a:off x="3369545" y="3585545"/>
              <a:ext cx="109508" cy="11573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3562"/>
                <a:gd name="f5" fmla="val 252"/>
                <a:gd name="f6" fmla="val 1"/>
                <a:gd name="f7" fmla="val 284"/>
                <a:gd name="f8" fmla="val 410"/>
                <a:gd name="f9" fmla="val 189"/>
                <a:gd name="f10" fmla="val 883"/>
                <a:gd name="f11" fmla="val 1292"/>
                <a:gd name="f12" fmla="val 630"/>
                <a:gd name="f13" fmla="val 1922"/>
                <a:gd name="f14" fmla="val 1134"/>
                <a:gd name="f15" fmla="val 2615"/>
                <a:gd name="f16" fmla="val 1544"/>
                <a:gd name="f17" fmla="val 3466"/>
                <a:gd name="f18" fmla="val 1565"/>
                <a:gd name="f19" fmla="val 3530"/>
                <a:gd name="f20" fmla="val 1634"/>
                <a:gd name="f21" fmla="val 1715"/>
                <a:gd name="f22" fmla="val 1874"/>
                <a:gd name="f23" fmla="val 2080"/>
                <a:gd name="f24" fmla="val 3443"/>
                <a:gd name="f25" fmla="val 3214"/>
                <a:gd name="f26" fmla="val 2458"/>
                <a:gd name="f27" fmla="val 3308"/>
                <a:gd name="f28" fmla="val 3497"/>
                <a:gd name="f29" fmla="val 1985"/>
                <a:gd name="f30" fmla="val 1891"/>
                <a:gd name="f31" fmla="val 1733"/>
                <a:gd name="f32" fmla="val 1576"/>
                <a:gd name="f33" fmla="val 1450"/>
                <a:gd name="f34" fmla="val 3340"/>
                <a:gd name="f35" fmla="val 1418"/>
                <a:gd name="f36" fmla="val 3182"/>
                <a:gd name="f37" fmla="val 1355"/>
                <a:gd name="f38" fmla="val 568"/>
                <a:gd name="f39" fmla="*/ f0 1 3592"/>
                <a:gd name="f40" fmla="*/ f1 1 3562"/>
                <a:gd name="f41" fmla="val f2"/>
                <a:gd name="f42" fmla="val f3"/>
                <a:gd name="f43" fmla="val f4"/>
                <a:gd name="f44" fmla="+- f43 0 f41"/>
                <a:gd name="f45" fmla="+- f42 0 f41"/>
                <a:gd name="f46" fmla="*/ f45 1 3592"/>
                <a:gd name="f47" fmla="*/ f44 1 3562"/>
                <a:gd name="f48" fmla="*/ f41 1 f46"/>
                <a:gd name="f49" fmla="*/ f42 1 f46"/>
                <a:gd name="f50" fmla="*/ f41 1 f47"/>
                <a:gd name="f51" fmla="*/ f43 1 f47"/>
                <a:gd name="f52" fmla="*/ f48 f39 1"/>
                <a:gd name="f53" fmla="*/ f49 f39 1"/>
                <a:gd name="f54" fmla="*/ f51 f40 1"/>
                <a:gd name="f55" fmla="*/ f50 f4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2" t="f55" r="f53" b="f54"/>
              <a:pathLst>
                <a:path w="3592" h="3562">
                  <a:moveTo>
                    <a:pt x="f5" y="f6"/>
                  </a:moveTo>
                  <a:cubicBezTo>
                    <a:pt x="f7" y="f8"/>
                    <a:pt x="f9" y="f10"/>
                    <a:pt x="f2" y="f11"/>
                  </a:cubicBezTo>
                  <a:cubicBezTo>
                    <a:pt x="f12" y="f13"/>
                    <a:pt x="f14" y="f15"/>
                    <a:pt x="f16" y="f17"/>
                  </a:cubicBezTo>
                  <a:cubicBezTo>
                    <a:pt x="f18" y="f19"/>
                    <a:pt x="f20" y="f4"/>
                    <a:pt x="f21" y="f4"/>
                  </a:cubicBezTo>
                  <a:cubicBezTo>
                    <a:pt x="f22" y="f4"/>
                    <a:pt x="f23" y="f24"/>
                    <a:pt x="f23" y="f25"/>
                  </a:cubicBezTo>
                  <a:lnTo>
                    <a:pt x="f23" y="f26"/>
                  </a:lnTo>
                  <a:lnTo>
                    <a:pt x="f27" y="f23"/>
                  </a:lnTo>
                  <a:cubicBezTo>
                    <a:pt x="f28" y="f29"/>
                    <a:pt x="f3" y="f30"/>
                    <a:pt x="f3" y="f31"/>
                  </a:cubicBezTo>
                  <a:cubicBezTo>
                    <a:pt x="f3" y="f32"/>
                    <a:pt x="f28" y="f33"/>
                    <a:pt x="f34" y="f35"/>
                  </a:cubicBezTo>
                  <a:cubicBezTo>
                    <a:pt x="f36" y="f37"/>
                    <a:pt x="f14" y="f38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3" name="Google Shape;10405;p74">
              <a:extLst>
                <a:ext uri="{FF2B5EF4-FFF2-40B4-BE49-F238E27FC236}">
                  <a16:creationId xmlns:a16="http://schemas.microsoft.com/office/drawing/2014/main" id="{FCB51E46-B406-47DB-FEF7-5249F07E7A86}"/>
                </a:ext>
              </a:extLst>
            </p:cNvPr>
            <p:cNvSpPr/>
            <p:nvPr/>
          </p:nvSpPr>
          <p:spPr>
            <a:xfrm>
              <a:off x="3141905" y="3638763"/>
              <a:ext cx="146971" cy="15359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21"/>
                <a:gd name="f4" fmla="val 4727"/>
                <a:gd name="f5" fmla="val 3372"/>
                <a:gd name="f6" fmla="val 1"/>
                <a:gd name="f7" fmla="val 95"/>
                <a:gd name="f8" fmla="val 3277"/>
                <a:gd name="f9" fmla="val 3435"/>
                <a:gd name="f10" fmla="val 3687"/>
                <a:gd name="f11" fmla="val 158"/>
                <a:gd name="f12" fmla="val 3781"/>
                <a:gd name="f13" fmla="val 788"/>
                <a:gd name="f14" fmla="val 4411"/>
                <a:gd name="f15" fmla="val 1607"/>
                <a:gd name="f16" fmla="val 2458"/>
                <a:gd name="f17" fmla="val 2584"/>
                <a:gd name="f18" fmla="val 2679"/>
                <a:gd name="f19" fmla="val 4695"/>
                <a:gd name="f20" fmla="val 2742"/>
                <a:gd name="f21" fmla="val 4632"/>
                <a:gd name="f22" fmla="val 1986"/>
                <a:gd name="f23" fmla="val 4254"/>
                <a:gd name="f24" fmla="val 851"/>
                <a:gd name="f25" fmla="val 3718"/>
                <a:gd name="f26" fmla="val 442"/>
                <a:gd name="f27" fmla="*/ f0 1 4821"/>
                <a:gd name="f28" fmla="*/ f1 1 4727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4821"/>
                <a:gd name="f35" fmla="*/ f32 1 4727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4821" h="4727">
                  <a:moveTo>
                    <a:pt x="f5" y="f6"/>
                  </a:moveTo>
                  <a:lnTo>
                    <a:pt x="f7" y="f8"/>
                  </a:lnTo>
                  <a:cubicBezTo>
                    <a:pt x="f6" y="f9"/>
                    <a:pt x="f6" y="f10"/>
                    <a:pt x="f11" y="f12"/>
                  </a:cubicBezTo>
                  <a:cubicBezTo>
                    <a:pt x="f13" y="f14"/>
                    <a:pt x="f15" y="f4"/>
                    <a:pt x="f16" y="f4"/>
                  </a:cubicBezTo>
                  <a:cubicBezTo>
                    <a:pt x="f17" y="f4"/>
                    <a:pt x="f18" y="f19"/>
                    <a:pt x="f20" y="f21"/>
                  </a:cubicBezTo>
                  <a:lnTo>
                    <a:pt x="f3" y="f22"/>
                  </a:lnTo>
                  <a:cubicBezTo>
                    <a:pt x="f23" y="f24"/>
                    <a:pt x="f25" y="f2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4" name="Google Shape;10406;p74">
              <a:extLst>
                <a:ext uri="{FF2B5EF4-FFF2-40B4-BE49-F238E27FC236}">
                  <a16:creationId xmlns:a16="http://schemas.microsoft.com/office/drawing/2014/main" id="{82E59F3A-BCF2-2989-068E-F8AA59DDC786}"/>
                </a:ext>
              </a:extLst>
            </p:cNvPr>
            <p:cNvSpPr/>
            <p:nvPr/>
          </p:nvSpPr>
          <p:spPr>
            <a:xfrm>
              <a:off x="3295589" y="3410510"/>
              <a:ext cx="126827" cy="10956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60"/>
                <a:gd name="f4" fmla="val 3372"/>
                <a:gd name="f5" fmla="val 2836"/>
                <a:gd name="f6" fmla="val 2678"/>
                <a:gd name="f7" fmla="val 2584"/>
                <a:gd name="f8" fmla="val 32"/>
                <a:gd name="f9" fmla="val 2521"/>
                <a:gd name="f10" fmla="val 95"/>
                <a:gd name="f11" fmla="val 3245"/>
                <a:gd name="f12" fmla="val 90"/>
                <a:gd name="f13" fmla="val 3238"/>
                <a:gd name="f14" fmla="val 181"/>
                <a:gd name="f15" fmla="val 3234"/>
                <a:gd name="f16" fmla="val 272"/>
                <a:gd name="f17" fmla="val 568"/>
                <a:gd name="f18" fmla="val 870"/>
                <a:gd name="f19" fmla="val 3275"/>
                <a:gd name="f20" fmla="val 1135"/>
                <a:gd name="f21" fmla="val 3371"/>
                <a:gd name="f22" fmla="val 1324"/>
                <a:gd name="f23" fmla="val 3119"/>
                <a:gd name="f24" fmla="val 3939"/>
                <a:gd name="f25" fmla="val 567"/>
                <a:gd name="f26" fmla="val 4159"/>
                <a:gd name="f27" fmla="val 347"/>
                <a:gd name="f28" fmla="val 3718"/>
                <a:gd name="f29" fmla="val 158"/>
                <a:gd name="f30" fmla="val 3308"/>
                <a:gd name="f31" fmla="*/ f0 1 4160"/>
                <a:gd name="f32" fmla="*/ f1 1 3372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4160"/>
                <a:gd name="f39" fmla="*/ f36 1 3372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4160" h="337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2" y="f11"/>
                  </a:lnTo>
                  <a:cubicBezTo>
                    <a:pt x="f12" y="f13"/>
                    <a:pt x="f14" y="f15"/>
                    <a:pt x="f16" y="f15"/>
                  </a:cubicBezTo>
                  <a:cubicBezTo>
                    <a:pt x="f17" y="f15"/>
                    <a:pt x="f18" y="f19"/>
                    <a:pt x="f20" y="f21"/>
                  </a:cubicBezTo>
                  <a:cubicBezTo>
                    <a:pt x="f22" y="f23"/>
                    <a:pt x="f24" y="f25"/>
                    <a:pt x="f26" y="f27"/>
                  </a:cubicBezTo>
                  <a:cubicBezTo>
                    <a:pt x="f28" y="f29"/>
                    <a:pt x="f3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5" name="Google Shape;10407;p74">
              <a:extLst>
                <a:ext uri="{FF2B5EF4-FFF2-40B4-BE49-F238E27FC236}">
                  <a16:creationId xmlns:a16="http://schemas.microsoft.com/office/drawing/2014/main" id="{DB5F7288-0D1A-78DA-DB64-6EEDC2E4346E}"/>
                </a:ext>
              </a:extLst>
            </p:cNvPr>
            <p:cNvSpPr/>
            <p:nvPr/>
          </p:nvSpPr>
          <p:spPr>
            <a:xfrm>
              <a:off x="3132295" y="3579400"/>
              <a:ext cx="102796" cy="13926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372"/>
                <a:gd name="f4" fmla="val 4286"/>
                <a:gd name="f5" fmla="val 3246"/>
                <a:gd name="f6" fmla="val 1"/>
                <a:gd name="f7" fmla="val 95"/>
                <a:gd name="f8" fmla="val 2552"/>
                <a:gd name="f9" fmla="val 32"/>
                <a:gd name="f10" fmla="val 2615"/>
                <a:gd name="f11" fmla="val 2710"/>
                <a:gd name="f12" fmla="val 2836"/>
                <a:gd name="f13" fmla="val 3340"/>
                <a:gd name="f14" fmla="val 3844"/>
                <a:gd name="f15" fmla="val 347"/>
                <a:gd name="f16" fmla="val 4285"/>
                <a:gd name="f17" fmla="val 1261"/>
                <a:gd name="f18" fmla="val 3214"/>
                <a:gd name="f19" fmla="val 851"/>
                <a:gd name="f20" fmla="val 3183"/>
                <a:gd name="f21" fmla="val 410"/>
                <a:gd name="f22" fmla="*/ f0 1 3372"/>
                <a:gd name="f23" fmla="*/ f1 1 4286"/>
                <a:gd name="f24" fmla="val f2"/>
                <a:gd name="f25" fmla="val f3"/>
                <a:gd name="f26" fmla="val f4"/>
                <a:gd name="f27" fmla="+- f26 0 f24"/>
                <a:gd name="f28" fmla="+- f25 0 f24"/>
                <a:gd name="f29" fmla="*/ f28 1 3372"/>
                <a:gd name="f30" fmla="*/ f27 1 4286"/>
                <a:gd name="f31" fmla="*/ f24 1 f29"/>
                <a:gd name="f32" fmla="*/ f25 1 f29"/>
                <a:gd name="f33" fmla="*/ f24 1 f30"/>
                <a:gd name="f34" fmla="*/ f26 1 f30"/>
                <a:gd name="f35" fmla="*/ f31 f22 1"/>
                <a:gd name="f36" fmla="*/ f32 f22 1"/>
                <a:gd name="f37" fmla="*/ f34 f23 1"/>
                <a:gd name="f38" fmla="*/ f33 f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3372" h="4286">
                  <a:moveTo>
                    <a:pt x="f5" y="f6"/>
                  </a:moveTo>
                  <a:lnTo>
                    <a:pt x="f7" y="f8"/>
                  </a:lnTo>
                  <a:cubicBezTo>
                    <a:pt x="f9" y="f10"/>
                    <a:pt x="f6" y="f11"/>
                    <a:pt x="f6" y="f12"/>
                  </a:cubicBezTo>
                  <a:cubicBezTo>
                    <a:pt x="f6" y="f13"/>
                    <a:pt x="f7" y="f14"/>
                    <a:pt x="f15" y="f16"/>
                  </a:cubicBezTo>
                  <a:lnTo>
                    <a:pt x="f3" y="f17"/>
                  </a:lnTo>
                  <a:cubicBezTo>
                    <a:pt x="f18" y="f19"/>
                    <a:pt x="f20" y="f21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16" name="Google Shape;10421;p74">
            <a:extLst>
              <a:ext uri="{FF2B5EF4-FFF2-40B4-BE49-F238E27FC236}">
                <a16:creationId xmlns:a16="http://schemas.microsoft.com/office/drawing/2014/main" id="{D0E86C7A-698C-A3C7-0DEA-26B4FEA572A4}"/>
              </a:ext>
            </a:extLst>
          </p:cNvPr>
          <p:cNvGrpSpPr/>
          <p:nvPr/>
        </p:nvGrpSpPr>
        <p:grpSpPr>
          <a:xfrm>
            <a:off x="11529855" y="7099836"/>
            <a:ext cx="724278" cy="773964"/>
            <a:chOff x="7136526" y="3419289"/>
            <a:chExt cx="362139" cy="386982"/>
          </a:xfrm>
          <a:solidFill>
            <a:schemeClr val="tx1"/>
          </a:solidFill>
        </p:grpSpPr>
        <p:sp>
          <p:nvSpPr>
            <p:cNvPr id="117" name="Google Shape;10422;p74">
              <a:extLst>
                <a:ext uri="{FF2B5EF4-FFF2-40B4-BE49-F238E27FC236}">
                  <a16:creationId xmlns:a16="http://schemas.microsoft.com/office/drawing/2014/main" id="{B5A4E605-E644-5295-EDF4-9D0C958D6959}"/>
                </a:ext>
              </a:extLst>
            </p:cNvPr>
            <p:cNvSpPr/>
            <p:nvPr/>
          </p:nvSpPr>
          <p:spPr>
            <a:xfrm>
              <a:off x="7136526" y="3555434"/>
              <a:ext cx="43260" cy="2487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7657"/>
                <a:gd name="f5" fmla="val 410"/>
                <a:gd name="f6" fmla="val 221"/>
                <a:gd name="f7" fmla="val 64"/>
                <a:gd name="f8" fmla="val 158"/>
                <a:gd name="f9" fmla="val 347"/>
                <a:gd name="f10" fmla="val 1"/>
                <a:gd name="f11" fmla="val 2867"/>
                <a:gd name="f12" fmla="val 4789"/>
                <a:gd name="f13" fmla="val 7310"/>
                <a:gd name="f14" fmla="val 7530"/>
                <a:gd name="f15" fmla="val 7656"/>
                <a:gd name="f16" fmla="val 379"/>
                <a:gd name="f17" fmla="val 568"/>
                <a:gd name="f18" fmla="val 725"/>
                <a:gd name="f19" fmla="val 1355"/>
                <a:gd name="f20" fmla="val 1418"/>
                <a:gd name="f21" fmla="*/ f0 1 1419"/>
                <a:gd name="f22" fmla="*/ f1 1 7657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1419"/>
                <a:gd name="f29" fmla="*/ f26 1 7657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1419" h="765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10" y="f11"/>
                    <a:pt x="f10" y="f12"/>
                    <a:pt x="f10" y="f13"/>
                  </a:cubicBezTo>
                  <a:cubicBezTo>
                    <a:pt x="f10" y="f14"/>
                    <a:pt x="f8" y="f15"/>
                    <a:pt x="f16" y="f15"/>
                  </a:cubicBezTo>
                  <a:cubicBezTo>
                    <a:pt x="f17" y="f15"/>
                    <a:pt x="f18" y="f14"/>
                    <a:pt x="f18" y="f13"/>
                  </a:cubicBezTo>
                  <a:lnTo>
                    <a:pt x="f18" y="f19"/>
                  </a:lnTo>
                  <a:lnTo>
                    <a:pt x="f20" y="f19"/>
                  </a:lnTo>
                  <a:lnTo>
                    <a:pt x="f20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8" name="Google Shape;10423;p74">
              <a:extLst>
                <a:ext uri="{FF2B5EF4-FFF2-40B4-BE49-F238E27FC236}">
                  <a16:creationId xmlns:a16="http://schemas.microsoft.com/office/drawing/2014/main" id="{2CE91DE6-16B3-B514-FD7D-39F501439552}"/>
                </a:ext>
              </a:extLst>
            </p:cNvPr>
            <p:cNvSpPr/>
            <p:nvPr/>
          </p:nvSpPr>
          <p:spPr>
            <a:xfrm>
              <a:off x="7177829" y="3646544"/>
              <a:ext cx="149870" cy="15972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916"/>
                <a:gd name="f4" fmla="val 2080"/>
                <a:gd name="f5" fmla="val 693"/>
                <a:gd name="f6" fmla="val 1733"/>
                <a:gd name="f7" fmla="val 788"/>
                <a:gd name="f8" fmla="val 1481"/>
                <a:gd name="f9" fmla="val 2458"/>
                <a:gd name="f10" fmla="val 2678"/>
                <a:gd name="f11" fmla="val 158"/>
                <a:gd name="f12" fmla="val 2836"/>
                <a:gd name="f13" fmla="val 347"/>
                <a:gd name="f14" fmla="val 3529"/>
                <a:gd name="f15" fmla="val 1072"/>
                <a:gd name="f16" fmla="val 473"/>
                <a:gd name="f17" fmla="val 32"/>
                <a:gd name="f18" fmla="val 4001"/>
                <a:gd name="f19" fmla="val 4569"/>
                <a:gd name="f20" fmla="val 4758"/>
                <a:gd name="f21" fmla="val 189"/>
                <a:gd name="f22" fmla="val 4915"/>
                <a:gd name="f23" fmla="val 410"/>
                <a:gd name="f24" fmla="val 599"/>
                <a:gd name="f25" fmla="val 757"/>
                <a:gd name="f26" fmla="val 4348"/>
                <a:gd name="f27" fmla="val 914"/>
                <a:gd name="f28" fmla="val 4190"/>
                <a:gd name="f29" fmla="val 1103"/>
                <a:gd name="f30" fmla="val 2143"/>
                <a:gd name="f31" fmla="val 2300"/>
                <a:gd name="f32" fmla="val 2489"/>
                <a:gd name="f33" fmla="val 3876"/>
                <a:gd name="f34" fmla="val 4065"/>
                <a:gd name="f35" fmla="val 4222"/>
                <a:gd name="f36" fmla="val 4380"/>
                <a:gd name="f37" fmla="val 3970"/>
                <a:gd name="f38" fmla="val 4443"/>
                <a:gd name="f39" fmla="val 3907"/>
                <a:gd name="f40" fmla="val 2867"/>
                <a:gd name="f41" fmla="val 4537"/>
                <a:gd name="f42" fmla="val 2773"/>
                <a:gd name="f43" fmla="val 4726"/>
                <a:gd name="f44" fmla="val 4884"/>
                <a:gd name="f45" fmla="val 2615"/>
                <a:gd name="f46" fmla="val 2426"/>
                <a:gd name="f47" fmla="val 4096"/>
                <a:gd name="f48" fmla="val 662"/>
                <a:gd name="f49" fmla="val 3151"/>
                <a:gd name="f50" fmla="val 2804"/>
                <a:gd name="f51" fmla="*/ f0 1 4916"/>
                <a:gd name="f52" fmla="*/ f1 1 4916"/>
                <a:gd name="f53" fmla="val f2"/>
                <a:gd name="f54" fmla="val f3"/>
                <a:gd name="f55" fmla="+- f54 0 f53"/>
                <a:gd name="f56" fmla="*/ f55 1 4916"/>
                <a:gd name="f57" fmla="*/ f53 1 f56"/>
                <a:gd name="f58" fmla="*/ f54 1 f56"/>
                <a:gd name="f59" fmla="*/ f57 f51 1"/>
                <a:gd name="f60" fmla="*/ f58 f51 1"/>
                <a:gd name="f61" fmla="*/ f58 f52 1"/>
                <a:gd name="f62" fmla="*/ f57 f5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9" t="f62" r="f60" b="f61"/>
              <a:pathLst>
                <a:path w="4916" h="4916">
                  <a:moveTo>
                    <a:pt x="f4" y="f2"/>
                  </a:moveTo>
                  <a:lnTo>
                    <a:pt x="f4" y="f5"/>
                  </a:lnTo>
                  <a:lnTo>
                    <a:pt x="f6" y="f5"/>
                  </a:lnTo>
                  <a:cubicBezTo>
                    <a:pt x="f7" y="f5"/>
                    <a:pt x="f2" y="f8"/>
                    <a:pt x="f2" y="f9"/>
                  </a:cubicBezTo>
                  <a:cubicBezTo>
                    <a:pt x="f2" y="f10"/>
                    <a:pt x="f11" y="f12"/>
                    <a:pt x="f13" y="f12"/>
                  </a:cubicBezTo>
                  <a:lnTo>
                    <a:pt x="f4" y="f12"/>
                  </a:lnTo>
                  <a:lnTo>
                    <a:pt x="f4" y="f14"/>
                  </a:lnTo>
                  <a:lnTo>
                    <a:pt x="f15" y="f14"/>
                  </a:lnTo>
                  <a:cubicBezTo>
                    <a:pt x="f16" y="f14"/>
                    <a:pt x="f17" y="f18"/>
                    <a:pt x="f17" y="f19"/>
                  </a:cubicBezTo>
                  <a:cubicBezTo>
                    <a:pt x="f17" y="f20"/>
                    <a:pt x="f21" y="f22"/>
                    <a:pt x="f23" y="f22"/>
                  </a:cubicBezTo>
                  <a:cubicBezTo>
                    <a:pt x="f24" y="f22"/>
                    <a:pt x="f25" y="f20"/>
                    <a:pt x="f25" y="f19"/>
                  </a:cubicBezTo>
                  <a:cubicBezTo>
                    <a:pt x="f25" y="f26"/>
                    <a:pt x="f27" y="f28"/>
                    <a:pt x="f29" y="f28"/>
                  </a:cubicBezTo>
                  <a:lnTo>
                    <a:pt x="f30" y="f28"/>
                  </a:lnTo>
                  <a:lnTo>
                    <a:pt x="f30" y="f19"/>
                  </a:lnTo>
                  <a:cubicBezTo>
                    <a:pt x="f30" y="f20"/>
                    <a:pt x="f31" y="f22"/>
                    <a:pt x="f32" y="f22"/>
                  </a:cubicBezTo>
                  <a:cubicBezTo>
                    <a:pt x="f10" y="f22"/>
                    <a:pt x="f12" y="f20"/>
                    <a:pt x="f12" y="f19"/>
                  </a:cubicBezTo>
                  <a:lnTo>
                    <a:pt x="f12" y="f28"/>
                  </a:lnTo>
                  <a:lnTo>
                    <a:pt x="f33" y="f28"/>
                  </a:lnTo>
                  <a:cubicBezTo>
                    <a:pt x="f34" y="f28"/>
                    <a:pt x="f35" y="f26"/>
                    <a:pt x="f35" y="f19"/>
                  </a:cubicBezTo>
                  <a:cubicBezTo>
                    <a:pt x="f35" y="f20"/>
                    <a:pt x="f36" y="f22"/>
                    <a:pt x="f19" y="f22"/>
                  </a:cubicBezTo>
                  <a:cubicBezTo>
                    <a:pt x="f20" y="f22"/>
                    <a:pt x="f22" y="f20"/>
                    <a:pt x="f22" y="f19"/>
                  </a:cubicBezTo>
                  <a:cubicBezTo>
                    <a:pt x="f22" y="f37"/>
                    <a:pt x="f38" y="f14"/>
                    <a:pt x="f39" y="f14"/>
                  </a:cubicBezTo>
                  <a:lnTo>
                    <a:pt x="f40" y="f14"/>
                  </a:lnTo>
                  <a:lnTo>
                    <a:pt x="f40" y="f12"/>
                  </a:lnTo>
                  <a:lnTo>
                    <a:pt x="f41" y="f12"/>
                  </a:lnTo>
                  <a:lnTo>
                    <a:pt x="f41" y="f42"/>
                  </a:lnTo>
                  <a:cubicBezTo>
                    <a:pt x="f43" y="f42"/>
                    <a:pt x="f44" y="f45"/>
                    <a:pt x="f44" y="f46"/>
                  </a:cubicBezTo>
                  <a:cubicBezTo>
                    <a:pt x="f44" y="f8"/>
                    <a:pt x="f47" y="f48"/>
                    <a:pt x="f49" y="f48"/>
                  </a:cubicBezTo>
                  <a:lnTo>
                    <a:pt x="f50" y="f48"/>
                  </a:lnTo>
                  <a:lnTo>
                    <a:pt x="f50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9" name="Google Shape;10424;p74">
              <a:extLst>
                <a:ext uri="{FF2B5EF4-FFF2-40B4-BE49-F238E27FC236}">
                  <a16:creationId xmlns:a16="http://schemas.microsoft.com/office/drawing/2014/main" id="{781BBBA4-1736-8633-3A62-BC0D50127B8C}"/>
                </a:ext>
              </a:extLst>
            </p:cNvPr>
            <p:cNvSpPr/>
            <p:nvPr/>
          </p:nvSpPr>
          <p:spPr>
            <a:xfrm>
              <a:off x="7346874" y="3419289"/>
              <a:ext cx="128710" cy="460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22"/>
                <a:gd name="f4" fmla="val 1418"/>
                <a:gd name="f5" fmla="val 725"/>
                <a:gd name="f6" fmla="val 315"/>
                <a:gd name="f7" fmla="val 63"/>
                <a:gd name="f8" fmla="val 1103"/>
                <a:gd name="f9" fmla="val 378"/>
                <a:gd name="f10" fmla="val 3875"/>
                <a:gd name="f11" fmla="val 4064"/>
                <a:gd name="f12" fmla="val 1260"/>
                <a:gd name="f13" fmla="val 1071"/>
                <a:gd name="f14" fmla="val 158"/>
                <a:gd name="f15" fmla="*/ f0 1 4222"/>
                <a:gd name="f16" fmla="*/ f1 1 1418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4222"/>
                <a:gd name="f23" fmla="*/ f20 1 1418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222" h="1418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cubicBezTo>
                    <a:pt x="f7" y="f8"/>
                    <a:pt x="f9" y="f4"/>
                    <a:pt x="f5" y="f4"/>
                  </a:cubicBezTo>
                  <a:lnTo>
                    <a:pt x="f10" y="f4"/>
                  </a:lnTo>
                  <a:cubicBezTo>
                    <a:pt x="f11" y="f4"/>
                    <a:pt x="f3" y="f12"/>
                    <a:pt x="f3" y="f13"/>
                  </a:cubicBezTo>
                  <a:lnTo>
                    <a:pt x="f3" y="f9"/>
                  </a:lnTo>
                  <a:cubicBezTo>
                    <a:pt x="f3" y="f14"/>
                    <a:pt x="f11" y="f2"/>
                    <a:pt x="f10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0" name="Google Shape;10425;p74">
              <a:extLst>
                <a:ext uri="{FF2B5EF4-FFF2-40B4-BE49-F238E27FC236}">
                  <a16:creationId xmlns:a16="http://schemas.microsoft.com/office/drawing/2014/main" id="{3D096A0A-9220-C6C9-A3C8-168842102E8F}"/>
                </a:ext>
              </a:extLst>
            </p:cNvPr>
            <p:cNvSpPr/>
            <p:nvPr/>
          </p:nvSpPr>
          <p:spPr>
            <a:xfrm>
              <a:off x="7368948" y="3488893"/>
              <a:ext cx="127796" cy="461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2"/>
                <a:gd name="f4" fmla="val 1419"/>
                <a:gd name="f5" fmla="val 694"/>
                <a:gd name="f6" fmla="val 1"/>
                <a:gd name="f7" fmla="val 316"/>
                <a:gd name="f8" fmla="val 1103"/>
                <a:gd name="f9" fmla="val 1418"/>
                <a:gd name="f10" fmla="val 3845"/>
                <a:gd name="f11" fmla="val 4065"/>
                <a:gd name="f12" fmla="val 4191"/>
                <a:gd name="f13" fmla="val 1261"/>
                <a:gd name="f14" fmla="val 1072"/>
                <a:gd name="f15" fmla="val 347"/>
                <a:gd name="f16" fmla="val 158"/>
                <a:gd name="f17" fmla="*/ f0 1 4192"/>
                <a:gd name="f18" fmla="*/ f1 1 1419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4192"/>
                <a:gd name="f25" fmla="*/ f22 1 1419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4192" h="1419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6" y="f8"/>
                    <a:pt x="f7" y="f9"/>
                    <a:pt x="f5" y="f9"/>
                  </a:cubicBezTo>
                  <a:lnTo>
                    <a:pt x="f10" y="f9"/>
                  </a:lnTo>
                  <a:cubicBezTo>
                    <a:pt x="f11" y="f9"/>
                    <a:pt x="f12" y="f13"/>
                    <a:pt x="f12" y="f14"/>
                  </a:cubicBezTo>
                  <a:lnTo>
                    <a:pt x="f12" y="f15"/>
                  </a:lnTo>
                  <a:cubicBezTo>
                    <a:pt x="f12" y="f16"/>
                    <a:pt x="f11" y="f6"/>
                    <a:pt x="f10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1" name="Google Shape;10426;p74">
              <a:extLst>
                <a:ext uri="{FF2B5EF4-FFF2-40B4-BE49-F238E27FC236}">
                  <a16:creationId xmlns:a16="http://schemas.microsoft.com/office/drawing/2014/main" id="{0718C7AE-D56B-FA28-8AC1-88362B703647}"/>
                </a:ext>
              </a:extLst>
            </p:cNvPr>
            <p:cNvSpPr/>
            <p:nvPr/>
          </p:nvSpPr>
          <p:spPr>
            <a:xfrm>
              <a:off x="7348795" y="3622980"/>
              <a:ext cx="148891" cy="461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1419"/>
                <a:gd name="f5" fmla="val 1"/>
                <a:gd name="f6" fmla="val 1418"/>
                <a:gd name="f7" fmla="val 2773"/>
                <a:gd name="f8" fmla="val 347"/>
                <a:gd name="f9" fmla="val 568"/>
                <a:gd name="f10" fmla="val 2615"/>
                <a:gd name="f11" fmla="val 725"/>
                <a:gd name="f12" fmla="val 2426"/>
                <a:gd name="f13" fmla="val 2237"/>
                <a:gd name="f14" fmla="val 2080"/>
                <a:gd name="f15" fmla="*/ f0 1 4884"/>
                <a:gd name="f16" fmla="*/ f1 1 1419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4884"/>
                <a:gd name="f23" fmla="*/ f20 1 1419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884" h="1419">
                  <a:moveTo>
                    <a:pt x="f2" y="f5"/>
                  </a:moveTo>
                  <a:lnTo>
                    <a:pt x="f2" y="f6"/>
                  </a:lnTo>
                  <a:lnTo>
                    <a:pt x="f3" y="f6"/>
                  </a:lnTo>
                  <a:lnTo>
                    <a:pt x="f3" y="f5"/>
                  </a:lnTo>
                  <a:lnTo>
                    <a:pt x="f7" y="f5"/>
                  </a:lnTo>
                  <a:lnTo>
                    <a:pt x="f7" y="f8"/>
                  </a:lnTo>
                  <a:cubicBezTo>
                    <a:pt x="f7" y="f9"/>
                    <a:pt x="f10" y="f11"/>
                    <a:pt x="f12" y="f11"/>
                  </a:cubicBezTo>
                  <a:cubicBezTo>
                    <a:pt x="f13" y="f11"/>
                    <a:pt x="f14" y="f9"/>
                    <a:pt x="f14" y="f8"/>
                  </a:cubicBezTo>
                  <a:lnTo>
                    <a:pt x="f14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2" name="Google Shape;10427;p74">
              <a:extLst>
                <a:ext uri="{FF2B5EF4-FFF2-40B4-BE49-F238E27FC236}">
                  <a16:creationId xmlns:a16="http://schemas.microsoft.com/office/drawing/2014/main" id="{A129FBD1-3608-6949-ABF5-375A18C3E3F6}"/>
                </a:ext>
              </a:extLst>
            </p:cNvPr>
            <p:cNvSpPr/>
            <p:nvPr/>
          </p:nvSpPr>
          <p:spPr>
            <a:xfrm>
              <a:off x="7326694" y="3555434"/>
              <a:ext cx="171001" cy="4405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609"/>
                <a:gd name="f4" fmla="val 1356"/>
                <a:gd name="f5" fmla="val 1"/>
                <a:gd name="f6" fmla="val 1355"/>
                <a:gd name="f7" fmla="val 347"/>
                <a:gd name="f8" fmla="val 5577"/>
                <a:gd name="f9" fmla="val 158"/>
                <a:gd name="f10" fmla="val 5451"/>
                <a:gd name="f11" fmla="val 5231"/>
                <a:gd name="f12" fmla="*/ f0 1 5609"/>
                <a:gd name="f13" fmla="*/ f1 1 1356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5609"/>
                <a:gd name="f20" fmla="*/ f17 1 1356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5609" h="1356">
                  <a:moveTo>
                    <a:pt x="f5" y="f2"/>
                  </a:moveTo>
                  <a:lnTo>
                    <a:pt x="f5" y="f6"/>
                  </a:lnTo>
                  <a:lnTo>
                    <a:pt x="f3" y="f6"/>
                  </a:lnTo>
                  <a:lnTo>
                    <a:pt x="f3" y="f7"/>
                  </a:lnTo>
                  <a:cubicBezTo>
                    <a:pt x="f8" y="f9"/>
                    <a:pt x="f10" y="f2"/>
                    <a:pt x="f1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3" name="Google Shape;10428;p74">
              <a:extLst>
                <a:ext uri="{FF2B5EF4-FFF2-40B4-BE49-F238E27FC236}">
                  <a16:creationId xmlns:a16="http://schemas.microsoft.com/office/drawing/2014/main" id="{2488760A-9F66-6139-0B89-C8BB97242977}"/>
                </a:ext>
              </a:extLst>
            </p:cNvPr>
            <p:cNvSpPr/>
            <p:nvPr/>
          </p:nvSpPr>
          <p:spPr>
            <a:xfrm>
              <a:off x="7348795" y="3692612"/>
              <a:ext cx="149870" cy="11365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916"/>
                <a:gd name="f4" fmla="val 3498"/>
                <a:gd name="f5" fmla="val 3151"/>
                <a:gd name="f6" fmla="val 3340"/>
                <a:gd name="f7" fmla="val 158"/>
                <a:gd name="f8" fmla="val 3497"/>
                <a:gd name="f9" fmla="val 347"/>
                <a:gd name="f10" fmla="val 536"/>
                <a:gd name="f11" fmla="val 693"/>
                <a:gd name="f12" fmla="val 1418"/>
                <a:gd name="f13" fmla="val 4190"/>
                <a:gd name="f14" fmla="val 4348"/>
                <a:gd name="f15" fmla="val 4569"/>
                <a:gd name="f16" fmla="val 4758"/>
                <a:gd name="f17" fmla="val 4915"/>
                <a:gd name="f18" fmla="val 2773"/>
                <a:gd name="f19" fmla="val 2615"/>
                <a:gd name="f20" fmla="val 2426"/>
                <a:gd name="f21" fmla="val 2237"/>
                <a:gd name="f22" fmla="val 2080"/>
                <a:gd name="f23" fmla="*/ f0 1 4916"/>
                <a:gd name="f24" fmla="*/ f1 1 3498"/>
                <a:gd name="f25" fmla="val f2"/>
                <a:gd name="f26" fmla="val f3"/>
                <a:gd name="f27" fmla="val f4"/>
                <a:gd name="f28" fmla="+- f27 0 f25"/>
                <a:gd name="f29" fmla="+- f26 0 f25"/>
                <a:gd name="f30" fmla="*/ f29 1 4916"/>
                <a:gd name="f31" fmla="*/ f28 1 3498"/>
                <a:gd name="f32" fmla="*/ f25 1 f30"/>
                <a:gd name="f33" fmla="*/ f26 1 f30"/>
                <a:gd name="f34" fmla="*/ f25 1 f31"/>
                <a:gd name="f35" fmla="*/ f27 1 f31"/>
                <a:gd name="f36" fmla="*/ f32 f23 1"/>
                <a:gd name="f37" fmla="*/ f33 f23 1"/>
                <a:gd name="f38" fmla="*/ f35 f24 1"/>
                <a:gd name="f39" fmla="*/ f34 f2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6" t="f39" r="f37" b="f38"/>
              <a:pathLst>
                <a:path w="4916" h="3498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8"/>
                    <a:pt x="f9" y="f8"/>
                  </a:cubicBezTo>
                  <a:cubicBezTo>
                    <a:pt x="f10" y="f8"/>
                    <a:pt x="f11" y="f6"/>
                    <a:pt x="f11" y="f5"/>
                  </a:cubicBezTo>
                  <a:lnTo>
                    <a:pt x="f11" y="f12"/>
                  </a:lnTo>
                  <a:lnTo>
                    <a:pt x="f13" y="f12"/>
                  </a:lnTo>
                  <a:lnTo>
                    <a:pt x="f13" y="f5"/>
                  </a:lnTo>
                  <a:cubicBezTo>
                    <a:pt x="f13" y="f6"/>
                    <a:pt x="f14" y="f8"/>
                    <a:pt x="f15" y="f8"/>
                  </a:cubicBezTo>
                  <a:cubicBezTo>
                    <a:pt x="f16" y="f8"/>
                    <a:pt x="f17" y="f6"/>
                    <a:pt x="f17" y="f5"/>
                  </a:cubicBezTo>
                  <a:lnTo>
                    <a:pt x="f17" y="f2"/>
                  </a:lnTo>
                  <a:lnTo>
                    <a:pt x="f18" y="f2"/>
                  </a:lnTo>
                  <a:lnTo>
                    <a:pt x="f18" y="f9"/>
                  </a:lnTo>
                  <a:cubicBezTo>
                    <a:pt x="f18" y="f10"/>
                    <a:pt x="f19" y="f11"/>
                    <a:pt x="f20" y="f11"/>
                  </a:cubicBezTo>
                  <a:cubicBezTo>
                    <a:pt x="f21" y="f11"/>
                    <a:pt x="f22" y="f10"/>
                    <a:pt x="f22" y="f9"/>
                  </a:cubicBezTo>
                  <a:lnTo>
                    <a:pt x="f22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4" name="Google Shape;10429;p74">
              <a:extLst>
                <a:ext uri="{FF2B5EF4-FFF2-40B4-BE49-F238E27FC236}">
                  <a16:creationId xmlns:a16="http://schemas.microsoft.com/office/drawing/2014/main" id="{7FDC2E09-794A-E1B6-9219-4E119666000E}"/>
                </a:ext>
              </a:extLst>
            </p:cNvPr>
            <p:cNvSpPr/>
            <p:nvPr/>
          </p:nvSpPr>
          <p:spPr>
            <a:xfrm>
              <a:off x="7200881" y="3487887"/>
              <a:ext cx="105695" cy="13513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7"/>
                <a:gd name="f4" fmla="val 4159"/>
                <a:gd name="f5" fmla="val 1733"/>
                <a:gd name="f6" fmla="val 788"/>
                <a:gd name="f7" fmla="val 1"/>
                <a:gd name="f8" fmla="val 3812"/>
                <a:gd name="f9" fmla="val 4001"/>
                <a:gd name="f10" fmla="val 158"/>
                <a:gd name="f11" fmla="val 347"/>
                <a:gd name="f12" fmla="val 3120"/>
                <a:gd name="f13" fmla="val 3309"/>
                <a:gd name="f14" fmla="val 3466"/>
                <a:gd name="f15" fmla="val 2678"/>
                <a:gd name="f16" fmla="*/ f0 1 3467"/>
                <a:gd name="f17" fmla="*/ f1 1 4159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3467"/>
                <a:gd name="f24" fmla="*/ f21 1 4159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3467" h="4159">
                  <a:moveTo>
                    <a:pt x="f5" y="f2"/>
                  </a:moveTo>
                  <a:cubicBezTo>
                    <a:pt x="f6" y="f2"/>
                    <a:pt x="f7" y="f6"/>
                    <a:pt x="f7" y="f5"/>
                  </a:cubicBezTo>
                  <a:lnTo>
                    <a:pt x="f7" y="f8"/>
                  </a:lnTo>
                  <a:cubicBezTo>
                    <a:pt x="f7" y="f9"/>
                    <a:pt x="f10" y="f4"/>
                    <a:pt x="f11" y="f4"/>
                  </a:cubicBezTo>
                  <a:lnTo>
                    <a:pt x="f12" y="f4"/>
                  </a:lnTo>
                  <a:cubicBezTo>
                    <a:pt x="f13" y="f4"/>
                    <a:pt x="f14" y="f9"/>
                    <a:pt x="f14" y="f8"/>
                  </a:cubicBezTo>
                  <a:lnTo>
                    <a:pt x="f14" y="f5"/>
                  </a:lnTo>
                  <a:cubicBezTo>
                    <a:pt x="f14" y="f6"/>
                    <a:pt x="f1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5" name="Google Shape;10435;p74">
            <a:extLst>
              <a:ext uri="{FF2B5EF4-FFF2-40B4-BE49-F238E27FC236}">
                <a16:creationId xmlns:a16="http://schemas.microsoft.com/office/drawing/2014/main" id="{2931282B-8262-4397-7DBC-4F63906B4DBE}"/>
              </a:ext>
            </a:extLst>
          </p:cNvPr>
          <p:cNvGrpSpPr/>
          <p:nvPr/>
        </p:nvGrpSpPr>
        <p:grpSpPr>
          <a:xfrm>
            <a:off x="11487278" y="8190717"/>
            <a:ext cx="1064452" cy="1051870"/>
            <a:chOff x="7115239" y="3964728"/>
            <a:chExt cx="532226" cy="525935"/>
          </a:xfrm>
          <a:solidFill>
            <a:schemeClr val="tx1"/>
          </a:solidFill>
        </p:grpSpPr>
        <p:sp>
          <p:nvSpPr>
            <p:cNvPr id="126" name="Google Shape;10436;p74">
              <a:extLst>
                <a:ext uri="{FF2B5EF4-FFF2-40B4-BE49-F238E27FC236}">
                  <a16:creationId xmlns:a16="http://schemas.microsoft.com/office/drawing/2014/main" id="{38DD0084-D6D8-E865-B021-E268105D7661}"/>
                </a:ext>
              </a:extLst>
            </p:cNvPr>
            <p:cNvSpPr/>
            <p:nvPr/>
          </p:nvSpPr>
          <p:spPr>
            <a:xfrm>
              <a:off x="7365107" y="3964728"/>
              <a:ext cx="31089" cy="827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1734"/>
                <a:gd name="f5" fmla="val 347"/>
                <a:gd name="f6" fmla="val 158"/>
                <a:gd name="f7" fmla="val 1355"/>
                <a:gd name="f8" fmla="val 1576"/>
                <a:gd name="f9" fmla="val 1733"/>
                <a:gd name="f10" fmla="val 536"/>
                <a:gd name="f11" fmla="val 693"/>
                <a:gd name="f12" fmla="*/ f0 1 694"/>
                <a:gd name="f13" fmla="*/ f1 1 1734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694"/>
                <a:gd name="f20" fmla="*/ f17 1 1734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694" h="1734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lnTo>
                    <a:pt x="f2" y="f7"/>
                  </a:lnTo>
                  <a:cubicBezTo>
                    <a:pt x="f2" y="f8"/>
                    <a:pt x="f6" y="f9"/>
                    <a:pt x="f5" y="f9"/>
                  </a:cubicBezTo>
                  <a:cubicBezTo>
                    <a:pt x="f10" y="f9"/>
                    <a:pt x="f11" y="f8"/>
                    <a:pt x="f11" y="f7"/>
                  </a:cubicBezTo>
                  <a:lnTo>
                    <a:pt x="f11" y="f5"/>
                  </a:lnTo>
                  <a:cubicBezTo>
                    <a:pt x="f11" y="f6"/>
                    <a:pt x="f1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7" name="Google Shape;10437;p74">
              <a:extLst>
                <a:ext uri="{FF2B5EF4-FFF2-40B4-BE49-F238E27FC236}">
                  <a16:creationId xmlns:a16="http://schemas.microsoft.com/office/drawing/2014/main" id="{0AB09B6E-4FEC-3AE9-1659-18159A28772B}"/>
                </a:ext>
              </a:extLst>
            </p:cNvPr>
            <p:cNvSpPr/>
            <p:nvPr/>
          </p:nvSpPr>
          <p:spPr>
            <a:xfrm>
              <a:off x="7240868" y="4029769"/>
              <a:ext cx="63578" cy="662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1388"/>
                <a:gd name="f5" fmla="val 363"/>
                <a:gd name="f6" fmla="val 1"/>
                <a:gd name="f7" fmla="val 276"/>
                <a:gd name="f8" fmla="val 190"/>
                <a:gd name="f9" fmla="val 40"/>
                <a:gd name="f10" fmla="val 127"/>
                <a:gd name="f11" fmla="val 119"/>
                <a:gd name="f12" fmla="val 245"/>
                <a:gd name="f13" fmla="val 466"/>
                <a:gd name="f14" fmla="val 592"/>
                <a:gd name="f15" fmla="val 820"/>
                <a:gd name="f16" fmla="val 1316"/>
                <a:gd name="f17" fmla="val 883"/>
                <a:gd name="f18" fmla="val 1364"/>
                <a:gd name="f19" fmla="val 969"/>
                <a:gd name="f20" fmla="val 1387"/>
                <a:gd name="f21" fmla="val 1056"/>
                <a:gd name="f22" fmla="val 1143"/>
                <a:gd name="f23" fmla="val 1229"/>
                <a:gd name="f24" fmla="val 1292"/>
                <a:gd name="f25" fmla="val 1418"/>
                <a:gd name="f26" fmla="val 1190"/>
                <a:gd name="f27" fmla="val 938"/>
                <a:gd name="f28" fmla="val 844"/>
                <a:gd name="f29" fmla="val 599"/>
                <a:gd name="f30" fmla="val 536"/>
                <a:gd name="f31" fmla="val 450"/>
                <a:gd name="f32" fmla="*/ f0 1 1419"/>
                <a:gd name="f33" fmla="*/ f1 1 1388"/>
                <a:gd name="f34" fmla="val f2"/>
                <a:gd name="f35" fmla="val f3"/>
                <a:gd name="f36" fmla="val f4"/>
                <a:gd name="f37" fmla="+- f36 0 f34"/>
                <a:gd name="f38" fmla="+- f35 0 f34"/>
                <a:gd name="f39" fmla="*/ f38 1 1419"/>
                <a:gd name="f40" fmla="*/ f37 1 1388"/>
                <a:gd name="f41" fmla="*/ f34 1 f39"/>
                <a:gd name="f42" fmla="*/ f35 1 f39"/>
                <a:gd name="f43" fmla="*/ f34 1 f40"/>
                <a:gd name="f44" fmla="*/ f36 1 f40"/>
                <a:gd name="f45" fmla="*/ f41 f32 1"/>
                <a:gd name="f46" fmla="*/ f42 f32 1"/>
                <a:gd name="f47" fmla="*/ f44 f33 1"/>
                <a:gd name="f48" fmla="*/ f43 f3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5" t="f48" r="f46" b="f47"/>
              <a:pathLst>
                <a:path w="1419" h="138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6" y="f12"/>
                    <a:pt x="f6" y="f13"/>
                    <a:pt x="f10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cubicBezTo>
                    <a:pt x="f25" y="f26"/>
                    <a:pt x="f25" y="f27"/>
                    <a:pt x="f24" y="f28"/>
                  </a:cubicBezTo>
                  <a:lnTo>
                    <a:pt x="f29" y="f11"/>
                  </a:lnTo>
                  <a:cubicBezTo>
                    <a:pt x="f30" y="f9"/>
                    <a:pt x="f3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8" name="Google Shape;10438;p74">
              <a:extLst>
                <a:ext uri="{FF2B5EF4-FFF2-40B4-BE49-F238E27FC236}">
                  <a16:creationId xmlns:a16="http://schemas.microsoft.com/office/drawing/2014/main" id="{CE782AAA-E12B-F42B-4F57-8F1895501100}"/>
                </a:ext>
              </a:extLst>
            </p:cNvPr>
            <p:cNvSpPr/>
            <p:nvPr/>
          </p:nvSpPr>
          <p:spPr>
            <a:xfrm>
              <a:off x="7456822" y="4030336"/>
              <a:ext cx="63578" cy="6570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1376"/>
                <a:gd name="f5" fmla="val 1054"/>
                <a:gd name="f6" fmla="val 976"/>
                <a:gd name="f7" fmla="val 894"/>
                <a:gd name="f8" fmla="val 33"/>
                <a:gd name="f9" fmla="val 820"/>
                <a:gd name="f10" fmla="val 107"/>
                <a:gd name="f11" fmla="val 95"/>
                <a:gd name="f12" fmla="val 832"/>
                <a:gd name="f13" fmla="val 1"/>
                <a:gd name="f14" fmla="val 926"/>
                <a:gd name="f15" fmla="val 1178"/>
                <a:gd name="f16" fmla="val 1304"/>
                <a:gd name="f17" fmla="val 158"/>
                <a:gd name="f18" fmla="val 1352"/>
                <a:gd name="f19" fmla="val 253"/>
                <a:gd name="f20" fmla="val 1375"/>
                <a:gd name="f21" fmla="val 344"/>
                <a:gd name="f22" fmla="val 434"/>
                <a:gd name="f23" fmla="val 521"/>
                <a:gd name="f24" fmla="val 568"/>
                <a:gd name="f25" fmla="val 1293"/>
                <a:gd name="f26" fmla="val 580"/>
                <a:gd name="f27" fmla="val 454"/>
                <a:gd name="f28" fmla="val 233"/>
                <a:gd name="f29" fmla="val 1226"/>
                <a:gd name="f30" fmla="val 41"/>
                <a:gd name="f31" fmla="val 1142"/>
                <a:gd name="f32" fmla="*/ f0 1 1419"/>
                <a:gd name="f33" fmla="*/ f1 1 1376"/>
                <a:gd name="f34" fmla="val f2"/>
                <a:gd name="f35" fmla="val f3"/>
                <a:gd name="f36" fmla="val f4"/>
                <a:gd name="f37" fmla="+- f36 0 f34"/>
                <a:gd name="f38" fmla="+- f35 0 f34"/>
                <a:gd name="f39" fmla="*/ f38 1 1419"/>
                <a:gd name="f40" fmla="*/ f37 1 1376"/>
                <a:gd name="f41" fmla="*/ f34 1 f39"/>
                <a:gd name="f42" fmla="*/ f35 1 f39"/>
                <a:gd name="f43" fmla="*/ f34 1 f40"/>
                <a:gd name="f44" fmla="*/ f36 1 f40"/>
                <a:gd name="f45" fmla="*/ f41 f32 1"/>
                <a:gd name="f46" fmla="*/ f42 f32 1"/>
                <a:gd name="f47" fmla="*/ f44 f33 1"/>
                <a:gd name="f48" fmla="*/ f43 f3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5" t="f48" r="f46" b="f47"/>
              <a:pathLst>
                <a:path w="1419" h="1376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13" y="f15"/>
                    <a:pt x="f11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lnTo>
                    <a:pt x="f25" y="f26"/>
                  </a:lnTo>
                  <a:cubicBezTo>
                    <a:pt x="f3" y="f27"/>
                    <a:pt x="f3" y="f28"/>
                    <a:pt x="f25" y="f10"/>
                  </a:cubicBezTo>
                  <a:cubicBezTo>
                    <a:pt x="f29" y="f30"/>
                    <a:pt x="f3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9" name="Google Shape;10439;p74">
              <a:extLst>
                <a:ext uri="{FF2B5EF4-FFF2-40B4-BE49-F238E27FC236}">
                  <a16:creationId xmlns:a16="http://schemas.microsoft.com/office/drawing/2014/main" id="{7B4AC6B7-0709-3CDB-A70F-8597225768D7}"/>
                </a:ext>
              </a:extLst>
            </p:cNvPr>
            <p:cNvSpPr/>
            <p:nvPr/>
          </p:nvSpPr>
          <p:spPr>
            <a:xfrm>
              <a:off x="7583887" y="4194892"/>
              <a:ext cx="63578" cy="23173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4853"/>
                <a:gd name="f5" fmla="val 1"/>
                <a:gd name="f6" fmla="val 4852"/>
                <a:gd name="f7" fmla="val 1040"/>
                <a:gd name="f8" fmla="val 1261"/>
                <a:gd name="f9" fmla="val 1418"/>
                <a:gd name="f10" fmla="val 4695"/>
                <a:gd name="f11" fmla="val 4506"/>
                <a:gd name="f12" fmla="val 316"/>
                <a:gd name="f13" fmla="val 1355"/>
                <a:gd name="f14" fmla="val 158"/>
                <a:gd name="f15" fmla="val 1198"/>
                <a:gd name="f16" fmla="*/ f0 1 1419"/>
                <a:gd name="f17" fmla="*/ f1 1 4853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1419"/>
                <a:gd name="f24" fmla="*/ f21 1 4853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1419" h="4853">
                  <a:moveTo>
                    <a:pt x="f2" y="f5"/>
                  </a:moveTo>
                  <a:lnTo>
                    <a:pt x="f2" y="f6"/>
                  </a:lnTo>
                  <a:lnTo>
                    <a:pt x="f7" y="f6"/>
                  </a:lnTo>
                  <a:cubicBezTo>
                    <a:pt x="f8" y="f6"/>
                    <a:pt x="f9" y="f10"/>
                    <a:pt x="f9" y="f11"/>
                  </a:cubicBezTo>
                  <a:lnTo>
                    <a:pt x="f9" y="f12"/>
                  </a:lnTo>
                  <a:cubicBezTo>
                    <a:pt x="f13" y="f14"/>
                    <a:pt x="f15" y="f5"/>
                    <a:pt x="f7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0" name="Google Shape;10440;p74">
              <a:extLst>
                <a:ext uri="{FF2B5EF4-FFF2-40B4-BE49-F238E27FC236}">
                  <a16:creationId xmlns:a16="http://schemas.microsoft.com/office/drawing/2014/main" id="{EC65ABB5-4FA2-4487-CF99-1D4D5C474581}"/>
                </a:ext>
              </a:extLst>
            </p:cNvPr>
            <p:cNvSpPr/>
            <p:nvPr/>
          </p:nvSpPr>
          <p:spPr>
            <a:xfrm>
              <a:off x="7115239" y="4196227"/>
              <a:ext cx="63578" cy="231882"/>
            </a:xfrm>
            <a:custGeom>
              <a:avLst/>
              <a:gdLst>
                <a:gd name="f0" fmla="val 360"/>
                <a:gd name="f1" fmla="val w"/>
                <a:gd name="f2" fmla="val h"/>
                <a:gd name="f3" fmla="val 0"/>
                <a:gd name="f4" fmla="val 1419"/>
                <a:gd name="f5" fmla="val 4856"/>
                <a:gd name="f6" fmla="val 323"/>
                <a:gd name="f7" fmla="val 132"/>
                <a:gd name="f8" fmla="val 1"/>
                <a:gd name="f9" fmla="val 149"/>
                <a:gd name="f10" fmla="val 351"/>
                <a:gd name="f11" fmla="val 4509"/>
                <a:gd name="f12" fmla="val 4698"/>
                <a:gd name="f13" fmla="val 158"/>
                <a:gd name="f14" fmla="val 379"/>
                <a:gd name="f15" fmla="val 1418"/>
                <a:gd name="f16" fmla="val 4"/>
                <a:gd name="f17" fmla="val 341"/>
                <a:gd name="f18" fmla="*/ f1 1 1419"/>
                <a:gd name="f19" fmla="*/ f2 1 4856"/>
                <a:gd name="f20" fmla="val f3"/>
                <a:gd name="f21" fmla="val f4"/>
                <a:gd name="f22" fmla="val f5"/>
                <a:gd name="f23" fmla="+- f22 0 f20"/>
                <a:gd name="f24" fmla="+- f21 0 f20"/>
                <a:gd name="f25" fmla="*/ f24 1 1419"/>
                <a:gd name="f26" fmla="*/ f23 1 4856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1419" h="4856">
                  <a:moveTo>
                    <a:pt x="f6" y="f3"/>
                  </a:moveTo>
                  <a:cubicBezTo>
                    <a:pt x="f7" y="f3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5"/>
                    <a:pt x="f14" y="f5"/>
                  </a:cubicBezTo>
                  <a:lnTo>
                    <a:pt x="f15" y="f5"/>
                  </a:lnTo>
                  <a:lnTo>
                    <a:pt x="f15" y="f16"/>
                  </a:lnTo>
                  <a:lnTo>
                    <a:pt x="f14" y="f16"/>
                  </a:lnTo>
                  <a:cubicBezTo>
                    <a:pt x="f0" y="f8"/>
                    <a:pt x="f17" y="f3"/>
                    <a:pt x="f6" y="f3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1" name="Google Shape;10441;p74">
              <a:extLst>
                <a:ext uri="{FF2B5EF4-FFF2-40B4-BE49-F238E27FC236}">
                  <a16:creationId xmlns:a16="http://schemas.microsoft.com/office/drawing/2014/main" id="{A5EAE50A-5978-BAF3-EA16-2D52E37BC793}"/>
                </a:ext>
              </a:extLst>
            </p:cNvPr>
            <p:cNvSpPr/>
            <p:nvPr/>
          </p:nvSpPr>
          <p:spPr>
            <a:xfrm>
              <a:off x="7293108" y="4212942"/>
              <a:ext cx="256955" cy="19864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735"/>
                <a:gd name="f4" fmla="val 4160"/>
                <a:gd name="f5" fmla="val 1639"/>
                <a:gd name="f6" fmla="val 1"/>
                <a:gd name="f7" fmla="val 1450"/>
                <a:gd name="f8" fmla="val 1198"/>
                <a:gd name="f9" fmla="val 158"/>
                <a:gd name="f10" fmla="val 1072"/>
                <a:gd name="f11" fmla="val 379"/>
                <a:gd name="f12" fmla="val 2490"/>
                <a:gd name="f13" fmla="val 2584"/>
                <a:gd name="f14" fmla="val 378"/>
                <a:gd name="f15" fmla="val 2616"/>
                <a:gd name="f16" fmla="val 567"/>
                <a:gd name="f17" fmla="val 1544"/>
                <a:gd name="f18" fmla="val 2364"/>
                <a:gd name="f19" fmla="val 1796"/>
                <a:gd name="f20" fmla="val 1891"/>
                <a:gd name="f21" fmla="val 2017"/>
                <a:gd name="f22" fmla="val 1418"/>
                <a:gd name="f23" fmla="val 2710"/>
                <a:gd name="f24" fmla="val 2899"/>
                <a:gd name="f25" fmla="val 3056"/>
                <a:gd name="f26" fmla="val 1481"/>
                <a:gd name="f27" fmla="val 3182"/>
                <a:gd name="f28" fmla="val 1607"/>
                <a:gd name="f29" fmla="val 5734"/>
                <a:gd name="f30" fmla="val 4159"/>
                <a:gd name="f31" fmla="*/ f0 1 5735"/>
                <a:gd name="f32" fmla="*/ f1 1 4160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5735"/>
                <a:gd name="f39" fmla="*/ f36 1 4160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5735" h="4160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2" y="f12"/>
                  </a:lnTo>
                  <a:cubicBezTo>
                    <a:pt x="f9" y="f13"/>
                    <a:pt x="f14" y="f15"/>
                    <a:pt x="f16" y="f15"/>
                  </a:cubicBezTo>
                  <a:cubicBezTo>
                    <a:pt x="f10" y="f15"/>
                    <a:pt x="f17" y="f18"/>
                    <a:pt x="f19" y="f20"/>
                  </a:cubicBezTo>
                  <a:lnTo>
                    <a:pt x="f21" y="f22"/>
                  </a:lnTo>
                  <a:lnTo>
                    <a:pt x="f23" y="f22"/>
                  </a:lnTo>
                  <a:cubicBezTo>
                    <a:pt x="f24" y="f22"/>
                    <a:pt x="f25" y="f26"/>
                    <a:pt x="f27" y="f28"/>
                  </a:cubicBezTo>
                  <a:lnTo>
                    <a:pt x="f29" y="f30"/>
                  </a:lnTo>
                  <a:lnTo>
                    <a:pt x="f29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2" name="Google Shape;10442;p74">
              <a:extLst>
                <a:ext uri="{FF2B5EF4-FFF2-40B4-BE49-F238E27FC236}">
                  <a16:creationId xmlns:a16="http://schemas.microsoft.com/office/drawing/2014/main" id="{797B3E97-0672-1F7A-AFFA-E156D4AE3CB7}"/>
                </a:ext>
              </a:extLst>
            </p:cNvPr>
            <p:cNvSpPr/>
            <p:nvPr/>
          </p:nvSpPr>
          <p:spPr>
            <a:xfrm>
              <a:off x="7206989" y="4130189"/>
              <a:ext cx="314837" cy="36047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027"/>
                <a:gd name="f4" fmla="val 7549"/>
                <a:gd name="f5" fmla="val 2206"/>
                <a:gd name="f6" fmla="val 1"/>
                <a:gd name="f7" fmla="val 1828"/>
                <a:gd name="f8" fmla="val 1481"/>
                <a:gd name="f9" fmla="val 221"/>
                <a:gd name="f10" fmla="val 1261"/>
                <a:gd name="f11" fmla="val 568"/>
                <a:gd name="f12" fmla="val 946"/>
                <a:gd name="f13" fmla="val 1198"/>
                <a:gd name="f14" fmla="val 914"/>
                <a:gd name="f15" fmla="val 1324"/>
                <a:gd name="f16" fmla="val 757"/>
                <a:gd name="f17" fmla="val 1419"/>
                <a:gd name="f18" fmla="val 631"/>
                <a:gd name="f19" fmla="val 6239"/>
                <a:gd name="f20" fmla="val 1576"/>
                <a:gd name="f21" fmla="val 2584"/>
                <a:gd name="f22" fmla="val 7247"/>
                <a:gd name="f23" fmla="val 2768"/>
                <a:gd name="f24" fmla="val 7431"/>
                <a:gd name="f25" fmla="val 3054"/>
                <a:gd name="f26" fmla="val 7548"/>
                <a:gd name="f27" fmla="val 3330"/>
                <a:gd name="f28" fmla="val 3431"/>
                <a:gd name="f29" fmla="val 3531"/>
                <a:gd name="f30" fmla="val 7533"/>
                <a:gd name="f31" fmla="val 3624"/>
                <a:gd name="f32" fmla="val 7499"/>
                <a:gd name="f33" fmla="val 6585"/>
                <a:gd name="f34" fmla="val 6554"/>
                <a:gd name="f35" fmla="val 6743"/>
                <a:gd name="f36" fmla="val 6522"/>
                <a:gd name="f37" fmla="val 6900"/>
                <a:gd name="f38" fmla="val 6396"/>
                <a:gd name="f39" fmla="val 7026"/>
                <a:gd name="f40" fmla="val 6302"/>
                <a:gd name="f41" fmla="val 4537"/>
                <a:gd name="f42" fmla="val 3813"/>
                <a:gd name="f43" fmla="val 4380"/>
                <a:gd name="f44" fmla="val 4348"/>
                <a:gd name="f45" fmla="val 3844"/>
                <a:gd name="f46" fmla="val 4033"/>
                <a:gd name="f47" fmla="val 4506"/>
                <a:gd name="f48" fmla="val 3340"/>
                <a:gd name="f49" fmla="val 4947"/>
                <a:gd name="f50" fmla="val 2647"/>
                <a:gd name="f51" fmla="val 5042"/>
                <a:gd name="f52" fmla="val 2601"/>
                <a:gd name="f53" fmla="val 5044"/>
                <a:gd name="f54" fmla="val 2556"/>
                <a:gd name="f55" fmla="val 5046"/>
                <a:gd name="f56" fmla="val 2511"/>
                <a:gd name="f57" fmla="val 2046"/>
                <a:gd name="f58" fmla="val 1698"/>
                <a:gd name="f59" fmla="val 4899"/>
                <a:gd name="f60" fmla="val 4727"/>
                <a:gd name="f61" fmla="val 1103"/>
                <a:gd name="f62" fmla="val 4632"/>
                <a:gd name="f63" fmla="val 1040"/>
                <a:gd name="f64" fmla="val 4412"/>
                <a:gd name="f65" fmla="val 1166"/>
                <a:gd name="f66" fmla="val 4254"/>
                <a:gd name="f67" fmla="val 2363"/>
                <a:gd name="f68" fmla="val 1797"/>
                <a:gd name="f69" fmla="val 2615"/>
                <a:gd name="f70" fmla="val 3088"/>
                <a:gd name="f71" fmla="val 1041"/>
                <a:gd name="f72" fmla="val 3592"/>
                <a:gd name="f73" fmla="val 5104"/>
                <a:gd name="f74" fmla="val 5167"/>
                <a:gd name="f75" fmla="val 852"/>
                <a:gd name="f76" fmla="val 5262"/>
                <a:gd name="f77" fmla="val 347"/>
                <a:gd name="f78" fmla="val 158"/>
                <a:gd name="f79" fmla="val 4884"/>
                <a:gd name="f80" fmla="*/ f0 1 7027"/>
                <a:gd name="f81" fmla="*/ f1 1 7549"/>
                <a:gd name="f82" fmla="val f2"/>
                <a:gd name="f83" fmla="val f3"/>
                <a:gd name="f84" fmla="val f4"/>
                <a:gd name="f85" fmla="+- f84 0 f82"/>
                <a:gd name="f86" fmla="+- f83 0 f82"/>
                <a:gd name="f87" fmla="*/ f86 1 7027"/>
                <a:gd name="f88" fmla="*/ f85 1 7549"/>
                <a:gd name="f89" fmla="*/ f82 1 f87"/>
                <a:gd name="f90" fmla="*/ f83 1 f87"/>
                <a:gd name="f91" fmla="*/ f82 1 f88"/>
                <a:gd name="f92" fmla="*/ f84 1 f88"/>
                <a:gd name="f93" fmla="*/ f89 f80 1"/>
                <a:gd name="f94" fmla="*/ f90 f80 1"/>
                <a:gd name="f95" fmla="*/ f92 f81 1"/>
                <a:gd name="f96" fmla="*/ f91 f8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3" t="f96" r="f94" b="f95"/>
              <a:pathLst>
                <a:path w="7027" h="7549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14" y="f15"/>
                    <a:pt x="f16" y="f17"/>
                    <a:pt x="f18" y="f17"/>
                  </a:cubicBezTo>
                  <a:lnTo>
                    <a:pt x="f6" y="f17"/>
                  </a:lnTo>
                  <a:lnTo>
                    <a:pt x="f6" y="f19"/>
                  </a:lnTo>
                  <a:lnTo>
                    <a:pt x="f20" y="f19"/>
                  </a:lnTo>
                  <a:lnTo>
                    <a:pt x="f21" y="f22"/>
                  </a:lnTo>
                  <a:cubicBezTo>
                    <a:pt x="f23" y="f24"/>
                    <a:pt x="f25" y="f26"/>
                    <a:pt x="f27" y="f26"/>
                  </a:cubicBezTo>
                  <a:cubicBezTo>
                    <a:pt x="f28" y="f26"/>
                    <a:pt x="f29" y="f30"/>
                    <a:pt x="f31" y="f32"/>
                  </a:cubicBezTo>
                  <a:lnTo>
                    <a:pt x="f33" y="f34"/>
                  </a:lnTo>
                  <a:cubicBezTo>
                    <a:pt x="f35" y="f36"/>
                    <a:pt x="f37" y="f38"/>
                    <a:pt x="f39" y="f40"/>
                  </a:cubicBezTo>
                  <a:lnTo>
                    <a:pt x="f41" y="f42"/>
                  </a:lnTo>
                  <a:lnTo>
                    <a:pt x="f43" y="f42"/>
                  </a:lnTo>
                  <a:lnTo>
                    <a:pt x="f44" y="f45"/>
                  </a:lnTo>
                  <a:cubicBezTo>
                    <a:pt x="f46" y="f47"/>
                    <a:pt x="f48" y="f49"/>
                    <a:pt x="f50" y="f51"/>
                  </a:cubicBezTo>
                  <a:cubicBezTo>
                    <a:pt x="f52" y="f53"/>
                    <a:pt x="f54" y="f55"/>
                    <a:pt x="f56" y="f55"/>
                  </a:cubicBezTo>
                  <a:cubicBezTo>
                    <a:pt x="f57" y="f55"/>
                    <a:pt x="f58" y="f59"/>
                    <a:pt x="f15" y="f60"/>
                  </a:cubicBezTo>
                  <a:cubicBezTo>
                    <a:pt x="f61" y="f62"/>
                    <a:pt x="f63" y="f64"/>
                    <a:pt x="f65" y="f66"/>
                  </a:cubicBezTo>
                  <a:lnTo>
                    <a:pt x="f67" y="f68"/>
                  </a:lnTo>
                  <a:cubicBezTo>
                    <a:pt x="f69" y="f15"/>
                    <a:pt x="f70" y="f71"/>
                    <a:pt x="f72" y="f71"/>
                  </a:cubicBezTo>
                  <a:lnTo>
                    <a:pt x="f73" y="f71"/>
                  </a:lnTo>
                  <a:cubicBezTo>
                    <a:pt x="f74" y="f75"/>
                    <a:pt x="f76" y="f18"/>
                    <a:pt x="f76" y="f77"/>
                  </a:cubicBezTo>
                  <a:cubicBezTo>
                    <a:pt x="f76" y="f78"/>
                    <a:pt x="f73" y="f6"/>
                    <a:pt x="f79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3" name="Google Shape;10443;p74">
            <a:extLst>
              <a:ext uri="{FF2B5EF4-FFF2-40B4-BE49-F238E27FC236}">
                <a16:creationId xmlns:a16="http://schemas.microsoft.com/office/drawing/2014/main" id="{60DF2992-6127-88E8-5661-CCFD76755B49}"/>
              </a:ext>
            </a:extLst>
          </p:cNvPr>
          <p:cNvGrpSpPr/>
          <p:nvPr/>
        </p:nvGrpSpPr>
        <p:grpSpPr>
          <a:xfrm>
            <a:off x="14228395" y="6935611"/>
            <a:ext cx="826690" cy="881098"/>
            <a:chOff x="8485796" y="3337175"/>
            <a:chExt cx="413345" cy="440549"/>
          </a:xfrm>
          <a:solidFill>
            <a:schemeClr val="tx1"/>
          </a:solidFill>
        </p:grpSpPr>
        <p:sp>
          <p:nvSpPr>
            <p:cNvPr id="134" name="Google Shape;10444;p74">
              <a:extLst>
                <a:ext uri="{FF2B5EF4-FFF2-40B4-BE49-F238E27FC236}">
                  <a16:creationId xmlns:a16="http://schemas.microsoft.com/office/drawing/2014/main" id="{3F9CBE03-82B8-9EED-B0E6-D8F4C47B41E3}"/>
                </a:ext>
              </a:extLst>
            </p:cNvPr>
            <p:cNvSpPr/>
            <p:nvPr/>
          </p:nvSpPr>
          <p:spPr>
            <a:xfrm>
              <a:off x="8522079" y="3337175"/>
              <a:ext cx="120965" cy="12892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7"/>
                <a:gd name="f4" fmla="val 1733"/>
                <a:gd name="f5" fmla="val 1"/>
                <a:gd name="f6" fmla="val 788"/>
                <a:gd name="f7" fmla="val 2679"/>
                <a:gd name="f8" fmla="val 3466"/>
                <a:gd name="f9" fmla="val 2678"/>
                <a:gd name="f10" fmla="*/ f0 1 3467"/>
                <a:gd name="f11" fmla="*/ f1 1 3467"/>
                <a:gd name="f12" fmla="val f2"/>
                <a:gd name="f13" fmla="val f3"/>
                <a:gd name="f14" fmla="+- f13 0 f12"/>
                <a:gd name="f15" fmla="*/ f14 1 3467"/>
                <a:gd name="f16" fmla="*/ f12 1 f15"/>
                <a:gd name="f17" fmla="*/ f13 1 f15"/>
                <a:gd name="f18" fmla="*/ f16 f10 1"/>
                <a:gd name="f19" fmla="*/ f17 f10 1"/>
                <a:gd name="f20" fmla="*/ f17 f11 1"/>
                <a:gd name="f21" fmla="*/ f16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1" r="f19" b="f20"/>
              <a:pathLst>
                <a:path w="3467" h="3467">
                  <a:moveTo>
                    <a:pt x="f4" y="f5"/>
                  </a:moveTo>
                  <a:cubicBezTo>
                    <a:pt x="f6" y="f5"/>
                    <a:pt x="f5" y="f6"/>
                    <a:pt x="f5" y="f4"/>
                  </a:cubicBezTo>
                  <a:cubicBezTo>
                    <a:pt x="f5" y="f7"/>
                    <a:pt x="f6" y="f8"/>
                    <a:pt x="f4" y="f8"/>
                  </a:cubicBezTo>
                  <a:cubicBezTo>
                    <a:pt x="f9" y="f8"/>
                    <a:pt x="f8" y="f7"/>
                    <a:pt x="f8" y="f4"/>
                  </a:cubicBezTo>
                  <a:cubicBezTo>
                    <a:pt x="f8" y="f6"/>
                    <a:pt x="f9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5" name="Google Shape;10445;p74">
              <a:extLst>
                <a:ext uri="{FF2B5EF4-FFF2-40B4-BE49-F238E27FC236}">
                  <a16:creationId xmlns:a16="http://schemas.microsoft.com/office/drawing/2014/main" id="{C46977A0-27A3-6A42-6AAD-27A0699160B8}"/>
                </a:ext>
              </a:extLst>
            </p:cNvPr>
            <p:cNvSpPr/>
            <p:nvPr/>
          </p:nvSpPr>
          <p:spPr>
            <a:xfrm>
              <a:off x="8681459" y="3389909"/>
              <a:ext cx="145142" cy="10106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60"/>
                <a:gd name="f4" fmla="val 2718"/>
                <a:gd name="f5" fmla="val 347"/>
                <a:gd name="f6" fmla="val 158"/>
                <a:gd name="f7" fmla="val 1"/>
                <a:gd name="f8" fmla="val 536"/>
                <a:gd name="f9" fmla="val 95"/>
                <a:gd name="f10" fmla="val 662"/>
                <a:gd name="f11" fmla="val 316"/>
                <a:gd name="f12" fmla="val 2395"/>
                <a:gd name="f13" fmla="val 2584"/>
                <a:gd name="f14" fmla="val 2742"/>
                <a:gd name="f15" fmla="val 820"/>
                <a:gd name="f16" fmla="val 1009"/>
                <a:gd name="f17" fmla="val 1576"/>
                <a:gd name="f18" fmla="val 2616"/>
                <a:gd name="f19" fmla="val 1450"/>
                <a:gd name="f20" fmla="val 2568"/>
                <a:gd name="f21" fmla="val 1387"/>
                <a:gd name="f22" fmla="val 2482"/>
                <a:gd name="f23" fmla="val 1355"/>
                <a:gd name="f24" fmla="val 2391"/>
                <a:gd name="f25" fmla="val 2301"/>
                <a:gd name="f26" fmla="val 2206"/>
                <a:gd name="f27" fmla="val 2143"/>
                <a:gd name="f28" fmla="val 2049"/>
                <a:gd name="f29" fmla="val 1796"/>
                <a:gd name="f30" fmla="val 1922"/>
                <a:gd name="f31" fmla="val 2868"/>
                <a:gd name="f32" fmla="val 2647"/>
                <a:gd name="f33" fmla="val 2931"/>
                <a:gd name="f34" fmla="val 2694"/>
                <a:gd name="f35" fmla="val 3017"/>
                <a:gd name="f36" fmla="val 3104"/>
                <a:gd name="f37" fmla="val 3191"/>
                <a:gd name="f38" fmla="val 3277"/>
                <a:gd name="f39" fmla="val 3340"/>
                <a:gd name="f40" fmla="val 4033"/>
                <a:gd name="f41" fmla="val 4159"/>
                <a:gd name="f42" fmla="val 3986"/>
                <a:gd name="f43" fmla="val 3899"/>
                <a:gd name="f44" fmla="val 3809"/>
                <a:gd name="f45" fmla="val 3718"/>
                <a:gd name="f46" fmla="val 3624"/>
                <a:gd name="f47" fmla="val 3561"/>
                <a:gd name="f48" fmla="val 3466"/>
                <a:gd name="f49" fmla="val 441"/>
                <a:gd name="f50" fmla="val 2994"/>
                <a:gd name="f51" fmla="val 2427"/>
                <a:gd name="f52" fmla="*/ f0 1 4160"/>
                <a:gd name="f53" fmla="*/ f1 1 2718"/>
                <a:gd name="f54" fmla="val f2"/>
                <a:gd name="f55" fmla="val f3"/>
                <a:gd name="f56" fmla="val f4"/>
                <a:gd name="f57" fmla="+- f56 0 f54"/>
                <a:gd name="f58" fmla="+- f55 0 f54"/>
                <a:gd name="f59" fmla="*/ f58 1 4160"/>
                <a:gd name="f60" fmla="*/ f57 1 2718"/>
                <a:gd name="f61" fmla="*/ f54 1 f59"/>
                <a:gd name="f62" fmla="*/ f55 1 f59"/>
                <a:gd name="f63" fmla="*/ f54 1 f60"/>
                <a:gd name="f64" fmla="*/ f56 1 f60"/>
                <a:gd name="f65" fmla="*/ f61 f52 1"/>
                <a:gd name="f66" fmla="*/ f62 f52 1"/>
                <a:gd name="f67" fmla="*/ f64 f53 1"/>
                <a:gd name="f68" fmla="*/ f63 f5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5" t="f68" r="f66" b="f67"/>
              <a:pathLst>
                <a:path w="4160" h="2718">
                  <a:moveTo>
                    <a:pt x="f5" y="f2"/>
                  </a:moveTo>
                  <a:cubicBezTo>
                    <a:pt x="f6" y="f2"/>
                    <a:pt x="f7" y="f6"/>
                    <a:pt x="f7" y="f5"/>
                  </a:cubicBezTo>
                  <a:cubicBezTo>
                    <a:pt x="f7" y="f8"/>
                    <a:pt x="f9" y="f10"/>
                    <a:pt x="f11" y="f10"/>
                  </a:cubicBezTo>
                  <a:lnTo>
                    <a:pt x="f12" y="f10"/>
                  </a:lnTo>
                  <a:cubicBezTo>
                    <a:pt x="f13" y="f10"/>
                    <a:pt x="f14" y="f15"/>
                    <a:pt x="f14" y="f16"/>
                  </a:cubicBezTo>
                  <a:lnTo>
                    <a:pt x="f14" y="f17"/>
                  </a:lnTo>
                  <a:lnTo>
                    <a:pt x="f18" y="f19"/>
                  </a:lnTo>
                  <a:cubicBezTo>
                    <a:pt x="f20" y="f21"/>
                    <a:pt x="f22" y="f23"/>
                    <a:pt x="f24" y="f23"/>
                  </a:cubicBezTo>
                  <a:cubicBezTo>
                    <a:pt x="f25" y="f23"/>
                    <a:pt x="f26" y="f21"/>
                    <a:pt x="f27" y="f19"/>
                  </a:cubicBezTo>
                  <a:cubicBezTo>
                    <a:pt x="f28" y="f17"/>
                    <a:pt x="f28" y="f29"/>
                    <a:pt x="f27" y="f30"/>
                  </a:cubicBezTo>
                  <a:lnTo>
                    <a:pt x="f31" y="f32"/>
                  </a:lnTo>
                  <a:cubicBezTo>
                    <a:pt x="f33" y="f34"/>
                    <a:pt x="f35" y="f4"/>
                    <a:pt x="f36" y="f4"/>
                  </a:cubicBezTo>
                  <a:cubicBezTo>
                    <a:pt x="f37" y="f4"/>
                    <a:pt x="f38" y="f34"/>
                    <a:pt x="f39" y="f32"/>
                  </a:cubicBezTo>
                  <a:lnTo>
                    <a:pt x="f40" y="f30"/>
                  </a:lnTo>
                  <a:cubicBezTo>
                    <a:pt x="f41" y="f29"/>
                    <a:pt x="f41" y="f17"/>
                    <a:pt x="f40" y="f19"/>
                  </a:cubicBezTo>
                  <a:cubicBezTo>
                    <a:pt x="f42" y="f21"/>
                    <a:pt x="f43" y="f23"/>
                    <a:pt x="f44" y="f23"/>
                  </a:cubicBezTo>
                  <a:cubicBezTo>
                    <a:pt x="f45" y="f23"/>
                    <a:pt x="f46" y="f21"/>
                    <a:pt x="f47" y="f19"/>
                  </a:cubicBezTo>
                  <a:lnTo>
                    <a:pt x="f48" y="f17"/>
                  </a:lnTo>
                  <a:lnTo>
                    <a:pt x="f48" y="f16"/>
                  </a:lnTo>
                  <a:cubicBezTo>
                    <a:pt x="f48" y="f49"/>
                    <a:pt x="f50" y="f2"/>
                    <a:pt x="f5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6" name="Google Shape;10446;p74">
              <a:extLst>
                <a:ext uri="{FF2B5EF4-FFF2-40B4-BE49-F238E27FC236}">
                  <a16:creationId xmlns:a16="http://schemas.microsoft.com/office/drawing/2014/main" id="{D28FD8D8-1564-5EED-27C8-6F93C9A7554F}"/>
                </a:ext>
              </a:extLst>
            </p:cNvPr>
            <p:cNvSpPr/>
            <p:nvPr/>
          </p:nvSpPr>
          <p:spPr>
            <a:xfrm>
              <a:off x="8530876" y="3620054"/>
              <a:ext cx="148425" cy="10274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54"/>
                <a:gd name="f4" fmla="val 2763"/>
                <a:gd name="f5" fmla="val 1095"/>
                <a:gd name="f6" fmla="val 1002"/>
                <a:gd name="f7" fmla="val 904"/>
                <a:gd name="f8" fmla="val 28"/>
                <a:gd name="f9" fmla="val 820"/>
                <a:gd name="f10" fmla="val 112"/>
                <a:gd name="f11" fmla="val 127"/>
                <a:gd name="f12" fmla="val 805"/>
                <a:gd name="f13" fmla="val 1"/>
                <a:gd name="f14" fmla="val 931"/>
                <a:gd name="f15" fmla="val 1184"/>
                <a:gd name="f16" fmla="val 1278"/>
                <a:gd name="f17" fmla="val 190"/>
                <a:gd name="f18" fmla="val 1341"/>
                <a:gd name="f19" fmla="val 276"/>
                <a:gd name="f20" fmla="val 1373"/>
                <a:gd name="f21" fmla="val 363"/>
                <a:gd name="f22" fmla="val 449"/>
                <a:gd name="f23" fmla="val 536"/>
                <a:gd name="f24" fmla="val 599"/>
                <a:gd name="f25" fmla="val 725"/>
                <a:gd name="f26" fmla="val 1719"/>
                <a:gd name="f27" fmla="val 2318"/>
                <a:gd name="f28" fmla="val 1198"/>
                <a:gd name="f29" fmla="val 2759"/>
                <a:gd name="f30" fmla="val 1733"/>
                <a:gd name="f31" fmla="val 3813"/>
                <a:gd name="f32" fmla="val 3837"/>
                <a:gd name="f33" fmla="val 2761"/>
                <a:gd name="f34" fmla="val 3861"/>
                <a:gd name="f35" fmla="val 3883"/>
                <a:gd name="f36" fmla="val 4122"/>
                <a:gd name="f37" fmla="val 2616"/>
                <a:gd name="f38" fmla="val 2444"/>
                <a:gd name="f39" fmla="val 2223"/>
                <a:gd name="f40" fmla="val 4096"/>
                <a:gd name="f41" fmla="val 2066"/>
                <a:gd name="f42" fmla="val 3907"/>
                <a:gd name="f43" fmla="val 1828"/>
                <a:gd name="f44" fmla="val 1639"/>
                <a:gd name="f45" fmla="val 1481"/>
                <a:gd name="f46" fmla="val 1908"/>
                <a:gd name="f47" fmla="val 1576"/>
                <a:gd name="f48" fmla="val 1824"/>
                <a:gd name="f49" fmla="val 1914"/>
                <a:gd name="f50" fmla="val 2001"/>
                <a:gd name="f51" fmla="val 2048"/>
                <a:gd name="f52" fmla="val 2174"/>
                <a:gd name="f53" fmla="val 1355"/>
                <a:gd name="f54" fmla="val 1292"/>
                <a:gd name="f55" fmla="val 81"/>
                <a:gd name="f56" fmla="val 1261"/>
                <a:gd name="f57" fmla="val 1229"/>
                <a:gd name="f58" fmla="val 18"/>
                <a:gd name="f59" fmla="val 1187"/>
                <a:gd name="f60" fmla="val 7"/>
                <a:gd name="f61" fmla="val 1142"/>
                <a:gd name="f62" fmla="*/ f0 1 4254"/>
                <a:gd name="f63" fmla="*/ f1 1 2763"/>
                <a:gd name="f64" fmla="val f2"/>
                <a:gd name="f65" fmla="val f3"/>
                <a:gd name="f66" fmla="val f4"/>
                <a:gd name="f67" fmla="+- f66 0 f64"/>
                <a:gd name="f68" fmla="+- f65 0 f64"/>
                <a:gd name="f69" fmla="*/ f68 1 4254"/>
                <a:gd name="f70" fmla="*/ f67 1 2763"/>
                <a:gd name="f71" fmla="*/ f64 1 f69"/>
                <a:gd name="f72" fmla="*/ f65 1 f69"/>
                <a:gd name="f73" fmla="*/ f64 1 f70"/>
                <a:gd name="f74" fmla="*/ f66 1 f70"/>
                <a:gd name="f75" fmla="*/ f71 f62 1"/>
                <a:gd name="f76" fmla="*/ f72 f62 1"/>
                <a:gd name="f77" fmla="*/ f74 f63 1"/>
                <a:gd name="f78" fmla="*/ f73 f6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5" t="f78" r="f76" b="f77"/>
              <a:pathLst>
                <a:path w="4254" h="2763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13" y="f15"/>
                    <a:pt x="f11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lnTo>
                    <a:pt x="f25" y="f15"/>
                  </a:lnTo>
                  <a:lnTo>
                    <a:pt x="f25" y="f26"/>
                  </a:lnTo>
                  <a:cubicBezTo>
                    <a:pt x="f25" y="f27"/>
                    <a:pt x="f28" y="f29"/>
                    <a:pt x="f30" y="f29"/>
                  </a:cubicBezTo>
                  <a:lnTo>
                    <a:pt x="f31" y="f29"/>
                  </a:lnTo>
                  <a:cubicBezTo>
                    <a:pt x="f32" y="f33"/>
                    <a:pt x="f34" y="f4"/>
                    <a:pt x="f35" y="f4"/>
                  </a:cubicBezTo>
                  <a:cubicBezTo>
                    <a:pt x="f36" y="f4"/>
                    <a:pt x="f3" y="f37"/>
                    <a:pt x="f3" y="f38"/>
                  </a:cubicBezTo>
                  <a:cubicBezTo>
                    <a:pt x="f3" y="f39"/>
                    <a:pt x="f40" y="f41"/>
                    <a:pt x="f42" y="f41"/>
                  </a:cubicBezTo>
                  <a:lnTo>
                    <a:pt x="f43" y="f41"/>
                  </a:lnTo>
                  <a:cubicBezTo>
                    <a:pt x="f44" y="f41"/>
                    <a:pt x="f45" y="f46"/>
                    <a:pt x="f45" y="f26"/>
                  </a:cubicBezTo>
                  <a:lnTo>
                    <a:pt x="f45" y="f15"/>
                  </a:lnTo>
                  <a:lnTo>
                    <a:pt x="f47" y="f16"/>
                  </a:lnTo>
                  <a:cubicBezTo>
                    <a:pt x="f44" y="f18"/>
                    <a:pt x="f30" y="f20"/>
                    <a:pt x="f48" y="f20"/>
                  </a:cubicBezTo>
                  <a:cubicBezTo>
                    <a:pt x="f49" y="f20"/>
                    <a:pt x="f50" y="f18"/>
                    <a:pt x="f51" y="f16"/>
                  </a:cubicBezTo>
                  <a:cubicBezTo>
                    <a:pt x="f52" y="f15"/>
                    <a:pt x="f52" y="f14"/>
                    <a:pt x="f51" y="f12"/>
                  </a:cubicBezTo>
                  <a:lnTo>
                    <a:pt x="f53" y="f10"/>
                  </a:lnTo>
                  <a:cubicBezTo>
                    <a:pt x="f54" y="f55"/>
                    <a:pt x="f56" y="f55"/>
                    <a:pt x="f57" y="f58"/>
                  </a:cubicBezTo>
                  <a:cubicBezTo>
                    <a:pt x="f59" y="f60"/>
                    <a:pt x="f6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7" name="Google Shape;10447;p74">
              <a:extLst>
                <a:ext uri="{FF2B5EF4-FFF2-40B4-BE49-F238E27FC236}">
                  <a16:creationId xmlns:a16="http://schemas.microsoft.com/office/drawing/2014/main" id="{20C939FD-1F52-D50E-2FE0-8C6623B00863}"/>
                </a:ext>
              </a:extLst>
            </p:cNvPr>
            <p:cNvSpPr/>
            <p:nvPr/>
          </p:nvSpPr>
          <p:spPr>
            <a:xfrm>
              <a:off x="8739734" y="3517605"/>
              <a:ext cx="124248" cy="1277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61"/>
                <a:gd name="f4" fmla="val 3435"/>
                <a:gd name="f5" fmla="val 1796"/>
                <a:gd name="f6" fmla="val 788"/>
                <a:gd name="f7" fmla="val 1733"/>
                <a:gd name="f8" fmla="val 2647"/>
                <a:gd name="f9" fmla="val 3434"/>
                <a:gd name="f10" fmla="val 2741"/>
                <a:gd name="f11" fmla="val 2773"/>
                <a:gd name="f12" fmla="*/ f0 1 3561"/>
                <a:gd name="f13" fmla="*/ f1 1 3435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3561"/>
                <a:gd name="f20" fmla="*/ f17 1 3435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3561" h="3435">
                  <a:moveTo>
                    <a:pt x="f5" y="f2"/>
                  </a:moveTo>
                  <a:cubicBezTo>
                    <a:pt x="f6" y="f2"/>
                    <a:pt x="f2" y="f6"/>
                    <a:pt x="f2" y="f7"/>
                  </a:cubicBezTo>
                  <a:cubicBezTo>
                    <a:pt x="f2" y="f8"/>
                    <a:pt x="f6" y="f9"/>
                    <a:pt x="f5" y="f9"/>
                  </a:cubicBezTo>
                  <a:cubicBezTo>
                    <a:pt x="f10" y="f9"/>
                    <a:pt x="f3" y="f8"/>
                    <a:pt x="f3" y="f7"/>
                  </a:cubicBezTo>
                  <a:cubicBezTo>
                    <a:pt x="f3" y="f6"/>
                    <a:pt x="f1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8" name="Google Shape;10448;p74">
              <a:extLst>
                <a:ext uri="{FF2B5EF4-FFF2-40B4-BE49-F238E27FC236}">
                  <a16:creationId xmlns:a16="http://schemas.microsoft.com/office/drawing/2014/main" id="{6DC4CF28-69DB-6090-DE11-4F6768334156}"/>
                </a:ext>
              </a:extLst>
            </p:cNvPr>
            <p:cNvSpPr/>
            <p:nvPr/>
          </p:nvSpPr>
          <p:spPr>
            <a:xfrm>
              <a:off x="8485796" y="3463719"/>
              <a:ext cx="193505" cy="13122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46"/>
                <a:gd name="f4" fmla="val 3529"/>
                <a:gd name="f5" fmla="val 1072"/>
                <a:gd name="f6" fmla="val 442"/>
                <a:gd name="f7" fmla="val 536"/>
                <a:gd name="f8" fmla="val 32"/>
                <a:gd name="f9" fmla="val 1292"/>
                <a:gd name="f10" fmla="val 2143"/>
                <a:gd name="f11" fmla="val 3182"/>
                <a:gd name="f12" fmla="val 1"/>
                <a:gd name="f13" fmla="val 3371"/>
                <a:gd name="f14" fmla="val 158"/>
                <a:gd name="f15" fmla="val 347"/>
                <a:gd name="f16" fmla="val 5199"/>
                <a:gd name="f17" fmla="val 5388"/>
                <a:gd name="f18" fmla="val 5168"/>
                <a:gd name="f19" fmla="val 4538"/>
                <a:gd name="f20" fmla="val 4096"/>
                <a:gd name="f21" fmla="val 473"/>
                <a:gd name="f22" fmla="val 3466"/>
                <a:gd name="f23" fmla="val 756"/>
                <a:gd name="f24" fmla="val 2805"/>
                <a:gd name="f25" fmla="val 1513"/>
                <a:gd name="f26" fmla="val 504"/>
                <a:gd name="f27" fmla="*/ f0 1 5546"/>
                <a:gd name="f28" fmla="*/ f1 1 3529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5546"/>
                <a:gd name="f35" fmla="*/ f32 1 3529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5546" h="3529">
                  <a:moveTo>
                    <a:pt x="f5" y="f2"/>
                  </a:moveTo>
                  <a:cubicBezTo>
                    <a:pt x="f6" y="f7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12" y="f13"/>
                    <a:pt x="f14" y="f4"/>
                    <a:pt x="f15" y="f4"/>
                  </a:cubicBezTo>
                  <a:lnTo>
                    <a:pt x="f16" y="f4"/>
                  </a:lnTo>
                  <a:cubicBezTo>
                    <a:pt x="f17" y="f4"/>
                    <a:pt x="f3" y="f13"/>
                    <a:pt x="f3" y="f11"/>
                  </a:cubicBezTo>
                  <a:lnTo>
                    <a:pt x="f3" y="f10"/>
                  </a:lnTo>
                  <a:cubicBezTo>
                    <a:pt x="f3" y="f9"/>
                    <a:pt x="f18" y="f7"/>
                    <a:pt x="f19" y="f2"/>
                  </a:cubicBezTo>
                  <a:cubicBezTo>
                    <a:pt x="f20" y="f21"/>
                    <a:pt x="f22" y="f23"/>
                    <a:pt x="f24" y="f23"/>
                  </a:cubicBezTo>
                  <a:cubicBezTo>
                    <a:pt x="f10" y="f23"/>
                    <a:pt x="f25" y="f26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9" name="Google Shape;10449;p74">
              <a:extLst>
                <a:ext uri="{FF2B5EF4-FFF2-40B4-BE49-F238E27FC236}">
                  <a16:creationId xmlns:a16="http://schemas.microsoft.com/office/drawing/2014/main" id="{D3DFD16A-BE80-4995-75F4-5652AD13AD45}"/>
                </a:ext>
              </a:extLst>
            </p:cNvPr>
            <p:cNvSpPr/>
            <p:nvPr/>
          </p:nvSpPr>
          <p:spPr>
            <a:xfrm>
              <a:off x="8703442" y="3644112"/>
              <a:ext cx="195699" cy="13361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609"/>
                <a:gd name="f4" fmla="val 3593"/>
                <a:gd name="f5" fmla="val 1009"/>
                <a:gd name="f6" fmla="val 1"/>
                <a:gd name="f7" fmla="val 379"/>
                <a:gd name="f8" fmla="val 537"/>
                <a:gd name="f9" fmla="val 1261"/>
                <a:gd name="f10" fmla="val 2143"/>
                <a:gd name="f11" fmla="val 3246"/>
                <a:gd name="f12" fmla="val 3435"/>
                <a:gd name="f13" fmla="val 158"/>
                <a:gd name="f14" fmla="val 3592"/>
                <a:gd name="f15" fmla="val 347"/>
                <a:gd name="f16" fmla="val 5262"/>
                <a:gd name="f17" fmla="val 5451"/>
                <a:gd name="f18" fmla="val 5577"/>
                <a:gd name="f19" fmla="val 5199"/>
                <a:gd name="f20" fmla="val 4569"/>
                <a:gd name="f21" fmla="val 4128"/>
                <a:gd name="f22" fmla="val 474"/>
                <a:gd name="f23" fmla="val 3498"/>
                <a:gd name="f24" fmla="val 757"/>
                <a:gd name="f25" fmla="val 2773"/>
                <a:gd name="f26" fmla="val 2080"/>
                <a:gd name="f27" fmla="val 1450"/>
                <a:gd name="f28" fmla="*/ f0 1 5609"/>
                <a:gd name="f29" fmla="*/ f1 1 3593"/>
                <a:gd name="f30" fmla="val f2"/>
                <a:gd name="f31" fmla="val f3"/>
                <a:gd name="f32" fmla="val f4"/>
                <a:gd name="f33" fmla="+- f32 0 f30"/>
                <a:gd name="f34" fmla="+- f31 0 f30"/>
                <a:gd name="f35" fmla="*/ f34 1 5609"/>
                <a:gd name="f36" fmla="*/ f33 1 3593"/>
                <a:gd name="f37" fmla="*/ f30 1 f35"/>
                <a:gd name="f38" fmla="*/ f31 1 f35"/>
                <a:gd name="f39" fmla="*/ f30 1 f36"/>
                <a:gd name="f40" fmla="*/ f32 1 f36"/>
                <a:gd name="f41" fmla="*/ f37 f28 1"/>
                <a:gd name="f42" fmla="*/ f38 f28 1"/>
                <a:gd name="f43" fmla="*/ f40 f29 1"/>
                <a:gd name="f44" fmla="*/ f39 f2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" t="f44" r="f42" b="f43"/>
              <a:pathLst>
                <a:path w="5609" h="3593">
                  <a:moveTo>
                    <a:pt x="f5" y="f6"/>
                  </a:moveTo>
                  <a:cubicBezTo>
                    <a:pt x="f7" y="f8"/>
                    <a:pt x="f6" y="f9"/>
                    <a:pt x="f6" y="f10"/>
                  </a:cubicBezTo>
                  <a:lnTo>
                    <a:pt x="f6" y="f11"/>
                  </a:lnTo>
                  <a:cubicBezTo>
                    <a:pt x="f6" y="f12"/>
                    <a:pt x="f13" y="f14"/>
                    <a:pt x="f15" y="f14"/>
                  </a:cubicBezTo>
                  <a:lnTo>
                    <a:pt x="f16" y="f14"/>
                  </a:lnTo>
                  <a:cubicBezTo>
                    <a:pt x="f17" y="f14"/>
                    <a:pt x="f3" y="f12"/>
                    <a:pt x="f3" y="f11"/>
                  </a:cubicBezTo>
                  <a:lnTo>
                    <a:pt x="f3" y="f10"/>
                  </a:lnTo>
                  <a:cubicBezTo>
                    <a:pt x="f18" y="f9"/>
                    <a:pt x="f19" y="f8"/>
                    <a:pt x="f20" y="f6"/>
                  </a:cubicBezTo>
                  <a:cubicBezTo>
                    <a:pt x="f21" y="f22"/>
                    <a:pt x="f23" y="f24"/>
                    <a:pt x="f25" y="f24"/>
                  </a:cubicBezTo>
                  <a:cubicBezTo>
                    <a:pt x="f26" y="f24"/>
                    <a:pt x="f27" y="f22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40" name="Google Shape;10468;p74">
            <a:extLst>
              <a:ext uri="{FF2B5EF4-FFF2-40B4-BE49-F238E27FC236}">
                <a16:creationId xmlns:a16="http://schemas.microsoft.com/office/drawing/2014/main" id="{CB126938-8BA8-FA81-4CD4-E25A5CDB039A}"/>
              </a:ext>
            </a:extLst>
          </p:cNvPr>
          <p:cNvGrpSpPr/>
          <p:nvPr/>
        </p:nvGrpSpPr>
        <p:grpSpPr>
          <a:xfrm>
            <a:off x="6293832" y="7272001"/>
            <a:ext cx="724296" cy="769870"/>
            <a:chOff x="4518516" y="3505370"/>
            <a:chExt cx="362148" cy="384935"/>
          </a:xfrm>
          <a:solidFill>
            <a:schemeClr val="tx1"/>
          </a:solidFill>
        </p:grpSpPr>
        <p:sp>
          <p:nvSpPr>
            <p:cNvPr id="141" name="Google Shape;10469;p74">
              <a:extLst>
                <a:ext uri="{FF2B5EF4-FFF2-40B4-BE49-F238E27FC236}">
                  <a16:creationId xmlns:a16="http://schemas.microsoft.com/office/drawing/2014/main" id="{90C62BBA-9FA4-8F7A-797D-210ACEB09DF3}"/>
                </a:ext>
              </a:extLst>
            </p:cNvPr>
            <p:cNvSpPr/>
            <p:nvPr/>
          </p:nvSpPr>
          <p:spPr>
            <a:xfrm>
              <a:off x="4731736" y="3731584"/>
              <a:ext cx="148928" cy="15872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5"/>
                <a:gd name="f4" fmla="val 2395"/>
                <a:gd name="f5" fmla="val 1324"/>
                <a:gd name="f6" fmla="val 2616"/>
                <a:gd name="f7" fmla="val 2773"/>
                <a:gd name="f8" fmla="val 1482"/>
                <a:gd name="f9" fmla="val 1702"/>
                <a:gd name="f10" fmla="val 2049"/>
                <a:gd name="f11" fmla="val 3120"/>
                <a:gd name="f12" fmla="val 3309"/>
                <a:gd name="f13" fmla="val 3466"/>
                <a:gd name="f14" fmla="val 2206"/>
                <a:gd name="f15" fmla="val 2584"/>
                <a:gd name="f16" fmla="val 2742"/>
                <a:gd name="f17" fmla="val 2458"/>
                <a:gd name="f18" fmla="val 1"/>
                <a:gd name="f19" fmla="val 1104"/>
                <a:gd name="f20" fmla="val 1103"/>
                <a:gd name="f21" fmla="val 2427"/>
                <a:gd name="f22" fmla="val 3781"/>
                <a:gd name="f23" fmla="val 4884"/>
                <a:gd name="f24" fmla="val 3782"/>
                <a:gd name="f25" fmla="val 4853"/>
                <a:gd name="f26" fmla="val 1072"/>
                <a:gd name="f27" fmla="*/ f0 1 4885"/>
                <a:gd name="f28" fmla="*/ f1 1 4885"/>
                <a:gd name="f29" fmla="val f2"/>
                <a:gd name="f30" fmla="val f3"/>
                <a:gd name="f31" fmla="+- f30 0 f29"/>
                <a:gd name="f32" fmla="*/ f31 1 4885"/>
                <a:gd name="f33" fmla="*/ f29 1 f32"/>
                <a:gd name="f34" fmla="*/ f30 1 f32"/>
                <a:gd name="f35" fmla="*/ f33 f27 1"/>
                <a:gd name="f36" fmla="*/ f34 f27 1"/>
                <a:gd name="f37" fmla="*/ f34 f28 1"/>
                <a:gd name="f38" fmla="*/ f33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4885" h="4885">
                  <a:moveTo>
                    <a:pt x="f4" y="f5"/>
                  </a:moveTo>
                  <a:cubicBezTo>
                    <a:pt x="f6" y="f5"/>
                    <a:pt x="f7" y="f8"/>
                    <a:pt x="f7" y="f9"/>
                  </a:cubicBezTo>
                  <a:lnTo>
                    <a:pt x="f7" y="f10"/>
                  </a:lnTo>
                  <a:lnTo>
                    <a:pt x="f11" y="f10"/>
                  </a:lnTo>
                  <a:cubicBezTo>
                    <a:pt x="f12" y="f10"/>
                    <a:pt x="f13" y="f14"/>
                    <a:pt x="f13" y="f4"/>
                  </a:cubicBezTo>
                  <a:cubicBezTo>
                    <a:pt x="f13" y="f15"/>
                    <a:pt x="f12" y="f16"/>
                    <a:pt x="f11" y="f16"/>
                  </a:cubicBezTo>
                  <a:lnTo>
                    <a:pt x="f4" y="f16"/>
                  </a:lnTo>
                  <a:cubicBezTo>
                    <a:pt x="f14" y="f16"/>
                    <a:pt x="f10" y="f15"/>
                    <a:pt x="f10" y="f4"/>
                  </a:cubicBezTo>
                  <a:lnTo>
                    <a:pt x="f10" y="f9"/>
                  </a:lnTo>
                  <a:cubicBezTo>
                    <a:pt x="f10" y="f8"/>
                    <a:pt x="f14" y="f5"/>
                    <a:pt x="f4" y="f5"/>
                  </a:cubicBezTo>
                  <a:close/>
                  <a:moveTo>
                    <a:pt x="f17" y="f18"/>
                  </a:moveTo>
                  <a:cubicBezTo>
                    <a:pt x="f19" y="f18"/>
                    <a:pt x="f18" y="f20"/>
                    <a:pt x="f18" y="f21"/>
                  </a:cubicBezTo>
                  <a:cubicBezTo>
                    <a:pt x="f18" y="f22"/>
                    <a:pt x="f19" y="f23"/>
                    <a:pt x="f17" y="f23"/>
                  </a:cubicBezTo>
                  <a:cubicBezTo>
                    <a:pt x="f24" y="f23"/>
                    <a:pt x="f23" y="f22"/>
                    <a:pt x="f23" y="f21"/>
                  </a:cubicBezTo>
                  <a:cubicBezTo>
                    <a:pt x="f25" y="f26"/>
                    <a:pt x="f24" y="f18"/>
                    <a:pt x="f17" y="f18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2" name="Google Shape;10470;p74">
              <a:extLst>
                <a:ext uri="{FF2B5EF4-FFF2-40B4-BE49-F238E27FC236}">
                  <a16:creationId xmlns:a16="http://schemas.microsoft.com/office/drawing/2014/main" id="{DE089025-E76C-060F-FC60-148C9E298464}"/>
                </a:ext>
              </a:extLst>
            </p:cNvPr>
            <p:cNvSpPr/>
            <p:nvPr/>
          </p:nvSpPr>
          <p:spPr>
            <a:xfrm>
              <a:off x="4519495" y="3618994"/>
              <a:ext cx="317946" cy="22523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429"/>
                <a:gd name="f4" fmla="val 6932"/>
                <a:gd name="f5" fmla="val 2426"/>
                <a:gd name="f6" fmla="val 662"/>
                <a:gd name="f7" fmla="val 2647"/>
                <a:gd name="f8" fmla="val 2804"/>
                <a:gd name="f9" fmla="val 819"/>
                <a:gd name="f10" fmla="val 1008"/>
                <a:gd name="f11" fmla="val 1197"/>
                <a:gd name="f12" fmla="val 1355"/>
                <a:gd name="f13" fmla="val 1733"/>
                <a:gd name="f14" fmla="val 1544"/>
                <a:gd name="f15" fmla="val 1387"/>
                <a:gd name="f16" fmla="val 4537"/>
                <a:gd name="f17" fmla="val 4726"/>
                <a:gd name="f18" fmla="val 4884"/>
                <a:gd name="f19" fmla="val 4695"/>
                <a:gd name="f20" fmla="val 3812"/>
                <a:gd name="f21" fmla="val 3623"/>
                <a:gd name="f22" fmla="val 3466"/>
                <a:gd name="f23" fmla="val 6648"/>
                <a:gd name="f24" fmla="val 6837"/>
                <a:gd name="f25" fmla="val 6994"/>
                <a:gd name="f26" fmla="val 5955"/>
                <a:gd name="f27" fmla="val 5734"/>
                <a:gd name="f28" fmla="val 5577"/>
                <a:gd name="f29" fmla="val 8727"/>
                <a:gd name="f30" fmla="val 8948"/>
                <a:gd name="f31" fmla="val 9105"/>
                <a:gd name="f32" fmla="val 8034"/>
                <a:gd name="f33" fmla="val 7845"/>
                <a:gd name="f34" fmla="val 7688"/>
                <a:gd name="f35" fmla="val 2080"/>
                <a:gd name="f36" fmla="val 2237"/>
                <a:gd name="f37" fmla="val 2773"/>
                <a:gd name="f38" fmla="val 2206"/>
                <a:gd name="f39" fmla="val 4001"/>
                <a:gd name="f40" fmla="val 4159"/>
                <a:gd name="f41" fmla="val 4852"/>
                <a:gd name="f42" fmla="val 5010"/>
                <a:gd name="f43" fmla="val 5199"/>
                <a:gd name="f44" fmla="val 5388"/>
                <a:gd name="f45" fmla="val 5545"/>
                <a:gd name="f46" fmla="val 5892"/>
                <a:gd name="f47" fmla="val 6459"/>
                <a:gd name="f48" fmla="val 473"/>
                <a:gd name="f49" fmla="val 6931"/>
                <a:gd name="f50" fmla="val 1071"/>
                <a:gd name="f51" fmla="val 6490"/>
                <a:gd name="f52" fmla="val 6364"/>
                <a:gd name="f53" fmla="val 6616"/>
                <a:gd name="f54" fmla="val 6301"/>
                <a:gd name="f55" fmla="val 6270"/>
                <a:gd name="f56" fmla="val 5797"/>
                <a:gd name="f57" fmla="val 6333"/>
                <a:gd name="f58" fmla="val 5671"/>
                <a:gd name="f59" fmla="val 8066"/>
                <a:gd name="f60" fmla="val 2741"/>
                <a:gd name="f61" fmla="val 9420"/>
                <a:gd name="f62" fmla="val 9767"/>
                <a:gd name="f63" fmla="val 10113"/>
                <a:gd name="f64" fmla="val 2836"/>
                <a:gd name="f65" fmla="val 10428"/>
                <a:gd name="f66" fmla="val 2962"/>
                <a:gd name="f67" fmla="*/ f0 1 10429"/>
                <a:gd name="f68" fmla="*/ f1 1 6932"/>
                <a:gd name="f69" fmla="val f2"/>
                <a:gd name="f70" fmla="val f3"/>
                <a:gd name="f71" fmla="val f4"/>
                <a:gd name="f72" fmla="+- f71 0 f69"/>
                <a:gd name="f73" fmla="+- f70 0 f69"/>
                <a:gd name="f74" fmla="*/ f73 1 10429"/>
                <a:gd name="f75" fmla="*/ f72 1 6932"/>
                <a:gd name="f76" fmla="*/ f69 1 f74"/>
                <a:gd name="f77" fmla="*/ f70 1 f74"/>
                <a:gd name="f78" fmla="*/ f69 1 f75"/>
                <a:gd name="f79" fmla="*/ f71 1 f75"/>
                <a:gd name="f80" fmla="*/ f76 f67 1"/>
                <a:gd name="f81" fmla="*/ f77 f67 1"/>
                <a:gd name="f82" fmla="*/ f79 f68 1"/>
                <a:gd name="f83" fmla="*/ f78 f6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0" t="f83" r="f81" b="f82"/>
              <a:pathLst>
                <a:path w="10429" h="693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6"/>
                  </a:moveTo>
                  <a:cubicBezTo>
                    <a:pt x="f17" y="f6"/>
                    <a:pt x="f18" y="f9"/>
                    <a:pt x="f18" y="f10"/>
                  </a:cubicBezTo>
                  <a:cubicBezTo>
                    <a:pt x="f18" y="f11"/>
                    <a:pt x="f19" y="f12"/>
                    <a:pt x="f16" y="f12"/>
                  </a:cubicBezTo>
                  <a:lnTo>
                    <a:pt x="f20" y="f12"/>
                  </a:lnTo>
                  <a:cubicBezTo>
                    <a:pt x="f21" y="f12"/>
                    <a:pt x="f22" y="f11"/>
                    <a:pt x="f22" y="f10"/>
                  </a:cubicBezTo>
                  <a:cubicBezTo>
                    <a:pt x="f22" y="f9"/>
                    <a:pt x="f21" y="f6"/>
                    <a:pt x="f20" y="f6"/>
                  </a:cubicBezTo>
                  <a:close/>
                  <a:moveTo>
                    <a:pt x="f23" y="f6"/>
                  </a:moveTo>
                  <a:cubicBezTo>
                    <a:pt x="f24" y="f6"/>
                    <a:pt x="f25" y="f9"/>
                    <a:pt x="f25" y="f10"/>
                  </a:cubicBezTo>
                  <a:cubicBezTo>
                    <a:pt x="f25" y="f11"/>
                    <a:pt x="f24" y="f12"/>
                    <a:pt x="f23" y="f12"/>
                  </a:cubicBezTo>
                  <a:lnTo>
                    <a:pt x="f26" y="f12"/>
                  </a:lnTo>
                  <a:cubicBezTo>
                    <a:pt x="f27" y="f12"/>
                    <a:pt x="f28" y="f11"/>
                    <a:pt x="f28" y="f10"/>
                  </a:cubicBezTo>
                  <a:cubicBezTo>
                    <a:pt x="f28" y="f9"/>
                    <a:pt x="f27" y="f6"/>
                    <a:pt x="f26" y="f6"/>
                  </a:cubicBezTo>
                  <a:close/>
                  <a:moveTo>
                    <a:pt x="f29" y="f6"/>
                  </a:moveTo>
                  <a:cubicBezTo>
                    <a:pt x="f30" y="f6"/>
                    <a:pt x="f31" y="f9"/>
                    <a:pt x="f31" y="f10"/>
                  </a:cubicBezTo>
                  <a:cubicBezTo>
                    <a:pt x="f31" y="f11"/>
                    <a:pt x="f30" y="f12"/>
                    <a:pt x="f29" y="f12"/>
                  </a:cubicBezTo>
                  <a:lnTo>
                    <a:pt x="f32" y="f12"/>
                  </a:lnTo>
                  <a:cubicBezTo>
                    <a:pt x="f33" y="f12"/>
                    <a:pt x="f34" y="f11"/>
                    <a:pt x="f34" y="f10"/>
                  </a:cubicBezTo>
                  <a:cubicBezTo>
                    <a:pt x="f34" y="f9"/>
                    <a:pt x="f33" y="f6"/>
                    <a:pt x="f32" y="f6"/>
                  </a:cubicBezTo>
                  <a:close/>
                  <a:moveTo>
                    <a:pt x="f5" y="f35"/>
                  </a:moveTo>
                  <a:cubicBezTo>
                    <a:pt x="f7" y="f35"/>
                    <a:pt x="f8" y="f36"/>
                    <a:pt x="f8" y="f5"/>
                  </a:cubicBezTo>
                  <a:cubicBezTo>
                    <a:pt x="f8" y="f7"/>
                    <a:pt x="f7" y="f37"/>
                    <a:pt x="f5" y="f37"/>
                  </a:cubicBezTo>
                  <a:lnTo>
                    <a:pt x="f13" y="f37"/>
                  </a:lnTo>
                  <a:cubicBezTo>
                    <a:pt x="f14" y="f37"/>
                    <a:pt x="f15" y="f7"/>
                    <a:pt x="f15" y="f5"/>
                  </a:cubicBezTo>
                  <a:cubicBezTo>
                    <a:pt x="f15" y="f38"/>
                    <a:pt x="f14" y="f35"/>
                    <a:pt x="f13" y="f35"/>
                  </a:cubicBezTo>
                  <a:close/>
                  <a:moveTo>
                    <a:pt x="f16" y="f35"/>
                  </a:moveTo>
                  <a:cubicBezTo>
                    <a:pt x="f17" y="f35"/>
                    <a:pt x="f18" y="f36"/>
                    <a:pt x="f18" y="f5"/>
                  </a:cubicBezTo>
                  <a:cubicBezTo>
                    <a:pt x="f18" y="f7"/>
                    <a:pt x="f19" y="f37"/>
                    <a:pt x="f16" y="f37"/>
                  </a:cubicBezTo>
                  <a:lnTo>
                    <a:pt x="f20" y="f37"/>
                  </a:lnTo>
                  <a:cubicBezTo>
                    <a:pt x="f21" y="f37"/>
                    <a:pt x="f22" y="f7"/>
                    <a:pt x="f22" y="f5"/>
                  </a:cubicBezTo>
                  <a:cubicBezTo>
                    <a:pt x="f22" y="f38"/>
                    <a:pt x="f21" y="f35"/>
                    <a:pt x="f20" y="f35"/>
                  </a:cubicBezTo>
                  <a:close/>
                  <a:moveTo>
                    <a:pt x="f23" y="f35"/>
                  </a:moveTo>
                  <a:cubicBezTo>
                    <a:pt x="f24" y="f35"/>
                    <a:pt x="f25" y="f36"/>
                    <a:pt x="f25" y="f5"/>
                  </a:cubicBezTo>
                  <a:cubicBezTo>
                    <a:pt x="f25" y="f7"/>
                    <a:pt x="f24" y="f37"/>
                    <a:pt x="f23" y="f37"/>
                  </a:cubicBezTo>
                  <a:lnTo>
                    <a:pt x="f26" y="f37"/>
                  </a:lnTo>
                  <a:cubicBezTo>
                    <a:pt x="f27" y="f37"/>
                    <a:pt x="f28" y="f7"/>
                    <a:pt x="f28" y="f5"/>
                  </a:cubicBezTo>
                  <a:cubicBezTo>
                    <a:pt x="f28" y="f38"/>
                    <a:pt x="f27" y="f35"/>
                    <a:pt x="f26" y="f35"/>
                  </a:cubicBezTo>
                  <a:close/>
                  <a:moveTo>
                    <a:pt x="f29" y="f35"/>
                  </a:moveTo>
                  <a:cubicBezTo>
                    <a:pt x="f30" y="f35"/>
                    <a:pt x="f31" y="f36"/>
                    <a:pt x="f31" y="f5"/>
                  </a:cubicBezTo>
                  <a:cubicBezTo>
                    <a:pt x="f31" y="f7"/>
                    <a:pt x="f30" y="f37"/>
                    <a:pt x="f29" y="f37"/>
                  </a:cubicBezTo>
                  <a:lnTo>
                    <a:pt x="f32" y="f37"/>
                  </a:lnTo>
                  <a:cubicBezTo>
                    <a:pt x="f33" y="f37"/>
                    <a:pt x="f34" y="f7"/>
                    <a:pt x="f34" y="f5"/>
                  </a:cubicBezTo>
                  <a:cubicBezTo>
                    <a:pt x="f34" y="f38"/>
                    <a:pt x="f33" y="f35"/>
                    <a:pt x="f32" y="f35"/>
                  </a:cubicBezTo>
                  <a:close/>
                  <a:moveTo>
                    <a:pt x="f5" y="f22"/>
                  </a:moveTo>
                  <a:cubicBezTo>
                    <a:pt x="f7" y="f22"/>
                    <a:pt x="f8" y="f21"/>
                    <a:pt x="f8" y="f20"/>
                  </a:cubicBezTo>
                  <a:cubicBezTo>
                    <a:pt x="f8" y="f39"/>
                    <a:pt x="f7" y="f40"/>
                    <a:pt x="f5" y="f40"/>
                  </a:cubicBezTo>
                  <a:lnTo>
                    <a:pt x="f13" y="f40"/>
                  </a:lnTo>
                  <a:cubicBezTo>
                    <a:pt x="f14" y="f40"/>
                    <a:pt x="f15" y="f39"/>
                    <a:pt x="f15" y="f20"/>
                  </a:cubicBezTo>
                  <a:cubicBezTo>
                    <a:pt x="f15" y="f21"/>
                    <a:pt x="f14" y="f22"/>
                    <a:pt x="f13" y="f22"/>
                  </a:cubicBezTo>
                  <a:close/>
                  <a:moveTo>
                    <a:pt x="f16" y="f22"/>
                  </a:moveTo>
                  <a:cubicBezTo>
                    <a:pt x="f17" y="f22"/>
                    <a:pt x="f18" y="f21"/>
                    <a:pt x="f18" y="f20"/>
                  </a:cubicBezTo>
                  <a:cubicBezTo>
                    <a:pt x="f18" y="f39"/>
                    <a:pt x="f19" y="f40"/>
                    <a:pt x="f16" y="f40"/>
                  </a:cubicBezTo>
                  <a:lnTo>
                    <a:pt x="f20" y="f40"/>
                  </a:lnTo>
                  <a:cubicBezTo>
                    <a:pt x="f21" y="f40"/>
                    <a:pt x="f22" y="f39"/>
                    <a:pt x="f22" y="f20"/>
                  </a:cubicBezTo>
                  <a:cubicBezTo>
                    <a:pt x="f22" y="f21"/>
                    <a:pt x="f21" y="f22"/>
                    <a:pt x="f20" y="f22"/>
                  </a:cubicBezTo>
                  <a:close/>
                  <a:moveTo>
                    <a:pt x="f23" y="f22"/>
                  </a:moveTo>
                  <a:cubicBezTo>
                    <a:pt x="f24" y="f22"/>
                    <a:pt x="f25" y="f21"/>
                    <a:pt x="f25" y="f20"/>
                  </a:cubicBezTo>
                  <a:cubicBezTo>
                    <a:pt x="f25" y="f39"/>
                    <a:pt x="f24" y="f40"/>
                    <a:pt x="f23" y="f40"/>
                  </a:cubicBezTo>
                  <a:lnTo>
                    <a:pt x="f26" y="f40"/>
                  </a:lnTo>
                  <a:cubicBezTo>
                    <a:pt x="f27" y="f40"/>
                    <a:pt x="f28" y="f39"/>
                    <a:pt x="f28" y="f20"/>
                  </a:cubicBezTo>
                  <a:cubicBezTo>
                    <a:pt x="f28" y="f21"/>
                    <a:pt x="f27" y="f22"/>
                    <a:pt x="f26" y="f22"/>
                  </a:cubicBezTo>
                  <a:close/>
                  <a:moveTo>
                    <a:pt x="f5" y="f41"/>
                  </a:moveTo>
                  <a:cubicBezTo>
                    <a:pt x="f7" y="f41"/>
                    <a:pt x="f8" y="f42"/>
                    <a:pt x="f8" y="f43"/>
                  </a:cubicBezTo>
                  <a:cubicBezTo>
                    <a:pt x="f8" y="f44"/>
                    <a:pt x="f7" y="f45"/>
                    <a:pt x="f5" y="f45"/>
                  </a:cubicBezTo>
                  <a:lnTo>
                    <a:pt x="f13" y="f45"/>
                  </a:lnTo>
                  <a:cubicBezTo>
                    <a:pt x="f14" y="f45"/>
                    <a:pt x="f15" y="f44"/>
                    <a:pt x="f15" y="f43"/>
                  </a:cubicBezTo>
                  <a:cubicBezTo>
                    <a:pt x="f15" y="f42"/>
                    <a:pt x="f14" y="f41"/>
                    <a:pt x="f13" y="f41"/>
                  </a:cubicBezTo>
                  <a:close/>
                  <a:moveTo>
                    <a:pt x="f16" y="f41"/>
                  </a:moveTo>
                  <a:cubicBezTo>
                    <a:pt x="f17" y="f41"/>
                    <a:pt x="f18" y="f42"/>
                    <a:pt x="f18" y="f43"/>
                  </a:cubicBezTo>
                  <a:cubicBezTo>
                    <a:pt x="f18" y="f44"/>
                    <a:pt x="f19" y="f45"/>
                    <a:pt x="f16" y="f45"/>
                  </a:cubicBezTo>
                  <a:lnTo>
                    <a:pt x="f20" y="f45"/>
                  </a:lnTo>
                  <a:cubicBezTo>
                    <a:pt x="f21" y="f45"/>
                    <a:pt x="f22" y="f44"/>
                    <a:pt x="f22" y="f43"/>
                  </a:cubicBezTo>
                  <a:cubicBezTo>
                    <a:pt x="f22" y="f42"/>
                    <a:pt x="f21" y="f41"/>
                    <a:pt x="f20" y="f41"/>
                  </a:cubicBezTo>
                  <a:close/>
                  <a:moveTo>
                    <a:pt x="f2" y="f2"/>
                  </a:moveTo>
                  <a:lnTo>
                    <a:pt x="f2" y="f46"/>
                  </a:lnTo>
                  <a:cubicBezTo>
                    <a:pt x="f2" y="f47"/>
                    <a:pt x="f48" y="f49"/>
                    <a:pt x="f50" y="f49"/>
                  </a:cubicBezTo>
                  <a:lnTo>
                    <a:pt x="f51" y="f49"/>
                  </a:lnTo>
                  <a:cubicBezTo>
                    <a:pt x="f52" y="f53"/>
                    <a:pt x="f54" y="f55"/>
                    <a:pt x="f54" y="f46"/>
                  </a:cubicBezTo>
                  <a:cubicBezTo>
                    <a:pt x="f54" y="f56"/>
                    <a:pt x="f57" y="f58"/>
                    <a:pt x="f57" y="f45"/>
                  </a:cubicBezTo>
                  <a:lnTo>
                    <a:pt x="f26" y="f45"/>
                  </a:lnTo>
                  <a:cubicBezTo>
                    <a:pt x="f27" y="f45"/>
                    <a:pt x="f28" y="f44"/>
                    <a:pt x="f28" y="f43"/>
                  </a:cubicBezTo>
                  <a:cubicBezTo>
                    <a:pt x="f28" y="f42"/>
                    <a:pt x="f27" y="f41"/>
                    <a:pt x="f26" y="f41"/>
                  </a:cubicBezTo>
                  <a:lnTo>
                    <a:pt x="f51" y="f41"/>
                  </a:lnTo>
                  <a:cubicBezTo>
                    <a:pt x="f49" y="f21"/>
                    <a:pt x="f59" y="f60"/>
                    <a:pt x="f61" y="f60"/>
                  </a:cubicBezTo>
                  <a:cubicBezTo>
                    <a:pt x="f62" y="f60"/>
                    <a:pt x="f63" y="f64"/>
                    <a:pt x="f65" y="f66"/>
                  </a:cubicBezTo>
                  <a:lnTo>
                    <a:pt x="f6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3" name="Google Shape;10471;p74">
              <a:extLst>
                <a:ext uri="{FF2B5EF4-FFF2-40B4-BE49-F238E27FC236}">
                  <a16:creationId xmlns:a16="http://schemas.microsoft.com/office/drawing/2014/main" id="{B430177A-5F4F-4DC0-93B7-823238E26CFC}"/>
                </a:ext>
              </a:extLst>
            </p:cNvPr>
            <p:cNvSpPr/>
            <p:nvPr/>
          </p:nvSpPr>
          <p:spPr>
            <a:xfrm>
              <a:off x="4518516" y="3505370"/>
              <a:ext cx="318924" cy="9214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461"/>
                <a:gd name="f4" fmla="val 2836"/>
                <a:gd name="f5" fmla="val 1734"/>
                <a:gd name="f6" fmla="val 1513"/>
                <a:gd name="f7" fmla="val 1356"/>
                <a:gd name="f8" fmla="val 158"/>
                <a:gd name="f9" fmla="val 347"/>
                <a:gd name="f10" fmla="val 693"/>
                <a:gd name="f11" fmla="val 1009"/>
                <a:gd name="f12" fmla="val 410"/>
                <a:gd name="f13" fmla="val 1"/>
                <a:gd name="f14" fmla="val 1166"/>
                <a:gd name="f15" fmla="val 1733"/>
                <a:gd name="f16" fmla="val 10429"/>
                <a:gd name="f17" fmla="val 10460"/>
                <a:gd name="f18" fmla="val 1134"/>
                <a:gd name="f19" fmla="val 9988"/>
                <a:gd name="f20" fmla="val 9421"/>
                <a:gd name="f21" fmla="val 9074"/>
                <a:gd name="f22" fmla="val 8917"/>
                <a:gd name="f23" fmla="val 8728"/>
                <a:gd name="f24" fmla="val 8539"/>
                <a:gd name="f25" fmla="val 8381"/>
                <a:gd name="f26" fmla="val 6995"/>
                <a:gd name="f27" fmla="val 6837"/>
                <a:gd name="f28" fmla="val 6648"/>
                <a:gd name="f29" fmla="val 6459"/>
                <a:gd name="f30" fmla="val 6302"/>
                <a:gd name="f31" fmla="val 4159"/>
                <a:gd name="f32" fmla="val 4002"/>
                <a:gd name="f33" fmla="val 3813"/>
                <a:gd name="f34" fmla="val 3624"/>
                <a:gd name="f35" fmla="val 3466"/>
                <a:gd name="f36" fmla="val 2080"/>
                <a:gd name="f37" fmla="val 1923"/>
                <a:gd name="f38" fmla="*/ f0 1 10461"/>
                <a:gd name="f39" fmla="*/ f1 1 2836"/>
                <a:gd name="f40" fmla="val f2"/>
                <a:gd name="f41" fmla="val f3"/>
                <a:gd name="f42" fmla="val f4"/>
                <a:gd name="f43" fmla="+- f42 0 f40"/>
                <a:gd name="f44" fmla="+- f41 0 f40"/>
                <a:gd name="f45" fmla="*/ f44 1 10461"/>
                <a:gd name="f46" fmla="*/ f43 1 2836"/>
                <a:gd name="f47" fmla="*/ f40 1 f45"/>
                <a:gd name="f48" fmla="*/ f41 1 f45"/>
                <a:gd name="f49" fmla="*/ f40 1 f46"/>
                <a:gd name="f50" fmla="*/ f42 1 f46"/>
                <a:gd name="f51" fmla="*/ f47 f38 1"/>
                <a:gd name="f52" fmla="*/ f48 f38 1"/>
                <a:gd name="f53" fmla="*/ f50 f39 1"/>
                <a:gd name="f54" fmla="*/ f49 f3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1" t="f54" r="f52" b="f53"/>
              <a:pathLst>
                <a:path w="10461" h="2836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lnTo>
                    <a:pt x="f11" y="f10"/>
                  </a:lnTo>
                  <a:cubicBezTo>
                    <a:pt x="f12" y="f10"/>
                    <a:pt x="f13" y="f14"/>
                    <a:pt x="f13" y="f15"/>
                  </a:cubicBezTo>
                  <a:lnTo>
                    <a:pt x="f13" y="f4"/>
                  </a:lnTo>
                  <a:lnTo>
                    <a:pt x="f16" y="f4"/>
                  </a:lnTo>
                  <a:lnTo>
                    <a:pt x="f16" y="f15"/>
                  </a:lnTo>
                  <a:lnTo>
                    <a:pt x="f17" y="f15"/>
                  </a:lnTo>
                  <a:cubicBezTo>
                    <a:pt x="f17" y="f18"/>
                    <a:pt x="f19" y="f10"/>
                    <a:pt x="f20" y="f10"/>
                  </a:cubicBezTo>
                  <a:lnTo>
                    <a:pt x="f21" y="f10"/>
                  </a:lnTo>
                  <a:lnTo>
                    <a:pt x="f21" y="f9"/>
                  </a:lnTo>
                  <a:cubicBezTo>
                    <a:pt x="f21" y="f8"/>
                    <a:pt x="f22" y="f2"/>
                    <a:pt x="f23" y="f2"/>
                  </a:cubicBezTo>
                  <a:cubicBezTo>
                    <a:pt x="f24" y="f2"/>
                    <a:pt x="f25" y="f8"/>
                    <a:pt x="f25" y="f9"/>
                  </a:cubicBezTo>
                  <a:lnTo>
                    <a:pt x="f25" y="f10"/>
                  </a:lnTo>
                  <a:lnTo>
                    <a:pt x="f26" y="f10"/>
                  </a:lnTo>
                  <a:lnTo>
                    <a:pt x="f26" y="f9"/>
                  </a:lnTo>
                  <a:cubicBezTo>
                    <a:pt x="f26" y="f8"/>
                    <a:pt x="f27" y="f2"/>
                    <a:pt x="f28" y="f2"/>
                  </a:cubicBezTo>
                  <a:cubicBezTo>
                    <a:pt x="f29" y="f2"/>
                    <a:pt x="f30" y="f8"/>
                    <a:pt x="f30" y="f9"/>
                  </a:cubicBezTo>
                  <a:lnTo>
                    <a:pt x="f30" y="f10"/>
                  </a:lnTo>
                  <a:lnTo>
                    <a:pt x="f31" y="f10"/>
                  </a:lnTo>
                  <a:lnTo>
                    <a:pt x="f31" y="f9"/>
                  </a:lnTo>
                  <a:cubicBezTo>
                    <a:pt x="f31" y="f8"/>
                    <a:pt x="f32" y="f2"/>
                    <a:pt x="f33" y="f2"/>
                  </a:cubicBezTo>
                  <a:cubicBezTo>
                    <a:pt x="f34" y="f2"/>
                    <a:pt x="f35" y="f8"/>
                    <a:pt x="f35" y="f9"/>
                  </a:cubicBezTo>
                  <a:lnTo>
                    <a:pt x="f35" y="f10"/>
                  </a:lnTo>
                  <a:lnTo>
                    <a:pt x="f36" y="f10"/>
                  </a:lnTo>
                  <a:lnTo>
                    <a:pt x="f36" y="f9"/>
                  </a:lnTo>
                  <a:cubicBezTo>
                    <a:pt x="f36" y="f8"/>
                    <a:pt x="f37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44" name="Google Shape;10483;p74">
            <a:extLst>
              <a:ext uri="{FF2B5EF4-FFF2-40B4-BE49-F238E27FC236}">
                <a16:creationId xmlns:a16="http://schemas.microsoft.com/office/drawing/2014/main" id="{86F42C84-9B04-01DD-4454-E64BF8781A79}"/>
              </a:ext>
            </a:extLst>
          </p:cNvPr>
          <p:cNvGrpSpPr/>
          <p:nvPr/>
        </p:nvGrpSpPr>
        <p:grpSpPr>
          <a:xfrm>
            <a:off x="12979818" y="7071818"/>
            <a:ext cx="680092" cy="720748"/>
            <a:chOff x="7861508" y="3405280"/>
            <a:chExt cx="340046" cy="360374"/>
          </a:xfrm>
          <a:solidFill>
            <a:schemeClr val="tx1"/>
          </a:solidFill>
        </p:grpSpPr>
        <p:sp>
          <p:nvSpPr>
            <p:cNvPr id="145" name="Google Shape;10484;p74">
              <a:extLst>
                <a:ext uri="{FF2B5EF4-FFF2-40B4-BE49-F238E27FC236}">
                  <a16:creationId xmlns:a16="http://schemas.microsoft.com/office/drawing/2014/main" id="{CFA5C36C-409B-CF1B-6EAE-8860449B35AE}"/>
                </a:ext>
              </a:extLst>
            </p:cNvPr>
            <p:cNvSpPr/>
            <p:nvPr/>
          </p:nvSpPr>
          <p:spPr>
            <a:xfrm>
              <a:off x="8052654" y="3607966"/>
              <a:ext cx="148900" cy="15768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4853"/>
                <a:gd name="f5" fmla="val 2426"/>
                <a:gd name="f6" fmla="val 662"/>
                <a:gd name="f7" fmla="val 2646"/>
                <a:gd name="f8" fmla="val 2804"/>
                <a:gd name="f9" fmla="val 819"/>
                <a:gd name="f10" fmla="val 1008"/>
                <a:gd name="f11" fmla="val 1197"/>
                <a:gd name="f12" fmla="val 1355"/>
                <a:gd name="f13" fmla="val 2237"/>
                <a:gd name="f14" fmla="val 2079"/>
                <a:gd name="f15" fmla="val 1670"/>
                <a:gd name="f16" fmla="val 1828"/>
                <a:gd name="f17" fmla="val 2048"/>
                <a:gd name="f18" fmla="val 3781"/>
                <a:gd name="f19" fmla="val 3970"/>
                <a:gd name="f20" fmla="val 4127"/>
                <a:gd name="f21" fmla="val 1103"/>
                <a:gd name="f22" fmla="val 3749"/>
                <a:gd name="f23" fmla="val 4852"/>
                <a:gd name="f24" fmla="val 4883"/>
                <a:gd name="f25" fmla="val 1040"/>
                <a:gd name="f26" fmla="*/ f0 1 4884"/>
                <a:gd name="f27" fmla="*/ f1 1 4853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4884"/>
                <a:gd name="f34" fmla="*/ f31 1 4853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4884" h="4853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9"/>
                    <a:pt x="f13" y="f6"/>
                    <a:pt x="f5" y="f6"/>
                  </a:cubicBezTo>
                  <a:close/>
                  <a:moveTo>
                    <a:pt x="f5" y="f15"/>
                  </a:moveTo>
                  <a:cubicBezTo>
                    <a:pt x="f7" y="f15"/>
                    <a:pt x="f8" y="f16"/>
                    <a:pt x="f8" y="f17"/>
                  </a:cubicBezTo>
                  <a:lnTo>
                    <a:pt x="f8" y="f18"/>
                  </a:lnTo>
                  <a:cubicBezTo>
                    <a:pt x="f8" y="f19"/>
                    <a:pt x="f7" y="f20"/>
                    <a:pt x="f5" y="f20"/>
                  </a:cubicBezTo>
                  <a:cubicBezTo>
                    <a:pt x="f13" y="f20"/>
                    <a:pt x="f14" y="f19"/>
                    <a:pt x="f14" y="f18"/>
                  </a:cubicBezTo>
                  <a:lnTo>
                    <a:pt x="f14" y="f17"/>
                  </a:lnTo>
                  <a:cubicBezTo>
                    <a:pt x="f14" y="f16"/>
                    <a:pt x="f13" y="f15"/>
                    <a:pt x="f5" y="f15"/>
                  </a:cubicBezTo>
                  <a:close/>
                  <a:moveTo>
                    <a:pt x="f5" y="f2"/>
                  </a:moveTo>
                  <a:cubicBezTo>
                    <a:pt x="f21" y="f2"/>
                    <a:pt x="f2" y="f21"/>
                    <a:pt x="f2" y="f5"/>
                  </a:cubicBezTo>
                  <a:cubicBezTo>
                    <a:pt x="f2" y="f22"/>
                    <a:pt x="f21" y="f23"/>
                    <a:pt x="f5" y="f23"/>
                  </a:cubicBezTo>
                  <a:cubicBezTo>
                    <a:pt x="f18" y="f23"/>
                    <a:pt x="f24" y="f22"/>
                    <a:pt x="f24" y="f5"/>
                  </a:cubicBezTo>
                  <a:cubicBezTo>
                    <a:pt x="f24" y="f25"/>
                    <a:pt x="f1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6" name="Google Shape;10485;p74">
              <a:extLst>
                <a:ext uri="{FF2B5EF4-FFF2-40B4-BE49-F238E27FC236}">
                  <a16:creationId xmlns:a16="http://schemas.microsoft.com/office/drawing/2014/main" id="{14B29143-FB82-1ADF-4C47-0DDD2477DFF1}"/>
                </a:ext>
              </a:extLst>
            </p:cNvPr>
            <p:cNvSpPr/>
            <p:nvPr/>
          </p:nvSpPr>
          <p:spPr>
            <a:xfrm>
              <a:off x="7861508" y="3483068"/>
              <a:ext cx="43260" cy="28154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8665"/>
                <a:gd name="f5" fmla="val 32"/>
                <a:gd name="f6" fmla="val 1"/>
                <a:gd name="f7" fmla="val 7310"/>
                <a:gd name="f8" fmla="val 8034"/>
                <a:gd name="f9" fmla="val 631"/>
                <a:gd name="f10" fmla="val 1418"/>
                <a:gd name="f11" fmla="val 347"/>
                <a:gd name="f12" fmla="val 1072"/>
                <a:gd name="f13" fmla="val 662"/>
                <a:gd name="f14" fmla="val 316"/>
                <a:gd name="f15" fmla="val 253"/>
                <a:gd name="f16" fmla="*/ f0 1 1419"/>
                <a:gd name="f17" fmla="*/ f1 1 8665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1419"/>
                <a:gd name="f24" fmla="*/ f21 1 8665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1419" h="8665">
                  <a:moveTo>
                    <a:pt x="f5" y="f6"/>
                  </a:moveTo>
                  <a:lnTo>
                    <a:pt x="f5" y="f7"/>
                  </a:lnTo>
                  <a:cubicBezTo>
                    <a:pt x="f6" y="f8"/>
                    <a:pt x="f9" y="f4"/>
                    <a:pt x="f10" y="f4"/>
                  </a:cubicBezTo>
                  <a:lnTo>
                    <a:pt x="f10" y="f11"/>
                  </a:lnTo>
                  <a:lnTo>
                    <a:pt x="f12" y="f11"/>
                  </a:lnTo>
                  <a:cubicBezTo>
                    <a:pt x="f13" y="f11"/>
                    <a:pt x="f14" y="f15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7" name="Google Shape;10486;p74">
              <a:extLst>
                <a:ext uri="{FF2B5EF4-FFF2-40B4-BE49-F238E27FC236}">
                  <a16:creationId xmlns:a16="http://schemas.microsoft.com/office/drawing/2014/main" id="{1A0E2CBE-259E-3D4C-31C8-22184719E05F}"/>
                </a:ext>
              </a:extLst>
            </p:cNvPr>
            <p:cNvSpPr/>
            <p:nvPr/>
          </p:nvSpPr>
          <p:spPr>
            <a:xfrm>
              <a:off x="7924885" y="3494343"/>
              <a:ext cx="213283" cy="2702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96"/>
                <a:gd name="f4" fmla="val 8318"/>
                <a:gd name="f5" fmla="val 5262"/>
                <a:gd name="f6" fmla="val 693"/>
                <a:gd name="f7" fmla="val 5451"/>
                <a:gd name="f8" fmla="val 5609"/>
                <a:gd name="f9" fmla="val 851"/>
                <a:gd name="f10" fmla="val 1040"/>
                <a:gd name="f11" fmla="val 1229"/>
                <a:gd name="f12" fmla="val 1386"/>
                <a:gd name="f13" fmla="val 1072"/>
                <a:gd name="f14" fmla="val 883"/>
                <a:gd name="f15" fmla="val 726"/>
                <a:gd name="f16" fmla="val 2080"/>
                <a:gd name="f17" fmla="val 2237"/>
                <a:gd name="f18" fmla="val 2426"/>
                <a:gd name="f19" fmla="val 2615"/>
                <a:gd name="f20" fmla="val 2773"/>
                <a:gd name="f21" fmla="val 1"/>
                <a:gd name="f22" fmla="val 4695"/>
                <a:gd name="f23" fmla="val 4002"/>
                <a:gd name="f24" fmla="val 7750"/>
                <a:gd name="f25" fmla="val 3498"/>
                <a:gd name="f26" fmla="val 6868"/>
                <a:gd name="f27" fmla="val 5892"/>
                <a:gd name="f28" fmla="val 5766"/>
                <a:gd name="f29" fmla="val 3561"/>
                <a:gd name="f30" fmla="val 5640"/>
                <a:gd name="f31" fmla="val 5545"/>
                <a:gd name="f32" fmla="val 5388"/>
                <a:gd name="f33" fmla="val 5167"/>
                <a:gd name="f34" fmla="val 3812"/>
                <a:gd name="f35" fmla="val 3592"/>
                <a:gd name="f36" fmla="val 3434"/>
                <a:gd name="f37" fmla="val 5199"/>
                <a:gd name="f38" fmla="val 3056"/>
                <a:gd name="f39" fmla="val 5861"/>
                <a:gd name="f40" fmla="val 6617"/>
                <a:gd name="f41" fmla="val 6743"/>
                <a:gd name="f42" fmla="val 6869"/>
                <a:gd name="f43" fmla="val 2804"/>
                <a:gd name="f44" fmla="val 6995"/>
                <a:gd name="f45" fmla="*/ f0 1 6996"/>
                <a:gd name="f46" fmla="*/ f1 1 8318"/>
                <a:gd name="f47" fmla="val f2"/>
                <a:gd name="f48" fmla="val f3"/>
                <a:gd name="f49" fmla="val f4"/>
                <a:gd name="f50" fmla="+- f49 0 f47"/>
                <a:gd name="f51" fmla="+- f48 0 f47"/>
                <a:gd name="f52" fmla="*/ f51 1 6996"/>
                <a:gd name="f53" fmla="*/ f50 1 8318"/>
                <a:gd name="f54" fmla="*/ f47 1 f52"/>
                <a:gd name="f55" fmla="*/ f48 1 f52"/>
                <a:gd name="f56" fmla="*/ f47 1 f53"/>
                <a:gd name="f57" fmla="*/ f49 1 f53"/>
                <a:gd name="f58" fmla="*/ f54 f45 1"/>
                <a:gd name="f59" fmla="*/ f55 f45 1"/>
                <a:gd name="f60" fmla="*/ f57 f46 1"/>
                <a:gd name="f61" fmla="*/ f56 f4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8" t="f61" r="f59" b="f60"/>
              <a:pathLst>
                <a:path w="6996" h="831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5" y="f16"/>
                  </a:moveTo>
                  <a:cubicBezTo>
                    <a:pt x="f7" y="f16"/>
                    <a:pt x="f8" y="f17"/>
                    <a:pt x="f8" y="f18"/>
                  </a:cubicBezTo>
                  <a:cubicBezTo>
                    <a:pt x="f8" y="f19"/>
                    <a:pt x="f7" y="f20"/>
                    <a:pt x="f5" y="f20"/>
                  </a:cubicBezTo>
                  <a:lnTo>
                    <a:pt x="f13" y="f20"/>
                  </a:lnTo>
                  <a:cubicBezTo>
                    <a:pt x="f14" y="f20"/>
                    <a:pt x="f15" y="f19"/>
                    <a:pt x="f15" y="f18"/>
                  </a:cubicBezTo>
                  <a:cubicBezTo>
                    <a:pt x="f15" y="f17"/>
                    <a:pt x="f14" y="f16"/>
                    <a:pt x="f13" y="f16"/>
                  </a:cubicBezTo>
                  <a:close/>
                  <a:moveTo>
                    <a:pt x="f21" y="f2"/>
                  </a:moveTo>
                  <a:lnTo>
                    <a:pt x="f21" y="f4"/>
                  </a:lnTo>
                  <a:lnTo>
                    <a:pt x="f22" y="f4"/>
                  </a:lnTo>
                  <a:cubicBezTo>
                    <a:pt x="f23" y="f24"/>
                    <a:pt x="f25" y="f26"/>
                    <a:pt x="f25" y="f27"/>
                  </a:cubicBezTo>
                  <a:cubicBezTo>
                    <a:pt x="f25" y="f28"/>
                    <a:pt x="f29" y="f30"/>
                    <a:pt x="f29" y="f31"/>
                  </a:cubicBezTo>
                  <a:lnTo>
                    <a:pt x="f13" y="f31"/>
                  </a:lnTo>
                  <a:cubicBezTo>
                    <a:pt x="f14" y="f31"/>
                    <a:pt x="f15" y="f32"/>
                    <a:pt x="f15" y="f33"/>
                  </a:cubicBezTo>
                  <a:lnTo>
                    <a:pt x="f15" y="f34"/>
                  </a:lnTo>
                  <a:cubicBezTo>
                    <a:pt x="f15" y="f35"/>
                    <a:pt x="f14" y="f36"/>
                    <a:pt x="f13" y="f36"/>
                  </a:cubicBezTo>
                  <a:lnTo>
                    <a:pt x="f22" y="f36"/>
                  </a:lnTo>
                  <a:cubicBezTo>
                    <a:pt x="f37" y="f38"/>
                    <a:pt x="f39" y="f20"/>
                    <a:pt x="f40" y="f20"/>
                  </a:cubicBezTo>
                  <a:cubicBezTo>
                    <a:pt x="f41" y="f20"/>
                    <a:pt x="f42" y="f43"/>
                    <a:pt x="f44" y="f43"/>
                  </a:cubicBezTo>
                  <a:lnTo>
                    <a:pt x="f44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8" name="Google Shape;10487;p74">
              <a:extLst>
                <a:ext uri="{FF2B5EF4-FFF2-40B4-BE49-F238E27FC236}">
                  <a16:creationId xmlns:a16="http://schemas.microsoft.com/office/drawing/2014/main" id="{ED10442C-2450-4F20-E6E8-827B88A18F12}"/>
                </a:ext>
              </a:extLst>
            </p:cNvPr>
            <p:cNvSpPr/>
            <p:nvPr/>
          </p:nvSpPr>
          <p:spPr>
            <a:xfrm>
              <a:off x="7968118" y="3629445"/>
              <a:ext cx="80732" cy="225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648"/>
                <a:gd name="f4" fmla="val 694"/>
                <a:gd name="f5" fmla="val 1"/>
                <a:gd name="f6" fmla="val 2301"/>
                <a:gd name="f7" fmla="val 2364"/>
                <a:gd name="f8" fmla="val 473"/>
                <a:gd name="f9" fmla="val 2490"/>
                <a:gd name="f10" fmla="val 221"/>
                <a:gd name="f11" fmla="val 2647"/>
                <a:gd name="f12" fmla="*/ f0 1 2648"/>
                <a:gd name="f13" fmla="*/ f1 1 694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2648"/>
                <a:gd name="f20" fmla="*/ f17 1 694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2648" h="694">
                  <a:moveTo>
                    <a:pt x="f5" y="f5"/>
                  </a:moveTo>
                  <a:lnTo>
                    <a:pt x="f5" y="f4"/>
                  </a:lnTo>
                  <a:lnTo>
                    <a:pt x="f6" y="f4"/>
                  </a:lnTo>
                  <a:cubicBezTo>
                    <a:pt x="f7" y="f8"/>
                    <a:pt x="f9" y="f10"/>
                    <a:pt x="f11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9" name="Google Shape;10488;p74">
              <a:extLst>
                <a:ext uri="{FF2B5EF4-FFF2-40B4-BE49-F238E27FC236}">
                  <a16:creationId xmlns:a16="http://schemas.microsoft.com/office/drawing/2014/main" id="{2CD1EF56-E8A3-ACB1-8138-F98D92F7BB9E}"/>
                </a:ext>
              </a:extLst>
            </p:cNvPr>
            <p:cNvSpPr/>
            <p:nvPr/>
          </p:nvSpPr>
          <p:spPr>
            <a:xfrm>
              <a:off x="7861508" y="3405280"/>
              <a:ext cx="275691" cy="6657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043"/>
                <a:gd name="f4" fmla="val 2049"/>
                <a:gd name="f5" fmla="val 1072"/>
                <a:gd name="f6" fmla="val 473"/>
                <a:gd name="f7" fmla="val 32"/>
                <a:gd name="f8" fmla="val 1040"/>
                <a:gd name="f9" fmla="val 1"/>
                <a:gd name="f10" fmla="val 1576"/>
                <a:gd name="f11" fmla="val 2048"/>
                <a:gd name="f12" fmla="val 8475"/>
                <a:gd name="f13" fmla="val 8034"/>
                <a:gd name="f14" fmla="val 441"/>
                <a:gd name="f15" fmla="val 8507"/>
                <a:gd name="f16" fmla="*/ f0 1 9043"/>
                <a:gd name="f17" fmla="*/ f1 1 2049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9043"/>
                <a:gd name="f24" fmla="*/ f21 1 2049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9043" h="2049">
                  <a:moveTo>
                    <a:pt x="f5" y="f2"/>
                  </a:moveTo>
                  <a:cubicBezTo>
                    <a:pt x="f6" y="f2"/>
                    <a:pt x="f7" y="f6"/>
                    <a:pt x="f7" y="f8"/>
                  </a:cubicBezTo>
                  <a:cubicBezTo>
                    <a:pt x="f9" y="f10"/>
                    <a:pt x="f6" y="f11"/>
                    <a:pt x="f5" y="f11"/>
                  </a:cubicBezTo>
                  <a:lnTo>
                    <a:pt x="f3" y="f11"/>
                  </a:lnTo>
                  <a:cubicBezTo>
                    <a:pt x="f12" y="f11"/>
                    <a:pt x="f13" y="f10"/>
                    <a:pt x="f13" y="f8"/>
                  </a:cubicBezTo>
                  <a:cubicBezTo>
                    <a:pt x="f13" y="f14"/>
                    <a:pt x="f15" y="f2"/>
                    <a:pt x="f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50" name="Google Shape;10497;p74">
            <a:extLst>
              <a:ext uri="{FF2B5EF4-FFF2-40B4-BE49-F238E27FC236}">
                <a16:creationId xmlns:a16="http://schemas.microsoft.com/office/drawing/2014/main" id="{D0DCD21B-015B-3C03-1872-F874027A3A9F}"/>
              </a:ext>
            </a:extLst>
          </p:cNvPr>
          <p:cNvGrpSpPr/>
          <p:nvPr/>
        </p:nvGrpSpPr>
        <p:grpSpPr>
          <a:xfrm>
            <a:off x="12817969" y="4170408"/>
            <a:ext cx="945598" cy="1005108"/>
            <a:chOff x="7780583" y="1954575"/>
            <a:chExt cx="472799" cy="502554"/>
          </a:xfrm>
          <a:solidFill>
            <a:schemeClr val="tx1"/>
          </a:solidFill>
        </p:grpSpPr>
        <p:sp>
          <p:nvSpPr>
            <p:cNvPr id="151" name="Google Shape;10498;p74">
              <a:extLst>
                <a:ext uri="{FF2B5EF4-FFF2-40B4-BE49-F238E27FC236}">
                  <a16:creationId xmlns:a16="http://schemas.microsoft.com/office/drawing/2014/main" id="{C09FE9A7-9B33-F518-04FE-BD4D9EDB940F}"/>
                </a:ext>
              </a:extLst>
            </p:cNvPr>
            <p:cNvSpPr/>
            <p:nvPr/>
          </p:nvSpPr>
          <p:spPr>
            <a:xfrm>
              <a:off x="7946117" y="1954575"/>
              <a:ext cx="137955" cy="14702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6"/>
                <a:gd name="f4" fmla="val 1733"/>
                <a:gd name="f5" fmla="val 788"/>
                <a:gd name="f6" fmla="val 2678"/>
                <a:gd name="f7" fmla="*/ f0 1 3466"/>
                <a:gd name="f8" fmla="*/ f1 1 3466"/>
                <a:gd name="f9" fmla="val f2"/>
                <a:gd name="f10" fmla="val f3"/>
                <a:gd name="f11" fmla="+- f10 0 f9"/>
                <a:gd name="f12" fmla="*/ f11 1 3466"/>
                <a:gd name="f13" fmla="*/ f9 1 f12"/>
                <a:gd name="f14" fmla="*/ f10 1 f12"/>
                <a:gd name="f15" fmla="*/ f13 f7 1"/>
                <a:gd name="f16" fmla="*/ f14 f7 1"/>
                <a:gd name="f17" fmla="*/ f14 f8 1"/>
                <a:gd name="f18" fmla="*/ f13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5" t="f18" r="f16" b="f17"/>
              <a:pathLst>
                <a:path w="3466" h="3466">
                  <a:moveTo>
                    <a:pt x="f4" y="f2"/>
                  </a:moveTo>
                  <a:cubicBezTo>
                    <a:pt x="f5" y="f2"/>
                    <a:pt x="f2" y="f5"/>
                    <a:pt x="f2" y="f4"/>
                  </a:cubicBezTo>
                  <a:cubicBezTo>
                    <a:pt x="f2" y="f6"/>
                    <a:pt x="f5" y="f3"/>
                    <a:pt x="f4" y="f3"/>
                  </a:cubicBezTo>
                  <a:cubicBezTo>
                    <a:pt x="f6" y="f3"/>
                    <a:pt x="f3" y="f6"/>
                    <a:pt x="f3" y="f4"/>
                  </a:cubicBezTo>
                  <a:cubicBezTo>
                    <a:pt x="f3" y="f5"/>
                    <a:pt x="f6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2" name="Google Shape;10499;p74">
              <a:extLst>
                <a:ext uri="{FF2B5EF4-FFF2-40B4-BE49-F238E27FC236}">
                  <a16:creationId xmlns:a16="http://schemas.microsoft.com/office/drawing/2014/main" id="{F232B85E-48AE-CF2A-4EAF-8CB84E21CB21}"/>
                </a:ext>
              </a:extLst>
            </p:cNvPr>
            <p:cNvSpPr/>
            <p:nvPr/>
          </p:nvSpPr>
          <p:spPr>
            <a:xfrm>
              <a:off x="7780583" y="2248591"/>
              <a:ext cx="472799" cy="20853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879"/>
                <a:gd name="f4" fmla="val 4916"/>
                <a:gd name="f5" fmla="val 694"/>
                <a:gd name="f6" fmla="val 316"/>
                <a:gd name="f7" fmla="val 1"/>
                <a:gd name="f8" fmla="val 315"/>
                <a:gd name="f9" fmla="val 693"/>
                <a:gd name="f10" fmla="val 1103"/>
                <a:gd name="f11" fmla="val 1418"/>
                <a:gd name="f12" fmla="val 4569"/>
                <a:gd name="f13" fmla="val 4758"/>
                <a:gd name="f14" fmla="val 851"/>
                <a:gd name="f15" fmla="val 4915"/>
                <a:gd name="f16" fmla="val 1040"/>
                <a:gd name="f17" fmla="val 10807"/>
                <a:gd name="f18" fmla="val 11028"/>
                <a:gd name="f19" fmla="val 11185"/>
                <a:gd name="f20" fmla="val 11563"/>
                <a:gd name="f21" fmla="val 11878"/>
                <a:gd name="f22" fmla="val 11815"/>
                <a:gd name="f23" fmla="val 11500"/>
                <a:gd name="f24" fmla="val 11122"/>
                <a:gd name="f25" fmla="*/ f0 1 11879"/>
                <a:gd name="f26" fmla="*/ f1 1 4916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11879"/>
                <a:gd name="f33" fmla="*/ f30 1 4916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11879" h="4916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6" y="f11"/>
                    <a:pt x="f5" y="f11"/>
                  </a:cubicBezTo>
                  <a:lnTo>
                    <a:pt x="f5" y="f12"/>
                  </a:lnTo>
                  <a:cubicBezTo>
                    <a:pt x="f5" y="f13"/>
                    <a:pt x="f14" y="f15"/>
                    <a:pt x="f16" y="f15"/>
                  </a:cubicBezTo>
                  <a:lnTo>
                    <a:pt x="f17" y="f15"/>
                  </a:lnTo>
                  <a:cubicBezTo>
                    <a:pt x="f18" y="f15"/>
                    <a:pt x="f19" y="f13"/>
                    <a:pt x="f19" y="f12"/>
                  </a:cubicBezTo>
                  <a:lnTo>
                    <a:pt x="f19" y="f11"/>
                  </a:lnTo>
                  <a:cubicBezTo>
                    <a:pt x="f20" y="f11"/>
                    <a:pt x="f21" y="f10"/>
                    <a:pt x="f21" y="f9"/>
                  </a:cubicBezTo>
                  <a:cubicBezTo>
                    <a:pt x="f22" y="f8"/>
                    <a:pt x="f23" y="f2"/>
                    <a:pt x="f2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3" name="Google Shape;10500;p74">
              <a:extLst>
                <a:ext uri="{FF2B5EF4-FFF2-40B4-BE49-F238E27FC236}">
                  <a16:creationId xmlns:a16="http://schemas.microsoft.com/office/drawing/2014/main" id="{F538902F-FE8B-F7B9-8FA6-E660989FBBA3}"/>
                </a:ext>
              </a:extLst>
            </p:cNvPr>
            <p:cNvSpPr/>
            <p:nvPr/>
          </p:nvSpPr>
          <p:spPr>
            <a:xfrm>
              <a:off x="8102864" y="2014734"/>
              <a:ext cx="119164" cy="20582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994"/>
                <a:gd name="f4" fmla="val 4852"/>
                <a:gd name="f5" fmla="val 190"/>
                <a:gd name="f6" fmla="val 126"/>
                <a:gd name="f7" fmla="val 253"/>
                <a:gd name="f8" fmla="val 221"/>
                <a:gd name="f9" fmla="val 347"/>
                <a:gd name="f10" fmla="val 693"/>
                <a:gd name="f11" fmla="val 158"/>
                <a:gd name="f12" fmla="val 1071"/>
                <a:gd name="f13" fmla="val 1"/>
                <a:gd name="f14" fmla="val 1386"/>
                <a:gd name="f15" fmla="val 977"/>
                <a:gd name="f16" fmla="val 2079"/>
                <a:gd name="f17" fmla="val 1607"/>
                <a:gd name="f18" fmla="val 3182"/>
                <a:gd name="f19" fmla="val 4474"/>
                <a:gd name="f20" fmla="val 2489"/>
                <a:gd name="f21" fmla="val 756"/>
                <a:gd name="f22" fmla="val 2363"/>
                <a:gd name="f23" fmla="val 315"/>
                <a:gd name="f24" fmla="val 1922"/>
                <a:gd name="f25" fmla="val 1450"/>
                <a:gd name="f26" fmla="*/ f0 1 2994"/>
                <a:gd name="f27" fmla="*/ f1 1 4852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2994"/>
                <a:gd name="f34" fmla="*/ f31 1 4852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2994" h="4852">
                  <a:moveTo>
                    <a:pt x="f5" y="f2"/>
                  </a:moveTo>
                  <a:cubicBezTo>
                    <a:pt x="f5" y="f6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4"/>
                  </a:cubicBezTo>
                  <a:cubicBezTo>
                    <a:pt x="f15" y="f16"/>
                    <a:pt x="f17" y="f18"/>
                    <a:pt x="f17" y="f19"/>
                  </a:cubicBezTo>
                  <a:lnTo>
                    <a:pt x="f17" y="f4"/>
                  </a:lnTo>
                  <a:lnTo>
                    <a:pt x="f3" y="f4"/>
                  </a:lnTo>
                  <a:lnTo>
                    <a:pt x="f20" y="f21"/>
                  </a:lnTo>
                  <a:cubicBezTo>
                    <a:pt x="f22" y="f23"/>
                    <a:pt x="f24" y="f2"/>
                    <a:pt x="f2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4" name="Google Shape;10501;p74">
              <a:extLst>
                <a:ext uri="{FF2B5EF4-FFF2-40B4-BE49-F238E27FC236}">
                  <a16:creationId xmlns:a16="http://schemas.microsoft.com/office/drawing/2014/main" id="{59258274-7756-16FA-7A0B-D1B7CC39AFFB}"/>
                </a:ext>
              </a:extLst>
            </p:cNvPr>
            <p:cNvSpPr/>
            <p:nvPr/>
          </p:nvSpPr>
          <p:spPr>
            <a:xfrm>
              <a:off x="7808171" y="2014734"/>
              <a:ext cx="119164" cy="20582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994"/>
                <a:gd name="f4" fmla="val 4852"/>
                <a:gd name="f5" fmla="val 1545"/>
                <a:gd name="f6" fmla="val 1072"/>
                <a:gd name="f7" fmla="val 663"/>
                <a:gd name="f8" fmla="val 315"/>
                <a:gd name="f9" fmla="val 505"/>
                <a:gd name="f10" fmla="val 788"/>
                <a:gd name="f11" fmla="val 1"/>
                <a:gd name="f12" fmla="val 1356"/>
                <a:gd name="f13" fmla="val 4474"/>
                <a:gd name="f14" fmla="val 1387"/>
                <a:gd name="f15" fmla="val 3182"/>
                <a:gd name="f16" fmla="val 2017"/>
                <a:gd name="f17" fmla="val 2048"/>
                <a:gd name="f18" fmla="val 1386"/>
                <a:gd name="f19" fmla="val 2836"/>
                <a:gd name="f20" fmla="val 1071"/>
                <a:gd name="f21" fmla="val 2773"/>
                <a:gd name="f22" fmla="val 693"/>
                <a:gd name="f23" fmla="val 347"/>
                <a:gd name="f24" fmla="val 221"/>
                <a:gd name="f25" fmla="val 95"/>
                <a:gd name="f26" fmla="val 2805"/>
                <a:gd name="f27" fmla="*/ f0 1 2994"/>
                <a:gd name="f28" fmla="*/ f1 1 4852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2994"/>
                <a:gd name="f35" fmla="*/ f32 1 4852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2994" h="485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4"/>
                  </a:lnTo>
                  <a:lnTo>
                    <a:pt x="f12" y="f4"/>
                  </a:lnTo>
                  <a:lnTo>
                    <a:pt x="f12" y="f13"/>
                  </a:lnTo>
                  <a:lnTo>
                    <a:pt x="f14" y="f13"/>
                  </a:lnTo>
                  <a:cubicBezTo>
                    <a:pt x="f14" y="f15"/>
                    <a:pt x="f16" y="f17"/>
                    <a:pt x="f3" y="f18"/>
                  </a:cubicBezTo>
                  <a:cubicBezTo>
                    <a:pt x="f19" y="f20"/>
                    <a:pt x="f21" y="f22"/>
                    <a:pt x="f21" y="f23"/>
                  </a:cubicBezTo>
                  <a:cubicBezTo>
                    <a:pt x="f21" y="f24"/>
                    <a:pt x="f21" y="f25"/>
                    <a:pt x="f2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5" name="Google Shape;10502;p74">
              <a:extLst>
                <a:ext uri="{FF2B5EF4-FFF2-40B4-BE49-F238E27FC236}">
                  <a16:creationId xmlns:a16="http://schemas.microsoft.com/office/drawing/2014/main" id="{B6FC38AF-36B3-CE57-0B98-6CEEA216A9D2}"/>
                </a:ext>
              </a:extLst>
            </p:cNvPr>
            <p:cNvSpPr/>
            <p:nvPr/>
          </p:nvSpPr>
          <p:spPr>
            <a:xfrm>
              <a:off x="8026365" y="2096216"/>
              <a:ext cx="112919" cy="12034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837"/>
                <a:gd name="f4" fmla="val 1482"/>
                <a:gd name="f5" fmla="val 1"/>
                <a:gd name="f6" fmla="val 1450"/>
                <a:gd name="f7" fmla="val 32"/>
                <a:gd name="f8" fmla="val 1418"/>
                <a:gd name="f9" fmla="val 64"/>
                <a:gd name="f10" fmla="val 1324"/>
                <a:gd name="f11" fmla="val 127"/>
                <a:gd name="f12" fmla="val 190"/>
                <a:gd name="f13" fmla="val 1292"/>
                <a:gd name="f14" fmla="val 253"/>
                <a:gd name="f15" fmla="val 1261"/>
                <a:gd name="f16" fmla="val 284"/>
                <a:gd name="f17" fmla="val 1923"/>
                <a:gd name="f18" fmla="val 2836"/>
                <a:gd name="f19" fmla="val 2742"/>
                <a:gd name="f20" fmla="val 2553"/>
                <a:gd name="f21" fmla="val 1513"/>
                <a:gd name="f22" fmla="val 2332"/>
                <a:gd name="f23" fmla="val 599"/>
                <a:gd name="f24" fmla="*/ f0 1 2837"/>
                <a:gd name="f25" fmla="*/ f1 1 2837"/>
                <a:gd name="f26" fmla="val f2"/>
                <a:gd name="f27" fmla="val f3"/>
                <a:gd name="f28" fmla="+- f27 0 f26"/>
                <a:gd name="f29" fmla="*/ f28 1 2837"/>
                <a:gd name="f30" fmla="*/ f26 1 f29"/>
                <a:gd name="f31" fmla="*/ f27 1 f29"/>
                <a:gd name="f32" fmla="*/ f30 f24 1"/>
                <a:gd name="f33" fmla="*/ f31 f24 1"/>
                <a:gd name="f34" fmla="*/ f31 f25 1"/>
                <a:gd name="f35" fmla="*/ f30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837" h="2837">
                  <a:moveTo>
                    <a:pt x="f4" y="f5"/>
                  </a:moveTo>
                  <a:cubicBezTo>
                    <a:pt x="f6" y="f7"/>
                    <a:pt x="f8" y="f9"/>
                    <a:pt x="f10" y="f11"/>
                  </a:cubicBezTo>
                  <a:cubicBezTo>
                    <a:pt x="f10" y="f12"/>
                    <a:pt x="f13" y="f14"/>
                    <a:pt x="f15" y="f16"/>
                  </a:cubicBezTo>
                  <a:lnTo>
                    <a:pt x="f5" y="f17"/>
                  </a:lnTo>
                  <a:lnTo>
                    <a:pt x="f5" y="f18"/>
                  </a:lnTo>
                  <a:lnTo>
                    <a:pt x="f19" y="f18"/>
                  </a:lnTo>
                  <a:lnTo>
                    <a:pt x="f19" y="f20"/>
                  </a:lnTo>
                  <a:lnTo>
                    <a:pt x="f18" y="f20"/>
                  </a:lnTo>
                  <a:cubicBezTo>
                    <a:pt x="f18" y="f21"/>
                    <a:pt x="f22" y="f23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6" name="Google Shape;10503;p74">
              <a:extLst>
                <a:ext uri="{FF2B5EF4-FFF2-40B4-BE49-F238E27FC236}">
                  <a16:creationId xmlns:a16="http://schemas.microsoft.com/office/drawing/2014/main" id="{B5DD38AC-E494-7B4B-A428-7701320225D0}"/>
                </a:ext>
              </a:extLst>
            </p:cNvPr>
            <p:cNvSpPr/>
            <p:nvPr/>
          </p:nvSpPr>
          <p:spPr>
            <a:xfrm>
              <a:off x="7888446" y="2097578"/>
              <a:ext cx="112873" cy="12433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836"/>
                <a:gd name="f4" fmla="val 2931"/>
                <a:gd name="f5" fmla="val 1323"/>
                <a:gd name="f6" fmla="val 536"/>
                <a:gd name="f7" fmla="val 567"/>
                <a:gd name="f8" fmla="val 1513"/>
                <a:gd name="f9" fmla="val 2584"/>
                <a:gd name="f10" fmla="val 2930"/>
                <a:gd name="f11" fmla="val 2741"/>
                <a:gd name="f12" fmla="val 1922"/>
                <a:gd name="f13" fmla="val 1575"/>
                <a:gd name="f14" fmla="val 284"/>
                <a:gd name="f15" fmla="val 1512"/>
                <a:gd name="f16" fmla="val 252"/>
                <a:gd name="f17" fmla="val 158"/>
                <a:gd name="f18" fmla="val 1481"/>
                <a:gd name="f19" fmla="val 126"/>
                <a:gd name="f20" fmla="val 1449"/>
                <a:gd name="f21" fmla="val 95"/>
                <a:gd name="f22" fmla="val 1355"/>
                <a:gd name="f23" fmla="val 63"/>
                <a:gd name="f24" fmla="*/ f0 1 2836"/>
                <a:gd name="f25" fmla="*/ f1 1 2931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2836"/>
                <a:gd name="f32" fmla="*/ f29 1 2931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2836" h="2931">
                  <a:moveTo>
                    <a:pt x="f5" y="f2"/>
                  </a:moveTo>
                  <a:cubicBezTo>
                    <a:pt x="f6" y="f7"/>
                    <a:pt x="f2" y="f8"/>
                    <a:pt x="f2" y="f9"/>
                  </a:cubicBezTo>
                  <a:lnTo>
                    <a:pt x="f2" y="f10"/>
                  </a:lnTo>
                  <a:lnTo>
                    <a:pt x="f11" y="f10"/>
                  </a:lnTo>
                  <a:lnTo>
                    <a:pt x="f11" y="f12"/>
                  </a:lnTo>
                  <a:lnTo>
                    <a:pt x="f3" y="f12"/>
                  </a:lnTo>
                  <a:lnTo>
                    <a:pt x="f13" y="f14"/>
                  </a:lnTo>
                  <a:cubicBezTo>
                    <a:pt x="f15" y="f16"/>
                    <a:pt x="f15" y="f17"/>
                    <a:pt x="f18" y="f19"/>
                  </a:cubicBezTo>
                  <a:cubicBezTo>
                    <a:pt x="f20" y="f21"/>
                    <a:pt x="f22" y="f23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57" name="Google Shape;10234;p74">
            <a:extLst>
              <a:ext uri="{FF2B5EF4-FFF2-40B4-BE49-F238E27FC236}">
                <a16:creationId xmlns:a16="http://schemas.microsoft.com/office/drawing/2014/main" id="{CE5A2A34-5A94-426E-2A01-6AA26DF1ED41}"/>
              </a:ext>
            </a:extLst>
          </p:cNvPr>
          <p:cNvGrpSpPr/>
          <p:nvPr/>
        </p:nvGrpSpPr>
        <p:grpSpPr>
          <a:xfrm>
            <a:off x="4830684" y="4242738"/>
            <a:ext cx="940588" cy="1005108"/>
            <a:chOff x="3786941" y="1990740"/>
            <a:chExt cx="470294" cy="502554"/>
          </a:xfrm>
          <a:solidFill>
            <a:schemeClr val="tx1"/>
          </a:solidFill>
        </p:grpSpPr>
        <p:sp>
          <p:nvSpPr>
            <p:cNvPr id="158" name="Google Shape;10235;p74">
              <a:extLst>
                <a:ext uri="{FF2B5EF4-FFF2-40B4-BE49-F238E27FC236}">
                  <a16:creationId xmlns:a16="http://schemas.microsoft.com/office/drawing/2014/main" id="{65A9F64D-980A-49CF-24BE-367207E14A52}"/>
                </a:ext>
              </a:extLst>
            </p:cNvPr>
            <p:cNvSpPr/>
            <p:nvPr/>
          </p:nvSpPr>
          <p:spPr>
            <a:xfrm>
              <a:off x="3993870" y="2255358"/>
              <a:ext cx="56436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8"/>
                <a:gd name="f4" fmla="val 1419"/>
                <a:gd name="f5" fmla="val 725"/>
                <a:gd name="f6" fmla="val 1"/>
                <a:gd name="f7" fmla="val 315"/>
                <a:gd name="f8" fmla="val 316"/>
                <a:gd name="f9" fmla="val 694"/>
                <a:gd name="f10" fmla="val 63"/>
                <a:gd name="f11" fmla="val 1103"/>
                <a:gd name="f12" fmla="*/ f0 1 1418"/>
                <a:gd name="f13" fmla="*/ f1 1 1419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1418"/>
                <a:gd name="f20" fmla="*/ f17 1 1419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1418" h="1419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10" y="f11"/>
                    <a:pt x="f7" y="f3"/>
                    <a:pt x="f5" y="f3"/>
                  </a:cubicBezTo>
                  <a:cubicBezTo>
                    <a:pt x="f11" y="f3"/>
                    <a:pt x="f3" y="f11"/>
                    <a:pt x="f3" y="f9"/>
                  </a:cubicBezTo>
                  <a:cubicBezTo>
                    <a:pt x="f3" y="f8"/>
                    <a:pt x="f1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9" name="Google Shape;10236;p74">
              <a:extLst>
                <a:ext uri="{FF2B5EF4-FFF2-40B4-BE49-F238E27FC236}">
                  <a16:creationId xmlns:a16="http://schemas.microsoft.com/office/drawing/2014/main" id="{ECBDE96E-4250-C3C0-B4D0-D6D8EFE0B150}"/>
                </a:ext>
              </a:extLst>
            </p:cNvPr>
            <p:cNvSpPr/>
            <p:nvPr/>
          </p:nvSpPr>
          <p:spPr>
            <a:xfrm>
              <a:off x="3967526" y="2344905"/>
              <a:ext cx="111639" cy="588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805"/>
                <a:gd name="f4" fmla="val 1387"/>
                <a:gd name="f5" fmla="val 631"/>
                <a:gd name="f6" fmla="val 1"/>
                <a:gd name="f7" fmla="val 630"/>
                <a:gd name="f8" fmla="val 2174"/>
                <a:gd name="f9" fmla="*/ f0 1 2805"/>
                <a:gd name="f10" fmla="*/ f1 1 1387"/>
                <a:gd name="f11" fmla="val f2"/>
                <a:gd name="f12" fmla="val f3"/>
                <a:gd name="f13" fmla="val f4"/>
                <a:gd name="f14" fmla="+- f13 0 f11"/>
                <a:gd name="f15" fmla="+- f12 0 f11"/>
                <a:gd name="f16" fmla="*/ f15 1 2805"/>
                <a:gd name="f17" fmla="*/ f14 1 1387"/>
                <a:gd name="f18" fmla="*/ f11 1 f16"/>
                <a:gd name="f19" fmla="*/ f12 1 f16"/>
                <a:gd name="f20" fmla="*/ f11 1 f17"/>
                <a:gd name="f21" fmla="*/ f13 1 f17"/>
                <a:gd name="f22" fmla="*/ f18 f9 1"/>
                <a:gd name="f23" fmla="*/ f19 f9 1"/>
                <a:gd name="f24" fmla="*/ f21 f10 1"/>
                <a:gd name="f25" fmla="*/ f20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2" t="f25" r="f23" b="f24"/>
              <a:pathLst>
                <a:path w="2805" h="1387">
                  <a:moveTo>
                    <a:pt x="f4" y="f2"/>
                  </a:moveTo>
                  <a:cubicBezTo>
                    <a:pt x="f5" y="f2"/>
                    <a:pt x="f6" y="f7"/>
                    <a:pt x="f6" y="f4"/>
                  </a:cubicBezTo>
                  <a:lnTo>
                    <a:pt x="f3" y="f4"/>
                  </a:lnTo>
                  <a:cubicBezTo>
                    <a:pt x="f3" y="f7"/>
                    <a:pt x="f8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0" name="Google Shape;10237;p74">
              <a:extLst>
                <a:ext uri="{FF2B5EF4-FFF2-40B4-BE49-F238E27FC236}">
                  <a16:creationId xmlns:a16="http://schemas.microsoft.com/office/drawing/2014/main" id="{BB2F1A80-6233-7D83-6ABE-E17FC026EB59}"/>
                </a:ext>
              </a:extLst>
            </p:cNvPr>
            <p:cNvSpPr/>
            <p:nvPr/>
          </p:nvSpPr>
          <p:spPr>
            <a:xfrm>
              <a:off x="3898553" y="2197879"/>
              <a:ext cx="249594" cy="29541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71"/>
                <a:gd name="f4" fmla="val 6964"/>
                <a:gd name="f5" fmla="val 3088"/>
                <a:gd name="f6" fmla="val 725"/>
                <a:gd name="f7" fmla="val 3813"/>
                <a:gd name="f8" fmla="val 4506"/>
                <a:gd name="f9" fmla="val 1356"/>
                <a:gd name="f10" fmla="val 2080"/>
                <a:gd name="f11" fmla="val 2458"/>
                <a:gd name="f12" fmla="val 4348"/>
                <a:gd name="f13" fmla="val 2805"/>
                <a:gd name="f14" fmla="val 4096"/>
                <a:gd name="f15" fmla="val 3025"/>
                <a:gd name="f16" fmla="val 4727"/>
                <a:gd name="f17" fmla="val 3372"/>
                <a:gd name="f18" fmla="val 5168"/>
                <a:gd name="f19" fmla="val 4065"/>
                <a:gd name="f20" fmla="val 4853"/>
                <a:gd name="f21" fmla="val 5199"/>
                <a:gd name="f22" fmla="val 5388"/>
                <a:gd name="f23" fmla="val 5010"/>
                <a:gd name="f24" fmla="val 5546"/>
                <a:gd name="f25" fmla="val 4821"/>
                <a:gd name="f26" fmla="val 1293"/>
                <a:gd name="f27" fmla="val 1103"/>
                <a:gd name="f28" fmla="val 946"/>
                <a:gd name="f29" fmla="val 1040"/>
                <a:gd name="f30" fmla="val 1450"/>
                <a:gd name="f31" fmla="val 3403"/>
                <a:gd name="f32" fmla="val 1860"/>
                <a:gd name="f33" fmla="val 1702"/>
                <a:gd name="f34" fmla="val 2332"/>
                <a:gd name="f35" fmla="val 1"/>
                <a:gd name="f36" fmla="val 6617"/>
                <a:gd name="f37" fmla="val 6806"/>
                <a:gd name="f38" fmla="val 158"/>
                <a:gd name="f39" fmla="val 6963"/>
                <a:gd name="f40" fmla="val 347"/>
                <a:gd name="f41" fmla="val 5924"/>
                <a:gd name="f42" fmla="val 6113"/>
                <a:gd name="f43" fmla="val 6270"/>
                <a:gd name="f44" fmla="*/ f0 1 6271"/>
                <a:gd name="f45" fmla="*/ f1 1 6964"/>
                <a:gd name="f46" fmla="val f2"/>
                <a:gd name="f47" fmla="val f3"/>
                <a:gd name="f48" fmla="val f4"/>
                <a:gd name="f49" fmla="+- f48 0 f46"/>
                <a:gd name="f50" fmla="+- f47 0 f46"/>
                <a:gd name="f51" fmla="*/ f50 1 6271"/>
                <a:gd name="f52" fmla="*/ f49 1 6964"/>
                <a:gd name="f53" fmla="*/ f46 1 f51"/>
                <a:gd name="f54" fmla="*/ f47 1 f51"/>
                <a:gd name="f55" fmla="*/ f46 1 f52"/>
                <a:gd name="f56" fmla="*/ f48 1 f52"/>
                <a:gd name="f57" fmla="*/ f53 f44 1"/>
                <a:gd name="f58" fmla="*/ f54 f44 1"/>
                <a:gd name="f59" fmla="*/ f56 f45 1"/>
                <a:gd name="f60" fmla="*/ f55 f4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7" t="f60" r="f58" b="f59"/>
              <a:pathLst>
                <a:path w="6271" h="6964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20"/>
                  </a:cubicBezTo>
                  <a:lnTo>
                    <a:pt x="f18" y="f21"/>
                  </a:lnTo>
                  <a:cubicBezTo>
                    <a:pt x="f18" y="f22"/>
                    <a:pt x="f23" y="f24"/>
                    <a:pt x="f25" y="f24"/>
                  </a:cubicBezTo>
                  <a:lnTo>
                    <a:pt x="f26" y="f24"/>
                  </a:lnTo>
                  <a:cubicBezTo>
                    <a:pt x="f27" y="f24"/>
                    <a:pt x="f28" y="f22"/>
                    <a:pt x="f28" y="f21"/>
                  </a:cubicBezTo>
                  <a:lnTo>
                    <a:pt x="f28" y="f20"/>
                  </a:lnTo>
                  <a:lnTo>
                    <a:pt x="f29" y="f20"/>
                  </a:lnTo>
                  <a:cubicBezTo>
                    <a:pt x="f29" y="f19"/>
                    <a:pt x="f30" y="f31"/>
                    <a:pt x="f10" y="f15"/>
                  </a:cubicBezTo>
                  <a:cubicBezTo>
                    <a:pt x="f32" y="f13"/>
                    <a:pt x="f33" y="f11"/>
                    <a:pt x="f33" y="f10"/>
                  </a:cubicBezTo>
                  <a:cubicBezTo>
                    <a:pt x="f33" y="f9"/>
                    <a:pt x="f34" y="f6"/>
                    <a:pt x="f5" y="f6"/>
                  </a:cubicBezTo>
                  <a:close/>
                  <a:moveTo>
                    <a:pt x="f35" y="f35"/>
                  </a:moveTo>
                  <a:lnTo>
                    <a:pt x="f35" y="f36"/>
                  </a:lnTo>
                  <a:cubicBezTo>
                    <a:pt x="f35" y="f37"/>
                    <a:pt x="f38" y="f39"/>
                    <a:pt x="f40" y="f39"/>
                  </a:cubicBezTo>
                  <a:lnTo>
                    <a:pt x="f41" y="f39"/>
                  </a:lnTo>
                  <a:cubicBezTo>
                    <a:pt x="f42" y="f39"/>
                    <a:pt x="f43" y="f37"/>
                    <a:pt x="f43" y="f36"/>
                  </a:cubicBezTo>
                  <a:lnTo>
                    <a:pt x="f43" y="f3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1" name="Google Shape;10238;p74">
              <a:extLst>
                <a:ext uri="{FF2B5EF4-FFF2-40B4-BE49-F238E27FC236}">
                  <a16:creationId xmlns:a16="http://schemas.microsoft.com/office/drawing/2014/main" id="{DCB34943-5338-1394-2A57-EC432E3D7AD4}"/>
                </a:ext>
              </a:extLst>
            </p:cNvPr>
            <p:cNvSpPr/>
            <p:nvPr/>
          </p:nvSpPr>
          <p:spPr>
            <a:xfrm>
              <a:off x="3870966" y="1990740"/>
              <a:ext cx="304760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657"/>
                <a:gd name="f4" fmla="val 1419"/>
                <a:gd name="f5" fmla="val 347"/>
                <a:gd name="f6" fmla="val 1"/>
                <a:gd name="f7" fmla="val 158"/>
                <a:gd name="f8" fmla="val 1418"/>
                <a:gd name="f9" fmla="val 7625"/>
                <a:gd name="f10" fmla="val 7656"/>
                <a:gd name="f11" fmla="val 7499"/>
                <a:gd name="f12" fmla="val 7310"/>
                <a:gd name="f13" fmla="*/ f0 1 7657"/>
                <a:gd name="f14" fmla="*/ f1 1 1419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7657"/>
                <a:gd name="f21" fmla="*/ f18 1 1419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7657" h="1419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lnTo>
                    <a:pt x="f6" y="f8"/>
                  </a:lnTo>
                  <a:lnTo>
                    <a:pt x="f9" y="f8"/>
                  </a:lnTo>
                  <a:lnTo>
                    <a:pt x="f9" y="f5"/>
                  </a:lnTo>
                  <a:lnTo>
                    <a:pt x="f10" y="f5"/>
                  </a:lnTo>
                  <a:cubicBezTo>
                    <a:pt x="f10" y="f7"/>
                    <a:pt x="f11" y="f6"/>
                    <a:pt x="f12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2" name="Google Shape;10239;p74">
              <a:extLst>
                <a:ext uri="{FF2B5EF4-FFF2-40B4-BE49-F238E27FC236}">
                  <a16:creationId xmlns:a16="http://schemas.microsoft.com/office/drawing/2014/main" id="{DEB2AA23-02FE-2801-B001-AF521F645A55}"/>
                </a:ext>
              </a:extLst>
            </p:cNvPr>
            <p:cNvSpPr/>
            <p:nvPr/>
          </p:nvSpPr>
          <p:spPr>
            <a:xfrm>
              <a:off x="3786941" y="2081604"/>
              <a:ext cx="470294" cy="2339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816"/>
                <a:gd name="f4" fmla="val 5515"/>
                <a:gd name="f5" fmla="val 10082"/>
                <a:gd name="f6" fmla="val 662"/>
                <a:gd name="f7" fmla="val 10303"/>
                <a:gd name="f8" fmla="val 10461"/>
                <a:gd name="f9" fmla="val 820"/>
                <a:gd name="f10" fmla="val 1009"/>
                <a:gd name="f11" fmla="val 1198"/>
                <a:gd name="f12" fmla="val 1356"/>
                <a:gd name="f13" fmla="val 9893"/>
                <a:gd name="f14" fmla="val 9736"/>
                <a:gd name="f15" fmla="val 9767"/>
                <a:gd name="f16" fmla="val 1041"/>
                <a:gd name="f17" fmla="val 1"/>
                <a:gd name="f18" fmla="val 442"/>
                <a:gd name="f19" fmla="val 4475"/>
                <a:gd name="f20" fmla="val 5073"/>
                <a:gd name="f21" fmla="val 473"/>
                <a:gd name="f22" fmla="val 5514"/>
                <a:gd name="f23" fmla="val 2112"/>
                <a:gd name="f24" fmla="val 2395"/>
                <a:gd name="f25" fmla="val 2206"/>
                <a:gd name="f26" fmla="val 2269"/>
                <a:gd name="f27" fmla="val 2049"/>
                <a:gd name="f28" fmla="val 2458"/>
                <a:gd name="f29" fmla="val 9421"/>
                <a:gd name="f30" fmla="val 9610"/>
                <a:gd name="f31" fmla="val 10807"/>
                <a:gd name="f32" fmla="val 11406"/>
                <a:gd name="f33" fmla="val 11815"/>
                <a:gd name="f34" fmla="val 5042"/>
                <a:gd name="f35" fmla="val 410"/>
                <a:gd name="f36" fmla="val 11343"/>
                <a:gd name="f37" fmla="*/ f0 1 11816"/>
                <a:gd name="f38" fmla="*/ f1 1 5515"/>
                <a:gd name="f39" fmla="val f2"/>
                <a:gd name="f40" fmla="val f3"/>
                <a:gd name="f41" fmla="val f4"/>
                <a:gd name="f42" fmla="+- f41 0 f39"/>
                <a:gd name="f43" fmla="+- f40 0 f39"/>
                <a:gd name="f44" fmla="*/ f43 1 11816"/>
                <a:gd name="f45" fmla="*/ f42 1 5515"/>
                <a:gd name="f46" fmla="*/ f39 1 f44"/>
                <a:gd name="f47" fmla="*/ f40 1 f44"/>
                <a:gd name="f48" fmla="*/ f39 1 f45"/>
                <a:gd name="f49" fmla="*/ f41 1 f45"/>
                <a:gd name="f50" fmla="*/ f46 f37 1"/>
                <a:gd name="f51" fmla="*/ f47 f37 1"/>
                <a:gd name="f52" fmla="*/ f49 f38 1"/>
                <a:gd name="f53" fmla="*/ f48 f3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0" t="f53" r="f51" b="f52"/>
              <a:pathLst>
                <a:path w="11816" h="5515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5" y="f9"/>
                    <a:pt x="f13" y="f6"/>
                    <a:pt x="f5" y="f6"/>
                  </a:cubicBezTo>
                  <a:close/>
                  <a:moveTo>
                    <a:pt x="f16" y="f17"/>
                  </a:moveTo>
                  <a:cubicBezTo>
                    <a:pt x="f18" y="f17"/>
                    <a:pt x="f17" y="f18"/>
                    <a:pt x="f17" y="f10"/>
                  </a:cubicBezTo>
                  <a:lnTo>
                    <a:pt x="f17" y="f19"/>
                  </a:lnTo>
                  <a:cubicBezTo>
                    <a:pt x="f17" y="f20"/>
                    <a:pt x="f21" y="f22"/>
                    <a:pt x="f16" y="f22"/>
                  </a:cubicBezTo>
                  <a:lnTo>
                    <a:pt x="f23" y="f22"/>
                  </a:lnTo>
                  <a:lnTo>
                    <a:pt x="f23" y="f24"/>
                  </a:lnTo>
                  <a:cubicBezTo>
                    <a:pt x="f23" y="f25"/>
                    <a:pt x="f26" y="f27"/>
                    <a:pt x="f28" y="f27"/>
                  </a:cubicBezTo>
                  <a:lnTo>
                    <a:pt x="f29" y="f27"/>
                  </a:lnTo>
                  <a:cubicBezTo>
                    <a:pt x="f30" y="f27"/>
                    <a:pt x="f15" y="f25"/>
                    <a:pt x="f15" y="f24"/>
                  </a:cubicBezTo>
                  <a:lnTo>
                    <a:pt x="f15" y="f22"/>
                  </a:lnTo>
                  <a:lnTo>
                    <a:pt x="f31" y="f22"/>
                  </a:lnTo>
                  <a:cubicBezTo>
                    <a:pt x="f32" y="f22"/>
                    <a:pt x="f33" y="f34"/>
                    <a:pt x="f33" y="f19"/>
                  </a:cubicBezTo>
                  <a:lnTo>
                    <a:pt x="f33" y="f10"/>
                  </a:lnTo>
                  <a:cubicBezTo>
                    <a:pt x="f33" y="f35"/>
                    <a:pt x="f36" y="f17"/>
                    <a:pt x="f31" y="f1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63" name="Google Shape;10251;p74">
            <a:extLst>
              <a:ext uri="{FF2B5EF4-FFF2-40B4-BE49-F238E27FC236}">
                <a16:creationId xmlns:a16="http://schemas.microsoft.com/office/drawing/2014/main" id="{B15394BF-191B-EB1D-EC5F-036954CCAF55}"/>
              </a:ext>
            </a:extLst>
          </p:cNvPr>
          <p:cNvGrpSpPr/>
          <p:nvPr/>
        </p:nvGrpSpPr>
        <p:grpSpPr>
          <a:xfrm>
            <a:off x="11507576" y="4251077"/>
            <a:ext cx="609520" cy="1005090"/>
            <a:chOff x="7125388" y="1994909"/>
            <a:chExt cx="304760" cy="502545"/>
          </a:xfrm>
          <a:solidFill>
            <a:schemeClr val="tx1"/>
          </a:solidFill>
        </p:grpSpPr>
        <p:sp>
          <p:nvSpPr>
            <p:cNvPr id="164" name="Google Shape;10252;p74">
              <a:extLst>
                <a:ext uri="{FF2B5EF4-FFF2-40B4-BE49-F238E27FC236}">
                  <a16:creationId xmlns:a16="http://schemas.microsoft.com/office/drawing/2014/main" id="{91359B9B-16B6-63AE-5D56-07DB66460E08}"/>
                </a:ext>
              </a:extLst>
            </p:cNvPr>
            <p:cNvSpPr/>
            <p:nvPr/>
          </p:nvSpPr>
          <p:spPr>
            <a:xfrm>
              <a:off x="7292193" y="2266184"/>
              <a:ext cx="109097" cy="14303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1"/>
                <a:gd name="f4" fmla="val 3372"/>
                <a:gd name="f5" fmla="val 1670"/>
                <a:gd name="f6" fmla="val 1"/>
                <a:gd name="f7" fmla="val 1166"/>
                <a:gd name="f8" fmla="val 316"/>
                <a:gd name="f9" fmla="val 599"/>
                <a:gd name="f10" fmla="val 505"/>
                <a:gd name="f11" fmla="val 568"/>
                <a:gd name="f12" fmla="val 1482"/>
                <a:gd name="f13" fmla="val 1890"/>
                <a:gd name="f14" fmla="val 3340"/>
                <a:gd name="f15" fmla="val 2301"/>
                <a:gd name="f16" fmla="val 1356"/>
                <a:gd name="f17" fmla="val 2300"/>
                <a:gd name="f18" fmla="val 536"/>
                <a:gd name="f19" fmla="*/ f0 1 2741"/>
                <a:gd name="f20" fmla="*/ f1 1 3372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741"/>
                <a:gd name="f27" fmla="*/ f24 1 3372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741" h="3372">
                  <a:moveTo>
                    <a:pt x="f5" y="f6"/>
                  </a:moveTo>
                  <a:cubicBezTo>
                    <a:pt x="f7" y="f8"/>
                    <a:pt x="f9" y="f10"/>
                    <a:pt x="f2" y="f11"/>
                  </a:cubicBezTo>
                  <a:lnTo>
                    <a:pt x="f2" y="f12"/>
                  </a:lnTo>
                  <a:lnTo>
                    <a:pt x="f13" y="f4"/>
                  </a:lnTo>
                  <a:lnTo>
                    <a:pt x="f3" y="f4"/>
                  </a:lnTo>
                  <a:lnTo>
                    <a:pt x="f3" y="f14"/>
                  </a:lnTo>
                  <a:lnTo>
                    <a:pt x="f3" y="f15"/>
                  </a:lnTo>
                  <a:cubicBezTo>
                    <a:pt x="f3" y="f16"/>
                    <a:pt x="f17" y="f18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5" name="Google Shape;10253;p74">
              <a:extLst>
                <a:ext uri="{FF2B5EF4-FFF2-40B4-BE49-F238E27FC236}">
                  <a16:creationId xmlns:a16="http://schemas.microsoft.com/office/drawing/2014/main" id="{1F366D45-FD93-4ABA-0B20-23610C32AEF4}"/>
                </a:ext>
              </a:extLst>
            </p:cNvPr>
            <p:cNvSpPr/>
            <p:nvPr/>
          </p:nvSpPr>
          <p:spPr>
            <a:xfrm>
              <a:off x="7226960" y="2355732"/>
              <a:ext cx="99102" cy="521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490"/>
                <a:gd name="f4" fmla="val 1230"/>
                <a:gd name="f5" fmla="val 1229"/>
                <a:gd name="f6" fmla="val 1"/>
                <a:gd name="f7" fmla="*/ f0 1 2490"/>
                <a:gd name="f8" fmla="*/ f1 1 1230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2490"/>
                <a:gd name="f15" fmla="*/ f12 1 1230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2490" h="1230">
                  <a:moveTo>
                    <a:pt x="f5" y="f6"/>
                  </a:moveTo>
                  <a:lnTo>
                    <a:pt x="f6" y="f5"/>
                  </a:lnTo>
                  <a:lnTo>
                    <a:pt x="f3" y="f5"/>
                  </a:ln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6" name="Google Shape;10254;p74">
              <a:extLst>
                <a:ext uri="{FF2B5EF4-FFF2-40B4-BE49-F238E27FC236}">
                  <a16:creationId xmlns:a16="http://schemas.microsoft.com/office/drawing/2014/main" id="{16DE2460-D154-5BEE-722D-D2A993B87605}"/>
                </a:ext>
              </a:extLst>
            </p:cNvPr>
            <p:cNvSpPr/>
            <p:nvPr/>
          </p:nvSpPr>
          <p:spPr>
            <a:xfrm>
              <a:off x="7152967" y="2263514"/>
              <a:ext cx="110404" cy="1443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4"/>
                <a:gd name="f4" fmla="val 3404"/>
                <a:gd name="f5" fmla="val 1072"/>
                <a:gd name="f6" fmla="val 1"/>
                <a:gd name="f7" fmla="val 411"/>
                <a:gd name="f8" fmla="val 599"/>
                <a:gd name="f9" fmla="val 1419"/>
                <a:gd name="f10" fmla="val 2332"/>
                <a:gd name="f11" fmla="val 3403"/>
                <a:gd name="f12" fmla="val 883"/>
                <a:gd name="f13" fmla="val 2773"/>
                <a:gd name="f14" fmla="val 1513"/>
                <a:gd name="f15" fmla="val 2143"/>
                <a:gd name="f16" fmla="val 568"/>
                <a:gd name="f17" fmla="val 1576"/>
                <a:gd name="f18" fmla="val 316"/>
                <a:gd name="f19" fmla="*/ f0 1 2774"/>
                <a:gd name="f20" fmla="*/ f1 1 3404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774"/>
                <a:gd name="f27" fmla="*/ f24 1 3404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774" h="3404">
                  <a:moveTo>
                    <a:pt x="f5" y="f6"/>
                  </a:moveTo>
                  <a:cubicBezTo>
                    <a:pt x="f7" y="f8"/>
                    <a:pt x="f6" y="f9"/>
                    <a:pt x="f6" y="f10"/>
                  </a:cubicBezTo>
                  <a:lnTo>
                    <a:pt x="f6" y="f11"/>
                  </a:lnTo>
                  <a:lnTo>
                    <a:pt x="f12" y="f11"/>
                  </a:lnTo>
                  <a:lnTo>
                    <a:pt x="f13" y="f14"/>
                  </a:lnTo>
                  <a:lnTo>
                    <a:pt x="f13" y="f8"/>
                  </a:lnTo>
                  <a:cubicBezTo>
                    <a:pt x="f15" y="f16"/>
                    <a:pt x="f17" y="f18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7" name="Google Shape;10255;p74">
              <a:extLst>
                <a:ext uri="{FF2B5EF4-FFF2-40B4-BE49-F238E27FC236}">
                  <a16:creationId xmlns:a16="http://schemas.microsoft.com/office/drawing/2014/main" id="{B6C39EC3-C64B-3F09-D337-819A668CA22B}"/>
                </a:ext>
              </a:extLst>
            </p:cNvPr>
            <p:cNvSpPr/>
            <p:nvPr/>
          </p:nvSpPr>
          <p:spPr>
            <a:xfrm>
              <a:off x="7125388" y="2437260"/>
              <a:ext cx="304760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657"/>
                <a:gd name="f4" fmla="val 1419"/>
                <a:gd name="f5" fmla="val 725"/>
                <a:gd name="f6" fmla="val 1"/>
                <a:gd name="f7" fmla="val 316"/>
                <a:gd name="f8" fmla="val 1103"/>
                <a:gd name="f9" fmla="val 1418"/>
                <a:gd name="f10" fmla="val 6932"/>
                <a:gd name="f11" fmla="val 7341"/>
                <a:gd name="f12" fmla="val 7594"/>
                <a:gd name="f13" fmla="val 7278"/>
                <a:gd name="f14" fmla="*/ f0 1 7657"/>
                <a:gd name="f15" fmla="*/ f1 1 1419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7657"/>
                <a:gd name="f22" fmla="*/ f19 1 1419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7657" h="1419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6" y="f8"/>
                    <a:pt x="f7" y="f9"/>
                    <a:pt x="f5" y="f9"/>
                  </a:cubicBezTo>
                  <a:lnTo>
                    <a:pt x="f10" y="f9"/>
                  </a:lnTo>
                  <a:cubicBezTo>
                    <a:pt x="f11" y="f9"/>
                    <a:pt x="f3" y="f8"/>
                    <a:pt x="f3" y="f5"/>
                  </a:cubicBezTo>
                  <a:cubicBezTo>
                    <a:pt x="f12" y="f7"/>
                    <a:pt x="f13" y="f6"/>
                    <a:pt x="f10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8" name="Google Shape;10256;p74">
              <a:extLst>
                <a:ext uri="{FF2B5EF4-FFF2-40B4-BE49-F238E27FC236}">
                  <a16:creationId xmlns:a16="http://schemas.microsoft.com/office/drawing/2014/main" id="{2BE78109-F779-423A-81F2-9B61BDBF50E9}"/>
                </a:ext>
              </a:extLst>
            </p:cNvPr>
            <p:cNvSpPr/>
            <p:nvPr/>
          </p:nvSpPr>
          <p:spPr>
            <a:xfrm>
              <a:off x="7125388" y="1994909"/>
              <a:ext cx="304760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657"/>
                <a:gd name="f4" fmla="val 1419"/>
                <a:gd name="f5" fmla="val 725"/>
                <a:gd name="f6" fmla="val 316"/>
                <a:gd name="f7" fmla="val 1"/>
                <a:gd name="f8" fmla="val 315"/>
                <a:gd name="f9" fmla="val 1103"/>
                <a:gd name="f10" fmla="val 1418"/>
                <a:gd name="f11" fmla="val 6932"/>
                <a:gd name="f12" fmla="val 7341"/>
                <a:gd name="f13" fmla="val 7594"/>
                <a:gd name="f14" fmla="val 284"/>
                <a:gd name="f15" fmla="val 7278"/>
                <a:gd name="f16" fmla="*/ f0 1 7657"/>
                <a:gd name="f17" fmla="*/ f1 1 1419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7657"/>
                <a:gd name="f24" fmla="*/ f21 1 1419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7657" h="1419">
                  <a:moveTo>
                    <a:pt x="f5" y="f2"/>
                  </a:moveTo>
                  <a:cubicBezTo>
                    <a:pt x="f6" y="f2"/>
                    <a:pt x="f7" y="f8"/>
                    <a:pt x="f7" y="f5"/>
                  </a:cubicBezTo>
                  <a:cubicBezTo>
                    <a:pt x="f7" y="f9"/>
                    <a:pt x="f6" y="f10"/>
                    <a:pt x="f5" y="f10"/>
                  </a:cubicBezTo>
                  <a:lnTo>
                    <a:pt x="f11" y="f10"/>
                  </a:lnTo>
                  <a:cubicBezTo>
                    <a:pt x="f12" y="f10"/>
                    <a:pt x="f3" y="f9"/>
                    <a:pt x="f3" y="f5"/>
                  </a:cubicBezTo>
                  <a:cubicBezTo>
                    <a:pt x="f13" y="f14"/>
                    <a:pt x="f15" y="f2"/>
                    <a:pt x="f1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9" name="Google Shape;10257;p74">
              <a:extLst>
                <a:ext uri="{FF2B5EF4-FFF2-40B4-BE49-F238E27FC236}">
                  <a16:creationId xmlns:a16="http://schemas.microsoft.com/office/drawing/2014/main" id="{BC0A7DEF-10B4-2D45-931A-9CCA97448688}"/>
                </a:ext>
              </a:extLst>
            </p:cNvPr>
            <p:cNvSpPr/>
            <p:nvPr/>
          </p:nvSpPr>
          <p:spPr>
            <a:xfrm>
              <a:off x="7154238" y="2081787"/>
              <a:ext cx="247043" cy="6048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07"/>
                <a:gd name="f4" fmla="val 1426"/>
                <a:gd name="f5" fmla="val 441"/>
                <a:gd name="f6" fmla="val 568"/>
                <a:gd name="f7" fmla="val 788"/>
                <a:gd name="f8" fmla="val 1355"/>
                <a:gd name="f9" fmla="val 1213"/>
                <a:gd name="f10" fmla="val 2237"/>
                <a:gd name="f11" fmla="val 3112"/>
                <a:gd name="f12" fmla="val 3986"/>
                <a:gd name="f13" fmla="val 4852"/>
                <a:gd name="f14" fmla="val 5608"/>
                <a:gd name="f15" fmla="*/ f0 1 6207"/>
                <a:gd name="f16" fmla="*/ f1 1 1426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6207"/>
                <a:gd name="f23" fmla="*/ f20 1 1426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6207" h="1426">
                  <a:moveTo>
                    <a:pt x="f2" y="f2"/>
                  </a:moveTo>
                  <a:lnTo>
                    <a:pt x="f2" y="f5"/>
                  </a:lnTo>
                  <a:lnTo>
                    <a:pt x="f6" y="f7"/>
                  </a:lnTo>
                  <a:cubicBezTo>
                    <a:pt x="f8" y="f9"/>
                    <a:pt x="f10" y="f4"/>
                    <a:pt x="f11" y="f4"/>
                  </a:cubicBezTo>
                  <a:cubicBezTo>
                    <a:pt x="f12" y="f4"/>
                    <a:pt x="f13" y="f9"/>
                    <a:pt x="f14" y="f7"/>
                  </a:cubicBezTo>
                  <a:lnTo>
                    <a:pt x="f3" y="f5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0" name="Google Shape;10258;p74">
              <a:extLst>
                <a:ext uri="{FF2B5EF4-FFF2-40B4-BE49-F238E27FC236}">
                  <a16:creationId xmlns:a16="http://schemas.microsoft.com/office/drawing/2014/main" id="{C552001D-4A5C-B028-1882-DFFC27217F13}"/>
                </a:ext>
              </a:extLst>
            </p:cNvPr>
            <p:cNvSpPr/>
            <p:nvPr/>
          </p:nvSpPr>
          <p:spPr>
            <a:xfrm>
              <a:off x="7151732" y="2135233"/>
              <a:ext cx="248323" cy="12564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39"/>
                <a:gd name="f4" fmla="val 2962"/>
                <a:gd name="f5" fmla="val 126"/>
                <a:gd name="f6" fmla="val 1607"/>
                <a:gd name="f7" fmla="val 1481"/>
                <a:gd name="f8" fmla="val 3119"/>
                <a:gd name="f9" fmla="val 4758"/>
                <a:gd name="f10" fmla="val 6112"/>
                <a:gd name="f11" fmla="val 6238"/>
                <a:gd name="f12" fmla="val 5986"/>
                <a:gd name="f13" fmla="val 5136"/>
                <a:gd name="f14" fmla="val 631"/>
                <a:gd name="f15" fmla="val 4096"/>
                <a:gd name="f16" fmla="val 883"/>
                <a:gd name="f17" fmla="val 2143"/>
                <a:gd name="f18" fmla="val 1166"/>
                <a:gd name="f19" fmla="val 252"/>
                <a:gd name="f20" fmla="*/ f0 1 6239"/>
                <a:gd name="f21" fmla="*/ f1 1 2962"/>
                <a:gd name="f22" fmla="val f2"/>
                <a:gd name="f23" fmla="val f3"/>
                <a:gd name="f24" fmla="val f4"/>
                <a:gd name="f25" fmla="+- f24 0 f22"/>
                <a:gd name="f26" fmla="+- f23 0 f22"/>
                <a:gd name="f27" fmla="*/ f26 1 6239"/>
                <a:gd name="f28" fmla="*/ f25 1 2962"/>
                <a:gd name="f29" fmla="*/ f22 1 f27"/>
                <a:gd name="f30" fmla="*/ f23 1 f27"/>
                <a:gd name="f31" fmla="*/ f22 1 f28"/>
                <a:gd name="f32" fmla="*/ f24 1 f28"/>
                <a:gd name="f33" fmla="*/ f29 f20 1"/>
                <a:gd name="f34" fmla="*/ f30 f20 1"/>
                <a:gd name="f35" fmla="*/ f32 f21 1"/>
                <a:gd name="f36" fmla="*/ f31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3" t="f36" r="f34" b="f35"/>
              <a:pathLst>
                <a:path w="6239" h="2962">
                  <a:moveTo>
                    <a:pt x="f2" y="f2"/>
                  </a:moveTo>
                  <a:cubicBezTo>
                    <a:pt x="f5" y="f6"/>
                    <a:pt x="f7" y="f4"/>
                    <a:pt x="f8" y="f4"/>
                  </a:cubicBezTo>
                  <a:cubicBezTo>
                    <a:pt x="f9" y="f4"/>
                    <a:pt x="f10" y="f6"/>
                    <a:pt x="f11" y="f2"/>
                  </a:cubicBezTo>
                  <a:lnTo>
                    <a:pt x="f11" y="f2"/>
                  </a:lnTo>
                  <a:lnTo>
                    <a:pt x="f12" y="f5"/>
                  </a:lnTo>
                  <a:cubicBezTo>
                    <a:pt x="f13" y="f14"/>
                    <a:pt x="f15" y="f16"/>
                    <a:pt x="f8" y="f16"/>
                  </a:cubicBezTo>
                  <a:cubicBezTo>
                    <a:pt x="f17" y="f16"/>
                    <a:pt x="f18" y="f14"/>
                    <a:pt x="f19" y="f5"/>
                  </a:cubicBezTo>
                  <a:lnTo>
                    <a:pt x="f2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71" name="Google Shape;10297;p74">
            <a:extLst>
              <a:ext uri="{FF2B5EF4-FFF2-40B4-BE49-F238E27FC236}">
                <a16:creationId xmlns:a16="http://schemas.microsoft.com/office/drawing/2014/main" id="{E51FE3A2-A71C-1EDB-6A76-3FED65B7E6D7}"/>
              </a:ext>
            </a:extLst>
          </p:cNvPr>
          <p:cNvGrpSpPr/>
          <p:nvPr/>
        </p:nvGrpSpPr>
        <p:grpSpPr>
          <a:xfrm>
            <a:off x="6284107" y="4224396"/>
            <a:ext cx="940514" cy="999748"/>
            <a:chOff x="4513652" y="1981568"/>
            <a:chExt cx="470257" cy="499874"/>
          </a:xfrm>
          <a:solidFill>
            <a:schemeClr val="tx1"/>
          </a:solidFill>
        </p:grpSpPr>
        <p:sp>
          <p:nvSpPr>
            <p:cNvPr id="172" name="Google Shape;10298;p74">
              <a:extLst>
                <a:ext uri="{FF2B5EF4-FFF2-40B4-BE49-F238E27FC236}">
                  <a16:creationId xmlns:a16="http://schemas.microsoft.com/office/drawing/2014/main" id="{C5DC6E50-76F2-179E-6464-A5DE5168EFFF}"/>
                </a:ext>
              </a:extLst>
            </p:cNvPr>
            <p:cNvSpPr/>
            <p:nvPr/>
          </p:nvSpPr>
          <p:spPr>
            <a:xfrm>
              <a:off x="4621478" y="2246187"/>
              <a:ext cx="56482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725"/>
                <a:gd name="f5" fmla="val 1"/>
                <a:gd name="f6" fmla="val 316"/>
                <a:gd name="f7" fmla="val 694"/>
                <a:gd name="f8" fmla="val 64"/>
                <a:gd name="f9" fmla="val 1103"/>
                <a:gd name="f10" fmla="val 1418"/>
                <a:gd name="f11" fmla="*/ f0 1 1419"/>
                <a:gd name="f12" fmla="*/ f1 1 1419"/>
                <a:gd name="f13" fmla="val f2"/>
                <a:gd name="f14" fmla="val f3"/>
                <a:gd name="f15" fmla="+- f14 0 f13"/>
                <a:gd name="f16" fmla="*/ f15 1 1419"/>
                <a:gd name="f17" fmla="*/ f13 1 f16"/>
                <a:gd name="f18" fmla="*/ f14 1 f16"/>
                <a:gd name="f19" fmla="*/ f17 f11 1"/>
                <a:gd name="f20" fmla="*/ f18 f11 1"/>
                <a:gd name="f21" fmla="*/ f18 f12 1"/>
                <a:gd name="f22" fmla="*/ f17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9" t="f22" r="f20" b="f21"/>
              <a:pathLst>
                <a:path w="1419" h="1419">
                  <a:moveTo>
                    <a:pt x="f4" y="f5"/>
                  </a:moveTo>
                  <a:cubicBezTo>
                    <a:pt x="f6" y="f5"/>
                    <a:pt x="f5" y="f6"/>
                    <a:pt x="f5" y="f7"/>
                  </a:cubicBezTo>
                  <a:cubicBezTo>
                    <a:pt x="f8" y="f9"/>
                    <a:pt x="f6" y="f10"/>
                    <a:pt x="f4" y="f10"/>
                  </a:cubicBezTo>
                  <a:cubicBezTo>
                    <a:pt x="f9" y="f10"/>
                    <a:pt x="f10" y="f9"/>
                    <a:pt x="f10" y="f7"/>
                  </a:cubicBezTo>
                  <a:cubicBezTo>
                    <a:pt x="f10" y="f6"/>
                    <a:pt x="f9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3" name="Google Shape;10299;p74">
              <a:extLst>
                <a:ext uri="{FF2B5EF4-FFF2-40B4-BE49-F238E27FC236}">
                  <a16:creationId xmlns:a16="http://schemas.microsoft.com/office/drawing/2014/main" id="{73E2BB0A-3987-8737-81EB-246C8DC89029}"/>
                </a:ext>
              </a:extLst>
            </p:cNvPr>
            <p:cNvSpPr/>
            <p:nvPr/>
          </p:nvSpPr>
          <p:spPr>
            <a:xfrm>
              <a:off x="4595125" y="2335734"/>
              <a:ext cx="110404" cy="588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4"/>
                <a:gd name="f4" fmla="val 1387"/>
                <a:gd name="f5" fmla="val 631"/>
                <a:gd name="f6" fmla="val 1"/>
                <a:gd name="f7" fmla="val 630"/>
                <a:gd name="f8" fmla="val 2773"/>
                <a:gd name="f9" fmla="val 2175"/>
                <a:gd name="f10" fmla="*/ f0 1 2774"/>
                <a:gd name="f11" fmla="*/ f1 1 1387"/>
                <a:gd name="f12" fmla="val f2"/>
                <a:gd name="f13" fmla="val f3"/>
                <a:gd name="f14" fmla="val f4"/>
                <a:gd name="f15" fmla="+- f14 0 f12"/>
                <a:gd name="f16" fmla="+- f13 0 f12"/>
                <a:gd name="f17" fmla="*/ f16 1 2774"/>
                <a:gd name="f18" fmla="*/ f15 1 1387"/>
                <a:gd name="f19" fmla="*/ f12 1 f17"/>
                <a:gd name="f20" fmla="*/ f13 1 f17"/>
                <a:gd name="f21" fmla="*/ f12 1 f18"/>
                <a:gd name="f22" fmla="*/ f14 1 f18"/>
                <a:gd name="f23" fmla="*/ f19 f10 1"/>
                <a:gd name="f24" fmla="*/ f20 f10 1"/>
                <a:gd name="f25" fmla="*/ f22 f11 1"/>
                <a:gd name="f26" fmla="*/ f21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3" t="f26" r="f24" b="f25"/>
              <a:pathLst>
                <a:path w="2774" h="1387">
                  <a:moveTo>
                    <a:pt x="f4" y="f2"/>
                  </a:moveTo>
                  <a:cubicBezTo>
                    <a:pt x="f5" y="f2"/>
                    <a:pt x="f6" y="f7"/>
                    <a:pt x="f6" y="f4"/>
                  </a:cubicBezTo>
                  <a:lnTo>
                    <a:pt x="f8" y="f4"/>
                  </a:lnTo>
                  <a:cubicBezTo>
                    <a:pt x="f8" y="f7"/>
                    <a:pt x="f9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4" name="Google Shape;10300;p74">
              <a:extLst>
                <a:ext uri="{FF2B5EF4-FFF2-40B4-BE49-F238E27FC236}">
                  <a16:creationId xmlns:a16="http://schemas.microsoft.com/office/drawing/2014/main" id="{E0C35171-0F88-A257-C77B-47FF9FA91EF5}"/>
                </a:ext>
              </a:extLst>
            </p:cNvPr>
            <p:cNvSpPr/>
            <p:nvPr/>
          </p:nvSpPr>
          <p:spPr>
            <a:xfrm>
              <a:off x="4513652" y="2159309"/>
              <a:ext cx="470257" cy="32213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815"/>
                <a:gd name="f4" fmla="val 7594"/>
                <a:gd name="f5" fmla="val 10050"/>
                <a:gd name="f6" fmla="val 2080"/>
                <a:gd name="f7" fmla="val 10239"/>
                <a:gd name="f8" fmla="val 10397"/>
                <a:gd name="f9" fmla="val 2238"/>
                <a:gd name="f10" fmla="val 2427"/>
                <a:gd name="f11" fmla="val 2616"/>
                <a:gd name="f12" fmla="val 2773"/>
                <a:gd name="f13" fmla="val 6553"/>
                <a:gd name="f14" fmla="val 6333"/>
                <a:gd name="f15" fmla="val 6175"/>
                <a:gd name="f16" fmla="val 3466"/>
                <a:gd name="f17" fmla="val 3624"/>
                <a:gd name="f18" fmla="val 3813"/>
                <a:gd name="f19" fmla="val 4002"/>
                <a:gd name="f20" fmla="val 4159"/>
                <a:gd name="f21" fmla="val 4821"/>
                <a:gd name="f22" fmla="val 4978"/>
                <a:gd name="f23" fmla="val 5199"/>
                <a:gd name="f24" fmla="val 5388"/>
                <a:gd name="f25" fmla="val 5546"/>
                <a:gd name="f26" fmla="val 3403"/>
                <a:gd name="f27" fmla="val 1418"/>
                <a:gd name="f28" fmla="val 4127"/>
                <a:gd name="f29" fmla="val 4757"/>
                <a:gd name="f30" fmla="val 2049"/>
                <a:gd name="f31" fmla="val 3151"/>
                <a:gd name="f32" fmla="val 4600"/>
                <a:gd name="f33" fmla="val 3498"/>
                <a:gd name="f34" fmla="val 4379"/>
                <a:gd name="f35" fmla="val 3718"/>
                <a:gd name="f36" fmla="val 5009"/>
                <a:gd name="f37" fmla="val 4065"/>
                <a:gd name="f38" fmla="val 5451"/>
                <a:gd name="f39" fmla="val 4758"/>
                <a:gd name="f40" fmla="val 5892"/>
                <a:gd name="f41" fmla="val 5514"/>
                <a:gd name="f42" fmla="val 6081"/>
                <a:gd name="f43" fmla="val 5356"/>
                <a:gd name="f44" fmla="val 6239"/>
                <a:gd name="f45" fmla="val 5167"/>
                <a:gd name="f46" fmla="val 1701"/>
                <a:gd name="f47" fmla="val 1512"/>
                <a:gd name="f48" fmla="val 1355"/>
                <a:gd name="f49" fmla="val 1764"/>
                <a:gd name="f50" fmla="val 4096"/>
                <a:gd name="f51" fmla="val 2395"/>
                <a:gd name="f52" fmla="val 2174"/>
                <a:gd name="f53" fmla="val 2016"/>
                <a:gd name="f54" fmla="val 2647"/>
                <a:gd name="f55" fmla="val 1040"/>
                <a:gd name="f56" fmla="val 1"/>
                <a:gd name="f57" fmla="val 441"/>
                <a:gd name="f58" fmla="val 473"/>
                <a:gd name="f59" fmla="val 1009"/>
                <a:gd name="f60" fmla="val 6554"/>
                <a:gd name="f61" fmla="val 7152"/>
                <a:gd name="f62" fmla="val 7593"/>
                <a:gd name="f63" fmla="val 10806"/>
                <a:gd name="f64" fmla="val 11373"/>
                <a:gd name="f65" fmla="val 7121"/>
                <a:gd name="f66" fmla="val 11783"/>
                <a:gd name="f67" fmla="val 11310"/>
                <a:gd name="f68" fmla="val 10743"/>
                <a:gd name="f69" fmla="val 347"/>
                <a:gd name="f70" fmla="val 946"/>
                <a:gd name="f71" fmla="val 7120"/>
                <a:gd name="f72" fmla="val 6585"/>
                <a:gd name="f73" fmla="val 5198"/>
                <a:gd name="f74" fmla="val 4190"/>
                <a:gd name="f75" fmla="val 883"/>
                <a:gd name="f76" fmla="*/ f0 1 11815"/>
                <a:gd name="f77" fmla="*/ f1 1 7594"/>
                <a:gd name="f78" fmla="val f2"/>
                <a:gd name="f79" fmla="val f3"/>
                <a:gd name="f80" fmla="val f4"/>
                <a:gd name="f81" fmla="+- f80 0 f78"/>
                <a:gd name="f82" fmla="+- f79 0 f78"/>
                <a:gd name="f83" fmla="*/ f82 1 11815"/>
                <a:gd name="f84" fmla="*/ f81 1 7594"/>
                <a:gd name="f85" fmla="*/ f78 1 f83"/>
                <a:gd name="f86" fmla="*/ f79 1 f83"/>
                <a:gd name="f87" fmla="*/ f78 1 f84"/>
                <a:gd name="f88" fmla="*/ f80 1 f84"/>
                <a:gd name="f89" fmla="*/ f85 f76 1"/>
                <a:gd name="f90" fmla="*/ f86 f76 1"/>
                <a:gd name="f91" fmla="*/ f88 f77 1"/>
                <a:gd name="f92" fmla="*/ f87 f7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9" t="f92" r="f90" b="f91"/>
              <a:pathLst>
                <a:path w="11815" h="7594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5" y="f16"/>
                  </a:moveTo>
                  <a:cubicBezTo>
                    <a:pt x="f7" y="f16"/>
                    <a:pt x="f8" y="f17"/>
                    <a:pt x="f8" y="f18"/>
                  </a:cubicBezTo>
                  <a:cubicBezTo>
                    <a:pt x="f8" y="f19"/>
                    <a:pt x="f7" y="f20"/>
                    <a:pt x="f5" y="f20"/>
                  </a:cubicBezTo>
                  <a:lnTo>
                    <a:pt x="f13" y="f20"/>
                  </a:lnTo>
                  <a:cubicBezTo>
                    <a:pt x="f14" y="f20"/>
                    <a:pt x="f15" y="f19"/>
                    <a:pt x="f15" y="f18"/>
                  </a:cubicBezTo>
                  <a:cubicBezTo>
                    <a:pt x="f15" y="f17"/>
                    <a:pt x="f14" y="f16"/>
                    <a:pt x="f13" y="f16"/>
                  </a:cubicBezTo>
                  <a:close/>
                  <a:moveTo>
                    <a:pt x="f5" y="f21"/>
                  </a:moveTo>
                  <a:cubicBezTo>
                    <a:pt x="f7" y="f21"/>
                    <a:pt x="f8" y="f22"/>
                    <a:pt x="f8" y="f23"/>
                  </a:cubicBezTo>
                  <a:cubicBezTo>
                    <a:pt x="f8" y="f24"/>
                    <a:pt x="f7" y="f25"/>
                    <a:pt x="f5" y="f25"/>
                  </a:cubicBezTo>
                  <a:lnTo>
                    <a:pt x="f13" y="f25"/>
                  </a:lnTo>
                  <a:cubicBezTo>
                    <a:pt x="f14" y="f25"/>
                    <a:pt x="f15" y="f24"/>
                    <a:pt x="f15" y="f23"/>
                  </a:cubicBezTo>
                  <a:cubicBezTo>
                    <a:pt x="f15" y="f22"/>
                    <a:pt x="f14" y="f21"/>
                    <a:pt x="f13" y="f21"/>
                  </a:cubicBezTo>
                  <a:close/>
                  <a:moveTo>
                    <a:pt x="f26" y="f27"/>
                  </a:moveTo>
                  <a:cubicBezTo>
                    <a:pt x="f28" y="f27"/>
                    <a:pt x="f29" y="f30"/>
                    <a:pt x="f29" y="f12"/>
                  </a:cubicBezTo>
                  <a:cubicBezTo>
                    <a:pt x="f29" y="f31"/>
                    <a:pt x="f32" y="f33"/>
                    <a:pt x="f34" y="f35"/>
                  </a:cubicBezTo>
                  <a:cubicBezTo>
                    <a:pt x="f36" y="f37"/>
                    <a:pt x="f38" y="f39"/>
                    <a:pt x="f38" y="f25"/>
                  </a:cubicBezTo>
                  <a:lnTo>
                    <a:pt x="f38" y="f40"/>
                  </a:lnTo>
                  <a:lnTo>
                    <a:pt x="f41" y="f40"/>
                  </a:lnTo>
                  <a:cubicBezTo>
                    <a:pt x="f41" y="f42"/>
                    <a:pt x="f43" y="f44"/>
                    <a:pt x="f45" y="f44"/>
                  </a:cubicBezTo>
                  <a:lnTo>
                    <a:pt x="f46" y="f44"/>
                  </a:lnTo>
                  <a:cubicBezTo>
                    <a:pt x="f47" y="f44"/>
                    <a:pt x="f48" y="f42"/>
                    <a:pt x="f48" y="f40"/>
                  </a:cubicBezTo>
                  <a:lnTo>
                    <a:pt x="f48" y="f25"/>
                  </a:lnTo>
                  <a:cubicBezTo>
                    <a:pt x="f48" y="f39"/>
                    <a:pt x="f49" y="f50"/>
                    <a:pt x="f51" y="f35"/>
                  </a:cubicBezTo>
                  <a:cubicBezTo>
                    <a:pt x="f52" y="f33"/>
                    <a:pt x="f53" y="f31"/>
                    <a:pt x="f53" y="f12"/>
                  </a:cubicBezTo>
                  <a:cubicBezTo>
                    <a:pt x="f53" y="f30"/>
                    <a:pt x="f54" y="f27"/>
                    <a:pt x="f26" y="f27"/>
                  </a:cubicBezTo>
                  <a:close/>
                  <a:moveTo>
                    <a:pt x="f55" y="f56"/>
                  </a:moveTo>
                  <a:cubicBezTo>
                    <a:pt x="f57" y="f56"/>
                    <a:pt x="f2" y="f58"/>
                    <a:pt x="f2" y="f59"/>
                  </a:cubicBezTo>
                  <a:lnTo>
                    <a:pt x="f2" y="f60"/>
                  </a:lnTo>
                  <a:cubicBezTo>
                    <a:pt x="f2" y="f61"/>
                    <a:pt x="f58" y="f62"/>
                    <a:pt x="f55" y="f62"/>
                  </a:cubicBezTo>
                  <a:lnTo>
                    <a:pt x="f63" y="f62"/>
                  </a:lnTo>
                  <a:cubicBezTo>
                    <a:pt x="f64" y="f62"/>
                    <a:pt x="f3" y="f65"/>
                    <a:pt x="f3" y="f60"/>
                  </a:cubicBezTo>
                  <a:lnTo>
                    <a:pt x="f3" y="f59"/>
                  </a:lnTo>
                  <a:cubicBezTo>
                    <a:pt x="f66" y="f58"/>
                    <a:pt x="f67" y="f56"/>
                    <a:pt x="f68" y="f56"/>
                  </a:cubicBezTo>
                  <a:lnTo>
                    <a:pt x="f62" y="f56"/>
                  </a:lnTo>
                  <a:lnTo>
                    <a:pt x="f62" y="f69"/>
                  </a:lnTo>
                  <a:cubicBezTo>
                    <a:pt x="f62" y="f70"/>
                    <a:pt x="f71" y="f48"/>
                    <a:pt x="f72" y="f48"/>
                  </a:cubicBezTo>
                  <a:lnTo>
                    <a:pt x="f73" y="f48"/>
                  </a:lnTo>
                  <a:cubicBezTo>
                    <a:pt x="f32" y="f48"/>
                    <a:pt x="f74" y="f75"/>
                    <a:pt x="f74" y="f69"/>
                  </a:cubicBezTo>
                  <a:lnTo>
                    <a:pt x="f74" y="f5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5" name="Google Shape;10301;p74">
              <a:extLst>
                <a:ext uri="{FF2B5EF4-FFF2-40B4-BE49-F238E27FC236}">
                  <a16:creationId xmlns:a16="http://schemas.microsoft.com/office/drawing/2014/main" id="{B027B5B9-10AB-871E-5FE4-951419BAAD5A}"/>
                </a:ext>
              </a:extLst>
            </p:cNvPr>
            <p:cNvSpPr/>
            <p:nvPr/>
          </p:nvSpPr>
          <p:spPr>
            <a:xfrm>
              <a:off x="4650327" y="2069762"/>
              <a:ext cx="194392" cy="11899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2805"/>
                <a:gd name="f5" fmla="val 693"/>
                <a:gd name="f6" fmla="val 1"/>
                <a:gd name="f7" fmla="val 315"/>
                <a:gd name="f8" fmla="val 316"/>
                <a:gd name="f9" fmla="val 725"/>
                <a:gd name="f10" fmla="val 1104"/>
                <a:gd name="f11" fmla="val 1419"/>
                <a:gd name="f12" fmla="val 1418"/>
                <a:gd name="f13" fmla="val 2458"/>
                <a:gd name="f14" fmla="val 1386"/>
                <a:gd name="f15" fmla="val 2647"/>
                <a:gd name="f16" fmla="val 1544"/>
                <a:gd name="f17" fmla="val 1733"/>
                <a:gd name="f18" fmla="val 3119"/>
                <a:gd name="f19" fmla="val 3308"/>
                <a:gd name="f20" fmla="val 3466"/>
                <a:gd name="f21" fmla="val 4159"/>
                <a:gd name="f22" fmla="val 4568"/>
                <a:gd name="f23" fmla="val 4883"/>
                <a:gd name="f24" fmla="*/ f0 1 4884"/>
                <a:gd name="f25" fmla="*/ f1 1 2805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4884"/>
                <a:gd name="f32" fmla="*/ f29 1 2805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4884" h="2805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7" y="f11"/>
                    <a:pt x="f5" y="f11"/>
                  </a:cubicBezTo>
                  <a:lnTo>
                    <a:pt x="f12" y="f11"/>
                  </a:lnTo>
                  <a:lnTo>
                    <a:pt x="f12" y="f13"/>
                  </a:lnTo>
                  <a:cubicBezTo>
                    <a:pt x="f14" y="f15"/>
                    <a:pt x="f16" y="f4"/>
                    <a:pt x="f17" y="f4"/>
                  </a:cubicBezTo>
                  <a:lnTo>
                    <a:pt x="f18" y="f4"/>
                  </a:lnTo>
                  <a:cubicBezTo>
                    <a:pt x="f19" y="f4"/>
                    <a:pt x="f20" y="f15"/>
                    <a:pt x="f20" y="f13"/>
                  </a:cubicBezTo>
                  <a:lnTo>
                    <a:pt x="f20" y="f11"/>
                  </a:lnTo>
                  <a:lnTo>
                    <a:pt x="f21" y="f11"/>
                  </a:lnTo>
                  <a:cubicBezTo>
                    <a:pt x="f22" y="f11"/>
                    <a:pt x="f23" y="f10"/>
                    <a:pt x="f23" y="f9"/>
                  </a:cubicBezTo>
                  <a:cubicBezTo>
                    <a:pt x="f23" y="f8"/>
                    <a:pt x="f22" y="f6"/>
                    <a:pt x="f21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6" name="Google Shape;10302;p74">
              <a:extLst>
                <a:ext uri="{FF2B5EF4-FFF2-40B4-BE49-F238E27FC236}">
                  <a16:creationId xmlns:a16="http://schemas.microsoft.com/office/drawing/2014/main" id="{1AAC1AE6-A546-BC42-43BC-16A2AE5DC244}"/>
                </a:ext>
              </a:extLst>
            </p:cNvPr>
            <p:cNvSpPr/>
            <p:nvPr/>
          </p:nvSpPr>
          <p:spPr>
            <a:xfrm>
              <a:off x="4677914" y="1981568"/>
              <a:ext cx="137955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6"/>
                <a:gd name="f4" fmla="val 1419"/>
                <a:gd name="f5" fmla="val 378"/>
                <a:gd name="f6" fmla="val 1"/>
                <a:gd name="f7" fmla="val 158"/>
                <a:gd name="f8" fmla="val 347"/>
                <a:gd name="f9" fmla="val 1418"/>
                <a:gd name="f10" fmla="val 3308"/>
                <a:gd name="f11" fmla="val 3119"/>
                <a:gd name="f12" fmla="*/ f0 1 3466"/>
                <a:gd name="f13" fmla="*/ f1 1 1419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3466"/>
                <a:gd name="f20" fmla="*/ f17 1 1419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3466" h="1419">
                  <a:moveTo>
                    <a:pt x="f5" y="f6"/>
                  </a:moveTo>
                  <a:cubicBezTo>
                    <a:pt x="f7" y="f6"/>
                    <a:pt x="f2" y="f7"/>
                    <a:pt x="f2" y="f8"/>
                  </a:cubicBezTo>
                  <a:lnTo>
                    <a:pt x="f2" y="f9"/>
                  </a:lnTo>
                  <a:lnTo>
                    <a:pt x="f3" y="f9"/>
                  </a:lnTo>
                  <a:lnTo>
                    <a:pt x="f3" y="f8"/>
                  </a:lnTo>
                  <a:cubicBezTo>
                    <a:pt x="f3" y="f7"/>
                    <a:pt x="f10" y="f6"/>
                    <a:pt x="f11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77" name="Google Shape;10352;p74">
            <a:extLst>
              <a:ext uri="{FF2B5EF4-FFF2-40B4-BE49-F238E27FC236}">
                <a16:creationId xmlns:a16="http://schemas.microsoft.com/office/drawing/2014/main" id="{C41C30BF-6ABB-5828-E11C-B076718B35CF}"/>
              </a:ext>
            </a:extLst>
          </p:cNvPr>
          <p:cNvGrpSpPr/>
          <p:nvPr/>
        </p:nvGrpSpPr>
        <p:grpSpPr>
          <a:xfrm>
            <a:off x="7623388" y="4241369"/>
            <a:ext cx="943056" cy="1008638"/>
            <a:chOff x="5183294" y="1990054"/>
            <a:chExt cx="471528" cy="504319"/>
          </a:xfrm>
          <a:solidFill>
            <a:schemeClr val="tx1"/>
          </a:solidFill>
        </p:grpSpPr>
        <p:sp>
          <p:nvSpPr>
            <p:cNvPr id="178" name="Google Shape;10353;p74">
              <a:extLst>
                <a:ext uri="{FF2B5EF4-FFF2-40B4-BE49-F238E27FC236}">
                  <a16:creationId xmlns:a16="http://schemas.microsoft.com/office/drawing/2014/main" id="{59DD390F-436A-47D3-6442-AB1C4A09CE4E}"/>
                </a:ext>
              </a:extLst>
            </p:cNvPr>
            <p:cNvSpPr/>
            <p:nvPr/>
          </p:nvSpPr>
          <p:spPr>
            <a:xfrm>
              <a:off x="5319970" y="2108313"/>
              <a:ext cx="194392" cy="16845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3971"/>
                <a:gd name="f5" fmla="val 2426"/>
                <a:gd name="f6" fmla="val 1"/>
                <a:gd name="f7" fmla="val 1103"/>
                <a:gd name="f8" fmla="val 1104"/>
                <a:gd name="f9" fmla="val 2427"/>
                <a:gd name="f10" fmla="val 3025"/>
                <a:gd name="f11" fmla="val 190"/>
                <a:gd name="f12" fmla="val 3530"/>
                <a:gd name="f13" fmla="val 536"/>
                <a:gd name="f14" fmla="val 820"/>
                <a:gd name="f15" fmla="val 3624"/>
                <a:gd name="f16" fmla="val 3309"/>
                <a:gd name="f17" fmla="val 1481"/>
                <a:gd name="f18" fmla="val 3057"/>
                <a:gd name="f19" fmla="val 1261"/>
                <a:gd name="f20" fmla="val 2805"/>
                <a:gd name="f21" fmla="val 2458"/>
                <a:gd name="f22" fmla="val 2112"/>
                <a:gd name="f23" fmla="val 1356"/>
                <a:gd name="f24" fmla="val 1733"/>
                <a:gd name="f25" fmla="val 726"/>
                <a:gd name="f26" fmla="val 2489"/>
                <a:gd name="f27" fmla="val 3214"/>
                <a:gd name="f28" fmla="val 3844"/>
                <a:gd name="f29" fmla="val 3687"/>
                <a:gd name="f30" fmla="val 3466"/>
                <a:gd name="f31" fmla="val 3246"/>
                <a:gd name="f32" fmla="val 4128"/>
                <a:gd name="f33" fmla="val 3561"/>
                <a:gd name="f34" fmla="val 4317"/>
                <a:gd name="f35" fmla="val 4695"/>
                <a:gd name="f36" fmla="val 3781"/>
                <a:gd name="f37" fmla="*/ f0 1 4884"/>
                <a:gd name="f38" fmla="*/ f1 1 3971"/>
                <a:gd name="f39" fmla="val f2"/>
                <a:gd name="f40" fmla="val f3"/>
                <a:gd name="f41" fmla="val f4"/>
                <a:gd name="f42" fmla="+- f41 0 f39"/>
                <a:gd name="f43" fmla="+- f40 0 f39"/>
                <a:gd name="f44" fmla="*/ f43 1 4884"/>
                <a:gd name="f45" fmla="*/ f42 1 3971"/>
                <a:gd name="f46" fmla="*/ f39 1 f44"/>
                <a:gd name="f47" fmla="*/ f40 1 f44"/>
                <a:gd name="f48" fmla="*/ f39 1 f45"/>
                <a:gd name="f49" fmla="*/ f41 1 f45"/>
                <a:gd name="f50" fmla="*/ f46 f37 1"/>
                <a:gd name="f51" fmla="*/ f47 f37 1"/>
                <a:gd name="f52" fmla="*/ f49 f38 1"/>
                <a:gd name="f53" fmla="*/ f48 f3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0" t="f53" r="f51" b="f52"/>
              <a:pathLst>
                <a:path w="4884" h="3971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11" y="f12"/>
                    <a:pt x="f13" y="f4"/>
                  </a:cubicBezTo>
                  <a:cubicBezTo>
                    <a:pt x="f14" y="f15"/>
                    <a:pt x="f7" y="f16"/>
                    <a:pt x="f17" y="f18"/>
                  </a:cubicBezTo>
                  <a:cubicBezTo>
                    <a:pt x="f19" y="f20"/>
                    <a:pt x="f7" y="f21"/>
                    <a:pt x="f7" y="f22"/>
                  </a:cubicBezTo>
                  <a:cubicBezTo>
                    <a:pt x="f7" y="f23"/>
                    <a:pt x="f24" y="f25"/>
                    <a:pt x="f26" y="f25"/>
                  </a:cubicBezTo>
                  <a:cubicBezTo>
                    <a:pt x="f27" y="f25"/>
                    <a:pt x="f28" y="f23"/>
                    <a:pt x="f28" y="f22"/>
                  </a:cubicBezTo>
                  <a:cubicBezTo>
                    <a:pt x="f28" y="f21"/>
                    <a:pt x="f29" y="f20"/>
                    <a:pt x="f30" y="f18"/>
                  </a:cubicBezTo>
                  <a:cubicBezTo>
                    <a:pt x="f28" y="f31"/>
                    <a:pt x="f32" y="f33"/>
                    <a:pt x="f34" y="f4"/>
                  </a:cubicBezTo>
                  <a:cubicBezTo>
                    <a:pt x="f35" y="f12"/>
                    <a:pt x="f3" y="f10"/>
                    <a:pt x="f3" y="f9"/>
                  </a:cubicBezTo>
                  <a:cubicBezTo>
                    <a:pt x="f3" y="f8"/>
                    <a:pt x="f36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9" name="Google Shape;10354;p74">
              <a:extLst>
                <a:ext uri="{FF2B5EF4-FFF2-40B4-BE49-F238E27FC236}">
                  <a16:creationId xmlns:a16="http://schemas.microsoft.com/office/drawing/2014/main" id="{D76E30E5-9A52-1183-CD50-3DEFD7A78168}"/>
                </a:ext>
              </a:extLst>
            </p:cNvPr>
            <p:cNvSpPr/>
            <p:nvPr/>
          </p:nvSpPr>
          <p:spPr>
            <a:xfrm>
              <a:off x="5390177" y="2168472"/>
              <a:ext cx="56482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725"/>
                <a:gd name="f5" fmla="val 1"/>
                <a:gd name="f6" fmla="val 316"/>
                <a:gd name="f7" fmla="val 694"/>
                <a:gd name="f8" fmla="val 1103"/>
                <a:gd name="f9" fmla="val 1418"/>
                <a:gd name="f10" fmla="*/ f0 1 1419"/>
                <a:gd name="f11" fmla="*/ f1 1 1419"/>
                <a:gd name="f12" fmla="val f2"/>
                <a:gd name="f13" fmla="val f3"/>
                <a:gd name="f14" fmla="+- f13 0 f12"/>
                <a:gd name="f15" fmla="*/ f14 1 1419"/>
                <a:gd name="f16" fmla="*/ f12 1 f15"/>
                <a:gd name="f17" fmla="*/ f13 1 f15"/>
                <a:gd name="f18" fmla="*/ f16 f10 1"/>
                <a:gd name="f19" fmla="*/ f17 f10 1"/>
                <a:gd name="f20" fmla="*/ f17 f11 1"/>
                <a:gd name="f21" fmla="*/ f16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1" r="f19" b="f20"/>
              <a:pathLst>
                <a:path w="1419" h="1419">
                  <a:moveTo>
                    <a:pt x="f4" y="f5"/>
                  </a:moveTo>
                  <a:cubicBezTo>
                    <a:pt x="f6" y="f5"/>
                    <a:pt x="f5" y="f6"/>
                    <a:pt x="f5" y="f7"/>
                  </a:cubicBezTo>
                  <a:cubicBezTo>
                    <a:pt x="f5" y="f8"/>
                    <a:pt x="f6" y="f9"/>
                    <a:pt x="f4" y="f9"/>
                  </a:cubicBezTo>
                  <a:cubicBezTo>
                    <a:pt x="f8" y="f9"/>
                    <a:pt x="f9" y="f8"/>
                    <a:pt x="f9" y="f7"/>
                  </a:cubicBezTo>
                  <a:cubicBezTo>
                    <a:pt x="f9" y="f6"/>
                    <a:pt x="f8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0" name="Google Shape;10355;p74">
              <a:extLst>
                <a:ext uri="{FF2B5EF4-FFF2-40B4-BE49-F238E27FC236}">
                  <a16:creationId xmlns:a16="http://schemas.microsoft.com/office/drawing/2014/main" id="{89826B16-80DF-6D9D-4E4E-57E9212C1735}"/>
                </a:ext>
              </a:extLst>
            </p:cNvPr>
            <p:cNvSpPr/>
            <p:nvPr/>
          </p:nvSpPr>
          <p:spPr>
            <a:xfrm>
              <a:off x="5212153" y="1990054"/>
              <a:ext cx="412586" cy="4430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366"/>
                <a:gd name="f4" fmla="val 10445"/>
                <a:gd name="f5" fmla="val 5198"/>
                <a:gd name="f6" fmla="val 2159"/>
                <a:gd name="f7" fmla="val 6931"/>
                <a:gd name="f8" fmla="val 8286"/>
                <a:gd name="f9" fmla="val 3514"/>
                <a:gd name="f10" fmla="val 5246"/>
                <a:gd name="f11" fmla="val 6916"/>
                <a:gd name="f12" fmla="val 8365"/>
                <a:gd name="f13" fmla="val 3340"/>
                <a:gd name="f14" fmla="val 2079"/>
                <a:gd name="f15" fmla="val 6822"/>
                <a:gd name="f16" fmla="val 3497"/>
                <a:gd name="f17" fmla="val 5167"/>
                <a:gd name="f18" fmla="val 1"/>
                <a:gd name="f19" fmla="val 5088"/>
                <a:gd name="f20" fmla="val 5009"/>
                <a:gd name="f21" fmla="val 17"/>
                <a:gd name="f22" fmla="val 4946"/>
                <a:gd name="f23" fmla="val 48"/>
                <a:gd name="f24" fmla="val 4001"/>
                <a:gd name="f25" fmla="val 836"/>
                <a:gd name="f26" fmla="val 2773"/>
                <a:gd name="f27" fmla="val 678"/>
                <a:gd name="f28" fmla="val 2756"/>
                <a:gd name="f29" fmla="val 675"/>
                <a:gd name="f30" fmla="val 2739"/>
                <a:gd name="f31" fmla="val 673"/>
                <a:gd name="f32" fmla="val 2723"/>
                <a:gd name="f33" fmla="val 2583"/>
                <a:gd name="f34" fmla="val 2454"/>
                <a:gd name="f35" fmla="val 786"/>
                <a:gd name="f36" fmla="val 2426"/>
                <a:gd name="f37" fmla="val 899"/>
                <a:gd name="f38" fmla="val 1953"/>
                <a:gd name="f39" fmla="val 2033"/>
                <a:gd name="f40" fmla="val 819"/>
                <a:gd name="f41" fmla="val 2505"/>
                <a:gd name="f42" fmla="val 662"/>
                <a:gd name="f43" fmla="val 2568"/>
                <a:gd name="f44" fmla="val 567"/>
                <a:gd name="f45" fmla="val 2694"/>
                <a:gd name="f46" fmla="val 630"/>
                <a:gd name="f47" fmla="val 2852"/>
                <a:gd name="f48" fmla="val 788"/>
                <a:gd name="f49" fmla="val 4081"/>
                <a:gd name="f50" fmla="val 32"/>
                <a:gd name="f51" fmla="val 5026"/>
                <a:gd name="f52" fmla="val 5183"/>
                <a:gd name="f53" fmla="val 5341"/>
                <a:gd name="f54" fmla="val 63"/>
                <a:gd name="f55" fmla="val 5467"/>
                <a:gd name="f56" fmla="val 6381"/>
                <a:gd name="f57" fmla="val 7609"/>
                <a:gd name="f58" fmla="val 7767"/>
                <a:gd name="f59" fmla="val 725"/>
                <a:gd name="f60" fmla="val 7924"/>
                <a:gd name="f61" fmla="val 851"/>
                <a:gd name="f62" fmla="val 7956"/>
                <a:gd name="f63" fmla="val 1985"/>
                <a:gd name="f64" fmla="val 8428"/>
                <a:gd name="f65" fmla="val 2457"/>
                <a:gd name="f66" fmla="val 9594"/>
                <a:gd name="f67" fmla="val 2536"/>
                <a:gd name="f68" fmla="val 9725"/>
                <a:gd name="f69" fmla="val 2637"/>
                <a:gd name="f70" fmla="val 9791"/>
                <a:gd name="f71" fmla="val 2741"/>
                <a:gd name="f72" fmla="val 2762"/>
                <a:gd name="f73" fmla="val 2783"/>
                <a:gd name="f74" fmla="val 9788"/>
                <a:gd name="f75" fmla="val 2804"/>
                <a:gd name="f76" fmla="val 9783"/>
                <a:gd name="f77" fmla="val 4033"/>
                <a:gd name="f78" fmla="val 9626"/>
                <a:gd name="f79" fmla="val 4978"/>
                <a:gd name="f80" fmla="val 10382"/>
                <a:gd name="f81" fmla="val 5072"/>
                <a:gd name="f82" fmla="val 10413"/>
                <a:gd name="f83" fmla="val 5104"/>
                <a:gd name="f84" fmla="val 5261"/>
                <a:gd name="f85" fmla="val 5324"/>
                <a:gd name="f86" fmla="val 5387"/>
                <a:gd name="f87" fmla="val 6333"/>
                <a:gd name="f88" fmla="val 7530"/>
                <a:gd name="f89" fmla="val 7687"/>
                <a:gd name="f90" fmla="val 7876"/>
                <a:gd name="f91" fmla="val 9689"/>
                <a:gd name="f92" fmla="val 7908"/>
                <a:gd name="f93" fmla="val 8380"/>
                <a:gd name="f94" fmla="val 9515"/>
                <a:gd name="f95" fmla="val 9672"/>
                <a:gd name="f96" fmla="val 7893"/>
                <a:gd name="f97" fmla="val 9735"/>
                <a:gd name="f98" fmla="val 9704"/>
                <a:gd name="f99" fmla="val 9546"/>
                <a:gd name="f100" fmla="val 10302"/>
                <a:gd name="f101" fmla="val 10365"/>
                <a:gd name="f102" fmla="val 5120"/>
                <a:gd name="f103" fmla="val 9641"/>
                <a:gd name="f104" fmla="val 2537"/>
                <a:gd name="f105" fmla="val 7826"/>
                <a:gd name="f106" fmla="val 762"/>
                <a:gd name="f107" fmla="val 7719"/>
                <a:gd name="f108" fmla="val 672"/>
                <a:gd name="f109" fmla="val 7589"/>
                <a:gd name="f110" fmla="val 7570"/>
                <a:gd name="f111" fmla="val 7550"/>
                <a:gd name="f112" fmla="val 674"/>
                <a:gd name="f113" fmla="*/ f0 1 10366"/>
                <a:gd name="f114" fmla="*/ f1 1 10445"/>
                <a:gd name="f115" fmla="val f2"/>
                <a:gd name="f116" fmla="val f3"/>
                <a:gd name="f117" fmla="val f4"/>
                <a:gd name="f118" fmla="+- f117 0 f115"/>
                <a:gd name="f119" fmla="+- f116 0 f115"/>
                <a:gd name="f120" fmla="*/ f119 1 10366"/>
                <a:gd name="f121" fmla="*/ f118 1 10445"/>
                <a:gd name="f122" fmla="*/ f115 1 f120"/>
                <a:gd name="f123" fmla="*/ f116 1 f120"/>
                <a:gd name="f124" fmla="*/ f115 1 f121"/>
                <a:gd name="f125" fmla="*/ f117 1 f121"/>
                <a:gd name="f126" fmla="*/ f122 f113 1"/>
                <a:gd name="f127" fmla="*/ f123 f113 1"/>
                <a:gd name="f128" fmla="*/ f125 f114 1"/>
                <a:gd name="f129" fmla="*/ f124 f1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26" t="f129" r="f127" b="f128"/>
              <a:pathLst>
                <a:path w="10366" h="10445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5"/>
                    <a:pt x="f14" y="f10"/>
                  </a:cubicBezTo>
                  <a:cubicBezTo>
                    <a:pt x="f14" y="f9"/>
                    <a:pt x="f16" y="f6"/>
                    <a:pt x="f5" y="f6"/>
                  </a:cubicBezTo>
                  <a:close/>
                  <a:moveTo>
                    <a:pt x="f17" y="f18"/>
                  </a:moveTo>
                  <a:cubicBezTo>
                    <a:pt x="f19" y="f18"/>
                    <a:pt x="f20" y="f21"/>
                    <a:pt x="f22" y="f23"/>
                  </a:cubicBezTo>
                  <a:lnTo>
                    <a:pt x="f24" y="f25"/>
                  </a:lnTo>
                  <a:lnTo>
                    <a:pt x="f26" y="f27"/>
                  </a:lnTo>
                  <a:cubicBezTo>
                    <a:pt x="f28" y="f29"/>
                    <a:pt x="f30" y="f31"/>
                    <a:pt x="f32" y="f31"/>
                  </a:cubicBezTo>
                  <a:cubicBezTo>
                    <a:pt x="f33" y="f31"/>
                    <a:pt x="f34" y="f35"/>
                    <a:pt x="f36" y="f37"/>
                  </a:cubicBezTo>
                  <a:lnTo>
                    <a:pt x="f38" y="f39"/>
                  </a:lnTo>
                  <a:lnTo>
                    <a:pt x="f40" y="f41"/>
                  </a:lnTo>
                  <a:cubicBezTo>
                    <a:pt x="f42" y="f43"/>
                    <a:pt x="f44" y="f45"/>
                    <a:pt x="f46" y="f47"/>
                  </a:cubicBezTo>
                  <a:lnTo>
                    <a:pt x="f48" y="f49"/>
                  </a:lnTo>
                  <a:lnTo>
                    <a:pt x="f50" y="f51"/>
                  </a:lnTo>
                  <a:cubicBezTo>
                    <a:pt x="f2" y="f52"/>
                    <a:pt x="f2" y="f53"/>
                    <a:pt x="f54" y="f55"/>
                  </a:cubicBezTo>
                  <a:lnTo>
                    <a:pt x="f40" y="f56"/>
                  </a:lnTo>
                  <a:lnTo>
                    <a:pt x="f42" y="f57"/>
                  </a:lnTo>
                  <a:cubicBezTo>
                    <a:pt x="f46" y="f58"/>
                    <a:pt x="f59" y="f60"/>
                    <a:pt x="f61" y="f62"/>
                  </a:cubicBezTo>
                  <a:lnTo>
                    <a:pt x="f63" y="f64"/>
                  </a:lnTo>
                  <a:lnTo>
                    <a:pt x="f65" y="f66"/>
                  </a:lnTo>
                  <a:cubicBezTo>
                    <a:pt x="f67" y="f68"/>
                    <a:pt x="f69" y="f70"/>
                    <a:pt x="f71" y="f70"/>
                  </a:cubicBezTo>
                  <a:cubicBezTo>
                    <a:pt x="f72" y="f70"/>
                    <a:pt x="f73" y="f74"/>
                    <a:pt x="f75" y="f76"/>
                  </a:cubicBezTo>
                  <a:lnTo>
                    <a:pt x="f77" y="f78"/>
                  </a:lnTo>
                  <a:lnTo>
                    <a:pt x="f79" y="f80"/>
                  </a:lnTo>
                  <a:cubicBezTo>
                    <a:pt x="f81" y="f82"/>
                    <a:pt x="f83" y="f4"/>
                    <a:pt x="f17" y="f4"/>
                  </a:cubicBezTo>
                  <a:cubicBezTo>
                    <a:pt x="f84" y="f4"/>
                    <a:pt x="f85" y="f82"/>
                    <a:pt x="f86" y="f80"/>
                  </a:cubicBezTo>
                  <a:lnTo>
                    <a:pt x="f87" y="f78"/>
                  </a:lnTo>
                  <a:lnTo>
                    <a:pt x="f88" y="f76"/>
                  </a:lnTo>
                  <a:cubicBezTo>
                    <a:pt x="f89" y="f76"/>
                    <a:pt x="f90" y="f91"/>
                    <a:pt x="f92" y="f66"/>
                  </a:cubicBezTo>
                  <a:lnTo>
                    <a:pt x="f93" y="f64"/>
                  </a:lnTo>
                  <a:lnTo>
                    <a:pt x="f94" y="f62"/>
                  </a:lnTo>
                  <a:cubicBezTo>
                    <a:pt x="f95" y="f96"/>
                    <a:pt x="f97" y="f58"/>
                    <a:pt x="f98" y="f57"/>
                  </a:cubicBezTo>
                  <a:lnTo>
                    <a:pt x="f99" y="f56"/>
                  </a:lnTo>
                  <a:lnTo>
                    <a:pt x="f100" y="f55"/>
                  </a:lnTo>
                  <a:cubicBezTo>
                    <a:pt x="f101" y="f53"/>
                    <a:pt x="f101" y="f102"/>
                    <a:pt x="f100" y="f51"/>
                  </a:cubicBezTo>
                  <a:lnTo>
                    <a:pt x="f99" y="f49"/>
                  </a:lnTo>
                  <a:lnTo>
                    <a:pt x="f98" y="f47"/>
                  </a:lnTo>
                  <a:cubicBezTo>
                    <a:pt x="f97" y="f45"/>
                    <a:pt x="f103" y="f104"/>
                    <a:pt x="f94" y="f41"/>
                  </a:cubicBezTo>
                  <a:lnTo>
                    <a:pt x="f93" y="f39"/>
                  </a:lnTo>
                  <a:lnTo>
                    <a:pt x="f92" y="f37"/>
                  </a:lnTo>
                  <a:cubicBezTo>
                    <a:pt x="f105" y="f106"/>
                    <a:pt x="f107" y="f108"/>
                    <a:pt x="f109" y="f108"/>
                  </a:cubicBezTo>
                  <a:cubicBezTo>
                    <a:pt x="f110" y="f108"/>
                    <a:pt x="f111" y="f112"/>
                    <a:pt x="f88" y="f27"/>
                  </a:cubicBezTo>
                  <a:lnTo>
                    <a:pt x="f87" y="f25"/>
                  </a:lnTo>
                  <a:lnTo>
                    <a:pt x="f86" y="f23"/>
                  </a:lnTo>
                  <a:cubicBezTo>
                    <a:pt x="f85" y="f21"/>
                    <a:pt x="f10" y="f18"/>
                    <a:pt x="f17" y="f18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1" name="Google Shape;10356;p74">
              <a:extLst>
                <a:ext uri="{FF2B5EF4-FFF2-40B4-BE49-F238E27FC236}">
                  <a16:creationId xmlns:a16="http://schemas.microsoft.com/office/drawing/2014/main" id="{678F9B2A-A8BA-4A56-0497-7E637002DD84}"/>
                </a:ext>
              </a:extLst>
            </p:cNvPr>
            <p:cNvSpPr/>
            <p:nvPr/>
          </p:nvSpPr>
          <p:spPr>
            <a:xfrm>
              <a:off x="5365104" y="2256702"/>
              <a:ext cx="106628" cy="588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679"/>
                <a:gd name="f4" fmla="val 1387"/>
                <a:gd name="f5" fmla="val 1355"/>
                <a:gd name="f6" fmla="val 725"/>
                <a:gd name="f7" fmla="val 190"/>
                <a:gd name="f8" fmla="val 441"/>
                <a:gd name="f9" fmla="val 1"/>
                <a:gd name="f10" fmla="val 977"/>
                <a:gd name="f11" fmla="val 410"/>
                <a:gd name="f12" fmla="val 1229"/>
                <a:gd name="f13" fmla="val 820"/>
                <a:gd name="f14" fmla="val 1386"/>
                <a:gd name="f15" fmla="val 1859"/>
                <a:gd name="f16" fmla="val 2301"/>
                <a:gd name="f17" fmla="val 2521"/>
                <a:gd name="f18" fmla="val 1985"/>
                <a:gd name="f19" fmla="*/ f0 1 2679"/>
                <a:gd name="f20" fmla="*/ f1 1 1387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679"/>
                <a:gd name="f27" fmla="*/ f24 1 1387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679" h="1387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5" y="f14"/>
                  </a:cubicBezTo>
                  <a:cubicBezTo>
                    <a:pt x="f15" y="f14"/>
                    <a:pt x="f16" y="f12"/>
                    <a:pt x="f3" y="f10"/>
                  </a:cubicBezTo>
                  <a:cubicBezTo>
                    <a:pt x="f17" y="f11"/>
                    <a:pt x="f1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2" name="Google Shape;10357;p74">
              <a:extLst>
                <a:ext uri="{FF2B5EF4-FFF2-40B4-BE49-F238E27FC236}">
                  <a16:creationId xmlns:a16="http://schemas.microsoft.com/office/drawing/2014/main" id="{49D7E223-1643-7230-510D-4EA156E1DBC7}"/>
                </a:ext>
              </a:extLst>
            </p:cNvPr>
            <p:cNvSpPr/>
            <p:nvPr/>
          </p:nvSpPr>
          <p:spPr>
            <a:xfrm>
              <a:off x="5503060" y="2343534"/>
              <a:ext cx="151762" cy="1475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813"/>
                <a:gd name="f4" fmla="val 3479"/>
                <a:gd name="f5" fmla="val 2867"/>
                <a:gd name="f6" fmla="val 1"/>
                <a:gd name="f7" fmla="val 2741"/>
                <a:gd name="f8" fmla="val 127"/>
                <a:gd name="f9" fmla="val 2647"/>
                <a:gd name="f10" fmla="val 221"/>
                <a:gd name="f11" fmla="val 2489"/>
                <a:gd name="f12" fmla="val 284"/>
                <a:gd name="f13" fmla="val 1607"/>
                <a:gd name="f14" fmla="val 631"/>
                <a:gd name="f15" fmla="val 1260"/>
                <a:gd name="f16" fmla="val 1482"/>
                <a:gd name="f17" fmla="val 1103"/>
                <a:gd name="f18" fmla="val 1891"/>
                <a:gd name="f19" fmla="val 693"/>
                <a:gd name="f20" fmla="val 2112"/>
                <a:gd name="f21" fmla="val 158"/>
                <a:gd name="f22" fmla="val 2080"/>
                <a:gd name="f23" fmla="val 1166"/>
                <a:gd name="f24" fmla="val 3372"/>
                <a:gd name="f25" fmla="val 1237"/>
                <a:gd name="f26" fmla="val 3443"/>
                <a:gd name="f27" fmla="val 1343"/>
                <a:gd name="f28" fmla="val 3478"/>
                <a:gd name="f29" fmla="val 1445"/>
                <a:gd name="f30" fmla="val 1479"/>
                <a:gd name="f31" fmla="val 1512"/>
                <a:gd name="f32" fmla="val 3474"/>
                <a:gd name="f33" fmla="val 1544"/>
                <a:gd name="f34" fmla="val 3466"/>
                <a:gd name="f35" fmla="val 1638"/>
                <a:gd name="f36" fmla="val 3403"/>
                <a:gd name="f37" fmla="val 1764"/>
                <a:gd name="f38" fmla="val 3340"/>
                <a:gd name="f39" fmla="val 3183"/>
                <a:gd name="f40" fmla="val 1639"/>
                <a:gd name="f41" fmla="val 3497"/>
                <a:gd name="f42" fmla="val 1324"/>
                <a:gd name="f43" fmla="val 3532"/>
                <a:gd name="f44" fmla="val 1338"/>
                <a:gd name="f45" fmla="val 3563"/>
                <a:gd name="f46" fmla="val 1344"/>
                <a:gd name="f47" fmla="val 3592"/>
                <a:gd name="f48" fmla="val 3693"/>
                <a:gd name="f49" fmla="val 3756"/>
                <a:gd name="f50" fmla="val 1265"/>
                <a:gd name="f51" fmla="val 3781"/>
                <a:gd name="f52" fmla="val 1167"/>
                <a:gd name="f53" fmla="val 3812"/>
                <a:gd name="f54" fmla="val 1072"/>
                <a:gd name="f55" fmla="val 946"/>
                <a:gd name="f56" fmla="val 3686"/>
                <a:gd name="f57" fmla="val 820"/>
                <a:gd name="f58" fmla="*/ f0 1 3813"/>
                <a:gd name="f59" fmla="*/ f1 1 3479"/>
                <a:gd name="f60" fmla="val f2"/>
                <a:gd name="f61" fmla="val f3"/>
                <a:gd name="f62" fmla="val f4"/>
                <a:gd name="f63" fmla="+- f62 0 f60"/>
                <a:gd name="f64" fmla="+- f61 0 f60"/>
                <a:gd name="f65" fmla="*/ f64 1 3813"/>
                <a:gd name="f66" fmla="*/ f63 1 3479"/>
                <a:gd name="f67" fmla="*/ f60 1 f65"/>
                <a:gd name="f68" fmla="*/ f61 1 f65"/>
                <a:gd name="f69" fmla="*/ f60 1 f66"/>
                <a:gd name="f70" fmla="*/ f62 1 f66"/>
                <a:gd name="f71" fmla="*/ f67 f58 1"/>
                <a:gd name="f72" fmla="*/ f68 f58 1"/>
                <a:gd name="f73" fmla="*/ f70 f59 1"/>
                <a:gd name="f74" fmla="*/ f69 f5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1" t="f74" r="f72" b="f73"/>
              <a:pathLst>
                <a:path w="3813" h="3479">
                  <a:moveTo>
                    <a:pt x="f5" y="f6"/>
                  </a:moveTo>
                  <a:cubicBezTo>
                    <a:pt x="f7" y="f8"/>
                    <a:pt x="f9" y="f10"/>
                    <a:pt x="f11" y="f12"/>
                  </a:cubicBezTo>
                  <a:lnTo>
                    <a:pt x="f13" y="f14"/>
                  </a:lnTo>
                  <a:lnTo>
                    <a:pt x="f15" y="f16"/>
                  </a:lnTo>
                  <a:cubicBezTo>
                    <a:pt x="f17" y="f18"/>
                    <a:pt x="f19" y="f20"/>
                    <a:pt x="f12" y="f20"/>
                  </a:cubicBezTo>
                  <a:lnTo>
                    <a:pt x="f21" y="f20"/>
                  </a:lnTo>
                  <a:lnTo>
                    <a:pt x="f2" y="f22"/>
                  </a:lnTo>
                  <a:lnTo>
                    <a:pt x="f23" y="f24"/>
                  </a:lnTo>
                  <a:cubicBezTo>
                    <a:pt x="f25" y="f26"/>
                    <a:pt x="f27" y="f28"/>
                    <a:pt x="f29" y="f28"/>
                  </a:cubicBezTo>
                  <a:cubicBezTo>
                    <a:pt x="f30" y="f28"/>
                    <a:pt x="f31" y="f32"/>
                    <a:pt x="f33" y="f34"/>
                  </a:cubicBezTo>
                  <a:cubicBezTo>
                    <a:pt x="f35" y="f36"/>
                    <a:pt x="f37" y="f38"/>
                    <a:pt x="f37" y="f39"/>
                  </a:cubicBezTo>
                  <a:lnTo>
                    <a:pt x="f22" y="f40"/>
                  </a:lnTo>
                  <a:lnTo>
                    <a:pt x="f41" y="f42"/>
                  </a:lnTo>
                  <a:cubicBezTo>
                    <a:pt x="f43" y="f44"/>
                    <a:pt x="f45" y="f46"/>
                    <a:pt x="f47" y="f46"/>
                  </a:cubicBezTo>
                  <a:cubicBezTo>
                    <a:pt x="f48" y="f46"/>
                    <a:pt x="f49" y="f50"/>
                    <a:pt x="f51" y="f52"/>
                  </a:cubicBezTo>
                  <a:cubicBezTo>
                    <a:pt x="f53" y="f54"/>
                    <a:pt x="f51" y="f55"/>
                    <a:pt x="f56" y="f57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3" name="Google Shape;10358;p74">
              <a:extLst>
                <a:ext uri="{FF2B5EF4-FFF2-40B4-BE49-F238E27FC236}">
                  <a16:creationId xmlns:a16="http://schemas.microsoft.com/office/drawing/2014/main" id="{FCEE32ED-4357-9D6D-4C3C-2F76E19A6D38}"/>
                </a:ext>
              </a:extLst>
            </p:cNvPr>
            <p:cNvSpPr/>
            <p:nvPr/>
          </p:nvSpPr>
          <p:spPr>
            <a:xfrm>
              <a:off x="5183294" y="2346204"/>
              <a:ext cx="151762" cy="1481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813"/>
                <a:gd name="f4" fmla="val 3493"/>
                <a:gd name="f5" fmla="val 946"/>
                <a:gd name="f6" fmla="val 1"/>
                <a:gd name="f7" fmla="val 126"/>
                <a:gd name="f8" fmla="val 851"/>
                <a:gd name="f9" fmla="val 1009"/>
                <a:gd name="f10" fmla="val 32"/>
                <a:gd name="f11" fmla="val 1104"/>
                <a:gd name="f12" fmla="val 95"/>
                <a:gd name="f13" fmla="val 1230"/>
                <a:gd name="f14" fmla="val 158"/>
                <a:gd name="f15" fmla="val 1324"/>
                <a:gd name="f16" fmla="val 315"/>
                <a:gd name="f17" fmla="val 1356"/>
                <a:gd name="f18" fmla="val 1733"/>
                <a:gd name="f19" fmla="val 1671"/>
                <a:gd name="f20" fmla="val 2048"/>
                <a:gd name="f21" fmla="val 3214"/>
                <a:gd name="f22" fmla="val 2080"/>
                <a:gd name="f23" fmla="val 3309"/>
                <a:gd name="f24" fmla="val 2174"/>
                <a:gd name="f25" fmla="val 3435"/>
                <a:gd name="f26" fmla="val 2300"/>
                <a:gd name="f27" fmla="val 3466"/>
                <a:gd name="f28" fmla="val 2328"/>
                <a:gd name="f29" fmla="val 3485"/>
                <a:gd name="f30" fmla="val 2361"/>
                <a:gd name="f31" fmla="val 3492"/>
                <a:gd name="f32" fmla="val 2396"/>
                <a:gd name="f33" fmla="val 2482"/>
                <a:gd name="f34" fmla="val 2580"/>
                <a:gd name="f35" fmla="val 3448"/>
                <a:gd name="f36" fmla="val 2647"/>
                <a:gd name="f37" fmla="val 3403"/>
                <a:gd name="f38" fmla="val 2112"/>
                <a:gd name="f39" fmla="val 3624"/>
                <a:gd name="f40" fmla="val 2143"/>
                <a:gd name="f41" fmla="val 3561"/>
                <a:gd name="f42" fmla="val 3119"/>
                <a:gd name="f43" fmla="val 2773"/>
                <a:gd name="f44" fmla="val 1891"/>
                <a:gd name="f45" fmla="val 2552"/>
                <a:gd name="f46" fmla="val 1513"/>
                <a:gd name="f47" fmla="val 2206"/>
                <a:gd name="f48" fmla="val 631"/>
                <a:gd name="f49" fmla="val 1355"/>
                <a:gd name="f50" fmla="val 284"/>
                <a:gd name="f51" fmla="val 1198"/>
                <a:gd name="f52" fmla="val 221"/>
                <a:gd name="f53" fmla="val 1072"/>
                <a:gd name="f54" fmla="val 127"/>
                <a:gd name="f55" fmla="*/ f0 1 3813"/>
                <a:gd name="f56" fmla="*/ f1 1 3493"/>
                <a:gd name="f57" fmla="val f2"/>
                <a:gd name="f58" fmla="val f3"/>
                <a:gd name="f59" fmla="val f4"/>
                <a:gd name="f60" fmla="+- f59 0 f57"/>
                <a:gd name="f61" fmla="+- f58 0 f57"/>
                <a:gd name="f62" fmla="*/ f61 1 3813"/>
                <a:gd name="f63" fmla="*/ f60 1 3493"/>
                <a:gd name="f64" fmla="*/ f57 1 f62"/>
                <a:gd name="f65" fmla="*/ f58 1 f62"/>
                <a:gd name="f66" fmla="*/ f57 1 f63"/>
                <a:gd name="f67" fmla="*/ f59 1 f63"/>
                <a:gd name="f68" fmla="*/ f64 f55 1"/>
                <a:gd name="f69" fmla="*/ f65 f55 1"/>
                <a:gd name="f70" fmla="*/ f67 f56 1"/>
                <a:gd name="f71" fmla="*/ f66 f5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8" t="f71" r="f69" b="f70"/>
              <a:pathLst>
                <a:path w="3813" h="3493">
                  <a:moveTo>
                    <a:pt x="f5" y="f6"/>
                  </a:moveTo>
                  <a:lnTo>
                    <a:pt x="f7" y="f8"/>
                  </a:lnTo>
                  <a:cubicBezTo>
                    <a:pt x="f2" y="f8"/>
                    <a:pt x="f2" y="f9"/>
                    <a:pt x="f10" y="f11"/>
                  </a:cubicBezTo>
                  <a:cubicBezTo>
                    <a:pt x="f12" y="f13"/>
                    <a:pt x="f14" y="f15"/>
                    <a:pt x="f16" y="f17"/>
                  </a:cubicBezTo>
                  <a:lnTo>
                    <a:pt x="f18" y="f19"/>
                  </a:lnTo>
                  <a:lnTo>
                    <a:pt x="f20" y="f21"/>
                  </a:lnTo>
                  <a:cubicBezTo>
                    <a:pt x="f22" y="f23"/>
                    <a:pt x="f24" y="f25"/>
                    <a:pt x="f26" y="f27"/>
                  </a:cubicBezTo>
                  <a:cubicBezTo>
                    <a:pt x="f28" y="f29"/>
                    <a:pt x="f30" y="f31"/>
                    <a:pt x="f32" y="f31"/>
                  </a:cubicBezTo>
                  <a:cubicBezTo>
                    <a:pt x="f33" y="f31"/>
                    <a:pt x="f34" y="f35"/>
                    <a:pt x="f36" y="f37"/>
                  </a:cubicBezTo>
                  <a:lnTo>
                    <a:pt x="f3" y="f38"/>
                  </a:lnTo>
                  <a:lnTo>
                    <a:pt x="f3" y="f38"/>
                  </a:lnTo>
                  <a:lnTo>
                    <a:pt x="f39" y="f40"/>
                  </a:lnTo>
                  <a:lnTo>
                    <a:pt x="f41" y="f40"/>
                  </a:lnTo>
                  <a:cubicBezTo>
                    <a:pt x="f42" y="f40"/>
                    <a:pt x="f43" y="f44"/>
                    <a:pt x="f45" y="f46"/>
                  </a:cubicBezTo>
                  <a:lnTo>
                    <a:pt x="f47" y="f48"/>
                  </a:lnTo>
                  <a:lnTo>
                    <a:pt x="f49" y="f50"/>
                  </a:lnTo>
                  <a:cubicBezTo>
                    <a:pt x="f51" y="f52"/>
                    <a:pt x="f53" y="f54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84" name="Google Shape;10390;p74">
            <a:extLst>
              <a:ext uri="{FF2B5EF4-FFF2-40B4-BE49-F238E27FC236}">
                <a16:creationId xmlns:a16="http://schemas.microsoft.com/office/drawing/2014/main" id="{E89B38F7-F95D-DC54-AD86-444926CF5447}"/>
              </a:ext>
            </a:extLst>
          </p:cNvPr>
          <p:cNvGrpSpPr/>
          <p:nvPr/>
        </p:nvGrpSpPr>
        <p:grpSpPr>
          <a:xfrm>
            <a:off x="3514553" y="4264646"/>
            <a:ext cx="943058" cy="1005108"/>
            <a:chOff x="3128875" y="2001694"/>
            <a:chExt cx="471529" cy="502554"/>
          </a:xfrm>
          <a:solidFill>
            <a:schemeClr val="tx1"/>
          </a:solidFill>
        </p:grpSpPr>
        <p:sp>
          <p:nvSpPr>
            <p:cNvPr id="185" name="Google Shape;10391;p74">
              <a:extLst>
                <a:ext uri="{FF2B5EF4-FFF2-40B4-BE49-F238E27FC236}">
                  <a16:creationId xmlns:a16="http://schemas.microsoft.com/office/drawing/2014/main" id="{5A3E095C-3871-C200-8B34-54152668EFF1}"/>
                </a:ext>
              </a:extLst>
            </p:cNvPr>
            <p:cNvSpPr/>
            <p:nvPr/>
          </p:nvSpPr>
          <p:spPr>
            <a:xfrm>
              <a:off x="3308180" y="2192795"/>
              <a:ext cx="110413" cy="11631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4"/>
                <a:gd name="f4" fmla="val 2742"/>
                <a:gd name="f5" fmla="val 1387"/>
                <a:gd name="f6" fmla="val 1"/>
                <a:gd name="f7" fmla="val 631"/>
                <a:gd name="f8" fmla="val 1355"/>
                <a:gd name="f9" fmla="val 2112"/>
                <a:gd name="f10" fmla="val 2143"/>
                <a:gd name="f11" fmla="val 2773"/>
                <a:gd name="f12" fmla="*/ f0 1 2774"/>
                <a:gd name="f13" fmla="*/ f1 1 2742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2774"/>
                <a:gd name="f20" fmla="*/ f17 1 2742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2774" h="2742">
                  <a:moveTo>
                    <a:pt x="f5" y="f6"/>
                  </a:moveTo>
                  <a:cubicBezTo>
                    <a:pt x="f7" y="f6"/>
                    <a:pt x="f6" y="f7"/>
                    <a:pt x="f6" y="f8"/>
                  </a:cubicBezTo>
                  <a:cubicBezTo>
                    <a:pt x="f6" y="f9"/>
                    <a:pt x="f7" y="f4"/>
                    <a:pt x="f5" y="f4"/>
                  </a:cubicBezTo>
                  <a:cubicBezTo>
                    <a:pt x="f10" y="f4"/>
                    <a:pt x="f11" y="f9"/>
                    <a:pt x="f11" y="f8"/>
                  </a:cubicBezTo>
                  <a:cubicBezTo>
                    <a:pt x="f11" y="f7"/>
                    <a:pt x="f1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6" name="Google Shape;10392;p74">
              <a:extLst>
                <a:ext uri="{FF2B5EF4-FFF2-40B4-BE49-F238E27FC236}">
                  <a16:creationId xmlns:a16="http://schemas.microsoft.com/office/drawing/2014/main" id="{8B6B4A87-57D3-62C0-ED75-71DCAC9C2B36}"/>
                </a:ext>
              </a:extLst>
            </p:cNvPr>
            <p:cNvSpPr/>
            <p:nvPr/>
          </p:nvSpPr>
          <p:spPr>
            <a:xfrm>
              <a:off x="3182806" y="2001694"/>
              <a:ext cx="137955" cy="1470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6"/>
                <a:gd name="f4" fmla="val 3467"/>
                <a:gd name="f5" fmla="val 1733"/>
                <a:gd name="f6" fmla="val 1"/>
                <a:gd name="f7" fmla="val 788"/>
                <a:gd name="f8" fmla="val 2678"/>
                <a:gd name="f9" fmla="val 2741"/>
                <a:gd name="f10" fmla="*/ f0 1 3466"/>
                <a:gd name="f11" fmla="*/ f1 1 3467"/>
                <a:gd name="f12" fmla="val f2"/>
                <a:gd name="f13" fmla="val f3"/>
                <a:gd name="f14" fmla="val f4"/>
                <a:gd name="f15" fmla="+- f14 0 f12"/>
                <a:gd name="f16" fmla="+- f13 0 f12"/>
                <a:gd name="f17" fmla="*/ f16 1 3466"/>
                <a:gd name="f18" fmla="*/ f15 1 3467"/>
                <a:gd name="f19" fmla="*/ f12 1 f17"/>
                <a:gd name="f20" fmla="*/ f13 1 f17"/>
                <a:gd name="f21" fmla="*/ f12 1 f18"/>
                <a:gd name="f22" fmla="*/ f14 1 f18"/>
                <a:gd name="f23" fmla="*/ f19 f10 1"/>
                <a:gd name="f24" fmla="*/ f20 f10 1"/>
                <a:gd name="f25" fmla="*/ f22 f11 1"/>
                <a:gd name="f26" fmla="*/ f21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3" t="f26" r="f24" b="f25"/>
              <a:pathLst>
                <a:path w="3466" h="3467">
                  <a:moveTo>
                    <a:pt x="f5" y="f6"/>
                  </a:moveTo>
                  <a:cubicBezTo>
                    <a:pt x="f7" y="f6"/>
                    <a:pt x="f2" y="f7"/>
                    <a:pt x="f2" y="f5"/>
                  </a:cubicBezTo>
                  <a:cubicBezTo>
                    <a:pt x="f2" y="f8"/>
                    <a:pt x="f7" y="f3"/>
                    <a:pt x="f5" y="f3"/>
                  </a:cubicBezTo>
                  <a:cubicBezTo>
                    <a:pt x="f9" y="f3"/>
                    <a:pt x="f3" y="f8"/>
                    <a:pt x="f3" y="f5"/>
                  </a:cubicBezTo>
                  <a:cubicBezTo>
                    <a:pt x="f3" y="f7"/>
                    <a:pt x="f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7" name="Google Shape;10393;p74">
              <a:extLst>
                <a:ext uri="{FF2B5EF4-FFF2-40B4-BE49-F238E27FC236}">
                  <a16:creationId xmlns:a16="http://schemas.microsoft.com/office/drawing/2014/main" id="{9EFEC1C3-03DB-651B-24FD-031EF76E381A}"/>
                </a:ext>
              </a:extLst>
            </p:cNvPr>
            <p:cNvSpPr/>
            <p:nvPr/>
          </p:nvSpPr>
          <p:spPr>
            <a:xfrm>
              <a:off x="3404740" y="2001694"/>
              <a:ext cx="137992" cy="1470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7"/>
                <a:gd name="f4" fmla="val 1733"/>
                <a:gd name="f5" fmla="val 1"/>
                <a:gd name="f6" fmla="val 788"/>
                <a:gd name="f7" fmla="val 2678"/>
                <a:gd name="f8" fmla="val 3466"/>
                <a:gd name="f9" fmla="val 2679"/>
                <a:gd name="f10" fmla="*/ f0 1 3467"/>
                <a:gd name="f11" fmla="*/ f1 1 3467"/>
                <a:gd name="f12" fmla="val f2"/>
                <a:gd name="f13" fmla="val f3"/>
                <a:gd name="f14" fmla="+- f13 0 f12"/>
                <a:gd name="f15" fmla="*/ f14 1 3467"/>
                <a:gd name="f16" fmla="*/ f12 1 f15"/>
                <a:gd name="f17" fmla="*/ f13 1 f15"/>
                <a:gd name="f18" fmla="*/ f16 f10 1"/>
                <a:gd name="f19" fmla="*/ f17 f10 1"/>
                <a:gd name="f20" fmla="*/ f17 f11 1"/>
                <a:gd name="f21" fmla="*/ f16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1" r="f19" b="f20"/>
              <a:pathLst>
                <a:path w="3467" h="3467">
                  <a:moveTo>
                    <a:pt x="f4" y="f5"/>
                  </a:moveTo>
                  <a:cubicBezTo>
                    <a:pt x="f6" y="f5"/>
                    <a:pt x="f5" y="f6"/>
                    <a:pt x="f5" y="f4"/>
                  </a:cubicBezTo>
                  <a:cubicBezTo>
                    <a:pt x="f5" y="f7"/>
                    <a:pt x="f6" y="f8"/>
                    <a:pt x="f4" y="f8"/>
                  </a:cubicBezTo>
                  <a:cubicBezTo>
                    <a:pt x="f9" y="f8"/>
                    <a:pt x="f8" y="f7"/>
                    <a:pt x="f8" y="f4"/>
                  </a:cubicBezTo>
                  <a:cubicBezTo>
                    <a:pt x="f8" y="f6"/>
                    <a:pt x="f9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8" name="Google Shape;10394;p74">
              <a:extLst>
                <a:ext uri="{FF2B5EF4-FFF2-40B4-BE49-F238E27FC236}">
                  <a16:creationId xmlns:a16="http://schemas.microsoft.com/office/drawing/2014/main" id="{8E3FE507-651F-4176-6B2C-DBFD266224EA}"/>
                </a:ext>
              </a:extLst>
            </p:cNvPr>
            <p:cNvSpPr/>
            <p:nvPr/>
          </p:nvSpPr>
          <p:spPr>
            <a:xfrm>
              <a:off x="3328242" y="2331811"/>
              <a:ext cx="66504" cy="4280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671"/>
                <a:gd name="f4" fmla="val 1009"/>
                <a:gd name="f5" fmla="val 1"/>
                <a:gd name="f6" fmla="val 851"/>
                <a:gd name="f7" fmla="val 1008"/>
                <a:gd name="f8" fmla="val 1450"/>
                <a:gd name="f9" fmla="val 126"/>
                <a:gd name="f10" fmla="val 1167"/>
                <a:gd name="f11" fmla="val 158"/>
                <a:gd name="f12" fmla="val 568"/>
                <a:gd name="f13" fmla="val 284"/>
                <a:gd name="f14" fmla="val 95"/>
                <a:gd name="f15" fmla="*/ f0 1 1671"/>
                <a:gd name="f16" fmla="*/ f1 1 1009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671"/>
                <a:gd name="f23" fmla="*/ f20 1 1009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671" h="1009">
                  <a:moveTo>
                    <a:pt x="f5" y="f2"/>
                  </a:moveTo>
                  <a:lnTo>
                    <a:pt x="f6" y="f7"/>
                  </a:lnTo>
                  <a:lnTo>
                    <a:pt x="f3" y="f2"/>
                  </a:lnTo>
                  <a:lnTo>
                    <a:pt x="f3" y="f2"/>
                  </a:lnTo>
                  <a:cubicBezTo>
                    <a:pt x="f8" y="f9"/>
                    <a:pt x="f10" y="f11"/>
                    <a:pt x="f6" y="f11"/>
                  </a:cubicBezTo>
                  <a:cubicBezTo>
                    <a:pt x="f12" y="f11"/>
                    <a:pt x="f13" y="f14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9" name="Google Shape;10395;p74">
              <a:extLst>
                <a:ext uri="{FF2B5EF4-FFF2-40B4-BE49-F238E27FC236}">
                  <a16:creationId xmlns:a16="http://schemas.microsoft.com/office/drawing/2014/main" id="{2734B74B-ABD0-40AF-56FF-B0894A3F12EE}"/>
                </a:ext>
              </a:extLst>
            </p:cNvPr>
            <p:cNvSpPr/>
            <p:nvPr/>
          </p:nvSpPr>
          <p:spPr>
            <a:xfrm>
              <a:off x="3239207" y="2322429"/>
              <a:ext cx="111639" cy="18045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805"/>
                <a:gd name="f4" fmla="val 4254"/>
                <a:gd name="f5" fmla="val 1261"/>
                <a:gd name="f6" fmla="val 1"/>
                <a:gd name="f7" fmla="val 474"/>
                <a:gd name="f8" fmla="val 599"/>
                <a:gd name="f9" fmla="val 1513"/>
                <a:gd name="f10" fmla="val 2490"/>
                <a:gd name="f11" fmla="val 3907"/>
                <a:gd name="f12" fmla="val 4096"/>
                <a:gd name="f13" fmla="val 158"/>
                <a:gd name="f14" fmla="val 379"/>
                <a:gd name="f15" fmla="val 1891"/>
                <a:gd name="f16" fmla="*/ f0 1 2805"/>
                <a:gd name="f17" fmla="*/ f1 1 4254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2805"/>
                <a:gd name="f24" fmla="*/ f21 1 4254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2805" h="4254">
                  <a:moveTo>
                    <a:pt x="f5" y="f6"/>
                  </a:moveTo>
                  <a:cubicBezTo>
                    <a:pt x="f7" y="f8"/>
                    <a:pt x="f6" y="f9"/>
                    <a:pt x="f6" y="f10"/>
                  </a:cubicBezTo>
                  <a:lnTo>
                    <a:pt x="f6" y="f11"/>
                  </a:lnTo>
                  <a:cubicBezTo>
                    <a:pt x="f6" y="f12"/>
                    <a:pt x="f13" y="f4"/>
                    <a:pt x="f14" y="f4"/>
                  </a:cubicBezTo>
                  <a:lnTo>
                    <a:pt x="f3" y="f4"/>
                  </a:lnTo>
                  <a:lnTo>
                    <a:pt x="f3" y="f15"/>
                  </a:ln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0" name="Google Shape;10396;p74">
              <a:extLst>
                <a:ext uri="{FF2B5EF4-FFF2-40B4-BE49-F238E27FC236}">
                  <a16:creationId xmlns:a16="http://schemas.microsoft.com/office/drawing/2014/main" id="{6D094198-6153-E4EC-5463-C731C05FB926}"/>
                </a:ext>
              </a:extLst>
            </p:cNvPr>
            <p:cNvSpPr/>
            <p:nvPr/>
          </p:nvSpPr>
          <p:spPr>
            <a:xfrm>
              <a:off x="3377153" y="2323792"/>
              <a:ext cx="111639" cy="18045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805"/>
                <a:gd name="f4" fmla="val 4254"/>
                <a:gd name="f5" fmla="val 1544"/>
                <a:gd name="f6" fmla="val 1"/>
                <a:gd name="f7" fmla="val 1890"/>
                <a:gd name="f8" fmla="val 4253"/>
                <a:gd name="f9" fmla="val 2458"/>
                <a:gd name="f10" fmla="val 2647"/>
                <a:gd name="f11" fmla="val 2804"/>
                <a:gd name="f12" fmla="val 4096"/>
                <a:gd name="f13" fmla="val 3907"/>
                <a:gd name="f14" fmla="val 2489"/>
                <a:gd name="f15" fmla="val 2773"/>
                <a:gd name="f16" fmla="val 1481"/>
                <a:gd name="f17" fmla="val 2300"/>
                <a:gd name="f18" fmla="val 567"/>
                <a:gd name="f19" fmla="*/ f0 1 2805"/>
                <a:gd name="f20" fmla="*/ f1 1 4254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805"/>
                <a:gd name="f27" fmla="*/ f24 1 4254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805" h="4254">
                  <a:moveTo>
                    <a:pt x="f5" y="f2"/>
                  </a:moveTo>
                  <a:lnTo>
                    <a:pt x="f6" y="f7"/>
                  </a:lnTo>
                  <a:lnTo>
                    <a:pt x="f6" y="f8"/>
                  </a:lnTo>
                  <a:lnTo>
                    <a:pt x="f9" y="f8"/>
                  </a:lnTo>
                  <a:cubicBezTo>
                    <a:pt x="f10" y="f8"/>
                    <a:pt x="f11" y="f12"/>
                    <a:pt x="f11" y="f13"/>
                  </a:cubicBezTo>
                  <a:lnTo>
                    <a:pt x="f11" y="f14"/>
                  </a:lnTo>
                  <a:cubicBezTo>
                    <a:pt x="f15" y="f16"/>
                    <a:pt x="f17" y="f18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1" name="Google Shape;10397;p74">
              <a:extLst>
                <a:ext uri="{FF2B5EF4-FFF2-40B4-BE49-F238E27FC236}">
                  <a16:creationId xmlns:a16="http://schemas.microsoft.com/office/drawing/2014/main" id="{FF357A26-0F0B-1DF7-2776-42BBA68B7947}"/>
                </a:ext>
              </a:extLst>
            </p:cNvPr>
            <p:cNvSpPr/>
            <p:nvPr/>
          </p:nvSpPr>
          <p:spPr>
            <a:xfrm>
              <a:off x="3380939" y="2143381"/>
              <a:ext cx="219465" cy="18444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14"/>
                <a:gd name="f4" fmla="val 4348"/>
                <a:gd name="f5" fmla="val 3686"/>
                <a:gd name="f6" fmla="val 1512"/>
                <a:gd name="f7" fmla="val 3907"/>
                <a:gd name="f8" fmla="val 4064"/>
                <a:gd name="f9" fmla="val 1670"/>
                <a:gd name="f10" fmla="val 1859"/>
                <a:gd name="f11" fmla="val 2048"/>
                <a:gd name="f12" fmla="val 2205"/>
                <a:gd name="f13" fmla="val 2993"/>
                <a:gd name="f14" fmla="val 2804"/>
                <a:gd name="f15" fmla="val 2646"/>
                <a:gd name="f16" fmla="val 4127"/>
                <a:gd name="f17" fmla="val 536"/>
                <a:gd name="f18" fmla="val 3056"/>
                <a:gd name="f19" fmla="val 851"/>
                <a:gd name="f20" fmla="val 2331"/>
                <a:gd name="f21" fmla="val 1607"/>
                <a:gd name="f22" fmla="val 977"/>
                <a:gd name="f23" fmla="val 504"/>
                <a:gd name="f24" fmla="val 63"/>
                <a:gd name="f25" fmla="val 347"/>
                <a:gd name="f26" fmla="val 221"/>
                <a:gd name="f27" fmla="val 158"/>
                <a:gd name="f28" fmla="val 378"/>
                <a:gd name="f29" fmla="val 567"/>
                <a:gd name="f30" fmla="val 945"/>
                <a:gd name="f31" fmla="val 756"/>
                <a:gd name="f32" fmla="val 1638"/>
                <a:gd name="f33" fmla="val 1575"/>
                <a:gd name="f34" fmla="val 2615"/>
                <a:gd name="f35" fmla="val 2930"/>
                <a:gd name="f36" fmla="val 3214"/>
                <a:gd name="f37" fmla="val 1449"/>
                <a:gd name="f38" fmla="val 3466"/>
                <a:gd name="f39" fmla="val 3718"/>
                <a:gd name="f40" fmla="val 4001"/>
                <a:gd name="f41" fmla="val 2520"/>
                <a:gd name="f42" fmla="val 5167"/>
                <a:gd name="f43" fmla="val 5356"/>
                <a:gd name="f44" fmla="val 5513"/>
                <a:gd name="f45" fmla="val 4190"/>
                <a:gd name="f46" fmla="val 5482"/>
                <a:gd name="f47" fmla="val 4915"/>
                <a:gd name="f48" fmla="*/ f0 1 5514"/>
                <a:gd name="f49" fmla="*/ f1 1 4348"/>
                <a:gd name="f50" fmla="val f2"/>
                <a:gd name="f51" fmla="val f3"/>
                <a:gd name="f52" fmla="val f4"/>
                <a:gd name="f53" fmla="+- f52 0 f50"/>
                <a:gd name="f54" fmla="+- f51 0 f50"/>
                <a:gd name="f55" fmla="*/ f54 1 5514"/>
                <a:gd name="f56" fmla="*/ f53 1 4348"/>
                <a:gd name="f57" fmla="*/ f50 1 f55"/>
                <a:gd name="f58" fmla="*/ f51 1 f55"/>
                <a:gd name="f59" fmla="*/ f50 1 f56"/>
                <a:gd name="f60" fmla="*/ f52 1 f56"/>
                <a:gd name="f61" fmla="*/ f57 f48 1"/>
                <a:gd name="f62" fmla="*/ f58 f48 1"/>
                <a:gd name="f63" fmla="*/ f60 f49 1"/>
                <a:gd name="f64" fmla="*/ f59 f4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1" t="f64" r="f62" b="f63"/>
              <a:pathLst>
                <a:path w="5514" h="434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2"/>
                  </a:moveTo>
                  <a:cubicBezTo>
                    <a:pt x="f5" y="f17"/>
                    <a:pt x="f18" y="f19"/>
                    <a:pt x="f20" y="f19"/>
                  </a:cubicBezTo>
                  <a:cubicBezTo>
                    <a:pt x="f21" y="f19"/>
                    <a:pt x="f22" y="f23"/>
                    <a:pt x="f17" y="f24"/>
                  </a:cubicBezTo>
                  <a:cubicBezTo>
                    <a:pt x="f25" y="f26"/>
                    <a:pt x="f27" y="f28"/>
                    <a:pt x="f2" y="f29"/>
                  </a:cubicBezTo>
                  <a:cubicBezTo>
                    <a:pt x="f30" y="f31"/>
                    <a:pt x="f32" y="f33"/>
                    <a:pt x="f32" y="f34"/>
                  </a:cubicBezTo>
                  <a:cubicBezTo>
                    <a:pt x="f32" y="f35"/>
                    <a:pt x="f33" y="f36"/>
                    <a:pt x="f37" y="f38"/>
                  </a:cubicBezTo>
                  <a:cubicBezTo>
                    <a:pt x="f10" y="f39"/>
                    <a:pt x="f12" y="f40"/>
                    <a:pt x="f41" y="f4"/>
                  </a:cubicBezTo>
                  <a:lnTo>
                    <a:pt x="f42" y="f4"/>
                  </a:lnTo>
                  <a:cubicBezTo>
                    <a:pt x="f43" y="f4"/>
                    <a:pt x="f44" y="f45"/>
                    <a:pt x="f44" y="f40"/>
                  </a:cubicBezTo>
                  <a:lnTo>
                    <a:pt x="f44" y="f34"/>
                  </a:lnTo>
                  <a:cubicBezTo>
                    <a:pt x="f46" y="f6"/>
                    <a:pt x="f47" y="f29"/>
                    <a:pt x="f1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2" name="Google Shape;10398;p74">
              <a:extLst>
                <a:ext uri="{FF2B5EF4-FFF2-40B4-BE49-F238E27FC236}">
                  <a16:creationId xmlns:a16="http://schemas.microsoft.com/office/drawing/2014/main" id="{B4A71D90-F3E1-C0AA-110A-CC72DBAC0731}"/>
                </a:ext>
              </a:extLst>
            </p:cNvPr>
            <p:cNvSpPr/>
            <p:nvPr/>
          </p:nvSpPr>
          <p:spPr>
            <a:xfrm>
              <a:off x="3128875" y="2142018"/>
              <a:ext cx="216959" cy="1844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51"/>
                <a:gd name="f4" fmla="val 4349"/>
                <a:gd name="f5" fmla="val 2426"/>
                <a:gd name="f6" fmla="val 1544"/>
                <a:gd name="f7" fmla="val 2615"/>
                <a:gd name="f8" fmla="val 2773"/>
                <a:gd name="f9" fmla="val 1702"/>
                <a:gd name="f10" fmla="val 1891"/>
                <a:gd name="f11" fmla="val 2080"/>
                <a:gd name="f12" fmla="val 2237"/>
                <a:gd name="f13" fmla="val 1733"/>
                <a:gd name="f14" fmla="val 1513"/>
                <a:gd name="f15" fmla="val 1355"/>
                <a:gd name="f16" fmla="val 1324"/>
                <a:gd name="f17" fmla="val 1"/>
                <a:gd name="f18" fmla="val 536"/>
                <a:gd name="f19" fmla="val 568"/>
                <a:gd name="f20" fmla="val 2552"/>
                <a:gd name="f21" fmla="val 3939"/>
                <a:gd name="f22" fmla="val 4191"/>
                <a:gd name="f23" fmla="val 95"/>
                <a:gd name="f24" fmla="val 4348"/>
                <a:gd name="f25" fmla="val 316"/>
                <a:gd name="f26" fmla="val 2930"/>
                <a:gd name="f27" fmla="val 3214"/>
                <a:gd name="f28" fmla="val 3970"/>
                <a:gd name="f29" fmla="val 3561"/>
                <a:gd name="f30" fmla="val 3655"/>
                <a:gd name="f31" fmla="val 4002"/>
                <a:gd name="f32" fmla="val 3466"/>
                <a:gd name="f33" fmla="val 3876"/>
                <a:gd name="f34" fmla="val 3183"/>
                <a:gd name="f35" fmla="val 3813"/>
                <a:gd name="f36" fmla="val 1607"/>
                <a:gd name="f37" fmla="val 4506"/>
                <a:gd name="f38" fmla="val 757"/>
                <a:gd name="f39" fmla="val 5293"/>
                <a:gd name="f40" fmla="val 347"/>
                <a:gd name="f41" fmla="val 5104"/>
                <a:gd name="f42" fmla="val 190"/>
                <a:gd name="f43" fmla="val 4915"/>
                <a:gd name="f44" fmla="val 32"/>
                <a:gd name="f45" fmla="val 4474"/>
                <a:gd name="f46" fmla="val 505"/>
                <a:gd name="f47" fmla="val 3844"/>
                <a:gd name="f48" fmla="val 820"/>
                <a:gd name="f49" fmla="val 3151"/>
                <a:gd name="f50" fmla="val 1796"/>
                <a:gd name="f51" fmla="*/ f0 1 5451"/>
                <a:gd name="f52" fmla="*/ f1 1 4349"/>
                <a:gd name="f53" fmla="val f2"/>
                <a:gd name="f54" fmla="val f3"/>
                <a:gd name="f55" fmla="val f4"/>
                <a:gd name="f56" fmla="+- f55 0 f53"/>
                <a:gd name="f57" fmla="+- f54 0 f53"/>
                <a:gd name="f58" fmla="*/ f57 1 5451"/>
                <a:gd name="f59" fmla="*/ f56 1 4349"/>
                <a:gd name="f60" fmla="*/ f53 1 f58"/>
                <a:gd name="f61" fmla="*/ f54 1 f58"/>
                <a:gd name="f62" fmla="*/ f53 1 f59"/>
                <a:gd name="f63" fmla="*/ f55 1 f59"/>
                <a:gd name="f64" fmla="*/ f60 f51 1"/>
                <a:gd name="f65" fmla="*/ f61 f51 1"/>
                <a:gd name="f66" fmla="*/ f63 f52 1"/>
                <a:gd name="f67" fmla="*/ f62 f5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4" t="f67" r="f65" b="f66"/>
              <a:pathLst>
                <a:path w="5451" h="4349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17"/>
                  </a:moveTo>
                  <a:cubicBezTo>
                    <a:pt x="f18" y="f19"/>
                    <a:pt x="f17" y="f14"/>
                    <a:pt x="f17" y="f20"/>
                  </a:cubicBezTo>
                  <a:lnTo>
                    <a:pt x="f17" y="f21"/>
                  </a:lnTo>
                  <a:cubicBezTo>
                    <a:pt x="f17" y="f22"/>
                    <a:pt x="f23" y="f24"/>
                    <a:pt x="f25" y="f24"/>
                  </a:cubicBezTo>
                  <a:lnTo>
                    <a:pt x="f26" y="f24"/>
                  </a:lnTo>
                  <a:cubicBezTo>
                    <a:pt x="f27" y="f28"/>
                    <a:pt x="f29" y="f30"/>
                    <a:pt x="f31" y="f32"/>
                  </a:cubicBezTo>
                  <a:cubicBezTo>
                    <a:pt x="f33" y="f34"/>
                    <a:pt x="f35" y="f26"/>
                    <a:pt x="f35" y="f7"/>
                  </a:cubicBezTo>
                  <a:cubicBezTo>
                    <a:pt x="f35" y="f36"/>
                    <a:pt x="f37" y="f38"/>
                    <a:pt x="f3" y="f19"/>
                  </a:cubicBezTo>
                  <a:cubicBezTo>
                    <a:pt x="f39" y="f40"/>
                    <a:pt x="f41" y="f42"/>
                    <a:pt x="f43" y="f44"/>
                  </a:cubicBezTo>
                  <a:cubicBezTo>
                    <a:pt x="f45" y="f46"/>
                    <a:pt x="f47" y="f48"/>
                    <a:pt x="f49" y="f48"/>
                  </a:cubicBezTo>
                  <a:cubicBezTo>
                    <a:pt x="f5" y="f48"/>
                    <a:pt x="f50" y="f46"/>
                    <a:pt x="f16" y="f1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93" name="Google Shape;10412;p74">
            <a:extLst>
              <a:ext uri="{FF2B5EF4-FFF2-40B4-BE49-F238E27FC236}">
                <a16:creationId xmlns:a16="http://schemas.microsoft.com/office/drawing/2014/main" id="{C6AAD68A-DCAD-B4B0-4828-4263636A9EC4}"/>
              </a:ext>
            </a:extLst>
          </p:cNvPr>
          <p:cNvGrpSpPr/>
          <p:nvPr/>
        </p:nvGrpSpPr>
        <p:grpSpPr>
          <a:xfrm>
            <a:off x="9046396" y="4242080"/>
            <a:ext cx="882888" cy="1000920"/>
            <a:chOff x="5894798" y="1990411"/>
            <a:chExt cx="441444" cy="500460"/>
          </a:xfrm>
          <a:solidFill>
            <a:schemeClr val="tx1"/>
          </a:solidFill>
        </p:grpSpPr>
        <p:sp>
          <p:nvSpPr>
            <p:cNvPr id="194" name="Google Shape;10413;p74">
              <a:extLst>
                <a:ext uri="{FF2B5EF4-FFF2-40B4-BE49-F238E27FC236}">
                  <a16:creationId xmlns:a16="http://schemas.microsoft.com/office/drawing/2014/main" id="{F36B761B-CA97-A181-51F9-FB7A4F63A0EE}"/>
                </a:ext>
              </a:extLst>
            </p:cNvPr>
            <p:cNvSpPr/>
            <p:nvPr/>
          </p:nvSpPr>
          <p:spPr>
            <a:xfrm>
              <a:off x="6114263" y="1990411"/>
              <a:ext cx="27624" cy="748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1765"/>
                <a:gd name="f5" fmla="val 347"/>
                <a:gd name="f6" fmla="val 1"/>
                <a:gd name="f7" fmla="val 158"/>
                <a:gd name="f8" fmla="val 1418"/>
                <a:gd name="f9" fmla="val 1607"/>
                <a:gd name="f10" fmla="val 536"/>
                <a:gd name="f11" fmla="val 693"/>
                <a:gd name="f12" fmla="*/ f0 1 694"/>
                <a:gd name="f13" fmla="*/ f1 1 1765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694"/>
                <a:gd name="f20" fmla="*/ f17 1 1765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694" h="1765">
                  <a:moveTo>
                    <a:pt x="f5" y="f6"/>
                  </a:moveTo>
                  <a:cubicBezTo>
                    <a:pt x="f7" y="f6"/>
                    <a:pt x="f2" y="f7"/>
                    <a:pt x="f2" y="f5"/>
                  </a:cubicBezTo>
                  <a:lnTo>
                    <a:pt x="f2" y="f8"/>
                  </a:lnTo>
                  <a:cubicBezTo>
                    <a:pt x="f2" y="f9"/>
                    <a:pt x="f7" y="f4"/>
                    <a:pt x="f5" y="f4"/>
                  </a:cubicBezTo>
                  <a:cubicBezTo>
                    <a:pt x="f10" y="f4"/>
                    <a:pt x="f11" y="f9"/>
                    <a:pt x="f11" y="f8"/>
                  </a:cubicBezTo>
                  <a:lnTo>
                    <a:pt x="f11" y="f5"/>
                  </a:lnTo>
                  <a:cubicBezTo>
                    <a:pt x="f11" y="f7"/>
                    <a:pt x="f1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5" name="Google Shape;10414;p74">
              <a:extLst>
                <a:ext uri="{FF2B5EF4-FFF2-40B4-BE49-F238E27FC236}">
                  <a16:creationId xmlns:a16="http://schemas.microsoft.com/office/drawing/2014/main" id="{E6EB70D5-01DC-075A-DCAF-29F50D958AF3}"/>
                </a:ext>
              </a:extLst>
            </p:cNvPr>
            <p:cNvSpPr/>
            <p:nvPr/>
          </p:nvSpPr>
          <p:spPr>
            <a:xfrm>
              <a:off x="6198287" y="2022140"/>
              <a:ext cx="56436" cy="5786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8"/>
                <a:gd name="f4" fmla="val 1364"/>
                <a:gd name="f5" fmla="val 1071"/>
                <a:gd name="f6" fmla="val 1"/>
                <a:gd name="f7" fmla="val 977"/>
                <a:gd name="f8" fmla="val 882"/>
                <a:gd name="f9" fmla="val 24"/>
                <a:gd name="f10" fmla="val 819"/>
                <a:gd name="f11" fmla="val 72"/>
                <a:gd name="f12" fmla="val 126"/>
                <a:gd name="f13" fmla="val 796"/>
                <a:gd name="f14" fmla="val 922"/>
                <a:gd name="f15" fmla="val 1143"/>
                <a:gd name="f16" fmla="val 1269"/>
                <a:gd name="f17" fmla="val 189"/>
                <a:gd name="f18" fmla="val 1332"/>
                <a:gd name="f19" fmla="val 268"/>
                <a:gd name="f20" fmla="val 1363"/>
                <a:gd name="f21" fmla="val 350"/>
                <a:gd name="f22" fmla="val 433"/>
                <a:gd name="f23" fmla="val 520"/>
                <a:gd name="f24" fmla="val 599"/>
                <a:gd name="f25" fmla="val 1323"/>
                <a:gd name="f26" fmla="val 544"/>
                <a:gd name="f27" fmla="val 418"/>
                <a:gd name="f28" fmla="val 198"/>
                <a:gd name="f29" fmla="val 1260"/>
                <a:gd name="f30" fmla="val 1166"/>
                <a:gd name="f31" fmla="*/ f0 1 1418"/>
                <a:gd name="f32" fmla="*/ f1 1 1364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1418"/>
                <a:gd name="f39" fmla="*/ f36 1 1364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1418" h="136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2" y="f14"/>
                    <a:pt x="f2" y="f15"/>
                    <a:pt x="f12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lnTo>
                    <a:pt x="f25" y="f26"/>
                  </a:lnTo>
                  <a:cubicBezTo>
                    <a:pt x="f3" y="f27"/>
                    <a:pt x="f3" y="f28"/>
                    <a:pt x="f25" y="f11"/>
                  </a:cubicBezTo>
                  <a:cubicBezTo>
                    <a:pt x="f29" y="f9"/>
                    <a:pt x="f3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6" name="Google Shape;10415;p74">
              <a:extLst>
                <a:ext uri="{FF2B5EF4-FFF2-40B4-BE49-F238E27FC236}">
                  <a16:creationId xmlns:a16="http://schemas.microsoft.com/office/drawing/2014/main" id="{25EFD8AC-BBAE-95B7-CAC2-839957261BB7}"/>
                </a:ext>
              </a:extLst>
            </p:cNvPr>
            <p:cNvSpPr/>
            <p:nvPr/>
          </p:nvSpPr>
          <p:spPr>
            <a:xfrm>
              <a:off x="6279760" y="2197540"/>
              <a:ext cx="56482" cy="3079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726"/>
                <a:gd name="f5" fmla="val 379"/>
                <a:gd name="f6" fmla="val 1"/>
                <a:gd name="f7" fmla="val 158"/>
                <a:gd name="f8" fmla="val 347"/>
                <a:gd name="f9" fmla="val 568"/>
                <a:gd name="f10" fmla="val 725"/>
                <a:gd name="f11" fmla="val 1072"/>
                <a:gd name="f12" fmla="val 1261"/>
                <a:gd name="f13" fmla="*/ f0 1 1419"/>
                <a:gd name="f14" fmla="*/ f1 1 726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1419"/>
                <a:gd name="f21" fmla="*/ f18 1 726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1419" h="726">
                  <a:moveTo>
                    <a:pt x="f5" y="f6"/>
                  </a:moveTo>
                  <a:cubicBezTo>
                    <a:pt x="f7" y="f6"/>
                    <a:pt x="f6" y="f7"/>
                    <a:pt x="f6" y="f8"/>
                  </a:cubicBezTo>
                  <a:cubicBezTo>
                    <a:pt x="f6" y="f9"/>
                    <a:pt x="f7" y="f10"/>
                    <a:pt x="f5" y="f10"/>
                  </a:cubicBezTo>
                  <a:lnTo>
                    <a:pt x="f11" y="f10"/>
                  </a:lnTo>
                  <a:cubicBezTo>
                    <a:pt x="f12" y="f10"/>
                    <a:pt x="f3" y="f9"/>
                    <a:pt x="f3" y="f8"/>
                  </a:cubicBezTo>
                  <a:cubicBezTo>
                    <a:pt x="f3" y="f7"/>
                    <a:pt x="f12" y="f6"/>
                    <a:pt x="f11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7" name="Google Shape;10416;p74">
              <a:extLst>
                <a:ext uri="{FF2B5EF4-FFF2-40B4-BE49-F238E27FC236}">
                  <a16:creationId xmlns:a16="http://schemas.microsoft.com/office/drawing/2014/main" id="{13009CD4-E5EA-F829-6827-65193ADC410E}"/>
                </a:ext>
              </a:extLst>
            </p:cNvPr>
            <p:cNvSpPr/>
            <p:nvPr/>
          </p:nvSpPr>
          <p:spPr>
            <a:xfrm>
              <a:off x="5894798" y="2197540"/>
              <a:ext cx="56482" cy="2943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694"/>
                <a:gd name="f5" fmla="val 347"/>
                <a:gd name="f6" fmla="val 1"/>
                <a:gd name="f7" fmla="val 158"/>
                <a:gd name="f8" fmla="val 568"/>
                <a:gd name="f9" fmla="val 1072"/>
                <a:gd name="f10" fmla="val 1261"/>
                <a:gd name="f11" fmla="*/ f0 1 1419"/>
                <a:gd name="f12" fmla="*/ f1 1 694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1419"/>
                <a:gd name="f19" fmla="*/ f16 1 694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1419" h="694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6" y="f8"/>
                    <a:pt x="f7" y="f4"/>
                    <a:pt x="f5" y="f4"/>
                  </a:cubicBezTo>
                  <a:lnTo>
                    <a:pt x="f9" y="f4"/>
                  </a:lnTo>
                  <a:cubicBezTo>
                    <a:pt x="f10" y="f4"/>
                    <a:pt x="f3" y="f8"/>
                    <a:pt x="f3" y="f5"/>
                  </a:cubicBezTo>
                  <a:cubicBezTo>
                    <a:pt x="f3" y="f7"/>
                    <a:pt x="f10" y="f6"/>
                    <a:pt x="f9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8" name="Google Shape;10417;p74">
              <a:extLst>
                <a:ext uri="{FF2B5EF4-FFF2-40B4-BE49-F238E27FC236}">
                  <a16:creationId xmlns:a16="http://schemas.microsoft.com/office/drawing/2014/main" id="{2B37C2C9-6E2E-5B41-8D10-4A24803E80D7}"/>
                </a:ext>
              </a:extLst>
            </p:cNvPr>
            <p:cNvSpPr/>
            <p:nvPr/>
          </p:nvSpPr>
          <p:spPr>
            <a:xfrm>
              <a:off x="6003895" y="2022140"/>
              <a:ext cx="56482" cy="5786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1364"/>
                <a:gd name="f5" fmla="val 363"/>
                <a:gd name="f6" fmla="val 1"/>
                <a:gd name="f7" fmla="val 276"/>
                <a:gd name="f8" fmla="val 190"/>
                <a:gd name="f9" fmla="val 24"/>
                <a:gd name="f10" fmla="val 127"/>
                <a:gd name="f11" fmla="val 72"/>
                <a:gd name="f12" fmla="val 198"/>
                <a:gd name="f13" fmla="val 450"/>
                <a:gd name="f14" fmla="val 544"/>
                <a:gd name="f15" fmla="val 820"/>
                <a:gd name="f16" fmla="val 1269"/>
                <a:gd name="f17" fmla="val 883"/>
                <a:gd name="f18" fmla="val 1332"/>
                <a:gd name="f19" fmla="val 977"/>
                <a:gd name="f20" fmla="val 1363"/>
                <a:gd name="f21" fmla="val 1072"/>
                <a:gd name="f22" fmla="val 1166"/>
                <a:gd name="f23" fmla="val 1261"/>
                <a:gd name="f24" fmla="val 1324"/>
                <a:gd name="f25" fmla="val 1418"/>
                <a:gd name="f26" fmla="val 1143"/>
                <a:gd name="f27" fmla="val 922"/>
                <a:gd name="f28" fmla="val 796"/>
                <a:gd name="f29" fmla="val 599"/>
                <a:gd name="f30" fmla="val 536"/>
                <a:gd name="f31" fmla="*/ f0 1 1419"/>
                <a:gd name="f32" fmla="*/ f1 1 1364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1419"/>
                <a:gd name="f39" fmla="*/ f36 1 1364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1419" h="136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6" y="f12"/>
                    <a:pt x="f6" y="f13"/>
                    <a:pt x="f10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cubicBezTo>
                    <a:pt x="f25" y="f26"/>
                    <a:pt x="f25" y="f27"/>
                    <a:pt x="f24" y="f28"/>
                  </a:cubicBezTo>
                  <a:lnTo>
                    <a:pt x="f29" y="f11"/>
                  </a:lnTo>
                  <a:cubicBezTo>
                    <a:pt x="f30" y="f9"/>
                    <a:pt x="f1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9" name="Google Shape;10418;p74">
              <a:extLst>
                <a:ext uri="{FF2B5EF4-FFF2-40B4-BE49-F238E27FC236}">
                  <a16:creationId xmlns:a16="http://schemas.microsoft.com/office/drawing/2014/main" id="{3D518C74-3FBF-5779-41A5-74A34528768B}"/>
                </a:ext>
              </a:extLst>
            </p:cNvPr>
            <p:cNvSpPr/>
            <p:nvPr/>
          </p:nvSpPr>
          <p:spPr>
            <a:xfrm>
              <a:off x="5919871" y="2079702"/>
              <a:ext cx="58987" cy="4407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82"/>
                <a:gd name="f4" fmla="val 1039"/>
                <a:gd name="f5" fmla="val 396"/>
                <a:gd name="f6" fmla="val 267"/>
                <a:gd name="f7" fmla="val 132"/>
                <a:gd name="f8" fmla="val 81"/>
                <a:gd name="f9" fmla="val 64"/>
                <a:gd name="f10" fmla="val 195"/>
                <a:gd name="f11" fmla="val 1"/>
                <a:gd name="f12" fmla="val 353"/>
                <a:gd name="f13" fmla="val 573"/>
                <a:gd name="f14" fmla="val 221"/>
                <a:gd name="f15" fmla="val 668"/>
                <a:gd name="f16" fmla="val 946"/>
                <a:gd name="f17" fmla="val 1015"/>
                <a:gd name="f18" fmla="val 987"/>
                <a:gd name="f19" fmla="val 1031"/>
                <a:gd name="f20" fmla="val 1032"/>
                <a:gd name="f21" fmla="val 1077"/>
                <a:gd name="f22" fmla="val 1209"/>
                <a:gd name="f23" fmla="val 1349"/>
                <a:gd name="f24" fmla="val 974"/>
                <a:gd name="f25" fmla="val 1419"/>
                <a:gd name="f26" fmla="val 857"/>
                <a:gd name="f27" fmla="val 699"/>
                <a:gd name="f28" fmla="val 447"/>
                <a:gd name="f29" fmla="val 1261"/>
                <a:gd name="f30" fmla="val 384"/>
                <a:gd name="f31" fmla="val 536"/>
                <a:gd name="f32" fmla="val 38"/>
                <a:gd name="f33" fmla="val 493"/>
                <a:gd name="f34" fmla="val 12"/>
                <a:gd name="f35" fmla="val 445"/>
                <a:gd name="f36" fmla="*/ f0 1 1482"/>
                <a:gd name="f37" fmla="*/ f1 1 1039"/>
                <a:gd name="f38" fmla="val f2"/>
                <a:gd name="f39" fmla="val f3"/>
                <a:gd name="f40" fmla="val f4"/>
                <a:gd name="f41" fmla="+- f40 0 f38"/>
                <a:gd name="f42" fmla="+- f39 0 f38"/>
                <a:gd name="f43" fmla="*/ f42 1 1482"/>
                <a:gd name="f44" fmla="*/ f41 1 1039"/>
                <a:gd name="f45" fmla="*/ f38 1 f43"/>
                <a:gd name="f46" fmla="*/ f39 1 f43"/>
                <a:gd name="f47" fmla="*/ f38 1 f44"/>
                <a:gd name="f48" fmla="*/ f40 1 f44"/>
                <a:gd name="f49" fmla="*/ f45 f36 1"/>
                <a:gd name="f50" fmla="*/ f46 f36 1"/>
                <a:gd name="f51" fmla="*/ f48 f37 1"/>
                <a:gd name="f52" fmla="*/ f47 f3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9" t="f52" r="f50" b="f51"/>
              <a:pathLst>
                <a:path w="1482" h="1039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9" y="f13"/>
                    <a:pt x="f14" y="f15"/>
                  </a:cubicBezTo>
                  <a:lnTo>
                    <a:pt x="f16" y="f17"/>
                  </a:lnTo>
                  <a:cubicBezTo>
                    <a:pt x="f18" y="f19"/>
                    <a:pt x="f20" y="f4"/>
                    <a:pt x="f21" y="f4"/>
                  </a:cubicBezTo>
                  <a:cubicBezTo>
                    <a:pt x="f22" y="f4"/>
                    <a:pt x="f23" y="f24"/>
                    <a:pt x="f25" y="f26"/>
                  </a:cubicBezTo>
                  <a:cubicBezTo>
                    <a:pt x="f3" y="f27"/>
                    <a:pt x="f25" y="f28"/>
                    <a:pt x="f29" y="f30"/>
                  </a:cubicBezTo>
                  <a:lnTo>
                    <a:pt x="f31" y="f32"/>
                  </a:lnTo>
                  <a:cubicBezTo>
                    <a:pt x="f33" y="f34"/>
                    <a:pt x="f3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0" name="Google Shape;10419;p74">
              <a:extLst>
                <a:ext uri="{FF2B5EF4-FFF2-40B4-BE49-F238E27FC236}">
                  <a16:creationId xmlns:a16="http://schemas.microsoft.com/office/drawing/2014/main" id="{EFC28883-B129-0F2F-E94B-D156AD936B23}"/>
                </a:ext>
              </a:extLst>
            </p:cNvPr>
            <p:cNvSpPr/>
            <p:nvPr/>
          </p:nvSpPr>
          <p:spPr>
            <a:xfrm>
              <a:off x="6250938" y="2080214"/>
              <a:ext cx="58942" cy="4547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81"/>
                <a:gd name="f4" fmla="val 1072"/>
                <a:gd name="f5" fmla="val 1110"/>
                <a:gd name="f6" fmla="val 1049"/>
                <a:gd name="f7" fmla="val 983"/>
                <a:gd name="f8" fmla="val 18"/>
                <a:gd name="f9" fmla="val 914"/>
                <a:gd name="f10" fmla="val 57"/>
                <a:gd name="f11" fmla="val 221"/>
                <a:gd name="f12" fmla="val 404"/>
                <a:gd name="f13" fmla="val 63"/>
                <a:gd name="f14" fmla="val 498"/>
                <a:gd name="f15" fmla="val 687"/>
                <a:gd name="f16" fmla="val 877"/>
                <a:gd name="f17" fmla="val 132"/>
                <a:gd name="f18" fmla="val 991"/>
                <a:gd name="f19" fmla="val 250"/>
                <a:gd name="f20" fmla="val 382"/>
                <a:gd name="f21" fmla="val 432"/>
                <a:gd name="f22" fmla="val 484"/>
                <a:gd name="f23" fmla="val 1060"/>
                <a:gd name="f24" fmla="val 536"/>
                <a:gd name="f25" fmla="val 1034"/>
                <a:gd name="f26" fmla="val 1260"/>
                <a:gd name="f27" fmla="val 1418"/>
                <a:gd name="f28" fmla="val 593"/>
                <a:gd name="f29" fmla="val 215"/>
                <a:gd name="f30" fmla="val 1353"/>
                <a:gd name="f31" fmla="val 85"/>
                <a:gd name="f32" fmla="val 1244"/>
                <a:gd name="f33" fmla="*/ f0 1 1481"/>
                <a:gd name="f34" fmla="*/ f1 1 1072"/>
                <a:gd name="f35" fmla="val f2"/>
                <a:gd name="f36" fmla="val f3"/>
                <a:gd name="f37" fmla="val f4"/>
                <a:gd name="f38" fmla="+- f37 0 f35"/>
                <a:gd name="f39" fmla="+- f36 0 f35"/>
                <a:gd name="f40" fmla="*/ f39 1 1481"/>
                <a:gd name="f41" fmla="*/ f38 1 1072"/>
                <a:gd name="f42" fmla="*/ f35 1 f40"/>
                <a:gd name="f43" fmla="*/ f36 1 f40"/>
                <a:gd name="f44" fmla="*/ f35 1 f41"/>
                <a:gd name="f45" fmla="*/ f37 1 f41"/>
                <a:gd name="f46" fmla="*/ f42 f33 1"/>
                <a:gd name="f47" fmla="*/ f43 f33 1"/>
                <a:gd name="f48" fmla="*/ f45 f34 1"/>
                <a:gd name="f49" fmla="*/ f44 f3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6" t="f49" r="f47" b="f48"/>
              <a:pathLst>
                <a:path w="1481" h="107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2" y="f15"/>
                    <a:pt x="f13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23"/>
                    <a:pt x="f24" y="f25"/>
                  </a:cubicBezTo>
                  <a:lnTo>
                    <a:pt x="f26" y="f15"/>
                  </a:lnTo>
                  <a:cubicBezTo>
                    <a:pt x="f27" y="f28"/>
                    <a:pt x="f3" y="f12"/>
                    <a:pt x="f27" y="f29"/>
                  </a:cubicBezTo>
                  <a:cubicBezTo>
                    <a:pt x="f30" y="f31"/>
                    <a:pt x="f3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1" name="Google Shape;10420;p74">
              <a:extLst>
                <a:ext uri="{FF2B5EF4-FFF2-40B4-BE49-F238E27FC236}">
                  <a16:creationId xmlns:a16="http://schemas.microsoft.com/office/drawing/2014/main" id="{34C34AD7-C77B-8051-C124-776569ECF1E8}"/>
                </a:ext>
              </a:extLst>
            </p:cNvPr>
            <p:cNvSpPr/>
            <p:nvPr/>
          </p:nvSpPr>
          <p:spPr>
            <a:xfrm>
              <a:off x="5970062" y="2077279"/>
              <a:ext cx="282156" cy="4135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089"/>
                <a:gd name="f4" fmla="val 9750"/>
                <a:gd name="f5" fmla="val 3529"/>
                <a:gd name="f6" fmla="val 3151"/>
                <a:gd name="f7" fmla="val 2836"/>
                <a:gd name="f8" fmla="val 315"/>
                <a:gd name="f9" fmla="val 725"/>
                <a:gd name="f10" fmla="val 1418"/>
                <a:gd name="f11" fmla="val 1040"/>
                <a:gd name="f12" fmla="val 2520"/>
                <a:gd name="f13" fmla="val 2111"/>
                <a:gd name="f14" fmla="val 1733"/>
                <a:gd name="f15" fmla="val 2143"/>
                <a:gd name="f16" fmla="val 1544"/>
                <a:gd name="f17" fmla="val 1638"/>
                <a:gd name="f18" fmla="val 2080"/>
                <a:gd name="f19" fmla="val 1764"/>
                <a:gd name="f20" fmla="val 3497"/>
                <a:gd name="f21" fmla="val 4253"/>
                <a:gd name="f22" fmla="val 4883"/>
                <a:gd name="f23" fmla="val 2710"/>
                <a:gd name="f24" fmla="val 3466"/>
                <a:gd name="f25" fmla="val 4096"/>
                <a:gd name="f26" fmla="val 4474"/>
                <a:gd name="f27" fmla="val 4600"/>
                <a:gd name="f28" fmla="val 3907"/>
                <a:gd name="f29" fmla="val 4758"/>
                <a:gd name="f30" fmla="val 4064"/>
                <a:gd name="f31" fmla="val 5073"/>
                <a:gd name="f32" fmla="val 4159"/>
                <a:gd name="f33" fmla="val 5482"/>
                <a:gd name="f34" fmla="val 5860"/>
                <a:gd name="f35" fmla="val 6081"/>
                <a:gd name="f36" fmla="val 4001"/>
                <a:gd name="f37" fmla="val 6238"/>
                <a:gd name="f38" fmla="val 3812"/>
                <a:gd name="f39" fmla="val 3623"/>
                <a:gd name="f40" fmla="val 4915"/>
                <a:gd name="f41" fmla="val 2678"/>
                <a:gd name="f42" fmla="val 4128"/>
                <a:gd name="f43" fmla="val 3844"/>
                <a:gd name="f44" fmla="val 3434"/>
                <a:gd name="f45" fmla="val 3025"/>
                <a:gd name="f46" fmla="val 788"/>
                <a:gd name="f47" fmla="val 4443"/>
                <a:gd name="f48" fmla="val 5167"/>
                <a:gd name="f49" fmla="val 6112"/>
                <a:gd name="f50" fmla="val 536"/>
                <a:gd name="f51" fmla="val 6963"/>
                <a:gd name="f52" fmla="val 1386"/>
                <a:gd name="f53" fmla="val 7372"/>
                <a:gd name="f54" fmla="val 8318"/>
                <a:gd name="f55" fmla="val 977"/>
                <a:gd name="f56" fmla="val 662"/>
                <a:gd name="f57" fmla="val 8633"/>
                <a:gd name="f58" fmla="val 9011"/>
                <a:gd name="f59" fmla="val 9389"/>
                <a:gd name="f60" fmla="val 9578"/>
                <a:gd name="f61" fmla="val 819"/>
                <a:gd name="f62" fmla="val 9735"/>
                <a:gd name="f63" fmla="val 1008"/>
                <a:gd name="f64" fmla="val 5923"/>
                <a:gd name="f65" fmla="val 9745"/>
                <a:gd name="f66" fmla="val 5979"/>
                <a:gd name="f67" fmla="val 9749"/>
                <a:gd name="f68" fmla="val 6029"/>
                <a:gd name="f69" fmla="val 6305"/>
                <a:gd name="f70" fmla="val 6396"/>
                <a:gd name="f71" fmla="val 9612"/>
                <a:gd name="f72" fmla="val 9452"/>
                <a:gd name="f73" fmla="val 9105"/>
                <a:gd name="f74" fmla="val 8696"/>
                <a:gd name="f75" fmla="val 8381"/>
                <a:gd name="f76" fmla="val 5702"/>
                <a:gd name="f77" fmla="val 7436"/>
                <a:gd name="f78" fmla="val 6522"/>
                <a:gd name="f79" fmla="val 7057"/>
                <a:gd name="f80" fmla="val 6175"/>
                <a:gd name="f81" fmla="val 5230"/>
                <a:gd name="f82" fmla="val 6774"/>
                <a:gd name="f83" fmla="val 6364"/>
                <a:gd name="f84" fmla="val 5986"/>
                <a:gd name="f85" fmla="val 5671"/>
                <a:gd name="f86" fmla="val 5356"/>
                <a:gd name="f87" fmla="val 4946"/>
                <a:gd name="f88" fmla="val 4568"/>
                <a:gd name="f89" fmla="val 3938"/>
                <a:gd name="f90" fmla="*/ f0 1 7089"/>
                <a:gd name="f91" fmla="*/ f1 1 9750"/>
                <a:gd name="f92" fmla="val f2"/>
                <a:gd name="f93" fmla="val f3"/>
                <a:gd name="f94" fmla="val f4"/>
                <a:gd name="f95" fmla="+- f94 0 f92"/>
                <a:gd name="f96" fmla="+- f93 0 f92"/>
                <a:gd name="f97" fmla="*/ f96 1 7089"/>
                <a:gd name="f98" fmla="*/ f95 1 9750"/>
                <a:gd name="f99" fmla="*/ f92 1 f97"/>
                <a:gd name="f100" fmla="*/ f93 1 f97"/>
                <a:gd name="f101" fmla="*/ f92 1 f98"/>
                <a:gd name="f102" fmla="*/ f94 1 f98"/>
                <a:gd name="f103" fmla="*/ f99 f90 1"/>
                <a:gd name="f104" fmla="*/ f100 f90 1"/>
                <a:gd name="f105" fmla="*/ f102 f91 1"/>
                <a:gd name="f106" fmla="*/ f101 f9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3" t="f106" r="f104" b="f105"/>
              <a:pathLst>
                <a:path w="7089" h="9750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7" y="f11"/>
                    <a:pt x="f12" y="f9"/>
                    <a:pt x="f13" y="f9"/>
                  </a:cubicBezTo>
                  <a:cubicBezTo>
                    <a:pt x="f14" y="f9"/>
                    <a:pt x="f10" y="f11"/>
                    <a:pt x="f10" y="f10"/>
                  </a:cubicBezTo>
                  <a:lnTo>
                    <a:pt x="f10" y="f15"/>
                  </a:lnTo>
                  <a:cubicBezTo>
                    <a:pt x="f16" y="f15"/>
                    <a:pt x="f17" y="f18"/>
                    <a:pt x="f19" y="f18"/>
                  </a:cubicBezTo>
                  <a:lnTo>
                    <a:pt x="f20" y="f18"/>
                  </a:lnTo>
                  <a:cubicBezTo>
                    <a:pt x="f21" y="f18"/>
                    <a:pt x="f22" y="f23"/>
                    <a:pt x="f22" y="f24"/>
                  </a:cubicBezTo>
                  <a:cubicBezTo>
                    <a:pt x="f22" y="f25"/>
                    <a:pt x="f26" y="f27"/>
                    <a:pt x="f28" y="f29"/>
                  </a:cubicBezTo>
                  <a:cubicBezTo>
                    <a:pt x="f30" y="f31"/>
                    <a:pt x="f32" y="f33"/>
                    <a:pt x="f32" y="f34"/>
                  </a:cubicBezTo>
                  <a:cubicBezTo>
                    <a:pt x="f32" y="f35"/>
                    <a:pt x="f36" y="f37"/>
                    <a:pt x="f38" y="f37"/>
                  </a:cubicBezTo>
                  <a:cubicBezTo>
                    <a:pt x="f39" y="f37"/>
                    <a:pt x="f24" y="f35"/>
                    <a:pt x="f24" y="f34"/>
                  </a:cubicBezTo>
                  <a:cubicBezTo>
                    <a:pt x="f24" y="f40"/>
                    <a:pt x="f41" y="f42"/>
                    <a:pt x="f14" y="f42"/>
                  </a:cubicBezTo>
                  <a:lnTo>
                    <a:pt x="f24" y="f42"/>
                  </a:lnTo>
                  <a:cubicBezTo>
                    <a:pt x="f43" y="f42"/>
                    <a:pt x="f32" y="f38"/>
                    <a:pt x="f32" y="f44"/>
                  </a:cubicBezTo>
                  <a:cubicBezTo>
                    <a:pt x="f32" y="f45"/>
                    <a:pt x="f43" y="f23"/>
                    <a:pt x="f24" y="f23"/>
                  </a:cubicBezTo>
                  <a:lnTo>
                    <a:pt x="f14" y="f23"/>
                  </a:lnTo>
                  <a:cubicBezTo>
                    <a:pt x="f46" y="f23"/>
                    <a:pt x="f2" y="f20"/>
                    <a:pt x="f2" y="f47"/>
                  </a:cubicBezTo>
                  <a:lnTo>
                    <a:pt x="f2" y="f48"/>
                  </a:lnTo>
                  <a:cubicBezTo>
                    <a:pt x="f2" y="f49"/>
                    <a:pt x="f50" y="f51"/>
                    <a:pt x="f52" y="f53"/>
                  </a:cubicBezTo>
                  <a:lnTo>
                    <a:pt x="f52" y="f54"/>
                  </a:lnTo>
                  <a:cubicBezTo>
                    <a:pt x="f55" y="f54"/>
                    <a:pt x="f56" y="f57"/>
                    <a:pt x="f56" y="f58"/>
                  </a:cubicBezTo>
                  <a:lnTo>
                    <a:pt x="f56" y="f59"/>
                  </a:lnTo>
                  <a:cubicBezTo>
                    <a:pt x="f56" y="f60"/>
                    <a:pt x="f61" y="f62"/>
                    <a:pt x="f63" y="f62"/>
                  </a:cubicBezTo>
                  <a:lnTo>
                    <a:pt x="f34" y="f62"/>
                  </a:lnTo>
                  <a:cubicBezTo>
                    <a:pt x="f64" y="f65"/>
                    <a:pt x="f66" y="f67"/>
                    <a:pt x="f68" y="f67"/>
                  </a:cubicBezTo>
                  <a:cubicBezTo>
                    <a:pt x="f69" y="f67"/>
                    <a:pt x="f70" y="f71"/>
                    <a:pt x="f70" y="f72"/>
                  </a:cubicBezTo>
                  <a:lnTo>
                    <a:pt x="f70" y="f73"/>
                  </a:lnTo>
                  <a:cubicBezTo>
                    <a:pt x="f70" y="f74"/>
                    <a:pt x="f49" y="f75"/>
                    <a:pt x="f76" y="f75"/>
                  </a:cubicBezTo>
                  <a:lnTo>
                    <a:pt x="f76" y="f77"/>
                  </a:lnTo>
                  <a:cubicBezTo>
                    <a:pt x="f78" y="f79"/>
                    <a:pt x="f3" y="f80"/>
                    <a:pt x="f3" y="f81"/>
                  </a:cubicBezTo>
                  <a:lnTo>
                    <a:pt x="f3" y="f15"/>
                  </a:lnTo>
                  <a:cubicBezTo>
                    <a:pt x="f3" y="f14"/>
                    <a:pt x="f82" y="f10"/>
                    <a:pt x="f83" y="f10"/>
                  </a:cubicBezTo>
                  <a:cubicBezTo>
                    <a:pt x="f84" y="f10"/>
                    <a:pt x="f85" y="f14"/>
                    <a:pt x="f85" y="f15"/>
                  </a:cubicBezTo>
                  <a:lnTo>
                    <a:pt x="f85" y="f10"/>
                  </a:lnTo>
                  <a:cubicBezTo>
                    <a:pt x="f85" y="f11"/>
                    <a:pt x="f86" y="f9"/>
                    <a:pt x="f87" y="f9"/>
                  </a:cubicBezTo>
                  <a:cubicBezTo>
                    <a:pt x="f88" y="f9"/>
                    <a:pt x="f21" y="f11"/>
                    <a:pt x="f21" y="f10"/>
                  </a:cubicBezTo>
                  <a:lnTo>
                    <a:pt x="f21" y="f9"/>
                  </a:lnTo>
                  <a:cubicBezTo>
                    <a:pt x="f21" y="f8"/>
                    <a:pt x="f8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02" name="Google Shape;10478;p74">
            <a:extLst>
              <a:ext uri="{FF2B5EF4-FFF2-40B4-BE49-F238E27FC236}">
                <a16:creationId xmlns:a16="http://schemas.microsoft.com/office/drawing/2014/main" id="{65B51C6B-AF36-B763-CC30-E3F75A728926}"/>
              </a:ext>
            </a:extLst>
          </p:cNvPr>
          <p:cNvGrpSpPr/>
          <p:nvPr/>
        </p:nvGrpSpPr>
        <p:grpSpPr>
          <a:xfrm>
            <a:off x="10160502" y="4241750"/>
            <a:ext cx="958108" cy="1002364"/>
            <a:chOff x="6451850" y="1990246"/>
            <a:chExt cx="479054" cy="501182"/>
          </a:xfrm>
          <a:solidFill>
            <a:schemeClr val="tx1"/>
          </a:solidFill>
        </p:grpSpPr>
        <p:sp>
          <p:nvSpPr>
            <p:cNvPr id="203" name="Google Shape;10479;p74">
              <a:extLst>
                <a:ext uri="{FF2B5EF4-FFF2-40B4-BE49-F238E27FC236}">
                  <a16:creationId xmlns:a16="http://schemas.microsoft.com/office/drawing/2014/main" id="{086F2F85-A766-DF75-1F5D-A2ED58A1FF35}"/>
                </a:ext>
              </a:extLst>
            </p:cNvPr>
            <p:cNvSpPr/>
            <p:nvPr/>
          </p:nvSpPr>
          <p:spPr>
            <a:xfrm>
              <a:off x="6451850" y="2115848"/>
              <a:ext cx="218230" cy="24862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5861"/>
                <a:gd name="f5" fmla="val 2584"/>
                <a:gd name="f6" fmla="val 1"/>
                <a:gd name="f7" fmla="val 410"/>
                <a:gd name="f8" fmla="val 2206"/>
                <a:gd name="f9" fmla="val 2615"/>
                <a:gd name="f10" fmla="val 3277"/>
                <a:gd name="f11" fmla="val 3655"/>
                <a:gd name="f12" fmla="val 5860"/>
                <a:gd name="f13" fmla="val 3781"/>
                <a:gd name="f14" fmla="val 4632"/>
                <a:gd name="f15" fmla="val 3844"/>
                <a:gd name="f16" fmla="val 4584"/>
                <a:gd name="f17" fmla="val 3939"/>
                <a:gd name="f18" fmla="val 4561"/>
                <a:gd name="f19" fmla="val 4029"/>
                <a:gd name="f20" fmla="val 4120"/>
                <a:gd name="f21" fmla="val 4206"/>
                <a:gd name="f22" fmla="val 4254"/>
                <a:gd name="f23" fmla="val 4726"/>
                <a:gd name="f24" fmla="val 5104"/>
                <a:gd name="f25" fmla="val 4789"/>
                <a:gd name="f26" fmla="val 5167"/>
                <a:gd name="f27" fmla="val 4884"/>
                <a:gd name="f28" fmla="val 5199"/>
                <a:gd name="f29" fmla="val 4974"/>
                <a:gd name="f30" fmla="val 5065"/>
                <a:gd name="f31" fmla="val 5152"/>
                <a:gd name="f32" fmla="val 5325"/>
                <a:gd name="f33" fmla="val 5010"/>
                <a:gd name="f34" fmla="val 4758"/>
                <a:gd name="f35" fmla="val 4159"/>
                <a:gd name="f36" fmla="val 4065"/>
                <a:gd name="f37" fmla="val 3813"/>
                <a:gd name="f38" fmla="val 3687"/>
                <a:gd name="f39" fmla="val 5482"/>
                <a:gd name="f40" fmla="val 2962"/>
                <a:gd name="f41" fmla="val 2489"/>
                <a:gd name="f42" fmla="val 2710"/>
                <a:gd name="f43" fmla="val 2915"/>
                <a:gd name="f44" fmla="val 4317"/>
                <a:gd name="f45" fmla="val 3017"/>
                <a:gd name="f46" fmla="val 4049"/>
                <a:gd name="f47" fmla="val 3513"/>
                <a:gd name="f48" fmla="val 3309"/>
                <a:gd name="f49" fmla="val 2930"/>
                <a:gd name="f50" fmla="val 2332"/>
                <a:gd name="f51" fmla="val 1670"/>
                <a:gd name="f52" fmla="val 1261"/>
                <a:gd name="f53" fmla="val 3561"/>
                <a:gd name="f54" fmla="val 1040"/>
                <a:gd name="f55" fmla="*/ f0 1 5483"/>
                <a:gd name="f56" fmla="*/ f1 1 5861"/>
                <a:gd name="f57" fmla="val f2"/>
                <a:gd name="f58" fmla="val f3"/>
                <a:gd name="f59" fmla="val f4"/>
                <a:gd name="f60" fmla="+- f59 0 f57"/>
                <a:gd name="f61" fmla="+- f58 0 f57"/>
                <a:gd name="f62" fmla="*/ f61 1 5483"/>
                <a:gd name="f63" fmla="*/ f60 1 5861"/>
                <a:gd name="f64" fmla="*/ f57 1 f62"/>
                <a:gd name="f65" fmla="*/ f58 1 f62"/>
                <a:gd name="f66" fmla="*/ f57 1 f63"/>
                <a:gd name="f67" fmla="*/ f59 1 f63"/>
                <a:gd name="f68" fmla="*/ f64 f55 1"/>
                <a:gd name="f69" fmla="*/ f65 f55 1"/>
                <a:gd name="f70" fmla="*/ f67 f56 1"/>
                <a:gd name="f71" fmla="*/ f66 f5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8" t="f71" r="f69" b="f70"/>
              <a:pathLst>
                <a:path w="5483" h="5861">
                  <a:moveTo>
                    <a:pt x="f5" y="f6"/>
                  </a:moveTo>
                  <a:lnTo>
                    <a:pt x="f7" y="f8"/>
                  </a:lnTo>
                  <a:cubicBezTo>
                    <a:pt x="f6" y="f9"/>
                    <a:pt x="f6" y="f10"/>
                    <a:pt x="f7" y="f11"/>
                  </a:cubicBezTo>
                  <a:lnTo>
                    <a:pt x="f5" y="f12"/>
                  </a:lnTo>
                  <a:lnTo>
                    <a:pt x="f13" y="f14"/>
                  </a:lnTo>
                  <a:cubicBezTo>
                    <a:pt x="f15" y="f16"/>
                    <a:pt x="f17" y="f18"/>
                    <a:pt x="f19" y="f18"/>
                  </a:cubicBezTo>
                  <a:cubicBezTo>
                    <a:pt x="f20" y="f18"/>
                    <a:pt x="f21" y="f16"/>
                    <a:pt x="f22" y="f14"/>
                  </a:cubicBezTo>
                  <a:lnTo>
                    <a:pt x="f23" y="f24"/>
                  </a:lnTo>
                  <a:cubicBezTo>
                    <a:pt x="f25" y="f26"/>
                    <a:pt x="f27" y="f28"/>
                    <a:pt x="f29" y="f28"/>
                  </a:cubicBezTo>
                  <a:cubicBezTo>
                    <a:pt x="f30" y="f28"/>
                    <a:pt x="f31" y="f26"/>
                    <a:pt x="f28" y="f24"/>
                  </a:cubicBezTo>
                  <a:cubicBezTo>
                    <a:pt x="f32" y="f33"/>
                    <a:pt x="f32" y="f34"/>
                    <a:pt x="f28" y="f14"/>
                  </a:cubicBezTo>
                  <a:lnTo>
                    <a:pt x="f23" y="f35"/>
                  </a:lnTo>
                  <a:cubicBezTo>
                    <a:pt x="f14" y="f36"/>
                    <a:pt x="f14" y="f37"/>
                    <a:pt x="f23" y="f38"/>
                  </a:cubicBezTo>
                  <a:lnTo>
                    <a:pt x="f39" y="f40"/>
                  </a:lnTo>
                  <a:lnTo>
                    <a:pt x="f33" y="f41"/>
                  </a:lnTo>
                  <a:lnTo>
                    <a:pt x="f25" y="f42"/>
                  </a:lnTo>
                  <a:cubicBezTo>
                    <a:pt x="f16" y="f43"/>
                    <a:pt x="f44" y="f45"/>
                    <a:pt x="f46" y="f45"/>
                  </a:cubicBezTo>
                  <a:cubicBezTo>
                    <a:pt x="f13" y="f45"/>
                    <a:pt x="f47" y="f43"/>
                    <a:pt x="f48" y="f42"/>
                  </a:cubicBezTo>
                  <a:cubicBezTo>
                    <a:pt x="f49" y="f50"/>
                    <a:pt x="f49" y="f51"/>
                    <a:pt x="f48" y="f52"/>
                  </a:cubicBezTo>
                  <a:lnTo>
                    <a:pt x="f53" y="f54"/>
                  </a:ln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4" name="Google Shape;10480;p74">
              <a:extLst>
                <a:ext uri="{FF2B5EF4-FFF2-40B4-BE49-F238E27FC236}">
                  <a16:creationId xmlns:a16="http://schemas.microsoft.com/office/drawing/2014/main" id="{9080C87A-3D80-9E7C-FBED-9215332AF8D7}"/>
                </a:ext>
              </a:extLst>
            </p:cNvPr>
            <p:cNvSpPr/>
            <p:nvPr/>
          </p:nvSpPr>
          <p:spPr>
            <a:xfrm>
              <a:off x="6574755" y="1990246"/>
              <a:ext cx="232001" cy="22720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29"/>
                <a:gd name="f4" fmla="val 5356"/>
                <a:gd name="f5" fmla="val 2926"/>
                <a:gd name="f6" fmla="val 2662"/>
                <a:gd name="f7" fmla="val 2394"/>
                <a:gd name="f8" fmla="val 95"/>
                <a:gd name="f9" fmla="val 2205"/>
                <a:gd name="f10" fmla="val 284"/>
                <a:gd name="f11" fmla="val 2457"/>
                <a:gd name="f12" fmla="val 1229"/>
                <a:gd name="f13" fmla="val 3686"/>
                <a:gd name="f14" fmla="val 1323"/>
                <a:gd name="f15" fmla="val 3781"/>
                <a:gd name="f16" fmla="val 4033"/>
                <a:gd name="f17" fmla="val 4127"/>
                <a:gd name="f18" fmla="val 725"/>
                <a:gd name="f19" fmla="val 4600"/>
                <a:gd name="f20" fmla="val 630"/>
                <a:gd name="f21" fmla="val 4726"/>
                <a:gd name="f22" fmla="val 4978"/>
                <a:gd name="f23" fmla="val 5072"/>
                <a:gd name="f24" fmla="val 788"/>
                <a:gd name="f25" fmla="val 5135"/>
                <a:gd name="f26" fmla="val 882"/>
                <a:gd name="f27" fmla="val 5167"/>
                <a:gd name="f28" fmla="val 977"/>
                <a:gd name="f29" fmla="val 1071"/>
                <a:gd name="f30" fmla="val 1166"/>
                <a:gd name="f31" fmla="val 1701"/>
                <a:gd name="f32" fmla="val 1749"/>
                <a:gd name="f33" fmla="val 4553"/>
                <a:gd name="f34" fmla="val 1835"/>
                <a:gd name="f35" fmla="val 4529"/>
                <a:gd name="f36" fmla="val 1926"/>
                <a:gd name="f37" fmla="val 2016"/>
                <a:gd name="f38" fmla="val 2111"/>
                <a:gd name="f39" fmla="val 2174"/>
                <a:gd name="f40" fmla="val 2898"/>
                <a:gd name="f41" fmla="val 3371"/>
                <a:gd name="f42" fmla="val 4883"/>
                <a:gd name="f43" fmla="val 3151"/>
                <a:gd name="f44" fmla="val 4663"/>
                <a:gd name="f45" fmla="val 2741"/>
                <a:gd name="f46" fmla="val 4253"/>
                <a:gd name="f47" fmla="val 3592"/>
                <a:gd name="f48" fmla="val 3214"/>
                <a:gd name="f49" fmla="val 3340"/>
                <a:gd name="f50" fmla="val 3009"/>
                <a:gd name="f51" fmla="val 3607"/>
                <a:gd name="f52" fmla="val 2906"/>
                <a:gd name="f53" fmla="val 3875"/>
                <a:gd name="f54" fmla="val 4143"/>
                <a:gd name="f55" fmla="val 4411"/>
                <a:gd name="f56" fmla="val 4852"/>
                <a:gd name="f57" fmla="val 3434"/>
                <a:gd name="f58" fmla="val 5828"/>
                <a:gd name="f59" fmla="val 3623"/>
                <a:gd name="f60" fmla="val 3450"/>
                <a:gd name="f61" fmla="val 3190"/>
                <a:gd name="f62" fmla="*/ f0 1 5829"/>
                <a:gd name="f63" fmla="*/ f1 1 5356"/>
                <a:gd name="f64" fmla="val f2"/>
                <a:gd name="f65" fmla="val f3"/>
                <a:gd name="f66" fmla="val f4"/>
                <a:gd name="f67" fmla="+- f66 0 f64"/>
                <a:gd name="f68" fmla="+- f65 0 f64"/>
                <a:gd name="f69" fmla="*/ f68 1 5829"/>
                <a:gd name="f70" fmla="*/ f67 1 5356"/>
                <a:gd name="f71" fmla="*/ f64 1 f69"/>
                <a:gd name="f72" fmla="*/ f65 1 f69"/>
                <a:gd name="f73" fmla="*/ f64 1 f70"/>
                <a:gd name="f74" fmla="*/ f66 1 f70"/>
                <a:gd name="f75" fmla="*/ f71 f62 1"/>
                <a:gd name="f76" fmla="*/ f72 f62 1"/>
                <a:gd name="f77" fmla="*/ f74 f63 1"/>
                <a:gd name="f78" fmla="*/ f73 f6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5" t="f78" r="f76" b="f77"/>
              <a:pathLst>
                <a:path w="5829" h="5356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2" y="f11"/>
                  </a:lnTo>
                  <a:lnTo>
                    <a:pt x="f12" y="f13"/>
                  </a:lnTo>
                  <a:cubicBezTo>
                    <a:pt x="f14" y="f15"/>
                    <a:pt x="f14" y="f16"/>
                    <a:pt x="f12" y="f17"/>
                  </a:cubicBezTo>
                  <a:lnTo>
                    <a:pt x="f18" y="f19"/>
                  </a:lnTo>
                  <a:cubicBezTo>
                    <a:pt x="f20" y="f21"/>
                    <a:pt x="f20" y="f22"/>
                    <a:pt x="f18" y="f23"/>
                  </a:cubicBezTo>
                  <a:cubicBezTo>
                    <a:pt x="f24" y="f25"/>
                    <a:pt x="f26" y="f27"/>
                    <a:pt x="f28" y="f27"/>
                  </a:cubicBezTo>
                  <a:cubicBezTo>
                    <a:pt x="f29" y="f27"/>
                    <a:pt x="f30" y="f25"/>
                    <a:pt x="f12" y="f23"/>
                  </a:cubicBezTo>
                  <a:lnTo>
                    <a:pt x="f31" y="f19"/>
                  </a:lnTo>
                  <a:cubicBezTo>
                    <a:pt x="f32" y="f33"/>
                    <a:pt x="f34" y="f35"/>
                    <a:pt x="f36" y="f35"/>
                  </a:cubicBezTo>
                  <a:cubicBezTo>
                    <a:pt x="f37" y="f35"/>
                    <a:pt x="f38" y="f33"/>
                    <a:pt x="f39" y="f19"/>
                  </a:cubicBezTo>
                  <a:lnTo>
                    <a:pt x="f40" y="f4"/>
                  </a:lnTo>
                  <a:lnTo>
                    <a:pt x="f41" y="f42"/>
                  </a:lnTo>
                  <a:lnTo>
                    <a:pt x="f43" y="f44"/>
                  </a:lnTo>
                  <a:cubicBezTo>
                    <a:pt x="f45" y="f46"/>
                    <a:pt x="f45" y="f47"/>
                    <a:pt x="f43" y="f48"/>
                  </a:cubicBezTo>
                  <a:cubicBezTo>
                    <a:pt x="f49" y="f50"/>
                    <a:pt x="f51" y="f52"/>
                    <a:pt x="f53" y="f52"/>
                  </a:cubicBezTo>
                  <a:cubicBezTo>
                    <a:pt x="f54" y="f52"/>
                    <a:pt x="f55" y="f50"/>
                    <a:pt x="f19" y="f48"/>
                  </a:cubicBezTo>
                  <a:lnTo>
                    <a:pt x="f56" y="f57"/>
                  </a:lnTo>
                  <a:lnTo>
                    <a:pt x="f58" y="f11"/>
                  </a:lnTo>
                  <a:lnTo>
                    <a:pt x="f59" y="f10"/>
                  </a:lnTo>
                  <a:cubicBezTo>
                    <a:pt x="f60" y="f8"/>
                    <a:pt x="f6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5" name="Google Shape;10481;p74">
              <a:extLst>
                <a:ext uri="{FF2B5EF4-FFF2-40B4-BE49-F238E27FC236}">
                  <a16:creationId xmlns:a16="http://schemas.microsoft.com/office/drawing/2014/main" id="{F98C44BC-851C-08FF-96D0-10F8691E1C10}"/>
                </a:ext>
              </a:extLst>
            </p:cNvPr>
            <p:cNvSpPr/>
            <p:nvPr/>
          </p:nvSpPr>
          <p:spPr>
            <a:xfrm>
              <a:off x="6712674" y="2115848"/>
              <a:ext cx="218230" cy="24726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5829"/>
                <a:gd name="f5" fmla="val 2899"/>
                <a:gd name="f6" fmla="val 1"/>
                <a:gd name="f7" fmla="val 1702"/>
                <a:gd name="f8" fmla="val 1229"/>
                <a:gd name="f9" fmla="val 1639"/>
                <a:gd name="f10" fmla="val 1292"/>
                <a:gd name="f11" fmla="val 1544"/>
                <a:gd name="f12" fmla="val 1324"/>
                <a:gd name="f13" fmla="val 1450"/>
                <a:gd name="f14" fmla="val 1355"/>
                <a:gd name="f15" fmla="val 1261"/>
                <a:gd name="f16" fmla="val 1198"/>
                <a:gd name="f17" fmla="val 725"/>
                <a:gd name="f18" fmla="val 757"/>
                <a:gd name="f19" fmla="val 678"/>
                <a:gd name="f20" fmla="val 694"/>
                <a:gd name="f21" fmla="val 591"/>
                <a:gd name="f22" fmla="val 662"/>
                <a:gd name="f23" fmla="val 501"/>
                <a:gd name="f24" fmla="val 410"/>
                <a:gd name="f25" fmla="val 316"/>
                <a:gd name="f26" fmla="val 253"/>
                <a:gd name="f27" fmla="val 158"/>
                <a:gd name="f28" fmla="val 883"/>
                <a:gd name="f29" fmla="val 1103"/>
                <a:gd name="f30" fmla="val 851"/>
                <a:gd name="f31" fmla="val 1828"/>
                <a:gd name="f32" fmla="val 2048"/>
                <a:gd name="f33" fmla="val 2174"/>
                <a:gd name="f34" fmla="val 473"/>
                <a:gd name="f35" fmla="val 3372"/>
                <a:gd name="f36" fmla="val 3151"/>
                <a:gd name="f37" fmla="val 898"/>
                <a:gd name="f38" fmla="val 2946"/>
                <a:gd name="f39" fmla="val 1166"/>
                <a:gd name="f40" fmla="val 2844"/>
                <a:gd name="f41" fmla="val 1434"/>
                <a:gd name="f42" fmla="val 1970"/>
                <a:gd name="f43" fmla="val 2552"/>
                <a:gd name="f44" fmla="val 3529"/>
                <a:gd name="f45" fmla="val 4222"/>
                <a:gd name="f46" fmla="val 4600"/>
                <a:gd name="f47" fmla="val 1922"/>
                <a:gd name="f48" fmla="val 4852"/>
                <a:gd name="f49" fmla="val 5073"/>
                <a:gd name="f50" fmla="val 3655"/>
                <a:gd name="f51" fmla="val 5482"/>
                <a:gd name="f52" fmla="val 3277"/>
                <a:gd name="f53" fmla="val 2615"/>
                <a:gd name="f54" fmla="val 2206"/>
                <a:gd name="f55" fmla="*/ f0 1 5483"/>
                <a:gd name="f56" fmla="*/ f1 1 5829"/>
                <a:gd name="f57" fmla="val f2"/>
                <a:gd name="f58" fmla="val f3"/>
                <a:gd name="f59" fmla="val f4"/>
                <a:gd name="f60" fmla="+- f59 0 f57"/>
                <a:gd name="f61" fmla="+- f58 0 f57"/>
                <a:gd name="f62" fmla="*/ f61 1 5483"/>
                <a:gd name="f63" fmla="*/ f60 1 5829"/>
                <a:gd name="f64" fmla="*/ f57 1 f62"/>
                <a:gd name="f65" fmla="*/ f58 1 f62"/>
                <a:gd name="f66" fmla="*/ f57 1 f63"/>
                <a:gd name="f67" fmla="*/ f59 1 f63"/>
                <a:gd name="f68" fmla="*/ f64 f55 1"/>
                <a:gd name="f69" fmla="*/ f65 f55 1"/>
                <a:gd name="f70" fmla="*/ f67 f56 1"/>
                <a:gd name="f71" fmla="*/ f66 f5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8" t="f71" r="f69" b="f70"/>
              <a:pathLst>
                <a:path w="5483" h="5829">
                  <a:moveTo>
                    <a:pt x="f5" y="f6"/>
                  </a:moveTo>
                  <a:lnTo>
                    <a:pt x="f7" y="f8"/>
                  </a:lnTo>
                  <a:cubicBezTo>
                    <a:pt x="f9" y="f10"/>
                    <a:pt x="f11" y="f12"/>
                    <a:pt x="f13" y="f12"/>
                  </a:cubicBezTo>
                  <a:cubicBezTo>
                    <a:pt x="f14" y="f12"/>
                    <a:pt x="f15" y="f10"/>
                    <a:pt x="f16" y="f8"/>
                  </a:cubicBezTo>
                  <a:lnTo>
                    <a:pt x="f17" y="f18"/>
                  </a:lnTo>
                  <a:cubicBezTo>
                    <a:pt x="f19" y="f20"/>
                    <a:pt x="f21" y="f22"/>
                    <a:pt x="f23" y="f22"/>
                  </a:cubicBezTo>
                  <a:cubicBezTo>
                    <a:pt x="f24" y="f22"/>
                    <a:pt x="f25" y="f20"/>
                    <a:pt x="f26" y="f18"/>
                  </a:cubicBezTo>
                  <a:cubicBezTo>
                    <a:pt x="f27" y="f28"/>
                    <a:pt x="f27" y="f29"/>
                    <a:pt x="f26" y="f8"/>
                  </a:cubicBezTo>
                  <a:lnTo>
                    <a:pt x="f17" y="f7"/>
                  </a:lnTo>
                  <a:cubicBezTo>
                    <a:pt x="f30" y="f31"/>
                    <a:pt x="f30" y="f32"/>
                    <a:pt x="f17" y="f33"/>
                  </a:cubicBezTo>
                  <a:lnTo>
                    <a:pt x="f6" y="f5"/>
                  </a:lnTo>
                  <a:lnTo>
                    <a:pt x="f34" y="f35"/>
                  </a:lnTo>
                  <a:lnTo>
                    <a:pt x="f20" y="f36"/>
                  </a:lnTo>
                  <a:cubicBezTo>
                    <a:pt x="f37" y="f38"/>
                    <a:pt x="f39" y="f40"/>
                    <a:pt x="f41" y="f40"/>
                  </a:cubicBezTo>
                  <a:cubicBezTo>
                    <a:pt x="f7" y="f40"/>
                    <a:pt x="f42" y="f38"/>
                    <a:pt x="f33" y="f36"/>
                  </a:cubicBezTo>
                  <a:cubicBezTo>
                    <a:pt x="f43" y="f44"/>
                    <a:pt x="f43" y="f45"/>
                    <a:pt x="f33" y="f46"/>
                  </a:cubicBezTo>
                  <a:lnTo>
                    <a:pt x="f47" y="f48"/>
                  </a:lnTo>
                  <a:lnTo>
                    <a:pt x="f5" y="f4"/>
                  </a:lnTo>
                  <a:lnTo>
                    <a:pt x="f49" y="f50"/>
                  </a:lnTo>
                  <a:cubicBezTo>
                    <a:pt x="f51" y="f52"/>
                    <a:pt x="f51" y="f53"/>
                    <a:pt x="f49" y="f54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6" name="Google Shape;10482;p74">
              <a:extLst>
                <a:ext uri="{FF2B5EF4-FFF2-40B4-BE49-F238E27FC236}">
                  <a16:creationId xmlns:a16="http://schemas.microsoft.com/office/drawing/2014/main" id="{E88536EC-C546-A473-6F92-B47672924162}"/>
                </a:ext>
              </a:extLst>
            </p:cNvPr>
            <p:cNvSpPr/>
            <p:nvPr/>
          </p:nvSpPr>
          <p:spPr>
            <a:xfrm>
              <a:off x="6574755" y="2262874"/>
              <a:ext cx="234507" cy="2285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92"/>
                <a:gd name="f4" fmla="val 5388"/>
                <a:gd name="f5" fmla="val 2993"/>
                <a:gd name="f6" fmla="val 2520"/>
                <a:gd name="f7" fmla="val 473"/>
                <a:gd name="f8" fmla="val 2741"/>
                <a:gd name="f9" fmla="val 725"/>
                <a:gd name="f10" fmla="val 3151"/>
                <a:gd name="f11" fmla="val 1103"/>
                <a:gd name="f12" fmla="val 1764"/>
                <a:gd name="f13" fmla="val 2174"/>
                <a:gd name="f14" fmla="val 2505"/>
                <a:gd name="f15" fmla="val 2363"/>
                <a:gd name="f16" fmla="val 2221"/>
                <a:gd name="f17" fmla="val 2457"/>
                <a:gd name="f18" fmla="val 1949"/>
                <a:gd name="f19" fmla="val 1678"/>
                <a:gd name="f20" fmla="val 1418"/>
                <a:gd name="f21" fmla="val 1229"/>
                <a:gd name="f22" fmla="val 977"/>
                <a:gd name="f23" fmla="val 1922"/>
                <a:gd name="f24" fmla="val 2930"/>
                <a:gd name="f25" fmla="val 2205"/>
                <a:gd name="f26" fmla="val 5072"/>
                <a:gd name="f27" fmla="val 2394"/>
                <a:gd name="f28" fmla="val 5293"/>
                <a:gd name="f29" fmla="val 2678"/>
                <a:gd name="f30" fmla="val 5387"/>
                <a:gd name="f31" fmla="val 3214"/>
                <a:gd name="f32" fmla="val 3497"/>
                <a:gd name="f33" fmla="val 3686"/>
                <a:gd name="f34" fmla="val 5891"/>
                <a:gd name="f35" fmla="val 4663"/>
                <a:gd name="f36" fmla="val 1701"/>
                <a:gd name="f37" fmla="val 4568"/>
                <a:gd name="f38" fmla="val 1575"/>
                <a:gd name="f39" fmla="val 1355"/>
                <a:gd name="f40" fmla="val 5167"/>
                <a:gd name="f41" fmla="val 756"/>
                <a:gd name="f42" fmla="val 5261"/>
                <a:gd name="f43" fmla="val 630"/>
                <a:gd name="f44" fmla="val 410"/>
                <a:gd name="f45" fmla="val 284"/>
                <a:gd name="f46" fmla="val 5104"/>
                <a:gd name="f47" fmla="val 221"/>
                <a:gd name="f48" fmla="val 5009"/>
                <a:gd name="f49" fmla="val 189"/>
                <a:gd name="f50" fmla="val 4915"/>
                <a:gd name="f51" fmla="val 4820"/>
                <a:gd name="f52" fmla="val 4726"/>
                <a:gd name="f53" fmla="val 4190"/>
                <a:gd name="f54" fmla="val 4143"/>
                <a:gd name="f55" fmla="val 819"/>
                <a:gd name="f56" fmla="val 4056"/>
                <a:gd name="f57" fmla="val 851"/>
                <a:gd name="f58" fmla="val 3966"/>
                <a:gd name="f59" fmla="val 3875"/>
                <a:gd name="f60" fmla="val 3781"/>
                <a:gd name="f61" fmla="val 3718"/>
                <a:gd name="f62" fmla="*/ f0 1 5892"/>
                <a:gd name="f63" fmla="*/ f1 1 5388"/>
                <a:gd name="f64" fmla="val f2"/>
                <a:gd name="f65" fmla="val f3"/>
                <a:gd name="f66" fmla="val f4"/>
                <a:gd name="f67" fmla="+- f66 0 f64"/>
                <a:gd name="f68" fmla="+- f65 0 f64"/>
                <a:gd name="f69" fmla="*/ f68 1 5892"/>
                <a:gd name="f70" fmla="*/ f67 1 5388"/>
                <a:gd name="f71" fmla="*/ f64 1 f69"/>
                <a:gd name="f72" fmla="*/ f65 1 f69"/>
                <a:gd name="f73" fmla="*/ f64 1 f70"/>
                <a:gd name="f74" fmla="*/ f66 1 f70"/>
                <a:gd name="f75" fmla="*/ f71 f62 1"/>
                <a:gd name="f76" fmla="*/ f72 f62 1"/>
                <a:gd name="f77" fmla="*/ f74 f63 1"/>
                <a:gd name="f78" fmla="*/ f73 f6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5" t="f78" r="f76" b="f77"/>
              <a:pathLst>
                <a:path w="5892" h="5388">
                  <a:moveTo>
                    <a:pt x="f5" y="f2"/>
                  </a:moveTo>
                  <a:lnTo>
                    <a:pt x="f6" y="f7"/>
                  </a:lnTo>
                  <a:lnTo>
                    <a:pt x="f8" y="f9"/>
                  </a:lnTo>
                  <a:cubicBezTo>
                    <a:pt x="f10" y="f11"/>
                    <a:pt x="f10" y="f12"/>
                    <a:pt x="f8" y="f13"/>
                  </a:cubicBezTo>
                  <a:cubicBezTo>
                    <a:pt x="f14" y="f15"/>
                    <a:pt x="f16" y="f17"/>
                    <a:pt x="f18" y="f17"/>
                  </a:cubicBezTo>
                  <a:cubicBezTo>
                    <a:pt x="f19" y="f17"/>
                    <a:pt x="f20" y="f15"/>
                    <a:pt x="f21" y="f13"/>
                  </a:cubicBezTo>
                  <a:lnTo>
                    <a:pt x="f22" y="f23"/>
                  </a:lnTo>
                  <a:lnTo>
                    <a:pt x="f2" y="f24"/>
                  </a:lnTo>
                  <a:lnTo>
                    <a:pt x="f25" y="f26"/>
                  </a:lnTo>
                  <a:cubicBezTo>
                    <a:pt x="f27" y="f28"/>
                    <a:pt x="f29" y="f30"/>
                    <a:pt x="f24" y="f30"/>
                  </a:cubicBezTo>
                  <a:cubicBezTo>
                    <a:pt x="f31" y="f30"/>
                    <a:pt x="f32" y="f28"/>
                    <a:pt x="f33" y="f26"/>
                  </a:cubicBezTo>
                  <a:lnTo>
                    <a:pt x="f34" y="f24"/>
                  </a:lnTo>
                  <a:lnTo>
                    <a:pt x="f35" y="f36"/>
                  </a:lnTo>
                  <a:cubicBezTo>
                    <a:pt x="f37" y="f38"/>
                    <a:pt x="f37" y="f39"/>
                    <a:pt x="f35" y="f21"/>
                  </a:cubicBezTo>
                  <a:lnTo>
                    <a:pt x="f40" y="f41"/>
                  </a:lnTo>
                  <a:cubicBezTo>
                    <a:pt x="f42" y="f43"/>
                    <a:pt x="f42" y="f44"/>
                    <a:pt x="f40" y="f45"/>
                  </a:cubicBezTo>
                  <a:cubicBezTo>
                    <a:pt x="f46" y="f47"/>
                    <a:pt x="f48" y="f49"/>
                    <a:pt x="f50" y="f49"/>
                  </a:cubicBezTo>
                  <a:cubicBezTo>
                    <a:pt x="f51" y="f49"/>
                    <a:pt x="f52" y="f47"/>
                    <a:pt x="f35" y="f45"/>
                  </a:cubicBezTo>
                  <a:lnTo>
                    <a:pt x="f53" y="f41"/>
                  </a:lnTo>
                  <a:cubicBezTo>
                    <a:pt x="f54" y="f55"/>
                    <a:pt x="f56" y="f57"/>
                    <a:pt x="f58" y="f57"/>
                  </a:cubicBezTo>
                  <a:cubicBezTo>
                    <a:pt x="f59" y="f57"/>
                    <a:pt x="f60" y="f55"/>
                    <a:pt x="f61" y="f41"/>
                  </a:cubicBez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07" name="Google Shape;10101;p74">
            <a:extLst>
              <a:ext uri="{FF2B5EF4-FFF2-40B4-BE49-F238E27FC236}">
                <a16:creationId xmlns:a16="http://schemas.microsoft.com/office/drawing/2014/main" id="{239E3BA4-1849-5CD9-0B49-7AE06DC04102}"/>
              </a:ext>
            </a:extLst>
          </p:cNvPr>
          <p:cNvGrpSpPr/>
          <p:nvPr/>
        </p:nvGrpSpPr>
        <p:grpSpPr>
          <a:xfrm>
            <a:off x="14333694" y="8594278"/>
            <a:ext cx="655844" cy="648308"/>
            <a:chOff x="8538447" y="4166509"/>
            <a:chExt cx="327922" cy="324154"/>
          </a:xfrm>
          <a:solidFill>
            <a:schemeClr val="tx1"/>
          </a:solidFill>
        </p:grpSpPr>
        <p:sp>
          <p:nvSpPr>
            <p:cNvPr id="208" name="Google Shape;10102;p74">
              <a:extLst>
                <a:ext uri="{FF2B5EF4-FFF2-40B4-BE49-F238E27FC236}">
                  <a16:creationId xmlns:a16="http://schemas.microsoft.com/office/drawing/2014/main" id="{14F375B1-D955-3493-D900-B796E13CA6A4}"/>
                </a:ext>
              </a:extLst>
            </p:cNvPr>
            <p:cNvSpPr/>
            <p:nvPr/>
          </p:nvSpPr>
          <p:spPr>
            <a:xfrm>
              <a:off x="8643786" y="4252517"/>
              <a:ext cx="222583" cy="23814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255"/>
                <a:gd name="f4" fmla="val 8287"/>
                <a:gd name="f5" fmla="val 4128"/>
                <a:gd name="f6" fmla="val 1229"/>
                <a:gd name="f7" fmla="val 4348"/>
                <a:gd name="f8" fmla="val 4506"/>
                <a:gd name="f9" fmla="val 1418"/>
                <a:gd name="f10" fmla="val 1670"/>
                <a:gd name="f11" fmla="val 1922"/>
                <a:gd name="f12" fmla="val 4978"/>
                <a:gd name="f13" fmla="val 2080"/>
                <a:gd name="f14" fmla="val 5356"/>
                <a:gd name="f15" fmla="val 2552"/>
                <a:gd name="f16" fmla="val 3119"/>
                <a:gd name="f17" fmla="val 3340"/>
                <a:gd name="f18" fmla="val 5136"/>
                <a:gd name="f19" fmla="val 3498"/>
                <a:gd name="f20" fmla="val 4947"/>
                <a:gd name="f21" fmla="val 4726"/>
                <a:gd name="f22" fmla="val 3308"/>
                <a:gd name="f23" fmla="val 2867"/>
                <a:gd name="f24" fmla="val 4317"/>
                <a:gd name="f25" fmla="val 2710"/>
                <a:gd name="f26" fmla="val 3939"/>
                <a:gd name="f27" fmla="val 3687"/>
                <a:gd name="f28" fmla="val 2930"/>
                <a:gd name="f29" fmla="val 3718"/>
                <a:gd name="f30" fmla="val 4033"/>
                <a:gd name="f31" fmla="val 3592"/>
                <a:gd name="f32" fmla="val 4411"/>
                <a:gd name="f33" fmla="val 3813"/>
                <a:gd name="f34" fmla="val 4821"/>
                <a:gd name="f35" fmla="val 5388"/>
                <a:gd name="f36" fmla="val 4537"/>
                <a:gd name="f37" fmla="val 5199"/>
                <a:gd name="f38" fmla="val 5766"/>
                <a:gd name="f39" fmla="val 5041"/>
                <a:gd name="f40" fmla="val 6175"/>
                <a:gd name="f41" fmla="val 4569"/>
                <a:gd name="f42" fmla="val 6396"/>
                <a:gd name="f43" fmla="val 6648"/>
                <a:gd name="f44" fmla="val 6900"/>
                <a:gd name="f45" fmla="val 7089"/>
                <a:gd name="f46" fmla="val 4159"/>
                <a:gd name="f47" fmla="val 3970"/>
                <a:gd name="f48" fmla="val 3245"/>
                <a:gd name="f49" fmla="val 6238"/>
                <a:gd name="f50" fmla="val 2899"/>
                <a:gd name="f51" fmla="val 3088"/>
                <a:gd name="f52" fmla="val 5010"/>
                <a:gd name="f53" fmla="val 5451"/>
                <a:gd name="f54" fmla="val 3876"/>
                <a:gd name="f55" fmla="val 5608"/>
                <a:gd name="f56" fmla="val 4191"/>
                <a:gd name="f57" fmla="val 3844"/>
                <a:gd name="f58" fmla="val 3403"/>
                <a:gd name="f59" fmla="val 3781"/>
                <a:gd name="f60" fmla="val 3214"/>
                <a:gd name="f61" fmla="val 2143"/>
                <a:gd name="f62" fmla="val 1828"/>
                <a:gd name="f63" fmla="val 1859"/>
                <a:gd name="f64" fmla="val 6427"/>
                <a:gd name="f65" fmla="val 8286"/>
                <a:gd name="f66" fmla="*/ f0 1 8255"/>
                <a:gd name="f67" fmla="*/ f1 1 8287"/>
                <a:gd name="f68" fmla="val f2"/>
                <a:gd name="f69" fmla="val f3"/>
                <a:gd name="f70" fmla="val f4"/>
                <a:gd name="f71" fmla="+- f70 0 f68"/>
                <a:gd name="f72" fmla="+- f69 0 f68"/>
                <a:gd name="f73" fmla="*/ f72 1 8255"/>
                <a:gd name="f74" fmla="*/ f71 1 8287"/>
                <a:gd name="f75" fmla="*/ f68 1 f73"/>
                <a:gd name="f76" fmla="*/ f69 1 f73"/>
                <a:gd name="f77" fmla="*/ f68 1 f74"/>
                <a:gd name="f78" fmla="*/ f70 1 f74"/>
                <a:gd name="f79" fmla="*/ f75 f66 1"/>
                <a:gd name="f80" fmla="*/ f76 f66 1"/>
                <a:gd name="f81" fmla="*/ f78 f67 1"/>
                <a:gd name="f82" fmla="*/ f77 f6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9" t="f82" r="f80" b="f81"/>
              <a:pathLst>
                <a:path w="8255" h="8287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12" y="f13"/>
                    <a:pt x="f14" y="f15"/>
                    <a:pt x="f14" y="f16"/>
                  </a:cubicBezTo>
                  <a:cubicBezTo>
                    <a:pt x="f14" y="f17"/>
                    <a:pt x="f18" y="f19"/>
                    <a:pt x="f20" y="f19"/>
                  </a:cubicBezTo>
                  <a:cubicBezTo>
                    <a:pt x="f21" y="f19"/>
                    <a:pt x="f8" y="f22"/>
                    <a:pt x="f8" y="f16"/>
                  </a:cubicBezTo>
                  <a:cubicBezTo>
                    <a:pt x="f8" y="f23"/>
                    <a:pt x="f24" y="f25"/>
                    <a:pt x="f5" y="f25"/>
                  </a:cubicBezTo>
                  <a:cubicBezTo>
                    <a:pt x="f26" y="f25"/>
                    <a:pt x="f27" y="f28"/>
                    <a:pt x="f27" y="f16"/>
                  </a:cubicBezTo>
                  <a:cubicBezTo>
                    <a:pt x="f29" y="f17"/>
                    <a:pt x="f30" y="f31"/>
                    <a:pt x="f32" y="f33"/>
                  </a:cubicBezTo>
                  <a:cubicBezTo>
                    <a:pt x="f34" y="f5"/>
                    <a:pt x="f35" y="f36"/>
                    <a:pt x="f35" y="f37"/>
                  </a:cubicBezTo>
                  <a:cubicBezTo>
                    <a:pt x="f35" y="f38"/>
                    <a:pt x="f39" y="f40"/>
                    <a:pt x="f41" y="f42"/>
                  </a:cubicBezTo>
                  <a:lnTo>
                    <a:pt x="f41" y="f43"/>
                  </a:lnTo>
                  <a:cubicBezTo>
                    <a:pt x="f41" y="f44"/>
                    <a:pt x="f7" y="f45"/>
                    <a:pt x="f46" y="f45"/>
                  </a:cubicBezTo>
                  <a:cubicBezTo>
                    <a:pt x="f47" y="f45"/>
                    <a:pt x="f29" y="f44"/>
                    <a:pt x="f29" y="f43"/>
                  </a:cubicBezTo>
                  <a:lnTo>
                    <a:pt x="f29" y="f42"/>
                  </a:lnTo>
                  <a:cubicBezTo>
                    <a:pt x="f48" y="f49"/>
                    <a:pt x="f50" y="f38"/>
                    <a:pt x="f50" y="f37"/>
                  </a:cubicBezTo>
                  <a:cubicBezTo>
                    <a:pt x="f50" y="f12"/>
                    <a:pt x="f51" y="f34"/>
                    <a:pt x="f22" y="f34"/>
                  </a:cubicBezTo>
                  <a:cubicBezTo>
                    <a:pt x="f19" y="f34"/>
                    <a:pt x="f27" y="f52"/>
                    <a:pt x="f27" y="f37"/>
                  </a:cubicBezTo>
                  <a:cubicBezTo>
                    <a:pt x="f27" y="f53"/>
                    <a:pt x="f54" y="f55"/>
                    <a:pt x="f5" y="f55"/>
                  </a:cubicBezTo>
                  <a:cubicBezTo>
                    <a:pt x="f7" y="f55"/>
                    <a:pt x="f8" y="f35"/>
                    <a:pt x="f8" y="f37"/>
                  </a:cubicBezTo>
                  <a:cubicBezTo>
                    <a:pt x="f8" y="f12"/>
                    <a:pt x="f56" y="f21"/>
                    <a:pt x="f57" y="f8"/>
                  </a:cubicBezTo>
                  <a:cubicBezTo>
                    <a:pt x="f58" y="f56"/>
                    <a:pt x="f23" y="f59"/>
                    <a:pt x="f23" y="f16"/>
                  </a:cubicBezTo>
                  <a:cubicBezTo>
                    <a:pt x="f23" y="f15"/>
                    <a:pt x="f60" y="f61"/>
                    <a:pt x="f27" y="f11"/>
                  </a:cubicBezTo>
                  <a:lnTo>
                    <a:pt x="f27" y="f10"/>
                  </a:lnTo>
                  <a:cubicBezTo>
                    <a:pt x="f27" y="f9"/>
                    <a:pt x="f54" y="f6"/>
                    <a:pt x="f5" y="f6"/>
                  </a:cubicBezTo>
                  <a:close/>
                  <a:moveTo>
                    <a:pt x="f5" y="f2"/>
                  </a:moveTo>
                  <a:cubicBezTo>
                    <a:pt x="f62" y="f2"/>
                    <a:pt x="f2" y="f63"/>
                    <a:pt x="f2" y="f5"/>
                  </a:cubicBezTo>
                  <a:cubicBezTo>
                    <a:pt x="f2" y="f64"/>
                    <a:pt x="f62" y="f65"/>
                    <a:pt x="f5" y="f65"/>
                  </a:cubicBezTo>
                  <a:cubicBezTo>
                    <a:pt x="f42" y="f65"/>
                    <a:pt x="f3" y="f64"/>
                    <a:pt x="f3" y="f5"/>
                  </a:cubicBezTo>
                  <a:cubicBezTo>
                    <a:pt x="f3" y="f63"/>
                    <a:pt x="f4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9" name="Google Shape;10103;p74">
              <a:extLst>
                <a:ext uri="{FF2B5EF4-FFF2-40B4-BE49-F238E27FC236}">
                  <a16:creationId xmlns:a16="http://schemas.microsoft.com/office/drawing/2014/main" id="{5A1C2E7E-4C4B-C8E5-7298-526CF90FA892}"/>
                </a:ext>
              </a:extLst>
            </p:cNvPr>
            <p:cNvSpPr/>
            <p:nvPr/>
          </p:nvSpPr>
          <p:spPr>
            <a:xfrm>
              <a:off x="8539307" y="4166509"/>
              <a:ext cx="172455" cy="8603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96"/>
                <a:gd name="f4" fmla="val 2994"/>
                <a:gd name="f5" fmla="val 3214"/>
                <a:gd name="f6" fmla="val 1"/>
                <a:gd name="f7" fmla="val 1450"/>
                <a:gd name="f8" fmla="val 662"/>
                <a:gd name="f9" fmla="val 1513"/>
                <a:gd name="f10" fmla="val 2332"/>
                <a:gd name="f11" fmla="val 2993"/>
                <a:gd name="f12" fmla="val 4947"/>
                <a:gd name="f13" fmla="*/ f0 1 6396"/>
                <a:gd name="f14" fmla="*/ f1 1 2994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6396"/>
                <a:gd name="f21" fmla="*/ f18 1 2994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6396" h="2994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7" y="f11"/>
                    <a:pt x="f5" y="f11"/>
                  </a:cubicBezTo>
                  <a:cubicBezTo>
                    <a:pt x="f12" y="f11"/>
                    <a:pt x="f3" y="f10"/>
                    <a:pt x="f3" y="f9"/>
                  </a:cubicBezTo>
                  <a:cubicBezTo>
                    <a:pt x="f3" y="f8"/>
                    <a:pt x="f1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10" name="Google Shape;10104;p74">
              <a:extLst>
                <a:ext uri="{FF2B5EF4-FFF2-40B4-BE49-F238E27FC236}">
                  <a16:creationId xmlns:a16="http://schemas.microsoft.com/office/drawing/2014/main" id="{7E60803D-36C0-816F-D151-D867ED0C7C5B}"/>
                </a:ext>
              </a:extLst>
            </p:cNvPr>
            <p:cNvSpPr/>
            <p:nvPr/>
          </p:nvSpPr>
          <p:spPr>
            <a:xfrm>
              <a:off x="8539307" y="4256138"/>
              <a:ext cx="118936" cy="6882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411"/>
                <a:gd name="f4" fmla="val 2395"/>
                <a:gd name="f5" fmla="val 1135"/>
                <a:gd name="f6" fmla="val 1450"/>
                <a:gd name="f7" fmla="val 347"/>
                <a:gd name="f8" fmla="val 1765"/>
                <a:gd name="f9" fmla="val 882"/>
                <a:gd name="f10" fmla="val 2017"/>
                <a:gd name="f11" fmla="val 1355"/>
                <a:gd name="f12" fmla="val 2237"/>
                <a:gd name="f13" fmla="val 2332"/>
                <a:gd name="f14" fmla="val 3151"/>
                <a:gd name="f15" fmla="val 3308"/>
                <a:gd name="f16" fmla="val 3560"/>
                <a:gd name="f17" fmla="val 1733"/>
                <a:gd name="f18" fmla="val 3907"/>
                <a:gd name="f19" fmla="val 631"/>
                <a:gd name="f20" fmla="val 4033"/>
                <a:gd name="f21" fmla="val 694"/>
                <a:gd name="f22" fmla="val 3623"/>
                <a:gd name="f23" fmla="val 757"/>
                <a:gd name="f24" fmla="val 3182"/>
                <a:gd name="f25" fmla="val 2363"/>
                <a:gd name="f26" fmla="val 1261"/>
                <a:gd name="f27" fmla="val 599"/>
                <a:gd name="f28" fmla="val 567"/>
                <a:gd name="f29" fmla="val 316"/>
                <a:gd name="f30" fmla="val 221"/>
                <a:gd name="f31" fmla="val 158"/>
                <a:gd name="f32" fmla="val 127"/>
                <a:gd name="f33" fmla="*/ f0 1 4411"/>
                <a:gd name="f34" fmla="*/ f1 1 2395"/>
                <a:gd name="f35" fmla="val f2"/>
                <a:gd name="f36" fmla="val f3"/>
                <a:gd name="f37" fmla="val f4"/>
                <a:gd name="f38" fmla="+- f37 0 f35"/>
                <a:gd name="f39" fmla="+- f36 0 f35"/>
                <a:gd name="f40" fmla="*/ f39 1 4411"/>
                <a:gd name="f41" fmla="*/ f38 1 2395"/>
                <a:gd name="f42" fmla="*/ f35 1 f40"/>
                <a:gd name="f43" fmla="*/ f36 1 f40"/>
                <a:gd name="f44" fmla="*/ f35 1 f41"/>
                <a:gd name="f45" fmla="*/ f37 1 f41"/>
                <a:gd name="f46" fmla="*/ f42 f33 1"/>
                <a:gd name="f47" fmla="*/ f43 f33 1"/>
                <a:gd name="f48" fmla="*/ f45 f34 1"/>
                <a:gd name="f49" fmla="*/ f44 f3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6" t="f49" r="f47" b="f48"/>
              <a:pathLst>
                <a:path w="4411" h="2395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8"/>
                    <a:pt x="f9" y="f10"/>
                  </a:cubicBezTo>
                  <a:cubicBezTo>
                    <a:pt x="f11" y="f12"/>
                    <a:pt x="f13" y="f4"/>
                    <a:pt x="f14" y="f4"/>
                  </a:cubicBezTo>
                  <a:lnTo>
                    <a:pt x="f15" y="f4"/>
                  </a:lnTo>
                  <a:cubicBezTo>
                    <a:pt x="f16" y="f17"/>
                    <a:pt x="f18" y="f5"/>
                    <a:pt x="f3" y="f19"/>
                  </a:cubicBezTo>
                  <a:lnTo>
                    <a:pt x="f3" y="f19"/>
                  </a:lnTo>
                  <a:cubicBezTo>
                    <a:pt x="f20" y="f21"/>
                    <a:pt x="f22" y="f23"/>
                    <a:pt x="f24" y="f23"/>
                  </a:cubicBezTo>
                  <a:cubicBezTo>
                    <a:pt x="f25" y="f23"/>
                    <a:pt x="f26" y="f27"/>
                    <a:pt x="f28" y="f29"/>
                  </a:cubicBezTo>
                  <a:cubicBezTo>
                    <a:pt x="f7" y="f30"/>
                    <a:pt x="f31" y="f32"/>
                    <a:pt x="f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11" name="Google Shape;10105;p74">
              <a:extLst>
                <a:ext uri="{FF2B5EF4-FFF2-40B4-BE49-F238E27FC236}">
                  <a16:creationId xmlns:a16="http://schemas.microsoft.com/office/drawing/2014/main" id="{9A4F986C-6708-DE13-8ED2-8C381149D559}"/>
                </a:ext>
              </a:extLst>
            </p:cNvPr>
            <p:cNvSpPr/>
            <p:nvPr/>
          </p:nvSpPr>
          <p:spPr>
            <a:xfrm>
              <a:off x="8539307" y="4397386"/>
              <a:ext cx="114702" cy="6882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54"/>
                <a:gd name="f4" fmla="val 2395"/>
                <a:gd name="f5" fmla="val 1197"/>
                <a:gd name="f6" fmla="val 1701"/>
                <a:gd name="f7" fmla="val 1355"/>
                <a:gd name="f8" fmla="val 3182"/>
                <a:gd name="f9" fmla="val 3560"/>
                <a:gd name="f10" fmla="val 3907"/>
                <a:gd name="f11" fmla="val 2363"/>
                <a:gd name="f12" fmla="val 2332"/>
                <a:gd name="f13" fmla="val 3875"/>
                <a:gd name="f14" fmla="val 1859"/>
                <a:gd name="f15" fmla="val 3340"/>
                <a:gd name="f16" fmla="val 756"/>
                <a:gd name="f17" fmla="val 1261"/>
                <a:gd name="f18" fmla="val 599"/>
                <a:gd name="f19" fmla="val 567"/>
                <a:gd name="f20" fmla="val 315"/>
                <a:gd name="f21" fmla="val 347"/>
                <a:gd name="f22" fmla="val 252"/>
                <a:gd name="f23" fmla="val 158"/>
                <a:gd name="f24" fmla="val 126"/>
                <a:gd name="f25" fmla="*/ f0 1 4254"/>
                <a:gd name="f26" fmla="*/ f1 1 2395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4254"/>
                <a:gd name="f33" fmla="*/ f30 1 2395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4254" h="2395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4"/>
                    <a:pt x="f8" y="f4"/>
                  </a:cubicBezTo>
                  <a:cubicBezTo>
                    <a:pt x="f9" y="f4"/>
                    <a:pt x="f10" y="f11"/>
                    <a:pt x="f3" y="f12"/>
                  </a:cubicBezTo>
                  <a:cubicBezTo>
                    <a:pt x="f13" y="f14"/>
                    <a:pt x="f9" y="f7"/>
                    <a:pt x="f15" y="f16"/>
                  </a:cubicBezTo>
                  <a:lnTo>
                    <a:pt x="f8" y="f16"/>
                  </a:lnTo>
                  <a:cubicBezTo>
                    <a:pt x="f11" y="f16"/>
                    <a:pt x="f17" y="f18"/>
                    <a:pt x="f19" y="f20"/>
                  </a:cubicBezTo>
                  <a:cubicBezTo>
                    <a:pt x="f21" y="f22"/>
                    <a:pt x="f23" y="f24"/>
                    <a:pt x="f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12" name="Google Shape;10106;p74">
              <a:extLst>
                <a:ext uri="{FF2B5EF4-FFF2-40B4-BE49-F238E27FC236}">
                  <a16:creationId xmlns:a16="http://schemas.microsoft.com/office/drawing/2014/main" id="{FBC1D2AD-2848-6E3A-7CDA-3DFC1BB40309}"/>
                </a:ext>
              </a:extLst>
            </p:cNvPr>
            <p:cNvSpPr/>
            <p:nvPr/>
          </p:nvSpPr>
          <p:spPr>
            <a:xfrm>
              <a:off x="8538447" y="4326748"/>
              <a:ext cx="84124" cy="6974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120"/>
                <a:gd name="f4" fmla="val 2427"/>
                <a:gd name="f5" fmla="val 1"/>
                <a:gd name="f6" fmla="val 1167"/>
                <a:gd name="f7" fmla="val 32"/>
                <a:gd name="f8" fmla="val 1482"/>
                <a:gd name="f9" fmla="val 379"/>
                <a:gd name="f10" fmla="val 1797"/>
                <a:gd name="f11" fmla="val 914"/>
                <a:gd name="f12" fmla="val 2017"/>
                <a:gd name="f13" fmla="val 1387"/>
                <a:gd name="f14" fmla="val 2238"/>
                <a:gd name="f15" fmla="val 2332"/>
                <a:gd name="f16" fmla="val 2395"/>
                <a:gd name="f17" fmla="val 3057"/>
                <a:gd name="f18" fmla="val 2143"/>
                <a:gd name="f19" fmla="val 3025"/>
                <a:gd name="f20" fmla="val 1860"/>
                <a:gd name="f21" fmla="val 1608"/>
                <a:gd name="f22" fmla="val 1324"/>
                <a:gd name="f23" fmla="val 3088"/>
                <a:gd name="f24" fmla="val 1041"/>
                <a:gd name="f25" fmla="val 757"/>
                <a:gd name="f26" fmla="val 1230"/>
                <a:gd name="f27" fmla="val 599"/>
                <a:gd name="f28" fmla="val 536"/>
                <a:gd name="f29" fmla="val 316"/>
                <a:gd name="f30" fmla="val 347"/>
                <a:gd name="f31" fmla="val 253"/>
                <a:gd name="f32" fmla="val 158"/>
                <a:gd name="f33" fmla="val 127"/>
                <a:gd name="f34" fmla="*/ f0 1 3120"/>
                <a:gd name="f35" fmla="*/ f1 1 2427"/>
                <a:gd name="f36" fmla="val f2"/>
                <a:gd name="f37" fmla="val f3"/>
                <a:gd name="f38" fmla="val f4"/>
                <a:gd name="f39" fmla="+- f38 0 f36"/>
                <a:gd name="f40" fmla="+- f37 0 f36"/>
                <a:gd name="f41" fmla="*/ f40 1 3120"/>
                <a:gd name="f42" fmla="*/ f39 1 2427"/>
                <a:gd name="f43" fmla="*/ f36 1 f41"/>
                <a:gd name="f44" fmla="*/ f37 1 f41"/>
                <a:gd name="f45" fmla="*/ f36 1 f42"/>
                <a:gd name="f46" fmla="*/ f38 1 f42"/>
                <a:gd name="f47" fmla="*/ f43 f34 1"/>
                <a:gd name="f48" fmla="*/ f44 f34 1"/>
                <a:gd name="f49" fmla="*/ f46 f35 1"/>
                <a:gd name="f50" fmla="*/ f45 f3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7" t="f50" r="f48" b="f49"/>
              <a:pathLst>
                <a:path w="3120" h="2427">
                  <a:moveTo>
                    <a:pt x="f5" y="f5"/>
                  </a:moveTo>
                  <a:lnTo>
                    <a:pt x="f5" y="f6"/>
                  </a:lnTo>
                  <a:lnTo>
                    <a:pt x="f7" y="f6"/>
                  </a:lnTo>
                  <a:cubicBezTo>
                    <a:pt x="f7" y="f8"/>
                    <a:pt x="f9" y="f10"/>
                    <a:pt x="f11" y="f12"/>
                  </a:cubicBezTo>
                  <a:cubicBezTo>
                    <a:pt x="f13" y="f14"/>
                    <a:pt x="f15" y="f16"/>
                    <a:pt x="f3" y="f4"/>
                  </a:cubicBezTo>
                  <a:cubicBezTo>
                    <a:pt x="f17" y="f18"/>
                    <a:pt x="f19" y="f20"/>
                    <a:pt x="f19" y="f21"/>
                  </a:cubicBezTo>
                  <a:cubicBezTo>
                    <a:pt x="f19" y="f22"/>
                    <a:pt x="f23" y="f24"/>
                    <a:pt x="f3" y="f25"/>
                  </a:cubicBezTo>
                  <a:cubicBezTo>
                    <a:pt x="f15" y="f25"/>
                    <a:pt x="f26" y="f27"/>
                    <a:pt x="f28" y="f29"/>
                  </a:cubicBezTo>
                  <a:cubicBezTo>
                    <a:pt x="f30" y="f31"/>
                    <a:pt x="f32" y="f33"/>
                    <a:pt x="f5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13" name="Google Shape;10125;p74">
            <a:extLst>
              <a:ext uri="{FF2B5EF4-FFF2-40B4-BE49-F238E27FC236}">
                <a16:creationId xmlns:a16="http://schemas.microsoft.com/office/drawing/2014/main" id="{5E7005AB-2253-A5FD-D75C-76E0768D8E66}"/>
              </a:ext>
            </a:extLst>
          </p:cNvPr>
          <p:cNvGrpSpPr/>
          <p:nvPr/>
        </p:nvGrpSpPr>
        <p:grpSpPr>
          <a:xfrm>
            <a:off x="12876874" y="2889539"/>
            <a:ext cx="891008" cy="952034"/>
            <a:chOff x="7810036" y="1314139"/>
            <a:chExt cx="445504" cy="476017"/>
          </a:xfrm>
          <a:solidFill>
            <a:schemeClr val="tx1"/>
          </a:solidFill>
        </p:grpSpPr>
        <p:sp>
          <p:nvSpPr>
            <p:cNvPr id="214" name="Google Shape;10126;p74">
              <a:extLst>
                <a:ext uri="{FF2B5EF4-FFF2-40B4-BE49-F238E27FC236}">
                  <a16:creationId xmlns:a16="http://schemas.microsoft.com/office/drawing/2014/main" id="{76C0B627-FA26-8F35-A4F9-ED202DC24CE5}"/>
                </a:ext>
              </a:extLst>
            </p:cNvPr>
            <p:cNvSpPr/>
            <p:nvPr/>
          </p:nvSpPr>
          <p:spPr>
            <a:xfrm>
              <a:off x="7901120" y="1573453"/>
              <a:ext cx="262213" cy="21670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436"/>
                <a:gd name="f4" fmla="val 5766"/>
                <a:gd name="f5" fmla="val 410"/>
                <a:gd name="f6" fmla="val 158"/>
                <a:gd name="f7" fmla="val 1"/>
                <a:gd name="f8" fmla="val 189"/>
                <a:gd name="f9" fmla="val 662"/>
                <a:gd name="f10" fmla="val 190"/>
                <a:gd name="f11" fmla="val 820"/>
                <a:gd name="f12" fmla="val 883"/>
                <a:gd name="f13" fmla="val 1670"/>
                <a:gd name="f14" fmla="val 5419"/>
                <a:gd name="f15" fmla="val 1702"/>
                <a:gd name="f16" fmla="val 5608"/>
                <a:gd name="f17" fmla="val 1859"/>
                <a:gd name="f18" fmla="val 2048"/>
                <a:gd name="f19" fmla="val 5356"/>
                <a:gd name="f20" fmla="val 5545"/>
                <a:gd name="f21" fmla="val 6554"/>
                <a:gd name="f22" fmla="val 7026"/>
                <a:gd name="f23" fmla="val 7247"/>
                <a:gd name="f24" fmla="val 7404"/>
                <a:gd name="f25" fmla="val 630"/>
                <a:gd name="f26" fmla="*/ f0 1 7436"/>
                <a:gd name="f27" fmla="*/ f1 1 5766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7436"/>
                <a:gd name="f34" fmla="*/ f31 1 5766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7436" h="5766">
                  <a:moveTo>
                    <a:pt x="f5" y="f2"/>
                  </a:moveTo>
                  <a:cubicBezTo>
                    <a:pt x="f6" y="f2"/>
                    <a:pt x="f7" y="f8"/>
                    <a:pt x="f7" y="f5"/>
                  </a:cubicBezTo>
                  <a:cubicBezTo>
                    <a:pt x="f7" y="f9"/>
                    <a:pt x="f10" y="f11"/>
                    <a:pt x="f5" y="f11"/>
                  </a:cubicBezTo>
                  <a:lnTo>
                    <a:pt x="f12" y="f11"/>
                  </a:lnTo>
                  <a:lnTo>
                    <a:pt x="f13" y="f14"/>
                  </a:lnTo>
                  <a:cubicBezTo>
                    <a:pt x="f15" y="f16"/>
                    <a:pt x="f17" y="f4"/>
                    <a:pt x="f18" y="f4"/>
                  </a:cubicBezTo>
                  <a:lnTo>
                    <a:pt x="f19" y="f4"/>
                  </a:lnTo>
                  <a:cubicBezTo>
                    <a:pt x="f20" y="f4"/>
                    <a:pt x="f4" y="f16"/>
                    <a:pt x="f4" y="f14"/>
                  </a:cubicBezTo>
                  <a:lnTo>
                    <a:pt x="f21" y="f11"/>
                  </a:lnTo>
                  <a:lnTo>
                    <a:pt x="f22" y="f11"/>
                  </a:lnTo>
                  <a:cubicBezTo>
                    <a:pt x="f23" y="f11"/>
                    <a:pt x="f24" y="f25"/>
                    <a:pt x="f24" y="f5"/>
                  </a:cubicBezTo>
                  <a:cubicBezTo>
                    <a:pt x="f3" y="f8"/>
                    <a:pt x="f23" y="f2"/>
                    <a:pt x="f2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15" name="Google Shape;10127;p74">
              <a:extLst>
                <a:ext uri="{FF2B5EF4-FFF2-40B4-BE49-F238E27FC236}">
                  <a16:creationId xmlns:a16="http://schemas.microsoft.com/office/drawing/2014/main" id="{D6533B88-E804-B57D-FAB6-0F746FC368A0}"/>
                </a:ext>
              </a:extLst>
            </p:cNvPr>
            <p:cNvSpPr/>
            <p:nvPr/>
          </p:nvSpPr>
          <p:spPr>
            <a:xfrm>
              <a:off x="7810036" y="1314139"/>
              <a:ext cx="445504" cy="2297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634"/>
                <a:gd name="f4" fmla="val 6113"/>
                <a:gd name="f5" fmla="val 378"/>
                <a:gd name="f6" fmla="val 1"/>
                <a:gd name="f7" fmla="val 158"/>
                <a:gd name="f8" fmla="val 190"/>
                <a:gd name="f9" fmla="val 442"/>
                <a:gd name="f10" fmla="val 5672"/>
                <a:gd name="f11" fmla="val 5892"/>
                <a:gd name="f12" fmla="val 189"/>
                <a:gd name="f13" fmla="val 3088"/>
                <a:gd name="f14" fmla="val 3245"/>
                <a:gd name="f15" fmla="val 5514"/>
                <a:gd name="f16" fmla="val 3560"/>
                <a:gd name="f17" fmla="val 4947"/>
                <a:gd name="f18" fmla="val 4001"/>
                <a:gd name="f19" fmla="val 4569"/>
                <a:gd name="f20" fmla="val 3875"/>
                <a:gd name="f21" fmla="val 4285"/>
                <a:gd name="f22" fmla="val 3812"/>
                <a:gd name="f23" fmla="val 3970"/>
                <a:gd name="f24" fmla="val 3624"/>
                <a:gd name="f25" fmla="val 2238"/>
                <a:gd name="f26" fmla="val 4915"/>
                <a:gd name="f27" fmla="val 1135"/>
                <a:gd name="f28" fmla="val 6301"/>
                <a:gd name="f29" fmla="val 7656"/>
                <a:gd name="f30" fmla="val 8759"/>
                <a:gd name="f31" fmla="val 3939"/>
                <a:gd name="f32" fmla="val 8696"/>
                <a:gd name="f33" fmla="val 4254"/>
                <a:gd name="f34" fmla="val 8570"/>
                <a:gd name="f35" fmla="val 9011"/>
                <a:gd name="f36" fmla="val 5010"/>
                <a:gd name="f37" fmla="val 9326"/>
                <a:gd name="f38" fmla="val 9483"/>
                <a:gd name="f39" fmla="val 12193"/>
                <a:gd name="f40" fmla="val 12445"/>
                <a:gd name="f41" fmla="val 12602"/>
                <a:gd name="f42" fmla="val 12224"/>
                <a:gd name="f43" fmla="*/ f0 1 12634"/>
                <a:gd name="f44" fmla="*/ f1 1 6113"/>
                <a:gd name="f45" fmla="val f2"/>
                <a:gd name="f46" fmla="val f3"/>
                <a:gd name="f47" fmla="val f4"/>
                <a:gd name="f48" fmla="+- f47 0 f45"/>
                <a:gd name="f49" fmla="+- f46 0 f45"/>
                <a:gd name="f50" fmla="*/ f49 1 12634"/>
                <a:gd name="f51" fmla="*/ f48 1 6113"/>
                <a:gd name="f52" fmla="*/ f45 1 f50"/>
                <a:gd name="f53" fmla="*/ f46 1 f50"/>
                <a:gd name="f54" fmla="*/ f45 1 f51"/>
                <a:gd name="f55" fmla="*/ f47 1 f51"/>
                <a:gd name="f56" fmla="*/ f52 f43 1"/>
                <a:gd name="f57" fmla="*/ f53 f43 1"/>
                <a:gd name="f58" fmla="*/ f55 f44 1"/>
                <a:gd name="f59" fmla="*/ f54 f4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6" t="f59" r="f57" b="f58"/>
              <a:pathLst>
                <a:path w="12634" h="6113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2" y="f11"/>
                    <a:pt x="f12" y="f4"/>
                    <a:pt x="f5" y="f4"/>
                  </a:cubicBezTo>
                  <a:lnTo>
                    <a:pt x="f13" y="f4"/>
                  </a:lnTo>
                  <a:cubicBezTo>
                    <a:pt x="f14" y="f15"/>
                    <a:pt x="f16" y="f17"/>
                    <a:pt x="f18" y="f19"/>
                  </a:cubicBezTo>
                  <a:cubicBezTo>
                    <a:pt x="f20" y="f21"/>
                    <a:pt x="f22" y="f23"/>
                    <a:pt x="f22" y="f24"/>
                  </a:cubicBezTo>
                  <a:cubicBezTo>
                    <a:pt x="f22" y="f25"/>
                    <a:pt x="f26" y="f27"/>
                    <a:pt x="f28" y="f27"/>
                  </a:cubicBezTo>
                  <a:cubicBezTo>
                    <a:pt x="f29" y="f27"/>
                    <a:pt x="f30" y="f25"/>
                    <a:pt x="f30" y="f24"/>
                  </a:cubicBezTo>
                  <a:cubicBezTo>
                    <a:pt x="f30" y="f31"/>
                    <a:pt x="f32" y="f33"/>
                    <a:pt x="f34" y="f19"/>
                  </a:cubicBezTo>
                  <a:cubicBezTo>
                    <a:pt x="f35" y="f36"/>
                    <a:pt x="f37" y="f15"/>
                    <a:pt x="f38" y="f4"/>
                  </a:cubicBezTo>
                  <a:lnTo>
                    <a:pt x="f39" y="f4"/>
                  </a:lnTo>
                  <a:cubicBezTo>
                    <a:pt x="f40" y="f4"/>
                    <a:pt x="f41" y="f11"/>
                    <a:pt x="f41" y="f10"/>
                  </a:cubicBezTo>
                  <a:lnTo>
                    <a:pt x="f41" y="f9"/>
                  </a:lnTo>
                  <a:cubicBezTo>
                    <a:pt x="f3" y="f8"/>
                    <a:pt x="f40" y="f6"/>
                    <a:pt x="f42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16" name="Google Shape;10128;p74">
              <a:extLst>
                <a:ext uri="{FF2B5EF4-FFF2-40B4-BE49-F238E27FC236}">
                  <a16:creationId xmlns:a16="http://schemas.microsoft.com/office/drawing/2014/main" id="{F5DD4BD7-6B2F-257D-185E-A0C3754FC1BB}"/>
                </a:ext>
              </a:extLst>
            </p:cNvPr>
            <p:cNvSpPr/>
            <p:nvPr/>
          </p:nvSpPr>
          <p:spPr>
            <a:xfrm>
              <a:off x="7949994" y="1386367"/>
              <a:ext cx="165561" cy="15513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695"/>
                <a:gd name="f4" fmla="val 4128"/>
                <a:gd name="f5" fmla="val 2364"/>
                <a:gd name="f6" fmla="val 1"/>
                <a:gd name="f7" fmla="val 1450"/>
                <a:gd name="f8" fmla="val 694"/>
                <a:gd name="f9" fmla="val 757"/>
                <a:gd name="f10" fmla="val 1670"/>
                <a:gd name="f11" fmla="val 2080"/>
                <a:gd name="f12" fmla="val 851"/>
                <a:gd name="f13" fmla="val 2489"/>
                <a:gd name="f14" fmla="val 1167"/>
                <a:gd name="f15" fmla="val 2805"/>
                <a:gd name="f16" fmla="val 599"/>
                <a:gd name="f17" fmla="val 3120"/>
                <a:gd name="f18" fmla="val 190"/>
                <a:gd name="f19" fmla="val 3592"/>
                <a:gd name="f20" fmla="val 4475"/>
                <a:gd name="f21" fmla="val 3561"/>
                <a:gd name="f22" fmla="val 4065"/>
                <a:gd name="f23" fmla="val 3088"/>
                <a:gd name="f24" fmla="val 3529"/>
                <a:gd name="f25" fmla="val 3813"/>
                <a:gd name="f26" fmla="val 4002"/>
                <a:gd name="f27" fmla="val 3277"/>
                <a:gd name="f28" fmla="*/ f0 1 4695"/>
                <a:gd name="f29" fmla="*/ f1 1 4128"/>
                <a:gd name="f30" fmla="val f2"/>
                <a:gd name="f31" fmla="val f3"/>
                <a:gd name="f32" fmla="val f4"/>
                <a:gd name="f33" fmla="+- f32 0 f30"/>
                <a:gd name="f34" fmla="+- f31 0 f30"/>
                <a:gd name="f35" fmla="*/ f34 1 4695"/>
                <a:gd name="f36" fmla="*/ f33 1 4128"/>
                <a:gd name="f37" fmla="*/ f30 1 f35"/>
                <a:gd name="f38" fmla="*/ f31 1 f35"/>
                <a:gd name="f39" fmla="*/ f30 1 f36"/>
                <a:gd name="f40" fmla="*/ f32 1 f36"/>
                <a:gd name="f41" fmla="*/ f37 f28 1"/>
                <a:gd name="f42" fmla="*/ f38 f28 1"/>
                <a:gd name="f43" fmla="*/ f40 f29 1"/>
                <a:gd name="f44" fmla="*/ f39 f2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" t="f44" r="f42" b="f43"/>
              <a:pathLst>
                <a:path w="4695" h="412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6" y="f4"/>
                  </a:cubicBezTo>
                  <a:lnTo>
                    <a:pt x="f3" y="f4"/>
                  </a:lnTo>
                  <a:cubicBezTo>
                    <a:pt x="f20" y="f21"/>
                    <a:pt x="f22" y="f23"/>
                    <a:pt x="f24" y="f15"/>
                  </a:cubicBezTo>
                  <a:cubicBezTo>
                    <a:pt x="f25" y="f13"/>
                    <a:pt x="f26" y="f11"/>
                    <a:pt x="f26" y="f10"/>
                  </a:cubicBezTo>
                  <a:cubicBezTo>
                    <a:pt x="f26" y="f9"/>
                    <a:pt x="f27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217" name="Text Placeholder 1">
            <a:extLst>
              <a:ext uri="{FF2B5EF4-FFF2-40B4-BE49-F238E27FC236}">
                <a16:creationId xmlns:a16="http://schemas.microsoft.com/office/drawing/2014/main" id="{3588CFE9-9A41-0FFA-0064-70E1E7A136C2}"/>
              </a:ext>
            </a:extLst>
          </p:cNvPr>
          <p:cNvSpPr txBox="1">
            <a:spLocks/>
          </p:cNvSpPr>
          <p:nvPr/>
        </p:nvSpPr>
        <p:spPr>
          <a:xfrm>
            <a:off x="2313590" y="822286"/>
            <a:ext cx="13832400" cy="814772"/>
          </a:xfrm>
          <a:prstGeom prst="rect">
            <a:avLst/>
          </a:prstGeom>
        </p:spPr>
        <p:txBody>
          <a:bodyPr anchor="ctr" anchorCtr="1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buNone/>
            </a:pPr>
            <a:r>
              <a:rPr lang="fa-IR" sz="7200" dirty="0">
                <a:solidFill>
                  <a:schemeClr val="bg1"/>
                </a:solidFill>
                <a:latin typeface="Arial"/>
                <a:cs typeface="B Nazanin" panose="00000700000000000000" pitchFamily="2" charset="-78"/>
              </a:rPr>
              <a:t>مجموعه آیکون های کاملاً قابل ویرایش: </a:t>
            </a:r>
            <a:r>
              <a:rPr lang="en-US" sz="7200" dirty="0">
                <a:solidFill>
                  <a:schemeClr val="bg1"/>
                </a:solidFill>
                <a:latin typeface="Arial"/>
                <a:cs typeface="B Nazanin" panose="00000700000000000000" pitchFamily="2" charset="-78"/>
              </a:rPr>
              <a:t>B</a:t>
            </a:r>
          </a:p>
        </p:txBody>
      </p:sp>
    </p:spTree>
    <p:extLst>
      <p:ext uri="{BB962C8B-B14F-4D97-AF65-F5344CB8AC3E}">
        <p14:creationId xmlns:p14="http://schemas.microsoft.com/office/powerpoint/2010/main" val="82958657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b="-11777"/>
            </a:stretch>
          </a:blipFill>
        </p:spPr>
      </p:sp>
      <p:grpSp>
        <p:nvGrpSpPr>
          <p:cNvPr id="4" name="Group 4"/>
          <p:cNvGrpSpPr/>
          <p:nvPr/>
        </p:nvGrpSpPr>
        <p:grpSpPr>
          <a:xfrm>
            <a:off x="0" y="-49964"/>
            <a:ext cx="18288000" cy="1962464"/>
            <a:chOff x="0" y="0"/>
            <a:chExt cx="4816593" cy="812800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4816592" cy="812800"/>
            </a:xfrm>
            <a:custGeom>
              <a:avLst/>
              <a:gdLst/>
              <a:ahLst/>
              <a:cxnLst/>
              <a:rect l="l" t="t" r="r" b="b"/>
              <a:pathLst>
                <a:path w="4816592" h="812800">
                  <a:moveTo>
                    <a:pt x="0" y="0"/>
                  </a:moveTo>
                  <a:lnTo>
                    <a:pt x="4816592" y="0"/>
                  </a:lnTo>
                  <a:lnTo>
                    <a:pt x="4816592" y="812800"/>
                  </a:lnTo>
                  <a:lnTo>
                    <a:pt x="0" y="812800"/>
                  </a:lnTo>
                  <a:close/>
                </a:path>
              </a:pathLst>
            </a:custGeom>
            <a:solidFill>
              <a:srgbClr val="9DD193"/>
            </a:solidFill>
          </p:spPr>
        </p:sp>
        <p:sp>
          <p:nvSpPr>
            <p:cNvPr id="6" name="TextBox 6"/>
            <p:cNvSpPr txBox="1"/>
            <p:nvPr/>
          </p:nvSpPr>
          <p:spPr>
            <a:xfrm>
              <a:off x="0" y="-47625"/>
              <a:ext cx="4816593" cy="8604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359"/>
                </a:lnSpc>
              </a:pPr>
              <a:endParaRPr/>
            </a:p>
          </p:txBody>
        </p:sp>
      </p:grpSp>
      <p:sp>
        <p:nvSpPr>
          <p:cNvPr id="18" name="AutoShape 18"/>
          <p:cNvSpPr/>
          <p:nvPr/>
        </p:nvSpPr>
        <p:spPr>
          <a:xfrm rot="5400000">
            <a:off x="8953545" y="-3439112"/>
            <a:ext cx="25347" cy="11612150"/>
          </a:xfrm>
          <a:prstGeom prst="rect">
            <a:avLst/>
          </a:prstGeom>
          <a:solidFill>
            <a:srgbClr val="92D050"/>
          </a:solidFill>
        </p:spPr>
      </p:sp>
      <p:sp>
        <p:nvSpPr>
          <p:cNvPr id="19" name="AutoShape 19"/>
          <p:cNvSpPr/>
          <p:nvPr/>
        </p:nvSpPr>
        <p:spPr>
          <a:xfrm rot="5400000">
            <a:off x="9131325" y="3998299"/>
            <a:ext cx="25347" cy="11612150"/>
          </a:xfrm>
          <a:prstGeom prst="rect">
            <a:avLst/>
          </a:prstGeom>
          <a:solidFill>
            <a:srgbClr val="92D050"/>
          </a:solidFill>
        </p:spPr>
      </p:sp>
      <p:sp>
        <p:nvSpPr>
          <p:cNvPr id="170" name="Isosceles Triangle 68">
            <a:extLst>
              <a:ext uri="{FF2B5EF4-FFF2-40B4-BE49-F238E27FC236}">
                <a16:creationId xmlns:a16="http://schemas.microsoft.com/office/drawing/2014/main" id="{BF5462DD-D62C-ADE2-8661-AE5251A0AA8A}"/>
              </a:ext>
            </a:extLst>
          </p:cNvPr>
          <p:cNvSpPr/>
          <p:nvPr/>
        </p:nvSpPr>
        <p:spPr>
          <a:xfrm rot="10799991">
            <a:off x="9802404" y="7222812"/>
            <a:ext cx="374556" cy="1166462"/>
          </a:xfrm>
          <a:custGeom>
            <a:avLst/>
            <a:gdLst>
              <a:gd name="f0" fmla="val w"/>
              <a:gd name="f1" fmla="val h"/>
              <a:gd name="f2" fmla="val 0"/>
              <a:gd name="f3" fmla="val 1040400"/>
              <a:gd name="f4" fmla="val 3240000"/>
              <a:gd name="f5" fmla="val 41345"/>
              <a:gd name="f6" fmla="val 940666"/>
              <a:gd name="f7" fmla="val 1242"/>
              <a:gd name="f8" fmla="val 653403"/>
              <a:gd name="f9" fmla="val 1057"/>
              <a:gd name="f10" fmla="val 652077"/>
              <a:gd name="f11" fmla="val 447"/>
              <a:gd name="f12" fmla="val 647712"/>
              <a:gd name="f13" fmla="val 4531"/>
              <a:gd name="f14" fmla="val 520200"/>
              <a:gd name="f15" fmla="val 659109"/>
              <a:gd name="f16" fmla="val 174478"/>
              <a:gd name="f17" fmla="val 101622"/>
              <a:gd name="f18" fmla="val 1372451"/>
              <a:gd name="f19" fmla="val 61820"/>
              <a:gd name="f20" fmla="val 1087335"/>
              <a:gd name="f21" fmla="val 728036"/>
              <a:gd name="f22" fmla="val 261055"/>
              <a:gd name="f23" fmla="val 870500"/>
              <a:gd name="f24" fmla="val 439998"/>
              <a:gd name="f25" fmla="val 860164"/>
              <a:gd name="f26" fmla="val 431664"/>
              <a:gd name="f27" fmla="val 161365"/>
              <a:gd name="f28" fmla="val 1800403"/>
              <a:gd name="f29" fmla="val 122098"/>
              <a:gd name="f30" fmla="val 1519120"/>
              <a:gd name="f31" fmla="val 930953"/>
              <a:gd name="f32" fmla="val 515931"/>
              <a:gd name="f33" fmla="val 1035869"/>
              <a:gd name="f34" fmla="val 1039954"/>
              <a:gd name="f35" fmla="val 1039345"/>
              <a:gd name="f36" fmla="val 652078"/>
              <a:gd name="f37" fmla="val 1039160"/>
              <a:gd name="f38" fmla="val 1029316"/>
              <a:gd name="f39" fmla="val 723920"/>
              <a:gd name="f40" fmla="val 217894"/>
              <a:gd name="f41" fmla="val 2205330"/>
              <a:gd name="f42" fmla="val 181840"/>
              <a:gd name="f43" fmla="val 1947070"/>
              <a:gd name="f44" fmla="val 1000266"/>
              <a:gd name="f45" fmla="val 932012"/>
              <a:gd name="f46" fmla="val 949113"/>
              <a:gd name="f47" fmla="val 1298429"/>
              <a:gd name="f48" fmla="val 330192"/>
              <a:gd name="f49" fmla="val 2564220"/>
              <a:gd name="f50" fmla="val 267995"/>
              <a:gd name="f51" fmla="val 237100"/>
              <a:gd name="f52" fmla="val 2342912"/>
              <a:gd name="f53" fmla="val 242309"/>
              <a:gd name="f54" fmla="val 2347112"/>
              <a:gd name="f55" fmla="val 920063"/>
              <a:gd name="f56" fmla="val 1506522"/>
              <a:gd name="f57" fmla="val 865005"/>
              <a:gd name="f58" fmla="val 1900914"/>
              <a:gd name="f59" fmla="val 772406"/>
              <a:gd name="f60" fmla="val 468924"/>
              <a:gd name="f61" fmla="val 835955"/>
              <a:gd name="f62" fmla="val 2109008"/>
              <a:gd name="f63" fmla="val 892044"/>
              <a:gd name="f64" fmla="val 148356"/>
              <a:gd name="f65" fmla="val 276144"/>
              <a:gd name="f66" fmla="val 2663936"/>
              <a:gd name="f67" fmla="val 764256"/>
              <a:gd name="f68" fmla="*/ f0 1 1040400"/>
              <a:gd name="f69" fmla="*/ f1 1 3240000"/>
              <a:gd name="f70" fmla="val f2"/>
              <a:gd name="f71" fmla="val f3"/>
              <a:gd name="f72" fmla="val f4"/>
              <a:gd name="f73" fmla="+- f72 0 f70"/>
              <a:gd name="f74" fmla="+- f71 0 f70"/>
              <a:gd name="f75" fmla="*/ f74 1 1040400"/>
              <a:gd name="f76" fmla="*/ f73 1 3240000"/>
              <a:gd name="f77" fmla="*/ f70 1 f75"/>
              <a:gd name="f78" fmla="*/ f71 1 f75"/>
              <a:gd name="f79" fmla="*/ f70 1 f76"/>
              <a:gd name="f80" fmla="*/ f72 1 f76"/>
              <a:gd name="f81" fmla="*/ f77 f68 1"/>
              <a:gd name="f82" fmla="*/ f78 f68 1"/>
              <a:gd name="f83" fmla="*/ f80 f69 1"/>
              <a:gd name="f84" fmla="*/ f79 f69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81" t="f84" r="f82" b="f83"/>
            <a:pathLst>
              <a:path w="1040400" h="3240000">
                <a:moveTo>
                  <a:pt x="f5" y="f6"/>
                </a:moveTo>
                <a:lnTo>
                  <a:pt x="f7" y="f8"/>
                </a:lnTo>
                <a:lnTo>
                  <a:pt x="f2" y="f8"/>
                </a:lnTo>
                <a:lnTo>
                  <a:pt x="f9" y="f10"/>
                </a:lnTo>
                <a:lnTo>
                  <a:pt x="f11" y="f12"/>
                </a:lnTo>
                <a:lnTo>
                  <a:pt x="f13" y="f12"/>
                </a:lnTo>
                <a:lnTo>
                  <a:pt x="f14" y="f2"/>
                </a:lnTo>
                <a:lnTo>
                  <a:pt x="f15" y="f16"/>
                </a:lnTo>
                <a:close/>
                <a:moveTo>
                  <a:pt x="f17" y="f18"/>
                </a:moveTo>
                <a:lnTo>
                  <a:pt x="f19" y="f20"/>
                </a:lnTo>
                <a:lnTo>
                  <a:pt x="f21" y="f22"/>
                </a:lnTo>
                <a:lnTo>
                  <a:pt x="f23" y="f24"/>
                </a:lnTo>
                <a:lnTo>
                  <a:pt x="f25" y="f26"/>
                </a:lnTo>
                <a:close/>
                <a:moveTo>
                  <a:pt x="f27" y="f28"/>
                </a:moveTo>
                <a:lnTo>
                  <a:pt x="f29" y="f30"/>
                </a:lnTo>
                <a:lnTo>
                  <a:pt x="f31" y="f32"/>
                </a:lnTo>
                <a:lnTo>
                  <a:pt x="f33" y="f12"/>
                </a:lnTo>
                <a:lnTo>
                  <a:pt x="f34" y="f12"/>
                </a:lnTo>
                <a:lnTo>
                  <a:pt x="f35" y="f36"/>
                </a:lnTo>
                <a:lnTo>
                  <a:pt x="f3" y="f8"/>
                </a:lnTo>
                <a:lnTo>
                  <a:pt x="f37" y="f8"/>
                </a:lnTo>
                <a:lnTo>
                  <a:pt x="f38" y="f39"/>
                </a:lnTo>
                <a:close/>
                <a:moveTo>
                  <a:pt x="f40" y="f41"/>
                </a:moveTo>
                <a:lnTo>
                  <a:pt x="f42" y="f43"/>
                </a:lnTo>
                <a:lnTo>
                  <a:pt x="f44" y="f45"/>
                </a:lnTo>
                <a:lnTo>
                  <a:pt x="f46" y="f47"/>
                </a:lnTo>
                <a:close/>
                <a:moveTo>
                  <a:pt x="f48" y="f49"/>
                </a:moveTo>
                <a:lnTo>
                  <a:pt x="f50" y="f49"/>
                </a:lnTo>
                <a:lnTo>
                  <a:pt x="f51" y="f52"/>
                </a:lnTo>
                <a:lnTo>
                  <a:pt x="f53" y="f54"/>
                </a:lnTo>
                <a:lnTo>
                  <a:pt x="f55" y="f56"/>
                </a:lnTo>
                <a:lnTo>
                  <a:pt x="f57" y="f58"/>
                </a:lnTo>
                <a:close/>
                <a:moveTo>
                  <a:pt x="f59" y="f49"/>
                </a:moveTo>
                <a:lnTo>
                  <a:pt x="f60" y="f49"/>
                </a:lnTo>
                <a:lnTo>
                  <a:pt x="f61" y="f62"/>
                </a:lnTo>
                <a:close/>
                <a:moveTo>
                  <a:pt x="f63" y="f4"/>
                </a:moveTo>
                <a:lnTo>
                  <a:pt x="f64" y="f4"/>
                </a:lnTo>
                <a:lnTo>
                  <a:pt x="f65" y="f66"/>
                </a:lnTo>
                <a:lnTo>
                  <a:pt x="f67" y="f66"/>
                </a:lnTo>
                <a:close/>
              </a:path>
            </a:pathLst>
          </a:custGeom>
          <a:solidFill>
            <a:srgbClr val="92D050"/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71" name="Rectangle 9">
            <a:extLst>
              <a:ext uri="{FF2B5EF4-FFF2-40B4-BE49-F238E27FC236}">
                <a16:creationId xmlns:a16="http://schemas.microsoft.com/office/drawing/2014/main" id="{2DB0ED65-D58F-14D1-B8A5-C3A291410C9E}"/>
              </a:ext>
            </a:extLst>
          </p:cNvPr>
          <p:cNvSpPr/>
          <p:nvPr/>
        </p:nvSpPr>
        <p:spPr>
          <a:xfrm>
            <a:off x="10758906" y="7357481"/>
            <a:ext cx="898580" cy="897116"/>
          </a:xfrm>
          <a:custGeom>
            <a:avLst/>
            <a:gdLst>
              <a:gd name="f0" fmla="val w"/>
              <a:gd name="f1" fmla="val h"/>
              <a:gd name="f2" fmla="val 0"/>
              <a:gd name="f3" fmla="val 3228210"/>
              <a:gd name="f4" fmla="val 3222968"/>
              <a:gd name="f5" fmla="val 1619999"/>
              <a:gd name="f6" fmla="val 642446"/>
              <a:gd name="f7" fmla="val 2664115"/>
              <a:gd name="f8" fmla="val 1686562"/>
              <a:gd name="f9" fmla="val 2664116"/>
              <a:gd name="f10" fmla="val 2015013"/>
              <a:gd name="f11" fmla="val 2511495"/>
              <a:gd name="f12" fmla="val 2399422"/>
              <a:gd name="f13" fmla="val 1924159"/>
              <a:gd name="f14" fmla="val 2308568"/>
              <a:gd name="f15" fmla="val 1812086"/>
              <a:gd name="f16" fmla="val 1427912"/>
              <a:gd name="f17" fmla="val 1315839"/>
              <a:gd name="f18" fmla="val 1224985"/>
              <a:gd name="f19" fmla="val 575882"/>
              <a:gd name="f20" fmla="val 575884"/>
              <a:gd name="f21" fmla="val 509997"/>
              <a:gd name="f22" fmla="val 122689"/>
              <a:gd name="f23" fmla="val 942045"/>
              <a:gd name="f24" fmla="val 542556"/>
              <a:gd name="f25" fmla="val 974604"/>
              <a:gd name="f26" fmla="val 1620001"/>
              <a:gd name="f27" fmla="val 7099"/>
              <a:gd name="f28" fmla="val 1686560"/>
              <a:gd name="f29" fmla="val 2900441"/>
              <a:gd name="f30" fmla="val 349390"/>
              <a:gd name="f31" fmla="val 342291"/>
              <a:gd name="f32" fmla="val 330172"/>
              <a:gd name="f33" fmla="val 1679462"/>
              <a:gd name="f34" fmla="*/ f0 1 3228210"/>
              <a:gd name="f35" fmla="*/ f1 1 3222968"/>
              <a:gd name="f36" fmla="val f2"/>
              <a:gd name="f37" fmla="val f3"/>
              <a:gd name="f38" fmla="val f4"/>
              <a:gd name="f39" fmla="+- f38 0 f36"/>
              <a:gd name="f40" fmla="+- f37 0 f36"/>
              <a:gd name="f41" fmla="*/ f40 1 3228210"/>
              <a:gd name="f42" fmla="*/ f39 1 3222968"/>
              <a:gd name="f43" fmla="*/ f36 1 f41"/>
              <a:gd name="f44" fmla="*/ f37 1 f41"/>
              <a:gd name="f45" fmla="*/ f36 1 f42"/>
              <a:gd name="f46" fmla="*/ f38 1 f42"/>
              <a:gd name="f47" fmla="*/ f43 f34 1"/>
              <a:gd name="f48" fmla="*/ f44 f34 1"/>
              <a:gd name="f49" fmla="*/ f46 f35 1"/>
              <a:gd name="f50" fmla="*/ f45 f3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7" t="f50" r="f48" b="f49"/>
            <a:pathLst>
              <a:path w="3228210" h="3222968">
                <a:moveTo>
                  <a:pt x="f5" y="f6"/>
                </a:moveTo>
                <a:lnTo>
                  <a:pt x="f7" y="f8"/>
                </a:lnTo>
                <a:lnTo>
                  <a:pt x="f9" y="f8"/>
                </a:lnTo>
                <a:lnTo>
                  <a:pt x="f9" y="f4"/>
                </a:lnTo>
                <a:lnTo>
                  <a:pt x="f10" y="f4"/>
                </a:lnTo>
                <a:lnTo>
                  <a:pt x="f10" y="f11"/>
                </a:lnTo>
                <a:cubicBezTo>
                  <a:pt x="f10" y="f12"/>
                  <a:pt x="f13" y="f14"/>
                  <a:pt x="f15" y="f14"/>
                </a:cubicBezTo>
                <a:lnTo>
                  <a:pt x="f16" y="f14"/>
                </a:lnTo>
                <a:cubicBezTo>
                  <a:pt x="f17" y="f14"/>
                  <a:pt x="f18" y="f12"/>
                  <a:pt x="f18" y="f11"/>
                </a:cubicBezTo>
                <a:lnTo>
                  <a:pt x="f18" y="f4"/>
                </a:lnTo>
                <a:lnTo>
                  <a:pt x="f19" y="f4"/>
                </a:lnTo>
                <a:lnTo>
                  <a:pt x="f19" y="f8"/>
                </a:lnTo>
                <a:lnTo>
                  <a:pt x="f20" y="f8"/>
                </a:lnTo>
                <a:close/>
                <a:moveTo>
                  <a:pt x="f21" y="f22"/>
                </a:moveTo>
                <a:lnTo>
                  <a:pt x="f23" y="f22"/>
                </a:lnTo>
                <a:lnTo>
                  <a:pt x="f23" y="f24"/>
                </a:lnTo>
                <a:lnTo>
                  <a:pt x="f21" y="f25"/>
                </a:lnTo>
                <a:close/>
                <a:moveTo>
                  <a:pt x="f26" y="f27"/>
                </a:moveTo>
                <a:lnTo>
                  <a:pt x="f3" y="f28"/>
                </a:lnTo>
                <a:lnTo>
                  <a:pt x="f29" y="f28"/>
                </a:lnTo>
                <a:lnTo>
                  <a:pt x="f26" y="f30"/>
                </a:lnTo>
                <a:close/>
                <a:moveTo>
                  <a:pt x="f5" y="f2"/>
                </a:moveTo>
                <a:lnTo>
                  <a:pt x="f5" y="f31"/>
                </a:lnTo>
                <a:lnTo>
                  <a:pt x="f32" y="f33"/>
                </a:lnTo>
                <a:lnTo>
                  <a:pt x="f2" y="f33"/>
                </a:lnTo>
                <a:close/>
              </a:path>
            </a:pathLst>
          </a:custGeom>
          <a:solidFill>
            <a:srgbClr val="92D050"/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72" name="Freeform 18">
            <a:extLst>
              <a:ext uri="{FF2B5EF4-FFF2-40B4-BE49-F238E27FC236}">
                <a16:creationId xmlns:a16="http://schemas.microsoft.com/office/drawing/2014/main" id="{73BC4107-E6CF-9509-5C2C-CD2259E87374}"/>
              </a:ext>
            </a:extLst>
          </p:cNvPr>
          <p:cNvSpPr/>
          <p:nvPr/>
        </p:nvSpPr>
        <p:spPr>
          <a:xfrm>
            <a:off x="13592121" y="7455872"/>
            <a:ext cx="867782" cy="700374"/>
          </a:xfrm>
          <a:custGeom>
            <a:avLst/>
            <a:gdLst>
              <a:gd name="f0" fmla="val w"/>
              <a:gd name="f1" fmla="val h"/>
              <a:gd name="f2" fmla="val 0"/>
              <a:gd name="f3" fmla="val 3307788"/>
              <a:gd name="f4" fmla="val 2669631"/>
              <a:gd name="f5" fmla="val 2793832"/>
              <a:gd name="f6" fmla="val 1478391"/>
              <a:gd name="f7" fmla="val 2772990"/>
              <a:gd name="f8" fmla="val 1635402"/>
              <a:gd name="f9" fmla="val 2717678"/>
              <a:gd name="f10" fmla="val 1784517"/>
              <a:gd name="f11" fmla="val 2633007"/>
              <a:gd name="f12" fmla="val 1915952"/>
              <a:gd name="f13" fmla="val 2695386"/>
              <a:gd name="f14" fmla="val 1951862"/>
              <a:gd name="f15" fmla="val 2772768"/>
              <a:gd name="f16" fmla="val 1955673"/>
              <a:gd name="f17" fmla="val 2841607"/>
              <a:gd name="f18" fmla="val 1924185"/>
              <a:gd name="f19" fmla="val 2943442"/>
              <a:gd name="f20" fmla="val 1877605"/>
              <a:gd name="f21" fmla="val 2999062"/>
              <a:gd name="f22" fmla="val 1766364"/>
              <a:gd name="f23" fmla="val 2975226"/>
              <a:gd name="f24" fmla="val 1656948"/>
              <a:gd name="f25" fmla="val 2955176"/>
              <a:gd name="f26" fmla="val 1564911"/>
              <a:gd name="f27" fmla="val 2883463"/>
              <a:gd name="f28" fmla="val 1495086"/>
              <a:gd name="f29" fmla="val 2807611"/>
              <a:gd name="f30" fmla="val 1247700"/>
              <a:gd name="f31" fmla="val 2807472"/>
              <a:gd name="f32" fmla="val 1256060"/>
              <a:gd name="f33" fmla="val 2994195"/>
              <a:gd name="f34" fmla="val 1281771"/>
              <a:gd name="f35" fmla="val 3148201"/>
              <a:gd name="f36" fmla="val 1421768"/>
              <a:gd name="f37" fmla="val 3189276"/>
              <a:gd name="f38" fmla="val 1610317"/>
              <a:gd name="f39" fmla="val 3235041"/>
              <a:gd name="f40" fmla="val 1820393"/>
              <a:gd name="f41" fmla="val 3128252"/>
              <a:gd name="f42" fmla="val 2033972"/>
              <a:gd name="f43" fmla="val 2932732"/>
              <a:gd name="f44" fmla="val 2123406"/>
              <a:gd name="f45" fmla="val 2789297"/>
              <a:gd name="f46" fmla="val 2189015"/>
              <a:gd name="f47" fmla="val 2626543"/>
              <a:gd name="f48" fmla="val 2174805"/>
              <a:gd name="f49" fmla="val 2499470"/>
              <a:gd name="f50" fmla="val 2094044"/>
              <a:gd name="f51" fmla="val 2427194"/>
              <a:gd name="f52" fmla="val 2172627"/>
              <a:gd name="f53" fmla="val 2343030"/>
              <a:gd name="f54" fmla="val 2241391"/>
              <a:gd name="f55" fmla="val 2248861"/>
              <a:gd name="f56" fmla="val 2297980"/>
              <a:gd name="f57" fmla="val 2178351"/>
              <a:gd name="f58" fmla="val 2340352"/>
              <a:gd name="f59" fmla="val 2104446"/>
              <a:gd name="f60" fmla="val 2374567"/>
              <a:gd name="f61" fmla="val 2027600"/>
              <a:gd name="f62" fmla="val 2398134"/>
              <a:gd name="f63" fmla="val 2397615"/>
              <a:gd name="f64" fmla="val 3265361"/>
              <a:gd name="f65" fmla="val 2549905"/>
              <a:gd name="f66" fmla="val 2537441"/>
              <a:gd name="f67" fmla="val 2669620"/>
              <a:gd name="f68" fmla="val 1653814"/>
              <a:gd name="f69" fmla="val 773102"/>
              <a:gd name="f70" fmla="val 2669642"/>
              <a:gd name="f71" fmla="val 46417"/>
              <a:gd name="f72" fmla="val 2550707"/>
              <a:gd name="f73" fmla="val 2398955"/>
              <a:gd name="f74" fmla="val 1280678"/>
              <a:gd name="f75" fmla="val 2398436"/>
              <a:gd name="f76" fmla="val 1203764"/>
              <a:gd name="f77" fmla="val 2374915"/>
              <a:gd name="f78" fmla="val 1129786"/>
              <a:gd name="f79" fmla="val 2340732"/>
              <a:gd name="f80" fmla="val 1059201"/>
              <a:gd name="f81" fmla="val 2298380"/>
              <a:gd name="f82" fmla="val 693039"/>
              <a:gd name="f83" fmla="val 2078675"/>
              <a:gd name="f84" fmla="val 477900"/>
              <a:gd name="f85" fmla="val 1674935"/>
              <a:gd name="f86" fmla="val 499745"/>
              <a:gd name="f87" fmla="val 1248476"/>
              <a:gd name="f88" fmla="val 1331611"/>
              <a:gd name="f89" fmla="val 201752"/>
              <a:gd name="f90" fmla="val 1206335"/>
              <a:gd name="f91" fmla="val 290902"/>
              <a:gd name="f92" fmla="val 1124761"/>
              <a:gd name="f93" fmla="val 308382"/>
              <a:gd name="f94" fmla="val 1132336"/>
              <a:gd name="f95" fmla="val 435988"/>
              <a:gd name="f96" fmla="val 1160888"/>
              <a:gd name="f97" fmla="val 640507"/>
              <a:gd name="f98" fmla="val 1527973"/>
              <a:gd name="f99" fmla="val 617783"/>
              <a:gd name="f100" fmla="val 1498839"/>
              <a:gd name="f101" fmla="val 840365"/>
              <a:gd name="f102" fmla="val 1455138"/>
              <a:gd name="f103" fmla="val 960979"/>
              <a:gd name="f104" fmla="val 1395705"/>
              <a:gd name="f105" fmla="val 987199"/>
              <a:gd name="f106" fmla="val 1213910"/>
              <a:gd name="f107" fmla="val 1052459"/>
              <a:gd name="f108" fmla="val 1331028"/>
              <a:gd name="f109" fmla="val 972050"/>
              <a:gd name="f110" fmla="val 1364241"/>
              <a:gd name="f111" fmla="val 921357"/>
              <a:gd name="f112" fmla="val 1360745"/>
              <a:gd name="f113" fmla="val 809484"/>
              <a:gd name="f114" fmla="val 1360746"/>
              <a:gd name="f115" fmla="val 646916"/>
              <a:gd name="f116" fmla="val 1111360"/>
              <a:gd name="f117" fmla="val 626523"/>
              <a:gd name="f118" fmla="val 1020462"/>
              <a:gd name="f119" fmla="val 495421"/>
              <a:gd name="f120" fmla="val 941218"/>
              <a:gd name="f121" fmla="val 374224"/>
              <a:gd name="f122" fmla="val 1061250"/>
              <a:gd name="f123" fmla="val 280996"/>
              <a:gd name="f124" fmla="val 2164365"/>
              <a:gd name="f125" fmla="val 80223"/>
              <a:gd name="f126" fmla="val 2021192"/>
              <a:gd name="f127" fmla="val 182108"/>
              <a:gd name="f128" fmla="val 1927964"/>
              <a:gd name="f129" fmla="val 202086"/>
              <a:gd name="f130" fmla="val 1936621"/>
              <a:gd name="f131" fmla="val 347922"/>
              <a:gd name="f132" fmla="val 1969252"/>
              <a:gd name="f133" fmla="val 581657"/>
              <a:gd name="f134" fmla="val 2388778"/>
              <a:gd name="f135" fmla="val 555687"/>
              <a:gd name="f136" fmla="val 2355482"/>
              <a:gd name="f137" fmla="val 810066"/>
              <a:gd name="f138" fmla="val 2305538"/>
              <a:gd name="f139" fmla="val 947910"/>
              <a:gd name="f140" fmla="val 2237615"/>
              <a:gd name="f141" fmla="val 977876"/>
              <a:gd name="f142" fmla="val 2029849"/>
              <a:gd name="f143" fmla="val 2163698"/>
              <a:gd name="f144" fmla="val 960563"/>
              <a:gd name="f145" fmla="val 2201656"/>
              <a:gd name="f146" fmla="val 902628"/>
              <a:gd name="f147" fmla="val 2197660"/>
              <a:gd name="f148" fmla="val 774773"/>
              <a:gd name="f149" fmla="val 2197661"/>
              <a:gd name="f150" fmla="val 588982"/>
              <a:gd name="f151" fmla="val 1912649"/>
              <a:gd name="f152" fmla="val 565676"/>
              <a:gd name="f153" fmla="val 1808765"/>
              <a:gd name="f154" fmla="val 415844"/>
              <a:gd name="f155" fmla="val 1718201"/>
              <a:gd name="f156" fmla="val 277334"/>
              <a:gd name="f157" fmla="val 1855380"/>
              <a:gd name="f158" fmla="val 170787"/>
              <a:gd name="f159" fmla="val 1754169"/>
              <a:gd name="f160" fmla="val 1583512"/>
              <a:gd name="f161" fmla="val 121444"/>
              <a:gd name="f162" fmla="val 1472387"/>
              <a:gd name="f163" fmla="val 145257"/>
              <a:gd name="f164" fmla="val 1482706"/>
              <a:gd name="f165" fmla="val 319088"/>
              <a:gd name="f166" fmla="val 1521601"/>
              <a:gd name="f167" fmla="val 597693"/>
              <a:gd name="f168" fmla="val 2021663"/>
              <a:gd name="f169" fmla="val 566738"/>
              <a:gd name="f170" fmla="val 1981975"/>
              <a:gd name="f171" fmla="val 869950"/>
              <a:gd name="f172" fmla="val 1922443"/>
              <a:gd name="f173" fmla="val 1034256"/>
              <a:gd name="f174" fmla="val 1841481"/>
              <a:gd name="f175" fmla="val 1069974"/>
              <a:gd name="f176" fmla="val 1593831"/>
              <a:gd name="f177" fmla="val 1158875"/>
              <a:gd name="f178" fmla="val 1753374"/>
              <a:gd name="f179" fmla="val 1049338"/>
              <a:gd name="f180" fmla="val 1798619"/>
              <a:gd name="f181" fmla="val 980281"/>
              <a:gd name="f182" fmla="val 1793856"/>
              <a:gd name="f183" fmla="val 827882"/>
              <a:gd name="f184" fmla="val 1793857"/>
              <a:gd name="f185" fmla="val 606424"/>
              <a:gd name="f186" fmla="val 1454132"/>
              <a:gd name="f187" fmla="val 578644"/>
              <a:gd name="f188" fmla="val 1330306"/>
              <a:gd name="f189" fmla="val 400050"/>
              <a:gd name="f190" fmla="val 1222356"/>
              <a:gd name="f191" fmla="val 234950"/>
              <a:gd name="f192" fmla="val 1385869"/>
              <a:gd name="f193" fmla="val 107950"/>
              <a:gd name="f194" fmla="*/ f0 1 3307788"/>
              <a:gd name="f195" fmla="*/ f1 1 2669631"/>
              <a:gd name="f196" fmla="val f2"/>
              <a:gd name="f197" fmla="val f3"/>
              <a:gd name="f198" fmla="val f4"/>
              <a:gd name="f199" fmla="+- f198 0 f196"/>
              <a:gd name="f200" fmla="+- f197 0 f196"/>
              <a:gd name="f201" fmla="*/ f200 1 3307788"/>
              <a:gd name="f202" fmla="*/ f199 1 2669631"/>
              <a:gd name="f203" fmla="*/ f196 1 f201"/>
              <a:gd name="f204" fmla="*/ f197 1 f201"/>
              <a:gd name="f205" fmla="*/ f196 1 f202"/>
              <a:gd name="f206" fmla="*/ f198 1 f202"/>
              <a:gd name="f207" fmla="*/ f203 f194 1"/>
              <a:gd name="f208" fmla="*/ f204 f194 1"/>
              <a:gd name="f209" fmla="*/ f206 f195 1"/>
              <a:gd name="f210" fmla="*/ f205 f19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07" t="f210" r="f208" b="f209"/>
            <a:pathLst>
              <a:path w="3307788" h="2669631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23" y="f24"/>
                </a:cubicBezTo>
                <a:cubicBezTo>
                  <a:pt x="f25" y="f26"/>
                  <a:pt x="f27" y="f28"/>
                  <a:pt x="f5" y="f6"/>
                </a:cubicBezTo>
                <a:close/>
                <a:moveTo>
                  <a:pt x="f29" y="f30"/>
                </a:moveTo>
                <a:lnTo>
                  <a:pt x="f31" y="f32"/>
                </a:lnTo>
                <a:cubicBezTo>
                  <a:pt x="f33" y="f34"/>
                  <a:pt x="f35" y="f36"/>
                  <a:pt x="f37" y="f38"/>
                </a:cubicBezTo>
                <a:cubicBezTo>
                  <a:pt x="f39" y="f40"/>
                  <a:pt x="f41" y="f42"/>
                  <a:pt x="f43" y="f44"/>
                </a:cubicBezTo>
                <a:cubicBezTo>
                  <a:pt x="f45" y="f46"/>
                  <a:pt x="f47" y="f48"/>
                  <a:pt x="f49" y="f50"/>
                </a:cubicBezTo>
                <a:cubicBezTo>
                  <a:pt x="f51" y="f52"/>
                  <a:pt x="f53" y="f54"/>
                  <a:pt x="f55" y="f56"/>
                </a:cubicBezTo>
                <a:cubicBezTo>
                  <a:pt x="f57" y="f58"/>
                  <a:pt x="f59" y="f60"/>
                  <a:pt x="f61" y="f62"/>
                </a:cubicBezTo>
                <a:lnTo>
                  <a:pt x="f3" y="f63"/>
                </a:lnTo>
                <a:cubicBezTo>
                  <a:pt x="f64" y="f65"/>
                  <a:pt x="f66" y="f67"/>
                  <a:pt x="f68" y="f4"/>
                </a:cubicBezTo>
                <a:cubicBezTo>
                  <a:pt x="f69" y="f70"/>
                  <a:pt x="f71" y="f72"/>
                  <a:pt x="f2" y="f73"/>
                </a:cubicBezTo>
                <a:lnTo>
                  <a:pt x="f74" y="f75"/>
                </a:lnTo>
                <a:cubicBezTo>
                  <a:pt x="f76" y="f77"/>
                  <a:pt x="f78" y="f79"/>
                  <a:pt x="f80" y="f81"/>
                </a:cubicBezTo>
                <a:cubicBezTo>
                  <a:pt x="f82" y="f83"/>
                  <a:pt x="f84" y="f85"/>
                  <a:pt x="f86" y="f87"/>
                </a:cubicBezTo>
                <a:close/>
                <a:moveTo>
                  <a:pt x="f88" y="f89"/>
                </a:moveTo>
                <a:cubicBezTo>
                  <a:pt x="f90" y="f91"/>
                  <a:pt x="f92" y="f93"/>
                  <a:pt x="f94" y="f95"/>
                </a:cubicBezTo>
                <a:cubicBezTo>
                  <a:pt x="f96" y="f97"/>
                  <a:pt x="f98" y="f99"/>
                  <a:pt x="f100" y="f101"/>
                </a:cubicBezTo>
                <a:cubicBezTo>
                  <a:pt x="f102" y="f103"/>
                  <a:pt x="f104" y="f105"/>
                  <a:pt x="f106" y="f107"/>
                </a:cubicBezTo>
                <a:cubicBezTo>
                  <a:pt x="f108" y="f109"/>
                  <a:pt x="f110" y="f111"/>
                  <a:pt x="f112" y="f113"/>
                </a:cubicBezTo>
                <a:cubicBezTo>
                  <a:pt x="f114" y="f115"/>
                  <a:pt x="f116" y="f117"/>
                  <a:pt x="f118" y="f119"/>
                </a:cubicBezTo>
                <a:cubicBezTo>
                  <a:pt x="f120" y="f121"/>
                  <a:pt x="f122" y="f123"/>
                  <a:pt x="f88" y="f89"/>
                </a:cubicBezTo>
                <a:close/>
                <a:moveTo>
                  <a:pt x="f124" y="f125"/>
                </a:moveTo>
                <a:cubicBezTo>
                  <a:pt x="f126" y="f127"/>
                  <a:pt x="f128" y="f129"/>
                  <a:pt x="f130" y="f131"/>
                </a:cubicBezTo>
                <a:cubicBezTo>
                  <a:pt x="f132" y="f133"/>
                  <a:pt x="f134" y="f135"/>
                  <a:pt x="f136" y="f137"/>
                </a:cubicBezTo>
                <a:cubicBezTo>
                  <a:pt x="f138" y="f139"/>
                  <a:pt x="f140" y="f141"/>
                  <a:pt x="f142" y="f107"/>
                </a:cubicBezTo>
                <a:cubicBezTo>
                  <a:pt x="f143" y="f144"/>
                  <a:pt x="f145" y="f146"/>
                  <a:pt x="f147" y="f148"/>
                </a:cubicBezTo>
                <a:cubicBezTo>
                  <a:pt x="f149" y="f150"/>
                  <a:pt x="f151" y="f152"/>
                  <a:pt x="f153" y="f154"/>
                </a:cubicBezTo>
                <a:cubicBezTo>
                  <a:pt x="f155" y="f156"/>
                  <a:pt x="f157" y="f158"/>
                  <a:pt x="f124" y="f125"/>
                </a:cubicBezTo>
                <a:close/>
                <a:moveTo>
                  <a:pt x="f159" y="f2"/>
                </a:moveTo>
                <a:cubicBezTo>
                  <a:pt x="f160" y="f161"/>
                  <a:pt x="f162" y="f163"/>
                  <a:pt x="f164" y="f165"/>
                </a:cubicBezTo>
                <a:cubicBezTo>
                  <a:pt x="f166" y="f167"/>
                  <a:pt x="f168" y="f169"/>
                  <a:pt x="f170" y="f171"/>
                </a:cubicBezTo>
                <a:cubicBezTo>
                  <a:pt x="f172" y="f173"/>
                  <a:pt x="f174" y="f175"/>
                  <a:pt x="f176" y="f177"/>
                </a:cubicBezTo>
                <a:cubicBezTo>
                  <a:pt x="f178" y="f179"/>
                  <a:pt x="f180" y="f181"/>
                  <a:pt x="f182" y="f183"/>
                </a:cubicBezTo>
                <a:cubicBezTo>
                  <a:pt x="f184" y="f185"/>
                  <a:pt x="f186" y="f187"/>
                  <a:pt x="f188" y="f189"/>
                </a:cubicBezTo>
                <a:cubicBezTo>
                  <a:pt x="f190" y="f191"/>
                  <a:pt x="f192" y="f193"/>
                  <a:pt x="f159" y="f2"/>
                </a:cubicBezTo>
                <a:close/>
              </a:path>
            </a:pathLst>
          </a:custGeom>
          <a:solidFill>
            <a:srgbClr val="92D050"/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73" name="Rounded Rectangle 25">
            <a:extLst>
              <a:ext uri="{FF2B5EF4-FFF2-40B4-BE49-F238E27FC236}">
                <a16:creationId xmlns:a16="http://schemas.microsoft.com/office/drawing/2014/main" id="{7DBF3D90-70D9-A00A-8DD1-E2B811BFE692}"/>
              </a:ext>
            </a:extLst>
          </p:cNvPr>
          <p:cNvSpPr/>
          <p:nvPr/>
        </p:nvSpPr>
        <p:spPr>
          <a:xfrm>
            <a:off x="13679957" y="9257989"/>
            <a:ext cx="996182" cy="730056"/>
          </a:xfrm>
          <a:custGeom>
            <a:avLst/>
            <a:gdLst>
              <a:gd name="f0" fmla="val w"/>
              <a:gd name="f1" fmla="val h"/>
              <a:gd name="f2" fmla="val 0"/>
              <a:gd name="f3" fmla="val 3248842"/>
              <a:gd name="f4" fmla="val 2380886"/>
              <a:gd name="f5" fmla="val 1194785"/>
              <a:gd name="f6" fmla="val 1472263"/>
              <a:gd name="f7" fmla="val 1150014"/>
              <a:gd name="f8" fmla="val 1113720"/>
              <a:gd name="f9" fmla="val 1508557"/>
              <a:gd name="f10" fmla="val 1553328"/>
              <a:gd name="f11" fmla="val 1600880"/>
              <a:gd name="f12" fmla="val 1645651"/>
              <a:gd name="f13" fmla="val 1681945"/>
              <a:gd name="f14" fmla="val 2067186"/>
              <a:gd name="f15" fmla="val 2111957"/>
              <a:gd name="f16" fmla="val 2148251"/>
              <a:gd name="f17" fmla="val 2582402"/>
              <a:gd name="f18" fmla="val 986449"/>
              <a:gd name="f19" fmla="val 2477247"/>
              <a:gd name="f20" fmla="val 2392002"/>
              <a:gd name="f21" fmla="val 1071694"/>
              <a:gd name="f22" fmla="val 1176848"/>
              <a:gd name="f23" fmla="val 1282003"/>
              <a:gd name="f24" fmla="val 1367248"/>
              <a:gd name="f25" fmla="val 2687557"/>
              <a:gd name="f26" fmla="val 2772801"/>
              <a:gd name="f27" fmla="val 679570"/>
              <a:gd name="f28" fmla="val 574415"/>
              <a:gd name="f29" fmla="val 489171"/>
              <a:gd name="f30" fmla="val 784725"/>
              <a:gd name="f31" fmla="val 869970"/>
              <a:gd name="f32" fmla="val 867954"/>
              <a:gd name="f33" fmla="val 155801"/>
              <a:gd name="f34" fmla="val 726849"/>
              <a:gd name="f35" fmla="val 858549"/>
              <a:gd name="f36" fmla="val 2535122"/>
              <a:gd name="f37" fmla="val 2394017"/>
              <a:gd name="f38" fmla="val 677268"/>
              <a:gd name="f39" fmla="val 2584703"/>
              <a:gd name="f40" fmla="val 2736658"/>
              <a:gd name="f41" fmla="val 607820"/>
              <a:gd name="f42" fmla="val 2766265"/>
              <a:gd name="f43" fmla="val 579906"/>
              <a:gd name="f44" fmla="val 2806392"/>
              <a:gd name="f45" fmla="val 564164"/>
              <a:gd name="f46" fmla="val 2850195"/>
              <a:gd name="f47" fmla="val 3069929"/>
              <a:gd name="f48" fmla="val 3168740"/>
              <a:gd name="f49" fmla="val 644266"/>
              <a:gd name="f50" fmla="val 743077"/>
              <a:gd name="f51" fmla="val 792706"/>
              <a:gd name="f52" fmla="val 891517"/>
              <a:gd name="f53" fmla="val 971619"/>
              <a:gd name="f54" fmla="val 3054536"/>
              <a:gd name="f55" fmla="val 3060628"/>
              <a:gd name="f56" fmla="val 989042"/>
              <a:gd name="f57" fmla="val 3063411"/>
              <a:gd name="f58" fmla="val 1007758"/>
              <a:gd name="f59" fmla="val 1027125"/>
              <a:gd name="f60" fmla="val 2015961"/>
              <a:gd name="f61" fmla="val 2889080"/>
              <a:gd name="f62" fmla="val 2260325"/>
              <a:gd name="f63" fmla="val 2326909"/>
              <a:gd name="f64" fmla="val 2835102"/>
              <a:gd name="f65" fmla="val 2768518"/>
              <a:gd name="f66" fmla="val 2286284"/>
              <a:gd name="f67" fmla="val 2219700"/>
              <a:gd name="f68" fmla="val 2165723"/>
              <a:gd name="f69" fmla="val 1096248"/>
              <a:gd name="f70" fmla="val 1042270"/>
              <a:gd name="f71" fmla="val 975686"/>
              <a:gd name="f72" fmla="val 493453"/>
              <a:gd name="f73" fmla="val 426869"/>
              <a:gd name="f74" fmla="val 372891"/>
              <a:gd name="f75" fmla="val 198560"/>
              <a:gd name="f76" fmla="val 201343"/>
              <a:gd name="f77" fmla="val 207435"/>
              <a:gd name="f78" fmla="val 178913"/>
              <a:gd name="f79" fmla="val 80102"/>
              <a:gd name="f80" fmla="val 398647"/>
              <a:gd name="f81" fmla="val 447310"/>
              <a:gd name="f82" fmla="val 491436"/>
              <a:gd name="f83" fmla="val 583593"/>
              <a:gd name="f84" fmla="val 523419"/>
              <a:gd name="f85" fmla="val 615395"/>
              <a:gd name="f86" fmla="*/ f0 1 3248842"/>
              <a:gd name="f87" fmla="*/ f1 1 2380886"/>
              <a:gd name="f88" fmla="val f2"/>
              <a:gd name="f89" fmla="val f3"/>
              <a:gd name="f90" fmla="val f4"/>
              <a:gd name="f91" fmla="+- f90 0 f88"/>
              <a:gd name="f92" fmla="+- f89 0 f88"/>
              <a:gd name="f93" fmla="*/ f92 1 3248842"/>
              <a:gd name="f94" fmla="*/ f91 1 2380886"/>
              <a:gd name="f95" fmla="*/ f88 1 f93"/>
              <a:gd name="f96" fmla="*/ f89 1 f93"/>
              <a:gd name="f97" fmla="*/ f88 1 f94"/>
              <a:gd name="f98" fmla="*/ f90 1 f94"/>
              <a:gd name="f99" fmla="*/ f95 f86 1"/>
              <a:gd name="f100" fmla="*/ f96 f86 1"/>
              <a:gd name="f101" fmla="*/ f98 f87 1"/>
              <a:gd name="f102" fmla="*/ f97 f8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99" t="f102" r="f100" b="f101"/>
            <a:pathLst>
              <a:path w="3248842" h="2380886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lnTo>
                  <a:pt x="f8" y="f11"/>
                </a:lnTo>
                <a:cubicBezTo>
                  <a:pt x="f8" y="f12"/>
                  <a:pt x="f7" y="f13"/>
                  <a:pt x="f5" y="f13"/>
                </a:cubicBezTo>
                <a:lnTo>
                  <a:pt x="f14" y="f13"/>
                </a:lnTo>
                <a:cubicBezTo>
                  <a:pt x="f15" y="f13"/>
                  <a:pt x="f16" y="f12"/>
                  <a:pt x="f16" y="f11"/>
                </a:cubicBezTo>
                <a:lnTo>
                  <a:pt x="f16" y="f10"/>
                </a:lnTo>
                <a:cubicBezTo>
                  <a:pt x="f16" y="f9"/>
                  <a:pt x="f15" y="f6"/>
                  <a:pt x="f14" y="f6"/>
                </a:cubicBezTo>
                <a:close/>
                <a:moveTo>
                  <a:pt x="f17" y="f18"/>
                </a:moveTo>
                <a:cubicBezTo>
                  <a:pt x="f19" y="f18"/>
                  <a:pt x="f20" y="f21"/>
                  <a:pt x="f20" y="f22"/>
                </a:cubicBezTo>
                <a:cubicBezTo>
                  <a:pt x="f20" y="f23"/>
                  <a:pt x="f19" y="f24"/>
                  <a:pt x="f17" y="f24"/>
                </a:cubicBezTo>
                <a:cubicBezTo>
                  <a:pt x="f25" y="f24"/>
                  <a:pt x="f26" y="f23"/>
                  <a:pt x="f26" y="f22"/>
                </a:cubicBezTo>
                <a:cubicBezTo>
                  <a:pt x="f26" y="f21"/>
                  <a:pt x="f25" y="f18"/>
                  <a:pt x="f17" y="f18"/>
                </a:cubicBezTo>
                <a:close/>
                <a:moveTo>
                  <a:pt x="f27" y="f18"/>
                </a:moveTo>
                <a:cubicBezTo>
                  <a:pt x="f28" y="f18"/>
                  <a:pt x="f29" y="f21"/>
                  <a:pt x="f29" y="f22"/>
                </a:cubicBezTo>
                <a:cubicBezTo>
                  <a:pt x="f29" y="f23"/>
                  <a:pt x="f28" y="f24"/>
                  <a:pt x="f27" y="f24"/>
                </a:cubicBezTo>
                <a:cubicBezTo>
                  <a:pt x="f30" y="f24"/>
                  <a:pt x="f31" y="f23"/>
                  <a:pt x="f31" y="f22"/>
                </a:cubicBezTo>
                <a:cubicBezTo>
                  <a:pt x="f31" y="f21"/>
                  <a:pt x="f30" y="f18"/>
                  <a:pt x="f27" y="f18"/>
                </a:cubicBezTo>
                <a:close/>
                <a:moveTo>
                  <a:pt x="f32" y="f33"/>
                </a:moveTo>
                <a:lnTo>
                  <a:pt x="f34" y="f35"/>
                </a:lnTo>
                <a:lnTo>
                  <a:pt x="f36" y="f35"/>
                </a:lnTo>
                <a:lnTo>
                  <a:pt x="f37" y="f33"/>
                </a:lnTo>
                <a:close/>
                <a:moveTo>
                  <a:pt x="f38" y="f2"/>
                </a:moveTo>
                <a:lnTo>
                  <a:pt x="f39" y="f2"/>
                </a:lnTo>
                <a:lnTo>
                  <a:pt x="f40" y="f41"/>
                </a:lnTo>
                <a:cubicBezTo>
                  <a:pt x="f42" y="f43"/>
                  <a:pt x="f44" y="f45"/>
                  <a:pt x="f46" y="f45"/>
                </a:cubicBezTo>
                <a:lnTo>
                  <a:pt x="f47" y="f45"/>
                </a:lnTo>
                <a:cubicBezTo>
                  <a:pt x="f48" y="f45"/>
                  <a:pt x="f3" y="f49"/>
                  <a:pt x="f3" y="f50"/>
                </a:cubicBezTo>
                <a:lnTo>
                  <a:pt x="f3" y="f51"/>
                </a:lnTo>
                <a:cubicBezTo>
                  <a:pt x="f3" y="f52"/>
                  <a:pt x="f48" y="f53"/>
                  <a:pt x="f47" y="f53"/>
                </a:cubicBezTo>
                <a:lnTo>
                  <a:pt x="f54" y="f53"/>
                </a:lnTo>
                <a:cubicBezTo>
                  <a:pt x="f55" y="f56"/>
                  <a:pt x="f57" y="f58"/>
                  <a:pt x="f57" y="f59"/>
                </a:cubicBezTo>
                <a:lnTo>
                  <a:pt x="f57" y="f60"/>
                </a:lnTo>
                <a:lnTo>
                  <a:pt x="f61" y="f60"/>
                </a:lnTo>
                <a:lnTo>
                  <a:pt x="f61" y="f62"/>
                </a:lnTo>
                <a:cubicBezTo>
                  <a:pt x="f61" y="f63"/>
                  <a:pt x="f64" y="f4"/>
                  <a:pt x="f65" y="f4"/>
                </a:cubicBezTo>
                <a:lnTo>
                  <a:pt x="f66" y="f4"/>
                </a:lnTo>
                <a:cubicBezTo>
                  <a:pt x="f67" y="f4"/>
                  <a:pt x="f68" y="f63"/>
                  <a:pt x="f68" y="f62"/>
                </a:cubicBezTo>
                <a:lnTo>
                  <a:pt x="f68" y="f60"/>
                </a:lnTo>
                <a:lnTo>
                  <a:pt x="f69" y="f60"/>
                </a:lnTo>
                <a:lnTo>
                  <a:pt x="f69" y="f62"/>
                </a:lnTo>
                <a:cubicBezTo>
                  <a:pt x="f69" y="f63"/>
                  <a:pt x="f70" y="f4"/>
                  <a:pt x="f71" y="f4"/>
                </a:cubicBezTo>
                <a:lnTo>
                  <a:pt x="f72" y="f4"/>
                </a:lnTo>
                <a:cubicBezTo>
                  <a:pt x="f73" y="f4"/>
                  <a:pt x="f74" y="f63"/>
                  <a:pt x="f74" y="f62"/>
                </a:cubicBezTo>
                <a:lnTo>
                  <a:pt x="f74" y="f60"/>
                </a:lnTo>
                <a:lnTo>
                  <a:pt x="f75" y="f60"/>
                </a:lnTo>
                <a:lnTo>
                  <a:pt x="f75" y="f59"/>
                </a:lnTo>
                <a:cubicBezTo>
                  <a:pt x="f75" y="f58"/>
                  <a:pt x="f76" y="f56"/>
                  <a:pt x="f77" y="f53"/>
                </a:cubicBezTo>
                <a:lnTo>
                  <a:pt x="f78" y="f53"/>
                </a:lnTo>
                <a:cubicBezTo>
                  <a:pt x="f79" y="f53"/>
                  <a:pt x="f2" y="f52"/>
                  <a:pt x="f2" y="f51"/>
                </a:cubicBezTo>
                <a:lnTo>
                  <a:pt x="f2" y="f50"/>
                </a:lnTo>
                <a:cubicBezTo>
                  <a:pt x="f2" y="f49"/>
                  <a:pt x="f79" y="f45"/>
                  <a:pt x="f78" y="f45"/>
                </a:cubicBezTo>
                <a:lnTo>
                  <a:pt x="f80" y="f45"/>
                </a:lnTo>
                <a:cubicBezTo>
                  <a:pt x="f81" y="f45"/>
                  <a:pt x="f82" y="f83"/>
                  <a:pt x="f84" y="f85"/>
                </a:cubicBezTo>
                <a:close/>
              </a:path>
            </a:pathLst>
          </a:custGeom>
          <a:solidFill>
            <a:srgbClr val="92D050"/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74" name="Donut 39">
            <a:extLst>
              <a:ext uri="{FF2B5EF4-FFF2-40B4-BE49-F238E27FC236}">
                <a16:creationId xmlns:a16="http://schemas.microsoft.com/office/drawing/2014/main" id="{C8E17924-1A83-007F-5D71-0D3B1D72307B}"/>
              </a:ext>
            </a:extLst>
          </p:cNvPr>
          <p:cNvSpPr/>
          <p:nvPr/>
        </p:nvSpPr>
        <p:spPr>
          <a:xfrm>
            <a:off x="3489335" y="7317672"/>
            <a:ext cx="976762" cy="976762"/>
          </a:xfrm>
          <a:custGeom>
            <a:avLst/>
            <a:gdLst>
              <a:gd name="f0" fmla="val w"/>
              <a:gd name="f1" fmla="val h"/>
              <a:gd name="f2" fmla="val 0"/>
              <a:gd name="f3" fmla="val 3240000"/>
              <a:gd name="f4" fmla="val 1152300"/>
              <a:gd name="f5" fmla="val 922782"/>
              <a:gd name="f6" fmla="val 2354400"/>
              <a:gd name="f7" fmla="val 1620000"/>
              <a:gd name="f8" fmla="val 2317218"/>
              <a:gd name="f9" fmla="val 342403"/>
              <a:gd name="f10" fmla="val 914403"/>
              <a:gd name="f11" fmla="val 2325597"/>
              <a:gd name="f12" fmla="val 2897597"/>
              <a:gd name="f13" fmla="val 2514701"/>
              <a:gd name="f14" fmla="val 725299"/>
              <a:gd name="f15" fmla="*/ f0 1 3240000"/>
              <a:gd name="f16" fmla="*/ f1 1 3240000"/>
              <a:gd name="f17" fmla="val f2"/>
              <a:gd name="f18" fmla="val f3"/>
              <a:gd name="f19" fmla="+- f18 0 f17"/>
              <a:gd name="f20" fmla="*/ f19 1 3240000"/>
              <a:gd name="f21" fmla="*/ f17 1 f20"/>
              <a:gd name="f22" fmla="*/ f18 1 f20"/>
              <a:gd name="f23" fmla="*/ f21 f15 1"/>
              <a:gd name="f24" fmla="*/ f22 f15 1"/>
              <a:gd name="f25" fmla="*/ f22 f16 1"/>
              <a:gd name="f26" fmla="*/ f21 f1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3" t="f26" r="f24" b="f25"/>
            <a:pathLst>
              <a:path w="3240000" h="3240000">
                <a:moveTo>
                  <a:pt x="f4" y="f5"/>
                </a:moveTo>
                <a:lnTo>
                  <a:pt x="f6" y="f7"/>
                </a:lnTo>
                <a:lnTo>
                  <a:pt x="f4" y="f8"/>
                </a:lnTo>
                <a:close/>
                <a:moveTo>
                  <a:pt x="f7" y="f9"/>
                </a:moveTo>
                <a:cubicBezTo>
                  <a:pt x="f10" y="f9"/>
                  <a:pt x="f9" y="f10"/>
                  <a:pt x="f9" y="f7"/>
                </a:cubicBezTo>
                <a:cubicBezTo>
                  <a:pt x="f9" y="f11"/>
                  <a:pt x="f10" y="f12"/>
                  <a:pt x="f7" y="f12"/>
                </a:cubicBezTo>
                <a:cubicBezTo>
                  <a:pt x="f11" y="f12"/>
                  <a:pt x="f12" y="f11"/>
                  <a:pt x="f12" y="f7"/>
                </a:cubicBezTo>
                <a:cubicBezTo>
                  <a:pt x="f12" y="f10"/>
                  <a:pt x="f11" y="f9"/>
                  <a:pt x="f7" y="f9"/>
                </a:cubicBezTo>
                <a:close/>
                <a:moveTo>
                  <a:pt x="f7" y="f2"/>
                </a:moveTo>
                <a:cubicBezTo>
                  <a:pt x="f13" y="f2"/>
                  <a:pt x="f3" y="f14"/>
                  <a:pt x="f3" y="f7"/>
                </a:cubicBezTo>
                <a:cubicBezTo>
                  <a:pt x="f3" y="f13"/>
                  <a:pt x="f13" y="f3"/>
                  <a:pt x="f7" y="f3"/>
                </a:cubicBezTo>
                <a:cubicBezTo>
                  <a:pt x="f14" y="f3"/>
                  <a:pt x="f2" y="f13"/>
                  <a:pt x="f2" y="f7"/>
                </a:cubicBezTo>
                <a:cubicBezTo>
                  <a:pt x="f2" y="f14"/>
                  <a:pt x="f14" y="f2"/>
                  <a:pt x="f7" y="f2"/>
                </a:cubicBezTo>
                <a:close/>
              </a:path>
            </a:pathLst>
          </a:custGeom>
          <a:solidFill>
            <a:srgbClr val="92D050"/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75" name="Chord 38">
            <a:extLst>
              <a:ext uri="{FF2B5EF4-FFF2-40B4-BE49-F238E27FC236}">
                <a16:creationId xmlns:a16="http://schemas.microsoft.com/office/drawing/2014/main" id="{E91D5CA4-8483-9219-B592-C70FA217D688}"/>
              </a:ext>
            </a:extLst>
          </p:cNvPr>
          <p:cNvSpPr/>
          <p:nvPr/>
        </p:nvSpPr>
        <p:spPr>
          <a:xfrm>
            <a:off x="7218182" y="8938481"/>
            <a:ext cx="822996" cy="1058308"/>
          </a:xfrm>
          <a:custGeom>
            <a:avLst/>
            <a:gdLst>
              <a:gd name="f0" fmla="val w"/>
              <a:gd name="f1" fmla="val h"/>
              <a:gd name="f2" fmla="val 0"/>
              <a:gd name="f3" fmla="val 2519554"/>
              <a:gd name="f4" fmla="val 3240000"/>
              <a:gd name="f5" fmla="val 1259778"/>
              <a:gd name="f6" fmla="val 1299543"/>
              <a:gd name="f7" fmla="val 1331778"/>
              <a:gd name="f8" fmla="val 32235"/>
              <a:gd name="f9" fmla="val 72000"/>
              <a:gd name="f10" fmla="val 292696"/>
              <a:gd name="f11" fmla="val 1526887"/>
              <a:gd name="f12" fmla="val 301316"/>
              <a:gd name="f13" fmla="val 1719796"/>
              <a:gd name="f14" fmla="val 357828"/>
              <a:gd name="f15" fmla="val 1894309"/>
              <a:gd name="f16" fmla="val 459601"/>
              <a:gd name="f17" fmla="val 2284331"/>
              <a:gd name="f18" fmla="val 687055"/>
              <a:gd name="f19" fmla="val 2522839"/>
              <a:gd name="f20" fmla="val 1105809"/>
              <a:gd name="f21" fmla="val 2519520"/>
              <a:gd name="f22" fmla="val 1557297"/>
              <a:gd name="f23" fmla="val 2509882"/>
              <a:gd name="f24" fmla="val 1557270"/>
              <a:gd name="f25" fmla="val 2413806"/>
              <a:gd name="f26" fmla="val 1435449"/>
              <a:gd name="f27" fmla="val 2264527"/>
              <a:gd name="f28" fmla="val 1358626"/>
              <a:gd name="f29" fmla="val 2097304"/>
              <a:gd name="f30" fmla="val 1931567"/>
              <a:gd name="f31" fmla="val 1783455"/>
              <a:gd name="f32" fmla="val 1434091"/>
              <a:gd name="f33" fmla="val 1688484"/>
              <a:gd name="f34" fmla="val 1554913"/>
              <a:gd name="f35" fmla="val 1657888"/>
              <a:gd name="f36" fmla="val 1554825"/>
              <a:gd name="f37" fmla="val 1579123"/>
              <a:gd name="f38" fmla="val 1454657"/>
              <a:gd name="f39" fmla="val 1463823"/>
              <a:gd name="f40" fmla="val 1385682"/>
              <a:gd name="f41" fmla="val 1368008"/>
              <a:gd name="f42" fmla="val 2507895"/>
              <a:gd name="f43" fmla="val 1356113"/>
              <a:gd name="f44" fmla="val 2868215"/>
              <a:gd name="f45" fmla="val 1353558"/>
              <a:gd name="f46" fmla="val 1347515"/>
              <a:gd name="f47" fmla="val 3074779"/>
              <a:gd name="f48" fmla="val 1177830"/>
              <a:gd name="f49" fmla="val 969556"/>
              <a:gd name="f50" fmla="val 759529"/>
              <a:gd name="f51" fmla="val 588743"/>
              <a:gd name="f52" fmla="val 3071985"/>
              <a:gd name="f53" fmla="val 585029"/>
              <a:gd name="f54" fmla="val 2863014"/>
              <a:gd name="f55" fmla="val 584214"/>
              <a:gd name="f56" fmla="val 2861474"/>
              <a:gd name="f57" fmla="val 584183"/>
              <a:gd name="f58" fmla="val 2859896"/>
              <a:gd name="f59" fmla="val 2858310"/>
              <a:gd name="f60" fmla="val 584422"/>
              <a:gd name="f61" fmla="val 2856985"/>
              <a:gd name="f62" fmla="val 584186"/>
              <a:gd name="f63" fmla="val 2856201"/>
              <a:gd name="f64" fmla="val 584184"/>
              <a:gd name="f65" fmla="val 2855415"/>
              <a:gd name="f66" fmla="val 2854628"/>
              <a:gd name="f67" fmla="val 584846"/>
              <a:gd name="f68" fmla="val 585977"/>
              <a:gd name="f69" fmla="val 2797047"/>
              <a:gd name="f70" fmla="val 628115"/>
              <a:gd name="f71" fmla="val 2750982"/>
              <a:gd name="f72" fmla="val 679843"/>
              <a:gd name="f73" fmla="val 731571"/>
              <a:gd name="f74" fmla="val 773709"/>
              <a:gd name="f75" fmla="val 774841"/>
              <a:gd name="f76" fmla="val 776870"/>
              <a:gd name="f77" fmla="val 2961046"/>
              <a:gd name="f78" fmla="val 863138"/>
              <a:gd name="f79" fmla="val 3047314"/>
              <a:gd name="f80" fmla="val 1075974"/>
              <a:gd name="f81" fmla="val 1162242"/>
              <a:gd name="f82" fmla="val 1163439"/>
              <a:gd name="f83" fmla="val 1187778"/>
              <a:gd name="f84" fmla="val 1365548"/>
              <a:gd name="f85" fmla="val 1048083"/>
              <a:gd name="f86" fmla="val 1378241"/>
              <a:gd name="f87" fmla="val 925400"/>
              <a:gd name="f88" fmla="val 1448176"/>
              <a:gd name="f89" fmla="val 842602"/>
              <a:gd name="f90" fmla="val 1552487"/>
              <a:gd name="f91" fmla="val 807450"/>
              <a:gd name="f92" fmla="val 1552386"/>
              <a:gd name="f93" fmla="val 712615"/>
              <a:gd name="f94" fmla="val 1432960"/>
              <a:gd name="f95" fmla="val 565486"/>
              <a:gd name="f96" fmla="val 400996"/>
              <a:gd name="f97" fmla="val 240343"/>
              <a:gd name="f98" fmla="val 96251"/>
              <a:gd name="f99" fmla="val 1429532"/>
              <a:gd name="f100" fmla="val 1543232"/>
              <a:gd name="f101" fmla="val 1264"/>
              <a:gd name="f102" fmla="val 1094357"/>
              <a:gd name="f103" fmla="val 241710"/>
              <a:gd name="f104" fmla="val 680052"/>
              <a:gd name="f105" fmla="val 631054"/>
              <a:gd name="f106" fmla="val 455977"/>
              <a:gd name="f107" fmla="val 804121"/>
              <a:gd name="f108" fmla="val 356374"/>
              <a:gd name="f109" fmla="val 994908"/>
              <a:gd name="f110" fmla="val 301092"/>
              <a:gd name="f111" fmla="val 292721"/>
              <a:gd name="f112" fmla="val 1220013"/>
              <a:gd name="f113" fmla="*/ f0 1 2519554"/>
              <a:gd name="f114" fmla="*/ f1 1 3240000"/>
              <a:gd name="f115" fmla="val f2"/>
              <a:gd name="f116" fmla="val f3"/>
              <a:gd name="f117" fmla="val f4"/>
              <a:gd name="f118" fmla="+- f117 0 f115"/>
              <a:gd name="f119" fmla="+- f116 0 f115"/>
              <a:gd name="f120" fmla="*/ f119 1 2519554"/>
              <a:gd name="f121" fmla="*/ f118 1 3240000"/>
              <a:gd name="f122" fmla="*/ f115 1 f120"/>
              <a:gd name="f123" fmla="*/ f116 1 f120"/>
              <a:gd name="f124" fmla="*/ f115 1 f121"/>
              <a:gd name="f125" fmla="*/ f117 1 f121"/>
              <a:gd name="f126" fmla="*/ f122 f113 1"/>
              <a:gd name="f127" fmla="*/ f123 f113 1"/>
              <a:gd name="f128" fmla="*/ f125 f114 1"/>
              <a:gd name="f129" fmla="*/ f124 f11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26" t="f129" r="f127" b="f128"/>
            <a:pathLst>
              <a:path w="2519554" h="3240000">
                <a:moveTo>
                  <a:pt x="f5" y="f2"/>
                </a:moveTo>
                <a:cubicBezTo>
                  <a:pt x="f6" y="f2"/>
                  <a:pt x="f7" y="f8"/>
                  <a:pt x="f7" y="f9"/>
                </a:cubicBezTo>
                <a:lnTo>
                  <a:pt x="f7" y="f10"/>
                </a:lnTo>
                <a:cubicBezTo>
                  <a:pt x="f11" y="f12"/>
                  <a:pt x="f13" y="f14"/>
                  <a:pt x="f15" y="f16"/>
                </a:cubicBezTo>
                <a:cubicBezTo>
                  <a:pt x="f17" y="f18"/>
                  <a:pt x="f19" y="f20"/>
                  <a:pt x="f21" y="f22"/>
                </a:cubicBezTo>
                <a:lnTo>
                  <a:pt x="f23" y="f24"/>
                </a:lnTo>
                <a:cubicBezTo>
                  <a:pt x="f25" y="f26"/>
                  <a:pt x="f27" y="f28"/>
                  <a:pt x="f29" y="f28"/>
                </a:cubicBezTo>
                <a:cubicBezTo>
                  <a:pt x="f30" y="f28"/>
                  <a:pt x="f31" y="f32"/>
                  <a:pt x="f33" y="f34"/>
                </a:cubicBezTo>
                <a:lnTo>
                  <a:pt x="f35" y="f36"/>
                </a:lnTo>
                <a:cubicBezTo>
                  <a:pt x="f37" y="f38"/>
                  <a:pt x="f39" y="f40"/>
                  <a:pt x="f7" y="f41"/>
                </a:cubicBezTo>
                <a:lnTo>
                  <a:pt x="f7" y="f42"/>
                </a:lnTo>
                <a:lnTo>
                  <a:pt x="f43" y="f42"/>
                </a:lnTo>
                <a:lnTo>
                  <a:pt x="f43" y="f44"/>
                </a:lnTo>
                <a:lnTo>
                  <a:pt x="f45" y="f44"/>
                </a:lnTo>
                <a:cubicBezTo>
                  <a:pt x="f46" y="f47"/>
                  <a:pt x="f48" y="f4"/>
                  <a:pt x="f49" y="f4"/>
                </a:cubicBezTo>
                <a:cubicBezTo>
                  <a:pt x="f50" y="f4"/>
                  <a:pt x="f51" y="f52"/>
                  <a:pt x="f53" y="f54"/>
                </a:cubicBezTo>
                <a:cubicBezTo>
                  <a:pt x="f55" y="f56"/>
                  <a:pt x="f57" y="f58"/>
                  <a:pt x="f57" y="f59"/>
                </a:cubicBezTo>
                <a:lnTo>
                  <a:pt x="f60" y="f61"/>
                </a:lnTo>
                <a:cubicBezTo>
                  <a:pt x="f62" y="f63"/>
                  <a:pt x="f64" y="f65"/>
                  <a:pt x="f64" y="f66"/>
                </a:cubicBezTo>
                <a:lnTo>
                  <a:pt x="f67" y="f66"/>
                </a:lnTo>
                <a:cubicBezTo>
                  <a:pt x="f68" y="f69"/>
                  <a:pt x="f70" y="f71"/>
                  <a:pt x="f72" y="f71"/>
                </a:cubicBezTo>
                <a:cubicBezTo>
                  <a:pt x="f73" y="f71"/>
                  <a:pt x="f74" y="f69"/>
                  <a:pt x="f75" y="f66"/>
                </a:cubicBezTo>
                <a:lnTo>
                  <a:pt x="f76" y="f66"/>
                </a:lnTo>
                <a:cubicBezTo>
                  <a:pt x="f76" y="f77"/>
                  <a:pt x="f78" y="f79"/>
                  <a:pt x="f49" y="f79"/>
                </a:cubicBezTo>
                <a:cubicBezTo>
                  <a:pt x="f80" y="f79"/>
                  <a:pt x="f81" y="f77"/>
                  <a:pt x="f81" y="f66"/>
                </a:cubicBezTo>
                <a:lnTo>
                  <a:pt x="f82" y="f66"/>
                </a:lnTo>
                <a:lnTo>
                  <a:pt x="f82" y="f42"/>
                </a:lnTo>
                <a:lnTo>
                  <a:pt x="f83" y="f42"/>
                </a:lnTo>
                <a:lnTo>
                  <a:pt x="f83" y="f84"/>
                </a:lnTo>
                <a:cubicBezTo>
                  <a:pt x="f85" y="f86"/>
                  <a:pt x="f87" y="f88"/>
                  <a:pt x="f89" y="f90"/>
                </a:cubicBezTo>
                <a:lnTo>
                  <a:pt x="f91" y="f92"/>
                </a:lnTo>
                <a:cubicBezTo>
                  <a:pt x="f93" y="f94"/>
                  <a:pt x="f95" y="f28"/>
                  <a:pt x="f96" y="f28"/>
                </a:cubicBezTo>
                <a:cubicBezTo>
                  <a:pt x="f97" y="f28"/>
                  <a:pt x="f98" y="f99"/>
                  <a:pt x="f2" y="f100"/>
                </a:cubicBezTo>
                <a:cubicBezTo>
                  <a:pt x="f101" y="f102"/>
                  <a:pt x="f103" y="f104"/>
                  <a:pt x="f105" y="f106"/>
                </a:cubicBezTo>
                <a:cubicBezTo>
                  <a:pt x="f107" y="f108"/>
                  <a:pt x="f109" y="f110"/>
                  <a:pt x="f83" y="f111"/>
                </a:cubicBezTo>
                <a:lnTo>
                  <a:pt x="f83" y="f9"/>
                </a:lnTo>
                <a:cubicBezTo>
                  <a:pt x="f83" y="f8"/>
                  <a:pt x="f112" y="f2"/>
                  <a:pt x="f5" y="f2"/>
                </a:cubicBezTo>
                <a:close/>
              </a:path>
            </a:pathLst>
          </a:custGeom>
          <a:solidFill>
            <a:srgbClr val="92D050"/>
          </a:solidFill>
          <a:ln cap="flat">
            <a:noFill/>
            <a:prstDash val="solid"/>
          </a:ln>
        </p:spPr>
        <p:txBody>
          <a:bodyPr vert="horz" wrap="square" lIns="182880" tIns="91440" rIns="182880" bIns="91440" anchor="ctr" anchorCtr="1" compatLnSpc="1">
            <a:noAutofit/>
          </a:bodyPr>
          <a:lstStyle/>
          <a:p>
            <a:pPr algn="ctr"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76" name="Oval 6">
            <a:extLst>
              <a:ext uri="{FF2B5EF4-FFF2-40B4-BE49-F238E27FC236}">
                <a16:creationId xmlns:a16="http://schemas.microsoft.com/office/drawing/2014/main" id="{5BC6421E-10F6-1988-B83D-D7951644FE24}"/>
              </a:ext>
            </a:extLst>
          </p:cNvPr>
          <p:cNvSpPr/>
          <p:nvPr/>
        </p:nvSpPr>
        <p:spPr>
          <a:xfrm>
            <a:off x="8474351" y="9194038"/>
            <a:ext cx="862078" cy="853042"/>
          </a:xfrm>
          <a:custGeom>
            <a:avLst/>
            <a:gdLst>
              <a:gd name="f0" fmla="val w"/>
              <a:gd name="f1" fmla="val h"/>
              <a:gd name="f2" fmla="val 0"/>
              <a:gd name="f3" fmla="val 3220460"/>
              <a:gd name="f4" fmla="val 3186731"/>
              <a:gd name="f5" fmla="val 1762834"/>
              <a:gd name="f6" fmla="val 1282034"/>
              <a:gd name="f7" fmla="val 273698"/>
              <a:gd name="f8" fmla="val 2771171"/>
              <a:gd name="f9" fmla="val 253145"/>
              <a:gd name="f10" fmla="val 2791724"/>
              <a:gd name="f11" fmla="val 2825048"/>
              <a:gd name="f12" fmla="val 2845601"/>
              <a:gd name="f13" fmla="val 294251"/>
              <a:gd name="f14" fmla="val 2866154"/>
              <a:gd name="f15" fmla="val 327575"/>
              <a:gd name="f16" fmla="val 348128"/>
              <a:gd name="f17" fmla="val 1830131"/>
              <a:gd name="f18" fmla="val 1363598"/>
              <a:gd name="f19" fmla="val 2703218"/>
              <a:gd name="f20" fmla="val 237332"/>
              <a:gd name="f21" fmla="val 2623680"/>
              <a:gd name="f22" fmla="val 2559202"/>
              <a:gd name="f23" fmla="val 301810"/>
              <a:gd name="f24" fmla="val 381348"/>
              <a:gd name="f25" fmla="val 460886"/>
              <a:gd name="f26" fmla="val 525364"/>
              <a:gd name="f27" fmla="val 2782756"/>
              <a:gd name="f28" fmla="val 2847234"/>
              <a:gd name="f29" fmla="val 2413103"/>
              <a:gd name="f30" fmla="val 2858994"/>
              <a:gd name="f31" fmla="val 361466"/>
              <a:gd name="f32" fmla="val 807357"/>
              <a:gd name="f33" fmla="val 1253248"/>
              <a:gd name="f34" fmla="val 1614714"/>
              <a:gd name="f35" fmla="val 2305542"/>
              <a:gd name="f36" fmla="val 2202893"/>
              <a:gd name="f37" fmla="val 1593680"/>
              <a:gd name="f38" fmla="val 2109223"/>
              <a:gd name="f39" fmla="val 1555067"/>
              <a:gd name="f40" fmla="val 2191945"/>
              <a:gd name="f41" fmla="val 1637789"/>
              <a:gd name="f42" fmla="val 2226856"/>
              <a:gd name="f43" fmla="val 1672699"/>
              <a:gd name="f44" fmla="val 2226855"/>
              <a:gd name="f45" fmla="val 1729300"/>
              <a:gd name="f46" fmla="val 1764210"/>
              <a:gd name="f47" fmla="val 2045068"/>
              <a:gd name="f48" fmla="val 1911087"/>
              <a:gd name="f49" fmla="val 2010158"/>
              <a:gd name="f50" fmla="val 1945998"/>
              <a:gd name="f51" fmla="val 1953557"/>
              <a:gd name="f52" fmla="val 1918647"/>
              <a:gd name="f53" fmla="val 1799123"/>
              <a:gd name="f54" fmla="val 1791564"/>
              <a:gd name="f55" fmla="val 1749496"/>
              <a:gd name="f56" fmla="val 1841190"/>
              <a:gd name="f57" fmla="val 1832980"/>
              <a:gd name="f58" fmla="val 1924673"/>
              <a:gd name="f59" fmla="val 1761893"/>
              <a:gd name="f60" fmla="val 1995760"/>
              <a:gd name="f61" fmla="val 1678410"/>
              <a:gd name="f62" fmla="val 1912277"/>
              <a:gd name="f63" fmla="val 1650246"/>
              <a:gd name="f64" fmla="val 1940441"/>
              <a:gd name="f65" fmla="val 1735612"/>
              <a:gd name="f66" fmla="val 2025807"/>
              <a:gd name="f67" fmla="val 1573330"/>
              <a:gd name="f68" fmla="val 2188089"/>
              <a:gd name="f69" fmla="val 1487964"/>
              <a:gd name="f70" fmla="val 2102723"/>
              <a:gd name="f71" fmla="val 1451742"/>
              <a:gd name="f72" fmla="val 2138944"/>
              <a:gd name="f73" fmla="val 1537109"/>
              <a:gd name="f74" fmla="val 2224311"/>
              <a:gd name="f75" fmla="val 1374830"/>
              <a:gd name="f76" fmla="val 2386590"/>
              <a:gd name="f77" fmla="val 1289463"/>
              <a:gd name="f78" fmla="val 2301223"/>
              <a:gd name="f79" fmla="val 1225079"/>
              <a:gd name="f80" fmla="val 2365608"/>
              <a:gd name="f81" fmla="val 1310445"/>
              <a:gd name="f82" fmla="val 2450974"/>
              <a:gd name="f83" fmla="val 1239358"/>
              <a:gd name="f84" fmla="val 2522061"/>
              <a:gd name="f85" fmla="val 1153992"/>
              <a:gd name="f86" fmla="val 2436695"/>
              <a:gd name="f87" fmla="val 1104364"/>
              <a:gd name="f88" fmla="val 2486322"/>
              <a:gd name="f89" fmla="val 1189730"/>
              <a:gd name="f90" fmla="val 2571689"/>
              <a:gd name="f91" fmla="val 1034153"/>
              <a:gd name="f92" fmla="val 2727266"/>
              <a:gd name="f93" fmla="val 948787"/>
              <a:gd name="f94" fmla="val 2641900"/>
              <a:gd name="f95" fmla="val 905863"/>
              <a:gd name="f96" fmla="val 2684824"/>
              <a:gd name="f97" fmla="val 991230"/>
              <a:gd name="f98" fmla="val 2770191"/>
              <a:gd name="f99" fmla="val 842353"/>
              <a:gd name="f100" fmla="val 2919067"/>
              <a:gd name="f101" fmla="val 756986"/>
              <a:gd name="f102" fmla="val 2833700"/>
              <a:gd name="f103" fmla="val 692119"/>
              <a:gd name="f104" fmla="val 2898567"/>
              <a:gd name="f105" fmla="val 777486"/>
              <a:gd name="f106" fmla="val 2983934"/>
              <a:gd name="f107" fmla="val 628610"/>
              <a:gd name="f108" fmla="val 3132811"/>
              <a:gd name="f109" fmla="val 618557"/>
              <a:gd name="f110" fmla="val 3122757"/>
              <a:gd name="f111" fmla="val 622830"/>
              <a:gd name="f112" fmla="val 3134825"/>
              <a:gd name="f113" fmla="val 346551"/>
              <a:gd name="f114" fmla="val 3150831"/>
              <a:gd name="f115" fmla="val 51749"/>
              <a:gd name="f116" fmla="val 2750557"/>
              <a:gd name="f117" fmla="val 48979"/>
              <a:gd name="f118" fmla="val 2747788"/>
              <a:gd name="f119" fmla="val 52495"/>
              <a:gd name="f120" fmla="val 2744272"/>
              <a:gd name="f121" fmla="val 52938"/>
              <a:gd name="f122" fmla="val 2740533"/>
              <a:gd name="f123" fmla="val 54575"/>
              <a:gd name="f124" fmla="val 2742192"/>
              <a:gd name="f125" fmla="val 1671288"/>
              <a:gd name="f126" fmla="val 1125479"/>
              <a:gd name="f127" fmla="val 1628971"/>
              <a:gd name="f128" fmla="val 1027979"/>
              <a:gd name="f129" fmla="val 1605746"/>
              <a:gd name="f130" fmla="val 920380"/>
              <a:gd name="f131" fmla="val 1967212"/>
              <a:gd name="f132" fmla="*/ f0 1 3220460"/>
              <a:gd name="f133" fmla="*/ f1 1 3186731"/>
              <a:gd name="f134" fmla="val f2"/>
              <a:gd name="f135" fmla="val f3"/>
              <a:gd name="f136" fmla="val f4"/>
              <a:gd name="f137" fmla="+- f136 0 f134"/>
              <a:gd name="f138" fmla="+- f135 0 f134"/>
              <a:gd name="f139" fmla="*/ f138 1 3220460"/>
              <a:gd name="f140" fmla="*/ f137 1 3186731"/>
              <a:gd name="f141" fmla="*/ f134 1 f139"/>
              <a:gd name="f142" fmla="*/ f135 1 f139"/>
              <a:gd name="f143" fmla="*/ f134 1 f140"/>
              <a:gd name="f144" fmla="*/ f136 1 f140"/>
              <a:gd name="f145" fmla="*/ f141 f132 1"/>
              <a:gd name="f146" fmla="*/ f142 f132 1"/>
              <a:gd name="f147" fmla="*/ f144 f133 1"/>
              <a:gd name="f148" fmla="*/ f143 f133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45" t="f148" r="f146" b="f147"/>
            <a:pathLst>
              <a:path w="3220460" h="3186731">
                <a:moveTo>
                  <a:pt x="f5" y="f6"/>
                </a:moveTo>
                <a:lnTo>
                  <a:pt x="f7" y="f8"/>
                </a:lnTo>
                <a:cubicBezTo>
                  <a:pt x="f9" y="f10"/>
                  <a:pt x="f9" y="f11"/>
                  <a:pt x="f7" y="f12"/>
                </a:cubicBezTo>
                <a:cubicBezTo>
                  <a:pt x="f13" y="f14"/>
                  <a:pt x="f15" y="f14"/>
                  <a:pt x="f16" y="f12"/>
                </a:cubicBezTo>
                <a:lnTo>
                  <a:pt x="f17" y="f18"/>
                </a:lnTo>
                <a:close/>
                <a:moveTo>
                  <a:pt x="f19" y="f20"/>
                </a:moveTo>
                <a:cubicBezTo>
                  <a:pt x="f21" y="f20"/>
                  <a:pt x="f22" y="f23"/>
                  <a:pt x="f22" y="f24"/>
                </a:cubicBezTo>
                <a:cubicBezTo>
                  <a:pt x="f22" y="f25"/>
                  <a:pt x="f21" y="f26"/>
                  <a:pt x="f19" y="f26"/>
                </a:cubicBezTo>
                <a:cubicBezTo>
                  <a:pt x="f27" y="f26"/>
                  <a:pt x="f28" y="f25"/>
                  <a:pt x="f28" y="f24"/>
                </a:cubicBezTo>
                <a:cubicBezTo>
                  <a:pt x="f28" y="f23"/>
                  <a:pt x="f27" y="f20"/>
                  <a:pt x="f19" y="f20"/>
                </a:cubicBezTo>
                <a:close/>
                <a:moveTo>
                  <a:pt x="f29" y="f2"/>
                </a:moveTo>
                <a:cubicBezTo>
                  <a:pt x="f30" y="f2"/>
                  <a:pt x="f3" y="f31"/>
                  <a:pt x="f3" y="f32"/>
                </a:cubicBezTo>
                <a:cubicBezTo>
                  <a:pt x="f3" y="f33"/>
                  <a:pt x="f30" y="f34"/>
                  <a:pt x="f29" y="f34"/>
                </a:cubicBezTo>
                <a:cubicBezTo>
                  <a:pt x="f35" y="f34"/>
                  <a:pt x="f36" y="f37"/>
                  <a:pt x="f38" y="f39"/>
                </a:cubicBezTo>
                <a:lnTo>
                  <a:pt x="f40" y="f41"/>
                </a:lnTo>
                <a:cubicBezTo>
                  <a:pt x="f42" y="f43"/>
                  <a:pt x="f44" y="f45"/>
                  <a:pt x="f40" y="f46"/>
                </a:cubicBezTo>
                <a:lnTo>
                  <a:pt x="f47" y="f48"/>
                </a:lnTo>
                <a:cubicBezTo>
                  <a:pt x="f49" y="f50"/>
                  <a:pt x="f51" y="f50"/>
                  <a:pt x="f52" y="f48"/>
                </a:cubicBezTo>
                <a:lnTo>
                  <a:pt x="f53" y="f54"/>
                </a:lnTo>
                <a:lnTo>
                  <a:pt x="f55" y="f56"/>
                </a:lnTo>
                <a:lnTo>
                  <a:pt x="f57" y="f58"/>
                </a:lnTo>
                <a:lnTo>
                  <a:pt x="f59" y="f60"/>
                </a:lnTo>
                <a:lnTo>
                  <a:pt x="f61" y="f62"/>
                </a:lnTo>
                <a:lnTo>
                  <a:pt x="f63" y="f64"/>
                </a:lnTo>
                <a:lnTo>
                  <a:pt x="f65" y="f66"/>
                </a:lnTo>
                <a:lnTo>
                  <a:pt x="f67" y="f68"/>
                </a:lnTo>
                <a:lnTo>
                  <a:pt x="f69" y="f70"/>
                </a:lnTo>
                <a:lnTo>
                  <a:pt x="f71" y="f72"/>
                </a:lnTo>
                <a:lnTo>
                  <a:pt x="f73" y="f74"/>
                </a:lnTo>
                <a:lnTo>
                  <a:pt x="f75" y="f76"/>
                </a:lnTo>
                <a:lnTo>
                  <a:pt x="f77" y="f78"/>
                </a:lnTo>
                <a:lnTo>
                  <a:pt x="f79" y="f80"/>
                </a:lnTo>
                <a:lnTo>
                  <a:pt x="f81" y="f82"/>
                </a:lnTo>
                <a:lnTo>
                  <a:pt x="f83" y="f84"/>
                </a:lnTo>
                <a:lnTo>
                  <a:pt x="f85" y="f86"/>
                </a:lnTo>
                <a:lnTo>
                  <a:pt x="f87" y="f88"/>
                </a:lnTo>
                <a:lnTo>
                  <a:pt x="f89" y="f90"/>
                </a:lnTo>
                <a:lnTo>
                  <a:pt x="f91" y="f92"/>
                </a:lnTo>
                <a:lnTo>
                  <a:pt x="f93" y="f94"/>
                </a:lnTo>
                <a:lnTo>
                  <a:pt x="f95" y="f96"/>
                </a:lnTo>
                <a:lnTo>
                  <a:pt x="f97" y="f98"/>
                </a:lnTo>
                <a:lnTo>
                  <a:pt x="f99" y="f100"/>
                </a:lnTo>
                <a:lnTo>
                  <a:pt x="f101" y="f102"/>
                </a:lnTo>
                <a:lnTo>
                  <a:pt x="f103" y="f104"/>
                </a:lnTo>
                <a:lnTo>
                  <a:pt x="f105" y="f106"/>
                </a:lnTo>
                <a:lnTo>
                  <a:pt x="f107" y="f108"/>
                </a:lnTo>
                <a:lnTo>
                  <a:pt x="f109" y="f110"/>
                </a:lnTo>
                <a:lnTo>
                  <a:pt x="f111" y="f112"/>
                </a:lnTo>
                <a:lnTo>
                  <a:pt x="f113" y="f114"/>
                </a:lnTo>
                <a:lnTo>
                  <a:pt x="f2" y="f4"/>
                </a:lnTo>
                <a:lnTo>
                  <a:pt x="f115" y="f116"/>
                </a:lnTo>
                <a:lnTo>
                  <a:pt x="f117" y="f118"/>
                </a:lnTo>
                <a:lnTo>
                  <a:pt x="f119" y="f120"/>
                </a:lnTo>
                <a:lnTo>
                  <a:pt x="f121" y="f122"/>
                </a:lnTo>
                <a:lnTo>
                  <a:pt x="f123" y="f124"/>
                </a:lnTo>
                <a:lnTo>
                  <a:pt x="f125" y="f126"/>
                </a:lnTo>
                <a:cubicBezTo>
                  <a:pt x="f127" y="f128"/>
                  <a:pt x="f129" y="f130"/>
                  <a:pt x="f129" y="f32"/>
                </a:cubicBezTo>
                <a:cubicBezTo>
                  <a:pt x="f129" y="f31"/>
                  <a:pt x="f131" y="f2"/>
                  <a:pt x="f29" y="f2"/>
                </a:cubicBezTo>
                <a:close/>
              </a:path>
            </a:pathLst>
          </a:custGeom>
          <a:solidFill>
            <a:srgbClr val="92D050"/>
          </a:solidFill>
          <a:ln cap="flat">
            <a:noFill/>
            <a:prstDash val="solid"/>
          </a:ln>
        </p:spPr>
        <p:txBody>
          <a:bodyPr vert="horz" wrap="square" lIns="182880" tIns="91440" rIns="182880" bIns="91440" anchor="ctr" anchorCtr="1" compatLnSpc="1">
            <a:noAutofit/>
          </a:bodyPr>
          <a:lstStyle/>
          <a:p>
            <a:pPr algn="ctr"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77" name="Block Arc 25">
            <a:extLst>
              <a:ext uri="{FF2B5EF4-FFF2-40B4-BE49-F238E27FC236}">
                <a16:creationId xmlns:a16="http://schemas.microsoft.com/office/drawing/2014/main" id="{E05DD30B-63AA-73D4-499F-EC51D7CD4BBB}"/>
              </a:ext>
            </a:extLst>
          </p:cNvPr>
          <p:cNvSpPr/>
          <p:nvPr/>
        </p:nvSpPr>
        <p:spPr>
          <a:xfrm>
            <a:off x="4906693" y="9035149"/>
            <a:ext cx="593098" cy="856864"/>
          </a:xfrm>
          <a:custGeom>
            <a:avLst/>
            <a:gdLst>
              <a:gd name="f0" fmla="val w"/>
              <a:gd name="f1" fmla="val h"/>
              <a:gd name="f2" fmla="val 0"/>
              <a:gd name="f3" fmla="val 2215656"/>
              <a:gd name="f4" fmla="val 3200962"/>
              <a:gd name="f5" fmla="val 1107829"/>
              <a:gd name="f6" fmla="val 2097026"/>
              <a:gd name="f7" fmla="val 1025315"/>
              <a:gd name="f8" fmla="val 958423"/>
              <a:gd name="f9" fmla="val 2163918"/>
              <a:gd name="f10" fmla="val 2246432"/>
              <a:gd name="f11" fmla="val 2302715"/>
              <a:gd name="f12" fmla="val 989546"/>
              <a:gd name="f13" fmla="val 2351730"/>
              <a:gd name="f14" fmla="val 1036590"/>
              <a:gd name="f15" fmla="val 2375275"/>
              <a:gd name="f16" fmla="val 985422"/>
              <a:gd name="f17" fmla="val 2684898"/>
              <a:gd name="f18" fmla="val 1230236"/>
              <a:gd name="f19" fmla="val 1179068"/>
              <a:gd name="f20" fmla="val 1226112"/>
              <a:gd name="f21" fmla="val 1257234"/>
              <a:gd name="f22" fmla="val 1190343"/>
              <a:gd name="f23" fmla="val 1102513"/>
              <a:gd name="f24" fmla="val 266871"/>
              <a:gd name="f25" fmla="val 874876"/>
              <a:gd name="f26" fmla="val 269781"/>
              <a:gd name="f27" fmla="val 691868"/>
              <a:gd name="f28" fmla="val 455143"/>
              <a:gd name="f29" fmla="val 682798"/>
              <a:gd name="f30" fmla="val 690469"/>
              <a:gd name="f31" fmla="val 1580962"/>
              <a:gd name="f32" fmla="val 1525188"/>
              <a:gd name="f33" fmla="val 672127"/>
              <a:gd name="f34" fmla="val 1523654"/>
              <a:gd name="f35" fmla="val 672166"/>
              <a:gd name="f36" fmla="val 1517835"/>
              <a:gd name="f37" fmla="val 444585"/>
              <a:gd name="f38" fmla="val 1330149"/>
              <a:gd name="f39" fmla="val 263961"/>
              <a:gd name="f40" fmla="val 1099102"/>
              <a:gd name="f41" fmla="val 56"/>
              <a:gd name="f42" fmla="val 1472767"/>
              <a:gd name="f43" fmla="val -4720"/>
              <a:gd name="f44" fmla="val 1780852"/>
              <a:gd name="f45" fmla="val 291773"/>
              <a:gd name="f46" fmla="val 1790404"/>
              <a:gd name="f47" fmla="val 665346"/>
              <a:gd name="f48" fmla="val 1742843"/>
              <a:gd name="f49" fmla="val 666562"/>
              <a:gd name="f50" fmla="val 1790627"/>
              <a:gd name="f51" fmla="val 2041344"/>
              <a:gd name="f52" fmla="val 2137614"/>
              <a:gd name="f53" fmla="val 1659004"/>
              <a:gd name="f54" fmla="val 1755274"/>
              <a:gd name="f55" fmla="val 3026650"/>
              <a:gd name="f56" fmla="val 3122920"/>
              <a:gd name="f57" fmla="val 174312"/>
              <a:gd name="f58" fmla="val 78042"/>
              <a:gd name="f59" fmla="val 425030"/>
              <a:gd name="f60" fmla="val 676764"/>
              <a:gd name="f61" fmla="val 425634"/>
              <a:gd name="f62" fmla="val 428273"/>
              <a:gd name="f63" fmla="val 305830"/>
              <a:gd name="f64" fmla="val 727452"/>
              <a:gd name="f65" fmla="val 4806"/>
              <a:gd name="f66" fmla="*/ f0 1 2215656"/>
              <a:gd name="f67" fmla="*/ f1 1 3200962"/>
              <a:gd name="f68" fmla="val f2"/>
              <a:gd name="f69" fmla="val f3"/>
              <a:gd name="f70" fmla="val f4"/>
              <a:gd name="f71" fmla="+- f70 0 f68"/>
              <a:gd name="f72" fmla="+- f69 0 f68"/>
              <a:gd name="f73" fmla="*/ f72 1 2215656"/>
              <a:gd name="f74" fmla="*/ f71 1 3200962"/>
              <a:gd name="f75" fmla="*/ f68 1 f73"/>
              <a:gd name="f76" fmla="*/ f69 1 f73"/>
              <a:gd name="f77" fmla="*/ f68 1 f74"/>
              <a:gd name="f78" fmla="*/ f70 1 f74"/>
              <a:gd name="f79" fmla="*/ f75 f66 1"/>
              <a:gd name="f80" fmla="*/ f76 f66 1"/>
              <a:gd name="f81" fmla="*/ f78 f67 1"/>
              <a:gd name="f82" fmla="*/ f77 f6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79" t="f82" r="f80" b="f81"/>
            <a:pathLst>
              <a:path w="2215656" h="3200962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12" y="f13"/>
                  <a:pt x="f14" y="f15"/>
                </a:cubicBezTo>
                <a:lnTo>
                  <a:pt x="f16" y="f17"/>
                </a:lnTo>
                <a:lnTo>
                  <a:pt x="f18" y="f17"/>
                </a:lnTo>
                <a:lnTo>
                  <a:pt x="f19" y="f15"/>
                </a:lnTo>
                <a:cubicBezTo>
                  <a:pt x="f20" y="f13"/>
                  <a:pt x="f21" y="f11"/>
                  <a:pt x="f21" y="f10"/>
                </a:cubicBezTo>
                <a:cubicBezTo>
                  <a:pt x="f21" y="f9"/>
                  <a:pt x="f22" y="f6"/>
                  <a:pt x="f5" y="f6"/>
                </a:cubicBezTo>
                <a:close/>
                <a:moveTo>
                  <a:pt x="f23" y="f24"/>
                </a:moveTo>
                <a:cubicBezTo>
                  <a:pt x="f25" y="f26"/>
                  <a:pt x="f27" y="f28"/>
                  <a:pt x="f27" y="f29"/>
                </a:cubicBezTo>
                <a:lnTo>
                  <a:pt x="f30" y="f29"/>
                </a:lnTo>
                <a:lnTo>
                  <a:pt x="f30" y="f31"/>
                </a:lnTo>
                <a:lnTo>
                  <a:pt x="f32" y="f31"/>
                </a:lnTo>
                <a:lnTo>
                  <a:pt x="f32" y="f33"/>
                </a:lnTo>
                <a:lnTo>
                  <a:pt x="f34" y="f35"/>
                </a:lnTo>
                <a:cubicBezTo>
                  <a:pt x="f36" y="f37"/>
                  <a:pt x="f38" y="f39"/>
                  <a:pt x="f23" y="f24"/>
                </a:cubicBezTo>
                <a:close/>
                <a:moveTo>
                  <a:pt x="f40" y="f41"/>
                </a:moveTo>
                <a:cubicBezTo>
                  <a:pt x="f42" y="f43"/>
                  <a:pt x="f44" y="f45"/>
                  <a:pt x="f46" y="f47"/>
                </a:cubicBezTo>
                <a:lnTo>
                  <a:pt x="f48" y="f49"/>
                </a:lnTo>
                <a:lnTo>
                  <a:pt x="f50" y="f49"/>
                </a:lnTo>
                <a:lnTo>
                  <a:pt x="f50" y="f31"/>
                </a:lnTo>
                <a:lnTo>
                  <a:pt x="f51" y="f31"/>
                </a:lnTo>
                <a:cubicBezTo>
                  <a:pt x="f52" y="f31"/>
                  <a:pt x="f3" y="f53"/>
                  <a:pt x="f3" y="f54"/>
                </a:cubicBezTo>
                <a:lnTo>
                  <a:pt x="f3" y="f55"/>
                </a:lnTo>
                <a:cubicBezTo>
                  <a:pt x="f3" y="f56"/>
                  <a:pt x="f52" y="f4"/>
                  <a:pt x="f51" y="f4"/>
                </a:cubicBezTo>
                <a:lnTo>
                  <a:pt x="f57" y="f4"/>
                </a:lnTo>
                <a:cubicBezTo>
                  <a:pt x="f58" y="f4"/>
                  <a:pt x="f2" y="f56"/>
                  <a:pt x="f2" y="f55"/>
                </a:cubicBezTo>
                <a:lnTo>
                  <a:pt x="f2" y="f54"/>
                </a:lnTo>
                <a:cubicBezTo>
                  <a:pt x="f2" y="f53"/>
                  <a:pt x="f58" y="f31"/>
                  <a:pt x="f57" y="f31"/>
                </a:cubicBezTo>
                <a:lnTo>
                  <a:pt x="f59" y="f31"/>
                </a:lnTo>
                <a:lnTo>
                  <a:pt x="f59" y="f60"/>
                </a:lnTo>
                <a:lnTo>
                  <a:pt x="f61" y="f60"/>
                </a:lnTo>
                <a:cubicBezTo>
                  <a:pt x="f62" y="f63"/>
                  <a:pt x="f64" y="f65"/>
                  <a:pt x="f40" y="f41"/>
                </a:cubicBezTo>
                <a:close/>
              </a:path>
            </a:pathLst>
          </a:custGeom>
          <a:solidFill>
            <a:srgbClr val="92D050"/>
          </a:solidFill>
          <a:ln cap="flat">
            <a:noFill/>
            <a:prstDash val="solid"/>
          </a:ln>
        </p:spPr>
        <p:txBody>
          <a:bodyPr vert="horz" wrap="square" lIns="182880" tIns="91440" rIns="182880" bIns="91440" anchor="ctr" anchorCtr="1" compatLnSpc="1">
            <a:noAutofit/>
          </a:bodyPr>
          <a:lstStyle/>
          <a:p>
            <a:pPr algn="ctr"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78" name="Block Arc 31">
            <a:extLst>
              <a:ext uri="{FF2B5EF4-FFF2-40B4-BE49-F238E27FC236}">
                <a16:creationId xmlns:a16="http://schemas.microsoft.com/office/drawing/2014/main" id="{4E5BEA60-BA08-7A3B-1112-38EACD7B1E15}"/>
              </a:ext>
            </a:extLst>
          </p:cNvPr>
          <p:cNvSpPr/>
          <p:nvPr/>
        </p:nvSpPr>
        <p:spPr>
          <a:xfrm>
            <a:off x="9743372" y="9098555"/>
            <a:ext cx="773820" cy="856864"/>
          </a:xfrm>
          <a:custGeom>
            <a:avLst/>
            <a:gdLst>
              <a:gd name="f0" fmla="val w"/>
              <a:gd name="f1" fmla="val h"/>
              <a:gd name="f2" fmla="val 0"/>
              <a:gd name="f3" fmla="val 2890784"/>
              <a:gd name="f4" fmla="val 3200962"/>
              <a:gd name="f5" fmla="val 1107828"/>
              <a:gd name="f6" fmla="val 2097026"/>
              <a:gd name="f7" fmla="val 1025313"/>
              <a:gd name="f8" fmla="val 958422"/>
              <a:gd name="f9" fmla="val 2163918"/>
              <a:gd name="f10" fmla="val 2246432"/>
              <a:gd name="f11" fmla="val 2302715"/>
              <a:gd name="f12" fmla="val 989545"/>
              <a:gd name="f13" fmla="val 2351730"/>
              <a:gd name="f14" fmla="val 1036589"/>
              <a:gd name="f15" fmla="val 2375275"/>
              <a:gd name="f16" fmla="val 985421"/>
              <a:gd name="f17" fmla="val 2684898"/>
              <a:gd name="f18" fmla="val 1230235"/>
              <a:gd name="f19" fmla="val 1179067"/>
              <a:gd name="f20" fmla="val 1226111"/>
              <a:gd name="f21" fmla="val 1257233"/>
              <a:gd name="f22" fmla="val 1190342"/>
              <a:gd name="f23" fmla="val 2199259"/>
              <a:gd name="f24" fmla="val 56"/>
              <a:gd name="f25" fmla="val 2572924"/>
              <a:gd name="f26" fmla="val -4720"/>
              <a:gd name="f27" fmla="val 2881009"/>
              <a:gd name="f28" fmla="val 291773"/>
              <a:gd name="f29" fmla="val 2890561"/>
              <a:gd name="f30" fmla="val 665346"/>
              <a:gd name="f31" fmla="val 2843000"/>
              <a:gd name="f32" fmla="val 666562"/>
              <a:gd name="f33" fmla="val 1580962"/>
              <a:gd name="f34" fmla="val 2625345"/>
              <a:gd name="f35" fmla="val 672127"/>
              <a:gd name="f36" fmla="val 2623811"/>
              <a:gd name="f37" fmla="val 672166"/>
              <a:gd name="f38" fmla="val 2617992"/>
              <a:gd name="f39" fmla="val 444585"/>
              <a:gd name="f40" fmla="val 2430306"/>
              <a:gd name="f41" fmla="val 263961"/>
              <a:gd name="f42" fmla="val 2202670"/>
              <a:gd name="f43" fmla="val 266871"/>
              <a:gd name="f44" fmla="val 1975033"/>
              <a:gd name="f45" fmla="val 269781"/>
              <a:gd name="f46" fmla="val 1792025"/>
              <a:gd name="f47" fmla="val 455143"/>
              <a:gd name="f48" fmla="val 682798"/>
              <a:gd name="f49" fmla="val 1790626"/>
              <a:gd name="f50" fmla="val 2041344"/>
              <a:gd name="f51" fmla="val 2137614"/>
              <a:gd name="f52" fmla="val 2215656"/>
              <a:gd name="f53" fmla="val 1659004"/>
              <a:gd name="f54" fmla="val 1755274"/>
              <a:gd name="f55" fmla="val 3026650"/>
              <a:gd name="f56" fmla="val 3122920"/>
              <a:gd name="f57" fmla="val 174312"/>
              <a:gd name="f58" fmla="val 78042"/>
              <a:gd name="f59" fmla="val 1525187"/>
              <a:gd name="f60" fmla="val 676764"/>
              <a:gd name="f61" fmla="val 1525791"/>
              <a:gd name="f62" fmla="val 1528430"/>
              <a:gd name="f63" fmla="val 305830"/>
              <a:gd name="f64" fmla="val 1827609"/>
              <a:gd name="f65" fmla="val 4806"/>
              <a:gd name="f66" fmla="*/ f0 1 2890784"/>
              <a:gd name="f67" fmla="*/ f1 1 3200962"/>
              <a:gd name="f68" fmla="val f2"/>
              <a:gd name="f69" fmla="val f3"/>
              <a:gd name="f70" fmla="val f4"/>
              <a:gd name="f71" fmla="+- f70 0 f68"/>
              <a:gd name="f72" fmla="+- f69 0 f68"/>
              <a:gd name="f73" fmla="*/ f72 1 2890784"/>
              <a:gd name="f74" fmla="*/ f71 1 3200962"/>
              <a:gd name="f75" fmla="*/ f68 1 f73"/>
              <a:gd name="f76" fmla="*/ f69 1 f73"/>
              <a:gd name="f77" fmla="*/ f68 1 f74"/>
              <a:gd name="f78" fmla="*/ f70 1 f74"/>
              <a:gd name="f79" fmla="*/ f75 f66 1"/>
              <a:gd name="f80" fmla="*/ f76 f66 1"/>
              <a:gd name="f81" fmla="*/ f78 f67 1"/>
              <a:gd name="f82" fmla="*/ f77 f6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79" t="f82" r="f80" b="f81"/>
            <a:pathLst>
              <a:path w="2890784" h="3200962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12" y="f13"/>
                  <a:pt x="f14" y="f15"/>
                </a:cubicBezTo>
                <a:lnTo>
                  <a:pt x="f16" y="f17"/>
                </a:lnTo>
                <a:lnTo>
                  <a:pt x="f18" y="f17"/>
                </a:lnTo>
                <a:lnTo>
                  <a:pt x="f19" y="f15"/>
                </a:lnTo>
                <a:cubicBezTo>
                  <a:pt x="f20" y="f13"/>
                  <a:pt x="f21" y="f11"/>
                  <a:pt x="f21" y="f10"/>
                </a:cubicBezTo>
                <a:cubicBezTo>
                  <a:pt x="f21" y="f9"/>
                  <a:pt x="f22" y="f6"/>
                  <a:pt x="f5" y="f6"/>
                </a:cubicBezTo>
                <a:close/>
                <a:moveTo>
                  <a:pt x="f23" y="f24"/>
                </a:moveTo>
                <a:cubicBezTo>
                  <a:pt x="f25" y="f26"/>
                  <a:pt x="f27" y="f28"/>
                  <a:pt x="f29" y="f30"/>
                </a:cubicBezTo>
                <a:lnTo>
                  <a:pt x="f31" y="f32"/>
                </a:lnTo>
                <a:lnTo>
                  <a:pt x="f3" y="f32"/>
                </a:lnTo>
                <a:lnTo>
                  <a:pt x="f3" y="f33"/>
                </a:lnTo>
                <a:lnTo>
                  <a:pt x="f34" y="f33"/>
                </a:lnTo>
                <a:lnTo>
                  <a:pt x="f34" y="f35"/>
                </a:lnTo>
                <a:lnTo>
                  <a:pt x="f36" y="f37"/>
                </a:lnTo>
                <a:cubicBezTo>
                  <a:pt x="f38" y="f39"/>
                  <a:pt x="f40" y="f41"/>
                  <a:pt x="f42" y="f43"/>
                </a:cubicBezTo>
                <a:cubicBezTo>
                  <a:pt x="f44" y="f45"/>
                  <a:pt x="f46" y="f47"/>
                  <a:pt x="f46" y="f48"/>
                </a:cubicBezTo>
                <a:lnTo>
                  <a:pt x="f49" y="f48"/>
                </a:lnTo>
                <a:lnTo>
                  <a:pt x="f49" y="f33"/>
                </a:lnTo>
                <a:lnTo>
                  <a:pt x="f50" y="f33"/>
                </a:lnTo>
                <a:cubicBezTo>
                  <a:pt x="f51" y="f33"/>
                  <a:pt x="f52" y="f53"/>
                  <a:pt x="f52" y="f54"/>
                </a:cubicBezTo>
                <a:lnTo>
                  <a:pt x="f52" y="f55"/>
                </a:lnTo>
                <a:cubicBezTo>
                  <a:pt x="f52" y="f56"/>
                  <a:pt x="f51" y="f4"/>
                  <a:pt x="f50" y="f4"/>
                </a:cubicBezTo>
                <a:lnTo>
                  <a:pt x="f57" y="f4"/>
                </a:lnTo>
                <a:cubicBezTo>
                  <a:pt x="f58" y="f4"/>
                  <a:pt x="f2" y="f56"/>
                  <a:pt x="f2" y="f55"/>
                </a:cubicBezTo>
                <a:lnTo>
                  <a:pt x="f2" y="f54"/>
                </a:lnTo>
                <a:cubicBezTo>
                  <a:pt x="f2" y="f53"/>
                  <a:pt x="f58" y="f33"/>
                  <a:pt x="f57" y="f33"/>
                </a:cubicBezTo>
                <a:lnTo>
                  <a:pt x="f59" y="f33"/>
                </a:lnTo>
                <a:lnTo>
                  <a:pt x="f59" y="f60"/>
                </a:lnTo>
                <a:lnTo>
                  <a:pt x="f61" y="f60"/>
                </a:lnTo>
                <a:cubicBezTo>
                  <a:pt x="f62" y="f63"/>
                  <a:pt x="f64" y="f65"/>
                  <a:pt x="f23" y="f24"/>
                </a:cubicBezTo>
                <a:close/>
              </a:path>
            </a:pathLst>
          </a:custGeom>
          <a:solidFill>
            <a:srgbClr val="92D050"/>
          </a:solidFill>
          <a:ln cap="flat">
            <a:noFill/>
            <a:prstDash val="solid"/>
          </a:ln>
        </p:spPr>
        <p:txBody>
          <a:bodyPr vert="horz" wrap="square" lIns="182880" tIns="91440" rIns="182880" bIns="91440" anchor="ctr" anchorCtr="1" compatLnSpc="1">
            <a:noAutofit/>
          </a:bodyPr>
          <a:lstStyle/>
          <a:p>
            <a:pPr algn="ctr"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79" name="Freeform 53">
            <a:extLst>
              <a:ext uri="{FF2B5EF4-FFF2-40B4-BE49-F238E27FC236}">
                <a16:creationId xmlns:a16="http://schemas.microsoft.com/office/drawing/2014/main" id="{34CFF7FB-1B41-73B5-16DE-EDC61AA48F0B}"/>
              </a:ext>
            </a:extLst>
          </p:cNvPr>
          <p:cNvSpPr/>
          <p:nvPr/>
        </p:nvSpPr>
        <p:spPr>
          <a:xfrm>
            <a:off x="12333668" y="9151208"/>
            <a:ext cx="847996" cy="869466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2296406"/>
              <a:gd name="f7" fmla="val 2354521"/>
              <a:gd name="f8" fmla="val 2279640"/>
              <a:gd name="f9" fmla="val 1747818"/>
              <a:gd name="f10" fmla="val 1827546"/>
              <a:gd name="f11" fmla="val 1826304"/>
              <a:gd name="f12" fmla="val 1873723"/>
              <a:gd name="f13" fmla="val 1907635"/>
              <a:gd name="f14" fmla="val 1985737"/>
              <a:gd name="f15" fmla="val 2047488"/>
              <a:gd name="f16" fmla="val 1955104"/>
              <a:gd name="f17" fmla="val 2095900"/>
              <a:gd name="f18" fmla="val 1897166"/>
              <a:gd name="f19" fmla="val 2139232"/>
              <a:gd name="f20" fmla="val 1773393"/>
              <a:gd name="f21" fmla="val 2006999"/>
              <a:gd name="f22" fmla="val 1682537"/>
              <a:gd name="f23" fmla="val 1962549"/>
              <a:gd name="f24" fmla="val 1528613"/>
              <a:gd name="f25" fmla="val 1380482"/>
              <a:gd name="f26" fmla="val 2120816"/>
              <a:gd name="f27" fmla="val 1495542"/>
              <a:gd name="f28" fmla="val 1788127"/>
              <a:gd name="f29" fmla="val 909489"/>
              <a:gd name="f30" fmla="val 1225390"/>
              <a:gd name="f31" fmla="val 414951"/>
              <a:gd name="f32" fmla="val 2322212"/>
              <a:gd name="f33" fmla="val 293184"/>
              <a:gd name="f34" fmla="val 2052845"/>
              <a:gd name="f35" fmla="val 520411"/>
              <a:gd name="f36" fmla="val 767428"/>
              <a:gd name="f37" fmla="val 325060"/>
              <a:gd name="f38" fmla="val 542715"/>
              <a:gd name="f39" fmla="val -71458"/>
              <a:gd name="f40" fmla="val 102202"/>
              <a:gd name="f41" fmla="val 11167"/>
              <a:gd name="f42" fmla="val 5505"/>
              <a:gd name="f43" fmla="val 111065"/>
              <a:gd name="f44" fmla="val -52229"/>
              <a:gd name="f45" fmla="val 554777"/>
              <a:gd name="f46" fmla="val 358209"/>
              <a:gd name="f47" fmla="val 771719"/>
              <a:gd name="f48" fmla="val 578452"/>
              <a:gd name="f49" fmla="val 2041440"/>
              <a:gd name="f50" fmla="val 514597"/>
              <a:gd name="f51" fmla="val 662729"/>
              <a:gd name="f52" fmla="val 1124906"/>
              <a:gd name="f53" fmla="val 1004182"/>
              <a:gd name="f54" fmla="val 1676517"/>
              <a:gd name="f55" fmla="val 1608523"/>
              <a:gd name="f56" fmla="val 1795262"/>
              <a:gd name="f57" fmla="val 1589016"/>
              <a:gd name="f58" fmla="val 2094931"/>
              <a:gd name="f59" fmla="val 1557316"/>
              <a:gd name="f60" fmla="+- 0 0 -90"/>
              <a:gd name="f61" fmla="*/ f3 1 2296406"/>
              <a:gd name="f62" fmla="*/ f4 1 2354521"/>
              <a:gd name="f63" fmla="val f5"/>
              <a:gd name="f64" fmla="val f6"/>
              <a:gd name="f65" fmla="val f7"/>
              <a:gd name="f66" fmla="*/ f60 f0 1"/>
              <a:gd name="f67" fmla="+- f65 0 f63"/>
              <a:gd name="f68" fmla="+- f64 0 f63"/>
              <a:gd name="f69" fmla="*/ f66 1 f2"/>
              <a:gd name="f70" fmla="*/ f68 1 2296406"/>
              <a:gd name="f71" fmla="*/ f67 1 2354521"/>
              <a:gd name="f72" fmla="*/ 1495542 f68 1"/>
              <a:gd name="f73" fmla="*/ 909489 f68 1"/>
              <a:gd name="f74" fmla="*/ 414951 f68 1"/>
              <a:gd name="f75" fmla="*/ 293184 f68 1"/>
              <a:gd name="f76" fmla="*/ 520411 f68 1"/>
              <a:gd name="f77" fmla="*/ 11167 f68 1"/>
              <a:gd name="f78" fmla="*/ 771719 f68 1"/>
              <a:gd name="f79" fmla="*/ 2041440 f68 1"/>
              <a:gd name="f80" fmla="*/ 2296406 f68 1"/>
              <a:gd name="f81" fmla="*/ 1124906 f68 1"/>
              <a:gd name="f82" fmla="*/ 1676517 f68 1"/>
              <a:gd name="f83" fmla="*/ 2279640 f68 1"/>
              <a:gd name="f84" fmla="*/ 2094931 f68 1"/>
              <a:gd name="f85" fmla="*/ 1380482 f68 1"/>
              <a:gd name="f86" fmla="*/ 1747818 f67 1"/>
              <a:gd name="f87" fmla="*/ 1528613 f68 1"/>
              <a:gd name="f88" fmla="*/ 2354521 f67 1"/>
              <a:gd name="f89" fmla="*/ 2120816 f67 1"/>
              <a:gd name="f90" fmla="*/ 1788127 f67 1"/>
              <a:gd name="f91" fmla="*/ 1225390 f67 1"/>
              <a:gd name="f92" fmla="*/ 2322212 f67 1"/>
              <a:gd name="f93" fmla="*/ 2052845 f67 1"/>
              <a:gd name="f94" fmla="*/ 767428 f67 1"/>
              <a:gd name="f95" fmla="*/ 5505 f67 1"/>
              <a:gd name="f96" fmla="*/ 578452 f67 1"/>
              <a:gd name="f97" fmla="*/ 514597 f67 1"/>
              <a:gd name="f98" fmla="*/ 662729 f67 1"/>
              <a:gd name="f99" fmla="*/ 1004182 f67 1"/>
              <a:gd name="f100" fmla="*/ 1608523 f67 1"/>
              <a:gd name="f101" fmla="*/ 1557316 f67 1"/>
              <a:gd name="f102" fmla="*/ 1682537 f68 1"/>
              <a:gd name="f103" fmla="*/ 1962549 f67 1"/>
              <a:gd name="f104" fmla="*/ 1955104 f68 1"/>
              <a:gd name="f105" fmla="*/ 2095900 f67 1"/>
              <a:gd name="f106" fmla="*/ 1827546 f68 1"/>
              <a:gd name="f107" fmla="*/ 1826304 f67 1"/>
              <a:gd name="f108" fmla="+- f69 0 f1"/>
              <a:gd name="f109" fmla="*/ f72 1 2296406"/>
              <a:gd name="f110" fmla="*/ f73 1 2296406"/>
              <a:gd name="f111" fmla="*/ f74 1 2296406"/>
              <a:gd name="f112" fmla="*/ f75 1 2296406"/>
              <a:gd name="f113" fmla="*/ f76 1 2296406"/>
              <a:gd name="f114" fmla="*/ f77 1 2296406"/>
              <a:gd name="f115" fmla="*/ f78 1 2296406"/>
              <a:gd name="f116" fmla="*/ f79 1 2296406"/>
              <a:gd name="f117" fmla="*/ f80 1 2296406"/>
              <a:gd name="f118" fmla="*/ f81 1 2296406"/>
              <a:gd name="f119" fmla="*/ f82 1 2296406"/>
              <a:gd name="f120" fmla="*/ f83 1 2296406"/>
              <a:gd name="f121" fmla="*/ f84 1 2296406"/>
              <a:gd name="f122" fmla="*/ f85 1 2296406"/>
              <a:gd name="f123" fmla="*/ f86 1 2354521"/>
              <a:gd name="f124" fmla="*/ f87 1 2296406"/>
              <a:gd name="f125" fmla="*/ f88 1 2354521"/>
              <a:gd name="f126" fmla="*/ f89 1 2354521"/>
              <a:gd name="f127" fmla="*/ f90 1 2354521"/>
              <a:gd name="f128" fmla="*/ f91 1 2354521"/>
              <a:gd name="f129" fmla="*/ f92 1 2354521"/>
              <a:gd name="f130" fmla="*/ f93 1 2354521"/>
              <a:gd name="f131" fmla="*/ f94 1 2354521"/>
              <a:gd name="f132" fmla="*/ f95 1 2354521"/>
              <a:gd name="f133" fmla="*/ f96 1 2354521"/>
              <a:gd name="f134" fmla="*/ f97 1 2354521"/>
              <a:gd name="f135" fmla="*/ f98 1 2354521"/>
              <a:gd name="f136" fmla="*/ f99 1 2354521"/>
              <a:gd name="f137" fmla="*/ f100 1 2354521"/>
              <a:gd name="f138" fmla="*/ f101 1 2354521"/>
              <a:gd name="f139" fmla="*/ f102 1 2296406"/>
              <a:gd name="f140" fmla="*/ f103 1 2354521"/>
              <a:gd name="f141" fmla="*/ f104 1 2296406"/>
              <a:gd name="f142" fmla="*/ f105 1 2354521"/>
              <a:gd name="f143" fmla="*/ f106 1 2296406"/>
              <a:gd name="f144" fmla="*/ f107 1 2354521"/>
              <a:gd name="f145" fmla="*/ f63 1 f70"/>
              <a:gd name="f146" fmla="*/ f64 1 f70"/>
              <a:gd name="f147" fmla="*/ f63 1 f71"/>
              <a:gd name="f148" fmla="*/ f65 1 f71"/>
              <a:gd name="f149" fmla="*/ f120 1 f70"/>
              <a:gd name="f150" fmla="*/ f123 1 f71"/>
              <a:gd name="f151" fmla="*/ f143 1 f70"/>
              <a:gd name="f152" fmla="*/ f144 1 f71"/>
              <a:gd name="f153" fmla="*/ f141 1 f70"/>
              <a:gd name="f154" fmla="*/ f142 1 f71"/>
              <a:gd name="f155" fmla="*/ f139 1 f70"/>
              <a:gd name="f156" fmla="*/ f140 1 f71"/>
              <a:gd name="f157" fmla="*/ f124 1 f70"/>
              <a:gd name="f158" fmla="*/ f125 1 f71"/>
              <a:gd name="f159" fmla="*/ f122 1 f70"/>
              <a:gd name="f160" fmla="*/ f126 1 f71"/>
              <a:gd name="f161" fmla="*/ f109 1 f70"/>
              <a:gd name="f162" fmla="*/ f127 1 f71"/>
              <a:gd name="f163" fmla="*/ f110 1 f70"/>
              <a:gd name="f164" fmla="*/ f128 1 f71"/>
              <a:gd name="f165" fmla="*/ f111 1 f70"/>
              <a:gd name="f166" fmla="*/ f129 1 f71"/>
              <a:gd name="f167" fmla="*/ f112 1 f70"/>
              <a:gd name="f168" fmla="*/ f130 1 f71"/>
              <a:gd name="f169" fmla="*/ f113 1 f70"/>
              <a:gd name="f170" fmla="*/ f131 1 f71"/>
              <a:gd name="f171" fmla="*/ f114 1 f70"/>
              <a:gd name="f172" fmla="*/ f132 1 f71"/>
              <a:gd name="f173" fmla="*/ f115 1 f70"/>
              <a:gd name="f174" fmla="*/ f133 1 f71"/>
              <a:gd name="f175" fmla="*/ f116 1 f70"/>
              <a:gd name="f176" fmla="*/ f134 1 f71"/>
              <a:gd name="f177" fmla="*/ f117 1 f70"/>
              <a:gd name="f178" fmla="*/ f135 1 f71"/>
              <a:gd name="f179" fmla="*/ f118 1 f70"/>
              <a:gd name="f180" fmla="*/ f136 1 f71"/>
              <a:gd name="f181" fmla="*/ f119 1 f70"/>
              <a:gd name="f182" fmla="*/ f137 1 f71"/>
              <a:gd name="f183" fmla="*/ f121 1 f70"/>
              <a:gd name="f184" fmla="*/ f138 1 f71"/>
              <a:gd name="f185" fmla="*/ f145 f61 1"/>
              <a:gd name="f186" fmla="*/ f146 f61 1"/>
              <a:gd name="f187" fmla="*/ f148 f62 1"/>
              <a:gd name="f188" fmla="*/ f147 f62 1"/>
              <a:gd name="f189" fmla="*/ f149 f61 1"/>
              <a:gd name="f190" fmla="*/ f150 f62 1"/>
              <a:gd name="f191" fmla="*/ f151 f61 1"/>
              <a:gd name="f192" fmla="*/ f152 f62 1"/>
              <a:gd name="f193" fmla="*/ f153 f61 1"/>
              <a:gd name="f194" fmla="*/ f154 f62 1"/>
              <a:gd name="f195" fmla="*/ f155 f61 1"/>
              <a:gd name="f196" fmla="*/ f156 f62 1"/>
              <a:gd name="f197" fmla="*/ f157 f61 1"/>
              <a:gd name="f198" fmla="*/ f158 f62 1"/>
              <a:gd name="f199" fmla="*/ f159 f61 1"/>
              <a:gd name="f200" fmla="*/ f160 f62 1"/>
              <a:gd name="f201" fmla="*/ f161 f61 1"/>
              <a:gd name="f202" fmla="*/ f162 f62 1"/>
              <a:gd name="f203" fmla="*/ f163 f61 1"/>
              <a:gd name="f204" fmla="*/ f164 f62 1"/>
              <a:gd name="f205" fmla="*/ f165 f61 1"/>
              <a:gd name="f206" fmla="*/ f166 f62 1"/>
              <a:gd name="f207" fmla="*/ f167 f61 1"/>
              <a:gd name="f208" fmla="*/ f168 f62 1"/>
              <a:gd name="f209" fmla="*/ f169 f61 1"/>
              <a:gd name="f210" fmla="*/ f170 f62 1"/>
              <a:gd name="f211" fmla="*/ f171 f61 1"/>
              <a:gd name="f212" fmla="*/ f172 f62 1"/>
              <a:gd name="f213" fmla="*/ f173 f61 1"/>
              <a:gd name="f214" fmla="*/ f174 f62 1"/>
              <a:gd name="f215" fmla="*/ f175 f61 1"/>
              <a:gd name="f216" fmla="*/ f176 f62 1"/>
              <a:gd name="f217" fmla="*/ f177 f61 1"/>
              <a:gd name="f218" fmla="*/ f178 f62 1"/>
              <a:gd name="f219" fmla="*/ f179 f61 1"/>
              <a:gd name="f220" fmla="*/ f180 f62 1"/>
              <a:gd name="f221" fmla="*/ f181 f61 1"/>
              <a:gd name="f222" fmla="*/ f182 f62 1"/>
              <a:gd name="f223" fmla="*/ f183 f61 1"/>
              <a:gd name="f224" fmla="*/ f184 f6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08">
                <a:pos x="f189" y="f190"/>
              </a:cxn>
              <a:cxn ang="f108">
                <a:pos x="f191" y="f192"/>
              </a:cxn>
              <a:cxn ang="f108">
                <a:pos x="f193" y="f194"/>
              </a:cxn>
              <a:cxn ang="f108">
                <a:pos x="f195" y="f196"/>
              </a:cxn>
              <a:cxn ang="f108">
                <a:pos x="f197" y="f198"/>
              </a:cxn>
              <a:cxn ang="f108">
                <a:pos x="f199" y="f200"/>
              </a:cxn>
              <a:cxn ang="f108">
                <a:pos x="f201" y="f202"/>
              </a:cxn>
              <a:cxn ang="f108">
                <a:pos x="f203" y="f204"/>
              </a:cxn>
              <a:cxn ang="f108">
                <a:pos x="f205" y="f206"/>
              </a:cxn>
              <a:cxn ang="f108">
                <a:pos x="f207" y="f208"/>
              </a:cxn>
              <a:cxn ang="f108">
                <a:pos x="f209" y="f210"/>
              </a:cxn>
              <a:cxn ang="f108">
                <a:pos x="f211" y="f212"/>
              </a:cxn>
              <a:cxn ang="f108">
                <a:pos x="f213" y="f214"/>
              </a:cxn>
              <a:cxn ang="f108">
                <a:pos x="f215" y="f216"/>
              </a:cxn>
              <a:cxn ang="f108">
                <a:pos x="f217" y="f218"/>
              </a:cxn>
              <a:cxn ang="f108">
                <a:pos x="f219" y="f220"/>
              </a:cxn>
              <a:cxn ang="f108">
                <a:pos x="f221" y="f222"/>
              </a:cxn>
              <a:cxn ang="f108">
                <a:pos x="f223" y="f224"/>
              </a:cxn>
            </a:cxnLst>
            <a:rect l="f185" t="f188" r="f186" b="f187"/>
            <a:pathLst>
              <a:path w="2296406" h="2354521">
                <a:moveTo>
                  <a:pt x="f8" y="f9"/>
                </a:moveTo>
                <a:lnTo>
                  <a:pt x="f10" y="f11"/>
                </a:lnTo>
                <a:cubicBezTo>
                  <a:pt x="f12" y="f13"/>
                  <a:pt x="f14" y="f15"/>
                  <a:pt x="f16" y="f17"/>
                </a:cubicBezTo>
                <a:cubicBezTo>
                  <a:pt x="f18" y="f19"/>
                  <a:pt x="f20" y="f21"/>
                  <a:pt x="f22" y="f23"/>
                </a:cubicBezTo>
                <a:lnTo>
                  <a:pt x="f24" y="f7"/>
                </a:lnTo>
                <a:lnTo>
                  <a:pt x="f25" y="f26"/>
                </a:lnTo>
                <a:lnTo>
                  <a:pt x="f27" y="f28"/>
                </a:lnTo>
                <a:lnTo>
                  <a:pt x="f29" y="f30"/>
                </a:lnTo>
                <a:lnTo>
                  <a:pt x="f31" y="f32"/>
                </a:lnTo>
                <a:lnTo>
                  <a:pt x="f33" y="f34"/>
                </a:lnTo>
                <a:lnTo>
                  <a:pt x="f35" y="f36"/>
                </a:lnTo>
                <a:cubicBezTo>
                  <a:pt x="f37" y="f38"/>
                  <a:pt x="f39" y="f40"/>
                  <a:pt x="f41" y="f42"/>
                </a:cubicBezTo>
                <a:cubicBezTo>
                  <a:pt x="f43" y="f44"/>
                  <a:pt x="f45" y="f46"/>
                  <a:pt x="f47" y="f48"/>
                </a:cubicBezTo>
                <a:lnTo>
                  <a:pt x="f49" y="f50"/>
                </a:lnTo>
                <a:lnTo>
                  <a:pt x="f6" y="f51"/>
                </a:lnTo>
                <a:lnTo>
                  <a:pt x="f52" y="f53"/>
                </a:lnTo>
                <a:lnTo>
                  <a:pt x="f54" y="f55"/>
                </a:lnTo>
                <a:cubicBezTo>
                  <a:pt x="f56" y="f57"/>
                  <a:pt x="f58" y="f59"/>
                  <a:pt x="f58" y="f59"/>
                </a:cubicBezTo>
              </a:path>
            </a:pathLst>
          </a:custGeom>
          <a:solidFill>
            <a:srgbClr val="92D050"/>
          </a:solidFill>
          <a:ln cap="flat">
            <a:noFill/>
            <a:prstDash val="solid"/>
          </a:ln>
        </p:spPr>
        <p:txBody>
          <a:bodyPr vert="horz" wrap="square" lIns="182880" tIns="91440" rIns="182880" bIns="91440" anchor="ctr" anchorCtr="1" compatLnSpc="1">
            <a:noAutofit/>
          </a:bodyPr>
          <a:lstStyle/>
          <a:p>
            <a:pPr algn="ctr"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80" name="Block Arc 10">
            <a:extLst>
              <a:ext uri="{FF2B5EF4-FFF2-40B4-BE49-F238E27FC236}">
                <a16:creationId xmlns:a16="http://schemas.microsoft.com/office/drawing/2014/main" id="{E43A7965-E5EC-AFA5-B133-B6D7A7E12797}"/>
              </a:ext>
            </a:extLst>
          </p:cNvPr>
          <p:cNvSpPr/>
          <p:nvPr/>
        </p:nvSpPr>
        <p:spPr>
          <a:xfrm>
            <a:off x="4704736" y="7513441"/>
            <a:ext cx="1042928" cy="706428"/>
          </a:xfrm>
          <a:custGeom>
            <a:avLst/>
            <a:gdLst>
              <a:gd name="f0" fmla="val w"/>
              <a:gd name="f1" fmla="val h"/>
              <a:gd name="f2" fmla="val 0"/>
              <a:gd name="f3" fmla="val 3219104"/>
              <a:gd name="f4" fmla="val 2180445"/>
              <a:gd name="f5" fmla="val 631935"/>
              <a:gd name="f6" fmla="val 660566"/>
              <a:gd name="f7" fmla="val 582229"/>
              <a:gd name="f8" fmla="val 541935"/>
              <a:gd name="f9" fmla="val 700860"/>
              <a:gd name="f10" fmla="val 750566"/>
              <a:gd name="f11" fmla="val 800272"/>
              <a:gd name="f12" fmla="val 840566"/>
              <a:gd name="f13" fmla="val 681641"/>
              <a:gd name="f14" fmla="val 721935"/>
              <a:gd name="f15" fmla="val 2920524"/>
              <a:gd name="f16" fmla="val 132986"/>
              <a:gd name="f17" fmla="val 2884582"/>
              <a:gd name="f18" fmla="val 2855445"/>
              <a:gd name="f19" fmla="val 171564"/>
              <a:gd name="f20" fmla="val 219152"/>
              <a:gd name="f21" fmla="val 266740"/>
              <a:gd name="f22" fmla="val 305318"/>
              <a:gd name="f23" fmla="val 2956466"/>
              <a:gd name="f24" fmla="val 2985603"/>
              <a:gd name="f25" fmla="val 1840097"/>
              <a:gd name="f26" fmla="val 123357"/>
              <a:gd name="f27" fmla="val 1690593"/>
              <a:gd name="f28" fmla="val 125267"/>
              <a:gd name="f29" fmla="val 1541569"/>
              <a:gd name="f30" fmla="val 163386"/>
              <a:gd name="f31" fmla="val 1407089"/>
              <a:gd name="f32" fmla="val 237534"/>
              <a:gd name="f33" fmla="val 1442443"/>
              <a:gd name="f34" fmla="val 299445"/>
              <a:gd name="f35" fmla="val 1690026"/>
              <a:gd name="f36" fmla="val 162934"/>
              <a:gd name="f37" fmla="val 1991162"/>
              <a:gd name="f38" fmla="val 159087"/>
              <a:gd name="f39" fmla="val 2242273"/>
              <a:gd name="f40" fmla="val 289227"/>
              <a:gd name="f41" fmla="val 2275978"/>
              <a:gd name="f42" fmla="val 226435"/>
              <a:gd name="f43" fmla="val 2139582"/>
              <a:gd name="f44" fmla="val 155746"/>
              <a:gd name="f45" fmla="val 1989600"/>
              <a:gd name="f46" fmla="val 121447"/>
              <a:gd name="f47" fmla="val 1808744"/>
              <a:gd name="f48" fmla="val 1233"/>
              <a:gd name="f49" fmla="val 2156106"/>
              <a:gd name="f50" fmla="val -14520"/>
              <a:gd name="f51" fmla="val 2554236"/>
              <a:gd name="f52" fmla="val 122009"/>
              <a:gd name="f53" fmla="val 2727916"/>
              <a:gd name="f54" fmla="val 332053"/>
              <a:gd name="f55" fmla="val 2797407"/>
              <a:gd name="f56" fmla="val 426906"/>
              <a:gd name="f57" fmla="val 2816730"/>
              <a:gd name="f58" fmla="val 407744"/>
              <a:gd name="f59" fmla="val 2822914"/>
              <a:gd name="f60" fmla="val 396798"/>
              <a:gd name="f61" fmla="val 2848347"/>
              <a:gd name="f62" fmla="val 374270"/>
              <a:gd name="f63" fmla="val 2789714"/>
              <a:gd name="f64" fmla="val 335227"/>
              <a:gd name="f65" fmla="val 2770554"/>
              <a:gd name="f66" fmla="val 301522"/>
              <a:gd name="f67" fmla="val 211287"/>
              <a:gd name="f68" fmla="val 109060"/>
              <a:gd name="f69" fmla="val 2826850"/>
              <a:gd name="f70" fmla="val 34523"/>
              <a:gd name="f71" fmla="val 2918697"/>
              <a:gd name="f72" fmla="val 33333"/>
              <a:gd name="f73" fmla="val 3010544"/>
              <a:gd name="f74" fmla="val 32143"/>
              <a:gd name="f75" fmla="val 3068737"/>
              <a:gd name="f76" fmla="val 122977"/>
              <a:gd name="f77" fmla="val 3064459"/>
              <a:gd name="f78" fmla="val 218431"/>
              <a:gd name="f79" fmla="val 3062319"/>
              <a:gd name="f80" fmla="val 266188"/>
              <a:gd name="f81" fmla="val 3063213"/>
              <a:gd name="f82" fmla="val 242475"/>
              <a:gd name="f83" fmla="val 3054577"/>
              <a:gd name="f84" fmla="val 285936"/>
              <a:gd name="f85" fmla="val 3088600"/>
              <a:gd name="f86" fmla="val 260795"/>
              <a:gd name="f87" fmla="val 3146396"/>
              <a:gd name="f88" fmla="val 297212"/>
              <a:gd name="f89" fmla="val 3198377"/>
              <a:gd name="f90" fmla="val 27802"/>
              <a:gd name="f91" fmla="val 3270974"/>
              <a:gd name="f92" fmla="val 270322"/>
              <a:gd name="f93" fmla="val 3142267"/>
              <a:gd name="f94" fmla="val 378871"/>
              <a:gd name="f95" fmla="val 2977023"/>
              <a:gd name="f96" fmla="val 405424"/>
              <a:gd name="f97" fmla="val 2937650"/>
              <a:gd name="f98" fmla="val 455263"/>
              <a:gd name="f99" fmla="val 2906651"/>
              <a:gd name="f100" fmla="val 507366"/>
              <a:gd name="f101" fmla="val 2854455"/>
              <a:gd name="f102" fmla="val 531728"/>
              <a:gd name="f103" fmla="val 2854593"/>
              <a:gd name="f104" fmla="val 531917"/>
              <a:gd name="f105" fmla="val 2854687"/>
              <a:gd name="f106" fmla="val 532126"/>
              <a:gd name="f107" fmla="val 2854781"/>
              <a:gd name="f108" fmla="val 532336"/>
              <a:gd name="f109" fmla="val 2914835"/>
              <a:gd name="f110" fmla="val 719911"/>
              <a:gd name="f111" fmla="val 2982387"/>
              <a:gd name="f112" fmla="val 1030651"/>
              <a:gd name="f113" fmla="val 2875068"/>
              <a:gd name="f114" fmla="val 1334999"/>
              <a:gd name="f115" fmla="val 2751965"/>
              <a:gd name="f116" fmla="val 1458417"/>
              <a:gd name="f117" fmla="val 2718119"/>
              <a:gd name="f118" fmla="val 1752479"/>
              <a:gd name="f119" fmla="val 2636178"/>
              <a:gd name="f120" fmla="val 1904762"/>
              <a:gd name="f121" fmla="val 2564924"/>
              <a:gd name="f122" fmla="val 2133185"/>
              <a:gd name="f123" fmla="val 2548001"/>
              <a:gd name="f124" fmla="val 2174319"/>
              <a:gd name="f125" fmla="val 2290597"/>
              <a:gd name="f126" fmla="val 2162941"/>
              <a:gd name="f127" fmla="val 2284362"/>
              <a:gd name="f128" fmla="val 2130560"/>
              <a:gd name="f129" fmla="val 2253189"/>
              <a:gd name="f130" fmla="val 1989654"/>
              <a:gd name="f131" fmla="val 2205984"/>
              <a:gd name="f132" fmla="val 1832997"/>
              <a:gd name="f133" fmla="val 2190842"/>
              <a:gd name="f134" fmla="val 1681589"/>
              <a:gd name="f135" fmla="val 1937891"/>
              <a:gd name="f136" fmla="val 1727975"/>
              <a:gd name="f137" fmla="val 1628829"/>
              <a:gd name="f138" fmla="val 1727099"/>
              <a:gd name="f139" fmla="val 1429318"/>
              <a:gd name="f140" fmla="val 1710471"/>
              <a:gd name="f141" fmla="val 1387456"/>
              <a:gd name="f142" fmla="val 1891634"/>
              <a:gd name="f143" fmla="val 1268107"/>
              <a:gd name="f144" fmla="val 2057044"/>
              <a:gd name="f145" fmla="val 1143413"/>
              <a:gd name="f146" fmla="val 943012"/>
              <a:gd name="f147" fmla="val 894916"/>
              <a:gd name="f148" fmla="val 2170818"/>
              <a:gd name="f149" fmla="val 902932"/>
              <a:gd name="f150" fmla="val 1825120"/>
              <a:gd name="f151" fmla="val 910948"/>
              <a:gd name="f152" fmla="val 1650083"/>
              <a:gd name="f153" fmla="val 600994"/>
              <a:gd name="f154" fmla="val 1508303"/>
              <a:gd name="f155" fmla="val -80369"/>
              <a:gd name="f156" fmla="val 1319263"/>
              <a:gd name="f157" fmla="val 7807"/>
              <a:gd name="f158" fmla="val 838786"/>
              <a:gd name="f159" fmla="val 13151"/>
              <a:gd name="f160" fmla="val 796777"/>
              <a:gd name="f161" fmla="val 184160"/>
              <a:gd name="f162" fmla="val 802028"/>
              <a:gd name="f163" fmla="val 275009"/>
              <a:gd name="f164" fmla="val 799402"/>
              <a:gd name="f165" fmla="val 369419"/>
              <a:gd name="f166" fmla="val 659373"/>
              <a:gd name="f167" fmla="val 418407"/>
              <a:gd name="f168" fmla="val 582356"/>
              <a:gd name="f169" fmla="val 555570"/>
              <a:gd name="f170" fmla="val 465957"/>
              <a:gd name="f171" fmla="val 547554"/>
              <a:gd name="f172" fmla="val 374062"/>
              <a:gd name="f173" fmla="val 496786"/>
              <a:gd name="f174" fmla="val 206026"/>
              <a:gd name="f175" fmla="val 531522"/>
              <a:gd name="f176" fmla="val 190273"/>
              <a:gd name="f177" fmla="val 764877"/>
              <a:gd name="f178" fmla="val 64246"/>
              <a:gd name="f179" fmla="val 803177"/>
              <a:gd name="f180" fmla="val 250661"/>
              <a:gd name="f181" fmla="val 924308"/>
              <a:gd name="f182" fmla="val 355683"/>
              <a:gd name="f183" fmla="val 1130053"/>
              <a:gd name="f184" fmla="val 143013"/>
              <a:gd name="f185" fmla="val 1554903"/>
              <a:gd name="f186" fmla="val 11735"/>
              <a:gd name="f187" fmla="*/ f0 1 3219104"/>
              <a:gd name="f188" fmla="*/ f1 1 2180445"/>
              <a:gd name="f189" fmla="val f2"/>
              <a:gd name="f190" fmla="val f3"/>
              <a:gd name="f191" fmla="val f4"/>
              <a:gd name="f192" fmla="+- f191 0 f189"/>
              <a:gd name="f193" fmla="+- f190 0 f189"/>
              <a:gd name="f194" fmla="*/ f193 1 3219104"/>
              <a:gd name="f195" fmla="*/ f192 1 2180445"/>
              <a:gd name="f196" fmla="*/ f189 1 f194"/>
              <a:gd name="f197" fmla="*/ f190 1 f194"/>
              <a:gd name="f198" fmla="*/ f189 1 f195"/>
              <a:gd name="f199" fmla="*/ f191 1 f195"/>
              <a:gd name="f200" fmla="*/ f196 f187 1"/>
              <a:gd name="f201" fmla="*/ f197 f187 1"/>
              <a:gd name="f202" fmla="*/ f199 f188 1"/>
              <a:gd name="f203" fmla="*/ f198 f18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00" t="f203" r="f201" b="f202"/>
            <a:pathLst>
              <a:path w="3219104" h="2180445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7" y="f12"/>
                  <a:pt x="f5" y="f12"/>
                </a:cubicBezTo>
                <a:cubicBezTo>
                  <a:pt x="f13" y="f12"/>
                  <a:pt x="f14" y="f11"/>
                  <a:pt x="f14" y="f10"/>
                </a:cubicBezTo>
                <a:cubicBezTo>
                  <a:pt x="f14" y="f9"/>
                  <a:pt x="f13" y="f6"/>
                  <a:pt x="f5" y="f6"/>
                </a:cubicBezTo>
                <a:close/>
                <a:moveTo>
                  <a:pt x="f15" y="f16"/>
                </a:moveTo>
                <a:cubicBezTo>
                  <a:pt x="f17" y="f16"/>
                  <a:pt x="f18" y="f19"/>
                  <a:pt x="f18" y="f20"/>
                </a:cubicBezTo>
                <a:cubicBezTo>
                  <a:pt x="f18" y="f21"/>
                  <a:pt x="f17" y="f22"/>
                  <a:pt x="f15" y="f22"/>
                </a:cubicBezTo>
                <a:cubicBezTo>
                  <a:pt x="f23" y="f22"/>
                  <a:pt x="f24" y="f21"/>
                  <a:pt x="f24" y="f20"/>
                </a:cubicBezTo>
                <a:cubicBezTo>
                  <a:pt x="f24" y="f19"/>
                  <a:pt x="f23" y="f16"/>
                  <a:pt x="f15" y="f16"/>
                </a:cubicBezTo>
                <a:close/>
                <a:moveTo>
                  <a:pt x="f25" y="f26"/>
                </a:moveTo>
                <a:cubicBezTo>
                  <a:pt x="f27" y="f28"/>
                  <a:pt x="f29" y="f30"/>
                  <a:pt x="f31" y="f32"/>
                </a:cubicBezTo>
                <a:lnTo>
                  <a:pt x="f33" y="f34"/>
                </a:lnTo>
                <a:cubicBezTo>
                  <a:pt x="f35" y="f36"/>
                  <a:pt x="f37" y="f38"/>
                  <a:pt x="f39" y="f40"/>
                </a:cubicBezTo>
                <a:lnTo>
                  <a:pt x="f41" y="f42"/>
                </a:lnTo>
                <a:cubicBezTo>
                  <a:pt x="f43" y="f44"/>
                  <a:pt x="f45" y="f46"/>
                  <a:pt x="f25" y="f26"/>
                </a:cubicBezTo>
                <a:close/>
                <a:moveTo>
                  <a:pt x="f47" y="f48"/>
                </a:moveTo>
                <a:cubicBezTo>
                  <a:pt x="f49" y="f50"/>
                  <a:pt x="f51" y="f52"/>
                  <a:pt x="f53" y="f54"/>
                </a:cubicBezTo>
                <a:lnTo>
                  <a:pt x="f55" y="f56"/>
                </a:lnTo>
                <a:cubicBezTo>
                  <a:pt x="f57" y="f58"/>
                  <a:pt x="f59" y="f60"/>
                  <a:pt x="f61" y="f62"/>
                </a:cubicBezTo>
                <a:cubicBezTo>
                  <a:pt x="f63" y="f64"/>
                  <a:pt x="f65" y="f66"/>
                  <a:pt x="f65" y="f67"/>
                </a:cubicBezTo>
                <a:cubicBezTo>
                  <a:pt x="f65" y="f68"/>
                  <a:pt x="f69" y="f70"/>
                  <a:pt x="f71" y="f72"/>
                </a:cubicBezTo>
                <a:cubicBezTo>
                  <a:pt x="f73" y="f74"/>
                  <a:pt x="f75" y="f76"/>
                  <a:pt x="f77" y="f78"/>
                </a:cubicBezTo>
                <a:cubicBezTo>
                  <a:pt x="f79" y="f80"/>
                  <a:pt x="f81" y="f82"/>
                  <a:pt x="f83" y="f84"/>
                </a:cubicBezTo>
                <a:cubicBezTo>
                  <a:pt x="f85" y="f86"/>
                  <a:pt x="f87" y="f88"/>
                  <a:pt x="f89" y="f90"/>
                </a:cubicBezTo>
                <a:cubicBezTo>
                  <a:pt x="f91" y="f92"/>
                  <a:pt x="f93" y="f94"/>
                  <a:pt x="f95" y="f96"/>
                </a:cubicBezTo>
                <a:cubicBezTo>
                  <a:pt x="f97" y="f98"/>
                  <a:pt x="f99" y="f100"/>
                  <a:pt x="f101" y="f102"/>
                </a:cubicBezTo>
                <a:cubicBezTo>
                  <a:pt x="f103" y="f104"/>
                  <a:pt x="f105" y="f106"/>
                  <a:pt x="f107" y="f108"/>
                </a:cubicBezTo>
                <a:lnTo>
                  <a:pt x="f109" y="f110"/>
                </a:lnTo>
                <a:cubicBezTo>
                  <a:pt x="f111" y="f112"/>
                  <a:pt x="f113" y="f114"/>
                  <a:pt x="f115" y="f116"/>
                </a:cubicBezTo>
                <a:cubicBezTo>
                  <a:pt x="f117" y="f118"/>
                  <a:pt x="f119" y="f120"/>
                  <a:pt x="f121" y="f122"/>
                </a:cubicBezTo>
                <a:cubicBezTo>
                  <a:pt x="f123" y="f124"/>
                  <a:pt x="f125" y="f126"/>
                  <a:pt x="f127" y="f128"/>
                </a:cubicBezTo>
                <a:cubicBezTo>
                  <a:pt x="f129" y="f130"/>
                  <a:pt x="f131" y="f132"/>
                  <a:pt x="f133" y="f134"/>
                </a:cubicBezTo>
                <a:cubicBezTo>
                  <a:pt x="f135" y="f136"/>
                  <a:pt x="f137" y="f138"/>
                  <a:pt x="f139" y="f140"/>
                </a:cubicBezTo>
                <a:cubicBezTo>
                  <a:pt x="f141" y="f142"/>
                  <a:pt x="f143" y="f144"/>
                  <a:pt x="f145" y="f4"/>
                </a:cubicBezTo>
                <a:lnTo>
                  <a:pt x="f146" y="f4"/>
                </a:lnTo>
                <a:cubicBezTo>
                  <a:pt x="f147" y="f148"/>
                  <a:pt x="f149" y="f150"/>
                  <a:pt x="f151" y="f152"/>
                </a:cubicBezTo>
                <a:cubicBezTo>
                  <a:pt x="f153" y="f154"/>
                  <a:pt x="f155" y="f156"/>
                  <a:pt x="f157" y="f158"/>
                </a:cubicBezTo>
                <a:cubicBezTo>
                  <a:pt x="f159" y="f160"/>
                  <a:pt x="f161" y="f162"/>
                  <a:pt x="f163" y="f164"/>
                </a:cubicBezTo>
                <a:cubicBezTo>
                  <a:pt x="f165" y="f166"/>
                  <a:pt x="f167" y="f168"/>
                  <a:pt x="f169" y="f170"/>
                </a:cubicBezTo>
                <a:cubicBezTo>
                  <a:pt x="f171" y="f172"/>
                  <a:pt x="f173" y="f174"/>
                  <a:pt x="f175" y="f176"/>
                </a:cubicBezTo>
                <a:cubicBezTo>
                  <a:pt x="f177" y="f178"/>
                  <a:pt x="f179" y="f180"/>
                  <a:pt x="f181" y="f182"/>
                </a:cubicBezTo>
                <a:cubicBezTo>
                  <a:pt x="f183" y="f184"/>
                  <a:pt x="f185" y="f186"/>
                  <a:pt x="f47" y="f48"/>
                </a:cubicBezTo>
                <a:close/>
              </a:path>
            </a:pathLst>
          </a:custGeom>
          <a:solidFill>
            <a:srgbClr val="92D050"/>
          </a:solidFill>
          <a:ln cap="flat">
            <a:noFill/>
            <a:prstDash val="solid"/>
          </a:ln>
        </p:spPr>
        <p:txBody>
          <a:bodyPr vert="horz" wrap="square" lIns="182880" tIns="91440" rIns="182880" bIns="91440" anchor="ctr" anchorCtr="1" compatLnSpc="1">
            <a:noAutofit/>
          </a:bodyPr>
          <a:lstStyle/>
          <a:p>
            <a:pPr algn="ctr"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81" name="Freeform 55">
            <a:extLst>
              <a:ext uri="{FF2B5EF4-FFF2-40B4-BE49-F238E27FC236}">
                <a16:creationId xmlns:a16="http://schemas.microsoft.com/office/drawing/2014/main" id="{F301A8DF-18A7-5E3F-5ED7-1B82F353DDDE}"/>
              </a:ext>
            </a:extLst>
          </p:cNvPr>
          <p:cNvSpPr/>
          <p:nvPr/>
        </p:nvSpPr>
        <p:spPr>
          <a:xfrm>
            <a:off x="3789128" y="8806186"/>
            <a:ext cx="536568" cy="1314778"/>
          </a:xfrm>
          <a:custGeom>
            <a:avLst/>
            <a:gdLst>
              <a:gd name="f0" fmla="val w"/>
              <a:gd name="f1" fmla="val h"/>
              <a:gd name="f2" fmla="val 0"/>
              <a:gd name="f3" fmla="val 1060423"/>
              <a:gd name="f4" fmla="val 2598393"/>
              <a:gd name="f5" fmla="val 511607"/>
              <a:gd name="f6" fmla="val 1989888"/>
              <a:gd name="f7" fmla="val 421916"/>
              <a:gd name="f8" fmla="val 2038892"/>
              <a:gd name="f9" fmla="val 392123"/>
              <a:gd name="f10" fmla="val 2248491"/>
              <a:gd name="f11" fmla="val 577615"/>
              <a:gd name="f12" fmla="val 2379095"/>
              <a:gd name="f13" fmla="val 531205"/>
              <a:gd name="f14" fmla="val 2257454"/>
              <a:gd name="f15" fmla="val 562054"/>
              <a:gd name="f16" fmla="val 2197447"/>
              <a:gd name="f17" fmla="val 592034"/>
              <a:gd name="f18" fmla="val 2136572"/>
              <a:gd name="f19" fmla="val 592534"/>
              <a:gd name="f20" fmla="val 2167519"/>
              <a:gd name="f21" fmla="val 560915"/>
              <a:gd name="f22" fmla="val 2234057"/>
              <a:gd name="f23" fmla="val 638675"/>
              <a:gd name="f24" fmla="val 2272816"/>
              <a:gd name="f25" fmla="val 602283"/>
              <a:gd name="f26" fmla="val 2156226"/>
              <a:gd name="f27" fmla="val 756001"/>
              <a:gd name="f28" fmla="val 2119500"/>
              <a:gd name="f29" fmla="val 594605"/>
              <a:gd name="f30" fmla="val 1990756"/>
              <a:gd name="f31" fmla="val 828052"/>
              <a:gd name="f32" fmla="val 2024484"/>
              <a:gd name="f33" fmla="val 759407"/>
              <a:gd name="f34" fmla="val 2143283"/>
              <a:gd name="f35" fmla="val 814896"/>
              <a:gd name="f36" fmla="val 2262952"/>
              <a:gd name="f37" fmla="val 774295"/>
              <a:gd name="f38" fmla="val 2270013"/>
              <a:gd name="f39" fmla="val 715464"/>
              <a:gd name="f40" fmla="val 2161619"/>
              <a:gd name="f41" fmla="val 728685"/>
              <a:gd name="f42" fmla="val 2212952"/>
              <a:gd name="f43" fmla="val 798068"/>
              <a:gd name="f44" fmla="val 2415798"/>
              <a:gd name="f45" fmla="val 590532"/>
              <a:gd name="f46" fmla="val 2421590"/>
              <a:gd name="f47" fmla="val 656442"/>
              <a:gd name="f48" fmla="val 451592"/>
              <a:gd name="f49" fmla="val 2586815"/>
              <a:gd name="f50" fmla="val 511509"/>
              <a:gd name="f51" fmla="val 2396411"/>
              <a:gd name="f52" fmla="val 415171"/>
              <a:gd name="f53" fmla="val 2350110"/>
              <a:gd name="f54" fmla="val 389023"/>
              <a:gd name="f55" fmla="val 2345435"/>
              <a:gd name="f56" fmla="val 357666"/>
              <a:gd name="f57" fmla="val 2366802"/>
              <a:gd name="f58" fmla="val 415723"/>
              <a:gd name="f59" fmla="val 2461957"/>
              <a:gd name="f60" fmla="val 77590"/>
              <a:gd name="f61" fmla="val 2209980"/>
              <a:gd name="f62" fmla="val 314998"/>
              <a:gd name="f63" fmla="val 2004011"/>
              <a:gd name="f64" fmla="val 344786"/>
              <a:gd name="f65" fmla="val 1884983"/>
              <a:gd name="f66" fmla="val 722598"/>
              <a:gd name="f67" fmla="val 716460"/>
              <a:gd name="f68" fmla="val 1906965"/>
              <a:gd name="f69" fmla="val 711917"/>
              <a:gd name="f70" fmla="val 1928321"/>
              <a:gd name="f71" fmla="val 707988"/>
              <a:gd name="f72" fmla="val 1948728"/>
              <a:gd name="f73" fmla="val 357819"/>
              <a:gd name="f74" fmla="val 1948059"/>
              <a:gd name="f75" fmla="val 530212"/>
              <a:gd name="f76" fmla="val 651224"/>
              <a:gd name="f77" fmla="val 585486"/>
              <a:gd name="f78" fmla="val 630294"/>
              <a:gd name="f79" fmla="val 696033"/>
              <a:gd name="f80" fmla="val 751307"/>
              <a:gd name="f81" fmla="val 806581"/>
              <a:gd name="f82" fmla="val 851389"/>
              <a:gd name="f83" fmla="val 474938"/>
              <a:gd name="f84" fmla="val 430129"/>
              <a:gd name="f85" fmla="val 551141"/>
              <a:gd name="f86" fmla="val 419664"/>
              <a:gd name="f87" fmla="val 330046"/>
              <a:gd name="f88" fmla="val 640759"/>
              <a:gd name="f89" fmla="val 861855"/>
              <a:gd name="f90" fmla="val 951472"/>
              <a:gd name="f91" fmla="val 640760"/>
              <a:gd name="f92" fmla="val 730377"/>
              <a:gd name="f93" fmla="val 286245"/>
              <a:gd name="f94" fmla="val 353827"/>
              <a:gd name="f95" fmla="val 438132"/>
              <a:gd name="f96" fmla="val 439406"/>
              <a:gd name="f97" fmla="val 623290"/>
              <a:gd name="f98" fmla="val 440561"/>
              <a:gd name="f99" fmla="val 776100"/>
              <a:gd name="f100" fmla="val 356932"/>
              <a:gd name="f101" fmla="val 941305"/>
              <a:gd name="f102" fmla="val 720175"/>
              <a:gd name="f103" fmla="val 898096"/>
              <a:gd name="f104" fmla="val 1115325"/>
              <a:gd name="f105" fmla="val 825241"/>
              <a:gd name="f106" fmla="val 1447764"/>
              <a:gd name="f107" fmla="val 1673413"/>
              <a:gd name="f108" fmla="val 1021935"/>
              <a:gd name="f109" fmla="val 1978110"/>
              <a:gd name="f110" fmla="val 745125"/>
              <a:gd name="f111" fmla="val 1786699"/>
              <a:gd name="f112" fmla="val 734250"/>
              <a:gd name="f113" fmla="val 1834148"/>
              <a:gd name="f114" fmla="val 332991"/>
              <a:gd name="f115" fmla="val 330005"/>
              <a:gd name="f116" fmla="val 1820736"/>
              <a:gd name="f117" fmla="val 326662"/>
              <a:gd name="f118" fmla="val 1807037"/>
              <a:gd name="f119" fmla="val 323192"/>
              <a:gd name="f120" fmla="val 1793020"/>
              <a:gd name="f121" fmla="val 38489"/>
              <a:gd name="f122" fmla="val 1685191"/>
              <a:gd name="f123" fmla="val 237343"/>
              <a:gd name="f124" fmla="val 1457469"/>
              <a:gd name="f125" fmla="val 238009"/>
              <a:gd name="f126" fmla="val 1459571"/>
              <a:gd name="f127" fmla="val 242012"/>
              <a:gd name="f128" fmla="val 1446515"/>
              <a:gd name="f129" fmla="val 171205"/>
              <a:gd name="f130" fmla="val 1115067"/>
              <a:gd name="f131" fmla="val 127758"/>
              <a:gd name="f132" fmla="val 714059"/>
              <a:gd name="f133" fmla="val 527942"/>
              <a:gd name="f134" fmla="val 622760"/>
              <a:gd name="f135" fmla="val 95693"/>
              <a:gd name="f136" fmla="val 695048"/>
              <a:gd name="f137" fmla="val 196745"/>
              <a:gd name="f138" fmla="val 748164"/>
              <a:gd name="f139" fmla="val 301374"/>
              <a:gd name="f140" fmla="val 612692"/>
              <a:gd name="f141" fmla="val 376844"/>
              <a:gd name="f142" fmla="val 447588"/>
              <a:gd name="f143" fmla="val 375495"/>
              <a:gd name="f144" fmla="val 312997"/>
              <a:gd name="f145" fmla="val 298024"/>
              <a:gd name="f146" fmla="val 364591"/>
              <a:gd name="f147" fmla="val 193505"/>
              <a:gd name="f148" fmla="val 435080"/>
              <a:gd name="f149" fmla="val 93397"/>
              <a:gd name="f150" fmla="*/ f0 1 1060423"/>
              <a:gd name="f151" fmla="*/ f1 1 2598393"/>
              <a:gd name="f152" fmla="val f2"/>
              <a:gd name="f153" fmla="val f3"/>
              <a:gd name="f154" fmla="val f4"/>
              <a:gd name="f155" fmla="+- f154 0 f152"/>
              <a:gd name="f156" fmla="+- f153 0 f152"/>
              <a:gd name="f157" fmla="*/ f156 1 1060423"/>
              <a:gd name="f158" fmla="*/ f155 1 2598393"/>
              <a:gd name="f159" fmla="*/ f152 1 f157"/>
              <a:gd name="f160" fmla="*/ f153 1 f157"/>
              <a:gd name="f161" fmla="*/ f152 1 f158"/>
              <a:gd name="f162" fmla="*/ f154 1 f158"/>
              <a:gd name="f163" fmla="*/ f159 f150 1"/>
              <a:gd name="f164" fmla="*/ f160 f150 1"/>
              <a:gd name="f165" fmla="*/ f162 f151 1"/>
              <a:gd name="f166" fmla="*/ f161 f15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63" t="f166" r="f164" b="f165"/>
            <a:pathLst>
              <a:path w="1060423" h="2598393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23" y="f24"/>
                </a:cubicBezTo>
                <a:cubicBezTo>
                  <a:pt x="f25" y="f26"/>
                  <a:pt x="f27" y="f28"/>
                  <a:pt x="f29" y="f30"/>
                </a:cubicBezTo>
                <a:cubicBezTo>
                  <a:pt x="f31" y="f32"/>
                  <a:pt x="f33" y="f34"/>
                  <a:pt x="f35" y="f36"/>
                </a:cubicBezTo>
                <a:cubicBezTo>
                  <a:pt x="f37" y="f38"/>
                  <a:pt x="f39" y="f40"/>
                  <a:pt x="f41" y="f42"/>
                </a:cubicBezTo>
                <a:cubicBezTo>
                  <a:pt x="f43" y="f44"/>
                  <a:pt x="f45" y="f46"/>
                  <a:pt x="f47" y="f4"/>
                </a:cubicBezTo>
                <a:cubicBezTo>
                  <a:pt x="f48" y="f49"/>
                  <a:pt x="f50" y="f51"/>
                  <a:pt x="f52" y="f53"/>
                </a:cubicBezTo>
                <a:cubicBezTo>
                  <a:pt x="f54" y="f55"/>
                  <a:pt x="f56" y="f57"/>
                  <a:pt x="f58" y="f59"/>
                </a:cubicBezTo>
                <a:cubicBezTo>
                  <a:pt x="f60" y="f61"/>
                  <a:pt x="f62" y="f63"/>
                  <a:pt x="f5" y="f6"/>
                </a:cubicBezTo>
                <a:close/>
                <a:moveTo>
                  <a:pt x="f64" y="f65"/>
                </a:moveTo>
                <a:lnTo>
                  <a:pt x="f66" y="f65"/>
                </a:lnTo>
                <a:cubicBezTo>
                  <a:pt x="f67" y="f68"/>
                  <a:pt x="f69" y="f70"/>
                  <a:pt x="f71" y="f72"/>
                </a:cubicBezTo>
                <a:lnTo>
                  <a:pt x="f73" y="f74"/>
                </a:lnTo>
                <a:close/>
                <a:moveTo>
                  <a:pt x="f75" y="f76"/>
                </a:moveTo>
                <a:cubicBezTo>
                  <a:pt x="f77" y="f76"/>
                  <a:pt x="f78" y="f79"/>
                  <a:pt x="f78" y="f80"/>
                </a:cubicBezTo>
                <a:cubicBezTo>
                  <a:pt x="f78" y="f81"/>
                  <a:pt x="f77" y="f82"/>
                  <a:pt x="f75" y="f82"/>
                </a:cubicBezTo>
                <a:cubicBezTo>
                  <a:pt x="f83" y="f82"/>
                  <a:pt x="f84" y="f81"/>
                  <a:pt x="f84" y="f80"/>
                </a:cubicBezTo>
                <a:cubicBezTo>
                  <a:pt x="f84" y="f79"/>
                  <a:pt x="f83" y="f76"/>
                  <a:pt x="f75" y="f76"/>
                </a:cubicBezTo>
                <a:close/>
                <a:moveTo>
                  <a:pt x="f75" y="f85"/>
                </a:moveTo>
                <a:cubicBezTo>
                  <a:pt x="f86" y="f85"/>
                  <a:pt x="f87" y="f88"/>
                  <a:pt x="f87" y="f80"/>
                </a:cubicBezTo>
                <a:cubicBezTo>
                  <a:pt x="f87" y="f89"/>
                  <a:pt x="f86" y="f90"/>
                  <a:pt x="f75" y="f90"/>
                </a:cubicBezTo>
                <a:cubicBezTo>
                  <a:pt x="f91" y="f90"/>
                  <a:pt x="f92" y="f89"/>
                  <a:pt x="f92" y="f80"/>
                </a:cubicBezTo>
                <a:cubicBezTo>
                  <a:pt x="f92" y="f88"/>
                  <a:pt x="f91" y="f85"/>
                  <a:pt x="f75" y="f85"/>
                </a:cubicBezTo>
                <a:close/>
                <a:moveTo>
                  <a:pt x="f93" y="f94"/>
                </a:moveTo>
                <a:cubicBezTo>
                  <a:pt x="f95" y="f96"/>
                  <a:pt x="f97" y="f98"/>
                  <a:pt x="f99" y="f100"/>
                </a:cubicBezTo>
                <a:cubicBezTo>
                  <a:pt x="f101" y="f102"/>
                  <a:pt x="f103" y="f104"/>
                  <a:pt x="f105" y="f106"/>
                </a:cubicBezTo>
                <a:lnTo>
                  <a:pt x="f3" y="f107"/>
                </a:lnTo>
                <a:lnTo>
                  <a:pt x="f108" y="f109"/>
                </a:lnTo>
                <a:lnTo>
                  <a:pt x="f110" y="f111"/>
                </a:lnTo>
                <a:lnTo>
                  <a:pt x="f112" y="f113"/>
                </a:lnTo>
                <a:lnTo>
                  <a:pt x="f114" y="f113"/>
                </a:lnTo>
                <a:cubicBezTo>
                  <a:pt x="f115" y="f116"/>
                  <a:pt x="f117" y="f118"/>
                  <a:pt x="f119" y="f120"/>
                </a:cubicBezTo>
                <a:lnTo>
                  <a:pt x="f121" y="f6"/>
                </a:lnTo>
                <a:lnTo>
                  <a:pt x="f2" y="f122"/>
                </a:lnTo>
                <a:lnTo>
                  <a:pt x="f123" y="f124"/>
                </a:lnTo>
                <a:lnTo>
                  <a:pt x="f125" y="f126"/>
                </a:lnTo>
                <a:lnTo>
                  <a:pt x="f127" y="f128"/>
                </a:lnTo>
                <a:cubicBezTo>
                  <a:pt x="f129" y="f130"/>
                  <a:pt x="f131" y="f132"/>
                  <a:pt x="f93" y="f94"/>
                </a:cubicBezTo>
                <a:close/>
                <a:moveTo>
                  <a:pt x="f133" y="f2"/>
                </a:moveTo>
                <a:cubicBezTo>
                  <a:pt x="f134" y="f135"/>
                  <a:pt x="f136" y="f137"/>
                  <a:pt x="f138" y="f139"/>
                </a:cubicBezTo>
                <a:cubicBezTo>
                  <a:pt x="f140" y="f141"/>
                  <a:pt x="f142" y="f143"/>
                  <a:pt x="f144" y="f145"/>
                </a:cubicBezTo>
                <a:cubicBezTo>
                  <a:pt x="f146" y="f147"/>
                  <a:pt x="f148" y="f149"/>
                  <a:pt x="f133" y="f2"/>
                </a:cubicBezTo>
                <a:close/>
              </a:path>
            </a:pathLst>
          </a:custGeom>
          <a:solidFill>
            <a:srgbClr val="92D050"/>
          </a:solidFill>
          <a:ln cap="flat">
            <a:noFill/>
            <a:prstDash val="solid"/>
          </a:ln>
        </p:spPr>
        <p:txBody>
          <a:bodyPr vert="horz" wrap="square" lIns="182880" tIns="91440" rIns="182880" bIns="91440" anchor="ctr" anchorCtr="1" compatLnSpc="1">
            <a:noAutofit/>
          </a:bodyPr>
          <a:lstStyle/>
          <a:p>
            <a:pPr algn="ctr"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82" name="Round Same Side Corner Rectangle 36">
            <a:extLst>
              <a:ext uri="{FF2B5EF4-FFF2-40B4-BE49-F238E27FC236}">
                <a16:creationId xmlns:a16="http://schemas.microsoft.com/office/drawing/2014/main" id="{7ECA726A-8180-D38A-1053-1C567848E3D7}"/>
              </a:ext>
            </a:extLst>
          </p:cNvPr>
          <p:cNvSpPr/>
          <p:nvPr/>
        </p:nvSpPr>
        <p:spPr>
          <a:xfrm>
            <a:off x="10852233" y="9151190"/>
            <a:ext cx="983162" cy="777294"/>
          </a:xfrm>
          <a:custGeom>
            <a:avLst/>
            <a:gdLst>
              <a:gd name="f0" fmla="val w"/>
              <a:gd name="f1" fmla="val h"/>
              <a:gd name="f2" fmla="val 0"/>
              <a:gd name="f3" fmla="val 3219104"/>
              <a:gd name="f4" fmla="val 2545072"/>
              <a:gd name="f5" fmla="val 2779672"/>
              <a:gd name="f6" fmla="val 457200"/>
              <a:gd name="f7" fmla="val 2975888"/>
              <a:gd name="f8" fmla="val 3110212"/>
              <a:gd name="f9" fmla="val 566092"/>
              <a:gd name="f10" fmla="val 700416"/>
              <a:gd name="f11" fmla="val 2301856"/>
              <a:gd name="f12" fmla="val 2436180"/>
              <a:gd name="f13" fmla="val 243216"/>
              <a:gd name="f14" fmla="val 439432"/>
              <a:gd name="f15" fmla="val 108892"/>
              <a:gd name="f16" fmla="val 1428476"/>
              <a:gd name="f17" fmla="val 174246"/>
              <a:gd name="f18" fmla="val 1372210"/>
              <a:gd name="f19" fmla="val 1326598"/>
              <a:gd name="f20" fmla="val 219858"/>
              <a:gd name="f21" fmla="val 276124"/>
              <a:gd name="f22" fmla="val 1892506"/>
              <a:gd name="f23" fmla="val 1846894"/>
              <a:gd name="f24" fmla="val 1790628"/>
              <a:gd name="f25" fmla="val 1285704"/>
              <a:gd name="f26" fmla="val 1933400"/>
              <a:gd name="f27" fmla="val 2007048"/>
              <a:gd name="f28" fmla="val 2066752"/>
              <a:gd name="f29" fmla="val 59704"/>
              <a:gd name="f30" fmla="val 133352"/>
              <a:gd name="f31" fmla="val 2599672"/>
              <a:gd name="f32" fmla="val 619432"/>
              <a:gd name="f33" fmla="val 1152352"/>
              <a:gd name="f34" fmla="val 1212056"/>
              <a:gd name="f35" fmla="*/ f0 1 3219104"/>
              <a:gd name="f36" fmla="*/ f1 1 2545072"/>
              <a:gd name="f37" fmla="val f2"/>
              <a:gd name="f38" fmla="val f3"/>
              <a:gd name="f39" fmla="val f4"/>
              <a:gd name="f40" fmla="+- f39 0 f37"/>
              <a:gd name="f41" fmla="+- f38 0 f37"/>
              <a:gd name="f42" fmla="*/ f41 1 3219104"/>
              <a:gd name="f43" fmla="*/ f40 1 2545072"/>
              <a:gd name="f44" fmla="*/ f37 1 f42"/>
              <a:gd name="f45" fmla="*/ f38 1 f42"/>
              <a:gd name="f46" fmla="*/ f37 1 f43"/>
              <a:gd name="f47" fmla="*/ f39 1 f43"/>
              <a:gd name="f48" fmla="*/ f44 f35 1"/>
              <a:gd name="f49" fmla="*/ f45 f35 1"/>
              <a:gd name="f50" fmla="*/ f47 f36 1"/>
              <a:gd name="f51" fmla="*/ f46 f3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8" t="f51" r="f49" b="f50"/>
            <a:pathLst>
              <a:path w="3219104" h="2545072">
                <a:moveTo>
                  <a:pt x="f5" y="f6"/>
                </a:moveTo>
                <a:lnTo>
                  <a:pt x="f7" y="f6"/>
                </a:lnTo>
                <a:cubicBezTo>
                  <a:pt x="f8" y="f6"/>
                  <a:pt x="f3" y="f9"/>
                  <a:pt x="f3" y="f10"/>
                </a:cubicBezTo>
                <a:lnTo>
                  <a:pt x="f3" y="f11"/>
                </a:lnTo>
                <a:cubicBezTo>
                  <a:pt x="f3" y="f12"/>
                  <a:pt x="f8" y="f4"/>
                  <a:pt x="f7" y="f4"/>
                </a:cubicBezTo>
                <a:lnTo>
                  <a:pt x="f5" y="f4"/>
                </a:lnTo>
                <a:close/>
                <a:moveTo>
                  <a:pt x="f13" y="f6"/>
                </a:moveTo>
                <a:lnTo>
                  <a:pt x="f14" y="f6"/>
                </a:lnTo>
                <a:lnTo>
                  <a:pt x="f14" y="f4"/>
                </a:lnTo>
                <a:lnTo>
                  <a:pt x="f13" y="f4"/>
                </a:lnTo>
                <a:cubicBezTo>
                  <a:pt x="f15" y="f4"/>
                  <a:pt x="f2" y="f12"/>
                  <a:pt x="f2" y="f11"/>
                </a:cubicBezTo>
                <a:lnTo>
                  <a:pt x="f2" y="f10"/>
                </a:lnTo>
                <a:cubicBezTo>
                  <a:pt x="f2" y="f9"/>
                  <a:pt x="f15" y="f6"/>
                  <a:pt x="f13" y="f6"/>
                </a:cubicBezTo>
                <a:close/>
                <a:moveTo>
                  <a:pt x="f16" y="f17"/>
                </a:moveTo>
                <a:cubicBezTo>
                  <a:pt x="f18" y="f17"/>
                  <a:pt x="f19" y="f20"/>
                  <a:pt x="f19" y="f21"/>
                </a:cubicBezTo>
                <a:lnTo>
                  <a:pt x="f19" y="f6"/>
                </a:lnTo>
                <a:lnTo>
                  <a:pt x="f22" y="f6"/>
                </a:lnTo>
                <a:lnTo>
                  <a:pt x="f22" y="f21"/>
                </a:lnTo>
                <a:cubicBezTo>
                  <a:pt x="f22" y="f20"/>
                  <a:pt x="f23" y="f17"/>
                  <a:pt x="f24" y="f17"/>
                </a:cubicBezTo>
                <a:close/>
                <a:moveTo>
                  <a:pt x="f25" y="f2"/>
                </a:moveTo>
                <a:lnTo>
                  <a:pt x="f26" y="f2"/>
                </a:lnTo>
                <a:cubicBezTo>
                  <a:pt x="f27" y="f2"/>
                  <a:pt x="f28" y="f29"/>
                  <a:pt x="f28" y="f30"/>
                </a:cubicBezTo>
                <a:lnTo>
                  <a:pt x="f28" y="f6"/>
                </a:lnTo>
                <a:lnTo>
                  <a:pt x="f31" y="f6"/>
                </a:lnTo>
                <a:lnTo>
                  <a:pt x="f31" y="f4"/>
                </a:lnTo>
                <a:lnTo>
                  <a:pt x="f32" y="f4"/>
                </a:lnTo>
                <a:lnTo>
                  <a:pt x="f32" y="f6"/>
                </a:lnTo>
                <a:lnTo>
                  <a:pt x="f33" y="f6"/>
                </a:lnTo>
                <a:lnTo>
                  <a:pt x="f33" y="f30"/>
                </a:lnTo>
                <a:cubicBezTo>
                  <a:pt x="f33" y="f29"/>
                  <a:pt x="f34" y="f2"/>
                  <a:pt x="f25" y="f2"/>
                </a:cubicBezTo>
                <a:close/>
              </a:path>
            </a:pathLst>
          </a:custGeom>
          <a:solidFill>
            <a:srgbClr val="92D050"/>
          </a:solidFill>
          <a:ln cap="flat">
            <a:noFill/>
            <a:prstDash val="solid"/>
          </a:ln>
        </p:spPr>
        <p:txBody>
          <a:bodyPr vert="horz" wrap="square" lIns="182880" tIns="91440" rIns="182880" bIns="91440" anchor="ctr" anchorCtr="1" compatLnSpc="1">
            <a:noAutofit/>
          </a:bodyPr>
          <a:lstStyle/>
          <a:p>
            <a:pPr algn="ctr"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83" name="Oval 21">
            <a:extLst>
              <a:ext uri="{FF2B5EF4-FFF2-40B4-BE49-F238E27FC236}">
                <a16:creationId xmlns:a16="http://schemas.microsoft.com/office/drawing/2014/main" id="{95D609B3-FD56-41E0-7153-71350FF86E28}"/>
              </a:ext>
            </a:extLst>
          </p:cNvPr>
          <p:cNvSpPr/>
          <p:nvPr/>
        </p:nvSpPr>
        <p:spPr>
          <a:xfrm>
            <a:off x="6060042" y="9112328"/>
            <a:ext cx="809408" cy="816174"/>
          </a:xfrm>
          <a:custGeom>
            <a:avLst/>
            <a:gdLst>
              <a:gd name="f0" fmla="val w"/>
              <a:gd name="f1" fmla="val h"/>
              <a:gd name="f2" fmla="val 0"/>
              <a:gd name="f3" fmla="val 1652142"/>
              <a:gd name="f4" fmla="val 1665940"/>
              <a:gd name="f5" fmla="val 898689"/>
              <a:gd name="f6" fmla="val 548008"/>
              <a:gd name="f7" fmla="val 737950"/>
              <a:gd name="f8" fmla="val 504938"/>
              <a:gd name="f9" fmla="val 572731"/>
              <a:gd name="f10" fmla="val 600328"/>
              <a:gd name="f11" fmla="val 529661"/>
              <a:gd name="f12" fmla="val 761066"/>
              <a:gd name="f13" fmla="val 486591"/>
              <a:gd name="f14" fmla="val 921805"/>
              <a:gd name="f15" fmla="val 581980"/>
              <a:gd name="f16" fmla="val 1087025"/>
              <a:gd name="f17" fmla="val 742719"/>
              <a:gd name="f18" fmla="val 1130094"/>
              <a:gd name="f19" fmla="val 903458"/>
              <a:gd name="f20" fmla="val 1173164"/>
              <a:gd name="f21" fmla="val 1068677"/>
              <a:gd name="f22" fmla="val 1077775"/>
              <a:gd name="f23" fmla="val 1111747"/>
              <a:gd name="f24" fmla="val 917036"/>
              <a:gd name="f25" fmla="val 1154817"/>
              <a:gd name="f26" fmla="val 756297"/>
              <a:gd name="f27" fmla="val 1059428"/>
              <a:gd name="f28" fmla="val 591077"/>
              <a:gd name="f29" fmla="val 952303"/>
              <a:gd name="f30" fmla="val 347916"/>
              <a:gd name="f31" fmla="val 1223549"/>
              <a:gd name="f32" fmla="val 420596"/>
              <a:gd name="f33" fmla="val 1384519"/>
              <a:gd name="f34" fmla="val 699404"/>
              <a:gd name="f35" fmla="val 1311839"/>
              <a:gd name="f36" fmla="val 970650"/>
              <a:gd name="f37" fmla="val 1239159"/>
              <a:gd name="f38" fmla="val 1241896"/>
              <a:gd name="f39" fmla="val 960351"/>
              <a:gd name="f40" fmla="val 1402866"/>
              <a:gd name="f41" fmla="val 689105"/>
              <a:gd name="f42" fmla="val 1330186"/>
              <a:gd name="f43" fmla="val 417859"/>
              <a:gd name="f44" fmla="val 1257506"/>
              <a:gd name="f45" fmla="val 256889"/>
              <a:gd name="f46" fmla="val 978698"/>
              <a:gd name="f47" fmla="val 329569"/>
              <a:gd name="f48" fmla="val 707451"/>
              <a:gd name="f49" fmla="val 402249"/>
              <a:gd name="f50" fmla="val 436205"/>
              <a:gd name="f51" fmla="val 681057"/>
              <a:gd name="f52" fmla="val 275235"/>
              <a:gd name="f53" fmla="val 971799"/>
              <a:gd name="f54" fmla="val 275155"/>
              <a:gd name="f55" fmla="val 660368"/>
              <a:gd name="f56" fmla="val 191707"/>
              <a:gd name="f57" fmla="val 340256"/>
              <a:gd name="f58" fmla="val 376524"/>
              <a:gd name="f59" fmla="val 256808"/>
              <a:gd name="f60" fmla="val 687955"/>
              <a:gd name="f61" fmla="val 173361"/>
              <a:gd name="f62" fmla="val 999387"/>
              <a:gd name="f63" fmla="val 358178"/>
              <a:gd name="f64" fmla="val 1319499"/>
              <a:gd name="f65" fmla="val 669609"/>
              <a:gd name="f66" fmla="val 1402947"/>
              <a:gd name="f67" fmla="val 981040"/>
              <a:gd name="f68" fmla="val 1486395"/>
              <a:gd name="f69" fmla="val 1301152"/>
              <a:gd name="f70" fmla="val 1301577"/>
              <a:gd name="f71" fmla="val 1384600"/>
              <a:gd name="f72" fmla="val 990146"/>
              <a:gd name="f73" fmla="val 1468047"/>
              <a:gd name="f74" fmla="val 678715"/>
              <a:gd name="f75" fmla="val 1283230"/>
              <a:gd name="f76" fmla="val 358603"/>
              <a:gd name="f77" fmla="val 394531"/>
              <a:gd name="f78" fmla="val 1649662"/>
              <a:gd name="f79" fmla="val 403784"/>
              <a:gd name="f80" fmla="val 1647140"/>
              <a:gd name="f81" fmla="val 399895"/>
              <a:gd name="f82" fmla="val 1158157"/>
              <a:gd name="f83" fmla="val 65026"/>
              <a:gd name="f84" fmla="val 1154679"/>
              <a:gd name="f85" fmla="val 271718"/>
              <a:gd name="f86" fmla="val 1148331"/>
              <a:gd name="f87" fmla="val 270017"/>
              <a:gd name="f88" fmla="val 1200055"/>
              <a:gd name="f89" fmla="val 299127"/>
              <a:gd name="f90" fmla="val 1246804"/>
              <a:gd name="f91" fmla="val 334821"/>
              <a:gd name="f92" fmla="val 1286346"/>
              <a:gd name="f93" fmla="val 377149"/>
              <a:gd name="f94" fmla="val 1470353"/>
              <a:gd name="f95" fmla="val 331395"/>
              <a:gd name="f96" fmla="val 1588305"/>
              <a:gd name="f97" fmla="val 553229"/>
              <a:gd name="f98" fmla="val 1457194"/>
              <a:gd name="f99" fmla="val 671432"/>
              <a:gd name="f100" fmla="val 1473630"/>
              <a:gd name="f101" fmla="val 731297"/>
              <a:gd name="f102" fmla="val 1481376"/>
              <a:gd name="f103" fmla="val 793983"/>
              <a:gd name="f104" fmla="val 1478595"/>
              <a:gd name="f105" fmla="val 857704"/>
              <a:gd name="f106" fmla="val 1642362"/>
              <a:gd name="f107" fmla="val 948616"/>
              <a:gd name="f108" fmla="val 1577335"/>
              <a:gd name="f109" fmla="val 1191298"/>
              <a:gd name="f110" fmla="val 1378614"/>
              <a:gd name="f111" fmla="val 1187955"/>
              <a:gd name="f112" fmla="val 1353489"/>
              <a:gd name="f113" fmla="val 1229936"/>
              <a:gd name="f114" fmla="val 1323048"/>
              <a:gd name="f115" fmla="val 1267799"/>
              <a:gd name="f116" fmla="val 1288939"/>
              <a:gd name="f117" fmla="val 1301599"/>
              <a:gd name="f118" fmla="val 1354201"/>
              <a:gd name="f119" fmla="val 1471932"/>
              <a:gd name="f120" fmla="val 1148396"/>
              <a:gd name="f121" fmla="val 1616039"/>
              <a:gd name="f122" fmla="val 992294"/>
              <a:gd name="f123" fmla="val 1480516"/>
              <a:gd name="f124" fmla="val 1011291"/>
              <a:gd name="f125" fmla="val 1467215"/>
              <a:gd name="f126" fmla="val 951500"/>
              <a:gd name="f127" fmla="val 1486565"/>
              <a:gd name="f128" fmla="val 888271"/>
              <a:gd name="f129" fmla="val 1495869"/>
              <a:gd name="f130" fmla="val 823805"/>
              <a:gd name="f131" fmla="val 1495510"/>
              <a:gd name="f132" fmla="val 729193"/>
              <a:gd name="f133" fmla="val 486511"/>
              <a:gd name="f134" fmla="val 1600914"/>
              <a:gd name="f135" fmla="val 489790"/>
              <a:gd name="f136" fmla="val 1406012"/>
              <a:gd name="f137" fmla="val 438364"/>
              <a:gd name="f138" fmla="val 1376702"/>
              <a:gd name="f139" fmla="val 391917"/>
              <a:gd name="f140" fmla="val 1340859"/>
              <a:gd name="f141" fmla="val 352658"/>
              <a:gd name="f142" fmla="val 1298452"/>
              <a:gd name="f143" fmla="val 355803"/>
              <a:gd name="f144" fmla="val 1305197"/>
              <a:gd name="f145" fmla="val 152856"/>
              <a:gd name="f146" fmla="val 1344512"/>
              <a:gd name="f147" fmla="val 46675"/>
              <a:gd name="f148" fmla="val 1116809"/>
              <a:gd name="f149" fmla="val 183929"/>
              <a:gd name="f150" fmla="val 1005520"/>
              <a:gd name="f151" fmla="val 169279"/>
              <a:gd name="f152" fmla="val 951824"/>
              <a:gd name="f153" fmla="val 161626"/>
              <a:gd name="f154" fmla="val 895865"/>
              <a:gd name="f155" fmla="val 161615"/>
              <a:gd name="f156" fmla="val 838915"/>
              <a:gd name="f157" fmla="val 749197"/>
              <a:gd name="f158" fmla="val 506515"/>
              <a:gd name="f159" fmla="val 250227"/>
              <a:gd name="f160" fmla="val 509630"/>
              <a:gd name="f161" fmla="val 275353"/>
              <a:gd name="f162" fmla="val 465291"/>
              <a:gd name="f163" fmla="val 305693"/>
              <a:gd name="f164" fmla="val 424864"/>
              <a:gd name="f165" fmla="val 340015"/>
              <a:gd name="f166" fmla="val 388679"/>
              <a:gd name="f167" fmla="val 277984"/>
              <a:gd name="f168" fmla="val 197357"/>
              <a:gd name="f169" fmla="val 491050"/>
              <a:gd name="f170" fmla="val 64219"/>
              <a:gd name="f171" fmla="val 639843"/>
              <a:gd name="f172" fmla="val 207726"/>
              <a:gd name="f173" fmla="val 638348"/>
              <a:gd name="f174" fmla="val 208660"/>
              <a:gd name="f175" fmla="val 696840"/>
              <a:gd name="f176" fmla="val 190256"/>
              <a:gd name="f177" fmla="val 758594"/>
              <a:gd name="f178" fmla="val 181748"/>
              <a:gd name="f179" fmla="val 821488"/>
              <a:gd name="f180" fmla="val 182440"/>
              <a:gd name="f181" fmla="val 815140"/>
              <a:gd name="f182" fmla="val 180739"/>
              <a:gd name="f183" fmla="val 915476"/>
              <a:gd name="f184" fmla="*/ f0 1 1652142"/>
              <a:gd name="f185" fmla="*/ f1 1 1665940"/>
              <a:gd name="f186" fmla="val f2"/>
              <a:gd name="f187" fmla="val f3"/>
              <a:gd name="f188" fmla="val f4"/>
              <a:gd name="f189" fmla="+- f188 0 f186"/>
              <a:gd name="f190" fmla="+- f187 0 f186"/>
              <a:gd name="f191" fmla="*/ f190 1 1652142"/>
              <a:gd name="f192" fmla="*/ f189 1 1665940"/>
              <a:gd name="f193" fmla="*/ f186 1 f191"/>
              <a:gd name="f194" fmla="*/ f187 1 f191"/>
              <a:gd name="f195" fmla="*/ f186 1 f192"/>
              <a:gd name="f196" fmla="*/ f188 1 f192"/>
              <a:gd name="f197" fmla="*/ f193 f184 1"/>
              <a:gd name="f198" fmla="*/ f194 f184 1"/>
              <a:gd name="f199" fmla="*/ f196 f185 1"/>
              <a:gd name="f200" fmla="*/ f195 f18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97" t="f200" r="f198" b="f199"/>
            <a:pathLst>
              <a:path w="1652142" h="1665940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23" y="f24"/>
                </a:cubicBezTo>
                <a:cubicBezTo>
                  <a:pt x="f25" y="f26"/>
                  <a:pt x="f27" y="f28"/>
                  <a:pt x="f5" y="f6"/>
                </a:cubicBezTo>
                <a:close/>
                <a:moveTo>
                  <a:pt x="f29" y="f30"/>
                </a:moveTo>
                <a:cubicBezTo>
                  <a:pt x="f31" y="f32"/>
                  <a:pt x="f33" y="f34"/>
                  <a:pt x="f35" y="f36"/>
                </a:cubicBezTo>
                <a:cubicBezTo>
                  <a:pt x="f37" y="f38"/>
                  <a:pt x="f39" y="f40"/>
                  <a:pt x="f41" y="f42"/>
                </a:cubicBezTo>
                <a:cubicBezTo>
                  <a:pt x="f43" y="f44"/>
                  <a:pt x="f45" y="f46"/>
                  <a:pt x="f47" y="f48"/>
                </a:cubicBezTo>
                <a:cubicBezTo>
                  <a:pt x="f49" y="f50"/>
                  <a:pt x="f51" y="f52"/>
                  <a:pt x="f29" y="f30"/>
                </a:cubicBezTo>
                <a:close/>
                <a:moveTo>
                  <a:pt x="f53" y="f54"/>
                </a:moveTo>
                <a:cubicBezTo>
                  <a:pt x="f55" y="f56"/>
                  <a:pt x="f57" y="f58"/>
                  <a:pt x="f59" y="f60"/>
                </a:cubicBezTo>
                <a:cubicBezTo>
                  <a:pt x="f61" y="f62"/>
                  <a:pt x="f63" y="f64"/>
                  <a:pt x="f65" y="f66"/>
                </a:cubicBezTo>
                <a:cubicBezTo>
                  <a:pt x="f67" y="f68"/>
                  <a:pt x="f69" y="f70"/>
                  <a:pt x="f71" y="f72"/>
                </a:cubicBezTo>
                <a:cubicBezTo>
                  <a:pt x="f73" y="f74"/>
                  <a:pt x="f75" y="f76"/>
                  <a:pt x="f53" y="f54"/>
                </a:cubicBezTo>
                <a:close/>
                <a:moveTo>
                  <a:pt x="f3" y="f77"/>
                </a:moveTo>
                <a:lnTo>
                  <a:pt x="f78" y="f79"/>
                </a:lnTo>
                <a:lnTo>
                  <a:pt x="f80" y="f81"/>
                </a:lnTo>
                <a:close/>
                <a:moveTo>
                  <a:pt x="f82" y="f83"/>
                </a:moveTo>
                <a:lnTo>
                  <a:pt x="f84" y="f85"/>
                </a:lnTo>
                <a:lnTo>
                  <a:pt x="f86" y="f87"/>
                </a:lnTo>
                <a:cubicBezTo>
                  <a:pt x="f88" y="f89"/>
                  <a:pt x="f90" y="f91"/>
                  <a:pt x="f92" y="f93"/>
                </a:cubicBezTo>
                <a:lnTo>
                  <a:pt x="f94" y="f95"/>
                </a:lnTo>
                <a:lnTo>
                  <a:pt x="f96" y="f97"/>
                </a:lnTo>
                <a:lnTo>
                  <a:pt x="f98" y="f99"/>
                </a:lnTo>
                <a:cubicBezTo>
                  <a:pt x="f100" y="f101"/>
                  <a:pt x="f102" y="f103"/>
                  <a:pt x="f104" y="f105"/>
                </a:cubicBezTo>
                <a:lnTo>
                  <a:pt x="f106" y="f107"/>
                </a:lnTo>
                <a:lnTo>
                  <a:pt x="f108" y="f109"/>
                </a:lnTo>
                <a:lnTo>
                  <a:pt x="f110" y="f111"/>
                </a:lnTo>
                <a:cubicBezTo>
                  <a:pt x="f112" y="f113"/>
                  <a:pt x="f114" y="f115"/>
                  <a:pt x="f116" y="f117"/>
                </a:cubicBezTo>
                <a:lnTo>
                  <a:pt x="f118" y="f119"/>
                </a:lnTo>
                <a:lnTo>
                  <a:pt x="f120" y="f121"/>
                </a:lnTo>
                <a:lnTo>
                  <a:pt x="f122" y="f123"/>
                </a:lnTo>
                <a:lnTo>
                  <a:pt x="f124" y="f125"/>
                </a:lnTo>
                <a:cubicBezTo>
                  <a:pt x="f126" y="f127"/>
                  <a:pt x="f128" y="f129"/>
                  <a:pt x="f130" y="f131"/>
                </a:cubicBezTo>
                <a:lnTo>
                  <a:pt x="f132" y="f4"/>
                </a:lnTo>
                <a:lnTo>
                  <a:pt x="f133" y="f134"/>
                </a:lnTo>
                <a:lnTo>
                  <a:pt x="f135" y="f136"/>
                </a:lnTo>
                <a:cubicBezTo>
                  <a:pt x="f137" y="f138"/>
                  <a:pt x="f139" y="f140"/>
                  <a:pt x="f141" y="f142"/>
                </a:cubicBezTo>
                <a:lnTo>
                  <a:pt x="f143" y="f144"/>
                </a:lnTo>
                <a:lnTo>
                  <a:pt x="f145" y="f146"/>
                </a:lnTo>
                <a:lnTo>
                  <a:pt x="f147" y="f148"/>
                </a:lnTo>
                <a:lnTo>
                  <a:pt x="f149" y="f150"/>
                </a:lnTo>
                <a:cubicBezTo>
                  <a:pt x="f151" y="f152"/>
                  <a:pt x="f153" y="f154"/>
                  <a:pt x="f155" y="f156"/>
                </a:cubicBezTo>
                <a:lnTo>
                  <a:pt x="f2" y="f157"/>
                </a:lnTo>
                <a:lnTo>
                  <a:pt x="f83" y="f158"/>
                </a:lnTo>
                <a:lnTo>
                  <a:pt x="f159" y="f160"/>
                </a:lnTo>
                <a:cubicBezTo>
                  <a:pt x="f161" y="f162"/>
                  <a:pt x="f163" y="f164"/>
                  <a:pt x="f165" y="f166"/>
                </a:cubicBezTo>
                <a:lnTo>
                  <a:pt x="f167" y="f168"/>
                </a:lnTo>
                <a:lnTo>
                  <a:pt x="f169" y="f170"/>
                </a:lnTo>
                <a:lnTo>
                  <a:pt x="f171" y="f172"/>
                </a:lnTo>
                <a:lnTo>
                  <a:pt x="f173" y="f174"/>
                </a:lnTo>
                <a:cubicBezTo>
                  <a:pt x="f175" y="f176"/>
                  <a:pt x="f177" y="f178"/>
                  <a:pt x="f179" y="f180"/>
                </a:cubicBezTo>
                <a:lnTo>
                  <a:pt x="f181" y="f182"/>
                </a:lnTo>
                <a:lnTo>
                  <a:pt x="f183" y="f2"/>
                </a:lnTo>
                <a:close/>
              </a:path>
            </a:pathLst>
          </a:custGeom>
          <a:solidFill>
            <a:srgbClr val="92D050"/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84" name="Oval 32">
            <a:extLst>
              <a:ext uri="{FF2B5EF4-FFF2-40B4-BE49-F238E27FC236}">
                <a16:creationId xmlns:a16="http://schemas.microsoft.com/office/drawing/2014/main" id="{A814932A-3A36-129F-8288-F77E39692ABA}"/>
              </a:ext>
            </a:extLst>
          </p:cNvPr>
          <p:cNvSpPr/>
          <p:nvPr/>
        </p:nvSpPr>
        <p:spPr>
          <a:xfrm>
            <a:off x="12239449" y="7342452"/>
            <a:ext cx="770710" cy="927182"/>
          </a:xfrm>
          <a:custGeom>
            <a:avLst/>
            <a:gdLst>
              <a:gd name="f0" fmla="val w"/>
              <a:gd name="f1" fmla="val h"/>
              <a:gd name="f2" fmla="val 0"/>
              <a:gd name="f3" fmla="val 2671236"/>
              <a:gd name="f4" fmla="val 3213546"/>
              <a:gd name="f5" fmla="val 1336943"/>
              <a:gd name="f6" fmla="val 151152"/>
              <a:gd name="f7" fmla="val 1223677"/>
              <a:gd name="f8" fmla="val 1131857"/>
              <a:gd name="f9" fmla="val 242973"/>
              <a:gd name="f10" fmla="val 356239"/>
              <a:gd name="f11" fmla="val 469506"/>
              <a:gd name="f12" fmla="val 561326"/>
              <a:gd name="f13" fmla="val 1450210"/>
              <a:gd name="f14" fmla="val 1542030"/>
              <a:gd name="f15" fmla="val 1533689"/>
              <a:gd name="f16" fmla="val 1693182"/>
              <a:gd name="f17" fmla="val 159493"/>
              <a:gd name="f18" fmla="val 499348"/>
              <a:gd name="f19" fmla="val 1608797"/>
              <a:gd name="f20" fmla="val 622748"/>
              <a:gd name="f21" fmla="val 1486649"/>
              <a:gd name="f22" fmla="val 678491"/>
              <a:gd name="f23" fmla="val 1504985"/>
              <a:gd name="f24" fmla="val 861628"/>
              <a:gd name="f25" fmla="val 2050955"/>
              <a:gd name="f26" fmla="val 2073924"/>
              <a:gd name="f27" fmla="val 808095"/>
              <a:gd name="f28" fmla="val 2127168"/>
              <a:gd name="f29" fmla="val 770742"/>
              <a:gd name="f30" fmla="val 2189136"/>
              <a:gd name="f31" fmla="val 2272476"/>
              <a:gd name="f32" fmla="val 2340037"/>
              <a:gd name="f33" fmla="val 838303"/>
              <a:gd name="f34" fmla="val 921643"/>
              <a:gd name="f35" fmla="val 1004983"/>
              <a:gd name="f36" fmla="val 1072544"/>
              <a:gd name="f37" fmla="val 1035191"/>
              <a:gd name="f38" fmla="val 981658"/>
              <a:gd name="f39" fmla="val 1517002"/>
              <a:gd name="f40" fmla="val 1678124"/>
              <a:gd name="f41" fmla="val 2590970"/>
              <a:gd name="f42" fmla="val 2063444"/>
              <a:gd name="f43" fmla="val 2451708"/>
              <a:gd name="f44" fmla="val 2360829"/>
              <a:gd name="f45" fmla="val 2287813"/>
              <a:gd name="f46" fmla="val 2381761"/>
              <a:gd name="f47" fmla="val 1860600"/>
              <a:gd name="f48" fmla="val 2329006"/>
              <a:gd name="f49" fmla="val 1862811"/>
              <a:gd name="f50" fmla="val 2276981"/>
              <a:gd name="f51" fmla="val 1871755"/>
              <a:gd name="f52" fmla="val 2228094"/>
              <a:gd name="f53" fmla="val 1886075"/>
              <a:gd name="f54" fmla="val 2324645"/>
              <a:gd name="f55" fmla="val 1771974"/>
              <a:gd name="f56" fmla="val 2415523"/>
              <a:gd name="f57" fmla="val 1665436"/>
              <a:gd name="f58" fmla="val 2449665"/>
              <a:gd name="f59" fmla="val 1504055"/>
              <a:gd name="f60" fmla="val 2485699"/>
              <a:gd name="f61" fmla="val 1663545"/>
              <a:gd name="f62" fmla="val 2574685"/>
              <a:gd name="f63" fmla="val 1764408"/>
              <a:gd name="f64" fmla="val 2622475"/>
              <a:gd name="f65" fmla="val 1872164"/>
              <a:gd name="f66" fmla="val 2568855"/>
              <a:gd name="f67" fmla="val 1862858"/>
              <a:gd name="f68" fmla="val 2513341"/>
              <a:gd name="f69" fmla="val 1860541"/>
              <a:gd name="f70" fmla="val 2486075"/>
              <a:gd name="f71" fmla="val 2436981"/>
              <a:gd name="f72" fmla="val 2151724"/>
              <a:gd name="f73" fmla="val 2992040"/>
              <a:gd name="f74" fmla="val 1522375"/>
              <a:gd name="f75" fmla="val 3040581"/>
              <a:gd name="f76" fmla="val 1427529"/>
              <a:gd name="f77" fmla="val 3119259"/>
              <a:gd name="f78" fmla="val 1392747"/>
              <a:gd name="f79" fmla="val 3155891"/>
              <a:gd name="f80" fmla="val 1284048"/>
              <a:gd name="f81" fmla="val 3153728"/>
              <a:gd name="f82" fmla="val 1252174"/>
              <a:gd name="f83" fmla="val 3120936"/>
              <a:gd name="f84" fmla="val 1157234"/>
              <a:gd name="f85" fmla="val 3046101"/>
              <a:gd name="f86" fmla="val 592479"/>
              <a:gd name="f87" fmla="val 2980043"/>
              <a:gd name="f88" fmla="val 187829"/>
              <a:gd name="f89" fmla="val 2438320"/>
              <a:gd name="f90" fmla="val 160409"/>
              <a:gd name="f91" fmla="val 1860193"/>
              <a:gd name="f92" fmla="val 105366"/>
              <a:gd name="f93" fmla="val 1862056"/>
              <a:gd name="f94" fmla="val 50978"/>
              <a:gd name="f95" fmla="val 1871143"/>
              <a:gd name="f96" fmla="val 96552"/>
              <a:gd name="f97" fmla="val 187429"/>
              <a:gd name="f98" fmla="val 221571"/>
              <a:gd name="f99" fmla="val 257605"/>
              <a:gd name="f100" fmla="val 346591"/>
              <a:gd name="f101" fmla="val 443143"/>
              <a:gd name="f102" fmla="val 396276"/>
              <a:gd name="f103" fmla="val 1872705"/>
              <a:gd name="f104" fmla="val 344922"/>
              <a:gd name="f105" fmla="val 1863589"/>
              <a:gd name="f106" fmla="val 291687"/>
              <a:gd name="f107" fmla="val 1860996"/>
              <a:gd name="f108" fmla="val 313360"/>
              <a:gd name="f109" fmla="val 2289054"/>
              <a:gd name="f110" fmla="val 617325"/>
              <a:gd name="f111" fmla="val 2454996"/>
              <a:gd name="f112" fmla="val 1001768"/>
              <a:gd name="f113" fmla="val 2593980"/>
              <a:gd name="f114" fmla="val 1157883"/>
              <a:gd name="f115" fmla="val 666108"/>
              <a:gd name="f116" fmla="val 643139"/>
              <a:gd name="f117" fmla="val 589896"/>
              <a:gd name="f118" fmla="val 1072543"/>
              <a:gd name="f119" fmla="val 527928"/>
              <a:gd name="f120" fmla="val 444588"/>
              <a:gd name="f121" fmla="val 377027"/>
              <a:gd name="f122" fmla="val 1004982"/>
              <a:gd name="f123" fmla="val 921642"/>
              <a:gd name="f124" fmla="val 838302"/>
              <a:gd name="f125" fmla="val 770741"/>
              <a:gd name="f126" fmla="val 643141"/>
              <a:gd name="f127" fmla="val 666110"/>
              <a:gd name="f128" fmla="val 1169505"/>
              <a:gd name="f129" fmla="val 1187237"/>
              <a:gd name="f130" fmla="val 1065090"/>
              <a:gd name="f131" fmla="val 980704"/>
              <a:gd name="f132" fmla="val 1140198"/>
              <a:gd name="f133" fmla="*/ f0 1 2671236"/>
              <a:gd name="f134" fmla="*/ f1 1 3213546"/>
              <a:gd name="f135" fmla="val f2"/>
              <a:gd name="f136" fmla="val f3"/>
              <a:gd name="f137" fmla="val f4"/>
              <a:gd name="f138" fmla="+- f137 0 f135"/>
              <a:gd name="f139" fmla="+- f136 0 f135"/>
              <a:gd name="f140" fmla="*/ f139 1 2671236"/>
              <a:gd name="f141" fmla="*/ f138 1 3213546"/>
              <a:gd name="f142" fmla="*/ f135 1 f140"/>
              <a:gd name="f143" fmla="*/ f136 1 f140"/>
              <a:gd name="f144" fmla="*/ f135 1 f141"/>
              <a:gd name="f145" fmla="*/ f137 1 f141"/>
              <a:gd name="f146" fmla="*/ f142 f133 1"/>
              <a:gd name="f147" fmla="*/ f143 f133 1"/>
              <a:gd name="f148" fmla="*/ f145 f134 1"/>
              <a:gd name="f149" fmla="*/ f144 f13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46" t="f149" r="f147" b="f148"/>
            <a:pathLst>
              <a:path w="2671236" h="3213546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7" y="f12"/>
                  <a:pt x="f5" y="f12"/>
                </a:cubicBezTo>
                <a:cubicBezTo>
                  <a:pt x="f13" y="f12"/>
                  <a:pt x="f14" y="f11"/>
                  <a:pt x="f14" y="f10"/>
                </a:cubicBezTo>
                <a:cubicBezTo>
                  <a:pt x="f14" y="f9"/>
                  <a:pt x="f13" y="f6"/>
                  <a:pt x="f5" y="f6"/>
                </a:cubicBezTo>
                <a:close/>
                <a:moveTo>
                  <a:pt x="f5" y="f2"/>
                </a:moveTo>
                <a:cubicBezTo>
                  <a:pt x="f15" y="f2"/>
                  <a:pt x="f16" y="f17"/>
                  <a:pt x="f16" y="f10"/>
                </a:cubicBezTo>
                <a:cubicBezTo>
                  <a:pt x="f16" y="f18"/>
                  <a:pt x="f19" y="f20"/>
                  <a:pt x="f21" y="f22"/>
                </a:cubicBezTo>
                <a:lnTo>
                  <a:pt x="f23" y="f24"/>
                </a:lnTo>
                <a:lnTo>
                  <a:pt x="f25" y="f24"/>
                </a:lnTo>
                <a:cubicBezTo>
                  <a:pt x="f26" y="f27"/>
                  <a:pt x="f28" y="f29"/>
                  <a:pt x="f30" y="f29"/>
                </a:cubicBezTo>
                <a:cubicBezTo>
                  <a:pt x="f31" y="f29"/>
                  <a:pt x="f32" y="f33"/>
                  <a:pt x="f32" y="f34"/>
                </a:cubicBezTo>
                <a:cubicBezTo>
                  <a:pt x="f32" y="f35"/>
                  <a:pt x="f31" y="f36"/>
                  <a:pt x="f30" y="f36"/>
                </a:cubicBezTo>
                <a:cubicBezTo>
                  <a:pt x="f28" y="f36"/>
                  <a:pt x="f26" y="f37"/>
                  <a:pt x="f25" y="f38"/>
                </a:cubicBezTo>
                <a:lnTo>
                  <a:pt x="f39" y="f38"/>
                </a:lnTo>
                <a:lnTo>
                  <a:pt x="f40" y="f41"/>
                </a:lnTo>
                <a:cubicBezTo>
                  <a:pt x="f42" y="f43"/>
                  <a:pt x="f44" y="f45"/>
                  <a:pt x="f46" y="f47"/>
                </a:cubicBezTo>
                <a:cubicBezTo>
                  <a:pt x="f48" y="f49"/>
                  <a:pt x="f50" y="f51"/>
                  <a:pt x="f52" y="f53"/>
                </a:cubicBezTo>
                <a:cubicBezTo>
                  <a:pt x="f54" y="f55"/>
                  <a:pt x="f56" y="f57"/>
                  <a:pt x="f58" y="f59"/>
                </a:cubicBezTo>
                <a:cubicBezTo>
                  <a:pt x="f60" y="f61"/>
                  <a:pt x="f62" y="f63"/>
                  <a:pt x="f3" y="f53"/>
                </a:cubicBezTo>
                <a:cubicBezTo>
                  <a:pt x="f64" y="f65"/>
                  <a:pt x="f66" y="f67"/>
                  <a:pt x="f68" y="f69"/>
                </a:cubicBezTo>
                <a:cubicBezTo>
                  <a:pt x="f70" y="f71"/>
                  <a:pt x="f72" y="f73"/>
                  <a:pt x="f74" y="f75"/>
                </a:cubicBezTo>
                <a:cubicBezTo>
                  <a:pt x="f76" y="f77"/>
                  <a:pt x="f78" y="f79"/>
                  <a:pt x="f5" y="f4"/>
                </a:cubicBezTo>
                <a:cubicBezTo>
                  <a:pt x="f80" y="f81"/>
                  <a:pt x="f82" y="f83"/>
                  <a:pt x="f84" y="f85"/>
                </a:cubicBezTo>
                <a:cubicBezTo>
                  <a:pt x="f86" y="f87"/>
                  <a:pt x="f88" y="f89"/>
                  <a:pt x="f90" y="f91"/>
                </a:cubicBezTo>
                <a:cubicBezTo>
                  <a:pt x="f92" y="f93"/>
                  <a:pt x="f94" y="f95"/>
                  <a:pt x="f2" y="f53"/>
                </a:cubicBezTo>
                <a:cubicBezTo>
                  <a:pt x="f96" y="f55"/>
                  <a:pt x="f97" y="f57"/>
                  <a:pt x="f98" y="f59"/>
                </a:cubicBezTo>
                <a:cubicBezTo>
                  <a:pt x="f99" y="f61"/>
                  <a:pt x="f100" y="f63"/>
                  <a:pt x="f101" y="f53"/>
                </a:cubicBezTo>
                <a:cubicBezTo>
                  <a:pt x="f102" y="f103"/>
                  <a:pt x="f104" y="f105"/>
                  <a:pt x="f106" y="f107"/>
                </a:cubicBezTo>
                <a:cubicBezTo>
                  <a:pt x="f108" y="f109"/>
                  <a:pt x="f110" y="f111"/>
                  <a:pt x="f112" y="f113"/>
                </a:cubicBezTo>
                <a:lnTo>
                  <a:pt x="f114" y="f38"/>
                </a:lnTo>
                <a:lnTo>
                  <a:pt x="f115" y="f38"/>
                </a:lnTo>
                <a:cubicBezTo>
                  <a:pt x="f116" y="f37"/>
                  <a:pt x="f117" y="f118"/>
                  <a:pt x="f119" y="f118"/>
                </a:cubicBezTo>
                <a:cubicBezTo>
                  <a:pt x="f120" y="f118"/>
                  <a:pt x="f121" y="f122"/>
                  <a:pt x="f121" y="f123"/>
                </a:cubicBezTo>
                <a:cubicBezTo>
                  <a:pt x="f121" y="f124"/>
                  <a:pt x="f120" y="f125"/>
                  <a:pt x="f119" y="f125"/>
                </a:cubicBezTo>
                <a:cubicBezTo>
                  <a:pt x="f117" y="f125"/>
                  <a:pt x="f126" y="f27"/>
                  <a:pt x="f127" y="f24"/>
                </a:cubicBezTo>
                <a:lnTo>
                  <a:pt x="f128" y="f24"/>
                </a:lnTo>
                <a:lnTo>
                  <a:pt x="f129" y="f22"/>
                </a:lnTo>
                <a:cubicBezTo>
                  <a:pt x="f130" y="f20"/>
                  <a:pt x="f131" y="f18"/>
                  <a:pt x="f131" y="f10"/>
                </a:cubicBezTo>
                <a:cubicBezTo>
                  <a:pt x="f131" y="f17"/>
                  <a:pt x="f132" y="f2"/>
                  <a:pt x="f5" y="f2"/>
                </a:cubicBezTo>
                <a:close/>
              </a:path>
            </a:pathLst>
          </a:custGeom>
          <a:solidFill>
            <a:srgbClr val="92D050"/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grpSp>
        <p:nvGrpSpPr>
          <p:cNvPr id="185" name="Google Shape;6783;p88">
            <a:extLst>
              <a:ext uri="{FF2B5EF4-FFF2-40B4-BE49-F238E27FC236}">
                <a16:creationId xmlns:a16="http://schemas.microsoft.com/office/drawing/2014/main" id="{892A83F0-2CCE-57BD-1216-FE05C4BE37ED}"/>
              </a:ext>
            </a:extLst>
          </p:cNvPr>
          <p:cNvGrpSpPr/>
          <p:nvPr/>
        </p:nvGrpSpPr>
        <p:grpSpPr>
          <a:xfrm>
            <a:off x="13633487" y="2336749"/>
            <a:ext cx="850282" cy="849696"/>
            <a:chOff x="8211055" y="926488"/>
            <a:chExt cx="425141" cy="424848"/>
          </a:xfrm>
          <a:solidFill>
            <a:srgbClr val="92D050"/>
          </a:solidFill>
        </p:grpSpPr>
        <p:sp>
          <p:nvSpPr>
            <p:cNvPr id="186" name="Google Shape;6784;p88">
              <a:extLst>
                <a:ext uri="{FF2B5EF4-FFF2-40B4-BE49-F238E27FC236}">
                  <a16:creationId xmlns:a16="http://schemas.microsoft.com/office/drawing/2014/main" id="{F897B3BB-956D-4E66-856D-E35CD8857FE8}"/>
                </a:ext>
              </a:extLst>
            </p:cNvPr>
            <p:cNvSpPr/>
            <p:nvPr/>
          </p:nvSpPr>
          <p:spPr>
            <a:xfrm>
              <a:off x="8461976" y="926488"/>
              <a:ext cx="150144" cy="22433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28"/>
                <a:gd name="f4" fmla="val 6168"/>
                <a:gd name="f5" fmla="val 2426"/>
                <a:gd name="f6" fmla="val 1"/>
                <a:gd name="f7" fmla="val 2286"/>
                <a:gd name="f8" fmla="val 2136"/>
                <a:gd name="f9" fmla="val 77"/>
                <a:gd name="f10" fmla="val 2112"/>
                <a:gd name="f11" fmla="val 244"/>
                <a:gd name="f12" fmla="val 64"/>
                <a:gd name="f13" fmla="val 5064"/>
                <a:gd name="f14" fmla="val 5222"/>
                <a:gd name="f15" fmla="val 5474"/>
                <a:gd name="f16" fmla="val 253"/>
                <a:gd name="f17" fmla="val 5506"/>
                <a:gd name="f18" fmla="val 295"/>
                <a:gd name="f19" fmla="val 5531"/>
                <a:gd name="f20" fmla="val 342"/>
                <a:gd name="f21" fmla="val 5543"/>
                <a:gd name="f22" fmla="val 389"/>
                <a:gd name="f23" fmla="val 517"/>
                <a:gd name="f24" fmla="val 648"/>
                <a:gd name="f25" fmla="val 5455"/>
                <a:gd name="f26" fmla="val 694"/>
                <a:gd name="f27" fmla="val 5317"/>
                <a:gd name="f28" fmla="val 1261"/>
                <a:gd name="f29" fmla="val 4025"/>
                <a:gd name="f30" fmla="val 1419"/>
                <a:gd name="f31" fmla="val 4088"/>
                <a:gd name="f32" fmla="val 1576"/>
                <a:gd name="f33" fmla="val 4119"/>
                <a:gd name="f34" fmla="val 1765"/>
                <a:gd name="f35" fmla="val 1891"/>
                <a:gd name="f36" fmla="val 1986"/>
                <a:gd name="f37" fmla="val 4056"/>
                <a:gd name="f38" fmla="val 4844"/>
                <a:gd name="f39" fmla="val 1450"/>
                <a:gd name="f40" fmla="val 4970"/>
                <a:gd name="f41" fmla="val 946"/>
                <a:gd name="f42" fmla="val 789"/>
                <a:gd name="f43" fmla="val 6167"/>
                <a:gd name="f44" fmla="val 4002"/>
                <a:gd name="f45" fmla="val 3466"/>
                <a:gd name="f46" fmla="val 5001"/>
                <a:gd name="f47" fmla="val 2773"/>
                <a:gd name="f48" fmla="val 3143"/>
                <a:gd name="f49" fmla="val 2670"/>
                <a:gd name="f50" fmla="val 2458"/>
                <a:gd name="f51" fmla="val 2324"/>
                <a:gd name="f52" fmla="val 2080"/>
                <a:gd name="f53" fmla="val 2166"/>
                <a:gd name="f54" fmla="val 496"/>
                <a:gd name="f55" fmla="val 307"/>
                <a:gd name="f56" fmla="val 2710"/>
                <a:gd name="f57" fmla="val 118"/>
                <a:gd name="f58" fmla="val 2553"/>
                <a:gd name="f59" fmla="val 24"/>
                <a:gd name="f60" fmla="val 2515"/>
                <a:gd name="f61" fmla="val 8"/>
                <a:gd name="f62" fmla="val 2471"/>
                <a:gd name="f63" fmla="*/ f0 1 4128"/>
                <a:gd name="f64" fmla="*/ f1 1 6168"/>
                <a:gd name="f65" fmla="val f2"/>
                <a:gd name="f66" fmla="val f3"/>
                <a:gd name="f67" fmla="val f4"/>
                <a:gd name="f68" fmla="+- f67 0 f65"/>
                <a:gd name="f69" fmla="+- f66 0 f65"/>
                <a:gd name="f70" fmla="*/ f69 1 4128"/>
                <a:gd name="f71" fmla="*/ f68 1 6168"/>
                <a:gd name="f72" fmla="*/ f65 1 f70"/>
                <a:gd name="f73" fmla="*/ f66 1 f70"/>
                <a:gd name="f74" fmla="*/ f65 1 f71"/>
                <a:gd name="f75" fmla="*/ f67 1 f71"/>
                <a:gd name="f76" fmla="*/ f72 f63 1"/>
                <a:gd name="f77" fmla="*/ f73 f63 1"/>
                <a:gd name="f78" fmla="*/ f75 f64 1"/>
                <a:gd name="f79" fmla="*/ f74 f6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6" t="f79" r="f77" b="f78"/>
              <a:pathLst>
                <a:path w="4128" h="616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6" y="f14"/>
                    <a:pt x="f12" y="f15"/>
                    <a:pt x="f16" y="f17"/>
                  </a:cubicBezTo>
                  <a:cubicBezTo>
                    <a:pt x="f18" y="f19"/>
                    <a:pt x="f20" y="f21"/>
                    <a:pt x="f22" y="f21"/>
                  </a:cubicBezTo>
                  <a:cubicBezTo>
                    <a:pt x="f23" y="f21"/>
                    <a:pt x="f24" y="f25"/>
                    <a:pt x="f26" y="f27"/>
                  </a:cubicBezTo>
                  <a:lnTo>
                    <a:pt x="f28" y="f29"/>
                  </a:lnTo>
                  <a:cubicBezTo>
                    <a:pt x="f30" y="f31"/>
                    <a:pt x="f32" y="f33"/>
                    <a:pt x="f34" y="f33"/>
                  </a:cubicBezTo>
                  <a:cubicBezTo>
                    <a:pt x="f35" y="f33"/>
                    <a:pt x="f36" y="f31"/>
                    <a:pt x="f10" y="f37"/>
                  </a:cubicBezTo>
                  <a:lnTo>
                    <a:pt x="f10" y="f38"/>
                  </a:lnTo>
                  <a:cubicBezTo>
                    <a:pt x="f39" y="f40"/>
                    <a:pt x="f41" y="f17"/>
                    <a:pt x="f42" y="f43"/>
                  </a:cubicBezTo>
                  <a:lnTo>
                    <a:pt x="f3" y="f43"/>
                  </a:lnTo>
                  <a:cubicBezTo>
                    <a:pt x="f44" y="f17"/>
                    <a:pt x="f45" y="f46"/>
                    <a:pt x="f47" y="f38"/>
                  </a:cubicBezTo>
                  <a:lnTo>
                    <a:pt x="f47" y="f48"/>
                  </a:lnTo>
                  <a:cubicBezTo>
                    <a:pt x="f47" y="f49"/>
                    <a:pt x="f50" y="f51"/>
                    <a:pt x="f52" y="f53"/>
                  </a:cubicBezTo>
                  <a:lnTo>
                    <a:pt x="f47" y="f54"/>
                  </a:lnTo>
                  <a:cubicBezTo>
                    <a:pt x="f47" y="f55"/>
                    <a:pt x="f56" y="f57"/>
                    <a:pt x="f58" y="f59"/>
                  </a:cubicBezTo>
                  <a:cubicBezTo>
                    <a:pt x="f60" y="f61"/>
                    <a:pt x="f6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7" name="Google Shape;6785;p88">
              <a:extLst>
                <a:ext uri="{FF2B5EF4-FFF2-40B4-BE49-F238E27FC236}">
                  <a16:creationId xmlns:a16="http://schemas.microsoft.com/office/drawing/2014/main" id="{ABA6749B-3B4E-2186-7A16-2E29FAF52E32}"/>
                </a:ext>
              </a:extLst>
            </p:cNvPr>
            <p:cNvSpPr/>
            <p:nvPr/>
          </p:nvSpPr>
          <p:spPr>
            <a:xfrm>
              <a:off x="8211055" y="1078589"/>
              <a:ext cx="225756" cy="27274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07"/>
                <a:gd name="f4" fmla="val 7499"/>
                <a:gd name="f5" fmla="val 693"/>
                <a:gd name="f6" fmla="val 315"/>
                <a:gd name="f7" fmla="val 662"/>
                <a:gd name="f8" fmla="val 6490"/>
                <a:gd name="f9" fmla="val 32"/>
                <a:gd name="f10" fmla="val 7026"/>
                <a:gd name="f11" fmla="val 504"/>
                <a:gd name="f12" fmla="val 7498"/>
                <a:gd name="f13" fmla="val 1103"/>
                <a:gd name="f14" fmla="val 5797"/>
                <a:gd name="f15" fmla="val 5608"/>
                <a:gd name="f16" fmla="val 6049"/>
                <a:gd name="f17" fmla="val 5451"/>
                <a:gd name="f18" fmla="val 5860"/>
                <a:gd name="f19" fmla="val 1765"/>
                <a:gd name="f20" fmla="val 1576"/>
                <a:gd name="f21" fmla="val 1418"/>
                <a:gd name="f22" fmla="val 5293"/>
                <a:gd name="f23" fmla="val 5104"/>
                <a:gd name="f24" fmla="val 252"/>
                <a:gd name="f25" fmla="*/ f0 1 6207"/>
                <a:gd name="f26" fmla="*/ f1 1 7499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6207"/>
                <a:gd name="f33" fmla="*/ f30 1 7499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6207" h="7499">
                  <a:moveTo>
                    <a:pt x="f5" y="f2"/>
                  </a:moveTo>
                  <a:cubicBezTo>
                    <a:pt x="f6" y="f2"/>
                    <a:pt x="f2" y="f6"/>
                    <a:pt x="f2" y="f7"/>
                  </a:cubicBezTo>
                  <a:lnTo>
                    <a:pt x="f2" y="f8"/>
                  </a:lnTo>
                  <a:cubicBezTo>
                    <a:pt x="f9" y="f10"/>
                    <a:pt x="f11" y="f12"/>
                    <a:pt x="f13" y="f12"/>
                  </a:cubicBezTo>
                  <a:lnTo>
                    <a:pt x="f3" y="f12"/>
                  </a:lnTo>
                  <a:lnTo>
                    <a:pt x="f3" y="f14"/>
                  </a:lnTo>
                  <a:cubicBezTo>
                    <a:pt x="f3" y="f15"/>
                    <a:pt x="f16" y="f17"/>
                    <a:pt x="f18" y="f17"/>
                  </a:cubicBezTo>
                  <a:lnTo>
                    <a:pt x="f19" y="f17"/>
                  </a:lnTo>
                  <a:cubicBezTo>
                    <a:pt x="f20" y="f17"/>
                    <a:pt x="f21" y="f22"/>
                    <a:pt x="f21" y="f23"/>
                  </a:cubicBezTo>
                  <a:lnTo>
                    <a:pt x="f21" y="f7"/>
                  </a:lnTo>
                  <a:cubicBezTo>
                    <a:pt x="f21" y="f24"/>
                    <a:pt x="f13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8" name="Google Shape;6786;p88">
              <a:extLst>
                <a:ext uri="{FF2B5EF4-FFF2-40B4-BE49-F238E27FC236}">
                  <a16:creationId xmlns:a16="http://schemas.microsoft.com/office/drawing/2014/main" id="{91C05557-0AFC-A634-04CF-FC0B6F8E3162}"/>
                </a:ext>
              </a:extLst>
            </p:cNvPr>
            <p:cNvSpPr/>
            <p:nvPr/>
          </p:nvSpPr>
          <p:spPr>
            <a:xfrm>
              <a:off x="8310743" y="977731"/>
              <a:ext cx="74487" cy="7452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8"/>
                <a:gd name="f4" fmla="val 2049"/>
                <a:gd name="f5" fmla="val 1040"/>
                <a:gd name="f6" fmla="val 1"/>
                <a:gd name="f7" fmla="val 473"/>
                <a:gd name="f8" fmla="val 1041"/>
                <a:gd name="f9" fmla="val 1576"/>
                <a:gd name="f10" fmla="val 1607"/>
                <a:gd name="f11" fmla="*/ f0 1 2048"/>
                <a:gd name="f12" fmla="*/ f1 1 2049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2048"/>
                <a:gd name="f19" fmla="*/ f16 1 2049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2048" h="2049">
                  <a:moveTo>
                    <a:pt x="f5" y="f6"/>
                  </a:moveTo>
                  <a:cubicBezTo>
                    <a:pt x="f7" y="f6"/>
                    <a:pt x="f2" y="f7"/>
                    <a:pt x="f2" y="f8"/>
                  </a:cubicBezTo>
                  <a:cubicBezTo>
                    <a:pt x="f2" y="f9"/>
                    <a:pt x="f7" y="f4"/>
                    <a:pt x="f5" y="f4"/>
                  </a:cubicBezTo>
                  <a:cubicBezTo>
                    <a:pt x="f9" y="f4"/>
                    <a:pt x="f3" y="f9"/>
                    <a:pt x="f3" y="f8"/>
                  </a:cubicBezTo>
                  <a:cubicBezTo>
                    <a:pt x="f3" y="f7"/>
                    <a:pt x="f1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9" name="Google Shape;6787;p88">
              <a:extLst>
                <a:ext uri="{FF2B5EF4-FFF2-40B4-BE49-F238E27FC236}">
                  <a16:creationId xmlns:a16="http://schemas.microsoft.com/office/drawing/2014/main" id="{E8F99A69-2A3E-7BFE-A920-10C3FC61A949}"/>
                </a:ext>
              </a:extLst>
            </p:cNvPr>
            <p:cNvSpPr/>
            <p:nvPr/>
          </p:nvSpPr>
          <p:spPr>
            <a:xfrm>
              <a:off x="8286667" y="1078187"/>
              <a:ext cx="226917" cy="27197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39"/>
                <a:gd name="f4" fmla="val 7478"/>
                <a:gd name="f5" fmla="val 1641"/>
                <a:gd name="f6" fmla="val 1"/>
                <a:gd name="f7" fmla="val 1242"/>
                <a:gd name="f8" fmla="val 819"/>
                <a:gd name="f9" fmla="val 205"/>
                <a:gd name="f10" fmla="val 568"/>
                <a:gd name="f11" fmla="val 484"/>
                <a:gd name="f12" fmla="val 190"/>
                <a:gd name="f13" fmla="val 799"/>
                <a:gd name="f14" fmla="val 1209"/>
                <a:gd name="f15" fmla="val 1681"/>
                <a:gd name="f16" fmla="val 4769"/>
                <a:gd name="f17" fmla="val 2679"/>
                <a:gd name="f18" fmla="val 2521"/>
                <a:gd name="f19" fmla="val 4359"/>
                <a:gd name="f20" fmla="val 2175"/>
                <a:gd name="f21" fmla="val 4107"/>
                <a:gd name="f22" fmla="val 1702"/>
                <a:gd name="f23" fmla="val 1040"/>
                <a:gd name="f24" fmla="val 820"/>
                <a:gd name="f25" fmla="val 662"/>
                <a:gd name="f26" fmla="val 3949"/>
                <a:gd name="f27" fmla="val 3729"/>
                <a:gd name="f28" fmla="val 2374"/>
                <a:gd name="f29" fmla="val 2154"/>
                <a:gd name="f30" fmla="val 1996"/>
                <a:gd name="f31" fmla="val 1229"/>
                <a:gd name="f32" fmla="val 1387"/>
                <a:gd name="f33" fmla="val 3382"/>
                <a:gd name="f34" fmla="val 1733"/>
                <a:gd name="f35" fmla="val 2553"/>
                <a:gd name="f36" fmla="val 3277"/>
                <a:gd name="f37" fmla="val 3981"/>
                <a:gd name="f38" fmla="val 3435"/>
                <a:gd name="f39" fmla="val 3813"/>
                <a:gd name="f40" fmla="val 4380"/>
                <a:gd name="f41" fmla="val 4852"/>
                <a:gd name="f42" fmla="val 5241"/>
                <a:gd name="f43" fmla="val 5777"/>
                <a:gd name="f44" fmla="val 5084"/>
                <a:gd name="f45" fmla="val 6176"/>
                <a:gd name="f46" fmla="val 4580"/>
                <a:gd name="f47" fmla="val 5703"/>
                <a:gd name="f48" fmla="val 5168"/>
                <a:gd name="f49" fmla="val 3781"/>
                <a:gd name="f50" fmla="val 3592"/>
                <a:gd name="f51" fmla="val 1807"/>
                <a:gd name="f52" fmla="val 862"/>
                <a:gd name="f53" fmla="val 2710"/>
                <a:gd name="f54" fmla="val 43"/>
                <a:gd name="f55" fmla="val 1796"/>
                <a:gd name="f56" fmla="val 11"/>
                <a:gd name="f57" fmla="val 1745"/>
                <a:gd name="f58" fmla="val 4"/>
                <a:gd name="f59" fmla="val 1694"/>
                <a:gd name="f60" fmla="*/ f0 1 6239"/>
                <a:gd name="f61" fmla="*/ f1 1 7478"/>
                <a:gd name="f62" fmla="val f2"/>
                <a:gd name="f63" fmla="val f3"/>
                <a:gd name="f64" fmla="val f4"/>
                <a:gd name="f65" fmla="+- f64 0 f62"/>
                <a:gd name="f66" fmla="+- f63 0 f62"/>
                <a:gd name="f67" fmla="*/ f66 1 6239"/>
                <a:gd name="f68" fmla="*/ f65 1 7478"/>
                <a:gd name="f69" fmla="*/ f62 1 f67"/>
                <a:gd name="f70" fmla="*/ f63 1 f67"/>
                <a:gd name="f71" fmla="*/ f62 1 f68"/>
                <a:gd name="f72" fmla="*/ f64 1 f68"/>
                <a:gd name="f73" fmla="*/ f69 f60 1"/>
                <a:gd name="f74" fmla="*/ f70 f60 1"/>
                <a:gd name="f75" fmla="*/ f72 f61 1"/>
                <a:gd name="f76" fmla="*/ f71 f6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3" t="f76" r="f74" b="f75"/>
              <a:pathLst>
                <a:path w="6239" h="747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6" y="f14"/>
                    <a:pt x="f6" y="f15"/>
                  </a:cubicBezTo>
                  <a:lnTo>
                    <a:pt x="f6" y="f16"/>
                  </a:lnTo>
                  <a:lnTo>
                    <a:pt x="f17" y="f16"/>
                  </a:lnTo>
                  <a:cubicBezTo>
                    <a:pt x="f18" y="f19"/>
                    <a:pt x="f20" y="f21"/>
                    <a:pt x="f22" y="f21"/>
                  </a:cubicBezTo>
                  <a:lnTo>
                    <a:pt x="f23" y="f21"/>
                  </a:lnTo>
                  <a:cubicBezTo>
                    <a:pt x="f24" y="f21"/>
                    <a:pt x="f25" y="f26"/>
                    <a:pt x="f25" y="f27"/>
                  </a:cubicBezTo>
                  <a:lnTo>
                    <a:pt x="f25" y="f28"/>
                  </a:lnTo>
                  <a:cubicBezTo>
                    <a:pt x="f25" y="f29"/>
                    <a:pt x="f24" y="f30"/>
                    <a:pt x="f23" y="f30"/>
                  </a:cubicBezTo>
                  <a:cubicBezTo>
                    <a:pt x="f31" y="f30"/>
                    <a:pt x="f32" y="f29"/>
                    <a:pt x="f32" y="f28"/>
                  </a:cubicBezTo>
                  <a:lnTo>
                    <a:pt x="f32" y="f33"/>
                  </a:lnTo>
                  <a:lnTo>
                    <a:pt x="f34" y="f33"/>
                  </a:lnTo>
                  <a:cubicBezTo>
                    <a:pt x="f35" y="f33"/>
                    <a:pt x="f36" y="f37"/>
                    <a:pt x="f38" y="f16"/>
                  </a:cubicBezTo>
                  <a:lnTo>
                    <a:pt x="f39" y="f16"/>
                  </a:lnTo>
                  <a:cubicBezTo>
                    <a:pt x="f40" y="f16"/>
                    <a:pt x="f41" y="f42"/>
                    <a:pt x="f41" y="f43"/>
                  </a:cubicBezTo>
                  <a:lnTo>
                    <a:pt x="f41" y="f4"/>
                  </a:lnTo>
                  <a:lnTo>
                    <a:pt x="f3" y="f4"/>
                  </a:lnTo>
                  <a:lnTo>
                    <a:pt x="f3" y="f44"/>
                  </a:lnTo>
                  <a:cubicBezTo>
                    <a:pt x="f45" y="f46"/>
                    <a:pt x="f47" y="f21"/>
                    <a:pt x="f48" y="f21"/>
                  </a:cubicBezTo>
                  <a:lnTo>
                    <a:pt x="f49" y="f21"/>
                  </a:lnTo>
                  <a:cubicBezTo>
                    <a:pt x="f50" y="f21"/>
                    <a:pt x="f38" y="f26"/>
                    <a:pt x="f38" y="f27"/>
                  </a:cubicBezTo>
                  <a:lnTo>
                    <a:pt x="f38" y="f51"/>
                  </a:lnTo>
                  <a:cubicBezTo>
                    <a:pt x="f38" y="f52"/>
                    <a:pt x="f53" y="f54"/>
                    <a:pt x="f55" y="f56"/>
                  </a:cubicBezTo>
                  <a:cubicBezTo>
                    <a:pt x="f57" y="f58"/>
                    <a:pt x="f5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0" name="Google Shape;6788;p88">
              <a:extLst>
                <a:ext uri="{FF2B5EF4-FFF2-40B4-BE49-F238E27FC236}">
                  <a16:creationId xmlns:a16="http://schemas.microsoft.com/office/drawing/2014/main" id="{026D9F5D-AC94-F14C-CE87-C3DD1B89B4E0}"/>
                </a:ext>
              </a:extLst>
            </p:cNvPr>
            <p:cNvSpPr/>
            <p:nvPr/>
          </p:nvSpPr>
          <p:spPr>
            <a:xfrm>
              <a:off x="8436775" y="1177116"/>
              <a:ext cx="199421" cy="4815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1324"/>
                <a:gd name="f5" fmla="val 1"/>
                <a:gd name="f6" fmla="val 662"/>
                <a:gd name="f7" fmla="val 1041"/>
                <a:gd name="f8" fmla="val 1576"/>
                <a:gd name="f9" fmla="val 2080"/>
                <a:gd name="f10" fmla="val 946"/>
                <a:gd name="f11" fmla="val 2395"/>
                <a:gd name="f12" fmla="val 5136"/>
                <a:gd name="f13" fmla="val 5325"/>
                <a:gd name="f14" fmla="val 1166"/>
                <a:gd name="f15" fmla="val 977"/>
                <a:gd name="f16" fmla="val 316"/>
                <a:gd name="f17" fmla="val 158"/>
                <a:gd name="f18" fmla="*/ f0 1 5483"/>
                <a:gd name="f19" fmla="*/ f1 1 1324"/>
                <a:gd name="f20" fmla="val f2"/>
                <a:gd name="f21" fmla="val f3"/>
                <a:gd name="f22" fmla="val f4"/>
                <a:gd name="f23" fmla="+- f22 0 f20"/>
                <a:gd name="f24" fmla="+- f21 0 f20"/>
                <a:gd name="f25" fmla="*/ f24 1 5483"/>
                <a:gd name="f26" fmla="*/ f23 1 1324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5483" h="1324">
                  <a:moveTo>
                    <a:pt x="f5" y="f5"/>
                  </a:moveTo>
                  <a:lnTo>
                    <a:pt x="f5" y="f6"/>
                  </a:lnTo>
                  <a:lnTo>
                    <a:pt x="f7" y="f6"/>
                  </a:lnTo>
                  <a:cubicBezTo>
                    <a:pt x="f8" y="f6"/>
                    <a:pt x="f9" y="f10"/>
                    <a:pt x="f11" y="f4"/>
                  </a:cubicBezTo>
                  <a:lnTo>
                    <a:pt x="f12" y="f4"/>
                  </a:lnTo>
                  <a:cubicBezTo>
                    <a:pt x="f13" y="f4"/>
                    <a:pt x="f3" y="f14"/>
                    <a:pt x="f3" y="f15"/>
                  </a:cubicBezTo>
                  <a:lnTo>
                    <a:pt x="f3" y="f16"/>
                  </a:lnTo>
                  <a:cubicBezTo>
                    <a:pt x="f3" y="f17"/>
                    <a:pt x="f13" y="f5"/>
                    <a:pt x="f12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91" name="Google Shape;6800;p88">
            <a:extLst>
              <a:ext uri="{FF2B5EF4-FFF2-40B4-BE49-F238E27FC236}">
                <a16:creationId xmlns:a16="http://schemas.microsoft.com/office/drawing/2014/main" id="{AE9C9578-B627-58A9-D3AA-CCC1CEA8FA43}"/>
              </a:ext>
            </a:extLst>
          </p:cNvPr>
          <p:cNvGrpSpPr/>
          <p:nvPr/>
        </p:nvGrpSpPr>
        <p:grpSpPr>
          <a:xfrm>
            <a:off x="12201721" y="3940866"/>
            <a:ext cx="828114" cy="825922"/>
            <a:chOff x="7495172" y="1728545"/>
            <a:chExt cx="414057" cy="412961"/>
          </a:xfrm>
          <a:solidFill>
            <a:srgbClr val="92D050"/>
          </a:solidFill>
        </p:grpSpPr>
        <p:sp>
          <p:nvSpPr>
            <p:cNvPr id="192" name="Google Shape;6801;p88">
              <a:extLst>
                <a:ext uri="{FF2B5EF4-FFF2-40B4-BE49-F238E27FC236}">
                  <a16:creationId xmlns:a16="http://schemas.microsoft.com/office/drawing/2014/main" id="{98AA113B-3D4B-9BBD-3AD1-E38CA4B32588}"/>
                </a:ext>
              </a:extLst>
            </p:cNvPr>
            <p:cNvSpPr/>
            <p:nvPr/>
          </p:nvSpPr>
          <p:spPr>
            <a:xfrm>
              <a:off x="7519714" y="1728545"/>
              <a:ext cx="366098" cy="1713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335"/>
                <a:gd name="f4" fmla="val 4838"/>
                <a:gd name="f5" fmla="val 1040"/>
                <a:gd name="f6" fmla="val 473"/>
                <a:gd name="f7" fmla="val 1"/>
                <a:gd name="f8" fmla="val 1071"/>
                <a:gd name="f9" fmla="val 2458"/>
                <a:gd name="f10" fmla="val 2993"/>
                <a:gd name="f11" fmla="val 3466"/>
                <a:gd name="f12" fmla="val 2048"/>
                <a:gd name="f13" fmla="val 4505"/>
                <a:gd name="f14" fmla="val 4663"/>
                <a:gd name="f15" fmla="val 2143"/>
                <a:gd name="f16" fmla="val 4757"/>
                <a:gd name="f17" fmla="val 2269"/>
                <a:gd name="f18" fmla="val 4820"/>
                <a:gd name="f19" fmla="val 2300"/>
                <a:gd name="f20" fmla="val 4831"/>
                <a:gd name="f21" fmla="val 2339"/>
                <a:gd name="f22" fmla="val 2380"/>
                <a:gd name="f23" fmla="val 2461"/>
                <a:gd name="f24" fmla="val 2552"/>
                <a:gd name="f25" fmla="val 4810"/>
                <a:gd name="f26" fmla="val 2615"/>
                <a:gd name="f27" fmla="val 4726"/>
                <a:gd name="f28" fmla="val 3876"/>
                <a:gd name="f29" fmla="val 6365"/>
                <a:gd name="f30" fmla="val 7625"/>
                <a:gd name="f31" fmla="val 7688"/>
                <a:gd name="f32" fmla="val 7765"/>
                <a:gd name="f33" fmla="val 7846"/>
                <a:gd name="f34" fmla="val 7887"/>
                <a:gd name="f35" fmla="val 7929"/>
                <a:gd name="f36" fmla="val 7971"/>
                <a:gd name="f37" fmla="val 8097"/>
                <a:gd name="f38" fmla="val 4789"/>
                <a:gd name="f39" fmla="val 8160"/>
                <a:gd name="f40" fmla="val 4631"/>
                <a:gd name="f41" fmla="val 9231"/>
                <a:gd name="f42" fmla="val 9862"/>
                <a:gd name="f43" fmla="val 10334"/>
                <a:gd name="f44" fmla="val 536"/>
                <a:gd name="f45" fmla="val 9294"/>
                <a:gd name="f46" fmla="*/ f0 1 10335"/>
                <a:gd name="f47" fmla="*/ f1 1 4838"/>
                <a:gd name="f48" fmla="val f2"/>
                <a:gd name="f49" fmla="val f3"/>
                <a:gd name="f50" fmla="val f4"/>
                <a:gd name="f51" fmla="+- f50 0 f48"/>
                <a:gd name="f52" fmla="+- f49 0 f48"/>
                <a:gd name="f53" fmla="*/ f52 1 10335"/>
                <a:gd name="f54" fmla="*/ f51 1 4838"/>
                <a:gd name="f55" fmla="*/ f48 1 f53"/>
                <a:gd name="f56" fmla="*/ f49 1 f53"/>
                <a:gd name="f57" fmla="*/ f48 1 f54"/>
                <a:gd name="f58" fmla="*/ f50 1 f54"/>
                <a:gd name="f59" fmla="*/ f55 f46 1"/>
                <a:gd name="f60" fmla="*/ f56 f46 1"/>
                <a:gd name="f61" fmla="*/ f58 f47 1"/>
                <a:gd name="f62" fmla="*/ f57 f4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9" t="f62" r="f60" b="f61"/>
              <a:pathLst>
                <a:path w="10335" h="4838">
                  <a:moveTo>
                    <a:pt x="f5" y="f2"/>
                  </a:moveTo>
                  <a:cubicBezTo>
                    <a:pt x="f6" y="f2"/>
                    <a:pt x="f7" y="f6"/>
                    <a:pt x="f7" y="f8"/>
                  </a:cubicBezTo>
                  <a:lnTo>
                    <a:pt x="f7" y="f9"/>
                  </a:lnTo>
                  <a:cubicBezTo>
                    <a:pt x="f7" y="f10"/>
                    <a:pt x="f6" y="f11"/>
                    <a:pt x="f5" y="f11"/>
                  </a:cubicBezTo>
                  <a:lnTo>
                    <a:pt x="f12" y="f11"/>
                  </a:lnTo>
                  <a:lnTo>
                    <a:pt x="f12" y="f13"/>
                  </a:lnTo>
                  <a:cubicBezTo>
                    <a:pt x="f12" y="f14"/>
                    <a:pt x="f15" y="f16"/>
                    <a:pt x="f17" y="f18"/>
                  </a:cubicBezTo>
                  <a:cubicBezTo>
                    <a:pt x="f19" y="f20"/>
                    <a:pt x="f21" y="f4"/>
                    <a:pt x="f22" y="f4"/>
                  </a:cubicBezTo>
                  <a:cubicBezTo>
                    <a:pt x="f23" y="f4"/>
                    <a:pt x="f24" y="f25"/>
                    <a:pt x="f26" y="f27"/>
                  </a:cubicBezTo>
                  <a:lnTo>
                    <a:pt x="f28" y="f11"/>
                  </a:lnTo>
                  <a:lnTo>
                    <a:pt x="f29" y="f11"/>
                  </a:lnTo>
                  <a:lnTo>
                    <a:pt x="f30" y="f27"/>
                  </a:lnTo>
                  <a:cubicBezTo>
                    <a:pt x="f31" y="f25"/>
                    <a:pt x="f32" y="f4"/>
                    <a:pt x="f33" y="f4"/>
                  </a:cubicBezTo>
                  <a:cubicBezTo>
                    <a:pt x="f34" y="f4"/>
                    <a:pt x="f35" y="f20"/>
                    <a:pt x="f36" y="f18"/>
                  </a:cubicBezTo>
                  <a:cubicBezTo>
                    <a:pt x="f37" y="f38"/>
                    <a:pt x="f39" y="f40"/>
                    <a:pt x="f39" y="f13"/>
                  </a:cubicBezTo>
                  <a:lnTo>
                    <a:pt x="f39" y="f11"/>
                  </a:lnTo>
                  <a:lnTo>
                    <a:pt x="f41" y="f11"/>
                  </a:lnTo>
                  <a:cubicBezTo>
                    <a:pt x="f42" y="f11"/>
                    <a:pt x="f43" y="f10"/>
                    <a:pt x="f43" y="f9"/>
                  </a:cubicBezTo>
                  <a:lnTo>
                    <a:pt x="f43" y="f8"/>
                  </a:lnTo>
                  <a:cubicBezTo>
                    <a:pt x="f43" y="f44"/>
                    <a:pt x="f42" y="f2"/>
                    <a:pt x="f4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3" name="Google Shape;6802;p88">
              <a:extLst>
                <a:ext uri="{FF2B5EF4-FFF2-40B4-BE49-F238E27FC236}">
                  <a16:creationId xmlns:a16="http://schemas.microsoft.com/office/drawing/2014/main" id="{7E8CF212-5D70-192B-7DF4-539DBA3A10FF}"/>
                </a:ext>
              </a:extLst>
            </p:cNvPr>
            <p:cNvSpPr/>
            <p:nvPr/>
          </p:nvSpPr>
          <p:spPr>
            <a:xfrm>
              <a:off x="7544266" y="1923833"/>
              <a:ext cx="97127" cy="9826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2"/>
                <a:gd name="f4" fmla="val 2774"/>
                <a:gd name="f5" fmla="val 1387"/>
                <a:gd name="f6" fmla="val 1"/>
                <a:gd name="f7" fmla="val 599"/>
                <a:gd name="f8" fmla="val 631"/>
                <a:gd name="f9" fmla="val 2143"/>
                <a:gd name="f10" fmla="val 2773"/>
                <a:gd name="f11" fmla="*/ f0 1 2742"/>
                <a:gd name="f12" fmla="*/ f1 1 2774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2742"/>
                <a:gd name="f19" fmla="*/ f16 1 2774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2742" h="2774">
                  <a:moveTo>
                    <a:pt x="f5" y="f6"/>
                  </a:moveTo>
                  <a:cubicBezTo>
                    <a:pt x="f7" y="f6"/>
                    <a:pt x="f6" y="f8"/>
                    <a:pt x="f6" y="f5"/>
                  </a:cubicBezTo>
                  <a:cubicBezTo>
                    <a:pt x="f6" y="f9"/>
                    <a:pt x="f7" y="f10"/>
                    <a:pt x="f5" y="f10"/>
                  </a:cubicBezTo>
                  <a:cubicBezTo>
                    <a:pt x="f9" y="f10"/>
                    <a:pt x="f3" y="f9"/>
                    <a:pt x="f3" y="f5"/>
                  </a:cubicBezTo>
                  <a:cubicBezTo>
                    <a:pt x="f3" y="f8"/>
                    <a:pt x="f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4" name="Google Shape;6803;p88">
              <a:extLst>
                <a:ext uri="{FF2B5EF4-FFF2-40B4-BE49-F238E27FC236}">
                  <a16:creationId xmlns:a16="http://schemas.microsoft.com/office/drawing/2014/main" id="{B3C7B189-C95D-33F6-4E3A-3AA7E9A666BF}"/>
                </a:ext>
              </a:extLst>
            </p:cNvPr>
            <p:cNvSpPr/>
            <p:nvPr/>
          </p:nvSpPr>
          <p:spPr>
            <a:xfrm>
              <a:off x="7495172" y="2045476"/>
              <a:ext cx="194227" cy="9603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2711"/>
                <a:gd name="f5" fmla="val 2741"/>
                <a:gd name="f6" fmla="val 1"/>
                <a:gd name="f7" fmla="val 1387"/>
                <a:gd name="f8" fmla="val 221"/>
                <a:gd name="f9" fmla="val 1040"/>
                <a:gd name="f10" fmla="val 32"/>
                <a:gd name="f11" fmla="val 2332"/>
                <a:gd name="f12" fmla="val 2521"/>
                <a:gd name="f13" fmla="val 158"/>
                <a:gd name="f14" fmla="val 2710"/>
                <a:gd name="f15" fmla="val 378"/>
                <a:gd name="f16" fmla="val 5104"/>
                <a:gd name="f17" fmla="val 5325"/>
                <a:gd name="f18" fmla="val 5482"/>
                <a:gd name="f19" fmla="val 5262"/>
                <a:gd name="f20" fmla="val 977"/>
                <a:gd name="f21" fmla="val 4128"/>
                <a:gd name="f22" fmla="*/ f0 1 5483"/>
                <a:gd name="f23" fmla="*/ f1 1 2711"/>
                <a:gd name="f24" fmla="val f2"/>
                <a:gd name="f25" fmla="val f3"/>
                <a:gd name="f26" fmla="val f4"/>
                <a:gd name="f27" fmla="+- f26 0 f24"/>
                <a:gd name="f28" fmla="+- f25 0 f24"/>
                <a:gd name="f29" fmla="*/ f28 1 5483"/>
                <a:gd name="f30" fmla="*/ f27 1 2711"/>
                <a:gd name="f31" fmla="*/ f24 1 f29"/>
                <a:gd name="f32" fmla="*/ f25 1 f29"/>
                <a:gd name="f33" fmla="*/ f24 1 f30"/>
                <a:gd name="f34" fmla="*/ f26 1 f30"/>
                <a:gd name="f35" fmla="*/ f31 f22 1"/>
                <a:gd name="f36" fmla="*/ f32 f22 1"/>
                <a:gd name="f37" fmla="*/ f34 f23 1"/>
                <a:gd name="f38" fmla="*/ f33 f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5483" h="2711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2" y="f12"/>
                    <a:pt x="f13" y="f14"/>
                    <a:pt x="f15" y="f14"/>
                  </a:cubicBezTo>
                  <a:lnTo>
                    <a:pt x="f16" y="f14"/>
                  </a:lnTo>
                  <a:cubicBezTo>
                    <a:pt x="f17" y="f14"/>
                    <a:pt x="f18" y="f12"/>
                    <a:pt x="f18" y="f11"/>
                  </a:cubicBezTo>
                  <a:cubicBezTo>
                    <a:pt x="f19" y="f20"/>
                    <a:pt x="f2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5" name="Google Shape;6804;p88">
              <a:extLst>
                <a:ext uri="{FF2B5EF4-FFF2-40B4-BE49-F238E27FC236}">
                  <a16:creationId xmlns:a16="http://schemas.microsoft.com/office/drawing/2014/main" id="{347412A2-9FC4-35A4-2CA5-1548B2405890}"/>
                </a:ext>
              </a:extLst>
            </p:cNvPr>
            <p:cNvSpPr/>
            <p:nvPr/>
          </p:nvSpPr>
          <p:spPr>
            <a:xfrm>
              <a:off x="7763009" y="1923833"/>
              <a:ext cx="97127" cy="9826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2"/>
                <a:gd name="f4" fmla="val 2774"/>
                <a:gd name="f5" fmla="val 1387"/>
                <a:gd name="f6" fmla="val 1"/>
                <a:gd name="f7" fmla="val 631"/>
                <a:gd name="f8" fmla="val 2143"/>
                <a:gd name="f9" fmla="val 2773"/>
                <a:gd name="f10" fmla="val 2111"/>
                <a:gd name="f11" fmla="*/ f0 1 2742"/>
                <a:gd name="f12" fmla="*/ f1 1 2774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2742"/>
                <a:gd name="f19" fmla="*/ f16 1 2774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2742" h="2774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6" y="f8"/>
                    <a:pt x="f7" y="f9"/>
                    <a:pt x="f5" y="f9"/>
                  </a:cubicBezTo>
                  <a:cubicBezTo>
                    <a:pt x="f10" y="f9"/>
                    <a:pt x="f3" y="f8"/>
                    <a:pt x="f3" y="f5"/>
                  </a:cubicBezTo>
                  <a:cubicBezTo>
                    <a:pt x="f3" y="f7"/>
                    <a:pt x="f1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6" name="Google Shape;6805;p88">
              <a:extLst>
                <a:ext uri="{FF2B5EF4-FFF2-40B4-BE49-F238E27FC236}">
                  <a16:creationId xmlns:a16="http://schemas.microsoft.com/office/drawing/2014/main" id="{2C64BB40-32A6-5575-FEC2-6A2C65FBCC39}"/>
                </a:ext>
              </a:extLst>
            </p:cNvPr>
            <p:cNvSpPr/>
            <p:nvPr/>
          </p:nvSpPr>
          <p:spPr>
            <a:xfrm>
              <a:off x="7713905" y="2045476"/>
              <a:ext cx="195324" cy="9603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14"/>
                <a:gd name="f4" fmla="val 2711"/>
                <a:gd name="f5" fmla="val 2773"/>
                <a:gd name="f6" fmla="val 1"/>
                <a:gd name="f7" fmla="val 1387"/>
                <a:gd name="f8" fmla="val 252"/>
                <a:gd name="f9" fmla="val 1040"/>
                <a:gd name="f10" fmla="val 32"/>
                <a:gd name="f11" fmla="val 2332"/>
                <a:gd name="f12" fmla="val 2521"/>
                <a:gd name="f13" fmla="val 158"/>
                <a:gd name="f14" fmla="val 2710"/>
                <a:gd name="f15" fmla="val 410"/>
                <a:gd name="f16" fmla="val 5167"/>
                <a:gd name="f17" fmla="val 5356"/>
                <a:gd name="f18" fmla="val 5293"/>
                <a:gd name="f19" fmla="val 977"/>
                <a:gd name="f20" fmla="val 4128"/>
                <a:gd name="f21" fmla="*/ f0 1 5514"/>
                <a:gd name="f22" fmla="*/ f1 1 2711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5514"/>
                <a:gd name="f29" fmla="*/ f26 1 2711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5514" h="2711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2" y="f12"/>
                    <a:pt x="f13" y="f14"/>
                    <a:pt x="f15" y="f14"/>
                  </a:cubicBezTo>
                  <a:lnTo>
                    <a:pt x="f16" y="f14"/>
                  </a:lnTo>
                  <a:cubicBezTo>
                    <a:pt x="f17" y="f14"/>
                    <a:pt x="f3" y="f12"/>
                    <a:pt x="f3" y="f11"/>
                  </a:cubicBezTo>
                  <a:cubicBezTo>
                    <a:pt x="f18" y="f19"/>
                    <a:pt x="f2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97" name="Google Shape;6866;p88">
            <a:extLst>
              <a:ext uri="{FF2B5EF4-FFF2-40B4-BE49-F238E27FC236}">
                <a16:creationId xmlns:a16="http://schemas.microsoft.com/office/drawing/2014/main" id="{DAF8EDE5-4B13-7231-7B80-5BC3774ECC78}"/>
              </a:ext>
            </a:extLst>
          </p:cNvPr>
          <p:cNvGrpSpPr/>
          <p:nvPr/>
        </p:nvGrpSpPr>
        <p:grpSpPr>
          <a:xfrm>
            <a:off x="6081750" y="7449817"/>
            <a:ext cx="763284" cy="844612"/>
            <a:chOff x="4435187" y="3483022"/>
            <a:chExt cx="381642" cy="422306"/>
          </a:xfrm>
          <a:solidFill>
            <a:srgbClr val="92D050"/>
          </a:solidFill>
        </p:grpSpPr>
        <p:sp>
          <p:nvSpPr>
            <p:cNvPr id="198" name="Google Shape;6867;p88">
              <a:extLst>
                <a:ext uri="{FF2B5EF4-FFF2-40B4-BE49-F238E27FC236}">
                  <a16:creationId xmlns:a16="http://schemas.microsoft.com/office/drawing/2014/main" id="{4708E062-9B8A-6AA4-81C8-AECC809EEA9E}"/>
                </a:ext>
              </a:extLst>
            </p:cNvPr>
            <p:cNvSpPr/>
            <p:nvPr/>
          </p:nvSpPr>
          <p:spPr>
            <a:xfrm>
              <a:off x="4435187" y="3534256"/>
              <a:ext cx="180045" cy="36994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15"/>
                <a:gd name="f4" fmla="val 10240"/>
                <a:gd name="f5" fmla="val 662"/>
                <a:gd name="f6" fmla="val 284"/>
                <a:gd name="f7" fmla="val 1"/>
                <a:gd name="f8" fmla="val 315"/>
                <a:gd name="f9" fmla="val 4411"/>
                <a:gd name="f10" fmla="val 4632"/>
                <a:gd name="f11" fmla="val 64"/>
                <a:gd name="f12" fmla="val 4884"/>
                <a:gd name="f13" fmla="val 190"/>
                <a:gd name="f14" fmla="val 5073"/>
                <a:gd name="f15" fmla="val 1639"/>
                <a:gd name="f16" fmla="val 7467"/>
                <a:gd name="f17" fmla="val 1891"/>
                <a:gd name="f18" fmla="val 7877"/>
                <a:gd name="f19" fmla="val 2049"/>
                <a:gd name="f20" fmla="val 8097"/>
                <a:gd name="f21" fmla="val 8538"/>
                <a:gd name="f22" fmla="val 9861"/>
                <a:gd name="f23" fmla="val 10082"/>
                <a:gd name="f24" fmla="val 2206"/>
                <a:gd name="f25" fmla="val 10239"/>
                <a:gd name="f26" fmla="val 2395"/>
                <a:gd name="f27" fmla="val 5514"/>
                <a:gd name="f28" fmla="val 6364"/>
                <a:gd name="f29" fmla="val 5986"/>
                <a:gd name="f30" fmla="val 5357"/>
                <a:gd name="f31" fmla="val 5671"/>
                <a:gd name="f32" fmla="val 5168"/>
                <a:gd name="f33" fmla="val 5419"/>
                <a:gd name="f34" fmla="val 5167"/>
                <a:gd name="f35" fmla="val 5420"/>
                <a:gd name="f36" fmla="val 5165"/>
                <a:gd name="f37" fmla="val 5421"/>
                <a:gd name="f38" fmla="val 5163"/>
                <a:gd name="f39" fmla="val 5042"/>
                <a:gd name="f40" fmla="val 3214"/>
                <a:gd name="f41" fmla="val 3623"/>
                <a:gd name="f42" fmla="val 3183"/>
                <a:gd name="f43" fmla="val 3592"/>
                <a:gd name="f44" fmla="val 3041"/>
                <a:gd name="f45" fmla="val 3432"/>
                <a:gd name="f46" fmla="val 2828"/>
                <a:gd name="f47" fmla="val 3332"/>
                <a:gd name="f48" fmla="val 2613"/>
                <a:gd name="f49" fmla="val 2448"/>
                <a:gd name="f50" fmla="val 2280"/>
                <a:gd name="f51" fmla="val 3392"/>
                <a:gd name="f52" fmla="val 2143"/>
                <a:gd name="f53" fmla="val 3529"/>
                <a:gd name="f54" fmla="val 3812"/>
                <a:gd name="f55" fmla="val 1923"/>
                <a:gd name="f56" fmla="val 4285"/>
                <a:gd name="f57" fmla="val 2112"/>
                <a:gd name="f58" fmla="val 4442"/>
                <a:gd name="f59" fmla="val 3970"/>
                <a:gd name="f60" fmla="val 6301"/>
                <a:gd name="f61" fmla="val 4097"/>
                <a:gd name="f62" fmla="val 6427"/>
                <a:gd name="f63" fmla="val 6648"/>
                <a:gd name="f64" fmla="val 6774"/>
                <a:gd name="f65" fmla="val 3907"/>
                <a:gd name="f66" fmla="val 6821"/>
                <a:gd name="f67" fmla="val 3821"/>
                <a:gd name="f68" fmla="val 6845"/>
                <a:gd name="f69" fmla="val 3734"/>
                <a:gd name="f70" fmla="val 3648"/>
                <a:gd name="f71" fmla="val 3561"/>
                <a:gd name="f72" fmla="val 3498"/>
                <a:gd name="f73" fmla="val 4915"/>
                <a:gd name="f74" fmla="val 1450"/>
                <a:gd name="f75" fmla="val 4726"/>
                <a:gd name="f76" fmla="val 1324"/>
                <a:gd name="f77" fmla="val 4190"/>
                <a:gd name="f78" fmla="val 252"/>
                <a:gd name="f79" fmla="val 1009"/>
                <a:gd name="f80" fmla="*/ f0 1 5515"/>
                <a:gd name="f81" fmla="*/ f1 1 10240"/>
                <a:gd name="f82" fmla="val f2"/>
                <a:gd name="f83" fmla="val f3"/>
                <a:gd name="f84" fmla="val f4"/>
                <a:gd name="f85" fmla="+- f84 0 f82"/>
                <a:gd name="f86" fmla="+- f83 0 f82"/>
                <a:gd name="f87" fmla="*/ f86 1 5515"/>
                <a:gd name="f88" fmla="*/ f85 1 10240"/>
                <a:gd name="f89" fmla="*/ f82 1 f87"/>
                <a:gd name="f90" fmla="*/ f83 1 f87"/>
                <a:gd name="f91" fmla="*/ f82 1 f88"/>
                <a:gd name="f92" fmla="*/ f84 1 f88"/>
                <a:gd name="f93" fmla="*/ f89 f80 1"/>
                <a:gd name="f94" fmla="*/ f90 f80 1"/>
                <a:gd name="f95" fmla="*/ f92 f81 1"/>
                <a:gd name="f96" fmla="*/ f91 f8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3" t="f96" r="f94" b="f95"/>
              <a:pathLst>
                <a:path w="5515" h="10240">
                  <a:moveTo>
                    <a:pt x="f5" y="f2"/>
                  </a:moveTo>
                  <a:cubicBezTo>
                    <a:pt x="f6" y="f2"/>
                    <a:pt x="f7" y="f8"/>
                    <a:pt x="f7" y="f5"/>
                  </a:cubicBezTo>
                  <a:lnTo>
                    <a:pt x="f7" y="f9"/>
                  </a:lnTo>
                  <a:cubicBezTo>
                    <a:pt x="f7" y="f10"/>
                    <a:pt x="f11" y="f12"/>
                    <a:pt x="f13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19" y="f21"/>
                  </a:cubicBezTo>
                  <a:lnTo>
                    <a:pt x="f19" y="f22"/>
                  </a:lnTo>
                  <a:cubicBezTo>
                    <a:pt x="f19" y="f23"/>
                    <a:pt x="f24" y="f25"/>
                    <a:pt x="f26" y="f25"/>
                  </a:cubicBezTo>
                  <a:lnTo>
                    <a:pt x="f27" y="f25"/>
                  </a:lnTo>
                  <a:lnTo>
                    <a:pt x="f27" y="f28"/>
                  </a:lnTo>
                  <a:cubicBezTo>
                    <a:pt x="f27" y="f29"/>
                    <a:pt x="f30" y="f31"/>
                    <a:pt x="f32" y="f33"/>
                  </a:cubicBezTo>
                  <a:cubicBezTo>
                    <a:pt x="f34" y="f35"/>
                    <a:pt x="f36" y="f37"/>
                    <a:pt x="f38" y="f37"/>
                  </a:cubicBezTo>
                  <a:cubicBezTo>
                    <a:pt x="f39" y="f37"/>
                    <a:pt x="f40" y="f41"/>
                    <a:pt x="f42" y="f43"/>
                  </a:cubicBezTo>
                  <a:cubicBezTo>
                    <a:pt x="f44" y="f45"/>
                    <a:pt x="f46" y="f47"/>
                    <a:pt x="f48" y="f47"/>
                  </a:cubicBezTo>
                  <a:cubicBezTo>
                    <a:pt x="f49" y="f47"/>
                    <a:pt x="f50" y="f51"/>
                    <a:pt x="f52" y="f53"/>
                  </a:cubicBezTo>
                  <a:cubicBezTo>
                    <a:pt x="f17" y="f54"/>
                    <a:pt x="f55" y="f56"/>
                    <a:pt x="f57" y="f58"/>
                  </a:cubicBezTo>
                  <a:lnTo>
                    <a:pt x="f59" y="f60"/>
                  </a:lnTo>
                  <a:cubicBezTo>
                    <a:pt x="f61" y="f62"/>
                    <a:pt x="f61" y="f63"/>
                    <a:pt x="f59" y="f64"/>
                  </a:cubicBezTo>
                  <a:cubicBezTo>
                    <a:pt x="f65" y="f66"/>
                    <a:pt x="f67" y="f68"/>
                    <a:pt x="f69" y="f68"/>
                  </a:cubicBezTo>
                  <a:cubicBezTo>
                    <a:pt x="f70" y="f68"/>
                    <a:pt x="f71" y="f66"/>
                    <a:pt x="f72" y="f64"/>
                  </a:cubicBezTo>
                  <a:lnTo>
                    <a:pt x="f15" y="f73"/>
                  </a:lnTo>
                  <a:cubicBezTo>
                    <a:pt x="f74" y="f75"/>
                    <a:pt x="f76" y="f58"/>
                    <a:pt x="f76" y="f77"/>
                  </a:cubicBezTo>
                  <a:lnTo>
                    <a:pt x="f76" y="f5"/>
                  </a:lnTo>
                  <a:cubicBezTo>
                    <a:pt x="f76" y="f78"/>
                    <a:pt x="f7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9" name="Google Shape;6868;p88">
              <a:extLst>
                <a:ext uri="{FF2B5EF4-FFF2-40B4-BE49-F238E27FC236}">
                  <a16:creationId xmlns:a16="http://schemas.microsoft.com/office/drawing/2014/main" id="{39199A99-AE9D-DF8C-F96F-A2D48253F38F}"/>
                </a:ext>
              </a:extLst>
            </p:cNvPr>
            <p:cNvSpPr/>
            <p:nvPr/>
          </p:nvSpPr>
          <p:spPr>
            <a:xfrm>
              <a:off x="4637827" y="3534256"/>
              <a:ext cx="179002" cy="3710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10271"/>
                <a:gd name="f5" fmla="val 4758"/>
                <a:gd name="f6" fmla="val 4380"/>
                <a:gd name="f7" fmla="val 4096"/>
                <a:gd name="f8" fmla="val 315"/>
                <a:gd name="f9" fmla="val 662"/>
                <a:gd name="f10" fmla="val 4190"/>
                <a:gd name="f11" fmla="val 4474"/>
                <a:gd name="f12" fmla="val 3970"/>
                <a:gd name="f13" fmla="val 3781"/>
                <a:gd name="f14" fmla="val 4915"/>
                <a:gd name="f15" fmla="val 1922"/>
                <a:gd name="f16" fmla="val 6774"/>
                <a:gd name="f17" fmla="val 1875"/>
                <a:gd name="f18" fmla="val 6821"/>
                <a:gd name="f19" fmla="val 1788"/>
                <a:gd name="f20" fmla="val 6845"/>
                <a:gd name="f21" fmla="val 1698"/>
                <a:gd name="f22" fmla="val 1607"/>
                <a:gd name="f23" fmla="val 1513"/>
                <a:gd name="f24" fmla="val 1450"/>
                <a:gd name="f25" fmla="val 1355"/>
                <a:gd name="f26" fmla="val 6648"/>
                <a:gd name="f27" fmla="val 6427"/>
                <a:gd name="f28" fmla="val 6301"/>
                <a:gd name="f29" fmla="val 3308"/>
                <a:gd name="f30" fmla="val 4442"/>
                <a:gd name="f31" fmla="val 3497"/>
                <a:gd name="f32" fmla="val 4285"/>
                <a:gd name="f33" fmla="val 3560"/>
                <a:gd name="f34" fmla="val 3812"/>
                <a:gd name="f35" fmla="val 3277"/>
                <a:gd name="f36" fmla="val 3529"/>
                <a:gd name="f37" fmla="val 3140"/>
                <a:gd name="f38" fmla="val 3392"/>
                <a:gd name="f39" fmla="val 2972"/>
                <a:gd name="f40" fmla="val 3332"/>
                <a:gd name="f41" fmla="val 2807"/>
                <a:gd name="f42" fmla="val 2592"/>
                <a:gd name="f43" fmla="val 2379"/>
                <a:gd name="f44" fmla="val 3432"/>
                <a:gd name="f45" fmla="val 2237"/>
                <a:gd name="f46" fmla="val 3592"/>
                <a:gd name="f47" fmla="val 347"/>
                <a:gd name="f48" fmla="val 5419"/>
                <a:gd name="f49" fmla="val 5482"/>
                <a:gd name="f50" fmla="val 158"/>
                <a:gd name="f51" fmla="val 5671"/>
                <a:gd name="f52" fmla="val 6018"/>
                <a:gd name="f53" fmla="val 8129"/>
                <a:gd name="f54" fmla="val 8412"/>
                <a:gd name="f55" fmla="val 3088"/>
                <a:gd name="f56" fmla="val 3434"/>
                <a:gd name="f57" fmla="val 10113"/>
                <a:gd name="f58" fmla="val 9924"/>
                <a:gd name="f59" fmla="val 8570"/>
                <a:gd name="f60" fmla="val 3623"/>
                <a:gd name="f61" fmla="val 7908"/>
                <a:gd name="f62" fmla="val 7530"/>
                <a:gd name="f63" fmla="val 5293"/>
                <a:gd name="f64" fmla="val 5104"/>
                <a:gd name="f65" fmla="val 5388"/>
                <a:gd name="f66" fmla="val 4663"/>
                <a:gd name="f67" fmla="val 4411"/>
                <a:gd name="f68" fmla="val 5451"/>
                <a:gd name="f69" fmla="val 284"/>
                <a:gd name="f70" fmla="val 5136"/>
                <a:gd name="f71" fmla="*/ f0 1 5483"/>
                <a:gd name="f72" fmla="*/ f1 1 10271"/>
                <a:gd name="f73" fmla="val f2"/>
                <a:gd name="f74" fmla="val f3"/>
                <a:gd name="f75" fmla="val f4"/>
                <a:gd name="f76" fmla="+- f75 0 f73"/>
                <a:gd name="f77" fmla="+- f74 0 f73"/>
                <a:gd name="f78" fmla="*/ f77 1 5483"/>
                <a:gd name="f79" fmla="*/ f76 1 10271"/>
                <a:gd name="f80" fmla="*/ f73 1 f78"/>
                <a:gd name="f81" fmla="*/ f74 1 f78"/>
                <a:gd name="f82" fmla="*/ f73 1 f79"/>
                <a:gd name="f83" fmla="*/ f75 1 f79"/>
                <a:gd name="f84" fmla="*/ f80 f71 1"/>
                <a:gd name="f85" fmla="*/ f81 f71 1"/>
                <a:gd name="f86" fmla="*/ f83 f72 1"/>
                <a:gd name="f87" fmla="*/ f82 f7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4" t="f87" r="f85" b="f86"/>
              <a:pathLst>
                <a:path w="5483" h="10271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7" y="f11"/>
                    <a:pt x="f12" y="f5"/>
                    <a:pt x="f13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cubicBezTo>
                    <a:pt x="f25" y="f26"/>
                    <a:pt x="f25" y="f27"/>
                    <a:pt x="f24" y="f28"/>
                  </a:cubicBezTo>
                  <a:lnTo>
                    <a:pt x="f29" y="f30"/>
                  </a:lnTo>
                  <a:cubicBezTo>
                    <a:pt x="f31" y="f32"/>
                    <a:pt x="f33" y="f34"/>
                    <a:pt x="f35" y="f36"/>
                  </a:cubicBez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44"/>
                    <a:pt x="f45" y="f46"/>
                  </a:cubicBezTo>
                  <a:cubicBezTo>
                    <a:pt x="f45" y="f46"/>
                    <a:pt x="f47" y="f48"/>
                    <a:pt x="f47" y="f49"/>
                  </a:cubicBezTo>
                  <a:cubicBezTo>
                    <a:pt x="f50" y="f51"/>
                    <a:pt x="f2" y="f52"/>
                    <a:pt x="f2" y="f27"/>
                  </a:cubicBezTo>
                  <a:lnTo>
                    <a:pt x="f2" y="f53"/>
                  </a:lnTo>
                  <a:lnTo>
                    <a:pt x="f2" y="f54"/>
                  </a:lnTo>
                  <a:lnTo>
                    <a:pt x="f2" y="f4"/>
                  </a:lnTo>
                  <a:lnTo>
                    <a:pt x="f55" y="f4"/>
                  </a:lnTo>
                  <a:cubicBezTo>
                    <a:pt x="f35" y="f4"/>
                    <a:pt x="f56" y="f57"/>
                    <a:pt x="f56" y="f58"/>
                  </a:cubicBezTo>
                  <a:lnTo>
                    <a:pt x="f56" y="f59"/>
                  </a:lnTo>
                  <a:cubicBezTo>
                    <a:pt x="f56" y="f53"/>
                    <a:pt x="f60" y="f61"/>
                    <a:pt x="f34" y="f62"/>
                  </a:cubicBezTo>
                  <a:lnTo>
                    <a:pt x="f63" y="f64"/>
                  </a:lnTo>
                  <a:cubicBezTo>
                    <a:pt x="f65" y="f14"/>
                    <a:pt x="f49" y="f66"/>
                    <a:pt x="f49" y="f67"/>
                  </a:cubicBezTo>
                  <a:lnTo>
                    <a:pt x="f49" y="f9"/>
                  </a:lnTo>
                  <a:cubicBezTo>
                    <a:pt x="f68" y="f69"/>
                    <a:pt x="f7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0" name="Google Shape;6869;p88">
              <a:extLst>
                <a:ext uri="{FF2B5EF4-FFF2-40B4-BE49-F238E27FC236}">
                  <a16:creationId xmlns:a16="http://schemas.microsoft.com/office/drawing/2014/main" id="{4B00482D-2782-F7CC-5E5A-6EFF6150CAF0}"/>
                </a:ext>
              </a:extLst>
            </p:cNvPr>
            <p:cNvSpPr/>
            <p:nvPr/>
          </p:nvSpPr>
          <p:spPr>
            <a:xfrm>
              <a:off x="4714966" y="3580927"/>
              <a:ext cx="33951" cy="5466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40"/>
                <a:gd name="f4" fmla="val 1513"/>
                <a:gd name="f5" fmla="val 504"/>
                <a:gd name="f6" fmla="val 252"/>
                <a:gd name="f7" fmla="val 32"/>
                <a:gd name="f8" fmla="val 284"/>
                <a:gd name="f9" fmla="val 567"/>
                <a:gd name="f10" fmla="val 1418"/>
                <a:gd name="f11" fmla="val 126"/>
                <a:gd name="f12" fmla="val 1386"/>
                <a:gd name="f13" fmla="val 1355"/>
                <a:gd name="f14" fmla="val 410"/>
                <a:gd name="f15" fmla="val 630"/>
                <a:gd name="f16" fmla="val 819"/>
                <a:gd name="f17" fmla="val 1512"/>
                <a:gd name="f18" fmla="val 788"/>
                <a:gd name="f19" fmla="*/ f0 1 1040"/>
                <a:gd name="f20" fmla="*/ f1 1 1513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1040"/>
                <a:gd name="f27" fmla="*/ f24 1 1513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1040" h="1513">
                  <a:moveTo>
                    <a:pt x="f5" y="f2"/>
                  </a:moveTo>
                  <a:cubicBezTo>
                    <a:pt x="f6" y="f7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11" y="f12"/>
                    <a:pt x="f6" y="f13"/>
                    <a:pt x="f14" y="f13"/>
                  </a:cubicBezTo>
                  <a:cubicBezTo>
                    <a:pt x="f15" y="f13"/>
                    <a:pt x="f16" y="f12"/>
                    <a:pt x="f3" y="f17"/>
                  </a:cubicBezTo>
                  <a:lnTo>
                    <a:pt x="f3" y="f5"/>
                  </a:lnTo>
                  <a:cubicBezTo>
                    <a:pt x="f3" y="f6"/>
                    <a:pt x="f1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1" name="Google Shape;6870;p88">
              <a:extLst>
                <a:ext uri="{FF2B5EF4-FFF2-40B4-BE49-F238E27FC236}">
                  <a16:creationId xmlns:a16="http://schemas.microsoft.com/office/drawing/2014/main" id="{9A5E98B7-3DB4-813E-A614-29B37222197A}"/>
                </a:ext>
              </a:extLst>
            </p:cNvPr>
            <p:cNvSpPr/>
            <p:nvPr/>
          </p:nvSpPr>
          <p:spPr>
            <a:xfrm>
              <a:off x="4502048" y="3583963"/>
              <a:ext cx="32936" cy="527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09"/>
                <a:gd name="f4" fmla="val 1460"/>
                <a:gd name="f5" fmla="val 418"/>
                <a:gd name="f6" fmla="val 1"/>
                <a:gd name="f7" fmla="val 177"/>
                <a:gd name="f8" fmla="val 229"/>
                <a:gd name="f9" fmla="val 483"/>
                <a:gd name="f10" fmla="val 190"/>
                <a:gd name="f11" fmla="val 1334"/>
                <a:gd name="f12" fmla="val 379"/>
                <a:gd name="f13" fmla="val 1302"/>
                <a:gd name="f14" fmla="val 631"/>
                <a:gd name="f15" fmla="val 725"/>
                <a:gd name="f16" fmla="val 883"/>
                <a:gd name="f17" fmla="val 1365"/>
                <a:gd name="f18" fmla="val 515"/>
                <a:gd name="f19" fmla="val 231"/>
                <a:gd name="f20" fmla="val 788"/>
                <a:gd name="f21" fmla="val 11"/>
                <a:gd name="f22" fmla="val 505"/>
                <a:gd name="f23" fmla="val 475"/>
                <a:gd name="f24" fmla="val 4"/>
                <a:gd name="f25" fmla="val 446"/>
                <a:gd name="f26" fmla="*/ f0 1 1009"/>
                <a:gd name="f27" fmla="*/ f1 1 1460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1009"/>
                <a:gd name="f34" fmla="*/ f31 1 1460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1009" h="1460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4"/>
                  </a:lnTo>
                  <a:cubicBezTo>
                    <a:pt x="f10" y="f11"/>
                    <a:pt x="f12" y="f13"/>
                    <a:pt x="f14" y="f13"/>
                  </a:cubicBezTo>
                  <a:cubicBezTo>
                    <a:pt x="f15" y="f13"/>
                    <a:pt x="f16" y="f11"/>
                    <a:pt x="f3" y="f17"/>
                  </a:cubicBezTo>
                  <a:lnTo>
                    <a:pt x="f3" y="f18"/>
                  </a:lnTo>
                  <a:cubicBezTo>
                    <a:pt x="f3" y="f19"/>
                    <a:pt x="f20" y="f21"/>
                    <a:pt x="f22" y="f21"/>
                  </a:cubicBezTo>
                  <a:cubicBezTo>
                    <a:pt x="f23" y="f24"/>
                    <a:pt x="f25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2" name="Google Shape;6871;p88">
              <a:extLst>
                <a:ext uri="{FF2B5EF4-FFF2-40B4-BE49-F238E27FC236}">
                  <a16:creationId xmlns:a16="http://schemas.microsoft.com/office/drawing/2014/main" id="{924FC2A0-9438-D42E-2FB2-3BC1D33A76A7}"/>
                </a:ext>
              </a:extLst>
            </p:cNvPr>
            <p:cNvSpPr/>
            <p:nvPr/>
          </p:nvSpPr>
          <p:spPr>
            <a:xfrm>
              <a:off x="4580238" y="3483022"/>
              <a:ext cx="89483" cy="990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1"/>
                <a:gd name="f4" fmla="val 2742"/>
                <a:gd name="f5" fmla="val 1386"/>
                <a:gd name="f6" fmla="val 1"/>
                <a:gd name="f7" fmla="val 630"/>
                <a:gd name="f8" fmla="val 631"/>
                <a:gd name="f9" fmla="val 1387"/>
                <a:gd name="f10" fmla="val 2174"/>
                <a:gd name="f11" fmla="val 2111"/>
                <a:gd name="f12" fmla="*/ f0 1 2741"/>
                <a:gd name="f13" fmla="*/ f1 1 2742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2741"/>
                <a:gd name="f20" fmla="*/ f17 1 2742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2741" h="2742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7" y="f4"/>
                    <a:pt x="f5" y="f4"/>
                  </a:cubicBezTo>
                  <a:cubicBezTo>
                    <a:pt x="f11" y="f4"/>
                    <a:pt x="f3" y="f11"/>
                    <a:pt x="f3" y="f9"/>
                  </a:cubicBezTo>
                  <a:cubicBezTo>
                    <a:pt x="f3" y="f8"/>
                    <a:pt x="f1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3" name="Google Shape;6872;p88">
              <a:extLst>
                <a:ext uri="{FF2B5EF4-FFF2-40B4-BE49-F238E27FC236}">
                  <a16:creationId xmlns:a16="http://schemas.microsoft.com/office/drawing/2014/main" id="{5A4C8806-10B7-28D7-D7C0-160EAAF3C9CE}"/>
                </a:ext>
              </a:extLst>
            </p:cNvPr>
            <p:cNvSpPr/>
            <p:nvPr/>
          </p:nvSpPr>
          <p:spPr>
            <a:xfrm>
              <a:off x="4554507" y="3607088"/>
              <a:ext cx="140936" cy="990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317"/>
                <a:gd name="f4" fmla="val 2742"/>
                <a:gd name="f5" fmla="val 2174"/>
                <a:gd name="f6" fmla="val 1"/>
                <a:gd name="f7" fmla="val 1292"/>
                <a:gd name="f8" fmla="val 505"/>
                <a:gd name="f9" fmla="val 379"/>
                <a:gd name="f10" fmla="val 1040"/>
                <a:gd name="f11" fmla="val 32"/>
                <a:gd name="f12" fmla="val 1103"/>
                <a:gd name="f13" fmla="val 946"/>
                <a:gd name="f14" fmla="val 1985"/>
                <a:gd name="f15" fmla="val 1450"/>
                <a:gd name="f16" fmla="val 2458"/>
                <a:gd name="f17" fmla="val 1702"/>
                <a:gd name="f18" fmla="val 2647"/>
                <a:gd name="f19" fmla="val 4254"/>
                <a:gd name="f20" fmla="val 1135"/>
                <a:gd name="f21" fmla="val 3813"/>
                <a:gd name="f22" fmla="val 410"/>
                <a:gd name="f23" fmla="val 3025"/>
                <a:gd name="f24" fmla="*/ f0 1 4317"/>
                <a:gd name="f25" fmla="*/ f1 1 2742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4317"/>
                <a:gd name="f32" fmla="*/ f29 1 2742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4317" h="2742">
                  <a:moveTo>
                    <a:pt x="f5" y="f6"/>
                  </a:moveTo>
                  <a:cubicBezTo>
                    <a:pt x="f7" y="f6"/>
                    <a:pt x="f8" y="f9"/>
                    <a:pt x="f2" y="f10"/>
                  </a:cubicBezTo>
                  <a:lnTo>
                    <a:pt x="f11" y="f12"/>
                  </a:lnTo>
                  <a:cubicBezTo>
                    <a:pt x="f13" y="f14"/>
                    <a:pt x="f15" y="f16"/>
                    <a:pt x="f17" y="f4"/>
                  </a:cubicBezTo>
                  <a:lnTo>
                    <a:pt x="f18" y="f4"/>
                  </a:lnTo>
                  <a:lnTo>
                    <a:pt x="f19" y="f20"/>
                  </a:lnTo>
                  <a:lnTo>
                    <a:pt x="f3" y="f10"/>
                  </a:lnTo>
                  <a:cubicBezTo>
                    <a:pt x="f21" y="f22"/>
                    <a:pt x="f2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04" name="Google Shape;6957;p88">
            <a:extLst>
              <a:ext uri="{FF2B5EF4-FFF2-40B4-BE49-F238E27FC236}">
                <a16:creationId xmlns:a16="http://schemas.microsoft.com/office/drawing/2014/main" id="{6DBB581C-8546-DCD6-6C18-3B618B1A81BB}"/>
              </a:ext>
            </a:extLst>
          </p:cNvPr>
          <p:cNvGrpSpPr/>
          <p:nvPr/>
        </p:nvGrpSpPr>
        <p:grpSpPr>
          <a:xfrm>
            <a:off x="4673267" y="2455880"/>
            <a:ext cx="747118" cy="745674"/>
            <a:chOff x="3730944" y="986052"/>
            <a:chExt cx="373559" cy="372837"/>
          </a:xfrm>
          <a:solidFill>
            <a:srgbClr val="92D050"/>
          </a:solidFill>
        </p:grpSpPr>
        <p:sp>
          <p:nvSpPr>
            <p:cNvPr id="205" name="Google Shape;6958;p88">
              <a:extLst>
                <a:ext uri="{FF2B5EF4-FFF2-40B4-BE49-F238E27FC236}">
                  <a16:creationId xmlns:a16="http://schemas.microsoft.com/office/drawing/2014/main" id="{ABADBD4B-69FC-5AE5-5F95-0735F24D80CD}"/>
                </a:ext>
              </a:extLst>
            </p:cNvPr>
            <p:cNvSpPr/>
            <p:nvPr/>
          </p:nvSpPr>
          <p:spPr>
            <a:xfrm>
              <a:off x="3808475" y="986052"/>
              <a:ext cx="131929" cy="435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28"/>
                <a:gd name="f4" fmla="val 1364"/>
                <a:gd name="f5" fmla="val 645"/>
                <a:gd name="f6" fmla="val 263"/>
                <a:gd name="f7" fmla="val 296"/>
                <a:gd name="f8" fmla="val 670"/>
                <a:gd name="f9" fmla="val 1016"/>
                <a:gd name="f10" fmla="val 1205"/>
                <a:gd name="f11" fmla="val 158"/>
                <a:gd name="f12" fmla="val 1363"/>
                <a:gd name="f13" fmla="val 347"/>
                <a:gd name="f14" fmla="val 3781"/>
                <a:gd name="f15" fmla="val 3970"/>
                <a:gd name="f16" fmla="val 4127"/>
                <a:gd name="f17" fmla="val 260"/>
                <a:gd name="f18" fmla="val 3812"/>
                <a:gd name="f19" fmla="val 8"/>
                <a:gd name="f20" fmla="val 3466"/>
                <a:gd name="f21" fmla="val 756"/>
                <a:gd name="f22" fmla="val 718"/>
                <a:gd name="f23" fmla="val 3"/>
                <a:gd name="f24" fmla="val 681"/>
                <a:gd name="f25" fmla="*/ f0 1 4128"/>
                <a:gd name="f26" fmla="*/ f1 1 1364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4128"/>
                <a:gd name="f33" fmla="*/ f30 1 1364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4128" h="1364">
                  <a:moveTo>
                    <a:pt x="f5" y="f2"/>
                  </a:moveTo>
                  <a:cubicBezTo>
                    <a:pt x="f6" y="f2"/>
                    <a:pt x="f2" y="f7"/>
                    <a:pt x="f2" y="f8"/>
                  </a:cubicBezTo>
                  <a:lnTo>
                    <a:pt x="f2" y="f9"/>
                  </a:lnTo>
                  <a:cubicBezTo>
                    <a:pt x="f2" y="f10"/>
                    <a:pt x="f11" y="f12"/>
                    <a:pt x="f13" y="f12"/>
                  </a:cubicBezTo>
                  <a:lnTo>
                    <a:pt x="f14" y="f12"/>
                  </a:lnTo>
                  <a:cubicBezTo>
                    <a:pt x="f15" y="f12"/>
                    <a:pt x="f16" y="f10"/>
                    <a:pt x="f16" y="f9"/>
                  </a:cubicBezTo>
                  <a:lnTo>
                    <a:pt x="f16" y="f8"/>
                  </a:lnTo>
                  <a:cubicBezTo>
                    <a:pt x="f16" y="f17"/>
                    <a:pt x="f18" y="f19"/>
                    <a:pt x="f20" y="f19"/>
                  </a:cubicBezTo>
                  <a:lnTo>
                    <a:pt x="f21" y="f19"/>
                  </a:lnTo>
                  <a:cubicBezTo>
                    <a:pt x="f22" y="f23"/>
                    <a:pt x="f24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6" name="Google Shape;6959;p88">
              <a:extLst>
                <a:ext uri="{FF2B5EF4-FFF2-40B4-BE49-F238E27FC236}">
                  <a16:creationId xmlns:a16="http://schemas.microsoft.com/office/drawing/2014/main" id="{91249753-4522-18A9-23AB-E1686544E79B}"/>
                </a:ext>
              </a:extLst>
            </p:cNvPr>
            <p:cNvSpPr/>
            <p:nvPr/>
          </p:nvSpPr>
          <p:spPr>
            <a:xfrm>
              <a:off x="3797384" y="1180618"/>
              <a:ext cx="21159" cy="231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62"/>
                <a:gd name="f4" fmla="val 726"/>
                <a:gd name="f5" fmla="val 1"/>
                <a:gd name="f6" fmla="val 725"/>
                <a:gd name="f7" fmla="*/ f0 1 662"/>
                <a:gd name="f8" fmla="*/ f1 1 726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662"/>
                <a:gd name="f15" fmla="*/ f12 1 726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662" h="726">
                  <a:moveTo>
                    <a:pt x="f5" y="f5"/>
                  </a:moveTo>
                  <a:lnTo>
                    <a:pt x="f5" y="f6"/>
                  </a:lnTo>
                  <a:lnTo>
                    <a:pt x="f3" y="f6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7" name="Google Shape;6960;p88">
              <a:extLst>
                <a:ext uri="{FF2B5EF4-FFF2-40B4-BE49-F238E27FC236}">
                  <a16:creationId xmlns:a16="http://schemas.microsoft.com/office/drawing/2014/main" id="{E01C2DB6-ADF9-4445-014B-979A5F440503}"/>
                </a:ext>
              </a:extLst>
            </p:cNvPr>
            <p:cNvSpPr/>
            <p:nvPr/>
          </p:nvSpPr>
          <p:spPr>
            <a:xfrm>
              <a:off x="3797384" y="1094043"/>
              <a:ext cx="21159" cy="2115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62"/>
                <a:gd name="f4" fmla="val 1"/>
                <a:gd name="f5" fmla="*/ f0 1 662"/>
                <a:gd name="f6" fmla="*/ f1 1 662"/>
                <a:gd name="f7" fmla="val f2"/>
                <a:gd name="f8" fmla="val f3"/>
                <a:gd name="f9" fmla="+- f8 0 f7"/>
                <a:gd name="f10" fmla="*/ f9 1 662"/>
                <a:gd name="f11" fmla="*/ f7 1 f10"/>
                <a:gd name="f12" fmla="*/ f8 1 f10"/>
                <a:gd name="f13" fmla="*/ f11 f5 1"/>
                <a:gd name="f14" fmla="*/ f12 f5 1"/>
                <a:gd name="f15" fmla="*/ f12 f6 1"/>
                <a:gd name="f16" fmla="*/ f11 f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3" t="f16" r="f14" b="f15"/>
              <a:pathLst>
                <a:path w="662" h="662">
                  <a:moveTo>
                    <a:pt x="f4" y="f2"/>
                  </a:moveTo>
                  <a:lnTo>
                    <a:pt x="f4" y="f3"/>
                  </a:lnTo>
                  <a:lnTo>
                    <a:pt x="f3" y="f3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8" name="Google Shape;6961;p88">
              <a:extLst>
                <a:ext uri="{FF2B5EF4-FFF2-40B4-BE49-F238E27FC236}">
                  <a16:creationId xmlns:a16="http://schemas.microsoft.com/office/drawing/2014/main" id="{473F0CC5-94E8-156E-7D0B-6B886E218B8B}"/>
                </a:ext>
              </a:extLst>
            </p:cNvPr>
            <p:cNvSpPr/>
            <p:nvPr/>
          </p:nvSpPr>
          <p:spPr>
            <a:xfrm>
              <a:off x="3797384" y="1270229"/>
              <a:ext cx="21159" cy="2118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62"/>
                <a:gd name="f4" fmla="val 663"/>
                <a:gd name="f5" fmla="val 1"/>
                <a:gd name="f6" fmla="*/ f0 1 662"/>
                <a:gd name="f7" fmla="*/ f1 1 663"/>
                <a:gd name="f8" fmla="val f2"/>
                <a:gd name="f9" fmla="val f3"/>
                <a:gd name="f10" fmla="val f4"/>
                <a:gd name="f11" fmla="+- f10 0 f8"/>
                <a:gd name="f12" fmla="+- f9 0 f8"/>
                <a:gd name="f13" fmla="*/ f12 1 662"/>
                <a:gd name="f14" fmla="*/ f11 1 663"/>
                <a:gd name="f15" fmla="*/ f8 1 f13"/>
                <a:gd name="f16" fmla="*/ f9 1 f13"/>
                <a:gd name="f17" fmla="*/ f8 1 f14"/>
                <a:gd name="f18" fmla="*/ f10 1 f14"/>
                <a:gd name="f19" fmla="*/ f15 f6 1"/>
                <a:gd name="f20" fmla="*/ f16 f6 1"/>
                <a:gd name="f21" fmla="*/ f18 f7 1"/>
                <a:gd name="f22" fmla="*/ f17 f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9" t="f22" r="f20" b="f21"/>
              <a:pathLst>
                <a:path w="662" h="663">
                  <a:moveTo>
                    <a:pt x="f5" y="f5"/>
                  </a:moveTo>
                  <a:lnTo>
                    <a:pt x="f5" y="f3"/>
                  </a:lnTo>
                  <a:lnTo>
                    <a:pt x="f3" y="f3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9" name="Google Shape;6962;p88">
              <a:extLst>
                <a:ext uri="{FF2B5EF4-FFF2-40B4-BE49-F238E27FC236}">
                  <a16:creationId xmlns:a16="http://schemas.microsoft.com/office/drawing/2014/main" id="{452E459E-6C93-99AD-FD4C-3A02C605F1D0}"/>
                </a:ext>
              </a:extLst>
            </p:cNvPr>
            <p:cNvSpPr/>
            <p:nvPr/>
          </p:nvSpPr>
          <p:spPr>
            <a:xfrm>
              <a:off x="3730944" y="1007440"/>
              <a:ext cx="284945" cy="3514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916"/>
                <a:gd name="f4" fmla="val 10997"/>
                <a:gd name="f5" fmla="val 7183"/>
                <a:gd name="f6" fmla="val 2049"/>
                <a:gd name="f7" fmla="val 7404"/>
                <a:gd name="f8" fmla="val 7561"/>
                <a:gd name="f9" fmla="val 2206"/>
                <a:gd name="f10" fmla="val 2395"/>
                <a:gd name="f11" fmla="val 2584"/>
                <a:gd name="f12" fmla="val 2742"/>
                <a:gd name="f13" fmla="val 4474"/>
                <a:gd name="f14" fmla="val 4285"/>
                <a:gd name="f15" fmla="val 4127"/>
                <a:gd name="f16" fmla="val 3151"/>
                <a:gd name="f17" fmla="val 2017"/>
                <a:gd name="f18" fmla="val 3340"/>
                <a:gd name="f19" fmla="val 3497"/>
                <a:gd name="f20" fmla="val 2175"/>
                <a:gd name="f21" fmla="val 2364"/>
                <a:gd name="f22" fmla="val 3750"/>
                <a:gd name="f23" fmla="val 3939"/>
                <a:gd name="f24" fmla="val 4097"/>
                <a:gd name="f25" fmla="val 1764"/>
                <a:gd name="f26" fmla="val 1575"/>
                <a:gd name="f27" fmla="val 1418"/>
                <a:gd name="f28" fmla="val 5860"/>
                <a:gd name="f29" fmla="val 3372"/>
                <a:gd name="f30" fmla="val 6049"/>
                <a:gd name="f31" fmla="val 6207"/>
                <a:gd name="f32" fmla="val 3529"/>
                <a:gd name="f33" fmla="val 4758"/>
                <a:gd name="f34" fmla="val 4916"/>
                <a:gd name="f35" fmla="val 5105"/>
                <a:gd name="f36" fmla="val 5325"/>
                <a:gd name="f37" fmla="val 5483"/>
                <a:gd name="f38" fmla="val 6491"/>
                <a:gd name="f39" fmla="val 6680"/>
                <a:gd name="f40" fmla="val 6837"/>
                <a:gd name="f41" fmla="val 6144"/>
                <a:gd name="f42" fmla="val 6302"/>
                <a:gd name="f43" fmla="val 7562"/>
                <a:gd name="f44" fmla="val 7720"/>
                <a:gd name="f45" fmla="val 7909"/>
                <a:gd name="f46" fmla="val 8098"/>
                <a:gd name="f47" fmla="val 8255"/>
                <a:gd name="f48" fmla="val 7531"/>
                <a:gd name="f49" fmla="val 7657"/>
                <a:gd name="f50" fmla="val 7877"/>
                <a:gd name="f51" fmla="val 9232"/>
                <a:gd name="f52" fmla="val 9452"/>
                <a:gd name="f53" fmla="val 9610"/>
                <a:gd name="f54" fmla="val 8885"/>
                <a:gd name="f55" fmla="val 9043"/>
                <a:gd name="f56" fmla="val 1040"/>
                <a:gd name="f57" fmla="val 1"/>
                <a:gd name="f58" fmla="val 504"/>
                <a:gd name="f59" fmla="val 473"/>
                <a:gd name="f60" fmla="val 1009"/>
                <a:gd name="f61" fmla="val 9956"/>
                <a:gd name="f62" fmla="val 32"/>
                <a:gd name="f63" fmla="val 10524"/>
                <a:gd name="f64" fmla="val 10996"/>
                <a:gd name="f65" fmla="val 7908"/>
                <a:gd name="f66" fmla="val 8444"/>
                <a:gd name="f67" fmla="val 347"/>
                <a:gd name="f68" fmla="val 915"/>
                <a:gd name="f69" fmla="val 6711"/>
                <a:gd name="f70" fmla="val 1387"/>
                <a:gd name="f71" fmla="val 6175"/>
                <a:gd name="f72" fmla="val 2741"/>
                <a:gd name="f73" fmla="val 1733"/>
                <a:gd name="f74" fmla="*/ f0 1 8916"/>
                <a:gd name="f75" fmla="*/ f1 1 10997"/>
                <a:gd name="f76" fmla="val f2"/>
                <a:gd name="f77" fmla="val f3"/>
                <a:gd name="f78" fmla="val f4"/>
                <a:gd name="f79" fmla="+- f78 0 f76"/>
                <a:gd name="f80" fmla="+- f77 0 f76"/>
                <a:gd name="f81" fmla="*/ f80 1 8916"/>
                <a:gd name="f82" fmla="*/ f79 1 10997"/>
                <a:gd name="f83" fmla="*/ f76 1 f81"/>
                <a:gd name="f84" fmla="*/ f77 1 f81"/>
                <a:gd name="f85" fmla="*/ f76 1 f82"/>
                <a:gd name="f86" fmla="*/ f78 1 f82"/>
                <a:gd name="f87" fmla="*/ f83 f74 1"/>
                <a:gd name="f88" fmla="*/ f84 f74 1"/>
                <a:gd name="f89" fmla="*/ f86 f75 1"/>
                <a:gd name="f90" fmla="*/ f85 f7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7" t="f90" r="f88" b="f89"/>
              <a:pathLst>
                <a:path w="8916" h="10997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17"/>
                  </a:moveTo>
                  <a:cubicBezTo>
                    <a:pt x="f18" y="f17"/>
                    <a:pt x="f19" y="f20"/>
                    <a:pt x="f19" y="f21"/>
                  </a:cubicBezTo>
                  <a:lnTo>
                    <a:pt x="f19" y="f22"/>
                  </a:lnTo>
                  <a:cubicBezTo>
                    <a:pt x="f19" y="f23"/>
                    <a:pt x="f18" y="f24"/>
                    <a:pt x="f16" y="f24"/>
                  </a:cubicBezTo>
                  <a:lnTo>
                    <a:pt x="f25" y="f24"/>
                  </a:lnTo>
                  <a:cubicBezTo>
                    <a:pt x="f26" y="f24"/>
                    <a:pt x="f27" y="f23"/>
                    <a:pt x="f27" y="f22"/>
                  </a:cubicBezTo>
                  <a:lnTo>
                    <a:pt x="f27" y="f21"/>
                  </a:lnTo>
                  <a:cubicBezTo>
                    <a:pt x="f27" y="f20"/>
                    <a:pt x="f26" y="f17"/>
                    <a:pt x="f25" y="f17"/>
                  </a:cubicBezTo>
                  <a:close/>
                  <a:moveTo>
                    <a:pt x="f28" y="f29"/>
                  </a:moveTo>
                  <a:cubicBezTo>
                    <a:pt x="f30" y="f29"/>
                    <a:pt x="f31" y="f32"/>
                    <a:pt x="f31" y="f22"/>
                  </a:cubicBezTo>
                  <a:cubicBezTo>
                    <a:pt x="f31" y="f23"/>
                    <a:pt x="f30" y="f24"/>
                    <a:pt x="f28" y="f24"/>
                  </a:cubicBezTo>
                  <a:lnTo>
                    <a:pt x="f13" y="f24"/>
                  </a:lnTo>
                  <a:cubicBezTo>
                    <a:pt x="f14" y="f24"/>
                    <a:pt x="f15" y="f23"/>
                    <a:pt x="f15" y="f22"/>
                  </a:cubicBezTo>
                  <a:cubicBezTo>
                    <a:pt x="f15" y="f32"/>
                    <a:pt x="f14" y="f29"/>
                    <a:pt x="f13" y="f29"/>
                  </a:cubicBezTo>
                  <a:close/>
                  <a:moveTo>
                    <a:pt x="f5" y="f33"/>
                  </a:moveTo>
                  <a:cubicBezTo>
                    <a:pt x="f7" y="f33"/>
                    <a:pt x="f8" y="f34"/>
                    <a:pt x="f8" y="f35"/>
                  </a:cubicBezTo>
                  <a:cubicBezTo>
                    <a:pt x="f8" y="f36"/>
                    <a:pt x="f7" y="f37"/>
                    <a:pt x="f5" y="f37"/>
                  </a:cubicBezTo>
                  <a:lnTo>
                    <a:pt x="f13" y="f37"/>
                  </a:lnTo>
                  <a:cubicBezTo>
                    <a:pt x="f14" y="f37"/>
                    <a:pt x="f15" y="f36"/>
                    <a:pt x="f15" y="f35"/>
                  </a:cubicBezTo>
                  <a:cubicBezTo>
                    <a:pt x="f15" y="f34"/>
                    <a:pt x="f14" y="f33"/>
                    <a:pt x="f13" y="f33"/>
                  </a:cubicBezTo>
                  <a:close/>
                  <a:moveTo>
                    <a:pt x="f16" y="f33"/>
                  </a:moveTo>
                  <a:cubicBezTo>
                    <a:pt x="f18" y="f33"/>
                    <a:pt x="f19" y="f34"/>
                    <a:pt x="f19" y="f35"/>
                  </a:cubicBezTo>
                  <a:lnTo>
                    <a:pt x="f19" y="f38"/>
                  </a:lnTo>
                  <a:cubicBezTo>
                    <a:pt x="f19" y="f39"/>
                    <a:pt x="f18" y="f40"/>
                    <a:pt x="f16" y="f40"/>
                  </a:cubicBezTo>
                  <a:lnTo>
                    <a:pt x="f25" y="f40"/>
                  </a:lnTo>
                  <a:cubicBezTo>
                    <a:pt x="f26" y="f40"/>
                    <a:pt x="f27" y="f39"/>
                    <a:pt x="f27" y="f38"/>
                  </a:cubicBezTo>
                  <a:lnTo>
                    <a:pt x="f27" y="f35"/>
                  </a:lnTo>
                  <a:cubicBezTo>
                    <a:pt x="f27" y="f34"/>
                    <a:pt x="f26" y="f33"/>
                    <a:pt x="f25" y="f33"/>
                  </a:cubicBezTo>
                  <a:close/>
                  <a:moveTo>
                    <a:pt x="f28" y="f41"/>
                  </a:moveTo>
                  <a:cubicBezTo>
                    <a:pt x="f30" y="f41"/>
                    <a:pt x="f31" y="f42"/>
                    <a:pt x="f31" y="f38"/>
                  </a:cubicBezTo>
                  <a:cubicBezTo>
                    <a:pt x="f31" y="f39"/>
                    <a:pt x="f30" y="f40"/>
                    <a:pt x="f28" y="f40"/>
                  </a:cubicBezTo>
                  <a:lnTo>
                    <a:pt x="f13" y="f40"/>
                  </a:lnTo>
                  <a:cubicBezTo>
                    <a:pt x="f14" y="f40"/>
                    <a:pt x="f15" y="f39"/>
                    <a:pt x="f15" y="f38"/>
                  </a:cubicBezTo>
                  <a:cubicBezTo>
                    <a:pt x="f15" y="f42"/>
                    <a:pt x="f14" y="f41"/>
                    <a:pt x="f13" y="f41"/>
                  </a:cubicBezTo>
                  <a:close/>
                  <a:moveTo>
                    <a:pt x="f5" y="f43"/>
                  </a:moveTo>
                  <a:cubicBezTo>
                    <a:pt x="f7" y="f43"/>
                    <a:pt x="f8" y="f44"/>
                    <a:pt x="f8" y="f45"/>
                  </a:cubicBezTo>
                  <a:cubicBezTo>
                    <a:pt x="f8" y="f46"/>
                    <a:pt x="f7" y="f47"/>
                    <a:pt x="f5" y="f47"/>
                  </a:cubicBezTo>
                  <a:lnTo>
                    <a:pt x="f13" y="f47"/>
                  </a:lnTo>
                  <a:cubicBezTo>
                    <a:pt x="f14" y="f47"/>
                    <a:pt x="f15" y="f46"/>
                    <a:pt x="f15" y="f45"/>
                  </a:cubicBezTo>
                  <a:cubicBezTo>
                    <a:pt x="f15" y="f44"/>
                    <a:pt x="f14" y="f43"/>
                    <a:pt x="f13" y="f43"/>
                  </a:cubicBezTo>
                  <a:close/>
                  <a:moveTo>
                    <a:pt x="f16" y="f48"/>
                  </a:moveTo>
                  <a:cubicBezTo>
                    <a:pt x="f18" y="f48"/>
                    <a:pt x="f19" y="f49"/>
                    <a:pt x="f19" y="f50"/>
                  </a:cubicBezTo>
                  <a:lnTo>
                    <a:pt x="f19" y="f51"/>
                  </a:lnTo>
                  <a:cubicBezTo>
                    <a:pt x="f19" y="f52"/>
                    <a:pt x="f18" y="f53"/>
                    <a:pt x="f16" y="f53"/>
                  </a:cubicBezTo>
                  <a:lnTo>
                    <a:pt x="f25" y="f53"/>
                  </a:lnTo>
                  <a:cubicBezTo>
                    <a:pt x="f26" y="f53"/>
                    <a:pt x="f27" y="f52"/>
                    <a:pt x="f27" y="f51"/>
                  </a:cubicBezTo>
                  <a:lnTo>
                    <a:pt x="f27" y="f50"/>
                  </a:lnTo>
                  <a:cubicBezTo>
                    <a:pt x="f27" y="f49"/>
                    <a:pt x="f26" y="f48"/>
                    <a:pt x="f25" y="f48"/>
                  </a:cubicBezTo>
                  <a:close/>
                  <a:moveTo>
                    <a:pt x="f28" y="f54"/>
                  </a:moveTo>
                  <a:cubicBezTo>
                    <a:pt x="f30" y="f54"/>
                    <a:pt x="f31" y="f55"/>
                    <a:pt x="f31" y="f51"/>
                  </a:cubicBezTo>
                  <a:cubicBezTo>
                    <a:pt x="f31" y="f52"/>
                    <a:pt x="f30" y="f53"/>
                    <a:pt x="f28" y="f53"/>
                  </a:cubicBezTo>
                  <a:lnTo>
                    <a:pt x="f13" y="f53"/>
                  </a:lnTo>
                  <a:cubicBezTo>
                    <a:pt x="f14" y="f53"/>
                    <a:pt x="f15" y="f52"/>
                    <a:pt x="f15" y="f51"/>
                  </a:cubicBezTo>
                  <a:cubicBezTo>
                    <a:pt x="f15" y="f55"/>
                    <a:pt x="f14" y="f54"/>
                    <a:pt x="f13" y="f54"/>
                  </a:cubicBezTo>
                  <a:close/>
                  <a:moveTo>
                    <a:pt x="f56" y="f57"/>
                  </a:moveTo>
                  <a:cubicBezTo>
                    <a:pt x="f58" y="f57"/>
                    <a:pt x="f2" y="f59"/>
                    <a:pt x="f2" y="f60"/>
                  </a:cubicBezTo>
                  <a:lnTo>
                    <a:pt x="f2" y="f61"/>
                  </a:lnTo>
                  <a:cubicBezTo>
                    <a:pt x="f62" y="f63"/>
                    <a:pt x="f58" y="f64"/>
                    <a:pt x="f56" y="f64"/>
                  </a:cubicBezTo>
                  <a:lnTo>
                    <a:pt x="f65" y="f64"/>
                  </a:lnTo>
                  <a:cubicBezTo>
                    <a:pt x="f66" y="f64"/>
                    <a:pt x="f3" y="f63"/>
                    <a:pt x="f3" y="f61"/>
                  </a:cubicBezTo>
                  <a:lnTo>
                    <a:pt x="f3" y="f60"/>
                  </a:lnTo>
                  <a:cubicBezTo>
                    <a:pt x="f3" y="f59"/>
                    <a:pt x="f66" y="f57"/>
                    <a:pt x="f65" y="f57"/>
                  </a:cubicBezTo>
                  <a:lnTo>
                    <a:pt x="f5" y="f57"/>
                  </a:lnTo>
                  <a:lnTo>
                    <a:pt x="f5" y="f67"/>
                  </a:lnTo>
                  <a:cubicBezTo>
                    <a:pt x="f5" y="f68"/>
                    <a:pt x="f69" y="f70"/>
                    <a:pt x="f71" y="f70"/>
                  </a:cubicBezTo>
                  <a:lnTo>
                    <a:pt x="f72" y="f70"/>
                  </a:lnTo>
                  <a:cubicBezTo>
                    <a:pt x="f9" y="f70"/>
                    <a:pt x="f73" y="f68"/>
                    <a:pt x="f73" y="f67"/>
                  </a:cubicBezTo>
                  <a:lnTo>
                    <a:pt x="f73" y="f57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10" name="Google Shape;6963;p88">
              <a:extLst>
                <a:ext uri="{FF2B5EF4-FFF2-40B4-BE49-F238E27FC236}">
                  <a16:creationId xmlns:a16="http://schemas.microsoft.com/office/drawing/2014/main" id="{4D340DA8-C6EC-BA64-F594-AED5576070D3}"/>
                </a:ext>
              </a:extLst>
            </p:cNvPr>
            <p:cNvSpPr/>
            <p:nvPr/>
          </p:nvSpPr>
          <p:spPr>
            <a:xfrm>
              <a:off x="4039023" y="1115165"/>
              <a:ext cx="65480" cy="13294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9"/>
                <a:gd name="f4" fmla="val 4160"/>
                <a:gd name="f5" fmla="val 1"/>
                <a:gd name="f6" fmla="*/ f0 1 2049"/>
                <a:gd name="f7" fmla="*/ f1 1 4160"/>
                <a:gd name="f8" fmla="val f2"/>
                <a:gd name="f9" fmla="val f3"/>
                <a:gd name="f10" fmla="val f4"/>
                <a:gd name="f11" fmla="+- f10 0 f8"/>
                <a:gd name="f12" fmla="+- f9 0 f8"/>
                <a:gd name="f13" fmla="*/ f12 1 2049"/>
                <a:gd name="f14" fmla="*/ f11 1 4160"/>
                <a:gd name="f15" fmla="*/ f8 1 f13"/>
                <a:gd name="f16" fmla="*/ f9 1 f13"/>
                <a:gd name="f17" fmla="*/ f8 1 f14"/>
                <a:gd name="f18" fmla="*/ f10 1 f14"/>
                <a:gd name="f19" fmla="*/ f15 f6 1"/>
                <a:gd name="f20" fmla="*/ f16 f6 1"/>
                <a:gd name="f21" fmla="*/ f18 f7 1"/>
                <a:gd name="f22" fmla="*/ f17 f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9" t="f22" r="f20" b="f21"/>
              <a:pathLst>
                <a:path w="2049" h="4160">
                  <a:moveTo>
                    <a:pt x="f5" y="f5"/>
                  </a:moveTo>
                  <a:lnTo>
                    <a:pt x="f5" y="f4"/>
                  </a:lnTo>
                  <a:lnTo>
                    <a:pt x="f3" y="f4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11" name="Google Shape;6964;p88">
              <a:extLst>
                <a:ext uri="{FF2B5EF4-FFF2-40B4-BE49-F238E27FC236}">
                  <a16:creationId xmlns:a16="http://schemas.microsoft.com/office/drawing/2014/main" id="{AA6645A6-C4D7-4F45-FD8D-8EB3E358B2DE}"/>
                </a:ext>
              </a:extLst>
            </p:cNvPr>
            <p:cNvSpPr/>
            <p:nvPr/>
          </p:nvSpPr>
          <p:spPr>
            <a:xfrm>
              <a:off x="4039023" y="1028590"/>
              <a:ext cx="65480" cy="654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9"/>
                <a:gd name="f4" fmla="val 1009"/>
                <a:gd name="f5" fmla="val 1"/>
                <a:gd name="f6" fmla="val 473"/>
                <a:gd name="f7" fmla="val 1040"/>
                <a:gd name="f8" fmla="val 2048"/>
                <a:gd name="f9" fmla="val 1576"/>
                <a:gd name="f10" fmla="*/ f0 1 2049"/>
                <a:gd name="f11" fmla="*/ f1 1 2049"/>
                <a:gd name="f12" fmla="val f2"/>
                <a:gd name="f13" fmla="val f3"/>
                <a:gd name="f14" fmla="+- f13 0 f12"/>
                <a:gd name="f15" fmla="*/ f14 1 2049"/>
                <a:gd name="f16" fmla="*/ f12 1 f15"/>
                <a:gd name="f17" fmla="*/ f13 1 f15"/>
                <a:gd name="f18" fmla="*/ f16 f10 1"/>
                <a:gd name="f19" fmla="*/ f17 f10 1"/>
                <a:gd name="f20" fmla="*/ f17 f11 1"/>
                <a:gd name="f21" fmla="*/ f16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1" r="f19" b="f20"/>
              <a:pathLst>
                <a:path w="2049" h="2049">
                  <a:moveTo>
                    <a:pt x="f4" y="f5"/>
                  </a:moveTo>
                  <a:cubicBezTo>
                    <a:pt x="f6" y="f5"/>
                    <a:pt x="f5" y="f6"/>
                    <a:pt x="f5" y="f7"/>
                  </a:cubicBezTo>
                  <a:lnTo>
                    <a:pt x="f5" y="f8"/>
                  </a:lnTo>
                  <a:lnTo>
                    <a:pt x="f3" y="f8"/>
                  </a:lnTo>
                  <a:lnTo>
                    <a:pt x="f3" y="f7"/>
                  </a:lnTo>
                  <a:cubicBezTo>
                    <a:pt x="f3" y="f6"/>
                    <a:pt x="f9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12" name="Google Shape;6965;p88">
              <a:extLst>
                <a:ext uri="{FF2B5EF4-FFF2-40B4-BE49-F238E27FC236}">
                  <a16:creationId xmlns:a16="http://schemas.microsoft.com/office/drawing/2014/main" id="{BD2E5A72-593D-4C62-E807-A79FC1803DAC}"/>
                </a:ext>
              </a:extLst>
            </p:cNvPr>
            <p:cNvSpPr/>
            <p:nvPr/>
          </p:nvSpPr>
          <p:spPr>
            <a:xfrm>
              <a:off x="4041044" y="1270229"/>
              <a:ext cx="59445" cy="654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860"/>
                <a:gd name="f4" fmla="val 2049"/>
                <a:gd name="f5" fmla="val 1"/>
                <a:gd name="f6" fmla="val 599"/>
                <a:gd name="f7" fmla="val 1796"/>
                <a:gd name="f8" fmla="val 694"/>
                <a:gd name="f9" fmla="val 1985"/>
                <a:gd name="f10" fmla="val 788"/>
                <a:gd name="f11" fmla="val 2048"/>
                <a:gd name="f12" fmla="val 946"/>
                <a:gd name="f13" fmla="val 1103"/>
                <a:gd name="f14" fmla="val 1229"/>
                <a:gd name="f15" fmla="val 1261"/>
                <a:gd name="f16" fmla="*/ f0 1 1860"/>
                <a:gd name="f17" fmla="*/ f1 1 2049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1860"/>
                <a:gd name="f24" fmla="*/ f21 1 2049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1860" h="2049">
                  <a:moveTo>
                    <a:pt x="f5" y="f5"/>
                  </a:moveTo>
                  <a:lnTo>
                    <a:pt x="f6" y="f7"/>
                  </a:lnTo>
                  <a:cubicBezTo>
                    <a:pt x="f8" y="f9"/>
                    <a:pt x="f10" y="f11"/>
                    <a:pt x="f12" y="f11"/>
                  </a:cubicBezTo>
                  <a:cubicBezTo>
                    <a:pt x="f13" y="f11"/>
                    <a:pt x="f14" y="f9"/>
                    <a:pt x="f15" y="f7"/>
                  </a:cubicBez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13" name="Google Shape;6966;p88">
            <a:extLst>
              <a:ext uri="{FF2B5EF4-FFF2-40B4-BE49-F238E27FC236}">
                <a16:creationId xmlns:a16="http://schemas.microsoft.com/office/drawing/2014/main" id="{404F6A84-6D0B-7039-3A4B-BD7C3EF1859A}"/>
              </a:ext>
            </a:extLst>
          </p:cNvPr>
          <p:cNvGrpSpPr/>
          <p:nvPr/>
        </p:nvGrpSpPr>
        <p:grpSpPr>
          <a:xfrm>
            <a:off x="13590657" y="5600536"/>
            <a:ext cx="907322" cy="908730"/>
            <a:chOff x="8189640" y="2558381"/>
            <a:chExt cx="453661" cy="454365"/>
          </a:xfrm>
          <a:solidFill>
            <a:srgbClr val="92D050"/>
          </a:solidFill>
        </p:grpSpPr>
        <p:sp>
          <p:nvSpPr>
            <p:cNvPr id="214" name="Google Shape;6967;p88">
              <a:extLst>
                <a:ext uri="{FF2B5EF4-FFF2-40B4-BE49-F238E27FC236}">
                  <a16:creationId xmlns:a16="http://schemas.microsoft.com/office/drawing/2014/main" id="{43C68C39-97A4-45EC-7882-D6993FE33BD4}"/>
                </a:ext>
              </a:extLst>
            </p:cNvPr>
            <p:cNvSpPr/>
            <p:nvPr/>
          </p:nvSpPr>
          <p:spPr>
            <a:xfrm>
              <a:off x="8317162" y="2858761"/>
              <a:ext cx="12298" cy="1965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16"/>
                <a:gd name="f4" fmla="val 505"/>
                <a:gd name="f5" fmla="val 158"/>
                <a:gd name="f6" fmla="val 1"/>
                <a:gd name="f7" fmla="val 315"/>
                <a:gd name="f8" fmla="*/ f0 1 316"/>
                <a:gd name="f9" fmla="*/ f1 1 505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316"/>
                <a:gd name="f16" fmla="*/ f13 1 505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316" h="505">
                  <a:moveTo>
                    <a:pt x="f5" y="f6"/>
                  </a:moveTo>
                  <a:lnTo>
                    <a:pt x="f2" y="f4"/>
                  </a:lnTo>
                  <a:lnTo>
                    <a:pt x="f7" y="f4"/>
                  </a:ln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15" name="Google Shape;6968;p88">
              <a:extLst>
                <a:ext uri="{FF2B5EF4-FFF2-40B4-BE49-F238E27FC236}">
                  <a16:creationId xmlns:a16="http://schemas.microsoft.com/office/drawing/2014/main" id="{0CFF06B9-9B21-F8B7-865D-ADA686DAFEF4}"/>
                </a:ext>
              </a:extLst>
            </p:cNvPr>
            <p:cNvSpPr/>
            <p:nvPr/>
          </p:nvSpPr>
          <p:spPr>
            <a:xfrm>
              <a:off x="8189640" y="2743538"/>
              <a:ext cx="267297" cy="26920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869"/>
                <a:gd name="f4" fmla="val 6918"/>
                <a:gd name="f5" fmla="val 3427"/>
                <a:gd name="f6" fmla="val 1449"/>
                <a:gd name="f7" fmla="val 3569"/>
                <a:gd name="f8" fmla="val 3718"/>
                <a:gd name="f9" fmla="val 1512"/>
                <a:gd name="f10" fmla="val 3781"/>
                <a:gd name="f11" fmla="val 1638"/>
                <a:gd name="f12" fmla="val 4317"/>
                <a:gd name="f13" fmla="val 3466"/>
                <a:gd name="f14" fmla="val 4474"/>
                <a:gd name="f15" fmla="val 4695"/>
                <a:gd name="f16" fmla="val 4852"/>
                <a:gd name="f17" fmla="val 3623"/>
                <a:gd name="f18" fmla="val 3812"/>
                <a:gd name="f19" fmla="val 3970"/>
                <a:gd name="f20" fmla="val 4726"/>
                <a:gd name="f21" fmla="val 4127"/>
                <a:gd name="f22" fmla="val 4537"/>
                <a:gd name="f23" fmla="val 4789"/>
                <a:gd name="f24" fmla="val 5072"/>
                <a:gd name="f25" fmla="val 5262"/>
                <a:gd name="f26" fmla="val 4758"/>
                <a:gd name="f27" fmla="val 5419"/>
                <a:gd name="f28" fmla="val 4569"/>
                <a:gd name="f29" fmla="val 5514"/>
                <a:gd name="f30" fmla="val 4545"/>
                <a:gd name="f31" fmla="val 5518"/>
                <a:gd name="f32" fmla="val 4521"/>
                <a:gd name="f33" fmla="val 5520"/>
                <a:gd name="f34" fmla="val 4498"/>
                <a:gd name="f35" fmla="val 4341"/>
                <a:gd name="f36" fmla="val 4210"/>
                <a:gd name="f37" fmla="val 5427"/>
                <a:gd name="f38" fmla="val 4128"/>
                <a:gd name="f39" fmla="val 3057"/>
                <a:gd name="f40" fmla="val 2710"/>
                <a:gd name="f41" fmla="val 2683"/>
                <a:gd name="f42" fmla="val 2535"/>
                <a:gd name="f43" fmla="val 2351"/>
                <a:gd name="f44" fmla="val 2325"/>
                <a:gd name="f45" fmla="val 2297"/>
                <a:gd name="f46" fmla="val 2269"/>
                <a:gd name="f47" fmla="val 2080"/>
                <a:gd name="f48" fmla="val 5451"/>
                <a:gd name="f49" fmla="val 2017"/>
                <a:gd name="f50" fmla="val 2049"/>
                <a:gd name="f51" fmla="val 2332"/>
                <a:gd name="f52" fmla="val 2175"/>
                <a:gd name="f53" fmla="val 4096"/>
                <a:gd name="f54" fmla="val 2206"/>
                <a:gd name="f55" fmla="val 2395"/>
                <a:gd name="f56" fmla="val 2553"/>
                <a:gd name="f57" fmla="val 3120"/>
                <a:gd name="f58" fmla="val 3151"/>
                <a:gd name="f59" fmla="val 3285"/>
                <a:gd name="f60" fmla="val 3435"/>
                <a:gd name="f61" fmla="val 1544"/>
                <a:gd name="f62" fmla="val 1"/>
                <a:gd name="f63" fmla="val 3434"/>
                <a:gd name="f64" fmla="val 5356"/>
                <a:gd name="f65" fmla="val 6900"/>
                <a:gd name="f66" fmla="val 4065"/>
                <a:gd name="f67" fmla="val 4632"/>
                <a:gd name="f68" fmla="val 6742"/>
                <a:gd name="f69" fmla="val 5168"/>
                <a:gd name="f70" fmla="val 6427"/>
                <a:gd name="f71" fmla="val 6365"/>
                <a:gd name="f72" fmla="val 6407"/>
                <a:gd name="f73" fmla="val 6910"/>
                <a:gd name="f74" fmla="val 6449"/>
                <a:gd name="f75" fmla="val 6917"/>
                <a:gd name="f76" fmla="val 6491"/>
                <a:gd name="f77" fmla="val 6575"/>
                <a:gd name="f78" fmla="val 6659"/>
                <a:gd name="f79" fmla="val 6889"/>
                <a:gd name="f80" fmla="val 6743"/>
                <a:gd name="f81" fmla="val 6805"/>
                <a:gd name="f82" fmla="val 6806"/>
                <a:gd name="f83" fmla="val 6616"/>
                <a:gd name="f84" fmla="val 6459"/>
                <a:gd name="f85" fmla="val 5009"/>
                <a:gd name="f86" fmla="val 4001"/>
                <a:gd name="f87" fmla="val 3119"/>
                <a:gd name="f88" fmla="val 6774"/>
                <a:gd name="f89" fmla="val 2804"/>
                <a:gd name="f90" fmla="val 6711"/>
                <a:gd name="f91" fmla="val 2489"/>
                <a:gd name="f92" fmla="val 6617"/>
                <a:gd name="f93" fmla="val 2426"/>
                <a:gd name="f94" fmla="val 6428"/>
                <a:gd name="f95" fmla="val 2363"/>
                <a:gd name="f96" fmla="val 5389"/>
                <a:gd name="f97" fmla="val 2755"/>
                <a:gd name="f98" fmla="val 5256"/>
                <a:gd name="f99" fmla="val 2780"/>
                <a:gd name="f100" fmla="val 5125"/>
                <a:gd name="f101" fmla="val 4892"/>
                <a:gd name="f102" fmla="val 4667"/>
                <a:gd name="f103" fmla="val 2702"/>
                <a:gd name="f104" fmla="val 4506"/>
                <a:gd name="f105" fmla="val 2521"/>
                <a:gd name="f106" fmla="val 4222"/>
                <a:gd name="f107" fmla="val 1891"/>
                <a:gd name="f108" fmla="val 4159"/>
                <a:gd name="f109" fmla="val 1481"/>
                <a:gd name="f110" fmla="val 4443"/>
                <a:gd name="f111" fmla="val 221"/>
                <a:gd name="f112" fmla="val 189"/>
                <a:gd name="f113" fmla="val 4411"/>
                <a:gd name="f114" fmla="val 158"/>
                <a:gd name="f115" fmla="val 63"/>
                <a:gd name="f116" fmla="*/ f0 1 6869"/>
                <a:gd name="f117" fmla="*/ f1 1 6918"/>
                <a:gd name="f118" fmla="val f2"/>
                <a:gd name="f119" fmla="val f3"/>
                <a:gd name="f120" fmla="val f4"/>
                <a:gd name="f121" fmla="+- f120 0 f118"/>
                <a:gd name="f122" fmla="+- f119 0 f118"/>
                <a:gd name="f123" fmla="*/ f122 1 6869"/>
                <a:gd name="f124" fmla="*/ f121 1 6918"/>
                <a:gd name="f125" fmla="*/ f118 1 f123"/>
                <a:gd name="f126" fmla="*/ f119 1 f123"/>
                <a:gd name="f127" fmla="*/ f118 1 f124"/>
                <a:gd name="f128" fmla="*/ f120 1 f124"/>
                <a:gd name="f129" fmla="*/ f125 f116 1"/>
                <a:gd name="f130" fmla="*/ f126 f116 1"/>
                <a:gd name="f131" fmla="*/ f128 f117 1"/>
                <a:gd name="f132" fmla="*/ f127 f1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29" t="f132" r="f130" b="f131"/>
              <a:pathLst>
                <a:path w="6869" h="691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lnTo>
                    <a:pt x="f14" y="f13"/>
                  </a:lnTo>
                  <a:cubicBezTo>
                    <a:pt x="f15" y="f13"/>
                    <a:pt x="f16" y="f17"/>
                    <a:pt x="f16" y="f18"/>
                  </a:cubicBezTo>
                  <a:cubicBezTo>
                    <a:pt x="f16" y="f19"/>
                    <a:pt x="f20" y="f21"/>
                    <a:pt x="f22" y="f21"/>
                  </a:cubicBezTo>
                  <a:lnTo>
                    <a:pt x="f23" y="f24"/>
                  </a:lnTo>
                  <a:cubicBezTo>
                    <a:pt x="f16" y="f25"/>
                    <a:pt x="f26" y="f27"/>
                    <a:pt x="f28" y="f29"/>
                  </a:cubicBezTo>
                  <a:cubicBezTo>
                    <a:pt x="f30" y="f31"/>
                    <a:pt x="f32" y="f33"/>
                    <a:pt x="f34" y="f33"/>
                  </a:cubicBezTo>
                  <a:cubicBezTo>
                    <a:pt x="f35" y="f33"/>
                    <a:pt x="f36" y="f37"/>
                    <a:pt x="f38" y="f25"/>
                  </a:cubicBezTo>
                  <a:lnTo>
                    <a:pt x="f10" y="f21"/>
                  </a:lnTo>
                  <a:lnTo>
                    <a:pt x="f39" y="f21"/>
                  </a:lnTo>
                  <a:lnTo>
                    <a:pt x="f40" y="f25"/>
                  </a:lnTo>
                  <a:cubicBezTo>
                    <a:pt x="f41" y="f37"/>
                    <a:pt x="f42" y="f33"/>
                    <a:pt x="f43" y="f33"/>
                  </a:cubicBezTo>
                  <a:cubicBezTo>
                    <a:pt x="f44" y="f33"/>
                    <a:pt x="f45" y="f31"/>
                    <a:pt x="f46" y="f29"/>
                  </a:cubicBezTo>
                  <a:cubicBezTo>
                    <a:pt x="f47" y="f48"/>
                    <a:pt x="f49" y="f25"/>
                    <a:pt x="f50" y="f24"/>
                  </a:cubicBezTo>
                  <a:lnTo>
                    <a:pt x="f51" y="f21"/>
                  </a:lnTo>
                  <a:cubicBezTo>
                    <a:pt x="f52" y="f53"/>
                    <a:pt x="f49" y="f19"/>
                    <a:pt x="f49" y="f18"/>
                  </a:cubicBezTo>
                  <a:cubicBezTo>
                    <a:pt x="f50" y="f17"/>
                    <a:pt x="f54" y="f13"/>
                    <a:pt x="f55" y="f13"/>
                  </a:cubicBezTo>
                  <a:lnTo>
                    <a:pt x="f56" y="f13"/>
                  </a:lnTo>
                  <a:lnTo>
                    <a:pt x="f57" y="f11"/>
                  </a:lnTo>
                  <a:cubicBezTo>
                    <a:pt x="f58" y="f9"/>
                    <a:pt x="f59" y="f6"/>
                    <a:pt x="f5" y="f6"/>
                  </a:cubicBezTo>
                  <a:close/>
                  <a:moveTo>
                    <a:pt x="f60" y="f2"/>
                  </a:moveTo>
                  <a:cubicBezTo>
                    <a:pt x="f61" y="f2"/>
                    <a:pt x="f62" y="f61"/>
                    <a:pt x="f62" y="f63"/>
                  </a:cubicBezTo>
                  <a:cubicBezTo>
                    <a:pt x="f62" y="f64"/>
                    <a:pt x="f61" y="f65"/>
                    <a:pt x="f60" y="f65"/>
                  </a:cubicBezTo>
                  <a:cubicBezTo>
                    <a:pt x="f66" y="f65"/>
                    <a:pt x="f67" y="f68"/>
                    <a:pt x="f69" y="f70"/>
                  </a:cubicBezTo>
                  <a:lnTo>
                    <a:pt x="f71" y="f65"/>
                  </a:lnTo>
                  <a:cubicBezTo>
                    <a:pt x="f72" y="f73"/>
                    <a:pt x="f74" y="f75"/>
                    <a:pt x="f76" y="f75"/>
                  </a:cubicBezTo>
                  <a:cubicBezTo>
                    <a:pt x="f77" y="f75"/>
                    <a:pt x="f78" y="f79"/>
                    <a:pt x="f80" y="f81"/>
                  </a:cubicBezTo>
                  <a:cubicBezTo>
                    <a:pt x="f82" y="f68"/>
                    <a:pt x="f3" y="f83"/>
                    <a:pt x="f3" y="f84"/>
                  </a:cubicBezTo>
                  <a:lnTo>
                    <a:pt x="f76" y="f85"/>
                  </a:lnTo>
                  <a:cubicBezTo>
                    <a:pt x="f80" y="f22"/>
                    <a:pt x="f3" y="f86"/>
                    <a:pt x="f3" y="f13"/>
                  </a:cubicBezTo>
                  <a:cubicBezTo>
                    <a:pt x="f3" y="f87"/>
                    <a:pt x="f88" y="f89"/>
                    <a:pt x="f90" y="f91"/>
                  </a:cubicBezTo>
                  <a:cubicBezTo>
                    <a:pt x="f92" y="f93"/>
                    <a:pt x="f76" y="f55"/>
                    <a:pt x="f94" y="f95"/>
                  </a:cubicBezTo>
                  <a:lnTo>
                    <a:pt x="f29" y="f40"/>
                  </a:lnTo>
                  <a:cubicBezTo>
                    <a:pt x="f96" y="f97"/>
                    <a:pt x="f98" y="f99"/>
                    <a:pt x="f100" y="f99"/>
                  </a:cubicBezTo>
                  <a:cubicBezTo>
                    <a:pt x="f101" y="f99"/>
                    <a:pt x="f102" y="f103"/>
                    <a:pt x="f104" y="f105"/>
                  </a:cubicBezTo>
                  <a:cubicBezTo>
                    <a:pt x="f106" y="f46"/>
                    <a:pt x="f53" y="f107"/>
                    <a:pt x="f108" y="f109"/>
                  </a:cubicBezTo>
                  <a:lnTo>
                    <a:pt x="f110" y="f111"/>
                  </a:lnTo>
                  <a:cubicBezTo>
                    <a:pt x="f110" y="f112"/>
                    <a:pt x="f110" y="f112"/>
                    <a:pt x="f113" y="f114"/>
                  </a:cubicBezTo>
                  <a:cubicBezTo>
                    <a:pt x="f53" y="f115"/>
                    <a:pt x="f10" y="f2"/>
                    <a:pt x="f60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16" name="Google Shape;6969;p88">
              <a:extLst>
                <a:ext uri="{FF2B5EF4-FFF2-40B4-BE49-F238E27FC236}">
                  <a16:creationId xmlns:a16="http://schemas.microsoft.com/office/drawing/2014/main" id="{A77690AB-E60C-A972-6A24-F412A7F469EC}"/>
                </a:ext>
              </a:extLst>
            </p:cNvPr>
            <p:cNvSpPr/>
            <p:nvPr/>
          </p:nvSpPr>
          <p:spPr>
            <a:xfrm>
              <a:off x="8497372" y="2665046"/>
              <a:ext cx="24551" cy="4050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1"/>
                <a:gd name="f4" fmla="val 1041"/>
                <a:gd name="f5" fmla="val 1"/>
                <a:gd name="f6" fmla="val 32"/>
                <a:gd name="f7" fmla="val 410"/>
                <a:gd name="f8" fmla="val 126"/>
                <a:gd name="f9" fmla="val 694"/>
                <a:gd name="f10" fmla="val 315"/>
                <a:gd name="f11" fmla="val 473"/>
                <a:gd name="f12" fmla="val 599"/>
                <a:gd name="f13" fmla="val 347"/>
                <a:gd name="f14" fmla="*/ f0 1 631"/>
                <a:gd name="f15" fmla="*/ f1 1 1041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631"/>
                <a:gd name="f22" fmla="*/ f19 1 1041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631" h="1041">
                  <a:moveTo>
                    <a:pt x="f2" y="f5"/>
                  </a:moveTo>
                  <a:cubicBezTo>
                    <a:pt x="f6" y="f7"/>
                    <a:pt x="f8" y="f9"/>
                    <a:pt x="f10" y="f4"/>
                  </a:cubicBezTo>
                  <a:cubicBezTo>
                    <a:pt x="f11" y="f9"/>
                    <a:pt x="f12" y="f13"/>
                    <a:pt x="f3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17" name="Google Shape;6970;p88">
              <a:extLst>
                <a:ext uri="{FF2B5EF4-FFF2-40B4-BE49-F238E27FC236}">
                  <a16:creationId xmlns:a16="http://schemas.microsoft.com/office/drawing/2014/main" id="{0C2DFD51-5DAC-895D-1729-15CEF291452A}"/>
                </a:ext>
              </a:extLst>
            </p:cNvPr>
            <p:cNvSpPr/>
            <p:nvPr/>
          </p:nvSpPr>
          <p:spPr>
            <a:xfrm>
              <a:off x="8374751" y="2558381"/>
              <a:ext cx="268550" cy="26834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01"/>
                <a:gd name="f4" fmla="val 6896"/>
                <a:gd name="f5" fmla="val 3435"/>
                <a:gd name="f6" fmla="val 1356"/>
                <a:gd name="f7" fmla="val 3624"/>
                <a:gd name="f8" fmla="val 3782"/>
                <a:gd name="f9" fmla="val 1513"/>
                <a:gd name="f10" fmla="val 1734"/>
                <a:gd name="f11" fmla="val 2080"/>
                <a:gd name="f12" fmla="val 4821"/>
                <a:gd name="f13" fmla="val 5010"/>
                <a:gd name="f14" fmla="val 5168"/>
                <a:gd name="f15" fmla="val 2238"/>
                <a:gd name="f16" fmla="val 2427"/>
                <a:gd name="f17" fmla="val 2616"/>
                <a:gd name="f18" fmla="val 2742"/>
                <a:gd name="f19" fmla="val 4412"/>
                <a:gd name="f20" fmla="val 4380"/>
                <a:gd name="f21" fmla="val 3341"/>
                <a:gd name="f22" fmla="val 4191"/>
                <a:gd name="f23" fmla="val 3876"/>
                <a:gd name="f24" fmla="val 3908"/>
                <a:gd name="f25" fmla="val 4443"/>
                <a:gd name="f26" fmla="val 4475"/>
                <a:gd name="f27" fmla="val 3939"/>
                <a:gd name="f28" fmla="val 4506"/>
                <a:gd name="f29" fmla="val 4349"/>
                <a:gd name="f30" fmla="val 4916"/>
                <a:gd name="f31" fmla="val 5042"/>
                <a:gd name="f32" fmla="val 5262"/>
                <a:gd name="f33" fmla="val 5388"/>
                <a:gd name="f34" fmla="val 4286"/>
                <a:gd name="f35" fmla="val 5451"/>
                <a:gd name="f36" fmla="val 5483"/>
                <a:gd name="f37" fmla="val 4101"/>
                <a:gd name="f38" fmla="val 4010"/>
                <a:gd name="f39" fmla="val 3923"/>
                <a:gd name="f40" fmla="val 3466"/>
                <a:gd name="f41" fmla="val 4979"/>
                <a:gd name="f42" fmla="val 4947"/>
                <a:gd name="f43" fmla="val 3403"/>
                <a:gd name="f44" fmla="val 2994"/>
                <a:gd name="f45" fmla="val 2931"/>
                <a:gd name="f46" fmla="val 2844"/>
                <a:gd name="f47" fmla="val 2758"/>
                <a:gd name="f48" fmla="val 2671"/>
                <a:gd name="f49" fmla="val 2584"/>
                <a:gd name="f50" fmla="val 2521"/>
                <a:gd name="f51" fmla="val 2395"/>
                <a:gd name="f52" fmla="val 2962"/>
                <a:gd name="f53" fmla="val 2679"/>
                <a:gd name="f54" fmla="val 2490"/>
                <a:gd name="f55" fmla="val 2458"/>
                <a:gd name="f56" fmla="val 2049"/>
                <a:gd name="f57" fmla="val 1860"/>
                <a:gd name="f58" fmla="val 1702"/>
                <a:gd name="f59" fmla="val 2206"/>
                <a:gd name="f60" fmla="val 3088"/>
                <a:gd name="f61" fmla="val 3246"/>
                <a:gd name="f62" fmla="val 1"/>
                <a:gd name="f63" fmla="val 1576"/>
                <a:gd name="f64" fmla="val 32"/>
                <a:gd name="f65" fmla="val 3467"/>
                <a:gd name="f66" fmla="val 3971"/>
                <a:gd name="f67" fmla="val 158"/>
                <a:gd name="f68" fmla="val 411"/>
                <a:gd name="f69" fmla="val 6459"/>
                <a:gd name="f70" fmla="val 6554"/>
                <a:gd name="f71" fmla="val 6680"/>
                <a:gd name="f72" fmla="val 6806"/>
                <a:gd name="f73" fmla="val 225"/>
                <a:gd name="f74" fmla="val 6851"/>
                <a:gd name="f75" fmla="val 324"/>
                <a:gd name="f76" fmla="val 6895"/>
                <a:gd name="f77" fmla="val 420"/>
                <a:gd name="f78" fmla="val 460"/>
                <a:gd name="f79" fmla="val 500"/>
                <a:gd name="f80" fmla="val 6887"/>
                <a:gd name="f81" fmla="val 537"/>
                <a:gd name="f82" fmla="val 6869"/>
                <a:gd name="f83" fmla="val 6396"/>
                <a:gd name="f84" fmla="val 2269"/>
                <a:gd name="f85" fmla="val 6712"/>
                <a:gd name="f86" fmla="val 2899"/>
                <a:gd name="f87" fmla="val 5357"/>
                <a:gd name="f88" fmla="val 5325"/>
                <a:gd name="f89" fmla="*/ f0 1 6901"/>
                <a:gd name="f90" fmla="*/ f1 1 6896"/>
                <a:gd name="f91" fmla="val f2"/>
                <a:gd name="f92" fmla="val f3"/>
                <a:gd name="f93" fmla="val f4"/>
                <a:gd name="f94" fmla="+- f93 0 f91"/>
                <a:gd name="f95" fmla="+- f92 0 f91"/>
                <a:gd name="f96" fmla="*/ f95 1 6901"/>
                <a:gd name="f97" fmla="*/ f94 1 6896"/>
                <a:gd name="f98" fmla="*/ f91 1 f96"/>
                <a:gd name="f99" fmla="*/ f92 1 f96"/>
                <a:gd name="f100" fmla="*/ f91 1 f97"/>
                <a:gd name="f101" fmla="*/ f93 1 f97"/>
                <a:gd name="f102" fmla="*/ f98 f89 1"/>
                <a:gd name="f103" fmla="*/ f99 f89 1"/>
                <a:gd name="f104" fmla="*/ f101 f90 1"/>
                <a:gd name="f105" fmla="*/ f100 f9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2" t="f105" r="f103" b="f104"/>
              <a:pathLst>
                <a:path w="6901" h="6896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1"/>
                  </a:lnTo>
                  <a:cubicBezTo>
                    <a:pt x="f13" y="f11"/>
                    <a:pt x="f14" y="f15"/>
                    <a:pt x="f14" y="f16"/>
                  </a:cubicBezTo>
                  <a:cubicBezTo>
                    <a:pt x="f14" y="f17"/>
                    <a:pt x="f13" y="f18"/>
                    <a:pt x="f12" y="f18"/>
                  </a:cubicBezTo>
                  <a:lnTo>
                    <a:pt x="f19" y="f18"/>
                  </a:lnTo>
                  <a:cubicBezTo>
                    <a:pt x="f20" y="f21"/>
                    <a:pt x="f22" y="f23"/>
                    <a:pt x="f23" y="f19"/>
                  </a:cubicBezTo>
                  <a:cubicBezTo>
                    <a:pt x="f24" y="f25"/>
                    <a:pt x="f24" y="f26"/>
                    <a:pt x="f27" y="f28"/>
                  </a:cubicBezTo>
                  <a:lnTo>
                    <a:pt x="f29" y="f30"/>
                  </a:lnTo>
                  <a:cubicBezTo>
                    <a:pt x="f25" y="f31"/>
                    <a:pt x="f25" y="f32"/>
                    <a:pt x="f29" y="f33"/>
                  </a:cubicBezTo>
                  <a:cubicBezTo>
                    <a:pt x="f34" y="f35"/>
                    <a:pt x="f22" y="f36"/>
                    <a:pt x="f37" y="f36"/>
                  </a:cubicBezTo>
                  <a:cubicBezTo>
                    <a:pt x="f38" y="f36"/>
                    <a:pt x="f39" y="f35"/>
                    <a:pt x="f23" y="f33"/>
                  </a:cubicBezTo>
                  <a:lnTo>
                    <a:pt x="f40" y="f41"/>
                  </a:lnTo>
                  <a:lnTo>
                    <a:pt x="f5" y="f42"/>
                  </a:lnTo>
                  <a:lnTo>
                    <a:pt x="f43" y="f41"/>
                  </a:lnTo>
                  <a:lnTo>
                    <a:pt x="f44" y="f33"/>
                  </a:lnTo>
                  <a:cubicBezTo>
                    <a:pt x="f45" y="f35"/>
                    <a:pt x="f46" y="f36"/>
                    <a:pt x="f47" y="f36"/>
                  </a:cubicBezTo>
                  <a:cubicBezTo>
                    <a:pt x="f48" y="f36"/>
                    <a:pt x="f49" y="f35"/>
                    <a:pt x="f50" y="f33"/>
                  </a:cubicBezTo>
                  <a:cubicBezTo>
                    <a:pt x="f51" y="f32"/>
                    <a:pt x="f51" y="f31"/>
                    <a:pt x="f50" y="f30"/>
                  </a:cubicBezTo>
                  <a:lnTo>
                    <a:pt x="f45" y="f28"/>
                  </a:lnTo>
                  <a:cubicBezTo>
                    <a:pt x="f52" y="f26"/>
                    <a:pt x="f52" y="f25"/>
                    <a:pt x="f44" y="f19"/>
                  </a:cubicBezTo>
                  <a:cubicBezTo>
                    <a:pt x="f53" y="f27"/>
                    <a:pt x="f54" y="f21"/>
                    <a:pt x="f55" y="f18"/>
                  </a:cubicBezTo>
                  <a:lnTo>
                    <a:pt x="f56" y="f18"/>
                  </a:lnTo>
                  <a:cubicBezTo>
                    <a:pt x="f57" y="f18"/>
                    <a:pt x="f58" y="f49"/>
                    <a:pt x="f58" y="f51"/>
                  </a:cubicBezTo>
                  <a:cubicBezTo>
                    <a:pt x="f58" y="f59"/>
                    <a:pt x="f57" y="f56"/>
                    <a:pt x="f56" y="f56"/>
                  </a:cubicBezTo>
                  <a:lnTo>
                    <a:pt x="f60" y="f56"/>
                  </a:lnTo>
                  <a:lnTo>
                    <a:pt x="f60" y="f10"/>
                  </a:lnTo>
                  <a:cubicBezTo>
                    <a:pt x="f60" y="f9"/>
                    <a:pt x="f61" y="f6"/>
                    <a:pt x="f5" y="f6"/>
                  </a:cubicBezTo>
                  <a:close/>
                  <a:moveTo>
                    <a:pt x="f40" y="f62"/>
                  </a:moveTo>
                  <a:cubicBezTo>
                    <a:pt x="f63" y="f62"/>
                    <a:pt x="f64" y="f63"/>
                    <a:pt x="f64" y="f65"/>
                  </a:cubicBezTo>
                  <a:cubicBezTo>
                    <a:pt x="f64" y="f66"/>
                    <a:pt x="f67" y="f28"/>
                    <a:pt x="f68" y="f41"/>
                  </a:cubicBezTo>
                  <a:lnTo>
                    <a:pt x="f64" y="f69"/>
                  </a:lnTo>
                  <a:cubicBezTo>
                    <a:pt x="f62" y="f70"/>
                    <a:pt x="f64" y="f71"/>
                    <a:pt x="f67" y="f72"/>
                  </a:cubicBezTo>
                  <a:cubicBezTo>
                    <a:pt x="f73" y="f74"/>
                    <a:pt x="f75" y="f76"/>
                    <a:pt x="f77" y="f76"/>
                  </a:cubicBezTo>
                  <a:cubicBezTo>
                    <a:pt x="f78" y="f76"/>
                    <a:pt x="f79" y="f80"/>
                    <a:pt x="f81" y="f82"/>
                  </a:cubicBezTo>
                  <a:lnTo>
                    <a:pt x="f10" y="f83"/>
                  </a:lnTo>
                  <a:cubicBezTo>
                    <a:pt x="f84" y="f85"/>
                    <a:pt x="f86" y="f82"/>
                    <a:pt x="f40" y="f82"/>
                  </a:cubicBezTo>
                  <a:cubicBezTo>
                    <a:pt x="f87" y="f82"/>
                    <a:pt x="f3" y="f87"/>
                    <a:pt x="f3" y="f5"/>
                  </a:cubicBezTo>
                  <a:cubicBezTo>
                    <a:pt x="f3" y="f63"/>
                    <a:pt x="f88" y="f62"/>
                    <a:pt x="f40" y="f6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18" name="Google Shape;6760;p88">
            <a:extLst>
              <a:ext uri="{FF2B5EF4-FFF2-40B4-BE49-F238E27FC236}">
                <a16:creationId xmlns:a16="http://schemas.microsoft.com/office/drawing/2014/main" id="{987EBD84-C57A-49D7-ABB5-5CB5F9DCE732}"/>
              </a:ext>
            </a:extLst>
          </p:cNvPr>
          <p:cNvGrpSpPr/>
          <p:nvPr/>
        </p:nvGrpSpPr>
        <p:grpSpPr>
          <a:xfrm>
            <a:off x="3515706" y="2354289"/>
            <a:ext cx="749936" cy="900848"/>
            <a:chOff x="3152165" y="935257"/>
            <a:chExt cx="374968" cy="450424"/>
          </a:xfrm>
          <a:solidFill>
            <a:srgbClr val="92D050"/>
          </a:solidFill>
        </p:grpSpPr>
        <p:sp>
          <p:nvSpPr>
            <p:cNvPr id="219" name="Google Shape;6761;p88">
              <a:extLst>
                <a:ext uri="{FF2B5EF4-FFF2-40B4-BE49-F238E27FC236}">
                  <a16:creationId xmlns:a16="http://schemas.microsoft.com/office/drawing/2014/main" id="{A14C75E6-39E7-853C-28B5-524A6EE400D7}"/>
                </a:ext>
              </a:extLst>
            </p:cNvPr>
            <p:cNvSpPr/>
            <p:nvPr/>
          </p:nvSpPr>
          <p:spPr>
            <a:xfrm>
              <a:off x="3152165" y="935257"/>
              <a:ext cx="79168" cy="3128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9"/>
                <a:gd name="f4" fmla="val 8098"/>
                <a:gd name="f5" fmla="val 1702"/>
                <a:gd name="f6" fmla="val 757"/>
                <a:gd name="f7" fmla="val 1"/>
                <a:gd name="f8" fmla="val 788"/>
                <a:gd name="f9" fmla="val 1733"/>
                <a:gd name="f10" fmla="val 8097"/>
                <a:gd name="f11" fmla="val 348"/>
                <a:gd name="f12" fmla="val 7782"/>
                <a:gd name="f13" fmla="val 820"/>
                <a:gd name="f14" fmla="val 7562"/>
                <a:gd name="f15" fmla="val 1387"/>
                <a:gd name="f16" fmla="*/ f0 1 2049"/>
                <a:gd name="f17" fmla="*/ f1 1 8098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2049"/>
                <a:gd name="f24" fmla="*/ f21 1 8098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2049" h="8098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11" y="f12"/>
                    <a:pt x="f13" y="f14"/>
                    <a:pt x="f15" y="f14"/>
                  </a:cubicBezTo>
                  <a:lnTo>
                    <a:pt x="f3" y="f14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20" name="Google Shape;6762;p88">
              <a:extLst>
                <a:ext uri="{FF2B5EF4-FFF2-40B4-BE49-F238E27FC236}">
                  <a16:creationId xmlns:a16="http://schemas.microsoft.com/office/drawing/2014/main" id="{BAAC1888-6176-BC83-7D6F-BA0890E22316}"/>
                </a:ext>
              </a:extLst>
            </p:cNvPr>
            <p:cNvSpPr/>
            <p:nvPr/>
          </p:nvSpPr>
          <p:spPr>
            <a:xfrm>
              <a:off x="3152165" y="1252965"/>
              <a:ext cx="374968" cy="105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705"/>
                <a:gd name="f4" fmla="val 2742"/>
                <a:gd name="f5" fmla="val 1387"/>
                <a:gd name="f6" fmla="val 631"/>
                <a:gd name="f7" fmla="val 1"/>
                <a:gd name="f8" fmla="val 630"/>
                <a:gd name="f9" fmla="val 1386"/>
                <a:gd name="f10" fmla="val 2111"/>
                <a:gd name="f11" fmla="val 600"/>
                <a:gd name="f12" fmla="val 2741"/>
                <a:gd name="f13" fmla="val 1356"/>
                <a:gd name="f14" fmla="val 4758"/>
                <a:gd name="f15" fmla="val 1733"/>
                <a:gd name="f16" fmla="val 1702"/>
                <a:gd name="f17" fmla="val 1513"/>
                <a:gd name="f18" fmla="val 1575"/>
                <a:gd name="f19" fmla="val 1355"/>
                <a:gd name="f20" fmla="val 1166"/>
                <a:gd name="f21" fmla="val 1008"/>
                <a:gd name="f22" fmla="val 9232"/>
                <a:gd name="f23" fmla="val 9263"/>
                <a:gd name="f24" fmla="val 851"/>
                <a:gd name="f25" fmla="val 9326"/>
                <a:gd name="f26" fmla="val 662"/>
                <a:gd name="f27" fmla="val 9452"/>
                <a:gd name="f28" fmla="val 536"/>
                <a:gd name="f29" fmla="val 9704"/>
                <a:gd name="f30" fmla="val 221"/>
                <a:gd name="f31" fmla="val 9484"/>
                <a:gd name="f32" fmla="*/ f0 1 9705"/>
                <a:gd name="f33" fmla="*/ f1 1 2742"/>
                <a:gd name="f34" fmla="val f2"/>
                <a:gd name="f35" fmla="val f3"/>
                <a:gd name="f36" fmla="val f4"/>
                <a:gd name="f37" fmla="+- f36 0 f34"/>
                <a:gd name="f38" fmla="+- f35 0 f34"/>
                <a:gd name="f39" fmla="*/ f38 1 9705"/>
                <a:gd name="f40" fmla="*/ f37 1 2742"/>
                <a:gd name="f41" fmla="*/ f34 1 f39"/>
                <a:gd name="f42" fmla="*/ f35 1 f39"/>
                <a:gd name="f43" fmla="*/ f34 1 f40"/>
                <a:gd name="f44" fmla="*/ f36 1 f40"/>
                <a:gd name="f45" fmla="*/ f41 f32 1"/>
                <a:gd name="f46" fmla="*/ f42 f32 1"/>
                <a:gd name="f47" fmla="*/ f44 f33 1"/>
                <a:gd name="f48" fmla="*/ f43 f3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5" t="f48" r="f46" b="f47"/>
              <a:pathLst>
                <a:path w="9705" h="2742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2"/>
                  </a:cubicBezTo>
                  <a:lnTo>
                    <a:pt x="f14" y="f12"/>
                  </a:lnTo>
                  <a:lnTo>
                    <a:pt x="f14" y="f15"/>
                  </a:lnTo>
                  <a:lnTo>
                    <a:pt x="f16" y="f15"/>
                  </a:lnTo>
                  <a:cubicBezTo>
                    <a:pt x="f17" y="f15"/>
                    <a:pt x="f13" y="f18"/>
                    <a:pt x="f13" y="f19"/>
                  </a:cubicBezTo>
                  <a:cubicBezTo>
                    <a:pt x="f13" y="f20"/>
                    <a:pt x="f17" y="f21"/>
                    <a:pt x="f16" y="f21"/>
                  </a:cubicBezTo>
                  <a:lnTo>
                    <a:pt x="f22" y="f21"/>
                  </a:lnTo>
                  <a:cubicBezTo>
                    <a:pt x="f23" y="f24"/>
                    <a:pt x="f25" y="f26"/>
                    <a:pt x="f27" y="f28"/>
                  </a:cubicBezTo>
                  <a:cubicBezTo>
                    <a:pt x="f29" y="f30"/>
                    <a:pt x="f31" y="f2"/>
                    <a:pt x="f2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21" name="Google Shape;6763;p88">
              <a:extLst>
                <a:ext uri="{FF2B5EF4-FFF2-40B4-BE49-F238E27FC236}">
                  <a16:creationId xmlns:a16="http://schemas.microsoft.com/office/drawing/2014/main" id="{1789950A-F01C-1324-A65A-47232147CA3A}"/>
                </a:ext>
              </a:extLst>
            </p:cNvPr>
            <p:cNvSpPr/>
            <p:nvPr/>
          </p:nvSpPr>
          <p:spPr>
            <a:xfrm>
              <a:off x="3441902" y="1319881"/>
              <a:ext cx="85231" cy="3902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206"/>
                <a:gd name="f4" fmla="val 1010"/>
                <a:gd name="f5" fmla="val 1"/>
                <a:gd name="f6" fmla="val 1009"/>
                <a:gd name="f7" fmla="val 1670"/>
                <a:gd name="f8" fmla="val 1953"/>
                <a:gd name="f9" fmla="val 2205"/>
                <a:gd name="f10" fmla="val 788"/>
                <a:gd name="f11" fmla="val 505"/>
                <a:gd name="f12" fmla="val 1827"/>
                <a:gd name="f13" fmla="val 347"/>
                <a:gd name="f14" fmla="val 1764"/>
                <a:gd name="f15" fmla="val 190"/>
                <a:gd name="f16" fmla="*/ f0 1 2206"/>
                <a:gd name="f17" fmla="*/ f1 1 1010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2206"/>
                <a:gd name="f24" fmla="*/ f21 1 1010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2206" h="1010">
                  <a:moveTo>
                    <a:pt x="f2" y="f5"/>
                  </a:moveTo>
                  <a:lnTo>
                    <a:pt x="f2" y="f6"/>
                  </a:lnTo>
                  <a:lnTo>
                    <a:pt x="f7" y="f6"/>
                  </a:lnTo>
                  <a:cubicBezTo>
                    <a:pt x="f8" y="f6"/>
                    <a:pt x="f9" y="f10"/>
                    <a:pt x="f8" y="f11"/>
                  </a:cubicBezTo>
                  <a:cubicBezTo>
                    <a:pt x="f12" y="f13"/>
                    <a:pt x="f14" y="f15"/>
                    <a:pt x="f7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22" name="Google Shape;6764;p88">
              <a:extLst>
                <a:ext uri="{FF2B5EF4-FFF2-40B4-BE49-F238E27FC236}">
                  <a16:creationId xmlns:a16="http://schemas.microsoft.com/office/drawing/2014/main" id="{827C9C7E-D678-BA0C-E80A-4F744CBC76AB}"/>
                </a:ext>
              </a:extLst>
            </p:cNvPr>
            <p:cNvSpPr/>
            <p:nvPr/>
          </p:nvSpPr>
          <p:spPr>
            <a:xfrm>
              <a:off x="3323825" y="1094710"/>
              <a:ext cx="130283" cy="535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372"/>
                <a:gd name="f4" fmla="val 1387"/>
                <a:gd name="f5" fmla="val 1701"/>
                <a:gd name="f6" fmla="val 882"/>
                <a:gd name="f7" fmla="val 221"/>
                <a:gd name="f8" fmla="val 599"/>
                <a:gd name="f9" fmla="val 3371"/>
                <a:gd name="f10" fmla="val 3214"/>
                <a:gd name="f11" fmla="val 2521"/>
                <a:gd name="f12" fmla="*/ f0 1 3372"/>
                <a:gd name="f13" fmla="*/ f1 1 1387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3372"/>
                <a:gd name="f20" fmla="*/ f17 1 1387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3372" h="1387">
                  <a:moveTo>
                    <a:pt x="f5" y="f2"/>
                  </a:moveTo>
                  <a:cubicBezTo>
                    <a:pt x="f6" y="f2"/>
                    <a:pt x="f7" y="f8"/>
                    <a:pt x="f2" y="f4"/>
                  </a:cubicBezTo>
                  <a:lnTo>
                    <a:pt x="f9" y="f4"/>
                  </a:lnTo>
                  <a:cubicBezTo>
                    <a:pt x="f10" y="f8"/>
                    <a:pt x="f1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23" name="Google Shape;6765;p88">
              <a:extLst>
                <a:ext uri="{FF2B5EF4-FFF2-40B4-BE49-F238E27FC236}">
                  <a16:creationId xmlns:a16="http://schemas.microsoft.com/office/drawing/2014/main" id="{47A64AE0-360D-4A85-9494-E0AAE4A06CAB}"/>
                </a:ext>
              </a:extLst>
            </p:cNvPr>
            <p:cNvSpPr/>
            <p:nvPr/>
          </p:nvSpPr>
          <p:spPr>
            <a:xfrm>
              <a:off x="3363967" y="1015578"/>
              <a:ext cx="51151" cy="5115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24"/>
                <a:gd name="f4" fmla="val 662"/>
                <a:gd name="f5" fmla="val 1"/>
                <a:gd name="f6" fmla="val 316"/>
                <a:gd name="f7" fmla="val 284"/>
                <a:gd name="f8" fmla="val 1040"/>
                <a:gd name="f9" fmla="*/ f0 1 1324"/>
                <a:gd name="f10" fmla="*/ f1 1 1324"/>
                <a:gd name="f11" fmla="val f2"/>
                <a:gd name="f12" fmla="val f3"/>
                <a:gd name="f13" fmla="+- f12 0 f11"/>
                <a:gd name="f14" fmla="*/ f13 1 1324"/>
                <a:gd name="f15" fmla="*/ f11 1 f14"/>
                <a:gd name="f16" fmla="*/ f12 1 f14"/>
                <a:gd name="f17" fmla="*/ f15 f9 1"/>
                <a:gd name="f18" fmla="*/ f16 f9 1"/>
                <a:gd name="f19" fmla="*/ f16 f10 1"/>
                <a:gd name="f20" fmla="*/ f15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7" t="f20" r="f18" b="f19"/>
              <a:pathLst>
                <a:path w="1324" h="1324">
                  <a:moveTo>
                    <a:pt x="f4" y="f5"/>
                  </a:moveTo>
                  <a:cubicBezTo>
                    <a:pt x="f6" y="f5"/>
                    <a:pt x="f5" y="f7"/>
                    <a:pt x="f5" y="f4"/>
                  </a:cubicBezTo>
                  <a:cubicBezTo>
                    <a:pt x="f5" y="f8"/>
                    <a:pt x="f6" y="f3"/>
                    <a:pt x="f4" y="f3"/>
                  </a:cubicBezTo>
                  <a:cubicBezTo>
                    <a:pt x="f8" y="f3"/>
                    <a:pt x="f3" y="f8"/>
                    <a:pt x="f3" y="f4"/>
                  </a:cubicBezTo>
                  <a:cubicBezTo>
                    <a:pt x="f3" y="f7"/>
                    <a:pt x="f8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24" name="Google Shape;6766;p88">
              <a:extLst>
                <a:ext uri="{FF2B5EF4-FFF2-40B4-BE49-F238E27FC236}">
                  <a16:creationId xmlns:a16="http://schemas.microsoft.com/office/drawing/2014/main" id="{810CB65B-426D-B960-6A35-36F983E13D14}"/>
                </a:ext>
              </a:extLst>
            </p:cNvPr>
            <p:cNvSpPr/>
            <p:nvPr/>
          </p:nvSpPr>
          <p:spPr>
            <a:xfrm>
              <a:off x="3256873" y="935257"/>
              <a:ext cx="265395" cy="2921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869"/>
                <a:gd name="f4" fmla="val 7562"/>
                <a:gd name="f5" fmla="val 3434"/>
                <a:gd name="f6" fmla="val 1355"/>
                <a:gd name="f7" fmla="val 4191"/>
                <a:gd name="f8" fmla="val 4821"/>
                <a:gd name="f9" fmla="val 1985"/>
                <a:gd name="f10" fmla="val 2741"/>
                <a:gd name="f11" fmla="val 3088"/>
                <a:gd name="f12" fmla="val 4663"/>
                <a:gd name="f13" fmla="val 3403"/>
                <a:gd name="f14" fmla="val 4474"/>
                <a:gd name="f15" fmla="val 3655"/>
                <a:gd name="f16" fmla="val 5293"/>
                <a:gd name="f17" fmla="val 4033"/>
                <a:gd name="f18" fmla="val 5829"/>
                <a:gd name="f19" fmla="val 4852"/>
                <a:gd name="f20" fmla="val 6018"/>
                <a:gd name="f21" fmla="val 5671"/>
                <a:gd name="f22" fmla="val 6175"/>
                <a:gd name="f23" fmla="val 5482"/>
                <a:gd name="f24" fmla="val 1387"/>
                <a:gd name="f25" fmla="val 1198"/>
                <a:gd name="f26" fmla="val 1040"/>
                <a:gd name="f27" fmla="val 1576"/>
                <a:gd name="f28" fmla="val 2426"/>
                <a:gd name="f29" fmla="val 2174"/>
                <a:gd name="f30" fmla="val 2048"/>
                <a:gd name="f31" fmla="val 2678"/>
                <a:gd name="f32" fmla="val 6868"/>
                <a:gd name="f33" fmla="val 1009"/>
                <a:gd name="f34" fmla="val 473"/>
                <a:gd name="f35" fmla="val 6396"/>
                <a:gd name="f36" fmla="*/ f0 1 6869"/>
                <a:gd name="f37" fmla="*/ f1 1 7562"/>
                <a:gd name="f38" fmla="val f2"/>
                <a:gd name="f39" fmla="val f3"/>
                <a:gd name="f40" fmla="val f4"/>
                <a:gd name="f41" fmla="+- f40 0 f38"/>
                <a:gd name="f42" fmla="+- f39 0 f38"/>
                <a:gd name="f43" fmla="*/ f42 1 6869"/>
                <a:gd name="f44" fmla="*/ f41 1 7562"/>
                <a:gd name="f45" fmla="*/ f38 1 f43"/>
                <a:gd name="f46" fmla="*/ f39 1 f43"/>
                <a:gd name="f47" fmla="*/ f38 1 f44"/>
                <a:gd name="f48" fmla="*/ f40 1 f44"/>
                <a:gd name="f49" fmla="*/ f45 f36 1"/>
                <a:gd name="f50" fmla="*/ f46 f36 1"/>
                <a:gd name="f51" fmla="*/ f48 f37 1"/>
                <a:gd name="f52" fmla="*/ f47 f3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9" t="f52" r="f50" b="f51"/>
              <a:pathLst>
                <a:path w="6869" h="756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18"/>
                  </a:cubicBezTo>
                  <a:cubicBezTo>
                    <a:pt x="f18" y="f20"/>
                    <a:pt x="f21" y="f22"/>
                    <a:pt x="f23" y="f22"/>
                  </a:cubicBezTo>
                  <a:lnTo>
                    <a:pt x="f24" y="f22"/>
                  </a:lnTo>
                  <a:cubicBezTo>
                    <a:pt x="f25" y="f22"/>
                    <a:pt x="f26" y="f20"/>
                    <a:pt x="f26" y="f18"/>
                  </a:cubicBezTo>
                  <a:cubicBezTo>
                    <a:pt x="f26" y="f19"/>
                    <a:pt x="f27" y="f17"/>
                    <a:pt x="f28" y="f15"/>
                  </a:cubicBezTo>
                  <a:cubicBezTo>
                    <a:pt x="f29" y="f13"/>
                    <a:pt x="f30" y="f11"/>
                    <a:pt x="f30" y="f10"/>
                  </a:cubicBezTo>
                  <a:cubicBezTo>
                    <a:pt x="f30" y="f9"/>
                    <a:pt x="f31" y="f6"/>
                    <a:pt x="f5" y="f6"/>
                  </a:cubicBezTo>
                  <a:close/>
                  <a:moveTo>
                    <a:pt x="f2" y="f2"/>
                  </a:moveTo>
                  <a:lnTo>
                    <a:pt x="f2" y="f4"/>
                  </a:lnTo>
                  <a:lnTo>
                    <a:pt x="f32" y="f4"/>
                  </a:lnTo>
                  <a:lnTo>
                    <a:pt x="f32" y="f33"/>
                  </a:lnTo>
                  <a:cubicBezTo>
                    <a:pt x="f32" y="f34"/>
                    <a:pt x="f35" y="f2"/>
                    <a:pt x="f18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25" name="Google Shape;6767;p88">
              <a:extLst>
                <a:ext uri="{FF2B5EF4-FFF2-40B4-BE49-F238E27FC236}">
                  <a16:creationId xmlns:a16="http://schemas.microsoft.com/office/drawing/2014/main" id="{989FB1AA-EC4D-43B3-682F-1FF4FA57508C}"/>
                </a:ext>
              </a:extLst>
            </p:cNvPr>
            <p:cNvSpPr/>
            <p:nvPr/>
          </p:nvSpPr>
          <p:spPr>
            <a:xfrm>
              <a:off x="3363967" y="1319881"/>
              <a:ext cx="53592" cy="6580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1703"/>
                <a:gd name="f5" fmla="val 1"/>
                <a:gd name="f6" fmla="val 1702"/>
                <a:gd name="f7" fmla="val 505"/>
                <a:gd name="f8" fmla="val 536"/>
                <a:gd name="f9" fmla="val 1324"/>
                <a:gd name="f10" fmla="val 631"/>
                <a:gd name="f11" fmla="val 694"/>
                <a:gd name="f12" fmla="val 711"/>
                <a:gd name="f13" fmla="val 1316"/>
                <a:gd name="f14" fmla="val 725"/>
                <a:gd name="f15" fmla="val 1312"/>
                <a:gd name="f16" fmla="val 739"/>
                <a:gd name="f17" fmla="val 776"/>
                <a:gd name="f18" fmla="val 805"/>
                <a:gd name="f19" fmla="val 1341"/>
                <a:gd name="f20" fmla="val 851"/>
                <a:gd name="f21" fmla="*/ f0 1 1387"/>
                <a:gd name="f22" fmla="*/ f1 1 1703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1387"/>
                <a:gd name="f29" fmla="*/ f26 1 1703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1387" h="1703">
                  <a:moveTo>
                    <a:pt x="f5" y="f5"/>
                  </a:moveTo>
                  <a:lnTo>
                    <a:pt x="f5" y="f6"/>
                  </a:lnTo>
                  <a:lnTo>
                    <a:pt x="f7" y="f3"/>
                  </a:lnTo>
                  <a:cubicBezTo>
                    <a:pt x="f8" y="f9"/>
                    <a:pt x="f10" y="f9"/>
                    <a:pt x="f11" y="f9"/>
                  </a:cubicBezTo>
                  <a:cubicBezTo>
                    <a:pt x="f12" y="f13"/>
                    <a:pt x="f14" y="f15"/>
                    <a:pt x="f16" y="f15"/>
                  </a:cubicBezTo>
                  <a:cubicBezTo>
                    <a:pt x="f17" y="f15"/>
                    <a:pt x="f18" y="f19"/>
                    <a:pt x="f20" y="f3"/>
                  </a:cubicBezTo>
                  <a:lnTo>
                    <a:pt x="f3" y="f6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26" name="Google Shape;6777;p88">
            <a:extLst>
              <a:ext uri="{FF2B5EF4-FFF2-40B4-BE49-F238E27FC236}">
                <a16:creationId xmlns:a16="http://schemas.microsoft.com/office/drawing/2014/main" id="{8D398BC7-EEC9-1A07-D3F9-CBA2E05095EC}"/>
              </a:ext>
            </a:extLst>
          </p:cNvPr>
          <p:cNvGrpSpPr/>
          <p:nvPr/>
        </p:nvGrpSpPr>
        <p:grpSpPr>
          <a:xfrm>
            <a:off x="9466822" y="2300704"/>
            <a:ext cx="900848" cy="900846"/>
            <a:chOff x="6127723" y="908465"/>
            <a:chExt cx="450424" cy="450423"/>
          </a:xfrm>
          <a:solidFill>
            <a:srgbClr val="92D050"/>
          </a:solidFill>
        </p:grpSpPr>
        <p:sp>
          <p:nvSpPr>
            <p:cNvPr id="227" name="Google Shape;6778;p88">
              <a:extLst>
                <a:ext uri="{FF2B5EF4-FFF2-40B4-BE49-F238E27FC236}">
                  <a16:creationId xmlns:a16="http://schemas.microsoft.com/office/drawing/2014/main" id="{E37543BA-8DEC-F41C-8CEB-D320FF97AAF7}"/>
                </a:ext>
              </a:extLst>
            </p:cNvPr>
            <p:cNvSpPr/>
            <p:nvPr/>
          </p:nvSpPr>
          <p:spPr>
            <a:xfrm>
              <a:off x="6361435" y="1042379"/>
              <a:ext cx="198470" cy="7669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137"/>
                <a:gd name="f4" fmla="val 1985"/>
                <a:gd name="f5" fmla="val 473"/>
                <a:gd name="f6" fmla="val 316"/>
                <a:gd name="f7" fmla="val 158"/>
                <a:gd name="f8" fmla="val 32"/>
                <a:gd name="f9" fmla="val 1"/>
                <a:gd name="f10" fmla="val 126"/>
                <a:gd name="f11" fmla="val 2521"/>
                <a:gd name="f12" fmla="val 5136"/>
                <a:gd name="f13" fmla="val 4979"/>
                <a:gd name="f14" fmla="val 4790"/>
                <a:gd name="f15" fmla="val 4569"/>
                <a:gd name="f16" fmla="*/ f0 1 5137"/>
                <a:gd name="f17" fmla="*/ f1 1 1985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5137"/>
                <a:gd name="f24" fmla="*/ f21 1 1985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5137" h="1985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4"/>
                  </a:lnTo>
                  <a:lnTo>
                    <a:pt x="f12" y="f7"/>
                  </a:lnTo>
                  <a:cubicBezTo>
                    <a:pt x="f13" y="f8"/>
                    <a:pt x="f14" y="f2"/>
                    <a:pt x="f1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28" name="Google Shape;6779;p88">
              <a:extLst>
                <a:ext uri="{FF2B5EF4-FFF2-40B4-BE49-F238E27FC236}">
                  <a16:creationId xmlns:a16="http://schemas.microsoft.com/office/drawing/2014/main" id="{6B586CDF-6B7D-AC5A-1A5A-CA3FF2131964}"/>
                </a:ext>
              </a:extLst>
            </p:cNvPr>
            <p:cNvSpPr/>
            <p:nvPr/>
          </p:nvSpPr>
          <p:spPr>
            <a:xfrm>
              <a:off x="6340769" y="1065486"/>
              <a:ext cx="237378" cy="1594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144"/>
                <a:gd name="f4" fmla="val 4128"/>
                <a:gd name="f5" fmla="val 63"/>
                <a:gd name="f6" fmla="val 1"/>
                <a:gd name="f7" fmla="val 32"/>
                <a:gd name="f8" fmla="val 127"/>
                <a:gd name="f9" fmla="val 284"/>
                <a:gd name="f10" fmla="val 379"/>
                <a:gd name="f11" fmla="val 3120"/>
                <a:gd name="f12" fmla="val 3655"/>
                <a:gd name="f13" fmla="val 473"/>
                <a:gd name="f14" fmla="val 1040"/>
                <a:gd name="f15" fmla="val 5136"/>
                <a:gd name="f16" fmla="val 5671"/>
                <a:gd name="f17" fmla="val 6112"/>
                <a:gd name="f18" fmla="val 190"/>
                <a:gd name="f19" fmla="val 64"/>
                <a:gd name="f20" fmla="val 3277"/>
                <a:gd name="f21" fmla="val 2048"/>
                <a:gd name="f22" fmla="val 3214"/>
                <a:gd name="f23" fmla="val 2080"/>
                <a:gd name="f24" fmla="val 3151"/>
                <a:gd name="f25" fmla="val 3056"/>
                <a:gd name="f26" fmla="val 2993"/>
                <a:gd name="f27" fmla="val 2962"/>
                <a:gd name="f28" fmla="val 2867"/>
                <a:gd name="f29" fmla="*/ f0 1 6144"/>
                <a:gd name="f30" fmla="*/ f1 1 4128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6144"/>
                <a:gd name="f37" fmla="*/ f34 1 4128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6144" h="4128">
                  <a:moveTo>
                    <a:pt x="f5" y="f6"/>
                  </a:moveTo>
                  <a:cubicBezTo>
                    <a:pt x="f7" y="f8"/>
                    <a:pt x="f2" y="f9"/>
                    <a:pt x="f2" y="f10"/>
                  </a:cubicBezTo>
                  <a:lnTo>
                    <a:pt x="f2" y="f11"/>
                  </a:lnTo>
                  <a:cubicBezTo>
                    <a:pt x="f2" y="f12"/>
                    <a:pt x="f13" y="f4"/>
                    <a:pt x="f14" y="f4"/>
                  </a:cubicBezTo>
                  <a:lnTo>
                    <a:pt x="f15" y="f4"/>
                  </a:lnTo>
                  <a:cubicBezTo>
                    <a:pt x="f16" y="f4"/>
                    <a:pt x="f3" y="f12"/>
                    <a:pt x="f3" y="f11"/>
                  </a:cubicBezTo>
                  <a:lnTo>
                    <a:pt x="f3" y="f10"/>
                  </a:lnTo>
                  <a:cubicBezTo>
                    <a:pt x="f3" y="f9"/>
                    <a:pt x="f17" y="f18"/>
                    <a:pt x="f17" y="f19"/>
                  </a:cubicBezTo>
                  <a:lnTo>
                    <a:pt x="f20" y="f21"/>
                  </a:lnTo>
                  <a:cubicBezTo>
                    <a:pt x="f22" y="f23"/>
                    <a:pt x="f24" y="f23"/>
                    <a:pt x="f25" y="f23"/>
                  </a:cubicBezTo>
                  <a:cubicBezTo>
                    <a:pt x="f26" y="f23"/>
                    <a:pt x="f27" y="f23"/>
                    <a:pt x="f28" y="f21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29" name="Google Shape;6780;p88">
              <a:extLst>
                <a:ext uri="{FF2B5EF4-FFF2-40B4-BE49-F238E27FC236}">
                  <a16:creationId xmlns:a16="http://schemas.microsoft.com/office/drawing/2014/main" id="{3E69D17A-6540-4C81-8313-315A041A53A8}"/>
                </a:ext>
              </a:extLst>
            </p:cNvPr>
            <p:cNvSpPr/>
            <p:nvPr/>
          </p:nvSpPr>
          <p:spPr>
            <a:xfrm>
              <a:off x="6127723" y="988786"/>
              <a:ext cx="292169" cy="2909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62"/>
                <a:gd name="f4" fmla="val 7531"/>
                <a:gd name="f5" fmla="val 3781"/>
                <a:gd name="f6" fmla="val 2017"/>
                <a:gd name="f7" fmla="val 3970"/>
                <a:gd name="f8" fmla="val 4128"/>
                <a:gd name="f9" fmla="val 2175"/>
                <a:gd name="f10" fmla="val 2364"/>
                <a:gd name="f11" fmla="val 2584"/>
                <a:gd name="f12" fmla="val 2742"/>
                <a:gd name="f13" fmla="val 1702"/>
                <a:gd name="f14" fmla="val 1482"/>
                <a:gd name="f15" fmla="val 1324"/>
                <a:gd name="f16" fmla="val 3057"/>
                <a:gd name="f17" fmla="val 3403"/>
                <a:gd name="f18" fmla="val 3277"/>
                <a:gd name="f19" fmla="val 3435"/>
                <a:gd name="f20" fmla="val 3561"/>
                <a:gd name="f21" fmla="val 3750"/>
                <a:gd name="f22" fmla="val 3466"/>
                <a:gd name="f23" fmla="val 3939"/>
                <a:gd name="f24" fmla="val 4096"/>
                <a:gd name="f25" fmla="val 2395"/>
                <a:gd name="f26" fmla="val 4790"/>
                <a:gd name="f27" fmla="val 4947"/>
                <a:gd name="f28" fmla="val 5136"/>
                <a:gd name="f29" fmla="val 5325"/>
                <a:gd name="f30" fmla="val 5483"/>
                <a:gd name="f31" fmla="val 1"/>
                <a:gd name="f32" fmla="val 7530"/>
                <a:gd name="f33" fmla="val 6837"/>
                <a:gd name="f34" fmla="val 6522"/>
                <a:gd name="f35" fmla="val 5577"/>
                <a:gd name="f36" fmla="val 4853"/>
                <a:gd name="f37" fmla="val 6081"/>
                <a:gd name="f38" fmla="val 1450"/>
                <a:gd name="f39" fmla="val 725"/>
                <a:gd name="f40" fmla="*/ f0 1 7562"/>
                <a:gd name="f41" fmla="*/ f1 1 7531"/>
                <a:gd name="f42" fmla="val f2"/>
                <a:gd name="f43" fmla="val f3"/>
                <a:gd name="f44" fmla="val f4"/>
                <a:gd name="f45" fmla="+- f44 0 f42"/>
                <a:gd name="f46" fmla="+- f43 0 f42"/>
                <a:gd name="f47" fmla="*/ f46 1 7562"/>
                <a:gd name="f48" fmla="*/ f45 1 7531"/>
                <a:gd name="f49" fmla="*/ f42 1 f47"/>
                <a:gd name="f50" fmla="*/ f43 1 f47"/>
                <a:gd name="f51" fmla="*/ f42 1 f48"/>
                <a:gd name="f52" fmla="*/ f44 1 f48"/>
                <a:gd name="f53" fmla="*/ f49 f40 1"/>
                <a:gd name="f54" fmla="*/ f50 f40 1"/>
                <a:gd name="f55" fmla="*/ f52 f41 1"/>
                <a:gd name="f56" fmla="*/ f51 f4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3" t="f56" r="f54" b="f55"/>
              <a:pathLst>
                <a:path w="7562" h="7531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17"/>
                  </a:moveTo>
                  <a:cubicBezTo>
                    <a:pt x="f18" y="f17"/>
                    <a:pt x="f19" y="f20"/>
                    <a:pt x="f19" y="f21"/>
                  </a:cubicBezTo>
                  <a:cubicBezTo>
                    <a:pt x="f22" y="f23"/>
                    <a:pt x="f18" y="f24"/>
                    <a:pt x="f16" y="f24"/>
                  </a:cubicBezTo>
                  <a:lnTo>
                    <a:pt x="f13" y="f24"/>
                  </a:lnTo>
                  <a:cubicBezTo>
                    <a:pt x="f14" y="f24"/>
                    <a:pt x="f15" y="f23"/>
                    <a:pt x="f15" y="f21"/>
                  </a:cubicBezTo>
                  <a:cubicBezTo>
                    <a:pt x="f15" y="f20"/>
                    <a:pt x="f14" y="f17"/>
                    <a:pt x="f13" y="f17"/>
                  </a:cubicBezTo>
                  <a:close/>
                  <a:moveTo>
                    <a:pt x="f25" y="f26"/>
                  </a:moveTo>
                  <a:cubicBezTo>
                    <a:pt x="f11" y="f26"/>
                    <a:pt x="f12" y="f27"/>
                    <a:pt x="f12" y="f28"/>
                  </a:cubicBezTo>
                  <a:cubicBezTo>
                    <a:pt x="f12" y="f29"/>
                    <a:pt x="f11" y="f30"/>
                    <a:pt x="f25" y="f30"/>
                  </a:cubicBezTo>
                  <a:lnTo>
                    <a:pt x="f13" y="f30"/>
                  </a:lnTo>
                  <a:cubicBezTo>
                    <a:pt x="f14" y="f30"/>
                    <a:pt x="f15" y="f29"/>
                    <a:pt x="f15" y="f28"/>
                  </a:cubicBezTo>
                  <a:cubicBezTo>
                    <a:pt x="f15" y="f27"/>
                    <a:pt x="f14" y="f26"/>
                    <a:pt x="f13" y="f26"/>
                  </a:cubicBezTo>
                  <a:close/>
                  <a:moveTo>
                    <a:pt x="f31" y="f31"/>
                  </a:moveTo>
                  <a:lnTo>
                    <a:pt x="f31" y="f32"/>
                  </a:lnTo>
                  <a:lnTo>
                    <a:pt x="f3" y="f32"/>
                  </a:lnTo>
                  <a:lnTo>
                    <a:pt x="f3" y="f33"/>
                  </a:lnTo>
                  <a:lnTo>
                    <a:pt x="f34" y="f33"/>
                  </a:lnTo>
                  <a:cubicBezTo>
                    <a:pt x="f35" y="f33"/>
                    <a:pt x="f36" y="f37"/>
                    <a:pt x="f36" y="f28"/>
                  </a:cubicBezTo>
                  <a:lnTo>
                    <a:pt x="f36" y="f25"/>
                  </a:lnTo>
                  <a:cubicBezTo>
                    <a:pt x="f36" y="f38"/>
                    <a:pt x="f35" y="f39"/>
                    <a:pt x="f34" y="f39"/>
                  </a:cubicBezTo>
                  <a:lnTo>
                    <a:pt x="f3" y="f39"/>
                  </a:lnTo>
                  <a:lnTo>
                    <a:pt x="f3" y="f31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30" name="Google Shape;6781;p88">
              <a:extLst>
                <a:ext uri="{FF2B5EF4-FFF2-40B4-BE49-F238E27FC236}">
                  <a16:creationId xmlns:a16="http://schemas.microsoft.com/office/drawing/2014/main" id="{F5FEA0B1-DC73-6D48-915C-FFC93FC2483A}"/>
                </a:ext>
              </a:extLst>
            </p:cNvPr>
            <p:cNvSpPr/>
            <p:nvPr/>
          </p:nvSpPr>
          <p:spPr>
            <a:xfrm>
              <a:off x="6127723" y="908465"/>
              <a:ext cx="292169" cy="535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62"/>
                <a:gd name="f4" fmla="val 1387"/>
                <a:gd name="f5" fmla="val 1009"/>
                <a:gd name="f6" fmla="val 1"/>
                <a:gd name="f7" fmla="val 473"/>
                <a:gd name="f8" fmla="val 1040"/>
                <a:gd name="f9" fmla="val 7089"/>
                <a:gd name="f10" fmla="val 6522"/>
                <a:gd name="f11" fmla="*/ f0 1 7562"/>
                <a:gd name="f12" fmla="*/ f1 1 1387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7562"/>
                <a:gd name="f19" fmla="*/ f16 1 1387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7562" h="1387">
                  <a:moveTo>
                    <a:pt x="f5" y="f6"/>
                  </a:moveTo>
                  <a:cubicBezTo>
                    <a:pt x="f7" y="f6"/>
                    <a:pt x="f6" y="f7"/>
                    <a:pt x="f6" y="f8"/>
                  </a:cubicBezTo>
                  <a:lnTo>
                    <a:pt x="f6" y="f4"/>
                  </a:lnTo>
                  <a:lnTo>
                    <a:pt x="f3" y="f4"/>
                  </a:lnTo>
                  <a:lnTo>
                    <a:pt x="f3" y="f8"/>
                  </a:lnTo>
                  <a:cubicBezTo>
                    <a:pt x="f3" y="f7"/>
                    <a:pt x="f9" y="f6"/>
                    <a:pt x="f10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31" name="Google Shape;6782;p88">
              <a:extLst>
                <a:ext uri="{FF2B5EF4-FFF2-40B4-BE49-F238E27FC236}">
                  <a16:creationId xmlns:a16="http://schemas.microsoft.com/office/drawing/2014/main" id="{533A85B6-D261-23DD-DBCF-8B8A00BD01FA}"/>
                </a:ext>
              </a:extLst>
            </p:cNvPr>
            <p:cNvSpPr/>
            <p:nvPr/>
          </p:nvSpPr>
          <p:spPr>
            <a:xfrm>
              <a:off x="6127723" y="1305296"/>
              <a:ext cx="292169" cy="535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62"/>
                <a:gd name="f4" fmla="val 1387"/>
                <a:gd name="f5" fmla="val 1"/>
                <a:gd name="f6" fmla="val 347"/>
                <a:gd name="f7" fmla="val 945"/>
                <a:gd name="f8" fmla="val 442"/>
                <a:gd name="f9" fmla="val 1386"/>
                <a:gd name="f10" fmla="val 1009"/>
                <a:gd name="f11" fmla="val 6522"/>
                <a:gd name="f12" fmla="val 7089"/>
                <a:gd name="f13" fmla="val 914"/>
                <a:gd name="f14" fmla="*/ f0 1 7562"/>
                <a:gd name="f15" fmla="*/ f1 1 1387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7562"/>
                <a:gd name="f22" fmla="*/ f19 1 1387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7562" h="1387">
                  <a:moveTo>
                    <a:pt x="f5" y="f2"/>
                  </a:moveTo>
                  <a:lnTo>
                    <a:pt x="f5" y="f6"/>
                  </a:lnTo>
                  <a:cubicBezTo>
                    <a:pt x="f5" y="f7"/>
                    <a:pt x="f8" y="f9"/>
                    <a:pt x="f10" y="f9"/>
                  </a:cubicBezTo>
                  <a:lnTo>
                    <a:pt x="f11" y="f9"/>
                  </a:lnTo>
                  <a:cubicBezTo>
                    <a:pt x="f12" y="f9"/>
                    <a:pt x="f3" y="f13"/>
                    <a:pt x="f3" y="f6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32" name="Google Shape;6827;p88">
            <a:extLst>
              <a:ext uri="{FF2B5EF4-FFF2-40B4-BE49-F238E27FC236}">
                <a16:creationId xmlns:a16="http://schemas.microsoft.com/office/drawing/2014/main" id="{FD2BAB61-B9F5-FBD2-AC7B-5FB19A656F10}"/>
              </a:ext>
            </a:extLst>
          </p:cNvPr>
          <p:cNvGrpSpPr/>
          <p:nvPr/>
        </p:nvGrpSpPr>
        <p:grpSpPr>
          <a:xfrm>
            <a:off x="10601264" y="2316485"/>
            <a:ext cx="910556" cy="898380"/>
            <a:chOff x="6694944" y="916356"/>
            <a:chExt cx="455278" cy="449190"/>
          </a:xfrm>
          <a:solidFill>
            <a:srgbClr val="92D050"/>
          </a:solidFill>
        </p:grpSpPr>
        <p:sp>
          <p:nvSpPr>
            <p:cNvPr id="233" name="Google Shape;6828;p88">
              <a:extLst>
                <a:ext uri="{FF2B5EF4-FFF2-40B4-BE49-F238E27FC236}">
                  <a16:creationId xmlns:a16="http://schemas.microsoft.com/office/drawing/2014/main" id="{802FDC71-EB8F-B7F7-A5C6-F43BB5661FD1}"/>
                </a:ext>
              </a:extLst>
            </p:cNvPr>
            <p:cNvSpPr/>
            <p:nvPr/>
          </p:nvSpPr>
          <p:spPr>
            <a:xfrm>
              <a:off x="6987067" y="968669"/>
              <a:ext cx="130283" cy="13151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372"/>
                <a:gd name="f4" fmla="val 3404"/>
                <a:gd name="f5" fmla="val 347"/>
                <a:gd name="f6" fmla="val 1"/>
                <a:gd name="f7" fmla="val 158"/>
                <a:gd name="f8" fmla="val 536"/>
                <a:gd name="f9" fmla="val 694"/>
                <a:gd name="f10" fmla="val 1009"/>
                <a:gd name="f11" fmla="val 1576"/>
                <a:gd name="f12" fmla="val 2049"/>
                <a:gd name="f13" fmla="val 1166"/>
                <a:gd name="f14" fmla="val 1733"/>
                <a:gd name="f15" fmla="val 2269"/>
                <a:gd name="f16" fmla="val 1923"/>
                <a:gd name="f17" fmla="val 2175"/>
                <a:gd name="f18" fmla="val 1860"/>
                <a:gd name="f19" fmla="val 2112"/>
                <a:gd name="f20" fmla="val 1773"/>
                <a:gd name="f21" fmla="val 2080"/>
                <a:gd name="f22" fmla="val 1686"/>
                <a:gd name="f23" fmla="val 1600"/>
                <a:gd name="f24" fmla="val 1513"/>
                <a:gd name="f25" fmla="val 1450"/>
                <a:gd name="f26" fmla="val 1324"/>
                <a:gd name="f27" fmla="val 2521"/>
                <a:gd name="f28" fmla="val 2647"/>
                <a:gd name="f29" fmla="val 3309"/>
                <a:gd name="f30" fmla="val 3403"/>
                <a:gd name="f31" fmla="val 2360"/>
                <a:gd name="f32" fmla="val 2450"/>
                <a:gd name="f33" fmla="val 2537"/>
                <a:gd name="f34" fmla="val 2584"/>
                <a:gd name="f35" fmla="val 3277"/>
                <a:gd name="f36" fmla="val 3214"/>
                <a:gd name="f37" fmla="val 3120"/>
                <a:gd name="f38" fmla="val 3029"/>
                <a:gd name="f39" fmla="val 2939"/>
                <a:gd name="f40" fmla="val 2852"/>
                <a:gd name="f41" fmla="val 2805"/>
                <a:gd name="f42" fmla="val 2679"/>
                <a:gd name="f43" fmla="val 2742"/>
                <a:gd name="f44" fmla="val 788"/>
                <a:gd name="f45" fmla="val 1954"/>
                <a:gd name="f46" fmla="*/ f0 1 3372"/>
                <a:gd name="f47" fmla="*/ f1 1 3404"/>
                <a:gd name="f48" fmla="val f2"/>
                <a:gd name="f49" fmla="val f3"/>
                <a:gd name="f50" fmla="val f4"/>
                <a:gd name="f51" fmla="+- f50 0 f48"/>
                <a:gd name="f52" fmla="+- f49 0 f48"/>
                <a:gd name="f53" fmla="*/ f52 1 3372"/>
                <a:gd name="f54" fmla="*/ f51 1 3404"/>
                <a:gd name="f55" fmla="*/ f48 1 f53"/>
                <a:gd name="f56" fmla="*/ f49 1 f53"/>
                <a:gd name="f57" fmla="*/ f48 1 f54"/>
                <a:gd name="f58" fmla="*/ f50 1 f54"/>
                <a:gd name="f59" fmla="*/ f55 f46 1"/>
                <a:gd name="f60" fmla="*/ f56 f46 1"/>
                <a:gd name="f61" fmla="*/ f58 f47 1"/>
                <a:gd name="f62" fmla="*/ f57 f4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9" t="f62" r="f60" b="f61"/>
              <a:pathLst>
                <a:path w="3372" h="3404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6" y="f8"/>
                    <a:pt x="f7" y="f9"/>
                    <a:pt x="f5" y="f9"/>
                  </a:cubicBezTo>
                  <a:lnTo>
                    <a:pt x="f10" y="f9"/>
                  </a:lnTo>
                  <a:cubicBezTo>
                    <a:pt x="f11" y="f9"/>
                    <a:pt x="f12" y="f13"/>
                    <a:pt x="f12" y="f14"/>
                  </a:cubicBezTo>
                  <a:lnTo>
                    <a:pt x="f12" y="f15"/>
                  </a:lnTo>
                  <a:lnTo>
                    <a:pt x="f16" y="f17"/>
                  </a:lnTo>
                  <a:cubicBezTo>
                    <a:pt x="f18" y="f19"/>
                    <a:pt x="f20" y="f21"/>
                    <a:pt x="f22" y="f21"/>
                  </a:cubicBezTo>
                  <a:cubicBezTo>
                    <a:pt x="f23" y="f21"/>
                    <a:pt x="f24" y="f19"/>
                    <a:pt x="f25" y="f17"/>
                  </a:cubicBezTo>
                  <a:cubicBezTo>
                    <a:pt x="f26" y="f15"/>
                    <a:pt x="f26" y="f27"/>
                    <a:pt x="f25" y="f28"/>
                  </a:cubicBezTo>
                  <a:lnTo>
                    <a:pt x="f19" y="f29"/>
                  </a:lnTo>
                  <a:cubicBezTo>
                    <a:pt x="f17" y="f3"/>
                    <a:pt x="f15" y="f30"/>
                    <a:pt x="f31" y="f30"/>
                  </a:cubicBezTo>
                  <a:cubicBezTo>
                    <a:pt x="f32" y="f30"/>
                    <a:pt x="f33" y="f3"/>
                    <a:pt x="f34" y="f29"/>
                  </a:cubicBezTo>
                  <a:lnTo>
                    <a:pt x="f35" y="f28"/>
                  </a:lnTo>
                  <a:cubicBezTo>
                    <a:pt x="f3" y="f27"/>
                    <a:pt x="f3" y="f15"/>
                    <a:pt x="f35" y="f17"/>
                  </a:cubicBezTo>
                  <a:cubicBezTo>
                    <a:pt x="f36" y="f19"/>
                    <a:pt x="f37" y="f21"/>
                    <a:pt x="f38" y="f21"/>
                  </a:cubicBezTo>
                  <a:cubicBezTo>
                    <a:pt x="f39" y="f21"/>
                    <a:pt x="f40" y="f19"/>
                    <a:pt x="f41" y="f17"/>
                  </a:cubicBezTo>
                  <a:lnTo>
                    <a:pt x="f42" y="f15"/>
                  </a:lnTo>
                  <a:lnTo>
                    <a:pt x="f42" y="f14"/>
                  </a:lnTo>
                  <a:cubicBezTo>
                    <a:pt x="f43" y="f44"/>
                    <a:pt x="f45" y="f6"/>
                    <a:pt x="f10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34" name="Google Shape;6829;p88">
              <a:extLst>
                <a:ext uri="{FF2B5EF4-FFF2-40B4-BE49-F238E27FC236}">
                  <a16:creationId xmlns:a16="http://schemas.microsoft.com/office/drawing/2014/main" id="{FA91582D-072C-E4CB-AF4A-864B581C8AB5}"/>
                </a:ext>
              </a:extLst>
            </p:cNvPr>
            <p:cNvSpPr/>
            <p:nvPr/>
          </p:nvSpPr>
          <p:spPr>
            <a:xfrm>
              <a:off x="6803273" y="1234028"/>
              <a:ext cx="131481" cy="13151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03"/>
                <a:gd name="f4" fmla="val 3404"/>
                <a:gd name="f5" fmla="val 1013"/>
                <a:gd name="f6" fmla="val 1"/>
                <a:gd name="f7" fmla="val 922"/>
                <a:gd name="f8" fmla="val 835"/>
                <a:gd name="f9" fmla="val 32"/>
                <a:gd name="f10" fmla="val 788"/>
                <a:gd name="f11" fmla="val 95"/>
                <a:gd name="f12" fmla="val 127"/>
                <a:gd name="f13" fmla="val 757"/>
                <a:gd name="f14" fmla="val 883"/>
                <a:gd name="f15" fmla="val 1135"/>
                <a:gd name="f16" fmla="val 1229"/>
                <a:gd name="f17" fmla="val 174"/>
                <a:gd name="f18" fmla="val 1292"/>
                <a:gd name="f19" fmla="val 260"/>
                <a:gd name="f20" fmla="val 1324"/>
                <a:gd name="f21" fmla="val 351"/>
                <a:gd name="f22" fmla="val 442"/>
                <a:gd name="f23" fmla="val 536"/>
                <a:gd name="f24" fmla="val 599"/>
                <a:gd name="f25" fmla="val 694"/>
                <a:gd name="f26" fmla="val 1671"/>
                <a:gd name="f27" fmla="val 2616"/>
                <a:gd name="f28" fmla="val 1450"/>
                <a:gd name="f29" fmla="val 3372"/>
                <a:gd name="f30" fmla="val 2395"/>
                <a:gd name="f31" fmla="val 3057"/>
                <a:gd name="f32" fmla="val 3246"/>
                <a:gd name="f33" fmla="val 2868"/>
                <a:gd name="f34" fmla="val 2710"/>
                <a:gd name="f35" fmla="val 2363"/>
                <a:gd name="f36" fmla="val 1796"/>
                <a:gd name="f37" fmla="val 2238"/>
                <a:gd name="f38" fmla="val 1513"/>
                <a:gd name="f39" fmla="val 1599"/>
                <a:gd name="f40" fmla="val 1686"/>
                <a:gd name="f41" fmla="val 1773"/>
                <a:gd name="f42" fmla="val 1859"/>
                <a:gd name="f43" fmla="val 1922"/>
                <a:gd name="f44" fmla="val 2048"/>
                <a:gd name="f45" fmla="val 1261"/>
                <a:gd name="f46" fmla="val 1198"/>
                <a:gd name="f47" fmla="val 1103"/>
                <a:gd name="f48" fmla="*/ f0 1 3403"/>
                <a:gd name="f49" fmla="*/ f1 1 3404"/>
                <a:gd name="f50" fmla="val f2"/>
                <a:gd name="f51" fmla="val f3"/>
                <a:gd name="f52" fmla="val f4"/>
                <a:gd name="f53" fmla="+- f52 0 f50"/>
                <a:gd name="f54" fmla="+- f51 0 f50"/>
                <a:gd name="f55" fmla="*/ f54 1 3403"/>
                <a:gd name="f56" fmla="*/ f53 1 3404"/>
                <a:gd name="f57" fmla="*/ f50 1 f55"/>
                <a:gd name="f58" fmla="*/ f51 1 f55"/>
                <a:gd name="f59" fmla="*/ f50 1 f56"/>
                <a:gd name="f60" fmla="*/ f52 1 f56"/>
                <a:gd name="f61" fmla="*/ f57 f48 1"/>
                <a:gd name="f62" fmla="*/ f58 f48 1"/>
                <a:gd name="f63" fmla="*/ f60 f49 1"/>
                <a:gd name="f64" fmla="*/ f59 f4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1" t="f64" r="f62" b="f63"/>
              <a:pathLst>
                <a:path w="3403" h="340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6" y="f14"/>
                    <a:pt x="f6" y="f15"/>
                    <a:pt x="f12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lnTo>
                    <a:pt x="f25" y="f15"/>
                  </a:lnTo>
                  <a:lnTo>
                    <a:pt x="f25" y="f26"/>
                  </a:lnTo>
                  <a:cubicBezTo>
                    <a:pt x="f25" y="f27"/>
                    <a:pt x="f28" y="f29"/>
                    <a:pt x="f30" y="f29"/>
                  </a:cubicBezTo>
                  <a:lnTo>
                    <a:pt x="f31" y="f29"/>
                  </a:lnTo>
                  <a:lnTo>
                    <a:pt x="f31" y="f3"/>
                  </a:lnTo>
                  <a:cubicBezTo>
                    <a:pt x="f32" y="f3"/>
                    <a:pt x="f3" y="f32"/>
                    <a:pt x="f3" y="f31"/>
                  </a:cubicBezTo>
                  <a:cubicBezTo>
                    <a:pt x="f3" y="f33"/>
                    <a:pt x="f32" y="f34"/>
                    <a:pt x="f31" y="f34"/>
                  </a:cubicBezTo>
                  <a:lnTo>
                    <a:pt x="f35" y="f34"/>
                  </a:lnTo>
                  <a:cubicBezTo>
                    <a:pt x="f36" y="f34"/>
                    <a:pt x="f20" y="f37"/>
                    <a:pt x="f20" y="f26"/>
                  </a:cubicBezTo>
                  <a:lnTo>
                    <a:pt x="f20" y="f15"/>
                  </a:lnTo>
                  <a:lnTo>
                    <a:pt x="f28" y="f16"/>
                  </a:lnTo>
                  <a:cubicBezTo>
                    <a:pt x="f38" y="f18"/>
                    <a:pt x="f39" y="f20"/>
                    <a:pt x="f40" y="f20"/>
                  </a:cubicBezTo>
                  <a:cubicBezTo>
                    <a:pt x="f41" y="f20"/>
                    <a:pt x="f42" y="f18"/>
                    <a:pt x="f43" y="f16"/>
                  </a:cubicBezTo>
                  <a:cubicBezTo>
                    <a:pt x="f44" y="f15"/>
                    <a:pt x="f44" y="f14"/>
                    <a:pt x="f43" y="f13"/>
                  </a:cubicBezTo>
                  <a:lnTo>
                    <a:pt x="f45" y="f11"/>
                  </a:lnTo>
                  <a:cubicBezTo>
                    <a:pt x="f46" y="f9"/>
                    <a:pt x="f47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35" name="Google Shape;6830;p88">
              <a:extLst>
                <a:ext uri="{FF2B5EF4-FFF2-40B4-BE49-F238E27FC236}">
                  <a16:creationId xmlns:a16="http://schemas.microsoft.com/office/drawing/2014/main" id="{C9F9F6CE-A35C-7E7D-58D8-48C2FE8FAB98}"/>
                </a:ext>
              </a:extLst>
            </p:cNvPr>
            <p:cNvSpPr/>
            <p:nvPr/>
          </p:nvSpPr>
          <p:spPr>
            <a:xfrm>
              <a:off x="6694944" y="916356"/>
              <a:ext cx="318942" cy="23737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255"/>
                <a:gd name="f4" fmla="val 6144"/>
                <a:gd name="f5" fmla="val 4191"/>
                <a:gd name="f6" fmla="val 2300"/>
                <a:gd name="f7" fmla="val 757"/>
                <a:gd name="f8" fmla="val 1544"/>
                <a:gd name="f9" fmla="val 3434"/>
                <a:gd name="f10" fmla="val 3529"/>
                <a:gd name="f11" fmla="val 347"/>
                <a:gd name="f12" fmla="val 3686"/>
                <a:gd name="f13" fmla="val 95"/>
                <a:gd name="f14" fmla="val 4033"/>
                <a:gd name="f15" fmla="val 4474"/>
                <a:gd name="f16" fmla="val 5135"/>
                <a:gd name="f17" fmla="val 1"/>
                <a:gd name="f18" fmla="val 5671"/>
                <a:gd name="f19" fmla="val 473"/>
                <a:gd name="f20" fmla="val 6143"/>
                <a:gd name="f21" fmla="val 1009"/>
                <a:gd name="f22" fmla="val 1135"/>
                <a:gd name="f23" fmla="val 1261"/>
                <a:gd name="f24" fmla="val 6112"/>
                <a:gd name="f25" fmla="val 1387"/>
                <a:gd name="f26" fmla="val 6080"/>
                <a:gd name="f27" fmla="val 3403"/>
                <a:gd name="f28" fmla="val 1890"/>
                <a:gd name="f29" fmla="val 2647"/>
                <a:gd name="f30" fmla="val 630"/>
                <a:gd name="f31" fmla="val 4128"/>
                <a:gd name="f32" fmla="val 5640"/>
                <a:gd name="f33" fmla="val 6900"/>
                <a:gd name="f34" fmla="val 6995"/>
                <a:gd name="f35" fmla="val 7121"/>
                <a:gd name="f36" fmla="val 7247"/>
                <a:gd name="f37" fmla="val 7782"/>
                <a:gd name="f38" fmla="val 8003"/>
                <a:gd name="f39" fmla="val 3623"/>
                <a:gd name="f40" fmla="val 7593"/>
                <a:gd name="f41" fmla="val 6050"/>
                <a:gd name="f42" fmla="*/ f0 1 8255"/>
                <a:gd name="f43" fmla="*/ f1 1 6144"/>
                <a:gd name="f44" fmla="val f2"/>
                <a:gd name="f45" fmla="val f3"/>
                <a:gd name="f46" fmla="val f4"/>
                <a:gd name="f47" fmla="+- f46 0 f44"/>
                <a:gd name="f48" fmla="+- f45 0 f44"/>
                <a:gd name="f49" fmla="*/ f48 1 8255"/>
                <a:gd name="f50" fmla="*/ f47 1 6144"/>
                <a:gd name="f51" fmla="*/ f44 1 f49"/>
                <a:gd name="f52" fmla="*/ f45 1 f49"/>
                <a:gd name="f53" fmla="*/ f44 1 f50"/>
                <a:gd name="f54" fmla="*/ f46 1 f50"/>
                <a:gd name="f55" fmla="*/ f51 f42 1"/>
                <a:gd name="f56" fmla="*/ f52 f42 1"/>
                <a:gd name="f57" fmla="*/ f54 f43 1"/>
                <a:gd name="f58" fmla="*/ f53 f4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5" t="f58" r="f56" b="f57"/>
              <a:pathLst>
                <a:path w="8255" h="6144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11" y="f12"/>
                    <a:pt x="f13" y="f14"/>
                    <a:pt x="f13" y="f15"/>
                  </a:cubicBezTo>
                  <a:lnTo>
                    <a:pt x="f13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24"/>
                    <a:pt x="f25" y="f26"/>
                  </a:cubicBezTo>
                  <a:lnTo>
                    <a:pt x="f25" y="f27"/>
                  </a:lnTo>
                  <a:cubicBezTo>
                    <a:pt x="f25" y="f28"/>
                    <a:pt x="f29" y="f30"/>
                    <a:pt x="f31" y="f30"/>
                  </a:cubicBezTo>
                  <a:cubicBezTo>
                    <a:pt x="f32" y="f30"/>
                    <a:pt x="f33" y="f28"/>
                    <a:pt x="f33" y="f27"/>
                  </a:cubicBezTo>
                  <a:lnTo>
                    <a:pt x="f33" y="f26"/>
                  </a:lnTo>
                  <a:cubicBezTo>
                    <a:pt x="f34" y="f24"/>
                    <a:pt x="f35" y="f20"/>
                    <a:pt x="f36" y="f20"/>
                  </a:cubicBezTo>
                  <a:cubicBezTo>
                    <a:pt x="f37" y="f20"/>
                    <a:pt x="f3" y="f18"/>
                    <a:pt x="f3" y="f16"/>
                  </a:cubicBezTo>
                  <a:lnTo>
                    <a:pt x="f3" y="f15"/>
                  </a:lnTo>
                  <a:cubicBezTo>
                    <a:pt x="f3" y="f14"/>
                    <a:pt x="f38" y="f39"/>
                    <a:pt x="f40" y="f10"/>
                  </a:cubicBezTo>
                  <a:lnTo>
                    <a:pt x="f40" y="f9"/>
                  </a:lnTo>
                  <a:cubicBezTo>
                    <a:pt x="f40" y="f8"/>
                    <a:pt x="f4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36" name="Google Shape;6831;p88">
              <a:extLst>
                <a:ext uri="{FF2B5EF4-FFF2-40B4-BE49-F238E27FC236}">
                  <a16:creationId xmlns:a16="http://schemas.microsoft.com/office/drawing/2014/main" id="{0E010FC9-E943-AB84-1059-54EDE99C9BC8}"/>
                </a:ext>
              </a:extLst>
            </p:cNvPr>
            <p:cNvSpPr/>
            <p:nvPr/>
          </p:nvSpPr>
          <p:spPr>
            <a:xfrm>
              <a:off x="6775265" y="995443"/>
              <a:ext cx="161921" cy="8078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1"/>
                <a:gd name="f4" fmla="val 2091"/>
                <a:gd name="f5" fmla="val 1734"/>
                <a:gd name="f6" fmla="val 1"/>
                <a:gd name="f7" fmla="val 789"/>
                <a:gd name="f8" fmla="val 757"/>
                <a:gd name="f9" fmla="val 1702"/>
                <a:gd name="f10" fmla="val 2049"/>
                <a:gd name="f11" fmla="val 1230"/>
                <a:gd name="f12" fmla="val 1545"/>
                <a:gd name="f13" fmla="val 1891"/>
                <a:gd name="f14" fmla="val 2017"/>
                <a:gd name="f15" fmla="val 1986"/>
                <a:gd name="f16" fmla="val 1954"/>
                <a:gd name="f17" fmla="val 2080"/>
                <a:gd name="f18" fmla="val 1828"/>
                <a:gd name="f19" fmla="val 2238"/>
                <a:gd name="f20" fmla="val 1387"/>
                <a:gd name="f21" fmla="val 2458"/>
                <a:gd name="f22" fmla="val 2647"/>
                <a:gd name="f23" fmla="val 2805"/>
                <a:gd name="f24" fmla="val 2868"/>
                <a:gd name="f25" fmla="val 2942"/>
                <a:gd name="f26" fmla="val 2059"/>
                <a:gd name="f27" fmla="val 3091"/>
                <a:gd name="f28" fmla="val 2090"/>
                <a:gd name="f29" fmla="val 3266"/>
                <a:gd name="f30" fmla="val 3389"/>
                <a:gd name="f31" fmla="val 3525"/>
                <a:gd name="f32" fmla="val 2075"/>
                <a:gd name="f33" fmla="val 3656"/>
                <a:gd name="f34" fmla="val 4128"/>
                <a:gd name="f35" fmla="val 3340"/>
                <a:gd name="f36" fmla="val 2395"/>
                <a:gd name="f37" fmla="*/ f0 1 4191"/>
                <a:gd name="f38" fmla="*/ f1 1 2091"/>
                <a:gd name="f39" fmla="val f2"/>
                <a:gd name="f40" fmla="val f3"/>
                <a:gd name="f41" fmla="val f4"/>
                <a:gd name="f42" fmla="+- f41 0 f39"/>
                <a:gd name="f43" fmla="+- f40 0 f39"/>
                <a:gd name="f44" fmla="*/ f43 1 4191"/>
                <a:gd name="f45" fmla="*/ f42 1 2091"/>
                <a:gd name="f46" fmla="*/ f39 1 f44"/>
                <a:gd name="f47" fmla="*/ f40 1 f44"/>
                <a:gd name="f48" fmla="*/ f39 1 f45"/>
                <a:gd name="f49" fmla="*/ f41 1 f45"/>
                <a:gd name="f50" fmla="*/ f46 f37 1"/>
                <a:gd name="f51" fmla="*/ f47 f37 1"/>
                <a:gd name="f52" fmla="*/ f49 f38 1"/>
                <a:gd name="f53" fmla="*/ f48 f3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0" t="f53" r="f51" b="f52"/>
              <a:pathLst>
                <a:path w="4191" h="2091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10"/>
                  </a:lnTo>
                  <a:lnTo>
                    <a:pt x="f11" y="f10"/>
                  </a:lnTo>
                  <a:cubicBezTo>
                    <a:pt x="f12" y="f10"/>
                    <a:pt x="f13" y="f10"/>
                    <a:pt x="f14" y="f15"/>
                  </a:cubicBezTo>
                  <a:cubicBezTo>
                    <a:pt x="f10" y="f16"/>
                    <a:pt x="f17" y="f18"/>
                    <a:pt x="f17" y="f5"/>
                  </a:cubicBezTo>
                  <a:cubicBezTo>
                    <a:pt x="f17" y="f12"/>
                    <a:pt x="f19" y="f20"/>
                    <a:pt x="f21" y="f20"/>
                  </a:cubicBezTo>
                  <a:cubicBezTo>
                    <a:pt x="f22" y="f20"/>
                    <a:pt x="f23" y="f12"/>
                    <a:pt x="f23" y="f5"/>
                  </a:cubicBezTo>
                  <a:cubicBezTo>
                    <a:pt x="f23" y="f18"/>
                    <a:pt x="f23" y="f16"/>
                    <a:pt x="f24" y="f15"/>
                  </a:cubicBezTo>
                  <a:cubicBezTo>
                    <a:pt x="f25" y="f26"/>
                    <a:pt x="f27" y="f28"/>
                    <a:pt x="f29" y="f28"/>
                  </a:cubicBezTo>
                  <a:cubicBezTo>
                    <a:pt x="f30" y="f28"/>
                    <a:pt x="f31" y="f32"/>
                    <a:pt x="f33" y="f10"/>
                  </a:cubicBezTo>
                  <a:lnTo>
                    <a:pt x="f3" y="f10"/>
                  </a:lnTo>
                  <a:lnTo>
                    <a:pt x="f3" y="f9"/>
                  </a:lnTo>
                  <a:lnTo>
                    <a:pt x="f34" y="f9"/>
                  </a:lnTo>
                  <a:cubicBezTo>
                    <a:pt x="f34" y="f8"/>
                    <a:pt x="f35" y="f6"/>
                    <a:pt x="f36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37" name="Google Shape;6832;p88">
              <a:extLst>
                <a:ext uri="{FF2B5EF4-FFF2-40B4-BE49-F238E27FC236}">
                  <a16:creationId xmlns:a16="http://schemas.microsoft.com/office/drawing/2014/main" id="{8137983B-4EA8-2DB7-4761-1FCF81C88A41}"/>
                </a:ext>
              </a:extLst>
            </p:cNvPr>
            <p:cNvSpPr/>
            <p:nvPr/>
          </p:nvSpPr>
          <p:spPr>
            <a:xfrm>
              <a:off x="6775265" y="1091610"/>
              <a:ext cx="161921" cy="11448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1"/>
                <a:gd name="f4" fmla="val 2963"/>
                <a:gd name="f5" fmla="val 2395"/>
                <a:gd name="f6" fmla="val 1"/>
                <a:gd name="f7" fmla="val 2080"/>
                <a:gd name="f8" fmla="val 253"/>
                <a:gd name="f9" fmla="val 1671"/>
                <a:gd name="f10" fmla="val 1230"/>
                <a:gd name="f11" fmla="val 914"/>
                <a:gd name="f12" fmla="val 2049"/>
                <a:gd name="f13" fmla="val 946"/>
                <a:gd name="f14" fmla="val 2962"/>
                <a:gd name="f15" fmla="val 2112"/>
                <a:gd name="f16" fmla="val 3246"/>
                <a:gd name="f17" fmla="val 3466"/>
                <a:gd name="f18" fmla="val 3088"/>
                <a:gd name="f19" fmla="val 2679"/>
                <a:gd name="f20" fmla="val 190"/>
                <a:gd name="f21" fmla="*/ f0 1 4191"/>
                <a:gd name="f22" fmla="*/ f1 1 2963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4191"/>
                <a:gd name="f29" fmla="*/ f26 1 2963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4191" h="2963">
                  <a:moveTo>
                    <a:pt x="f5" y="f6"/>
                  </a:moveTo>
                  <a:cubicBezTo>
                    <a:pt x="f7" y="f8"/>
                    <a:pt x="f9" y="f8"/>
                    <a:pt x="f10" y="f8"/>
                  </a:cubicBezTo>
                  <a:lnTo>
                    <a:pt x="f6" y="f8"/>
                  </a:lnTo>
                  <a:lnTo>
                    <a:pt x="f6" y="f11"/>
                  </a:lnTo>
                  <a:cubicBezTo>
                    <a:pt x="f6" y="f12"/>
                    <a:pt x="f13" y="f14"/>
                    <a:pt x="f15" y="f14"/>
                  </a:cubicBezTo>
                  <a:cubicBezTo>
                    <a:pt x="f16" y="f14"/>
                    <a:pt x="f3" y="f12"/>
                    <a:pt x="f3" y="f11"/>
                  </a:cubicBezTo>
                  <a:lnTo>
                    <a:pt x="f3" y="f8"/>
                  </a:lnTo>
                  <a:lnTo>
                    <a:pt x="f17" y="f8"/>
                  </a:lnTo>
                  <a:cubicBezTo>
                    <a:pt x="f18" y="f8"/>
                    <a:pt x="f19" y="f20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38" name="Google Shape;6833;p88">
              <a:extLst>
                <a:ext uri="{FF2B5EF4-FFF2-40B4-BE49-F238E27FC236}">
                  <a16:creationId xmlns:a16="http://schemas.microsoft.com/office/drawing/2014/main" id="{ACDED213-76BB-E8B4-2239-ED19A0605A60}"/>
                </a:ext>
              </a:extLst>
            </p:cNvPr>
            <p:cNvSpPr/>
            <p:nvPr/>
          </p:nvSpPr>
          <p:spPr>
            <a:xfrm>
              <a:off x="6988301" y="1153698"/>
              <a:ext cx="161921" cy="8075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1"/>
                <a:gd name="f4" fmla="val 2090"/>
                <a:gd name="f5" fmla="val 1702"/>
                <a:gd name="f6" fmla="val 756"/>
                <a:gd name="f7" fmla="val 757"/>
                <a:gd name="f8" fmla="val 2048"/>
                <a:gd name="f9" fmla="val 1229"/>
                <a:gd name="f10" fmla="val 1544"/>
                <a:gd name="f11" fmla="val 1891"/>
                <a:gd name="f12" fmla="val 2017"/>
                <a:gd name="f13" fmla="val 1985"/>
                <a:gd name="f14" fmla="val 1954"/>
                <a:gd name="f15" fmla="val 2080"/>
                <a:gd name="f16" fmla="val 1828"/>
                <a:gd name="f17" fmla="val 1733"/>
                <a:gd name="f18" fmla="val 2237"/>
                <a:gd name="f19" fmla="val 1387"/>
                <a:gd name="f20" fmla="val 2458"/>
                <a:gd name="f21" fmla="val 2647"/>
                <a:gd name="f22" fmla="val 2804"/>
                <a:gd name="f23" fmla="val 2867"/>
                <a:gd name="f24" fmla="val 2941"/>
                <a:gd name="f25" fmla="val 2059"/>
                <a:gd name="f26" fmla="val 3091"/>
                <a:gd name="f27" fmla="val 3265"/>
                <a:gd name="f28" fmla="val 3388"/>
                <a:gd name="f29" fmla="val 3524"/>
                <a:gd name="f30" fmla="val 2074"/>
                <a:gd name="f31" fmla="val 3655"/>
                <a:gd name="f32" fmla="val 4190"/>
                <a:gd name="f33" fmla="val 4096"/>
                <a:gd name="f34" fmla="val 3308"/>
                <a:gd name="f35" fmla="val 2363"/>
                <a:gd name="f36" fmla="*/ f0 1 4191"/>
                <a:gd name="f37" fmla="*/ f1 1 2090"/>
                <a:gd name="f38" fmla="val f2"/>
                <a:gd name="f39" fmla="val f3"/>
                <a:gd name="f40" fmla="val f4"/>
                <a:gd name="f41" fmla="+- f40 0 f38"/>
                <a:gd name="f42" fmla="+- f39 0 f38"/>
                <a:gd name="f43" fmla="*/ f42 1 4191"/>
                <a:gd name="f44" fmla="*/ f41 1 2090"/>
                <a:gd name="f45" fmla="*/ f38 1 f43"/>
                <a:gd name="f46" fmla="*/ f39 1 f43"/>
                <a:gd name="f47" fmla="*/ f38 1 f44"/>
                <a:gd name="f48" fmla="*/ f40 1 f44"/>
                <a:gd name="f49" fmla="*/ f45 f36 1"/>
                <a:gd name="f50" fmla="*/ f46 f36 1"/>
                <a:gd name="f51" fmla="*/ f48 f37 1"/>
                <a:gd name="f52" fmla="*/ f47 f3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9" t="f52" r="f50" b="f51"/>
              <a:pathLst>
                <a:path w="4191" h="2090">
                  <a:moveTo>
                    <a:pt x="f5" y="f2"/>
                  </a:moveTo>
                  <a:cubicBezTo>
                    <a:pt x="f6" y="f2"/>
                    <a:pt x="f2" y="f7"/>
                    <a:pt x="f2" y="f5"/>
                  </a:cubicBezTo>
                  <a:lnTo>
                    <a:pt x="f2" y="f8"/>
                  </a:lnTo>
                  <a:lnTo>
                    <a:pt x="f9" y="f8"/>
                  </a:lnTo>
                  <a:cubicBezTo>
                    <a:pt x="f10" y="f8"/>
                    <a:pt x="f11" y="f8"/>
                    <a:pt x="f12" y="f13"/>
                  </a:cubicBezTo>
                  <a:cubicBezTo>
                    <a:pt x="f8" y="f14"/>
                    <a:pt x="f15" y="f16"/>
                    <a:pt x="f15" y="f17"/>
                  </a:cubicBezTo>
                  <a:cubicBezTo>
                    <a:pt x="f15" y="f10"/>
                    <a:pt x="f18" y="f19"/>
                    <a:pt x="f20" y="f19"/>
                  </a:cubicBezTo>
                  <a:cubicBezTo>
                    <a:pt x="f21" y="f19"/>
                    <a:pt x="f22" y="f10"/>
                    <a:pt x="f22" y="f17"/>
                  </a:cubicBezTo>
                  <a:cubicBezTo>
                    <a:pt x="f22" y="f16"/>
                    <a:pt x="f22" y="f14"/>
                    <a:pt x="f23" y="f13"/>
                  </a:cubicBezTo>
                  <a:cubicBezTo>
                    <a:pt x="f24" y="f25"/>
                    <a:pt x="f26" y="f4"/>
                    <a:pt x="f27" y="f4"/>
                  </a:cubicBezTo>
                  <a:cubicBezTo>
                    <a:pt x="f28" y="f4"/>
                    <a:pt x="f29" y="f30"/>
                    <a:pt x="f31" y="f8"/>
                  </a:cubicBezTo>
                  <a:lnTo>
                    <a:pt x="f32" y="f8"/>
                  </a:lnTo>
                  <a:lnTo>
                    <a:pt x="f32" y="f5"/>
                  </a:lnTo>
                  <a:cubicBezTo>
                    <a:pt x="f33" y="f7"/>
                    <a:pt x="f34" y="f2"/>
                    <a:pt x="f3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39" name="Google Shape;6834;p88">
              <a:extLst>
                <a:ext uri="{FF2B5EF4-FFF2-40B4-BE49-F238E27FC236}">
                  <a16:creationId xmlns:a16="http://schemas.microsoft.com/office/drawing/2014/main" id="{FF3461C5-9614-09D1-662B-E36FD18252C3}"/>
                </a:ext>
              </a:extLst>
            </p:cNvPr>
            <p:cNvSpPr/>
            <p:nvPr/>
          </p:nvSpPr>
          <p:spPr>
            <a:xfrm>
              <a:off x="6987067" y="1249865"/>
              <a:ext cx="158291" cy="1156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097"/>
                <a:gd name="f4" fmla="val 2994"/>
                <a:gd name="f5" fmla="val 2395"/>
                <a:gd name="f6" fmla="val 2080"/>
                <a:gd name="f7" fmla="val 252"/>
                <a:gd name="f8" fmla="val 1639"/>
                <a:gd name="f9" fmla="val 1230"/>
                <a:gd name="f10" fmla="val 1"/>
                <a:gd name="f11" fmla="val 914"/>
                <a:gd name="f12" fmla="val 2048"/>
                <a:gd name="f13" fmla="val 2993"/>
                <a:gd name="f14" fmla="val 2049"/>
                <a:gd name="f15" fmla="val 3183"/>
                <a:gd name="f16" fmla="val 4096"/>
                <a:gd name="f17" fmla="val 3435"/>
                <a:gd name="f18" fmla="val 3025"/>
                <a:gd name="f19" fmla="val 2679"/>
                <a:gd name="f20" fmla="val 189"/>
                <a:gd name="f21" fmla="*/ f0 1 4097"/>
                <a:gd name="f22" fmla="*/ f1 1 2994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4097"/>
                <a:gd name="f29" fmla="*/ f26 1 2994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4097" h="2994">
                  <a:moveTo>
                    <a:pt x="f5" y="f2"/>
                  </a:moveTo>
                  <a:cubicBezTo>
                    <a:pt x="f6" y="f7"/>
                    <a:pt x="f8" y="f7"/>
                    <a:pt x="f9" y="f7"/>
                  </a:cubicBezTo>
                  <a:lnTo>
                    <a:pt x="f10" y="f7"/>
                  </a:lnTo>
                  <a:lnTo>
                    <a:pt x="f10" y="f11"/>
                  </a:lnTo>
                  <a:cubicBezTo>
                    <a:pt x="f10" y="f12"/>
                    <a:pt x="f11" y="f13"/>
                    <a:pt x="f14" y="f13"/>
                  </a:cubicBezTo>
                  <a:cubicBezTo>
                    <a:pt x="f15" y="f13"/>
                    <a:pt x="f16" y="f12"/>
                    <a:pt x="f16" y="f11"/>
                  </a:cubicBezTo>
                  <a:lnTo>
                    <a:pt x="f16" y="f7"/>
                  </a:lnTo>
                  <a:lnTo>
                    <a:pt x="f17" y="f7"/>
                  </a:lnTo>
                  <a:cubicBezTo>
                    <a:pt x="f18" y="f7"/>
                    <a:pt x="f19" y="f20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40" name="Google Shape;6873;p88">
            <a:extLst>
              <a:ext uri="{FF2B5EF4-FFF2-40B4-BE49-F238E27FC236}">
                <a16:creationId xmlns:a16="http://schemas.microsoft.com/office/drawing/2014/main" id="{D01480C2-2A03-16B9-FE7B-CCA9A723ED83}"/>
              </a:ext>
            </a:extLst>
          </p:cNvPr>
          <p:cNvGrpSpPr/>
          <p:nvPr/>
        </p:nvGrpSpPr>
        <p:grpSpPr>
          <a:xfrm>
            <a:off x="6001613" y="2317550"/>
            <a:ext cx="871550" cy="900846"/>
            <a:chOff x="4395118" y="916887"/>
            <a:chExt cx="435775" cy="450423"/>
          </a:xfrm>
          <a:solidFill>
            <a:srgbClr val="92D050"/>
          </a:solidFill>
        </p:grpSpPr>
        <p:sp>
          <p:nvSpPr>
            <p:cNvPr id="241" name="Google Shape;6874;p88">
              <a:extLst>
                <a:ext uri="{FF2B5EF4-FFF2-40B4-BE49-F238E27FC236}">
                  <a16:creationId xmlns:a16="http://schemas.microsoft.com/office/drawing/2014/main" id="{76B5BB32-4EB9-1B5E-7116-96A94A6EF2C0}"/>
                </a:ext>
              </a:extLst>
            </p:cNvPr>
            <p:cNvSpPr/>
            <p:nvPr/>
          </p:nvSpPr>
          <p:spPr>
            <a:xfrm>
              <a:off x="4565544" y="916887"/>
              <a:ext cx="265349" cy="264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868"/>
                <a:gd name="f4" fmla="val 6850"/>
                <a:gd name="f5" fmla="val 3466"/>
                <a:gd name="f6" fmla="val 1355"/>
                <a:gd name="f7" fmla="val 4222"/>
                <a:gd name="f8" fmla="val 4852"/>
                <a:gd name="f9" fmla="val 1985"/>
                <a:gd name="f10" fmla="val 2741"/>
                <a:gd name="f11" fmla="val 4127"/>
                <a:gd name="f12" fmla="val 4348"/>
                <a:gd name="f13" fmla="val 4757"/>
                <a:gd name="f14" fmla="val 4600"/>
                <a:gd name="f15" fmla="val 4631"/>
                <a:gd name="f16" fmla="val 4821"/>
                <a:gd name="f17" fmla="val 4726"/>
                <a:gd name="f18" fmla="val 4915"/>
                <a:gd name="f19" fmla="val 5041"/>
                <a:gd name="f20" fmla="val 5262"/>
                <a:gd name="f21" fmla="val 5388"/>
                <a:gd name="f22" fmla="val 4663"/>
                <a:gd name="f23" fmla="val 5451"/>
                <a:gd name="f24" fmla="val 4576"/>
                <a:gd name="f25" fmla="val 5482"/>
                <a:gd name="f26" fmla="val 4489"/>
                <a:gd name="f27" fmla="val 4403"/>
                <a:gd name="f28" fmla="val 4316"/>
                <a:gd name="f29" fmla="val 4253"/>
                <a:gd name="f30" fmla="val 4190"/>
                <a:gd name="f31" fmla="val 5293"/>
                <a:gd name="f32" fmla="val 3970"/>
                <a:gd name="f33" fmla="val 5419"/>
                <a:gd name="f34" fmla="val 3749"/>
                <a:gd name="f35" fmla="val 5514"/>
                <a:gd name="f36" fmla="val 2709"/>
                <a:gd name="f37" fmla="val 2079"/>
                <a:gd name="f38" fmla="val 4884"/>
                <a:gd name="f39" fmla="val 1575"/>
                <a:gd name="f40" fmla="val 32"/>
                <a:gd name="f41" fmla="val 1576"/>
                <a:gd name="f42" fmla="val 3403"/>
                <a:gd name="f43" fmla="val 4001"/>
                <a:gd name="f44" fmla="val 189"/>
                <a:gd name="f45" fmla="val 4569"/>
                <a:gd name="f46" fmla="val 473"/>
                <a:gd name="f47" fmla="val 5104"/>
                <a:gd name="f48" fmla="val 6396"/>
                <a:gd name="f49" fmla="val 6522"/>
                <a:gd name="f50" fmla="val 6679"/>
                <a:gd name="f51" fmla="val 126"/>
                <a:gd name="f52" fmla="val 6774"/>
                <a:gd name="f53" fmla="val 172"/>
                <a:gd name="f54" fmla="val 6820"/>
                <a:gd name="f55" fmla="val 269"/>
                <a:gd name="f56" fmla="val 6849"/>
                <a:gd name="f57" fmla="val 367"/>
                <a:gd name="f58" fmla="val 403"/>
                <a:gd name="f59" fmla="val 439"/>
                <a:gd name="f60" fmla="val 6845"/>
                <a:gd name="f61" fmla="val 6837"/>
                <a:gd name="f62" fmla="val 1764"/>
                <a:gd name="f63" fmla="val 2300"/>
                <a:gd name="f64" fmla="val 2867"/>
                <a:gd name="f65" fmla="val 5356"/>
                <a:gd name="f66" fmla="val 1513"/>
                <a:gd name="f67" fmla="*/ f0 1 6868"/>
                <a:gd name="f68" fmla="*/ f1 1 6850"/>
                <a:gd name="f69" fmla="val f2"/>
                <a:gd name="f70" fmla="val f3"/>
                <a:gd name="f71" fmla="val f4"/>
                <a:gd name="f72" fmla="+- f71 0 f69"/>
                <a:gd name="f73" fmla="+- f70 0 f69"/>
                <a:gd name="f74" fmla="*/ f73 1 6868"/>
                <a:gd name="f75" fmla="*/ f72 1 6850"/>
                <a:gd name="f76" fmla="*/ f69 1 f74"/>
                <a:gd name="f77" fmla="*/ f70 1 f74"/>
                <a:gd name="f78" fmla="*/ f69 1 f75"/>
                <a:gd name="f79" fmla="*/ f71 1 f75"/>
                <a:gd name="f80" fmla="*/ f76 f67 1"/>
                <a:gd name="f81" fmla="*/ f77 f67 1"/>
                <a:gd name="f82" fmla="*/ f79 f68 1"/>
                <a:gd name="f83" fmla="*/ f78 f6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0" t="f83" r="f81" b="f82"/>
              <a:pathLst>
                <a:path w="6868" h="6850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14"/>
                    <a:pt x="f15" y="f16"/>
                  </a:cubicBezTo>
                  <a:lnTo>
                    <a:pt x="f17" y="f18"/>
                  </a:lnTo>
                  <a:cubicBezTo>
                    <a:pt x="f8" y="f19"/>
                    <a:pt x="f8" y="f20"/>
                    <a:pt x="f17" y="f21"/>
                  </a:cubicBezTo>
                  <a:cubicBezTo>
                    <a:pt x="f22" y="f23"/>
                    <a:pt x="f24" y="f25"/>
                    <a:pt x="f26" y="f25"/>
                  </a:cubicBezTo>
                  <a:cubicBezTo>
                    <a:pt x="f27" y="f25"/>
                    <a:pt x="f28" y="f23"/>
                    <a:pt x="f29" y="f21"/>
                  </a:cubicBezTo>
                  <a:lnTo>
                    <a:pt x="f30" y="f31"/>
                  </a:lnTo>
                  <a:cubicBezTo>
                    <a:pt x="f32" y="f33"/>
                    <a:pt x="f34" y="f35"/>
                    <a:pt x="f5" y="f35"/>
                  </a:cubicBezTo>
                  <a:cubicBezTo>
                    <a:pt x="f36" y="f35"/>
                    <a:pt x="f37" y="f38"/>
                    <a:pt x="f37" y="f11"/>
                  </a:cubicBezTo>
                  <a:lnTo>
                    <a:pt x="f37" y="f10"/>
                  </a:lnTo>
                  <a:cubicBezTo>
                    <a:pt x="f37" y="f9"/>
                    <a:pt x="f36" y="f6"/>
                    <a:pt x="f5" y="f6"/>
                  </a:cubicBezTo>
                  <a:close/>
                  <a:moveTo>
                    <a:pt x="f5" y="f2"/>
                  </a:moveTo>
                  <a:cubicBezTo>
                    <a:pt x="f39" y="f2"/>
                    <a:pt x="f40" y="f41"/>
                    <a:pt x="f40" y="f42"/>
                  </a:cubicBezTo>
                  <a:cubicBezTo>
                    <a:pt x="f40" y="f43"/>
                    <a:pt x="f44" y="f45"/>
                    <a:pt x="f46" y="f47"/>
                  </a:cubicBezTo>
                  <a:lnTo>
                    <a:pt x="f40" y="f48"/>
                  </a:lnTo>
                  <a:cubicBezTo>
                    <a:pt x="f2" y="f49"/>
                    <a:pt x="f40" y="f50"/>
                    <a:pt x="f51" y="f52"/>
                  </a:cubicBezTo>
                  <a:cubicBezTo>
                    <a:pt x="f53" y="f54"/>
                    <a:pt x="f55" y="f56"/>
                    <a:pt x="f57" y="f56"/>
                  </a:cubicBezTo>
                  <a:cubicBezTo>
                    <a:pt x="f58" y="f56"/>
                    <a:pt x="f59" y="f60"/>
                    <a:pt x="f46" y="f61"/>
                  </a:cubicBezTo>
                  <a:lnTo>
                    <a:pt x="f62" y="f48"/>
                  </a:lnTo>
                  <a:cubicBezTo>
                    <a:pt x="f63" y="f50"/>
                    <a:pt x="f64" y="f61"/>
                    <a:pt x="f5" y="f61"/>
                  </a:cubicBezTo>
                  <a:cubicBezTo>
                    <a:pt x="f65" y="f61"/>
                    <a:pt x="f3" y="f31"/>
                    <a:pt x="f3" y="f42"/>
                  </a:cubicBezTo>
                  <a:cubicBezTo>
                    <a:pt x="f3" y="f66"/>
                    <a:pt x="f6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42" name="Google Shape;6875;p88">
              <a:extLst>
                <a:ext uri="{FF2B5EF4-FFF2-40B4-BE49-F238E27FC236}">
                  <a16:creationId xmlns:a16="http://schemas.microsoft.com/office/drawing/2014/main" id="{EE717044-9828-503B-4FE4-C18D7F7B4979}"/>
                </a:ext>
              </a:extLst>
            </p:cNvPr>
            <p:cNvSpPr/>
            <p:nvPr/>
          </p:nvSpPr>
          <p:spPr>
            <a:xfrm>
              <a:off x="4673845" y="997217"/>
              <a:ext cx="51197" cy="10474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25"/>
                <a:gd name="f4" fmla="val 2711"/>
                <a:gd name="f5" fmla="val 663"/>
                <a:gd name="f6" fmla="val 1"/>
                <a:gd name="f7" fmla="val 253"/>
                <a:gd name="f8" fmla="val 316"/>
                <a:gd name="f9" fmla="val 662"/>
                <a:gd name="f10" fmla="val 2048"/>
                <a:gd name="f11" fmla="val 2427"/>
                <a:gd name="f12" fmla="val 2710"/>
                <a:gd name="f13" fmla="val 694"/>
                <a:gd name="f14" fmla="val 789"/>
                <a:gd name="f15" fmla="val 820"/>
                <a:gd name="f16" fmla="val 2679"/>
                <a:gd name="f17" fmla="val 757"/>
                <a:gd name="f18" fmla="val 2584"/>
                <a:gd name="f19" fmla="val 631"/>
                <a:gd name="f20" fmla="val 2490"/>
                <a:gd name="f21" fmla="val 2238"/>
                <a:gd name="f22" fmla="val 2111"/>
                <a:gd name="f23" fmla="val 804"/>
                <a:gd name="f24" fmla="val 2064"/>
                <a:gd name="f25" fmla="val 891"/>
                <a:gd name="f26" fmla="val 2041"/>
                <a:gd name="f27" fmla="val 978"/>
                <a:gd name="f28" fmla="val 1064"/>
                <a:gd name="f29" fmla="val 1151"/>
                <a:gd name="f30" fmla="val 1198"/>
                <a:gd name="f31" fmla="val 1293"/>
                <a:gd name="f32" fmla="val 2206"/>
                <a:gd name="f33" fmla="val 2175"/>
                <a:gd name="f34" fmla="val 1324"/>
                <a:gd name="f35" fmla="val 2080"/>
                <a:gd name="f36" fmla="val 284"/>
                <a:gd name="f37" fmla="val 1041"/>
                <a:gd name="f38" fmla="*/ f0 1 1325"/>
                <a:gd name="f39" fmla="*/ f1 1 2711"/>
                <a:gd name="f40" fmla="val f2"/>
                <a:gd name="f41" fmla="val f3"/>
                <a:gd name="f42" fmla="val f4"/>
                <a:gd name="f43" fmla="+- f42 0 f40"/>
                <a:gd name="f44" fmla="+- f41 0 f40"/>
                <a:gd name="f45" fmla="*/ f44 1 1325"/>
                <a:gd name="f46" fmla="*/ f43 1 2711"/>
                <a:gd name="f47" fmla="*/ f40 1 f45"/>
                <a:gd name="f48" fmla="*/ f41 1 f45"/>
                <a:gd name="f49" fmla="*/ f40 1 f46"/>
                <a:gd name="f50" fmla="*/ f42 1 f46"/>
                <a:gd name="f51" fmla="*/ f47 f38 1"/>
                <a:gd name="f52" fmla="*/ f48 f38 1"/>
                <a:gd name="f53" fmla="*/ f50 f39 1"/>
                <a:gd name="f54" fmla="*/ f49 f3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1" t="f54" r="f52" b="f53"/>
              <a:pathLst>
                <a:path w="1325" h="2711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10"/>
                  </a:lnTo>
                  <a:cubicBezTo>
                    <a:pt x="f6" y="f11"/>
                    <a:pt x="f8" y="f12"/>
                    <a:pt x="f5" y="f12"/>
                  </a:cubicBezTo>
                  <a:cubicBezTo>
                    <a:pt x="f13" y="f12"/>
                    <a:pt x="f14" y="f12"/>
                    <a:pt x="f15" y="f16"/>
                  </a:cubicBezTo>
                  <a:lnTo>
                    <a:pt x="f17" y="f18"/>
                  </a:lnTo>
                  <a:cubicBezTo>
                    <a:pt x="f19" y="f20"/>
                    <a:pt x="f19" y="f21"/>
                    <a:pt x="f17" y="f22"/>
                  </a:cubicBezTo>
                  <a:cubicBezTo>
                    <a:pt x="f23" y="f24"/>
                    <a:pt x="f25" y="f26"/>
                    <a:pt x="f27" y="f26"/>
                  </a:cubicBezTo>
                  <a:cubicBezTo>
                    <a:pt x="f28" y="f26"/>
                    <a:pt x="f29" y="f24"/>
                    <a:pt x="f30" y="f22"/>
                  </a:cubicBezTo>
                  <a:lnTo>
                    <a:pt x="f31" y="f32"/>
                  </a:lnTo>
                  <a:cubicBezTo>
                    <a:pt x="f31" y="f33"/>
                    <a:pt x="f34" y="f35"/>
                    <a:pt x="f34" y="f10"/>
                  </a:cubicBezTo>
                  <a:lnTo>
                    <a:pt x="f34" y="f9"/>
                  </a:lnTo>
                  <a:cubicBezTo>
                    <a:pt x="f34" y="f36"/>
                    <a:pt x="f37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43" name="Google Shape;6876;p88">
              <a:extLst>
                <a:ext uri="{FF2B5EF4-FFF2-40B4-BE49-F238E27FC236}">
                  <a16:creationId xmlns:a16="http://schemas.microsoft.com/office/drawing/2014/main" id="{9B2BF452-E0CC-3DB8-8D50-7184868B7FE5}"/>
                </a:ext>
              </a:extLst>
            </p:cNvPr>
            <p:cNvSpPr/>
            <p:nvPr/>
          </p:nvSpPr>
          <p:spPr>
            <a:xfrm>
              <a:off x="4446233" y="1127455"/>
              <a:ext cx="107140" cy="1071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3"/>
                <a:gd name="f4" fmla="val 2774"/>
                <a:gd name="f5" fmla="val 1387"/>
                <a:gd name="f6" fmla="val 1"/>
                <a:gd name="f7" fmla="val 631"/>
                <a:gd name="f8" fmla="val 64"/>
                <a:gd name="f9" fmla="val 2143"/>
                <a:gd name="f10" fmla="*/ f0 1 2773"/>
                <a:gd name="f11" fmla="*/ f1 1 2774"/>
                <a:gd name="f12" fmla="val f2"/>
                <a:gd name="f13" fmla="val f3"/>
                <a:gd name="f14" fmla="val f4"/>
                <a:gd name="f15" fmla="+- f14 0 f12"/>
                <a:gd name="f16" fmla="+- f13 0 f12"/>
                <a:gd name="f17" fmla="*/ f16 1 2773"/>
                <a:gd name="f18" fmla="*/ f15 1 2774"/>
                <a:gd name="f19" fmla="*/ f12 1 f17"/>
                <a:gd name="f20" fmla="*/ f13 1 f17"/>
                <a:gd name="f21" fmla="*/ f12 1 f18"/>
                <a:gd name="f22" fmla="*/ f14 1 f18"/>
                <a:gd name="f23" fmla="*/ f19 f10 1"/>
                <a:gd name="f24" fmla="*/ f20 f10 1"/>
                <a:gd name="f25" fmla="*/ f22 f11 1"/>
                <a:gd name="f26" fmla="*/ f21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3" t="f26" r="f24" b="f25"/>
              <a:pathLst>
                <a:path w="2773" h="2774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8" y="f9"/>
                    <a:pt x="f7" y="f3"/>
                    <a:pt x="f5" y="f3"/>
                  </a:cubicBezTo>
                  <a:cubicBezTo>
                    <a:pt x="f9" y="f3"/>
                    <a:pt x="f3" y="f9"/>
                    <a:pt x="f3" y="f5"/>
                  </a:cubicBezTo>
                  <a:cubicBezTo>
                    <a:pt x="f3" y="f7"/>
                    <a:pt x="f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44" name="Google Shape;6877;p88">
              <a:extLst>
                <a:ext uri="{FF2B5EF4-FFF2-40B4-BE49-F238E27FC236}">
                  <a16:creationId xmlns:a16="http://schemas.microsoft.com/office/drawing/2014/main" id="{467A049F-41E9-770F-66B1-99FF6FF8F74C}"/>
                </a:ext>
              </a:extLst>
            </p:cNvPr>
            <p:cNvSpPr/>
            <p:nvPr/>
          </p:nvSpPr>
          <p:spPr>
            <a:xfrm>
              <a:off x="4395118" y="1260134"/>
              <a:ext cx="211839" cy="1071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2774"/>
                <a:gd name="f5" fmla="val 2741"/>
                <a:gd name="f6" fmla="val 1"/>
                <a:gd name="f7" fmla="val 1387"/>
                <a:gd name="f8" fmla="val 221"/>
                <a:gd name="f9" fmla="val 1040"/>
                <a:gd name="f10" fmla="val 32"/>
                <a:gd name="f11" fmla="val 2364"/>
                <a:gd name="f12" fmla="val 2553"/>
                <a:gd name="f13" fmla="val 158"/>
                <a:gd name="f14" fmla="val 2773"/>
                <a:gd name="f15" fmla="val 347"/>
                <a:gd name="f16" fmla="val 5104"/>
                <a:gd name="f17" fmla="val 5325"/>
                <a:gd name="f18" fmla="val 5482"/>
                <a:gd name="f19" fmla="val 5262"/>
                <a:gd name="f20" fmla="val 4127"/>
                <a:gd name="f21" fmla="*/ f0 1 5483"/>
                <a:gd name="f22" fmla="*/ f1 1 2774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5483"/>
                <a:gd name="f29" fmla="*/ f26 1 2774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5483" h="277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2" y="f12"/>
                    <a:pt x="f13" y="f14"/>
                    <a:pt x="f15" y="f14"/>
                  </a:cubicBezTo>
                  <a:lnTo>
                    <a:pt x="f16" y="f14"/>
                  </a:lnTo>
                  <a:cubicBezTo>
                    <a:pt x="f17" y="f14"/>
                    <a:pt x="f18" y="f12"/>
                    <a:pt x="f18" y="f11"/>
                  </a:cubicBezTo>
                  <a:cubicBezTo>
                    <a:pt x="f19" y="f9"/>
                    <a:pt x="f2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45" name="Google Shape;6884;p88">
            <a:extLst>
              <a:ext uri="{FF2B5EF4-FFF2-40B4-BE49-F238E27FC236}">
                <a16:creationId xmlns:a16="http://schemas.microsoft.com/office/drawing/2014/main" id="{7E2EEF4C-AB21-72EB-7BB9-20381C962D79}"/>
              </a:ext>
            </a:extLst>
          </p:cNvPr>
          <p:cNvGrpSpPr/>
          <p:nvPr/>
        </p:nvGrpSpPr>
        <p:grpSpPr>
          <a:xfrm>
            <a:off x="12201705" y="2316485"/>
            <a:ext cx="857030" cy="902072"/>
            <a:chOff x="7495163" y="916356"/>
            <a:chExt cx="428515" cy="451036"/>
          </a:xfrm>
          <a:solidFill>
            <a:srgbClr val="92D050"/>
          </a:solidFill>
        </p:grpSpPr>
        <p:sp>
          <p:nvSpPr>
            <p:cNvPr id="246" name="Google Shape;6885;p88">
              <a:extLst>
                <a:ext uri="{FF2B5EF4-FFF2-40B4-BE49-F238E27FC236}">
                  <a16:creationId xmlns:a16="http://schemas.microsoft.com/office/drawing/2014/main" id="{C203ECE5-A614-5CD8-3923-9B5C8AEBFCA3}"/>
                </a:ext>
              </a:extLst>
            </p:cNvPr>
            <p:cNvSpPr/>
            <p:nvPr/>
          </p:nvSpPr>
          <p:spPr>
            <a:xfrm>
              <a:off x="7814069" y="1246848"/>
              <a:ext cx="51151" cy="5239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24"/>
                <a:gd name="f4" fmla="val 1356"/>
                <a:gd name="f5" fmla="val 662"/>
                <a:gd name="f6" fmla="val 284"/>
                <a:gd name="f7" fmla="val 1"/>
                <a:gd name="f8" fmla="val 315"/>
                <a:gd name="f9" fmla="val 693"/>
                <a:gd name="f10" fmla="val 1040"/>
                <a:gd name="f11" fmla="val 1355"/>
                <a:gd name="f12" fmla="*/ f0 1 1324"/>
                <a:gd name="f13" fmla="*/ f1 1 1356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1324"/>
                <a:gd name="f20" fmla="*/ f17 1 1356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1324" h="1356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6" y="f11"/>
                    <a:pt x="f5" y="f11"/>
                  </a:cubicBezTo>
                  <a:cubicBezTo>
                    <a:pt x="f10" y="f11"/>
                    <a:pt x="f3" y="f10"/>
                    <a:pt x="f3" y="f9"/>
                  </a:cubicBezTo>
                  <a:cubicBezTo>
                    <a:pt x="f3" y="f8"/>
                    <a:pt x="f1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47" name="Google Shape;6886;p88">
              <a:extLst>
                <a:ext uri="{FF2B5EF4-FFF2-40B4-BE49-F238E27FC236}">
                  <a16:creationId xmlns:a16="http://schemas.microsoft.com/office/drawing/2014/main" id="{A678BC2E-AEF0-A834-EA1F-FCB969E9FC8A}"/>
                </a:ext>
              </a:extLst>
            </p:cNvPr>
            <p:cNvSpPr/>
            <p:nvPr/>
          </p:nvSpPr>
          <p:spPr>
            <a:xfrm>
              <a:off x="7680191" y="916978"/>
              <a:ext cx="26810" cy="1594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4128"/>
                <a:gd name="f5" fmla="val 347"/>
                <a:gd name="f6" fmla="val 1"/>
                <a:gd name="f7" fmla="val 158"/>
                <a:gd name="f8" fmla="val 95"/>
                <a:gd name="f9" fmla="val 4096"/>
                <a:gd name="f10" fmla="val 221"/>
                <a:gd name="f11" fmla="val 473"/>
                <a:gd name="f12" fmla="val 567"/>
                <a:gd name="f13" fmla="val 693"/>
                <a:gd name="f14" fmla="val 536"/>
                <a:gd name="f15" fmla="*/ f0 1 694"/>
                <a:gd name="f16" fmla="*/ f1 1 4128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694"/>
                <a:gd name="f23" fmla="*/ f20 1 4128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694" h="4128">
                  <a:moveTo>
                    <a:pt x="f5" y="f6"/>
                  </a:moveTo>
                  <a:cubicBezTo>
                    <a:pt x="f7" y="f6"/>
                    <a:pt x="f2" y="f7"/>
                    <a:pt x="f2" y="f5"/>
                  </a:cubicBezTo>
                  <a:lnTo>
                    <a:pt x="f2" y="f4"/>
                  </a:lnTo>
                  <a:cubicBezTo>
                    <a:pt x="f8" y="f9"/>
                    <a:pt x="f10" y="f9"/>
                    <a:pt x="f5" y="f9"/>
                  </a:cubicBezTo>
                  <a:cubicBezTo>
                    <a:pt x="f11" y="f9"/>
                    <a:pt x="f12" y="f9"/>
                    <a:pt x="f13" y="f4"/>
                  </a:cubicBezTo>
                  <a:lnTo>
                    <a:pt x="f13" y="f5"/>
                  </a:lnTo>
                  <a:cubicBezTo>
                    <a:pt x="f13" y="f7"/>
                    <a:pt x="f14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48" name="Google Shape;6887;p88">
              <a:extLst>
                <a:ext uri="{FF2B5EF4-FFF2-40B4-BE49-F238E27FC236}">
                  <a16:creationId xmlns:a16="http://schemas.microsoft.com/office/drawing/2014/main" id="{38BE4812-2EC7-8114-1B16-1DB0110BC4A2}"/>
                </a:ext>
              </a:extLst>
            </p:cNvPr>
            <p:cNvSpPr/>
            <p:nvPr/>
          </p:nvSpPr>
          <p:spPr>
            <a:xfrm>
              <a:off x="7653418" y="1103013"/>
              <a:ext cx="79123" cy="7936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8"/>
                <a:gd name="f4" fmla="val 2054"/>
                <a:gd name="f5" fmla="val 938"/>
                <a:gd name="f6" fmla="val 417"/>
                <a:gd name="f7" fmla="val 451"/>
                <a:gd name="f8" fmla="val 1014"/>
                <a:gd name="f9" fmla="val 1549"/>
                <a:gd name="f10" fmla="val 473"/>
                <a:gd name="f11" fmla="val 1040"/>
                <a:gd name="f12" fmla="val 1575"/>
                <a:gd name="f13" fmla="val 1581"/>
                <a:gd name="f14" fmla="val 447"/>
                <a:gd name="f15" fmla="val 6"/>
                <a:gd name="f16" fmla="val 1006"/>
                <a:gd name="f17" fmla="val 2"/>
                <a:gd name="f18" fmla="val 972"/>
                <a:gd name="f19" fmla="*/ f0 1 2048"/>
                <a:gd name="f20" fmla="*/ f1 1 2054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048"/>
                <a:gd name="f27" fmla="*/ f24 1 2054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048" h="2054">
                  <a:moveTo>
                    <a:pt x="f5" y="f2"/>
                  </a:moveTo>
                  <a:cubicBezTo>
                    <a:pt x="f6" y="f2"/>
                    <a:pt x="f2" y="f7"/>
                    <a:pt x="f2" y="f8"/>
                  </a:cubicBezTo>
                  <a:cubicBezTo>
                    <a:pt x="f2" y="f9"/>
                    <a:pt x="f10" y="f4"/>
                    <a:pt x="f11" y="f4"/>
                  </a:cubicBezTo>
                  <a:cubicBezTo>
                    <a:pt x="f12" y="f4"/>
                    <a:pt x="f3" y="f13"/>
                    <a:pt x="f3" y="f8"/>
                  </a:cubicBezTo>
                  <a:cubicBezTo>
                    <a:pt x="f3" y="f14"/>
                    <a:pt x="f12" y="f15"/>
                    <a:pt x="f11" y="f15"/>
                  </a:cubicBezTo>
                  <a:cubicBezTo>
                    <a:pt x="f16" y="f17"/>
                    <a:pt x="f1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49" name="Google Shape;6888;p88">
              <a:extLst>
                <a:ext uri="{FF2B5EF4-FFF2-40B4-BE49-F238E27FC236}">
                  <a16:creationId xmlns:a16="http://schemas.microsoft.com/office/drawing/2014/main" id="{464B3229-0271-6919-EB5C-297878B251D9}"/>
                </a:ext>
              </a:extLst>
            </p:cNvPr>
            <p:cNvSpPr/>
            <p:nvPr/>
          </p:nvSpPr>
          <p:spPr>
            <a:xfrm>
              <a:off x="7576727" y="1190868"/>
              <a:ext cx="247116" cy="17652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96"/>
                <a:gd name="f4" fmla="val 4569"/>
                <a:gd name="f5" fmla="val 1954"/>
                <a:gd name="f6" fmla="val 2520"/>
                <a:gd name="f7" fmla="val 4222"/>
                <a:gd name="f8" fmla="val 4411"/>
                <a:gd name="f9" fmla="val 158"/>
                <a:gd name="f10" fmla="val 4568"/>
                <a:gd name="f11" fmla="val 347"/>
                <a:gd name="f12" fmla="val 3781"/>
                <a:gd name="f13" fmla="val 3970"/>
                <a:gd name="f14" fmla="val 4127"/>
                <a:gd name="f15" fmla="val 3875"/>
                <a:gd name="f16" fmla="val 5136"/>
                <a:gd name="f17" fmla="val 5577"/>
                <a:gd name="f18" fmla="val 3844"/>
                <a:gd name="f19" fmla="val 6018"/>
                <a:gd name="f20" fmla="val 3718"/>
                <a:gd name="f21" fmla="val 3434"/>
                <a:gd name="f22" fmla="val 5986"/>
                <a:gd name="f23" fmla="val 3277"/>
                <a:gd name="f24" fmla="val 5608"/>
                <a:gd name="f25" fmla="val 2930"/>
                <a:gd name="f26" fmla="val 5514"/>
                <a:gd name="f27" fmla="val 2489"/>
                <a:gd name="f28" fmla="val 4442"/>
                <a:gd name="f29" fmla="val 3497"/>
                <a:gd name="f30" fmla="val 2741"/>
                <a:gd name="f31" fmla="val 1733"/>
                <a:gd name="f32" fmla="val 788"/>
                <a:gd name="f33" fmla="val 410"/>
                <a:gd name="f34" fmla="val 2426"/>
                <a:gd name="f35" fmla="val 315"/>
                <a:gd name="f36" fmla="val 2206"/>
                <a:gd name="f37" fmla="val 189"/>
                <a:gd name="f38" fmla="*/ f0 1 6396"/>
                <a:gd name="f39" fmla="*/ f1 1 4569"/>
                <a:gd name="f40" fmla="val f2"/>
                <a:gd name="f41" fmla="val f3"/>
                <a:gd name="f42" fmla="val f4"/>
                <a:gd name="f43" fmla="+- f42 0 f40"/>
                <a:gd name="f44" fmla="+- f41 0 f40"/>
                <a:gd name="f45" fmla="*/ f44 1 6396"/>
                <a:gd name="f46" fmla="*/ f43 1 4569"/>
                <a:gd name="f47" fmla="*/ f40 1 f45"/>
                <a:gd name="f48" fmla="*/ f41 1 f45"/>
                <a:gd name="f49" fmla="*/ f40 1 f46"/>
                <a:gd name="f50" fmla="*/ f42 1 f46"/>
                <a:gd name="f51" fmla="*/ f47 f38 1"/>
                <a:gd name="f52" fmla="*/ f48 f38 1"/>
                <a:gd name="f53" fmla="*/ f50 f39 1"/>
                <a:gd name="f54" fmla="*/ f49 f3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1" t="f54" r="f52" b="f53"/>
              <a:pathLst>
                <a:path w="6396" h="4569">
                  <a:moveTo>
                    <a:pt x="f5" y="f2"/>
                  </a:moveTo>
                  <a:lnTo>
                    <a:pt x="f2" y="f6"/>
                  </a:lnTo>
                  <a:lnTo>
                    <a:pt x="f2" y="f7"/>
                  </a:lnTo>
                  <a:cubicBezTo>
                    <a:pt x="f2" y="f8"/>
                    <a:pt x="f9" y="f10"/>
                    <a:pt x="f11" y="f10"/>
                  </a:cubicBezTo>
                  <a:lnTo>
                    <a:pt x="f12" y="f10"/>
                  </a:lnTo>
                  <a:cubicBezTo>
                    <a:pt x="f13" y="f10"/>
                    <a:pt x="f14" y="f8"/>
                    <a:pt x="f14" y="f7"/>
                  </a:cubicBezTo>
                  <a:lnTo>
                    <a:pt x="f14" y="f15"/>
                  </a:lnTo>
                  <a:lnTo>
                    <a:pt x="f16" y="f15"/>
                  </a:lnTo>
                  <a:cubicBezTo>
                    <a:pt x="f17" y="f18"/>
                    <a:pt x="f19" y="f20"/>
                    <a:pt x="f3" y="f21"/>
                  </a:cubicBezTo>
                  <a:cubicBezTo>
                    <a:pt x="f22" y="f23"/>
                    <a:pt x="f24" y="f25"/>
                    <a:pt x="f26" y="f27"/>
                  </a:cubicBezTo>
                  <a:lnTo>
                    <a:pt x="f28" y="f27"/>
                  </a:lnTo>
                  <a:cubicBezTo>
                    <a:pt x="f29" y="f27"/>
                    <a:pt x="f30" y="f31"/>
                    <a:pt x="f30" y="f32"/>
                  </a:cubicBezTo>
                  <a:lnTo>
                    <a:pt x="f30" y="f33"/>
                  </a:lnTo>
                  <a:cubicBezTo>
                    <a:pt x="f34" y="f35"/>
                    <a:pt x="f36" y="f37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50" name="Google Shape;6889;p88">
              <a:extLst>
                <a:ext uri="{FF2B5EF4-FFF2-40B4-BE49-F238E27FC236}">
                  <a16:creationId xmlns:a16="http://schemas.microsoft.com/office/drawing/2014/main" id="{972A4B9C-85E6-0C28-33AA-E8D40D00CABE}"/>
                </a:ext>
              </a:extLst>
            </p:cNvPr>
            <p:cNvSpPr/>
            <p:nvPr/>
          </p:nvSpPr>
          <p:spPr>
            <a:xfrm>
              <a:off x="7705731" y="1048451"/>
              <a:ext cx="197236" cy="21423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105"/>
                <a:gd name="f4" fmla="val 5545"/>
                <a:gd name="f5" fmla="val 4128"/>
                <a:gd name="f6" fmla="val 694"/>
                <a:gd name="f7" fmla="val 662"/>
                <a:gd name="f8" fmla="val 1040"/>
                <a:gd name="f9" fmla="val 1103"/>
                <a:gd name="f10" fmla="val 1355"/>
                <a:gd name="f11" fmla="val 1387"/>
                <a:gd name="f12" fmla="val 1827"/>
                <a:gd name="f13" fmla="val 2426"/>
                <a:gd name="f14" fmla="val 3245"/>
                <a:gd name="f15" fmla="val 788"/>
                <a:gd name="f16" fmla="val 3938"/>
                <a:gd name="f17" fmla="val 1"/>
                <a:gd name="f18" fmla="val 4127"/>
                <a:gd name="f19" fmla="val 4505"/>
                <a:gd name="f20" fmla="val 5072"/>
                <a:gd name="f21" fmla="val 473"/>
                <a:gd name="f22" fmla="val 1009"/>
                <a:gd name="f23" fmla="val 2080"/>
                <a:gd name="f24" fmla="val 2238"/>
                <a:gd name="f25" fmla="val 4946"/>
                <a:gd name="f26" fmla="val 2742"/>
                <a:gd name="f27" fmla="val 3372"/>
                <a:gd name="f28" fmla="val 3624"/>
                <a:gd name="f29" fmla="val 3844"/>
                <a:gd name="f30" fmla="val 4600"/>
                <a:gd name="f31" fmla="val 4065"/>
                <a:gd name="f32" fmla="val 4726"/>
                <a:gd name="f33" fmla="val 4443"/>
                <a:gd name="f34" fmla="val 4064"/>
                <a:gd name="f35" fmla="val 4758"/>
                <a:gd name="f36" fmla="val 4916"/>
                <a:gd name="f37" fmla="val 3655"/>
                <a:gd name="f38" fmla="val 3340"/>
                <a:gd name="f39" fmla="val 2993"/>
                <a:gd name="f40" fmla="val 4947"/>
                <a:gd name="f41" fmla="val 2678"/>
                <a:gd name="f42" fmla="val 1008"/>
                <a:gd name="f43" fmla="*/ f0 1 5105"/>
                <a:gd name="f44" fmla="*/ f1 1 5545"/>
                <a:gd name="f45" fmla="val f2"/>
                <a:gd name="f46" fmla="val f3"/>
                <a:gd name="f47" fmla="val f4"/>
                <a:gd name="f48" fmla="+- f47 0 f45"/>
                <a:gd name="f49" fmla="+- f46 0 f45"/>
                <a:gd name="f50" fmla="*/ f49 1 5105"/>
                <a:gd name="f51" fmla="*/ f48 1 5545"/>
                <a:gd name="f52" fmla="*/ f45 1 f50"/>
                <a:gd name="f53" fmla="*/ f46 1 f50"/>
                <a:gd name="f54" fmla="*/ f45 1 f51"/>
                <a:gd name="f55" fmla="*/ f47 1 f51"/>
                <a:gd name="f56" fmla="*/ f52 f43 1"/>
                <a:gd name="f57" fmla="*/ f53 f43 1"/>
                <a:gd name="f58" fmla="*/ f55 f44 1"/>
                <a:gd name="f59" fmla="*/ f54 f4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6" t="f59" r="f57" b="f58"/>
              <a:pathLst>
                <a:path w="5105" h="5545">
                  <a:moveTo>
                    <a:pt x="f5" y="f2"/>
                  </a:moveTo>
                  <a:lnTo>
                    <a:pt x="f6" y="f7"/>
                  </a:lnTo>
                  <a:lnTo>
                    <a:pt x="f6" y="f8"/>
                  </a:lnTo>
                  <a:cubicBezTo>
                    <a:pt x="f9" y="f10"/>
                    <a:pt x="f11" y="f12"/>
                    <a:pt x="f11" y="f13"/>
                  </a:cubicBezTo>
                  <a:cubicBezTo>
                    <a:pt x="f11" y="f14"/>
                    <a:pt x="f15" y="f16"/>
                    <a:pt x="f17" y="f18"/>
                  </a:cubicBezTo>
                  <a:lnTo>
                    <a:pt x="f17" y="f19"/>
                  </a:lnTo>
                  <a:cubicBezTo>
                    <a:pt x="f17" y="f20"/>
                    <a:pt x="f21" y="f4"/>
                    <a:pt x="f22" y="f4"/>
                  </a:cubicBezTo>
                  <a:lnTo>
                    <a:pt x="f23" y="f4"/>
                  </a:lnTo>
                  <a:cubicBezTo>
                    <a:pt x="f24" y="f25"/>
                    <a:pt x="f26" y="f19"/>
                    <a:pt x="f27" y="f19"/>
                  </a:cubicBezTo>
                  <a:cubicBezTo>
                    <a:pt x="f28" y="f19"/>
                    <a:pt x="f29" y="f30"/>
                    <a:pt x="f31" y="f32"/>
                  </a:cubicBezTo>
                  <a:lnTo>
                    <a:pt x="f31" y="f18"/>
                  </a:lnTo>
                  <a:lnTo>
                    <a:pt x="f5" y="f18"/>
                  </a:lnTo>
                  <a:cubicBezTo>
                    <a:pt x="f33" y="f34"/>
                    <a:pt x="f35" y="f16"/>
                    <a:pt x="f36" y="f37"/>
                  </a:cubicBezTo>
                  <a:cubicBezTo>
                    <a:pt x="f3" y="f38"/>
                    <a:pt x="f3" y="f39"/>
                    <a:pt x="f40" y="f41"/>
                  </a:cubicBezTo>
                  <a:lnTo>
                    <a:pt x="f5" y="f42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51" name="Google Shape;6890;p88">
              <a:extLst>
                <a:ext uri="{FF2B5EF4-FFF2-40B4-BE49-F238E27FC236}">
                  <a16:creationId xmlns:a16="http://schemas.microsoft.com/office/drawing/2014/main" id="{547F0A2A-E6B3-85D1-99AA-3BFFE29359F7}"/>
                </a:ext>
              </a:extLst>
            </p:cNvPr>
            <p:cNvSpPr/>
            <p:nvPr/>
          </p:nvSpPr>
          <p:spPr>
            <a:xfrm>
              <a:off x="7734937" y="916356"/>
              <a:ext cx="188741" cy="1296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5"/>
                <a:gd name="f4" fmla="val 3357"/>
                <a:gd name="f5" fmla="val 3376"/>
                <a:gd name="f6" fmla="val 1"/>
                <a:gd name="f7" fmla="val 3025"/>
                <a:gd name="f8" fmla="val 2679"/>
                <a:gd name="f9" fmla="val 143"/>
                <a:gd name="f10" fmla="val 2427"/>
                <a:gd name="f11" fmla="val 426"/>
                <a:gd name="f12" fmla="val 2143"/>
                <a:gd name="f13" fmla="val 678"/>
                <a:gd name="f14" fmla="val 3356"/>
                <a:gd name="f15" fmla="val 4191"/>
                <a:gd name="f16" fmla="val 2537"/>
                <a:gd name="f17" fmla="val 4349"/>
                <a:gd name="f18" fmla="val 2379"/>
                <a:gd name="f19" fmla="val 4884"/>
                <a:gd name="f20" fmla="val 1844"/>
                <a:gd name="f21" fmla="val 962"/>
                <a:gd name="f22" fmla="val 4081"/>
                <a:gd name="f23" fmla="val 3726"/>
                <a:gd name="f24" fmla="*/ f0 1 4885"/>
                <a:gd name="f25" fmla="*/ f1 1 3357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4885"/>
                <a:gd name="f32" fmla="*/ f29 1 3357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4885" h="335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lnTo>
                    <a:pt x="f6" y="f13"/>
                  </a:lnTo>
                  <a:lnTo>
                    <a:pt x="f6" y="f14"/>
                  </a:lnTo>
                  <a:lnTo>
                    <a:pt x="f15" y="f16"/>
                  </a:lnTo>
                  <a:lnTo>
                    <a:pt x="f17" y="f18"/>
                  </a:lnTo>
                  <a:cubicBezTo>
                    <a:pt x="f19" y="f20"/>
                    <a:pt x="f19" y="f21"/>
                    <a:pt x="f17" y="f11"/>
                  </a:cubicBezTo>
                  <a:cubicBezTo>
                    <a:pt x="f22" y="f9"/>
                    <a:pt x="f2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52" name="Google Shape;6891;p88">
              <a:extLst>
                <a:ext uri="{FF2B5EF4-FFF2-40B4-BE49-F238E27FC236}">
                  <a16:creationId xmlns:a16="http://schemas.microsoft.com/office/drawing/2014/main" id="{CAD5E77A-C877-43B5-F65E-65836227E8A8}"/>
                </a:ext>
              </a:extLst>
            </p:cNvPr>
            <p:cNvSpPr/>
            <p:nvPr/>
          </p:nvSpPr>
          <p:spPr>
            <a:xfrm>
              <a:off x="7495163" y="944986"/>
              <a:ext cx="158255" cy="3067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096"/>
                <a:gd name="f4" fmla="val 7940"/>
                <a:gd name="f5" fmla="val 1828"/>
                <a:gd name="f6" fmla="val 95"/>
                <a:gd name="f7" fmla="val 1985"/>
                <a:gd name="f8" fmla="val 4316"/>
                <a:gd name="f9" fmla="val 5766"/>
                <a:gd name="f10" fmla="val 757"/>
                <a:gd name="f11" fmla="val 7120"/>
                <a:gd name="f12" fmla="val 1954"/>
                <a:gd name="f13" fmla="val 7939"/>
                <a:gd name="f14" fmla="val 3592"/>
                <a:gd name="f15" fmla="val 5829"/>
                <a:gd name="f16" fmla="val 3466"/>
                <a:gd name="f17" fmla="val 5576"/>
                <a:gd name="f18" fmla="val 3434"/>
                <a:gd name="f19" fmla="val 5356"/>
                <a:gd name="f20" fmla="val 5104"/>
                <a:gd name="f21" fmla="val 4568"/>
                <a:gd name="f22" fmla="val 3718"/>
                <a:gd name="f23" fmla="val 4033"/>
                <a:gd name="f24" fmla="*/ f0 1 4096"/>
                <a:gd name="f25" fmla="*/ f1 1 7940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4096"/>
                <a:gd name="f32" fmla="*/ f29 1 7940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4096" h="7940">
                  <a:moveTo>
                    <a:pt x="f3" y="f2"/>
                  </a:moveTo>
                  <a:cubicBezTo>
                    <a:pt x="f5" y="f6"/>
                    <a:pt x="f2" y="f7"/>
                    <a:pt x="f2" y="f8"/>
                  </a:cubicBezTo>
                  <a:cubicBezTo>
                    <a:pt x="f2" y="f9"/>
                    <a:pt x="f10" y="f11"/>
                    <a:pt x="f12" y="f13"/>
                  </a:cubicBezTo>
                  <a:lnTo>
                    <a:pt x="f14" y="f15"/>
                  </a:lnTo>
                  <a:cubicBezTo>
                    <a:pt x="f16" y="f17"/>
                    <a:pt x="f18" y="f19"/>
                    <a:pt x="f18" y="f20"/>
                  </a:cubicBezTo>
                  <a:cubicBezTo>
                    <a:pt x="f18" y="f21"/>
                    <a:pt x="f22" y="f23"/>
                    <a:pt x="f3" y="f22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53" name="Google Shape;6922;p88">
            <a:extLst>
              <a:ext uri="{FF2B5EF4-FFF2-40B4-BE49-F238E27FC236}">
                <a16:creationId xmlns:a16="http://schemas.microsoft.com/office/drawing/2014/main" id="{2D381E82-F917-236D-F566-A260E2848F27}"/>
              </a:ext>
            </a:extLst>
          </p:cNvPr>
          <p:cNvGrpSpPr/>
          <p:nvPr/>
        </p:nvGrpSpPr>
        <p:grpSpPr>
          <a:xfrm>
            <a:off x="7152750" y="2317547"/>
            <a:ext cx="847192" cy="900848"/>
            <a:chOff x="4970687" y="916887"/>
            <a:chExt cx="423596" cy="450424"/>
          </a:xfrm>
          <a:solidFill>
            <a:srgbClr val="92D050"/>
          </a:solidFill>
        </p:grpSpPr>
        <p:sp>
          <p:nvSpPr>
            <p:cNvPr id="254" name="Google Shape;6923;p88">
              <a:extLst>
                <a:ext uri="{FF2B5EF4-FFF2-40B4-BE49-F238E27FC236}">
                  <a16:creationId xmlns:a16="http://schemas.microsoft.com/office/drawing/2014/main" id="{4C504FBF-9B9B-7034-1D54-A4CEA3C2A085}"/>
                </a:ext>
              </a:extLst>
            </p:cNvPr>
            <p:cNvSpPr/>
            <p:nvPr/>
          </p:nvSpPr>
          <p:spPr>
            <a:xfrm>
              <a:off x="5051008" y="1206587"/>
              <a:ext cx="130283" cy="535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372"/>
                <a:gd name="f4" fmla="val 1387"/>
                <a:gd name="f5" fmla="val 1670"/>
                <a:gd name="f6" fmla="val 1"/>
                <a:gd name="f7" fmla="val 883"/>
                <a:gd name="f8" fmla="val 158"/>
                <a:gd name="f9" fmla="val 599"/>
                <a:gd name="f10" fmla="val 3371"/>
                <a:gd name="f11" fmla="val 3214"/>
                <a:gd name="f12" fmla="val 2489"/>
                <a:gd name="f13" fmla="*/ f0 1 3372"/>
                <a:gd name="f14" fmla="*/ f1 1 1387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3372"/>
                <a:gd name="f21" fmla="*/ f18 1 1387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3372" h="1387">
                  <a:moveTo>
                    <a:pt x="f5" y="f6"/>
                  </a:moveTo>
                  <a:cubicBezTo>
                    <a:pt x="f7" y="f6"/>
                    <a:pt x="f8" y="f9"/>
                    <a:pt x="f2" y="f4"/>
                  </a:cubicBezTo>
                  <a:lnTo>
                    <a:pt x="f10" y="f4"/>
                  </a:lnTo>
                  <a:cubicBezTo>
                    <a:pt x="f11" y="f9"/>
                    <a:pt x="f1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55" name="Google Shape;6924;p88">
              <a:extLst>
                <a:ext uri="{FF2B5EF4-FFF2-40B4-BE49-F238E27FC236}">
                  <a16:creationId xmlns:a16="http://schemas.microsoft.com/office/drawing/2014/main" id="{0E4111DC-7EDC-18A2-EDB8-2986D7AB2CD6}"/>
                </a:ext>
              </a:extLst>
            </p:cNvPr>
            <p:cNvSpPr/>
            <p:nvPr/>
          </p:nvSpPr>
          <p:spPr>
            <a:xfrm>
              <a:off x="5154472" y="1143301"/>
              <a:ext cx="107140" cy="11687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3"/>
                <a:gd name="f4" fmla="val 3025"/>
                <a:gd name="f5" fmla="val 2111"/>
                <a:gd name="f6" fmla="val 1387"/>
                <a:gd name="f7" fmla="val 221"/>
                <a:gd name="f8" fmla="val 1298"/>
                <a:gd name="f9" fmla="val 265"/>
                <a:gd name="f10" fmla="val 1179"/>
                <a:gd name="f11" fmla="val 290"/>
                <a:gd name="f12" fmla="val 1049"/>
                <a:gd name="f13" fmla="val 808"/>
                <a:gd name="f14" fmla="val 531"/>
                <a:gd name="f15" fmla="val 205"/>
                <a:gd name="f16" fmla="val 347"/>
                <a:gd name="f17" fmla="val 378"/>
                <a:gd name="f18" fmla="val 63"/>
                <a:gd name="f19" fmla="val 189"/>
                <a:gd name="f20" fmla="val 315"/>
                <a:gd name="f21" fmla="val 662"/>
                <a:gd name="f22" fmla="val 977"/>
                <a:gd name="f23" fmla="val 1229"/>
                <a:gd name="f24" fmla="val 725"/>
                <a:gd name="f25" fmla="val 1575"/>
                <a:gd name="f26" fmla="val 2237"/>
                <a:gd name="f27" fmla="val 1355"/>
                <a:gd name="f28" fmla="val 2521"/>
                <a:gd name="f29" fmla="val 2300"/>
                <a:gd name="f30" fmla="val 126"/>
                <a:gd name="f31" fmla="*/ f0 1 2773"/>
                <a:gd name="f32" fmla="*/ f1 1 3025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2773"/>
                <a:gd name="f39" fmla="*/ f36 1 3025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2773" h="3025">
                  <a:moveTo>
                    <a:pt x="f5" y="f2"/>
                  </a:moveTo>
                  <a:lnTo>
                    <a:pt x="f6" y="f7"/>
                  </a:lnTo>
                  <a:cubicBezTo>
                    <a:pt x="f8" y="f9"/>
                    <a:pt x="f10" y="f11"/>
                    <a:pt x="f12" y="f11"/>
                  </a:cubicBezTo>
                  <a:cubicBezTo>
                    <a:pt x="f13" y="f11"/>
                    <a:pt x="f14" y="f15"/>
                    <a:pt x="f16" y="f2"/>
                  </a:cubicBezTo>
                  <a:lnTo>
                    <a:pt x="f16" y="f2"/>
                  </a:lnTo>
                  <a:cubicBezTo>
                    <a:pt x="f17" y="f18"/>
                    <a:pt x="f17" y="f19"/>
                    <a:pt x="f17" y="f20"/>
                  </a:cubicBezTo>
                  <a:cubicBezTo>
                    <a:pt x="f17" y="f21"/>
                    <a:pt x="f7" y="f22"/>
                    <a:pt x="f2" y="f23"/>
                  </a:cubicBezTo>
                  <a:cubicBezTo>
                    <a:pt x="f24" y="f25"/>
                    <a:pt x="f23" y="f26"/>
                    <a:pt x="f27" y="f4"/>
                  </a:cubicBezTo>
                  <a:lnTo>
                    <a:pt x="f3" y="f4"/>
                  </a:lnTo>
                  <a:lnTo>
                    <a:pt x="f3" y="f7"/>
                  </a:lnTo>
                  <a:cubicBezTo>
                    <a:pt x="f28" y="f19"/>
                    <a:pt x="f29" y="f30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56" name="Google Shape;6925;p88">
              <a:extLst>
                <a:ext uri="{FF2B5EF4-FFF2-40B4-BE49-F238E27FC236}">
                  <a16:creationId xmlns:a16="http://schemas.microsoft.com/office/drawing/2014/main" id="{AF373256-F543-0EB2-775C-338B1624DE34}"/>
                </a:ext>
              </a:extLst>
            </p:cNvPr>
            <p:cNvSpPr/>
            <p:nvPr/>
          </p:nvSpPr>
          <p:spPr>
            <a:xfrm>
              <a:off x="4974317" y="996019"/>
              <a:ext cx="194803" cy="26415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042"/>
                <a:gd name="f4" fmla="val 6837"/>
                <a:gd name="f5" fmla="val 1"/>
                <a:gd name="f6" fmla="val 1418"/>
                <a:gd name="f7" fmla="val 1450"/>
                <a:gd name="f8" fmla="val 6018"/>
                <a:gd name="f9" fmla="val 1954"/>
                <a:gd name="f10" fmla="val 5356"/>
                <a:gd name="f11" fmla="val 2679"/>
                <a:gd name="f12" fmla="val 4978"/>
                <a:gd name="f13" fmla="val 2427"/>
                <a:gd name="f14" fmla="val 4757"/>
                <a:gd name="f15" fmla="val 2301"/>
                <a:gd name="f16" fmla="val 4442"/>
                <a:gd name="f17" fmla="val 4064"/>
                <a:gd name="f18" fmla="val 3340"/>
                <a:gd name="f19" fmla="val 2931"/>
                <a:gd name="f20" fmla="val 2710"/>
                <a:gd name="f21" fmla="val 3687"/>
                <a:gd name="f22" fmla="val 4128"/>
                <a:gd name="f23" fmla="val 4474"/>
                <a:gd name="f24" fmla="val 2899"/>
                <a:gd name="f25" fmla="val 4758"/>
                <a:gd name="f26" fmla="val 3214"/>
                <a:gd name="f27" fmla="val 4726"/>
                <a:gd name="f28" fmla="val 3056"/>
                <a:gd name="f29" fmla="val 4789"/>
                <a:gd name="f30" fmla="val 2741"/>
                <a:gd name="f31" fmla="val 5041"/>
                <a:gd name="f32" fmla="val 2016"/>
                <a:gd name="f33" fmla="val 4821"/>
                <a:gd name="f34" fmla="val 1607"/>
                <a:gd name="f35" fmla="val 1134"/>
                <a:gd name="f36" fmla="val 662"/>
                <a:gd name="f37" fmla="val 410"/>
                <a:gd name="f38" fmla="val 189"/>
                <a:gd name="f39" fmla="*/ f0 1 5042"/>
                <a:gd name="f40" fmla="*/ f1 1 6837"/>
                <a:gd name="f41" fmla="val f2"/>
                <a:gd name="f42" fmla="val f3"/>
                <a:gd name="f43" fmla="val f4"/>
                <a:gd name="f44" fmla="+- f43 0 f41"/>
                <a:gd name="f45" fmla="+- f42 0 f41"/>
                <a:gd name="f46" fmla="*/ f45 1 5042"/>
                <a:gd name="f47" fmla="*/ f44 1 6837"/>
                <a:gd name="f48" fmla="*/ f41 1 f46"/>
                <a:gd name="f49" fmla="*/ f42 1 f46"/>
                <a:gd name="f50" fmla="*/ f41 1 f47"/>
                <a:gd name="f51" fmla="*/ f43 1 f47"/>
                <a:gd name="f52" fmla="*/ f48 f39 1"/>
                <a:gd name="f53" fmla="*/ f49 f39 1"/>
                <a:gd name="f54" fmla="*/ f51 f40 1"/>
                <a:gd name="f55" fmla="*/ f50 f4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2" t="f55" r="f53" b="f54"/>
              <a:pathLst>
                <a:path w="5042" h="6837">
                  <a:moveTo>
                    <a:pt x="f5" y="f2"/>
                  </a:moveTo>
                  <a:lnTo>
                    <a:pt x="f5" y="f4"/>
                  </a:lnTo>
                  <a:lnTo>
                    <a:pt x="f6" y="f4"/>
                  </a:lnTo>
                  <a:cubicBezTo>
                    <a:pt x="f7" y="f8"/>
                    <a:pt x="f9" y="f10"/>
                    <a:pt x="f11" y="f12"/>
                  </a:cubicBezTo>
                  <a:cubicBezTo>
                    <a:pt x="f13" y="f14"/>
                    <a:pt x="f15" y="f16"/>
                    <a:pt x="f15" y="f17"/>
                  </a:cubicBezTo>
                  <a:cubicBezTo>
                    <a:pt x="f15" y="f18"/>
                    <a:pt x="f19" y="f20"/>
                    <a:pt x="f21" y="f20"/>
                  </a:cubicBezTo>
                  <a:cubicBezTo>
                    <a:pt x="f22" y="f20"/>
                    <a:pt x="f23" y="f24"/>
                    <a:pt x="f25" y="f26"/>
                  </a:cubicBezTo>
                  <a:cubicBezTo>
                    <a:pt x="f27" y="f28"/>
                    <a:pt x="f25" y="f24"/>
                    <a:pt x="f29" y="f30"/>
                  </a:cubicBezTo>
                  <a:lnTo>
                    <a:pt x="f31" y="f32"/>
                  </a:lnTo>
                  <a:cubicBezTo>
                    <a:pt x="f33" y="f34"/>
                    <a:pt x="f25" y="f35"/>
                    <a:pt x="f25" y="f36"/>
                  </a:cubicBezTo>
                  <a:cubicBezTo>
                    <a:pt x="f25" y="f37"/>
                    <a:pt x="f29" y="f38"/>
                    <a:pt x="f3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57" name="Google Shape;6926;p88">
              <a:extLst>
                <a:ext uri="{FF2B5EF4-FFF2-40B4-BE49-F238E27FC236}">
                  <a16:creationId xmlns:a16="http://schemas.microsoft.com/office/drawing/2014/main" id="{CA3B8B1C-5320-E7AA-A8BC-3BB1CB6F8ECF}"/>
                </a:ext>
              </a:extLst>
            </p:cNvPr>
            <p:cNvSpPr/>
            <p:nvPr/>
          </p:nvSpPr>
          <p:spPr>
            <a:xfrm>
              <a:off x="5091187" y="1127455"/>
              <a:ext cx="52349" cy="5239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55"/>
                <a:gd name="f4" fmla="val 1356"/>
                <a:gd name="f5" fmla="val 662"/>
                <a:gd name="f6" fmla="val 1"/>
                <a:gd name="f7" fmla="val 315"/>
                <a:gd name="f8" fmla="val 316"/>
                <a:gd name="f9" fmla="val 694"/>
                <a:gd name="f10" fmla="val 1040"/>
                <a:gd name="f11" fmla="*/ f0 1 1355"/>
                <a:gd name="f12" fmla="*/ f1 1 1356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1355"/>
                <a:gd name="f19" fmla="*/ f16 1 1356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1355" h="1356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7" y="f3"/>
                    <a:pt x="f5" y="f3"/>
                  </a:cubicBezTo>
                  <a:cubicBezTo>
                    <a:pt x="f10" y="f3"/>
                    <a:pt x="f3" y="f10"/>
                    <a:pt x="f3" y="f9"/>
                  </a:cubicBezTo>
                  <a:cubicBezTo>
                    <a:pt x="f3" y="f8"/>
                    <a:pt x="f1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58" name="Google Shape;6927;p88">
              <a:extLst>
                <a:ext uri="{FF2B5EF4-FFF2-40B4-BE49-F238E27FC236}">
                  <a16:creationId xmlns:a16="http://schemas.microsoft.com/office/drawing/2014/main" id="{42DB6F15-A4FB-1841-D9A4-E1110D7CF003}"/>
                </a:ext>
              </a:extLst>
            </p:cNvPr>
            <p:cNvSpPr/>
            <p:nvPr/>
          </p:nvSpPr>
          <p:spPr>
            <a:xfrm>
              <a:off x="5182444" y="917545"/>
              <a:ext cx="211839" cy="20994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5434"/>
                <a:gd name="f5" fmla="val 2710"/>
                <a:gd name="f6" fmla="val 992"/>
                <a:gd name="f7" fmla="val 2899"/>
                <a:gd name="f8" fmla="val 3057"/>
                <a:gd name="f9" fmla="val 1149"/>
                <a:gd name="f10" fmla="val 1338"/>
                <a:gd name="f11" fmla="val 1559"/>
                <a:gd name="f12" fmla="val 1716"/>
                <a:gd name="f13" fmla="val 2521"/>
                <a:gd name="f14" fmla="val 2364"/>
                <a:gd name="f15" fmla="val 2395"/>
                <a:gd name="f16" fmla="val 2553"/>
                <a:gd name="f17" fmla="val 2742"/>
                <a:gd name="f18" fmla="val 2346"/>
                <a:gd name="f19" fmla="val 2962"/>
                <a:gd name="f20" fmla="val 3120"/>
                <a:gd name="f21" fmla="val 2504"/>
                <a:gd name="f22" fmla="val 2693"/>
                <a:gd name="f23" fmla="val 4079"/>
                <a:gd name="f24" fmla="val 4268"/>
                <a:gd name="f25" fmla="val 4426"/>
                <a:gd name="f26" fmla="val 2646"/>
                <a:gd name="f27" fmla="val 1359"/>
                <a:gd name="f28" fmla="val 1"/>
                <a:gd name="f29" fmla="val 1099"/>
                <a:gd name="f30" fmla="val 2724"/>
                <a:gd name="f31" fmla="val 3197"/>
                <a:gd name="f32" fmla="val 127"/>
                <a:gd name="f33" fmla="val 3638"/>
                <a:gd name="f34" fmla="val 348"/>
                <a:gd name="f35" fmla="val 4016"/>
                <a:gd name="f36" fmla="val 33"/>
                <a:gd name="f37" fmla="val 4961"/>
                <a:gd name="f38" fmla="val 5087"/>
                <a:gd name="f39" fmla="val 5245"/>
                <a:gd name="f40" fmla="val 5339"/>
                <a:gd name="f41" fmla="val 167"/>
                <a:gd name="f42" fmla="val 5399"/>
                <a:gd name="f43" fmla="val 245"/>
                <a:gd name="f44" fmla="val 5421"/>
                <a:gd name="f45" fmla="val 329"/>
                <a:gd name="f46" fmla="val 377"/>
                <a:gd name="f47" fmla="val 427"/>
                <a:gd name="f48" fmla="val 5414"/>
                <a:gd name="f49" fmla="val 474"/>
                <a:gd name="f50" fmla="val 5402"/>
                <a:gd name="f51" fmla="val 1419"/>
                <a:gd name="f52" fmla="val 1797"/>
                <a:gd name="f53" fmla="val 2238"/>
                <a:gd name="f54" fmla="val 4254"/>
                <a:gd name="f55" fmla="val 4237"/>
                <a:gd name="f56" fmla="val 1275"/>
                <a:gd name="f57" fmla="val 4317"/>
                <a:gd name="f58" fmla="val 78"/>
                <a:gd name="f59" fmla="val 15"/>
                <a:gd name="f60" fmla="val 2815"/>
                <a:gd name="f61" fmla="val 5"/>
                <a:gd name="f62" fmla="val 2731"/>
                <a:gd name="f63" fmla="*/ f0 1 5483"/>
                <a:gd name="f64" fmla="*/ f1 1 5434"/>
                <a:gd name="f65" fmla="val f2"/>
                <a:gd name="f66" fmla="val f3"/>
                <a:gd name="f67" fmla="val f4"/>
                <a:gd name="f68" fmla="+- f67 0 f65"/>
                <a:gd name="f69" fmla="+- f66 0 f65"/>
                <a:gd name="f70" fmla="*/ f69 1 5483"/>
                <a:gd name="f71" fmla="*/ f68 1 5434"/>
                <a:gd name="f72" fmla="*/ f65 1 f70"/>
                <a:gd name="f73" fmla="*/ f66 1 f70"/>
                <a:gd name="f74" fmla="*/ f65 1 f71"/>
                <a:gd name="f75" fmla="*/ f67 1 f71"/>
                <a:gd name="f76" fmla="*/ f72 f63 1"/>
                <a:gd name="f77" fmla="*/ f73 f63 1"/>
                <a:gd name="f78" fmla="*/ f75 f64 1"/>
                <a:gd name="f79" fmla="*/ f74 f6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6" t="f79" r="f77" b="f78"/>
              <a:pathLst>
                <a:path w="5483" h="5434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5" y="f9"/>
                    <a:pt x="f16" y="f6"/>
                    <a:pt x="f5" y="f6"/>
                  </a:cubicBezTo>
                  <a:close/>
                  <a:moveTo>
                    <a:pt x="f17" y="f18"/>
                  </a:moveTo>
                  <a:cubicBezTo>
                    <a:pt x="f19" y="f18"/>
                    <a:pt x="f20" y="f21"/>
                    <a:pt x="f20" y="f22"/>
                  </a:cubicBezTo>
                  <a:lnTo>
                    <a:pt x="f20" y="f23"/>
                  </a:lnTo>
                  <a:cubicBezTo>
                    <a:pt x="f20" y="f24"/>
                    <a:pt x="f19" y="f25"/>
                    <a:pt x="f17" y="f25"/>
                  </a:cubicBezTo>
                  <a:cubicBezTo>
                    <a:pt x="f16" y="f25"/>
                    <a:pt x="f15" y="f24"/>
                    <a:pt x="f15" y="f23"/>
                  </a:cubicBezTo>
                  <a:lnTo>
                    <a:pt x="f15" y="f22"/>
                  </a:lnTo>
                  <a:cubicBezTo>
                    <a:pt x="f15" y="f21"/>
                    <a:pt x="f16" y="f18"/>
                    <a:pt x="f17" y="f18"/>
                  </a:cubicBezTo>
                  <a:close/>
                  <a:moveTo>
                    <a:pt x="f26" y="f2"/>
                  </a:moveTo>
                  <a:cubicBezTo>
                    <a:pt x="f27" y="f2"/>
                    <a:pt x="f28" y="f29"/>
                    <a:pt x="f28" y="f30"/>
                  </a:cubicBezTo>
                  <a:cubicBezTo>
                    <a:pt x="f28" y="f31"/>
                    <a:pt x="f32" y="f33"/>
                    <a:pt x="f34" y="f35"/>
                  </a:cubicBezTo>
                  <a:lnTo>
                    <a:pt x="f36" y="f37"/>
                  </a:lnTo>
                  <a:cubicBezTo>
                    <a:pt x="f28" y="f38"/>
                    <a:pt x="f36" y="f39"/>
                    <a:pt x="f32" y="f40"/>
                  </a:cubicBezTo>
                  <a:cubicBezTo>
                    <a:pt x="f41" y="f42"/>
                    <a:pt x="f43" y="f44"/>
                    <a:pt x="f45" y="f44"/>
                  </a:cubicBezTo>
                  <a:cubicBezTo>
                    <a:pt x="f46" y="f44"/>
                    <a:pt x="f47" y="f48"/>
                    <a:pt x="f49" y="f50"/>
                  </a:cubicBezTo>
                  <a:lnTo>
                    <a:pt x="f51" y="f38"/>
                  </a:lnTo>
                  <a:cubicBezTo>
                    <a:pt x="f52" y="f40"/>
                    <a:pt x="f53" y="f4"/>
                    <a:pt x="f17" y="f4"/>
                  </a:cubicBezTo>
                  <a:cubicBezTo>
                    <a:pt x="f54" y="f4"/>
                    <a:pt x="f3" y="f55"/>
                    <a:pt x="f3" y="f30"/>
                  </a:cubicBezTo>
                  <a:cubicBezTo>
                    <a:pt x="f3" y="f56"/>
                    <a:pt x="f57" y="f58"/>
                    <a:pt x="f7" y="f59"/>
                  </a:cubicBezTo>
                  <a:cubicBezTo>
                    <a:pt x="f60" y="f61"/>
                    <a:pt x="f62" y="f2"/>
                    <a:pt x="f2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59" name="Google Shape;6928;p88">
              <a:extLst>
                <a:ext uri="{FF2B5EF4-FFF2-40B4-BE49-F238E27FC236}">
                  <a16:creationId xmlns:a16="http://schemas.microsoft.com/office/drawing/2014/main" id="{042D245F-5899-AB15-B311-6D40E47CA90A}"/>
                </a:ext>
              </a:extLst>
            </p:cNvPr>
            <p:cNvSpPr/>
            <p:nvPr/>
          </p:nvSpPr>
          <p:spPr>
            <a:xfrm>
              <a:off x="4970687" y="1285710"/>
              <a:ext cx="290934" cy="8160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30"/>
                <a:gd name="f4" fmla="val 2112"/>
                <a:gd name="f5" fmla="val 1071"/>
                <a:gd name="f6" fmla="val 1670"/>
                <a:gd name="f7" fmla="val 473"/>
                <a:gd name="f8" fmla="val 2111"/>
                <a:gd name="f9" fmla="val 1040"/>
                <a:gd name="f10" fmla="val 6490"/>
                <a:gd name="f11" fmla="val 7057"/>
                <a:gd name="f12" fmla="val 1639"/>
                <a:gd name="f13" fmla="*/ f0 1 7530"/>
                <a:gd name="f14" fmla="*/ f1 1 2112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7530"/>
                <a:gd name="f21" fmla="*/ f18 1 2112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7530" h="2112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8"/>
                    <a:pt x="f9" y="f8"/>
                  </a:cubicBezTo>
                  <a:lnTo>
                    <a:pt x="f10" y="f8"/>
                  </a:lnTo>
                  <a:cubicBezTo>
                    <a:pt x="f11" y="f8"/>
                    <a:pt x="f3" y="f12"/>
                    <a:pt x="f3" y="f5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60" name="Google Shape;6929;p88">
              <a:extLst>
                <a:ext uri="{FF2B5EF4-FFF2-40B4-BE49-F238E27FC236}">
                  <a16:creationId xmlns:a16="http://schemas.microsoft.com/office/drawing/2014/main" id="{CFF1B907-6422-AC90-EC50-4974770A79F2}"/>
                </a:ext>
              </a:extLst>
            </p:cNvPr>
            <p:cNvSpPr/>
            <p:nvPr/>
          </p:nvSpPr>
          <p:spPr>
            <a:xfrm>
              <a:off x="4971885" y="916887"/>
              <a:ext cx="237378" cy="5239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144"/>
                <a:gd name="f4" fmla="val 1356"/>
                <a:gd name="f5" fmla="val 1040"/>
                <a:gd name="f6" fmla="val 473"/>
                <a:gd name="f7" fmla="val 1"/>
                <a:gd name="f8" fmla="val 1009"/>
                <a:gd name="f9" fmla="val 1355"/>
                <a:gd name="f10" fmla="val 5104"/>
                <a:gd name="f11" fmla="val 5293"/>
                <a:gd name="f12" fmla="val 819"/>
                <a:gd name="f13" fmla="val 5672"/>
                <a:gd name="f14" fmla="val 347"/>
                <a:gd name="f15" fmla="*/ f0 1 6144"/>
                <a:gd name="f16" fmla="*/ f1 1 1356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6144"/>
                <a:gd name="f23" fmla="*/ f20 1 1356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6144" h="1356">
                  <a:moveTo>
                    <a:pt x="f5" y="f2"/>
                  </a:moveTo>
                  <a:cubicBezTo>
                    <a:pt x="f6" y="f2"/>
                    <a:pt x="f7" y="f6"/>
                    <a:pt x="f7" y="f8"/>
                  </a:cubicBezTo>
                  <a:lnTo>
                    <a:pt x="f7" y="f9"/>
                  </a:lnTo>
                  <a:lnTo>
                    <a:pt x="f10" y="f9"/>
                  </a:lnTo>
                  <a:cubicBezTo>
                    <a:pt x="f11" y="f12"/>
                    <a:pt x="f13" y="f14"/>
                    <a:pt x="f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61" name="Google Shape;6981;p88">
            <a:extLst>
              <a:ext uri="{FF2B5EF4-FFF2-40B4-BE49-F238E27FC236}">
                <a16:creationId xmlns:a16="http://schemas.microsoft.com/office/drawing/2014/main" id="{BF6D44EF-815F-EAF7-2C98-0028C56A54DD}"/>
              </a:ext>
            </a:extLst>
          </p:cNvPr>
          <p:cNvGrpSpPr/>
          <p:nvPr/>
        </p:nvGrpSpPr>
        <p:grpSpPr>
          <a:xfrm>
            <a:off x="8241944" y="2316907"/>
            <a:ext cx="912972" cy="902164"/>
            <a:chOff x="5515285" y="916567"/>
            <a:chExt cx="456486" cy="451082"/>
          </a:xfrm>
          <a:solidFill>
            <a:srgbClr val="92D050"/>
          </a:solidFill>
        </p:grpSpPr>
        <p:sp>
          <p:nvSpPr>
            <p:cNvPr id="262" name="Google Shape;6982;p88">
              <a:extLst>
                <a:ext uri="{FF2B5EF4-FFF2-40B4-BE49-F238E27FC236}">
                  <a16:creationId xmlns:a16="http://schemas.microsoft.com/office/drawing/2014/main" id="{993C79BA-0F94-F05B-DE5C-252A6A64DF0F}"/>
                </a:ext>
              </a:extLst>
            </p:cNvPr>
            <p:cNvSpPr/>
            <p:nvPr/>
          </p:nvSpPr>
          <p:spPr>
            <a:xfrm>
              <a:off x="5722223" y="916567"/>
              <a:ext cx="249548" cy="24954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459"/>
                <a:gd name="f4" fmla="val 3718"/>
                <a:gd name="f5" fmla="val 3560"/>
                <a:gd name="f6" fmla="val 3434"/>
                <a:gd name="f7" fmla="val 63"/>
                <a:gd name="f8" fmla="val 3403"/>
                <a:gd name="f9" fmla="val 189"/>
                <a:gd name="f10" fmla="val 3340"/>
                <a:gd name="f11" fmla="val 315"/>
                <a:gd name="f12" fmla="val 473"/>
                <a:gd name="f13" fmla="val 3466"/>
                <a:gd name="f14" fmla="val 536"/>
                <a:gd name="f15" fmla="val 4190"/>
                <a:gd name="f16" fmla="val 1261"/>
                <a:gd name="f17" fmla="val 1260"/>
                <a:gd name="f18" fmla="val 4159"/>
                <a:gd name="f19" fmla="val 567"/>
                <a:gd name="f20" fmla="val 496"/>
                <a:gd name="f21" fmla="val 3395"/>
                <a:gd name="f22" fmla="val 390"/>
                <a:gd name="f23" fmla="val 3360"/>
                <a:gd name="f24" fmla="val 288"/>
                <a:gd name="f25" fmla="val 254"/>
                <a:gd name="f26" fmla="val 221"/>
                <a:gd name="f27" fmla="val 3363"/>
                <a:gd name="f28" fmla="val 3371"/>
                <a:gd name="f29" fmla="val 95"/>
                <a:gd name="f30" fmla="val 3686"/>
                <a:gd name="f31" fmla="val 6081"/>
                <a:gd name="f32" fmla="val 6301"/>
                <a:gd name="f33" fmla="val 158"/>
                <a:gd name="f34" fmla="val 347"/>
                <a:gd name="f35" fmla="val 2773"/>
                <a:gd name="f36" fmla="val 2930"/>
                <a:gd name="f37" fmla="val 3025"/>
                <a:gd name="f38" fmla="val 6364"/>
                <a:gd name="f39" fmla="val 3088"/>
                <a:gd name="f40" fmla="val 6238"/>
                <a:gd name="f41" fmla="val 3119"/>
                <a:gd name="f42" fmla="val 6144"/>
                <a:gd name="f43" fmla="val 5986"/>
                <a:gd name="f44" fmla="val 2993"/>
                <a:gd name="f45" fmla="val 5892"/>
                <a:gd name="f46" fmla="val 2300"/>
                <a:gd name="f47" fmla="val 5199"/>
                <a:gd name="f48" fmla="val 5198"/>
                <a:gd name="f49" fmla="val 2269"/>
                <a:gd name="f50" fmla="val 5923"/>
                <a:gd name="f51" fmla="val 5969"/>
                <a:gd name="f52" fmla="val 3039"/>
                <a:gd name="f53" fmla="val 6066"/>
                <a:gd name="f54" fmla="val 3069"/>
                <a:gd name="f55" fmla="val 6164"/>
                <a:gd name="f56" fmla="val 6200"/>
                <a:gd name="f57" fmla="val 6236"/>
                <a:gd name="f58" fmla="val 3065"/>
                <a:gd name="f59" fmla="val 6270"/>
                <a:gd name="f60" fmla="val 3056"/>
                <a:gd name="f61" fmla="val 6396"/>
                <a:gd name="f62" fmla="val 2867"/>
                <a:gd name="f63" fmla="val 2741"/>
                <a:gd name="f64" fmla="val 6112"/>
                <a:gd name="f65" fmla="*/ f0 1 6459"/>
                <a:gd name="f66" fmla="*/ f1 1 6459"/>
                <a:gd name="f67" fmla="val f2"/>
                <a:gd name="f68" fmla="val f3"/>
                <a:gd name="f69" fmla="+- f68 0 f67"/>
                <a:gd name="f70" fmla="*/ f69 1 6459"/>
                <a:gd name="f71" fmla="*/ f67 1 f70"/>
                <a:gd name="f72" fmla="*/ f68 1 f70"/>
                <a:gd name="f73" fmla="*/ f71 f65 1"/>
                <a:gd name="f74" fmla="*/ f72 f65 1"/>
                <a:gd name="f75" fmla="*/ f72 f66 1"/>
                <a:gd name="f76" fmla="*/ f71 f6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3" t="f76" r="f74" b="f75"/>
              <a:pathLst>
                <a:path w="6459" h="6459">
                  <a:moveTo>
                    <a:pt x="f4" y="f2"/>
                  </a:moveTo>
                  <a:cubicBezTo>
                    <a:pt x="f5" y="f2"/>
                    <a:pt x="f6" y="f7"/>
                    <a:pt x="f8" y="f9"/>
                  </a:cubicBezTo>
                  <a:cubicBezTo>
                    <a:pt x="f10" y="f11"/>
                    <a:pt x="f10" y="f12"/>
                    <a:pt x="f13" y="f14"/>
                  </a:cubicBezTo>
                  <a:lnTo>
                    <a:pt x="f15" y="f16"/>
                  </a:lnTo>
                  <a:lnTo>
                    <a:pt x="f17" y="f18"/>
                  </a:lnTo>
                  <a:lnTo>
                    <a:pt x="f19" y="f13"/>
                  </a:lnTo>
                  <a:cubicBezTo>
                    <a:pt x="f20" y="f21"/>
                    <a:pt x="f22" y="f23"/>
                    <a:pt x="f24" y="f23"/>
                  </a:cubicBezTo>
                  <a:cubicBezTo>
                    <a:pt x="f25" y="f23"/>
                    <a:pt x="f26" y="f27"/>
                    <a:pt x="f9" y="f28"/>
                  </a:cubicBezTo>
                  <a:cubicBezTo>
                    <a:pt x="f29" y="f8"/>
                    <a:pt x="f2" y="f5"/>
                    <a:pt x="f2" y="f30"/>
                  </a:cubicBezTo>
                  <a:lnTo>
                    <a:pt x="f2" y="f31"/>
                  </a:lnTo>
                  <a:cubicBezTo>
                    <a:pt x="f2" y="f32"/>
                    <a:pt x="f33" y="f3"/>
                    <a:pt x="f34" y="f3"/>
                  </a:cubicBezTo>
                  <a:lnTo>
                    <a:pt x="f35" y="f3"/>
                  </a:lnTo>
                  <a:cubicBezTo>
                    <a:pt x="f36" y="f3"/>
                    <a:pt x="f37" y="f38"/>
                    <a:pt x="f39" y="f40"/>
                  </a:cubicBezTo>
                  <a:cubicBezTo>
                    <a:pt x="f41" y="f42"/>
                    <a:pt x="f41" y="f43"/>
                    <a:pt x="f44" y="f45"/>
                  </a:cubicBezTo>
                  <a:lnTo>
                    <a:pt x="f46" y="f47"/>
                  </a:lnTo>
                  <a:lnTo>
                    <a:pt x="f48" y="f49"/>
                  </a:lnTo>
                  <a:lnTo>
                    <a:pt x="f50" y="f44"/>
                  </a:lnTo>
                  <a:cubicBezTo>
                    <a:pt x="f51" y="f52"/>
                    <a:pt x="f53" y="f54"/>
                    <a:pt x="f55" y="f54"/>
                  </a:cubicBezTo>
                  <a:cubicBezTo>
                    <a:pt x="f56" y="f54"/>
                    <a:pt x="f57" y="f58"/>
                    <a:pt x="f59" y="f60"/>
                  </a:cubicBezTo>
                  <a:cubicBezTo>
                    <a:pt x="f61" y="f37"/>
                    <a:pt x="f3" y="f62"/>
                    <a:pt x="f3" y="f63"/>
                  </a:cubicBezTo>
                  <a:lnTo>
                    <a:pt x="f3" y="f34"/>
                  </a:lnTo>
                  <a:cubicBezTo>
                    <a:pt x="f3" y="f33"/>
                    <a:pt x="f32" y="f2"/>
                    <a:pt x="f6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63" name="Google Shape;6983;p88">
              <a:extLst>
                <a:ext uri="{FF2B5EF4-FFF2-40B4-BE49-F238E27FC236}">
                  <a16:creationId xmlns:a16="http://schemas.microsoft.com/office/drawing/2014/main" id="{686AE6FB-6E32-1D6A-83C4-381E1F5501A9}"/>
                </a:ext>
              </a:extLst>
            </p:cNvPr>
            <p:cNvSpPr/>
            <p:nvPr/>
          </p:nvSpPr>
          <p:spPr>
            <a:xfrm>
              <a:off x="5561536" y="1010997"/>
              <a:ext cx="118113" cy="1137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057"/>
                <a:gd name="f4" fmla="val 2944"/>
                <a:gd name="f5" fmla="val 970"/>
                <a:gd name="f6" fmla="val 1"/>
                <a:gd name="f7" fmla="val 685"/>
                <a:gd name="f8" fmla="val 405"/>
                <a:gd name="f9" fmla="val 114"/>
                <a:gd name="f10" fmla="val 221"/>
                <a:gd name="f11" fmla="val 297"/>
                <a:gd name="f12" fmla="val 549"/>
                <a:gd name="f13" fmla="val 2395"/>
                <a:gd name="f14" fmla="val 2678"/>
                <a:gd name="f15" fmla="val 2755"/>
                <a:gd name="f16" fmla="val 3056"/>
                <a:gd name="f17" fmla="val 2345"/>
                <a:gd name="f18" fmla="val 1683"/>
                <a:gd name="f19" fmla="val 1274"/>
                <a:gd name="f20" fmla="val 1670"/>
                <a:gd name="f21" fmla="val 1478"/>
                <a:gd name="f22" fmla="val 90"/>
                <a:gd name="f23" fmla="val 1222"/>
                <a:gd name="f24" fmla="*/ f0 1 3057"/>
                <a:gd name="f25" fmla="*/ f1 1 2944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3057"/>
                <a:gd name="f32" fmla="*/ f29 1 2944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3057" h="294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6" y="f12"/>
                  </a:lnTo>
                  <a:lnTo>
                    <a:pt x="f13" y="f4"/>
                  </a:lnTo>
                  <a:lnTo>
                    <a:pt x="f14" y="f15"/>
                  </a:lnTo>
                  <a:cubicBezTo>
                    <a:pt x="f16" y="f17"/>
                    <a:pt x="f16" y="f18"/>
                    <a:pt x="f14" y="f19"/>
                  </a:cubicBezTo>
                  <a:lnTo>
                    <a:pt x="f20" y="f11"/>
                  </a:lnTo>
                  <a:cubicBezTo>
                    <a:pt x="f21" y="f22"/>
                    <a:pt x="f2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64" name="Google Shape;6984;p88">
              <a:extLst>
                <a:ext uri="{FF2B5EF4-FFF2-40B4-BE49-F238E27FC236}">
                  <a16:creationId xmlns:a16="http://schemas.microsoft.com/office/drawing/2014/main" id="{6609E938-C6BF-3371-53FE-7D8850D59CC5}"/>
                </a:ext>
              </a:extLst>
            </p:cNvPr>
            <p:cNvSpPr/>
            <p:nvPr/>
          </p:nvSpPr>
          <p:spPr>
            <a:xfrm>
              <a:off x="5759933" y="1210555"/>
              <a:ext cx="119347" cy="11502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089"/>
                <a:gd name="f4" fmla="val 2977"/>
                <a:gd name="f5" fmla="val 999"/>
                <a:gd name="f6" fmla="val 787"/>
                <a:gd name="f7" fmla="val 577"/>
                <a:gd name="f8" fmla="val 66"/>
                <a:gd name="f9" fmla="val 410"/>
                <a:gd name="f10" fmla="val 205"/>
                <a:gd name="f11" fmla="val 379"/>
                <a:gd name="f12" fmla="val 316"/>
                <a:gd name="f13" fmla="val 268"/>
                <a:gd name="f14" fmla="val 284"/>
                <a:gd name="f15" fmla="val 299"/>
                <a:gd name="f16" fmla="val 1"/>
                <a:gd name="f17" fmla="val 583"/>
                <a:gd name="f18" fmla="val 2427"/>
                <a:gd name="f19" fmla="val 2679"/>
                <a:gd name="f20" fmla="val 2693"/>
                <a:gd name="f21" fmla="val 3088"/>
                <a:gd name="f22" fmla="val 2315"/>
                <a:gd name="f23" fmla="val 1622"/>
                <a:gd name="f24" fmla="val 1244"/>
                <a:gd name="f25" fmla="val 1734"/>
                <a:gd name="f26" fmla="val 1540"/>
                <a:gd name="f27" fmla="val 105"/>
                <a:gd name="f28" fmla="val 1267"/>
                <a:gd name="f29" fmla="*/ f0 1 3089"/>
                <a:gd name="f30" fmla="*/ f1 1 2977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3089"/>
                <a:gd name="f37" fmla="*/ f34 1 2977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3089" h="2977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0"/>
                    <a:pt x="f12" y="f13"/>
                    <a:pt x="f14" y="f15"/>
                  </a:cubicBezTo>
                  <a:lnTo>
                    <a:pt x="f16" y="f17"/>
                  </a:lnTo>
                  <a:lnTo>
                    <a:pt x="f18" y="f4"/>
                  </a:lnTo>
                  <a:lnTo>
                    <a:pt x="f19" y="f20"/>
                  </a:lnTo>
                  <a:cubicBezTo>
                    <a:pt x="f21" y="f22"/>
                    <a:pt x="f21" y="f23"/>
                    <a:pt x="f19" y="f24"/>
                  </a:cubicBezTo>
                  <a:lnTo>
                    <a:pt x="f25" y="f15"/>
                  </a:lnTo>
                  <a:cubicBezTo>
                    <a:pt x="f26" y="f27"/>
                    <a:pt x="f2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65" name="Google Shape;6985;p88">
              <a:extLst>
                <a:ext uri="{FF2B5EF4-FFF2-40B4-BE49-F238E27FC236}">
                  <a16:creationId xmlns:a16="http://schemas.microsoft.com/office/drawing/2014/main" id="{7A6BBD02-7A57-0EF3-71A2-ABE19F9D06B2}"/>
                </a:ext>
              </a:extLst>
            </p:cNvPr>
            <p:cNvSpPr/>
            <p:nvPr/>
          </p:nvSpPr>
          <p:spPr>
            <a:xfrm>
              <a:off x="5515285" y="1052876"/>
              <a:ext cx="320140" cy="31477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286"/>
                <a:gd name="f4" fmla="val 8147"/>
                <a:gd name="f5" fmla="val 725"/>
                <a:gd name="f6" fmla="val 1"/>
                <a:gd name="f7" fmla="val 95"/>
                <a:gd name="f8" fmla="val 631"/>
                <a:gd name="f9" fmla="val 1387"/>
                <a:gd name="f10" fmla="val 284"/>
                <a:gd name="f11" fmla="val 2017"/>
                <a:gd name="f12" fmla="val 4223"/>
                <a:gd name="f13" fmla="val 3938"/>
                <a:gd name="f14" fmla="val 6774"/>
                <a:gd name="f15" fmla="val 6270"/>
                <a:gd name="f16" fmla="val 7972"/>
                <a:gd name="f17" fmla="val 6499"/>
                <a:gd name="f18" fmla="val 8086"/>
                <a:gd name="f19" fmla="val 6745"/>
                <a:gd name="f20" fmla="val 6996"/>
                <a:gd name="f21" fmla="val 7434"/>
                <a:gd name="f22" fmla="val 7886"/>
                <a:gd name="f23" fmla="val 7963"/>
                <a:gd name="f24" fmla="val 7562"/>
                <a:gd name="f25" fmla="*/ f0 1 8286"/>
                <a:gd name="f26" fmla="*/ f1 1 8147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8286"/>
                <a:gd name="f33" fmla="*/ f30 1 8147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8286" h="8147">
                  <a:moveTo>
                    <a:pt x="f5" y="f6"/>
                  </a:moveTo>
                  <a:cubicBezTo>
                    <a:pt x="f7" y="f8"/>
                    <a:pt x="f2" y="f9"/>
                    <a:pt x="f10" y="f11"/>
                  </a:cubicBezTo>
                  <a:cubicBezTo>
                    <a:pt x="f9" y="f12"/>
                    <a:pt x="f13" y="f14"/>
                    <a:pt x="f15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23"/>
                    <a:pt x="f3" y="f24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66" name="Google Shape;7015;p88">
            <a:extLst>
              <a:ext uri="{FF2B5EF4-FFF2-40B4-BE49-F238E27FC236}">
                <a16:creationId xmlns:a16="http://schemas.microsoft.com/office/drawing/2014/main" id="{FFB0DBBC-A364-EC42-EF4F-65C3B9C423DF}"/>
              </a:ext>
            </a:extLst>
          </p:cNvPr>
          <p:cNvGrpSpPr/>
          <p:nvPr/>
        </p:nvGrpSpPr>
        <p:grpSpPr>
          <a:xfrm>
            <a:off x="13552985" y="3842970"/>
            <a:ext cx="997206" cy="992782"/>
            <a:chOff x="8170804" y="1679597"/>
            <a:chExt cx="498603" cy="496391"/>
          </a:xfrm>
          <a:solidFill>
            <a:srgbClr val="92D050"/>
          </a:solidFill>
        </p:grpSpPr>
        <p:sp>
          <p:nvSpPr>
            <p:cNvPr id="267" name="Google Shape;7016;p88">
              <a:extLst>
                <a:ext uri="{FF2B5EF4-FFF2-40B4-BE49-F238E27FC236}">
                  <a16:creationId xmlns:a16="http://schemas.microsoft.com/office/drawing/2014/main" id="{D67B38A7-FC36-E332-94D0-EC62C98BDF8D}"/>
                </a:ext>
              </a:extLst>
            </p:cNvPr>
            <p:cNvSpPr/>
            <p:nvPr/>
          </p:nvSpPr>
          <p:spPr>
            <a:xfrm>
              <a:off x="8377769" y="1855683"/>
              <a:ext cx="291638" cy="32030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837"/>
                <a:gd name="f4" fmla="val 7509"/>
                <a:gd name="f5" fmla="val 5120"/>
                <a:gd name="f6" fmla="val 2079"/>
                <a:gd name="f7" fmla="val 5206"/>
                <a:gd name="f8" fmla="val 5293"/>
                <a:gd name="f9" fmla="val 2111"/>
                <a:gd name="f10" fmla="val 5356"/>
                <a:gd name="f11" fmla="val 2174"/>
                <a:gd name="f12" fmla="val 5451"/>
                <a:gd name="f13" fmla="val 2268"/>
                <a:gd name="f14" fmla="val 2458"/>
                <a:gd name="f15" fmla="val 2647"/>
                <a:gd name="f16" fmla="val 3308"/>
                <a:gd name="f17" fmla="val 4694"/>
                <a:gd name="f18" fmla="val 3214"/>
                <a:gd name="f19" fmla="val 4757"/>
                <a:gd name="f20" fmla="val 3151"/>
                <a:gd name="f21" fmla="val 4789"/>
                <a:gd name="f22" fmla="val 3056"/>
                <a:gd name="f23" fmla="val 2993"/>
                <a:gd name="f24" fmla="val 2899"/>
                <a:gd name="f25" fmla="val 2836"/>
                <a:gd name="f26" fmla="val 4001"/>
                <a:gd name="f27" fmla="val 2048"/>
                <a:gd name="f28" fmla="val 3907"/>
                <a:gd name="f29" fmla="val 3655"/>
                <a:gd name="f30" fmla="val 3529"/>
                <a:gd name="f31" fmla="val 2221"/>
                <a:gd name="f32" fmla="val 3481"/>
                <a:gd name="f33" fmla="val 2308"/>
                <a:gd name="f34" fmla="val 3458"/>
                <a:gd name="f35" fmla="val 2399"/>
                <a:gd name="f36" fmla="val 2489"/>
                <a:gd name="f37" fmla="val 2584"/>
                <a:gd name="f38" fmla="val 3970"/>
                <a:gd name="f39" fmla="val 4883"/>
                <a:gd name="f40" fmla="val 4946"/>
                <a:gd name="f41" fmla="val 5033"/>
                <a:gd name="f42" fmla="val 1701"/>
                <a:gd name="f43" fmla="val 725"/>
                <a:gd name="f44" fmla="val 756"/>
                <a:gd name="f45" fmla="val 4411"/>
                <a:gd name="f46" fmla="val 6112"/>
                <a:gd name="f47" fmla="val 7152"/>
                <a:gd name="f48" fmla="val 7309"/>
                <a:gd name="f49" fmla="val 7435"/>
                <a:gd name="f50" fmla="val 2237"/>
                <a:gd name="f51" fmla="val 7467"/>
                <a:gd name="f52" fmla="val 2289"/>
                <a:gd name="f53" fmla="val 7493"/>
                <a:gd name="f54" fmla="val 2347"/>
                <a:gd name="f55" fmla="val 7508"/>
                <a:gd name="f56" fmla="val 2401"/>
                <a:gd name="f57" fmla="val 2477"/>
                <a:gd name="f58" fmla="val 2547"/>
                <a:gd name="f59" fmla="val 7478"/>
                <a:gd name="f60" fmla="val 7404"/>
                <a:gd name="f61" fmla="val 3844"/>
                <a:gd name="f62" fmla="val 5073"/>
                <a:gd name="f63" fmla="val 6018"/>
                <a:gd name="f64" fmla="val 6805"/>
                <a:gd name="f65" fmla="val 6049"/>
                <a:gd name="f66" fmla="val 5104"/>
                <a:gd name="f67" fmla="*/ f0 1 6837"/>
                <a:gd name="f68" fmla="*/ f1 1 7509"/>
                <a:gd name="f69" fmla="val f2"/>
                <a:gd name="f70" fmla="val f3"/>
                <a:gd name="f71" fmla="val f4"/>
                <a:gd name="f72" fmla="+- f71 0 f69"/>
                <a:gd name="f73" fmla="+- f70 0 f69"/>
                <a:gd name="f74" fmla="*/ f73 1 6837"/>
                <a:gd name="f75" fmla="*/ f72 1 7509"/>
                <a:gd name="f76" fmla="*/ f69 1 f74"/>
                <a:gd name="f77" fmla="*/ f70 1 f74"/>
                <a:gd name="f78" fmla="*/ f69 1 f75"/>
                <a:gd name="f79" fmla="*/ f71 1 f75"/>
                <a:gd name="f80" fmla="*/ f76 f67 1"/>
                <a:gd name="f81" fmla="*/ f77 f67 1"/>
                <a:gd name="f82" fmla="*/ f79 f68 1"/>
                <a:gd name="f83" fmla="*/ f78 f6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0" t="f83" r="f81" b="f82"/>
              <a:pathLst>
                <a:path w="6837" h="7509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lnTo>
                    <a:pt x="f16" y="f17"/>
                  </a:lnTo>
                  <a:cubicBezTo>
                    <a:pt x="f18" y="f19"/>
                    <a:pt x="f20" y="f21"/>
                    <a:pt x="f22" y="f21"/>
                  </a:cubicBezTo>
                  <a:cubicBezTo>
                    <a:pt x="f23" y="f21"/>
                    <a:pt x="f24" y="f19"/>
                    <a:pt x="f25" y="f17"/>
                  </a:cubicBezTo>
                  <a:lnTo>
                    <a:pt x="f11" y="f26"/>
                  </a:lnTo>
                  <a:cubicBezTo>
                    <a:pt x="f27" y="f28"/>
                    <a:pt x="f27" y="f29"/>
                    <a:pt x="f11" y="f30"/>
                  </a:cubicBezTo>
                  <a:cubicBezTo>
                    <a:pt x="f31" y="f32"/>
                    <a:pt x="f33" y="f34"/>
                    <a:pt x="f35" y="f34"/>
                  </a:cubicBezTo>
                  <a:cubicBezTo>
                    <a:pt x="f36" y="f34"/>
                    <a:pt x="f37" y="f32"/>
                    <a:pt x="f15" y="f30"/>
                  </a:cubicBezTo>
                  <a:lnTo>
                    <a:pt x="f22" y="f38"/>
                  </a:lnTo>
                  <a:lnTo>
                    <a:pt x="f39" y="f11"/>
                  </a:lnTo>
                  <a:cubicBezTo>
                    <a:pt x="f40" y="f9"/>
                    <a:pt x="f41" y="f6"/>
                    <a:pt x="f5" y="f6"/>
                  </a:cubicBezTo>
                  <a:close/>
                  <a:moveTo>
                    <a:pt x="f42" y="f2"/>
                  </a:moveTo>
                  <a:cubicBezTo>
                    <a:pt x="f43" y="f2"/>
                    <a:pt x="f2" y="f44"/>
                    <a:pt x="f2" y="f42"/>
                  </a:cubicBezTo>
                  <a:lnTo>
                    <a:pt x="f2" y="f45"/>
                  </a:lnTo>
                  <a:cubicBezTo>
                    <a:pt x="f2" y="f10"/>
                    <a:pt x="f43" y="f46"/>
                    <a:pt x="f42" y="f46"/>
                  </a:cubicBezTo>
                  <a:lnTo>
                    <a:pt x="f27" y="f46"/>
                  </a:lnTo>
                  <a:lnTo>
                    <a:pt x="f27" y="f47"/>
                  </a:lnTo>
                  <a:cubicBezTo>
                    <a:pt x="f27" y="f48"/>
                    <a:pt x="f9" y="f49"/>
                    <a:pt x="f50" y="f51"/>
                  </a:cubicBezTo>
                  <a:cubicBezTo>
                    <a:pt x="f52" y="f53"/>
                    <a:pt x="f54" y="f55"/>
                    <a:pt x="f56" y="f55"/>
                  </a:cubicBezTo>
                  <a:cubicBezTo>
                    <a:pt x="f57" y="f55"/>
                    <a:pt x="f58" y="f59"/>
                    <a:pt x="f37" y="f60"/>
                  </a:cubicBezTo>
                  <a:lnTo>
                    <a:pt x="f61" y="f46"/>
                  </a:lnTo>
                  <a:lnTo>
                    <a:pt x="f62" y="f46"/>
                  </a:lnTo>
                  <a:cubicBezTo>
                    <a:pt x="f63" y="f46"/>
                    <a:pt x="f64" y="f10"/>
                    <a:pt x="f64" y="f45"/>
                  </a:cubicBezTo>
                  <a:lnTo>
                    <a:pt x="f64" y="f42"/>
                  </a:lnTo>
                  <a:cubicBezTo>
                    <a:pt x="f3" y="f44"/>
                    <a:pt x="f65" y="f2"/>
                    <a:pt x="f6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68" name="Google Shape;7017;p88">
              <a:extLst>
                <a:ext uri="{FF2B5EF4-FFF2-40B4-BE49-F238E27FC236}">
                  <a16:creationId xmlns:a16="http://schemas.microsoft.com/office/drawing/2014/main" id="{9210E977-B696-AA0C-998F-DBE72D756361}"/>
                </a:ext>
              </a:extLst>
            </p:cNvPr>
            <p:cNvSpPr/>
            <p:nvPr/>
          </p:nvSpPr>
          <p:spPr>
            <a:xfrm>
              <a:off x="8170804" y="1679597"/>
              <a:ext cx="321247" cy="34991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31"/>
                <a:gd name="f4" fmla="val 8203"/>
                <a:gd name="f5" fmla="val 3781"/>
                <a:gd name="f6" fmla="val 1356"/>
                <a:gd name="f7" fmla="val 4317"/>
                <a:gd name="f8" fmla="val 4789"/>
                <a:gd name="f9" fmla="val 1828"/>
                <a:gd name="f10" fmla="val 2395"/>
                <a:gd name="f11" fmla="val 2710"/>
                <a:gd name="f12" fmla="val 4632"/>
                <a:gd name="f13" fmla="val 3025"/>
                <a:gd name="f14" fmla="val 4411"/>
                <a:gd name="f15" fmla="val 3214"/>
                <a:gd name="f16" fmla="val 4254"/>
                <a:gd name="f17" fmla="val 3341"/>
                <a:gd name="f18" fmla="val 4128"/>
                <a:gd name="f19" fmla="val 3530"/>
                <a:gd name="f20" fmla="val 3782"/>
                <a:gd name="f21" fmla="val 3971"/>
                <a:gd name="f22" fmla="val 3970"/>
                <a:gd name="f23" fmla="val 3592"/>
                <a:gd name="f24" fmla="val 3434"/>
                <a:gd name="f25" fmla="val 3624"/>
                <a:gd name="f26" fmla="val 2931"/>
                <a:gd name="f27" fmla="val 2679"/>
                <a:gd name="f28" fmla="val 4065"/>
                <a:gd name="f29" fmla="val 2584"/>
                <a:gd name="f30" fmla="val 4096"/>
                <a:gd name="f31" fmla="val 2521"/>
                <a:gd name="f32" fmla="val 2206"/>
                <a:gd name="f33" fmla="val 3939"/>
                <a:gd name="f34" fmla="val 2049"/>
                <a:gd name="f35" fmla="val 3750"/>
                <a:gd name="f36" fmla="val 3529"/>
                <a:gd name="f37" fmla="val 3371"/>
                <a:gd name="f38" fmla="val 2742"/>
                <a:gd name="f39" fmla="val 2836"/>
                <a:gd name="f40" fmla="val 2678"/>
                <a:gd name="f41" fmla="val 2741"/>
                <a:gd name="f42" fmla="val 4758"/>
                <a:gd name="f43" fmla="val 4916"/>
                <a:gd name="f44" fmla="val 5105"/>
                <a:gd name="f45" fmla="val 5294"/>
                <a:gd name="f46" fmla="val 5451"/>
                <a:gd name="f47" fmla="val 1733"/>
                <a:gd name="f48" fmla="val 1"/>
                <a:gd name="f49" fmla="val 788"/>
                <a:gd name="f50" fmla="val 789"/>
                <a:gd name="f51" fmla="val 1734"/>
                <a:gd name="f52" fmla="val 5136"/>
                <a:gd name="f53" fmla="val 5987"/>
                <a:gd name="f54" fmla="val 631"/>
                <a:gd name="f55" fmla="val 6649"/>
                <a:gd name="f56" fmla="val 1418"/>
                <a:gd name="f57" fmla="val 6806"/>
                <a:gd name="f58" fmla="val 7846"/>
                <a:gd name="f59" fmla="val 8003"/>
                <a:gd name="f60" fmla="val 1481"/>
                <a:gd name="f61" fmla="val 8129"/>
                <a:gd name="f62" fmla="val 1607"/>
                <a:gd name="f63" fmla="val 8161"/>
                <a:gd name="f64" fmla="val 1659"/>
                <a:gd name="f65" fmla="val 8187"/>
                <a:gd name="f66" fmla="val 1717"/>
                <a:gd name="f67" fmla="val 8202"/>
                <a:gd name="f68" fmla="val 1771"/>
                <a:gd name="f69" fmla="val 1848"/>
                <a:gd name="f70" fmla="val 1917"/>
                <a:gd name="f71" fmla="val 8172"/>
                <a:gd name="f72" fmla="val 1954"/>
                <a:gd name="f73" fmla="val 8098"/>
                <a:gd name="f74" fmla="val 6838"/>
                <a:gd name="f75" fmla="val 5798"/>
                <a:gd name="f76" fmla="val 4475"/>
                <a:gd name="f77" fmla="val 5167"/>
                <a:gd name="f78" fmla="val 3404"/>
                <a:gd name="f79" fmla="val 6490"/>
                <a:gd name="f80" fmla="val 7530"/>
                <a:gd name="f81" fmla="val 6774"/>
                <a:gd name="f82" fmla="val 5829"/>
                <a:gd name="f83" fmla="*/ f0 1 7531"/>
                <a:gd name="f84" fmla="*/ f1 1 8203"/>
                <a:gd name="f85" fmla="val f2"/>
                <a:gd name="f86" fmla="val f3"/>
                <a:gd name="f87" fmla="val f4"/>
                <a:gd name="f88" fmla="+- f87 0 f85"/>
                <a:gd name="f89" fmla="+- f86 0 f85"/>
                <a:gd name="f90" fmla="*/ f89 1 7531"/>
                <a:gd name="f91" fmla="*/ f88 1 8203"/>
                <a:gd name="f92" fmla="*/ f85 1 f90"/>
                <a:gd name="f93" fmla="*/ f86 1 f90"/>
                <a:gd name="f94" fmla="*/ f85 1 f91"/>
                <a:gd name="f95" fmla="*/ f87 1 f91"/>
                <a:gd name="f96" fmla="*/ f92 f83 1"/>
                <a:gd name="f97" fmla="*/ f93 f83 1"/>
                <a:gd name="f98" fmla="*/ f95 f84 1"/>
                <a:gd name="f99" fmla="*/ f94 f8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6" t="f99" r="f97" b="f98"/>
              <a:pathLst>
                <a:path w="7531" h="8203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20"/>
                  </a:cubicBezTo>
                  <a:cubicBezTo>
                    <a:pt x="f18" y="f21"/>
                    <a:pt x="f22" y="f18"/>
                    <a:pt x="f5" y="f18"/>
                  </a:cubicBezTo>
                  <a:cubicBezTo>
                    <a:pt x="f23" y="f18"/>
                    <a:pt x="f24" y="f21"/>
                    <a:pt x="f24" y="f20"/>
                  </a:cubicBezTo>
                  <a:cubicBezTo>
                    <a:pt x="f24" y="f17"/>
                    <a:pt x="f25" y="f26"/>
                    <a:pt x="f22" y="f27"/>
                  </a:cubicBezTo>
                  <a:cubicBezTo>
                    <a:pt x="f28" y="f29"/>
                    <a:pt x="f30" y="f31"/>
                    <a:pt x="f30" y="f10"/>
                  </a:cubicBezTo>
                  <a:cubicBezTo>
                    <a:pt x="f30" y="f32"/>
                    <a:pt x="f33" y="f34"/>
                    <a:pt x="f35" y="f34"/>
                  </a:cubicBezTo>
                  <a:cubicBezTo>
                    <a:pt x="f36" y="f34"/>
                    <a:pt x="f37" y="f32"/>
                    <a:pt x="f37" y="f10"/>
                  </a:cubicBezTo>
                  <a:cubicBezTo>
                    <a:pt x="f37" y="f29"/>
                    <a:pt x="f15" y="f38"/>
                    <a:pt x="f13" y="f38"/>
                  </a:cubicBezTo>
                  <a:cubicBezTo>
                    <a:pt x="f39" y="f38"/>
                    <a:pt x="f40" y="f29"/>
                    <a:pt x="f40" y="f10"/>
                  </a:cubicBezTo>
                  <a:cubicBezTo>
                    <a:pt x="f41" y="f9"/>
                    <a:pt x="f15" y="f6"/>
                    <a:pt x="f5" y="f6"/>
                  </a:cubicBezTo>
                  <a:close/>
                  <a:moveTo>
                    <a:pt x="f5" y="f42"/>
                  </a:moveTo>
                  <a:cubicBezTo>
                    <a:pt x="f22" y="f42"/>
                    <a:pt x="f18" y="f43"/>
                    <a:pt x="f18" y="f44"/>
                  </a:cubicBezTo>
                  <a:cubicBezTo>
                    <a:pt x="f18" y="f45"/>
                    <a:pt x="f22" y="f46"/>
                    <a:pt x="f5" y="f46"/>
                  </a:cubicBezTo>
                  <a:cubicBezTo>
                    <a:pt x="f23" y="f46"/>
                    <a:pt x="f24" y="f45"/>
                    <a:pt x="f24" y="f44"/>
                  </a:cubicBezTo>
                  <a:cubicBezTo>
                    <a:pt x="f24" y="f43"/>
                    <a:pt x="f23" y="f42"/>
                    <a:pt x="f5" y="f42"/>
                  </a:cubicBezTo>
                  <a:close/>
                  <a:moveTo>
                    <a:pt x="f47" y="f48"/>
                  </a:moveTo>
                  <a:cubicBezTo>
                    <a:pt x="f49" y="f48"/>
                    <a:pt x="f2" y="f50"/>
                    <a:pt x="f2" y="f51"/>
                  </a:cubicBezTo>
                  <a:lnTo>
                    <a:pt x="f2" y="f52"/>
                  </a:lnTo>
                  <a:cubicBezTo>
                    <a:pt x="f2" y="f53"/>
                    <a:pt x="f54" y="f55"/>
                    <a:pt x="f56" y="f57"/>
                  </a:cubicBezTo>
                  <a:lnTo>
                    <a:pt x="f56" y="f58"/>
                  </a:lnTo>
                  <a:cubicBezTo>
                    <a:pt x="f56" y="f59"/>
                    <a:pt x="f60" y="f61"/>
                    <a:pt x="f62" y="f63"/>
                  </a:cubicBezTo>
                  <a:cubicBezTo>
                    <a:pt x="f64" y="f65"/>
                    <a:pt x="f66" y="f67"/>
                    <a:pt x="f68" y="f67"/>
                  </a:cubicBezTo>
                  <a:cubicBezTo>
                    <a:pt x="f69" y="f67"/>
                    <a:pt x="f70" y="f71"/>
                    <a:pt x="f72" y="f73"/>
                  </a:cubicBezTo>
                  <a:lnTo>
                    <a:pt x="f15" y="f74"/>
                  </a:lnTo>
                  <a:lnTo>
                    <a:pt x="f30" y="f74"/>
                  </a:lnTo>
                  <a:lnTo>
                    <a:pt x="f30" y="f75"/>
                  </a:lnTo>
                  <a:cubicBezTo>
                    <a:pt x="f30" y="f76"/>
                    <a:pt x="f77" y="f78"/>
                    <a:pt x="f79" y="f78"/>
                  </a:cubicBezTo>
                  <a:lnTo>
                    <a:pt x="f80" y="f78"/>
                  </a:lnTo>
                  <a:lnTo>
                    <a:pt x="f80" y="f51"/>
                  </a:lnTo>
                  <a:cubicBezTo>
                    <a:pt x="f80" y="f50"/>
                    <a:pt x="f81" y="f48"/>
                    <a:pt x="f82" y="f48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269" name="Google Shape;6799;p88">
            <a:extLst>
              <a:ext uri="{FF2B5EF4-FFF2-40B4-BE49-F238E27FC236}">
                <a16:creationId xmlns:a16="http://schemas.microsoft.com/office/drawing/2014/main" id="{403E0AD2-F155-D850-1F88-4238ED49752B}"/>
              </a:ext>
            </a:extLst>
          </p:cNvPr>
          <p:cNvSpPr/>
          <p:nvPr/>
        </p:nvSpPr>
        <p:spPr>
          <a:xfrm>
            <a:off x="5904576" y="3899587"/>
            <a:ext cx="890424" cy="892800"/>
          </a:xfrm>
          <a:custGeom>
            <a:avLst/>
            <a:gdLst>
              <a:gd name="f0" fmla="val w"/>
              <a:gd name="f1" fmla="val h"/>
              <a:gd name="f2" fmla="val 0"/>
              <a:gd name="f3" fmla="val 11658"/>
              <a:gd name="f4" fmla="val 11689"/>
              <a:gd name="f5" fmla="val 7877"/>
              <a:gd name="f6" fmla="val 1386"/>
              <a:gd name="f7" fmla="val 9232"/>
              <a:gd name="f8" fmla="val 10303"/>
              <a:gd name="f9" fmla="val 2458"/>
              <a:gd name="f10" fmla="val 3781"/>
              <a:gd name="f11" fmla="val 4883"/>
              <a:gd name="f12" fmla="val 10240"/>
              <a:gd name="f13" fmla="val 10209"/>
              <a:gd name="f14" fmla="val 4946"/>
              <a:gd name="f15" fmla="val 10177"/>
              <a:gd name="f16" fmla="val 10019"/>
              <a:gd name="f17" fmla="val 4190"/>
              <a:gd name="f18" fmla="val 9704"/>
              <a:gd name="f19" fmla="val 3529"/>
              <a:gd name="f20" fmla="val 9200"/>
              <a:gd name="f21" fmla="val 2962"/>
              <a:gd name="f22" fmla="val 7720"/>
              <a:gd name="f23" fmla="val 4442"/>
              <a:gd name="f24" fmla="val 8192"/>
              <a:gd name="f25" fmla="val 5072"/>
              <a:gd name="f26" fmla="val 8318"/>
              <a:gd name="f27" fmla="val 5860"/>
              <a:gd name="f28" fmla="val 8098"/>
              <a:gd name="f29" fmla="val 6648"/>
              <a:gd name="f30" fmla="val 8003"/>
              <a:gd name="f31" fmla="val 6868"/>
              <a:gd name="f32" fmla="val 7057"/>
              <a:gd name="f33" fmla="val 7278"/>
              <a:gd name="f34" fmla="val 8727"/>
              <a:gd name="f35" fmla="val 9673"/>
              <a:gd name="f36" fmla="val 8160"/>
              <a:gd name="f37" fmla="val 7498"/>
              <a:gd name="f38" fmla="val 6742"/>
              <a:gd name="f39" fmla="val 6805"/>
              <a:gd name="f40" fmla="val 7908"/>
              <a:gd name="f41" fmla="val 9231"/>
              <a:gd name="f42" fmla="val 10302"/>
              <a:gd name="f43" fmla="val 6774"/>
              <a:gd name="f44" fmla="val 10271"/>
              <a:gd name="f45" fmla="val 6743"/>
              <a:gd name="f46" fmla="val 10208"/>
              <a:gd name="f47" fmla="val 10176"/>
              <a:gd name="f48" fmla="val 7499"/>
              <a:gd name="f49" fmla="val 8161"/>
              <a:gd name="f50" fmla="val 8728"/>
              <a:gd name="f51" fmla="val 7279"/>
              <a:gd name="f52" fmla="val 7750"/>
              <a:gd name="f53" fmla="val 7058"/>
              <a:gd name="f54" fmla="val 6869"/>
              <a:gd name="f55" fmla="val 8002"/>
              <a:gd name="f56" fmla="val 8097"/>
              <a:gd name="f57" fmla="val 6365"/>
              <a:gd name="f58" fmla="val 6081"/>
              <a:gd name="f59" fmla="val 8223"/>
              <a:gd name="f60" fmla="val 5861"/>
              <a:gd name="f61" fmla="val 5325"/>
              <a:gd name="f62" fmla="val 4821"/>
              <a:gd name="f63" fmla="val 8065"/>
              <a:gd name="f64" fmla="val 4443"/>
              <a:gd name="f65" fmla="val 9672"/>
              <a:gd name="f66" fmla="val 4191"/>
              <a:gd name="f67" fmla="val 4947"/>
              <a:gd name="f68" fmla="val 4916"/>
              <a:gd name="f69" fmla="val 3813"/>
              <a:gd name="f70" fmla="val 1387"/>
              <a:gd name="f71" fmla="val 1450"/>
              <a:gd name="f72" fmla="val 1482"/>
              <a:gd name="f73" fmla="val 1513"/>
              <a:gd name="f74" fmla="val 1671"/>
              <a:gd name="f75" fmla="val 1986"/>
              <a:gd name="f76" fmla="val 2490"/>
              <a:gd name="f77" fmla="val 3971"/>
              <a:gd name="f78" fmla="val 3498"/>
              <a:gd name="f79" fmla="val 3372"/>
              <a:gd name="f80" fmla="val 3592"/>
              <a:gd name="f81" fmla="val 3687"/>
              <a:gd name="f82" fmla="val 4820"/>
              <a:gd name="f83" fmla="val 4631"/>
              <a:gd name="f84" fmla="val 2017"/>
              <a:gd name="f85" fmla="val 1418"/>
              <a:gd name="f86" fmla="val 1481"/>
              <a:gd name="f87" fmla="val 1512"/>
              <a:gd name="f88" fmla="val 1670"/>
              <a:gd name="f89" fmla="val 1985"/>
              <a:gd name="f90" fmla="val 2489"/>
              <a:gd name="f91" fmla="val 3938"/>
              <a:gd name="f92" fmla="val 4632"/>
              <a:gd name="f93" fmla="val 3686"/>
              <a:gd name="f94" fmla="val 5073"/>
              <a:gd name="f95" fmla="val 5339"/>
              <a:gd name="f96" fmla="val 3496"/>
              <a:gd name="f97" fmla="val 5605"/>
              <a:gd name="f98" fmla="val 3451"/>
              <a:gd name="f99" fmla="val 5865"/>
              <a:gd name="f100" fmla="val 6375"/>
              <a:gd name="f101" fmla="val 6861"/>
              <a:gd name="f102" fmla="val 3625"/>
              <a:gd name="f103" fmla="val 2016"/>
              <a:gd name="f104" fmla="val 5829"/>
              <a:gd name="f105" fmla="val 5420"/>
              <a:gd name="f106" fmla="val 5010"/>
              <a:gd name="f107" fmla="val 315"/>
              <a:gd name="f108" fmla="val 4884"/>
              <a:gd name="f109" fmla="val 725"/>
              <a:gd name="f110" fmla="val 3782"/>
              <a:gd name="f111" fmla="val 2112"/>
              <a:gd name="f112" fmla="val 726"/>
              <a:gd name="f113" fmla="val 2111"/>
              <a:gd name="f114" fmla="val 316"/>
              <a:gd name="f115" fmla="val 5041"/>
              <a:gd name="f116" fmla="val 1"/>
              <a:gd name="f117" fmla="val 5419"/>
              <a:gd name="f118" fmla="val 6270"/>
              <a:gd name="f119" fmla="val 6679"/>
              <a:gd name="f120" fmla="val 7876"/>
              <a:gd name="f121" fmla="val 9578"/>
              <a:gd name="f122" fmla="val 10964"/>
              <a:gd name="f123" fmla="val 5042"/>
              <a:gd name="f124" fmla="val 11342"/>
              <a:gd name="f125" fmla="val 11688"/>
              <a:gd name="f126" fmla="val 6680"/>
              <a:gd name="f127" fmla="val 10965"/>
              <a:gd name="f128" fmla="val 11343"/>
              <a:gd name="f129" fmla="val 6616"/>
              <a:gd name="f130" fmla="val 6617"/>
              <a:gd name="f131" fmla="*/ f0 1 11658"/>
              <a:gd name="f132" fmla="*/ f1 1 11689"/>
              <a:gd name="f133" fmla="val f2"/>
              <a:gd name="f134" fmla="val f3"/>
              <a:gd name="f135" fmla="val f4"/>
              <a:gd name="f136" fmla="+- f135 0 f133"/>
              <a:gd name="f137" fmla="+- f134 0 f133"/>
              <a:gd name="f138" fmla="*/ f137 1 11658"/>
              <a:gd name="f139" fmla="*/ f136 1 11689"/>
              <a:gd name="f140" fmla="*/ f133 1 f138"/>
              <a:gd name="f141" fmla="*/ f134 1 f138"/>
              <a:gd name="f142" fmla="*/ f133 1 f139"/>
              <a:gd name="f143" fmla="*/ f135 1 f139"/>
              <a:gd name="f144" fmla="*/ f140 f131 1"/>
              <a:gd name="f145" fmla="*/ f141 f131 1"/>
              <a:gd name="f146" fmla="*/ f143 f132 1"/>
              <a:gd name="f147" fmla="*/ f142 f13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44" t="f147" r="f145" b="f146"/>
            <a:pathLst>
              <a:path w="11658" h="11689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lnTo>
                  <a:pt x="f8" y="f11"/>
                </a:lnTo>
                <a:cubicBezTo>
                  <a:pt x="f12" y="f11"/>
                  <a:pt x="f13" y="f14"/>
                  <a:pt x="f15" y="f14"/>
                </a:cubicBezTo>
                <a:cubicBezTo>
                  <a:pt x="f16" y="f17"/>
                  <a:pt x="f18" y="f19"/>
                  <a:pt x="f20" y="f21"/>
                </a:cubicBezTo>
                <a:lnTo>
                  <a:pt x="f22" y="f23"/>
                </a:lnTo>
                <a:cubicBezTo>
                  <a:pt x="f24" y="f25"/>
                  <a:pt x="f26" y="f27"/>
                  <a:pt x="f28" y="f29"/>
                </a:cubicBezTo>
                <a:cubicBezTo>
                  <a:pt x="f30" y="f31"/>
                  <a:pt x="f5" y="f32"/>
                  <a:pt x="f22" y="f33"/>
                </a:cubicBezTo>
                <a:lnTo>
                  <a:pt x="f20" y="f34"/>
                </a:lnTo>
                <a:cubicBezTo>
                  <a:pt x="f35" y="f36"/>
                  <a:pt x="f16" y="f37"/>
                  <a:pt x="f15" y="f38"/>
                </a:cubicBezTo>
                <a:cubicBezTo>
                  <a:pt x="f13" y="f38"/>
                  <a:pt x="f12" y="f39"/>
                  <a:pt x="f8" y="f39"/>
                </a:cubicBezTo>
                <a:lnTo>
                  <a:pt x="f8" y="f40"/>
                </a:lnTo>
                <a:cubicBezTo>
                  <a:pt x="f8" y="f41"/>
                  <a:pt x="f7" y="f42"/>
                  <a:pt x="f5" y="f42"/>
                </a:cubicBezTo>
                <a:lnTo>
                  <a:pt x="f43" y="f42"/>
                </a:lnTo>
                <a:cubicBezTo>
                  <a:pt x="f43" y="f44"/>
                  <a:pt x="f45" y="f46"/>
                  <a:pt x="f45" y="f47"/>
                </a:cubicBezTo>
                <a:cubicBezTo>
                  <a:pt x="f48" y="f16"/>
                  <a:pt x="f49" y="f18"/>
                  <a:pt x="f50" y="f20"/>
                </a:cubicBezTo>
                <a:lnTo>
                  <a:pt x="f51" y="f52"/>
                </a:lnTo>
                <a:cubicBezTo>
                  <a:pt x="f53" y="f40"/>
                  <a:pt x="f54" y="f55"/>
                  <a:pt x="f29" y="f56"/>
                </a:cubicBezTo>
                <a:cubicBezTo>
                  <a:pt x="f57" y="f36"/>
                  <a:pt x="f58" y="f59"/>
                  <a:pt x="f60" y="f59"/>
                </a:cubicBezTo>
                <a:cubicBezTo>
                  <a:pt x="f61" y="f59"/>
                  <a:pt x="f62" y="f63"/>
                  <a:pt x="f64" y="f52"/>
                </a:cubicBezTo>
                <a:lnTo>
                  <a:pt x="f21" y="f20"/>
                </a:lnTo>
                <a:cubicBezTo>
                  <a:pt x="f19" y="f65"/>
                  <a:pt x="f66" y="f16"/>
                  <a:pt x="f67" y="f47"/>
                </a:cubicBezTo>
                <a:cubicBezTo>
                  <a:pt x="f67" y="f46"/>
                  <a:pt x="f68" y="f44"/>
                  <a:pt x="f68" y="f42"/>
                </a:cubicBezTo>
                <a:lnTo>
                  <a:pt x="f69" y="f42"/>
                </a:lnTo>
                <a:cubicBezTo>
                  <a:pt x="f9" y="f42"/>
                  <a:pt x="f70" y="f41"/>
                  <a:pt x="f70" y="f40"/>
                </a:cubicBezTo>
                <a:lnTo>
                  <a:pt x="f70" y="f39"/>
                </a:lnTo>
                <a:cubicBezTo>
                  <a:pt x="f71" y="f39"/>
                  <a:pt x="f72" y="f38"/>
                  <a:pt x="f73" y="f38"/>
                </a:cubicBezTo>
                <a:cubicBezTo>
                  <a:pt x="f74" y="f37"/>
                  <a:pt x="f75" y="f36"/>
                  <a:pt x="f76" y="f34"/>
                </a:cubicBezTo>
                <a:lnTo>
                  <a:pt x="f77" y="f33"/>
                </a:lnTo>
                <a:cubicBezTo>
                  <a:pt x="f78" y="f29"/>
                  <a:pt x="f79" y="f27"/>
                  <a:pt x="f80" y="f25"/>
                </a:cubicBezTo>
                <a:cubicBezTo>
                  <a:pt x="f81" y="f82"/>
                  <a:pt x="f69" y="f83"/>
                  <a:pt x="f77" y="f23"/>
                </a:cubicBezTo>
                <a:lnTo>
                  <a:pt x="f76" y="f21"/>
                </a:lnTo>
                <a:cubicBezTo>
                  <a:pt x="f84" y="f19"/>
                  <a:pt x="f74" y="f17"/>
                  <a:pt x="f73" y="f14"/>
                </a:cubicBezTo>
                <a:cubicBezTo>
                  <a:pt x="f72" y="f14"/>
                  <a:pt x="f71" y="f11"/>
                  <a:pt x="f70" y="f11"/>
                </a:cubicBezTo>
                <a:lnTo>
                  <a:pt x="f70" y="f10"/>
                </a:lnTo>
                <a:cubicBezTo>
                  <a:pt x="f70" y="f9"/>
                  <a:pt x="f9" y="f6"/>
                  <a:pt x="f69" y="f6"/>
                </a:cubicBezTo>
                <a:lnTo>
                  <a:pt x="f68" y="f6"/>
                </a:lnTo>
                <a:cubicBezTo>
                  <a:pt x="f68" y="f85"/>
                  <a:pt x="f67" y="f86"/>
                  <a:pt x="f67" y="f87"/>
                </a:cubicBezTo>
                <a:cubicBezTo>
                  <a:pt x="f66" y="f88"/>
                  <a:pt x="f19" y="f89"/>
                  <a:pt x="f21" y="f90"/>
                </a:cubicBezTo>
                <a:lnTo>
                  <a:pt x="f64" y="f91"/>
                </a:lnTo>
                <a:cubicBezTo>
                  <a:pt x="f92" y="f10"/>
                  <a:pt x="f62" y="f93"/>
                  <a:pt x="f94" y="f80"/>
                </a:cubicBezTo>
                <a:cubicBezTo>
                  <a:pt x="f95" y="f96"/>
                  <a:pt x="f97" y="f98"/>
                  <a:pt x="f99" y="f98"/>
                </a:cubicBezTo>
                <a:cubicBezTo>
                  <a:pt x="f100" y="f98"/>
                  <a:pt x="f101" y="f102"/>
                  <a:pt x="f51" y="f91"/>
                </a:cubicBezTo>
                <a:lnTo>
                  <a:pt x="f50" y="f90"/>
                </a:lnTo>
                <a:cubicBezTo>
                  <a:pt x="f49" y="f103"/>
                  <a:pt x="f48" y="f88"/>
                  <a:pt x="f45" y="f87"/>
                </a:cubicBezTo>
                <a:cubicBezTo>
                  <a:pt x="f45" y="f86"/>
                  <a:pt x="f43" y="f85"/>
                  <a:pt x="f43" y="f6"/>
                </a:cubicBezTo>
                <a:close/>
                <a:moveTo>
                  <a:pt x="f104" y="f2"/>
                </a:moveTo>
                <a:cubicBezTo>
                  <a:pt x="f105" y="f2"/>
                  <a:pt x="f106" y="f107"/>
                  <a:pt x="f108" y="f109"/>
                </a:cubicBezTo>
                <a:lnTo>
                  <a:pt x="f110" y="f109"/>
                </a:lnTo>
                <a:cubicBezTo>
                  <a:pt x="f111" y="f109"/>
                  <a:pt x="f112" y="f113"/>
                  <a:pt x="f112" y="f10"/>
                </a:cubicBezTo>
                <a:lnTo>
                  <a:pt x="f112" y="f11"/>
                </a:lnTo>
                <a:cubicBezTo>
                  <a:pt x="f114" y="f115"/>
                  <a:pt x="f116" y="f117"/>
                  <a:pt x="f116" y="f104"/>
                </a:cubicBezTo>
                <a:cubicBezTo>
                  <a:pt x="f116" y="f118"/>
                  <a:pt x="f114" y="f119"/>
                  <a:pt x="f112" y="f43"/>
                </a:cubicBezTo>
                <a:lnTo>
                  <a:pt x="f112" y="f120"/>
                </a:lnTo>
                <a:cubicBezTo>
                  <a:pt x="f112" y="f121"/>
                  <a:pt x="f111" y="f122"/>
                  <a:pt x="f110" y="f122"/>
                </a:cubicBezTo>
                <a:lnTo>
                  <a:pt x="f108" y="f122"/>
                </a:lnTo>
                <a:cubicBezTo>
                  <a:pt x="f123" y="f124"/>
                  <a:pt x="f105" y="f125"/>
                  <a:pt x="f104" y="f125"/>
                </a:cubicBezTo>
                <a:cubicBezTo>
                  <a:pt x="f118" y="f125"/>
                  <a:pt x="f126" y="f124"/>
                  <a:pt x="f43" y="f122"/>
                </a:cubicBezTo>
                <a:lnTo>
                  <a:pt x="f5" y="f122"/>
                </a:lnTo>
                <a:cubicBezTo>
                  <a:pt x="f121" y="f122"/>
                  <a:pt x="f127" y="f121"/>
                  <a:pt x="f127" y="f120"/>
                </a:cubicBezTo>
                <a:lnTo>
                  <a:pt x="f127" y="f43"/>
                </a:lnTo>
                <a:cubicBezTo>
                  <a:pt x="f128" y="f129"/>
                  <a:pt x="f3" y="f118"/>
                  <a:pt x="f3" y="f104"/>
                </a:cubicBezTo>
                <a:cubicBezTo>
                  <a:pt x="f3" y="f117"/>
                  <a:pt x="f128" y="f25"/>
                  <a:pt x="f127" y="f11"/>
                </a:cubicBezTo>
                <a:lnTo>
                  <a:pt x="f127" y="f10"/>
                </a:lnTo>
                <a:cubicBezTo>
                  <a:pt x="f127" y="f113"/>
                  <a:pt x="f121" y="f109"/>
                  <a:pt x="f5" y="f109"/>
                </a:cubicBezTo>
                <a:lnTo>
                  <a:pt x="f43" y="f109"/>
                </a:lnTo>
                <a:cubicBezTo>
                  <a:pt x="f130" y="f107"/>
                  <a:pt x="f118" y="f2"/>
                  <a:pt x="f104" y="f2"/>
                </a:cubicBezTo>
                <a:close/>
              </a:path>
            </a:pathLst>
          </a:custGeom>
          <a:solidFill>
            <a:srgbClr val="92D050"/>
          </a:solidFill>
          <a:ln cap="flat">
            <a:noFill/>
            <a:prstDash val="solid"/>
          </a:ln>
        </p:spPr>
        <p:txBody>
          <a:bodyPr vert="horz" wrap="square" lIns="137140" tIns="137140" rIns="137140" bIns="137140" anchor="ctr" anchorCtr="0" compatLnSpc="1">
            <a:noAutofit/>
          </a:bodyPr>
          <a:lstStyle/>
          <a:p>
            <a:pPr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210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grpSp>
        <p:nvGrpSpPr>
          <p:cNvPr id="270" name="Google Shape;6862;p88">
            <a:extLst>
              <a:ext uri="{FF2B5EF4-FFF2-40B4-BE49-F238E27FC236}">
                <a16:creationId xmlns:a16="http://schemas.microsoft.com/office/drawing/2014/main" id="{6FA9616F-AAA1-263D-A689-5F307E3AEFEA}"/>
              </a:ext>
            </a:extLst>
          </p:cNvPr>
          <p:cNvGrpSpPr/>
          <p:nvPr/>
        </p:nvGrpSpPr>
        <p:grpSpPr>
          <a:xfrm>
            <a:off x="7026744" y="3896554"/>
            <a:ext cx="921660" cy="898450"/>
            <a:chOff x="4907685" y="1706389"/>
            <a:chExt cx="460830" cy="449225"/>
          </a:xfrm>
          <a:solidFill>
            <a:srgbClr val="92D050"/>
          </a:solidFill>
        </p:grpSpPr>
        <p:sp>
          <p:nvSpPr>
            <p:cNvPr id="271" name="Google Shape;6863;p88">
              <a:extLst>
                <a:ext uri="{FF2B5EF4-FFF2-40B4-BE49-F238E27FC236}">
                  <a16:creationId xmlns:a16="http://schemas.microsoft.com/office/drawing/2014/main" id="{B9DDAE1F-1A72-1382-602D-63C5E2B41CBD}"/>
                </a:ext>
              </a:extLst>
            </p:cNvPr>
            <p:cNvSpPr/>
            <p:nvPr/>
          </p:nvSpPr>
          <p:spPr>
            <a:xfrm>
              <a:off x="4907685" y="1708720"/>
              <a:ext cx="460830" cy="4468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067"/>
                <a:gd name="f4" fmla="val 11702"/>
                <a:gd name="f5" fmla="val 2558"/>
                <a:gd name="f6" fmla="val 2357"/>
                <a:gd name="f7" fmla="val 2155"/>
                <a:gd name="f8" fmla="val 24"/>
                <a:gd name="f9" fmla="val 1954"/>
                <a:gd name="f10" fmla="val 70"/>
                <a:gd name="f11" fmla="val 1828"/>
                <a:gd name="f12" fmla="val 102"/>
                <a:gd name="f13" fmla="val 1733"/>
                <a:gd name="f14" fmla="val 196"/>
                <a:gd name="f15" fmla="val 1702"/>
                <a:gd name="f16" fmla="val 322"/>
                <a:gd name="f17" fmla="val 1670"/>
                <a:gd name="f18" fmla="val 448"/>
                <a:gd name="f19" fmla="val 543"/>
                <a:gd name="f20" fmla="val 1796"/>
                <a:gd name="f21" fmla="val 637"/>
                <a:gd name="f22" fmla="val 2679"/>
                <a:gd name="f23" fmla="val 1551"/>
                <a:gd name="f24" fmla="val 2962"/>
                <a:gd name="f25" fmla="val 1803"/>
                <a:gd name="f26" fmla="val 2244"/>
                <a:gd name="f27" fmla="val 2528"/>
                <a:gd name="f28" fmla="val 2553"/>
                <a:gd name="f29" fmla="val 2669"/>
                <a:gd name="f30" fmla="val 2379"/>
                <a:gd name="f31" fmla="val 2740"/>
                <a:gd name="f32" fmla="val 2202"/>
                <a:gd name="f33" fmla="val 2025"/>
                <a:gd name="f34" fmla="val 1844"/>
                <a:gd name="f35" fmla="val 788"/>
                <a:gd name="f36" fmla="val 1614"/>
                <a:gd name="f37" fmla="val 744"/>
                <a:gd name="f38" fmla="val 1569"/>
                <a:gd name="f39" fmla="val 668"/>
                <a:gd name="f40" fmla="val 1525"/>
                <a:gd name="f41" fmla="val 582"/>
                <a:gd name="f42" fmla="val 547"/>
                <a:gd name="f43" fmla="val 510"/>
                <a:gd name="f44" fmla="val 1532"/>
                <a:gd name="f45" fmla="val 473"/>
                <a:gd name="f46" fmla="val 347"/>
                <a:gd name="f47" fmla="val 1582"/>
                <a:gd name="f48" fmla="val 284"/>
                <a:gd name="f49" fmla="val 1645"/>
                <a:gd name="f50" fmla="val 253"/>
                <a:gd name="f51" fmla="val 1771"/>
                <a:gd name="f52" fmla="val 1"/>
                <a:gd name="f53" fmla="val 2591"/>
                <a:gd name="f54" fmla="val 3473"/>
                <a:gd name="f55" fmla="val 883"/>
                <a:gd name="f56" fmla="val 4103"/>
                <a:gd name="f57" fmla="val 1366"/>
                <a:gd name="f58" fmla="val 4494"/>
                <a:gd name="f59" fmla="val 1932"/>
                <a:gd name="f60" fmla="val 4750"/>
                <a:gd name="f61" fmla="val 2619"/>
                <a:gd name="f62" fmla="val 2874"/>
                <a:gd name="f63" fmla="val 3145"/>
                <a:gd name="f64" fmla="val 4715"/>
                <a:gd name="f65" fmla="val 3435"/>
                <a:gd name="f66" fmla="val 4638"/>
                <a:gd name="f67" fmla="val 7247"/>
                <a:gd name="f68" fmla="val 8482"/>
                <a:gd name="f69" fmla="val 6963"/>
                <a:gd name="f70" fmla="val 9522"/>
                <a:gd name="f71" fmla="val 7215"/>
                <a:gd name="f72" fmla="val 10372"/>
                <a:gd name="f73" fmla="val 7814"/>
                <a:gd name="f74" fmla="val 10971"/>
                <a:gd name="f75" fmla="val 8291"/>
                <a:gd name="f76" fmla="val 11472"/>
                <a:gd name="f77" fmla="val 8895"/>
                <a:gd name="f78" fmla="val 9516"/>
                <a:gd name="f79" fmla="val 9714"/>
                <a:gd name="f80" fmla="val 9915"/>
                <a:gd name="f81" fmla="val 11678"/>
                <a:gd name="f82" fmla="val 10114"/>
                <a:gd name="f83" fmla="val 11632"/>
                <a:gd name="f84" fmla="val 10240"/>
                <a:gd name="f85" fmla="val 11569"/>
                <a:gd name="f86" fmla="val 10334"/>
                <a:gd name="f87" fmla="val 11506"/>
                <a:gd name="f88" fmla="val 10366"/>
                <a:gd name="f89" fmla="val 11380"/>
                <a:gd name="f90" fmla="val 10397"/>
                <a:gd name="f91" fmla="val 11254"/>
                <a:gd name="f92" fmla="val 11128"/>
                <a:gd name="f93" fmla="val 10271"/>
                <a:gd name="f94" fmla="val 11065"/>
                <a:gd name="f95" fmla="val 9389"/>
                <a:gd name="f96" fmla="val 10152"/>
                <a:gd name="f97" fmla="val 9106"/>
                <a:gd name="f98" fmla="val 9868"/>
                <a:gd name="f99" fmla="val 9459"/>
                <a:gd name="f100" fmla="val 9175"/>
                <a:gd name="f101" fmla="val 9515"/>
                <a:gd name="f102" fmla="val 9033"/>
                <a:gd name="f103" fmla="val 9688"/>
                <a:gd name="f104" fmla="val 8962"/>
                <a:gd name="f105" fmla="val 9866"/>
                <a:gd name="f106" fmla="val 10043"/>
                <a:gd name="f107" fmla="val 10224"/>
                <a:gd name="f108" fmla="val 11279"/>
                <a:gd name="f109" fmla="val 10089"/>
                <a:gd name="f110" fmla="val 11326"/>
                <a:gd name="f111" fmla="val 10135"/>
                <a:gd name="f112" fmla="val 11405"/>
                <a:gd name="f113" fmla="val 10164"/>
                <a:gd name="f114" fmla="val 11494"/>
                <a:gd name="f115" fmla="val 11527"/>
                <a:gd name="f116" fmla="val 11561"/>
                <a:gd name="f117" fmla="val 10160"/>
                <a:gd name="f118" fmla="val 11594"/>
                <a:gd name="f119" fmla="val 11720"/>
                <a:gd name="f120" fmla="val 10120"/>
                <a:gd name="f121" fmla="val 11783"/>
                <a:gd name="f122" fmla="val 10026"/>
                <a:gd name="f123" fmla="val 11815"/>
                <a:gd name="f124" fmla="val 9931"/>
                <a:gd name="f125" fmla="val 9081"/>
                <a:gd name="f126" fmla="val 8230"/>
                <a:gd name="f127" fmla="val 11185"/>
                <a:gd name="f128" fmla="val 7600"/>
                <a:gd name="f129" fmla="val 10778"/>
                <a:gd name="f130" fmla="val 7170"/>
                <a:gd name="f131" fmla="val 6903"/>
                <a:gd name="f132" fmla="val 9537"/>
                <a:gd name="f133" fmla="val 9266"/>
                <a:gd name="f134" fmla="val 8975"/>
                <a:gd name="f135" fmla="val 6944"/>
                <a:gd name="f136" fmla="val 8665"/>
                <a:gd name="f137" fmla="val 7033"/>
                <a:gd name="f138" fmla="val 4852"/>
                <a:gd name="f139" fmla="val 3221"/>
                <a:gd name="f140" fmla="val 4884"/>
                <a:gd name="f141" fmla="val 3032"/>
                <a:gd name="f142" fmla="val 5136"/>
                <a:gd name="f143" fmla="val 2213"/>
                <a:gd name="f144" fmla="val 1330"/>
                <a:gd name="f145" fmla="val 4254"/>
                <a:gd name="f146" fmla="val 700"/>
                <a:gd name="f147" fmla="val 3778"/>
                <a:gd name="f148" fmla="val 225"/>
                <a:gd name="f149" fmla="val 3177"/>
                <a:gd name="f150" fmla="*/ f0 1 12067"/>
                <a:gd name="f151" fmla="*/ f1 1 11702"/>
                <a:gd name="f152" fmla="val f2"/>
                <a:gd name="f153" fmla="val f3"/>
                <a:gd name="f154" fmla="val f4"/>
                <a:gd name="f155" fmla="+- f154 0 f152"/>
                <a:gd name="f156" fmla="+- f153 0 f152"/>
                <a:gd name="f157" fmla="*/ f156 1 12067"/>
                <a:gd name="f158" fmla="*/ f155 1 11702"/>
                <a:gd name="f159" fmla="*/ f152 1 f157"/>
                <a:gd name="f160" fmla="*/ f153 1 f157"/>
                <a:gd name="f161" fmla="*/ f152 1 f158"/>
                <a:gd name="f162" fmla="*/ f154 1 f158"/>
                <a:gd name="f163" fmla="*/ f159 f150 1"/>
                <a:gd name="f164" fmla="*/ f160 f150 1"/>
                <a:gd name="f165" fmla="*/ f162 f151 1"/>
                <a:gd name="f166" fmla="*/ f161 f15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63" t="f166" r="f164" b="f165"/>
              <a:pathLst>
                <a:path w="12067" h="1170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6"/>
                  </a:cubicBezTo>
                  <a:cubicBezTo>
                    <a:pt x="f17" y="f18"/>
                    <a:pt x="f15" y="f19"/>
                    <a:pt x="f20" y="f21"/>
                  </a:cubicBezTo>
                  <a:lnTo>
                    <a:pt x="f22" y="f23"/>
                  </a:lnTo>
                  <a:cubicBezTo>
                    <a:pt x="f24" y="f25"/>
                    <a:pt x="f24" y="f26"/>
                    <a:pt x="f22" y="f27"/>
                  </a:cubicBezTo>
                  <a:cubicBezTo>
                    <a:pt x="f28" y="f29"/>
                    <a:pt x="f30" y="f31"/>
                    <a:pt x="f32" y="f31"/>
                  </a:cubicBezTo>
                  <a:cubicBezTo>
                    <a:pt x="f33" y="f31"/>
                    <a:pt x="f34" y="f29"/>
                    <a:pt x="f15" y="f27"/>
                  </a:cubicBezTo>
                  <a:lnTo>
                    <a:pt x="f35" y="f36"/>
                  </a:ln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44"/>
                    <a:pt x="f45" y="f23"/>
                  </a:cubicBezTo>
                  <a:cubicBezTo>
                    <a:pt x="f46" y="f47"/>
                    <a:pt x="f48" y="f49"/>
                    <a:pt x="f50" y="f51"/>
                  </a:cubicBezTo>
                  <a:cubicBezTo>
                    <a:pt x="f52" y="f53"/>
                    <a:pt x="f50" y="f54"/>
                    <a:pt x="f55" y="f56"/>
                  </a:cubicBezTo>
                  <a:cubicBezTo>
                    <a:pt x="f57" y="f58"/>
                    <a:pt x="f59" y="f60"/>
                    <a:pt x="f61" y="f60"/>
                  </a:cubicBezTo>
                  <a:cubicBezTo>
                    <a:pt x="f62" y="f60"/>
                    <a:pt x="f63" y="f64"/>
                    <a:pt x="f65" y="f66"/>
                  </a:cubicBezTo>
                  <a:lnTo>
                    <a:pt x="f67" y="f68"/>
                  </a:lnTo>
                  <a:cubicBezTo>
                    <a:pt x="f69" y="f70"/>
                    <a:pt x="f71" y="f72"/>
                    <a:pt x="f73" y="f74"/>
                  </a:cubicBezTo>
                  <a:cubicBezTo>
                    <a:pt x="f75" y="f76"/>
                    <a:pt x="f77" y="f4"/>
                    <a:pt x="f78" y="f4"/>
                  </a:cubicBezTo>
                  <a:cubicBezTo>
                    <a:pt x="f79" y="f4"/>
                    <a:pt x="f80" y="f81"/>
                    <a:pt x="f82" y="f83"/>
                  </a:cubicBezTo>
                  <a:cubicBezTo>
                    <a:pt x="f84" y="f85"/>
                    <a:pt x="f86" y="f87"/>
                    <a:pt x="f88" y="f89"/>
                  </a:cubicBezTo>
                  <a:cubicBezTo>
                    <a:pt x="f90" y="f91"/>
                    <a:pt x="f88" y="f92"/>
                    <a:pt x="f93" y="f94"/>
                  </a:cubicBezTo>
                  <a:lnTo>
                    <a:pt x="f95" y="f96"/>
                  </a:lnTo>
                  <a:cubicBezTo>
                    <a:pt x="f97" y="f98"/>
                    <a:pt x="f97" y="f99"/>
                    <a:pt x="f95" y="f100"/>
                  </a:cubicBezTo>
                  <a:cubicBezTo>
                    <a:pt x="f101" y="f102"/>
                    <a:pt x="f103" y="f104"/>
                    <a:pt x="f105" y="f104"/>
                  </a:cubicBezTo>
                  <a:cubicBezTo>
                    <a:pt x="f106" y="f104"/>
                    <a:pt x="f107" y="f102"/>
                    <a:pt x="f88" y="f100"/>
                  </a:cubicBezTo>
                  <a:lnTo>
                    <a:pt x="f108" y="f109"/>
                  </a:lnTo>
                  <a:cubicBezTo>
                    <a:pt x="f110" y="f111"/>
                    <a:pt x="f112" y="f113"/>
                    <a:pt x="f114" y="f113"/>
                  </a:cubicBezTo>
                  <a:cubicBezTo>
                    <a:pt x="f115" y="f113"/>
                    <a:pt x="f116" y="f117"/>
                    <a:pt x="f118" y="f96"/>
                  </a:cubicBezTo>
                  <a:cubicBezTo>
                    <a:pt x="f119" y="f120"/>
                    <a:pt x="f121" y="f122"/>
                    <a:pt x="f123" y="f124"/>
                  </a:cubicBezTo>
                  <a:cubicBezTo>
                    <a:pt x="f3" y="f125"/>
                    <a:pt x="f123" y="f126"/>
                    <a:pt x="f127" y="f128"/>
                  </a:cubicBezTo>
                  <a:cubicBezTo>
                    <a:pt x="f129" y="f130"/>
                    <a:pt x="f107" y="f131"/>
                    <a:pt x="f132" y="f131"/>
                  </a:cubicBezTo>
                  <a:cubicBezTo>
                    <a:pt x="f133" y="f131"/>
                    <a:pt x="f134" y="f135"/>
                    <a:pt x="f136" y="f137"/>
                  </a:cubicBezTo>
                  <a:lnTo>
                    <a:pt x="f138" y="f139"/>
                  </a:lnTo>
                  <a:lnTo>
                    <a:pt x="f140" y="f141"/>
                  </a:lnTo>
                  <a:cubicBezTo>
                    <a:pt x="f142" y="f143"/>
                    <a:pt x="f140" y="f144"/>
                    <a:pt x="f145" y="f146"/>
                  </a:cubicBezTo>
                  <a:cubicBezTo>
                    <a:pt x="f147" y="f148"/>
                    <a:pt x="f14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72" name="Google Shape;6864;p88">
              <a:extLst>
                <a:ext uri="{FF2B5EF4-FFF2-40B4-BE49-F238E27FC236}">
                  <a16:creationId xmlns:a16="http://schemas.microsoft.com/office/drawing/2014/main" id="{8F80FCEC-C5A6-10BC-34B5-E06FDD34F130}"/>
                </a:ext>
              </a:extLst>
            </p:cNvPr>
            <p:cNvSpPr/>
            <p:nvPr/>
          </p:nvSpPr>
          <p:spPr>
            <a:xfrm>
              <a:off x="4908901" y="1940000"/>
              <a:ext cx="220196" cy="2147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766"/>
                <a:gd name="f4" fmla="val 5624"/>
                <a:gd name="f5" fmla="val 4080"/>
                <a:gd name="f6" fmla="val 1504"/>
                <a:gd name="f7" fmla="val 4167"/>
                <a:gd name="f8" fmla="val 4253"/>
                <a:gd name="f9" fmla="val 1528"/>
                <a:gd name="f10" fmla="val 4316"/>
                <a:gd name="f11" fmla="val 1575"/>
                <a:gd name="f12" fmla="val 4442"/>
                <a:gd name="f13" fmla="val 1701"/>
                <a:gd name="f14" fmla="val 1953"/>
                <a:gd name="f15" fmla="val 2048"/>
                <a:gd name="f16" fmla="val 2205"/>
                <a:gd name="f17" fmla="val 4159"/>
                <a:gd name="f18" fmla="val 2158"/>
                <a:gd name="f19" fmla="val 4206"/>
                <a:gd name="f20" fmla="val 2072"/>
                <a:gd name="f21" fmla="val 4230"/>
                <a:gd name="f22" fmla="val 1985"/>
                <a:gd name="f23" fmla="val 1898"/>
                <a:gd name="f24" fmla="val 1812"/>
                <a:gd name="f25" fmla="val 1764"/>
                <a:gd name="f26" fmla="val 1638"/>
                <a:gd name="f27" fmla="val 4033"/>
                <a:gd name="f28" fmla="val 3781"/>
                <a:gd name="f29" fmla="val 3686"/>
                <a:gd name="f30" fmla="val 3844"/>
                <a:gd name="f31" fmla="val 3907"/>
                <a:gd name="f32" fmla="val 3993"/>
                <a:gd name="f33" fmla="val 567"/>
                <a:gd name="f34" fmla="val 3277"/>
                <a:gd name="f35" fmla="val 4694"/>
                <a:gd name="f36" fmla="val 5198"/>
                <a:gd name="f37" fmla="val 835"/>
                <a:gd name="f38" fmla="val 5482"/>
                <a:gd name="f39" fmla="val 1189"/>
                <a:gd name="f40" fmla="val 1540"/>
                <a:gd name="f41" fmla="val 1890"/>
                <a:gd name="f42" fmla="val 2237"/>
                <a:gd name="f43" fmla="val 2489"/>
                <a:gd name="f44" fmla="*/ f0 1 5766"/>
                <a:gd name="f45" fmla="*/ f1 1 5624"/>
                <a:gd name="f46" fmla="val f2"/>
                <a:gd name="f47" fmla="val f3"/>
                <a:gd name="f48" fmla="val f4"/>
                <a:gd name="f49" fmla="+- f48 0 f46"/>
                <a:gd name="f50" fmla="+- f47 0 f46"/>
                <a:gd name="f51" fmla="*/ f50 1 5766"/>
                <a:gd name="f52" fmla="*/ f49 1 5624"/>
                <a:gd name="f53" fmla="*/ f46 1 f51"/>
                <a:gd name="f54" fmla="*/ f47 1 f51"/>
                <a:gd name="f55" fmla="*/ f46 1 f52"/>
                <a:gd name="f56" fmla="*/ f48 1 f52"/>
                <a:gd name="f57" fmla="*/ f53 f44 1"/>
                <a:gd name="f58" fmla="*/ f54 f44 1"/>
                <a:gd name="f59" fmla="*/ f56 f45 1"/>
                <a:gd name="f60" fmla="*/ f55 f4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7" t="f60" r="f58" b="f59"/>
              <a:pathLst>
                <a:path w="5766" h="562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lnTo>
                    <a:pt x="f16" y="f17"/>
                  </a:lnTo>
                  <a:cubicBezTo>
                    <a:pt x="f18" y="f19"/>
                    <a:pt x="f20" y="f21"/>
                    <a:pt x="f22" y="f21"/>
                  </a:cubicBezTo>
                  <a:cubicBezTo>
                    <a:pt x="f23" y="f21"/>
                    <a:pt x="f24" y="f19"/>
                    <a:pt x="f25" y="f17"/>
                  </a:cubicBezTo>
                  <a:cubicBezTo>
                    <a:pt x="f26" y="f27"/>
                    <a:pt x="f26" y="f28"/>
                    <a:pt x="f25" y="f29"/>
                  </a:cubicBezTo>
                  <a:lnTo>
                    <a:pt x="f30" y="f11"/>
                  </a:lnTo>
                  <a:cubicBezTo>
                    <a:pt x="f31" y="f9"/>
                    <a:pt x="f32" y="f6"/>
                    <a:pt x="f5" y="f6"/>
                  </a:cubicBezTo>
                  <a:close/>
                  <a:moveTo>
                    <a:pt x="f30" y="f2"/>
                  </a:moveTo>
                  <a:lnTo>
                    <a:pt x="f33" y="f34"/>
                  </a:lnTo>
                  <a:cubicBezTo>
                    <a:pt x="f2" y="f30"/>
                    <a:pt x="f2" y="f35"/>
                    <a:pt x="f33" y="f36"/>
                  </a:cubicBezTo>
                  <a:cubicBezTo>
                    <a:pt x="f37" y="f38"/>
                    <a:pt x="f39" y="f4"/>
                    <a:pt x="f40" y="f4"/>
                  </a:cubicBezTo>
                  <a:cubicBezTo>
                    <a:pt x="f41" y="f4"/>
                    <a:pt x="f42" y="f38"/>
                    <a:pt x="f43" y="f36"/>
                  </a:cubicBezTo>
                  <a:lnTo>
                    <a:pt x="f3" y="f14"/>
                  </a:lnTo>
                  <a:lnTo>
                    <a:pt x="f30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73" name="Google Shape;6865;p88">
              <a:extLst>
                <a:ext uri="{FF2B5EF4-FFF2-40B4-BE49-F238E27FC236}">
                  <a16:creationId xmlns:a16="http://schemas.microsoft.com/office/drawing/2014/main" id="{5E345592-B185-9ACB-DFC3-64AE5BE9DCAB}"/>
                </a:ext>
              </a:extLst>
            </p:cNvPr>
            <p:cNvSpPr/>
            <p:nvPr/>
          </p:nvSpPr>
          <p:spPr>
            <a:xfrm>
              <a:off x="5166378" y="1706389"/>
              <a:ext cx="197327" cy="19511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167"/>
                <a:gd name="f4" fmla="val 5109"/>
                <a:gd name="f5" fmla="val 4249"/>
                <a:gd name="f6" fmla="val 1"/>
                <a:gd name="f7" fmla="val 4179"/>
                <a:gd name="f8" fmla="val 4106"/>
                <a:gd name="f9" fmla="val 24"/>
                <a:gd name="f10" fmla="val 4033"/>
                <a:gd name="f11" fmla="val 68"/>
                <a:gd name="f12" fmla="val 2206"/>
                <a:gd name="f13" fmla="val 1171"/>
                <a:gd name="f14" fmla="val 2017"/>
                <a:gd name="f15" fmla="val 1265"/>
                <a:gd name="f16" fmla="val 1985"/>
                <a:gd name="f17" fmla="val 1549"/>
                <a:gd name="f18" fmla="val 2143"/>
                <a:gd name="f19" fmla="val 1706"/>
                <a:gd name="f20" fmla="val 2300"/>
                <a:gd name="f21" fmla="val 1864"/>
                <a:gd name="f22" fmla="val 4164"/>
                <a:gd name="f23" fmla="val 945"/>
                <a:gd name="f24" fmla="val 3245"/>
                <a:gd name="f25" fmla="val 2809"/>
                <a:gd name="f26" fmla="val 3434"/>
                <a:gd name="f27" fmla="val 2998"/>
                <a:gd name="f28" fmla="val 3502"/>
                <a:gd name="f29" fmla="val 3066"/>
                <a:gd name="f30" fmla="val 3594"/>
                <a:gd name="f31" fmla="val 3099"/>
                <a:gd name="f32" fmla="val 3684"/>
                <a:gd name="f33" fmla="val 3802"/>
                <a:gd name="f34" fmla="val 3916"/>
                <a:gd name="f35" fmla="val 3042"/>
                <a:gd name="f36" fmla="val 3970"/>
                <a:gd name="f37" fmla="val 2935"/>
                <a:gd name="f38" fmla="val 5073"/>
                <a:gd name="f39" fmla="val 1108"/>
                <a:gd name="f40" fmla="val 1013"/>
                <a:gd name="f41" fmla="val 793"/>
                <a:gd name="f42" fmla="val 5041"/>
                <a:gd name="f43" fmla="val 698"/>
                <a:gd name="f44" fmla="val 4474"/>
                <a:gd name="f45" fmla="val 100"/>
                <a:gd name="f46" fmla="val 4406"/>
                <a:gd name="f47" fmla="val 32"/>
                <a:gd name="f48" fmla="val 4330"/>
                <a:gd name="f49" fmla="*/ f0 1 5167"/>
                <a:gd name="f50" fmla="*/ f1 1 5109"/>
                <a:gd name="f51" fmla="val f2"/>
                <a:gd name="f52" fmla="val f3"/>
                <a:gd name="f53" fmla="val f4"/>
                <a:gd name="f54" fmla="+- f53 0 f51"/>
                <a:gd name="f55" fmla="+- f52 0 f51"/>
                <a:gd name="f56" fmla="*/ f55 1 5167"/>
                <a:gd name="f57" fmla="*/ f54 1 5109"/>
                <a:gd name="f58" fmla="*/ f51 1 f56"/>
                <a:gd name="f59" fmla="*/ f52 1 f56"/>
                <a:gd name="f60" fmla="*/ f51 1 f57"/>
                <a:gd name="f61" fmla="*/ f53 1 f57"/>
                <a:gd name="f62" fmla="*/ f58 f49 1"/>
                <a:gd name="f63" fmla="*/ f59 f49 1"/>
                <a:gd name="f64" fmla="*/ f61 f50 1"/>
                <a:gd name="f65" fmla="*/ f60 f5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2" t="f65" r="f63" b="f64"/>
              <a:pathLst>
                <a:path w="5167" h="5109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14" y="f15"/>
                    <a:pt x="f16" y="f17"/>
                    <a:pt x="f18" y="f19"/>
                  </a:cubicBezTo>
                  <a:lnTo>
                    <a:pt x="f20" y="f21"/>
                  </a:lnTo>
                  <a:lnTo>
                    <a:pt x="f2" y="f22"/>
                  </a:lnTo>
                  <a:lnTo>
                    <a:pt x="f23" y="f4"/>
                  </a:lnTo>
                  <a:lnTo>
                    <a:pt x="f24" y="f25"/>
                  </a:lnTo>
                  <a:lnTo>
                    <a:pt x="f26" y="f27"/>
                  </a:lnTo>
                  <a:cubicBezTo>
                    <a:pt x="f28" y="f29"/>
                    <a:pt x="f30" y="f31"/>
                    <a:pt x="f32" y="f31"/>
                  </a:cubicBezTo>
                  <a:cubicBezTo>
                    <a:pt x="f33" y="f31"/>
                    <a:pt x="f34" y="f35"/>
                    <a:pt x="f36" y="f37"/>
                  </a:cubicBezTo>
                  <a:lnTo>
                    <a:pt x="f38" y="f39"/>
                  </a:lnTo>
                  <a:cubicBezTo>
                    <a:pt x="f3" y="f40"/>
                    <a:pt x="f3" y="f41"/>
                    <a:pt x="f42" y="f43"/>
                  </a:cubicBezTo>
                  <a:lnTo>
                    <a:pt x="f44" y="f45"/>
                  </a:lnTo>
                  <a:cubicBezTo>
                    <a:pt x="f46" y="f47"/>
                    <a:pt x="f4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74" name="Google Shape;6913;p88">
            <a:extLst>
              <a:ext uri="{FF2B5EF4-FFF2-40B4-BE49-F238E27FC236}">
                <a16:creationId xmlns:a16="http://schemas.microsoft.com/office/drawing/2014/main" id="{C34D84D6-D309-6F78-9607-CD9888656CC4}"/>
              </a:ext>
            </a:extLst>
          </p:cNvPr>
          <p:cNvGrpSpPr/>
          <p:nvPr/>
        </p:nvGrpSpPr>
        <p:grpSpPr>
          <a:xfrm>
            <a:off x="8162121" y="3896974"/>
            <a:ext cx="900042" cy="897610"/>
            <a:chOff x="5475372" y="1706599"/>
            <a:chExt cx="450021" cy="448805"/>
          </a:xfrm>
          <a:solidFill>
            <a:srgbClr val="92D050"/>
          </a:solidFill>
        </p:grpSpPr>
        <p:sp>
          <p:nvSpPr>
            <p:cNvPr id="275" name="Google Shape;6914;p88">
              <a:extLst>
                <a:ext uri="{FF2B5EF4-FFF2-40B4-BE49-F238E27FC236}">
                  <a16:creationId xmlns:a16="http://schemas.microsoft.com/office/drawing/2014/main" id="{CB6A5402-3E2D-0970-2AA9-D23455992B01}"/>
                </a:ext>
              </a:extLst>
            </p:cNvPr>
            <p:cNvSpPr/>
            <p:nvPr/>
          </p:nvSpPr>
          <p:spPr>
            <a:xfrm>
              <a:off x="5475372" y="1706599"/>
              <a:ext cx="450021" cy="44880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784"/>
                <a:gd name="f4" fmla="val 11752"/>
                <a:gd name="f5" fmla="val 5199"/>
                <a:gd name="f6" fmla="val 1"/>
                <a:gd name="f7" fmla="val 5042"/>
                <a:gd name="f8" fmla="val 4916"/>
                <a:gd name="f9" fmla="val 127"/>
                <a:gd name="f10" fmla="val 4884"/>
                <a:gd name="f11" fmla="val 284"/>
                <a:gd name="f12" fmla="val 4727"/>
                <a:gd name="f13" fmla="val 883"/>
                <a:gd name="f14" fmla="val 4191"/>
                <a:gd name="f15" fmla="val 977"/>
                <a:gd name="f16" fmla="val 3655"/>
                <a:gd name="f17" fmla="val 1229"/>
                <a:gd name="f18" fmla="val 3151"/>
                <a:gd name="f19" fmla="val 1513"/>
                <a:gd name="f20" fmla="val 2647"/>
                <a:gd name="f21" fmla="val 2599"/>
                <a:gd name="f22" fmla="val 1205"/>
                <a:gd name="f23" fmla="val 2542"/>
                <a:gd name="f24" fmla="val 1195"/>
                <a:gd name="f25" fmla="val 2482"/>
                <a:gd name="f26" fmla="val 2386"/>
                <a:gd name="f27" fmla="val 2284"/>
                <a:gd name="f28" fmla="val 1222"/>
                <a:gd name="f29" fmla="val 2206"/>
                <a:gd name="f30" fmla="val 1261"/>
                <a:gd name="f31" fmla="val 1135"/>
                <a:gd name="f32" fmla="val 2332"/>
                <a:gd name="f33" fmla="val 2490"/>
                <a:gd name="f34" fmla="val 1230"/>
                <a:gd name="f35" fmla="val 1198"/>
                <a:gd name="f36" fmla="val 3624"/>
                <a:gd name="f37" fmla="val 978"/>
                <a:gd name="f38" fmla="val 4726"/>
                <a:gd name="f39" fmla="val 4947"/>
                <a:gd name="f40" fmla="val 5041"/>
                <a:gd name="f41" fmla="val 6585"/>
                <a:gd name="f42" fmla="val 6743"/>
                <a:gd name="f43" fmla="val 6869"/>
                <a:gd name="f44" fmla="val 6900"/>
                <a:gd name="f45" fmla="val 7058"/>
                <a:gd name="f46" fmla="val 946"/>
                <a:gd name="f47" fmla="val 7404"/>
                <a:gd name="f48" fmla="val 1072"/>
                <a:gd name="f49" fmla="val 7782"/>
                <a:gd name="f50" fmla="val 8129"/>
                <a:gd name="f51" fmla="val 1504"/>
                <a:gd name="f52" fmla="val 7854"/>
                <a:gd name="f53" fmla="val 2843"/>
                <a:gd name="f54" fmla="val 6486"/>
                <a:gd name="f55" fmla="val 2841"/>
                <a:gd name="f56" fmla="val 2839"/>
                <a:gd name="f57" fmla="val 6488"/>
                <a:gd name="f58" fmla="val 2836"/>
                <a:gd name="f59" fmla="val 6491"/>
                <a:gd name="f60" fmla="val 6459"/>
                <a:gd name="f61" fmla="val 2805"/>
                <a:gd name="f62" fmla="val 6050"/>
                <a:gd name="f63" fmla="val 5955"/>
                <a:gd name="f64" fmla="val 2773"/>
                <a:gd name="f65" fmla="val 4222"/>
                <a:gd name="f66" fmla="val 5861"/>
                <a:gd name="f67" fmla="val 7562"/>
                <a:gd name="f68" fmla="val 8948"/>
                <a:gd name="f69" fmla="val 5924"/>
                <a:gd name="f70" fmla="val 7499"/>
                <a:gd name="f71" fmla="val 7751"/>
                <a:gd name="f72" fmla="val 8822"/>
                <a:gd name="f73" fmla="val 6113"/>
                <a:gd name="f74" fmla="val 6066"/>
                <a:gd name="f75" fmla="val 5963"/>
                <a:gd name="f76" fmla="val 8956"/>
                <a:gd name="f77" fmla="val 5821"/>
                <a:gd name="f78" fmla="val 5680"/>
                <a:gd name="f79" fmla="val 5499"/>
                <a:gd name="f80" fmla="val 5294"/>
                <a:gd name="f81" fmla="val 8917"/>
                <a:gd name="f82" fmla="val 10523"/>
                <a:gd name="f83" fmla="val 4034"/>
                <a:gd name="f84" fmla="val 10681"/>
                <a:gd name="f85" fmla="val 4349"/>
                <a:gd name="f86" fmla="val 10807"/>
                <a:gd name="f87" fmla="val 10870"/>
                <a:gd name="f88" fmla="val 11468"/>
                <a:gd name="f89" fmla="val 11626"/>
                <a:gd name="f90" fmla="val 6901"/>
                <a:gd name="f91" fmla="val 7594"/>
                <a:gd name="f92" fmla="val 10775"/>
                <a:gd name="f93" fmla="val 8633"/>
                <a:gd name="f94" fmla="val 10240"/>
                <a:gd name="f95" fmla="val 9137"/>
                <a:gd name="f96" fmla="val 9185"/>
                <a:gd name="f97" fmla="val 10547"/>
                <a:gd name="f98" fmla="val 9243"/>
                <a:gd name="f99" fmla="val 10558"/>
                <a:gd name="f100" fmla="val 9302"/>
                <a:gd name="f101" fmla="val 9399"/>
                <a:gd name="f102" fmla="val 9501"/>
                <a:gd name="f103" fmla="val 10531"/>
                <a:gd name="f104" fmla="val 9578"/>
                <a:gd name="f105" fmla="val 10492"/>
                <a:gd name="f106" fmla="val 10524"/>
                <a:gd name="f107" fmla="val 9547"/>
                <a:gd name="f108" fmla="val 10650"/>
                <a:gd name="f109" fmla="val 9421"/>
                <a:gd name="f110" fmla="val 9263"/>
                <a:gd name="f111" fmla="val 10555"/>
                <a:gd name="f112" fmla="val 9106"/>
                <a:gd name="f113" fmla="val 10303"/>
                <a:gd name="f114" fmla="val 8601"/>
                <a:gd name="f115" fmla="val 10618"/>
                <a:gd name="f116" fmla="val 10933"/>
                <a:gd name="f117" fmla="val 7026"/>
                <a:gd name="f118" fmla="val 11500"/>
                <a:gd name="f119" fmla="val 11658"/>
                <a:gd name="f120" fmla="val 6806"/>
                <a:gd name="f121" fmla="val 6711"/>
                <a:gd name="f122" fmla="val 6554"/>
                <a:gd name="f123" fmla="val 5167"/>
                <a:gd name="f124" fmla="val 4915"/>
                <a:gd name="f125" fmla="val 10902"/>
                <a:gd name="f126" fmla="val 3687"/>
                <a:gd name="f127" fmla="val 10272"/>
                <a:gd name="f128" fmla="val 2521"/>
                <a:gd name="f129" fmla="val 10587"/>
                <a:gd name="f130" fmla="val 9509"/>
                <a:gd name="f131" fmla="val 1209"/>
                <a:gd name="f132" fmla="val 9430"/>
                <a:gd name="f133" fmla="val 1185"/>
                <a:gd name="f134" fmla="val 9347"/>
                <a:gd name="f135" fmla="val 9279"/>
                <a:gd name="f136" fmla="val 9208"/>
                <a:gd name="f137" fmla="val 1201"/>
                <a:gd name="f138" fmla="val 8161"/>
                <a:gd name="f139" fmla="*/ f0 1 11784"/>
                <a:gd name="f140" fmla="*/ f1 1 11752"/>
                <a:gd name="f141" fmla="val f2"/>
                <a:gd name="f142" fmla="val f3"/>
                <a:gd name="f143" fmla="val f4"/>
                <a:gd name="f144" fmla="+- f143 0 f141"/>
                <a:gd name="f145" fmla="+- f142 0 f141"/>
                <a:gd name="f146" fmla="*/ f145 1 11784"/>
                <a:gd name="f147" fmla="*/ f144 1 11752"/>
                <a:gd name="f148" fmla="*/ f141 1 f146"/>
                <a:gd name="f149" fmla="*/ f142 1 f146"/>
                <a:gd name="f150" fmla="*/ f141 1 f147"/>
                <a:gd name="f151" fmla="*/ f143 1 f147"/>
                <a:gd name="f152" fmla="*/ f148 f139 1"/>
                <a:gd name="f153" fmla="*/ f149 f139 1"/>
                <a:gd name="f154" fmla="*/ f151 f140 1"/>
                <a:gd name="f155" fmla="*/ f150 f14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52" t="f155" r="f153" b="f154"/>
              <a:pathLst>
                <a:path w="11784" h="11752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14" y="f15"/>
                    <a:pt x="f16" y="f17"/>
                    <a:pt x="f18" y="f19"/>
                  </a:cubicBezTo>
                  <a:lnTo>
                    <a:pt x="f20" y="f17"/>
                  </a:lnTo>
                  <a:cubicBezTo>
                    <a:pt x="f21" y="f22"/>
                    <a:pt x="f23" y="f24"/>
                    <a:pt x="f25" y="f24"/>
                  </a:cubicBezTo>
                  <a:cubicBezTo>
                    <a:pt x="f26" y="f24"/>
                    <a:pt x="f27" y="f28"/>
                    <a:pt x="f29" y="f30"/>
                  </a:cubicBezTo>
                  <a:lnTo>
                    <a:pt x="f30" y="f29"/>
                  </a:lnTo>
                  <a:cubicBezTo>
                    <a:pt x="f31" y="f32"/>
                    <a:pt x="f31" y="f33"/>
                    <a:pt x="f34" y="f20"/>
                  </a:cubicBezTo>
                  <a:lnTo>
                    <a:pt x="f19" y="f18"/>
                  </a:lnTo>
                  <a:cubicBezTo>
                    <a:pt x="f35" y="f36"/>
                    <a:pt x="f37" y="f14"/>
                    <a:pt x="f13" y="f38"/>
                  </a:cubicBezTo>
                  <a:lnTo>
                    <a:pt x="f11" y="f10"/>
                  </a:lnTo>
                  <a:cubicBezTo>
                    <a:pt x="f9" y="f39"/>
                    <a:pt x="f6" y="f40"/>
                    <a:pt x="f6" y="f5"/>
                  </a:cubicBezTo>
                  <a:lnTo>
                    <a:pt x="f6" y="f41"/>
                  </a:lnTo>
                  <a:cubicBezTo>
                    <a:pt x="f6" y="f42"/>
                    <a:pt x="f9" y="f43"/>
                    <a:pt x="f11" y="f44"/>
                  </a:cubicBezTo>
                  <a:lnTo>
                    <a:pt x="f13" y="f45"/>
                  </a:lnTo>
                  <a:cubicBezTo>
                    <a:pt x="f46" y="f47"/>
                    <a:pt x="f48" y="f49"/>
                    <a:pt x="f34" y="f50"/>
                  </a:cubicBezTo>
                  <a:cubicBezTo>
                    <a:pt x="f51" y="f52"/>
                    <a:pt x="f53" y="f54"/>
                    <a:pt x="f55" y="f54"/>
                  </a:cubicBezTo>
                  <a:lnTo>
                    <a:pt x="f55" y="f54"/>
                  </a:lnTo>
                  <a:cubicBezTo>
                    <a:pt x="f55" y="f54"/>
                    <a:pt x="f56" y="f57"/>
                    <a:pt x="f58" y="f59"/>
                  </a:cubicBezTo>
                  <a:cubicBezTo>
                    <a:pt x="f58" y="f60"/>
                    <a:pt x="f61" y="f62"/>
                    <a:pt x="f61" y="f63"/>
                  </a:cubicBezTo>
                  <a:cubicBezTo>
                    <a:pt x="f64" y="f65"/>
                    <a:pt x="f14" y="f58"/>
                    <a:pt x="f66" y="f58"/>
                  </a:cubicBezTo>
                  <a:cubicBezTo>
                    <a:pt x="f67" y="f58"/>
                    <a:pt x="f68" y="f65"/>
                    <a:pt x="f68" y="f69"/>
                  </a:cubicBezTo>
                  <a:cubicBezTo>
                    <a:pt x="f68" y="f70"/>
                    <a:pt x="f71" y="f72"/>
                    <a:pt x="f73" y="f68"/>
                  </a:cubicBezTo>
                  <a:cubicBezTo>
                    <a:pt x="f74" y="f68"/>
                    <a:pt x="f75" y="f76"/>
                    <a:pt x="f77" y="f76"/>
                  </a:cubicBezTo>
                  <a:cubicBezTo>
                    <a:pt x="f78" y="f76"/>
                    <a:pt x="f79" y="f68"/>
                    <a:pt x="f80" y="f81"/>
                  </a:cubicBezTo>
                  <a:lnTo>
                    <a:pt x="f16" y="f82"/>
                  </a:lnTo>
                  <a:cubicBezTo>
                    <a:pt x="f83" y="f84"/>
                    <a:pt x="f85" y="f86"/>
                    <a:pt x="f12" y="f87"/>
                  </a:cubicBezTo>
                  <a:lnTo>
                    <a:pt x="f10" y="f88"/>
                  </a:lnTo>
                  <a:cubicBezTo>
                    <a:pt x="f8" y="f89"/>
                    <a:pt x="f7" y="f4"/>
                    <a:pt x="f5" y="f4"/>
                  </a:cubicBezTo>
                  <a:lnTo>
                    <a:pt x="f41" y="f4"/>
                  </a:lnTo>
                  <a:cubicBezTo>
                    <a:pt x="f42" y="f4"/>
                    <a:pt x="f43" y="f89"/>
                    <a:pt x="f90" y="f88"/>
                  </a:cubicBezTo>
                  <a:lnTo>
                    <a:pt x="f45" y="f87"/>
                  </a:lnTo>
                  <a:cubicBezTo>
                    <a:pt x="f91" y="f92"/>
                    <a:pt x="f50" y="f82"/>
                    <a:pt x="f93" y="f94"/>
                  </a:cubicBezTo>
                  <a:lnTo>
                    <a:pt x="f95" y="f82"/>
                  </a:lnTo>
                  <a:cubicBezTo>
                    <a:pt x="f96" y="f97"/>
                    <a:pt x="f98" y="f99"/>
                    <a:pt x="f100" y="f99"/>
                  </a:cubicBezTo>
                  <a:cubicBezTo>
                    <a:pt x="f101" y="f99"/>
                    <a:pt x="f102" y="f103"/>
                    <a:pt x="f104" y="f105"/>
                  </a:cubicBezTo>
                  <a:lnTo>
                    <a:pt x="f106" y="f107"/>
                  </a:lnTo>
                  <a:cubicBezTo>
                    <a:pt x="f108" y="f109"/>
                    <a:pt x="f108" y="f110"/>
                    <a:pt x="f111" y="f112"/>
                  </a:cubicBezTo>
                  <a:lnTo>
                    <a:pt x="f113" y="f114"/>
                  </a:lnTo>
                  <a:cubicBezTo>
                    <a:pt x="f115" y="f50"/>
                    <a:pt x="f86" y="f67"/>
                    <a:pt x="f116" y="f117"/>
                  </a:cubicBezTo>
                  <a:lnTo>
                    <a:pt x="f118" y="f43"/>
                  </a:lnTo>
                  <a:cubicBezTo>
                    <a:pt x="f119" y="f120"/>
                    <a:pt x="f3" y="f121"/>
                    <a:pt x="f3" y="f122"/>
                  </a:cubicBezTo>
                  <a:lnTo>
                    <a:pt x="f3" y="f123"/>
                  </a:lnTo>
                  <a:cubicBezTo>
                    <a:pt x="f4" y="f40"/>
                    <a:pt x="f119" y="f124"/>
                    <a:pt x="f118" y="f10"/>
                  </a:cubicBezTo>
                  <a:lnTo>
                    <a:pt x="f125" y="f38"/>
                  </a:lnTo>
                  <a:cubicBezTo>
                    <a:pt x="f86" y="f14"/>
                    <a:pt x="f111" y="f126"/>
                    <a:pt x="f127" y="f18"/>
                  </a:cubicBezTo>
                  <a:lnTo>
                    <a:pt x="f111" y="f20"/>
                  </a:lnTo>
                  <a:cubicBezTo>
                    <a:pt x="f108" y="f128"/>
                    <a:pt x="f129" y="f32"/>
                    <a:pt x="f106" y="f29"/>
                  </a:cubicBezTo>
                  <a:lnTo>
                    <a:pt x="f104" y="f30"/>
                  </a:lnTo>
                  <a:cubicBezTo>
                    <a:pt x="f130" y="f131"/>
                    <a:pt x="f132" y="f133"/>
                    <a:pt x="f134" y="f133"/>
                  </a:cubicBezTo>
                  <a:cubicBezTo>
                    <a:pt x="f135" y="f133"/>
                    <a:pt x="f136" y="f137"/>
                    <a:pt x="f95" y="f17"/>
                  </a:cubicBezTo>
                  <a:lnTo>
                    <a:pt x="f93" y="f19"/>
                  </a:lnTo>
                  <a:cubicBezTo>
                    <a:pt x="f138" y="f35"/>
                    <a:pt x="f91" y="f15"/>
                    <a:pt x="f45" y="f13"/>
                  </a:cubicBezTo>
                  <a:lnTo>
                    <a:pt x="f90" y="f11"/>
                  </a:lnTo>
                  <a:cubicBezTo>
                    <a:pt x="f43" y="f9"/>
                    <a:pt x="f42" y="f6"/>
                    <a:pt x="f41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76" name="Google Shape;6915;p88">
              <a:extLst>
                <a:ext uri="{FF2B5EF4-FFF2-40B4-BE49-F238E27FC236}">
                  <a16:creationId xmlns:a16="http://schemas.microsoft.com/office/drawing/2014/main" id="{79E8B3A2-BCBA-3CAE-EA71-561B96D14EE7}"/>
                </a:ext>
              </a:extLst>
            </p:cNvPr>
            <p:cNvSpPr/>
            <p:nvPr/>
          </p:nvSpPr>
          <p:spPr>
            <a:xfrm>
              <a:off x="5475372" y="1841025"/>
              <a:ext cx="328507" cy="31319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602"/>
                <a:gd name="f4" fmla="val 8201"/>
                <a:gd name="f5" fmla="val 5939"/>
                <a:gd name="f6" fmla="val 4729"/>
                <a:gd name="f7" fmla="val 3750"/>
                <a:gd name="f8" fmla="val 854"/>
                <a:gd name="f9" fmla="val 3561"/>
                <a:gd name="f10" fmla="val 1963"/>
                <a:gd name="f11" fmla="val 3466"/>
                <a:gd name="f12" fmla="val 2404"/>
                <a:gd name="f13" fmla="val 3498"/>
                <a:gd name="f14" fmla="val 2813"/>
                <a:gd name="f15" fmla="val 3624"/>
                <a:gd name="f16" fmla="val 3223"/>
                <a:gd name="f17" fmla="val 410"/>
                <a:gd name="f18" fmla="val 6468"/>
                <a:gd name="f19" fmla="val 1"/>
                <a:gd name="f20" fmla="val 6846"/>
                <a:gd name="f21" fmla="val 7507"/>
                <a:gd name="f22" fmla="val 7917"/>
                <a:gd name="f23" fmla="val 600"/>
                <a:gd name="f24" fmla="val 8106"/>
                <a:gd name="f25" fmla="val 852"/>
                <a:gd name="f26" fmla="val 8200"/>
                <a:gd name="f27" fmla="val 1111"/>
                <a:gd name="f28" fmla="val 1371"/>
                <a:gd name="f29" fmla="val 1639"/>
                <a:gd name="f30" fmla="val 1860"/>
                <a:gd name="f31" fmla="val 5136"/>
                <a:gd name="f32" fmla="val 4640"/>
                <a:gd name="f33" fmla="val 5388"/>
                <a:gd name="f34" fmla="val 4735"/>
                <a:gd name="f35" fmla="val 5664"/>
                <a:gd name="f36" fmla="val 4782"/>
                <a:gd name="f37" fmla="val 5947"/>
                <a:gd name="f38" fmla="val 6231"/>
                <a:gd name="f39" fmla="val 6522"/>
                <a:gd name="f40" fmla="val 6806"/>
                <a:gd name="f41" fmla="val 7846"/>
                <a:gd name="f42" fmla="val 4294"/>
                <a:gd name="f43" fmla="val 3065"/>
                <a:gd name="f44" fmla="val 8224"/>
                <a:gd name="f45" fmla="val 1773"/>
                <a:gd name="f46" fmla="val 8192"/>
                <a:gd name="f47" fmla="val 1647"/>
                <a:gd name="f48" fmla="val 8129"/>
                <a:gd name="f49" fmla="val 1553"/>
                <a:gd name="f50" fmla="val 8003"/>
                <a:gd name="f51" fmla="val 1521"/>
                <a:gd name="f52" fmla="val 7972"/>
                <a:gd name="f53" fmla="val 1514"/>
                <a:gd name="f54" fmla="val 7942"/>
                <a:gd name="f55" fmla="val 1510"/>
                <a:gd name="f56" fmla="val 7914"/>
                <a:gd name="f57" fmla="val 7830"/>
                <a:gd name="f58" fmla="val 7759"/>
                <a:gd name="f59" fmla="val 1545"/>
                <a:gd name="f60" fmla="val 7688"/>
                <a:gd name="f61" fmla="val 1616"/>
                <a:gd name="f62" fmla="val 6901"/>
                <a:gd name="f63" fmla="val 6759"/>
                <a:gd name="f64" fmla="val 2530"/>
                <a:gd name="f65" fmla="val 6578"/>
                <a:gd name="f66" fmla="val 2593"/>
                <a:gd name="f67" fmla="val 6400"/>
                <a:gd name="f68" fmla="val 6223"/>
                <a:gd name="f69" fmla="val 6050"/>
                <a:gd name="f70" fmla="val 5924"/>
                <a:gd name="f71" fmla="val 5640"/>
                <a:gd name="f72" fmla="val 2120"/>
                <a:gd name="f73" fmla="val 1679"/>
                <a:gd name="f74" fmla="val 1395"/>
                <a:gd name="f75" fmla="val 6711"/>
                <a:gd name="f76" fmla="val 608"/>
                <a:gd name="f77" fmla="val 6774"/>
                <a:gd name="f78" fmla="val 545"/>
                <a:gd name="f79" fmla="val 419"/>
                <a:gd name="f80" fmla="val 293"/>
                <a:gd name="f81" fmla="val 6743"/>
                <a:gd name="f82" fmla="val 198"/>
                <a:gd name="f83" fmla="val 6648"/>
                <a:gd name="f84" fmla="val 104"/>
                <a:gd name="f85" fmla="val 6554"/>
                <a:gd name="f86" fmla="val 72"/>
                <a:gd name="f87" fmla="val 6344"/>
                <a:gd name="f88" fmla="val 23"/>
                <a:gd name="f89" fmla="val 6139"/>
                <a:gd name="f90" fmla="*/ f0 1 8602"/>
                <a:gd name="f91" fmla="*/ f1 1 8201"/>
                <a:gd name="f92" fmla="val f2"/>
                <a:gd name="f93" fmla="val f3"/>
                <a:gd name="f94" fmla="val f4"/>
                <a:gd name="f95" fmla="+- f94 0 f92"/>
                <a:gd name="f96" fmla="+- f93 0 f92"/>
                <a:gd name="f97" fmla="*/ f96 1 8602"/>
                <a:gd name="f98" fmla="*/ f95 1 8201"/>
                <a:gd name="f99" fmla="*/ f92 1 f97"/>
                <a:gd name="f100" fmla="*/ f93 1 f97"/>
                <a:gd name="f101" fmla="*/ f92 1 f98"/>
                <a:gd name="f102" fmla="*/ f94 1 f98"/>
                <a:gd name="f103" fmla="*/ f99 f90 1"/>
                <a:gd name="f104" fmla="*/ f100 f90 1"/>
                <a:gd name="f105" fmla="*/ f102 f91 1"/>
                <a:gd name="f106" fmla="*/ f101 f9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3" t="f106" r="f104" b="f105"/>
              <a:pathLst>
                <a:path w="8602" h="8201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6"/>
                  </a:cubicBezTo>
                  <a:lnTo>
                    <a:pt x="f17" y="f18"/>
                  </a:lnTo>
                  <a:cubicBezTo>
                    <a:pt x="f19" y="f20"/>
                    <a:pt x="f19" y="f21"/>
                    <a:pt x="f17" y="f22"/>
                  </a:cubicBezTo>
                  <a:cubicBezTo>
                    <a:pt x="f23" y="f24"/>
                    <a:pt x="f25" y="f26"/>
                    <a:pt x="f27" y="f26"/>
                  </a:cubicBezTo>
                  <a:cubicBezTo>
                    <a:pt x="f28" y="f26"/>
                    <a:pt x="f29" y="f24"/>
                    <a:pt x="f30" y="f22"/>
                  </a:cubicBezTo>
                  <a:lnTo>
                    <a:pt x="f31" y="f32"/>
                  </a:lnTo>
                  <a:cubicBezTo>
                    <a:pt x="f33" y="f34"/>
                    <a:pt x="f35" y="f36"/>
                    <a:pt x="f37" y="f36"/>
                  </a:cubicBezTo>
                  <a:cubicBezTo>
                    <a:pt x="f38" y="f36"/>
                    <a:pt x="f39" y="f34"/>
                    <a:pt x="f40" y="f32"/>
                  </a:cubicBezTo>
                  <a:cubicBezTo>
                    <a:pt x="f41" y="f42"/>
                    <a:pt x="f3" y="f43"/>
                    <a:pt x="f44" y="f45"/>
                  </a:cubicBezTo>
                  <a:cubicBezTo>
                    <a:pt x="f46" y="f47"/>
                    <a:pt x="f48" y="f49"/>
                    <a:pt x="f50" y="f51"/>
                  </a:cubicBezTo>
                  <a:cubicBezTo>
                    <a:pt x="f52" y="f53"/>
                    <a:pt x="f54" y="f55"/>
                    <a:pt x="f56" y="f55"/>
                  </a:cubicBezTo>
                  <a:cubicBezTo>
                    <a:pt x="f57" y="f55"/>
                    <a:pt x="f58" y="f59"/>
                    <a:pt x="f60" y="f61"/>
                  </a:cubicBezTo>
                  <a:lnTo>
                    <a:pt x="f62" y="f12"/>
                  </a:lnTo>
                  <a:cubicBezTo>
                    <a:pt x="f63" y="f64"/>
                    <a:pt x="f65" y="f66"/>
                    <a:pt x="f67" y="f66"/>
                  </a:cubicBezTo>
                  <a:cubicBezTo>
                    <a:pt x="f68" y="f66"/>
                    <a:pt x="f69" y="f64"/>
                    <a:pt x="f70" y="f12"/>
                  </a:cubicBezTo>
                  <a:cubicBezTo>
                    <a:pt x="f71" y="f72"/>
                    <a:pt x="f71" y="f73"/>
                    <a:pt x="f70" y="f74"/>
                  </a:cubicBezTo>
                  <a:lnTo>
                    <a:pt x="f75" y="f76"/>
                  </a:lnTo>
                  <a:cubicBezTo>
                    <a:pt x="f77" y="f78"/>
                    <a:pt x="f40" y="f79"/>
                    <a:pt x="f77" y="f80"/>
                  </a:cubicBezTo>
                  <a:cubicBezTo>
                    <a:pt x="f81" y="f82"/>
                    <a:pt x="f83" y="f84"/>
                    <a:pt x="f85" y="f86"/>
                  </a:cubicBezTo>
                  <a:cubicBezTo>
                    <a:pt x="f87" y="f88"/>
                    <a:pt x="f8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77" name="Google Shape;6947;p88">
            <a:extLst>
              <a:ext uri="{FF2B5EF4-FFF2-40B4-BE49-F238E27FC236}">
                <a16:creationId xmlns:a16="http://schemas.microsoft.com/office/drawing/2014/main" id="{BE0FFFBE-9BE6-A5D7-E44F-D4E36E60631C}"/>
              </a:ext>
            </a:extLst>
          </p:cNvPr>
          <p:cNvGrpSpPr/>
          <p:nvPr/>
        </p:nvGrpSpPr>
        <p:grpSpPr>
          <a:xfrm>
            <a:off x="3507075" y="3935342"/>
            <a:ext cx="892782" cy="895234"/>
            <a:chOff x="3147849" y="1725783"/>
            <a:chExt cx="446391" cy="447617"/>
          </a:xfrm>
          <a:solidFill>
            <a:srgbClr val="92D050"/>
          </a:solidFill>
        </p:grpSpPr>
        <p:sp>
          <p:nvSpPr>
            <p:cNvPr id="278" name="Google Shape;6948;p88">
              <a:extLst>
                <a:ext uri="{FF2B5EF4-FFF2-40B4-BE49-F238E27FC236}">
                  <a16:creationId xmlns:a16="http://schemas.microsoft.com/office/drawing/2014/main" id="{03C16067-E570-9546-7CBB-BDA8229286D6}"/>
                </a:ext>
              </a:extLst>
            </p:cNvPr>
            <p:cNvSpPr/>
            <p:nvPr/>
          </p:nvSpPr>
          <p:spPr>
            <a:xfrm>
              <a:off x="3147849" y="1725783"/>
              <a:ext cx="105896" cy="44640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3"/>
                <a:gd name="f4" fmla="val 11689"/>
                <a:gd name="f5" fmla="val 1418"/>
                <a:gd name="f6" fmla="val 1072"/>
                <a:gd name="f7" fmla="val 757"/>
                <a:gd name="f8" fmla="val 315"/>
                <a:gd name="f9" fmla="val 662"/>
                <a:gd name="f10" fmla="val 9578"/>
                <a:gd name="f11" fmla="val 9830"/>
                <a:gd name="f12" fmla="val 914"/>
                <a:gd name="f13" fmla="val 10050"/>
                <a:gd name="f14" fmla="val 1103"/>
                <a:gd name="f15" fmla="val 10176"/>
                <a:gd name="f16" fmla="val 10996"/>
                <a:gd name="f17" fmla="val 347"/>
                <a:gd name="f18" fmla="val 158"/>
                <a:gd name="f19" fmla="val 1"/>
                <a:gd name="f20" fmla="val 11153"/>
                <a:gd name="f21" fmla="val 11342"/>
                <a:gd name="f22" fmla="val 11531"/>
                <a:gd name="f23" fmla="val 2395"/>
                <a:gd name="f24" fmla="val 2616"/>
                <a:gd name="f25" fmla="val 1733"/>
                <a:gd name="f26" fmla="val 1922"/>
                <a:gd name="f27" fmla="val 2080"/>
                <a:gd name="f28" fmla="val 9861"/>
                <a:gd name="f29" fmla="val 284"/>
                <a:gd name="f30" fmla="val 1765"/>
                <a:gd name="f31" fmla="*/ f0 1 2773"/>
                <a:gd name="f32" fmla="*/ f1 1 11689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2773"/>
                <a:gd name="f39" fmla="*/ f36 1 11689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2773" h="11689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7" y="f11"/>
                    <a:pt x="f12" y="f13"/>
                    <a:pt x="f14" y="f15"/>
                  </a:cubicBezTo>
                  <a:lnTo>
                    <a:pt x="f14" y="f16"/>
                  </a:lnTo>
                  <a:lnTo>
                    <a:pt x="f17" y="f16"/>
                  </a:lnTo>
                  <a:cubicBezTo>
                    <a:pt x="f18" y="f16"/>
                    <a:pt x="f19" y="f20"/>
                    <a:pt x="f19" y="f21"/>
                  </a:cubicBezTo>
                  <a:cubicBezTo>
                    <a:pt x="f19" y="f22"/>
                    <a:pt x="f18" y="f4"/>
                    <a:pt x="f17" y="f4"/>
                  </a:cubicBezTo>
                  <a:lnTo>
                    <a:pt x="f23" y="f4"/>
                  </a:lnTo>
                  <a:cubicBezTo>
                    <a:pt x="f24" y="f4"/>
                    <a:pt x="f3" y="f22"/>
                    <a:pt x="f3" y="f21"/>
                  </a:cubicBezTo>
                  <a:cubicBezTo>
                    <a:pt x="f3" y="f20"/>
                    <a:pt x="f24" y="f16"/>
                    <a:pt x="f23" y="f16"/>
                  </a:cubicBezTo>
                  <a:lnTo>
                    <a:pt x="f25" y="f16"/>
                  </a:lnTo>
                  <a:lnTo>
                    <a:pt x="f25" y="f15"/>
                  </a:lnTo>
                  <a:cubicBezTo>
                    <a:pt x="f26" y="f13"/>
                    <a:pt x="f27" y="f28"/>
                    <a:pt x="f27" y="f10"/>
                  </a:cubicBezTo>
                  <a:lnTo>
                    <a:pt x="f27" y="f9"/>
                  </a:lnTo>
                  <a:cubicBezTo>
                    <a:pt x="f27" y="f29"/>
                    <a:pt x="f3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79" name="Google Shape;6949;p88">
              <a:extLst>
                <a:ext uri="{FF2B5EF4-FFF2-40B4-BE49-F238E27FC236}">
                  <a16:creationId xmlns:a16="http://schemas.microsoft.com/office/drawing/2014/main" id="{A70A7274-6E9C-C501-051B-CF42F569B7CA}"/>
                </a:ext>
              </a:extLst>
            </p:cNvPr>
            <p:cNvSpPr/>
            <p:nvPr/>
          </p:nvSpPr>
          <p:spPr>
            <a:xfrm>
              <a:off x="3464286" y="1897828"/>
              <a:ext cx="129954" cy="385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03"/>
                <a:gd name="f4" fmla="val 1009"/>
                <a:gd name="f5" fmla="val 505"/>
                <a:gd name="f6" fmla="val 1"/>
                <a:gd name="f7" fmla="val 221"/>
                <a:gd name="f8" fmla="val 788"/>
                <a:gd name="f9" fmla="val 2899"/>
                <a:gd name="f10" fmla="val 3182"/>
                <a:gd name="f11" fmla="val 190"/>
                <a:gd name="f12" fmla="*/ f0 1 3403"/>
                <a:gd name="f13" fmla="*/ f1 1 1009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3403"/>
                <a:gd name="f20" fmla="*/ f17 1 1009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3403" h="1009">
                  <a:moveTo>
                    <a:pt x="f5" y="f6"/>
                  </a:moveTo>
                  <a:cubicBezTo>
                    <a:pt x="f7" y="f6"/>
                    <a:pt x="f2" y="f7"/>
                    <a:pt x="f2" y="f5"/>
                  </a:cubicBezTo>
                  <a:cubicBezTo>
                    <a:pt x="f2" y="f8"/>
                    <a:pt x="f7" y="f4"/>
                    <a:pt x="f5" y="f4"/>
                  </a:cubicBezTo>
                  <a:lnTo>
                    <a:pt x="f9" y="f4"/>
                  </a:lnTo>
                  <a:cubicBezTo>
                    <a:pt x="f10" y="f4"/>
                    <a:pt x="f3" y="f8"/>
                    <a:pt x="f3" y="f5"/>
                  </a:cubicBezTo>
                  <a:cubicBezTo>
                    <a:pt x="f3" y="f11"/>
                    <a:pt x="f10" y="f6"/>
                    <a:pt x="f9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80" name="Google Shape;6950;p88">
              <a:extLst>
                <a:ext uri="{FF2B5EF4-FFF2-40B4-BE49-F238E27FC236}">
                  <a16:creationId xmlns:a16="http://schemas.microsoft.com/office/drawing/2014/main" id="{AE13CDF4-88EC-D6D0-8F6F-2BDFABE19568}"/>
                </a:ext>
              </a:extLst>
            </p:cNvPr>
            <p:cNvSpPr/>
            <p:nvPr/>
          </p:nvSpPr>
          <p:spPr>
            <a:xfrm>
              <a:off x="3464286" y="1962787"/>
              <a:ext cx="129954" cy="385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03"/>
                <a:gd name="f4" fmla="val 1009"/>
                <a:gd name="f5" fmla="val 505"/>
                <a:gd name="f6" fmla="val 1"/>
                <a:gd name="f7" fmla="val 221"/>
                <a:gd name="f8" fmla="val 788"/>
                <a:gd name="f9" fmla="val 2899"/>
                <a:gd name="f10" fmla="val 3182"/>
                <a:gd name="f11" fmla="*/ f0 1 3403"/>
                <a:gd name="f12" fmla="*/ f1 1 1009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3403"/>
                <a:gd name="f19" fmla="*/ f16 1 1009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3403" h="1009">
                  <a:moveTo>
                    <a:pt x="f5" y="f6"/>
                  </a:moveTo>
                  <a:cubicBezTo>
                    <a:pt x="f7" y="f6"/>
                    <a:pt x="f2" y="f7"/>
                    <a:pt x="f2" y="f5"/>
                  </a:cubicBezTo>
                  <a:cubicBezTo>
                    <a:pt x="f2" y="f8"/>
                    <a:pt x="f7" y="f4"/>
                    <a:pt x="f5" y="f4"/>
                  </a:cubicBezTo>
                  <a:lnTo>
                    <a:pt x="f9" y="f4"/>
                  </a:lnTo>
                  <a:cubicBezTo>
                    <a:pt x="f10" y="f4"/>
                    <a:pt x="f3" y="f8"/>
                    <a:pt x="f3" y="f5"/>
                  </a:cubicBezTo>
                  <a:cubicBezTo>
                    <a:pt x="f3" y="f7"/>
                    <a:pt x="f10" y="f6"/>
                    <a:pt x="f9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81" name="Google Shape;6951;p88">
              <a:extLst>
                <a:ext uri="{FF2B5EF4-FFF2-40B4-BE49-F238E27FC236}">
                  <a16:creationId xmlns:a16="http://schemas.microsoft.com/office/drawing/2014/main" id="{F1EBB2C5-3750-C37F-D1DF-9FB4156086BB}"/>
                </a:ext>
              </a:extLst>
            </p:cNvPr>
            <p:cNvSpPr/>
            <p:nvPr/>
          </p:nvSpPr>
          <p:spPr>
            <a:xfrm>
              <a:off x="3464286" y="2026566"/>
              <a:ext cx="103491" cy="3975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10"/>
                <a:gd name="f4" fmla="val 1041"/>
                <a:gd name="f5" fmla="val 505"/>
                <a:gd name="f6" fmla="val 1"/>
                <a:gd name="f7" fmla="val 221"/>
                <a:gd name="f8" fmla="val 253"/>
                <a:gd name="f9" fmla="val 536"/>
                <a:gd name="f10" fmla="val 788"/>
                <a:gd name="f11" fmla="val 1040"/>
                <a:gd name="f12" fmla="val 2206"/>
                <a:gd name="f13" fmla="val 2458"/>
                <a:gd name="f14" fmla="val 2521"/>
                <a:gd name="f15" fmla="*/ f0 1 2710"/>
                <a:gd name="f16" fmla="*/ f1 1 1041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2710"/>
                <a:gd name="f23" fmla="*/ f20 1 1041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2710" h="1041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7" y="f11"/>
                    <a:pt x="f5" y="f11"/>
                  </a:cubicBezTo>
                  <a:lnTo>
                    <a:pt x="f12" y="f11"/>
                  </a:lnTo>
                  <a:cubicBezTo>
                    <a:pt x="f13" y="f11"/>
                    <a:pt x="f3" y="f10"/>
                    <a:pt x="f3" y="f9"/>
                  </a:cubicBezTo>
                  <a:cubicBezTo>
                    <a:pt x="f3" y="f8"/>
                    <a:pt x="f14" y="f6"/>
                    <a:pt x="f12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82" name="Google Shape;6952;p88">
              <a:extLst>
                <a:ext uri="{FF2B5EF4-FFF2-40B4-BE49-F238E27FC236}">
                  <a16:creationId xmlns:a16="http://schemas.microsoft.com/office/drawing/2014/main" id="{8C2689D0-261A-878B-EA7C-504976FEB913}"/>
                </a:ext>
              </a:extLst>
            </p:cNvPr>
            <p:cNvSpPr/>
            <p:nvPr/>
          </p:nvSpPr>
          <p:spPr>
            <a:xfrm>
              <a:off x="3412540" y="1725783"/>
              <a:ext cx="78254" cy="7943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9"/>
                <a:gd name="f4" fmla="val 2080"/>
                <a:gd name="f5" fmla="val 1702"/>
                <a:gd name="f6" fmla="val 757"/>
                <a:gd name="f7" fmla="val 1"/>
                <a:gd name="f8" fmla="val 788"/>
                <a:gd name="f9" fmla="val 1733"/>
                <a:gd name="f10" fmla="*/ f0 1 2049"/>
                <a:gd name="f11" fmla="*/ f1 1 2080"/>
                <a:gd name="f12" fmla="val f2"/>
                <a:gd name="f13" fmla="val f3"/>
                <a:gd name="f14" fmla="val f4"/>
                <a:gd name="f15" fmla="+- f14 0 f12"/>
                <a:gd name="f16" fmla="+- f13 0 f12"/>
                <a:gd name="f17" fmla="*/ f16 1 2049"/>
                <a:gd name="f18" fmla="*/ f15 1 2080"/>
                <a:gd name="f19" fmla="*/ f12 1 f17"/>
                <a:gd name="f20" fmla="*/ f13 1 f17"/>
                <a:gd name="f21" fmla="*/ f12 1 f18"/>
                <a:gd name="f22" fmla="*/ f14 1 f18"/>
                <a:gd name="f23" fmla="*/ f19 f10 1"/>
                <a:gd name="f24" fmla="*/ f20 f10 1"/>
                <a:gd name="f25" fmla="*/ f22 f11 1"/>
                <a:gd name="f26" fmla="*/ f21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3" t="f26" r="f24" b="f25"/>
              <a:pathLst>
                <a:path w="2049" h="2080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4"/>
                  </a:lnTo>
                  <a:lnTo>
                    <a:pt x="f3" y="f4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83" name="Google Shape;6953;p88">
              <a:extLst>
                <a:ext uri="{FF2B5EF4-FFF2-40B4-BE49-F238E27FC236}">
                  <a16:creationId xmlns:a16="http://schemas.microsoft.com/office/drawing/2014/main" id="{097EF720-8F2A-A261-0DAA-ED71E36F23E7}"/>
                </a:ext>
              </a:extLst>
            </p:cNvPr>
            <p:cNvSpPr/>
            <p:nvPr/>
          </p:nvSpPr>
          <p:spPr>
            <a:xfrm>
              <a:off x="3514816" y="1725783"/>
              <a:ext cx="52971" cy="8424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2206"/>
                <a:gd name="f5" fmla="val 1"/>
                <a:gd name="f6" fmla="val 2111"/>
                <a:gd name="f7" fmla="val 883"/>
                <a:gd name="f8" fmla="val 1072"/>
                <a:gd name="f9" fmla="val 1261"/>
                <a:gd name="f10" fmla="val 2143"/>
                <a:gd name="f11" fmla="val 1040"/>
                <a:gd name="f12" fmla="val 473"/>
                <a:gd name="f13" fmla="val 914"/>
                <a:gd name="f14" fmla="val 347"/>
                <a:gd name="f15" fmla="*/ f0 1 1387"/>
                <a:gd name="f16" fmla="*/ f1 1 2206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387"/>
                <a:gd name="f23" fmla="*/ f20 1 2206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387" h="2206">
                  <a:moveTo>
                    <a:pt x="f5" y="f2"/>
                  </a:moveTo>
                  <a:lnTo>
                    <a:pt x="f5" y="f6"/>
                  </a:lnTo>
                  <a:lnTo>
                    <a:pt x="f7" y="f6"/>
                  </a:lnTo>
                  <a:cubicBezTo>
                    <a:pt x="f8" y="f6"/>
                    <a:pt x="f9" y="f10"/>
                    <a:pt x="f3" y="f4"/>
                  </a:cubicBezTo>
                  <a:lnTo>
                    <a:pt x="f3" y="f11"/>
                  </a:lnTo>
                  <a:cubicBezTo>
                    <a:pt x="f3" y="f12"/>
                    <a:pt x="f13" y="f2"/>
                    <a:pt x="f1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84" name="Google Shape;6954;p88">
              <a:extLst>
                <a:ext uri="{FF2B5EF4-FFF2-40B4-BE49-F238E27FC236}">
                  <a16:creationId xmlns:a16="http://schemas.microsoft.com/office/drawing/2014/main" id="{D47CE3C2-B81F-A92F-4710-F8FD72C53568}"/>
                </a:ext>
              </a:extLst>
            </p:cNvPr>
            <p:cNvSpPr/>
            <p:nvPr/>
          </p:nvSpPr>
          <p:spPr>
            <a:xfrm>
              <a:off x="3251350" y="1831643"/>
              <a:ext cx="316437" cy="2346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286"/>
                <a:gd name="f4" fmla="val 6145"/>
                <a:gd name="f5" fmla="val 1"/>
                <a:gd name="f6" fmla="val 6144"/>
                <a:gd name="f7" fmla="val 378"/>
                <a:gd name="f8" fmla="val 756"/>
                <a:gd name="f9" fmla="val 1071"/>
                <a:gd name="f10" fmla="val 5892"/>
                <a:gd name="f11" fmla="val 1260"/>
                <a:gd name="f12" fmla="val 5577"/>
                <a:gd name="f13" fmla="val 2016"/>
                <a:gd name="f14" fmla="val 5955"/>
                <a:gd name="f15" fmla="val 2268"/>
                <a:gd name="f16" fmla="val 6050"/>
                <a:gd name="f17" fmla="val 2552"/>
                <a:gd name="f18" fmla="val 2773"/>
                <a:gd name="f19" fmla="val 3497"/>
                <a:gd name="f20" fmla="val 3057"/>
                <a:gd name="f21" fmla="val 3214"/>
                <a:gd name="f22" fmla="val 3309"/>
                <a:gd name="f23" fmla="val 2867"/>
                <a:gd name="f24" fmla="val 3435"/>
                <a:gd name="f25" fmla="val 2457"/>
                <a:gd name="f26" fmla="val 2111"/>
                <a:gd name="f27" fmla="val 3277"/>
                <a:gd name="f28" fmla="val 2868"/>
                <a:gd name="f29" fmla="val 2710"/>
                <a:gd name="f30" fmla="val 3025"/>
                <a:gd name="f31" fmla="val 2238"/>
                <a:gd name="f32" fmla="val 1702"/>
                <a:gd name="f33" fmla="val 1009"/>
                <a:gd name="f34" fmla="val 7782"/>
                <a:gd name="f35" fmla="val 8065"/>
                <a:gd name="f36" fmla="val 788"/>
                <a:gd name="f37" fmla="val 505"/>
                <a:gd name="f38" fmla="val 221"/>
                <a:gd name="f39" fmla="val 3560"/>
                <a:gd name="f40" fmla="val 3308"/>
                <a:gd name="f41" fmla="val 2899"/>
                <a:gd name="f42" fmla="val 158"/>
                <a:gd name="f43" fmla="val 2583"/>
                <a:gd name="f44" fmla="val 442"/>
                <a:gd name="f45" fmla="val 2426"/>
                <a:gd name="f46" fmla="val 599"/>
                <a:gd name="f47" fmla="val 2205"/>
                <a:gd name="f48" fmla="val 662"/>
                <a:gd name="f49" fmla="val 1985"/>
                <a:gd name="f50" fmla="val 1323"/>
                <a:gd name="f51" fmla="val 1166"/>
                <a:gd name="f52" fmla="val 284"/>
                <a:gd name="f53" fmla="*/ f0 1 8286"/>
                <a:gd name="f54" fmla="*/ f1 1 6145"/>
                <a:gd name="f55" fmla="val f2"/>
                <a:gd name="f56" fmla="val f3"/>
                <a:gd name="f57" fmla="val f4"/>
                <a:gd name="f58" fmla="+- f57 0 f55"/>
                <a:gd name="f59" fmla="+- f56 0 f55"/>
                <a:gd name="f60" fmla="*/ f59 1 8286"/>
                <a:gd name="f61" fmla="*/ f58 1 6145"/>
                <a:gd name="f62" fmla="*/ f55 1 f60"/>
                <a:gd name="f63" fmla="*/ f56 1 f60"/>
                <a:gd name="f64" fmla="*/ f55 1 f61"/>
                <a:gd name="f65" fmla="*/ f57 1 f61"/>
                <a:gd name="f66" fmla="*/ f62 f53 1"/>
                <a:gd name="f67" fmla="*/ f63 f53 1"/>
                <a:gd name="f68" fmla="*/ f65 f54 1"/>
                <a:gd name="f69" fmla="*/ f64 f5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6" t="f69" r="f67" b="f68"/>
              <a:pathLst>
                <a:path w="8286" h="6145">
                  <a:moveTo>
                    <a:pt x="f2" y="f5"/>
                  </a:moveTo>
                  <a:lnTo>
                    <a:pt x="f2" y="f6"/>
                  </a:lnTo>
                  <a:lnTo>
                    <a:pt x="f7" y="f6"/>
                  </a:lnTo>
                  <a:cubicBezTo>
                    <a:pt x="f8" y="f6"/>
                    <a:pt x="f9" y="f10"/>
                    <a:pt x="f11" y="f12"/>
                  </a:cubicBezTo>
                  <a:lnTo>
                    <a:pt x="f13" y="f14"/>
                  </a:lnTo>
                  <a:cubicBezTo>
                    <a:pt x="f15" y="f16"/>
                    <a:pt x="f17" y="f6"/>
                    <a:pt x="f18" y="f6"/>
                  </a:cubicBezTo>
                  <a:lnTo>
                    <a:pt x="f19" y="f6"/>
                  </a:lnTo>
                  <a:lnTo>
                    <a:pt x="f19" y="f20"/>
                  </a:lnTo>
                  <a:cubicBezTo>
                    <a:pt x="f21" y="f22"/>
                    <a:pt x="f23" y="f24"/>
                    <a:pt x="f25" y="f24"/>
                  </a:cubicBezTo>
                  <a:cubicBezTo>
                    <a:pt x="f15" y="f24"/>
                    <a:pt x="f26" y="f27"/>
                    <a:pt x="f26" y="f20"/>
                  </a:cubicBezTo>
                  <a:cubicBezTo>
                    <a:pt x="f26" y="f28"/>
                    <a:pt x="f15" y="f29"/>
                    <a:pt x="f25" y="f29"/>
                  </a:cubicBezTo>
                  <a:cubicBezTo>
                    <a:pt x="f30" y="f29"/>
                    <a:pt x="f19" y="f31"/>
                    <a:pt x="f19" y="f32"/>
                  </a:cubicBezTo>
                  <a:lnTo>
                    <a:pt x="f19" y="f33"/>
                  </a:lnTo>
                  <a:lnTo>
                    <a:pt x="f34" y="f33"/>
                  </a:lnTo>
                  <a:cubicBezTo>
                    <a:pt x="f35" y="f33"/>
                    <a:pt x="f3" y="f36"/>
                    <a:pt x="f3" y="f37"/>
                  </a:cubicBezTo>
                  <a:cubicBezTo>
                    <a:pt x="f3" y="f38"/>
                    <a:pt x="f35" y="f5"/>
                    <a:pt x="f34" y="f5"/>
                  </a:cubicBezTo>
                  <a:lnTo>
                    <a:pt x="f39" y="f5"/>
                  </a:lnTo>
                  <a:cubicBezTo>
                    <a:pt x="f40" y="f5"/>
                    <a:pt x="f41" y="f42"/>
                    <a:pt x="f43" y="f44"/>
                  </a:cubicBezTo>
                  <a:cubicBezTo>
                    <a:pt x="f45" y="f46"/>
                    <a:pt x="f47" y="f48"/>
                    <a:pt x="f49" y="f48"/>
                  </a:cubicBezTo>
                  <a:lnTo>
                    <a:pt x="f50" y="f48"/>
                  </a:lnTo>
                  <a:cubicBezTo>
                    <a:pt x="f51" y="f52"/>
                    <a:pt x="f36" y="f5"/>
                    <a:pt x="f7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85" name="Google Shape;6955;p88">
              <a:extLst>
                <a:ext uri="{FF2B5EF4-FFF2-40B4-BE49-F238E27FC236}">
                  <a16:creationId xmlns:a16="http://schemas.microsoft.com/office/drawing/2014/main" id="{F0DDE9D7-DB45-CA40-059C-9D7C741C3CC6}"/>
                </a:ext>
              </a:extLst>
            </p:cNvPr>
            <p:cNvSpPr/>
            <p:nvPr/>
          </p:nvSpPr>
          <p:spPr>
            <a:xfrm>
              <a:off x="3411361" y="1895423"/>
              <a:ext cx="78208" cy="27676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8"/>
                <a:gd name="f4" fmla="val 7247"/>
                <a:gd name="f5" fmla="val 1"/>
                <a:gd name="f6" fmla="val 64"/>
                <a:gd name="f7" fmla="val 5514"/>
                <a:gd name="f8" fmla="val 6459"/>
                <a:gd name="f9" fmla="val 756"/>
                <a:gd name="f10" fmla="val 1701"/>
                <a:gd name="f11" fmla="val 5167"/>
                <a:gd name="f12" fmla="val 1891"/>
                <a:gd name="f13" fmla="val 1229"/>
                <a:gd name="f14" fmla="val 725"/>
                <a:gd name="f15" fmla="val 4632"/>
                <a:gd name="f16" fmla="val 4002"/>
                <a:gd name="f17" fmla="val 3624"/>
                <a:gd name="f18" fmla="val 882"/>
                <a:gd name="f19" fmla="val 3372"/>
                <a:gd name="f20" fmla="val 1071"/>
                <a:gd name="f21" fmla="val 3120"/>
                <a:gd name="f22" fmla="val 819"/>
                <a:gd name="f23" fmla="val 2899"/>
                <a:gd name="f24" fmla="val 2615"/>
                <a:gd name="f25" fmla="val 2269"/>
                <a:gd name="f26" fmla="val 1922"/>
                <a:gd name="f27" fmla="val 1639"/>
                <a:gd name="f28" fmla="val 1387"/>
                <a:gd name="f29" fmla="val 1166"/>
                <a:gd name="f30" fmla="val 883"/>
                <a:gd name="f31" fmla="val 536"/>
                <a:gd name="f32" fmla="val 316"/>
                <a:gd name="f33" fmla="val 190"/>
                <a:gd name="f34" fmla="*/ f0 1 2048"/>
                <a:gd name="f35" fmla="*/ f1 1 7247"/>
                <a:gd name="f36" fmla="val f2"/>
                <a:gd name="f37" fmla="val f3"/>
                <a:gd name="f38" fmla="val f4"/>
                <a:gd name="f39" fmla="+- f38 0 f36"/>
                <a:gd name="f40" fmla="+- f37 0 f36"/>
                <a:gd name="f41" fmla="*/ f40 1 2048"/>
                <a:gd name="f42" fmla="*/ f39 1 7247"/>
                <a:gd name="f43" fmla="*/ f36 1 f41"/>
                <a:gd name="f44" fmla="*/ f37 1 f41"/>
                <a:gd name="f45" fmla="*/ f36 1 f42"/>
                <a:gd name="f46" fmla="*/ f38 1 f42"/>
                <a:gd name="f47" fmla="*/ f43 f34 1"/>
                <a:gd name="f48" fmla="*/ f44 f34 1"/>
                <a:gd name="f49" fmla="*/ f46 f35 1"/>
                <a:gd name="f50" fmla="*/ f45 f3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7" t="f50" r="f48" b="f49"/>
              <a:pathLst>
                <a:path w="2048" h="7247">
                  <a:moveTo>
                    <a:pt x="f2" y="f5"/>
                  </a:moveTo>
                  <a:lnTo>
                    <a:pt x="f2" y="f6"/>
                  </a:lnTo>
                  <a:lnTo>
                    <a:pt x="f2" y="f7"/>
                  </a:lnTo>
                  <a:cubicBezTo>
                    <a:pt x="f2" y="f8"/>
                    <a:pt x="f9" y="f4"/>
                    <a:pt x="f10" y="f4"/>
                  </a:cubicBezTo>
                  <a:lnTo>
                    <a:pt x="f3" y="f4"/>
                  </a:lnTo>
                  <a:lnTo>
                    <a:pt x="f3" y="f11"/>
                  </a:lnTo>
                  <a:lnTo>
                    <a:pt x="f12" y="f11"/>
                  </a:lnTo>
                  <a:cubicBezTo>
                    <a:pt x="f13" y="f11"/>
                    <a:pt x="f14" y="f15"/>
                    <a:pt x="f14" y="f16"/>
                  </a:cubicBezTo>
                  <a:cubicBezTo>
                    <a:pt x="f14" y="f17"/>
                    <a:pt x="f18" y="f19"/>
                    <a:pt x="f20" y="f21"/>
                  </a:cubicBezTo>
                  <a:cubicBezTo>
                    <a:pt x="f22" y="f23"/>
                    <a:pt x="f14" y="f24"/>
                    <a:pt x="f14" y="f25"/>
                  </a:cubicBezTo>
                  <a:cubicBezTo>
                    <a:pt x="f14" y="f26"/>
                    <a:pt x="f18" y="f27"/>
                    <a:pt x="f20" y="f28"/>
                  </a:cubicBezTo>
                  <a:cubicBezTo>
                    <a:pt x="f22" y="f29"/>
                    <a:pt x="f14" y="f30"/>
                    <a:pt x="f14" y="f31"/>
                  </a:cubicBezTo>
                  <a:cubicBezTo>
                    <a:pt x="f14" y="f32"/>
                    <a:pt x="f9" y="f33"/>
                    <a:pt x="f22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86" name="Google Shape;6956;p88">
              <a:extLst>
                <a:ext uri="{FF2B5EF4-FFF2-40B4-BE49-F238E27FC236}">
                  <a16:creationId xmlns:a16="http://schemas.microsoft.com/office/drawing/2014/main" id="{614C6DA1-44EB-6EF6-2AB1-D37F0D4F89CF}"/>
                </a:ext>
              </a:extLst>
            </p:cNvPr>
            <p:cNvSpPr/>
            <p:nvPr/>
          </p:nvSpPr>
          <p:spPr>
            <a:xfrm>
              <a:off x="3516041" y="2089120"/>
              <a:ext cx="52971" cy="842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2207"/>
                <a:gd name="f5" fmla="val 1386"/>
                <a:gd name="f6" fmla="val 1"/>
                <a:gd name="f7" fmla="val 1229"/>
                <a:gd name="f8" fmla="val 64"/>
                <a:gd name="f9" fmla="val 1071"/>
                <a:gd name="f10" fmla="val 95"/>
                <a:gd name="f11" fmla="val 882"/>
                <a:gd name="f12" fmla="val 2206"/>
                <a:gd name="f13" fmla="val 378"/>
                <a:gd name="f14" fmla="val 914"/>
                <a:gd name="f15" fmla="val 1734"/>
                <a:gd name="f16" fmla="val 1167"/>
                <a:gd name="f17" fmla="*/ f0 1 1387"/>
                <a:gd name="f18" fmla="*/ f1 1 2207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1387"/>
                <a:gd name="f25" fmla="*/ f22 1 2207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1387" h="2207">
                  <a:moveTo>
                    <a:pt x="f5" y="f6"/>
                  </a:moveTo>
                  <a:cubicBezTo>
                    <a:pt x="f7" y="f8"/>
                    <a:pt x="f9" y="f10"/>
                    <a:pt x="f11" y="f10"/>
                  </a:cubicBezTo>
                  <a:lnTo>
                    <a:pt x="f2" y="f10"/>
                  </a:lnTo>
                  <a:lnTo>
                    <a:pt x="f2" y="f12"/>
                  </a:lnTo>
                  <a:lnTo>
                    <a:pt x="f13" y="f12"/>
                  </a:lnTo>
                  <a:cubicBezTo>
                    <a:pt x="f14" y="f12"/>
                    <a:pt x="f5" y="f15"/>
                    <a:pt x="f5" y="f16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87" name="Google Shape;6971;p88">
            <a:extLst>
              <a:ext uri="{FF2B5EF4-FFF2-40B4-BE49-F238E27FC236}">
                <a16:creationId xmlns:a16="http://schemas.microsoft.com/office/drawing/2014/main" id="{3DD64382-CB69-8D20-5277-A45A204FF0FC}"/>
              </a:ext>
            </a:extLst>
          </p:cNvPr>
          <p:cNvGrpSpPr/>
          <p:nvPr/>
        </p:nvGrpSpPr>
        <p:grpSpPr>
          <a:xfrm>
            <a:off x="9426882" y="3884210"/>
            <a:ext cx="890424" cy="890350"/>
            <a:chOff x="6107753" y="1700217"/>
            <a:chExt cx="445212" cy="445175"/>
          </a:xfrm>
          <a:solidFill>
            <a:srgbClr val="92D050"/>
          </a:solidFill>
        </p:grpSpPr>
        <p:sp>
          <p:nvSpPr>
            <p:cNvPr id="288" name="Google Shape;6972;p88">
              <a:extLst>
                <a:ext uri="{FF2B5EF4-FFF2-40B4-BE49-F238E27FC236}">
                  <a16:creationId xmlns:a16="http://schemas.microsoft.com/office/drawing/2014/main" id="{15E0AE49-2427-9170-E069-9ED4C904109B}"/>
                </a:ext>
              </a:extLst>
            </p:cNvPr>
            <p:cNvSpPr/>
            <p:nvPr/>
          </p:nvSpPr>
          <p:spPr>
            <a:xfrm>
              <a:off x="6107753" y="1700217"/>
              <a:ext cx="445212" cy="4451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658"/>
                <a:gd name="f4" fmla="val 11657"/>
                <a:gd name="f5" fmla="val 5829"/>
                <a:gd name="f6" fmla="val 3372"/>
                <a:gd name="f7" fmla="val 1261"/>
                <a:gd name="f8" fmla="val 1796"/>
                <a:gd name="f9" fmla="val 788"/>
                <a:gd name="f10" fmla="val 4159"/>
                <a:gd name="f11" fmla="val 347"/>
                <a:gd name="f12" fmla="val 4285"/>
                <a:gd name="f13" fmla="val 1"/>
                <a:gd name="f14" fmla="val 4694"/>
                <a:gd name="f15" fmla="val 5167"/>
                <a:gd name="f16" fmla="val 7876"/>
                <a:gd name="f17" fmla="val 8412"/>
                <a:gd name="f18" fmla="val 473"/>
                <a:gd name="f19" fmla="val 8885"/>
                <a:gd name="f20" fmla="val 1009"/>
                <a:gd name="f21" fmla="val 1702"/>
                <a:gd name="f22" fmla="val 1891"/>
                <a:gd name="f23" fmla="val 2049"/>
                <a:gd name="f24" fmla="val 8727"/>
                <a:gd name="f25" fmla="val 8538"/>
                <a:gd name="f26" fmla="val 4442"/>
                <a:gd name="f27" fmla="val 4253"/>
                <a:gd name="f28" fmla="val 4096"/>
                <a:gd name="f29" fmla="val 1481"/>
                <a:gd name="f30" fmla="val 1954"/>
                <a:gd name="f31" fmla="val 2111"/>
                <a:gd name="f32" fmla="val 3781"/>
                <a:gd name="f33" fmla="val 630"/>
                <a:gd name="f34" fmla="val 7877"/>
                <a:gd name="f35" fmla="val 9673"/>
                <a:gd name="f36" fmla="val 10145"/>
                <a:gd name="f37" fmla="val 9956"/>
                <a:gd name="f38" fmla="val 9767"/>
                <a:gd name="f39" fmla="val 9610"/>
                <a:gd name="f40" fmla="val 10271"/>
                <a:gd name="f41" fmla="val 10114"/>
                <a:gd name="f42" fmla="val 9672"/>
                <a:gd name="f43" fmla="val 9421"/>
                <a:gd name="f44" fmla="val 8570"/>
                <a:gd name="f45" fmla="val 6774"/>
                <a:gd name="f46" fmla="val 6617"/>
                <a:gd name="f47" fmla="val 9893"/>
                <a:gd name="f48" fmla="val 6270"/>
                <a:gd name="f49" fmla="val 9609"/>
                <a:gd name="f50" fmla="val 5262"/>
                <a:gd name="f51" fmla="val 4789"/>
                <a:gd name="f52" fmla="val 10082"/>
                <a:gd name="f53" fmla="val 10617"/>
                <a:gd name="f54" fmla="val 11184"/>
                <a:gd name="f55" fmla="val 6648"/>
                <a:gd name="f56" fmla="val 11373"/>
                <a:gd name="f57" fmla="val 10995"/>
                <a:gd name="f58" fmla="val 9799"/>
                <a:gd name="f59" fmla="val 10775"/>
                <a:gd name="f60" fmla="val 10933"/>
                <a:gd name="f61" fmla="val 11342"/>
                <a:gd name="f62" fmla="val 8790"/>
                <a:gd name="f63" fmla="val 8380"/>
                <a:gd name="f64" fmla="val 7908"/>
                <a:gd name="f65" fmla="val 5198"/>
                <a:gd name="f66" fmla="val 11311"/>
                <a:gd name="f67" fmla="val 10870"/>
                <a:gd name="f68" fmla="val 10397"/>
                <a:gd name="f69" fmla="val 8255"/>
                <a:gd name="f70" fmla="*/ f0 1 11658"/>
                <a:gd name="f71" fmla="*/ f1 1 11657"/>
                <a:gd name="f72" fmla="val f2"/>
                <a:gd name="f73" fmla="val f3"/>
                <a:gd name="f74" fmla="val f4"/>
                <a:gd name="f75" fmla="+- f74 0 f72"/>
                <a:gd name="f76" fmla="+- f73 0 f72"/>
                <a:gd name="f77" fmla="*/ f76 1 11658"/>
                <a:gd name="f78" fmla="*/ f75 1 11657"/>
                <a:gd name="f79" fmla="*/ f72 1 f77"/>
                <a:gd name="f80" fmla="*/ f73 1 f77"/>
                <a:gd name="f81" fmla="*/ f72 1 f78"/>
                <a:gd name="f82" fmla="*/ f74 1 f78"/>
                <a:gd name="f83" fmla="*/ f79 f70 1"/>
                <a:gd name="f84" fmla="*/ f80 f70 1"/>
                <a:gd name="f85" fmla="*/ f82 f71 1"/>
                <a:gd name="f86" fmla="*/ f81 f7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3" t="f86" r="f84" b="f85"/>
              <a:pathLst>
                <a:path w="11658" h="11657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3" y="f15"/>
                  </a:cubicBezTo>
                  <a:lnTo>
                    <a:pt x="f13" y="f16"/>
                  </a:lnTo>
                  <a:cubicBezTo>
                    <a:pt x="f13" y="f17"/>
                    <a:pt x="f18" y="f19"/>
                    <a:pt x="f20" y="f19"/>
                  </a:cubicBezTo>
                  <a:lnTo>
                    <a:pt x="f21" y="f19"/>
                  </a:lnTo>
                  <a:cubicBezTo>
                    <a:pt x="f22" y="f19"/>
                    <a:pt x="f23" y="f24"/>
                    <a:pt x="f23" y="f25"/>
                  </a:cubicBezTo>
                  <a:lnTo>
                    <a:pt x="f23" y="f26"/>
                  </a:lnTo>
                  <a:cubicBezTo>
                    <a:pt x="f23" y="f27"/>
                    <a:pt x="f22" y="f28"/>
                    <a:pt x="f21" y="f28"/>
                  </a:cubicBezTo>
                  <a:lnTo>
                    <a:pt x="f29" y="f28"/>
                  </a:lnTo>
                  <a:cubicBezTo>
                    <a:pt x="f30" y="f31"/>
                    <a:pt x="f32" y="f33"/>
                    <a:pt x="f5" y="f33"/>
                  </a:cubicBezTo>
                  <a:cubicBezTo>
                    <a:pt x="f34" y="f33"/>
                    <a:pt x="f35" y="f31"/>
                    <a:pt x="f36" y="f28"/>
                  </a:cubicBezTo>
                  <a:lnTo>
                    <a:pt x="f37" y="f28"/>
                  </a:lnTo>
                  <a:cubicBezTo>
                    <a:pt x="f38" y="f28"/>
                    <a:pt x="f39" y="f27"/>
                    <a:pt x="f39" y="f26"/>
                  </a:cubicBezTo>
                  <a:lnTo>
                    <a:pt x="f39" y="f25"/>
                  </a:lnTo>
                  <a:cubicBezTo>
                    <a:pt x="f39" y="f24"/>
                    <a:pt x="f38" y="f19"/>
                    <a:pt x="f37" y="f19"/>
                  </a:cubicBezTo>
                  <a:lnTo>
                    <a:pt x="f40" y="f19"/>
                  </a:lnTo>
                  <a:cubicBezTo>
                    <a:pt x="f41" y="f42"/>
                    <a:pt x="f43" y="f40"/>
                    <a:pt x="f44" y="f40"/>
                  </a:cubicBezTo>
                  <a:lnTo>
                    <a:pt x="f45" y="f40"/>
                  </a:lnTo>
                  <a:cubicBezTo>
                    <a:pt x="f46" y="f47"/>
                    <a:pt x="f48" y="f49"/>
                    <a:pt x="f5" y="f49"/>
                  </a:cubicBezTo>
                  <a:cubicBezTo>
                    <a:pt x="f50" y="f49"/>
                    <a:pt x="f51" y="f52"/>
                    <a:pt x="f51" y="f53"/>
                  </a:cubicBezTo>
                  <a:cubicBezTo>
                    <a:pt x="f51" y="f54"/>
                    <a:pt x="f50" y="f4"/>
                    <a:pt x="f5" y="f4"/>
                  </a:cubicBezTo>
                  <a:cubicBezTo>
                    <a:pt x="f48" y="f4"/>
                    <a:pt x="f55" y="f56"/>
                    <a:pt x="f45" y="f57"/>
                  </a:cubicBezTo>
                  <a:lnTo>
                    <a:pt x="f44" y="f57"/>
                  </a:lnTo>
                  <a:cubicBezTo>
                    <a:pt x="f58" y="f57"/>
                    <a:pt x="f59" y="f52"/>
                    <a:pt x="f60" y="f19"/>
                  </a:cubicBezTo>
                  <a:cubicBezTo>
                    <a:pt x="f61" y="f62"/>
                    <a:pt x="f3" y="f63"/>
                    <a:pt x="f3" y="f64"/>
                  </a:cubicBezTo>
                  <a:lnTo>
                    <a:pt x="f3" y="f65"/>
                  </a:lnTo>
                  <a:cubicBezTo>
                    <a:pt x="f3" y="f14"/>
                    <a:pt x="f66" y="f27"/>
                    <a:pt x="f67" y="f10"/>
                  </a:cubicBezTo>
                  <a:cubicBezTo>
                    <a:pt x="f68" y="f8"/>
                    <a:pt x="f6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89" name="Google Shape;6973;p88">
              <a:extLst>
                <a:ext uri="{FF2B5EF4-FFF2-40B4-BE49-F238E27FC236}">
                  <a16:creationId xmlns:a16="http://schemas.microsoft.com/office/drawing/2014/main" id="{E1FCFFC3-B55E-39F7-14C7-68A03BF1BFF9}"/>
                </a:ext>
              </a:extLst>
            </p:cNvPr>
            <p:cNvSpPr/>
            <p:nvPr/>
          </p:nvSpPr>
          <p:spPr>
            <a:xfrm>
              <a:off x="6211244" y="1804897"/>
              <a:ext cx="239444" cy="23563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70"/>
                <a:gd name="f4" fmla="val 6170"/>
                <a:gd name="f5" fmla="val 3119"/>
                <a:gd name="f6" fmla="val 1386"/>
                <a:gd name="f7" fmla="val 3308"/>
                <a:gd name="f8" fmla="val 3466"/>
                <a:gd name="f9" fmla="val 1544"/>
                <a:gd name="f10" fmla="val 1733"/>
                <a:gd name="f11" fmla="val 1953"/>
                <a:gd name="f12" fmla="val 2079"/>
                <a:gd name="f13" fmla="val 2930"/>
                <a:gd name="f14" fmla="val 2773"/>
                <a:gd name="f15" fmla="val 2741"/>
                <a:gd name="f16" fmla="val 2867"/>
                <a:gd name="f17" fmla="val 3088"/>
                <a:gd name="f18" fmla="val 4474"/>
                <a:gd name="f19" fmla="val 4663"/>
                <a:gd name="f20" fmla="val 4820"/>
                <a:gd name="f21" fmla="val 3151"/>
                <a:gd name="f22" fmla="val 1449"/>
                <a:gd name="f23" fmla="val 63"/>
                <a:gd name="f24" fmla="val 3592"/>
                <a:gd name="f25" fmla="val 158"/>
                <a:gd name="f26" fmla="val 4096"/>
                <a:gd name="f27" fmla="val 441"/>
                <a:gd name="f28" fmla="val 4568"/>
                <a:gd name="f29" fmla="val 5734"/>
                <a:gd name="f30" fmla="val 5828"/>
                <a:gd name="f31" fmla="val 5955"/>
                <a:gd name="f32" fmla="val 126"/>
                <a:gd name="f33" fmla="val 6081"/>
                <a:gd name="f34" fmla="val 171"/>
                <a:gd name="f35" fmla="val 6125"/>
                <a:gd name="f36" fmla="val 263"/>
                <a:gd name="f37" fmla="val 357"/>
                <a:gd name="f38" fmla="val 396"/>
                <a:gd name="f39" fmla="val 436"/>
                <a:gd name="f40" fmla="val 6162"/>
                <a:gd name="f41" fmla="val 473"/>
                <a:gd name="f42" fmla="val 6144"/>
                <a:gd name="f43" fmla="val 1638"/>
                <a:gd name="f44" fmla="val 5765"/>
                <a:gd name="f45" fmla="val 6049"/>
                <a:gd name="f46" fmla="val 2615"/>
                <a:gd name="f47" fmla="val 4852"/>
                <a:gd name="f48" fmla="val 4789"/>
                <a:gd name="f49" fmla="*/ f0 1 6270"/>
                <a:gd name="f50" fmla="*/ f1 1 6170"/>
                <a:gd name="f51" fmla="val f2"/>
                <a:gd name="f52" fmla="val f3"/>
                <a:gd name="f53" fmla="val f4"/>
                <a:gd name="f54" fmla="+- f53 0 f51"/>
                <a:gd name="f55" fmla="+- f52 0 f51"/>
                <a:gd name="f56" fmla="*/ f55 1 6270"/>
                <a:gd name="f57" fmla="*/ f54 1 6170"/>
                <a:gd name="f58" fmla="*/ f51 1 f56"/>
                <a:gd name="f59" fmla="*/ f52 1 f56"/>
                <a:gd name="f60" fmla="*/ f51 1 f57"/>
                <a:gd name="f61" fmla="*/ f53 1 f57"/>
                <a:gd name="f62" fmla="*/ f58 f49 1"/>
                <a:gd name="f63" fmla="*/ f59 f49 1"/>
                <a:gd name="f64" fmla="*/ f61 f50 1"/>
                <a:gd name="f65" fmla="*/ f60 f5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2" t="f65" r="f63" b="f64"/>
              <a:pathLst>
                <a:path w="6270" h="6170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9"/>
                    <a:pt x="f13" y="f6"/>
                    <a:pt x="f5" y="f6"/>
                  </a:cubicBezTo>
                  <a:close/>
                  <a:moveTo>
                    <a:pt x="f5" y="f15"/>
                  </a:moveTo>
                  <a:cubicBezTo>
                    <a:pt x="f7" y="f15"/>
                    <a:pt x="f8" y="f16"/>
                    <a:pt x="f8" y="f17"/>
                  </a:cubicBezTo>
                  <a:lnTo>
                    <a:pt x="f8" y="f18"/>
                  </a:lnTo>
                  <a:cubicBezTo>
                    <a:pt x="f8" y="f19"/>
                    <a:pt x="f7" y="f20"/>
                    <a:pt x="f5" y="f20"/>
                  </a:cubicBezTo>
                  <a:cubicBezTo>
                    <a:pt x="f13" y="f20"/>
                    <a:pt x="f14" y="f19"/>
                    <a:pt x="f14" y="f18"/>
                  </a:cubicBezTo>
                  <a:lnTo>
                    <a:pt x="f14" y="f17"/>
                  </a:lnTo>
                  <a:cubicBezTo>
                    <a:pt x="f14" y="f16"/>
                    <a:pt x="f13" y="f15"/>
                    <a:pt x="f5" y="f15"/>
                  </a:cubicBezTo>
                  <a:close/>
                  <a:moveTo>
                    <a:pt x="f21" y="f2"/>
                  </a:moveTo>
                  <a:cubicBezTo>
                    <a:pt x="f22" y="f2"/>
                    <a:pt x="f23" y="f6"/>
                    <a:pt x="f23" y="f17"/>
                  </a:cubicBezTo>
                  <a:cubicBezTo>
                    <a:pt x="f23" y="f24"/>
                    <a:pt x="f25" y="f26"/>
                    <a:pt x="f27" y="f28"/>
                  </a:cubicBezTo>
                  <a:lnTo>
                    <a:pt x="f23" y="f29"/>
                  </a:lnTo>
                  <a:cubicBezTo>
                    <a:pt x="f2" y="f30"/>
                    <a:pt x="f2" y="f31"/>
                    <a:pt x="f32" y="f33"/>
                  </a:cubicBezTo>
                  <a:cubicBezTo>
                    <a:pt x="f34" y="f35"/>
                    <a:pt x="f36" y="f4"/>
                    <a:pt x="f37" y="f4"/>
                  </a:cubicBezTo>
                  <a:cubicBezTo>
                    <a:pt x="f38" y="f4"/>
                    <a:pt x="f39" y="f40"/>
                    <a:pt x="f41" y="f42"/>
                  </a:cubicBezTo>
                  <a:lnTo>
                    <a:pt x="f43" y="f44"/>
                  </a:lnTo>
                  <a:cubicBezTo>
                    <a:pt x="f12" y="f45"/>
                    <a:pt x="f46" y="f42"/>
                    <a:pt x="f21" y="f42"/>
                  </a:cubicBezTo>
                  <a:cubicBezTo>
                    <a:pt x="f47" y="f42"/>
                    <a:pt x="f3" y="f48"/>
                    <a:pt x="f3" y="f17"/>
                  </a:cubicBezTo>
                  <a:cubicBezTo>
                    <a:pt x="f3" y="f6"/>
                    <a:pt x="f47" y="f2"/>
                    <a:pt x="f2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90" name="Google Shape;7004;p88">
            <a:extLst>
              <a:ext uri="{FF2B5EF4-FFF2-40B4-BE49-F238E27FC236}">
                <a16:creationId xmlns:a16="http://schemas.microsoft.com/office/drawing/2014/main" id="{1F9F0FBA-7AF8-B68F-93E0-AEA3BC87AFC3}"/>
              </a:ext>
            </a:extLst>
          </p:cNvPr>
          <p:cNvGrpSpPr/>
          <p:nvPr/>
        </p:nvGrpSpPr>
        <p:grpSpPr>
          <a:xfrm>
            <a:off x="4774450" y="3899680"/>
            <a:ext cx="938540" cy="892198"/>
            <a:chOff x="3781537" y="1707952"/>
            <a:chExt cx="469270" cy="446099"/>
          </a:xfrm>
          <a:solidFill>
            <a:srgbClr val="92D050"/>
          </a:solidFill>
        </p:grpSpPr>
        <p:sp>
          <p:nvSpPr>
            <p:cNvPr id="291" name="Google Shape;7005;p88">
              <a:extLst>
                <a:ext uri="{FF2B5EF4-FFF2-40B4-BE49-F238E27FC236}">
                  <a16:creationId xmlns:a16="http://schemas.microsoft.com/office/drawing/2014/main" id="{DAC96EBF-0713-B74C-BFB8-96FFB6C0BDD5}"/>
                </a:ext>
              </a:extLst>
            </p:cNvPr>
            <p:cNvSpPr/>
            <p:nvPr/>
          </p:nvSpPr>
          <p:spPr>
            <a:xfrm>
              <a:off x="3924705" y="1707952"/>
              <a:ext cx="326102" cy="3278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539"/>
                <a:gd name="f4" fmla="val 8586"/>
                <a:gd name="f5" fmla="val 5156"/>
                <a:gd name="f6" fmla="val 1"/>
                <a:gd name="f7" fmla="val 4372"/>
                <a:gd name="f8" fmla="val 3593"/>
                <a:gd name="f9" fmla="val 308"/>
                <a:gd name="f10" fmla="val 2994"/>
                <a:gd name="f11" fmla="val 922"/>
                <a:gd name="f12" fmla="val 1450"/>
                <a:gd name="f13" fmla="val 2466"/>
                <a:gd name="f14" fmla="val 1681"/>
                <a:gd name="f15" fmla="val 2417"/>
                <a:gd name="f16" fmla="val 1916"/>
                <a:gd name="f17" fmla="val 2392"/>
                <a:gd name="f18" fmla="val 2152"/>
                <a:gd name="f19" fmla="val 2529"/>
                <a:gd name="f20" fmla="val 2909"/>
                <a:gd name="f21" fmla="val 2456"/>
                <a:gd name="f22" fmla="val 3277"/>
                <a:gd name="f23" fmla="val 2592"/>
                <a:gd name="f24" fmla="val 3939"/>
                <a:gd name="f25" fmla="val 1899"/>
                <a:gd name="f26" fmla="val 4270"/>
                <a:gd name="f27" fmla="val 1568"/>
                <a:gd name="f28" fmla="val 4703"/>
                <a:gd name="f29" fmla="val 1402"/>
                <a:gd name="f30" fmla="val 5136"/>
                <a:gd name="f31" fmla="val 5569"/>
                <a:gd name="f32" fmla="val 6003"/>
                <a:gd name="f33" fmla="val 6333"/>
                <a:gd name="f34" fmla="val 7027"/>
                <a:gd name="f35" fmla="val 3631"/>
                <a:gd name="f36" fmla="val 4325"/>
                <a:gd name="f37" fmla="val 6719"/>
                <a:gd name="f38" fmla="val 3608"/>
                <a:gd name="f39" fmla="val 7050"/>
                <a:gd name="f40" fmla="val 3175"/>
                <a:gd name="f41" fmla="val 7215"/>
                <a:gd name="f42" fmla="val 2742"/>
                <a:gd name="f43" fmla="val 2309"/>
                <a:gd name="f44" fmla="val 1875"/>
                <a:gd name="f45" fmla="val 1545"/>
                <a:gd name="f46" fmla="val 1261"/>
                <a:gd name="f47" fmla="val 6435"/>
                <a:gd name="f48" fmla="val 1104"/>
                <a:gd name="f49" fmla="val 6089"/>
                <a:gd name="f50" fmla="val 1072"/>
                <a:gd name="f51" fmla="val 5742"/>
                <a:gd name="f52" fmla="val 6782"/>
                <a:gd name="f53" fmla="val 158"/>
                <a:gd name="f54" fmla="val 7097"/>
                <a:gd name="f55" fmla="val 348"/>
                <a:gd name="f56" fmla="val 7381"/>
                <a:gd name="f57" fmla="val 600"/>
                <a:gd name="f58" fmla="val 7664"/>
                <a:gd name="f59" fmla="val 1214"/>
                <a:gd name="f60" fmla="val 8278"/>
                <a:gd name="f61" fmla="val 2002"/>
                <a:gd name="f62" fmla="val 2781"/>
                <a:gd name="f63" fmla="val 3561"/>
                <a:gd name="f64" fmla="val 4333"/>
                <a:gd name="f65" fmla="val 4916"/>
                <a:gd name="f66" fmla="val 7342"/>
                <a:gd name="f67" fmla="val 5270"/>
                <a:gd name="f68" fmla="val 4073"/>
                <a:gd name="f69" fmla="val 2151"/>
                <a:gd name="f70" fmla="val 6727"/>
                <a:gd name="f71" fmla="val 5940"/>
                <a:gd name="f72" fmla="*/ f0 1 8539"/>
                <a:gd name="f73" fmla="*/ f1 1 8586"/>
                <a:gd name="f74" fmla="val f2"/>
                <a:gd name="f75" fmla="val f3"/>
                <a:gd name="f76" fmla="val f4"/>
                <a:gd name="f77" fmla="+- f76 0 f74"/>
                <a:gd name="f78" fmla="+- f75 0 f74"/>
                <a:gd name="f79" fmla="*/ f78 1 8539"/>
                <a:gd name="f80" fmla="*/ f77 1 8586"/>
                <a:gd name="f81" fmla="*/ f74 1 f79"/>
                <a:gd name="f82" fmla="*/ f75 1 f79"/>
                <a:gd name="f83" fmla="*/ f74 1 f80"/>
                <a:gd name="f84" fmla="*/ f76 1 f80"/>
                <a:gd name="f85" fmla="*/ f81 f72 1"/>
                <a:gd name="f86" fmla="*/ f82 f72 1"/>
                <a:gd name="f87" fmla="*/ f84 f73 1"/>
                <a:gd name="f88" fmla="*/ f83 f7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5" t="f88" r="f86" b="f87"/>
              <a:pathLst>
                <a:path w="8539" h="8586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14" y="f15"/>
                    <a:pt x="f16" y="f17"/>
                    <a:pt x="f18" y="f17"/>
                  </a:cubicBezTo>
                  <a:cubicBezTo>
                    <a:pt x="f19" y="f17"/>
                    <a:pt x="f20" y="f21"/>
                    <a:pt x="f22" y="f23"/>
                  </a:cubicBezTo>
                  <a:lnTo>
                    <a:pt x="f24" y="f25"/>
                  </a:lnTo>
                  <a:cubicBezTo>
                    <a:pt x="f26" y="f27"/>
                    <a:pt x="f28" y="f29"/>
                    <a:pt x="f30" y="f29"/>
                  </a:cubicBezTo>
                  <a:cubicBezTo>
                    <a:pt x="f31" y="f29"/>
                    <a:pt x="f32" y="f27"/>
                    <a:pt x="f33" y="f25"/>
                  </a:cubicBezTo>
                  <a:cubicBezTo>
                    <a:pt x="f34" y="f23"/>
                    <a:pt x="f34" y="f35"/>
                    <a:pt x="f33" y="f36"/>
                  </a:cubicBezTo>
                  <a:lnTo>
                    <a:pt x="f24" y="f37"/>
                  </a:lnTo>
                  <a:cubicBezTo>
                    <a:pt x="f38" y="f39"/>
                    <a:pt x="f40" y="f41"/>
                    <a:pt x="f42" y="f41"/>
                  </a:cubicBezTo>
                  <a:cubicBezTo>
                    <a:pt x="f43" y="f41"/>
                    <a:pt x="f44" y="f39"/>
                    <a:pt x="f45" y="f37"/>
                  </a:cubicBezTo>
                  <a:cubicBezTo>
                    <a:pt x="f46" y="f47"/>
                    <a:pt x="f48" y="f49"/>
                    <a:pt x="f50" y="f51"/>
                  </a:cubicBezTo>
                  <a:lnTo>
                    <a:pt x="f6" y="f52"/>
                  </a:lnTo>
                  <a:cubicBezTo>
                    <a:pt x="f53" y="f54"/>
                    <a:pt x="f55" y="f56"/>
                    <a:pt x="f57" y="f58"/>
                  </a:cubicBezTo>
                  <a:cubicBezTo>
                    <a:pt x="f59" y="f60"/>
                    <a:pt x="f61" y="f4"/>
                    <a:pt x="f62" y="f4"/>
                  </a:cubicBezTo>
                  <a:cubicBezTo>
                    <a:pt x="f63" y="f4"/>
                    <a:pt x="f64" y="f60"/>
                    <a:pt x="f65" y="f58"/>
                  </a:cubicBezTo>
                  <a:lnTo>
                    <a:pt x="f66" y="f67"/>
                  </a:lnTo>
                  <a:cubicBezTo>
                    <a:pt x="f3" y="f68"/>
                    <a:pt x="f3" y="f69"/>
                    <a:pt x="f66" y="f11"/>
                  </a:cubicBezTo>
                  <a:cubicBezTo>
                    <a:pt x="f70" y="f9"/>
                    <a:pt x="f7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92" name="Google Shape;7006;p88">
              <a:extLst>
                <a:ext uri="{FF2B5EF4-FFF2-40B4-BE49-F238E27FC236}">
                  <a16:creationId xmlns:a16="http://schemas.microsoft.com/office/drawing/2014/main" id="{4663BC87-BA26-49CB-8E42-7D6E580764AC}"/>
                </a:ext>
              </a:extLst>
            </p:cNvPr>
            <p:cNvSpPr/>
            <p:nvPr/>
          </p:nvSpPr>
          <p:spPr>
            <a:xfrm>
              <a:off x="3781537" y="1823441"/>
              <a:ext cx="329723" cy="33061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634"/>
                <a:gd name="f4" fmla="val 8657"/>
                <a:gd name="f5" fmla="val 5865"/>
                <a:gd name="f6" fmla="val 1"/>
                <a:gd name="f7" fmla="val 5081"/>
                <a:gd name="f8" fmla="val 4301"/>
                <a:gd name="f9" fmla="val 308"/>
                <a:gd name="f10" fmla="val 3718"/>
                <a:gd name="f11" fmla="val 922"/>
                <a:gd name="f12" fmla="val 1230"/>
                <a:gd name="f13" fmla="val 3411"/>
                <a:gd name="f14" fmla="val 4640"/>
                <a:gd name="f15" fmla="val 6562"/>
                <a:gd name="f16" fmla="val 7759"/>
                <a:gd name="f17" fmla="val 1844"/>
                <a:gd name="f18" fmla="val 8358"/>
                <a:gd name="f19" fmla="val 2632"/>
                <a:gd name="f20" fmla="val 3415"/>
                <a:gd name="f21" fmla="val 4199"/>
                <a:gd name="f22" fmla="val 4979"/>
                <a:gd name="f23" fmla="val 5577"/>
                <a:gd name="f24" fmla="val 7152"/>
                <a:gd name="f25" fmla="val 6184"/>
                <a:gd name="f26" fmla="val 6938"/>
                <a:gd name="f27" fmla="val 6218"/>
                <a:gd name="f28" fmla="val 6719"/>
                <a:gd name="f29" fmla="val 6235"/>
                <a:gd name="f30" fmla="val 6499"/>
                <a:gd name="f31" fmla="val 6106"/>
                <a:gd name="f32" fmla="val 5709"/>
                <a:gd name="f33" fmla="val 6179"/>
                <a:gd name="f34" fmla="val 5325"/>
                <a:gd name="f35" fmla="val 6058"/>
                <a:gd name="f36" fmla="val 4569"/>
                <a:gd name="f37" fmla="val 6814"/>
                <a:gd name="f38" fmla="val 4238"/>
                <a:gd name="f39" fmla="val 7145"/>
                <a:gd name="f40" fmla="val 3805"/>
                <a:gd name="f41" fmla="val 7310"/>
                <a:gd name="f42" fmla="val 3372"/>
                <a:gd name="f43" fmla="val 2939"/>
                <a:gd name="f44" fmla="val 2505"/>
                <a:gd name="f45" fmla="val 2175"/>
                <a:gd name="f46" fmla="val 1513"/>
                <a:gd name="f47" fmla="val 6121"/>
                <a:gd name="f48" fmla="val 4388"/>
                <a:gd name="f49" fmla="val 4664"/>
                <a:gd name="f50" fmla="val 1899"/>
                <a:gd name="f51" fmla="val 4994"/>
                <a:gd name="f52" fmla="val 1568"/>
                <a:gd name="f53" fmla="val 5428"/>
                <a:gd name="f54" fmla="val 1403"/>
                <a:gd name="f55" fmla="val 5861"/>
                <a:gd name="f56" fmla="val 6294"/>
                <a:gd name="f57" fmla="val 6727"/>
                <a:gd name="f58" fmla="val 7058"/>
                <a:gd name="f59" fmla="val 7342"/>
                <a:gd name="f60" fmla="val 2183"/>
                <a:gd name="f61" fmla="val 7499"/>
                <a:gd name="f62" fmla="val 2561"/>
                <a:gd name="f63" fmla="val 7531"/>
                <a:gd name="f64" fmla="val 2907"/>
                <a:gd name="f65" fmla="val 8287"/>
                <a:gd name="f66" fmla="val 2151"/>
                <a:gd name="f67" fmla="val 8633"/>
                <a:gd name="f68" fmla="val 1805"/>
                <a:gd name="f69" fmla="val 8476"/>
                <a:gd name="f70" fmla="val 1490"/>
                <a:gd name="f71" fmla="val 1206"/>
                <a:gd name="f72" fmla="val 8035"/>
                <a:gd name="f73" fmla="val 7436"/>
                <a:gd name="f74" fmla="val 6648"/>
                <a:gd name="f75" fmla="*/ f0 1 8634"/>
                <a:gd name="f76" fmla="*/ f1 1 8657"/>
                <a:gd name="f77" fmla="val f2"/>
                <a:gd name="f78" fmla="val f3"/>
                <a:gd name="f79" fmla="val f4"/>
                <a:gd name="f80" fmla="+- f79 0 f77"/>
                <a:gd name="f81" fmla="+- f78 0 f77"/>
                <a:gd name="f82" fmla="*/ f81 1 8634"/>
                <a:gd name="f83" fmla="*/ f80 1 8657"/>
                <a:gd name="f84" fmla="*/ f77 1 f82"/>
                <a:gd name="f85" fmla="*/ f78 1 f82"/>
                <a:gd name="f86" fmla="*/ f77 1 f83"/>
                <a:gd name="f87" fmla="*/ f79 1 f83"/>
                <a:gd name="f88" fmla="*/ f84 f75 1"/>
                <a:gd name="f89" fmla="*/ f85 f75 1"/>
                <a:gd name="f90" fmla="*/ f87 f76 1"/>
                <a:gd name="f91" fmla="*/ f86 f7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8" t="f91" r="f89" b="f90"/>
              <a:pathLst>
                <a:path w="8634" h="865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6" y="f14"/>
                    <a:pt x="f6" y="f15"/>
                    <a:pt x="f12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18"/>
                    <a:pt x="f23" y="f16"/>
                  </a:cubicBezTo>
                  <a:lnTo>
                    <a:pt x="f24" y="f25"/>
                  </a:lnTo>
                  <a:lnTo>
                    <a:pt x="f24" y="f25"/>
                  </a:lnTo>
                  <a:cubicBezTo>
                    <a:pt x="f26" y="f27"/>
                    <a:pt x="f28" y="f29"/>
                    <a:pt x="f30" y="f29"/>
                  </a:cubicBezTo>
                  <a:cubicBezTo>
                    <a:pt x="f31" y="f29"/>
                    <a:pt x="f32" y="f33"/>
                    <a:pt x="f34" y="f35"/>
                  </a:cubicBezTo>
                  <a:lnTo>
                    <a:pt x="f36" y="f37"/>
                  </a:lnTo>
                  <a:cubicBezTo>
                    <a:pt x="f38" y="f39"/>
                    <a:pt x="f40" y="f41"/>
                    <a:pt x="f42" y="f41"/>
                  </a:cubicBezTo>
                  <a:cubicBezTo>
                    <a:pt x="f43" y="f41"/>
                    <a:pt x="f44" y="f39"/>
                    <a:pt x="f45" y="f37"/>
                  </a:cubicBezTo>
                  <a:cubicBezTo>
                    <a:pt x="f46" y="f47"/>
                    <a:pt x="f46" y="f7"/>
                    <a:pt x="f45" y="f48"/>
                  </a:cubicBezTo>
                  <a:lnTo>
                    <a:pt x="f49" y="f50"/>
                  </a:lnTo>
                  <a:cubicBezTo>
                    <a:pt x="f51" y="f52"/>
                    <a:pt x="f53" y="f54"/>
                    <a:pt x="f55" y="f54"/>
                  </a:cubicBezTo>
                  <a:cubicBezTo>
                    <a:pt x="f56" y="f54"/>
                    <a:pt x="f57" y="f52"/>
                    <a:pt x="f58" y="f50"/>
                  </a:cubicBezTo>
                  <a:cubicBezTo>
                    <a:pt x="f59" y="f60"/>
                    <a:pt x="f61" y="f62"/>
                    <a:pt x="f63" y="f64"/>
                  </a:cubicBezTo>
                  <a:lnTo>
                    <a:pt x="f65" y="f66"/>
                  </a:lnTo>
                  <a:lnTo>
                    <a:pt x="f67" y="f68"/>
                  </a:lnTo>
                  <a:cubicBezTo>
                    <a:pt x="f69" y="f70"/>
                    <a:pt x="f65" y="f71"/>
                    <a:pt x="f72" y="f11"/>
                  </a:cubicBezTo>
                  <a:cubicBezTo>
                    <a:pt x="f73" y="f9"/>
                    <a:pt x="f74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93" name="Google Shape;7018;p88">
            <a:extLst>
              <a:ext uri="{FF2B5EF4-FFF2-40B4-BE49-F238E27FC236}">
                <a16:creationId xmlns:a16="http://schemas.microsoft.com/office/drawing/2014/main" id="{46F708DF-835F-838C-24E6-5FCD072C2311}"/>
              </a:ext>
            </a:extLst>
          </p:cNvPr>
          <p:cNvGrpSpPr/>
          <p:nvPr/>
        </p:nvGrpSpPr>
        <p:grpSpPr>
          <a:xfrm>
            <a:off x="10672074" y="3898251"/>
            <a:ext cx="892800" cy="890424"/>
            <a:chOff x="6730349" y="1707239"/>
            <a:chExt cx="446400" cy="445212"/>
          </a:xfrm>
          <a:solidFill>
            <a:srgbClr val="92D050"/>
          </a:solidFill>
        </p:grpSpPr>
        <p:sp>
          <p:nvSpPr>
            <p:cNvPr id="294" name="Google Shape;7019;p88">
              <a:extLst>
                <a:ext uri="{FF2B5EF4-FFF2-40B4-BE49-F238E27FC236}">
                  <a16:creationId xmlns:a16="http://schemas.microsoft.com/office/drawing/2014/main" id="{26C081DB-DF6A-7EAA-B7F5-9FC4C68100E3}"/>
                </a:ext>
              </a:extLst>
            </p:cNvPr>
            <p:cNvSpPr/>
            <p:nvPr/>
          </p:nvSpPr>
          <p:spPr>
            <a:xfrm>
              <a:off x="6809747" y="1786637"/>
              <a:ext cx="287606" cy="28520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31"/>
                <a:gd name="f4" fmla="val 7468"/>
                <a:gd name="f5" fmla="val 3750"/>
                <a:gd name="f6" fmla="val 663"/>
                <a:gd name="f7" fmla="val 3939"/>
                <a:gd name="f8" fmla="val 4096"/>
                <a:gd name="f9" fmla="val 820"/>
                <a:gd name="f10" fmla="val 1009"/>
                <a:gd name="f11" fmla="val 3624"/>
                <a:gd name="f12" fmla="val 5357"/>
                <a:gd name="f13" fmla="val 4884"/>
                <a:gd name="f14" fmla="val 5514"/>
                <a:gd name="f15" fmla="val 5042"/>
                <a:gd name="f16" fmla="val 5231"/>
                <a:gd name="f17" fmla="val 5294"/>
                <a:gd name="f18" fmla="val 5420"/>
                <a:gd name="f19" fmla="val 5207"/>
                <a:gd name="f20" fmla="val 5451"/>
                <a:gd name="f21" fmla="val 5120"/>
                <a:gd name="f22" fmla="val 5034"/>
                <a:gd name="f23" fmla="val 4947"/>
                <a:gd name="f24" fmla="val 3498"/>
                <a:gd name="f25" fmla="val 3971"/>
                <a:gd name="f26" fmla="val 3435"/>
                <a:gd name="f27" fmla="val 3908"/>
                <a:gd name="f28" fmla="val 3403"/>
                <a:gd name="f29" fmla="val 3813"/>
                <a:gd name="f30" fmla="val 3719"/>
                <a:gd name="f31" fmla="val 3561"/>
                <a:gd name="f32" fmla="val 1"/>
                <a:gd name="f33" fmla="val 1671"/>
                <a:gd name="f34" fmla="val 1702"/>
                <a:gd name="f35" fmla="val 5829"/>
                <a:gd name="f36" fmla="val 5798"/>
                <a:gd name="f37" fmla="val 7499"/>
                <a:gd name="f38" fmla="val 7530"/>
                <a:gd name="f39" fmla="*/ f0 1 7531"/>
                <a:gd name="f40" fmla="*/ f1 1 7468"/>
                <a:gd name="f41" fmla="val f2"/>
                <a:gd name="f42" fmla="val f3"/>
                <a:gd name="f43" fmla="val f4"/>
                <a:gd name="f44" fmla="+- f43 0 f41"/>
                <a:gd name="f45" fmla="+- f42 0 f41"/>
                <a:gd name="f46" fmla="*/ f45 1 7531"/>
                <a:gd name="f47" fmla="*/ f44 1 7468"/>
                <a:gd name="f48" fmla="*/ f41 1 f46"/>
                <a:gd name="f49" fmla="*/ f42 1 f46"/>
                <a:gd name="f50" fmla="*/ f41 1 f47"/>
                <a:gd name="f51" fmla="*/ f43 1 f47"/>
                <a:gd name="f52" fmla="*/ f48 f39 1"/>
                <a:gd name="f53" fmla="*/ f49 f39 1"/>
                <a:gd name="f54" fmla="*/ f51 f40 1"/>
                <a:gd name="f55" fmla="*/ f50 f4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2" t="f55" r="f53" b="f54"/>
              <a:pathLst>
                <a:path w="7531" h="746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3"/>
                  </a:lnTo>
                  <a:cubicBezTo>
                    <a:pt x="f14" y="f15"/>
                    <a:pt x="f14" y="f16"/>
                    <a:pt x="f12" y="f12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13" y="f12"/>
                  </a:cubicBezTo>
                  <a:lnTo>
                    <a:pt x="f24" y="f25"/>
                  </a:lnTo>
                  <a:cubicBezTo>
                    <a:pt x="f26" y="f27"/>
                    <a:pt x="f28" y="f29"/>
                    <a:pt x="f28" y="f30"/>
                  </a:cubicBezTo>
                  <a:lnTo>
                    <a:pt x="f28" y="f10"/>
                  </a:lnTo>
                  <a:cubicBezTo>
                    <a:pt x="f28" y="f9"/>
                    <a:pt x="f31" y="f6"/>
                    <a:pt x="f5" y="f6"/>
                  </a:cubicBezTo>
                  <a:close/>
                  <a:moveTo>
                    <a:pt x="f5" y="f32"/>
                  </a:moveTo>
                  <a:cubicBezTo>
                    <a:pt x="f33" y="f32"/>
                    <a:pt x="f32" y="f34"/>
                    <a:pt x="f32" y="f5"/>
                  </a:cubicBezTo>
                  <a:cubicBezTo>
                    <a:pt x="f32" y="f35"/>
                    <a:pt x="f34" y="f4"/>
                    <a:pt x="f5" y="f4"/>
                  </a:cubicBezTo>
                  <a:cubicBezTo>
                    <a:pt x="f36" y="f4"/>
                    <a:pt x="f37" y="f36"/>
                    <a:pt x="f37" y="f5"/>
                  </a:cubicBezTo>
                  <a:cubicBezTo>
                    <a:pt x="f38" y="f34"/>
                    <a:pt x="f35" y="f32"/>
                    <a:pt x="f5" y="f3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95" name="Google Shape;7020;p88">
              <a:extLst>
                <a:ext uri="{FF2B5EF4-FFF2-40B4-BE49-F238E27FC236}">
                  <a16:creationId xmlns:a16="http://schemas.microsoft.com/office/drawing/2014/main" id="{BDE7B6EA-CE5A-7696-91FB-9D683D0A4B62}"/>
                </a:ext>
              </a:extLst>
            </p:cNvPr>
            <p:cNvSpPr/>
            <p:nvPr/>
          </p:nvSpPr>
          <p:spPr>
            <a:xfrm>
              <a:off x="6730349" y="1707239"/>
              <a:ext cx="446400" cy="44521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689"/>
                <a:gd name="f4" fmla="val 11658"/>
                <a:gd name="f5" fmla="val 5829"/>
                <a:gd name="f6" fmla="val 1355"/>
                <a:gd name="f7" fmla="val 8286"/>
                <a:gd name="f8" fmla="val 10271"/>
                <a:gd name="f9" fmla="val 3372"/>
                <a:gd name="f10" fmla="val 8318"/>
                <a:gd name="f11" fmla="val 3403"/>
                <a:gd name="f12" fmla="val 1387"/>
                <a:gd name="f13" fmla="val 8255"/>
                <a:gd name="f14" fmla="val 3371"/>
                <a:gd name="f15" fmla="val 1"/>
                <a:gd name="f16" fmla="val 2647"/>
                <a:gd name="f17" fmla="val 2616"/>
                <a:gd name="f18" fmla="val 9011"/>
                <a:gd name="f19" fmla="val 11657"/>
                <a:gd name="f20" fmla="val 9042"/>
                <a:gd name="f21" fmla="*/ f0 1 11689"/>
                <a:gd name="f22" fmla="*/ f1 1 11658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11689"/>
                <a:gd name="f29" fmla="*/ f26 1 11658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11689" h="11658">
                  <a:moveTo>
                    <a:pt x="f5" y="f6"/>
                  </a:moveTo>
                  <a:cubicBezTo>
                    <a:pt x="f7" y="f6"/>
                    <a:pt x="f8" y="f9"/>
                    <a:pt x="f8" y="f5"/>
                  </a:cubicBezTo>
                  <a:cubicBezTo>
                    <a:pt x="f8" y="f7"/>
                    <a:pt x="f10" y="f8"/>
                    <a:pt x="f5" y="f8"/>
                  </a:cubicBezTo>
                  <a:cubicBezTo>
                    <a:pt x="f11" y="f8"/>
                    <a:pt x="f12" y="f13"/>
                    <a:pt x="f12" y="f5"/>
                  </a:cubicBezTo>
                  <a:cubicBezTo>
                    <a:pt x="f12" y="f9"/>
                    <a:pt x="f14" y="f6"/>
                    <a:pt x="f5" y="f6"/>
                  </a:cubicBezTo>
                  <a:close/>
                  <a:moveTo>
                    <a:pt x="f5" y="f15"/>
                  </a:moveTo>
                  <a:cubicBezTo>
                    <a:pt x="f16" y="f15"/>
                    <a:pt x="f2" y="f17"/>
                    <a:pt x="f2" y="f5"/>
                  </a:cubicBezTo>
                  <a:cubicBezTo>
                    <a:pt x="f2" y="f18"/>
                    <a:pt x="f16" y="f19"/>
                    <a:pt x="f5" y="f19"/>
                  </a:cubicBezTo>
                  <a:cubicBezTo>
                    <a:pt x="f18" y="f19"/>
                    <a:pt x="f19" y="f18"/>
                    <a:pt x="f19" y="f5"/>
                  </a:cubicBezTo>
                  <a:cubicBezTo>
                    <a:pt x="f3" y="f17"/>
                    <a:pt x="f20" y="f15"/>
                    <a:pt x="f5" y="f1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296" name="Google Shape;5917;p86">
            <a:extLst>
              <a:ext uri="{FF2B5EF4-FFF2-40B4-BE49-F238E27FC236}">
                <a16:creationId xmlns:a16="http://schemas.microsoft.com/office/drawing/2014/main" id="{FE8DD59E-0EF4-8CC8-5068-4BF6B2CCD645}"/>
              </a:ext>
            </a:extLst>
          </p:cNvPr>
          <p:cNvSpPr/>
          <p:nvPr/>
        </p:nvSpPr>
        <p:spPr>
          <a:xfrm>
            <a:off x="5890932" y="5637974"/>
            <a:ext cx="902072" cy="926342"/>
          </a:xfrm>
          <a:custGeom>
            <a:avLst/>
            <a:gdLst>
              <a:gd name="f0" fmla="val w"/>
              <a:gd name="f1" fmla="val h"/>
              <a:gd name="f2" fmla="val 0"/>
              <a:gd name="f3" fmla="val 12446"/>
              <a:gd name="f4" fmla="val 12698"/>
              <a:gd name="f5" fmla="val 6239"/>
              <a:gd name="f6" fmla="val 1"/>
              <a:gd name="f7" fmla="val 5105"/>
              <a:gd name="f8" fmla="val 4191"/>
              <a:gd name="f9" fmla="val 915"/>
              <a:gd name="f10" fmla="val 4159"/>
              <a:gd name="f11" fmla="val 2112"/>
              <a:gd name="f12" fmla="val 3088"/>
              <a:gd name="f13" fmla="val 4852"/>
              <a:gd name="f14" fmla="val 3939"/>
              <a:gd name="f15" fmla="val 5798"/>
              <a:gd name="f16" fmla="val 4097"/>
              <a:gd name="f17" fmla="val 5294"/>
              <a:gd name="f18" fmla="val 5483"/>
              <a:gd name="f19" fmla="val 6333"/>
              <a:gd name="f20" fmla="val 7310"/>
              <a:gd name="f21" fmla="val 7657"/>
              <a:gd name="f22" fmla="val 4222"/>
              <a:gd name="f23" fmla="val 7972"/>
              <a:gd name="f24" fmla="val 4380"/>
              <a:gd name="f25" fmla="val 8255"/>
              <a:gd name="f26" fmla="val 3403"/>
              <a:gd name="f27" fmla="val 9043"/>
              <a:gd name="f28" fmla="val 3057"/>
              <a:gd name="f29" fmla="val 8728"/>
              <a:gd name="f30" fmla="val 2584"/>
              <a:gd name="f31" fmla="val 8570"/>
              <a:gd name="f32" fmla="val 946"/>
              <a:gd name="f33" fmla="val 8602"/>
              <a:gd name="f34" fmla="val 9515"/>
              <a:gd name="f35" fmla="val 10650"/>
              <a:gd name="f36" fmla="val 11784"/>
              <a:gd name="f37" fmla="val 12697"/>
              <a:gd name="f38" fmla="val 3246"/>
              <a:gd name="f39" fmla="val 4128"/>
              <a:gd name="f40" fmla="val 11752"/>
              <a:gd name="f41" fmla="val 10303"/>
              <a:gd name="f42" fmla="val 4096"/>
              <a:gd name="f43" fmla="val 9988"/>
              <a:gd name="f44" fmla="val 9704"/>
              <a:gd name="f45" fmla="val 4947"/>
              <a:gd name="f46" fmla="val 8917"/>
              <a:gd name="f47" fmla="val 9232"/>
              <a:gd name="f48" fmla="val 5766"/>
              <a:gd name="f49" fmla="val 9389"/>
              <a:gd name="f50" fmla="val 6743"/>
              <a:gd name="f51" fmla="val 7184"/>
              <a:gd name="f52" fmla="val 9200"/>
              <a:gd name="f53" fmla="val 7530"/>
              <a:gd name="f54" fmla="val 8507"/>
              <a:gd name="f55" fmla="val 8350"/>
              <a:gd name="f56" fmla="val 8287"/>
              <a:gd name="f57" fmla="val 10366"/>
              <a:gd name="f58" fmla="val 11500"/>
              <a:gd name="f59" fmla="val 12414"/>
              <a:gd name="f60" fmla="val 12445"/>
              <a:gd name="f61" fmla="val 11563"/>
              <a:gd name="f62" fmla="val 9862"/>
              <a:gd name="f63" fmla="val 9421"/>
              <a:gd name="f64" fmla="val 8759"/>
              <a:gd name="f65" fmla="val 9074"/>
              <a:gd name="f66" fmla="val 8097"/>
              <a:gd name="f67" fmla="val 8318"/>
              <a:gd name="f68" fmla="val 7625"/>
              <a:gd name="f69" fmla="val 5451"/>
              <a:gd name="f70" fmla="val 6680"/>
              <a:gd name="f71" fmla="val 3908"/>
              <a:gd name="f72" fmla="val 7404"/>
              <a:gd name="f73" fmla="val 64"/>
              <a:gd name="f74" fmla="*/ f0 1 12446"/>
              <a:gd name="f75" fmla="*/ f1 1 12698"/>
              <a:gd name="f76" fmla="val f2"/>
              <a:gd name="f77" fmla="val f3"/>
              <a:gd name="f78" fmla="val f4"/>
              <a:gd name="f79" fmla="+- f78 0 f76"/>
              <a:gd name="f80" fmla="+- f77 0 f76"/>
              <a:gd name="f81" fmla="*/ f80 1 12446"/>
              <a:gd name="f82" fmla="*/ f79 1 12698"/>
              <a:gd name="f83" fmla="*/ f76 1 f81"/>
              <a:gd name="f84" fmla="*/ f77 1 f81"/>
              <a:gd name="f85" fmla="*/ f76 1 f82"/>
              <a:gd name="f86" fmla="*/ f78 1 f82"/>
              <a:gd name="f87" fmla="*/ f83 f74 1"/>
              <a:gd name="f88" fmla="*/ f84 f74 1"/>
              <a:gd name="f89" fmla="*/ f86 f75 1"/>
              <a:gd name="f90" fmla="*/ f85 f7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87" t="f90" r="f88" b="f89"/>
            <a:pathLst>
              <a:path w="12446" h="12698">
                <a:moveTo>
                  <a:pt x="f5" y="f6"/>
                </a:moveTo>
                <a:cubicBezTo>
                  <a:pt x="f7" y="f6"/>
                  <a:pt x="f8" y="f9"/>
                  <a:pt x="f10" y="f11"/>
                </a:cubicBezTo>
                <a:cubicBezTo>
                  <a:pt x="f10" y="f12"/>
                  <a:pt x="f13" y="f14"/>
                  <a:pt x="f15" y="f16"/>
                </a:cubicBezTo>
                <a:lnTo>
                  <a:pt x="f15" y="f17"/>
                </a:lnTo>
                <a:cubicBezTo>
                  <a:pt x="f13" y="f18"/>
                  <a:pt x="f10" y="f19"/>
                  <a:pt x="f10" y="f20"/>
                </a:cubicBezTo>
                <a:cubicBezTo>
                  <a:pt x="f10" y="f21"/>
                  <a:pt x="f22" y="f23"/>
                  <a:pt x="f24" y="f25"/>
                </a:cubicBezTo>
                <a:lnTo>
                  <a:pt x="f26" y="f27"/>
                </a:lnTo>
                <a:cubicBezTo>
                  <a:pt x="f28" y="f29"/>
                  <a:pt x="f30" y="f31"/>
                  <a:pt x="f11" y="f31"/>
                </a:cubicBezTo>
                <a:cubicBezTo>
                  <a:pt x="f32" y="f33"/>
                  <a:pt x="f6" y="f34"/>
                  <a:pt x="f6" y="f35"/>
                </a:cubicBezTo>
                <a:cubicBezTo>
                  <a:pt x="f6" y="f36"/>
                  <a:pt x="f32" y="f37"/>
                  <a:pt x="f11" y="f37"/>
                </a:cubicBezTo>
                <a:cubicBezTo>
                  <a:pt x="f38" y="f37"/>
                  <a:pt x="f39" y="f40"/>
                  <a:pt x="f8" y="f35"/>
                </a:cubicBezTo>
                <a:cubicBezTo>
                  <a:pt x="f8" y="f41"/>
                  <a:pt x="f42" y="f43"/>
                  <a:pt x="f14" y="f44"/>
                </a:cubicBezTo>
                <a:lnTo>
                  <a:pt x="f45" y="f46"/>
                </a:lnTo>
                <a:cubicBezTo>
                  <a:pt x="f17" y="f47"/>
                  <a:pt x="f48" y="f49"/>
                  <a:pt x="f5" y="f49"/>
                </a:cubicBezTo>
                <a:cubicBezTo>
                  <a:pt x="f50" y="f49"/>
                  <a:pt x="f51" y="f52"/>
                  <a:pt x="f53" y="f46"/>
                </a:cubicBezTo>
                <a:lnTo>
                  <a:pt x="f54" y="f44"/>
                </a:lnTo>
                <a:cubicBezTo>
                  <a:pt x="f55" y="f43"/>
                  <a:pt x="f56" y="f41"/>
                  <a:pt x="f56" y="f35"/>
                </a:cubicBezTo>
                <a:cubicBezTo>
                  <a:pt x="f56" y="f36"/>
                  <a:pt x="f47" y="f37"/>
                  <a:pt x="f57" y="f37"/>
                </a:cubicBezTo>
                <a:cubicBezTo>
                  <a:pt x="f58" y="f37"/>
                  <a:pt x="f59" y="f40"/>
                  <a:pt x="f60" y="f35"/>
                </a:cubicBezTo>
                <a:cubicBezTo>
                  <a:pt x="f60" y="f34"/>
                  <a:pt x="f61" y="f33"/>
                  <a:pt x="f57" y="f31"/>
                </a:cubicBezTo>
                <a:cubicBezTo>
                  <a:pt x="f62" y="f31"/>
                  <a:pt x="f63" y="f64"/>
                  <a:pt x="f65" y="f27"/>
                </a:cubicBezTo>
                <a:lnTo>
                  <a:pt x="f66" y="f25"/>
                </a:lnTo>
                <a:cubicBezTo>
                  <a:pt x="f25" y="f23"/>
                  <a:pt x="f67" y="f21"/>
                  <a:pt x="f67" y="f20"/>
                </a:cubicBezTo>
                <a:cubicBezTo>
                  <a:pt x="f67" y="f19"/>
                  <a:pt x="f68" y="f69"/>
                  <a:pt x="f70" y="f17"/>
                </a:cubicBezTo>
                <a:lnTo>
                  <a:pt x="f70" y="f16"/>
                </a:lnTo>
                <a:cubicBezTo>
                  <a:pt x="f68" y="f71"/>
                  <a:pt x="f67" y="f12"/>
                  <a:pt x="f67" y="f11"/>
                </a:cubicBezTo>
                <a:cubicBezTo>
                  <a:pt x="f67" y="f32"/>
                  <a:pt x="f72" y="f73"/>
                  <a:pt x="f5" y="f6"/>
                </a:cubicBezTo>
                <a:close/>
              </a:path>
            </a:pathLst>
          </a:custGeom>
          <a:solidFill>
            <a:srgbClr val="92D050"/>
          </a:solidFill>
          <a:ln cap="flat">
            <a:noFill/>
            <a:prstDash val="solid"/>
          </a:ln>
        </p:spPr>
        <p:txBody>
          <a:bodyPr vert="horz" wrap="square" lIns="137140" tIns="137140" rIns="137140" bIns="137140" anchor="ctr" anchorCtr="0" compatLnSpc="1">
            <a:noAutofit/>
          </a:bodyPr>
          <a:lstStyle/>
          <a:p>
            <a:pPr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210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297" name="Google Shape;5955;p86">
            <a:extLst>
              <a:ext uri="{FF2B5EF4-FFF2-40B4-BE49-F238E27FC236}">
                <a16:creationId xmlns:a16="http://schemas.microsoft.com/office/drawing/2014/main" id="{E3A5FE9A-8D0F-9997-B8D7-08C4443B8E5F}"/>
              </a:ext>
            </a:extLst>
          </p:cNvPr>
          <p:cNvSpPr/>
          <p:nvPr/>
        </p:nvSpPr>
        <p:spPr>
          <a:xfrm>
            <a:off x="6970127" y="5782757"/>
            <a:ext cx="918002" cy="781536"/>
          </a:xfrm>
          <a:custGeom>
            <a:avLst/>
            <a:gdLst>
              <a:gd name="f0" fmla="val w"/>
              <a:gd name="f1" fmla="val h"/>
              <a:gd name="f2" fmla="val 0"/>
              <a:gd name="f3" fmla="val 12666"/>
              <a:gd name="f4" fmla="val 10713"/>
              <a:gd name="f5" fmla="val 1765"/>
              <a:gd name="f6" fmla="val 3309"/>
              <a:gd name="f7" fmla="val 7058"/>
              <a:gd name="f8" fmla="val 7278"/>
              <a:gd name="f9" fmla="val 1954"/>
              <a:gd name="f10" fmla="val 7436"/>
              <a:gd name="f11" fmla="val 2206"/>
              <a:gd name="f12" fmla="val 2615"/>
              <a:gd name="f13" fmla="val 9925"/>
              <a:gd name="f14" fmla="val 788"/>
              <a:gd name="f15" fmla="val 5073"/>
              <a:gd name="f16" fmla="val 5262"/>
              <a:gd name="f17" fmla="val 5514"/>
              <a:gd name="f18" fmla="val 5892"/>
              <a:gd name="f19" fmla="val 3403"/>
              <a:gd name="f20" fmla="val 3813"/>
              <a:gd name="f21" fmla="val 4033"/>
              <a:gd name="f22" fmla="val 4254"/>
              <a:gd name="f23" fmla="val 7247"/>
              <a:gd name="f24" fmla="val 8412"/>
              <a:gd name="f25" fmla="val 8601"/>
              <a:gd name="f26" fmla="val 8853"/>
              <a:gd name="f27" fmla="val 9294"/>
              <a:gd name="f28" fmla="val 6711"/>
              <a:gd name="f29" fmla="val 7152"/>
              <a:gd name="f30" fmla="val 7404"/>
              <a:gd name="f31" fmla="val 7593"/>
              <a:gd name="f32" fmla="val 11815"/>
              <a:gd name="f33" fmla="val 9988"/>
              <a:gd name="f34" fmla="val 10429"/>
              <a:gd name="f35" fmla="val 10649"/>
              <a:gd name="f36" fmla="val 10870"/>
              <a:gd name="f37" fmla="val 379"/>
              <a:gd name="f38" fmla="val 1"/>
              <a:gd name="f39" fmla="val 158"/>
              <a:gd name="f40" fmla="val 190"/>
              <a:gd name="f41" fmla="val 10334"/>
              <a:gd name="f42" fmla="val 10555"/>
              <a:gd name="f43" fmla="val 10712"/>
              <a:gd name="f44" fmla="val 12224"/>
              <a:gd name="f45" fmla="val 12476"/>
              <a:gd name="f46" fmla="val 12665"/>
              <a:gd name="f47" fmla="val 10523"/>
              <a:gd name="f48" fmla="val 12634"/>
              <a:gd name="f49" fmla="val 12445"/>
              <a:gd name="f50" fmla="*/ f0 1 12666"/>
              <a:gd name="f51" fmla="*/ f1 1 10713"/>
              <a:gd name="f52" fmla="val f2"/>
              <a:gd name="f53" fmla="val f3"/>
              <a:gd name="f54" fmla="val f4"/>
              <a:gd name="f55" fmla="+- f54 0 f52"/>
              <a:gd name="f56" fmla="+- f53 0 f52"/>
              <a:gd name="f57" fmla="*/ f56 1 12666"/>
              <a:gd name="f58" fmla="*/ f55 1 10713"/>
              <a:gd name="f59" fmla="*/ f52 1 f57"/>
              <a:gd name="f60" fmla="*/ f53 1 f57"/>
              <a:gd name="f61" fmla="*/ f52 1 f58"/>
              <a:gd name="f62" fmla="*/ f54 1 f58"/>
              <a:gd name="f63" fmla="*/ f59 f50 1"/>
              <a:gd name="f64" fmla="*/ f60 f50 1"/>
              <a:gd name="f65" fmla="*/ f62 f51 1"/>
              <a:gd name="f66" fmla="*/ f61 f5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63" t="f66" r="f64" b="f65"/>
            <a:pathLst>
              <a:path w="12666" h="10713">
                <a:moveTo>
                  <a:pt x="f5" y="f6"/>
                </a:moveTo>
                <a:lnTo>
                  <a:pt x="f5" y="f7"/>
                </a:lnTo>
                <a:cubicBezTo>
                  <a:pt x="f5" y="f8"/>
                  <a:pt x="f9" y="f10"/>
                  <a:pt x="f11" y="f10"/>
                </a:cubicBezTo>
                <a:lnTo>
                  <a:pt x="f12" y="f10"/>
                </a:lnTo>
                <a:lnTo>
                  <a:pt x="f12" y="f13"/>
                </a:lnTo>
                <a:lnTo>
                  <a:pt x="f14" y="f13"/>
                </a:lnTo>
                <a:lnTo>
                  <a:pt x="f14" y="f6"/>
                </a:lnTo>
                <a:close/>
                <a:moveTo>
                  <a:pt x="f15" y="f6"/>
                </a:moveTo>
                <a:lnTo>
                  <a:pt x="f15" y="f7"/>
                </a:lnTo>
                <a:cubicBezTo>
                  <a:pt x="f15" y="f8"/>
                  <a:pt x="f16" y="f10"/>
                  <a:pt x="f17" y="f10"/>
                </a:cubicBezTo>
                <a:lnTo>
                  <a:pt x="f18" y="f10"/>
                </a:lnTo>
                <a:lnTo>
                  <a:pt x="f18" y="f13"/>
                </a:lnTo>
                <a:lnTo>
                  <a:pt x="f19" y="f13"/>
                </a:lnTo>
                <a:lnTo>
                  <a:pt x="f19" y="f10"/>
                </a:lnTo>
                <a:lnTo>
                  <a:pt x="f20" y="f10"/>
                </a:lnTo>
                <a:cubicBezTo>
                  <a:pt x="f21" y="f10"/>
                  <a:pt x="f22" y="f23"/>
                  <a:pt x="f22" y="f7"/>
                </a:cubicBezTo>
                <a:lnTo>
                  <a:pt x="f22" y="f6"/>
                </a:lnTo>
                <a:close/>
                <a:moveTo>
                  <a:pt x="f24" y="f6"/>
                </a:moveTo>
                <a:lnTo>
                  <a:pt x="f24" y="f7"/>
                </a:lnTo>
                <a:cubicBezTo>
                  <a:pt x="f24" y="f8"/>
                  <a:pt x="f25" y="f10"/>
                  <a:pt x="f26" y="f10"/>
                </a:cubicBezTo>
                <a:lnTo>
                  <a:pt x="f27" y="f10"/>
                </a:lnTo>
                <a:lnTo>
                  <a:pt x="f27" y="f13"/>
                </a:lnTo>
                <a:lnTo>
                  <a:pt x="f28" y="f13"/>
                </a:lnTo>
                <a:lnTo>
                  <a:pt x="f28" y="f10"/>
                </a:lnTo>
                <a:lnTo>
                  <a:pt x="f29" y="f10"/>
                </a:lnTo>
                <a:cubicBezTo>
                  <a:pt x="f30" y="f10"/>
                  <a:pt x="f31" y="f23"/>
                  <a:pt x="f31" y="f7"/>
                </a:cubicBezTo>
                <a:lnTo>
                  <a:pt x="f31" y="f6"/>
                </a:lnTo>
                <a:close/>
                <a:moveTo>
                  <a:pt x="f32" y="f6"/>
                </a:moveTo>
                <a:lnTo>
                  <a:pt x="f32" y="f13"/>
                </a:lnTo>
                <a:lnTo>
                  <a:pt x="f33" y="f13"/>
                </a:lnTo>
                <a:lnTo>
                  <a:pt x="f33" y="f10"/>
                </a:lnTo>
                <a:lnTo>
                  <a:pt x="f34" y="f10"/>
                </a:lnTo>
                <a:cubicBezTo>
                  <a:pt x="f35" y="f10"/>
                  <a:pt x="f36" y="f23"/>
                  <a:pt x="f36" y="f7"/>
                </a:cubicBezTo>
                <a:lnTo>
                  <a:pt x="f36" y="f6"/>
                </a:lnTo>
                <a:close/>
                <a:moveTo>
                  <a:pt x="f37" y="f38"/>
                </a:moveTo>
                <a:cubicBezTo>
                  <a:pt x="f39" y="f38"/>
                  <a:pt x="f38" y="f40"/>
                  <a:pt x="f38" y="f37"/>
                </a:cubicBezTo>
                <a:lnTo>
                  <a:pt x="f38" y="f41"/>
                </a:lnTo>
                <a:cubicBezTo>
                  <a:pt x="f38" y="f42"/>
                  <a:pt x="f40" y="f43"/>
                  <a:pt x="f37" y="f43"/>
                </a:cubicBezTo>
                <a:lnTo>
                  <a:pt x="f44" y="f43"/>
                </a:lnTo>
                <a:cubicBezTo>
                  <a:pt x="f45" y="f43"/>
                  <a:pt x="f46" y="f47"/>
                  <a:pt x="f46" y="f41"/>
                </a:cubicBezTo>
                <a:lnTo>
                  <a:pt x="f46" y="f37"/>
                </a:lnTo>
                <a:cubicBezTo>
                  <a:pt x="f48" y="f40"/>
                  <a:pt x="f49" y="f38"/>
                  <a:pt x="f44" y="f38"/>
                </a:cubicBezTo>
                <a:close/>
              </a:path>
            </a:pathLst>
          </a:custGeom>
          <a:solidFill>
            <a:srgbClr val="92D050"/>
          </a:solidFill>
          <a:ln cap="flat">
            <a:noFill/>
            <a:prstDash val="solid"/>
          </a:ln>
        </p:spPr>
        <p:txBody>
          <a:bodyPr vert="horz" wrap="square" lIns="137140" tIns="137140" rIns="137140" bIns="137140" anchor="ctr" anchorCtr="0" compatLnSpc="1">
            <a:noAutofit/>
          </a:bodyPr>
          <a:lstStyle/>
          <a:p>
            <a:pPr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210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grpSp>
        <p:nvGrpSpPr>
          <p:cNvPr id="298" name="Google Shape;5983;p86">
            <a:extLst>
              <a:ext uri="{FF2B5EF4-FFF2-40B4-BE49-F238E27FC236}">
                <a16:creationId xmlns:a16="http://schemas.microsoft.com/office/drawing/2014/main" id="{626D6FCC-8301-7190-5533-392CB51E1E62}"/>
              </a:ext>
            </a:extLst>
          </p:cNvPr>
          <p:cNvGrpSpPr/>
          <p:nvPr/>
        </p:nvGrpSpPr>
        <p:grpSpPr>
          <a:xfrm>
            <a:off x="8265045" y="5662257"/>
            <a:ext cx="922574" cy="924000"/>
            <a:chOff x="5526834" y="2589242"/>
            <a:chExt cx="461287" cy="462000"/>
          </a:xfrm>
          <a:solidFill>
            <a:srgbClr val="92D050"/>
          </a:solidFill>
        </p:grpSpPr>
        <p:sp>
          <p:nvSpPr>
            <p:cNvPr id="299" name="Google Shape;5984;p86">
              <a:extLst>
                <a:ext uri="{FF2B5EF4-FFF2-40B4-BE49-F238E27FC236}">
                  <a16:creationId xmlns:a16="http://schemas.microsoft.com/office/drawing/2014/main" id="{39BEABE2-EE6A-4E9D-F9D5-35A7B83DD762}"/>
                </a:ext>
              </a:extLst>
            </p:cNvPr>
            <p:cNvSpPr/>
            <p:nvPr/>
          </p:nvSpPr>
          <p:spPr>
            <a:xfrm>
              <a:off x="5526834" y="2589242"/>
              <a:ext cx="368804" cy="37004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177"/>
                <a:gd name="f4" fmla="val 10145"/>
                <a:gd name="f5" fmla="val 5104"/>
                <a:gd name="f6" fmla="val 3813"/>
                <a:gd name="f7" fmla="val 5797"/>
                <a:gd name="f8" fmla="val 6364"/>
                <a:gd name="f9" fmla="val 4348"/>
                <a:gd name="f10" fmla="val 5073"/>
                <a:gd name="f11" fmla="val 5766"/>
                <a:gd name="f12" fmla="val 6333"/>
                <a:gd name="f13" fmla="val 4379"/>
                <a:gd name="f14" fmla="val 3844"/>
                <a:gd name="f15" fmla="val 4411"/>
                <a:gd name="f16" fmla="val 2300"/>
                <a:gd name="f17" fmla="val 2269"/>
                <a:gd name="f18" fmla="val 63"/>
                <a:gd name="f19" fmla="val 7908"/>
                <a:gd name="f20" fmla="val 7877"/>
                <a:gd name="f21" fmla="val 10176"/>
                <a:gd name="f22" fmla="*/ f0 1 10177"/>
                <a:gd name="f23" fmla="*/ f1 1 10145"/>
                <a:gd name="f24" fmla="val f2"/>
                <a:gd name="f25" fmla="val f3"/>
                <a:gd name="f26" fmla="val f4"/>
                <a:gd name="f27" fmla="+- f26 0 f24"/>
                <a:gd name="f28" fmla="+- f25 0 f24"/>
                <a:gd name="f29" fmla="*/ f28 1 10177"/>
                <a:gd name="f30" fmla="*/ f27 1 10145"/>
                <a:gd name="f31" fmla="*/ f24 1 f29"/>
                <a:gd name="f32" fmla="*/ f25 1 f29"/>
                <a:gd name="f33" fmla="*/ f24 1 f30"/>
                <a:gd name="f34" fmla="*/ f26 1 f30"/>
                <a:gd name="f35" fmla="*/ f31 f22 1"/>
                <a:gd name="f36" fmla="*/ f32 f22 1"/>
                <a:gd name="f37" fmla="*/ f34 f23 1"/>
                <a:gd name="f38" fmla="*/ f33 f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10177" h="10145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15"/>
                    <a:pt x="f15" y="f6"/>
                    <a:pt x="f5" y="f6"/>
                  </a:cubicBezTo>
                  <a:close/>
                  <a:moveTo>
                    <a:pt x="f5" y="f2"/>
                  </a:moveTo>
                  <a:cubicBezTo>
                    <a:pt x="f16" y="f2"/>
                    <a:pt x="f2" y="f17"/>
                    <a:pt x="f2" y="f10"/>
                  </a:cubicBezTo>
                  <a:cubicBezTo>
                    <a:pt x="f18" y="f19"/>
                    <a:pt x="f16" y="f4"/>
                    <a:pt x="f5" y="f4"/>
                  </a:cubicBezTo>
                  <a:cubicBezTo>
                    <a:pt x="f20" y="f4"/>
                    <a:pt x="f21" y="f20"/>
                    <a:pt x="f21" y="f10"/>
                  </a:cubicBezTo>
                  <a:cubicBezTo>
                    <a:pt x="f21" y="f17"/>
                    <a:pt x="f2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00" name="Google Shape;5985;p86">
              <a:extLst>
                <a:ext uri="{FF2B5EF4-FFF2-40B4-BE49-F238E27FC236}">
                  <a16:creationId xmlns:a16="http://schemas.microsoft.com/office/drawing/2014/main" id="{D83F4D5B-EC72-2ECD-666A-15A6E3E5A2EB}"/>
                </a:ext>
              </a:extLst>
            </p:cNvPr>
            <p:cNvSpPr/>
            <p:nvPr/>
          </p:nvSpPr>
          <p:spPr>
            <a:xfrm>
              <a:off x="5588474" y="2775231"/>
              <a:ext cx="399647" cy="27601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028"/>
                <a:gd name="f4" fmla="val 7567"/>
                <a:gd name="f5" fmla="val 9774"/>
                <a:gd name="f6" fmla="val 9040"/>
                <a:gd name="f7" fmla="val 8444"/>
                <a:gd name="f8" fmla="val 548"/>
                <a:gd name="f9" fmla="val 1265"/>
                <a:gd name="f10" fmla="val 1801"/>
                <a:gd name="f11" fmla="val 8790"/>
                <a:gd name="f12" fmla="val 2305"/>
                <a:gd name="f13" fmla="val 9295"/>
                <a:gd name="f14" fmla="val 2463"/>
                <a:gd name="f15" fmla="val 2967"/>
                <a:gd name="f16" fmla="val 4416"/>
                <a:gd name="f17" fmla="val 8192"/>
                <a:gd name="f18" fmla="val 5645"/>
                <a:gd name="f19" fmla="val 6774"/>
                <a:gd name="f20" fmla="val 5834"/>
                <a:gd name="f21" fmla="val 4825"/>
                <a:gd name="f22" fmla="val 5829"/>
                <a:gd name="f23" fmla="val 5487"/>
                <a:gd name="f24" fmla="val 4663"/>
                <a:gd name="f25" fmla="val 5865"/>
                <a:gd name="f26" fmla="val 3403"/>
                <a:gd name="f27" fmla="val 2143"/>
                <a:gd name="f28" fmla="val 977"/>
                <a:gd name="f29" fmla="val 1"/>
                <a:gd name="f30" fmla="val 6306"/>
                <a:gd name="f31" fmla="val 7031"/>
                <a:gd name="f32" fmla="val 568"/>
                <a:gd name="f33" fmla="val 7566"/>
                <a:gd name="f34" fmla="val 1261"/>
                <a:gd name="f35" fmla="val 5388"/>
                <a:gd name="f36" fmla="val 5955"/>
                <a:gd name="f37" fmla="val 6459"/>
                <a:gd name="f38" fmla="val 7220"/>
                <a:gd name="f39" fmla="val 6617"/>
                <a:gd name="f40" fmla="val 6716"/>
                <a:gd name="f41" fmla="val 8601"/>
                <a:gd name="f42" fmla="val 6495"/>
                <a:gd name="f43" fmla="val 10082"/>
                <a:gd name="f44" fmla="val 4920"/>
                <a:gd name="f45" fmla="val 10114"/>
                <a:gd name="f46" fmla="val 2904"/>
                <a:gd name="f47" fmla="val 2400"/>
                <a:gd name="f48" fmla="val 10649"/>
                <a:gd name="f49" fmla="val 2211"/>
                <a:gd name="f50" fmla="val 11027"/>
                <a:gd name="f51" fmla="val 1706"/>
                <a:gd name="f52" fmla="val 10996"/>
                <a:gd name="f53" fmla="val 1108"/>
                <a:gd name="f54" fmla="val 10964"/>
                <a:gd name="f55" fmla="val 572"/>
                <a:gd name="f56" fmla="val 10492"/>
                <a:gd name="f57" fmla="val 100"/>
                <a:gd name="f58" fmla="val 9893"/>
                <a:gd name="f59" fmla="val 5"/>
                <a:gd name="f60" fmla="val 9853"/>
                <a:gd name="f61" fmla="val 2"/>
                <a:gd name="f62" fmla="val 9813"/>
                <a:gd name="f63" fmla="*/ f0 1 11028"/>
                <a:gd name="f64" fmla="*/ f1 1 7567"/>
                <a:gd name="f65" fmla="val f2"/>
                <a:gd name="f66" fmla="val f3"/>
                <a:gd name="f67" fmla="val f4"/>
                <a:gd name="f68" fmla="+- f67 0 f65"/>
                <a:gd name="f69" fmla="+- f66 0 f65"/>
                <a:gd name="f70" fmla="*/ f69 1 11028"/>
                <a:gd name="f71" fmla="*/ f68 1 7567"/>
                <a:gd name="f72" fmla="*/ f65 1 f70"/>
                <a:gd name="f73" fmla="*/ f66 1 f70"/>
                <a:gd name="f74" fmla="*/ f65 1 f71"/>
                <a:gd name="f75" fmla="*/ f67 1 f71"/>
                <a:gd name="f76" fmla="*/ f72 f63 1"/>
                <a:gd name="f77" fmla="*/ f73 f63 1"/>
                <a:gd name="f78" fmla="*/ f75 f64 1"/>
                <a:gd name="f79" fmla="*/ f74 f6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6" t="f79" r="f77" b="f78"/>
              <a:pathLst>
                <a:path w="11028" h="756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4"/>
                  </a:cubicBezTo>
                  <a:lnTo>
                    <a:pt x="f13" y="f15"/>
                  </a:lnTo>
                  <a:cubicBezTo>
                    <a:pt x="f13" y="f16"/>
                    <a:pt x="f17" y="f18"/>
                    <a:pt x="f19" y="f20"/>
                  </a:cubicBezTo>
                  <a:lnTo>
                    <a:pt x="f19" y="f21"/>
                  </a:lnTo>
                  <a:cubicBezTo>
                    <a:pt x="f22" y="f23"/>
                    <a:pt x="f24" y="f25"/>
                    <a:pt x="f26" y="f25"/>
                  </a:cubicBezTo>
                  <a:cubicBezTo>
                    <a:pt x="f27" y="f25"/>
                    <a:pt x="f28" y="f23"/>
                    <a:pt x="f29" y="f21"/>
                  </a:cubicBezTo>
                  <a:lnTo>
                    <a:pt x="f29" y="f30"/>
                  </a:lnTo>
                  <a:cubicBezTo>
                    <a:pt x="f29" y="f31"/>
                    <a:pt x="f32" y="f33"/>
                    <a:pt x="f34" y="f33"/>
                  </a:cubicBezTo>
                  <a:lnTo>
                    <a:pt x="f35" y="f33"/>
                  </a:lnTo>
                  <a:cubicBezTo>
                    <a:pt x="f36" y="f33"/>
                    <a:pt x="f37" y="f38"/>
                    <a:pt x="f39" y="f40"/>
                  </a:cubicBezTo>
                  <a:cubicBezTo>
                    <a:pt x="f41" y="f42"/>
                    <a:pt x="f43" y="f44"/>
                    <a:pt x="f45" y="f46"/>
                  </a:cubicBezTo>
                  <a:lnTo>
                    <a:pt x="f45" y="f47"/>
                  </a:lnTo>
                  <a:cubicBezTo>
                    <a:pt x="f48" y="f49"/>
                    <a:pt x="f50" y="f51"/>
                    <a:pt x="f52" y="f53"/>
                  </a:cubicBezTo>
                  <a:cubicBezTo>
                    <a:pt x="f54" y="f55"/>
                    <a:pt x="f56" y="f57"/>
                    <a:pt x="f58" y="f59"/>
                  </a:cubicBezTo>
                  <a:cubicBezTo>
                    <a:pt x="f60" y="f61"/>
                    <a:pt x="f6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01" name="Google Shape;5986;p86">
            <a:extLst>
              <a:ext uri="{FF2B5EF4-FFF2-40B4-BE49-F238E27FC236}">
                <a16:creationId xmlns:a16="http://schemas.microsoft.com/office/drawing/2014/main" id="{CC758B5C-5469-B749-7C7A-16069106F443}"/>
              </a:ext>
            </a:extLst>
          </p:cNvPr>
          <p:cNvGrpSpPr/>
          <p:nvPr/>
        </p:nvGrpSpPr>
        <p:grpSpPr>
          <a:xfrm>
            <a:off x="11919081" y="5627000"/>
            <a:ext cx="931646" cy="928590"/>
            <a:chOff x="7353851" y="2571612"/>
            <a:chExt cx="465823" cy="464295"/>
          </a:xfrm>
          <a:solidFill>
            <a:srgbClr val="92D050"/>
          </a:solidFill>
        </p:grpSpPr>
        <p:sp>
          <p:nvSpPr>
            <p:cNvPr id="302" name="Google Shape;5987;p86">
              <a:extLst>
                <a:ext uri="{FF2B5EF4-FFF2-40B4-BE49-F238E27FC236}">
                  <a16:creationId xmlns:a16="http://schemas.microsoft.com/office/drawing/2014/main" id="{9423D3D9-3819-D42D-A016-EEEAF1093831}"/>
                </a:ext>
              </a:extLst>
            </p:cNvPr>
            <p:cNvSpPr/>
            <p:nvPr/>
          </p:nvSpPr>
          <p:spPr>
            <a:xfrm>
              <a:off x="7635834" y="2856594"/>
              <a:ext cx="183840" cy="17931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073"/>
                <a:gd name="f4" fmla="val 4916"/>
                <a:gd name="f5" fmla="val 2238"/>
                <a:gd name="f6" fmla="val 1"/>
                <a:gd name="f7" fmla="val 1986"/>
                <a:gd name="f8" fmla="val 442"/>
                <a:gd name="f9" fmla="val 1671"/>
                <a:gd name="f10" fmla="val 820"/>
                <a:gd name="f11" fmla="val 1324"/>
                <a:gd name="f12" fmla="val 1229"/>
                <a:gd name="f13" fmla="val 946"/>
                <a:gd name="f14" fmla="val 473"/>
                <a:gd name="f15" fmla="val 2206"/>
                <a:gd name="f16" fmla="val 4443"/>
                <a:gd name="f17" fmla="val 2521"/>
                <a:gd name="f18" fmla="val 4758"/>
                <a:gd name="f19" fmla="val 2923"/>
                <a:gd name="f20" fmla="val 3325"/>
                <a:gd name="f21" fmla="val 3726"/>
                <a:gd name="f22" fmla="val 4128"/>
                <a:gd name="f23" fmla="val 3813"/>
                <a:gd name="f24" fmla="val 2836"/>
                <a:gd name="f25" fmla="*/ f0 1 5073"/>
                <a:gd name="f26" fmla="*/ f1 1 4916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5073"/>
                <a:gd name="f33" fmla="*/ f30 1 4916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5073" h="4916">
                  <a:moveTo>
                    <a:pt x="f5" y="f6"/>
                  </a:moveTo>
                  <a:cubicBezTo>
                    <a:pt x="f7" y="f8"/>
                    <a:pt x="f9" y="f10"/>
                    <a:pt x="f11" y="f12"/>
                  </a:cubicBezTo>
                  <a:cubicBezTo>
                    <a:pt x="f13" y="f9"/>
                    <a:pt x="f14" y="f7"/>
                    <a:pt x="f6" y="f5"/>
                  </a:cubicBezTo>
                  <a:lnTo>
                    <a:pt x="f15" y="f16"/>
                  </a:ln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18"/>
                    <a:pt x="f16" y="f16"/>
                  </a:cubicBezTo>
                  <a:cubicBezTo>
                    <a:pt x="f3" y="f23"/>
                    <a:pt x="f3" y="f24"/>
                    <a:pt x="f16" y="f15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03" name="Google Shape;5988;p86">
              <a:extLst>
                <a:ext uri="{FF2B5EF4-FFF2-40B4-BE49-F238E27FC236}">
                  <a16:creationId xmlns:a16="http://schemas.microsoft.com/office/drawing/2014/main" id="{A45AE8F7-65F0-BFCF-1E58-BBEEAF0A2456}"/>
                </a:ext>
              </a:extLst>
            </p:cNvPr>
            <p:cNvSpPr/>
            <p:nvPr/>
          </p:nvSpPr>
          <p:spPr>
            <a:xfrm>
              <a:off x="7353851" y="2571612"/>
              <a:ext cx="359670" cy="36322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925"/>
                <a:gd name="f4" fmla="val 9958"/>
                <a:gd name="f5" fmla="val 4978"/>
                <a:gd name="f6" fmla="val 1702"/>
                <a:gd name="f7" fmla="val 6774"/>
                <a:gd name="f8" fmla="val 8286"/>
                <a:gd name="f9" fmla="val 3214"/>
                <a:gd name="f10" fmla="val 5010"/>
                <a:gd name="f11" fmla="val 8254"/>
                <a:gd name="f12" fmla="val 5892"/>
                <a:gd name="f13" fmla="val 7939"/>
                <a:gd name="f14" fmla="val 6711"/>
                <a:gd name="f15" fmla="val 7341"/>
                <a:gd name="f16" fmla="val 7310"/>
                <a:gd name="f17" fmla="val 6742"/>
                <a:gd name="f18" fmla="val 7908"/>
                <a:gd name="f19" fmla="val 5923"/>
                <a:gd name="f20" fmla="val 8318"/>
                <a:gd name="f21" fmla="val 3151"/>
                <a:gd name="f22" fmla="val 1670"/>
                <a:gd name="f23" fmla="val 6837"/>
                <a:gd name="f24" fmla="val 1"/>
                <a:gd name="f25" fmla="val 2268"/>
                <a:gd name="f26" fmla="val 2269"/>
                <a:gd name="f27" fmla="val 7688"/>
                <a:gd name="f28" fmla="val 9956"/>
                <a:gd name="f29" fmla="val 5013"/>
                <a:gd name="f30" fmla="val 9957"/>
                <a:gd name="f31" fmla="val 5048"/>
                <a:gd name="f32" fmla="val 5083"/>
                <a:gd name="f33" fmla="val 6367"/>
                <a:gd name="f34" fmla="val 7586"/>
                <a:gd name="f35" fmla="val 9395"/>
                <a:gd name="f36" fmla="val 8506"/>
                <a:gd name="f37" fmla="val 8444"/>
                <a:gd name="f38" fmla="val 9420"/>
                <a:gd name="f39" fmla="val 7499"/>
                <a:gd name="f40" fmla="val 9924"/>
                <a:gd name="f41" fmla="val 6270"/>
                <a:gd name="f42" fmla="val 7687"/>
                <a:gd name="f43" fmla="*/ f0 1 9925"/>
                <a:gd name="f44" fmla="*/ f1 1 9958"/>
                <a:gd name="f45" fmla="val f2"/>
                <a:gd name="f46" fmla="val f3"/>
                <a:gd name="f47" fmla="val f4"/>
                <a:gd name="f48" fmla="+- f47 0 f45"/>
                <a:gd name="f49" fmla="+- f46 0 f45"/>
                <a:gd name="f50" fmla="*/ f49 1 9925"/>
                <a:gd name="f51" fmla="*/ f48 1 9958"/>
                <a:gd name="f52" fmla="*/ f45 1 f50"/>
                <a:gd name="f53" fmla="*/ f46 1 f50"/>
                <a:gd name="f54" fmla="*/ f45 1 f51"/>
                <a:gd name="f55" fmla="*/ f47 1 f51"/>
                <a:gd name="f56" fmla="*/ f52 f43 1"/>
                <a:gd name="f57" fmla="*/ f53 f43 1"/>
                <a:gd name="f58" fmla="*/ f55 f44 1"/>
                <a:gd name="f59" fmla="*/ f54 f4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6" t="f59" r="f57" b="f58"/>
              <a:pathLst>
                <a:path w="9925" h="995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11" y="f12"/>
                    <a:pt x="f13" y="f14"/>
                    <a:pt x="f15" y="f16"/>
                  </a:cubicBezTo>
                  <a:cubicBezTo>
                    <a:pt x="f17" y="f18"/>
                    <a:pt x="f19" y="f20"/>
                    <a:pt x="f5" y="f20"/>
                  </a:cubicBezTo>
                  <a:cubicBezTo>
                    <a:pt x="f21" y="f20"/>
                    <a:pt x="f22" y="f23"/>
                    <a:pt x="f22" y="f10"/>
                  </a:cubicBezTo>
                  <a:cubicBezTo>
                    <a:pt x="f22" y="f9"/>
                    <a:pt x="f21" y="f6"/>
                    <a:pt x="f5" y="f6"/>
                  </a:cubicBezTo>
                  <a:close/>
                  <a:moveTo>
                    <a:pt x="f5" y="f24"/>
                  </a:moveTo>
                  <a:cubicBezTo>
                    <a:pt x="f25" y="f24"/>
                    <a:pt x="f2" y="f26"/>
                    <a:pt x="f2" y="f5"/>
                  </a:cubicBezTo>
                  <a:cubicBezTo>
                    <a:pt x="f2" y="f27"/>
                    <a:pt x="f25" y="f28"/>
                    <a:pt x="f5" y="f28"/>
                  </a:cubicBezTo>
                  <a:cubicBezTo>
                    <a:pt x="f29" y="f30"/>
                    <a:pt x="f31" y="f30"/>
                    <a:pt x="f32" y="f30"/>
                  </a:cubicBezTo>
                  <a:cubicBezTo>
                    <a:pt x="f33" y="f30"/>
                    <a:pt x="f34" y="f35"/>
                    <a:pt x="f36" y="f37"/>
                  </a:cubicBezTo>
                  <a:cubicBezTo>
                    <a:pt x="f38" y="f39"/>
                    <a:pt x="f40" y="f41"/>
                    <a:pt x="f40" y="f5"/>
                  </a:cubicBezTo>
                  <a:cubicBezTo>
                    <a:pt x="f40" y="f26"/>
                    <a:pt x="f42" y="f24"/>
                    <a:pt x="f5" y="f24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04" name="Google Shape;6005;p86">
            <a:extLst>
              <a:ext uri="{FF2B5EF4-FFF2-40B4-BE49-F238E27FC236}">
                <a16:creationId xmlns:a16="http://schemas.microsoft.com/office/drawing/2014/main" id="{78C1E8D6-B0AE-FE17-1F4A-36C91CF4F887}"/>
              </a:ext>
            </a:extLst>
          </p:cNvPr>
          <p:cNvGrpSpPr/>
          <p:nvPr/>
        </p:nvGrpSpPr>
        <p:grpSpPr>
          <a:xfrm>
            <a:off x="7014072" y="7474361"/>
            <a:ext cx="812572" cy="817800"/>
            <a:chOff x="4901348" y="3495294"/>
            <a:chExt cx="406286" cy="408900"/>
          </a:xfrm>
          <a:solidFill>
            <a:srgbClr val="92D050"/>
          </a:solidFill>
        </p:grpSpPr>
        <p:sp>
          <p:nvSpPr>
            <p:cNvPr id="305" name="Google Shape;6006;p86">
              <a:extLst>
                <a:ext uri="{FF2B5EF4-FFF2-40B4-BE49-F238E27FC236}">
                  <a16:creationId xmlns:a16="http://schemas.microsoft.com/office/drawing/2014/main" id="{CB527B9D-7883-E12E-9CBB-A53D60CF5F1D}"/>
                </a:ext>
              </a:extLst>
            </p:cNvPr>
            <p:cNvSpPr/>
            <p:nvPr/>
          </p:nvSpPr>
          <p:spPr>
            <a:xfrm>
              <a:off x="4901348" y="3495294"/>
              <a:ext cx="406286" cy="3000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666"/>
                <a:gd name="f4" fmla="val 9294"/>
                <a:gd name="f5" fmla="val 11405"/>
                <a:gd name="f6" fmla="val 1701"/>
                <a:gd name="f7" fmla="val 11626"/>
                <a:gd name="f8" fmla="val 11846"/>
                <a:gd name="f9" fmla="val 1890"/>
                <a:gd name="f10" fmla="val 2142"/>
                <a:gd name="f11" fmla="val 3749"/>
                <a:gd name="f12" fmla="val 11090"/>
                <a:gd name="f13" fmla="val 4663"/>
                <a:gd name="f14" fmla="val 9956"/>
                <a:gd name="f15" fmla="val 4978"/>
                <a:gd name="f16" fmla="val 10051"/>
                <a:gd name="f17" fmla="val 4631"/>
                <a:gd name="f18" fmla="val 10145"/>
                <a:gd name="f19" fmla="val 4222"/>
                <a:gd name="f20" fmla="val 3844"/>
                <a:gd name="f21" fmla="val 2584"/>
                <a:gd name="f22" fmla="val 3812"/>
                <a:gd name="f23" fmla="val 2647"/>
                <a:gd name="f24" fmla="val 4600"/>
                <a:gd name="f25" fmla="val 2773"/>
                <a:gd name="f26" fmla="val 5009"/>
                <a:gd name="f27" fmla="val 1639"/>
                <a:gd name="f28" fmla="val 4694"/>
                <a:gd name="f29" fmla="val 851"/>
                <a:gd name="f30" fmla="val 3781"/>
                <a:gd name="f31" fmla="val 1040"/>
                <a:gd name="f32" fmla="val 1292"/>
                <a:gd name="f33" fmla="val 4065"/>
                <a:gd name="f34" fmla="val 3655"/>
                <a:gd name="f35" fmla="val 4317"/>
                <a:gd name="f36" fmla="val 4506"/>
                <a:gd name="f37" fmla="val 3875"/>
                <a:gd name="f38" fmla="val 4096"/>
                <a:gd name="f39" fmla="val 4821"/>
                <a:gd name="f40" fmla="val 5041"/>
                <a:gd name="f41" fmla="val 5262"/>
                <a:gd name="f42" fmla="val 5261"/>
                <a:gd name="f43" fmla="val 5451"/>
                <a:gd name="f44" fmla="val 5324"/>
                <a:gd name="f45" fmla="val 5577"/>
                <a:gd name="f46" fmla="val 5608"/>
                <a:gd name="f47" fmla="val 5482"/>
                <a:gd name="f48" fmla="val 5797"/>
                <a:gd name="f49" fmla="val 5431"/>
                <a:gd name="f50" fmla="val 5952"/>
                <a:gd name="f51" fmla="val 5229"/>
                <a:gd name="f52" fmla="val 6065"/>
                <a:gd name="f53" fmla="val 5054"/>
                <a:gd name="f54" fmla="val 5017"/>
                <a:gd name="f55" fmla="val 4980"/>
                <a:gd name="f56" fmla="val 6060"/>
                <a:gd name="f57" fmla="val 4947"/>
                <a:gd name="f58" fmla="val 6049"/>
                <a:gd name="f59" fmla="val 4128"/>
                <a:gd name="f60" fmla="val 5734"/>
                <a:gd name="f61" fmla="val 4946"/>
                <a:gd name="f62" fmla="val 2993"/>
                <a:gd name="f63" fmla="val 2741"/>
                <a:gd name="f64" fmla="val 2552"/>
                <a:gd name="f65" fmla="val 189"/>
                <a:gd name="f66" fmla="val 441"/>
                <a:gd name="f67" fmla="val 882"/>
                <a:gd name="f68" fmla="val 1261"/>
                <a:gd name="f69" fmla="val 536"/>
                <a:gd name="f70" fmla="val 1"/>
                <a:gd name="f71" fmla="val 1418"/>
                <a:gd name="f72" fmla="val 4568"/>
                <a:gd name="f73" fmla="val 1513"/>
                <a:gd name="f74" fmla="val 3183"/>
                <a:gd name="f75" fmla="val 5923"/>
                <a:gd name="f76" fmla="val 4159"/>
                <a:gd name="f77" fmla="val 7372"/>
                <a:gd name="f78" fmla="val 5073"/>
                <a:gd name="f79" fmla="val 7089"/>
                <a:gd name="f80" fmla="val 7687"/>
                <a:gd name="f81" fmla="val 8286"/>
                <a:gd name="f82" fmla="val 8884"/>
                <a:gd name="f83" fmla="val 4443"/>
                <a:gd name="f84" fmla="val 8192"/>
                <a:gd name="f85" fmla="val 7782"/>
                <a:gd name="f86" fmla="val 7562"/>
                <a:gd name="f87" fmla="val 8507"/>
                <a:gd name="f88" fmla="val 9484"/>
                <a:gd name="f89" fmla="val 11216"/>
                <a:gd name="f90" fmla="val 4537"/>
                <a:gd name="f91" fmla="val 12098"/>
                <a:gd name="f92" fmla="val 9704"/>
                <a:gd name="f93" fmla="*/ f0 1 12666"/>
                <a:gd name="f94" fmla="*/ f1 1 9294"/>
                <a:gd name="f95" fmla="val f2"/>
                <a:gd name="f96" fmla="val f3"/>
                <a:gd name="f97" fmla="val f4"/>
                <a:gd name="f98" fmla="+- f97 0 f95"/>
                <a:gd name="f99" fmla="+- f96 0 f95"/>
                <a:gd name="f100" fmla="*/ f99 1 12666"/>
                <a:gd name="f101" fmla="*/ f98 1 9294"/>
                <a:gd name="f102" fmla="*/ f95 1 f100"/>
                <a:gd name="f103" fmla="*/ f96 1 f100"/>
                <a:gd name="f104" fmla="*/ f95 1 f101"/>
                <a:gd name="f105" fmla="*/ f97 1 f101"/>
                <a:gd name="f106" fmla="*/ f102 f93 1"/>
                <a:gd name="f107" fmla="*/ f103 f93 1"/>
                <a:gd name="f108" fmla="*/ f105 f94 1"/>
                <a:gd name="f109" fmla="*/ f104 f9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6" t="f109" r="f107" b="f108"/>
              <a:pathLst>
                <a:path w="12666" h="9294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20"/>
                  </a:cubicBezTo>
                  <a:lnTo>
                    <a:pt x="f18" y="f6"/>
                  </a:lnTo>
                  <a:close/>
                  <a:moveTo>
                    <a:pt x="f21" y="f6"/>
                  </a:moveTo>
                  <a:lnTo>
                    <a:pt x="f21" y="f22"/>
                  </a:lnTo>
                  <a:cubicBezTo>
                    <a:pt x="f21" y="f19"/>
                    <a:pt x="f23" y="f24"/>
                    <a:pt x="f25" y="f26"/>
                  </a:cubicBezTo>
                  <a:cubicBezTo>
                    <a:pt x="f27" y="f28"/>
                    <a:pt x="f29" y="f30"/>
                    <a:pt x="f29" y="f10"/>
                  </a:cubicBezTo>
                  <a:cubicBezTo>
                    <a:pt x="f29" y="f9"/>
                    <a:pt x="f31" y="f6"/>
                    <a:pt x="f32" y="f6"/>
                  </a:cubicBezTo>
                  <a:close/>
                  <a:moveTo>
                    <a:pt x="f33" y="f34"/>
                  </a:moveTo>
                  <a:cubicBezTo>
                    <a:pt x="f35" y="f34"/>
                    <a:pt x="f36" y="f37"/>
                    <a:pt x="f36" y="f38"/>
                  </a:cubicBezTo>
                  <a:cubicBezTo>
                    <a:pt x="f36" y="f17"/>
                    <a:pt x="f39" y="f40"/>
                    <a:pt x="f41" y="f42"/>
                  </a:cubicBezTo>
                  <a:cubicBezTo>
                    <a:pt x="f43" y="f44"/>
                    <a:pt x="f45" y="f46"/>
                    <a:pt x="f47" y="f48"/>
                  </a:cubicBezTo>
                  <a:cubicBezTo>
                    <a:pt x="f49" y="f50"/>
                    <a:pt x="f51" y="f52"/>
                    <a:pt x="f53" y="f52"/>
                  </a:cubicBezTo>
                  <a:cubicBezTo>
                    <a:pt x="f54" y="f52"/>
                    <a:pt x="f55" y="f56"/>
                    <a:pt x="f57" y="f58"/>
                  </a:cubicBezTo>
                  <a:cubicBezTo>
                    <a:pt x="f59" y="f60"/>
                    <a:pt x="f34" y="f61"/>
                    <a:pt x="f34" y="f38"/>
                  </a:cubicBezTo>
                  <a:cubicBezTo>
                    <a:pt x="f34" y="f37"/>
                    <a:pt x="f20" y="f34"/>
                    <a:pt x="f33" y="f34"/>
                  </a:cubicBezTo>
                  <a:close/>
                  <a:moveTo>
                    <a:pt x="f62" y="f2"/>
                  </a:moveTo>
                  <a:cubicBezTo>
                    <a:pt x="f63" y="f2"/>
                    <a:pt x="f64" y="f65"/>
                    <a:pt x="f64" y="f66"/>
                  </a:cubicBezTo>
                  <a:lnTo>
                    <a:pt x="f64" y="f67"/>
                  </a:lnTo>
                  <a:lnTo>
                    <a:pt x="f68" y="f67"/>
                  </a:lnTo>
                  <a:cubicBezTo>
                    <a:pt x="f69" y="f67"/>
                    <a:pt x="f70" y="f71"/>
                    <a:pt x="f70" y="f10"/>
                  </a:cubicBezTo>
                  <a:cubicBezTo>
                    <a:pt x="f70" y="f72"/>
                    <a:pt x="f73" y="f48"/>
                    <a:pt x="f74" y="f75"/>
                  </a:cubicBezTo>
                  <a:cubicBezTo>
                    <a:pt x="f76" y="f77"/>
                    <a:pt x="f78" y="f79"/>
                    <a:pt x="f78" y="f80"/>
                  </a:cubicBezTo>
                  <a:cubicBezTo>
                    <a:pt x="f78" y="f81"/>
                    <a:pt x="f39" y="f82"/>
                    <a:pt x="f83" y="f4"/>
                  </a:cubicBezTo>
                  <a:lnTo>
                    <a:pt x="f84" y="f4"/>
                  </a:lnTo>
                  <a:cubicBezTo>
                    <a:pt x="f85" y="f82"/>
                    <a:pt x="f86" y="f81"/>
                    <a:pt x="f86" y="f80"/>
                  </a:cubicBezTo>
                  <a:cubicBezTo>
                    <a:pt x="f86" y="f79"/>
                    <a:pt x="f87" y="f77"/>
                    <a:pt x="f88" y="f75"/>
                  </a:cubicBezTo>
                  <a:cubicBezTo>
                    <a:pt x="f89" y="f48"/>
                    <a:pt x="f3" y="f90"/>
                    <a:pt x="f3" y="f10"/>
                  </a:cubicBezTo>
                  <a:cubicBezTo>
                    <a:pt x="f3" y="f71"/>
                    <a:pt x="f91" y="f67"/>
                    <a:pt x="f5" y="f67"/>
                  </a:cubicBezTo>
                  <a:lnTo>
                    <a:pt x="f18" y="f67"/>
                  </a:lnTo>
                  <a:lnTo>
                    <a:pt x="f18" y="f66"/>
                  </a:lnTo>
                  <a:cubicBezTo>
                    <a:pt x="f18" y="f65"/>
                    <a:pt x="f14" y="f2"/>
                    <a:pt x="f9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06" name="Google Shape;6007;p86">
              <a:extLst>
                <a:ext uri="{FF2B5EF4-FFF2-40B4-BE49-F238E27FC236}">
                  <a16:creationId xmlns:a16="http://schemas.microsoft.com/office/drawing/2014/main" id="{B929F246-233B-C332-F322-7976B76C56C1}"/>
                </a:ext>
              </a:extLst>
            </p:cNvPr>
            <p:cNvSpPr/>
            <p:nvPr/>
          </p:nvSpPr>
          <p:spPr>
            <a:xfrm>
              <a:off x="4979173" y="3822804"/>
              <a:ext cx="249658" cy="8139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783"/>
                <a:gd name="f4" fmla="val 2521"/>
                <a:gd name="f5" fmla="val 757"/>
                <a:gd name="f6" fmla="val 1"/>
                <a:gd name="f7" fmla="val 63"/>
                <a:gd name="f8" fmla="val 1954"/>
                <a:gd name="f9" fmla="val 2237"/>
                <a:gd name="f10" fmla="val 158"/>
                <a:gd name="f11" fmla="val 473"/>
                <a:gd name="f12" fmla="val 7278"/>
                <a:gd name="f13" fmla="val 7593"/>
                <a:gd name="f14" fmla="val 7782"/>
                <a:gd name="f15" fmla="val 7688"/>
                <a:gd name="f16" fmla="val 6995"/>
                <a:gd name="f17" fmla="*/ f0 1 7783"/>
                <a:gd name="f18" fmla="*/ f1 1 2521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7783"/>
                <a:gd name="f25" fmla="*/ f22 1 2521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7783" h="2521">
                  <a:moveTo>
                    <a:pt x="f5" y="f6"/>
                  </a:moveTo>
                  <a:lnTo>
                    <a:pt x="f7" y="f8"/>
                  </a:lnTo>
                  <a:cubicBezTo>
                    <a:pt x="f2" y="f9"/>
                    <a:pt x="f10" y="f4"/>
                    <a:pt x="f11" y="f4"/>
                  </a:cubicBezTo>
                  <a:lnTo>
                    <a:pt x="f12" y="f4"/>
                  </a:lnTo>
                  <a:cubicBezTo>
                    <a:pt x="f13" y="f4"/>
                    <a:pt x="f14" y="f9"/>
                    <a:pt x="f15" y="f8"/>
                  </a:cubicBezTo>
                  <a:lnTo>
                    <a:pt x="f16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07" name="Google Shape;6020;p86">
            <a:extLst>
              <a:ext uri="{FF2B5EF4-FFF2-40B4-BE49-F238E27FC236}">
                <a16:creationId xmlns:a16="http://schemas.microsoft.com/office/drawing/2014/main" id="{5F54356A-E32D-C006-7788-AE24931F0D61}"/>
              </a:ext>
            </a:extLst>
          </p:cNvPr>
          <p:cNvGrpSpPr/>
          <p:nvPr/>
        </p:nvGrpSpPr>
        <p:grpSpPr>
          <a:xfrm>
            <a:off x="9508006" y="5649803"/>
            <a:ext cx="545840" cy="924000"/>
            <a:chOff x="6148315" y="2583015"/>
            <a:chExt cx="272920" cy="462000"/>
          </a:xfrm>
          <a:solidFill>
            <a:srgbClr val="92D050"/>
          </a:solidFill>
        </p:grpSpPr>
        <p:sp>
          <p:nvSpPr>
            <p:cNvPr id="308" name="Google Shape;6021;p86">
              <a:extLst>
                <a:ext uri="{FF2B5EF4-FFF2-40B4-BE49-F238E27FC236}">
                  <a16:creationId xmlns:a16="http://schemas.microsoft.com/office/drawing/2014/main" id="{02FE017B-6C11-95AA-73A7-A86BDAE31450}"/>
                </a:ext>
              </a:extLst>
            </p:cNvPr>
            <p:cNvSpPr/>
            <p:nvPr/>
          </p:nvSpPr>
          <p:spPr>
            <a:xfrm>
              <a:off x="6148315" y="2583015"/>
              <a:ext cx="272920" cy="3218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31"/>
                <a:gd name="f4" fmla="val 8823"/>
                <a:gd name="f5" fmla="val 3372"/>
                <a:gd name="f6" fmla="val 1"/>
                <a:gd name="f7" fmla="val 95"/>
                <a:gd name="f8" fmla="val 5703"/>
                <a:gd name="f9" fmla="val 5829"/>
                <a:gd name="f10" fmla="val 5987"/>
                <a:gd name="f11" fmla="val 6113"/>
                <a:gd name="f12" fmla="val 1418"/>
                <a:gd name="f13" fmla="val 8822"/>
                <a:gd name="f14" fmla="val 6081"/>
                <a:gd name="f15" fmla="val 7467"/>
                <a:gd name="f16" fmla="val 7530"/>
                <a:gd name="f17" fmla="val 7499"/>
                <a:gd name="f18" fmla="val 4191"/>
                <a:gd name="f19" fmla="val 4727"/>
                <a:gd name="f20" fmla="val 4663"/>
                <a:gd name="f21" fmla="val 4884"/>
                <a:gd name="f22" fmla="val 5010"/>
                <a:gd name="f23" fmla="val 5357"/>
                <a:gd name="f24" fmla="val 5892"/>
                <a:gd name="f25" fmla="val 6585"/>
                <a:gd name="f26" fmla="val 4474"/>
                <a:gd name="f27" fmla="val 7121"/>
                <a:gd name="f28" fmla="val 3750"/>
                <a:gd name="f29" fmla="val 3088"/>
                <a:gd name="f30" fmla="val 2521"/>
                <a:gd name="f31" fmla="val 2899"/>
                <a:gd name="f32" fmla="val 4916"/>
                <a:gd name="f33" fmla="*/ f0 1 7531"/>
                <a:gd name="f34" fmla="*/ f1 1 8823"/>
                <a:gd name="f35" fmla="val f2"/>
                <a:gd name="f36" fmla="val f3"/>
                <a:gd name="f37" fmla="val f4"/>
                <a:gd name="f38" fmla="+- f37 0 f35"/>
                <a:gd name="f39" fmla="+- f36 0 f35"/>
                <a:gd name="f40" fmla="*/ f39 1 7531"/>
                <a:gd name="f41" fmla="*/ f38 1 8823"/>
                <a:gd name="f42" fmla="*/ f35 1 f40"/>
                <a:gd name="f43" fmla="*/ f36 1 f40"/>
                <a:gd name="f44" fmla="*/ f35 1 f41"/>
                <a:gd name="f45" fmla="*/ f37 1 f41"/>
                <a:gd name="f46" fmla="*/ f42 f33 1"/>
                <a:gd name="f47" fmla="*/ f43 f33 1"/>
                <a:gd name="f48" fmla="*/ f45 f34 1"/>
                <a:gd name="f49" fmla="*/ f44 f3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6" t="f49" r="f47" b="f48"/>
              <a:pathLst>
                <a:path w="7531" h="8823">
                  <a:moveTo>
                    <a:pt x="f5" y="f6"/>
                  </a:moveTo>
                  <a:lnTo>
                    <a:pt x="f7" y="f8"/>
                  </a:lnTo>
                  <a:cubicBezTo>
                    <a:pt x="f6" y="f9"/>
                    <a:pt x="f6" y="f10"/>
                    <a:pt x="f7" y="f11"/>
                  </a:cubicBezTo>
                  <a:lnTo>
                    <a:pt x="f12" y="f13"/>
                  </a:lnTo>
                  <a:lnTo>
                    <a:pt x="f14" y="f13"/>
                  </a:lnTo>
                  <a:lnTo>
                    <a:pt x="f15" y="f11"/>
                  </a:lnTo>
                  <a:cubicBezTo>
                    <a:pt x="f16" y="f10"/>
                    <a:pt x="f17" y="f9"/>
                    <a:pt x="f15" y="f8"/>
                  </a:cubicBezTo>
                  <a:lnTo>
                    <a:pt x="f18" y="f6"/>
                  </a:lnTo>
                  <a:lnTo>
                    <a:pt x="f18" y="f19"/>
                  </a:lnTo>
                  <a:cubicBezTo>
                    <a:pt x="f20" y="f21"/>
                    <a:pt x="f22" y="f23"/>
                    <a:pt x="f22" y="f24"/>
                  </a:cubicBezTo>
                  <a:cubicBezTo>
                    <a:pt x="f22" y="f25"/>
                    <a:pt x="f26" y="f27"/>
                    <a:pt x="f28" y="f27"/>
                  </a:cubicBezTo>
                  <a:cubicBezTo>
                    <a:pt x="f29" y="f27"/>
                    <a:pt x="f30" y="f25"/>
                    <a:pt x="f30" y="f24"/>
                  </a:cubicBezTo>
                  <a:cubicBezTo>
                    <a:pt x="f30" y="f23"/>
                    <a:pt x="f31" y="f32"/>
                    <a:pt x="f5" y="f19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09" name="Google Shape;6022;p86">
              <a:extLst>
                <a:ext uri="{FF2B5EF4-FFF2-40B4-BE49-F238E27FC236}">
                  <a16:creationId xmlns:a16="http://schemas.microsoft.com/office/drawing/2014/main" id="{471CE4A9-B5F5-4338-61B4-32CB18422E47}"/>
                </a:ext>
              </a:extLst>
            </p:cNvPr>
            <p:cNvSpPr/>
            <p:nvPr/>
          </p:nvSpPr>
          <p:spPr>
            <a:xfrm>
              <a:off x="6209955" y="2934675"/>
              <a:ext cx="151881" cy="11034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1"/>
                <a:gd name="f4" fmla="val 3025"/>
                <a:gd name="f5" fmla="val 32"/>
                <a:gd name="f6" fmla="val 2615"/>
                <a:gd name="f7" fmla="val 1"/>
                <a:gd name="f8" fmla="val 2836"/>
                <a:gd name="f9" fmla="val 190"/>
                <a:gd name="f10" fmla="val 442"/>
                <a:gd name="f11" fmla="val 3750"/>
                <a:gd name="f12" fmla="val 3970"/>
                <a:gd name="f13" fmla="*/ f0 1 4191"/>
                <a:gd name="f14" fmla="*/ f1 1 3025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4191"/>
                <a:gd name="f21" fmla="*/ f18 1 3025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4191" h="3025">
                  <a:moveTo>
                    <a:pt x="f5" y="f2"/>
                  </a:moveTo>
                  <a:lnTo>
                    <a:pt x="f5" y="f6"/>
                  </a:lnTo>
                  <a:cubicBezTo>
                    <a:pt x="f7" y="f8"/>
                    <a:pt x="f9" y="f4"/>
                    <a:pt x="f10" y="f4"/>
                  </a:cubicBezTo>
                  <a:lnTo>
                    <a:pt x="f11" y="f4"/>
                  </a:lnTo>
                  <a:cubicBezTo>
                    <a:pt x="f12" y="f4"/>
                    <a:pt x="f3" y="f8"/>
                    <a:pt x="f3" y="f6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10" name="Google Shape;6038;p86">
            <a:extLst>
              <a:ext uri="{FF2B5EF4-FFF2-40B4-BE49-F238E27FC236}">
                <a16:creationId xmlns:a16="http://schemas.microsoft.com/office/drawing/2014/main" id="{694E8371-FDF8-F9AA-9D49-1B7BB64C3DFD}"/>
              </a:ext>
            </a:extLst>
          </p:cNvPr>
          <p:cNvGrpSpPr/>
          <p:nvPr/>
        </p:nvGrpSpPr>
        <p:grpSpPr>
          <a:xfrm>
            <a:off x="4803492" y="5692779"/>
            <a:ext cx="908876" cy="925172"/>
            <a:chOff x="3796058" y="2604503"/>
            <a:chExt cx="454438" cy="462586"/>
          </a:xfrm>
          <a:solidFill>
            <a:srgbClr val="92D050"/>
          </a:solidFill>
        </p:grpSpPr>
        <p:sp>
          <p:nvSpPr>
            <p:cNvPr id="311" name="Google Shape;6039;p86">
              <a:extLst>
                <a:ext uri="{FF2B5EF4-FFF2-40B4-BE49-F238E27FC236}">
                  <a16:creationId xmlns:a16="http://schemas.microsoft.com/office/drawing/2014/main" id="{8E393D07-36C6-6C88-05DF-31260A9A2D4D}"/>
                </a:ext>
              </a:extLst>
            </p:cNvPr>
            <p:cNvSpPr/>
            <p:nvPr/>
          </p:nvSpPr>
          <p:spPr>
            <a:xfrm>
              <a:off x="3796058" y="2604503"/>
              <a:ext cx="138184" cy="22465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813"/>
                <a:gd name="f4" fmla="val 6159"/>
                <a:gd name="f5" fmla="val 1698"/>
                <a:gd name="f6" fmla="val 1"/>
                <a:gd name="f7" fmla="val 1520"/>
                <a:gd name="f8" fmla="val 1373"/>
                <a:gd name="f9" fmla="val 138"/>
                <a:gd name="f10" fmla="val 1293"/>
                <a:gd name="f11" fmla="val 299"/>
                <a:gd name="f12" fmla="val 5119"/>
                <a:gd name="f13" fmla="val 5308"/>
                <a:gd name="f14" fmla="val 127"/>
                <a:gd name="f15" fmla="val 5528"/>
                <a:gd name="f16" fmla="val 316"/>
                <a:gd name="f17" fmla="val 5623"/>
                <a:gd name="f18" fmla="val 2332"/>
                <a:gd name="f19" fmla="val 6158"/>
                <a:gd name="f20" fmla="val 3277"/>
                <a:gd name="f21" fmla="val 2630"/>
                <a:gd name="f22" fmla="val 2868"/>
                <a:gd name="f23" fmla="val 4111"/>
                <a:gd name="f24" fmla="val 582"/>
                <a:gd name="f25" fmla="val 1797"/>
                <a:gd name="f26" fmla="val 15"/>
                <a:gd name="f27" fmla="val 1763"/>
                <a:gd name="f28" fmla="val 5"/>
                <a:gd name="f29" fmla="val 1730"/>
                <a:gd name="f30" fmla="*/ f0 1 3813"/>
                <a:gd name="f31" fmla="*/ f1 1 6159"/>
                <a:gd name="f32" fmla="val f2"/>
                <a:gd name="f33" fmla="val f3"/>
                <a:gd name="f34" fmla="val f4"/>
                <a:gd name="f35" fmla="+- f34 0 f32"/>
                <a:gd name="f36" fmla="+- f33 0 f32"/>
                <a:gd name="f37" fmla="*/ f36 1 3813"/>
                <a:gd name="f38" fmla="*/ f35 1 6159"/>
                <a:gd name="f39" fmla="*/ f32 1 f37"/>
                <a:gd name="f40" fmla="*/ f33 1 f37"/>
                <a:gd name="f41" fmla="*/ f32 1 f38"/>
                <a:gd name="f42" fmla="*/ f34 1 f38"/>
                <a:gd name="f43" fmla="*/ f39 f30 1"/>
                <a:gd name="f44" fmla="*/ f40 f30 1"/>
                <a:gd name="f45" fmla="*/ f42 f31 1"/>
                <a:gd name="f46" fmla="*/ f41 f3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3" t="f46" r="f44" b="f45"/>
              <a:pathLst>
                <a:path w="3813" h="6159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6" y="f12"/>
                  </a:lnTo>
                  <a:cubicBezTo>
                    <a:pt x="f6" y="f13"/>
                    <a:pt x="f14" y="f15"/>
                    <a:pt x="f16" y="f17"/>
                  </a:cubicBezTo>
                  <a:lnTo>
                    <a:pt x="f18" y="f19"/>
                  </a:lnTo>
                  <a:cubicBezTo>
                    <a:pt x="f20" y="f21"/>
                    <a:pt x="f22" y="f23"/>
                    <a:pt x="f3" y="f24"/>
                  </a:cubicBezTo>
                  <a:lnTo>
                    <a:pt x="f25" y="f26"/>
                  </a:lnTo>
                  <a:cubicBezTo>
                    <a:pt x="f27" y="f28"/>
                    <a:pt x="f2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12" name="Google Shape;6040;p86">
              <a:extLst>
                <a:ext uri="{FF2B5EF4-FFF2-40B4-BE49-F238E27FC236}">
                  <a16:creationId xmlns:a16="http://schemas.microsoft.com/office/drawing/2014/main" id="{38757B6C-DE49-F616-C21F-E16B1AB5BD3B}"/>
                </a:ext>
              </a:extLst>
            </p:cNvPr>
            <p:cNvSpPr/>
            <p:nvPr/>
          </p:nvSpPr>
          <p:spPr>
            <a:xfrm>
              <a:off x="3880567" y="2662495"/>
              <a:ext cx="313977" cy="4045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664"/>
                <a:gd name="f4" fmla="val 11092"/>
                <a:gd name="f5" fmla="val 4348"/>
                <a:gd name="f6" fmla="val 3466"/>
                <a:gd name="f7" fmla="val 4820"/>
                <a:gd name="f8" fmla="val 5199"/>
                <a:gd name="f9" fmla="val 3844"/>
                <a:gd name="f10" fmla="val 4316"/>
                <a:gd name="f11" fmla="val 4789"/>
                <a:gd name="f12" fmla="val 5136"/>
                <a:gd name="f13" fmla="val 3907"/>
                <a:gd name="f14" fmla="val 3529"/>
                <a:gd name="f15" fmla="val 3875"/>
                <a:gd name="f16" fmla="val 5104"/>
                <a:gd name="f17" fmla="val 5766"/>
                <a:gd name="f18" fmla="val 6081"/>
                <a:gd name="f19" fmla="val 7624"/>
                <a:gd name="f20" fmla="val 2615"/>
                <a:gd name="f21" fmla="val 3560"/>
                <a:gd name="f22" fmla="val 3812"/>
                <a:gd name="f23" fmla="val 5892"/>
                <a:gd name="f24" fmla="val 4096"/>
                <a:gd name="f25" fmla="val 5955"/>
                <a:gd name="f26" fmla="val 4631"/>
                <a:gd name="f27" fmla="val 4883"/>
                <a:gd name="f28" fmla="val 2048"/>
                <a:gd name="f29" fmla="val 1386"/>
                <a:gd name="f30" fmla="val 2458"/>
                <a:gd name="f31" fmla="val 1638"/>
                <a:gd name="f32" fmla="val 1544"/>
                <a:gd name="f33" fmla="val 977"/>
                <a:gd name="f34" fmla="val 4001"/>
                <a:gd name="f35" fmla="val 2678"/>
                <a:gd name="f36" fmla="val 4474"/>
                <a:gd name="f37" fmla="val 4726"/>
                <a:gd name="f38" fmla="val 2741"/>
                <a:gd name="f39" fmla="val 5010"/>
                <a:gd name="f40" fmla="val 2899"/>
                <a:gd name="f41" fmla="val 32"/>
                <a:gd name="f42" fmla="val 10523"/>
                <a:gd name="f43" fmla="val 10680"/>
                <a:gd name="f44" fmla="val 63"/>
                <a:gd name="f45" fmla="val 10964"/>
                <a:gd name="f46" fmla="val 252"/>
                <a:gd name="f47" fmla="val 11027"/>
                <a:gd name="f48" fmla="val 328"/>
                <a:gd name="f49" fmla="val 11070"/>
                <a:gd name="f50" fmla="val 404"/>
                <a:gd name="f51" fmla="val 11091"/>
                <a:gd name="f52" fmla="val 475"/>
                <a:gd name="f53" fmla="val 613"/>
                <a:gd name="f54" fmla="val 737"/>
                <a:gd name="f55" fmla="val 11014"/>
                <a:gd name="f56" fmla="val 819"/>
                <a:gd name="f57" fmla="val 10869"/>
                <a:gd name="f58" fmla="val 2143"/>
                <a:gd name="f59" fmla="val 8475"/>
                <a:gd name="f60" fmla="val 6490"/>
                <a:gd name="f61" fmla="val 7845"/>
                <a:gd name="f62" fmla="val 7907"/>
                <a:gd name="f63" fmla="val 8037"/>
                <a:gd name="f64" fmla="val 8173"/>
                <a:gd name="f65" fmla="val 8243"/>
                <a:gd name="f66" fmla="val 8316"/>
                <a:gd name="f67" fmla="val 8381"/>
                <a:gd name="f68" fmla="val 8570"/>
                <a:gd name="f69" fmla="val 10932"/>
                <a:gd name="f70" fmla="val 8538"/>
                <a:gd name="f71" fmla="val 10491"/>
                <a:gd name="f72" fmla="val 5734"/>
                <a:gd name="f73" fmla="val 5262"/>
                <a:gd name="f74" fmla="val 6585"/>
                <a:gd name="f75" fmla="val 5482"/>
                <a:gd name="f76" fmla="val 7120"/>
                <a:gd name="f77" fmla="val 3434"/>
                <a:gd name="f78" fmla="val 6931"/>
                <a:gd name="f79" fmla="val 4222"/>
                <a:gd name="f80" fmla="val 1513"/>
                <a:gd name="f81" fmla="*/ f0 1 8664"/>
                <a:gd name="f82" fmla="*/ f1 1 11092"/>
                <a:gd name="f83" fmla="val f2"/>
                <a:gd name="f84" fmla="val f3"/>
                <a:gd name="f85" fmla="val f4"/>
                <a:gd name="f86" fmla="+- f85 0 f83"/>
                <a:gd name="f87" fmla="+- f84 0 f83"/>
                <a:gd name="f88" fmla="*/ f87 1 8664"/>
                <a:gd name="f89" fmla="*/ f86 1 11092"/>
                <a:gd name="f90" fmla="*/ f83 1 f88"/>
                <a:gd name="f91" fmla="*/ f84 1 f88"/>
                <a:gd name="f92" fmla="*/ f83 1 f89"/>
                <a:gd name="f93" fmla="*/ f85 1 f89"/>
                <a:gd name="f94" fmla="*/ f90 f81 1"/>
                <a:gd name="f95" fmla="*/ f91 f81 1"/>
                <a:gd name="f96" fmla="*/ f93 f82 1"/>
                <a:gd name="f97" fmla="*/ f92 f8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4" t="f97" r="f95" b="f96"/>
              <a:pathLst>
                <a:path w="8664" h="1109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15"/>
                    <a:pt x="f15" y="f6"/>
                    <a:pt x="f5" y="f6"/>
                  </a:cubicBezTo>
                  <a:close/>
                  <a:moveTo>
                    <a:pt x="f16" y="f17"/>
                  </a:moveTo>
                  <a:lnTo>
                    <a:pt x="f18" y="f19"/>
                  </a:lnTo>
                  <a:lnTo>
                    <a:pt x="f20" y="f19"/>
                  </a:lnTo>
                  <a:lnTo>
                    <a:pt x="f21" y="f17"/>
                  </a:lnTo>
                  <a:cubicBezTo>
                    <a:pt x="f22" y="f23"/>
                    <a:pt x="f24" y="f25"/>
                    <a:pt x="f5" y="f25"/>
                  </a:cubicBezTo>
                  <a:cubicBezTo>
                    <a:pt x="f26" y="f25"/>
                    <a:pt x="f27" y="f23"/>
                    <a:pt x="f16" y="f17"/>
                  </a:cubicBezTo>
                  <a:close/>
                  <a:moveTo>
                    <a:pt x="f28" y="f2"/>
                  </a:moveTo>
                  <a:cubicBezTo>
                    <a:pt x="f29" y="f30"/>
                    <a:pt x="f31" y="f32"/>
                    <a:pt x="f33" y="f34"/>
                  </a:cubicBezTo>
                  <a:lnTo>
                    <a:pt x="f35" y="f36"/>
                  </a:lnTo>
                  <a:cubicBezTo>
                    <a:pt x="f35" y="f37"/>
                    <a:pt x="f38" y="f39"/>
                    <a:pt x="f40" y="f8"/>
                  </a:cubicBezTo>
                  <a:lnTo>
                    <a:pt x="f41" y="f42"/>
                  </a:lnTo>
                  <a:cubicBezTo>
                    <a:pt x="f2" y="f43"/>
                    <a:pt x="f44" y="f45"/>
                    <a:pt x="f46" y="f47"/>
                  </a:cubicBezTo>
                  <a:cubicBezTo>
                    <a:pt x="f48" y="f49"/>
                    <a:pt x="f50" y="f51"/>
                    <a:pt x="f52" y="f51"/>
                  </a:cubicBezTo>
                  <a:cubicBezTo>
                    <a:pt x="f53" y="f51"/>
                    <a:pt x="f54" y="f55"/>
                    <a:pt x="f56" y="f57"/>
                  </a:cubicBezTo>
                  <a:lnTo>
                    <a:pt x="f58" y="f59"/>
                  </a:lnTo>
                  <a:lnTo>
                    <a:pt x="f60" y="f59"/>
                  </a:lnTo>
                  <a:lnTo>
                    <a:pt x="f61" y="f57"/>
                  </a:lnTo>
                  <a:cubicBezTo>
                    <a:pt x="f62" y="f55"/>
                    <a:pt x="f63" y="f51"/>
                    <a:pt x="f64" y="f51"/>
                  </a:cubicBezTo>
                  <a:cubicBezTo>
                    <a:pt x="f65" y="f51"/>
                    <a:pt x="f66" y="f49"/>
                    <a:pt x="f67" y="f47"/>
                  </a:cubicBezTo>
                  <a:cubicBezTo>
                    <a:pt x="f68" y="f69"/>
                    <a:pt x="f3" y="f43"/>
                    <a:pt x="f70" y="f71"/>
                  </a:cubicBezTo>
                  <a:lnTo>
                    <a:pt x="f72" y="f73"/>
                  </a:lnTo>
                  <a:lnTo>
                    <a:pt x="f74" y="f75"/>
                  </a:lnTo>
                  <a:cubicBezTo>
                    <a:pt x="f76" y="f77"/>
                    <a:pt x="f78" y="f79"/>
                    <a:pt x="f19" y="f80"/>
                  </a:cubicBezTo>
                  <a:lnTo>
                    <a:pt x="f28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13" name="Google Shape;6041;p86">
              <a:extLst>
                <a:ext uri="{FF2B5EF4-FFF2-40B4-BE49-F238E27FC236}">
                  <a16:creationId xmlns:a16="http://schemas.microsoft.com/office/drawing/2014/main" id="{92802B0D-99DB-536E-DF1D-687166362FFD}"/>
                </a:ext>
              </a:extLst>
            </p:cNvPr>
            <p:cNvSpPr/>
            <p:nvPr/>
          </p:nvSpPr>
          <p:spPr>
            <a:xfrm>
              <a:off x="4156853" y="2753285"/>
              <a:ext cx="93643" cy="10447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584"/>
                <a:gd name="f4" fmla="val 2864"/>
                <a:gd name="f5" fmla="val 630"/>
                <a:gd name="f6" fmla="val 252"/>
                <a:gd name="f7" fmla="val 1449"/>
                <a:gd name="f8" fmla="val 410"/>
                <a:gd name="f9" fmla="val 945"/>
                <a:gd name="f10" fmla="val 2395"/>
                <a:gd name="f11" fmla="val 1607"/>
                <a:gd name="f12" fmla="val 2836"/>
                <a:gd name="f13" fmla="val 1658"/>
                <a:gd name="f14" fmla="val 2855"/>
                <a:gd name="f15" fmla="val 1707"/>
                <a:gd name="f16" fmla="val 1753"/>
                <a:gd name="f17" fmla="val 1932"/>
                <a:gd name="f18" fmla="val 2067"/>
                <a:gd name="f19" fmla="val 2728"/>
                <a:gd name="f20" fmla="val 2143"/>
                <a:gd name="f21" fmla="val 2552"/>
                <a:gd name="f22" fmla="val 725"/>
                <a:gd name="f23" fmla="val 2458"/>
                <a:gd name="f24" fmla="val 473"/>
                <a:gd name="f25" fmla="val 2237"/>
                <a:gd name="f26" fmla="val 441"/>
                <a:gd name="f27" fmla="*/ f0 1 2584"/>
                <a:gd name="f28" fmla="*/ f1 1 2864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2584"/>
                <a:gd name="f35" fmla="*/ f32 1 2864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2584" h="2864">
                  <a:moveTo>
                    <a:pt x="f5" y="f2"/>
                  </a:moveTo>
                  <a:cubicBezTo>
                    <a:pt x="f6" y="f7"/>
                    <a:pt x="f8" y="f9"/>
                    <a:pt x="f2" y="f10"/>
                  </a:cubicBezTo>
                  <a:lnTo>
                    <a:pt x="f11" y="f12"/>
                  </a:lnTo>
                  <a:cubicBezTo>
                    <a:pt x="f13" y="f14"/>
                    <a:pt x="f15" y="f4"/>
                    <a:pt x="f16" y="f4"/>
                  </a:cubicBezTo>
                  <a:cubicBezTo>
                    <a:pt x="f17" y="f4"/>
                    <a:pt x="f18" y="f19"/>
                    <a:pt x="f20" y="f21"/>
                  </a:cubicBezTo>
                  <a:lnTo>
                    <a:pt x="f3" y="f9"/>
                  </a:lnTo>
                  <a:cubicBezTo>
                    <a:pt x="f21" y="f22"/>
                    <a:pt x="f23" y="f24"/>
                    <a:pt x="f25" y="f26"/>
                  </a:cubicBez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14" name="Google Shape;6048;p86">
            <a:extLst>
              <a:ext uri="{FF2B5EF4-FFF2-40B4-BE49-F238E27FC236}">
                <a16:creationId xmlns:a16="http://schemas.microsoft.com/office/drawing/2014/main" id="{FF4F3F85-4BB4-ECDE-CB8B-6AD2A88AAD0B}"/>
              </a:ext>
            </a:extLst>
          </p:cNvPr>
          <p:cNvGrpSpPr/>
          <p:nvPr/>
        </p:nvGrpSpPr>
        <p:grpSpPr>
          <a:xfrm>
            <a:off x="10621949" y="5636325"/>
            <a:ext cx="913446" cy="928608"/>
            <a:chOff x="6705286" y="2576276"/>
            <a:chExt cx="456723" cy="464304"/>
          </a:xfrm>
          <a:solidFill>
            <a:srgbClr val="92D050"/>
          </a:solidFill>
        </p:grpSpPr>
        <p:sp>
          <p:nvSpPr>
            <p:cNvPr id="315" name="Google Shape;6049;p86">
              <a:extLst>
                <a:ext uri="{FF2B5EF4-FFF2-40B4-BE49-F238E27FC236}">
                  <a16:creationId xmlns:a16="http://schemas.microsoft.com/office/drawing/2014/main" id="{B0C619B5-38C3-3179-D1F8-B9E09006A2FA}"/>
                </a:ext>
              </a:extLst>
            </p:cNvPr>
            <p:cNvSpPr/>
            <p:nvPr/>
          </p:nvSpPr>
          <p:spPr>
            <a:xfrm>
              <a:off x="6981608" y="2578580"/>
              <a:ext cx="180401" cy="27167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978"/>
                <a:gd name="f4" fmla="val 7448"/>
                <a:gd name="f5" fmla="val 2489"/>
                <a:gd name="f6" fmla="val 820"/>
                <a:gd name="f7" fmla="val 3403"/>
                <a:gd name="f8" fmla="val 4127"/>
                <a:gd name="f9" fmla="val 1576"/>
                <a:gd name="f10" fmla="val 2490"/>
                <a:gd name="f11" fmla="val 3372"/>
                <a:gd name="f12" fmla="val 4128"/>
                <a:gd name="f13" fmla="val 1575"/>
                <a:gd name="f14" fmla="val 819"/>
                <a:gd name="f15" fmla="val 1"/>
                <a:gd name="f16" fmla="val 1103"/>
                <a:gd name="f17" fmla="val 1104"/>
                <a:gd name="f18" fmla="val 3214"/>
                <a:gd name="f19" fmla="val 315"/>
                <a:gd name="f20" fmla="val 3845"/>
                <a:gd name="f21" fmla="val 4317"/>
                <a:gd name="f22" fmla="val 7058"/>
                <a:gd name="f23" fmla="val 7287"/>
                <a:gd name="f24" fmla="val 1012"/>
                <a:gd name="f25" fmla="val 1225"/>
                <a:gd name="f26" fmla="val 1334"/>
                <a:gd name="f27" fmla="val 1448"/>
                <a:gd name="f28" fmla="val 7406"/>
                <a:gd name="f29" fmla="val 1544"/>
                <a:gd name="f30" fmla="val 7310"/>
                <a:gd name="f31" fmla="val 6365"/>
                <a:gd name="f32" fmla="val 3434"/>
                <a:gd name="f33" fmla="val 3530"/>
                <a:gd name="f34" fmla="val 3640"/>
                <a:gd name="f35" fmla="val 3744"/>
                <a:gd name="f36" fmla="val 3948"/>
                <a:gd name="f37" fmla="val 4663"/>
                <a:gd name="f38" fmla="val 3875"/>
                <a:gd name="f39" fmla="*/ f0 1 4978"/>
                <a:gd name="f40" fmla="*/ f1 1 7448"/>
                <a:gd name="f41" fmla="val f2"/>
                <a:gd name="f42" fmla="val f3"/>
                <a:gd name="f43" fmla="val f4"/>
                <a:gd name="f44" fmla="+- f43 0 f41"/>
                <a:gd name="f45" fmla="+- f42 0 f41"/>
                <a:gd name="f46" fmla="*/ f45 1 4978"/>
                <a:gd name="f47" fmla="*/ f44 1 7448"/>
                <a:gd name="f48" fmla="*/ f41 1 f46"/>
                <a:gd name="f49" fmla="*/ f42 1 f46"/>
                <a:gd name="f50" fmla="*/ f41 1 f47"/>
                <a:gd name="f51" fmla="*/ f43 1 f47"/>
                <a:gd name="f52" fmla="*/ f48 f39 1"/>
                <a:gd name="f53" fmla="*/ f49 f39 1"/>
                <a:gd name="f54" fmla="*/ f51 f40 1"/>
                <a:gd name="f55" fmla="*/ f50 f4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2" t="f55" r="f53" b="f54"/>
              <a:pathLst>
                <a:path w="4978" h="744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9"/>
                    <a:pt x="f13" y="f6"/>
                    <a:pt x="f5" y="f6"/>
                  </a:cubicBezTo>
                  <a:close/>
                  <a:moveTo>
                    <a:pt x="f5" y="f15"/>
                  </a:moveTo>
                  <a:cubicBezTo>
                    <a:pt x="f16" y="f15"/>
                    <a:pt x="f2" y="f17"/>
                    <a:pt x="f2" y="f10"/>
                  </a:cubicBezTo>
                  <a:cubicBezTo>
                    <a:pt x="f2" y="f18"/>
                    <a:pt x="f19" y="f20"/>
                    <a:pt x="f14" y="f21"/>
                  </a:cubicBezTo>
                  <a:lnTo>
                    <a:pt x="f14" y="f22"/>
                  </a:lnTo>
                  <a:cubicBezTo>
                    <a:pt x="f14" y="f23"/>
                    <a:pt x="f24" y="f4"/>
                    <a:pt x="f25" y="f4"/>
                  </a:cubicBezTo>
                  <a:cubicBezTo>
                    <a:pt x="f26" y="f4"/>
                    <a:pt x="f27" y="f28"/>
                    <a:pt x="f29" y="f30"/>
                  </a:cubicBezTo>
                  <a:lnTo>
                    <a:pt x="f5" y="f31"/>
                  </a:lnTo>
                  <a:lnTo>
                    <a:pt x="f32" y="f30"/>
                  </a:lnTo>
                  <a:cubicBezTo>
                    <a:pt x="f33" y="f28"/>
                    <a:pt x="f34" y="f4"/>
                    <a:pt x="f35" y="f4"/>
                  </a:cubicBezTo>
                  <a:cubicBezTo>
                    <a:pt x="f36" y="f4"/>
                    <a:pt x="f8" y="f23"/>
                    <a:pt x="f8" y="f22"/>
                  </a:cubicBezTo>
                  <a:lnTo>
                    <a:pt x="f8" y="f21"/>
                  </a:lnTo>
                  <a:cubicBezTo>
                    <a:pt x="f37" y="f20"/>
                    <a:pt x="f3" y="f18"/>
                    <a:pt x="f3" y="f10"/>
                  </a:cubicBezTo>
                  <a:cubicBezTo>
                    <a:pt x="f3" y="f17"/>
                    <a:pt x="f38" y="f15"/>
                    <a:pt x="f5" y="f1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16" name="Google Shape;6050;p86">
              <a:extLst>
                <a:ext uri="{FF2B5EF4-FFF2-40B4-BE49-F238E27FC236}">
                  <a16:creationId xmlns:a16="http://schemas.microsoft.com/office/drawing/2014/main" id="{AF23ED6B-73FD-1162-5D8E-E31C1DADAD57}"/>
                </a:ext>
              </a:extLst>
            </p:cNvPr>
            <p:cNvSpPr/>
            <p:nvPr/>
          </p:nvSpPr>
          <p:spPr>
            <a:xfrm>
              <a:off x="6768087" y="2980797"/>
              <a:ext cx="391637" cy="597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807"/>
                <a:gd name="f4" fmla="val 1639"/>
                <a:gd name="f5" fmla="val 1450"/>
                <a:gd name="f6" fmla="val 1"/>
                <a:gd name="f7" fmla="val 1292"/>
                <a:gd name="f8" fmla="val 788"/>
                <a:gd name="f9" fmla="val 662"/>
                <a:gd name="f10" fmla="val 1387"/>
                <a:gd name="f11" fmla="val 8822"/>
                <a:gd name="f12" fmla="val 9799"/>
                <a:gd name="f13" fmla="val 10649"/>
                <a:gd name="f14" fmla="val 946"/>
                <a:gd name="f15" fmla="*/ f0 1 10807"/>
                <a:gd name="f16" fmla="*/ f1 1 1639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0807"/>
                <a:gd name="f23" fmla="*/ f20 1 1639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0807" h="1639">
                  <a:moveTo>
                    <a:pt x="f5" y="f6"/>
                  </a:moveTo>
                  <a:cubicBezTo>
                    <a:pt x="f7" y="f8"/>
                    <a:pt x="f9" y="f10"/>
                    <a:pt x="f6" y="f4"/>
                  </a:cubicBezTo>
                  <a:lnTo>
                    <a:pt x="f11" y="f4"/>
                  </a:lnTo>
                  <a:cubicBezTo>
                    <a:pt x="f12" y="f4"/>
                    <a:pt x="f13" y="f14"/>
                    <a:pt x="f3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17" name="Google Shape;6051;p86">
              <a:extLst>
                <a:ext uri="{FF2B5EF4-FFF2-40B4-BE49-F238E27FC236}">
                  <a16:creationId xmlns:a16="http://schemas.microsoft.com/office/drawing/2014/main" id="{C9E8E756-06AD-8577-7AD4-0E5054F81B23}"/>
                </a:ext>
              </a:extLst>
            </p:cNvPr>
            <p:cNvSpPr/>
            <p:nvPr/>
          </p:nvSpPr>
          <p:spPr>
            <a:xfrm>
              <a:off x="6705286" y="2576276"/>
              <a:ext cx="397361" cy="4314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965"/>
                <a:gd name="f4" fmla="val 11827"/>
                <a:gd name="f5" fmla="val 379"/>
                <a:gd name="f6" fmla="val 1"/>
                <a:gd name="f7" fmla="val 158"/>
                <a:gd name="f8" fmla="val 221"/>
                <a:gd name="f9" fmla="val 411"/>
                <a:gd name="f10" fmla="val 10618"/>
                <a:gd name="f11" fmla="val 11280"/>
                <a:gd name="f12" fmla="val 537"/>
                <a:gd name="f13" fmla="val 11815"/>
                <a:gd name="f14" fmla="val 1198"/>
                <a:gd name="f15" fmla="val 1247"/>
                <a:gd name="f16" fmla="val 11823"/>
                <a:gd name="f17" fmla="val 1295"/>
                <a:gd name="f18" fmla="val 11826"/>
                <a:gd name="f19" fmla="val 1342"/>
                <a:gd name="f20" fmla="val 1912"/>
                <a:gd name="f21" fmla="val 2395"/>
                <a:gd name="f22" fmla="val 11318"/>
                <a:gd name="f23" fmla="val 10650"/>
                <a:gd name="f24" fmla="val 10398"/>
                <a:gd name="f25" fmla="val 2584"/>
                <a:gd name="f26" fmla="val 10272"/>
                <a:gd name="f27" fmla="val 2836"/>
                <a:gd name="f28" fmla="val 8255"/>
                <a:gd name="f29" fmla="val 10807"/>
                <a:gd name="f30" fmla="val 8161"/>
                <a:gd name="f31" fmla="val 8098"/>
                <a:gd name="f32" fmla="val 10492"/>
                <a:gd name="f33" fmla="val 7972"/>
                <a:gd name="f34" fmla="val 10146"/>
                <a:gd name="f35" fmla="val 7625"/>
                <a:gd name="f36" fmla="val 9799"/>
                <a:gd name="f37" fmla="val 9547"/>
                <a:gd name="f38" fmla="val 8224"/>
                <a:gd name="f39" fmla="val 9232"/>
                <a:gd name="f40" fmla="val 8318"/>
                <a:gd name="f41" fmla="val 8917"/>
                <a:gd name="f42" fmla="val 7720"/>
                <a:gd name="f43" fmla="val 7783"/>
                <a:gd name="f44" fmla="val 7058"/>
                <a:gd name="f45" fmla="val 4664"/>
                <a:gd name="f46" fmla="val 7184"/>
                <a:gd name="f47" fmla="val 4065"/>
                <a:gd name="f48" fmla="val 6869"/>
                <a:gd name="f49" fmla="val 3309"/>
                <a:gd name="f50" fmla="val 2490"/>
                <a:gd name="f51" fmla="val 1513"/>
                <a:gd name="f52" fmla="val 7310"/>
                <a:gd name="f53" fmla="val 600"/>
                <a:gd name="f54" fmla="val 8035"/>
                <a:gd name="f55" fmla="*/ f0 1 10965"/>
                <a:gd name="f56" fmla="*/ f1 1 11827"/>
                <a:gd name="f57" fmla="val f2"/>
                <a:gd name="f58" fmla="val f3"/>
                <a:gd name="f59" fmla="val f4"/>
                <a:gd name="f60" fmla="+- f59 0 f57"/>
                <a:gd name="f61" fmla="+- f58 0 f57"/>
                <a:gd name="f62" fmla="*/ f61 1 10965"/>
                <a:gd name="f63" fmla="*/ f60 1 11827"/>
                <a:gd name="f64" fmla="*/ f57 1 f62"/>
                <a:gd name="f65" fmla="*/ f58 1 f62"/>
                <a:gd name="f66" fmla="*/ f57 1 f63"/>
                <a:gd name="f67" fmla="*/ f59 1 f63"/>
                <a:gd name="f68" fmla="*/ f64 f55 1"/>
                <a:gd name="f69" fmla="*/ f65 f55 1"/>
                <a:gd name="f70" fmla="*/ f67 f56 1"/>
                <a:gd name="f71" fmla="*/ f66 f5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8" t="f71" r="f69" b="f70"/>
              <a:pathLst>
                <a:path w="10965" h="11827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10"/>
                  </a:lnTo>
                  <a:cubicBezTo>
                    <a:pt x="f6" y="f11"/>
                    <a:pt x="f12" y="f13"/>
                    <a:pt x="f14" y="f13"/>
                  </a:cubicBezTo>
                  <a:cubicBezTo>
                    <a:pt x="f15" y="f16"/>
                    <a:pt x="f17" y="f18"/>
                    <a:pt x="f19" y="f18"/>
                  </a:cubicBezTo>
                  <a:cubicBezTo>
                    <a:pt x="f20" y="f18"/>
                    <a:pt x="f21" y="f22"/>
                    <a:pt x="f21" y="f23"/>
                  </a:cubicBezTo>
                  <a:cubicBezTo>
                    <a:pt x="f21" y="f24"/>
                    <a:pt x="f25" y="f26"/>
                    <a:pt x="f27" y="f26"/>
                  </a:cubicBezTo>
                  <a:lnTo>
                    <a:pt x="f3" y="f26"/>
                  </a:lnTo>
                  <a:lnTo>
                    <a:pt x="f3" y="f28"/>
                  </a:lnTo>
                  <a:cubicBezTo>
                    <a:pt x="f29" y="f30"/>
                    <a:pt x="f23" y="f31"/>
                    <a:pt x="f32" y="f33"/>
                  </a:cubicBezTo>
                  <a:lnTo>
                    <a:pt x="f34" y="f35"/>
                  </a:lnTo>
                  <a:lnTo>
                    <a:pt x="f36" y="f33"/>
                  </a:lnTo>
                  <a:cubicBezTo>
                    <a:pt x="f37" y="f38"/>
                    <a:pt x="f39" y="f40"/>
                    <a:pt x="f41" y="f40"/>
                  </a:cubicBezTo>
                  <a:cubicBezTo>
                    <a:pt x="f28" y="f40"/>
                    <a:pt x="f42" y="f43"/>
                    <a:pt x="f42" y="f44"/>
                  </a:cubicBezTo>
                  <a:lnTo>
                    <a:pt x="f42" y="f45"/>
                  </a:lnTo>
                  <a:cubicBezTo>
                    <a:pt x="f46" y="f47"/>
                    <a:pt x="f48" y="f49"/>
                    <a:pt x="f48" y="f50"/>
                  </a:cubicBezTo>
                  <a:cubicBezTo>
                    <a:pt x="f48" y="f51"/>
                    <a:pt x="f52" y="f53"/>
                    <a:pt x="f54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18" name="Google Shape;5717;p85">
            <a:extLst>
              <a:ext uri="{FF2B5EF4-FFF2-40B4-BE49-F238E27FC236}">
                <a16:creationId xmlns:a16="http://schemas.microsoft.com/office/drawing/2014/main" id="{8A9C7383-FBD6-770F-1177-CB19B5B1CB13}"/>
              </a:ext>
            </a:extLst>
          </p:cNvPr>
          <p:cNvGrpSpPr/>
          <p:nvPr/>
        </p:nvGrpSpPr>
        <p:grpSpPr>
          <a:xfrm>
            <a:off x="8347049" y="7530869"/>
            <a:ext cx="984754" cy="775868"/>
            <a:chOff x="5567836" y="3523548"/>
            <a:chExt cx="492377" cy="387934"/>
          </a:xfrm>
          <a:solidFill>
            <a:srgbClr val="92D050"/>
          </a:solidFill>
        </p:grpSpPr>
        <p:sp>
          <p:nvSpPr>
            <p:cNvPr id="319" name="Google Shape;5718;p85">
              <a:extLst>
                <a:ext uri="{FF2B5EF4-FFF2-40B4-BE49-F238E27FC236}">
                  <a16:creationId xmlns:a16="http://schemas.microsoft.com/office/drawing/2014/main" id="{1063E4E3-041B-6336-CDB1-D78E8ED3FAD9}"/>
                </a:ext>
              </a:extLst>
            </p:cNvPr>
            <p:cNvSpPr/>
            <p:nvPr/>
          </p:nvSpPr>
          <p:spPr>
            <a:xfrm>
              <a:off x="5691198" y="3523548"/>
              <a:ext cx="110230" cy="1399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518"/>
                <a:gd name="f4" fmla="val 5737"/>
                <a:gd name="f5" fmla="val 2259"/>
                <a:gd name="f6" fmla="val 793"/>
                <a:gd name="f7" fmla="val 1"/>
                <a:gd name="f8" fmla="val 2469"/>
                <a:gd name="f9" fmla="val 3478"/>
                <a:gd name="f10" fmla="val 4725"/>
                <a:gd name="f11" fmla="val 1013"/>
                <a:gd name="f12" fmla="val 5733"/>
                <a:gd name="f13" fmla="val 5736"/>
                <a:gd name="f14" fmla="val 3506"/>
                <a:gd name="f15" fmla="val 3729"/>
                <a:gd name="f16" fmla="*/ f0 1 4518"/>
                <a:gd name="f17" fmla="*/ f1 1 5737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4518"/>
                <a:gd name="f24" fmla="*/ f21 1 5737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4518" h="573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5" y="f13"/>
                  </a:cubicBezTo>
                  <a:cubicBezTo>
                    <a:pt x="f14" y="f12"/>
                    <a:pt x="f3" y="f10"/>
                    <a:pt x="f3" y="f9"/>
                  </a:cubicBezTo>
                  <a:cubicBezTo>
                    <a:pt x="f3" y="f8"/>
                    <a:pt x="f1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20" name="Google Shape;5719;p85">
              <a:extLst>
                <a:ext uri="{FF2B5EF4-FFF2-40B4-BE49-F238E27FC236}">
                  <a16:creationId xmlns:a16="http://schemas.microsoft.com/office/drawing/2014/main" id="{CA9F7B59-101E-01E5-236B-5789A37E77DC}"/>
                </a:ext>
              </a:extLst>
            </p:cNvPr>
            <p:cNvSpPr/>
            <p:nvPr/>
          </p:nvSpPr>
          <p:spPr>
            <a:xfrm>
              <a:off x="5567836" y="3639321"/>
              <a:ext cx="137196" cy="1328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623"/>
                <a:gd name="f4" fmla="val 5447"/>
                <a:gd name="f5" fmla="val 1951"/>
                <a:gd name="f6" fmla="val 1711"/>
                <a:gd name="f7" fmla="val 1480"/>
                <a:gd name="f8" fmla="val 53"/>
                <a:gd name="f9" fmla="val 1269"/>
                <a:gd name="f10" fmla="val 175"/>
                <a:gd name="f11" fmla="val 1"/>
                <a:gd name="f12" fmla="val 907"/>
                <a:gd name="f13" fmla="val 582"/>
                <a:gd name="f14" fmla="val 3443"/>
                <a:gd name="f15" fmla="val 1088"/>
                <a:gd name="f16" fmla="val 4316"/>
                <a:gd name="f17" fmla="val 1506"/>
                <a:gd name="f18" fmla="val 5041"/>
                <a:gd name="f19" fmla="val 2265"/>
                <a:gd name="f20" fmla="val 3045"/>
                <a:gd name="f21" fmla="val 3428"/>
                <a:gd name="f22" fmla="val 3816"/>
                <a:gd name="f23" fmla="val 5349"/>
                <a:gd name="f24" fmla="val 4172"/>
                <a:gd name="f25" fmla="val 5144"/>
                <a:gd name="f26" fmla="val 5253"/>
                <a:gd name="f27" fmla="val 4521"/>
                <a:gd name="f28" fmla="val 3138"/>
                <a:gd name="f29" fmla="val 5000"/>
                <a:gd name="f30" fmla="val 2057"/>
                <a:gd name="f31" fmla="val 4578"/>
                <a:gd name="f32" fmla="val 1330"/>
                <a:gd name="f33" fmla="val 3149"/>
                <a:gd name="f34" fmla="*/ f0 1 5623"/>
                <a:gd name="f35" fmla="*/ f1 1 5447"/>
                <a:gd name="f36" fmla="val f2"/>
                <a:gd name="f37" fmla="val f3"/>
                <a:gd name="f38" fmla="val f4"/>
                <a:gd name="f39" fmla="+- f38 0 f36"/>
                <a:gd name="f40" fmla="+- f37 0 f36"/>
                <a:gd name="f41" fmla="*/ f40 1 5623"/>
                <a:gd name="f42" fmla="*/ f39 1 5447"/>
                <a:gd name="f43" fmla="*/ f36 1 f41"/>
                <a:gd name="f44" fmla="*/ f37 1 f41"/>
                <a:gd name="f45" fmla="*/ f36 1 f42"/>
                <a:gd name="f46" fmla="*/ f38 1 f42"/>
                <a:gd name="f47" fmla="*/ f43 f34 1"/>
                <a:gd name="f48" fmla="*/ f44 f34 1"/>
                <a:gd name="f49" fmla="*/ f46 f35 1"/>
                <a:gd name="f50" fmla="*/ f45 f3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7" t="f50" r="f48" b="f49"/>
              <a:pathLst>
                <a:path w="5623" h="5447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23"/>
                    <a:pt x="f24" y="f25"/>
                  </a:cubicBezTo>
                  <a:cubicBezTo>
                    <a:pt x="f26" y="f27"/>
                    <a:pt x="f3" y="f28"/>
                    <a:pt x="f29" y="f30"/>
                  </a:cubicBezTo>
                  <a:cubicBezTo>
                    <a:pt x="f31" y="f32"/>
                    <a:pt x="f33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21" name="Google Shape;5720;p85">
              <a:extLst>
                <a:ext uri="{FF2B5EF4-FFF2-40B4-BE49-F238E27FC236}">
                  <a16:creationId xmlns:a16="http://schemas.microsoft.com/office/drawing/2014/main" id="{87A405DA-E39A-E5B2-5231-6E450F31FFCB}"/>
                </a:ext>
              </a:extLst>
            </p:cNvPr>
            <p:cNvSpPr/>
            <p:nvPr/>
          </p:nvSpPr>
          <p:spPr>
            <a:xfrm>
              <a:off x="5828952" y="3523548"/>
              <a:ext cx="110230" cy="1399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518"/>
                <a:gd name="f4" fmla="val 5737"/>
                <a:gd name="f5" fmla="val 2259"/>
                <a:gd name="f6" fmla="val 793"/>
                <a:gd name="f7" fmla="val 1"/>
                <a:gd name="f8" fmla="val 2469"/>
                <a:gd name="f9" fmla="val 3478"/>
                <a:gd name="f10" fmla="val 4725"/>
                <a:gd name="f11" fmla="val 1013"/>
                <a:gd name="f12" fmla="val 5736"/>
                <a:gd name="f13" fmla="val 3506"/>
                <a:gd name="f14" fmla="val 3729"/>
                <a:gd name="f15" fmla="*/ f0 1 4518"/>
                <a:gd name="f16" fmla="*/ f1 1 5737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4518"/>
                <a:gd name="f23" fmla="*/ f20 1 5737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518" h="573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5" y="f12"/>
                  </a:cubicBezTo>
                  <a:cubicBezTo>
                    <a:pt x="f13" y="f12"/>
                    <a:pt x="f3" y="f10"/>
                    <a:pt x="f3" y="f9"/>
                  </a:cubicBezTo>
                  <a:cubicBezTo>
                    <a:pt x="f3" y="f8"/>
                    <a:pt x="f14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22" name="Google Shape;5721;p85">
              <a:extLst>
                <a:ext uri="{FF2B5EF4-FFF2-40B4-BE49-F238E27FC236}">
                  <a16:creationId xmlns:a16="http://schemas.microsoft.com/office/drawing/2014/main" id="{DB2ABC65-3B01-B4A5-D5E3-2F7881D45727}"/>
                </a:ext>
              </a:extLst>
            </p:cNvPr>
            <p:cNvSpPr/>
            <p:nvPr/>
          </p:nvSpPr>
          <p:spPr>
            <a:xfrm>
              <a:off x="5925138" y="3638827"/>
              <a:ext cx="135075" cy="13292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36"/>
                <a:gd name="f4" fmla="val 5448"/>
                <a:gd name="f5" fmla="val 3670"/>
                <a:gd name="f6" fmla="val 1"/>
                <a:gd name="f7" fmla="val 2471"/>
                <a:gd name="f8" fmla="val 1045"/>
                <a:gd name="f9" fmla="val 1330"/>
                <a:gd name="f10" fmla="val 624"/>
                <a:gd name="f11" fmla="val 2059"/>
                <a:gd name="f12" fmla="val 3137"/>
                <a:gd name="f13" fmla="val 371"/>
                <a:gd name="f14" fmla="val 4523"/>
                <a:gd name="f15" fmla="val 1452"/>
                <a:gd name="f16" fmla="val 5146"/>
                <a:gd name="f17" fmla="val 1808"/>
                <a:gd name="f18" fmla="val 5351"/>
                <a:gd name="f19" fmla="val 2199"/>
                <a:gd name="f20" fmla="val 2586"/>
                <a:gd name="f21" fmla="val 3381"/>
                <a:gd name="f22" fmla="val 4158"/>
                <a:gd name="f23" fmla="val 5039"/>
                <a:gd name="f24" fmla="val 4575"/>
                <a:gd name="f25" fmla="val 4318"/>
                <a:gd name="f26" fmla="val 5168"/>
                <a:gd name="f27" fmla="val 3288"/>
                <a:gd name="f28" fmla="val 5535"/>
                <a:gd name="f29" fmla="val 858"/>
                <a:gd name="f30" fmla="val 4355"/>
                <a:gd name="f31" fmla="val 177"/>
                <a:gd name="f32" fmla="val 4142"/>
                <a:gd name="f33" fmla="val 54"/>
                <a:gd name="f34" fmla="val 3911"/>
                <a:gd name="f35" fmla="*/ f0 1 5536"/>
                <a:gd name="f36" fmla="*/ f1 1 5448"/>
                <a:gd name="f37" fmla="val f2"/>
                <a:gd name="f38" fmla="val f3"/>
                <a:gd name="f39" fmla="val f4"/>
                <a:gd name="f40" fmla="+- f39 0 f37"/>
                <a:gd name="f41" fmla="+- f38 0 f37"/>
                <a:gd name="f42" fmla="*/ f41 1 5536"/>
                <a:gd name="f43" fmla="*/ f40 1 5448"/>
                <a:gd name="f44" fmla="*/ f37 1 f42"/>
                <a:gd name="f45" fmla="*/ f38 1 f42"/>
                <a:gd name="f46" fmla="*/ f37 1 f43"/>
                <a:gd name="f47" fmla="*/ f39 1 f43"/>
                <a:gd name="f48" fmla="*/ f44 f35 1"/>
                <a:gd name="f49" fmla="*/ f45 f35 1"/>
                <a:gd name="f50" fmla="*/ f47 f36 1"/>
                <a:gd name="f51" fmla="*/ f46 f3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8" t="f51" r="f49" b="f50"/>
              <a:pathLst>
                <a:path w="5536" h="544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6" y="f12"/>
                    <a:pt x="f13" y="f14"/>
                    <a:pt x="f15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23"/>
                    <a:pt x="f24" y="f25"/>
                  </a:cubicBezTo>
                  <a:cubicBezTo>
                    <a:pt x="f26" y="f27"/>
                    <a:pt x="f28" y="f29"/>
                    <a:pt x="f30" y="f31"/>
                  </a:cubicBezTo>
                  <a:cubicBezTo>
                    <a:pt x="f32" y="f33"/>
                    <a:pt x="f34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23" name="Google Shape;5722;p85">
              <a:extLst>
                <a:ext uri="{FF2B5EF4-FFF2-40B4-BE49-F238E27FC236}">
                  <a16:creationId xmlns:a16="http://schemas.microsoft.com/office/drawing/2014/main" id="{4458773E-1AD4-EED0-1ED1-494D60FE4966}"/>
                </a:ext>
              </a:extLst>
            </p:cNvPr>
            <p:cNvSpPr/>
            <p:nvPr/>
          </p:nvSpPr>
          <p:spPr>
            <a:xfrm>
              <a:off x="5663656" y="3691039"/>
              <a:ext cx="303105" cy="22044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423"/>
                <a:gd name="f4" fmla="val 9035"/>
                <a:gd name="f5" fmla="val 6213"/>
                <a:gd name="f6" fmla="val 1"/>
                <a:gd name="f7" fmla="val 5234"/>
                <a:gd name="f8" fmla="val 2259"/>
                <a:gd name="f9" fmla="val 2822"/>
                <a:gd name="f10" fmla="val 3147"/>
                <a:gd name="f11" fmla="val 3376"/>
                <a:gd name="f12" fmla="val 2121"/>
                <a:gd name="f13" fmla="val 3584"/>
                <a:gd name="f14" fmla="val 1907"/>
                <a:gd name="f15" fmla="val 3671"/>
                <a:gd name="f16" fmla="val 750"/>
                <a:gd name="f17" fmla="val 4144"/>
                <a:gd name="f18" fmla="val 5141"/>
                <a:gd name="f19" fmla="val 6210"/>
                <a:gd name="f20" fmla="val 7767"/>
                <a:gd name="f21" fmla="val 1521"/>
                <a:gd name="f22" fmla="val 9034"/>
                <a:gd name="f23" fmla="val 3388"/>
                <a:gd name="f24" fmla="val 3400"/>
                <a:gd name="f25" fmla="val 3413"/>
                <a:gd name="f26" fmla="val 3425"/>
                <a:gd name="f27" fmla="val 3753"/>
                <a:gd name="f28" fmla="val 4081"/>
                <a:gd name="f29" fmla="val 8995"/>
                <a:gd name="f30" fmla="val 4400"/>
                <a:gd name="f31" fmla="val 8917"/>
                <a:gd name="f32" fmla="val 4995"/>
                <a:gd name="f33" fmla="val 8766"/>
                <a:gd name="f34" fmla="val 5604"/>
                <a:gd name="f35" fmla="val 8691"/>
                <a:gd name="f36" fmla="val 6823"/>
                <a:gd name="f37" fmla="val 7432"/>
                <a:gd name="f38" fmla="val 8029"/>
                <a:gd name="f39" fmla="val 8345"/>
                <a:gd name="f40" fmla="val 8670"/>
                <a:gd name="f41" fmla="val 8998"/>
                <a:gd name="f42" fmla="val 9010"/>
                <a:gd name="f43" fmla="val 9022"/>
                <a:gd name="f44" fmla="val 10901"/>
                <a:gd name="f45" fmla="val 12422"/>
                <a:gd name="f46" fmla="val 5138"/>
                <a:gd name="f47" fmla="val 11675"/>
                <a:gd name="f48" fmla="val 4141"/>
                <a:gd name="f49" fmla="val 10516"/>
                <a:gd name="f50" fmla="val 10302"/>
                <a:gd name="f51" fmla="val 10164"/>
                <a:gd name="f52" fmla="val 7191"/>
                <a:gd name="f53" fmla="*/ f0 1 12423"/>
                <a:gd name="f54" fmla="*/ f1 1 9035"/>
                <a:gd name="f55" fmla="val f2"/>
                <a:gd name="f56" fmla="val f3"/>
                <a:gd name="f57" fmla="val f4"/>
                <a:gd name="f58" fmla="+- f57 0 f55"/>
                <a:gd name="f59" fmla="+- f56 0 f55"/>
                <a:gd name="f60" fmla="*/ f59 1 12423"/>
                <a:gd name="f61" fmla="*/ f58 1 9035"/>
                <a:gd name="f62" fmla="*/ f55 1 f60"/>
                <a:gd name="f63" fmla="*/ f56 1 f60"/>
                <a:gd name="f64" fmla="*/ f55 1 f61"/>
                <a:gd name="f65" fmla="*/ f57 1 f61"/>
                <a:gd name="f66" fmla="*/ f62 f53 1"/>
                <a:gd name="f67" fmla="*/ f63 f53 1"/>
                <a:gd name="f68" fmla="*/ f65 f54 1"/>
                <a:gd name="f69" fmla="*/ f64 f5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6" t="f69" r="f67" b="f68"/>
              <a:pathLst>
                <a:path w="12423" h="9035">
                  <a:moveTo>
                    <a:pt x="f5" y="f6"/>
                  </a:moveTo>
                  <a:cubicBezTo>
                    <a:pt x="f7" y="f6"/>
                    <a:pt x="f8" y="f6"/>
                    <a:pt x="f8" y="f9"/>
                  </a:cubicBezTo>
                  <a:lnTo>
                    <a:pt x="f8" y="f10"/>
                  </a:ln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6" y="f18"/>
                    <a:pt x="f6" y="f19"/>
                  </a:cubicBezTo>
                  <a:cubicBezTo>
                    <a:pt x="f6" y="f20"/>
                    <a:pt x="f21" y="f22"/>
                    <a:pt x="f23" y="f22"/>
                  </a:cubicBezTo>
                  <a:cubicBezTo>
                    <a:pt x="f24" y="f4"/>
                    <a:pt x="f25" y="f4"/>
                    <a:pt x="f26" y="f4"/>
                  </a:cubicBezTo>
                  <a:cubicBezTo>
                    <a:pt x="f27" y="f4"/>
                    <a:pt x="f28" y="f29"/>
                    <a:pt x="f30" y="f31"/>
                  </a:cubicBezTo>
                  <a:cubicBezTo>
                    <a:pt x="f32" y="f33"/>
                    <a:pt x="f34" y="f35"/>
                    <a:pt x="f5" y="f35"/>
                  </a:cubicBezTo>
                  <a:cubicBezTo>
                    <a:pt x="f36" y="f35"/>
                    <a:pt x="f37" y="f33"/>
                    <a:pt x="f38" y="f31"/>
                  </a:cubicBezTo>
                  <a:cubicBezTo>
                    <a:pt x="f39" y="f29"/>
                    <a:pt x="f40" y="f4"/>
                    <a:pt x="f41" y="f4"/>
                  </a:cubicBezTo>
                  <a:cubicBezTo>
                    <a:pt x="f42" y="f4"/>
                    <a:pt x="f43" y="f4"/>
                    <a:pt x="f22" y="f22"/>
                  </a:cubicBezTo>
                  <a:cubicBezTo>
                    <a:pt x="f44" y="f22"/>
                    <a:pt x="f45" y="f20"/>
                    <a:pt x="f45" y="f19"/>
                  </a:cubicBezTo>
                  <a:cubicBezTo>
                    <a:pt x="f45" y="f46"/>
                    <a:pt x="f47" y="f48"/>
                    <a:pt x="f49" y="f15"/>
                  </a:cubicBezTo>
                  <a:cubicBezTo>
                    <a:pt x="f50" y="f13"/>
                    <a:pt x="f51" y="f11"/>
                    <a:pt x="f51" y="f10"/>
                  </a:cubicBezTo>
                  <a:lnTo>
                    <a:pt x="f51" y="f9"/>
                  </a:lnTo>
                  <a:cubicBezTo>
                    <a:pt x="f51" y="f6"/>
                    <a:pt x="f5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24" name="Google Shape;5723;p85">
            <a:extLst>
              <a:ext uri="{FF2B5EF4-FFF2-40B4-BE49-F238E27FC236}">
                <a16:creationId xmlns:a16="http://schemas.microsoft.com/office/drawing/2014/main" id="{37429173-AF22-B8A8-A8F1-4A7F377AA7C2}"/>
              </a:ext>
            </a:extLst>
          </p:cNvPr>
          <p:cNvGrpSpPr/>
          <p:nvPr/>
        </p:nvGrpSpPr>
        <p:grpSpPr>
          <a:xfrm>
            <a:off x="3367278" y="5675464"/>
            <a:ext cx="1112916" cy="914746"/>
            <a:chOff x="3077952" y="2595844"/>
            <a:chExt cx="556458" cy="457373"/>
          </a:xfrm>
          <a:solidFill>
            <a:srgbClr val="92D050"/>
          </a:solidFill>
        </p:grpSpPr>
        <p:sp>
          <p:nvSpPr>
            <p:cNvPr id="325" name="Google Shape;5724;p85">
              <a:extLst>
                <a:ext uri="{FF2B5EF4-FFF2-40B4-BE49-F238E27FC236}">
                  <a16:creationId xmlns:a16="http://schemas.microsoft.com/office/drawing/2014/main" id="{8F05F0F5-F18E-ACCE-D9CD-82D6FCD033A5}"/>
                </a:ext>
              </a:extLst>
            </p:cNvPr>
            <p:cNvSpPr/>
            <p:nvPr/>
          </p:nvSpPr>
          <p:spPr>
            <a:xfrm>
              <a:off x="3319445" y="2595844"/>
              <a:ext cx="147739" cy="1038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132"/>
                <a:gd name="f4" fmla="val 3608"/>
                <a:gd name="f5" fmla="val 567"/>
                <a:gd name="f6" fmla="val 254"/>
                <a:gd name="f7" fmla="val 1"/>
                <a:gd name="f8" fmla="val 253"/>
                <a:gd name="f9" fmla="val 563"/>
                <a:gd name="f10" fmla="val 7"/>
                <a:gd name="f11" fmla="val 1662"/>
                <a:gd name="f12" fmla="val 368"/>
                <a:gd name="f13" fmla="val 2731"/>
                <a:gd name="f14" fmla="val 1034"/>
                <a:gd name="f15" fmla="val 2097"/>
                <a:gd name="f16" fmla="val 3138"/>
                <a:gd name="f17" fmla="val 3325"/>
                <a:gd name="f18" fmla="val 2864"/>
                <a:gd name="f19" fmla="val 5014"/>
                <a:gd name="f20" fmla="val 5054"/>
                <a:gd name="f21" fmla="val 5093"/>
                <a:gd name="f22" fmla="val 2873"/>
                <a:gd name="f23" fmla="val 4289"/>
                <a:gd name="f24" fmla="val 1117"/>
                <a:gd name="f25" fmla="val 2515"/>
                <a:gd name="f26" fmla="*/ f0 1 5132"/>
                <a:gd name="f27" fmla="*/ f1 1 3608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5132"/>
                <a:gd name="f34" fmla="*/ f31 1 3608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5132" h="3608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10" y="f11"/>
                    <a:pt x="f12" y="f13"/>
                    <a:pt x="f14" y="f4"/>
                  </a:cubicBezTo>
                  <a:cubicBezTo>
                    <a:pt x="f15" y="f16"/>
                    <a:pt x="f17" y="f18"/>
                    <a:pt x="f19" y="f18"/>
                  </a:cubicBezTo>
                  <a:cubicBezTo>
                    <a:pt x="f20" y="f18"/>
                    <a:pt x="f21" y="f22"/>
                    <a:pt x="f3" y="f22"/>
                  </a:cubicBezTo>
                  <a:cubicBezTo>
                    <a:pt x="f23" y="f24"/>
                    <a:pt x="f2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26" name="Google Shape;5725;p85">
              <a:extLst>
                <a:ext uri="{FF2B5EF4-FFF2-40B4-BE49-F238E27FC236}">
                  <a16:creationId xmlns:a16="http://schemas.microsoft.com/office/drawing/2014/main" id="{0C9F352A-82A7-DC4F-F228-914DC0E70A22}"/>
                </a:ext>
              </a:extLst>
            </p:cNvPr>
            <p:cNvSpPr/>
            <p:nvPr/>
          </p:nvSpPr>
          <p:spPr>
            <a:xfrm>
              <a:off x="3319528" y="2949671"/>
              <a:ext cx="147648" cy="10354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129"/>
                <a:gd name="f4" fmla="val 3597"/>
                <a:gd name="f5" fmla="val 1022"/>
                <a:gd name="f6" fmla="val 1"/>
                <a:gd name="f7" fmla="val 362"/>
                <a:gd name="f8" fmla="val 874"/>
                <a:gd name="f9" fmla="val 4"/>
                <a:gd name="f10" fmla="val 1937"/>
                <a:gd name="f11" fmla="val 3033"/>
                <a:gd name="f12" fmla="val 3343"/>
                <a:gd name="f13" fmla="val 251"/>
                <a:gd name="f14" fmla="val 3596"/>
                <a:gd name="f15" fmla="val 564"/>
                <a:gd name="f16" fmla="val 2512"/>
                <a:gd name="f17" fmla="val 4286"/>
                <a:gd name="f18" fmla="val 2479"/>
                <a:gd name="f19" fmla="val 724"/>
                <a:gd name="f20" fmla="val 5093"/>
                <a:gd name="f21" fmla="val 5051"/>
                <a:gd name="f22" fmla="val 736"/>
                <a:gd name="f23" fmla="val 5011"/>
                <a:gd name="f24" fmla="val 3319"/>
                <a:gd name="f25" fmla="val 2088"/>
                <a:gd name="f26" fmla="val 462"/>
                <a:gd name="f27" fmla="*/ f0 1 5129"/>
                <a:gd name="f28" fmla="*/ f1 1 3597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5129"/>
                <a:gd name="f35" fmla="*/ f32 1 3597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5129" h="3597">
                  <a:moveTo>
                    <a:pt x="f5" y="f6"/>
                  </a:moveTo>
                  <a:cubicBezTo>
                    <a:pt x="f7" y="f8"/>
                    <a:pt x="f9" y="f10"/>
                    <a:pt x="f6" y="f11"/>
                  </a:cubicBezTo>
                  <a:cubicBezTo>
                    <a:pt x="f6" y="f12"/>
                    <a:pt x="f13" y="f14"/>
                    <a:pt x="f15" y="f14"/>
                  </a:cubicBezTo>
                  <a:cubicBezTo>
                    <a:pt x="f16" y="f14"/>
                    <a:pt x="f17" y="f18"/>
                    <a:pt x="f3" y="f19"/>
                  </a:cubicBezTo>
                  <a:cubicBezTo>
                    <a:pt x="f20" y="f19"/>
                    <a:pt x="f21" y="f22"/>
                    <a:pt x="f23" y="f22"/>
                  </a:cubicBezTo>
                  <a:cubicBezTo>
                    <a:pt x="f24" y="f22"/>
                    <a:pt x="f25" y="f2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27" name="Google Shape;5726;p85">
              <a:extLst>
                <a:ext uri="{FF2B5EF4-FFF2-40B4-BE49-F238E27FC236}">
                  <a16:creationId xmlns:a16="http://schemas.microsoft.com/office/drawing/2014/main" id="{90A752CD-1854-8CB8-04A7-612617BEBC91}"/>
                </a:ext>
              </a:extLst>
            </p:cNvPr>
            <p:cNvSpPr/>
            <p:nvPr/>
          </p:nvSpPr>
          <p:spPr>
            <a:xfrm>
              <a:off x="3239618" y="2710683"/>
              <a:ext cx="281827" cy="2275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790"/>
                <a:gd name="f4" fmla="val 7906"/>
                <a:gd name="f5" fmla="val 6045"/>
                <a:gd name="f6" fmla="val 2610"/>
                <a:gd name="f7" fmla="val 6190"/>
                <a:gd name="f8" fmla="val 6335"/>
                <a:gd name="f9" fmla="val 2666"/>
                <a:gd name="f10" fmla="val 6444"/>
                <a:gd name="f11" fmla="val 2777"/>
                <a:gd name="f12" fmla="val 6664"/>
                <a:gd name="f13" fmla="val 2997"/>
                <a:gd name="f14" fmla="val 3356"/>
                <a:gd name="f15" fmla="val 3575"/>
                <a:gd name="f16" fmla="val 6225"/>
                <a:gd name="f17" fmla="val 3795"/>
                <a:gd name="f18" fmla="val 4153"/>
                <a:gd name="f19" fmla="val 4373"/>
                <a:gd name="f20" fmla="val 4593"/>
                <a:gd name="f21" fmla="val 4951"/>
                <a:gd name="f22" fmla="val 5171"/>
                <a:gd name="f23" fmla="val 5281"/>
                <a:gd name="f24" fmla="val 5336"/>
                <a:gd name="f25" fmla="val 5901"/>
                <a:gd name="f26" fmla="val 5756"/>
                <a:gd name="f27" fmla="val 5646"/>
                <a:gd name="f28" fmla="val 4984"/>
                <a:gd name="f29" fmla="val 4509"/>
                <a:gd name="f30" fmla="val 3440"/>
                <a:gd name="f31" fmla="val 7787"/>
                <a:gd name="f32" fmla="val 1"/>
                <a:gd name="f33" fmla="val 4463"/>
                <a:gd name="f34" fmla="val 3204"/>
                <a:gd name="f35" fmla="val 1064"/>
                <a:gd name="f36" fmla="val 919"/>
                <a:gd name="f37" fmla="val 271"/>
                <a:gd name="f38" fmla="val 3542"/>
                <a:gd name="f39" fmla="val 3765"/>
                <a:gd name="f40" fmla="val 4181"/>
                <a:gd name="f41" fmla="val 4406"/>
                <a:gd name="f42" fmla="val 856"/>
                <a:gd name="f43" fmla="val 4897"/>
                <a:gd name="f44" fmla="val 3147"/>
                <a:gd name="f45" fmla="val 6837"/>
                <a:gd name="f46" fmla="val 4412"/>
                <a:gd name="f47" fmla="val 8450"/>
                <a:gd name="f48" fmla="val 7902"/>
                <a:gd name="f49" fmla="val 9106"/>
                <a:gd name="f50" fmla="val 7788"/>
                <a:gd name="f51" fmla="val 9730"/>
                <a:gd name="f52" fmla="val 7574"/>
                <a:gd name="f53" fmla="val 8357"/>
                <a:gd name="f54" fmla="val 6951"/>
                <a:gd name="f55" fmla="val 7456"/>
                <a:gd name="f56" fmla="val 5602"/>
                <a:gd name="f57" fmla="val 7411"/>
                <a:gd name="f58" fmla="val 4093"/>
                <a:gd name="f59" fmla="val 7366"/>
                <a:gd name="f60" fmla="val 2588"/>
                <a:gd name="f61" fmla="val 8179"/>
                <a:gd name="f62" fmla="val 1184"/>
                <a:gd name="f63" fmla="val 9513"/>
                <a:gd name="f64" fmla="val 480"/>
                <a:gd name="f65" fmla="val 9603"/>
                <a:gd name="f66" fmla="val 432"/>
                <a:gd name="f67" fmla="val 9697"/>
                <a:gd name="f68" fmla="val 398"/>
                <a:gd name="f69" fmla="val 356"/>
                <a:gd name="f70" fmla="val 9149"/>
                <a:gd name="f71" fmla="val 124"/>
                <a:gd name="f72" fmla="val 8471"/>
                <a:gd name="f73" fmla="val 4"/>
                <a:gd name="f74" fmla="*/ f0 1 9790"/>
                <a:gd name="f75" fmla="*/ f1 1 7906"/>
                <a:gd name="f76" fmla="val f2"/>
                <a:gd name="f77" fmla="val f3"/>
                <a:gd name="f78" fmla="val f4"/>
                <a:gd name="f79" fmla="+- f78 0 f76"/>
                <a:gd name="f80" fmla="+- f77 0 f76"/>
                <a:gd name="f81" fmla="*/ f80 1 9790"/>
                <a:gd name="f82" fmla="*/ f79 1 7906"/>
                <a:gd name="f83" fmla="*/ f76 1 f81"/>
                <a:gd name="f84" fmla="*/ f77 1 f81"/>
                <a:gd name="f85" fmla="*/ f76 1 f82"/>
                <a:gd name="f86" fmla="*/ f78 1 f82"/>
                <a:gd name="f87" fmla="*/ f83 f74 1"/>
                <a:gd name="f88" fmla="*/ f84 f74 1"/>
                <a:gd name="f89" fmla="*/ f86 f75 1"/>
                <a:gd name="f90" fmla="*/ f85 f7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7" t="f90" r="f88" b="f89"/>
              <a:pathLst>
                <a:path w="9790" h="7906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cubicBezTo>
                    <a:pt x="f16" y="f17"/>
                    <a:pt x="f16" y="f18"/>
                    <a:pt x="f10" y="f19"/>
                  </a:cubicBezTo>
                  <a:cubicBezTo>
                    <a:pt x="f12" y="f20"/>
                    <a:pt x="f12" y="f21"/>
                    <a:pt x="f10" y="f22"/>
                  </a:cubicBezTo>
                  <a:cubicBezTo>
                    <a:pt x="f8" y="f23"/>
                    <a:pt x="f7" y="f24"/>
                    <a:pt x="f5" y="f24"/>
                  </a:cubicBezTo>
                  <a:cubicBezTo>
                    <a:pt x="f25" y="f24"/>
                    <a:pt x="f26" y="f23"/>
                    <a:pt x="f27" y="f22"/>
                  </a:cubicBezTo>
                  <a:cubicBezTo>
                    <a:pt x="f28" y="f29"/>
                    <a:pt x="f28" y="f30"/>
                    <a:pt x="f27" y="f11"/>
                  </a:cubicBezTo>
                  <a:cubicBezTo>
                    <a:pt x="f26" y="f9"/>
                    <a:pt x="f25" y="f6"/>
                    <a:pt x="f5" y="f6"/>
                  </a:cubicBezTo>
                  <a:close/>
                  <a:moveTo>
                    <a:pt x="f31" y="f32"/>
                  </a:moveTo>
                  <a:cubicBezTo>
                    <a:pt x="f33" y="f32"/>
                    <a:pt x="f34" y="f35"/>
                    <a:pt x="f36" y="f13"/>
                  </a:cubicBezTo>
                  <a:lnTo>
                    <a:pt x="f37" y="f38"/>
                  </a:lnTo>
                  <a:cubicBezTo>
                    <a:pt x="f2" y="f39"/>
                    <a:pt x="f2" y="f40"/>
                    <a:pt x="f37" y="f41"/>
                  </a:cubicBezTo>
                  <a:lnTo>
                    <a:pt x="f42" y="f43"/>
                  </a:lnTo>
                  <a:cubicBezTo>
                    <a:pt x="f44" y="f45"/>
                    <a:pt x="f46" y="f4"/>
                    <a:pt x="f31" y="f4"/>
                  </a:cubicBezTo>
                  <a:cubicBezTo>
                    <a:pt x="f47" y="f48"/>
                    <a:pt x="f49" y="f50"/>
                    <a:pt x="f51" y="f52"/>
                  </a:cubicBezTo>
                  <a:cubicBezTo>
                    <a:pt x="f53" y="f54"/>
                    <a:pt x="f55" y="f56"/>
                    <a:pt x="f57" y="f58"/>
                  </a:cubicBezTo>
                  <a:cubicBezTo>
                    <a:pt x="f59" y="f60"/>
                    <a:pt x="f61" y="f62"/>
                    <a:pt x="f63" y="f64"/>
                  </a:cubicBezTo>
                  <a:cubicBezTo>
                    <a:pt x="f65" y="f66"/>
                    <a:pt x="f67" y="f68"/>
                    <a:pt x="f3" y="f69"/>
                  </a:cubicBezTo>
                  <a:cubicBezTo>
                    <a:pt x="f70" y="f71"/>
                    <a:pt x="f72" y="f73"/>
                    <a:pt x="f31" y="f3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28" name="Google Shape;5727;p85">
              <a:extLst>
                <a:ext uri="{FF2B5EF4-FFF2-40B4-BE49-F238E27FC236}">
                  <a16:creationId xmlns:a16="http://schemas.microsoft.com/office/drawing/2014/main" id="{FF4E6FEE-F5B2-9F4E-AB0C-7BD6BEC420C3}"/>
                </a:ext>
              </a:extLst>
            </p:cNvPr>
            <p:cNvSpPr/>
            <p:nvPr/>
          </p:nvSpPr>
          <p:spPr>
            <a:xfrm>
              <a:off x="3484339" y="2744589"/>
              <a:ext cx="150071" cy="16178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213"/>
                <a:gd name="f4" fmla="val 5620"/>
                <a:gd name="f5" fmla="val 2343"/>
                <a:gd name="f6" fmla="val 1789"/>
                <a:gd name="f7" fmla="val 2633"/>
                <a:gd name="f8" fmla="val 2912"/>
                <a:gd name="f9" fmla="val 2015"/>
                <a:gd name="f10" fmla="val 2355"/>
                <a:gd name="f11" fmla="val 2665"/>
                <a:gd name="f12" fmla="val 2659"/>
                <a:gd name="f13" fmla="val 2918"/>
                <a:gd name="f14" fmla="val 2349"/>
                <a:gd name="f15" fmla="val 1846"/>
                <a:gd name="f16" fmla="val 1593"/>
                <a:gd name="f17" fmla="val 2310"/>
                <a:gd name="f18" fmla="val 1948"/>
                <a:gd name="f19" fmla="val 1955"/>
                <a:gd name="f20" fmla="val 2063"/>
                <a:gd name="f21" fmla="val 1840"/>
                <a:gd name="f22" fmla="val 2204"/>
                <a:gd name="f23" fmla="val 2846"/>
                <a:gd name="f24" fmla="val 2394"/>
                <a:gd name="f25" fmla="val 1947"/>
                <a:gd name="f26" fmla="val 85"/>
                <a:gd name="f27" fmla="val 1539"/>
                <a:gd name="f28" fmla="val 301"/>
                <a:gd name="f29" fmla="val 645"/>
                <a:gd name="f30" fmla="val 774"/>
                <a:gd name="f31" fmla="val 72"/>
                <a:gd name="f32" fmla="val 1687"/>
                <a:gd name="f33" fmla="val 36"/>
                <a:gd name="f34" fmla="val 2698"/>
                <a:gd name="f35" fmla="val 3707"/>
                <a:gd name="f36" fmla="val 506"/>
                <a:gd name="f37" fmla="val 4662"/>
                <a:gd name="f38" fmla="val 1367"/>
                <a:gd name="f39" fmla="val 5195"/>
                <a:gd name="f40" fmla="val 1792"/>
                <a:gd name="f41" fmla="val 5460"/>
                <a:gd name="f42" fmla="val 2280"/>
                <a:gd name="f43" fmla="val 5607"/>
                <a:gd name="f44" fmla="val 2782"/>
                <a:gd name="f45" fmla="val 5619"/>
                <a:gd name="f46" fmla="val 3752"/>
                <a:gd name="f47" fmla="val 4957"/>
                <a:gd name="f48" fmla="val 4550"/>
                <a:gd name="f49" fmla="val 4078"/>
                <a:gd name="f50" fmla="val 5119"/>
                <a:gd name="f51" fmla="val 3051"/>
                <a:gd name="f52" fmla="val 2882"/>
                <a:gd name="f53" fmla="val 2674"/>
                <a:gd name="f54" fmla="val 2506"/>
                <a:gd name="f55" fmla="val 4568"/>
                <a:gd name="f56" fmla="val 1512"/>
                <a:gd name="f57" fmla="val 3797"/>
                <a:gd name="f58" fmla="val 654"/>
                <a:gd name="f59" fmla="val 2870"/>
                <a:gd name="f60" fmla="val 2862"/>
                <a:gd name="f61" fmla="val 2854"/>
                <a:gd name="f62" fmla="*/ f0 1 5213"/>
                <a:gd name="f63" fmla="*/ f1 1 5620"/>
                <a:gd name="f64" fmla="val f2"/>
                <a:gd name="f65" fmla="val f3"/>
                <a:gd name="f66" fmla="val f4"/>
                <a:gd name="f67" fmla="+- f66 0 f64"/>
                <a:gd name="f68" fmla="+- f65 0 f64"/>
                <a:gd name="f69" fmla="*/ f68 1 5213"/>
                <a:gd name="f70" fmla="*/ f67 1 5620"/>
                <a:gd name="f71" fmla="*/ f64 1 f69"/>
                <a:gd name="f72" fmla="*/ f65 1 f69"/>
                <a:gd name="f73" fmla="*/ f64 1 f70"/>
                <a:gd name="f74" fmla="*/ f66 1 f70"/>
                <a:gd name="f75" fmla="*/ f71 f62 1"/>
                <a:gd name="f76" fmla="*/ f72 f62 1"/>
                <a:gd name="f77" fmla="*/ f74 f63 1"/>
                <a:gd name="f78" fmla="*/ f73 f6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5" t="f78" r="f76" b="f77"/>
              <a:pathLst>
                <a:path w="5213" h="5620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3"/>
                  </a:cubicBezTo>
                  <a:cubicBezTo>
                    <a:pt x="f15" y="f13"/>
                    <a:pt x="f16" y="f17"/>
                    <a:pt x="f18" y="f19"/>
                  </a:cubicBezTo>
                  <a:cubicBezTo>
                    <a:pt x="f20" y="f21"/>
                    <a:pt x="f22" y="f6"/>
                    <a:pt x="f5" y="f6"/>
                  </a:cubicBezTo>
                  <a:close/>
                  <a:moveTo>
                    <a:pt x="f23" y="f2"/>
                  </a:moveTo>
                  <a:cubicBezTo>
                    <a:pt x="f24" y="f2"/>
                    <a:pt x="f25" y="f26"/>
                    <a:pt x="f27" y="f28"/>
                  </a:cubicBezTo>
                  <a:cubicBezTo>
                    <a:pt x="f29" y="f30"/>
                    <a:pt x="f31" y="f32"/>
                    <a:pt x="f33" y="f34"/>
                  </a:cubicBezTo>
                  <a:cubicBezTo>
                    <a:pt x="f2" y="f35"/>
                    <a:pt x="f36" y="f37"/>
                    <a:pt x="f38" y="f39"/>
                  </a:cubicBezTo>
                  <a:cubicBezTo>
                    <a:pt x="f40" y="f41"/>
                    <a:pt x="f42" y="f43"/>
                    <a:pt x="f44" y="f45"/>
                  </a:cubicBezTo>
                  <a:cubicBezTo>
                    <a:pt x="f46" y="f47"/>
                    <a:pt x="f48" y="f49"/>
                    <a:pt x="f50" y="f51"/>
                  </a:cubicBezTo>
                  <a:cubicBezTo>
                    <a:pt x="f3" y="f52"/>
                    <a:pt x="f3" y="f53"/>
                    <a:pt x="f50" y="f54"/>
                  </a:cubicBezTo>
                  <a:cubicBezTo>
                    <a:pt x="f55" y="f56"/>
                    <a:pt x="f57" y="f58"/>
                    <a:pt x="f59" y="f2"/>
                  </a:cubicBezTo>
                  <a:cubicBezTo>
                    <a:pt x="f60" y="f2"/>
                    <a:pt x="f61" y="f2"/>
                    <a:pt x="f2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29" name="Google Shape;5728;p85">
              <a:extLst>
                <a:ext uri="{FF2B5EF4-FFF2-40B4-BE49-F238E27FC236}">
                  <a16:creationId xmlns:a16="http://schemas.microsoft.com/office/drawing/2014/main" id="{52644B50-0CE2-9252-7F88-21171672CC2A}"/>
                </a:ext>
              </a:extLst>
            </p:cNvPr>
            <p:cNvSpPr/>
            <p:nvPr/>
          </p:nvSpPr>
          <p:spPr>
            <a:xfrm>
              <a:off x="3077952" y="2841315"/>
              <a:ext cx="190048" cy="1625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602"/>
                <a:gd name="f4" fmla="val 5648"/>
                <a:gd name="f5" fmla="val 3990"/>
                <a:gd name="f6" fmla="val 1"/>
                <a:gd name="f7" fmla="val 1807"/>
                <a:gd name="f8" fmla="val 1772"/>
                <a:gd name="f9" fmla="val 3955"/>
                <a:gd name="f10" fmla="val 5084"/>
                <a:gd name="f11" fmla="val 5394"/>
                <a:gd name="f12" fmla="val 253"/>
                <a:gd name="f13" fmla="val 5647"/>
                <a:gd name="f14" fmla="val 566"/>
                <a:gd name="f15" fmla="val 1696"/>
                <a:gd name="f16" fmla="val 4014"/>
                <a:gd name="f17" fmla="val 5996"/>
                <a:gd name="f18" fmla="val 4075"/>
                <a:gd name="f19" fmla="val 6601"/>
                <a:gd name="f20" fmla="val 1943"/>
                <a:gd name="f21" fmla="val 6324"/>
                <a:gd name="f22" fmla="val 1717"/>
                <a:gd name="f23" fmla="val 6041"/>
                <a:gd name="f24" fmla="val 1476"/>
                <a:gd name="f25" fmla="val 5740"/>
                <a:gd name="f26" fmla="val 1223"/>
                <a:gd name="f27" fmla="val 5481"/>
                <a:gd name="f28" fmla="val 1004"/>
                <a:gd name="f29" fmla="val 4391"/>
                <a:gd name="f30" fmla="val 2097"/>
                <a:gd name="f31" fmla="val 4281"/>
                <a:gd name="f32" fmla="val 2203"/>
                <a:gd name="f33" fmla="val 4139"/>
                <a:gd name="f34" fmla="val 2255"/>
                <a:gd name="f35" fmla="val 3997"/>
                <a:gd name="f36" fmla="val 3852"/>
                <a:gd name="f37" fmla="val 3708"/>
                <a:gd name="f38" fmla="val 2200"/>
                <a:gd name="f39" fmla="val 3599"/>
                <a:gd name="f40" fmla="val 2091"/>
                <a:gd name="f41" fmla="val 3379"/>
                <a:gd name="f42" fmla="val 1871"/>
                <a:gd name="f43" fmla="val 3376"/>
                <a:gd name="f44" fmla="val 1519"/>
                <a:gd name="f45" fmla="val 3593"/>
                <a:gd name="f46" fmla="val 1299"/>
                <a:gd name="f47" fmla="val 4611"/>
                <a:gd name="f48" fmla="val 278"/>
                <a:gd name="f49" fmla="val 4285"/>
                <a:gd name="f50" fmla="*/ f0 1 6602"/>
                <a:gd name="f51" fmla="*/ f1 1 5648"/>
                <a:gd name="f52" fmla="val f2"/>
                <a:gd name="f53" fmla="val f3"/>
                <a:gd name="f54" fmla="val f4"/>
                <a:gd name="f55" fmla="+- f54 0 f52"/>
                <a:gd name="f56" fmla="+- f53 0 f52"/>
                <a:gd name="f57" fmla="*/ f56 1 6602"/>
                <a:gd name="f58" fmla="*/ f55 1 5648"/>
                <a:gd name="f59" fmla="*/ f52 1 f57"/>
                <a:gd name="f60" fmla="*/ f53 1 f57"/>
                <a:gd name="f61" fmla="*/ f52 1 f58"/>
                <a:gd name="f62" fmla="*/ f54 1 f58"/>
                <a:gd name="f63" fmla="*/ f59 f50 1"/>
                <a:gd name="f64" fmla="*/ f60 f50 1"/>
                <a:gd name="f65" fmla="*/ f62 f51 1"/>
                <a:gd name="f66" fmla="*/ f61 f5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3" t="f66" r="f64" b="f65"/>
              <a:pathLst>
                <a:path w="6602" h="5648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2" y="f11"/>
                    <a:pt x="f12" y="f13"/>
                    <a:pt x="f14" y="f13"/>
                  </a:cubicBezTo>
                  <a:lnTo>
                    <a:pt x="f15" y="f13"/>
                  </a:lnTo>
                  <a:cubicBezTo>
                    <a:pt x="f16" y="f13"/>
                    <a:pt x="f17" y="f18"/>
                    <a:pt x="f19" y="f20"/>
                  </a:cubicBezTo>
                  <a:cubicBezTo>
                    <a:pt x="f21" y="f22"/>
                    <a:pt x="f23" y="f24"/>
                    <a:pt x="f25" y="f26"/>
                  </a:cubicBezTo>
                  <a:lnTo>
                    <a:pt x="f27" y="f28"/>
                  </a:lnTo>
                  <a:lnTo>
                    <a:pt x="f29" y="f30"/>
                  </a:lnTo>
                  <a:cubicBezTo>
                    <a:pt x="f31" y="f32"/>
                    <a:pt x="f33" y="f34"/>
                    <a:pt x="f35" y="f34"/>
                  </a:cubicBezTo>
                  <a:cubicBezTo>
                    <a:pt x="f36" y="f34"/>
                    <a:pt x="f37" y="f38"/>
                    <a:pt x="f39" y="f40"/>
                  </a:cubicBezTo>
                  <a:cubicBezTo>
                    <a:pt x="f41" y="f42"/>
                    <a:pt x="f43" y="f44"/>
                    <a:pt x="f45" y="f46"/>
                  </a:cubicBezTo>
                  <a:lnTo>
                    <a:pt x="f47" y="f48"/>
                  </a:lnTo>
                  <a:lnTo>
                    <a:pt x="f49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30" name="Google Shape;5729;p85">
              <a:extLst>
                <a:ext uri="{FF2B5EF4-FFF2-40B4-BE49-F238E27FC236}">
                  <a16:creationId xmlns:a16="http://schemas.microsoft.com/office/drawing/2014/main" id="{B46210EC-843E-DB68-B2BF-4148BC250007}"/>
                </a:ext>
              </a:extLst>
            </p:cNvPr>
            <p:cNvSpPr/>
            <p:nvPr/>
          </p:nvSpPr>
          <p:spPr>
            <a:xfrm>
              <a:off x="3077952" y="2646282"/>
              <a:ext cx="190048" cy="16256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602"/>
                <a:gd name="f4" fmla="val 5647"/>
                <a:gd name="f5" fmla="val 566"/>
                <a:gd name="f6" fmla="val 1"/>
                <a:gd name="f7" fmla="val 253"/>
                <a:gd name="f8" fmla="val 3"/>
                <a:gd name="f9" fmla="val 254"/>
                <a:gd name="f10" fmla="val 567"/>
                <a:gd name="f11" fmla="val 1699"/>
                <a:gd name="f12" fmla="val 3879"/>
                <a:gd name="f13" fmla="val 1807"/>
                <a:gd name="f14" fmla="val 3990"/>
                <a:gd name="f15" fmla="val 4285"/>
                <a:gd name="f16" fmla="val 4611"/>
                <a:gd name="f17" fmla="val 5373"/>
                <a:gd name="f18" fmla="val 3593"/>
                <a:gd name="f19" fmla="val 4352"/>
                <a:gd name="f20" fmla="val 3379"/>
                <a:gd name="f21" fmla="val 4132"/>
                <a:gd name="f22" fmla="val 3382"/>
                <a:gd name="f23" fmla="val 3780"/>
                <a:gd name="f24" fmla="val 3599"/>
                <a:gd name="f25" fmla="val 3563"/>
                <a:gd name="f26" fmla="val 3710"/>
                <a:gd name="f27" fmla="val 3451"/>
                <a:gd name="f28" fmla="val 3856"/>
                <a:gd name="f29" fmla="val 3396"/>
                <a:gd name="f30" fmla="val 4001"/>
                <a:gd name="f31" fmla="val 4142"/>
                <a:gd name="f32" fmla="val 4282"/>
                <a:gd name="f33" fmla="val 3448"/>
                <a:gd name="f34" fmla="val 4391"/>
                <a:gd name="f35" fmla="val 3554"/>
                <a:gd name="f36" fmla="val 5481"/>
                <a:gd name="f37" fmla="val 4644"/>
                <a:gd name="f38" fmla="val 5809"/>
                <a:gd name="f39" fmla="val 4370"/>
                <a:gd name="f40" fmla="val 6083"/>
                <a:gd name="f41" fmla="val 4138"/>
                <a:gd name="f42" fmla="val 6345"/>
                <a:gd name="f43" fmla="val 3918"/>
                <a:gd name="f44" fmla="val 6601"/>
                <a:gd name="f45" fmla="val 3704"/>
                <a:gd name="f46" fmla="val 5996"/>
                <a:gd name="f47" fmla="val 1575"/>
                <a:gd name="f48" fmla="val 4017"/>
                <a:gd name="f49" fmla="val 1696"/>
                <a:gd name="f50" fmla="*/ f0 1 6602"/>
                <a:gd name="f51" fmla="*/ f1 1 5647"/>
                <a:gd name="f52" fmla="val f2"/>
                <a:gd name="f53" fmla="val f3"/>
                <a:gd name="f54" fmla="val f4"/>
                <a:gd name="f55" fmla="+- f54 0 f52"/>
                <a:gd name="f56" fmla="+- f53 0 f52"/>
                <a:gd name="f57" fmla="*/ f56 1 6602"/>
                <a:gd name="f58" fmla="*/ f55 1 5647"/>
                <a:gd name="f59" fmla="*/ f52 1 f57"/>
                <a:gd name="f60" fmla="*/ f53 1 f57"/>
                <a:gd name="f61" fmla="*/ f52 1 f58"/>
                <a:gd name="f62" fmla="*/ f54 1 f58"/>
                <a:gd name="f63" fmla="*/ f59 f50 1"/>
                <a:gd name="f64" fmla="*/ f60 f50 1"/>
                <a:gd name="f65" fmla="*/ f62 f51 1"/>
                <a:gd name="f66" fmla="*/ f61 f5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3" t="f66" r="f64" b="f65"/>
              <a:pathLst>
                <a:path w="6602" h="5647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2" y="f12"/>
                    <a:pt x="f13" y="f4"/>
                    <a:pt x="f14" y="f4"/>
                  </a:cubicBezTo>
                  <a:lnTo>
                    <a:pt x="f15" y="f4"/>
                  </a:lnTo>
                  <a:lnTo>
                    <a:pt x="f16" y="f17"/>
                  </a:lnTo>
                  <a:lnTo>
                    <a:pt x="f18" y="f19"/>
                  </a:lnTo>
                  <a:cubicBezTo>
                    <a:pt x="f20" y="f21"/>
                    <a:pt x="f22" y="f23"/>
                    <a:pt x="f24" y="f25"/>
                  </a:cubicBezTo>
                  <a:cubicBezTo>
                    <a:pt x="f26" y="f27"/>
                    <a:pt x="f28" y="f29"/>
                    <a:pt x="f30" y="f29"/>
                  </a:cubicBezTo>
                  <a:cubicBezTo>
                    <a:pt x="f31" y="f29"/>
                    <a:pt x="f32" y="f33"/>
                    <a:pt x="f34" y="f35"/>
                  </a:cubicBezTo>
                  <a:lnTo>
                    <a:pt x="f36" y="f37"/>
                  </a:lnTo>
                  <a:lnTo>
                    <a:pt x="f38" y="f39"/>
                  </a:lnTo>
                  <a:cubicBezTo>
                    <a:pt x="f40" y="f41"/>
                    <a:pt x="f42" y="f43"/>
                    <a:pt x="f44" y="f45"/>
                  </a:cubicBezTo>
                  <a:cubicBezTo>
                    <a:pt x="f46" y="f47"/>
                    <a:pt x="f48" y="f6"/>
                    <a:pt x="f49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331" name="Text Placeholder 1">
            <a:extLst>
              <a:ext uri="{FF2B5EF4-FFF2-40B4-BE49-F238E27FC236}">
                <a16:creationId xmlns:a16="http://schemas.microsoft.com/office/drawing/2014/main" id="{DD4155DD-1DDA-08FC-CF7E-34D85C2E1EF5}"/>
              </a:ext>
            </a:extLst>
          </p:cNvPr>
          <p:cNvSpPr txBox="1">
            <a:spLocks/>
          </p:cNvSpPr>
          <p:nvPr/>
        </p:nvSpPr>
        <p:spPr>
          <a:xfrm>
            <a:off x="1514608" y="516477"/>
            <a:ext cx="13919486" cy="814772"/>
          </a:xfrm>
          <a:prstGeom prst="rect">
            <a:avLst/>
          </a:prstGeom>
        </p:spPr>
        <p:txBody>
          <a:bodyPr anchor="ctr" anchorCtr="1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buNone/>
            </a:pPr>
            <a:r>
              <a:rPr lang="fa-IR" sz="7200" dirty="0">
                <a:solidFill>
                  <a:schemeClr val="bg1"/>
                </a:solidFill>
                <a:latin typeface="Arial"/>
                <a:cs typeface="B Nazanin" panose="00000700000000000000" pitchFamily="2" charset="-78"/>
              </a:rPr>
              <a:t>مجموعه آیکون های کاملاً قابل ویرایش: </a:t>
            </a:r>
            <a:r>
              <a:rPr lang="en-US" sz="7200" dirty="0">
                <a:solidFill>
                  <a:schemeClr val="bg1"/>
                </a:solidFill>
                <a:latin typeface="Arial"/>
                <a:cs typeface="B Nazanin" panose="00000700000000000000" pitchFamily="2" charset="-78"/>
              </a:rPr>
              <a:t>C</a:t>
            </a:r>
          </a:p>
        </p:txBody>
      </p:sp>
    </p:spTree>
    <p:extLst>
      <p:ext uri="{BB962C8B-B14F-4D97-AF65-F5344CB8AC3E}">
        <p14:creationId xmlns:p14="http://schemas.microsoft.com/office/powerpoint/2010/main" val="344777276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b="-11777"/>
            </a:stretch>
          </a:blipFill>
        </p:spPr>
      </p:sp>
      <p:grpSp>
        <p:nvGrpSpPr>
          <p:cNvPr id="4" name="Group 4"/>
          <p:cNvGrpSpPr/>
          <p:nvPr/>
        </p:nvGrpSpPr>
        <p:grpSpPr>
          <a:xfrm>
            <a:off x="0" y="-49964"/>
            <a:ext cx="18288000" cy="1962464"/>
            <a:chOff x="0" y="0"/>
            <a:chExt cx="4816593" cy="812800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4816592" cy="812800"/>
            </a:xfrm>
            <a:custGeom>
              <a:avLst/>
              <a:gdLst/>
              <a:ahLst/>
              <a:cxnLst/>
              <a:rect l="l" t="t" r="r" b="b"/>
              <a:pathLst>
                <a:path w="4816592" h="812800">
                  <a:moveTo>
                    <a:pt x="0" y="0"/>
                  </a:moveTo>
                  <a:lnTo>
                    <a:pt x="4816592" y="0"/>
                  </a:lnTo>
                  <a:lnTo>
                    <a:pt x="4816592" y="812800"/>
                  </a:lnTo>
                  <a:lnTo>
                    <a:pt x="0" y="812800"/>
                  </a:lnTo>
                  <a:close/>
                </a:path>
              </a:pathLst>
            </a:custGeom>
            <a:solidFill>
              <a:srgbClr val="9DD193"/>
            </a:solidFill>
          </p:spPr>
        </p:sp>
        <p:sp>
          <p:nvSpPr>
            <p:cNvPr id="6" name="TextBox 6"/>
            <p:cNvSpPr txBox="1"/>
            <p:nvPr/>
          </p:nvSpPr>
          <p:spPr>
            <a:xfrm>
              <a:off x="0" y="-47625"/>
              <a:ext cx="4816593" cy="8604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359"/>
                </a:lnSpc>
              </a:pPr>
              <a:endParaRPr/>
            </a:p>
          </p:txBody>
        </p:sp>
      </p:grpSp>
      <p:sp>
        <p:nvSpPr>
          <p:cNvPr id="18" name="AutoShape 18"/>
          <p:cNvSpPr/>
          <p:nvPr/>
        </p:nvSpPr>
        <p:spPr>
          <a:xfrm rot="5400000">
            <a:off x="8953545" y="-3439112"/>
            <a:ext cx="25347" cy="11612150"/>
          </a:xfrm>
          <a:prstGeom prst="rect">
            <a:avLst/>
          </a:prstGeom>
          <a:solidFill>
            <a:srgbClr val="373737"/>
          </a:solidFill>
        </p:spPr>
      </p:sp>
      <p:sp>
        <p:nvSpPr>
          <p:cNvPr id="19" name="AutoShape 19"/>
          <p:cNvSpPr/>
          <p:nvPr/>
        </p:nvSpPr>
        <p:spPr>
          <a:xfrm rot="5400000">
            <a:off x="9131325" y="3998299"/>
            <a:ext cx="25347" cy="11612150"/>
          </a:xfrm>
          <a:prstGeom prst="rect">
            <a:avLst/>
          </a:prstGeom>
          <a:solidFill>
            <a:srgbClr val="373737"/>
          </a:solidFill>
        </p:spPr>
      </p:sp>
      <p:sp>
        <p:nvSpPr>
          <p:cNvPr id="3" name="Google Shape;1197;p70">
            <a:extLst>
              <a:ext uri="{FF2B5EF4-FFF2-40B4-BE49-F238E27FC236}">
                <a16:creationId xmlns:a16="http://schemas.microsoft.com/office/drawing/2014/main" id="{DF6D3311-0AE8-B171-5278-7486D63E295B}"/>
              </a:ext>
            </a:extLst>
          </p:cNvPr>
          <p:cNvSpPr txBox="1"/>
          <p:nvPr/>
        </p:nvSpPr>
        <p:spPr>
          <a:xfrm>
            <a:off x="1433550" y="2376000"/>
            <a:ext cx="15421200" cy="1545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t" anchorCtr="0">
            <a:noAutofit/>
          </a:bodyPr>
          <a:lstStyle/>
          <a:p>
            <a:pPr algn="r" rtl="1"/>
            <a:r>
              <a:rPr lang="fa-IR" sz="2800" dirty="0">
                <a:solidFill>
                  <a:schemeClr val="bg1"/>
                </a:solidFill>
                <a:cs typeface="B Nazanin" panose="00000700000000000000" pitchFamily="2" charset="-78"/>
              </a:rPr>
              <a:t>شما به راحتی می توانید اندازه این منابع را بدون از دست دادن کیفیت تغییر دهید. برای تغییر رنگ، کافی است منبع را از حالت گروه خارج کنید و روی شی ای که می خواهید تغییر دهید کلیک کنید. سپس روی سطل رنگ کلیک کرده و رنگ مورد نظر خود را انتخاب کنید. وقتی کارتان تمام شد، منبع را دوباره گروه بندی کنید.</a:t>
            </a:r>
          </a:p>
        </p:txBody>
      </p:sp>
      <p:grpSp>
        <p:nvGrpSpPr>
          <p:cNvPr id="7" name="Google Shape;1198;p70">
            <a:extLst>
              <a:ext uri="{FF2B5EF4-FFF2-40B4-BE49-F238E27FC236}">
                <a16:creationId xmlns:a16="http://schemas.microsoft.com/office/drawing/2014/main" id="{425DD4EC-1FF6-772E-D25A-1130EF8BA5D0}"/>
              </a:ext>
            </a:extLst>
          </p:cNvPr>
          <p:cNvGrpSpPr/>
          <p:nvPr/>
        </p:nvGrpSpPr>
        <p:grpSpPr>
          <a:xfrm>
            <a:off x="10235280" y="6171473"/>
            <a:ext cx="948588" cy="1102582"/>
            <a:chOff x="4727025" y="1332775"/>
            <a:chExt cx="59900" cy="69625"/>
          </a:xfrm>
        </p:grpSpPr>
        <p:sp>
          <p:nvSpPr>
            <p:cNvPr id="8" name="Google Shape;1199;p70">
              <a:extLst>
                <a:ext uri="{FF2B5EF4-FFF2-40B4-BE49-F238E27FC236}">
                  <a16:creationId xmlns:a16="http://schemas.microsoft.com/office/drawing/2014/main" id="{59E1939C-ECC2-B0EE-A6BE-A7DC2789844A}"/>
                </a:ext>
              </a:extLst>
            </p:cNvPr>
            <p:cNvSpPr/>
            <p:nvPr/>
          </p:nvSpPr>
          <p:spPr>
            <a:xfrm>
              <a:off x="4727025" y="1332775"/>
              <a:ext cx="36450" cy="33200"/>
            </a:xfrm>
            <a:custGeom>
              <a:avLst/>
              <a:gdLst/>
              <a:ahLst/>
              <a:cxnLst/>
              <a:rect l="l" t="t" r="r" b="b"/>
              <a:pathLst>
                <a:path w="1458" h="1328" extrusionOk="0">
                  <a:moveTo>
                    <a:pt x="1047" y="1"/>
                  </a:moveTo>
                  <a:lnTo>
                    <a:pt x="1047" y="188"/>
                  </a:lnTo>
                  <a:cubicBezTo>
                    <a:pt x="484" y="289"/>
                    <a:pt x="51" y="758"/>
                    <a:pt x="1" y="1328"/>
                  </a:cubicBezTo>
                  <a:lnTo>
                    <a:pt x="477" y="1328"/>
                  </a:lnTo>
                  <a:cubicBezTo>
                    <a:pt x="527" y="1018"/>
                    <a:pt x="751" y="765"/>
                    <a:pt x="1047" y="679"/>
                  </a:cubicBezTo>
                  <a:lnTo>
                    <a:pt x="1047" y="845"/>
                  </a:lnTo>
                  <a:lnTo>
                    <a:pt x="1458" y="433"/>
                  </a:lnTo>
                  <a:lnTo>
                    <a:pt x="104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9" name="Google Shape;1200;p70">
              <a:extLst>
                <a:ext uri="{FF2B5EF4-FFF2-40B4-BE49-F238E27FC236}">
                  <a16:creationId xmlns:a16="http://schemas.microsoft.com/office/drawing/2014/main" id="{F8912CA8-EB3E-C2B2-F17A-8C5395F41BC7}"/>
                </a:ext>
              </a:extLst>
            </p:cNvPr>
            <p:cNvSpPr/>
            <p:nvPr/>
          </p:nvSpPr>
          <p:spPr>
            <a:xfrm>
              <a:off x="4750475" y="1369025"/>
              <a:ext cx="36450" cy="33375"/>
            </a:xfrm>
            <a:custGeom>
              <a:avLst/>
              <a:gdLst/>
              <a:ahLst/>
              <a:cxnLst/>
              <a:rect l="l" t="t" r="r" b="b"/>
              <a:pathLst>
                <a:path w="1458" h="1335" extrusionOk="0">
                  <a:moveTo>
                    <a:pt x="974" y="0"/>
                  </a:moveTo>
                  <a:cubicBezTo>
                    <a:pt x="931" y="311"/>
                    <a:pt x="707" y="570"/>
                    <a:pt x="404" y="657"/>
                  </a:cubicBezTo>
                  <a:lnTo>
                    <a:pt x="404" y="491"/>
                  </a:lnTo>
                  <a:lnTo>
                    <a:pt x="0" y="902"/>
                  </a:lnTo>
                  <a:lnTo>
                    <a:pt x="404" y="1335"/>
                  </a:lnTo>
                  <a:lnTo>
                    <a:pt x="404" y="1140"/>
                  </a:lnTo>
                  <a:cubicBezTo>
                    <a:pt x="967" y="1039"/>
                    <a:pt x="1400" y="577"/>
                    <a:pt x="145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0" name="Google Shape;1201;p70">
            <a:extLst>
              <a:ext uri="{FF2B5EF4-FFF2-40B4-BE49-F238E27FC236}">
                <a16:creationId xmlns:a16="http://schemas.microsoft.com/office/drawing/2014/main" id="{EF7548F1-8443-7E33-39FB-8F3877D88E4F}"/>
              </a:ext>
            </a:extLst>
          </p:cNvPr>
          <p:cNvGrpSpPr/>
          <p:nvPr/>
        </p:nvGrpSpPr>
        <p:grpSpPr>
          <a:xfrm>
            <a:off x="11462593" y="4628681"/>
            <a:ext cx="1111306" cy="1114062"/>
            <a:chOff x="4820425" y="1329900"/>
            <a:chExt cx="70175" cy="70350"/>
          </a:xfrm>
        </p:grpSpPr>
        <p:sp>
          <p:nvSpPr>
            <p:cNvPr id="11" name="Google Shape;1202;p70">
              <a:extLst>
                <a:ext uri="{FF2B5EF4-FFF2-40B4-BE49-F238E27FC236}">
                  <a16:creationId xmlns:a16="http://schemas.microsoft.com/office/drawing/2014/main" id="{2E136E80-2DFF-CD1D-DB8F-4239080C121E}"/>
                </a:ext>
              </a:extLst>
            </p:cNvPr>
            <p:cNvSpPr/>
            <p:nvPr/>
          </p:nvSpPr>
          <p:spPr>
            <a:xfrm>
              <a:off x="4862975" y="1335475"/>
              <a:ext cx="27625" cy="34650"/>
            </a:xfrm>
            <a:custGeom>
              <a:avLst/>
              <a:gdLst/>
              <a:ahLst/>
              <a:cxnLst/>
              <a:rect l="l" t="t" r="r" b="b"/>
              <a:pathLst>
                <a:path w="1105" h="1386" extrusionOk="0">
                  <a:moveTo>
                    <a:pt x="1" y="1"/>
                  </a:moveTo>
                  <a:lnTo>
                    <a:pt x="1" y="491"/>
                  </a:lnTo>
                  <a:cubicBezTo>
                    <a:pt x="217" y="585"/>
                    <a:pt x="376" y="765"/>
                    <a:pt x="441" y="989"/>
                  </a:cubicBezTo>
                  <a:lnTo>
                    <a:pt x="275" y="989"/>
                  </a:lnTo>
                  <a:lnTo>
                    <a:pt x="679" y="1386"/>
                  </a:lnTo>
                  <a:lnTo>
                    <a:pt x="1104" y="989"/>
                  </a:lnTo>
                  <a:lnTo>
                    <a:pt x="917" y="989"/>
                  </a:lnTo>
                  <a:cubicBezTo>
                    <a:pt x="830" y="513"/>
                    <a:pt x="470" y="123"/>
                    <a:pt x="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" name="Google Shape;1203;p70">
              <a:extLst>
                <a:ext uri="{FF2B5EF4-FFF2-40B4-BE49-F238E27FC236}">
                  <a16:creationId xmlns:a16="http://schemas.microsoft.com/office/drawing/2014/main" id="{750ABEFC-3E69-2E7B-7B42-570C4F2E5870}"/>
                </a:ext>
              </a:extLst>
            </p:cNvPr>
            <p:cNvSpPr/>
            <p:nvPr/>
          </p:nvSpPr>
          <p:spPr>
            <a:xfrm>
              <a:off x="4820425" y="1360000"/>
              <a:ext cx="27625" cy="34650"/>
            </a:xfrm>
            <a:custGeom>
              <a:avLst/>
              <a:gdLst/>
              <a:ahLst/>
              <a:cxnLst/>
              <a:rect l="l" t="t" r="r" b="b"/>
              <a:pathLst>
                <a:path w="1105" h="1386" extrusionOk="0">
                  <a:moveTo>
                    <a:pt x="426" y="1"/>
                  </a:moveTo>
                  <a:lnTo>
                    <a:pt x="1" y="397"/>
                  </a:lnTo>
                  <a:lnTo>
                    <a:pt x="188" y="397"/>
                  </a:lnTo>
                  <a:cubicBezTo>
                    <a:pt x="275" y="873"/>
                    <a:pt x="628" y="1263"/>
                    <a:pt x="1097" y="1386"/>
                  </a:cubicBezTo>
                  <a:lnTo>
                    <a:pt x="1104" y="895"/>
                  </a:lnTo>
                  <a:cubicBezTo>
                    <a:pt x="888" y="801"/>
                    <a:pt x="729" y="621"/>
                    <a:pt x="664" y="397"/>
                  </a:cubicBezTo>
                  <a:lnTo>
                    <a:pt x="830" y="397"/>
                  </a:lnTo>
                  <a:lnTo>
                    <a:pt x="42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" name="Google Shape;1204;p70">
              <a:extLst>
                <a:ext uri="{FF2B5EF4-FFF2-40B4-BE49-F238E27FC236}">
                  <a16:creationId xmlns:a16="http://schemas.microsoft.com/office/drawing/2014/main" id="{631F81C7-6FC7-FB50-16FF-918A5C3D219B}"/>
                </a:ext>
              </a:extLst>
            </p:cNvPr>
            <p:cNvSpPr/>
            <p:nvPr/>
          </p:nvSpPr>
          <p:spPr>
            <a:xfrm>
              <a:off x="4850375" y="1372800"/>
              <a:ext cx="34625" cy="27450"/>
            </a:xfrm>
            <a:custGeom>
              <a:avLst/>
              <a:gdLst/>
              <a:ahLst/>
              <a:cxnLst/>
              <a:rect l="l" t="t" r="r" b="b"/>
              <a:pathLst>
                <a:path w="1385" h="1098" extrusionOk="0">
                  <a:moveTo>
                    <a:pt x="894" y="1"/>
                  </a:moveTo>
                  <a:cubicBezTo>
                    <a:pt x="801" y="210"/>
                    <a:pt x="620" y="369"/>
                    <a:pt x="397" y="434"/>
                  </a:cubicBezTo>
                  <a:lnTo>
                    <a:pt x="397" y="275"/>
                  </a:lnTo>
                  <a:lnTo>
                    <a:pt x="0" y="672"/>
                  </a:lnTo>
                  <a:lnTo>
                    <a:pt x="397" y="1097"/>
                  </a:lnTo>
                  <a:lnTo>
                    <a:pt x="397" y="910"/>
                  </a:lnTo>
                  <a:cubicBezTo>
                    <a:pt x="873" y="823"/>
                    <a:pt x="1262" y="470"/>
                    <a:pt x="138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" name="Google Shape;1205;p70">
              <a:extLst>
                <a:ext uri="{FF2B5EF4-FFF2-40B4-BE49-F238E27FC236}">
                  <a16:creationId xmlns:a16="http://schemas.microsoft.com/office/drawing/2014/main" id="{6392DE03-4CDC-47CD-83E7-5BA84921935C}"/>
                </a:ext>
              </a:extLst>
            </p:cNvPr>
            <p:cNvSpPr/>
            <p:nvPr/>
          </p:nvSpPr>
          <p:spPr>
            <a:xfrm>
              <a:off x="4825850" y="1329900"/>
              <a:ext cx="34625" cy="27975"/>
            </a:xfrm>
            <a:custGeom>
              <a:avLst/>
              <a:gdLst/>
              <a:ahLst/>
              <a:cxnLst/>
              <a:rect l="l" t="t" r="r" b="b"/>
              <a:pathLst>
                <a:path w="1385" h="1119" extrusionOk="0">
                  <a:moveTo>
                    <a:pt x="988" y="0"/>
                  </a:moveTo>
                  <a:lnTo>
                    <a:pt x="988" y="188"/>
                  </a:lnTo>
                  <a:cubicBezTo>
                    <a:pt x="505" y="274"/>
                    <a:pt x="123" y="635"/>
                    <a:pt x="0" y="1118"/>
                  </a:cubicBezTo>
                  <a:lnTo>
                    <a:pt x="491" y="1118"/>
                  </a:lnTo>
                  <a:cubicBezTo>
                    <a:pt x="584" y="895"/>
                    <a:pt x="765" y="729"/>
                    <a:pt x="995" y="664"/>
                  </a:cubicBezTo>
                  <a:lnTo>
                    <a:pt x="995" y="830"/>
                  </a:lnTo>
                  <a:lnTo>
                    <a:pt x="1385" y="426"/>
                  </a:lnTo>
                  <a:lnTo>
                    <a:pt x="98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5" name="Google Shape;1206;p70">
            <a:extLst>
              <a:ext uri="{FF2B5EF4-FFF2-40B4-BE49-F238E27FC236}">
                <a16:creationId xmlns:a16="http://schemas.microsoft.com/office/drawing/2014/main" id="{A932E17F-C948-2173-4256-C3522346E09B}"/>
              </a:ext>
            </a:extLst>
          </p:cNvPr>
          <p:cNvGrpSpPr/>
          <p:nvPr/>
        </p:nvGrpSpPr>
        <p:grpSpPr>
          <a:xfrm>
            <a:off x="12715328" y="4637691"/>
            <a:ext cx="1165148" cy="1067742"/>
            <a:chOff x="4903200" y="1331525"/>
            <a:chExt cx="73575" cy="67425"/>
          </a:xfrm>
        </p:grpSpPr>
        <p:sp>
          <p:nvSpPr>
            <p:cNvPr id="16" name="Google Shape;1207;p70">
              <a:extLst>
                <a:ext uri="{FF2B5EF4-FFF2-40B4-BE49-F238E27FC236}">
                  <a16:creationId xmlns:a16="http://schemas.microsoft.com/office/drawing/2014/main" id="{E615C966-9875-F84F-C152-6328A6EF999D}"/>
                </a:ext>
              </a:extLst>
            </p:cNvPr>
            <p:cNvSpPr/>
            <p:nvPr/>
          </p:nvSpPr>
          <p:spPr>
            <a:xfrm>
              <a:off x="4903200" y="1331525"/>
              <a:ext cx="73575" cy="67425"/>
            </a:xfrm>
            <a:custGeom>
              <a:avLst/>
              <a:gdLst/>
              <a:ahLst/>
              <a:cxnLst/>
              <a:rect l="l" t="t" r="r" b="b"/>
              <a:pathLst>
                <a:path w="2943" h="2697" extrusionOk="0">
                  <a:moveTo>
                    <a:pt x="1652" y="0"/>
                  </a:moveTo>
                  <a:lnTo>
                    <a:pt x="1652" y="173"/>
                  </a:lnTo>
                  <a:cubicBezTo>
                    <a:pt x="534" y="195"/>
                    <a:pt x="0" y="1551"/>
                    <a:pt x="794" y="2330"/>
                  </a:cubicBezTo>
                  <a:cubicBezTo>
                    <a:pt x="1051" y="2583"/>
                    <a:pt x="1366" y="2696"/>
                    <a:pt x="1674" y="2696"/>
                  </a:cubicBezTo>
                  <a:cubicBezTo>
                    <a:pt x="2323" y="2696"/>
                    <a:pt x="2943" y="2194"/>
                    <a:pt x="2943" y="1435"/>
                  </a:cubicBezTo>
                  <a:lnTo>
                    <a:pt x="2503" y="1435"/>
                  </a:lnTo>
                  <a:cubicBezTo>
                    <a:pt x="2503" y="1928"/>
                    <a:pt x="2093" y="2259"/>
                    <a:pt x="1668" y="2259"/>
                  </a:cubicBezTo>
                  <a:cubicBezTo>
                    <a:pt x="1470" y="2259"/>
                    <a:pt x="1269" y="2187"/>
                    <a:pt x="1104" y="2027"/>
                  </a:cubicBezTo>
                  <a:cubicBezTo>
                    <a:pt x="577" y="1515"/>
                    <a:pt x="923" y="628"/>
                    <a:pt x="1652" y="613"/>
                  </a:cubicBezTo>
                  <a:lnTo>
                    <a:pt x="1652" y="765"/>
                  </a:lnTo>
                  <a:lnTo>
                    <a:pt x="2020" y="390"/>
                  </a:lnTo>
                  <a:lnTo>
                    <a:pt x="1652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7" name="Google Shape;1208;p70">
              <a:extLst>
                <a:ext uri="{FF2B5EF4-FFF2-40B4-BE49-F238E27FC236}">
                  <a16:creationId xmlns:a16="http://schemas.microsoft.com/office/drawing/2014/main" id="{36EF7135-589D-B71D-9D19-EE36731C6B1A}"/>
                </a:ext>
              </a:extLst>
            </p:cNvPr>
            <p:cNvSpPr/>
            <p:nvPr/>
          </p:nvSpPr>
          <p:spPr>
            <a:xfrm>
              <a:off x="4930250" y="1353150"/>
              <a:ext cx="29775" cy="32475"/>
            </a:xfrm>
            <a:custGeom>
              <a:avLst/>
              <a:gdLst/>
              <a:ahLst/>
              <a:cxnLst/>
              <a:rect l="l" t="t" r="r" b="b"/>
              <a:pathLst>
                <a:path w="1191" h="1299" extrusionOk="0">
                  <a:moveTo>
                    <a:pt x="592" y="1"/>
                  </a:moveTo>
                  <a:cubicBezTo>
                    <a:pt x="274" y="1"/>
                    <a:pt x="15" y="246"/>
                    <a:pt x="0" y="570"/>
                  </a:cubicBezTo>
                  <a:lnTo>
                    <a:pt x="447" y="570"/>
                  </a:lnTo>
                  <a:cubicBezTo>
                    <a:pt x="447" y="479"/>
                    <a:pt x="519" y="416"/>
                    <a:pt x="597" y="416"/>
                  </a:cubicBezTo>
                  <a:cubicBezTo>
                    <a:pt x="624" y="416"/>
                    <a:pt x="652" y="424"/>
                    <a:pt x="678" y="441"/>
                  </a:cubicBezTo>
                  <a:cubicBezTo>
                    <a:pt x="779" y="506"/>
                    <a:pt x="765" y="657"/>
                    <a:pt x="656" y="707"/>
                  </a:cubicBezTo>
                  <a:lnTo>
                    <a:pt x="656" y="534"/>
                  </a:lnTo>
                  <a:lnTo>
                    <a:pt x="289" y="902"/>
                  </a:lnTo>
                  <a:lnTo>
                    <a:pt x="656" y="1299"/>
                  </a:lnTo>
                  <a:lnTo>
                    <a:pt x="656" y="1155"/>
                  </a:lnTo>
                  <a:cubicBezTo>
                    <a:pt x="959" y="1126"/>
                    <a:pt x="1190" y="873"/>
                    <a:pt x="1190" y="570"/>
                  </a:cubicBezTo>
                  <a:cubicBezTo>
                    <a:pt x="1176" y="246"/>
                    <a:pt x="916" y="1"/>
                    <a:pt x="59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20" name="Google Shape;1209;p70">
            <a:extLst>
              <a:ext uri="{FF2B5EF4-FFF2-40B4-BE49-F238E27FC236}">
                <a16:creationId xmlns:a16="http://schemas.microsoft.com/office/drawing/2014/main" id="{9550A707-2ABA-7D3A-13EF-DFCAD98E14FE}"/>
              </a:ext>
            </a:extLst>
          </p:cNvPr>
          <p:cNvGrpSpPr/>
          <p:nvPr/>
        </p:nvGrpSpPr>
        <p:grpSpPr>
          <a:xfrm>
            <a:off x="11434284" y="6157419"/>
            <a:ext cx="1167920" cy="1130690"/>
            <a:chOff x="4815575" y="1416800"/>
            <a:chExt cx="73750" cy="71400"/>
          </a:xfrm>
        </p:grpSpPr>
        <p:sp>
          <p:nvSpPr>
            <p:cNvPr id="21" name="Google Shape;1210;p70">
              <a:extLst>
                <a:ext uri="{FF2B5EF4-FFF2-40B4-BE49-F238E27FC236}">
                  <a16:creationId xmlns:a16="http://schemas.microsoft.com/office/drawing/2014/main" id="{C939761F-9704-924B-5783-55525C9DDFD5}"/>
                </a:ext>
              </a:extLst>
            </p:cNvPr>
            <p:cNvSpPr/>
            <p:nvPr/>
          </p:nvSpPr>
          <p:spPr>
            <a:xfrm>
              <a:off x="4815575" y="1416800"/>
              <a:ext cx="43100" cy="52150"/>
            </a:xfrm>
            <a:custGeom>
              <a:avLst/>
              <a:gdLst/>
              <a:ahLst/>
              <a:cxnLst/>
              <a:rect l="l" t="t" r="r" b="b"/>
              <a:pathLst>
                <a:path w="1724" h="2086" extrusionOk="0">
                  <a:moveTo>
                    <a:pt x="1327" y="1"/>
                  </a:moveTo>
                  <a:lnTo>
                    <a:pt x="1327" y="181"/>
                  </a:lnTo>
                  <a:cubicBezTo>
                    <a:pt x="469" y="361"/>
                    <a:pt x="0" y="1299"/>
                    <a:pt x="375" y="2085"/>
                  </a:cubicBezTo>
                  <a:lnTo>
                    <a:pt x="772" y="1818"/>
                  </a:lnTo>
                  <a:cubicBezTo>
                    <a:pt x="729" y="1717"/>
                    <a:pt x="707" y="1609"/>
                    <a:pt x="707" y="1501"/>
                  </a:cubicBezTo>
                  <a:cubicBezTo>
                    <a:pt x="714" y="1111"/>
                    <a:pt x="959" y="772"/>
                    <a:pt x="1327" y="657"/>
                  </a:cubicBezTo>
                  <a:lnTo>
                    <a:pt x="1327" y="823"/>
                  </a:lnTo>
                  <a:lnTo>
                    <a:pt x="1724" y="426"/>
                  </a:lnTo>
                  <a:lnTo>
                    <a:pt x="132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2" name="Google Shape;1211;p70">
              <a:extLst>
                <a:ext uri="{FF2B5EF4-FFF2-40B4-BE49-F238E27FC236}">
                  <a16:creationId xmlns:a16="http://schemas.microsoft.com/office/drawing/2014/main" id="{050C8D6D-F844-CD86-B4DE-FB8E8F4C92A6}"/>
                </a:ext>
              </a:extLst>
            </p:cNvPr>
            <p:cNvSpPr/>
            <p:nvPr/>
          </p:nvSpPr>
          <p:spPr>
            <a:xfrm>
              <a:off x="4861725" y="1421125"/>
              <a:ext cx="27600" cy="51250"/>
            </a:xfrm>
            <a:custGeom>
              <a:avLst/>
              <a:gdLst/>
              <a:ahLst/>
              <a:cxnLst/>
              <a:rect l="l" t="t" r="r" b="b"/>
              <a:pathLst>
                <a:path w="1104" h="2050" extrusionOk="0">
                  <a:moveTo>
                    <a:pt x="0" y="1"/>
                  </a:moveTo>
                  <a:lnTo>
                    <a:pt x="0" y="477"/>
                  </a:lnTo>
                  <a:cubicBezTo>
                    <a:pt x="375" y="592"/>
                    <a:pt x="635" y="938"/>
                    <a:pt x="635" y="1328"/>
                  </a:cubicBezTo>
                  <a:cubicBezTo>
                    <a:pt x="635" y="1429"/>
                    <a:pt x="621" y="1530"/>
                    <a:pt x="585" y="1624"/>
                  </a:cubicBezTo>
                  <a:lnTo>
                    <a:pt x="404" y="1494"/>
                  </a:lnTo>
                  <a:lnTo>
                    <a:pt x="513" y="2049"/>
                  </a:lnTo>
                  <a:lnTo>
                    <a:pt x="1089" y="1963"/>
                  </a:lnTo>
                  <a:lnTo>
                    <a:pt x="981" y="1883"/>
                  </a:lnTo>
                  <a:cubicBezTo>
                    <a:pt x="1061" y="1710"/>
                    <a:pt x="1104" y="1523"/>
                    <a:pt x="1104" y="1328"/>
                  </a:cubicBezTo>
                  <a:cubicBezTo>
                    <a:pt x="1104" y="679"/>
                    <a:pt x="635" y="123"/>
                    <a:pt x="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3" name="Google Shape;1212;p70">
              <a:extLst>
                <a:ext uri="{FF2B5EF4-FFF2-40B4-BE49-F238E27FC236}">
                  <a16:creationId xmlns:a16="http://schemas.microsoft.com/office/drawing/2014/main" id="{7B0958D2-B70A-3ED6-1126-11FBE5BED1B5}"/>
                </a:ext>
              </a:extLst>
            </p:cNvPr>
            <p:cNvSpPr/>
            <p:nvPr/>
          </p:nvSpPr>
          <p:spPr>
            <a:xfrm>
              <a:off x="4829450" y="1467825"/>
              <a:ext cx="49250" cy="20375"/>
            </a:xfrm>
            <a:custGeom>
              <a:avLst/>
              <a:gdLst/>
              <a:ahLst/>
              <a:cxnLst/>
              <a:rect l="l" t="t" r="r" b="b"/>
              <a:pathLst>
                <a:path w="1970" h="815" extrusionOk="0">
                  <a:moveTo>
                    <a:pt x="109" y="1"/>
                  </a:moveTo>
                  <a:lnTo>
                    <a:pt x="0" y="556"/>
                  </a:lnTo>
                  <a:lnTo>
                    <a:pt x="137" y="462"/>
                  </a:lnTo>
                  <a:cubicBezTo>
                    <a:pt x="394" y="698"/>
                    <a:pt x="720" y="815"/>
                    <a:pt x="1045" y="815"/>
                  </a:cubicBezTo>
                  <a:cubicBezTo>
                    <a:pt x="1378" y="815"/>
                    <a:pt x="1710" y="692"/>
                    <a:pt x="1969" y="448"/>
                  </a:cubicBezTo>
                  <a:lnTo>
                    <a:pt x="1969" y="441"/>
                  </a:lnTo>
                  <a:lnTo>
                    <a:pt x="1573" y="174"/>
                  </a:lnTo>
                  <a:cubicBezTo>
                    <a:pt x="1418" y="292"/>
                    <a:pt x="1232" y="352"/>
                    <a:pt x="1046" y="352"/>
                  </a:cubicBezTo>
                  <a:cubicBezTo>
                    <a:pt x="868" y="352"/>
                    <a:pt x="689" y="297"/>
                    <a:pt x="534" y="188"/>
                  </a:cubicBezTo>
                  <a:lnTo>
                    <a:pt x="678" y="95"/>
                  </a:lnTo>
                  <a:lnTo>
                    <a:pt x="109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24" name="Google Shape;1213;p70">
            <a:extLst>
              <a:ext uri="{FF2B5EF4-FFF2-40B4-BE49-F238E27FC236}">
                <a16:creationId xmlns:a16="http://schemas.microsoft.com/office/drawing/2014/main" id="{C6A712CD-CFB0-E566-5B36-F45A2C705D7A}"/>
              </a:ext>
            </a:extLst>
          </p:cNvPr>
          <p:cNvGrpSpPr/>
          <p:nvPr/>
        </p:nvGrpSpPr>
        <p:grpSpPr>
          <a:xfrm>
            <a:off x="12703848" y="6217792"/>
            <a:ext cx="1179796" cy="1009940"/>
            <a:chOff x="4902475" y="1418875"/>
            <a:chExt cx="74500" cy="63775"/>
          </a:xfrm>
        </p:grpSpPr>
        <p:sp>
          <p:nvSpPr>
            <p:cNvPr id="25" name="Google Shape;1214;p70">
              <a:extLst>
                <a:ext uri="{FF2B5EF4-FFF2-40B4-BE49-F238E27FC236}">
                  <a16:creationId xmlns:a16="http://schemas.microsoft.com/office/drawing/2014/main" id="{3C7613CF-89E3-09DB-B1C7-F55C56758F9B}"/>
                </a:ext>
              </a:extLst>
            </p:cNvPr>
            <p:cNvSpPr/>
            <p:nvPr/>
          </p:nvSpPr>
          <p:spPr>
            <a:xfrm>
              <a:off x="4902475" y="1418875"/>
              <a:ext cx="74500" cy="63775"/>
            </a:xfrm>
            <a:custGeom>
              <a:avLst/>
              <a:gdLst/>
              <a:ahLst/>
              <a:cxnLst/>
              <a:rect l="l" t="t" r="r" b="b"/>
              <a:pathLst>
                <a:path w="2980" h="2551" extrusionOk="0">
                  <a:moveTo>
                    <a:pt x="1703" y="444"/>
                  </a:moveTo>
                  <a:cubicBezTo>
                    <a:pt x="2164" y="444"/>
                    <a:pt x="2539" y="819"/>
                    <a:pt x="2539" y="1281"/>
                  </a:cubicBezTo>
                  <a:cubicBezTo>
                    <a:pt x="2539" y="1784"/>
                    <a:pt x="2126" y="2118"/>
                    <a:pt x="1695" y="2118"/>
                  </a:cubicBezTo>
                  <a:cubicBezTo>
                    <a:pt x="1490" y="2118"/>
                    <a:pt x="1281" y="2042"/>
                    <a:pt x="1111" y="1872"/>
                  </a:cubicBezTo>
                  <a:cubicBezTo>
                    <a:pt x="585" y="1346"/>
                    <a:pt x="960" y="444"/>
                    <a:pt x="1703" y="444"/>
                  </a:cubicBezTo>
                  <a:close/>
                  <a:moveTo>
                    <a:pt x="1697" y="0"/>
                  </a:moveTo>
                  <a:cubicBezTo>
                    <a:pt x="1383" y="0"/>
                    <a:pt x="1063" y="118"/>
                    <a:pt x="801" y="379"/>
                  </a:cubicBezTo>
                  <a:cubicBezTo>
                    <a:pt x="0" y="1180"/>
                    <a:pt x="570" y="2550"/>
                    <a:pt x="1703" y="2550"/>
                  </a:cubicBezTo>
                  <a:cubicBezTo>
                    <a:pt x="2409" y="2550"/>
                    <a:pt x="2979" y="1980"/>
                    <a:pt x="2979" y="1281"/>
                  </a:cubicBezTo>
                  <a:cubicBezTo>
                    <a:pt x="2979" y="510"/>
                    <a:pt x="2353" y="0"/>
                    <a:pt x="169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6" name="Google Shape;1215;p70">
              <a:extLst>
                <a:ext uri="{FF2B5EF4-FFF2-40B4-BE49-F238E27FC236}">
                  <a16:creationId xmlns:a16="http://schemas.microsoft.com/office/drawing/2014/main" id="{4E516AFC-7D69-07E5-C6C0-717C17CAA9CE}"/>
                </a:ext>
              </a:extLst>
            </p:cNvPr>
            <p:cNvSpPr/>
            <p:nvPr/>
          </p:nvSpPr>
          <p:spPr>
            <a:xfrm>
              <a:off x="4916350" y="1418975"/>
              <a:ext cx="59725" cy="63675"/>
            </a:xfrm>
            <a:custGeom>
              <a:avLst/>
              <a:gdLst/>
              <a:ahLst/>
              <a:cxnLst/>
              <a:rect l="l" t="t" r="r" b="b"/>
              <a:pathLst>
                <a:path w="2389" h="2547" extrusionOk="0">
                  <a:moveTo>
                    <a:pt x="1148" y="0"/>
                  </a:moveTo>
                  <a:cubicBezTo>
                    <a:pt x="765" y="0"/>
                    <a:pt x="397" y="173"/>
                    <a:pt x="159" y="476"/>
                  </a:cubicBezTo>
                  <a:lnTo>
                    <a:pt x="1" y="354"/>
                  </a:lnTo>
                  <a:lnTo>
                    <a:pt x="116" y="967"/>
                  </a:lnTo>
                  <a:lnTo>
                    <a:pt x="700" y="909"/>
                  </a:lnTo>
                  <a:lnTo>
                    <a:pt x="498" y="750"/>
                  </a:lnTo>
                  <a:cubicBezTo>
                    <a:pt x="669" y="541"/>
                    <a:pt x="910" y="441"/>
                    <a:pt x="1149" y="441"/>
                  </a:cubicBezTo>
                  <a:cubicBezTo>
                    <a:pt x="1454" y="441"/>
                    <a:pt x="1755" y="605"/>
                    <a:pt x="1905" y="916"/>
                  </a:cubicBezTo>
                  <a:cubicBezTo>
                    <a:pt x="2165" y="1472"/>
                    <a:pt x="1768" y="2106"/>
                    <a:pt x="1148" y="2106"/>
                  </a:cubicBezTo>
                  <a:lnTo>
                    <a:pt x="1148" y="2546"/>
                  </a:lnTo>
                  <a:cubicBezTo>
                    <a:pt x="1840" y="2532"/>
                    <a:pt x="2388" y="1962"/>
                    <a:pt x="2388" y="1277"/>
                  </a:cubicBezTo>
                  <a:cubicBezTo>
                    <a:pt x="2388" y="584"/>
                    <a:pt x="1840" y="22"/>
                    <a:pt x="114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27" name="Google Shape;1216;p70">
            <a:extLst>
              <a:ext uri="{FF2B5EF4-FFF2-40B4-BE49-F238E27FC236}">
                <a16:creationId xmlns:a16="http://schemas.microsoft.com/office/drawing/2014/main" id="{63CBA74C-0858-66D8-9084-95D4F62B5ACB}"/>
              </a:ext>
            </a:extLst>
          </p:cNvPr>
          <p:cNvGrpSpPr/>
          <p:nvPr/>
        </p:nvGrpSpPr>
        <p:grpSpPr>
          <a:xfrm>
            <a:off x="11454279" y="7652001"/>
            <a:ext cx="1127934" cy="1134254"/>
            <a:chOff x="4818100" y="1507675"/>
            <a:chExt cx="71225" cy="71625"/>
          </a:xfrm>
        </p:grpSpPr>
        <p:sp>
          <p:nvSpPr>
            <p:cNvPr id="28" name="Google Shape;1217;p70">
              <a:extLst>
                <a:ext uri="{FF2B5EF4-FFF2-40B4-BE49-F238E27FC236}">
                  <a16:creationId xmlns:a16="http://schemas.microsoft.com/office/drawing/2014/main" id="{A67F1F59-6D5B-B574-875B-774AB1871970}"/>
                </a:ext>
              </a:extLst>
            </p:cNvPr>
            <p:cNvSpPr/>
            <p:nvPr/>
          </p:nvSpPr>
          <p:spPr>
            <a:xfrm>
              <a:off x="4818100" y="1507675"/>
              <a:ext cx="46000" cy="56300"/>
            </a:xfrm>
            <a:custGeom>
              <a:avLst/>
              <a:gdLst/>
              <a:ahLst/>
              <a:cxnLst/>
              <a:rect l="l" t="t" r="r" b="b"/>
              <a:pathLst>
                <a:path w="1840" h="2252" extrusionOk="0">
                  <a:moveTo>
                    <a:pt x="1457" y="1"/>
                  </a:moveTo>
                  <a:lnTo>
                    <a:pt x="1457" y="159"/>
                  </a:lnTo>
                  <a:cubicBezTo>
                    <a:pt x="606" y="188"/>
                    <a:pt x="0" y="989"/>
                    <a:pt x="195" y="1818"/>
                  </a:cubicBezTo>
                  <a:cubicBezTo>
                    <a:pt x="188" y="1818"/>
                    <a:pt x="188" y="1825"/>
                    <a:pt x="188" y="1833"/>
                  </a:cubicBezTo>
                  <a:lnTo>
                    <a:pt x="195" y="1869"/>
                  </a:lnTo>
                  <a:cubicBezTo>
                    <a:pt x="195" y="1876"/>
                    <a:pt x="202" y="1883"/>
                    <a:pt x="202" y="1898"/>
                  </a:cubicBezTo>
                  <a:cubicBezTo>
                    <a:pt x="202" y="1905"/>
                    <a:pt x="209" y="1912"/>
                    <a:pt x="209" y="1919"/>
                  </a:cubicBezTo>
                  <a:cubicBezTo>
                    <a:pt x="209" y="1934"/>
                    <a:pt x="216" y="1948"/>
                    <a:pt x="224" y="1955"/>
                  </a:cubicBezTo>
                  <a:lnTo>
                    <a:pt x="231" y="1977"/>
                  </a:lnTo>
                  <a:cubicBezTo>
                    <a:pt x="245" y="2013"/>
                    <a:pt x="260" y="2056"/>
                    <a:pt x="274" y="2092"/>
                  </a:cubicBezTo>
                  <a:lnTo>
                    <a:pt x="281" y="2100"/>
                  </a:lnTo>
                  <a:cubicBezTo>
                    <a:pt x="289" y="2114"/>
                    <a:pt x="296" y="2128"/>
                    <a:pt x="303" y="2143"/>
                  </a:cubicBezTo>
                  <a:lnTo>
                    <a:pt x="317" y="2157"/>
                  </a:lnTo>
                  <a:cubicBezTo>
                    <a:pt x="317" y="2172"/>
                    <a:pt x="325" y="2186"/>
                    <a:pt x="332" y="2201"/>
                  </a:cubicBezTo>
                  <a:lnTo>
                    <a:pt x="346" y="2215"/>
                  </a:lnTo>
                  <a:cubicBezTo>
                    <a:pt x="353" y="2229"/>
                    <a:pt x="361" y="2237"/>
                    <a:pt x="368" y="2251"/>
                  </a:cubicBezTo>
                  <a:lnTo>
                    <a:pt x="743" y="1970"/>
                  </a:lnTo>
                  <a:lnTo>
                    <a:pt x="721" y="1934"/>
                  </a:lnTo>
                  <a:lnTo>
                    <a:pt x="700" y="1898"/>
                  </a:lnTo>
                  <a:lnTo>
                    <a:pt x="692" y="1883"/>
                  </a:lnTo>
                  <a:cubicBezTo>
                    <a:pt x="685" y="1862"/>
                    <a:pt x="678" y="1847"/>
                    <a:pt x="671" y="1825"/>
                  </a:cubicBezTo>
                  <a:cubicBezTo>
                    <a:pt x="671" y="1818"/>
                    <a:pt x="664" y="1811"/>
                    <a:pt x="664" y="1804"/>
                  </a:cubicBezTo>
                  <a:cubicBezTo>
                    <a:pt x="664" y="1797"/>
                    <a:pt x="656" y="1782"/>
                    <a:pt x="649" y="1775"/>
                  </a:cubicBezTo>
                  <a:lnTo>
                    <a:pt x="642" y="1732"/>
                  </a:lnTo>
                  <a:lnTo>
                    <a:pt x="635" y="1703"/>
                  </a:lnTo>
                  <a:lnTo>
                    <a:pt x="628" y="1667"/>
                  </a:lnTo>
                  <a:lnTo>
                    <a:pt x="628" y="1645"/>
                  </a:lnTo>
                  <a:cubicBezTo>
                    <a:pt x="628" y="1638"/>
                    <a:pt x="620" y="1609"/>
                    <a:pt x="620" y="1587"/>
                  </a:cubicBezTo>
                  <a:lnTo>
                    <a:pt x="620" y="1573"/>
                  </a:lnTo>
                  <a:lnTo>
                    <a:pt x="620" y="1508"/>
                  </a:lnTo>
                  <a:cubicBezTo>
                    <a:pt x="620" y="1039"/>
                    <a:pt x="988" y="650"/>
                    <a:pt x="1457" y="628"/>
                  </a:cubicBezTo>
                  <a:lnTo>
                    <a:pt x="1457" y="809"/>
                  </a:lnTo>
                  <a:lnTo>
                    <a:pt x="1839" y="419"/>
                  </a:lnTo>
                  <a:lnTo>
                    <a:pt x="145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9" name="Google Shape;1218;p70">
              <a:extLst>
                <a:ext uri="{FF2B5EF4-FFF2-40B4-BE49-F238E27FC236}">
                  <a16:creationId xmlns:a16="http://schemas.microsoft.com/office/drawing/2014/main" id="{EAC75E60-A674-A02F-64D4-6BA46CA449BD}"/>
                </a:ext>
              </a:extLst>
            </p:cNvPr>
            <p:cNvSpPr/>
            <p:nvPr/>
          </p:nvSpPr>
          <p:spPr>
            <a:xfrm>
              <a:off x="4869825" y="1519575"/>
              <a:ext cx="19500" cy="23825"/>
            </a:xfrm>
            <a:custGeom>
              <a:avLst/>
              <a:gdLst/>
              <a:ahLst/>
              <a:cxnLst/>
              <a:rect l="l" t="t" r="r" b="b"/>
              <a:pathLst>
                <a:path w="780" h="953" extrusionOk="0">
                  <a:moveTo>
                    <a:pt x="304" y="1"/>
                  </a:moveTo>
                  <a:lnTo>
                    <a:pt x="1" y="354"/>
                  </a:lnTo>
                  <a:cubicBezTo>
                    <a:pt x="181" y="506"/>
                    <a:pt x="289" y="722"/>
                    <a:pt x="311" y="953"/>
                  </a:cubicBezTo>
                  <a:lnTo>
                    <a:pt x="780" y="953"/>
                  </a:lnTo>
                  <a:cubicBezTo>
                    <a:pt x="751" y="585"/>
                    <a:pt x="585" y="239"/>
                    <a:pt x="30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0" name="Google Shape;1219;p70">
              <a:extLst>
                <a:ext uri="{FF2B5EF4-FFF2-40B4-BE49-F238E27FC236}">
                  <a16:creationId xmlns:a16="http://schemas.microsoft.com/office/drawing/2014/main" id="{B91CAE80-E7F9-B4FB-ED28-590EA01959AD}"/>
                </a:ext>
              </a:extLst>
            </p:cNvPr>
            <p:cNvSpPr/>
            <p:nvPr/>
          </p:nvSpPr>
          <p:spPr>
            <a:xfrm>
              <a:off x="4857575" y="1547700"/>
              <a:ext cx="31575" cy="31600"/>
            </a:xfrm>
            <a:custGeom>
              <a:avLst/>
              <a:gdLst/>
              <a:ahLst/>
              <a:cxnLst/>
              <a:rect l="l" t="t" r="r" b="b"/>
              <a:pathLst>
                <a:path w="1263" h="1264" extrusionOk="0">
                  <a:moveTo>
                    <a:pt x="801" y="1"/>
                  </a:moveTo>
                  <a:cubicBezTo>
                    <a:pt x="758" y="419"/>
                    <a:pt x="426" y="751"/>
                    <a:pt x="1" y="794"/>
                  </a:cubicBezTo>
                  <a:lnTo>
                    <a:pt x="1" y="1263"/>
                  </a:lnTo>
                  <a:cubicBezTo>
                    <a:pt x="679" y="1213"/>
                    <a:pt x="1219" y="679"/>
                    <a:pt x="126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1" name="Google Shape;1220;p70">
              <a:extLst>
                <a:ext uri="{FF2B5EF4-FFF2-40B4-BE49-F238E27FC236}">
                  <a16:creationId xmlns:a16="http://schemas.microsoft.com/office/drawing/2014/main" id="{1B9B2A45-292C-1ED6-541A-4C1576A98243}"/>
                </a:ext>
              </a:extLst>
            </p:cNvPr>
            <p:cNvSpPr/>
            <p:nvPr/>
          </p:nvSpPr>
          <p:spPr>
            <a:xfrm>
              <a:off x="4829800" y="1560150"/>
              <a:ext cx="23650" cy="18950"/>
            </a:xfrm>
            <a:custGeom>
              <a:avLst/>
              <a:gdLst/>
              <a:ahLst/>
              <a:cxnLst/>
              <a:rect l="l" t="t" r="r" b="b"/>
              <a:pathLst>
                <a:path w="946" h="758" extrusionOk="0">
                  <a:moveTo>
                    <a:pt x="376" y="1"/>
                  </a:moveTo>
                  <a:lnTo>
                    <a:pt x="1" y="282"/>
                  </a:lnTo>
                  <a:cubicBezTo>
                    <a:pt x="239" y="563"/>
                    <a:pt x="578" y="736"/>
                    <a:pt x="946" y="758"/>
                  </a:cubicBezTo>
                  <a:lnTo>
                    <a:pt x="946" y="289"/>
                  </a:lnTo>
                  <a:cubicBezTo>
                    <a:pt x="722" y="267"/>
                    <a:pt x="520" y="166"/>
                    <a:pt x="37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32" name="Google Shape;1221;p70">
            <a:extLst>
              <a:ext uri="{FF2B5EF4-FFF2-40B4-BE49-F238E27FC236}">
                <a16:creationId xmlns:a16="http://schemas.microsoft.com/office/drawing/2014/main" id="{EDC2935C-9091-3010-1501-89B95E9942DA}"/>
              </a:ext>
            </a:extLst>
          </p:cNvPr>
          <p:cNvGrpSpPr/>
          <p:nvPr/>
        </p:nvGrpSpPr>
        <p:grpSpPr>
          <a:xfrm>
            <a:off x="10081273" y="7658923"/>
            <a:ext cx="1256602" cy="1177010"/>
            <a:chOff x="4721450" y="1509475"/>
            <a:chExt cx="79350" cy="74325"/>
          </a:xfrm>
        </p:grpSpPr>
        <p:sp>
          <p:nvSpPr>
            <p:cNvPr id="33" name="Google Shape;1222;p70">
              <a:extLst>
                <a:ext uri="{FF2B5EF4-FFF2-40B4-BE49-F238E27FC236}">
                  <a16:creationId xmlns:a16="http://schemas.microsoft.com/office/drawing/2014/main" id="{4929419D-DBA7-4605-D583-8FA80229F299}"/>
                </a:ext>
              </a:extLst>
            </p:cNvPr>
            <p:cNvSpPr/>
            <p:nvPr/>
          </p:nvSpPr>
          <p:spPr>
            <a:xfrm>
              <a:off x="4729025" y="1509475"/>
              <a:ext cx="27050" cy="26725"/>
            </a:xfrm>
            <a:custGeom>
              <a:avLst/>
              <a:gdLst/>
              <a:ahLst/>
              <a:cxnLst/>
              <a:rect l="l" t="t" r="r" b="b"/>
              <a:pathLst>
                <a:path w="1082" h="1069" extrusionOk="0">
                  <a:moveTo>
                    <a:pt x="440" y="1"/>
                  </a:moveTo>
                  <a:lnTo>
                    <a:pt x="570" y="224"/>
                  </a:lnTo>
                  <a:cubicBezTo>
                    <a:pt x="296" y="405"/>
                    <a:pt x="94" y="672"/>
                    <a:pt x="0" y="989"/>
                  </a:cubicBezTo>
                  <a:lnTo>
                    <a:pt x="188" y="809"/>
                  </a:lnTo>
                  <a:lnTo>
                    <a:pt x="462" y="1068"/>
                  </a:lnTo>
                  <a:cubicBezTo>
                    <a:pt x="527" y="888"/>
                    <a:pt x="649" y="737"/>
                    <a:pt x="808" y="628"/>
                  </a:cubicBezTo>
                  <a:lnTo>
                    <a:pt x="923" y="823"/>
                  </a:lnTo>
                  <a:lnTo>
                    <a:pt x="1082" y="188"/>
                  </a:lnTo>
                  <a:lnTo>
                    <a:pt x="44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4" name="Google Shape;1223;p70">
              <a:extLst>
                <a:ext uri="{FF2B5EF4-FFF2-40B4-BE49-F238E27FC236}">
                  <a16:creationId xmlns:a16="http://schemas.microsoft.com/office/drawing/2014/main" id="{8BD8DA92-56D8-7BDC-3C91-E14DF3AD1B47}"/>
                </a:ext>
              </a:extLst>
            </p:cNvPr>
            <p:cNvSpPr/>
            <p:nvPr/>
          </p:nvSpPr>
          <p:spPr>
            <a:xfrm>
              <a:off x="4721450" y="1533275"/>
              <a:ext cx="32300" cy="42600"/>
            </a:xfrm>
            <a:custGeom>
              <a:avLst/>
              <a:gdLst/>
              <a:ahLst/>
              <a:cxnLst/>
              <a:rect l="l" t="t" r="r" b="b"/>
              <a:pathLst>
                <a:path w="1292" h="1704" extrusionOk="0">
                  <a:moveTo>
                    <a:pt x="491" y="1"/>
                  </a:moveTo>
                  <a:lnTo>
                    <a:pt x="0" y="455"/>
                  </a:lnTo>
                  <a:lnTo>
                    <a:pt x="238" y="455"/>
                  </a:lnTo>
                  <a:cubicBezTo>
                    <a:pt x="253" y="1025"/>
                    <a:pt x="635" y="1530"/>
                    <a:pt x="1183" y="1703"/>
                  </a:cubicBezTo>
                  <a:lnTo>
                    <a:pt x="1024" y="1530"/>
                  </a:lnTo>
                  <a:lnTo>
                    <a:pt x="1291" y="1256"/>
                  </a:lnTo>
                  <a:cubicBezTo>
                    <a:pt x="952" y="1133"/>
                    <a:pt x="721" y="816"/>
                    <a:pt x="707" y="455"/>
                  </a:cubicBezTo>
                  <a:lnTo>
                    <a:pt x="945" y="455"/>
                  </a:lnTo>
                  <a:lnTo>
                    <a:pt x="49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5" name="Google Shape;1224;p70">
              <a:extLst>
                <a:ext uri="{FF2B5EF4-FFF2-40B4-BE49-F238E27FC236}">
                  <a16:creationId xmlns:a16="http://schemas.microsoft.com/office/drawing/2014/main" id="{CE272CAD-E3F7-DDB9-84A1-EC1A8AC21656}"/>
                </a:ext>
              </a:extLst>
            </p:cNvPr>
            <p:cNvSpPr/>
            <p:nvPr/>
          </p:nvSpPr>
          <p:spPr>
            <a:xfrm>
              <a:off x="4750650" y="1551675"/>
              <a:ext cx="42950" cy="32125"/>
            </a:xfrm>
            <a:custGeom>
              <a:avLst/>
              <a:gdLst/>
              <a:ahLst/>
              <a:cxnLst/>
              <a:rect l="l" t="t" r="r" b="b"/>
              <a:pathLst>
                <a:path w="1718" h="1285" extrusionOk="0">
                  <a:moveTo>
                    <a:pt x="1256" y="1"/>
                  </a:moveTo>
                  <a:cubicBezTo>
                    <a:pt x="1126" y="332"/>
                    <a:pt x="808" y="556"/>
                    <a:pt x="448" y="570"/>
                  </a:cubicBezTo>
                  <a:lnTo>
                    <a:pt x="448" y="340"/>
                  </a:lnTo>
                  <a:lnTo>
                    <a:pt x="1" y="794"/>
                  </a:lnTo>
                  <a:lnTo>
                    <a:pt x="448" y="1284"/>
                  </a:lnTo>
                  <a:lnTo>
                    <a:pt x="448" y="1032"/>
                  </a:lnTo>
                  <a:cubicBezTo>
                    <a:pt x="1039" y="1025"/>
                    <a:pt x="1551" y="635"/>
                    <a:pt x="1717" y="73"/>
                  </a:cubicBezTo>
                  <a:lnTo>
                    <a:pt x="1717" y="73"/>
                  </a:lnTo>
                  <a:lnTo>
                    <a:pt x="1515" y="260"/>
                  </a:lnTo>
                  <a:lnTo>
                    <a:pt x="125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6" name="Google Shape;1225;p70">
              <a:extLst>
                <a:ext uri="{FF2B5EF4-FFF2-40B4-BE49-F238E27FC236}">
                  <a16:creationId xmlns:a16="http://schemas.microsoft.com/office/drawing/2014/main" id="{E6F627EE-AF03-60C6-F1BC-4CE14EEB52F3}"/>
                </a:ext>
              </a:extLst>
            </p:cNvPr>
            <p:cNvSpPr/>
            <p:nvPr/>
          </p:nvSpPr>
          <p:spPr>
            <a:xfrm>
              <a:off x="4761300" y="1510025"/>
              <a:ext cx="39500" cy="44375"/>
            </a:xfrm>
            <a:custGeom>
              <a:avLst/>
              <a:gdLst/>
              <a:ahLst/>
              <a:cxnLst/>
              <a:rect l="l" t="t" r="r" b="b"/>
              <a:pathLst>
                <a:path w="1580" h="1775" extrusionOk="0">
                  <a:moveTo>
                    <a:pt x="13" y="0"/>
                  </a:moveTo>
                  <a:cubicBezTo>
                    <a:pt x="9" y="0"/>
                    <a:pt x="5" y="0"/>
                    <a:pt x="0" y="0"/>
                  </a:cubicBezTo>
                  <a:lnTo>
                    <a:pt x="0" y="462"/>
                  </a:lnTo>
                  <a:cubicBezTo>
                    <a:pt x="476" y="462"/>
                    <a:pt x="873" y="844"/>
                    <a:pt x="880" y="1328"/>
                  </a:cubicBezTo>
                  <a:lnTo>
                    <a:pt x="635" y="1328"/>
                  </a:lnTo>
                  <a:lnTo>
                    <a:pt x="1089" y="1775"/>
                  </a:lnTo>
                  <a:lnTo>
                    <a:pt x="1580" y="1328"/>
                  </a:lnTo>
                  <a:lnTo>
                    <a:pt x="1349" y="1328"/>
                  </a:lnTo>
                  <a:cubicBezTo>
                    <a:pt x="1335" y="589"/>
                    <a:pt x="743" y="0"/>
                    <a:pt x="1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37" name="Google Shape;1226;p70">
            <a:extLst>
              <a:ext uri="{FF2B5EF4-FFF2-40B4-BE49-F238E27FC236}">
                <a16:creationId xmlns:a16="http://schemas.microsoft.com/office/drawing/2014/main" id="{E31AE622-2C7F-02BF-CEE0-E8C437118072}"/>
              </a:ext>
            </a:extLst>
          </p:cNvPr>
          <p:cNvGrpSpPr/>
          <p:nvPr/>
        </p:nvGrpSpPr>
        <p:grpSpPr>
          <a:xfrm>
            <a:off x="12772340" y="7628054"/>
            <a:ext cx="1114076" cy="1125544"/>
            <a:chOff x="4906800" y="1507500"/>
            <a:chExt cx="70350" cy="71075"/>
          </a:xfrm>
        </p:grpSpPr>
        <p:sp>
          <p:nvSpPr>
            <p:cNvPr id="38" name="Google Shape;1227;p70">
              <a:extLst>
                <a:ext uri="{FF2B5EF4-FFF2-40B4-BE49-F238E27FC236}">
                  <a16:creationId xmlns:a16="http://schemas.microsoft.com/office/drawing/2014/main" id="{89ADCB44-FE04-1143-6C57-C92491B2B863}"/>
                </a:ext>
              </a:extLst>
            </p:cNvPr>
            <p:cNvSpPr/>
            <p:nvPr/>
          </p:nvSpPr>
          <p:spPr>
            <a:xfrm>
              <a:off x="4916000" y="1507500"/>
              <a:ext cx="30850" cy="24000"/>
            </a:xfrm>
            <a:custGeom>
              <a:avLst/>
              <a:gdLst/>
              <a:ahLst/>
              <a:cxnLst/>
              <a:rect l="l" t="t" r="r" b="b"/>
              <a:pathLst>
                <a:path w="1234" h="960" extrusionOk="0">
                  <a:moveTo>
                    <a:pt x="837" y="1"/>
                  </a:moveTo>
                  <a:lnTo>
                    <a:pt x="837" y="202"/>
                  </a:lnTo>
                  <a:cubicBezTo>
                    <a:pt x="484" y="282"/>
                    <a:pt x="181" y="498"/>
                    <a:pt x="0" y="808"/>
                  </a:cubicBezTo>
                  <a:lnTo>
                    <a:pt x="455" y="960"/>
                  </a:lnTo>
                  <a:cubicBezTo>
                    <a:pt x="556" y="837"/>
                    <a:pt x="686" y="736"/>
                    <a:pt x="837" y="686"/>
                  </a:cubicBezTo>
                  <a:lnTo>
                    <a:pt x="837" y="823"/>
                  </a:lnTo>
                  <a:lnTo>
                    <a:pt x="1234" y="426"/>
                  </a:lnTo>
                  <a:lnTo>
                    <a:pt x="83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9" name="Google Shape;1228;p70">
              <a:extLst>
                <a:ext uri="{FF2B5EF4-FFF2-40B4-BE49-F238E27FC236}">
                  <a16:creationId xmlns:a16="http://schemas.microsoft.com/office/drawing/2014/main" id="{DF20BF66-3BCF-5DAA-94A5-049C415DA1FC}"/>
                </a:ext>
              </a:extLst>
            </p:cNvPr>
            <p:cNvSpPr/>
            <p:nvPr/>
          </p:nvSpPr>
          <p:spPr>
            <a:xfrm>
              <a:off x="4906800" y="1533825"/>
              <a:ext cx="19675" cy="32475"/>
            </a:xfrm>
            <a:custGeom>
              <a:avLst/>
              <a:gdLst/>
              <a:ahLst/>
              <a:cxnLst/>
              <a:rect l="l" t="t" r="r" b="b"/>
              <a:pathLst>
                <a:path w="787" h="1299" extrusionOk="0">
                  <a:moveTo>
                    <a:pt x="527" y="1"/>
                  </a:moveTo>
                  <a:lnTo>
                    <a:pt x="1" y="246"/>
                  </a:lnTo>
                  <a:lnTo>
                    <a:pt x="181" y="303"/>
                  </a:lnTo>
                  <a:cubicBezTo>
                    <a:pt x="181" y="347"/>
                    <a:pt x="174" y="390"/>
                    <a:pt x="174" y="433"/>
                  </a:cubicBezTo>
                  <a:cubicBezTo>
                    <a:pt x="174" y="751"/>
                    <a:pt x="289" y="1061"/>
                    <a:pt x="498" y="1299"/>
                  </a:cubicBezTo>
                  <a:lnTo>
                    <a:pt x="787" y="909"/>
                  </a:lnTo>
                  <a:cubicBezTo>
                    <a:pt x="693" y="772"/>
                    <a:pt x="650" y="614"/>
                    <a:pt x="642" y="455"/>
                  </a:cubicBezTo>
                  <a:lnTo>
                    <a:pt x="642" y="455"/>
                  </a:lnTo>
                  <a:lnTo>
                    <a:pt x="787" y="498"/>
                  </a:lnTo>
                  <a:lnTo>
                    <a:pt x="52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40" name="Google Shape;1229;p70">
              <a:extLst>
                <a:ext uri="{FF2B5EF4-FFF2-40B4-BE49-F238E27FC236}">
                  <a16:creationId xmlns:a16="http://schemas.microsoft.com/office/drawing/2014/main" id="{D4767DE7-7BBD-E60B-C49F-1B32D66E7EC6}"/>
                </a:ext>
              </a:extLst>
            </p:cNvPr>
            <p:cNvSpPr/>
            <p:nvPr/>
          </p:nvSpPr>
          <p:spPr>
            <a:xfrm>
              <a:off x="4926625" y="1561950"/>
              <a:ext cx="30675" cy="16625"/>
            </a:xfrm>
            <a:custGeom>
              <a:avLst/>
              <a:gdLst/>
              <a:ahLst/>
              <a:cxnLst/>
              <a:rect l="l" t="t" r="r" b="b"/>
              <a:pathLst>
                <a:path w="1227" h="665" extrusionOk="0">
                  <a:moveTo>
                    <a:pt x="556" y="1"/>
                  </a:moveTo>
                  <a:lnTo>
                    <a:pt x="1" y="87"/>
                  </a:lnTo>
                  <a:lnTo>
                    <a:pt x="66" y="664"/>
                  </a:lnTo>
                  <a:lnTo>
                    <a:pt x="181" y="513"/>
                  </a:lnTo>
                  <a:cubicBezTo>
                    <a:pt x="347" y="585"/>
                    <a:pt x="526" y="621"/>
                    <a:pt x="704" y="621"/>
                  </a:cubicBezTo>
                  <a:cubicBezTo>
                    <a:pt x="883" y="621"/>
                    <a:pt x="1061" y="585"/>
                    <a:pt x="1227" y="513"/>
                  </a:cubicBezTo>
                  <a:lnTo>
                    <a:pt x="946" y="123"/>
                  </a:lnTo>
                  <a:cubicBezTo>
                    <a:pt x="866" y="149"/>
                    <a:pt x="785" y="161"/>
                    <a:pt x="704" y="161"/>
                  </a:cubicBezTo>
                  <a:cubicBezTo>
                    <a:pt x="623" y="161"/>
                    <a:pt x="542" y="149"/>
                    <a:pt x="462" y="123"/>
                  </a:cubicBezTo>
                  <a:lnTo>
                    <a:pt x="55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41" name="Google Shape;1230;p70">
              <a:extLst>
                <a:ext uri="{FF2B5EF4-FFF2-40B4-BE49-F238E27FC236}">
                  <a16:creationId xmlns:a16="http://schemas.microsoft.com/office/drawing/2014/main" id="{E6C860B1-B830-E739-7631-2D482038542C}"/>
                </a:ext>
              </a:extLst>
            </p:cNvPr>
            <p:cNvSpPr/>
            <p:nvPr/>
          </p:nvSpPr>
          <p:spPr>
            <a:xfrm>
              <a:off x="4957475" y="1541400"/>
              <a:ext cx="19675" cy="27800"/>
            </a:xfrm>
            <a:custGeom>
              <a:avLst/>
              <a:gdLst/>
              <a:ahLst/>
              <a:cxnLst/>
              <a:rect l="l" t="t" r="r" b="b"/>
              <a:pathLst>
                <a:path w="787" h="1112" extrusionOk="0">
                  <a:moveTo>
                    <a:pt x="779" y="0"/>
                  </a:moveTo>
                  <a:lnTo>
                    <a:pt x="318" y="145"/>
                  </a:lnTo>
                  <a:cubicBezTo>
                    <a:pt x="318" y="303"/>
                    <a:pt x="274" y="455"/>
                    <a:pt x="188" y="592"/>
                  </a:cubicBezTo>
                  <a:lnTo>
                    <a:pt x="80" y="448"/>
                  </a:lnTo>
                  <a:lnTo>
                    <a:pt x="0" y="1003"/>
                  </a:lnTo>
                  <a:lnTo>
                    <a:pt x="570" y="1111"/>
                  </a:lnTo>
                  <a:lnTo>
                    <a:pt x="469" y="981"/>
                  </a:lnTo>
                  <a:cubicBezTo>
                    <a:pt x="671" y="743"/>
                    <a:pt x="786" y="440"/>
                    <a:pt x="786" y="130"/>
                  </a:cubicBezTo>
                  <a:cubicBezTo>
                    <a:pt x="786" y="87"/>
                    <a:pt x="786" y="44"/>
                    <a:pt x="77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42" name="Google Shape;1231;p70">
              <a:extLst>
                <a:ext uri="{FF2B5EF4-FFF2-40B4-BE49-F238E27FC236}">
                  <a16:creationId xmlns:a16="http://schemas.microsoft.com/office/drawing/2014/main" id="{F40D2C90-F0CB-A325-180C-62E4A46D1DBA}"/>
                </a:ext>
              </a:extLst>
            </p:cNvPr>
            <p:cNvSpPr/>
            <p:nvPr/>
          </p:nvSpPr>
          <p:spPr>
            <a:xfrm>
              <a:off x="4951325" y="1512550"/>
              <a:ext cx="24925" cy="26350"/>
            </a:xfrm>
            <a:custGeom>
              <a:avLst/>
              <a:gdLst/>
              <a:ahLst/>
              <a:cxnLst/>
              <a:rect l="l" t="t" r="r" b="b"/>
              <a:pathLst>
                <a:path w="997" h="1054" extrusionOk="0">
                  <a:moveTo>
                    <a:pt x="1" y="0"/>
                  </a:moveTo>
                  <a:lnTo>
                    <a:pt x="1" y="476"/>
                  </a:lnTo>
                  <a:cubicBezTo>
                    <a:pt x="145" y="534"/>
                    <a:pt x="282" y="628"/>
                    <a:pt x="376" y="751"/>
                  </a:cubicBezTo>
                  <a:lnTo>
                    <a:pt x="210" y="801"/>
                  </a:lnTo>
                  <a:lnTo>
                    <a:pt x="715" y="1053"/>
                  </a:lnTo>
                  <a:lnTo>
                    <a:pt x="996" y="549"/>
                  </a:lnTo>
                  <a:lnTo>
                    <a:pt x="996" y="549"/>
                  </a:lnTo>
                  <a:lnTo>
                    <a:pt x="838" y="599"/>
                  </a:lnTo>
                  <a:cubicBezTo>
                    <a:pt x="650" y="296"/>
                    <a:pt x="347" y="73"/>
                    <a:pt x="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43" name="Google Shape;1232;p70">
            <a:extLst>
              <a:ext uri="{FF2B5EF4-FFF2-40B4-BE49-F238E27FC236}">
                <a16:creationId xmlns:a16="http://schemas.microsoft.com/office/drawing/2014/main" id="{F238EE91-178C-72E4-FF7A-477ED282DD19}"/>
              </a:ext>
            </a:extLst>
          </p:cNvPr>
          <p:cNvGrpSpPr/>
          <p:nvPr/>
        </p:nvGrpSpPr>
        <p:grpSpPr>
          <a:xfrm>
            <a:off x="8847556" y="4681926"/>
            <a:ext cx="1035868" cy="1035868"/>
            <a:chOff x="3736598" y="2170606"/>
            <a:chExt cx="404889" cy="404889"/>
          </a:xfrm>
        </p:grpSpPr>
        <p:sp>
          <p:nvSpPr>
            <p:cNvPr id="44" name="Google Shape;1233;p70">
              <a:extLst>
                <a:ext uri="{FF2B5EF4-FFF2-40B4-BE49-F238E27FC236}">
                  <a16:creationId xmlns:a16="http://schemas.microsoft.com/office/drawing/2014/main" id="{B9159D17-703C-F97E-9D8A-443075B7F76F}"/>
                </a:ext>
              </a:extLst>
            </p:cNvPr>
            <p:cNvSpPr/>
            <p:nvPr/>
          </p:nvSpPr>
          <p:spPr>
            <a:xfrm>
              <a:off x="3950281" y="2170846"/>
              <a:ext cx="191206" cy="231947"/>
            </a:xfrm>
            <a:custGeom>
              <a:avLst/>
              <a:gdLst/>
              <a:ahLst/>
              <a:cxnLst/>
              <a:rect l="l" t="t" r="r" b="b"/>
              <a:pathLst>
                <a:path w="8781" h="10652" extrusionOk="0">
                  <a:moveTo>
                    <a:pt x="23" y="1"/>
                  </a:moveTo>
                  <a:lnTo>
                    <a:pt x="1435" y="2583"/>
                  </a:lnTo>
                  <a:lnTo>
                    <a:pt x="0" y="5246"/>
                  </a:lnTo>
                  <a:cubicBezTo>
                    <a:pt x="1997" y="5498"/>
                    <a:pt x="3512" y="7186"/>
                    <a:pt x="3547" y="9217"/>
                  </a:cubicBezTo>
                  <a:lnTo>
                    <a:pt x="6187" y="10652"/>
                  </a:lnTo>
                  <a:lnTo>
                    <a:pt x="8780" y="9217"/>
                  </a:lnTo>
                  <a:cubicBezTo>
                    <a:pt x="8746" y="4305"/>
                    <a:pt x="4913" y="276"/>
                    <a:pt x="2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F8FAF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45" name="Google Shape;1234;p70">
              <a:extLst>
                <a:ext uri="{FF2B5EF4-FFF2-40B4-BE49-F238E27FC236}">
                  <a16:creationId xmlns:a16="http://schemas.microsoft.com/office/drawing/2014/main" id="{17548263-7AFB-B6A5-B214-A79627A7DA64}"/>
                </a:ext>
              </a:extLst>
            </p:cNvPr>
            <p:cNvSpPr/>
            <p:nvPr/>
          </p:nvSpPr>
          <p:spPr>
            <a:xfrm>
              <a:off x="3737099" y="2170606"/>
              <a:ext cx="231947" cy="191446"/>
            </a:xfrm>
            <a:custGeom>
              <a:avLst/>
              <a:gdLst/>
              <a:ahLst/>
              <a:cxnLst/>
              <a:rect l="l" t="t" r="r" b="b"/>
              <a:pathLst>
                <a:path w="10652" h="8792" extrusionOk="0">
                  <a:moveTo>
                    <a:pt x="9216" y="0"/>
                  </a:moveTo>
                  <a:cubicBezTo>
                    <a:pt x="4304" y="35"/>
                    <a:pt x="276" y="3868"/>
                    <a:pt x="0" y="8769"/>
                  </a:cubicBezTo>
                  <a:lnTo>
                    <a:pt x="2583" y="7346"/>
                  </a:lnTo>
                  <a:lnTo>
                    <a:pt x="5245" y="8792"/>
                  </a:lnTo>
                  <a:cubicBezTo>
                    <a:pt x="5498" y="6783"/>
                    <a:pt x="7185" y="5268"/>
                    <a:pt x="9216" y="5234"/>
                  </a:cubicBezTo>
                  <a:lnTo>
                    <a:pt x="10651" y="2594"/>
                  </a:lnTo>
                  <a:lnTo>
                    <a:pt x="921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46" name="Google Shape;1235;p70">
              <a:extLst>
                <a:ext uri="{FF2B5EF4-FFF2-40B4-BE49-F238E27FC236}">
                  <a16:creationId xmlns:a16="http://schemas.microsoft.com/office/drawing/2014/main" id="{F7113B3A-5B32-B4E5-2F26-841065A348F6}"/>
                </a:ext>
              </a:extLst>
            </p:cNvPr>
            <p:cNvSpPr/>
            <p:nvPr/>
          </p:nvSpPr>
          <p:spPr>
            <a:xfrm>
              <a:off x="3909539" y="2384027"/>
              <a:ext cx="231686" cy="191468"/>
            </a:xfrm>
            <a:custGeom>
              <a:avLst/>
              <a:gdLst/>
              <a:ahLst/>
              <a:cxnLst/>
              <a:rect l="l" t="t" r="r" b="b"/>
              <a:pathLst>
                <a:path w="10640" h="8793" extrusionOk="0">
                  <a:moveTo>
                    <a:pt x="5395" y="1"/>
                  </a:moveTo>
                  <a:cubicBezTo>
                    <a:pt x="5142" y="1998"/>
                    <a:pt x="3455" y="3513"/>
                    <a:pt x="1435" y="3559"/>
                  </a:cubicBezTo>
                  <a:lnTo>
                    <a:pt x="0" y="6187"/>
                  </a:lnTo>
                  <a:lnTo>
                    <a:pt x="1424" y="8792"/>
                  </a:lnTo>
                  <a:cubicBezTo>
                    <a:pt x="6324" y="8758"/>
                    <a:pt x="10364" y="4913"/>
                    <a:pt x="10640" y="24"/>
                  </a:cubicBezTo>
                  <a:lnTo>
                    <a:pt x="10640" y="24"/>
                  </a:lnTo>
                  <a:lnTo>
                    <a:pt x="8058" y="1436"/>
                  </a:lnTo>
                  <a:lnTo>
                    <a:pt x="5395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47" name="Google Shape;1236;p70">
              <a:extLst>
                <a:ext uri="{FF2B5EF4-FFF2-40B4-BE49-F238E27FC236}">
                  <a16:creationId xmlns:a16="http://schemas.microsoft.com/office/drawing/2014/main" id="{AB586157-BEEF-55D0-6F39-DE0E57B8CC6D}"/>
                </a:ext>
              </a:extLst>
            </p:cNvPr>
            <p:cNvSpPr/>
            <p:nvPr/>
          </p:nvSpPr>
          <p:spPr>
            <a:xfrm>
              <a:off x="3736598" y="2343307"/>
              <a:ext cx="191707" cy="231686"/>
            </a:xfrm>
            <a:custGeom>
              <a:avLst/>
              <a:gdLst/>
              <a:ahLst/>
              <a:cxnLst/>
              <a:rect l="l" t="t" r="r" b="b"/>
              <a:pathLst>
                <a:path w="8804" h="10640" extrusionOk="0">
                  <a:moveTo>
                    <a:pt x="2606" y="0"/>
                  </a:moveTo>
                  <a:lnTo>
                    <a:pt x="0" y="1435"/>
                  </a:lnTo>
                  <a:cubicBezTo>
                    <a:pt x="46" y="6335"/>
                    <a:pt x="3880" y="10364"/>
                    <a:pt x="8769" y="10639"/>
                  </a:cubicBezTo>
                  <a:lnTo>
                    <a:pt x="7357" y="8057"/>
                  </a:lnTo>
                  <a:lnTo>
                    <a:pt x="8803" y="5394"/>
                  </a:lnTo>
                  <a:cubicBezTo>
                    <a:pt x="6795" y="5142"/>
                    <a:pt x="5280" y="3455"/>
                    <a:pt x="5245" y="1435"/>
                  </a:cubicBezTo>
                  <a:lnTo>
                    <a:pt x="260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48" name="Google Shape;1237;p70">
            <a:extLst>
              <a:ext uri="{FF2B5EF4-FFF2-40B4-BE49-F238E27FC236}">
                <a16:creationId xmlns:a16="http://schemas.microsoft.com/office/drawing/2014/main" id="{C6786DD3-6C91-57D8-EAC1-B1B8914E97FC}"/>
              </a:ext>
            </a:extLst>
          </p:cNvPr>
          <p:cNvGrpSpPr/>
          <p:nvPr/>
        </p:nvGrpSpPr>
        <p:grpSpPr>
          <a:xfrm>
            <a:off x="7381678" y="4682122"/>
            <a:ext cx="1173972" cy="1035480"/>
            <a:chOff x="3161917" y="2170682"/>
            <a:chExt cx="458870" cy="404737"/>
          </a:xfrm>
        </p:grpSpPr>
        <p:sp>
          <p:nvSpPr>
            <p:cNvPr id="49" name="Google Shape;1238;p70">
              <a:extLst>
                <a:ext uri="{FF2B5EF4-FFF2-40B4-BE49-F238E27FC236}">
                  <a16:creationId xmlns:a16="http://schemas.microsoft.com/office/drawing/2014/main" id="{FF57422F-0A5C-05A8-7D15-D8B573C93807}"/>
                </a:ext>
              </a:extLst>
            </p:cNvPr>
            <p:cNvSpPr/>
            <p:nvPr/>
          </p:nvSpPr>
          <p:spPr>
            <a:xfrm>
              <a:off x="3161917" y="2170682"/>
              <a:ext cx="277174" cy="291676"/>
            </a:xfrm>
            <a:custGeom>
              <a:avLst/>
              <a:gdLst/>
              <a:ahLst/>
              <a:cxnLst/>
              <a:rect l="l" t="t" r="r" b="b"/>
              <a:pathLst>
                <a:path w="12729" h="13395" extrusionOk="0">
                  <a:moveTo>
                    <a:pt x="11294" y="0"/>
                  </a:moveTo>
                  <a:cubicBezTo>
                    <a:pt x="4442" y="46"/>
                    <a:pt x="0" y="7242"/>
                    <a:pt x="3019" y="13394"/>
                  </a:cubicBezTo>
                  <a:lnTo>
                    <a:pt x="4522" y="10915"/>
                  </a:lnTo>
                  <a:lnTo>
                    <a:pt x="7598" y="10835"/>
                  </a:lnTo>
                  <a:cubicBezTo>
                    <a:pt x="6531" y="8195"/>
                    <a:pt x="8436" y="5291"/>
                    <a:pt x="11294" y="5234"/>
                  </a:cubicBezTo>
                  <a:lnTo>
                    <a:pt x="12729" y="2606"/>
                  </a:lnTo>
                  <a:lnTo>
                    <a:pt x="11294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50" name="Google Shape;1239;p70">
              <a:extLst>
                <a:ext uri="{FF2B5EF4-FFF2-40B4-BE49-F238E27FC236}">
                  <a16:creationId xmlns:a16="http://schemas.microsoft.com/office/drawing/2014/main" id="{FA4DA19F-A5A9-D54E-D25E-AAD297323F1F}"/>
                </a:ext>
              </a:extLst>
            </p:cNvPr>
            <p:cNvSpPr/>
            <p:nvPr/>
          </p:nvSpPr>
          <p:spPr>
            <a:xfrm>
              <a:off x="3420326" y="2170922"/>
              <a:ext cx="200461" cy="302934"/>
            </a:xfrm>
            <a:custGeom>
              <a:avLst/>
              <a:gdLst/>
              <a:ahLst/>
              <a:cxnLst/>
              <a:rect l="l" t="t" r="r" b="b"/>
              <a:pathLst>
                <a:path w="9206" h="13912" extrusionOk="0">
                  <a:moveTo>
                    <a:pt x="24" y="1"/>
                  </a:moveTo>
                  <a:lnTo>
                    <a:pt x="1447" y="2583"/>
                  </a:lnTo>
                  <a:lnTo>
                    <a:pt x="1" y="5246"/>
                  </a:lnTo>
                  <a:cubicBezTo>
                    <a:pt x="2893" y="5602"/>
                    <a:pt x="4488" y="8815"/>
                    <a:pt x="3008" y="11329"/>
                  </a:cubicBezTo>
                  <a:lnTo>
                    <a:pt x="4557" y="13854"/>
                  </a:lnTo>
                  <a:lnTo>
                    <a:pt x="7564" y="13911"/>
                  </a:lnTo>
                  <a:cubicBezTo>
                    <a:pt x="9171" y="11122"/>
                    <a:pt x="9206" y="7691"/>
                    <a:pt x="7679" y="4856"/>
                  </a:cubicBezTo>
                  <a:cubicBezTo>
                    <a:pt x="6141" y="2021"/>
                    <a:pt x="3237" y="184"/>
                    <a:pt x="2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F8FAF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51" name="Google Shape;1240;p70">
              <a:extLst>
                <a:ext uri="{FF2B5EF4-FFF2-40B4-BE49-F238E27FC236}">
                  <a16:creationId xmlns:a16="http://schemas.microsoft.com/office/drawing/2014/main" id="{8D63A1B1-642E-B438-7C25-71B5F3D5B241}"/>
                </a:ext>
              </a:extLst>
            </p:cNvPr>
            <p:cNvSpPr/>
            <p:nvPr/>
          </p:nvSpPr>
          <p:spPr>
            <a:xfrm>
              <a:off x="3233645" y="2417594"/>
              <a:ext cx="344393" cy="157825"/>
            </a:xfrm>
            <a:custGeom>
              <a:avLst/>
              <a:gdLst/>
              <a:ahLst/>
              <a:cxnLst/>
              <a:rect l="l" t="t" r="r" b="b"/>
              <a:pathLst>
                <a:path w="15816" h="7248" extrusionOk="0">
                  <a:moveTo>
                    <a:pt x="4557" y="1"/>
                  </a:moveTo>
                  <a:lnTo>
                    <a:pt x="1515" y="81"/>
                  </a:lnTo>
                  <a:lnTo>
                    <a:pt x="0" y="2583"/>
                  </a:lnTo>
                  <a:cubicBezTo>
                    <a:pt x="1607" y="5372"/>
                    <a:pt x="4545" y="7140"/>
                    <a:pt x="7770" y="7243"/>
                  </a:cubicBezTo>
                  <a:cubicBezTo>
                    <a:pt x="7870" y="7246"/>
                    <a:pt x="7970" y="7248"/>
                    <a:pt x="8070" y="7248"/>
                  </a:cubicBezTo>
                  <a:cubicBezTo>
                    <a:pt x="11183" y="7248"/>
                    <a:pt x="14092" y="5691"/>
                    <a:pt x="15816" y="3088"/>
                  </a:cubicBezTo>
                  <a:lnTo>
                    <a:pt x="12832" y="3019"/>
                  </a:lnTo>
                  <a:lnTo>
                    <a:pt x="11260" y="471"/>
                  </a:lnTo>
                  <a:cubicBezTo>
                    <a:pt x="10437" y="1506"/>
                    <a:pt x="9252" y="2011"/>
                    <a:pt x="8072" y="2011"/>
                  </a:cubicBezTo>
                  <a:cubicBezTo>
                    <a:pt x="6699" y="2011"/>
                    <a:pt x="5334" y="1328"/>
                    <a:pt x="455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52" name="Google Shape;1241;p70">
            <a:extLst>
              <a:ext uri="{FF2B5EF4-FFF2-40B4-BE49-F238E27FC236}">
                <a16:creationId xmlns:a16="http://schemas.microsoft.com/office/drawing/2014/main" id="{2E159642-A5D2-3E3B-F02F-2EA1981887CD}"/>
              </a:ext>
            </a:extLst>
          </p:cNvPr>
          <p:cNvGrpSpPr/>
          <p:nvPr/>
        </p:nvGrpSpPr>
        <p:grpSpPr>
          <a:xfrm>
            <a:off x="7427721" y="6204801"/>
            <a:ext cx="1081886" cy="1035926"/>
            <a:chOff x="3179914" y="2889488"/>
            <a:chExt cx="422876" cy="404911"/>
          </a:xfrm>
        </p:grpSpPr>
        <p:sp>
          <p:nvSpPr>
            <p:cNvPr id="53" name="Google Shape;1242;p70">
              <a:extLst>
                <a:ext uri="{FF2B5EF4-FFF2-40B4-BE49-F238E27FC236}">
                  <a16:creationId xmlns:a16="http://schemas.microsoft.com/office/drawing/2014/main" id="{4EB5D3ED-ED0D-2F1D-3721-50F35C3D8366}"/>
                </a:ext>
              </a:extLst>
            </p:cNvPr>
            <p:cNvSpPr/>
            <p:nvPr/>
          </p:nvSpPr>
          <p:spPr>
            <a:xfrm>
              <a:off x="3402328" y="2889749"/>
              <a:ext cx="163726" cy="157477"/>
            </a:xfrm>
            <a:custGeom>
              <a:avLst/>
              <a:gdLst/>
              <a:ahLst/>
              <a:cxnLst/>
              <a:rect l="l" t="t" r="r" b="b"/>
              <a:pathLst>
                <a:path w="7519" h="7232" extrusionOk="0">
                  <a:moveTo>
                    <a:pt x="24" y="0"/>
                  </a:moveTo>
                  <a:lnTo>
                    <a:pt x="1447" y="2583"/>
                  </a:lnTo>
                  <a:lnTo>
                    <a:pt x="1" y="5257"/>
                  </a:lnTo>
                  <a:cubicBezTo>
                    <a:pt x="1252" y="5418"/>
                    <a:pt x="2365" y="6141"/>
                    <a:pt x="2996" y="7231"/>
                  </a:cubicBezTo>
                  <a:lnTo>
                    <a:pt x="5958" y="7151"/>
                  </a:lnTo>
                  <a:lnTo>
                    <a:pt x="7518" y="4580"/>
                  </a:lnTo>
                  <a:cubicBezTo>
                    <a:pt x="5946" y="1894"/>
                    <a:pt x="3134" y="184"/>
                    <a:pt x="2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54" name="Google Shape;1243;p70">
              <a:extLst>
                <a:ext uri="{FF2B5EF4-FFF2-40B4-BE49-F238E27FC236}">
                  <a16:creationId xmlns:a16="http://schemas.microsoft.com/office/drawing/2014/main" id="{63599109-83A3-9825-8E96-560D53B179CD}"/>
                </a:ext>
              </a:extLst>
            </p:cNvPr>
            <p:cNvSpPr/>
            <p:nvPr/>
          </p:nvSpPr>
          <p:spPr>
            <a:xfrm>
              <a:off x="3467807" y="3000956"/>
              <a:ext cx="134983" cy="191707"/>
            </a:xfrm>
            <a:custGeom>
              <a:avLst/>
              <a:gdLst/>
              <a:ahLst/>
              <a:cxnLst/>
              <a:rect l="l" t="t" r="r" b="b"/>
              <a:pathLst>
                <a:path w="6199" h="8804" extrusionOk="0">
                  <a:moveTo>
                    <a:pt x="4798" y="1"/>
                  </a:moveTo>
                  <a:lnTo>
                    <a:pt x="3249" y="2549"/>
                  </a:lnTo>
                  <a:lnTo>
                    <a:pt x="242" y="2629"/>
                  </a:lnTo>
                  <a:cubicBezTo>
                    <a:pt x="724" y="3800"/>
                    <a:pt x="644" y="5131"/>
                    <a:pt x="1" y="6221"/>
                  </a:cubicBezTo>
                  <a:lnTo>
                    <a:pt x="1550" y="8746"/>
                  </a:lnTo>
                  <a:lnTo>
                    <a:pt x="4557" y="8804"/>
                  </a:lnTo>
                  <a:cubicBezTo>
                    <a:pt x="6107" y="6095"/>
                    <a:pt x="6199" y="2790"/>
                    <a:pt x="479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55" name="Google Shape;1244;p70">
              <a:extLst>
                <a:ext uri="{FF2B5EF4-FFF2-40B4-BE49-F238E27FC236}">
                  <a16:creationId xmlns:a16="http://schemas.microsoft.com/office/drawing/2014/main" id="{950361E0-F0FE-BF71-221B-84339FD38626}"/>
                </a:ext>
              </a:extLst>
            </p:cNvPr>
            <p:cNvSpPr/>
            <p:nvPr/>
          </p:nvSpPr>
          <p:spPr>
            <a:xfrm>
              <a:off x="3222637" y="2889488"/>
              <a:ext cx="198457" cy="149224"/>
            </a:xfrm>
            <a:custGeom>
              <a:avLst/>
              <a:gdLst/>
              <a:ahLst/>
              <a:cxnLst/>
              <a:rect l="l" t="t" r="r" b="b"/>
              <a:pathLst>
                <a:path w="9114" h="6853" extrusionOk="0">
                  <a:moveTo>
                    <a:pt x="7690" y="1"/>
                  </a:moveTo>
                  <a:cubicBezTo>
                    <a:pt x="4592" y="24"/>
                    <a:pt x="1711" y="1585"/>
                    <a:pt x="1" y="4156"/>
                  </a:cubicBezTo>
                  <a:lnTo>
                    <a:pt x="2904" y="4225"/>
                  </a:lnTo>
                  <a:lnTo>
                    <a:pt x="4511" y="6853"/>
                  </a:lnTo>
                  <a:cubicBezTo>
                    <a:pt x="5257" y="5854"/>
                    <a:pt x="6428" y="5258"/>
                    <a:pt x="7679" y="5235"/>
                  </a:cubicBezTo>
                  <a:lnTo>
                    <a:pt x="9114" y="2606"/>
                  </a:lnTo>
                  <a:lnTo>
                    <a:pt x="769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F8FAF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56" name="Google Shape;1245;p70">
              <a:extLst>
                <a:ext uri="{FF2B5EF4-FFF2-40B4-BE49-F238E27FC236}">
                  <a16:creationId xmlns:a16="http://schemas.microsoft.com/office/drawing/2014/main" id="{6A222A4F-BDB8-1CE7-2F2E-751276A5A6A3}"/>
                </a:ext>
              </a:extLst>
            </p:cNvPr>
            <p:cNvSpPr/>
            <p:nvPr/>
          </p:nvSpPr>
          <p:spPr>
            <a:xfrm>
              <a:off x="3179914" y="2991462"/>
              <a:ext cx="133960" cy="190205"/>
            </a:xfrm>
            <a:custGeom>
              <a:avLst/>
              <a:gdLst/>
              <a:ahLst/>
              <a:cxnLst/>
              <a:rect l="l" t="t" r="r" b="b"/>
              <a:pathLst>
                <a:path w="6152" h="8735" extrusionOk="0">
                  <a:moveTo>
                    <a:pt x="1641" y="1"/>
                  </a:moveTo>
                  <a:cubicBezTo>
                    <a:pt x="103" y="2686"/>
                    <a:pt x="0" y="5957"/>
                    <a:pt x="1366" y="8735"/>
                  </a:cubicBezTo>
                  <a:lnTo>
                    <a:pt x="2869" y="6244"/>
                  </a:lnTo>
                  <a:lnTo>
                    <a:pt x="5957" y="6164"/>
                  </a:lnTo>
                  <a:cubicBezTo>
                    <a:pt x="5486" y="5016"/>
                    <a:pt x="5555" y="3731"/>
                    <a:pt x="6152" y="2640"/>
                  </a:cubicBezTo>
                  <a:lnTo>
                    <a:pt x="4568" y="58"/>
                  </a:lnTo>
                  <a:lnTo>
                    <a:pt x="164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57" name="Google Shape;1246;p70">
              <a:extLst>
                <a:ext uri="{FF2B5EF4-FFF2-40B4-BE49-F238E27FC236}">
                  <a16:creationId xmlns:a16="http://schemas.microsoft.com/office/drawing/2014/main" id="{70ED9DAE-DA5F-8D42-3598-B1CD50A96366}"/>
                </a:ext>
              </a:extLst>
            </p:cNvPr>
            <p:cNvSpPr/>
            <p:nvPr/>
          </p:nvSpPr>
          <p:spPr>
            <a:xfrm>
              <a:off x="3215887" y="3136661"/>
              <a:ext cx="162725" cy="157477"/>
            </a:xfrm>
            <a:custGeom>
              <a:avLst/>
              <a:gdLst/>
              <a:ahLst/>
              <a:cxnLst/>
              <a:rect l="l" t="t" r="r" b="b"/>
              <a:pathLst>
                <a:path w="7473" h="7232" extrusionOk="0">
                  <a:moveTo>
                    <a:pt x="4546" y="1"/>
                  </a:moveTo>
                  <a:lnTo>
                    <a:pt x="1516" y="81"/>
                  </a:lnTo>
                  <a:lnTo>
                    <a:pt x="1" y="2583"/>
                  </a:lnTo>
                  <a:cubicBezTo>
                    <a:pt x="1550" y="5280"/>
                    <a:pt x="4339" y="7025"/>
                    <a:pt x="7438" y="7232"/>
                  </a:cubicBezTo>
                  <a:lnTo>
                    <a:pt x="6026" y="4649"/>
                  </a:lnTo>
                  <a:lnTo>
                    <a:pt x="7472" y="1964"/>
                  </a:lnTo>
                  <a:cubicBezTo>
                    <a:pt x="6256" y="1791"/>
                    <a:pt x="5177" y="1068"/>
                    <a:pt x="454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58" name="Google Shape;1247;p70">
              <a:extLst>
                <a:ext uri="{FF2B5EF4-FFF2-40B4-BE49-F238E27FC236}">
                  <a16:creationId xmlns:a16="http://schemas.microsoft.com/office/drawing/2014/main" id="{D955D6EE-4BE9-0CC5-820E-60C43E3EE21F}"/>
                </a:ext>
              </a:extLst>
            </p:cNvPr>
            <p:cNvSpPr/>
            <p:nvPr/>
          </p:nvSpPr>
          <p:spPr>
            <a:xfrm>
              <a:off x="3359605" y="3146677"/>
              <a:ext cx="200439" cy="147722"/>
            </a:xfrm>
            <a:custGeom>
              <a:avLst/>
              <a:gdLst/>
              <a:ahLst/>
              <a:cxnLst/>
              <a:rect l="l" t="t" r="r" b="b"/>
              <a:pathLst>
                <a:path w="9205" h="6784" extrusionOk="0">
                  <a:moveTo>
                    <a:pt x="4649" y="0"/>
                  </a:moveTo>
                  <a:cubicBezTo>
                    <a:pt x="3880" y="976"/>
                    <a:pt x="2697" y="1549"/>
                    <a:pt x="1446" y="1549"/>
                  </a:cubicBezTo>
                  <a:lnTo>
                    <a:pt x="1435" y="1549"/>
                  </a:lnTo>
                  <a:lnTo>
                    <a:pt x="0" y="4189"/>
                  </a:lnTo>
                  <a:lnTo>
                    <a:pt x="1435" y="6783"/>
                  </a:lnTo>
                  <a:lnTo>
                    <a:pt x="1446" y="6783"/>
                  </a:lnTo>
                  <a:cubicBezTo>
                    <a:pt x="1458" y="6783"/>
                    <a:pt x="1469" y="6783"/>
                    <a:pt x="1481" y="6783"/>
                  </a:cubicBezTo>
                  <a:cubicBezTo>
                    <a:pt x="4589" y="6783"/>
                    <a:pt x="7490" y="5224"/>
                    <a:pt x="9205" y="2628"/>
                  </a:cubicBezTo>
                  <a:lnTo>
                    <a:pt x="6221" y="2559"/>
                  </a:lnTo>
                  <a:lnTo>
                    <a:pt x="464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59" name="Google Shape;1248;p70">
            <a:extLst>
              <a:ext uri="{FF2B5EF4-FFF2-40B4-BE49-F238E27FC236}">
                <a16:creationId xmlns:a16="http://schemas.microsoft.com/office/drawing/2014/main" id="{0AF4BC11-246E-45C2-746F-7DE8C9C30CDB}"/>
              </a:ext>
            </a:extLst>
          </p:cNvPr>
          <p:cNvGrpSpPr/>
          <p:nvPr/>
        </p:nvGrpSpPr>
        <p:grpSpPr>
          <a:xfrm>
            <a:off x="8829308" y="6204717"/>
            <a:ext cx="1072360" cy="1036094"/>
            <a:chOff x="3729467" y="2889422"/>
            <a:chExt cx="419153" cy="404977"/>
          </a:xfrm>
        </p:grpSpPr>
        <p:sp>
          <p:nvSpPr>
            <p:cNvPr id="60" name="Google Shape;1249;p70">
              <a:extLst>
                <a:ext uri="{FF2B5EF4-FFF2-40B4-BE49-F238E27FC236}">
                  <a16:creationId xmlns:a16="http://schemas.microsoft.com/office/drawing/2014/main" id="{B4894673-FF20-81DB-8AEF-BE3508134CF8}"/>
                </a:ext>
              </a:extLst>
            </p:cNvPr>
            <p:cNvSpPr/>
            <p:nvPr/>
          </p:nvSpPr>
          <p:spPr>
            <a:xfrm>
              <a:off x="4014137" y="2974913"/>
              <a:ext cx="134482" cy="178707"/>
            </a:xfrm>
            <a:custGeom>
              <a:avLst/>
              <a:gdLst/>
              <a:ahLst/>
              <a:cxnLst/>
              <a:rect l="l" t="t" r="r" b="b"/>
              <a:pathLst>
                <a:path w="6176" h="8207" extrusionOk="0">
                  <a:moveTo>
                    <a:pt x="4121" y="0"/>
                  </a:moveTo>
                  <a:lnTo>
                    <a:pt x="2973" y="2732"/>
                  </a:lnTo>
                  <a:lnTo>
                    <a:pt x="0" y="3260"/>
                  </a:lnTo>
                  <a:cubicBezTo>
                    <a:pt x="391" y="3891"/>
                    <a:pt x="586" y="4625"/>
                    <a:pt x="586" y="5372"/>
                  </a:cubicBezTo>
                  <a:cubicBezTo>
                    <a:pt x="586" y="5658"/>
                    <a:pt x="563" y="5945"/>
                    <a:pt x="494" y="6232"/>
                  </a:cubicBezTo>
                  <a:lnTo>
                    <a:pt x="2743" y="8206"/>
                  </a:lnTo>
                  <a:lnTo>
                    <a:pt x="5613" y="7392"/>
                  </a:lnTo>
                  <a:cubicBezTo>
                    <a:pt x="6175" y="4832"/>
                    <a:pt x="5636" y="2146"/>
                    <a:pt x="412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61" name="Google Shape;1250;p70">
              <a:extLst>
                <a:ext uri="{FF2B5EF4-FFF2-40B4-BE49-F238E27FC236}">
                  <a16:creationId xmlns:a16="http://schemas.microsoft.com/office/drawing/2014/main" id="{E4B02247-9189-7C15-1A2C-F1821B52D7CE}"/>
                </a:ext>
              </a:extLst>
            </p:cNvPr>
            <p:cNvSpPr/>
            <p:nvPr/>
          </p:nvSpPr>
          <p:spPr>
            <a:xfrm>
              <a:off x="3741225" y="3095375"/>
              <a:ext cx="148963" cy="173460"/>
            </a:xfrm>
            <a:custGeom>
              <a:avLst/>
              <a:gdLst/>
              <a:ahLst/>
              <a:cxnLst/>
              <a:rect l="l" t="t" r="r" b="b"/>
              <a:pathLst>
                <a:path w="6841" h="7966" extrusionOk="0">
                  <a:moveTo>
                    <a:pt x="2215" y="0"/>
                  </a:moveTo>
                  <a:lnTo>
                    <a:pt x="0" y="1963"/>
                  </a:lnTo>
                  <a:cubicBezTo>
                    <a:pt x="597" y="4511"/>
                    <a:pt x="2250" y="6691"/>
                    <a:pt x="4534" y="7965"/>
                  </a:cubicBezTo>
                  <a:lnTo>
                    <a:pt x="4373" y="5027"/>
                  </a:lnTo>
                  <a:lnTo>
                    <a:pt x="6841" y="3248"/>
                  </a:lnTo>
                  <a:cubicBezTo>
                    <a:pt x="5980" y="2686"/>
                    <a:pt x="5360" y="1814"/>
                    <a:pt x="5108" y="804"/>
                  </a:cubicBezTo>
                  <a:lnTo>
                    <a:pt x="221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62" name="Google Shape;1251;p70">
              <a:extLst>
                <a:ext uri="{FF2B5EF4-FFF2-40B4-BE49-F238E27FC236}">
                  <a16:creationId xmlns:a16="http://schemas.microsoft.com/office/drawing/2014/main" id="{8E0392F5-5D7B-3C14-FAA3-D9B8D1780AAB}"/>
                </a:ext>
              </a:extLst>
            </p:cNvPr>
            <p:cNvSpPr/>
            <p:nvPr/>
          </p:nvSpPr>
          <p:spPr>
            <a:xfrm>
              <a:off x="3949660" y="2889684"/>
              <a:ext cx="146219" cy="145980"/>
            </a:xfrm>
            <a:custGeom>
              <a:avLst/>
              <a:gdLst/>
              <a:ahLst/>
              <a:cxnLst/>
              <a:rect l="l" t="t" r="r" b="b"/>
              <a:pathLst>
                <a:path w="6715" h="6704" extrusionOk="0">
                  <a:moveTo>
                    <a:pt x="12" y="0"/>
                  </a:moveTo>
                  <a:lnTo>
                    <a:pt x="1435" y="2583"/>
                  </a:lnTo>
                  <a:lnTo>
                    <a:pt x="0" y="5257"/>
                  </a:lnTo>
                  <a:cubicBezTo>
                    <a:pt x="1022" y="5383"/>
                    <a:pt x="1963" y="5900"/>
                    <a:pt x="2629" y="6703"/>
                  </a:cubicBezTo>
                  <a:lnTo>
                    <a:pt x="5567" y="6187"/>
                  </a:lnTo>
                  <a:lnTo>
                    <a:pt x="6714" y="3432"/>
                  </a:lnTo>
                  <a:cubicBezTo>
                    <a:pt x="5062" y="1401"/>
                    <a:pt x="2629" y="150"/>
                    <a:pt x="12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63" name="Google Shape;1252;p70">
              <a:extLst>
                <a:ext uri="{FF2B5EF4-FFF2-40B4-BE49-F238E27FC236}">
                  <a16:creationId xmlns:a16="http://schemas.microsoft.com/office/drawing/2014/main" id="{ECC6A22C-F964-333B-764D-E00F4EE8D605}"/>
                </a:ext>
              </a:extLst>
            </p:cNvPr>
            <p:cNvSpPr/>
            <p:nvPr/>
          </p:nvSpPr>
          <p:spPr>
            <a:xfrm>
              <a:off x="3847947" y="3172089"/>
              <a:ext cx="167210" cy="122310"/>
            </a:xfrm>
            <a:custGeom>
              <a:avLst/>
              <a:gdLst/>
              <a:ahLst/>
              <a:cxnLst/>
              <a:rect l="l" t="t" r="r" b="b"/>
              <a:pathLst>
                <a:path w="7679" h="5617" extrusionOk="0">
                  <a:moveTo>
                    <a:pt x="2433" y="1"/>
                  </a:moveTo>
                  <a:lnTo>
                    <a:pt x="0" y="1757"/>
                  </a:lnTo>
                  <a:lnTo>
                    <a:pt x="149" y="4718"/>
                  </a:lnTo>
                  <a:cubicBezTo>
                    <a:pt x="1415" y="5317"/>
                    <a:pt x="2781" y="5616"/>
                    <a:pt x="4148" y="5616"/>
                  </a:cubicBezTo>
                  <a:cubicBezTo>
                    <a:pt x="5347" y="5616"/>
                    <a:pt x="6546" y="5386"/>
                    <a:pt x="7678" y="4924"/>
                  </a:cubicBezTo>
                  <a:lnTo>
                    <a:pt x="5280" y="3203"/>
                  </a:lnTo>
                  <a:lnTo>
                    <a:pt x="5417" y="173"/>
                  </a:lnTo>
                  <a:lnTo>
                    <a:pt x="5417" y="173"/>
                  </a:lnTo>
                  <a:cubicBezTo>
                    <a:pt x="5016" y="311"/>
                    <a:pt x="4591" y="379"/>
                    <a:pt x="4155" y="379"/>
                  </a:cubicBezTo>
                  <a:cubicBezTo>
                    <a:pt x="3558" y="379"/>
                    <a:pt x="2973" y="253"/>
                    <a:pt x="243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F8FAF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64" name="Google Shape;1253;p70">
              <a:extLst>
                <a:ext uri="{FF2B5EF4-FFF2-40B4-BE49-F238E27FC236}">
                  <a16:creationId xmlns:a16="http://schemas.microsoft.com/office/drawing/2014/main" id="{BD8C748B-0F62-4ED7-AB52-EBA23297F4CD}"/>
                </a:ext>
              </a:extLst>
            </p:cNvPr>
            <p:cNvSpPr/>
            <p:nvPr/>
          </p:nvSpPr>
          <p:spPr>
            <a:xfrm>
              <a:off x="3974658" y="3122616"/>
              <a:ext cx="158457" cy="151206"/>
            </a:xfrm>
            <a:custGeom>
              <a:avLst/>
              <a:gdLst/>
              <a:ahLst/>
              <a:cxnLst/>
              <a:rect l="l" t="t" r="r" b="b"/>
              <a:pathLst>
                <a:path w="7277" h="6944" extrusionOk="0">
                  <a:moveTo>
                    <a:pt x="2158" y="0"/>
                  </a:moveTo>
                  <a:cubicBezTo>
                    <a:pt x="1790" y="964"/>
                    <a:pt x="1079" y="1768"/>
                    <a:pt x="149" y="2227"/>
                  </a:cubicBezTo>
                  <a:lnTo>
                    <a:pt x="0" y="5222"/>
                  </a:lnTo>
                  <a:lnTo>
                    <a:pt x="2422" y="6944"/>
                  </a:lnTo>
                  <a:cubicBezTo>
                    <a:pt x="4775" y="5785"/>
                    <a:pt x="6542" y="3696"/>
                    <a:pt x="7277" y="1171"/>
                  </a:cubicBezTo>
                  <a:lnTo>
                    <a:pt x="7277" y="1171"/>
                  </a:lnTo>
                  <a:lnTo>
                    <a:pt x="4430" y="1986"/>
                  </a:lnTo>
                  <a:lnTo>
                    <a:pt x="215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65" name="Google Shape;1254;p70">
              <a:extLst>
                <a:ext uri="{FF2B5EF4-FFF2-40B4-BE49-F238E27FC236}">
                  <a16:creationId xmlns:a16="http://schemas.microsoft.com/office/drawing/2014/main" id="{13BC8572-EE9A-DD2B-3CA5-9AE6C870E321}"/>
                </a:ext>
              </a:extLst>
            </p:cNvPr>
            <p:cNvSpPr/>
            <p:nvPr/>
          </p:nvSpPr>
          <p:spPr>
            <a:xfrm>
              <a:off x="3729467" y="2966660"/>
              <a:ext cx="138990" cy="158718"/>
            </a:xfrm>
            <a:custGeom>
              <a:avLst/>
              <a:gdLst/>
              <a:ahLst/>
              <a:cxnLst/>
              <a:rect l="l" t="t" r="r" b="b"/>
              <a:pathLst>
                <a:path w="6383" h="7289" extrusionOk="0">
                  <a:moveTo>
                    <a:pt x="2296" y="0"/>
                  </a:moveTo>
                  <a:cubicBezTo>
                    <a:pt x="678" y="2055"/>
                    <a:pt x="1" y="4706"/>
                    <a:pt x="425" y="7288"/>
                  </a:cubicBezTo>
                  <a:lnTo>
                    <a:pt x="2618" y="5337"/>
                  </a:lnTo>
                  <a:lnTo>
                    <a:pt x="5556" y="6152"/>
                  </a:lnTo>
                  <a:cubicBezTo>
                    <a:pt x="5544" y="6026"/>
                    <a:pt x="5533" y="5888"/>
                    <a:pt x="5533" y="5751"/>
                  </a:cubicBezTo>
                  <a:cubicBezTo>
                    <a:pt x="5533" y="4855"/>
                    <a:pt x="5831" y="3983"/>
                    <a:pt x="6382" y="3271"/>
                  </a:cubicBezTo>
                  <a:lnTo>
                    <a:pt x="5211" y="505"/>
                  </a:lnTo>
                  <a:lnTo>
                    <a:pt x="229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66" name="Google Shape;1255;p70">
              <a:extLst>
                <a:ext uri="{FF2B5EF4-FFF2-40B4-BE49-F238E27FC236}">
                  <a16:creationId xmlns:a16="http://schemas.microsoft.com/office/drawing/2014/main" id="{CED8D255-A09F-AD63-0F51-117865AE723F}"/>
                </a:ext>
              </a:extLst>
            </p:cNvPr>
            <p:cNvSpPr/>
            <p:nvPr/>
          </p:nvSpPr>
          <p:spPr>
            <a:xfrm>
              <a:off x="3787716" y="2889422"/>
              <a:ext cx="180449" cy="139229"/>
            </a:xfrm>
            <a:custGeom>
              <a:avLst/>
              <a:gdLst/>
              <a:ahLst/>
              <a:cxnLst/>
              <a:rect l="l" t="t" r="r" b="b"/>
              <a:pathLst>
                <a:path w="8287" h="6394" extrusionOk="0">
                  <a:moveTo>
                    <a:pt x="6863" y="1"/>
                  </a:moveTo>
                  <a:cubicBezTo>
                    <a:pt x="4235" y="12"/>
                    <a:pt x="1756" y="1137"/>
                    <a:pt x="0" y="3088"/>
                  </a:cubicBezTo>
                  <a:lnTo>
                    <a:pt x="2904" y="3593"/>
                  </a:lnTo>
                  <a:lnTo>
                    <a:pt x="4086" y="6394"/>
                  </a:lnTo>
                  <a:cubicBezTo>
                    <a:pt x="4820" y="5671"/>
                    <a:pt x="5819" y="5258"/>
                    <a:pt x="6852" y="5235"/>
                  </a:cubicBezTo>
                  <a:lnTo>
                    <a:pt x="8287" y="2606"/>
                  </a:lnTo>
                  <a:lnTo>
                    <a:pt x="6863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67" name="Google Shape;1256;p70">
            <a:extLst>
              <a:ext uri="{FF2B5EF4-FFF2-40B4-BE49-F238E27FC236}">
                <a16:creationId xmlns:a16="http://schemas.microsoft.com/office/drawing/2014/main" id="{F3B7B35C-2BBC-374A-C2A3-AB7A3FC78E30}"/>
              </a:ext>
            </a:extLst>
          </p:cNvPr>
          <p:cNvGrpSpPr/>
          <p:nvPr/>
        </p:nvGrpSpPr>
        <p:grpSpPr>
          <a:xfrm>
            <a:off x="3903377" y="6891575"/>
            <a:ext cx="1930702" cy="269222"/>
            <a:chOff x="4411970" y="2962952"/>
            <a:chExt cx="706544" cy="104212"/>
          </a:xfrm>
        </p:grpSpPr>
        <p:sp>
          <p:nvSpPr>
            <p:cNvPr id="68" name="Google Shape;1257;p70">
              <a:extLst>
                <a:ext uri="{FF2B5EF4-FFF2-40B4-BE49-F238E27FC236}">
                  <a16:creationId xmlns:a16="http://schemas.microsoft.com/office/drawing/2014/main" id="{AA54D1F7-98EE-4AF1-90C1-38C357F87A8D}"/>
                </a:ext>
              </a:extLst>
            </p:cNvPr>
            <p:cNvSpPr/>
            <p:nvPr/>
          </p:nvSpPr>
          <p:spPr>
            <a:xfrm>
              <a:off x="4583864" y="2962952"/>
              <a:ext cx="534651" cy="104077"/>
            </a:xfrm>
            <a:custGeom>
              <a:avLst/>
              <a:gdLst/>
              <a:ahLst/>
              <a:cxnLst/>
              <a:rect l="l" t="t" r="r" b="b"/>
              <a:pathLst>
                <a:path w="11841" h="2305" extrusionOk="0">
                  <a:moveTo>
                    <a:pt x="1155" y="0"/>
                  </a:moveTo>
                  <a:lnTo>
                    <a:pt x="0" y="2304"/>
                  </a:lnTo>
                  <a:lnTo>
                    <a:pt x="11410" y="2304"/>
                  </a:lnTo>
                  <a:lnTo>
                    <a:pt x="11840" y="1153"/>
                  </a:lnTo>
                  <a:lnTo>
                    <a:pt x="1141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69" name="Google Shape;1258;p70">
              <a:extLst>
                <a:ext uri="{FF2B5EF4-FFF2-40B4-BE49-F238E27FC236}">
                  <a16:creationId xmlns:a16="http://schemas.microsoft.com/office/drawing/2014/main" id="{6C1A8907-B14F-1757-2797-4FE4F3C86FC6}"/>
                </a:ext>
              </a:extLst>
            </p:cNvPr>
            <p:cNvSpPr/>
            <p:nvPr/>
          </p:nvSpPr>
          <p:spPr>
            <a:xfrm>
              <a:off x="4411970" y="2963088"/>
              <a:ext cx="124124" cy="104077"/>
            </a:xfrm>
            <a:custGeom>
              <a:avLst/>
              <a:gdLst/>
              <a:ahLst/>
              <a:cxnLst/>
              <a:rect l="l" t="t" r="r" b="b"/>
              <a:pathLst>
                <a:path w="2749" h="2305" extrusionOk="0">
                  <a:moveTo>
                    <a:pt x="2749" y="0"/>
                  </a:moveTo>
                  <a:lnTo>
                    <a:pt x="177" y="2"/>
                  </a:lnTo>
                  <a:cubicBezTo>
                    <a:pt x="79" y="2"/>
                    <a:pt x="1" y="79"/>
                    <a:pt x="1" y="176"/>
                  </a:cubicBezTo>
                  <a:lnTo>
                    <a:pt x="1" y="2130"/>
                  </a:lnTo>
                  <a:cubicBezTo>
                    <a:pt x="1" y="2226"/>
                    <a:pt x="79" y="2305"/>
                    <a:pt x="177" y="2305"/>
                  </a:cubicBezTo>
                  <a:lnTo>
                    <a:pt x="1522" y="2305"/>
                  </a:lnTo>
                  <a:lnTo>
                    <a:pt x="274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70" name="Google Shape;1259;p70">
              <a:extLst>
                <a:ext uri="{FF2B5EF4-FFF2-40B4-BE49-F238E27FC236}">
                  <a16:creationId xmlns:a16="http://schemas.microsoft.com/office/drawing/2014/main" id="{4988B0BF-1FCA-0F5F-C27A-D20F52DF7798}"/>
                </a:ext>
              </a:extLst>
            </p:cNvPr>
            <p:cNvSpPr/>
            <p:nvPr/>
          </p:nvSpPr>
          <p:spPr>
            <a:xfrm>
              <a:off x="4496946" y="2963133"/>
              <a:ext cx="79920" cy="104031"/>
            </a:xfrm>
            <a:custGeom>
              <a:avLst/>
              <a:gdLst/>
              <a:ahLst/>
              <a:cxnLst/>
              <a:rect l="l" t="t" r="r" b="b"/>
              <a:pathLst>
                <a:path w="1770" h="2304" extrusionOk="0">
                  <a:moveTo>
                    <a:pt x="1227" y="1"/>
                  </a:moveTo>
                  <a:lnTo>
                    <a:pt x="0" y="2304"/>
                  </a:lnTo>
                  <a:lnTo>
                    <a:pt x="542" y="2304"/>
                  </a:lnTo>
                  <a:lnTo>
                    <a:pt x="177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71" name="Google Shape;1260;p70">
              <a:extLst>
                <a:ext uri="{FF2B5EF4-FFF2-40B4-BE49-F238E27FC236}">
                  <a16:creationId xmlns:a16="http://schemas.microsoft.com/office/drawing/2014/main" id="{B4E2AE59-1DCA-6667-DC28-8BD629D07A0F}"/>
                </a:ext>
              </a:extLst>
            </p:cNvPr>
            <p:cNvSpPr/>
            <p:nvPr/>
          </p:nvSpPr>
          <p:spPr>
            <a:xfrm>
              <a:off x="4537628" y="2963133"/>
              <a:ext cx="79965" cy="104031"/>
            </a:xfrm>
            <a:custGeom>
              <a:avLst/>
              <a:gdLst/>
              <a:ahLst/>
              <a:cxnLst/>
              <a:rect l="l" t="t" r="r" b="b"/>
              <a:pathLst>
                <a:path w="1771" h="2304" extrusionOk="0">
                  <a:moveTo>
                    <a:pt x="1229" y="1"/>
                  </a:moveTo>
                  <a:lnTo>
                    <a:pt x="1" y="2304"/>
                  </a:lnTo>
                  <a:lnTo>
                    <a:pt x="544" y="2304"/>
                  </a:lnTo>
                  <a:lnTo>
                    <a:pt x="177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72" name="Google Shape;1261;p70">
            <a:extLst>
              <a:ext uri="{FF2B5EF4-FFF2-40B4-BE49-F238E27FC236}">
                <a16:creationId xmlns:a16="http://schemas.microsoft.com/office/drawing/2014/main" id="{E50FBD8D-8E0D-7F68-3914-3EA9336ED708}"/>
              </a:ext>
            </a:extLst>
          </p:cNvPr>
          <p:cNvGrpSpPr/>
          <p:nvPr/>
        </p:nvGrpSpPr>
        <p:grpSpPr>
          <a:xfrm>
            <a:off x="3903376" y="6082154"/>
            <a:ext cx="1920316" cy="578344"/>
            <a:chOff x="4411970" y="2726085"/>
            <a:chExt cx="643107" cy="193659"/>
          </a:xfrm>
        </p:grpSpPr>
        <p:sp>
          <p:nvSpPr>
            <p:cNvPr id="73" name="Google Shape;1262;p70">
              <a:extLst>
                <a:ext uri="{FF2B5EF4-FFF2-40B4-BE49-F238E27FC236}">
                  <a16:creationId xmlns:a16="http://schemas.microsoft.com/office/drawing/2014/main" id="{E809B894-B725-28D9-F55C-3218F896D2EA}"/>
                </a:ext>
              </a:extLst>
            </p:cNvPr>
            <p:cNvSpPr/>
            <p:nvPr/>
          </p:nvSpPr>
          <p:spPr>
            <a:xfrm>
              <a:off x="4411970" y="2726085"/>
              <a:ext cx="118796" cy="193659"/>
            </a:xfrm>
            <a:custGeom>
              <a:avLst/>
              <a:gdLst/>
              <a:ahLst/>
              <a:cxnLst/>
              <a:rect l="l" t="t" r="r" b="b"/>
              <a:pathLst>
                <a:path w="2631" h="4289" extrusionOk="0">
                  <a:moveTo>
                    <a:pt x="450" y="0"/>
                  </a:moveTo>
                  <a:cubicBezTo>
                    <a:pt x="357" y="0"/>
                    <a:pt x="264" y="35"/>
                    <a:pt x="193" y="106"/>
                  </a:cubicBezTo>
                  <a:lnTo>
                    <a:pt x="1" y="298"/>
                  </a:lnTo>
                  <a:lnTo>
                    <a:pt x="1591" y="1886"/>
                  </a:lnTo>
                  <a:cubicBezTo>
                    <a:pt x="1732" y="2029"/>
                    <a:pt x="1732" y="2258"/>
                    <a:pt x="1591" y="2401"/>
                  </a:cubicBezTo>
                  <a:lnTo>
                    <a:pt x="1" y="3991"/>
                  </a:lnTo>
                  <a:lnTo>
                    <a:pt x="193" y="4183"/>
                  </a:lnTo>
                  <a:cubicBezTo>
                    <a:pt x="264" y="4253"/>
                    <a:pt x="357" y="4288"/>
                    <a:pt x="450" y="4288"/>
                  </a:cubicBezTo>
                  <a:cubicBezTo>
                    <a:pt x="543" y="4288"/>
                    <a:pt x="636" y="4253"/>
                    <a:pt x="707" y="4183"/>
                  </a:cubicBezTo>
                  <a:lnTo>
                    <a:pt x="2488" y="2401"/>
                  </a:lnTo>
                  <a:cubicBezTo>
                    <a:pt x="2630" y="2260"/>
                    <a:pt x="2630" y="2029"/>
                    <a:pt x="2488" y="1888"/>
                  </a:cubicBezTo>
                  <a:lnTo>
                    <a:pt x="707" y="106"/>
                  </a:lnTo>
                  <a:cubicBezTo>
                    <a:pt x="636" y="35"/>
                    <a:pt x="543" y="0"/>
                    <a:pt x="45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74" name="Google Shape;1263;p70">
              <a:extLst>
                <a:ext uri="{FF2B5EF4-FFF2-40B4-BE49-F238E27FC236}">
                  <a16:creationId xmlns:a16="http://schemas.microsoft.com/office/drawing/2014/main" id="{9BC0880A-59C9-EB9C-E971-FC3C5B489FBD}"/>
                </a:ext>
              </a:extLst>
            </p:cNvPr>
            <p:cNvSpPr/>
            <p:nvPr/>
          </p:nvSpPr>
          <p:spPr>
            <a:xfrm>
              <a:off x="4426058" y="2791601"/>
              <a:ext cx="36167" cy="62627"/>
            </a:xfrm>
            <a:custGeom>
              <a:avLst/>
              <a:gdLst/>
              <a:ahLst/>
              <a:cxnLst/>
              <a:rect l="l" t="t" r="r" b="b"/>
              <a:pathLst>
                <a:path w="801" h="1387" extrusionOk="0">
                  <a:moveTo>
                    <a:pt x="176" y="0"/>
                  </a:moveTo>
                  <a:cubicBezTo>
                    <a:pt x="87" y="0"/>
                    <a:pt x="1" y="69"/>
                    <a:pt x="1" y="173"/>
                  </a:cubicBezTo>
                  <a:lnTo>
                    <a:pt x="1" y="1214"/>
                  </a:lnTo>
                  <a:cubicBezTo>
                    <a:pt x="1" y="1318"/>
                    <a:pt x="87" y="1386"/>
                    <a:pt x="176" y="1386"/>
                  </a:cubicBezTo>
                  <a:cubicBezTo>
                    <a:pt x="218" y="1386"/>
                    <a:pt x="262" y="1371"/>
                    <a:pt x="297" y="1335"/>
                  </a:cubicBezTo>
                  <a:lnTo>
                    <a:pt x="627" y="1006"/>
                  </a:lnTo>
                  <a:cubicBezTo>
                    <a:pt x="800" y="834"/>
                    <a:pt x="800" y="554"/>
                    <a:pt x="627" y="381"/>
                  </a:cubicBezTo>
                  <a:lnTo>
                    <a:pt x="297" y="51"/>
                  </a:lnTo>
                  <a:cubicBezTo>
                    <a:pt x="262" y="16"/>
                    <a:pt x="218" y="0"/>
                    <a:pt x="17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75" name="Google Shape;1264;p70">
              <a:extLst>
                <a:ext uri="{FF2B5EF4-FFF2-40B4-BE49-F238E27FC236}">
                  <a16:creationId xmlns:a16="http://schemas.microsoft.com/office/drawing/2014/main" id="{E04013DE-7BC7-C6AD-0E93-894CB1CE0FE3}"/>
                </a:ext>
              </a:extLst>
            </p:cNvPr>
            <p:cNvSpPr/>
            <p:nvPr/>
          </p:nvSpPr>
          <p:spPr>
            <a:xfrm>
              <a:off x="4456806" y="2743875"/>
              <a:ext cx="598271" cy="157989"/>
            </a:xfrm>
            <a:custGeom>
              <a:avLst/>
              <a:gdLst/>
              <a:ahLst/>
              <a:cxnLst/>
              <a:rect l="l" t="t" r="r" b="b"/>
              <a:pathLst>
                <a:path w="13250" h="3499" extrusionOk="0">
                  <a:moveTo>
                    <a:pt x="1" y="0"/>
                  </a:moveTo>
                  <a:lnTo>
                    <a:pt x="1495" y="1494"/>
                  </a:lnTo>
                  <a:cubicBezTo>
                    <a:pt x="1635" y="1635"/>
                    <a:pt x="1635" y="1866"/>
                    <a:pt x="1495" y="2007"/>
                  </a:cubicBezTo>
                  <a:lnTo>
                    <a:pt x="2" y="3499"/>
                  </a:lnTo>
                  <a:lnTo>
                    <a:pt x="11527" y="3499"/>
                  </a:lnTo>
                  <a:lnTo>
                    <a:pt x="13250" y="1750"/>
                  </a:lnTo>
                  <a:lnTo>
                    <a:pt x="1152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76" name="Google Shape;1265;p70">
            <a:extLst>
              <a:ext uri="{FF2B5EF4-FFF2-40B4-BE49-F238E27FC236}">
                <a16:creationId xmlns:a16="http://schemas.microsoft.com/office/drawing/2014/main" id="{012A545F-DCA8-7D57-2069-5B4ED06E7976}"/>
              </a:ext>
            </a:extLst>
          </p:cNvPr>
          <p:cNvGrpSpPr/>
          <p:nvPr/>
        </p:nvGrpSpPr>
        <p:grpSpPr>
          <a:xfrm>
            <a:off x="1920371" y="6590800"/>
            <a:ext cx="1623006" cy="505168"/>
            <a:chOff x="4411970" y="4340222"/>
            <a:chExt cx="779467" cy="242683"/>
          </a:xfrm>
        </p:grpSpPr>
        <p:sp>
          <p:nvSpPr>
            <p:cNvPr id="77" name="Google Shape;1266;p70">
              <a:extLst>
                <a:ext uri="{FF2B5EF4-FFF2-40B4-BE49-F238E27FC236}">
                  <a16:creationId xmlns:a16="http://schemas.microsoft.com/office/drawing/2014/main" id="{0E0D3C80-1CF7-0450-75A0-0EB12E4D2410}"/>
                </a:ext>
              </a:extLst>
            </p:cNvPr>
            <p:cNvSpPr/>
            <p:nvPr/>
          </p:nvSpPr>
          <p:spPr>
            <a:xfrm>
              <a:off x="4411970" y="4340222"/>
              <a:ext cx="121370" cy="121370"/>
            </a:xfrm>
            <a:custGeom>
              <a:avLst/>
              <a:gdLst/>
              <a:ahLst/>
              <a:cxnLst/>
              <a:rect l="l" t="t" r="r" b="b"/>
              <a:pathLst>
                <a:path w="2688" h="2688" extrusionOk="0">
                  <a:moveTo>
                    <a:pt x="2688" y="1"/>
                  </a:moveTo>
                  <a:cubicBezTo>
                    <a:pt x="1205" y="1"/>
                    <a:pt x="1" y="1203"/>
                    <a:pt x="1" y="2688"/>
                  </a:cubicBezTo>
                  <a:lnTo>
                    <a:pt x="379" y="2688"/>
                  </a:lnTo>
                  <a:cubicBezTo>
                    <a:pt x="379" y="1411"/>
                    <a:pt x="1413" y="379"/>
                    <a:pt x="2688" y="379"/>
                  </a:cubicBezTo>
                  <a:lnTo>
                    <a:pt x="2688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7994A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78" name="Google Shape;1267;p70">
              <a:extLst>
                <a:ext uri="{FF2B5EF4-FFF2-40B4-BE49-F238E27FC236}">
                  <a16:creationId xmlns:a16="http://schemas.microsoft.com/office/drawing/2014/main" id="{9835B33C-59C0-3A32-B745-BB72ACA8C10F}"/>
                </a:ext>
              </a:extLst>
            </p:cNvPr>
            <p:cNvSpPr/>
            <p:nvPr/>
          </p:nvSpPr>
          <p:spPr>
            <a:xfrm>
              <a:off x="4457032" y="4385284"/>
              <a:ext cx="152661" cy="152615"/>
            </a:xfrm>
            <a:custGeom>
              <a:avLst/>
              <a:gdLst/>
              <a:ahLst/>
              <a:cxnLst/>
              <a:rect l="l" t="t" r="r" b="b"/>
              <a:pathLst>
                <a:path w="3381" h="3380" extrusionOk="0">
                  <a:moveTo>
                    <a:pt x="1690" y="0"/>
                  </a:moveTo>
                  <a:cubicBezTo>
                    <a:pt x="756" y="0"/>
                    <a:pt x="0" y="756"/>
                    <a:pt x="0" y="1690"/>
                  </a:cubicBezTo>
                  <a:cubicBezTo>
                    <a:pt x="0" y="2623"/>
                    <a:pt x="756" y="3379"/>
                    <a:pt x="1690" y="3379"/>
                  </a:cubicBezTo>
                  <a:cubicBezTo>
                    <a:pt x="2623" y="3379"/>
                    <a:pt x="3381" y="2623"/>
                    <a:pt x="3381" y="1690"/>
                  </a:cubicBezTo>
                  <a:cubicBezTo>
                    <a:pt x="3381" y="756"/>
                    <a:pt x="2623" y="0"/>
                    <a:pt x="169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79" name="Google Shape;1268;p70">
              <a:extLst>
                <a:ext uri="{FF2B5EF4-FFF2-40B4-BE49-F238E27FC236}">
                  <a16:creationId xmlns:a16="http://schemas.microsoft.com/office/drawing/2014/main" id="{55EFFE0F-24D8-6E34-C1F2-41CA270448F7}"/>
                </a:ext>
              </a:extLst>
            </p:cNvPr>
            <p:cNvSpPr/>
            <p:nvPr/>
          </p:nvSpPr>
          <p:spPr>
            <a:xfrm>
              <a:off x="4533392" y="4383749"/>
              <a:ext cx="658046" cy="199155"/>
            </a:xfrm>
            <a:custGeom>
              <a:avLst/>
              <a:gdLst/>
              <a:ahLst/>
              <a:cxnLst/>
              <a:rect l="l" t="t" r="r" b="b"/>
              <a:pathLst>
                <a:path w="16511" h="4997" extrusionOk="0">
                  <a:moveTo>
                    <a:pt x="4619" y="1"/>
                  </a:moveTo>
                  <a:cubicBezTo>
                    <a:pt x="3342" y="1"/>
                    <a:pt x="2309" y="1035"/>
                    <a:pt x="2309" y="2310"/>
                  </a:cubicBezTo>
                  <a:cubicBezTo>
                    <a:pt x="2309" y="3586"/>
                    <a:pt x="1275" y="4619"/>
                    <a:pt x="0" y="4619"/>
                  </a:cubicBezTo>
                  <a:lnTo>
                    <a:pt x="0" y="4997"/>
                  </a:lnTo>
                  <a:cubicBezTo>
                    <a:pt x="482" y="4997"/>
                    <a:pt x="958" y="4867"/>
                    <a:pt x="1373" y="4619"/>
                  </a:cubicBezTo>
                  <a:lnTo>
                    <a:pt x="14185" y="4619"/>
                  </a:lnTo>
                  <a:cubicBezTo>
                    <a:pt x="15472" y="4619"/>
                    <a:pt x="16510" y="3567"/>
                    <a:pt x="16494" y="2279"/>
                  </a:cubicBezTo>
                  <a:cubicBezTo>
                    <a:pt x="16478" y="1006"/>
                    <a:pt x="15399" y="1"/>
                    <a:pt x="1412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7994A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80" name="Google Shape;1269;p70">
            <a:extLst>
              <a:ext uri="{FF2B5EF4-FFF2-40B4-BE49-F238E27FC236}">
                <a16:creationId xmlns:a16="http://schemas.microsoft.com/office/drawing/2014/main" id="{FA618F5F-B484-5694-8B91-2C0FBF96AE9A}"/>
              </a:ext>
            </a:extLst>
          </p:cNvPr>
          <p:cNvGrpSpPr/>
          <p:nvPr/>
        </p:nvGrpSpPr>
        <p:grpSpPr>
          <a:xfrm>
            <a:off x="3903376" y="5418616"/>
            <a:ext cx="1930320" cy="432460"/>
            <a:chOff x="4411970" y="2468674"/>
            <a:chExt cx="747317" cy="167425"/>
          </a:xfrm>
        </p:grpSpPr>
        <p:sp>
          <p:nvSpPr>
            <p:cNvPr id="81" name="Google Shape;1270;p70">
              <a:extLst>
                <a:ext uri="{FF2B5EF4-FFF2-40B4-BE49-F238E27FC236}">
                  <a16:creationId xmlns:a16="http://schemas.microsoft.com/office/drawing/2014/main" id="{7E38D50F-8087-4B7E-0F85-2A072663165E}"/>
                </a:ext>
              </a:extLst>
            </p:cNvPr>
            <p:cNvSpPr/>
            <p:nvPr/>
          </p:nvSpPr>
          <p:spPr>
            <a:xfrm>
              <a:off x="4411970" y="2468674"/>
              <a:ext cx="216235" cy="167425"/>
            </a:xfrm>
            <a:custGeom>
              <a:avLst/>
              <a:gdLst/>
              <a:ahLst/>
              <a:cxnLst/>
              <a:rect l="l" t="t" r="r" b="b"/>
              <a:pathLst>
                <a:path w="4789" h="3708" extrusionOk="0">
                  <a:moveTo>
                    <a:pt x="1" y="0"/>
                  </a:moveTo>
                  <a:lnTo>
                    <a:pt x="1" y="3707"/>
                  </a:lnTo>
                  <a:lnTo>
                    <a:pt x="3381" y="3707"/>
                  </a:lnTo>
                  <a:lnTo>
                    <a:pt x="4789" y="1853"/>
                  </a:lnTo>
                  <a:lnTo>
                    <a:pt x="338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82" name="Google Shape;1271;p70">
              <a:extLst>
                <a:ext uri="{FF2B5EF4-FFF2-40B4-BE49-F238E27FC236}">
                  <a16:creationId xmlns:a16="http://schemas.microsoft.com/office/drawing/2014/main" id="{060E6784-94E8-82F8-01B1-50151944FC87}"/>
                </a:ext>
              </a:extLst>
            </p:cNvPr>
            <p:cNvSpPr/>
            <p:nvPr/>
          </p:nvSpPr>
          <p:spPr>
            <a:xfrm>
              <a:off x="4564629" y="2468674"/>
              <a:ext cx="594658" cy="167425"/>
            </a:xfrm>
            <a:custGeom>
              <a:avLst/>
              <a:gdLst/>
              <a:ahLst/>
              <a:cxnLst/>
              <a:rect l="l" t="t" r="r" b="b"/>
              <a:pathLst>
                <a:path w="13170" h="3708" extrusionOk="0">
                  <a:moveTo>
                    <a:pt x="0" y="0"/>
                  </a:moveTo>
                  <a:lnTo>
                    <a:pt x="1408" y="1853"/>
                  </a:lnTo>
                  <a:lnTo>
                    <a:pt x="0" y="3707"/>
                  </a:lnTo>
                  <a:lnTo>
                    <a:pt x="13169" y="3707"/>
                  </a:lnTo>
                  <a:lnTo>
                    <a:pt x="1316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sp>
        <p:nvSpPr>
          <p:cNvPr id="83" name="Google Shape;1272;p70">
            <a:extLst>
              <a:ext uri="{FF2B5EF4-FFF2-40B4-BE49-F238E27FC236}">
                <a16:creationId xmlns:a16="http://schemas.microsoft.com/office/drawing/2014/main" id="{A539F752-7482-0A02-53D0-218F02F5A7E5}"/>
              </a:ext>
            </a:extLst>
          </p:cNvPr>
          <p:cNvSpPr/>
          <p:nvPr/>
        </p:nvSpPr>
        <p:spPr>
          <a:xfrm>
            <a:off x="1916870" y="6028179"/>
            <a:ext cx="1621236" cy="385966"/>
          </a:xfrm>
          <a:custGeom>
            <a:avLst/>
            <a:gdLst/>
            <a:ahLst/>
            <a:cxnLst/>
            <a:rect l="l" t="t" r="r" b="b"/>
            <a:pathLst>
              <a:path w="17936" h="4270" extrusionOk="0">
                <a:moveTo>
                  <a:pt x="2303" y="1110"/>
                </a:moveTo>
                <a:cubicBezTo>
                  <a:pt x="2883" y="1110"/>
                  <a:pt x="3355" y="1569"/>
                  <a:pt x="3355" y="2135"/>
                </a:cubicBezTo>
                <a:cubicBezTo>
                  <a:pt x="3353" y="2716"/>
                  <a:pt x="2883" y="3187"/>
                  <a:pt x="2303" y="3187"/>
                </a:cubicBezTo>
                <a:cubicBezTo>
                  <a:pt x="1722" y="3187"/>
                  <a:pt x="1251" y="2716"/>
                  <a:pt x="1251" y="2135"/>
                </a:cubicBezTo>
                <a:cubicBezTo>
                  <a:pt x="1251" y="1569"/>
                  <a:pt x="1722" y="1110"/>
                  <a:pt x="2303" y="1110"/>
                </a:cubicBezTo>
                <a:close/>
                <a:moveTo>
                  <a:pt x="2304" y="0"/>
                </a:moveTo>
                <a:cubicBezTo>
                  <a:pt x="1748" y="0"/>
                  <a:pt x="1201" y="218"/>
                  <a:pt x="793" y="626"/>
                </a:cubicBezTo>
                <a:cubicBezTo>
                  <a:pt x="183" y="1236"/>
                  <a:pt x="0" y="2154"/>
                  <a:pt x="330" y="2951"/>
                </a:cubicBezTo>
                <a:cubicBezTo>
                  <a:pt x="662" y="3749"/>
                  <a:pt x="1438" y="4269"/>
                  <a:pt x="2303" y="4269"/>
                </a:cubicBezTo>
                <a:cubicBezTo>
                  <a:pt x="3481" y="4269"/>
                  <a:pt x="4436" y="3313"/>
                  <a:pt x="4436" y="2135"/>
                </a:cubicBezTo>
                <a:lnTo>
                  <a:pt x="4436" y="3254"/>
                </a:lnTo>
                <a:cubicBezTo>
                  <a:pt x="4436" y="3814"/>
                  <a:pt x="4891" y="4269"/>
                  <a:pt x="5451" y="4269"/>
                </a:cubicBezTo>
                <a:lnTo>
                  <a:pt x="17600" y="4269"/>
                </a:lnTo>
                <a:cubicBezTo>
                  <a:pt x="17785" y="4269"/>
                  <a:pt x="17935" y="4119"/>
                  <a:pt x="17935" y="3936"/>
                </a:cubicBezTo>
                <a:lnTo>
                  <a:pt x="17935" y="333"/>
                </a:lnTo>
                <a:cubicBezTo>
                  <a:pt x="17934" y="149"/>
                  <a:pt x="17785" y="0"/>
                  <a:pt x="17602" y="0"/>
                </a:cubicBezTo>
                <a:lnTo>
                  <a:pt x="5451" y="0"/>
                </a:lnTo>
                <a:cubicBezTo>
                  <a:pt x="4891" y="0"/>
                  <a:pt x="4437" y="453"/>
                  <a:pt x="4437" y="1014"/>
                </a:cubicBezTo>
                <a:lnTo>
                  <a:pt x="4437" y="2133"/>
                </a:lnTo>
                <a:cubicBezTo>
                  <a:pt x="4436" y="1270"/>
                  <a:pt x="3915" y="492"/>
                  <a:pt x="3118" y="162"/>
                </a:cubicBezTo>
                <a:cubicBezTo>
                  <a:pt x="2855" y="53"/>
                  <a:pt x="2578" y="0"/>
                  <a:pt x="2304" y="0"/>
                </a:cubicBezTo>
                <a:close/>
              </a:path>
            </a:pathLst>
          </a:custGeom>
          <a:noFill/>
          <a:ln w="9525" cap="flat" cmpd="sng">
            <a:solidFill>
              <a:srgbClr val="445D7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grpSp>
        <p:nvGrpSpPr>
          <p:cNvPr id="84" name="Google Shape;1273;p70">
            <a:extLst>
              <a:ext uri="{FF2B5EF4-FFF2-40B4-BE49-F238E27FC236}">
                <a16:creationId xmlns:a16="http://schemas.microsoft.com/office/drawing/2014/main" id="{FD4FC972-6543-82EF-7A3A-D6DFF1869733}"/>
              </a:ext>
            </a:extLst>
          </p:cNvPr>
          <p:cNvGrpSpPr/>
          <p:nvPr/>
        </p:nvGrpSpPr>
        <p:grpSpPr>
          <a:xfrm>
            <a:off x="1918509" y="4669374"/>
            <a:ext cx="3918082" cy="417568"/>
            <a:chOff x="6336019" y="3733725"/>
            <a:chExt cx="2566206" cy="351310"/>
          </a:xfrm>
        </p:grpSpPr>
        <p:sp>
          <p:nvSpPr>
            <p:cNvPr id="85" name="Google Shape;1274;p70">
              <a:extLst>
                <a:ext uri="{FF2B5EF4-FFF2-40B4-BE49-F238E27FC236}">
                  <a16:creationId xmlns:a16="http://schemas.microsoft.com/office/drawing/2014/main" id="{41D8339D-D702-E7C7-7600-48FD25E5A144}"/>
                </a:ext>
              </a:extLst>
            </p:cNvPr>
            <p:cNvSpPr/>
            <p:nvPr/>
          </p:nvSpPr>
          <p:spPr>
            <a:xfrm>
              <a:off x="6336019" y="3733735"/>
              <a:ext cx="1881300" cy="351300"/>
            </a:xfrm>
            <a:prstGeom prst="homePlate">
              <a:avLst>
                <a:gd name="adj" fmla="val 50000"/>
              </a:avLst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86" name="Google Shape;1275;p70">
              <a:extLst>
                <a:ext uri="{FF2B5EF4-FFF2-40B4-BE49-F238E27FC236}">
                  <a16:creationId xmlns:a16="http://schemas.microsoft.com/office/drawing/2014/main" id="{D9A441A5-93D3-624C-3948-E08B68B581A8}"/>
                </a:ext>
              </a:extLst>
            </p:cNvPr>
            <p:cNvSpPr/>
            <p:nvPr/>
          </p:nvSpPr>
          <p:spPr>
            <a:xfrm>
              <a:off x="8098525" y="3733725"/>
              <a:ext cx="346500" cy="351300"/>
            </a:xfrm>
            <a:prstGeom prst="chevron">
              <a:avLst>
                <a:gd name="adj" fmla="val 50000"/>
              </a:avLst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87" name="Google Shape;1276;p70">
              <a:extLst>
                <a:ext uri="{FF2B5EF4-FFF2-40B4-BE49-F238E27FC236}">
                  <a16:creationId xmlns:a16="http://schemas.microsoft.com/office/drawing/2014/main" id="{ABBBBA3E-E9FE-B526-EF18-C6E8F34AED15}"/>
                </a:ext>
              </a:extLst>
            </p:cNvPr>
            <p:cNvSpPr/>
            <p:nvPr/>
          </p:nvSpPr>
          <p:spPr>
            <a:xfrm>
              <a:off x="8327125" y="3733725"/>
              <a:ext cx="346500" cy="351300"/>
            </a:xfrm>
            <a:prstGeom prst="chevron">
              <a:avLst>
                <a:gd name="adj" fmla="val 50000"/>
              </a:avLst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88" name="Google Shape;1277;p70">
              <a:extLst>
                <a:ext uri="{FF2B5EF4-FFF2-40B4-BE49-F238E27FC236}">
                  <a16:creationId xmlns:a16="http://schemas.microsoft.com/office/drawing/2014/main" id="{483E6967-FFF3-E087-F9C5-C8EDD59682B8}"/>
                </a:ext>
              </a:extLst>
            </p:cNvPr>
            <p:cNvSpPr/>
            <p:nvPr/>
          </p:nvSpPr>
          <p:spPr>
            <a:xfrm>
              <a:off x="8555725" y="3733725"/>
              <a:ext cx="346500" cy="351300"/>
            </a:xfrm>
            <a:prstGeom prst="chevron">
              <a:avLst>
                <a:gd name="adj" fmla="val 50000"/>
              </a:avLst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89" name="Google Shape;1278;p70">
            <a:extLst>
              <a:ext uri="{FF2B5EF4-FFF2-40B4-BE49-F238E27FC236}">
                <a16:creationId xmlns:a16="http://schemas.microsoft.com/office/drawing/2014/main" id="{EC8EBF9C-96FF-1726-EC3C-1E935469D48E}"/>
              </a:ext>
            </a:extLst>
          </p:cNvPr>
          <p:cNvGrpSpPr/>
          <p:nvPr/>
        </p:nvGrpSpPr>
        <p:grpSpPr>
          <a:xfrm>
            <a:off x="3903377" y="7901204"/>
            <a:ext cx="1893102" cy="306400"/>
            <a:chOff x="4404545" y="3301592"/>
            <a:chExt cx="782403" cy="129272"/>
          </a:xfrm>
        </p:grpSpPr>
        <p:sp>
          <p:nvSpPr>
            <p:cNvPr id="90" name="Google Shape;1279;p70">
              <a:extLst>
                <a:ext uri="{FF2B5EF4-FFF2-40B4-BE49-F238E27FC236}">
                  <a16:creationId xmlns:a16="http://schemas.microsoft.com/office/drawing/2014/main" id="{3C2DED2C-4EE0-2901-7DD6-9B8BC2132AE8}"/>
                </a:ext>
              </a:extLst>
            </p:cNvPr>
            <p:cNvSpPr/>
            <p:nvPr/>
          </p:nvSpPr>
          <p:spPr>
            <a:xfrm>
              <a:off x="4404545" y="3301592"/>
              <a:ext cx="782403" cy="129272"/>
            </a:xfrm>
            <a:custGeom>
              <a:avLst/>
              <a:gdLst/>
              <a:ahLst/>
              <a:cxnLst/>
              <a:rect l="l" t="t" r="r" b="b"/>
              <a:pathLst>
                <a:path w="17328" h="2863" extrusionOk="0">
                  <a:moveTo>
                    <a:pt x="1432" y="1"/>
                  </a:moveTo>
                  <a:cubicBezTo>
                    <a:pt x="641" y="1"/>
                    <a:pt x="1" y="641"/>
                    <a:pt x="2" y="1431"/>
                  </a:cubicBezTo>
                  <a:cubicBezTo>
                    <a:pt x="1" y="2222"/>
                    <a:pt x="641" y="2861"/>
                    <a:pt x="1432" y="2862"/>
                  </a:cubicBezTo>
                  <a:lnTo>
                    <a:pt x="15897" y="2862"/>
                  </a:lnTo>
                  <a:cubicBezTo>
                    <a:pt x="16687" y="2861"/>
                    <a:pt x="17327" y="2222"/>
                    <a:pt x="17327" y="1431"/>
                  </a:cubicBezTo>
                  <a:cubicBezTo>
                    <a:pt x="17327" y="641"/>
                    <a:pt x="16687" y="1"/>
                    <a:pt x="1589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91" name="Google Shape;1280;p70">
              <a:extLst>
                <a:ext uri="{FF2B5EF4-FFF2-40B4-BE49-F238E27FC236}">
                  <a16:creationId xmlns:a16="http://schemas.microsoft.com/office/drawing/2014/main" id="{C8E577CE-B17E-1673-037E-0A5FD124D6ED}"/>
                </a:ext>
              </a:extLst>
            </p:cNvPr>
            <p:cNvSpPr/>
            <p:nvPr/>
          </p:nvSpPr>
          <p:spPr>
            <a:xfrm>
              <a:off x="4420869" y="3318308"/>
              <a:ext cx="92621" cy="95856"/>
            </a:xfrm>
            <a:custGeom>
              <a:avLst/>
              <a:gdLst/>
              <a:ahLst/>
              <a:cxnLst/>
              <a:rect l="l" t="t" r="r" b="b"/>
              <a:pathLst>
                <a:path w="2664" h="2563" extrusionOk="0">
                  <a:moveTo>
                    <a:pt x="1382" y="1"/>
                  </a:moveTo>
                  <a:cubicBezTo>
                    <a:pt x="864" y="1"/>
                    <a:pt x="398" y="313"/>
                    <a:pt x="199" y="792"/>
                  </a:cubicBezTo>
                  <a:cubicBezTo>
                    <a:pt x="0" y="1270"/>
                    <a:pt x="109" y="1821"/>
                    <a:pt x="476" y="2188"/>
                  </a:cubicBezTo>
                  <a:cubicBezTo>
                    <a:pt x="721" y="2433"/>
                    <a:pt x="1048" y="2563"/>
                    <a:pt x="1381" y="2563"/>
                  </a:cubicBezTo>
                  <a:cubicBezTo>
                    <a:pt x="1547" y="2563"/>
                    <a:pt x="1713" y="2531"/>
                    <a:pt x="1872" y="2465"/>
                  </a:cubicBezTo>
                  <a:cubicBezTo>
                    <a:pt x="2351" y="2268"/>
                    <a:pt x="2663" y="1800"/>
                    <a:pt x="2663" y="1282"/>
                  </a:cubicBezTo>
                  <a:cubicBezTo>
                    <a:pt x="2663" y="574"/>
                    <a:pt x="2090" y="1"/>
                    <a:pt x="138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92" name="Google Shape;1281;p70">
            <a:extLst>
              <a:ext uri="{FF2B5EF4-FFF2-40B4-BE49-F238E27FC236}">
                <a16:creationId xmlns:a16="http://schemas.microsoft.com/office/drawing/2014/main" id="{866F2DF9-F11A-0BAE-F561-31E1F63E757B}"/>
              </a:ext>
            </a:extLst>
          </p:cNvPr>
          <p:cNvGrpSpPr/>
          <p:nvPr/>
        </p:nvGrpSpPr>
        <p:grpSpPr>
          <a:xfrm>
            <a:off x="3903377" y="7391875"/>
            <a:ext cx="1924514" cy="278254"/>
            <a:chOff x="4411970" y="3131459"/>
            <a:chExt cx="710520" cy="117397"/>
          </a:xfrm>
        </p:grpSpPr>
        <p:sp>
          <p:nvSpPr>
            <p:cNvPr id="93" name="Google Shape;1282;p70">
              <a:extLst>
                <a:ext uri="{FF2B5EF4-FFF2-40B4-BE49-F238E27FC236}">
                  <a16:creationId xmlns:a16="http://schemas.microsoft.com/office/drawing/2014/main" id="{3567E49F-4AF6-C173-A65F-A1D82C47803B}"/>
                </a:ext>
              </a:extLst>
            </p:cNvPr>
            <p:cNvSpPr/>
            <p:nvPr/>
          </p:nvSpPr>
          <p:spPr>
            <a:xfrm>
              <a:off x="4411970" y="3131459"/>
              <a:ext cx="710520" cy="117397"/>
            </a:xfrm>
            <a:custGeom>
              <a:avLst/>
              <a:gdLst/>
              <a:ahLst/>
              <a:cxnLst/>
              <a:rect l="l" t="t" r="r" b="b"/>
              <a:pathLst>
                <a:path w="15736" h="2600" extrusionOk="0">
                  <a:moveTo>
                    <a:pt x="201" y="1"/>
                  </a:moveTo>
                  <a:cubicBezTo>
                    <a:pt x="90" y="1"/>
                    <a:pt x="1" y="90"/>
                    <a:pt x="1" y="201"/>
                  </a:cubicBezTo>
                  <a:lnTo>
                    <a:pt x="1" y="2400"/>
                  </a:lnTo>
                  <a:cubicBezTo>
                    <a:pt x="1" y="2510"/>
                    <a:pt x="90" y="2600"/>
                    <a:pt x="201" y="2600"/>
                  </a:cubicBezTo>
                  <a:lnTo>
                    <a:pt x="15537" y="2600"/>
                  </a:lnTo>
                  <a:cubicBezTo>
                    <a:pt x="15646" y="2600"/>
                    <a:pt x="15735" y="2510"/>
                    <a:pt x="15735" y="2400"/>
                  </a:cubicBezTo>
                  <a:lnTo>
                    <a:pt x="15735" y="201"/>
                  </a:lnTo>
                  <a:cubicBezTo>
                    <a:pt x="15735" y="90"/>
                    <a:pt x="15646" y="1"/>
                    <a:pt x="1553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94" name="Google Shape;1283;p70">
              <a:extLst>
                <a:ext uri="{FF2B5EF4-FFF2-40B4-BE49-F238E27FC236}">
                  <a16:creationId xmlns:a16="http://schemas.microsoft.com/office/drawing/2014/main" id="{2F46E232-1514-FBE7-CD30-89AE33C274A0}"/>
                </a:ext>
              </a:extLst>
            </p:cNvPr>
            <p:cNvSpPr/>
            <p:nvPr/>
          </p:nvSpPr>
          <p:spPr>
            <a:xfrm>
              <a:off x="4411970" y="3131459"/>
              <a:ext cx="168012" cy="117397"/>
            </a:xfrm>
            <a:custGeom>
              <a:avLst/>
              <a:gdLst/>
              <a:ahLst/>
              <a:cxnLst/>
              <a:rect l="l" t="t" r="r" b="b"/>
              <a:pathLst>
                <a:path w="3721" h="2600" extrusionOk="0">
                  <a:moveTo>
                    <a:pt x="201" y="1"/>
                  </a:moveTo>
                  <a:cubicBezTo>
                    <a:pt x="90" y="1"/>
                    <a:pt x="1" y="90"/>
                    <a:pt x="1" y="201"/>
                  </a:cubicBezTo>
                  <a:lnTo>
                    <a:pt x="1" y="2400"/>
                  </a:lnTo>
                  <a:cubicBezTo>
                    <a:pt x="1" y="2510"/>
                    <a:pt x="90" y="2600"/>
                    <a:pt x="201" y="2600"/>
                  </a:cubicBezTo>
                  <a:lnTo>
                    <a:pt x="3721" y="2600"/>
                  </a:lnTo>
                  <a:lnTo>
                    <a:pt x="2925" y="1693"/>
                  </a:lnTo>
                  <a:lnTo>
                    <a:pt x="2925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sp>
        <p:nvSpPr>
          <p:cNvPr id="95" name="Google Shape;1284;p70" descr="Timeline background shape">
            <a:extLst>
              <a:ext uri="{FF2B5EF4-FFF2-40B4-BE49-F238E27FC236}">
                <a16:creationId xmlns:a16="http://schemas.microsoft.com/office/drawing/2014/main" id="{30DDDC07-401F-671B-BFB0-0383BBE3EEAB}"/>
              </a:ext>
            </a:extLst>
          </p:cNvPr>
          <p:cNvSpPr/>
          <p:nvPr/>
        </p:nvSpPr>
        <p:spPr>
          <a:xfrm>
            <a:off x="3903376" y="8438682"/>
            <a:ext cx="1920600" cy="306000"/>
          </a:xfrm>
          <a:prstGeom prst="homePlate">
            <a:avLst>
              <a:gd name="adj" fmla="val 50000"/>
            </a:avLst>
          </a:prstGeom>
          <a:noFill/>
          <a:ln w="9525" cap="flat" cmpd="sng">
            <a:solidFill>
              <a:srgbClr val="667E9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grpSp>
        <p:nvGrpSpPr>
          <p:cNvPr id="96" name="Google Shape;1285;p70">
            <a:extLst>
              <a:ext uri="{FF2B5EF4-FFF2-40B4-BE49-F238E27FC236}">
                <a16:creationId xmlns:a16="http://schemas.microsoft.com/office/drawing/2014/main" id="{AE410FDF-DDE3-55BA-8E75-87FB9EF76BA7}"/>
              </a:ext>
            </a:extLst>
          </p:cNvPr>
          <p:cNvGrpSpPr/>
          <p:nvPr/>
        </p:nvGrpSpPr>
        <p:grpSpPr>
          <a:xfrm>
            <a:off x="1903666" y="7243206"/>
            <a:ext cx="1647676" cy="917976"/>
            <a:chOff x="4411970" y="1801825"/>
            <a:chExt cx="734586" cy="409262"/>
          </a:xfrm>
        </p:grpSpPr>
        <p:sp>
          <p:nvSpPr>
            <p:cNvPr id="97" name="Google Shape;1286;p70">
              <a:extLst>
                <a:ext uri="{FF2B5EF4-FFF2-40B4-BE49-F238E27FC236}">
                  <a16:creationId xmlns:a16="http://schemas.microsoft.com/office/drawing/2014/main" id="{67E73DE6-5D6D-18B1-BF72-8B01C618CF12}"/>
                </a:ext>
              </a:extLst>
            </p:cNvPr>
            <p:cNvSpPr/>
            <p:nvPr/>
          </p:nvSpPr>
          <p:spPr>
            <a:xfrm>
              <a:off x="4411970" y="1801825"/>
              <a:ext cx="734586" cy="409262"/>
            </a:xfrm>
            <a:custGeom>
              <a:avLst/>
              <a:gdLst/>
              <a:ahLst/>
              <a:cxnLst/>
              <a:rect l="l" t="t" r="r" b="b"/>
              <a:pathLst>
                <a:path w="16269" h="9064" extrusionOk="0">
                  <a:moveTo>
                    <a:pt x="428" y="0"/>
                  </a:moveTo>
                  <a:cubicBezTo>
                    <a:pt x="193" y="0"/>
                    <a:pt x="2" y="191"/>
                    <a:pt x="2" y="428"/>
                  </a:cubicBezTo>
                  <a:lnTo>
                    <a:pt x="2" y="6900"/>
                  </a:lnTo>
                  <a:cubicBezTo>
                    <a:pt x="1" y="7136"/>
                    <a:pt x="193" y="7328"/>
                    <a:pt x="428" y="7328"/>
                  </a:cubicBezTo>
                  <a:lnTo>
                    <a:pt x="12834" y="7328"/>
                  </a:lnTo>
                  <a:lnTo>
                    <a:pt x="13836" y="9064"/>
                  </a:lnTo>
                  <a:lnTo>
                    <a:pt x="14839" y="7328"/>
                  </a:lnTo>
                  <a:lnTo>
                    <a:pt x="15839" y="7328"/>
                  </a:lnTo>
                  <a:cubicBezTo>
                    <a:pt x="16076" y="7328"/>
                    <a:pt x="16269" y="7137"/>
                    <a:pt x="16269" y="6900"/>
                  </a:cubicBezTo>
                  <a:lnTo>
                    <a:pt x="16269" y="428"/>
                  </a:lnTo>
                  <a:cubicBezTo>
                    <a:pt x="16267" y="191"/>
                    <a:pt x="16076" y="0"/>
                    <a:pt x="1583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3C3C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98" name="Google Shape;1287;p70">
              <a:extLst>
                <a:ext uri="{FF2B5EF4-FFF2-40B4-BE49-F238E27FC236}">
                  <a16:creationId xmlns:a16="http://schemas.microsoft.com/office/drawing/2014/main" id="{130F3254-3E4E-93A4-0BBC-4E1B3F70E613}"/>
                </a:ext>
              </a:extLst>
            </p:cNvPr>
            <p:cNvSpPr/>
            <p:nvPr/>
          </p:nvSpPr>
          <p:spPr>
            <a:xfrm>
              <a:off x="4411970" y="1801825"/>
              <a:ext cx="184087" cy="330923"/>
            </a:xfrm>
            <a:custGeom>
              <a:avLst/>
              <a:gdLst/>
              <a:ahLst/>
              <a:cxnLst/>
              <a:rect l="l" t="t" r="r" b="b"/>
              <a:pathLst>
                <a:path w="4077" h="7329" extrusionOk="0">
                  <a:moveTo>
                    <a:pt x="428" y="0"/>
                  </a:moveTo>
                  <a:cubicBezTo>
                    <a:pt x="193" y="0"/>
                    <a:pt x="2" y="191"/>
                    <a:pt x="2" y="428"/>
                  </a:cubicBezTo>
                  <a:lnTo>
                    <a:pt x="2" y="6900"/>
                  </a:lnTo>
                  <a:cubicBezTo>
                    <a:pt x="1" y="7136"/>
                    <a:pt x="193" y="7328"/>
                    <a:pt x="428" y="7328"/>
                  </a:cubicBezTo>
                  <a:lnTo>
                    <a:pt x="4076" y="7328"/>
                  </a:lnTo>
                  <a:lnTo>
                    <a:pt x="407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99" name="Google Shape;1288;p70">
            <a:extLst>
              <a:ext uri="{FF2B5EF4-FFF2-40B4-BE49-F238E27FC236}">
                <a16:creationId xmlns:a16="http://schemas.microsoft.com/office/drawing/2014/main" id="{4C85E038-A88A-2B98-7F2C-F5451454F168}"/>
              </a:ext>
            </a:extLst>
          </p:cNvPr>
          <p:cNvGrpSpPr/>
          <p:nvPr/>
        </p:nvGrpSpPr>
        <p:grpSpPr>
          <a:xfrm>
            <a:off x="6113608" y="4678346"/>
            <a:ext cx="1043028" cy="1043028"/>
            <a:chOff x="5681300" y="2527788"/>
            <a:chExt cx="805800" cy="805800"/>
          </a:xfrm>
        </p:grpSpPr>
        <p:sp>
          <p:nvSpPr>
            <p:cNvPr id="100" name="Google Shape;1289;p70">
              <a:extLst>
                <a:ext uri="{FF2B5EF4-FFF2-40B4-BE49-F238E27FC236}">
                  <a16:creationId xmlns:a16="http://schemas.microsoft.com/office/drawing/2014/main" id="{34EA8FBB-21D2-8E11-7B75-17C9B2A871EF}"/>
                </a:ext>
              </a:extLst>
            </p:cNvPr>
            <p:cNvSpPr/>
            <p:nvPr/>
          </p:nvSpPr>
          <p:spPr>
            <a:xfrm>
              <a:off x="5681300" y="2527788"/>
              <a:ext cx="805800" cy="805800"/>
            </a:xfrm>
            <a:prstGeom prst="ellipse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01" name="Google Shape;1290;p70">
              <a:extLst>
                <a:ext uri="{FF2B5EF4-FFF2-40B4-BE49-F238E27FC236}">
                  <a16:creationId xmlns:a16="http://schemas.microsoft.com/office/drawing/2014/main" id="{725D15A9-01C3-832B-B7B7-85D397C43350}"/>
                </a:ext>
              </a:extLst>
            </p:cNvPr>
            <p:cNvSpPr/>
            <p:nvPr/>
          </p:nvSpPr>
          <p:spPr>
            <a:xfrm>
              <a:off x="5681300" y="2527788"/>
              <a:ext cx="805800" cy="805800"/>
            </a:xfrm>
            <a:prstGeom prst="pie">
              <a:avLst>
                <a:gd name="adj1" fmla="val 0"/>
                <a:gd name="adj2" fmla="val 16200000"/>
              </a:avLst>
            </a:prstGeom>
            <a:solidFill>
              <a:srgbClr val="667E9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02" name="Google Shape;1291;p70">
            <a:extLst>
              <a:ext uri="{FF2B5EF4-FFF2-40B4-BE49-F238E27FC236}">
                <a16:creationId xmlns:a16="http://schemas.microsoft.com/office/drawing/2014/main" id="{841ACE90-2057-A0A0-C2C1-FD9D3A1E43C2}"/>
              </a:ext>
            </a:extLst>
          </p:cNvPr>
          <p:cNvGrpSpPr/>
          <p:nvPr/>
        </p:nvGrpSpPr>
        <p:grpSpPr>
          <a:xfrm>
            <a:off x="6102089" y="6189731"/>
            <a:ext cx="1066066" cy="1066066"/>
            <a:chOff x="4049800" y="640400"/>
            <a:chExt cx="858900" cy="858900"/>
          </a:xfrm>
        </p:grpSpPr>
        <p:sp>
          <p:nvSpPr>
            <p:cNvPr id="103" name="Google Shape;1292;p70">
              <a:extLst>
                <a:ext uri="{FF2B5EF4-FFF2-40B4-BE49-F238E27FC236}">
                  <a16:creationId xmlns:a16="http://schemas.microsoft.com/office/drawing/2014/main" id="{072EE4E4-5D13-6385-1613-DD977818EB86}"/>
                </a:ext>
              </a:extLst>
            </p:cNvPr>
            <p:cNvSpPr/>
            <p:nvPr/>
          </p:nvSpPr>
          <p:spPr>
            <a:xfrm>
              <a:off x="4049800" y="640400"/>
              <a:ext cx="858900" cy="858900"/>
            </a:xfrm>
            <a:prstGeom prst="donut">
              <a:avLst>
                <a:gd name="adj" fmla="val 25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04" name="Google Shape;1293;p70">
              <a:extLst>
                <a:ext uri="{FF2B5EF4-FFF2-40B4-BE49-F238E27FC236}">
                  <a16:creationId xmlns:a16="http://schemas.microsoft.com/office/drawing/2014/main" id="{55E4EDEA-AAE3-0A9E-C5D8-270D237013C4}"/>
                </a:ext>
              </a:extLst>
            </p:cNvPr>
            <p:cNvSpPr/>
            <p:nvPr/>
          </p:nvSpPr>
          <p:spPr>
            <a:xfrm>
              <a:off x="4049800" y="640400"/>
              <a:ext cx="858900" cy="858900"/>
            </a:xfrm>
            <a:prstGeom prst="blockArc">
              <a:avLst>
                <a:gd name="adj1" fmla="val 7914150"/>
                <a:gd name="adj2" fmla="val 0"/>
                <a:gd name="adj3" fmla="val 25000"/>
              </a:avLst>
            </a:prstGeom>
            <a:solidFill>
              <a:srgbClr val="667E92"/>
            </a:solidFill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05" name="Google Shape;1294;p70">
            <a:extLst>
              <a:ext uri="{FF2B5EF4-FFF2-40B4-BE49-F238E27FC236}">
                <a16:creationId xmlns:a16="http://schemas.microsoft.com/office/drawing/2014/main" id="{A6B115A3-AC28-8755-2AD6-EACEB05BDDE2}"/>
              </a:ext>
            </a:extLst>
          </p:cNvPr>
          <p:cNvGrpSpPr/>
          <p:nvPr/>
        </p:nvGrpSpPr>
        <p:grpSpPr>
          <a:xfrm>
            <a:off x="5953054" y="7545086"/>
            <a:ext cx="1364136" cy="1364136"/>
            <a:chOff x="5080188" y="927900"/>
            <a:chExt cx="961200" cy="961200"/>
          </a:xfrm>
        </p:grpSpPr>
        <p:sp>
          <p:nvSpPr>
            <p:cNvPr id="106" name="Google Shape;1295;p70">
              <a:extLst>
                <a:ext uri="{FF2B5EF4-FFF2-40B4-BE49-F238E27FC236}">
                  <a16:creationId xmlns:a16="http://schemas.microsoft.com/office/drawing/2014/main" id="{A7EB5A2E-9057-31F3-5318-58FBA24C5D14}"/>
                </a:ext>
              </a:extLst>
            </p:cNvPr>
            <p:cNvSpPr/>
            <p:nvPr/>
          </p:nvSpPr>
          <p:spPr>
            <a:xfrm>
              <a:off x="5201900" y="1050116"/>
              <a:ext cx="716700" cy="716700"/>
            </a:xfrm>
            <a:prstGeom prst="donut">
              <a:avLst>
                <a:gd name="adj" fmla="val 4716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07" name="Google Shape;1296;p70">
              <a:extLst>
                <a:ext uri="{FF2B5EF4-FFF2-40B4-BE49-F238E27FC236}">
                  <a16:creationId xmlns:a16="http://schemas.microsoft.com/office/drawing/2014/main" id="{925B768A-E59F-383D-B145-CE52857EC666}"/>
                </a:ext>
              </a:extLst>
            </p:cNvPr>
            <p:cNvSpPr/>
            <p:nvPr/>
          </p:nvSpPr>
          <p:spPr>
            <a:xfrm>
              <a:off x="5269594" y="1117818"/>
              <a:ext cx="581100" cy="581100"/>
            </a:xfrm>
            <a:prstGeom prst="donut">
              <a:avLst>
                <a:gd name="adj" fmla="val 5814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08" name="Google Shape;1297;p70">
              <a:extLst>
                <a:ext uri="{FF2B5EF4-FFF2-40B4-BE49-F238E27FC236}">
                  <a16:creationId xmlns:a16="http://schemas.microsoft.com/office/drawing/2014/main" id="{01A11955-BFA3-51E0-C26D-F339525E1108}"/>
                </a:ext>
              </a:extLst>
            </p:cNvPr>
            <p:cNvSpPr/>
            <p:nvPr/>
          </p:nvSpPr>
          <p:spPr>
            <a:xfrm>
              <a:off x="5339279" y="1187526"/>
              <a:ext cx="441900" cy="441600"/>
            </a:xfrm>
            <a:prstGeom prst="donut">
              <a:avLst>
                <a:gd name="adj" fmla="val 7648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09" name="Google Shape;1298;p70">
              <a:extLst>
                <a:ext uri="{FF2B5EF4-FFF2-40B4-BE49-F238E27FC236}">
                  <a16:creationId xmlns:a16="http://schemas.microsoft.com/office/drawing/2014/main" id="{80425400-339F-E291-3D9E-99F8B5EF2217}"/>
                </a:ext>
              </a:extLst>
            </p:cNvPr>
            <p:cNvSpPr/>
            <p:nvPr/>
          </p:nvSpPr>
          <p:spPr>
            <a:xfrm>
              <a:off x="5414892" y="1263155"/>
              <a:ext cx="290700" cy="290700"/>
            </a:xfrm>
            <a:prstGeom prst="donut">
              <a:avLst>
                <a:gd name="adj" fmla="val 10182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0" name="Google Shape;1299;p70">
              <a:extLst>
                <a:ext uri="{FF2B5EF4-FFF2-40B4-BE49-F238E27FC236}">
                  <a16:creationId xmlns:a16="http://schemas.microsoft.com/office/drawing/2014/main" id="{CBF4AC01-F4E7-7CD6-ED5F-1B8C0485FF1E}"/>
                </a:ext>
              </a:extLst>
            </p:cNvPr>
            <p:cNvSpPr/>
            <p:nvPr/>
          </p:nvSpPr>
          <p:spPr>
            <a:xfrm rot="-3809958">
              <a:off x="5202435" y="1050148"/>
              <a:ext cx="716705" cy="716705"/>
            </a:xfrm>
            <a:prstGeom prst="blockArc">
              <a:avLst>
                <a:gd name="adj1" fmla="val 5266439"/>
                <a:gd name="adj2" fmla="val 19995741"/>
                <a:gd name="adj3" fmla="val 4692"/>
              </a:avLst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1" name="Google Shape;1300;p70">
              <a:extLst>
                <a:ext uri="{FF2B5EF4-FFF2-40B4-BE49-F238E27FC236}">
                  <a16:creationId xmlns:a16="http://schemas.microsoft.com/office/drawing/2014/main" id="{336A2F6A-78DA-585F-FF97-15FAA7F693A6}"/>
                </a:ext>
              </a:extLst>
            </p:cNvPr>
            <p:cNvSpPr/>
            <p:nvPr/>
          </p:nvSpPr>
          <p:spPr>
            <a:xfrm rot="-3906059">
              <a:off x="5269616" y="1117617"/>
              <a:ext cx="581445" cy="581445"/>
            </a:xfrm>
            <a:prstGeom prst="blockArc">
              <a:avLst>
                <a:gd name="adj1" fmla="val 3085776"/>
                <a:gd name="adj2" fmla="val 20100839"/>
                <a:gd name="adj3" fmla="val 5564"/>
              </a:avLst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2" name="Google Shape;1301;p70">
              <a:extLst>
                <a:ext uri="{FF2B5EF4-FFF2-40B4-BE49-F238E27FC236}">
                  <a16:creationId xmlns:a16="http://schemas.microsoft.com/office/drawing/2014/main" id="{B805B4A7-967B-8401-B253-A75F4C07A1F5}"/>
                </a:ext>
              </a:extLst>
            </p:cNvPr>
            <p:cNvSpPr/>
            <p:nvPr/>
          </p:nvSpPr>
          <p:spPr>
            <a:xfrm rot="-4222340">
              <a:off x="5339825" y="1187386"/>
              <a:ext cx="442087" cy="442087"/>
            </a:xfrm>
            <a:prstGeom prst="blockArc">
              <a:avLst>
                <a:gd name="adj1" fmla="val 8884448"/>
                <a:gd name="adj2" fmla="val 20414899"/>
                <a:gd name="adj3" fmla="val 7688"/>
              </a:avLst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3" name="Google Shape;1302;p70">
              <a:extLst>
                <a:ext uri="{FF2B5EF4-FFF2-40B4-BE49-F238E27FC236}">
                  <a16:creationId xmlns:a16="http://schemas.microsoft.com/office/drawing/2014/main" id="{6085A024-26C3-61A7-0965-BF3D43F7CAAF}"/>
                </a:ext>
              </a:extLst>
            </p:cNvPr>
            <p:cNvSpPr/>
            <p:nvPr/>
          </p:nvSpPr>
          <p:spPr>
            <a:xfrm rot="-4538880">
              <a:off x="5414922" y="1262925"/>
              <a:ext cx="290465" cy="290465"/>
            </a:xfrm>
            <a:prstGeom prst="blockArc">
              <a:avLst>
                <a:gd name="adj1" fmla="val 6490304"/>
                <a:gd name="adj2" fmla="val 20700625"/>
                <a:gd name="adj3" fmla="val 10156"/>
              </a:avLst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14" name="Google Shape;1303;p70">
            <a:extLst>
              <a:ext uri="{FF2B5EF4-FFF2-40B4-BE49-F238E27FC236}">
                <a16:creationId xmlns:a16="http://schemas.microsoft.com/office/drawing/2014/main" id="{2245530E-07EA-C30C-F534-F12CCCEF0DE8}"/>
              </a:ext>
            </a:extLst>
          </p:cNvPr>
          <p:cNvGrpSpPr/>
          <p:nvPr/>
        </p:nvGrpSpPr>
        <p:grpSpPr>
          <a:xfrm>
            <a:off x="8880052" y="7738468"/>
            <a:ext cx="1011300" cy="1008012"/>
            <a:chOff x="6039282" y="1042577"/>
            <a:chExt cx="734315" cy="731929"/>
          </a:xfrm>
        </p:grpSpPr>
        <p:sp>
          <p:nvSpPr>
            <p:cNvPr id="115" name="Google Shape;1304;p70">
              <a:extLst>
                <a:ext uri="{FF2B5EF4-FFF2-40B4-BE49-F238E27FC236}">
                  <a16:creationId xmlns:a16="http://schemas.microsoft.com/office/drawing/2014/main" id="{01DF97BE-E333-9684-31D7-77B1391E91B6}"/>
                </a:ext>
              </a:extLst>
            </p:cNvPr>
            <p:cNvSpPr/>
            <p:nvPr/>
          </p:nvSpPr>
          <p:spPr>
            <a:xfrm>
              <a:off x="6045348" y="1300071"/>
              <a:ext cx="131951" cy="65352"/>
            </a:xfrm>
            <a:custGeom>
              <a:avLst/>
              <a:gdLst/>
              <a:ahLst/>
              <a:cxnLst/>
              <a:rect l="l" t="t" r="r" b="b"/>
              <a:pathLst>
                <a:path w="1414" h="701" extrusionOk="0">
                  <a:moveTo>
                    <a:pt x="108" y="0"/>
                  </a:moveTo>
                  <a:lnTo>
                    <a:pt x="51" y="224"/>
                  </a:lnTo>
                  <a:cubicBezTo>
                    <a:pt x="29" y="303"/>
                    <a:pt x="7" y="375"/>
                    <a:pt x="0" y="455"/>
                  </a:cubicBezTo>
                  <a:lnTo>
                    <a:pt x="1342" y="700"/>
                  </a:lnTo>
                  <a:cubicBezTo>
                    <a:pt x="1349" y="650"/>
                    <a:pt x="1363" y="599"/>
                    <a:pt x="1378" y="549"/>
                  </a:cubicBezTo>
                  <a:lnTo>
                    <a:pt x="1414" y="397"/>
                  </a:lnTo>
                  <a:lnTo>
                    <a:pt x="108" y="0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6" name="Google Shape;1305;p70">
              <a:extLst>
                <a:ext uri="{FF2B5EF4-FFF2-40B4-BE49-F238E27FC236}">
                  <a16:creationId xmlns:a16="http://schemas.microsoft.com/office/drawing/2014/main" id="{76D7815C-5FFB-7F3C-A7EE-36A2A86BBE8B}"/>
                </a:ext>
              </a:extLst>
            </p:cNvPr>
            <p:cNvSpPr/>
            <p:nvPr/>
          </p:nvSpPr>
          <p:spPr>
            <a:xfrm>
              <a:off x="6080342" y="1201250"/>
              <a:ext cx="127938" cy="96863"/>
            </a:xfrm>
            <a:custGeom>
              <a:avLst/>
              <a:gdLst/>
              <a:ahLst/>
              <a:cxnLst/>
              <a:rect l="l" t="t" r="r" b="b"/>
              <a:pathLst>
                <a:path w="1371" h="1039" extrusionOk="0">
                  <a:moveTo>
                    <a:pt x="245" y="0"/>
                  </a:moveTo>
                  <a:cubicBezTo>
                    <a:pt x="159" y="137"/>
                    <a:pt x="72" y="267"/>
                    <a:pt x="0" y="404"/>
                  </a:cubicBezTo>
                  <a:lnTo>
                    <a:pt x="1219" y="1039"/>
                  </a:lnTo>
                  <a:cubicBezTo>
                    <a:pt x="1262" y="945"/>
                    <a:pt x="1320" y="866"/>
                    <a:pt x="1371" y="772"/>
                  </a:cubicBezTo>
                  <a:lnTo>
                    <a:pt x="245" y="0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7" name="Google Shape;1306;p70">
              <a:extLst>
                <a:ext uri="{FF2B5EF4-FFF2-40B4-BE49-F238E27FC236}">
                  <a16:creationId xmlns:a16="http://schemas.microsoft.com/office/drawing/2014/main" id="{BE94341F-E36F-BD08-51D0-19129240F98B}"/>
                </a:ext>
              </a:extLst>
            </p:cNvPr>
            <p:cNvSpPr/>
            <p:nvPr/>
          </p:nvSpPr>
          <p:spPr>
            <a:xfrm>
              <a:off x="6144918" y="1121167"/>
              <a:ext cx="112541" cy="119145"/>
            </a:xfrm>
            <a:custGeom>
              <a:avLst/>
              <a:gdLst/>
              <a:ahLst/>
              <a:cxnLst/>
              <a:rect l="l" t="t" r="r" b="b"/>
              <a:pathLst>
                <a:path w="1206" h="1278" extrusionOk="0">
                  <a:moveTo>
                    <a:pt x="347" y="1"/>
                  </a:moveTo>
                  <a:cubicBezTo>
                    <a:pt x="224" y="95"/>
                    <a:pt x="116" y="210"/>
                    <a:pt x="1" y="318"/>
                  </a:cubicBezTo>
                  <a:lnTo>
                    <a:pt x="974" y="1278"/>
                  </a:lnTo>
                  <a:cubicBezTo>
                    <a:pt x="1046" y="1205"/>
                    <a:pt x="1126" y="1133"/>
                    <a:pt x="1205" y="1068"/>
                  </a:cubicBezTo>
                  <a:lnTo>
                    <a:pt x="347" y="1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8" name="Google Shape;1307;p70">
              <a:extLst>
                <a:ext uri="{FF2B5EF4-FFF2-40B4-BE49-F238E27FC236}">
                  <a16:creationId xmlns:a16="http://schemas.microsoft.com/office/drawing/2014/main" id="{5211C4C1-D203-D134-256F-7C6189212C92}"/>
                </a:ext>
              </a:extLst>
            </p:cNvPr>
            <p:cNvSpPr/>
            <p:nvPr/>
          </p:nvSpPr>
          <p:spPr>
            <a:xfrm>
              <a:off x="6232449" y="1066723"/>
              <a:ext cx="86879" cy="130518"/>
            </a:xfrm>
            <a:custGeom>
              <a:avLst/>
              <a:gdLst/>
              <a:ahLst/>
              <a:cxnLst/>
              <a:rect l="l" t="t" r="r" b="b"/>
              <a:pathLst>
                <a:path w="931" h="1400" extrusionOk="0">
                  <a:moveTo>
                    <a:pt x="426" y="1"/>
                  </a:moveTo>
                  <a:cubicBezTo>
                    <a:pt x="354" y="22"/>
                    <a:pt x="282" y="58"/>
                    <a:pt x="209" y="94"/>
                  </a:cubicBezTo>
                  <a:lnTo>
                    <a:pt x="0" y="195"/>
                  </a:lnTo>
                  <a:lnTo>
                    <a:pt x="649" y="1400"/>
                  </a:lnTo>
                  <a:lnTo>
                    <a:pt x="786" y="1335"/>
                  </a:lnTo>
                  <a:cubicBezTo>
                    <a:pt x="830" y="1306"/>
                    <a:pt x="880" y="1285"/>
                    <a:pt x="931" y="1270"/>
                  </a:cubicBezTo>
                  <a:lnTo>
                    <a:pt x="426" y="1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9" name="Google Shape;1308;p70">
              <a:extLst>
                <a:ext uri="{FF2B5EF4-FFF2-40B4-BE49-F238E27FC236}">
                  <a16:creationId xmlns:a16="http://schemas.microsoft.com/office/drawing/2014/main" id="{5F4AF909-FAB7-3AB6-A422-8AECB9863AD2}"/>
                </a:ext>
              </a:extLst>
            </p:cNvPr>
            <p:cNvSpPr/>
            <p:nvPr/>
          </p:nvSpPr>
          <p:spPr>
            <a:xfrm>
              <a:off x="6335379" y="1042577"/>
              <a:ext cx="53284" cy="130518"/>
            </a:xfrm>
            <a:custGeom>
              <a:avLst/>
              <a:gdLst/>
              <a:ahLst/>
              <a:cxnLst/>
              <a:rect l="l" t="t" r="r" b="b"/>
              <a:pathLst>
                <a:path w="571" h="1400" extrusionOk="0">
                  <a:moveTo>
                    <a:pt x="470" y="0"/>
                  </a:moveTo>
                  <a:cubicBezTo>
                    <a:pt x="390" y="0"/>
                    <a:pt x="311" y="7"/>
                    <a:pt x="239" y="22"/>
                  </a:cubicBezTo>
                  <a:lnTo>
                    <a:pt x="1" y="58"/>
                  </a:lnTo>
                  <a:lnTo>
                    <a:pt x="268" y="1399"/>
                  </a:lnTo>
                  <a:lnTo>
                    <a:pt x="419" y="1378"/>
                  </a:lnTo>
                  <a:cubicBezTo>
                    <a:pt x="470" y="1370"/>
                    <a:pt x="520" y="1363"/>
                    <a:pt x="571" y="1363"/>
                  </a:cubicBezTo>
                  <a:lnTo>
                    <a:pt x="47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0" name="Google Shape;1309;p70">
              <a:extLst>
                <a:ext uri="{FF2B5EF4-FFF2-40B4-BE49-F238E27FC236}">
                  <a16:creationId xmlns:a16="http://schemas.microsoft.com/office/drawing/2014/main" id="{F90494EC-8E49-C41D-4944-D51AD99894A7}"/>
                </a:ext>
              </a:extLst>
            </p:cNvPr>
            <p:cNvSpPr/>
            <p:nvPr/>
          </p:nvSpPr>
          <p:spPr>
            <a:xfrm>
              <a:off x="6431682" y="1043229"/>
              <a:ext cx="56550" cy="131824"/>
            </a:xfrm>
            <a:custGeom>
              <a:avLst/>
              <a:gdLst/>
              <a:ahLst/>
              <a:cxnLst/>
              <a:rect l="l" t="t" r="r" b="b"/>
              <a:pathLst>
                <a:path w="606" h="1414" extrusionOk="0">
                  <a:moveTo>
                    <a:pt x="144" y="0"/>
                  </a:moveTo>
                  <a:lnTo>
                    <a:pt x="0" y="1356"/>
                  </a:lnTo>
                  <a:cubicBezTo>
                    <a:pt x="101" y="1378"/>
                    <a:pt x="202" y="1385"/>
                    <a:pt x="303" y="1414"/>
                  </a:cubicBezTo>
                  <a:lnTo>
                    <a:pt x="606" y="80"/>
                  </a:lnTo>
                  <a:cubicBezTo>
                    <a:pt x="454" y="36"/>
                    <a:pt x="296" y="22"/>
                    <a:pt x="14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1" name="Google Shape;1310;p70">
              <a:extLst>
                <a:ext uri="{FF2B5EF4-FFF2-40B4-BE49-F238E27FC236}">
                  <a16:creationId xmlns:a16="http://schemas.microsoft.com/office/drawing/2014/main" id="{C437C751-B37F-51B2-F25E-DFDF1AAE295C}"/>
                </a:ext>
              </a:extLst>
            </p:cNvPr>
            <p:cNvSpPr/>
            <p:nvPr/>
          </p:nvSpPr>
          <p:spPr>
            <a:xfrm>
              <a:off x="6500924" y="1070731"/>
              <a:ext cx="89678" cy="130612"/>
            </a:xfrm>
            <a:custGeom>
              <a:avLst/>
              <a:gdLst/>
              <a:ahLst/>
              <a:cxnLst/>
              <a:rect l="l" t="t" r="r" b="b"/>
              <a:pathLst>
                <a:path w="961" h="1401" extrusionOk="0">
                  <a:moveTo>
                    <a:pt x="542" y="1"/>
                  </a:moveTo>
                  <a:lnTo>
                    <a:pt x="1" y="1256"/>
                  </a:lnTo>
                  <a:lnTo>
                    <a:pt x="138" y="1321"/>
                  </a:lnTo>
                  <a:cubicBezTo>
                    <a:pt x="181" y="1343"/>
                    <a:pt x="232" y="1371"/>
                    <a:pt x="275" y="1400"/>
                  </a:cubicBezTo>
                  <a:lnTo>
                    <a:pt x="960" y="210"/>
                  </a:lnTo>
                  <a:cubicBezTo>
                    <a:pt x="895" y="174"/>
                    <a:pt x="823" y="131"/>
                    <a:pt x="751" y="102"/>
                  </a:cubicBezTo>
                  <a:lnTo>
                    <a:pt x="54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2" name="Google Shape;1311;p70">
              <a:extLst>
                <a:ext uri="{FF2B5EF4-FFF2-40B4-BE49-F238E27FC236}">
                  <a16:creationId xmlns:a16="http://schemas.microsoft.com/office/drawing/2014/main" id="{DB4ECCB5-E159-2BE2-49AF-1CD532EB60E7}"/>
                </a:ext>
              </a:extLst>
            </p:cNvPr>
            <p:cNvSpPr/>
            <p:nvPr/>
          </p:nvSpPr>
          <p:spPr>
            <a:xfrm>
              <a:off x="6561580" y="1127973"/>
              <a:ext cx="114501" cy="117746"/>
            </a:xfrm>
            <a:custGeom>
              <a:avLst/>
              <a:gdLst/>
              <a:ahLst/>
              <a:cxnLst/>
              <a:rect l="l" t="t" r="r" b="b"/>
              <a:pathLst>
                <a:path w="1227" h="1263" extrusionOk="0">
                  <a:moveTo>
                    <a:pt x="887" y="0"/>
                  </a:moveTo>
                  <a:lnTo>
                    <a:pt x="0" y="1046"/>
                  </a:lnTo>
                  <a:cubicBezTo>
                    <a:pt x="79" y="1111"/>
                    <a:pt x="152" y="1183"/>
                    <a:pt x="224" y="1262"/>
                  </a:cubicBezTo>
                  <a:lnTo>
                    <a:pt x="1226" y="332"/>
                  </a:lnTo>
                  <a:cubicBezTo>
                    <a:pt x="1118" y="209"/>
                    <a:pt x="1003" y="101"/>
                    <a:pt x="88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3" name="Google Shape;1312;p70">
              <a:extLst>
                <a:ext uri="{FF2B5EF4-FFF2-40B4-BE49-F238E27FC236}">
                  <a16:creationId xmlns:a16="http://schemas.microsoft.com/office/drawing/2014/main" id="{770ABD9F-830A-75F4-5F25-3033A6846695}"/>
                </a:ext>
              </a:extLst>
            </p:cNvPr>
            <p:cNvSpPr/>
            <p:nvPr/>
          </p:nvSpPr>
          <p:spPr>
            <a:xfrm>
              <a:off x="6636887" y="1310792"/>
              <a:ext cx="132697" cy="61996"/>
            </a:xfrm>
            <a:custGeom>
              <a:avLst/>
              <a:gdLst/>
              <a:ahLst/>
              <a:cxnLst/>
              <a:rect l="l" t="t" r="r" b="b"/>
              <a:pathLst>
                <a:path w="1422" h="665" extrusionOk="0">
                  <a:moveTo>
                    <a:pt x="1321" y="1"/>
                  </a:moveTo>
                  <a:lnTo>
                    <a:pt x="1" y="361"/>
                  </a:lnTo>
                  <a:lnTo>
                    <a:pt x="44" y="506"/>
                  </a:lnTo>
                  <a:cubicBezTo>
                    <a:pt x="51" y="556"/>
                    <a:pt x="59" y="614"/>
                    <a:pt x="66" y="664"/>
                  </a:cubicBezTo>
                  <a:lnTo>
                    <a:pt x="1422" y="462"/>
                  </a:lnTo>
                  <a:cubicBezTo>
                    <a:pt x="1407" y="383"/>
                    <a:pt x="1400" y="304"/>
                    <a:pt x="1378" y="232"/>
                  </a:cubicBezTo>
                  <a:lnTo>
                    <a:pt x="132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4" name="Google Shape;1313;p70">
              <a:extLst>
                <a:ext uri="{FF2B5EF4-FFF2-40B4-BE49-F238E27FC236}">
                  <a16:creationId xmlns:a16="http://schemas.microsoft.com/office/drawing/2014/main" id="{BC0BA8F6-21A9-F82B-6D3B-AE7D5C1F86FA}"/>
                </a:ext>
              </a:extLst>
            </p:cNvPr>
            <p:cNvSpPr/>
            <p:nvPr/>
          </p:nvSpPr>
          <p:spPr>
            <a:xfrm>
              <a:off x="6642953" y="1415020"/>
              <a:ext cx="130645" cy="47826"/>
            </a:xfrm>
            <a:custGeom>
              <a:avLst/>
              <a:gdLst/>
              <a:ahLst/>
              <a:cxnLst/>
              <a:rect l="l" t="t" r="r" b="b"/>
              <a:pathLst>
                <a:path w="1400" h="513" extrusionOk="0">
                  <a:moveTo>
                    <a:pt x="30" y="1"/>
                  </a:moveTo>
                  <a:cubicBezTo>
                    <a:pt x="30" y="109"/>
                    <a:pt x="15" y="210"/>
                    <a:pt x="1" y="311"/>
                  </a:cubicBezTo>
                  <a:lnTo>
                    <a:pt x="1357" y="513"/>
                  </a:lnTo>
                  <a:cubicBezTo>
                    <a:pt x="1378" y="354"/>
                    <a:pt x="1393" y="203"/>
                    <a:pt x="1400" y="44"/>
                  </a:cubicBezTo>
                  <a:lnTo>
                    <a:pt x="3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5" name="Google Shape;1314;p70">
              <a:extLst>
                <a:ext uri="{FF2B5EF4-FFF2-40B4-BE49-F238E27FC236}">
                  <a16:creationId xmlns:a16="http://schemas.microsoft.com/office/drawing/2014/main" id="{E3A4ECE6-3BBF-0CF6-40C2-91684C44B702}"/>
                </a:ext>
              </a:extLst>
            </p:cNvPr>
            <p:cNvSpPr/>
            <p:nvPr/>
          </p:nvSpPr>
          <p:spPr>
            <a:xfrm>
              <a:off x="6622143" y="1485687"/>
              <a:ext cx="131951" cy="81388"/>
            </a:xfrm>
            <a:custGeom>
              <a:avLst/>
              <a:gdLst/>
              <a:ahLst/>
              <a:cxnLst/>
              <a:rect l="l" t="t" r="r" b="b"/>
              <a:pathLst>
                <a:path w="1414" h="873" extrusionOk="0">
                  <a:moveTo>
                    <a:pt x="123" y="0"/>
                  </a:moveTo>
                  <a:lnTo>
                    <a:pt x="65" y="144"/>
                  </a:lnTo>
                  <a:cubicBezTo>
                    <a:pt x="51" y="195"/>
                    <a:pt x="22" y="238"/>
                    <a:pt x="0" y="281"/>
                  </a:cubicBezTo>
                  <a:lnTo>
                    <a:pt x="1234" y="873"/>
                  </a:lnTo>
                  <a:cubicBezTo>
                    <a:pt x="1270" y="801"/>
                    <a:pt x="1306" y="736"/>
                    <a:pt x="1335" y="664"/>
                  </a:cubicBezTo>
                  <a:lnTo>
                    <a:pt x="1414" y="440"/>
                  </a:lnTo>
                  <a:lnTo>
                    <a:pt x="123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6" name="Google Shape;1315;p70">
              <a:extLst>
                <a:ext uri="{FF2B5EF4-FFF2-40B4-BE49-F238E27FC236}">
                  <a16:creationId xmlns:a16="http://schemas.microsoft.com/office/drawing/2014/main" id="{6E06C615-273C-F08B-1F31-5F72E1321D99}"/>
                </a:ext>
              </a:extLst>
            </p:cNvPr>
            <p:cNvSpPr/>
            <p:nvPr/>
          </p:nvSpPr>
          <p:spPr>
            <a:xfrm>
              <a:off x="6582390" y="1548895"/>
              <a:ext cx="121219" cy="108983"/>
            </a:xfrm>
            <a:custGeom>
              <a:avLst/>
              <a:gdLst/>
              <a:ahLst/>
              <a:cxnLst/>
              <a:rect l="l" t="t" r="r" b="b"/>
              <a:pathLst>
                <a:path w="1299" h="1169" extrusionOk="0">
                  <a:moveTo>
                    <a:pt x="195" y="0"/>
                  </a:moveTo>
                  <a:lnTo>
                    <a:pt x="102" y="123"/>
                  </a:lnTo>
                  <a:lnTo>
                    <a:pt x="1" y="238"/>
                  </a:lnTo>
                  <a:lnTo>
                    <a:pt x="1003" y="1168"/>
                  </a:lnTo>
                  <a:lnTo>
                    <a:pt x="1155" y="988"/>
                  </a:lnTo>
                  <a:lnTo>
                    <a:pt x="1299" y="801"/>
                  </a:lnTo>
                  <a:lnTo>
                    <a:pt x="19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7" name="Google Shape;1316;p70">
              <a:extLst>
                <a:ext uri="{FF2B5EF4-FFF2-40B4-BE49-F238E27FC236}">
                  <a16:creationId xmlns:a16="http://schemas.microsoft.com/office/drawing/2014/main" id="{7E66BB42-95AC-4AE7-CAAD-E99E024A82D2}"/>
                </a:ext>
              </a:extLst>
            </p:cNvPr>
            <p:cNvSpPr/>
            <p:nvPr/>
          </p:nvSpPr>
          <p:spPr>
            <a:xfrm>
              <a:off x="6526586" y="1599238"/>
              <a:ext cx="100316" cy="126510"/>
            </a:xfrm>
            <a:custGeom>
              <a:avLst/>
              <a:gdLst/>
              <a:ahLst/>
              <a:cxnLst/>
              <a:rect l="l" t="t" r="r" b="b"/>
              <a:pathLst>
                <a:path w="1075" h="1357" extrusionOk="0">
                  <a:moveTo>
                    <a:pt x="252" y="1"/>
                  </a:moveTo>
                  <a:cubicBezTo>
                    <a:pt x="209" y="37"/>
                    <a:pt x="173" y="66"/>
                    <a:pt x="130" y="95"/>
                  </a:cubicBezTo>
                  <a:lnTo>
                    <a:pt x="0" y="174"/>
                  </a:lnTo>
                  <a:lnTo>
                    <a:pt x="685" y="1357"/>
                  </a:lnTo>
                  <a:lnTo>
                    <a:pt x="880" y="1234"/>
                  </a:lnTo>
                  <a:cubicBezTo>
                    <a:pt x="952" y="1191"/>
                    <a:pt x="1010" y="1141"/>
                    <a:pt x="1075" y="1097"/>
                  </a:cubicBezTo>
                  <a:lnTo>
                    <a:pt x="25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8" name="Google Shape;1317;p70">
              <a:extLst>
                <a:ext uri="{FF2B5EF4-FFF2-40B4-BE49-F238E27FC236}">
                  <a16:creationId xmlns:a16="http://schemas.microsoft.com/office/drawing/2014/main" id="{7EE16A7A-4738-9BD6-1F11-BAA8ACF2CC0A}"/>
                </a:ext>
              </a:extLst>
            </p:cNvPr>
            <p:cNvSpPr/>
            <p:nvPr/>
          </p:nvSpPr>
          <p:spPr>
            <a:xfrm>
              <a:off x="6459957" y="1632893"/>
              <a:ext cx="70735" cy="132570"/>
            </a:xfrm>
            <a:custGeom>
              <a:avLst/>
              <a:gdLst/>
              <a:ahLst/>
              <a:cxnLst/>
              <a:rect l="l" t="t" r="r" b="b"/>
              <a:pathLst>
                <a:path w="758" h="1422" extrusionOk="0">
                  <a:moveTo>
                    <a:pt x="296" y="1"/>
                  </a:moveTo>
                  <a:cubicBezTo>
                    <a:pt x="195" y="37"/>
                    <a:pt x="101" y="73"/>
                    <a:pt x="0" y="94"/>
                  </a:cubicBezTo>
                  <a:lnTo>
                    <a:pt x="303" y="1421"/>
                  </a:lnTo>
                  <a:cubicBezTo>
                    <a:pt x="454" y="1393"/>
                    <a:pt x="606" y="1342"/>
                    <a:pt x="757" y="1292"/>
                  </a:cubicBezTo>
                  <a:lnTo>
                    <a:pt x="29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9" name="Google Shape;1318;p70">
              <a:extLst>
                <a:ext uri="{FF2B5EF4-FFF2-40B4-BE49-F238E27FC236}">
                  <a16:creationId xmlns:a16="http://schemas.microsoft.com/office/drawing/2014/main" id="{31C0C05E-A1B9-7DEC-3D85-7392F0577C1F}"/>
                </a:ext>
              </a:extLst>
            </p:cNvPr>
            <p:cNvSpPr/>
            <p:nvPr/>
          </p:nvSpPr>
          <p:spPr>
            <a:xfrm>
              <a:off x="6379145" y="1646318"/>
              <a:ext cx="43859" cy="128188"/>
            </a:xfrm>
            <a:custGeom>
              <a:avLst/>
              <a:gdLst/>
              <a:ahLst/>
              <a:cxnLst/>
              <a:rect l="l" t="t" r="r" b="b"/>
              <a:pathLst>
                <a:path w="470" h="1375" extrusionOk="0">
                  <a:moveTo>
                    <a:pt x="102" y="1"/>
                  </a:moveTo>
                  <a:lnTo>
                    <a:pt x="1" y="1364"/>
                  </a:lnTo>
                  <a:cubicBezTo>
                    <a:pt x="113" y="1369"/>
                    <a:pt x="221" y="1374"/>
                    <a:pt x="331" y="1374"/>
                  </a:cubicBezTo>
                  <a:cubicBezTo>
                    <a:pt x="377" y="1374"/>
                    <a:pt x="423" y="1373"/>
                    <a:pt x="469" y="1371"/>
                  </a:cubicBezTo>
                  <a:lnTo>
                    <a:pt x="412" y="1"/>
                  </a:lnTo>
                  <a:cubicBezTo>
                    <a:pt x="361" y="4"/>
                    <a:pt x="309" y="6"/>
                    <a:pt x="257" y="6"/>
                  </a:cubicBezTo>
                  <a:cubicBezTo>
                    <a:pt x="204" y="6"/>
                    <a:pt x="152" y="4"/>
                    <a:pt x="102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0" name="Google Shape;1319;p70">
              <a:extLst>
                <a:ext uri="{FF2B5EF4-FFF2-40B4-BE49-F238E27FC236}">
                  <a16:creationId xmlns:a16="http://schemas.microsoft.com/office/drawing/2014/main" id="{FBF53186-71CA-408E-73CA-0B830CA5DDE2}"/>
                </a:ext>
              </a:extLst>
            </p:cNvPr>
            <p:cNvSpPr/>
            <p:nvPr/>
          </p:nvSpPr>
          <p:spPr>
            <a:xfrm>
              <a:off x="6272109" y="1630842"/>
              <a:ext cx="74187" cy="131917"/>
            </a:xfrm>
            <a:custGeom>
              <a:avLst/>
              <a:gdLst/>
              <a:ahLst/>
              <a:cxnLst/>
              <a:rect l="l" t="t" r="r" b="b"/>
              <a:pathLst>
                <a:path w="795" h="1415" extrusionOk="0">
                  <a:moveTo>
                    <a:pt x="506" y="1"/>
                  </a:moveTo>
                  <a:lnTo>
                    <a:pt x="1" y="1270"/>
                  </a:lnTo>
                  <a:cubicBezTo>
                    <a:pt x="145" y="1328"/>
                    <a:pt x="296" y="1379"/>
                    <a:pt x="448" y="1415"/>
                  </a:cubicBezTo>
                  <a:lnTo>
                    <a:pt x="794" y="95"/>
                  </a:lnTo>
                  <a:cubicBezTo>
                    <a:pt x="693" y="66"/>
                    <a:pt x="599" y="37"/>
                    <a:pt x="506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1" name="Google Shape;1320;p70">
              <a:extLst>
                <a:ext uri="{FF2B5EF4-FFF2-40B4-BE49-F238E27FC236}">
                  <a16:creationId xmlns:a16="http://schemas.microsoft.com/office/drawing/2014/main" id="{6705AEFE-5EA8-8EC7-D0BF-9A71CBCDCFD0}"/>
                </a:ext>
              </a:extLst>
            </p:cNvPr>
            <p:cNvSpPr/>
            <p:nvPr/>
          </p:nvSpPr>
          <p:spPr>
            <a:xfrm>
              <a:off x="6177205" y="1595229"/>
              <a:ext cx="103769" cy="125205"/>
            </a:xfrm>
            <a:custGeom>
              <a:avLst/>
              <a:gdLst/>
              <a:ahLst/>
              <a:cxnLst/>
              <a:rect l="l" t="t" r="r" b="b"/>
              <a:pathLst>
                <a:path w="1112" h="1343" extrusionOk="0">
                  <a:moveTo>
                    <a:pt x="859" y="1"/>
                  </a:moveTo>
                  <a:lnTo>
                    <a:pt x="1" y="1068"/>
                  </a:lnTo>
                  <a:cubicBezTo>
                    <a:pt x="123" y="1169"/>
                    <a:pt x="253" y="1256"/>
                    <a:pt x="390" y="1342"/>
                  </a:cubicBezTo>
                  <a:lnTo>
                    <a:pt x="1112" y="174"/>
                  </a:lnTo>
                  <a:cubicBezTo>
                    <a:pt x="1018" y="123"/>
                    <a:pt x="938" y="66"/>
                    <a:pt x="859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2" name="Google Shape;1321;p70">
              <a:extLst>
                <a:ext uri="{FF2B5EF4-FFF2-40B4-BE49-F238E27FC236}">
                  <a16:creationId xmlns:a16="http://schemas.microsoft.com/office/drawing/2014/main" id="{6D1E19AA-06E9-E73B-E3E4-326DAED4F09F}"/>
                </a:ext>
              </a:extLst>
            </p:cNvPr>
            <p:cNvSpPr/>
            <p:nvPr/>
          </p:nvSpPr>
          <p:spPr>
            <a:xfrm>
              <a:off x="6103205" y="1542835"/>
              <a:ext cx="123272" cy="106932"/>
            </a:xfrm>
            <a:custGeom>
              <a:avLst/>
              <a:gdLst/>
              <a:ahLst/>
              <a:cxnLst/>
              <a:rect l="l" t="t" r="r" b="b"/>
              <a:pathLst>
                <a:path w="1321" h="1147" extrusionOk="0">
                  <a:moveTo>
                    <a:pt x="1126" y="0"/>
                  </a:moveTo>
                  <a:lnTo>
                    <a:pt x="0" y="772"/>
                  </a:lnTo>
                  <a:lnTo>
                    <a:pt x="137" y="959"/>
                  </a:lnTo>
                  <a:lnTo>
                    <a:pt x="210" y="1053"/>
                  </a:lnTo>
                  <a:lnTo>
                    <a:pt x="289" y="1147"/>
                  </a:lnTo>
                  <a:lnTo>
                    <a:pt x="1320" y="245"/>
                  </a:lnTo>
                  <a:lnTo>
                    <a:pt x="1263" y="188"/>
                  </a:lnTo>
                  <a:lnTo>
                    <a:pt x="1219" y="123"/>
                  </a:lnTo>
                  <a:lnTo>
                    <a:pt x="1126" y="0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3" name="Google Shape;1322;p70">
              <a:extLst>
                <a:ext uri="{FF2B5EF4-FFF2-40B4-BE49-F238E27FC236}">
                  <a16:creationId xmlns:a16="http://schemas.microsoft.com/office/drawing/2014/main" id="{3A5E7218-533E-9830-609B-09D107EEE12B}"/>
                </a:ext>
              </a:extLst>
            </p:cNvPr>
            <p:cNvSpPr/>
            <p:nvPr/>
          </p:nvSpPr>
          <p:spPr>
            <a:xfrm>
              <a:off x="6055426" y="1478881"/>
              <a:ext cx="131951" cy="78777"/>
            </a:xfrm>
            <a:custGeom>
              <a:avLst/>
              <a:gdLst/>
              <a:ahLst/>
              <a:cxnLst/>
              <a:rect l="l" t="t" r="r" b="b"/>
              <a:pathLst>
                <a:path w="1414" h="845" extrusionOk="0">
                  <a:moveTo>
                    <a:pt x="1306" y="1"/>
                  </a:moveTo>
                  <a:lnTo>
                    <a:pt x="0" y="405"/>
                  </a:lnTo>
                  <a:cubicBezTo>
                    <a:pt x="51" y="549"/>
                    <a:pt x="101" y="701"/>
                    <a:pt x="166" y="845"/>
                  </a:cubicBezTo>
                  <a:lnTo>
                    <a:pt x="1414" y="282"/>
                  </a:lnTo>
                  <a:cubicBezTo>
                    <a:pt x="1371" y="196"/>
                    <a:pt x="1342" y="95"/>
                    <a:pt x="1306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4" name="Google Shape;1323;p70">
              <a:extLst>
                <a:ext uri="{FF2B5EF4-FFF2-40B4-BE49-F238E27FC236}">
                  <a16:creationId xmlns:a16="http://schemas.microsoft.com/office/drawing/2014/main" id="{22298DA0-E427-A0D9-D470-E60BEB98517E}"/>
                </a:ext>
              </a:extLst>
            </p:cNvPr>
            <p:cNvSpPr/>
            <p:nvPr/>
          </p:nvSpPr>
          <p:spPr>
            <a:xfrm>
              <a:off x="6039282" y="1408308"/>
              <a:ext cx="129338" cy="43817"/>
            </a:xfrm>
            <a:custGeom>
              <a:avLst/>
              <a:gdLst/>
              <a:ahLst/>
              <a:cxnLst/>
              <a:rect l="l" t="t" r="r" b="b"/>
              <a:pathLst>
                <a:path w="1386" h="470" extrusionOk="0">
                  <a:moveTo>
                    <a:pt x="0" y="1"/>
                  </a:moveTo>
                  <a:cubicBezTo>
                    <a:pt x="7" y="152"/>
                    <a:pt x="7" y="311"/>
                    <a:pt x="29" y="469"/>
                  </a:cubicBezTo>
                  <a:lnTo>
                    <a:pt x="1385" y="304"/>
                  </a:lnTo>
                  <a:cubicBezTo>
                    <a:pt x="1371" y="203"/>
                    <a:pt x="1378" y="102"/>
                    <a:pt x="1363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5" name="Google Shape;1324;p70">
              <a:extLst>
                <a:ext uri="{FF2B5EF4-FFF2-40B4-BE49-F238E27FC236}">
                  <a16:creationId xmlns:a16="http://schemas.microsoft.com/office/drawing/2014/main" id="{D27AC0B2-3475-5B24-589D-DF40A4BACB1C}"/>
                </a:ext>
              </a:extLst>
            </p:cNvPr>
            <p:cNvSpPr/>
            <p:nvPr/>
          </p:nvSpPr>
          <p:spPr>
            <a:xfrm>
              <a:off x="6608612" y="1210666"/>
              <a:ext cx="128685" cy="93507"/>
            </a:xfrm>
            <a:custGeom>
              <a:avLst/>
              <a:gdLst/>
              <a:ahLst/>
              <a:cxnLst/>
              <a:rect l="l" t="t" r="r" b="b"/>
              <a:pathLst>
                <a:path w="1379" h="1003" extrusionOk="0">
                  <a:moveTo>
                    <a:pt x="1155" y="0"/>
                  </a:moveTo>
                  <a:lnTo>
                    <a:pt x="1" y="736"/>
                  </a:lnTo>
                  <a:lnTo>
                    <a:pt x="80" y="866"/>
                  </a:lnTo>
                  <a:cubicBezTo>
                    <a:pt x="102" y="909"/>
                    <a:pt x="131" y="959"/>
                    <a:pt x="145" y="1003"/>
                  </a:cubicBezTo>
                  <a:lnTo>
                    <a:pt x="1379" y="411"/>
                  </a:lnTo>
                  <a:cubicBezTo>
                    <a:pt x="1342" y="339"/>
                    <a:pt x="1314" y="267"/>
                    <a:pt x="1278" y="202"/>
                  </a:cubicBezTo>
                  <a:lnTo>
                    <a:pt x="115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36" name="Google Shape;1325;p70">
            <a:extLst>
              <a:ext uri="{FF2B5EF4-FFF2-40B4-BE49-F238E27FC236}">
                <a16:creationId xmlns:a16="http://schemas.microsoft.com/office/drawing/2014/main" id="{EF613220-12DB-B368-2984-3A8674D58A13}"/>
              </a:ext>
            </a:extLst>
          </p:cNvPr>
          <p:cNvGrpSpPr/>
          <p:nvPr/>
        </p:nvGrpSpPr>
        <p:grpSpPr>
          <a:xfrm>
            <a:off x="10105256" y="4597724"/>
            <a:ext cx="1135488" cy="1204272"/>
            <a:chOff x="1825800" y="1651625"/>
            <a:chExt cx="539989" cy="571775"/>
          </a:xfrm>
        </p:grpSpPr>
        <p:sp>
          <p:nvSpPr>
            <p:cNvPr id="137" name="Google Shape;1326;p70">
              <a:extLst>
                <a:ext uri="{FF2B5EF4-FFF2-40B4-BE49-F238E27FC236}">
                  <a16:creationId xmlns:a16="http://schemas.microsoft.com/office/drawing/2014/main" id="{90A7B895-8736-16BE-56C2-0B08D9F24AF9}"/>
                </a:ext>
              </a:extLst>
            </p:cNvPr>
            <p:cNvSpPr/>
            <p:nvPr/>
          </p:nvSpPr>
          <p:spPr>
            <a:xfrm>
              <a:off x="2093189" y="1651625"/>
              <a:ext cx="272600" cy="287950"/>
            </a:xfrm>
            <a:custGeom>
              <a:avLst/>
              <a:gdLst/>
              <a:ahLst/>
              <a:cxnLst/>
              <a:rect l="l" t="t" r="r" b="b"/>
              <a:pathLst>
                <a:path w="10904" h="11518" extrusionOk="0">
                  <a:moveTo>
                    <a:pt x="2" y="1"/>
                  </a:moveTo>
                  <a:lnTo>
                    <a:pt x="0" y="11518"/>
                  </a:lnTo>
                  <a:lnTo>
                    <a:pt x="10904" y="11518"/>
                  </a:lnTo>
                  <a:cubicBezTo>
                    <a:pt x="10391" y="5596"/>
                    <a:pt x="5836" y="826"/>
                    <a:pt x="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8" name="Google Shape;1327;p70">
              <a:extLst>
                <a:ext uri="{FF2B5EF4-FFF2-40B4-BE49-F238E27FC236}">
                  <a16:creationId xmlns:a16="http://schemas.microsoft.com/office/drawing/2014/main" id="{A2FFB95D-6C77-14F2-5253-785C6B0AB7BB}"/>
                </a:ext>
              </a:extLst>
            </p:cNvPr>
            <p:cNvSpPr/>
            <p:nvPr/>
          </p:nvSpPr>
          <p:spPr>
            <a:xfrm>
              <a:off x="1825800" y="1967150"/>
              <a:ext cx="231900" cy="233575"/>
            </a:xfrm>
            <a:custGeom>
              <a:avLst/>
              <a:gdLst/>
              <a:ahLst/>
              <a:cxnLst/>
              <a:rect l="l" t="t" r="r" b="b"/>
              <a:pathLst>
                <a:path w="9276" h="9343" extrusionOk="0">
                  <a:moveTo>
                    <a:pt x="0" y="1"/>
                  </a:moveTo>
                  <a:cubicBezTo>
                    <a:pt x="465" y="4930"/>
                    <a:pt x="4350" y="8842"/>
                    <a:pt x="9275" y="9343"/>
                  </a:cubicBezTo>
                  <a:lnTo>
                    <a:pt x="9275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9" name="Google Shape;1328;p70">
              <a:extLst>
                <a:ext uri="{FF2B5EF4-FFF2-40B4-BE49-F238E27FC236}">
                  <a16:creationId xmlns:a16="http://schemas.microsoft.com/office/drawing/2014/main" id="{731E3C9B-D0B7-B12C-D80F-D92943B4C9C3}"/>
                </a:ext>
              </a:extLst>
            </p:cNvPr>
            <p:cNvSpPr/>
            <p:nvPr/>
          </p:nvSpPr>
          <p:spPr>
            <a:xfrm>
              <a:off x="2093189" y="1967150"/>
              <a:ext cx="244350" cy="256250"/>
            </a:xfrm>
            <a:custGeom>
              <a:avLst/>
              <a:gdLst/>
              <a:ahLst/>
              <a:cxnLst/>
              <a:rect l="l" t="t" r="r" b="b"/>
              <a:pathLst>
                <a:path w="9774" h="10250" extrusionOk="0">
                  <a:moveTo>
                    <a:pt x="0" y="1"/>
                  </a:moveTo>
                  <a:lnTo>
                    <a:pt x="0" y="10249"/>
                  </a:lnTo>
                  <a:cubicBezTo>
                    <a:pt x="5200" y="9514"/>
                    <a:pt x="9280" y="5280"/>
                    <a:pt x="977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0" name="Google Shape;1329;p70">
              <a:extLst>
                <a:ext uri="{FF2B5EF4-FFF2-40B4-BE49-F238E27FC236}">
                  <a16:creationId xmlns:a16="http://schemas.microsoft.com/office/drawing/2014/main" id="{7362F9E8-1994-08CE-DAFA-EF75F03C21E3}"/>
                </a:ext>
              </a:extLst>
            </p:cNvPr>
            <p:cNvSpPr/>
            <p:nvPr/>
          </p:nvSpPr>
          <p:spPr>
            <a:xfrm>
              <a:off x="1851375" y="1730300"/>
              <a:ext cx="206325" cy="209275"/>
            </a:xfrm>
            <a:custGeom>
              <a:avLst/>
              <a:gdLst/>
              <a:ahLst/>
              <a:cxnLst/>
              <a:rect l="l" t="t" r="r" b="b"/>
              <a:pathLst>
                <a:path w="8253" h="8371" extrusionOk="0">
                  <a:moveTo>
                    <a:pt x="8252" y="1"/>
                  </a:moveTo>
                  <a:cubicBezTo>
                    <a:pt x="3865" y="441"/>
                    <a:pt x="383" y="3959"/>
                    <a:pt x="1" y="8371"/>
                  </a:cubicBezTo>
                  <a:lnTo>
                    <a:pt x="8252" y="8371"/>
                  </a:lnTo>
                  <a:lnTo>
                    <a:pt x="825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41" name="Google Shape;1330;p70">
            <a:extLst>
              <a:ext uri="{FF2B5EF4-FFF2-40B4-BE49-F238E27FC236}">
                <a16:creationId xmlns:a16="http://schemas.microsoft.com/office/drawing/2014/main" id="{F916ABF0-2024-80B7-3F35-04FFF283670B}"/>
              </a:ext>
            </a:extLst>
          </p:cNvPr>
          <p:cNvGrpSpPr/>
          <p:nvPr/>
        </p:nvGrpSpPr>
        <p:grpSpPr>
          <a:xfrm>
            <a:off x="7455115" y="7711159"/>
            <a:ext cx="1016246" cy="1015910"/>
            <a:chOff x="1897577" y="2802432"/>
            <a:chExt cx="492176" cy="492014"/>
          </a:xfrm>
        </p:grpSpPr>
        <p:sp>
          <p:nvSpPr>
            <p:cNvPr id="142" name="Google Shape;1331;p70">
              <a:extLst>
                <a:ext uri="{FF2B5EF4-FFF2-40B4-BE49-F238E27FC236}">
                  <a16:creationId xmlns:a16="http://schemas.microsoft.com/office/drawing/2014/main" id="{A0F307A6-A621-0AA7-541B-E5C2719B2237}"/>
                </a:ext>
              </a:extLst>
            </p:cNvPr>
            <p:cNvSpPr/>
            <p:nvPr/>
          </p:nvSpPr>
          <p:spPr>
            <a:xfrm>
              <a:off x="2067309" y="2802432"/>
              <a:ext cx="152163" cy="136326"/>
            </a:xfrm>
            <a:custGeom>
              <a:avLst/>
              <a:gdLst/>
              <a:ahLst/>
              <a:cxnLst/>
              <a:rect l="l" t="t" r="r" b="b"/>
              <a:pathLst>
                <a:path w="9435" h="8453" extrusionOk="0">
                  <a:moveTo>
                    <a:pt x="4727" y="1"/>
                  </a:moveTo>
                  <a:cubicBezTo>
                    <a:pt x="3131" y="1"/>
                    <a:pt x="1537" y="250"/>
                    <a:pt x="0" y="751"/>
                  </a:cubicBezTo>
                  <a:lnTo>
                    <a:pt x="2502" y="8452"/>
                  </a:lnTo>
                  <a:cubicBezTo>
                    <a:pt x="3225" y="8211"/>
                    <a:pt x="3983" y="8097"/>
                    <a:pt x="4740" y="8097"/>
                  </a:cubicBezTo>
                  <a:cubicBezTo>
                    <a:pt x="5486" y="8097"/>
                    <a:pt x="6221" y="8211"/>
                    <a:pt x="6932" y="8441"/>
                  </a:cubicBezTo>
                  <a:lnTo>
                    <a:pt x="9434" y="740"/>
                  </a:lnTo>
                  <a:cubicBezTo>
                    <a:pt x="7901" y="248"/>
                    <a:pt x="6313" y="1"/>
                    <a:pt x="472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3" name="Google Shape;1332;p70">
              <a:extLst>
                <a:ext uri="{FF2B5EF4-FFF2-40B4-BE49-F238E27FC236}">
                  <a16:creationId xmlns:a16="http://schemas.microsoft.com/office/drawing/2014/main" id="{74E14394-F1BD-1689-4BBB-1D8368049F2A}"/>
                </a:ext>
              </a:extLst>
            </p:cNvPr>
            <p:cNvSpPr/>
            <p:nvPr/>
          </p:nvSpPr>
          <p:spPr>
            <a:xfrm>
              <a:off x="2179099" y="2814350"/>
              <a:ext cx="163452" cy="166049"/>
            </a:xfrm>
            <a:custGeom>
              <a:avLst/>
              <a:gdLst/>
              <a:ahLst/>
              <a:cxnLst/>
              <a:rect l="l" t="t" r="r" b="b"/>
              <a:pathLst>
                <a:path w="10135" h="10296" extrusionOk="0">
                  <a:moveTo>
                    <a:pt x="2491" y="1"/>
                  </a:moveTo>
                  <a:lnTo>
                    <a:pt x="0" y="7702"/>
                  </a:lnTo>
                  <a:cubicBezTo>
                    <a:pt x="1435" y="8161"/>
                    <a:pt x="2686" y="9079"/>
                    <a:pt x="3581" y="10296"/>
                  </a:cubicBezTo>
                  <a:lnTo>
                    <a:pt x="10135" y="5533"/>
                  </a:lnTo>
                  <a:cubicBezTo>
                    <a:pt x="8230" y="2927"/>
                    <a:pt x="5555" y="988"/>
                    <a:pt x="249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4" name="Google Shape;1333;p70">
              <a:extLst>
                <a:ext uri="{FF2B5EF4-FFF2-40B4-BE49-F238E27FC236}">
                  <a16:creationId xmlns:a16="http://schemas.microsoft.com/office/drawing/2014/main" id="{C057641F-FBDF-30E7-0DB5-63975B455824}"/>
                </a:ext>
              </a:extLst>
            </p:cNvPr>
            <p:cNvSpPr/>
            <p:nvPr/>
          </p:nvSpPr>
          <p:spPr>
            <a:xfrm>
              <a:off x="2236848" y="3048492"/>
              <a:ext cx="152905" cy="144760"/>
            </a:xfrm>
            <a:custGeom>
              <a:avLst/>
              <a:gdLst/>
              <a:ahLst/>
              <a:cxnLst/>
              <a:rect l="l" t="t" r="r" b="b"/>
              <a:pathLst>
                <a:path w="9481" h="8976" extrusionOk="0">
                  <a:moveTo>
                    <a:pt x="1377" y="0"/>
                  </a:moveTo>
                  <a:cubicBezTo>
                    <a:pt x="1377" y="1515"/>
                    <a:pt x="895" y="2996"/>
                    <a:pt x="0" y="4212"/>
                  </a:cubicBezTo>
                  <a:lnTo>
                    <a:pt x="6554" y="8976"/>
                  </a:lnTo>
                  <a:cubicBezTo>
                    <a:pt x="8459" y="6370"/>
                    <a:pt x="9480" y="3225"/>
                    <a:pt x="948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5" name="Google Shape;1334;p70">
              <a:extLst>
                <a:ext uri="{FF2B5EF4-FFF2-40B4-BE49-F238E27FC236}">
                  <a16:creationId xmlns:a16="http://schemas.microsoft.com/office/drawing/2014/main" id="{0345E26E-958D-72A1-EEE8-28365551A69D}"/>
                </a:ext>
              </a:extLst>
            </p:cNvPr>
            <p:cNvSpPr/>
            <p:nvPr/>
          </p:nvSpPr>
          <p:spPr>
            <a:xfrm>
              <a:off x="1944586" y="2814543"/>
              <a:ext cx="163097" cy="166226"/>
            </a:xfrm>
            <a:custGeom>
              <a:avLst/>
              <a:gdLst/>
              <a:ahLst/>
              <a:cxnLst/>
              <a:rect l="l" t="t" r="r" b="b"/>
              <a:pathLst>
                <a:path w="10113" h="10307" extrusionOk="0">
                  <a:moveTo>
                    <a:pt x="7610" y="0"/>
                  </a:moveTo>
                  <a:cubicBezTo>
                    <a:pt x="4557" y="999"/>
                    <a:pt x="1883" y="2938"/>
                    <a:pt x="1" y="5544"/>
                  </a:cubicBezTo>
                  <a:lnTo>
                    <a:pt x="6554" y="10307"/>
                  </a:lnTo>
                  <a:cubicBezTo>
                    <a:pt x="7438" y="9090"/>
                    <a:pt x="8677" y="8172"/>
                    <a:pt x="10112" y="7701"/>
                  </a:cubicBezTo>
                  <a:lnTo>
                    <a:pt x="761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6" name="Google Shape;1335;p70">
              <a:extLst>
                <a:ext uri="{FF2B5EF4-FFF2-40B4-BE49-F238E27FC236}">
                  <a16:creationId xmlns:a16="http://schemas.microsoft.com/office/drawing/2014/main" id="{7C510A4D-F839-E6C9-35AF-668AB75253C3}"/>
                </a:ext>
              </a:extLst>
            </p:cNvPr>
            <p:cNvSpPr/>
            <p:nvPr/>
          </p:nvSpPr>
          <p:spPr>
            <a:xfrm>
              <a:off x="2236848" y="2903562"/>
              <a:ext cx="152905" cy="144954"/>
            </a:xfrm>
            <a:custGeom>
              <a:avLst/>
              <a:gdLst/>
              <a:ahLst/>
              <a:cxnLst/>
              <a:rect l="l" t="t" r="r" b="b"/>
              <a:pathLst>
                <a:path w="9481" h="8988" extrusionOk="0">
                  <a:moveTo>
                    <a:pt x="6554" y="1"/>
                  </a:moveTo>
                  <a:lnTo>
                    <a:pt x="0" y="4764"/>
                  </a:lnTo>
                  <a:cubicBezTo>
                    <a:pt x="895" y="5992"/>
                    <a:pt x="1377" y="7472"/>
                    <a:pt x="1377" y="8987"/>
                  </a:cubicBezTo>
                  <a:lnTo>
                    <a:pt x="9469" y="8987"/>
                  </a:lnTo>
                  <a:cubicBezTo>
                    <a:pt x="9480" y="5751"/>
                    <a:pt x="8459" y="2606"/>
                    <a:pt x="655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7" name="Google Shape;1336;p70">
              <a:extLst>
                <a:ext uri="{FF2B5EF4-FFF2-40B4-BE49-F238E27FC236}">
                  <a16:creationId xmlns:a16="http://schemas.microsoft.com/office/drawing/2014/main" id="{B3A49ED3-9DD3-CBFF-0C58-F248265515A5}"/>
                </a:ext>
              </a:extLst>
            </p:cNvPr>
            <p:cNvSpPr/>
            <p:nvPr/>
          </p:nvSpPr>
          <p:spPr>
            <a:xfrm>
              <a:off x="2179099" y="3116417"/>
              <a:ext cx="163452" cy="166242"/>
            </a:xfrm>
            <a:custGeom>
              <a:avLst/>
              <a:gdLst/>
              <a:ahLst/>
              <a:cxnLst/>
              <a:rect l="l" t="t" r="r" b="b"/>
              <a:pathLst>
                <a:path w="10135" h="10308" extrusionOk="0">
                  <a:moveTo>
                    <a:pt x="3581" y="0"/>
                  </a:moveTo>
                  <a:cubicBezTo>
                    <a:pt x="2686" y="1229"/>
                    <a:pt x="1435" y="2135"/>
                    <a:pt x="0" y="2594"/>
                  </a:cubicBezTo>
                  <a:lnTo>
                    <a:pt x="2502" y="10307"/>
                  </a:lnTo>
                  <a:cubicBezTo>
                    <a:pt x="5567" y="9309"/>
                    <a:pt x="8241" y="7369"/>
                    <a:pt x="10135" y="4764"/>
                  </a:cubicBezTo>
                  <a:lnTo>
                    <a:pt x="358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8" name="Google Shape;1337;p70">
              <a:extLst>
                <a:ext uri="{FF2B5EF4-FFF2-40B4-BE49-F238E27FC236}">
                  <a16:creationId xmlns:a16="http://schemas.microsoft.com/office/drawing/2014/main" id="{A00B8AB5-3F08-E84E-C04F-CDDFA27A832A}"/>
                </a:ext>
              </a:extLst>
            </p:cNvPr>
            <p:cNvSpPr/>
            <p:nvPr/>
          </p:nvSpPr>
          <p:spPr>
            <a:xfrm>
              <a:off x="1897577" y="2903933"/>
              <a:ext cx="152727" cy="144583"/>
            </a:xfrm>
            <a:custGeom>
              <a:avLst/>
              <a:gdLst/>
              <a:ahLst/>
              <a:cxnLst/>
              <a:rect l="l" t="t" r="r" b="b"/>
              <a:pathLst>
                <a:path w="9470" h="8965" extrusionOk="0">
                  <a:moveTo>
                    <a:pt x="2916" y="1"/>
                  </a:moveTo>
                  <a:cubicBezTo>
                    <a:pt x="1022" y="2606"/>
                    <a:pt x="0" y="5739"/>
                    <a:pt x="12" y="8964"/>
                  </a:cubicBezTo>
                  <a:lnTo>
                    <a:pt x="8103" y="8964"/>
                  </a:lnTo>
                  <a:cubicBezTo>
                    <a:pt x="8103" y="7449"/>
                    <a:pt x="8574" y="5980"/>
                    <a:pt x="9469" y="4764"/>
                  </a:cubicBezTo>
                  <a:lnTo>
                    <a:pt x="291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9" name="Google Shape;1338;p70">
              <a:extLst>
                <a:ext uri="{FF2B5EF4-FFF2-40B4-BE49-F238E27FC236}">
                  <a16:creationId xmlns:a16="http://schemas.microsoft.com/office/drawing/2014/main" id="{EB76470B-1B48-3BF9-F5A7-A60DB5652E04}"/>
                </a:ext>
              </a:extLst>
            </p:cNvPr>
            <p:cNvSpPr/>
            <p:nvPr/>
          </p:nvSpPr>
          <p:spPr>
            <a:xfrm>
              <a:off x="2067309" y="3158056"/>
              <a:ext cx="152163" cy="136390"/>
            </a:xfrm>
            <a:custGeom>
              <a:avLst/>
              <a:gdLst/>
              <a:ahLst/>
              <a:cxnLst/>
              <a:rect l="l" t="t" r="r" b="b"/>
              <a:pathLst>
                <a:path w="9435" h="8457" extrusionOk="0">
                  <a:moveTo>
                    <a:pt x="2502" y="1"/>
                  </a:moveTo>
                  <a:lnTo>
                    <a:pt x="0" y="7702"/>
                  </a:lnTo>
                  <a:cubicBezTo>
                    <a:pt x="1541" y="8204"/>
                    <a:pt x="3140" y="8457"/>
                    <a:pt x="4740" y="8457"/>
                  </a:cubicBezTo>
                  <a:cubicBezTo>
                    <a:pt x="6322" y="8457"/>
                    <a:pt x="7905" y="8210"/>
                    <a:pt x="9434" y="7714"/>
                  </a:cubicBezTo>
                  <a:lnTo>
                    <a:pt x="6932" y="12"/>
                  </a:lnTo>
                  <a:cubicBezTo>
                    <a:pt x="6221" y="242"/>
                    <a:pt x="5475" y="357"/>
                    <a:pt x="4740" y="357"/>
                  </a:cubicBezTo>
                  <a:cubicBezTo>
                    <a:pt x="3983" y="357"/>
                    <a:pt x="3225" y="242"/>
                    <a:pt x="250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50" name="Google Shape;1339;p70">
              <a:extLst>
                <a:ext uri="{FF2B5EF4-FFF2-40B4-BE49-F238E27FC236}">
                  <a16:creationId xmlns:a16="http://schemas.microsoft.com/office/drawing/2014/main" id="{A99A2A0C-45EF-A341-CD15-CACFDEC2718F}"/>
                </a:ext>
              </a:extLst>
            </p:cNvPr>
            <p:cNvSpPr/>
            <p:nvPr/>
          </p:nvSpPr>
          <p:spPr>
            <a:xfrm>
              <a:off x="1944586" y="3116046"/>
              <a:ext cx="163097" cy="166242"/>
            </a:xfrm>
            <a:custGeom>
              <a:avLst/>
              <a:gdLst/>
              <a:ahLst/>
              <a:cxnLst/>
              <a:rect l="l" t="t" r="r" b="b"/>
              <a:pathLst>
                <a:path w="10113" h="10308" extrusionOk="0">
                  <a:moveTo>
                    <a:pt x="6554" y="1"/>
                  </a:moveTo>
                  <a:lnTo>
                    <a:pt x="1" y="4764"/>
                  </a:lnTo>
                  <a:cubicBezTo>
                    <a:pt x="1883" y="7369"/>
                    <a:pt x="4557" y="9309"/>
                    <a:pt x="7610" y="10307"/>
                  </a:cubicBezTo>
                  <a:lnTo>
                    <a:pt x="10112" y="2606"/>
                  </a:lnTo>
                  <a:cubicBezTo>
                    <a:pt x="8677" y="2135"/>
                    <a:pt x="7438" y="1229"/>
                    <a:pt x="655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51" name="Google Shape;1340;p70">
              <a:extLst>
                <a:ext uri="{FF2B5EF4-FFF2-40B4-BE49-F238E27FC236}">
                  <a16:creationId xmlns:a16="http://schemas.microsoft.com/office/drawing/2014/main" id="{3E3AC85B-F081-9523-E396-35F6F77B5F9F}"/>
                </a:ext>
              </a:extLst>
            </p:cNvPr>
            <p:cNvSpPr/>
            <p:nvPr/>
          </p:nvSpPr>
          <p:spPr>
            <a:xfrm>
              <a:off x="1897577" y="3048492"/>
              <a:ext cx="152727" cy="144390"/>
            </a:xfrm>
            <a:custGeom>
              <a:avLst/>
              <a:gdLst/>
              <a:ahLst/>
              <a:cxnLst/>
              <a:rect l="l" t="t" r="r" b="b"/>
              <a:pathLst>
                <a:path w="9470" h="8953" extrusionOk="0">
                  <a:moveTo>
                    <a:pt x="12" y="0"/>
                  </a:moveTo>
                  <a:cubicBezTo>
                    <a:pt x="0" y="3214"/>
                    <a:pt x="1022" y="6347"/>
                    <a:pt x="2916" y="8953"/>
                  </a:cubicBezTo>
                  <a:lnTo>
                    <a:pt x="9469" y="4190"/>
                  </a:lnTo>
                  <a:cubicBezTo>
                    <a:pt x="8574" y="2973"/>
                    <a:pt x="8103" y="1504"/>
                    <a:pt x="810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52" name="Google Shape;1341;p70">
              <a:extLst>
                <a:ext uri="{FF2B5EF4-FFF2-40B4-BE49-F238E27FC236}">
                  <a16:creationId xmlns:a16="http://schemas.microsoft.com/office/drawing/2014/main" id="{8B569E9C-BA0B-850D-426A-57D0023A13A0}"/>
                </a:ext>
              </a:extLst>
            </p:cNvPr>
            <p:cNvSpPr/>
            <p:nvPr/>
          </p:nvSpPr>
          <p:spPr>
            <a:xfrm>
              <a:off x="2143379" y="3048492"/>
              <a:ext cx="16" cy="16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53" name="Google Shape;1342;p70">
              <a:extLst>
                <a:ext uri="{FF2B5EF4-FFF2-40B4-BE49-F238E27FC236}">
                  <a16:creationId xmlns:a16="http://schemas.microsoft.com/office/drawing/2014/main" id="{1C9ECB4F-38D7-8678-DF17-44F3972592C4}"/>
                </a:ext>
              </a:extLst>
            </p:cNvPr>
            <p:cNvSpPr/>
            <p:nvPr/>
          </p:nvSpPr>
          <p:spPr>
            <a:xfrm>
              <a:off x="2143379" y="3048492"/>
              <a:ext cx="16" cy="16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54" name="Google Shape;1343;p70">
            <a:extLst>
              <a:ext uri="{FF2B5EF4-FFF2-40B4-BE49-F238E27FC236}">
                <a16:creationId xmlns:a16="http://schemas.microsoft.com/office/drawing/2014/main" id="{A1DD941F-6040-6FF2-CD54-324EFFF185C8}"/>
              </a:ext>
            </a:extLst>
          </p:cNvPr>
          <p:cNvGrpSpPr/>
          <p:nvPr/>
        </p:nvGrpSpPr>
        <p:grpSpPr>
          <a:xfrm>
            <a:off x="1918175" y="8338246"/>
            <a:ext cx="1618454" cy="401684"/>
            <a:chOff x="2013045" y="4813233"/>
            <a:chExt cx="921986" cy="228854"/>
          </a:xfrm>
        </p:grpSpPr>
        <p:sp>
          <p:nvSpPr>
            <p:cNvPr id="155" name="Google Shape;1344;p70">
              <a:extLst>
                <a:ext uri="{FF2B5EF4-FFF2-40B4-BE49-F238E27FC236}">
                  <a16:creationId xmlns:a16="http://schemas.microsoft.com/office/drawing/2014/main" id="{1BED4842-141B-5552-758C-2D63D54AB34D}"/>
                </a:ext>
              </a:extLst>
            </p:cNvPr>
            <p:cNvSpPr/>
            <p:nvPr/>
          </p:nvSpPr>
          <p:spPr>
            <a:xfrm>
              <a:off x="2013045" y="4867370"/>
              <a:ext cx="921986" cy="174718"/>
            </a:xfrm>
            <a:custGeom>
              <a:avLst/>
              <a:gdLst/>
              <a:ahLst/>
              <a:cxnLst/>
              <a:rect l="l" t="t" r="r" b="b"/>
              <a:pathLst>
                <a:path w="138801" h="26303" fill="none" extrusionOk="0">
                  <a:moveTo>
                    <a:pt x="0" y="18153"/>
                  </a:moveTo>
                  <a:lnTo>
                    <a:pt x="0" y="26303"/>
                  </a:lnTo>
                  <a:lnTo>
                    <a:pt x="138800" y="26303"/>
                  </a:lnTo>
                  <a:lnTo>
                    <a:pt x="138800" y="0"/>
                  </a:lnTo>
                  <a:lnTo>
                    <a:pt x="38405" y="0"/>
                  </a:lnTo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56" name="Google Shape;1345;p70">
              <a:extLst>
                <a:ext uri="{FF2B5EF4-FFF2-40B4-BE49-F238E27FC236}">
                  <a16:creationId xmlns:a16="http://schemas.microsoft.com/office/drawing/2014/main" id="{6DB74753-99A8-0B21-1D6E-CF164D6DAD3A}"/>
                </a:ext>
              </a:extLst>
            </p:cNvPr>
            <p:cNvSpPr/>
            <p:nvPr/>
          </p:nvSpPr>
          <p:spPr>
            <a:xfrm>
              <a:off x="2013045" y="4813233"/>
              <a:ext cx="316628" cy="174718"/>
            </a:xfrm>
            <a:custGeom>
              <a:avLst/>
              <a:gdLst/>
              <a:ahLst/>
              <a:cxnLst/>
              <a:rect l="l" t="t" r="r" b="b"/>
              <a:pathLst>
                <a:path w="47667" h="26303" fill="none" extrusionOk="0">
                  <a:moveTo>
                    <a:pt x="0" y="0"/>
                  </a:moveTo>
                  <a:lnTo>
                    <a:pt x="0" y="26303"/>
                  </a:lnTo>
                  <a:lnTo>
                    <a:pt x="47666" y="26303"/>
                  </a:lnTo>
                  <a:lnTo>
                    <a:pt x="34453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57" name="Google Shape;1346;p70">
            <a:extLst>
              <a:ext uri="{FF2B5EF4-FFF2-40B4-BE49-F238E27FC236}">
                <a16:creationId xmlns:a16="http://schemas.microsoft.com/office/drawing/2014/main" id="{CB858C57-3117-2CDC-94C4-1C4FD60AC4F6}"/>
              </a:ext>
            </a:extLst>
          </p:cNvPr>
          <p:cNvGrpSpPr/>
          <p:nvPr/>
        </p:nvGrpSpPr>
        <p:grpSpPr>
          <a:xfrm>
            <a:off x="1935095" y="5312009"/>
            <a:ext cx="1584842" cy="539882"/>
            <a:chOff x="1046767" y="4756633"/>
            <a:chExt cx="859646" cy="292841"/>
          </a:xfrm>
        </p:grpSpPr>
        <p:sp>
          <p:nvSpPr>
            <p:cNvPr id="158" name="Google Shape;1347;p70">
              <a:extLst>
                <a:ext uri="{FF2B5EF4-FFF2-40B4-BE49-F238E27FC236}">
                  <a16:creationId xmlns:a16="http://schemas.microsoft.com/office/drawing/2014/main" id="{43DFF2AC-C679-67E1-61DE-E296E6FEBDCE}"/>
                </a:ext>
              </a:extLst>
            </p:cNvPr>
            <p:cNvSpPr/>
            <p:nvPr/>
          </p:nvSpPr>
          <p:spPr>
            <a:xfrm>
              <a:off x="1046767" y="4811593"/>
              <a:ext cx="859646" cy="237881"/>
            </a:xfrm>
            <a:custGeom>
              <a:avLst/>
              <a:gdLst/>
              <a:ahLst/>
              <a:cxnLst/>
              <a:rect l="l" t="t" r="r" b="b"/>
              <a:pathLst>
                <a:path w="129416" h="35812" fill="none" extrusionOk="0">
                  <a:moveTo>
                    <a:pt x="31737" y="0"/>
                  </a:moveTo>
                  <a:cubicBezTo>
                    <a:pt x="33960" y="8644"/>
                    <a:pt x="27539" y="17041"/>
                    <a:pt x="18524" y="17041"/>
                  </a:cubicBezTo>
                  <a:cubicBezTo>
                    <a:pt x="9633" y="17041"/>
                    <a:pt x="3088" y="8644"/>
                    <a:pt x="5434" y="0"/>
                  </a:cubicBezTo>
                  <a:lnTo>
                    <a:pt x="2594" y="0"/>
                  </a:lnTo>
                  <a:cubicBezTo>
                    <a:pt x="1236" y="0"/>
                    <a:pt x="1" y="1112"/>
                    <a:pt x="1" y="2594"/>
                  </a:cubicBezTo>
                  <a:lnTo>
                    <a:pt x="1" y="35811"/>
                  </a:lnTo>
                  <a:lnTo>
                    <a:pt x="126823" y="35811"/>
                  </a:lnTo>
                  <a:cubicBezTo>
                    <a:pt x="128304" y="35811"/>
                    <a:pt x="129416" y="34576"/>
                    <a:pt x="129416" y="33218"/>
                  </a:cubicBezTo>
                  <a:lnTo>
                    <a:pt x="12941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59" name="Google Shape;1348;p70">
              <a:extLst>
                <a:ext uri="{FF2B5EF4-FFF2-40B4-BE49-F238E27FC236}">
                  <a16:creationId xmlns:a16="http://schemas.microsoft.com/office/drawing/2014/main" id="{2A378D55-CBE1-B230-7D07-632F01791337}"/>
                </a:ext>
              </a:extLst>
            </p:cNvPr>
            <p:cNvSpPr/>
            <p:nvPr/>
          </p:nvSpPr>
          <p:spPr>
            <a:xfrm>
              <a:off x="1046767" y="4983846"/>
              <a:ext cx="65628" cy="65628"/>
            </a:xfrm>
            <a:custGeom>
              <a:avLst/>
              <a:gdLst/>
              <a:ahLst/>
              <a:cxnLst/>
              <a:rect l="l" t="t" r="r" b="b"/>
              <a:pathLst>
                <a:path w="9880" h="9880" fill="none" extrusionOk="0">
                  <a:moveTo>
                    <a:pt x="1" y="0"/>
                  </a:moveTo>
                  <a:lnTo>
                    <a:pt x="1" y="9879"/>
                  </a:lnTo>
                  <a:lnTo>
                    <a:pt x="9880" y="9879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60" name="Google Shape;1349;p70">
              <a:extLst>
                <a:ext uri="{FF2B5EF4-FFF2-40B4-BE49-F238E27FC236}">
                  <a16:creationId xmlns:a16="http://schemas.microsoft.com/office/drawing/2014/main" id="{F2523235-DE13-0703-48C2-515118CC5522}"/>
                </a:ext>
              </a:extLst>
            </p:cNvPr>
            <p:cNvSpPr/>
            <p:nvPr/>
          </p:nvSpPr>
          <p:spPr>
            <a:xfrm>
              <a:off x="1067279" y="4756633"/>
              <a:ext cx="179640" cy="179646"/>
            </a:xfrm>
            <a:custGeom>
              <a:avLst/>
              <a:gdLst/>
              <a:ahLst/>
              <a:cxnLst/>
              <a:rect l="l" t="t" r="r" b="b"/>
              <a:pathLst>
                <a:path w="27044" h="27045" fill="none" extrusionOk="0">
                  <a:moveTo>
                    <a:pt x="15560" y="1"/>
                  </a:moveTo>
                  <a:cubicBezTo>
                    <a:pt x="5187" y="1"/>
                    <a:pt x="0" y="12473"/>
                    <a:pt x="7286" y="19759"/>
                  </a:cubicBezTo>
                  <a:cubicBezTo>
                    <a:pt x="14572" y="27044"/>
                    <a:pt x="27044" y="21858"/>
                    <a:pt x="27044" y="11609"/>
                  </a:cubicBezTo>
                  <a:cubicBezTo>
                    <a:pt x="27044" y="5187"/>
                    <a:pt x="21857" y="1"/>
                    <a:pt x="1556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miter lim="123487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sp>
        <p:nvSpPr>
          <p:cNvPr id="161" name="Google Shape;1350;p70">
            <a:extLst>
              <a:ext uri="{FF2B5EF4-FFF2-40B4-BE49-F238E27FC236}">
                <a16:creationId xmlns:a16="http://schemas.microsoft.com/office/drawing/2014/main" id="{31EC0ACA-CBEE-E3FC-D875-EC8E2F50784D}"/>
              </a:ext>
            </a:extLst>
          </p:cNvPr>
          <p:cNvSpPr/>
          <p:nvPr/>
        </p:nvSpPr>
        <p:spPr>
          <a:xfrm>
            <a:off x="14802600" y="4701344"/>
            <a:ext cx="370820" cy="188012"/>
          </a:xfrm>
          <a:custGeom>
            <a:avLst/>
            <a:gdLst/>
            <a:ahLst/>
            <a:cxnLst/>
            <a:rect l="l" t="t" r="r" b="b"/>
            <a:pathLst>
              <a:path w="3045" h="1544" extrusionOk="0">
                <a:moveTo>
                  <a:pt x="1645" y="0"/>
                </a:moveTo>
                <a:lnTo>
                  <a:pt x="2143" y="505"/>
                </a:lnTo>
                <a:lnTo>
                  <a:pt x="0" y="505"/>
                </a:lnTo>
                <a:lnTo>
                  <a:pt x="0" y="1046"/>
                </a:lnTo>
                <a:lnTo>
                  <a:pt x="2143" y="1046"/>
                </a:lnTo>
                <a:lnTo>
                  <a:pt x="1645" y="1544"/>
                </a:lnTo>
                <a:lnTo>
                  <a:pt x="2272" y="1544"/>
                </a:lnTo>
                <a:lnTo>
                  <a:pt x="3044" y="772"/>
                </a:lnTo>
                <a:lnTo>
                  <a:pt x="2272" y="0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sp>
        <p:nvSpPr>
          <p:cNvPr id="162" name="Google Shape;1351;p70">
            <a:extLst>
              <a:ext uri="{FF2B5EF4-FFF2-40B4-BE49-F238E27FC236}">
                <a16:creationId xmlns:a16="http://schemas.microsoft.com/office/drawing/2014/main" id="{AEACCE3F-F757-D012-5119-E5127F512DA7}"/>
              </a:ext>
            </a:extLst>
          </p:cNvPr>
          <p:cNvSpPr/>
          <p:nvPr/>
        </p:nvSpPr>
        <p:spPr>
          <a:xfrm>
            <a:off x="14201509" y="4666150"/>
            <a:ext cx="343542" cy="258396"/>
          </a:xfrm>
          <a:custGeom>
            <a:avLst/>
            <a:gdLst/>
            <a:ahLst/>
            <a:cxnLst/>
            <a:rect l="l" t="t" r="r" b="b"/>
            <a:pathLst>
              <a:path w="2821" h="2122" extrusionOk="0">
                <a:moveTo>
                  <a:pt x="1761" y="1"/>
                </a:moveTo>
                <a:lnTo>
                  <a:pt x="1400" y="361"/>
                </a:lnTo>
                <a:lnTo>
                  <a:pt x="1847" y="808"/>
                </a:lnTo>
                <a:lnTo>
                  <a:pt x="1" y="808"/>
                </a:lnTo>
                <a:lnTo>
                  <a:pt x="1" y="1321"/>
                </a:lnTo>
                <a:lnTo>
                  <a:pt x="1847" y="1321"/>
                </a:lnTo>
                <a:lnTo>
                  <a:pt x="1400" y="1768"/>
                </a:lnTo>
                <a:lnTo>
                  <a:pt x="1761" y="2121"/>
                </a:lnTo>
                <a:lnTo>
                  <a:pt x="2821" y="1061"/>
                </a:lnTo>
                <a:lnTo>
                  <a:pt x="1761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sp>
        <p:nvSpPr>
          <p:cNvPr id="163" name="Google Shape;1352;p70">
            <a:extLst>
              <a:ext uri="{FF2B5EF4-FFF2-40B4-BE49-F238E27FC236}">
                <a16:creationId xmlns:a16="http://schemas.microsoft.com/office/drawing/2014/main" id="{40C5F084-AE58-0E56-498B-8653CDF8BED6}"/>
              </a:ext>
            </a:extLst>
          </p:cNvPr>
          <p:cNvSpPr/>
          <p:nvPr/>
        </p:nvSpPr>
        <p:spPr>
          <a:xfrm>
            <a:off x="15446087" y="4679059"/>
            <a:ext cx="335626" cy="233554"/>
          </a:xfrm>
          <a:custGeom>
            <a:avLst/>
            <a:gdLst/>
            <a:ahLst/>
            <a:cxnLst/>
            <a:rect l="l" t="t" r="r" b="b"/>
            <a:pathLst>
              <a:path w="2756" h="1918" extrusionOk="0">
                <a:moveTo>
                  <a:pt x="1757" y="0"/>
                </a:moveTo>
                <a:cubicBezTo>
                  <a:pt x="1693" y="0"/>
                  <a:pt x="1630" y="25"/>
                  <a:pt x="1580" y="75"/>
                </a:cubicBezTo>
                <a:cubicBezTo>
                  <a:pt x="1479" y="176"/>
                  <a:pt x="1479" y="335"/>
                  <a:pt x="1580" y="436"/>
                </a:cubicBezTo>
                <a:lnTo>
                  <a:pt x="1768" y="623"/>
                </a:lnTo>
                <a:cubicBezTo>
                  <a:pt x="1797" y="652"/>
                  <a:pt x="1775" y="702"/>
                  <a:pt x="1739" y="702"/>
                </a:cubicBezTo>
                <a:lnTo>
                  <a:pt x="253" y="702"/>
                </a:lnTo>
                <a:cubicBezTo>
                  <a:pt x="116" y="702"/>
                  <a:pt x="1" y="818"/>
                  <a:pt x="1" y="962"/>
                </a:cubicBezTo>
                <a:cubicBezTo>
                  <a:pt x="1" y="1099"/>
                  <a:pt x="116" y="1215"/>
                  <a:pt x="253" y="1215"/>
                </a:cubicBezTo>
                <a:lnTo>
                  <a:pt x="1739" y="1215"/>
                </a:lnTo>
                <a:cubicBezTo>
                  <a:pt x="1775" y="1215"/>
                  <a:pt x="1797" y="1265"/>
                  <a:pt x="1768" y="1294"/>
                </a:cubicBezTo>
                <a:lnTo>
                  <a:pt x="1580" y="1481"/>
                </a:lnTo>
                <a:cubicBezTo>
                  <a:pt x="1479" y="1582"/>
                  <a:pt x="1479" y="1741"/>
                  <a:pt x="1580" y="1842"/>
                </a:cubicBezTo>
                <a:cubicBezTo>
                  <a:pt x="1631" y="1892"/>
                  <a:pt x="1696" y="1918"/>
                  <a:pt x="1760" y="1918"/>
                </a:cubicBezTo>
                <a:cubicBezTo>
                  <a:pt x="1825" y="1918"/>
                  <a:pt x="1890" y="1892"/>
                  <a:pt x="1941" y="1842"/>
                </a:cubicBezTo>
                <a:lnTo>
                  <a:pt x="2676" y="1106"/>
                </a:lnTo>
                <a:cubicBezTo>
                  <a:pt x="2756" y="1027"/>
                  <a:pt x="2756" y="897"/>
                  <a:pt x="2676" y="811"/>
                </a:cubicBezTo>
                <a:lnTo>
                  <a:pt x="1941" y="82"/>
                </a:lnTo>
                <a:cubicBezTo>
                  <a:pt x="1889" y="27"/>
                  <a:pt x="1823" y="0"/>
                  <a:pt x="1757" y="0"/>
                </a:cubicBez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sp>
        <p:nvSpPr>
          <p:cNvPr id="164" name="Google Shape;1353;p70">
            <a:extLst>
              <a:ext uri="{FF2B5EF4-FFF2-40B4-BE49-F238E27FC236}">
                <a16:creationId xmlns:a16="http://schemas.microsoft.com/office/drawing/2014/main" id="{44C058D5-1352-3BB0-70D7-67ED2F73C4A5}"/>
              </a:ext>
            </a:extLst>
          </p:cNvPr>
          <p:cNvSpPr/>
          <p:nvPr/>
        </p:nvSpPr>
        <p:spPr>
          <a:xfrm>
            <a:off x="16035497" y="4666150"/>
            <a:ext cx="327710" cy="258396"/>
          </a:xfrm>
          <a:custGeom>
            <a:avLst/>
            <a:gdLst/>
            <a:ahLst/>
            <a:cxnLst/>
            <a:rect l="l" t="t" r="r" b="b"/>
            <a:pathLst>
              <a:path w="2691" h="2122" extrusionOk="0">
                <a:moveTo>
                  <a:pt x="1630" y="1"/>
                </a:moveTo>
                <a:lnTo>
                  <a:pt x="1630" y="722"/>
                </a:lnTo>
                <a:lnTo>
                  <a:pt x="1630" y="808"/>
                </a:lnTo>
                <a:lnTo>
                  <a:pt x="0" y="808"/>
                </a:lnTo>
                <a:lnTo>
                  <a:pt x="0" y="1321"/>
                </a:lnTo>
                <a:lnTo>
                  <a:pt x="1630" y="1321"/>
                </a:lnTo>
                <a:lnTo>
                  <a:pt x="1630" y="1407"/>
                </a:lnTo>
                <a:lnTo>
                  <a:pt x="1630" y="2121"/>
                </a:lnTo>
                <a:lnTo>
                  <a:pt x="2691" y="1061"/>
                </a:lnTo>
                <a:lnTo>
                  <a:pt x="1630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grpSp>
        <p:nvGrpSpPr>
          <p:cNvPr id="165" name="Google Shape;1354;p70">
            <a:extLst>
              <a:ext uri="{FF2B5EF4-FFF2-40B4-BE49-F238E27FC236}">
                <a16:creationId xmlns:a16="http://schemas.microsoft.com/office/drawing/2014/main" id="{13590D37-E40B-2FBD-6A79-F6C1773835A9}"/>
              </a:ext>
            </a:extLst>
          </p:cNvPr>
          <p:cNvGrpSpPr/>
          <p:nvPr/>
        </p:nvGrpSpPr>
        <p:grpSpPr>
          <a:xfrm>
            <a:off x="14206807" y="5101125"/>
            <a:ext cx="332946" cy="282994"/>
            <a:chOff x="4660325" y="1866850"/>
            <a:chExt cx="68350" cy="58100"/>
          </a:xfrm>
        </p:grpSpPr>
        <p:sp>
          <p:nvSpPr>
            <p:cNvPr id="166" name="Google Shape;1355;p70">
              <a:extLst>
                <a:ext uri="{FF2B5EF4-FFF2-40B4-BE49-F238E27FC236}">
                  <a16:creationId xmlns:a16="http://schemas.microsoft.com/office/drawing/2014/main" id="{2D70BD08-4682-9774-8BF8-B78778B904F5}"/>
                </a:ext>
              </a:extLst>
            </p:cNvPr>
            <p:cNvSpPr/>
            <p:nvPr/>
          </p:nvSpPr>
          <p:spPr>
            <a:xfrm>
              <a:off x="4660325" y="1866850"/>
              <a:ext cx="37700" cy="58100"/>
            </a:xfrm>
            <a:custGeom>
              <a:avLst/>
              <a:gdLst/>
              <a:ahLst/>
              <a:cxnLst/>
              <a:rect l="l" t="t" r="r" b="b"/>
              <a:pathLst>
                <a:path w="1508" h="2324" extrusionOk="0">
                  <a:moveTo>
                    <a:pt x="346" y="1"/>
                  </a:moveTo>
                  <a:lnTo>
                    <a:pt x="0" y="354"/>
                  </a:lnTo>
                  <a:lnTo>
                    <a:pt x="815" y="1162"/>
                  </a:lnTo>
                  <a:lnTo>
                    <a:pt x="0" y="1977"/>
                  </a:lnTo>
                  <a:lnTo>
                    <a:pt x="346" y="2323"/>
                  </a:lnTo>
                  <a:lnTo>
                    <a:pt x="1508" y="1162"/>
                  </a:lnTo>
                  <a:lnTo>
                    <a:pt x="34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67" name="Google Shape;1356;p70">
              <a:extLst>
                <a:ext uri="{FF2B5EF4-FFF2-40B4-BE49-F238E27FC236}">
                  <a16:creationId xmlns:a16="http://schemas.microsoft.com/office/drawing/2014/main" id="{F6D817A2-620E-270B-1EA7-ECD47C5D4D36}"/>
                </a:ext>
              </a:extLst>
            </p:cNvPr>
            <p:cNvSpPr/>
            <p:nvPr/>
          </p:nvSpPr>
          <p:spPr>
            <a:xfrm>
              <a:off x="4690975" y="1866850"/>
              <a:ext cx="37700" cy="58100"/>
            </a:xfrm>
            <a:custGeom>
              <a:avLst/>
              <a:gdLst/>
              <a:ahLst/>
              <a:cxnLst/>
              <a:rect l="l" t="t" r="r" b="b"/>
              <a:pathLst>
                <a:path w="1508" h="2324" extrusionOk="0">
                  <a:moveTo>
                    <a:pt x="346" y="1"/>
                  </a:moveTo>
                  <a:lnTo>
                    <a:pt x="0" y="354"/>
                  </a:lnTo>
                  <a:lnTo>
                    <a:pt x="808" y="1162"/>
                  </a:lnTo>
                  <a:lnTo>
                    <a:pt x="0" y="1977"/>
                  </a:lnTo>
                  <a:lnTo>
                    <a:pt x="346" y="2323"/>
                  </a:lnTo>
                  <a:lnTo>
                    <a:pt x="1508" y="1162"/>
                  </a:lnTo>
                  <a:lnTo>
                    <a:pt x="34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68" name="Google Shape;1357;p70">
            <a:extLst>
              <a:ext uri="{FF2B5EF4-FFF2-40B4-BE49-F238E27FC236}">
                <a16:creationId xmlns:a16="http://schemas.microsoft.com/office/drawing/2014/main" id="{D088BE99-7504-081C-9384-EB6660FB84F7}"/>
              </a:ext>
            </a:extLst>
          </p:cNvPr>
          <p:cNvGrpSpPr/>
          <p:nvPr/>
        </p:nvGrpSpPr>
        <p:grpSpPr>
          <a:xfrm>
            <a:off x="14825495" y="5152573"/>
            <a:ext cx="325030" cy="180098"/>
            <a:chOff x="4791775" y="1877500"/>
            <a:chExt cx="66725" cy="36975"/>
          </a:xfrm>
        </p:grpSpPr>
        <p:sp>
          <p:nvSpPr>
            <p:cNvPr id="169" name="Google Shape;1358;p70">
              <a:extLst>
                <a:ext uri="{FF2B5EF4-FFF2-40B4-BE49-F238E27FC236}">
                  <a16:creationId xmlns:a16="http://schemas.microsoft.com/office/drawing/2014/main" id="{2618E03B-7426-4A11-DEF8-52872DD681EA}"/>
                </a:ext>
              </a:extLst>
            </p:cNvPr>
            <p:cNvSpPr/>
            <p:nvPr/>
          </p:nvSpPr>
          <p:spPr>
            <a:xfrm>
              <a:off x="4791775" y="1877500"/>
              <a:ext cx="36075" cy="36975"/>
            </a:xfrm>
            <a:custGeom>
              <a:avLst/>
              <a:gdLst/>
              <a:ahLst/>
              <a:cxnLst/>
              <a:rect l="l" t="t" r="r" b="b"/>
              <a:pathLst>
                <a:path w="1443" h="1479" extrusionOk="0">
                  <a:moveTo>
                    <a:pt x="0" y="0"/>
                  </a:moveTo>
                  <a:lnTo>
                    <a:pt x="743" y="736"/>
                  </a:lnTo>
                  <a:lnTo>
                    <a:pt x="0" y="1479"/>
                  </a:lnTo>
                  <a:lnTo>
                    <a:pt x="700" y="1479"/>
                  </a:lnTo>
                  <a:lnTo>
                    <a:pt x="1442" y="736"/>
                  </a:lnTo>
                  <a:lnTo>
                    <a:pt x="70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70" name="Google Shape;1359;p70">
              <a:extLst>
                <a:ext uri="{FF2B5EF4-FFF2-40B4-BE49-F238E27FC236}">
                  <a16:creationId xmlns:a16="http://schemas.microsoft.com/office/drawing/2014/main" id="{1F05694A-0CC3-99E8-3DF3-9C06B6862648}"/>
                </a:ext>
              </a:extLst>
            </p:cNvPr>
            <p:cNvSpPr/>
            <p:nvPr/>
          </p:nvSpPr>
          <p:spPr>
            <a:xfrm>
              <a:off x="4822425" y="1877500"/>
              <a:ext cx="36075" cy="36975"/>
            </a:xfrm>
            <a:custGeom>
              <a:avLst/>
              <a:gdLst/>
              <a:ahLst/>
              <a:cxnLst/>
              <a:rect l="l" t="t" r="r" b="b"/>
              <a:pathLst>
                <a:path w="1443" h="1479" extrusionOk="0">
                  <a:moveTo>
                    <a:pt x="0" y="0"/>
                  </a:moveTo>
                  <a:lnTo>
                    <a:pt x="743" y="736"/>
                  </a:lnTo>
                  <a:lnTo>
                    <a:pt x="0" y="1479"/>
                  </a:lnTo>
                  <a:lnTo>
                    <a:pt x="700" y="1479"/>
                  </a:lnTo>
                  <a:lnTo>
                    <a:pt x="1443" y="736"/>
                  </a:lnTo>
                  <a:lnTo>
                    <a:pt x="70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71" name="Google Shape;1360;p70">
            <a:extLst>
              <a:ext uri="{FF2B5EF4-FFF2-40B4-BE49-F238E27FC236}">
                <a16:creationId xmlns:a16="http://schemas.microsoft.com/office/drawing/2014/main" id="{8F6CD6D2-53CA-1BFF-613E-309EBCF55B32}"/>
              </a:ext>
            </a:extLst>
          </p:cNvPr>
          <p:cNvGrpSpPr/>
          <p:nvPr/>
        </p:nvGrpSpPr>
        <p:grpSpPr>
          <a:xfrm>
            <a:off x="15468921" y="5152573"/>
            <a:ext cx="289958" cy="180098"/>
            <a:chOff x="4923925" y="1877500"/>
            <a:chExt cx="59525" cy="36975"/>
          </a:xfrm>
        </p:grpSpPr>
        <p:sp>
          <p:nvSpPr>
            <p:cNvPr id="172" name="Google Shape;1361;p70">
              <a:extLst>
                <a:ext uri="{FF2B5EF4-FFF2-40B4-BE49-F238E27FC236}">
                  <a16:creationId xmlns:a16="http://schemas.microsoft.com/office/drawing/2014/main" id="{F036BF33-4AEE-608D-31AE-6B2C66B8161D}"/>
                </a:ext>
              </a:extLst>
            </p:cNvPr>
            <p:cNvSpPr/>
            <p:nvPr/>
          </p:nvSpPr>
          <p:spPr>
            <a:xfrm>
              <a:off x="4923925" y="1877500"/>
              <a:ext cx="28875" cy="36975"/>
            </a:xfrm>
            <a:custGeom>
              <a:avLst/>
              <a:gdLst/>
              <a:ahLst/>
              <a:cxnLst/>
              <a:rect l="l" t="t" r="r" b="b"/>
              <a:pathLst>
                <a:path w="1155" h="1479" extrusionOk="0">
                  <a:moveTo>
                    <a:pt x="332" y="0"/>
                  </a:moveTo>
                  <a:cubicBezTo>
                    <a:pt x="116" y="0"/>
                    <a:pt x="1" y="260"/>
                    <a:pt x="159" y="419"/>
                  </a:cubicBezTo>
                  <a:lnTo>
                    <a:pt x="433" y="700"/>
                  </a:lnTo>
                  <a:cubicBezTo>
                    <a:pt x="455" y="722"/>
                    <a:pt x="455" y="758"/>
                    <a:pt x="433" y="779"/>
                  </a:cubicBezTo>
                  <a:lnTo>
                    <a:pt x="159" y="1053"/>
                  </a:lnTo>
                  <a:cubicBezTo>
                    <a:pt x="1" y="1212"/>
                    <a:pt x="116" y="1479"/>
                    <a:pt x="332" y="1479"/>
                  </a:cubicBezTo>
                  <a:cubicBezTo>
                    <a:pt x="397" y="1479"/>
                    <a:pt x="462" y="1450"/>
                    <a:pt x="506" y="1407"/>
                  </a:cubicBezTo>
                  <a:lnTo>
                    <a:pt x="1133" y="779"/>
                  </a:lnTo>
                  <a:cubicBezTo>
                    <a:pt x="1155" y="758"/>
                    <a:pt x="1155" y="722"/>
                    <a:pt x="1133" y="700"/>
                  </a:cubicBezTo>
                  <a:lnTo>
                    <a:pt x="506" y="73"/>
                  </a:lnTo>
                  <a:cubicBezTo>
                    <a:pt x="462" y="22"/>
                    <a:pt x="397" y="0"/>
                    <a:pt x="332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73" name="Google Shape;1362;p70">
              <a:extLst>
                <a:ext uri="{FF2B5EF4-FFF2-40B4-BE49-F238E27FC236}">
                  <a16:creationId xmlns:a16="http://schemas.microsoft.com/office/drawing/2014/main" id="{A00C7AA3-C71B-314A-8039-812F1F9CAF0C}"/>
                </a:ext>
              </a:extLst>
            </p:cNvPr>
            <p:cNvSpPr/>
            <p:nvPr/>
          </p:nvSpPr>
          <p:spPr>
            <a:xfrm>
              <a:off x="4954575" y="1877500"/>
              <a:ext cx="28875" cy="36975"/>
            </a:xfrm>
            <a:custGeom>
              <a:avLst/>
              <a:gdLst/>
              <a:ahLst/>
              <a:cxnLst/>
              <a:rect l="l" t="t" r="r" b="b"/>
              <a:pathLst>
                <a:path w="1155" h="1479" extrusionOk="0">
                  <a:moveTo>
                    <a:pt x="333" y="0"/>
                  </a:moveTo>
                  <a:cubicBezTo>
                    <a:pt x="116" y="0"/>
                    <a:pt x="1" y="260"/>
                    <a:pt x="159" y="419"/>
                  </a:cubicBezTo>
                  <a:lnTo>
                    <a:pt x="434" y="700"/>
                  </a:lnTo>
                  <a:cubicBezTo>
                    <a:pt x="455" y="722"/>
                    <a:pt x="455" y="758"/>
                    <a:pt x="434" y="779"/>
                  </a:cubicBezTo>
                  <a:lnTo>
                    <a:pt x="159" y="1053"/>
                  </a:lnTo>
                  <a:cubicBezTo>
                    <a:pt x="1" y="1212"/>
                    <a:pt x="116" y="1479"/>
                    <a:pt x="333" y="1479"/>
                  </a:cubicBezTo>
                  <a:cubicBezTo>
                    <a:pt x="397" y="1479"/>
                    <a:pt x="462" y="1450"/>
                    <a:pt x="506" y="1407"/>
                  </a:cubicBezTo>
                  <a:lnTo>
                    <a:pt x="1133" y="779"/>
                  </a:lnTo>
                  <a:cubicBezTo>
                    <a:pt x="1155" y="758"/>
                    <a:pt x="1155" y="722"/>
                    <a:pt x="1133" y="700"/>
                  </a:cubicBezTo>
                  <a:lnTo>
                    <a:pt x="506" y="73"/>
                  </a:lnTo>
                  <a:cubicBezTo>
                    <a:pt x="462" y="22"/>
                    <a:pt x="397" y="0"/>
                    <a:pt x="33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74" name="Google Shape;1363;p70">
            <a:extLst>
              <a:ext uri="{FF2B5EF4-FFF2-40B4-BE49-F238E27FC236}">
                <a16:creationId xmlns:a16="http://schemas.microsoft.com/office/drawing/2014/main" id="{5AD807FE-C6C8-87F4-0431-04582413F03D}"/>
              </a:ext>
            </a:extLst>
          </p:cNvPr>
          <p:cNvGrpSpPr/>
          <p:nvPr/>
        </p:nvGrpSpPr>
        <p:grpSpPr>
          <a:xfrm>
            <a:off x="16057905" y="5116955"/>
            <a:ext cx="282894" cy="251334"/>
            <a:chOff x="5058450" y="1870100"/>
            <a:chExt cx="58075" cy="51600"/>
          </a:xfrm>
        </p:grpSpPr>
        <p:sp>
          <p:nvSpPr>
            <p:cNvPr id="175" name="Google Shape;1364;p70">
              <a:extLst>
                <a:ext uri="{FF2B5EF4-FFF2-40B4-BE49-F238E27FC236}">
                  <a16:creationId xmlns:a16="http://schemas.microsoft.com/office/drawing/2014/main" id="{8469EBE4-3550-A137-6F45-5417CAD7B85E}"/>
                </a:ext>
              </a:extLst>
            </p:cNvPr>
            <p:cNvSpPr/>
            <p:nvPr/>
          </p:nvSpPr>
          <p:spPr>
            <a:xfrm>
              <a:off x="5058450" y="1870100"/>
              <a:ext cx="25800" cy="51600"/>
            </a:xfrm>
            <a:custGeom>
              <a:avLst/>
              <a:gdLst/>
              <a:ahLst/>
              <a:cxnLst/>
              <a:rect l="l" t="t" r="r" b="b"/>
              <a:pathLst>
                <a:path w="1032" h="2064" extrusionOk="0">
                  <a:moveTo>
                    <a:pt x="0" y="1"/>
                  </a:moveTo>
                  <a:lnTo>
                    <a:pt x="0" y="621"/>
                  </a:lnTo>
                  <a:lnTo>
                    <a:pt x="0" y="1443"/>
                  </a:lnTo>
                  <a:lnTo>
                    <a:pt x="0" y="2063"/>
                  </a:lnTo>
                  <a:lnTo>
                    <a:pt x="1032" y="1032"/>
                  </a:ln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76" name="Google Shape;1365;p70">
              <a:extLst>
                <a:ext uri="{FF2B5EF4-FFF2-40B4-BE49-F238E27FC236}">
                  <a16:creationId xmlns:a16="http://schemas.microsoft.com/office/drawing/2014/main" id="{91BB38F2-DF97-C27A-B0CA-DACD72EC35D9}"/>
                </a:ext>
              </a:extLst>
            </p:cNvPr>
            <p:cNvSpPr/>
            <p:nvPr/>
          </p:nvSpPr>
          <p:spPr>
            <a:xfrm>
              <a:off x="5090725" y="1870100"/>
              <a:ext cx="25800" cy="51600"/>
            </a:xfrm>
            <a:custGeom>
              <a:avLst/>
              <a:gdLst/>
              <a:ahLst/>
              <a:cxnLst/>
              <a:rect l="l" t="t" r="r" b="b"/>
              <a:pathLst>
                <a:path w="1032" h="2064" extrusionOk="0">
                  <a:moveTo>
                    <a:pt x="0" y="1"/>
                  </a:moveTo>
                  <a:lnTo>
                    <a:pt x="0" y="621"/>
                  </a:lnTo>
                  <a:lnTo>
                    <a:pt x="0" y="1443"/>
                  </a:lnTo>
                  <a:lnTo>
                    <a:pt x="0" y="2063"/>
                  </a:lnTo>
                  <a:lnTo>
                    <a:pt x="1032" y="1032"/>
                  </a:ln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77" name="Google Shape;1366;p70">
            <a:extLst>
              <a:ext uri="{FF2B5EF4-FFF2-40B4-BE49-F238E27FC236}">
                <a16:creationId xmlns:a16="http://schemas.microsoft.com/office/drawing/2014/main" id="{95F4DFEA-C5AB-CFDF-9767-610DA354BF50}"/>
              </a:ext>
            </a:extLst>
          </p:cNvPr>
          <p:cNvGrpSpPr/>
          <p:nvPr/>
        </p:nvGrpSpPr>
        <p:grpSpPr>
          <a:xfrm>
            <a:off x="14886933" y="5961771"/>
            <a:ext cx="202154" cy="215290"/>
            <a:chOff x="4811425" y="2065025"/>
            <a:chExt cx="41500" cy="44200"/>
          </a:xfrm>
        </p:grpSpPr>
        <p:sp>
          <p:nvSpPr>
            <p:cNvPr id="178" name="Google Shape;1367;p70">
              <a:extLst>
                <a:ext uri="{FF2B5EF4-FFF2-40B4-BE49-F238E27FC236}">
                  <a16:creationId xmlns:a16="http://schemas.microsoft.com/office/drawing/2014/main" id="{80321FB1-B26C-8CA6-C5FF-5CFCC16A421A}"/>
                </a:ext>
              </a:extLst>
            </p:cNvPr>
            <p:cNvSpPr/>
            <p:nvPr/>
          </p:nvSpPr>
          <p:spPr>
            <a:xfrm>
              <a:off x="4825300" y="2065025"/>
              <a:ext cx="27625" cy="44200"/>
            </a:xfrm>
            <a:custGeom>
              <a:avLst/>
              <a:gdLst/>
              <a:ahLst/>
              <a:cxnLst/>
              <a:rect l="l" t="t" r="r" b="b"/>
              <a:pathLst>
                <a:path w="1105" h="1768" extrusionOk="0">
                  <a:moveTo>
                    <a:pt x="217" y="0"/>
                  </a:moveTo>
                  <a:lnTo>
                    <a:pt x="1" y="224"/>
                  </a:lnTo>
                  <a:lnTo>
                    <a:pt x="657" y="880"/>
                  </a:lnTo>
                  <a:lnTo>
                    <a:pt x="1" y="1544"/>
                  </a:lnTo>
                  <a:lnTo>
                    <a:pt x="217" y="1767"/>
                  </a:lnTo>
                  <a:lnTo>
                    <a:pt x="1104" y="880"/>
                  </a:lnTo>
                  <a:lnTo>
                    <a:pt x="217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79" name="Google Shape;1368;p70">
              <a:extLst>
                <a:ext uri="{FF2B5EF4-FFF2-40B4-BE49-F238E27FC236}">
                  <a16:creationId xmlns:a16="http://schemas.microsoft.com/office/drawing/2014/main" id="{77D259D0-3ACF-DA8E-ABEB-E20268CFFAF5}"/>
                </a:ext>
              </a:extLst>
            </p:cNvPr>
            <p:cNvSpPr/>
            <p:nvPr/>
          </p:nvSpPr>
          <p:spPr>
            <a:xfrm>
              <a:off x="4811425" y="2072950"/>
              <a:ext cx="19850" cy="28350"/>
            </a:xfrm>
            <a:custGeom>
              <a:avLst/>
              <a:gdLst/>
              <a:ahLst/>
              <a:cxnLst/>
              <a:rect l="l" t="t" r="r" b="b"/>
              <a:pathLst>
                <a:path w="794" h="1134" extrusionOk="0">
                  <a:moveTo>
                    <a:pt x="224" y="1"/>
                  </a:moveTo>
                  <a:lnTo>
                    <a:pt x="0" y="224"/>
                  </a:lnTo>
                  <a:lnTo>
                    <a:pt x="346" y="563"/>
                  </a:lnTo>
                  <a:lnTo>
                    <a:pt x="0" y="909"/>
                  </a:lnTo>
                  <a:lnTo>
                    <a:pt x="224" y="1133"/>
                  </a:lnTo>
                  <a:lnTo>
                    <a:pt x="794" y="563"/>
                  </a:lnTo>
                  <a:lnTo>
                    <a:pt x="224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80" name="Google Shape;1369;p70">
            <a:extLst>
              <a:ext uri="{FF2B5EF4-FFF2-40B4-BE49-F238E27FC236}">
                <a16:creationId xmlns:a16="http://schemas.microsoft.com/office/drawing/2014/main" id="{DF296D18-670B-4B34-7E0A-010833B9B93A}"/>
              </a:ext>
            </a:extLst>
          </p:cNvPr>
          <p:cNvGrpSpPr/>
          <p:nvPr/>
        </p:nvGrpSpPr>
        <p:grpSpPr>
          <a:xfrm>
            <a:off x="15471809" y="5962196"/>
            <a:ext cx="241734" cy="214436"/>
            <a:chOff x="4929875" y="2065025"/>
            <a:chExt cx="49625" cy="44025"/>
          </a:xfrm>
        </p:grpSpPr>
        <p:sp>
          <p:nvSpPr>
            <p:cNvPr id="181" name="Google Shape;1370;p70">
              <a:extLst>
                <a:ext uri="{FF2B5EF4-FFF2-40B4-BE49-F238E27FC236}">
                  <a16:creationId xmlns:a16="http://schemas.microsoft.com/office/drawing/2014/main" id="{BB5069E4-EC73-021F-76F5-AF334CA5B1D0}"/>
                </a:ext>
              </a:extLst>
            </p:cNvPr>
            <p:cNvSpPr/>
            <p:nvPr/>
          </p:nvSpPr>
          <p:spPr>
            <a:xfrm>
              <a:off x="4950075" y="2065025"/>
              <a:ext cx="29425" cy="44025"/>
            </a:xfrm>
            <a:custGeom>
              <a:avLst/>
              <a:gdLst/>
              <a:ahLst/>
              <a:cxnLst/>
              <a:rect l="l" t="t" r="r" b="b"/>
              <a:pathLst>
                <a:path w="1177" h="1761" extrusionOk="0">
                  <a:moveTo>
                    <a:pt x="1" y="0"/>
                  </a:moveTo>
                  <a:lnTo>
                    <a:pt x="729" y="880"/>
                  </a:lnTo>
                  <a:lnTo>
                    <a:pt x="1" y="1760"/>
                  </a:lnTo>
                  <a:lnTo>
                    <a:pt x="1176" y="88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82" name="Google Shape;1371;p70">
              <a:extLst>
                <a:ext uri="{FF2B5EF4-FFF2-40B4-BE49-F238E27FC236}">
                  <a16:creationId xmlns:a16="http://schemas.microsoft.com/office/drawing/2014/main" id="{93D22EB8-7120-7B22-DD55-F013CECB9C25}"/>
                </a:ext>
              </a:extLst>
            </p:cNvPr>
            <p:cNvSpPr/>
            <p:nvPr/>
          </p:nvSpPr>
          <p:spPr>
            <a:xfrm>
              <a:off x="4929875" y="2065025"/>
              <a:ext cx="29425" cy="44025"/>
            </a:xfrm>
            <a:custGeom>
              <a:avLst/>
              <a:gdLst/>
              <a:ahLst/>
              <a:cxnLst/>
              <a:rect l="l" t="t" r="r" b="b"/>
              <a:pathLst>
                <a:path w="1177" h="1761" extrusionOk="0">
                  <a:moveTo>
                    <a:pt x="1" y="0"/>
                  </a:moveTo>
                  <a:lnTo>
                    <a:pt x="736" y="880"/>
                  </a:lnTo>
                  <a:lnTo>
                    <a:pt x="1" y="1760"/>
                  </a:lnTo>
                  <a:lnTo>
                    <a:pt x="1" y="1760"/>
                  </a:lnTo>
                  <a:lnTo>
                    <a:pt x="1176" y="88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83" name="Google Shape;1372;p70">
            <a:extLst>
              <a:ext uri="{FF2B5EF4-FFF2-40B4-BE49-F238E27FC236}">
                <a16:creationId xmlns:a16="http://schemas.microsoft.com/office/drawing/2014/main" id="{BF870B3A-7BD2-6627-C9B6-75FA1C079DC1}"/>
              </a:ext>
            </a:extLst>
          </p:cNvPr>
          <p:cNvGrpSpPr/>
          <p:nvPr/>
        </p:nvGrpSpPr>
        <p:grpSpPr>
          <a:xfrm>
            <a:off x="16129144" y="5968225"/>
            <a:ext cx="140412" cy="202382"/>
            <a:chOff x="5083925" y="2066350"/>
            <a:chExt cx="28825" cy="41550"/>
          </a:xfrm>
        </p:grpSpPr>
        <p:sp>
          <p:nvSpPr>
            <p:cNvPr id="184" name="Google Shape;1373;p70">
              <a:extLst>
                <a:ext uri="{FF2B5EF4-FFF2-40B4-BE49-F238E27FC236}">
                  <a16:creationId xmlns:a16="http://schemas.microsoft.com/office/drawing/2014/main" id="{659957B0-96C6-A032-01AE-5854032BCCAE}"/>
                </a:ext>
              </a:extLst>
            </p:cNvPr>
            <p:cNvSpPr/>
            <p:nvPr/>
          </p:nvSpPr>
          <p:spPr>
            <a:xfrm>
              <a:off x="5084050" y="2066350"/>
              <a:ext cx="28700" cy="41550"/>
            </a:xfrm>
            <a:custGeom>
              <a:avLst/>
              <a:gdLst/>
              <a:ahLst/>
              <a:cxnLst/>
              <a:rect l="l" t="t" r="r" b="b"/>
              <a:pathLst>
                <a:path w="1148" h="1662" extrusionOk="0">
                  <a:moveTo>
                    <a:pt x="52" y="1"/>
                  </a:moveTo>
                  <a:cubicBezTo>
                    <a:pt x="27" y="1"/>
                    <a:pt x="0" y="24"/>
                    <a:pt x="0" y="56"/>
                  </a:cubicBezTo>
                  <a:lnTo>
                    <a:pt x="0" y="200"/>
                  </a:lnTo>
                  <a:cubicBezTo>
                    <a:pt x="0" y="243"/>
                    <a:pt x="22" y="279"/>
                    <a:pt x="51" y="308"/>
                  </a:cubicBezTo>
                  <a:lnTo>
                    <a:pt x="700" y="791"/>
                  </a:lnTo>
                  <a:cubicBezTo>
                    <a:pt x="729" y="813"/>
                    <a:pt x="729" y="849"/>
                    <a:pt x="700" y="871"/>
                  </a:cubicBezTo>
                  <a:lnTo>
                    <a:pt x="51" y="1354"/>
                  </a:lnTo>
                  <a:cubicBezTo>
                    <a:pt x="22" y="1383"/>
                    <a:pt x="0" y="1419"/>
                    <a:pt x="0" y="1462"/>
                  </a:cubicBezTo>
                  <a:lnTo>
                    <a:pt x="0" y="1613"/>
                  </a:lnTo>
                  <a:cubicBezTo>
                    <a:pt x="0" y="1639"/>
                    <a:pt x="26" y="1661"/>
                    <a:pt x="51" y="1661"/>
                  </a:cubicBezTo>
                  <a:cubicBezTo>
                    <a:pt x="61" y="1661"/>
                    <a:pt x="71" y="1658"/>
                    <a:pt x="80" y="1649"/>
                  </a:cubicBezTo>
                  <a:lnTo>
                    <a:pt x="1111" y="878"/>
                  </a:lnTo>
                  <a:cubicBezTo>
                    <a:pt x="1147" y="856"/>
                    <a:pt x="1147" y="806"/>
                    <a:pt x="1111" y="784"/>
                  </a:cubicBezTo>
                  <a:lnTo>
                    <a:pt x="80" y="12"/>
                  </a:lnTo>
                  <a:cubicBezTo>
                    <a:pt x="72" y="4"/>
                    <a:pt x="62" y="1"/>
                    <a:pt x="5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85" name="Google Shape;1374;p70">
              <a:extLst>
                <a:ext uri="{FF2B5EF4-FFF2-40B4-BE49-F238E27FC236}">
                  <a16:creationId xmlns:a16="http://schemas.microsoft.com/office/drawing/2014/main" id="{C0FECD94-E384-764F-BCDC-F638ED7F204A}"/>
                </a:ext>
              </a:extLst>
            </p:cNvPr>
            <p:cNvSpPr/>
            <p:nvPr/>
          </p:nvSpPr>
          <p:spPr>
            <a:xfrm>
              <a:off x="5083925" y="2081325"/>
              <a:ext cx="8800" cy="11600"/>
            </a:xfrm>
            <a:custGeom>
              <a:avLst/>
              <a:gdLst/>
              <a:ahLst/>
              <a:cxnLst/>
              <a:rect l="l" t="t" r="r" b="b"/>
              <a:pathLst>
                <a:path w="352" h="464" extrusionOk="0">
                  <a:moveTo>
                    <a:pt x="53" y="0"/>
                  </a:moveTo>
                  <a:cubicBezTo>
                    <a:pt x="25" y="0"/>
                    <a:pt x="0" y="24"/>
                    <a:pt x="5" y="55"/>
                  </a:cubicBezTo>
                  <a:lnTo>
                    <a:pt x="5" y="416"/>
                  </a:lnTo>
                  <a:cubicBezTo>
                    <a:pt x="5" y="442"/>
                    <a:pt x="31" y="464"/>
                    <a:pt x="56" y="464"/>
                  </a:cubicBezTo>
                  <a:cubicBezTo>
                    <a:pt x="66" y="464"/>
                    <a:pt x="76" y="460"/>
                    <a:pt x="85" y="452"/>
                  </a:cubicBezTo>
                  <a:lnTo>
                    <a:pt x="323" y="279"/>
                  </a:lnTo>
                  <a:cubicBezTo>
                    <a:pt x="352" y="257"/>
                    <a:pt x="352" y="207"/>
                    <a:pt x="323" y="185"/>
                  </a:cubicBezTo>
                  <a:lnTo>
                    <a:pt x="85" y="12"/>
                  </a:lnTo>
                  <a:cubicBezTo>
                    <a:pt x="75" y="4"/>
                    <a:pt x="63" y="0"/>
                    <a:pt x="5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86" name="Google Shape;1375;p70">
            <a:extLst>
              <a:ext uri="{FF2B5EF4-FFF2-40B4-BE49-F238E27FC236}">
                <a16:creationId xmlns:a16="http://schemas.microsoft.com/office/drawing/2014/main" id="{409662A2-39CB-2765-4569-3AFB2D60AF50}"/>
              </a:ext>
            </a:extLst>
          </p:cNvPr>
          <p:cNvGrpSpPr/>
          <p:nvPr/>
        </p:nvGrpSpPr>
        <p:grpSpPr>
          <a:xfrm>
            <a:off x="14192252" y="5999518"/>
            <a:ext cx="362052" cy="139792"/>
            <a:chOff x="4659775" y="2072775"/>
            <a:chExt cx="74325" cy="28700"/>
          </a:xfrm>
        </p:grpSpPr>
        <p:sp>
          <p:nvSpPr>
            <p:cNvPr id="187" name="Google Shape;1376;p70">
              <a:extLst>
                <a:ext uri="{FF2B5EF4-FFF2-40B4-BE49-F238E27FC236}">
                  <a16:creationId xmlns:a16="http://schemas.microsoft.com/office/drawing/2014/main" id="{E91892F4-E991-B4EF-47F7-D2509BF9FA5E}"/>
                </a:ext>
              </a:extLst>
            </p:cNvPr>
            <p:cNvSpPr/>
            <p:nvPr/>
          </p:nvSpPr>
          <p:spPr>
            <a:xfrm>
              <a:off x="4659775" y="2072775"/>
              <a:ext cx="38075" cy="28700"/>
            </a:xfrm>
            <a:custGeom>
              <a:avLst/>
              <a:gdLst/>
              <a:ahLst/>
              <a:cxnLst/>
              <a:rect l="l" t="t" r="r" b="b"/>
              <a:pathLst>
                <a:path w="1523" h="1148" extrusionOk="0">
                  <a:moveTo>
                    <a:pt x="1" y="0"/>
                  </a:moveTo>
                  <a:lnTo>
                    <a:pt x="578" y="570"/>
                  </a:lnTo>
                  <a:lnTo>
                    <a:pt x="1" y="1147"/>
                  </a:lnTo>
                  <a:lnTo>
                    <a:pt x="945" y="1147"/>
                  </a:lnTo>
                  <a:lnTo>
                    <a:pt x="1522" y="570"/>
                  </a:lnTo>
                  <a:lnTo>
                    <a:pt x="94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88" name="Google Shape;1377;p70">
              <a:extLst>
                <a:ext uri="{FF2B5EF4-FFF2-40B4-BE49-F238E27FC236}">
                  <a16:creationId xmlns:a16="http://schemas.microsoft.com/office/drawing/2014/main" id="{8497AA3D-695B-11A1-8499-0A242676CE60}"/>
                </a:ext>
              </a:extLst>
            </p:cNvPr>
            <p:cNvSpPr/>
            <p:nvPr/>
          </p:nvSpPr>
          <p:spPr>
            <a:xfrm>
              <a:off x="4691875" y="2072775"/>
              <a:ext cx="24550" cy="28700"/>
            </a:xfrm>
            <a:custGeom>
              <a:avLst/>
              <a:gdLst/>
              <a:ahLst/>
              <a:cxnLst/>
              <a:rect l="l" t="t" r="r" b="b"/>
              <a:pathLst>
                <a:path w="982" h="1148" extrusionOk="0">
                  <a:moveTo>
                    <a:pt x="0" y="0"/>
                  </a:moveTo>
                  <a:lnTo>
                    <a:pt x="570" y="570"/>
                  </a:lnTo>
                  <a:lnTo>
                    <a:pt x="0" y="1147"/>
                  </a:lnTo>
                  <a:lnTo>
                    <a:pt x="411" y="1147"/>
                  </a:lnTo>
                  <a:lnTo>
                    <a:pt x="981" y="570"/>
                  </a:lnTo>
                  <a:lnTo>
                    <a:pt x="41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89" name="Google Shape;1378;p70">
              <a:extLst>
                <a:ext uri="{FF2B5EF4-FFF2-40B4-BE49-F238E27FC236}">
                  <a16:creationId xmlns:a16="http://schemas.microsoft.com/office/drawing/2014/main" id="{8B8E4DD2-6C8A-9025-0A87-48097A8428EF}"/>
                </a:ext>
              </a:extLst>
            </p:cNvPr>
            <p:cNvSpPr/>
            <p:nvPr/>
          </p:nvSpPr>
          <p:spPr>
            <a:xfrm>
              <a:off x="4709350" y="2072775"/>
              <a:ext cx="24750" cy="28700"/>
            </a:xfrm>
            <a:custGeom>
              <a:avLst/>
              <a:gdLst/>
              <a:ahLst/>
              <a:cxnLst/>
              <a:rect l="l" t="t" r="r" b="b"/>
              <a:pathLst>
                <a:path w="990" h="1148" extrusionOk="0">
                  <a:moveTo>
                    <a:pt x="1" y="0"/>
                  </a:moveTo>
                  <a:lnTo>
                    <a:pt x="578" y="570"/>
                  </a:lnTo>
                  <a:lnTo>
                    <a:pt x="1" y="1147"/>
                  </a:lnTo>
                  <a:lnTo>
                    <a:pt x="412" y="1147"/>
                  </a:lnTo>
                  <a:lnTo>
                    <a:pt x="989" y="570"/>
                  </a:lnTo>
                  <a:lnTo>
                    <a:pt x="412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90" name="Google Shape;1379;p70">
            <a:extLst>
              <a:ext uri="{FF2B5EF4-FFF2-40B4-BE49-F238E27FC236}">
                <a16:creationId xmlns:a16="http://schemas.microsoft.com/office/drawing/2014/main" id="{424FE60C-33C0-7DC7-0832-D34670047825}"/>
              </a:ext>
            </a:extLst>
          </p:cNvPr>
          <p:cNvGrpSpPr/>
          <p:nvPr/>
        </p:nvGrpSpPr>
        <p:grpSpPr>
          <a:xfrm>
            <a:off x="16031965" y="5580649"/>
            <a:ext cx="334774" cy="178394"/>
            <a:chOff x="4662475" y="1976500"/>
            <a:chExt cx="68725" cy="36625"/>
          </a:xfrm>
        </p:grpSpPr>
        <p:sp>
          <p:nvSpPr>
            <p:cNvPr id="191" name="Google Shape;1380;p70">
              <a:extLst>
                <a:ext uri="{FF2B5EF4-FFF2-40B4-BE49-F238E27FC236}">
                  <a16:creationId xmlns:a16="http://schemas.microsoft.com/office/drawing/2014/main" id="{12D63F6E-AF95-DFD7-E9DD-ADAADEB2910B}"/>
                </a:ext>
              </a:extLst>
            </p:cNvPr>
            <p:cNvSpPr/>
            <p:nvPr/>
          </p:nvSpPr>
          <p:spPr>
            <a:xfrm>
              <a:off x="4690800" y="1976500"/>
              <a:ext cx="40400" cy="36625"/>
            </a:xfrm>
            <a:custGeom>
              <a:avLst/>
              <a:gdLst/>
              <a:ahLst/>
              <a:cxnLst/>
              <a:rect l="l" t="t" r="r" b="b"/>
              <a:pathLst>
                <a:path w="1616" h="1465" extrusionOk="0">
                  <a:moveTo>
                    <a:pt x="887" y="0"/>
                  </a:moveTo>
                  <a:lnTo>
                    <a:pt x="692" y="188"/>
                  </a:lnTo>
                  <a:lnTo>
                    <a:pt x="1104" y="599"/>
                  </a:lnTo>
                  <a:lnTo>
                    <a:pt x="0" y="599"/>
                  </a:lnTo>
                  <a:lnTo>
                    <a:pt x="0" y="866"/>
                  </a:lnTo>
                  <a:lnTo>
                    <a:pt x="1104" y="866"/>
                  </a:lnTo>
                  <a:lnTo>
                    <a:pt x="692" y="1269"/>
                  </a:lnTo>
                  <a:lnTo>
                    <a:pt x="887" y="1464"/>
                  </a:lnTo>
                  <a:lnTo>
                    <a:pt x="1616" y="729"/>
                  </a:lnTo>
                  <a:lnTo>
                    <a:pt x="887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92" name="Google Shape;1381;p70">
              <a:extLst>
                <a:ext uri="{FF2B5EF4-FFF2-40B4-BE49-F238E27FC236}">
                  <a16:creationId xmlns:a16="http://schemas.microsoft.com/office/drawing/2014/main" id="{339EB5D3-06E5-3B32-2AEF-09FBAB6A7BB7}"/>
                </a:ext>
              </a:extLst>
            </p:cNvPr>
            <p:cNvSpPr/>
            <p:nvPr/>
          </p:nvSpPr>
          <p:spPr>
            <a:xfrm>
              <a:off x="4674375" y="1991450"/>
              <a:ext cx="10675" cy="6700"/>
            </a:xfrm>
            <a:custGeom>
              <a:avLst/>
              <a:gdLst/>
              <a:ahLst/>
              <a:cxnLst/>
              <a:rect l="l" t="t" r="r" b="b"/>
              <a:pathLst>
                <a:path w="427" h="268" extrusionOk="0">
                  <a:moveTo>
                    <a:pt x="1" y="1"/>
                  </a:moveTo>
                  <a:lnTo>
                    <a:pt x="1" y="268"/>
                  </a:lnTo>
                  <a:lnTo>
                    <a:pt x="426" y="268"/>
                  </a:lnTo>
                  <a:lnTo>
                    <a:pt x="426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93" name="Google Shape;1382;p70">
              <a:extLst>
                <a:ext uri="{FF2B5EF4-FFF2-40B4-BE49-F238E27FC236}">
                  <a16:creationId xmlns:a16="http://schemas.microsoft.com/office/drawing/2014/main" id="{55012D28-DD24-1F32-0712-35FD69CD5C39}"/>
                </a:ext>
              </a:extLst>
            </p:cNvPr>
            <p:cNvSpPr/>
            <p:nvPr/>
          </p:nvSpPr>
          <p:spPr>
            <a:xfrm>
              <a:off x="4662475" y="1991450"/>
              <a:ext cx="5625" cy="6700"/>
            </a:xfrm>
            <a:custGeom>
              <a:avLst/>
              <a:gdLst/>
              <a:ahLst/>
              <a:cxnLst/>
              <a:rect l="l" t="t" r="r" b="b"/>
              <a:pathLst>
                <a:path w="225" h="268" extrusionOk="0">
                  <a:moveTo>
                    <a:pt x="1" y="1"/>
                  </a:moveTo>
                  <a:lnTo>
                    <a:pt x="1" y="268"/>
                  </a:lnTo>
                  <a:lnTo>
                    <a:pt x="224" y="268"/>
                  </a:lnTo>
                  <a:lnTo>
                    <a:pt x="224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94" name="Google Shape;1383;p70">
            <a:extLst>
              <a:ext uri="{FF2B5EF4-FFF2-40B4-BE49-F238E27FC236}">
                <a16:creationId xmlns:a16="http://schemas.microsoft.com/office/drawing/2014/main" id="{FAAEE1A0-3F9E-D274-5386-1539069BDCCE}"/>
              </a:ext>
            </a:extLst>
          </p:cNvPr>
          <p:cNvGrpSpPr/>
          <p:nvPr/>
        </p:nvGrpSpPr>
        <p:grpSpPr>
          <a:xfrm>
            <a:off x="15425775" y="5587529"/>
            <a:ext cx="333798" cy="164634"/>
            <a:chOff x="4920150" y="1977875"/>
            <a:chExt cx="68525" cy="33800"/>
          </a:xfrm>
        </p:grpSpPr>
        <p:sp>
          <p:nvSpPr>
            <p:cNvPr id="195" name="Google Shape;1384;p70">
              <a:extLst>
                <a:ext uri="{FF2B5EF4-FFF2-40B4-BE49-F238E27FC236}">
                  <a16:creationId xmlns:a16="http://schemas.microsoft.com/office/drawing/2014/main" id="{A8669F1A-ED33-0035-3025-02A3117C1053}"/>
                </a:ext>
              </a:extLst>
            </p:cNvPr>
            <p:cNvSpPr/>
            <p:nvPr/>
          </p:nvSpPr>
          <p:spPr>
            <a:xfrm>
              <a:off x="4949175" y="1977875"/>
              <a:ext cx="39500" cy="33800"/>
            </a:xfrm>
            <a:custGeom>
              <a:avLst/>
              <a:gdLst/>
              <a:ahLst/>
              <a:cxnLst/>
              <a:rect l="l" t="t" r="r" b="b"/>
              <a:pathLst>
                <a:path w="1580" h="1352" extrusionOk="0">
                  <a:moveTo>
                    <a:pt x="891" y="1"/>
                  </a:moveTo>
                  <a:cubicBezTo>
                    <a:pt x="859" y="1"/>
                    <a:pt x="828" y="12"/>
                    <a:pt x="801" y="32"/>
                  </a:cubicBezTo>
                  <a:cubicBezTo>
                    <a:pt x="743" y="89"/>
                    <a:pt x="743" y="176"/>
                    <a:pt x="801" y="226"/>
                  </a:cubicBezTo>
                  <a:lnTo>
                    <a:pt x="1039" y="472"/>
                  </a:lnTo>
                  <a:cubicBezTo>
                    <a:pt x="1068" y="493"/>
                    <a:pt x="1046" y="544"/>
                    <a:pt x="1010" y="544"/>
                  </a:cubicBezTo>
                  <a:lnTo>
                    <a:pt x="152" y="544"/>
                  </a:lnTo>
                  <a:cubicBezTo>
                    <a:pt x="147" y="543"/>
                    <a:pt x="143" y="543"/>
                    <a:pt x="139" y="543"/>
                  </a:cubicBezTo>
                  <a:cubicBezTo>
                    <a:pt x="66" y="543"/>
                    <a:pt x="14" y="598"/>
                    <a:pt x="8" y="666"/>
                  </a:cubicBezTo>
                  <a:cubicBezTo>
                    <a:pt x="0" y="746"/>
                    <a:pt x="65" y="811"/>
                    <a:pt x="145" y="811"/>
                  </a:cubicBezTo>
                  <a:lnTo>
                    <a:pt x="1010" y="811"/>
                  </a:lnTo>
                  <a:cubicBezTo>
                    <a:pt x="1046" y="811"/>
                    <a:pt x="1068" y="854"/>
                    <a:pt x="1039" y="883"/>
                  </a:cubicBezTo>
                  <a:lnTo>
                    <a:pt x="808" y="1113"/>
                  </a:lnTo>
                  <a:cubicBezTo>
                    <a:pt x="758" y="1164"/>
                    <a:pt x="751" y="1251"/>
                    <a:pt x="794" y="1308"/>
                  </a:cubicBezTo>
                  <a:cubicBezTo>
                    <a:pt x="823" y="1337"/>
                    <a:pt x="859" y="1351"/>
                    <a:pt x="895" y="1351"/>
                  </a:cubicBezTo>
                  <a:cubicBezTo>
                    <a:pt x="931" y="1351"/>
                    <a:pt x="967" y="1337"/>
                    <a:pt x="996" y="1308"/>
                  </a:cubicBezTo>
                  <a:lnTo>
                    <a:pt x="1522" y="774"/>
                  </a:lnTo>
                  <a:cubicBezTo>
                    <a:pt x="1580" y="717"/>
                    <a:pt x="1573" y="630"/>
                    <a:pt x="1522" y="573"/>
                  </a:cubicBezTo>
                  <a:lnTo>
                    <a:pt x="996" y="46"/>
                  </a:lnTo>
                  <a:cubicBezTo>
                    <a:pt x="965" y="15"/>
                    <a:pt x="928" y="1"/>
                    <a:pt x="89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96" name="Google Shape;1385;p70">
              <a:extLst>
                <a:ext uri="{FF2B5EF4-FFF2-40B4-BE49-F238E27FC236}">
                  <a16:creationId xmlns:a16="http://schemas.microsoft.com/office/drawing/2014/main" id="{E946C649-A85F-7EC7-D524-E3B32D45D4A7}"/>
                </a:ext>
              </a:extLst>
            </p:cNvPr>
            <p:cNvSpPr/>
            <p:nvPr/>
          </p:nvSpPr>
          <p:spPr>
            <a:xfrm>
              <a:off x="4931875" y="1991450"/>
              <a:ext cx="12825" cy="6700"/>
            </a:xfrm>
            <a:custGeom>
              <a:avLst/>
              <a:gdLst/>
              <a:ahLst/>
              <a:cxnLst/>
              <a:rect l="l" t="t" r="r" b="b"/>
              <a:pathLst>
                <a:path w="513" h="268" extrusionOk="0">
                  <a:moveTo>
                    <a:pt x="180" y="1"/>
                  </a:moveTo>
                  <a:cubicBezTo>
                    <a:pt x="0" y="1"/>
                    <a:pt x="0" y="268"/>
                    <a:pt x="180" y="268"/>
                  </a:cubicBezTo>
                  <a:lnTo>
                    <a:pt x="332" y="268"/>
                  </a:lnTo>
                  <a:cubicBezTo>
                    <a:pt x="512" y="268"/>
                    <a:pt x="512" y="1"/>
                    <a:pt x="33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97" name="Google Shape;1386;p70">
              <a:extLst>
                <a:ext uri="{FF2B5EF4-FFF2-40B4-BE49-F238E27FC236}">
                  <a16:creationId xmlns:a16="http://schemas.microsoft.com/office/drawing/2014/main" id="{8C9E2881-D2E1-DBF3-06D0-EE1729A8405E}"/>
                </a:ext>
              </a:extLst>
            </p:cNvPr>
            <p:cNvSpPr/>
            <p:nvPr/>
          </p:nvSpPr>
          <p:spPr>
            <a:xfrm>
              <a:off x="4920150" y="1991450"/>
              <a:ext cx="9225" cy="6700"/>
            </a:xfrm>
            <a:custGeom>
              <a:avLst/>
              <a:gdLst/>
              <a:ahLst/>
              <a:cxnLst/>
              <a:rect l="l" t="t" r="r" b="b"/>
              <a:pathLst>
                <a:path w="369" h="268" extrusionOk="0">
                  <a:moveTo>
                    <a:pt x="181" y="1"/>
                  </a:moveTo>
                  <a:cubicBezTo>
                    <a:pt x="0" y="1"/>
                    <a:pt x="0" y="268"/>
                    <a:pt x="181" y="268"/>
                  </a:cubicBezTo>
                  <a:lnTo>
                    <a:pt x="195" y="268"/>
                  </a:lnTo>
                  <a:cubicBezTo>
                    <a:pt x="368" y="268"/>
                    <a:pt x="368" y="1"/>
                    <a:pt x="195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98" name="Google Shape;1387;p70">
            <a:extLst>
              <a:ext uri="{FF2B5EF4-FFF2-40B4-BE49-F238E27FC236}">
                <a16:creationId xmlns:a16="http://schemas.microsoft.com/office/drawing/2014/main" id="{C9DBD5AC-D5A0-FC7B-01F1-F736FCEB79A6}"/>
              </a:ext>
            </a:extLst>
          </p:cNvPr>
          <p:cNvGrpSpPr/>
          <p:nvPr/>
        </p:nvGrpSpPr>
        <p:grpSpPr>
          <a:xfrm>
            <a:off x="14248088" y="6395365"/>
            <a:ext cx="250380" cy="255718"/>
            <a:chOff x="4676550" y="2160575"/>
            <a:chExt cx="51400" cy="52500"/>
          </a:xfrm>
        </p:grpSpPr>
        <p:sp>
          <p:nvSpPr>
            <p:cNvPr id="199" name="Google Shape;1388;p70">
              <a:extLst>
                <a:ext uri="{FF2B5EF4-FFF2-40B4-BE49-F238E27FC236}">
                  <a16:creationId xmlns:a16="http://schemas.microsoft.com/office/drawing/2014/main" id="{38837B46-1DFB-22E9-9C63-EA6835DE8B22}"/>
                </a:ext>
              </a:extLst>
            </p:cNvPr>
            <p:cNvSpPr/>
            <p:nvPr/>
          </p:nvSpPr>
          <p:spPr>
            <a:xfrm>
              <a:off x="4676550" y="2160575"/>
              <a:ext cx="27775" cy="52500"/>
            </a:xfrm>
            <a:custGeom>
              <a:avLst/>
              <a:gdLst/>
              <a:ahLst/>
              <a:cxnLst/>
              <a:rect l="l" t="t" r="r" b="b"/>
              <a:pathLst>
                <a:path w="1111" h="2100" extrusionOk="0">
                  <a:moveTo>
                    <a:pt x="0" y="1"/>
                  </a:moveTo>
                  <a:lnTo>
                    <a:pt x="823" y="1047"/>
                  </a:lnTo>
                  <a:lnTo>
                    <a:pt x="0" y="2100"/>
                  </a:lnTo>
                  <a:lnTo>
                    <a:pt x="289" y="2100"/>
                  </a:lnTo>
                  <a:lnTo>
                    <a:pt x="1111" y="1047"/>
                  </a:lnTo>
                  <a:lnTo>
                    <a:pt x="289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00" name="Google Shape;1389;p70">
              <a:extLst>
                <a:ext uri="{FF2B5EF4-FFF2-40B4-BE49-F238E27FC236}">
                  <a16:creationId xmlns:a16="http://schemas.microsoft.com/office/drawing/2014/main" id="{08E8B836-1EFB-AC6A-8514-8CBF9180F028}"/>
                </a:ext>
              </a:extLst>
            </p:cNvPr>
            <p:cNvSpPr/>
            <p:nvPr/>
          </p:nvSpPr>
          <p:spPr>
            <a:xfrm>
              <a:off x="4688275" y="2160575"/>
              <a:ext cx="27975" cy="52500"/>
            </a:xfrm>
            <a:custGeom>
              <a:avLst/>
              <a:gdLst/>
              <a:ahLst/>
              <a:cxnLst/>
              <a:rect l="l" t="t" r="r" b="b"/>
              <a:pathLst>
                <a:path w="1119" h="2100" extrusionOk="0">
                  <a:moveTo>
                    <a:pt x="0" y="1"/>
                  </a:moveTo>
                  <a:lnTo>
                    <a:pt x="822" y="1047"/>
                  </a:lnTo>
                  <a:lnTo>
                    <a:pt x="0" y="2100"/>
                  </a:lnTo>
                  <a:lnTo>
                    <a:pt x="296" y="2100"/>
                  </a:lnTo>
                  <a:lnTo>
                    <a:pt x="1118" y="1047"/>
                  </a:lnTo>
                  <a:lnTo>
                    <a:pt x="296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01" name="Google Shape;1390;p70">
              <a:extLst>
                <a:ext uri="{FF2B5EF4-FFF2-40B4-BE49-F238E27FC236}">
                  <a16:creationId xmlns:a16="http://schemas.microsoft.com/office/drawing/2014/main" id="{B0CB5EB6-CB6B-3643-7723-1001470C3C45}"/>
                </a:ext>
              </a:extLst>
            </p:cNvPr>
            <p:cNvSpPr/>
            <p:nvPr/>
          </p:nvSpPr>
          <p:spPr>
            <a:xfrm>
              <a:off x="4700175" y="2160575"/>
              <a:ext cx="27775" cy="52500"/>
            </a:xfrm>
            <a:custGeom>
              <a:avLst/>
              <a:gdLst/>
              <a:ahLst/>
              <a:cxnLst/>
              <a:rect l="l" t="t" r="r" b="b"/>
              <a:pathLst>
                <a:path w="1111" h="2100" extrusionOk="0">
                  <a:moveTo>
                    <a:pt x="0" y="1"/>
                  </a:moveTo>
                  <a:lnTo>
                    <a:pt x="822" y="1047"/>
                  </a:lnTo>
                  <a:lnTo>
                    <a:pt x="0" y="2100"/>
                  </a:lnTo>
                  <a:lnTo>
                    <a:pt x="289" y="2100"/>
                  </a:lnTo>
                  <a:lnTo>
                    <a:pt x="1111" y="1047"/>
                  </a:lnTo>
                  <a:lnTo>
                    <a:pt x="289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202" name="Google Shape;1391;p70">
            <a:extLst>
              <a:ext uri="{FF2B5EF4-FFF2-40B4-BE49-F238E27FC236}">
                <a16:creationId xmlns:a16="http://schemas.microsoft.com/office/drawing/2014/main" id="{286AB2FD-ECA1-71E5-58C4-606407001684}"/>
              </a:ext>
            </a:extLst>
          </p:cNvPr>
          <p:cNvGrpSpPr/>
          <p:nvPr/>
        </p:nvGrpSpPr>
        <p:grpSpPr>
          <a:xfrm>
            <a:off x="14842605" y="6409428"/>
            <a:ext cx="290810" cy="227588"/>
            <a:chOff x="4768325" y="2163475"/>
            <a:chExt cx="59700" cy="46725"/>
          </a:xfrm>
        </p:grpSpPr>
        <p:sp>
          <p:nvSpPr>
            <p:cNvPr id="203" name="Google Shape;1392;p70">
              <a:extLst>
                <a:ext uri="{FF2B5EF4-FFF2-40B4-BE49-F238E27FC236}">
                  <a16:creationId xmlns:a16="http://schemas.microsoft.com/office/drawing/2014/main" id="{1C33174C-3AE8-C3EF-A486-ABF653748FF6}"/>
                </a:ext>
              </a:extLst>
            </p:cNvPr>
            <p:cNvSpPr/>
            <p:nvPr/>
          </p:nvSpPr>
          <p:spPr>
            <a:xfrm>
              <a:off x="4768325" y="2163475"/>
              <a:ext cx="35375" cy="46725"/>
            </a:xfrm>
            <a:custGeom>
              <a:avLst/>
              <a:gdLst/>
              <a:ahLst/>
              <a:cxnLst/>
              <a:rect l="l" t="t" r="r" b="b"/>
              <a:pathLst>
                <a:path w="1415" h="1869" extrusionOk="0">
                  <a:moveTo>
                    <a:pt x="0" y="0"/>
                  </a:moveTo>
                  <a:lnTo>
                    <a:pt x="895" y="931"/>
                  </a:lnTo>
                  <a:lnTo>
                    <a:pt x="0" y="1868"/>
                  </a:lnTo>
                  <a:lnTo>
                    <a:pt x="520" y="1868"/>
                  </a:lnTo>
                  <a:lnTo>
                    <a:pt x="1414" y="931"/>
                  </a:lnTo>
                  <a:lnTo>
                    <a:pt x="52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04" name="Google Shape;1393;p70">
              <a:extLst>
                <a:ext uri="{FF2B5EF4-FFF2-40B4-BE49-F238E27FC236}">
                  <a16:creationId xmlns:a16="http://schemas.microsoft.com/office/drawing/2014/main" id="{6D8111C6-905B-9CA6-5081-19AF374A7912}"/>
                </a:ext>
              </a:extLst>
            </p:cNvPr>
            <p:cNvSpPr/>
            <p:nvPr/>
          </p:nvSpPr>
          <p:spPr>
            <a:xfrm>
              <a:off x="4792475" y="2163475"/>
              <a:ext cx="35550" cy="46725"/>
            </a:xfrm>
            <a:custGeom>
              <a:avLst/>
              <a:gdLst/>
              <a:ahLst/>
              <a:cxnLst/>
              <a:rect l="l" t="t" r="r" b="b"/>
              <a:pathLst>
                <a:path w="1422" h="1869" extrusionOk="0">
                  <a:moveTo>
                    <a:pt x="1" y="0"/>
                  </a:moveTo>
                  <a:lnTo>
                    <a:pt x="895" y="931"/>
                  </a:lnTo>
                  <a:lnTo>
                    <a:pt x="1" y="1868"/>
                  </a:lnTo>
                  <a:lnTo>
                    <a:pt x="527" y="1868"/>
                  </a:lnTo>
                  <a:lnTo>
                    <a:pt x="1422" y="931"/>
                  </a:lnTo>
                  <a:lnTo>
                    <a:pt x="52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sp>
        <p:nvSpPr>
          <p:cNvPr id="205" name="Google Shape;1394;p70">
            <a:extLst>
              <a:ext uri="{FF2B5EF4-FFF2-40B4-BE49-F238E27FC236}">
                <a16:creationId xmlns:a16="http://schemas.microsoft.com/office/drawing/2014/main" id="{0DB24AB7-70A7-638A-40C8-987CCE3DFB85}"/>
              </a:ext>
            </a:extLst>
          </p:cNvPr>
          <p:cNvSpPr/>
          <p:nvPr/>
        </p:nvSpPr>
        <p:spPr>
          <a:xfrm>
            <a:off x="15506515" y="6392443"/>
            <a:ext cx="172318" cy="261562"/>
          </a:xfrm>
          <a:custGeom>
            <a:avLst/>
            <a:gdLst/>
            <a:ahLst/>
            <a:cxnLst/>
            <a:rect l="l" t="t" r="r" b="b"/>
            <a:pathLst>
              <a:path w="1415" h="2148" extrusionOk="0">
                <a:moveTo>
                  <a:pt x="308" y="0"/>
                </a:moveTo>
                <a:cubicBezTo>
                  <a:pt x="152" y="0"/>
                  <a:pt x="1" y="123"/>
                  <a:pt x="1" y="308"/>
                </a:cubicBezTo>
                <a:lnTo>
                  <a:pt x="8" y="1844"/>
                </a:lnTo>
                <a:cubicBezTo>
                  <a:pt x="8" y="2026"/>
                  <a:pt x="158" y="2148"/>
                  <a:pt x="316" y="2148"/>
                </a:cubicBezTo>
                <a:cubicBezTo>
                  <a:pt x="390" y="2148"/>
                  <a:pt x="465" y="2121"/>
                  <a:pt x="527" y="2061"/>
                </a:cubicBezTo>
                <a:lnTo>
                  <a:pt x="1292" y="1296"/>
                </a:lnTo>
                <a:cubicBezTo>
                  <a:pt x="1414" y="1181"/>
                  <a:pt x="1414" y="986"/>
                  <a:pt x="1292" y="864"/>
                </a:cubicBezTo>
                <a:lnTo>
                  <a:pt x="520" y="92"/>
                </a:lnTo>
                <a:cubicBezTo>
                  <a:pt x="459" y="29"/>
                  <a:pt x="383" y="0"/>
                  <a:pt x="308" y="0"/>
                </a:cubicBez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sp>
        <p:nvSpPr>
          <p:cNvPr id="206" name="Google Shape;1395;p70">
            <a:extLst>
              <a:ext uri="{FF2B5EF4-FFF2-40B4-BE49-F238E27FC236}">
                <a16:creationId xmlns:a16="http://schemas.microsoft.com/office/drawing/2014/main" id="{0000264E-426A-A377-DD00-1229028CD51A}"/>
              </a:ext>
            </a:extLst>
          </p:cNvPr>
          <p:cNvSpPr/>
          <p:nvPr/>
        </p:nvSpPr>
        <p:spPr>
          <a:xfrm>
            <a:off x="16051266" y="8406613"/>
            <a:ext cx="296168" cy="325978"/>
          </a:xfrm>
          <a:custGeom>
            <a:avLst/>
            <a:gdLst/>
            <a:ahLst/>
            <a:cxnLst/>
            <a:rect l="l" t="t" r="r" b="b"/>
            <a:pathLst>
              <a:path w="2432" h="2677" extrusionOk="0">
                <a:moveTo>
                  <a:pt x="801" y="1"/>
                </a:moveTo>
                <a:lnTo>
                  <a:pt x="1205" y="751"/>
                </a:lnTo>
                <a:lnTo>
                  <a:pt x="1" y="751"/>
                </a:lnTo>
                <a:lnTo>
                  <a:pt x="1" y="1927"/>
                </a:lnTo>
                <a:lnTo>
                  <a:pt x="1205" y="1927"/>
                </a:lnTo>
                <a:lnTo>
                  <a:pt x="801" y="2677"/>
                </a:lnTo>
                <a:lnTo>
                  <a:pt x="2431" y="1335"/>
                </a:lnTo>
                <a:lnTo>
                  <a:pt x="801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sp>
        <p:nvSpPr>
          <p:cNvPr id="207" name="Google Shape;1396;p70">
            <a:extLst>
              <a:ext uri="{FF2B5EF4-FFF2-40B4-BE49-F238E27FC236}">
                <a16:creationId xmlns:a16="http://schemas.microsoft.com/office/drawing/2014/main" id="{6503F2D9-F2C0-3CF8-BD7B-6D8AF83D96F6}"/>
              </a:ext>
            </a:extLst>
          </p:cNvPr>
          <p:cNvSpPr/>
          <p:nvPr/>
        </p:nvSpPr>
        <p:spPr>
          <a:xfrm>
            <a:off x="14254179" y="6863055"/>
            <a:ext cx="238202" cy="326830"/>
          </a:xfrm>
          <a:custGeom>
            <a:avLst/>
            <a:gdLst/>
            <a:ahLst/>
            <a:cxnLst/>
            <a:rect l="l" t="t" r="r" b="b"/>
            <a:pathLst>
              <a:path w="1956" h="2684" extrusionOk="0">
                <a:moveTo>
                  <a:pt x="1" y="0"/>
                </a:moveTo>
                <a:lnTo>
                  <a:pt x="787" y="1342"/>
                </a:lnTo>
                <a:lnTo>
                  <a:pt x="1" y="2683"/>
                </a:lnTo>
                <a:lnTo>
                  <a:pt x="1955" y="1342"/>
                </a:lnTo>
                <a:lnTo>
                  <a:pt x="1" y="0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sp>
        <p:nvSpPr>
          <p:cNvPr id="208" name="Google Shape;1397;p70">
            <a:extLst>
              <a:ext uri="{FF2B5EF4-FFF2-40B4-BE49-F238E27FC236}">
                <a16:creationId xmlns:a16="http://schemas.microsoft.com/office/drawing/2014/main" id="{5698D1E1-3683-69AD-178E-9FE901833D8B}"/>
              </a:ext>
            </a:extLst>
          </p:cNvPr>
          <p:cNvSpPr/>
          <p:nvPr/>
        </p:nvSpPr>
        <p:spPr>
          <a:xfrm>
            <a:off x="14190123" y="8438273"/>
            <a:ext cx="366314" cy="262658"/>
          </a:xfrm>
          <a:custGeom>
            <a:avLst/>
            <a:gdLst/>
            <a:ahLst/>
            <a:cxnLst/>
            <a:rect l="l" t="t" r="r" b="b"/>
            <a:pathLst>
              <a:path w="3008" h="2157" extrusionOk="0">
                <a:moveTo>
                  <a:pt x="0" y="0"/>
                </a:moveTo>
                <a:lnTo>
                  <a:pt x="729" y="1075"/>
                </a:lnTo>
                <a:lnTo>
                  <a:pt x="0" y="2157"/>
                </a:lnTo>
                <a:lnTo>
                  <a:pt x="0" y="2157"/>
                </a:lnTo>
                <a:lnTo>
                  <a:pt x="3008" y="1075"/>
                </a:lnTo>
                <a:lnTo>
                  <a:pt x="0" y="0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sp>
        <p:nvSpPr>
          <p:cNvPr id="209" name="Google Shape;1398;p70">
            <a:extLst>
              <a:ext uri="{FF2B5EF4-FFF2-40B4-BE49-F238E27FC236}">
                <a16:creationId xmlns:a16="http://schemas.microsoft.com/office/drawing/2014/main" id="{070156F6-3EBB-1A01-1B07-104259A9E268}"/>
              </a:ext>
            </a:extLst>
          </p:cNvPr>
          <p:cNvSpPr/>
          <p:nvPr/>
        </p:nvSpPr>
        <p:spPr>
          <a:xfrm>
            <a:off x="14224769" y="7401561"/>
            <a:ext cx="297022" cy="225030"/>
          </a:xfrm>
          <a:custGeom>
            <a:avLst/>
            <a:gdLst/>
            <a:ahLst/>
            <a:cxnLst/>
            <a:rect l="l" t="t" r="r" b="b"/>
            <a:pathLst>
              <a:path w="2439" h="1848" extrusionOk="0">
                <a:moveTo>
                  <a:pt x="1580" y="1"/>
                </a:moveTo>
                <a:lnTo>
                  <a:pt x="1371" y="203"/>
                </a:lnTo>
                <a:lnTo>
                  <a:pt x="1919" y="780"/>
                </a:lnTo>
                <a:lnTo>
                  <a:pt x="1" y="780"/>
                </a:lnTo>
                <a:lnTo>
                  <a:pt x="1" y="1068"/>
                </a:lnTo>
                <a:lnTo>
                  <a:pt x="1919" y="1068"/>
                </a:lnTo>
                <a:lnTo>
                  <a:pt x="1371" y="1645"/>
                </a:lnTo>
                <a:lnTo>
                  <a:pt x="1580" y="1847"/>
                </a:lnTo>
                <a:lnTo>
                  <a:pt x="2439" y="924"/>
                </a:lnTo>
                <a:lnTo>
                  <a:pt x="1580" y="1"/>
                </a:lnTo>
                <a:close/>
              </a:path>
            </a:pathLst>
          </a:custGeom>
          <a:solidFill>
            <a:srgbClr val="869FB2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sp>
        <p:nvSpPr>
          <p:cNvPr id="210" name="Google Shape;1399;p70">
            <a:extLst>
              <a:ext uri="{FF2B5EF4-FFF2-40B4-BE49-F238E27FC236}">
                <a16:creationId xmlns:a16="http://schemas.microsoft.com/office/drawing/2014/main" id="{F2FE05CB-20C0-7FDB-2049-E491C07610AB}"/>
              </a:ext>
            </a:extLst>
          </p:cNvPr>
          <p:cNvSpPr/>
          <p:nvPr/>
        </p:nvSpPr>
        <p:spPr>
          <a:xfrm>
            <a:off x="15492266" y="7365395"/>
            <a:ext cx="200816" cy="297362"/>
          </a:xfrm>
          <a:custGeom>
            <a:avLst/>
            <a:gdLst/>
            <a:ahLst/>
            <a:cxnLst/>
            <a:rect l="l" t="t" r="r" b="b"/>
            <a:pathLst>
              <a:path w="1649" h="2442" extrusionOk="0">
                <a:moveTo>
                  <a:pt x="501" y="1"/>
                </a:moveTo>
                <a:cubicBezTo>
                  <a:pt x="238" y="1"/>
                  <a:pt x="1" y="336"/>
                  <a:pt x="250" y="590"/>
                </a:cubicBezTo>
                <a:lnTo>
                  <a:pt x="841" y="1232"/>
                </a:lnTo>
                <a:lnTo>
                  <a:pt x="250" y="1874"/>
                </a:lnTo>
                <a:cubicBezTo>
                  <a:pt x="36" y="2126"/>
                  <a:pt x="260" y="2441"/>
                  <a:pt x="516" y="2441"/>
                </a:cubicBezTo>
                <a:cubicBezTo>
                  <a:pt x="596" y="2441"/>
                  <a:pt x="680" y="2410"/>
                  <a:pt x="754" y="2336"/>
                </a:cubicBezTo>
                <a:lnTo>
                  <a:pt x="1555" y="1463"/>
                </a:lnTo>
                <a:cubicBezTo>
                  <a:pt x="1613" y="1405"/>
                  <a:pt x="1641" y="1326"/>
                  <a:pt x="1649" y="1246"/>
                </a:cubicBezTo>
                <a:cubicBezTo>
                  <a:pt x="1649" y="1239"/>
                  <a:pt x="1649" y="1239"/>
                  <a:pt x="1649" y="1232"/>
                </a:cubicBezTo>
                <a:cubicBezTo>
                  <a:pt x="1649" y="1225"/>
                  <a:pt x="1649" y="1225"/>
                  <a:pt x="1649" y="1218"/>
                </a:cubicBezTo>
                <a:cubicBezTo>
                  <a:pt x="1641" y="1138"/>
                  <a:pt x="1613" y="1059"/>
                  <a:pt x="1555" y="1001"/>
                </a:cubicBezTo>
                <a:lnTo>
                  <a:pt x="754" y="129"/>
                </a:lnTo>
                <a:cubicBezTo>
                  <a:pt x="679" y="38"/>
                  <a:pt x="588" y="1"/>
                  <a:pt x="501" y="1"/>
                </a:cubicBez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grpSp>
        <p:nvGrpSpPr>
          <p:cNvPr id="211" name="Google Shape;1400;p70">
            <a:extLst>
              <a:ext uri="{FF2B5EF4-FFF2-40B4-BE49-F238E27FC236}">
                <a16:creationId xmlns:a16="http://schemas.microsoft.com/office/drawing/2014/main" id="{C611278B-B686-5652-61EE-77F33E04D581}"/>
              </a:ext>
            </a:extLst>
          </p:cNvPr>
          <p:cNvGrpSpPr/>
          <p:nvPr/>
        </p:nvGrpSpPr>
        <p:grpSpPr>
          <a:xfrm>
            <a:off x="14875242" y="6919617"/>
            <a:ext cx="225536" cy="213706"/>
            <a:chOff x="4768575" y="2253950"/>
            <a:chExt cx="46300" cy="43875"/>
          </a:xfrm>
        </p:grpSpPr>
        <p:sp>
          <p:nvSpPr>
            <p:cNvPr id="212" name="Google Shape;1401;p70">
              <a:extLst>
                <a:ext uri="{FF2B5EF4-FFF2-40B4-BE49-F238E27FC236}">
                  <a16:creationId xmlns:a16="http://schemas.microsoft.com/office/drawing/2014/main" id="{EA1DE9D0-5987-246C-380C-5DD25C324455}"/>
                </a:ext>
              </a:extLst>
            </p:cNvPr>
            <p:cNvSpPr/>
            <p:nvPr/>
          </p:nvSpPr>
          <p:spPr>
            <a:xfrm>
              <a:off x="4785700" y="2253950"/>
              <a:ext cx="29175" cy="43875"/>
            </a:xfrm>
            <a:custGeom>
              <a:avLst/>
              <a:gdLst/>
              <a:ahLst/>
              <a:cxnLst/>
              <a:rect l="l" t="t" r="r" b="b"/>
              <a:pathLst>
                <a:path w="1167" h="1755" extrusionOk="0">
                  <a:moveTo>
                    <a:pt x="262" y="1"/>
                  </a:moveTo>
                  <a:cubicBezTo>
                    <a:pt x="150" y="1"/>
                    <a:pt x="49" y="149"/>
                    <a:pt x="164" y="247"/>
                  </a:cubicBezTo>
                  <a:lnTo>
                    <a:pt x="770" y="853"/>
                  </a:lnTo>
                  <a:lnTo>
                    <a:pt x="106" y="1517"/>
                  </a:lnTo>
                  <a:cubicBezTo>
                    <a:pt x="1" y="1616"/>
                    <a:pt x="95" y="1754"/>
                    <a:pt x="204" y="1754"/>
                  </a:cubicBezTo>
                  <a:cubicBezTo>
                    <a:pt x="236" y="1754"/>
                    <a:pt x="271" y="1742"/>
                    <a:pt x="301" y="1711"/>
                  </a:cubicBezTo>
                  <a:lnTo>
                    <a:pt x="1166" y="853"/>
                  </a:lnTo>
                  <a:lnTo>
                    <a:pt x="366" y="52"/>
                  </a:lnTo>
                  <a:cubicBezTo>
                    <a:pt x="334" y="16"/>
                    <a:pt x="297" y="1"/>
                    <a:pt x="26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13" name="Google Shape;1402;p70">
              <a:extLst>
                <a:ext uri="{FF2B5EF4-FFF2-40B4-BE49-F238E27FC236}">
                  <a16:creationId xmlns:a16="http://schemas.microsoft.com/office/drawing/2014/main" id="{48C73107-43BB-0077-3A22-027DB049B5DA}"/>
                </a:ext>
              </a:extLst>
            </p:cNvPr>
            <p:cNvSpPr/>
            <p:nvPr/>
          </p:nvSpPr>
          <p:spPr>
            <a:xfrm>
              <a:off x="4768575" y="2253950"/>
              <a:ext cx="29175" cy="43875"/>
            </a:xfrm>
            <a:custGeom>
              <a:avLst/>
              <a:gdLst/>
              <a:ahLst/>
              <a:cxnLst/>
              <a:rect l="l" t="t" r="r" b="b"/>
              <a:pathLst>
                <a:path w="1167" h="1755" extrusionOk="0">
                  <a:moveTo>
                    <a:pt x="261" y="1"/>
                  </a:moveTo>
                  <a:cubicBezTo>
                    <a:pt x="150" y="1"/>
                    <a:pt x="50" y="149"/>
                    <a:pt x="171" y="247"/>
                  </a:cubicBezTo>
                  <a:lnTo>
                    <a:pt x="769" y="853"/>
                  </a:lnTo>
                  <a:lnTo>
                    <a:pt x="106" y="1517"/>
                  </a:lnTo>
                  <a:cubicBezTo>
                    <a:pt x="1" y="1616"/>
                    <a:pt x="95" y="1754"/>
                    <a:pt x="203" y="1754"/>
                  </a:cubicBezTo>
                  <a:cubicBezTo>
                    <a:pt x="236" y="1754"/>
                    <a:pt x="270" y="1742"/>
                    <a:pt x="301" y="1711"/>
                  </a:cubicBezTo>
                  <a:lnTo>
                    <a:pt x="1166" y="853"/>
                  </a:lnTo>
                  <a:lnTo>
                    <a:pt x="365" y="52"/>
                  </a:lnTo>
                  <a:cubicBezTo>
                    <a:pt x="334" y="16"/>
                    <a:pt x="297" y="1"/>
                    <a:pt x="26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214" name="Google Shape;1403;p70">
            <a:extLst>
              <a:ext uri="{FF2B5EF4-FFF2-40B4-BE49-F238E27FC236}">
                <a16:creationId xmlns:a16="http://schemas.microsoft.com/office/drawing/2014/main" id="{F1AB1870-DBAD-48A9-94AD-0E9ECD59CAB7}"/>
              </a:ext>
            </a:extLst>
          </p:cNvPr>
          <p:cNvGrpSpPr/>
          <p:nvPr/>
        </p:nvGrpSpPr>
        <p:grpSpPr>
          <a:xfrm>
            <a:off x="15474487" y="7897668"/>
            <a:ext cx="236374" cy="292492"/>
            <a:chOff x="4960900" y="2433225"/>
            <a:chExt cx="48525" cy="60050"/>
          </a:xfrm>
        </p:grpSpPr>
        <p:sp>
          <p:nvSpPr>
            <p:cNvPr id="215" name="Google Shape;1404;p70">
              <a:extLst>
                <a:ext uri="{FF2B5EF4-FFF2-40B4-BE49-F238E27FC236}">
                  <a16:creationId xmlns:a16="http://schemas.microsoft.com/office/drawing/2014/main" id="{5100DD15-94BA-D39A-0AA7-DD07ACC90C4F}"/>
                </a:ext>
              </a:extLst>
            </p:cNvPr>
            <p:cNvSpPr/>
            <p:nvPr/>
          </p:nvSpPr>
          <p:spPr>
            <a:xfrm>
              <a:off x="4974225" y="2433225"/>
              <a:ext cx="35200" cy="60050"/>
            </a:xfrm>
            <a:custGeom>
              <a:avLst/>
              <a:gdLst/>
              <a:ahLst/>
              <a:cxnLst/>
              <a:rect l="l" t="t" r="r" b="b"/>
              <a:pathLst>
                <a:path w="1408" h="2402" extrusionOk="0">
                  <a:moveTo>
                    <a:pt x="102" y="0"/>
                  </a:moveTo>
                  <a:lnTo>
                    <a:pt x="95" y="7"/>
                  </a:lnTo>
                  <a:lnTo>
                    <a:pt x="1112" y="1154"/>
                  </a:lnTo>
                  <a:lnTo>
                    <a:pt x="1" y="2402"/>
                  </a:lnTo>
                  <a:lnTo>
                    <a:pt x="297" y="2402"/>
                  </a:lnTo>
                  <a:lnTo>
                    <a:pt x="1407" y="1154"/>
                  </a:lnTo>
                  <a:lnTo>
                    <a:pt x="383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16" name="Google Shape;1405;p70">
              <a:extLst>
                <a:ext uri="{FF2B5EF4-FFF2-40B4-BE49-F238E27FC236}">
                  <a16:creationId xmlns:a16="http://schemas.microsoft.com/office/drawing/2014/main" id="{93B11C85-F9E2-9F33-570F-8FE931330B57}"/>
                </a:ext>
              </a:extLst>
            </p:cNvPr>
            <p:cNvSpPr/>
            <p:nvPr/>
          </p:nvSpPr>
          <p:spPr>
            <a:xfrm>
              <a:off x="4960900" y="2433225"/>
              <a:ext cx="35175" cy="60050"/>
            </a:xfrm>
            <a:custGeom>
              <a:avLst/>
              <a:gdLst/>
              <a:ahLst/>
              <a:cxnLst/>
              <a:rect l="l" t="t" r="r" b="b"/>
              <a:pathLst>
                <a:path w="1407" h="2402" extrusionOk="0">
                  <a:moveTo>
                    <a:pt x="108" y="0"/>
                  </a:moveTo>
                  <a:lnTo>
                    <a:pt x="94" y="7"/>
                  </a:lnTo>
                  <a:lnTo>
                    <a:pt x="1111" y="1154"/>
                  </a:lnTo>
                  <a:lnTo>
                    <a:pt x="0" y="2402"/>
                  </a:lnTo>
                  <a:lnTo>
                    <a:pt x="296" y="2402"/>
                  </a:lnTo>
                  <a:lnTo>
                    <a:pt x="1407" y="1154"/>
                  </a:lnTo>
                  <a:lnTo>
                    <a:pt x="390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217" name="Google Shape;1406;p70">
            <a:extLst>
              <a:ext uri="{FF2B5EF4-FFF2-40B4-BE49-F238E27FC236}">
                <a16:creationId xmlns:a16="http://schemas.microsoft.com/office/drawing/2014/main" id="{3BFA834D-FDA8-54FD-B67E-C840EB84EB08}"/>
              </a:ext>
            </a:extLst>
          </p:cNvPr>
          <p:cNvGrpSpPr/>
          <p:nvPr/>
        </p:nvGrpSpPr>
        <p:grpSpPr>
          <a:xfrm>
            <a:off x="14851616" y="8425790"/>
            <a:ext cx="272788" cy="287620"/>
            <a:chOff x="4854075" y="2527625"/>
            <a:chExt cx="56000" cy="59050"/>
          </a:xfrm>
        </p:grpSpPr>
        <p:sp>
          <p:nvSpPr>
            <p:cNvPr id="218" name="Google Shape;1407;p70">
              <a:extLst>
                <a:ext uri="{FF2B5EF4-FFF2-40B4-BE49-F238E27FC236}">
                  <a16:creationId xmlns:a16="http://schemas.microsoft.com/office/drawing/2014/main" id="{ADEBA388-0ACA-9095-2B0C-6B24470629D0}"/>
                </a:ext>
              </a:extLst>
            </p:cNvPr>
            <p:cNvSpPr/>
            <p:nvPr/>
          </p:nvSpPr>
          <p:spPr>
            <a:xfrm>
              <a:off x="4872325" y="2527625"/>
              <a:ext cx="37750" cy="59050"/>
            </a:xfrm>
            <a:custGeom>
              <a:avLst/>
              <a:gdLst/>
              <a:ahLst/>
              <a:cxnLst/>
              <a:rect l="l" t="t" r="r" b="b"/>
              <a:pathLst>
                <a:path w="1510" h="2362" extrusionOk="0">
                  <a:moveTo>
                    <a:pt x="305" y="1"/>
                  </a:moveTo>
                  <a:cubicBezTo>
                    <a:pt x="141" y="1"/>
                    <a:pt x="1" y="210"/>
                    <a:pt x="146" y="371"/>
                  </a:cubicBezTo>
                  <a:lnTo>
                    <a:pt x="961" y="1179"/>
                  </a:lnTo>
                  <a:lnTo>
                    <a:pt x="146" y="1994"/>
                  </a:lnTo>
                  <a:cubicBezTo>
                    <a:pt x="0" y="2151"/>
                    <a:pt x="143" y="2361"/>
                    <a:pt x="308" y="2361"/>
                  </a:cubicBezTo>
                  <a:cubicBezTo>
                    <a:pt x="355" y="2361"/>
                    <a:pt x="404" y="2344"/>
                    <a:pt x="449" y="2304"/>
                  </a:cubicBezTo>
                  <a:lnTo>
                    <a:pt x="1423" y="1338"/>
                  </a:lnTo>
                  <a:cubicBezTo>
                    <a:pt x="1509" y="1244"/>
                    <a:pt x="1509" y="1107"/>
                    <a:pt x="1423" y="1013"/>
                  </a:cubicBezTo>
                  <a:lnTo>
                    <a:pt x="1423" y="1020"/>
                  </a:lnTo>
                  <a:lnTo>
                    <a:pt x="449" y="61"/>
                  </a:lnTo>
                  <a:cubicBezTo>
                    <a:pt x="403" y="19"/>
                    <a:pt x="353" y="1"/>
                    <a:pt x="30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19" name="Google Shape;1408;p70">
              <a:extLst>
                <a:ext uri="{FF2B5EF4-FFF2-40B4-BE49-F238E27FC236}">
                  <a16:creationId xmlns:a16="http://schemas.microsoft.com/office/drawing/2014/main" id="{5D15A946-05E7-5AE0-7398-A845E20C4430}"/>
                </a:ext>
              </a:extLst>
            </p:cNvPr>
            <p:cNvSpPr/>
            <p:nvPr/>
          </p:nvSpPr>
          <p:spPr>
            <a:xfrm>
              <a:off x="4854075" y="2539100"/>
              <a:ext cx="26075" cy="35875"/>
            </a:xfrm>
            <a:custGeom>
              <a:avLst/>
              <a:gdLst/>
              <a:ahLst/>
              <a:cxnLst/>
              <a:rect l="l" t="t" r="r" b="b"/>
              <a:pathLst>
                <a:path w="1043" h="1435" extrusionOk="0">
                  <a:moveTo>
                    <a:pt x="326" y="1"/>
                  </a:moveTo>
                  <a:cubicBezTo>
                    <a:pt x="152" y="1"/>
                    <a:pt x="1" y="234"/>
                    <a:pt x="177" y="388"/>
                  </a:cubicBezTo>
                  <a:lnTo>
                    <a:pt x="516" y="720"/>
                  </a:lnTo>
                  <a:lnTo>
                    <a:pt x="177" y="1059"/>
                  </a:lnTo>
                  <a:cubicBezTo>
                    <a:pt x="21" y="1215"/>
                    <a:pt x="165" y="1435"/>
                    <a:pt x="336" y="1435"/>
                  </a:cubicBezTo>
                  <a:cubicBezTo>
                    <a:pt x="386" y="1435"/>
                    <a:pt x="439" y="1415"/>
                    <a:pt x="487" y="1369"/>
                  </a:cubicBezTo>
                  <a:lnTo>
                    <a:pt x="977" y="886"/>
                  </a:lnTo>
                  <a:cubicBezTo>
                    <a:pt x="1020" y="843"/>
                    <a:pt x="1042" y="785"/>
                    <a:pt x="1042" y="720"/>
                  </a:cubicBezTo>
                  <a:cubicBezTo>
                    <a:pt x="1042" y="662"/>
                    <a:pt x="1013" y="605"/>
                    <a:pt x="977" y="561"/>
                  </a:cubicBezTo>
                  <a:lnTo>
                    <a:pt x="487" y="78"/>
                  </a:lnTo>
                  <a:cubicBezTo>
                    <a:pt x="437" y="23"/>
                    <a:pt x="380" y="1"/>
                    <a:pt x="32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sp>
        <p:nvSpPr>
          <p:cNvPr id="220" name="Google Shape;1409;p70">
            <a:extLst>
              <a:ext uri="{FF2B5EF4-FFF2-40B4-BE49-F238E27FC236}">
                <a16:creationId xmlns:a16="http://schemas.microsoft.com/office/drawing/2014/main" id="{48C8C0E2-2FDF-4653-191C-6BE443A80840}"/>
              </a:ext>
            </a:extLst>
          </p:cNvPr>
          <p:cNvSpPr/>
          <p:nvPr/>
        </p:nvSpPr>
        <p:spPr>
          <a:xfrm>
            <a:off x="14882122" y="7911246"/>
            <a:ext cx="211776" cy="265336"/>
          </a:xfrm>
          <a:custGeom>
            <a:avLst/>
            <a:gdLst/>
            <a:ahLst/>
            <a:cxnLst/>
            <a:rect l="l" t="t" r="r" b="b"/>
            <a:pathLst>
              <a:path w="1739" h="2179" extrusionOk="0">
                <a:moveTo>
                  <a:pt x="1" y="1"/>
                </a:moveTo>
                <a:lnTo>
                  <a:pt x="1" y="2179"/>
                </a:lnTo>
                <a:lnTo>
                  <a:pt x="758" y="2179"/>
                </a:lnTo>
                <a:lnTo>
                  <a:pt x="1739" y="1090"/>
                </a:lnTo>
                <a:lnTo>
                  <a:pt x="758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sp>
        <p:nvSpPr>
          <p:cNvPr id="221" name="Google Shape;1410;p70">
            <a:extLst>
              <a:ext uri="{FF2B5EF4-FFF2-40B4-BE49-F238E27FC236}">
                <a16:creationId xmlns:a16="http://schemas.microsoft.com/office/drawing/2014/main" id="{21CCEDAE-8987-3B20-675C-032806637DC6}"/>
              </a:ext>
            </a:extLst>
          </p:cNvPr>
          <p:cNvSpPr/>
          <p:nvPr/>
        </p:nvSpPr>
        <p:spPr>
          <a:xfrm>
            <a:off x="16039455" y="6390554"/>
            <a:ext cx="319794" cy="265336"/>
          </a:xfrm>
          <a:custGeom>
            <a:avLst/>
            <a:gdLst/>
            <a:ahLst/>
            <a:cxnLst/>
            <a:rect l="l" t="t" r="r" b="b"/>
            <a:pathLst>
              <a:path w="2626" h="2179" extrusionOk="0">
                <a:moveTo>
                  <a:pt x="0" y="1"/>
                </a:moveTo>
                <a:lnTo>
                  <a:pt x="887" y="1090"/>
                </a:lnTo>
                <a:lnTo>
                  <a:pt x="0" y="2179"/>
                </a:lnTo>
                <a:lnTo>
                  <a:pt x="1644" y="2179"/>
                </a:lnTo>
                <a:lnTo>
                  <a:pt x="2625" y="1090"/>
                </a:lnTo>
                <a:lnTo>
                  <a:pt x="1644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sp>
        <p:nvSpPr>
          <p:cNvPr id="222" name="Google Shape;1411;p70">
            <a:extLst>
              <a:ext uri="{FF2B5EF4-FFF2-40B4-BE49-F238E27FC236}">
                <a16:creationId xmlns:a16="http://schemas.microsoft.com/office/drawing/2014/main" id="{1A9B2E30-6272-AE60-F0D1-DA3AD60B15E9}"/>
              </a:ext>
            </a:extLst>
          </p:cNvPr>
          <p:cNvSpPr/>
          <p:nvPr/>
        </p:nvSpPr>
        <p:spPr>
          <a:xfrm>
            <a:off x="14237982" y="7911246"/>
            <a:ext cx="270596" cy="265336"/>
          </a:xfrm>
          <a:custGeom>
            <a:avLst/>
            <a:gdLst/>
            <a:ahLst/>
            <a:cxnLst/>
            <a:rect l="l" t="t" r="r" b="b"/>
            <a:pathLst>
              <a:path w="2222" h="2179" extrusionOk="0">
                <a:moveTo>
                  <a:pt x="477" y="1"/>
                </a:moveTo>
                <a:lnTo>
                  <a:pt x="895" y="513"/>
                </a:lnTo>
                <a:lnTo>
                  <a:pt x="1" y="513"/>
                </a:lnTo>
                <a:lnTo>
                  <a:pt x="1" y="1659"/>
                </a:lnTo>
                <a:lnTo>
                  <a:pt x="895" y="1659"/>
                </a:lnTo>
                <a:lnTo>
                  <a:pt x="477" y="2179"/>
                </a:lnTo>
                <a:lnTo>
                  <a:pt x="1234" y="2179"/>
                </a:lnTo>
                <a:lnTo>
                  <a:pt x="2222" y="1090"/>
                </a:lnTo>
                <a:lnTo>
                  <a:pt x="1234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grpSp>
        <p:nvGrpSpPr>
          <p:cNvPr id="223" name="Google Shape;1412;p70">
            <a:extLst>
              <a:ext uri="{FF2B5EF4-FFF2-40B4-BE49-F238E27FC236}">
                <a16:creationId xmlns:a16="http://schemas.microsoft.com/office/drawing/2014/main" id="{0CB0B8E2-3159-0BF6-C1DD-D6696DE474F2}"/>
              </a:ext>
            </a:extLst>
          </p:cNvPr>
          <p:cNvGrpSpPr/>
          <p:nvPr/>
        </p:nvGrpSpPr>
        <p:grpSpPr>
          <a:xfrm>
            <a:off x="16100040" y="7353279"/>
            <a:ext cx="198624" cy="321594"/>
            <a:chOff x="5059700" y="2334775"/>
            <a:chExt cx="40775" cy="66025"/>
          </a:xfrm>
        </p:grpSpPr>
        <p:sp>
          <p:nvSpPr>
            <p:cNvPr id="224" name="Google Shape;1413;p70">
              <a:extLst>
                <a:ext uri="{FF2B5EF4-FFF2-40B4-BE49-F238E27FC236}">
                  <a16:creationId xmlns:a16="http://schemas.microsoft.com/office/drawing/2014/main" id="{3067C7B3-D99F-BDC4-25C5-14707F29D57F}"/>
                </a:ext>
              </a:extLst>
            </p:cNvPr>
            <p:cNvSpPr/>
            <p:nvPr/>
          </p:nvSpPr>
          <p:spPr>
            <a:xfrm>
              <a:off x="5059700" y="2334775"/>
              <a:ext cx="12475" cy="10525"/>
            </a:xfrm>
            <a:custGeom>
              <a:avLst/>
              <a:gdLst/>
              <a:ahLst/>
              <a:cxnLst/>
              <a:rect l="l" t="t" r="r" b="b"/>
              <a:pathLst>
                <a:path w="499" h="421" extrusionOk="0">
                  <a:moveTo>
                    <a:pt x="282" y="0"/>
                  </a:moveTo>
                  <a:cubicBezTo>
                    <a:pt x="94" y="0"/>
                    <a:pt x="1" y="224"/>
                    <a:pt x="138" y="361"/>
                  </a:cubicBezTo>
                  <a:cubicBezTo>
                    <a:pt x="179" y="402"/>
                    <a:pt x="230" y="421"/>
                    <a:pt x="281" y="421"/>
                  </a:cubicBezTo>
                  <a:cubicBezTo>
                    <a:pt x="388" y="421"/>
                    <a:pt x="491" y="337"/>
                    <a:pt x="491" y="209"/>
                  </a:cubicBezTo>
                  <a:cubicBezTo>
                    <a:pt x="498" y="94"/>
                    <a:pt x="397" y="0"/>
                    <a:pt x="282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25" name="Google Shape;1414;p70">
              <a:extLst>
                <a:ext uri="{FF2B5EF4-FFF2-40B4-BE49-F238E27FC236}">
                  <a16:creationId xmlns:a16="http://schemas.microsoft.com/office/drawing/2014/main" id="{4067C2AF-FD21-4A37-551A-7E8C06658ABF}"/>
                </a:ext>
              </a:extLst>
            </p:cNvPr>
            <p:cNvSpPr/>
            <p:nvPr/>
          </p:nvSpPr>
          <p:spPr>
            <a:xfrm>
              <a:off x="5059700" y="2348650"/>
              <a:ext cx="12475" cy="10550"/>
            </a:xfrm>
            <a:custGeom>
              <a:avLst/>
              <a:gdLst/>
              <a:ahLst/>
              <a:cxnLst/>
              <a:rect l="l" t="t" r="r" b="b"/>
              <a:pathLst>
                <a:path w="499" h="422" extrusionOk="0">
                  <a:moveTo>
                    <a:pt x="282" y="1"/>
                  </a:moveTo>
                  <a:cubicBezTo>
                    <a:pt x="94" y="1"/>
                    <a:pt x="1" y="224"/>
                    <a:pt x="138" y="361"/>
                  </a:cubicBezTo>
                  <a:cubicBezTo>
                    <a:pt x="179" y="403"/>
                    <a:pt x="230" y="421"/>
                    <a:pt x="281" y="421"/>
                  </a:cubicBezTo>
                  <a:cubicBezTo>
                    <a:pt x="388" y="421"/>
                    <a:pt x="491" y="337"/>
                    <a:pt x="491" y="210"/>
                  </a:cubicBezTo>
                  <a:cubicBezTo>
                    <a:pt x="498" y="94"/>
                    <a:pt x="397" y="1"/>
                    <a:pt x="28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26" name="Google Shape;1415;p70">
              <a:extLst>
                <a:ext uri="{FF2B5EF4-FFF2-40B4-BE49-F238E27FC236}">
                  <a16:creationId xmlns:a16="http://schemas.microsoft.com/office/drawing/2014/main" id="{761716D9-F59A-AB8D-94A4-277121AF24D5}"/>
                </a:ext>
              </a:extLst>
            </p:cNvPr>
            <p:cNvSpPr/>
            <p:nvPr/>
          </p:nvSpPr>
          <p:spPr>
            <a:xfrm>
              <a:off x="5059700" y="2362525"/>
              <a:ext cx="12475" cy="10550"/>
            </a:xfrm>
            <a:custGeom>
              <a:avLst/>
              <a:gdLst/>
              <a:ahLst/>
              <a:cxnLst/>
              <a:rect l="l" t="t" r="r" b="b"/>
              <a:pathLst>
                <a:path w="499" h="422" extrusionOk="0">
                  <a:moveTo>
                    <a:pt x="282" y="1"/>
                  </a:moveTo>
                  <a:cubicBezTo>
                    <a:pt x="94" y="1"/>
                    <a:pt x="1" y="224"/>
                    <a:pt x="138" y="361"/>
                  </a:cubicBezTo>
                  <a:cubicBezTo>
                    <a:pt x="179" y="403"/>
                    <a:pt x="230" y="422"/>
                    <a:pt x="281" y="422"/>
                  </a:cubicBezTo>
                  <a:cubicBezTo>
                    <a:pt x="388" y="422"/>
                    <a:pt x="491" y="338"/>
                    <a:pt x="491" y="210"/>
                  </a:cubicBezTo>
                  <a:cubicBezTo>
                    <a:pt x="498" y="95"/>
                    <a:pt x="397" y="1"/>
                    <a:pt x="28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27" name="Google Shape;1416;p70">
              <a:extLst>
                <a:ext uri="{FF2B5EF4-FFF2-40B4-BE49-F238E27FC236}">
                  <a16:creationId xmlns:a16="http://schemas.microsoft.com/office/drawing/2014/main" id="{D10EA208-5E9E-5762-0ECE-606472ECBDBA}"/>
                </a:ext>
              </a:extLst>
            </p:cNvPr>
            <p:cNvSpPr/>
            <p:nvPr/>
          </p:nvSpPr>
          <p:spPr>
            <a:xfrm>
              <a:off x="5059700" y="2376400"/>
              <a:ext cx="12475" cy="10500"/>
            </a:xfrm>
            <a:custGeom>
              <a:avLst/>
              <a:gdLst/>
              <a:ahLst/>
              <a:cxnLst/>
              <a:rect l="l" t="t" r="r" b="b"/>
              <a:pathLst>
                <a:path w="499" h="420" extrusionOk="0">
                  <a:moveTo>
                    <a:pt x="294" y="1"/>
                  </a:moveTo>
                  <a:cubicBezTo>
                    <a:pt x="290" y="1"/>
                    <a:pt x="286" y="1"/>
                    <a:pt x="282" y="1"/>
                  </a:cubicBezTo>
                  <a:cubicBezTo>
                    <a:pt x="94" y="1"/>
                    <a:pt x="1" y="225"/>
                    <a:pt x="138" y="355"/>
                  </a:cubicBezTo>
                  <a:cubicBezTo>
                    <a:pt x="180" y="400"/>
                    <a:pt x="233" y="420"/>
                    <a:pt x="285" y="420"/>
                  </a:cubicBezTo>
                  <a:cubicBezTo>
                    <a:pt x="390" y="420"/>
                    <a:pt x="491" y="336"/>
                    <a:pt x="491" y="210"/>
                  </a:cubicBezTo>
                  <a:cubicBezTo>
                    <a:pt x="498" y="99"/>
                    <a:pt x="404" y="1"/>
                    <a:pt x="294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28" name="Google Shape;1417;p70">
              <a:extLst>
                <a:ext uri="{FF2B5EF4-FFF2-40B4-BE49-F238E27FC236}">
                  <a16:creationId xmlns:a16="http://schemas.microsoft.com/office/drawing/2014/main" id="{3FE90817-8302-95B5-17FE-26E67753860B}"/>
                </a:ext>
              </a:extLst>
            </p:cNvPr>
            <p:cNvSpPr/>
            <p:nvPr/>
          </p:nvSpPr>
          <p:spPr>
            <a:xfrm>
              <a:off x="5059700" y="2390125"/>
              <a:ext cx="12475" cy="10675"/>
            </a:xfrm>
            <a:custGeom>
              <a:avLst/>
              <a:gdLst/>
              <a:ahLst/>
              <a:cxnLst/>
              <a:rect l="l" t="t" r="r" b="b"/>
              <a:pathLst>
                <a:path w="499" h="427" extrusionOk="0">
                  <a:moveTo>
                    <a:pt x="282" y="0"/>
                  </a:moveTo>
                  <a:cubicBezTo>
                    <a:pt x="94" y="0"/>
                    <a:pt x="1" y="231"/>
                    <a:pt x="138" y="361"/>
                  </a:cubicBezTo>
                  <a:cubicBezTo>
                    <a:pt x="180" y="406"/>
                    <a:pt x="233" y="426"/>
                    <a:pt x="285" y="426"/>
                  </a:cubicBezTo>
                  <a:cubicBezTo>
                    <a:pt x="390" y="426"/>
                    <a:pt x="491" y="343"/>
                    <a:pt x="491" y="217"/>
                  </a:cubicBezTo>
                  <a:cubicBezTo>
                    <a:pt x="498" y="94"/>
                    <a:pt x="397" y="0"/>
                    <a:pt x="282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29" name="Google Shape;1418;p70">
              <a:extLst>
                <a:ext uri="{FF2B5EF4-FFF2-40B4-BE49-F238E27FC236}">
                  <a16:creationId xmlns:a16="http://schemas.microsoft.com/office/drawing/2014/main" id="{F9CC12D3-7974-AD75-FE8D-6E3912856F42}"/>
                </a:ext>
              </a:extLst>
            </p:cNvPr>
            <p:cNvSpPr/>
            <p:nvPr/>
          </p:nvSpPr>
          <p:spPr>
            <a:xfrm>
              <a:off x="5073950" y="2348650"/>
              <a:ext cx="12275" cy="10550"/>
            </a:xfrm>
            <a:custGeom>
              <a:avLst/>
              <a:gdLst/>
              <a:ahLst/>
              <a:cxnLst/>
              <a:rect l="l" t="t" r="r" b="b"/>
              <a:pathLst>
                <a:path w="491" h="422" extrusionOk="0">
                  <a:moveTo>
                    <a:pt x="282" y="1"/>
                  </a:moveTo>
                  <a:cubicBezTo>
                    <a:pt x="94" y="1"/>
                    <a:pt x="0" y="224"/>
                    <a:pt x="130" y="361"/>
                  </a:cubicBezTo>
                  <a:cubicBezTo>
                    <a:pt x="174" y="403"/>
                    <a:pt x="227" y="421"/>
                    <a:pt x="278" y="421"/>
                  </a:cubicBezTo>
                  <a:cubicBezTo>
                    <a:pt x="387" y="421"/>
                    <a:pt x="491" y="337"/>
                    <a:pt x="491" y="210"/>
                  </a:cubicBezTo>
                  <a:cubicBezTo>
                    <a:pt x="491" y="94"/>
                    <a:pt x="397" y="1"/>
                    <a:pt x="28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30" name="Google Shape;1419;p70">
              <a:extLst>
                <a:ext uri="{FF2B5EF4-FFF2-40B4-BE49-F238E27FC236}">
                  <a16:creationId xmlns:a16="http://schemas.microsoft.com/office/drawing/2014/main" id="{7A975E84-9577-495A-ECBD-6C881588E7BD}"/>
                </a:ext>
              </a:extLst>
            </p:cNvPr>
            <p:cNvSpPr/>
            <p:nvPr/>
          </p:nvSpPr>
          <p:spPr>
            <a:xfrm>
              <a:off x="5073950" y="2362525"/>
              <a:ext cx="12275" cy="10550"/>
            </a:xfrm>
            <a:custGeom>
              <a:avLst/>
              <a:gdLst/>
              <a:ahLst/>
              <a:cxnLst/>
              <a:rect l="l" t="t" r="r" b="b"/>
              <a:pathLst>
                <a:path w="491" h="422" extrusionOk="0">
                  <a:moveTo>
                    <a:pt x="282" y="1"/>
                  </a:moveTo>
                  <a:cubicBezTo>
                    <a:pt x="94" y="1"/>
                    <a:pt x="0" y="224"/>
                    <a:pt x="130" y="361"/>
                  </a:cubicBezTo>
                  <a:cubicBezTo>
                    <a:pt x="174" y="403"/>
                    <a:pt x="227" y="422"/>
                    <a:pt x="278" y="422"/>
                  </a:cubicBezTo>
                  <a:cubicBezTo>
                    <a:pt x="387" y="422"/>
                    <a:pt x="491" y="338"/>
                    <a:pt x="491" y="210"/>
                  </a:cubicBezTo>
                  <a:cubicBezTo>
                    <a:pt x="491" y="95"/>
                    <a:pt x="397" y="1"/>
                    <a:pt x="28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31" name="Google Shape;1420;p70">
              <a:extLst>
                <a:ext uri="{FF2B5EF4-FFF2-40B4-BE49-F238E27FC236}">
                  <a16:creationId xmlns:a16="http://schemas.microsoft.com/office/drawing/2014/main" id="{880C191C-E283-7577-3086-00A3EE265DF0}"/>
                </a:ext>
              </a:extLst>
            </p:cNvPr>
            <p:cNvSpPr/>
            <p:nvPr/>
          </p:nvSpPr>
          <p:spPr>
            <a:xfrm>
              <a:off x="5074000" y="2376400"/>
              <a:ext cx="12225" cy="10500"/>
            </a:xfrm>
            <a:custGeom>
              <a:avLst/>
              <a:gdLst/>
              <a:ahLst/>
              <a:cxnLst/>
              <a:rect l="l" t="t" r="r" b="b"/>
              <a:pathLst>
                <a:path w="489" h="420" extrusionOk="0">
                  <a:moveTo>
                    <a:pt x="291" y="1"/>
                  </a:moveTo>
                  <a:cubicBezTo>
                    <a:pt x="287" y="1"/>
                    <a:pt x="284" y="1"/>
                    <a:pt x="280" y="1"/>
                  </a:cubicBezTo>
                  <a:cubicBezTo>
                    <a:pt x="277" y="1"/>
                    <a:pt x="274" y="1"/>
                    <a:pt x="271" y="1"/>
                  </a:cubicBezTo>
                  <a:cubicBezTo>
                    <a:pt x="89" y="1"/>
                    <a:pt x="0" y="227"/>
                    <a:pt x="128" y="355"/>
                  </a:cubicBezTo>
                  <a:cubicBezTo>
                    <a:pt x="173" y="400"/>
                    <a:pt x="228" y="420"/>
                    <a:pt x="281" y="420"/>
                  </a:cubicBezTo>
                  <a:cubicBezTo>
                    <a:pt x="388" y="420"/>
                    <a:pt x="489" y="336"/>
                    <a:pt x="489" y="210"/>
                  </a:cubicBezTo>
                  <a:cubicBezTo>
                    <a:pt x="489" y="99"/>
                    <a:pt x="401" y="1"/>
                    <a:pt x="29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32" name="Google Shape;1421;p70">
              <a:extLst>
                <a:ext uri="{FF2B5EF4-FFF2-40B4-BE49-F238E27FC236}">
                  <a16:creationId xmlns:a16="http://schemas.microsoft.com/office/drawing/2014/main" id="{D83F0602-8B8F-DA85-4EFB-F18AB2DE6E0A}"/>
                </a:ext>
              </a:extLst>
            </p:cNvPr>
            <p:cNvSpPr/>
            <p:nvPr/>
          </p:nvSpPr>
          <p:spPr>
            <a:xfrm>
              <a:off x="5088000" y="2362525"/>
              <a:ext cx="12475" cy="10550"/>
            </a:xfrm>
            <a:custGeom>
              <a:avLst/>
              <a:gdLst/>
              <a:ahLst/>
              <a:cxnLst/>
              <a:rect l="l" t="t" r="r" b="b"/>
              <a:pathLst>
                <a:path w="499" h="422" extrusionOk="0">
                  <a:moveTo>
                    <a:pt x="289" y="1"/>
                  </a:moveTo>
                  <a:cubicBezTo>
                    <a:pt x="102" y="1"/>
                    <a:pt x="1" y="224"/>
                    <a:pt x="138" y="361"/>
                  </a:cubicBezTo>
                  <a:cubicBezTo>
                    <a:pt x="180" y="403"/>
                    <a:pt x="231" y="422"/>
                    <a:pt x="283" y="422"/>
                  </a:cubicBezTo>
                  <a:cubicBezTo>
                    <a:pt x="392" y="422"/>
                    <a:pt x="499" y="338"/>
                    <a:pt x="499" y="210"/>
                  </a:cubicBezTo>
                  <a:cubicBezTo>
                    <a:pt x="499" y="95"/>
                    <a:pt x="405" y="1"/>
                    <a:pt x="28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233" name="Google Shape;1422;p70">
            <a:extLst>
              <a:ext uri="{FF2B5EF4-FFF2-40B4-BE49-F238E27FC236}">
                <a16:creationId xmlns:a16="http://schemas.microsoft.com/office/drawing/2014/main" id="{42D69470-48AB-79B5-EFCE-148793B09C20}"/>
              </a:ext>
            </a:extLst>
          </p:cNvPr>
          <p:cNvGrpSpPr/>
          <p:nvPr/>
        </p:nvGrpSpPr>
        <p:grpSpPr>
          <a:xfrm>
            <a:off x="16014368" y="7883543"/>
            <a:ext cx="369968" cy="320742"/>
            <a:chOff x="5037700" y="2430325"/>
            <a:chExt cx="75950" cy="65850"/>
          </a:xfrm>
        </p:grpSpPr>
        <p:sp>
          <p:nvSpPr>
            <p:cNvPr id="234" name="Google Shape;1423;p70">
              <a:extLst>
                <a:ext uri="{FF2B5EF4-FFF2-40B4-BE49-F238E27FC236}">
                  <a16:creationId xmlns:a16="http://schemas.microsoft.com/office/drawing/2014/main" id="{6F246195-49FE-1E44-4931-B35C547C5200}"/>
                </a:ext>
              </a:extLst>
            </p:cNvPr>
            <p:cNvSpPr/>
            <p:nvPr/>
          </p:nvSpPr>
          <p:spPr>
            <a:xfrm>
              <a:off x="5059700" y="2430325"/>
              <a:ext cx="53950" cy="65850"/>
            </a:xfrm>
            <a:custGeom>
              <a:avLst/>
              <a:gdLst/>
              <a:ahLst/>
              <a:cxnLst/>
              <a:rect l="l" t="t" r="r" b="b"/>
              <a:pathLst>
                <a:path w="2158" h="2634" extrusionOk="0">
                  <a:moveTo>
                    <a:pt x="1" y="1"/>
                  </a:moveTo>
                  <a:lnTo>
                    <a:pt x="866" y="1321"/>
                  </a:lnTo>
                  <a:lnTo>
                    <a:pt x="1" y="2633"/>
                  </a:lnTo>
                  <a:lnTo>
                    <a:pt x="1292" y="2633"/>
                  </a:lnTo>
                  <a:lnTo>
                    <a:pt x="2157" y="1321"/>
                  </a:lnTo>
                  <a:lnTo>
                    <a:pt x="129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35" name="Google Shape;1424;p70">
              <a:extLst>
                <a:ext uri="{FF2B5EF4-FFF2-40B4-BE49-F238E27FC236}">
                  <a16:creationId xmlns:a16="http://schemas.microsoft.com/office/drawing/2014/main" id="{1EE6C4EB-D292-624D-321B-D9C8C0342117}"/>
                </a:ext>
              </a:extLst>
            </p:cNvPr>
            <p:cNvSpPr/>
            <p:nvPr/>
          </p:nvSpPr>
          <p:spPr>
            <a:xfrm>
              <a:off x="5037700" y="2430325"/>
              <a:ext cx="34100" cy="65850"/>
            </a:xfrm>
            <a:custGeom>
              <a:avLst/>
              <a:gdLst/>
              <a:ahLst/>
              <a:cxnLst/>
              <a:rect l="l" t="t" r="r" b="b"/>
              <a:pathLst>
                <a:path w="1364" h="2634" extrusionOk="0">
                  <a:moveTo>
                    <a:pt x="1" y="1"/>
                  </a:moveTo>
                  <a:lnTo>
                    <a:pt x="866" y="1321"/>
                  </a:lnTo>
                  <a:lnTo>
                    <a:pt x="1" y="2633"/>
                  </a:lnTo>
                  <a:lnTo>
                    <a:pt x="498" y="2633"/>
                  </a:lnTo>
                  <a:lnTo>
                    <a:pt x="1364" y="1321"/>
                  </a:lnTo>
                  <a:lnTo>
                    <a:pt x="498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236" name="Google Shape;1425;p70">
            <a:extLst>
              <a:ext uri="{FF2B5EF4-FFF2-40B4-BE49-F238E27FC236}">
                <a16:creationId xmlns:a16="http://schemas.microsoft.com/office/drawing/2014/main" id="{A7807986-488F-099E-C610-5BBBA0DE7C25}"/>
              </a:ext>
            </a:extLst>
          </p:cNvPr>
          <p:cNvGrpSpPr/>
          <p:nvPr/>
        </p:nvGrpSpPr>
        <p:grpSpPr>
          <a:xfrm>
            <a:off x="14853378" y="7416447"/>
            <a:ext cx="346028" cy="195258"/>
            <a:chOff x="4756975" y="2341800"/>
            <a:chExt cx="91975" cy="51925"/>
          </a:xfrm>
        </p:grpSpPr>
        <p:sp>
          <p:nvSpPr>
            <p:cNvPr id="237" name="Google Shape;1426;p70">
              <a:extLst>
                <a:ext uri="{FF2B5EF4-FFF2-40B4-BE49-F238E27FC236}">
                  <a16:creationId xmlns:a16="http://schemas.microsoft.com/office/drawing/2014/main" id="{C804C62A-E1B2-CDE1-FF7B-2205C1E198B1}"/>
                </a:ext>
              </a:extLst>
            </p:cNvPr>
            <p:cNvSpPr/>
            <p:nvPr/>
          </p:nvSpPr>
          <p:spPr>
            <a:xfrm>
              <a:off x="4756975" y="2341800"/>
              <a:ext cx="10650" cy="9150"/>
            </a:xfrm>
            <a:custGeom>
              <a:avLst/>
              <a:gdLst/>
              <a:ahLst/>
              <a:cxnLst/>
              <a:rect l="l" t="t" r="r" b="b"/>
              <a:pathLst>
                <a:path w="426" h="366" extrusionOk="0">
                  <a:moveTo>
                    <a:pt x="245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3" y="348"/>
                    <a:pt x="199" y="365"/>
                    <a:pt x="244" y="365"/>
                  </a:cubicBezTo>
                  <a:cubicBezTo>
                    <a:pt x="337" y="365"/>
                    <a:pt x="426" y="293"/>
                    <a:pt x="426" y="181"/>
                  </a:cubicBezTo>
                  <a:cubicBezTo>
                    <a:pt x="426" y="80"/>
                    <a:pt x="346" y="0"/>
                    <a:pt x="245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38" name="Google Shape;1427;p70">
              <a:extLst>
                <a:ext uri="{FF2B5EF4-FFF2-40B4-BE49-F238E27FC236}">
                  <a16:creationId xmlns:a16="http://schemas.microsoft.com/office/drawing/2014/main" id="{B6624EA2-A55F-150E-5E35-0241EA7E1E5B}"/>
                </a:ext>
              </a:extLst>
            </p:cNvPr>
            <p:cNvSpPr/>
            <p:nvPr/>
          </p:nvSpPr>
          <p:spPr>
            <a:xfrm>
              <a:off x="4777350" y="2341800"/>
              <a:ext cx="10650" cy="9150"/>
            </a:xfrm>
            <a:custGeom>
              <a:avLst/>
              <a:gdLst/>
              <a:ahLst/>
              <a:cxnLst/>
              <a:rect l="l" t="t" r="r" b="b"/>
              <a:pathLst>
                <a:path w="426" h="366" extrusionOk="0">
                  <a:moveTo>
                    <a:pt x="245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3" y="348"/>
                    <a:pt x="199" y="365"/>
                    <a:pt x="244" y="365"/>
                  </a:cubicBezTo>
                  <a:cubicBezTo>
                    <a:pt x="337" y="365"/>
                    <a:pt x="426" y="293"/>
                    <a:pt x="426" y="181"/>
                  </a:cubicBezTo>
                  <a:cubicBezTo>
                    <a:pt x="426" y="80"/>
                    <a:pt x="339" y="0"/>
                    <a:pt x="245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39" name="Google Shape;1428;p70">
              <a:extLst>
                <a:ext uri="{FF2B5EF4-FFF2-40B4-BE49-F238E27FC236}">
                  <a16:creationId xmlns:a16="http://schemas.microsoft.com/office/drawing/2014/main" id="{B4CC3D05-CF32-2F8A-7096-A5E2C4411078}"/>
                </a:ext>
              </a:extLst>
            </p:cNvPr>
            <p:cNvSpPr/>
            <p:nvPr/>
          </p:nvSpPr>
          <p:spPr>
            <a:xfrm>
              <a:off x="4797725" y="2341800"/>
              <a:ext cx="10475" cy="9150"/>
            </a:xfrm>
            <a:custGeom>
              <a:avLst/>
              <a:gdLst/>
              <a:ahLst/>
              <a:cxnLst/>
              <a:rect l="l" t="t" r="r" b="b"/>
              <a:pathLst>
                <a:path w="419" h="366" extrusionOk="0">
                  <a:moveTo>
                    <a:pt x="238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1" y="348"/>
                    <a:pt x="195" y="365"/>
                    <a:pt x="239" y="365"/>
                  </a:cubicBezTo>
                  <a:cubicBezTo>
                    <a:pt x="330" y="365"/>
                    <a:pt x="418" y="293"/>
                    <a:pt x="418" y="181"/>
                  </a:cubicBezTo>
                  <a:cubicBezTo>
                    <a:pt x="418" y="80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40" name="Google Shape;1429;p70">
              <a:extLst>
                <a:ext uri="{FF2B5EF4-FFF2-40B4-BE49-F238E27FC236}">
                  <a16:creationId xmlns:a16="http://schemas.microsoft.com/office/drawing/2014/main" id="{F9DC28C8-AEFD-E7AD-0934-FF0041090966}"/>
                </a:ext>
              </a:extLst>
            </p:cNvPr>
            <p:cNvSpPr/>
            <p:nvPr/>
          </p:nvSpPr>
          <p:spPr>
            <a:xfrm>
              <a:off x="4818100" y="2341800"/>
              <a:ext cx="10475" cy="9150"/>
            </a:xfrm>
            <a:custGeom>
              <a:avLst/>
              <a:gdLst/>
              <a:ahLst/>
              <a:cxnLst/>
              <a:rect l="l" t="t" r="r" b="b"/>
              <a:pathLst>
                <a:path w="419" h="366" extrusionOk="0">
                  <a:moveTo>
                    <a:pt x="238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1" y="348"/>
                    <a:pt x="195" y="365"/>
                    <a:pt x="239" y="365"/>
                  </a:cubicBezTo>
                  <a:cubicBezTo>
                    <a:pt x="330" y="365"/>
                    <a:pt x="418" y="293"/>
                    <a:pt x="418" y="181"/>
                  </a:cubicBezTo>
                  <a:cubicBezTo>
                    <a:pt x="418" y="80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41" name="Google Shape;1430;p70">
              <a:extLst>
                <a:ext uri="{FF2B5EF4-FFF2-40B4-BE49-F238E27FC236}">
                  <a16:creationId xmlns:a16="http://schemas.microsoft.com/office/drawing/2014/main" id="{EA3D8DA9-733B-FEB6-03AA-283A9D93C3AB}"/>
                </a:ext>
              </a:extLst>
            </p:cNvPr>
            <p:cNvSpPr/>
            <p:nvPr/>
          </p:nvSpPr>
          <p:spPr>
            <a:xfrm>
              <a:off x="4768675" y="2352625"/>
              <a:ext cx="8875" cy="9025"/>
            </a:xfrm>
            <a:custGeom>
              <a:avLst/>
              <a:gdLst/>
              <a:ahLst/>
              <a:cxnLst/>
              <a:rect l="l" t="t" r="r" b="b"/>
              <a:pathLst>
                <a:path w="355" h="361" extrusionOk="0">
                  <a:moveTo>
                    <a:pt x="174" y="0"/>
                  </a:moveTo>
                  <a:cubicBezTo>
                    <a:pt x="80" y="0"/>
                    <a:pt x="1" y="87"/>
                    <a:pt x="1" y="181"/>
                  </a:cubicBezTo>
                  <a:cubicBezTo>
                    <a:pt x="1" y="281"/>
                    <a:pt x="80" y="361"/>
                    <a:pt x="174" y="361"/>
                  </a:cubicBezTo>
                  <a:cubicBezTo>
                    <a:pt x="275" y="361"/>
                    <a:pt x="354" y="281"/>
                    <a:pt x="354" y="181"/>
                  </a:cubicBezTo>
                  <a:cubicBezTo>
                    <a:pt x="354" y="87"/>
                    <a:pt x="275" y="0"/>
                    <a:pt x="174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42" name="Google Shape;1431;p70">
              <a:extLst>
                <a:ext uri="{FF2B5EF4-FFF2-40B4-BE49-F238E27FC236}">
                  <a16:creationId xmlns:a16="http://schemas.microsoft.com/office/drawing/2014/main" id="{EE44653D-EE35-4775-58B7-87E74CA3EC70}"/>
                </a:ext>
              </a:extLst>
            </p:cNvPr>
            <p:cNvSpPr/>
            <p:nvPr/>
          </p:nvSpPr>
          <p:spPr>
            <a:xfrm>
              <a:off x="4787425" y="2352625"/>
              <a:ext cx="10500" cy="9125"/>
            </a:xfrm>
            <a:custGeom>
              <a:avLst/>
              <a:gdLst/>
              <a:ahLst/>
              <a:cxnLst/>
              <a:rect l="l" t="t" r="r" b="b"/>
              <a:pathLst>
                <a:path w="420" h="365" extrusionOk="0">
                  <a:moveTo>
                    <a:pt x="239" y="0"/>
                  </a:moveTo>
                  <a:cubicBezTo>
                    <a:pt x="80" y="0"/>
                    <a:pt x="1" y="195"/>
                    <a:pt x="116" y="310"/>
                  </a:cubicBezTo>
                  <a:cubicBezTo>
                    <a:pt x="152" y="348"/>
                    <a:pt x="196" y="365"/>
                    <a:pt x="240" y="365"/>
                  </a:cubicBezTo>
                  <a:cubicBezTo>
                    <a:pt x="331" y="365"/>
                    <a:pt x="419" y="292"/>
                    <a:pt x="419" y="181"/>
                  </a:cubicBezTo>
                  <a:cubicBezTo>
                    <a:pt x="419" y="87"/>
                    <a:pt x="340" y="0"/>
                    <a:pt x="239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43" name="Google Shape;1432;p70">
              <a:extLst>
                <a:ext uri="{FF2B5EF4-FFF2-40B4-BE49-F238E27FC236}">
                  <a16:creationId xmlns:a16="http://schemas.microsoft.com/office/drawing/2014/main" id="{643DB371-23EA-914C-F9CE-B7DB8E5BE0C6}"/>
                </a:ext>
              </a:extLst>
            </p:cNvPr>
            <p:cNvSpPr/>
            <p:nvPr/>
          </p:nvSpPr>
          <p:spPr>
            <a:xfrm>
              <a:off x="4809250" y="2352625"/>
              <a:ext cx="9050" cy="9025"/>
            </a:xfrm>
            <a:custGeom>
              <a:avLst/>
              <a:gdLst/>
              <a:ahLst/>
              <a:cxnLst/>
              <a:rect l="l" t="t" r="r" b="b"/>
              <a:pathLst>
                <a:path w="362" h="361" extrusionOk="0">
                  <a:moveTo>
                    <a:pt x="181" y="0"/>
                  </a:moveTo>
                  <a:cubicBezTo>
                    <a:pt x="80" y="0"/>
                    <a:pt x="1" y="87"/>
                    <a:pt x="1" y="181"/>
                  </a:cubicBezTo>
                  <a:cubicBezTo>
                    <a:pt x="1" y="281"/>
                    <a:pt x="80" y="361"/>
                    <a:pt x="181" y="361"/>
                  </a:cubicBezTo>
                  <a:cubicBezTo>
                    <a:pt x="282" y="361"/>
                    <a:pt x="361" y="281"/>
                    <a:pt x="361" y="181"/>
                  </a:cubicBezTo>
                  <a:cubicBezTo>
                    <a:pt x="361" y="87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44" name="Google Shape;1433;p70">
              <a:extLst>
                <a:ext uri="{FF2B5EF4-FFF2-40B4-BE49-F238E27FC236}">
                  <a16:creationId xmlns:a16="http://schemas.microsoft.com/office/drawing/2014/main" id="{1E7350E4-AE95-51AE-2CB8-E3CDF6F0AD33}"/>
                </a:ext>
              </a:extLst>
            </p:cNvPr>
            <p:cNvSpPr/>
            <p:nvPr/>
          </p:nvSpPr>
          <p:spPr>
            <a:xfrm>
              <a:off x="4829625" y="2352625"/>
              <a:ext cx="9050" cy="9025"/>
            </a:xfrm>
            <a:custGeom>
              <a:avLst/>
              <a:gdLst/>
              <a:ahLst/>
              <a:cxnLst/>
              <a:rect l="l" t="t" r="r" b="b"/>
              <a:pathLst>
                <a:path w="362" h="361" extrusionOk="0">
                  <a:moveTo>
                    <a:pt x="181" y="0"/>
                  </a:moveTo>
                  <a:cubicBezTo>
                    <a:pt x="80" y="0"/>
                    <a:pt x="1" y="87"/>
                    <a:pt x="1" y="181"/>
                  </a:cubicBezTo>
                  <a:cubicBezTo>
                    <a:pt x="1" y="281"/>
                    <a:pt x="80" y="361"/>
                    <a:pt x="181" y="361"/>
                  </a:cubicBezTo>
                  <a:cubicBezTo>
                    <a:pt x="282" y="361"/>
                    <a:pt x="361" y="281"/>
                    <a:pt x="361" y="181"/>
                  </a:cubicBezTo>
                  <a:cubicBezTo>
                    <a:pt x="361" y="87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45" name="Google Shape;1434;p70">
              <a:extLst>
                <a:ext uri="{FF2B5EF4-FFF2-40B4-BE49-F238E27FC236}">
                  <a16:creationId xmlns:a16="http://schemas.microsoft.com/office/drawing/2014/main" id="{B0C0E7EF-1C90-D41B-1702-F2C5E7E5DCEF}"/>
                </a:ext>
              </a:extLst>
            </p:cNvPr>
            <p:cNvSpPr/>
            <p:nvPr/>
          </p:nvSpPr>
          <p:spPr>
            <a:xfrm>
              <a:off x="4777350" y="2363250"/>
              <a:ext cx="10650" cy="9025"/>
            </a:xfrm>
            <a:custGeom>
              <a:avLst/>
              <a:gdLst/>
              <a:ahLst/>
              <a:cxnLst/>
              <a:rect l="l" t="t" r="r" b="b"/>
              <a:pathLst>
                <a:path w="426" h="361" extrusionOk="0">
                  <a:moveTo>
                    <a:pt x="245" y="1"/>
                  </a:moveTo>
                  <a:cubicBezTo>
                    <a:pt x="79" y="1"/>
                    <a:pt x="0" y="195"/>
                    <a:pt x="115" y="311"/>
                  </a:cubicBezTo>
                  <a:cubicBezTo>
                    <a:pt x="152" y="345"/>
                    <a:pt x="197" y="361"/>
                    <a:pt x="241" y="361"/>
                  </a:cubicBezTo>
                  <a:cubicBezTo>
                    <a:pt x="335" y="361"/>
                    <a:pt x="426" y="289"/>
                    <a:pt x="426" y="181"/>
                  </a:cubicBezTo>
                  <a:cubicBezTo>
                    <a:pt x="426" y="80"/>
                    <a:pt x="339" y="1"/>
                    <a:pt x="245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46" name="Google Shape;1435;p70">
              <a:extLst>
                <a:ext uri="{FF2B5EF4-FFF2-40B4-BE49-F238E27FC236}">
                  <a16:creationId xmlns:a16="http://schemas.microsoft.com/office/drawing/2014/main" id="{8D033C11-D0C3-D0C8-C191-37A4AFD564B2}"/>
                </a:ext>
              </a:extLst>
            </p:cNvPr>
            <p:cNvSpPr/>
            <p:nvPr/>
          </p:nvSpPr>
          <p:spPr>
            <a:xfrm>
              <a:off x="4797725" y="2363250"/>
              <a:ext cx="10475" cy="9025"/>
            </a:xfrm>
            <a:custGeom>
              <a:avLst/>
              <a:gdLst/>
              <a:ahLst/>
              <a:cxnLst/>
              <a:rect l="l" t="t" r="r" b="b"/>
              <a:pathLst>
                <a:path w="419" h="361" extrusionOk="0">
                  <a:moveTo>
                    <a:pt x="238" y="1"/>
                  </a:moveTo>
                  <a:cubicBezTo>
                    <a:pt x="79" y="1"/>
                    <a:pt x="0" y="195"/>
                    <a:pt x="115" y="311"/>
                  </a:cubicBezTo>
                  <a:cubicBezTo>
                    <a:pt x="150" y="345"/>
                    <a:pt x="193" y="361"/>
                    <a:pt x="236" y="361"/>
                  </a:cubicBezTo>
                  <a:cubicBezTo>
                    <a:pt x="328" y="361"/>
                    <a:pt x="418" y="289"/>
                    <a:pt x="418" y="181"/>
                  </a:cubicBezTo>
                  <a:cubicBezTo>
                    <a:pt x="418" y="80"/>
                    <a:pt x="339" y="1"/>
                    <a:pt x="238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47" name="Google Shape;1436;p70">
              <a:extLst>
                <a:ext uri="{FF2B5EF4-FFF2-40B4-BE49-F238E27FC236}">
                  <a16:creationId xmlns:a16="http://schemas.microsoft.com/office/drawing/2014/main" id="{D6ECD458-B715-2296-25C4-4AFFF9FDAF7C}"/>
                </a:ext>
              </a:extLst>
            </p:cNvPr>
            <p:cNvSpPr/>
            <p:nvPr/>
          </p:nvSpPr>
          <p:spPr>
            <a:xfrm>
              <a:off x="4818100" y="2363250"/>
              <a:ext cx="10475" cy="9025"/>
            </a:xfrm>
            <a:custGeom>
              <a:avLst/>
              <a:gdLst/>
              <a:ahLst/>
              <a:cxnLst/>
              <a:rect l="l" t="t" r="r" b="b"/>
              <a:pathLst>
                <a:path w="419" h="361" extrusionOk="0">
                  <a:moveTo>
                    <a:pt x="238" y="1"/>
                  </a:moveTo>
                  <a:cubicBezTo>
                    <a:pt x="79" y="1"/>
                    <a:pt x="0" y="195"/>
                    <a:pt x="115" y="311"/>
                  </a:cubicBezTo>
                  <a:cubicBezTo>
                    <a:pt x="150" y="345"/>
                    <a:pt x="193" y="361"/>
                    <a:pt x="236" y="361"/>
                  </a:cubicBezTo>
                  <a:cubicBezTo>
                    <a:pt x="328" y="361"/>
                    <a:pt x="418" y="289"/>
                    <a:pt x="418" y="181"/>
                  </a:cubicBezTo>
                  <a:cubicBezTo>
                    <a:pt x="418" y="80"/>
                    <a:pt x="339" y="1"/>
                    <a:pt x="238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48" name="Google Shape;1437;p70">
              <a:extLst>
                <a:ext uri="{FF2B5EF4-FFF2-40B4-BE49-F238E27FC236}">
                  <a16:creationId xmlns:a16="http://schemas.microsoft.com/office/drawing/2014/main" id="{51E34904-8787-AF1E-33A5-923D7FB65BD8}"/>
                </a:ext>
              </a:extLst>
            </p:cNvPr>
            <p:cNvSpPr/>
            <p:nvPr/>
          </p:nvSpPr>
          <p:spPr>
            <a:xfrm>
              <a:off x="4838475" y="2363250"/>
              <a:ext cx="10475" cy="9025"/>
            </a:xfrm>
            <a:custGeom>
              <a:avLst/>
              <a:gdLst/>
              <a:ahLst/>
              <a:cxnLst/>
              <a:rect l="l" t="t" r="r" b="b"/>
              <a:pathLst>
                <a:path w="419" h="361" extrusionOk="0">
                  <a:moveTo>
                    <a:pt x="238" y="1"/>
                  </a:moveTo>
                  <a:cubicBezTo>
                    <a:pt x="79" y="1"/>
                    <a:pt x="0" y="195"/>
                    <a:pt x="108" y="311"/>
                  </a:cubicBezTo>
                  <a:cubicBezTo>
                    <a:pt x="145" y="345"/>
                    <a:pt x="190" y="361"/>
                    <a:pt x="233" y="361"/>
                  </a:cubicBezTo>
                  <a:cubicBezTo>
                    <a:pt x="328" y="361"/>
                    <a:pt x="418" y="289"/>
                    <a:pt x="418" y="181"/>
                  </a:cubicBezTo>
                  <a:cubicBezTo>
                    <a:pt x="418" y="80"/>
                    <a:pt x="339" y="1"/>
                    <a:pt x="238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49" name="Google Shape;1438;p70">
              <a:extLst>
                <a:ext uri="{FF2B5EF4-FFF2-40B4-BE49-F238E27FC236}">
                  <a16:creationId xmlns:a16="http://schemas.microsoft.com/office/drawing/2014/main" id="{6AB4313A-0C3A-6392-EC7A-852D784E667C}"/>
                </a:ext>
              </a:extLst>
            </p:cNvPr>
            <p:cNvSpPr/>
            <p:nvPr/>
          </p:nvSpPr>
          <p:spPr>
            <a:xfrm>
              <a:off x="4768675" y="2374075"/>
              <a:ext cx="8875" cy="9050"/>
            </a:xfrm>
            <a:custGeom>
              <a:avLst/>
              <a:gdLst/>
              <a:ahLst/>
              <a:cxnLst/>
              <a:rect l="l" t="t" r="r" b="b"/>
              <a:pathLst>
                <a:path w="355" h="362" extrusionOk="0">
                  <a:moveTo>
                    <a:pt x="174" y="0"/>
                  </a:moveTo>
                  <a:cubicBezTo>
                    <a:pt x="80" y="0"/>
                    <a:pt x="1" y="80"/>
                    <a:pt x="1" y="181"/>
                  </a:cubicBezTo>
                  <a:cubicBezTo>
                    <a:pt x="1" y="282"/>
                    <a:pt x="80" y="361"/>
                    <a:pt x="174" y="361"/>
                  </a:cubicBezTo>
                  <a:cubicBezTo>
                    <a:pt x="275" y="361"/>
                    <a:pt x="354" y="282"/>
                    <a:pt x="354" y="181"/>
                  </a:cubicBezTo>
                  <a:cubicBezTo>
                    <a:pt x="354" y="80"/>
                    <a:pt x="275" y="0"/>
                    <a:pt x="174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50" name="Google Shape;1439;p70">
              <a:extLst>
                <a:ext uri="{FF2B5EF4-FFF2-40B4-BE49-F238E27FC236}">
                  <a16:creationId xmlns:a16="http://schemas.microsoft.com/office/drawing/2014/main" id="{B0083FC5-27D8-8C2F-1CA8-10212197EE23}"/>
                </a:ext>
              </a:extLst>
            </p:cNvPr>
            <p:cNvSpPr/>
            <p:nvPr/>
          </p:nvSpPr>
          <p:spPr>
            <a:xfrm>
              <a:off x="4787425" y="2374075"/>
              <a:ext cx="10500" cy="9150"/>
            </a:xfrm>
            <a:custGeom>
              <a:avLst/>
              <a:gdLst/>
              <a:ahLst/>
              <a:cxnLst/>
              <a:rect l="l" t="t" r="r" b="b"/>
              <a:pathLst>
                <a:path w="420" h="366" extrusionOk="0">
                  <a:moveTo>
                    <a:pt x="239" y="0"/>
                  </a:moveTo>
                  <a:cubicBezTo>
                    <a:pt x="80" y="0"/>
                    <a:pt x="1" y="195"/>
                    <a:pt x="116" y="311"/>
                  </a:cubicBezTo>
                  <a:cubicBezTo>
                    <a:pt x="152" y="348"/>
                    <a:pt x="196" y="365"/>
                    <a:pt x="240" y="365"/>
                  </a:cubicBezTo>
                  <a:cubicBezTo>
                    <a:pt x="331" y="365"/>
                    <a:pt x="419" y="293"/>
                    <a:pt x="419" y="181"/>
                  </a:cubicBezTo>
                  <a:cubicBezTo>
                    <a:pt x="419" y="80"/>
                    <a:pt x="340" y="0"/>
                    <a:pt x="239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51" name="Google Shape;1440;p70">
              <a:extLst>
                <a:ext uri="{FF2B5EF4-FFF2-40B4-BE49-F238E27FC236}">
                  <a16:creationId xmlns:a16="http://schemas.microsoft.com/office/drawing/2014/main" id="{6A574A1D-8C89-0204-16D0-72A0098ADFEC}"/>
                </a:ext>
              </a:extLst>
            </p:cNvPr>
            <p:cNvSpPr/>
            <p:nvPr/>
          </p:nvSpPr>
          <p:spPr>
            <a:xfrm>
              <a:off x="4809250" y="2374075"/>
              <a:ext cx="9050" cy="9050"/>
            </a:xfrm>
            <a:custGeom>
              <a:avLst/>
              <a:gdLst/>
              <a:ahLst/>
              <a:cxnLst/>
              <a:rect l="l" t="t" r="r" b="b"/>
              <a:pathLst>
                <a:path w="362" h="362" extrusionOk="0">
                  <a:moveTo>
                    <a:pt x="181" y="0"/>
                  </a:moveTo>
                  <a:cubicBezTo>
                    <a:pt x="80" y="0"/>
                    <a:pt x="1" y="80"/>
                    <a:pt x="1" y="181"/>
                  </a:cubicBezTo>
                  <a:cubicBezTo>
                    <a:pt x="1" y="282"/>
                    <a:pt x="80" y="361"/>
                    <a:pt x="181" y="361"/>
                  </a:cubicBezTo>
                  <a:cubicBezTo>
                    <a:pt x="282" y="361"/>
                    <a:pt x="361" y="282"/>
                    <a:pt x="361" y="181"/>
                  </a:cubicBezTo>
                  <a:cubicBezTo>
                    <a:pt x="361" y="80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52" name="Google Shape;1441;p70">
              <a:extLst>
                <a:ext uri="{FF2B5EF4-FFF2-40B4-BE49-F238E27FC236}">
                  <a16:creationId xmlns:a16="http://schemas.microsoft.com/office/drawing/2014/main" id="{581EB7A6-1527-1859-833E-4C0638B84DE5}"/>
                </a:ext>
              </a:extLst>
            </p:cNvPr>
            <p:cNvSpPr/>
            <p:nvPr/>
          </p:nvSpPr>
          <p:spPr>
            <a:xfrm>
              <a:off x="4829625" y="2374075"/>
              <a:ext cx="9050" cy="9050"/>
            </a:xfrm>
            <a:custGeom>
              <a:avLst/>
              <a:gdLst/>
              <a:ahLst/>
              <a:cxnLst/>
              <a:rect l="l" t="t" r="r" b="b"/>
              <a:pathLst>
                <a:path w="362" h="362" extrusionOk="0">
                  <a:moveTo>
                    <a:pt x="181" y="0"/>
                  </a:moveTo>
                  <a:cubicBezTo>
                    <a:pt x="80" y="0"/>
                    <a:pt x="1" y="80"/>
                    <a:pt x="1" y="181"/>
                  </a:cubicBezTo>
                  <a:cubicBezTo>
                    <a:pt x="1" y="282"/>
                    <a:pt x="80" y="361"/>
                    <a:pt x="181" y="361"/>
                  </a:cubicBezTo>
                  <a:cubicBezTo>
                    <a:pt x="282" y="361"/>
                    <a:pt x="361" y="282"/>
                    <a:pt x="361" y="181"/>
                  </a:cubicBezTo>
                  <a:cubicBezTo>
                    <a:pt x="361" y="80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53" name="Google Shape;1442;p70">
              <a:extLst>
                <a:ext uri="{FF2B5EF4-FFF2-40B4-BE49-F238E27FC236}">
                  <a16:creationId xmlns:a16="http://schemas.microsoft.com/office/drawing/2014/main" id="{B939FC42-DD65-2D3C-C0F4-C73C43748799}"/>
                </a:ext>
              </a:extLst>
            </p:cNvPr>
            <p:cNvSpPr/>
            <p:nvPr/>
          </p:nvSpPr>
          <p:spPr>
            <a:xfrm>
              <a:off x="4756975" y="2384725"/>
              <a:ext cx="10650" cy="9000"/>
            </a:xfrm>
            <a:custGeom>
              <a:avLst/>
              <a:gdLst/>
              <a:ahLst/>
              <a:cxnLst/>
              <a:rect l="l" t="t" r="r" b="b"/>
              <a:pathLst>
                <a:path w="426" h="360" extrusionOk="0">
                  <a:moveTo>
                    <a:pt x="245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2" y="344"/>
                    <a:pt x="197" y="360"/>
                    <a:pt x="241" y="360"/>
                  </a:cubicBezTo>
                  <a:cubicBezTo>
                    <a:pt x="335" y="360"/>
                    <a:pt x="426" y="289"/>
                    <a:pt x="426" y="180"/>
                  </a:cubicBezTo>
                  <a:cubicBezTo>
                    <a:pt x="426" y="79"/>
                    <a:pt x="346" y="0"/>
                    <a:pt x="245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54" name="Google Shape;1443;p70">
              <a:extLst>
                <a:ext uri="{FF2B5EF4-FFF2-40B4-BE49-F238E27FC236}">
                  <a16:creationId xmlns:a16="http://schemas.microsoft.com/office/drawing/2014/main" id="{F4112D40-73B2-8FF8-BF2C-1952C7792CB9}"/>
                </a:ext>
              </a:extLst>
            </p:cNvPr>
            <p:cNvSpPr/>
            <p:nvPr/>
          </p:nvSpPr>
          <p:spPr>
            <a:xfrm>
              <a:off x="4777350" y="2384725"/>
              <a:ext cx="10650" cy="9000"/>
            </a:xfrm>
            <a:custGeom>
              <a:avLst/>
              <a:gdLst/>
              <a:ahLst/>
              <a:cxnLst/>
              <a:rect l="l" t="t" r="r" b="b"/>
              <a:pathLst>
                <a:path w="426" h="360" extrusionOk="0">
                  <a:moveTo>
                    <a:pt x="245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2" y="344"/>
                    <a:pt x="197" y="360"/>
                    <a:pt x="241" y="360"/>
                  </a:cubicBezTo>
                  <a:cubicBezTo>
                    <a:pt x="335" y="360"/>
                    <a:pt x="426" y="289"/>
                    <a:pt x="426" y="180"/>
                  </a:cubicBezTo>
                  <a:cubicBezTo>
                    <a:pt x="426" y="79"/>
                    <a:pt x="339" y="0"/>
                    <a:pt x="245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55" name="Google Shape;1444;p70">
              <a:extLst>
                <a:ext uri="{FF2B5EF4-FFF2-40B4-BE49-F238E27FC236}">
                  <a16:creationId xmlns:a16="http://schemas.microsoft.com/office/drawing/2014/main" id="{BDAE42D8-F754-C371-E105-909A90BD1EAA}"/>
                </a:ext>
              </a:extLst>
            </p:cNvPr>
            <p:cNvSpPr/>
            <p:nvPr/>
          </p:nvSpPr>
          <p:spPr>
            <a:xfrm>
              <a:off x="4797725" y="2384725"/>
              <a:ext cx="10475" cy="9000"/>
            </a:xfrm>
            <a:custGeom>
              <a:avLst/>
              <a:gdLst/>
              <a:ahLst/>
              <a:cxnLst/>
              <a:rect l="l" t="t" r="r" b="b"/>
              <a:pathLst>
                <a:path w="419" h="360" extrusionOk="0">
                  <a:moveTo>
                    <a:pt x="238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0" y="344"/>
                    <a:pt x="193" y="360"/>
                    <a:pt x="236" y="360"/>
                  </a:cubicBezTo>
                  <a:cubicBezTo>
                    <a:pt x="328" y="360"/>
                    <a:pt x="418" y="289"/>
                    <a:pt x="418" y="180"/>
                  </a:cubicBezTo>
                  <a:cubicBezTo>
                    <a:pt x="418" y="79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56" name="Google Shape;1445;p70">
              <a:extLst>
                <a:ext uri="{FF2B5EF4-FFF2-40B4-BE49-F238E27FC236}">
                  <a16:creationId xmlns:a16="http://schemas.microsoft.com/office/drawing/2014/main" id="{A1930B9C-8D9D-014D-35F4-A435EF63A506}"/>
                </a:ext>
              </a:extLst>
            </p:cNvPr>
            <p:cNvSpPr/>
            <p:nvPr/>
          </p:nvSpPr>
          <p:spPr>
            <a:xfrm>
              <a:off x="4818100" y="2384725"/>
              <a:ext cx="10475" cy="9000"/>
            </a:xfrm>
            <a:custGeom>
              <a:avLst/>
              <a:gdLst/>
              <a:ahLst/>
              <a:cxnLst/>
              <a:rect l="l" t="t" r="r" b="b"/>
              <a:pathLst>
                <a:path w="419" h="360" extrusionOk="0">
                  <a:moveTo>
                    <a:pt x="238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0" y="344"/>
                    <a:pt x="193" y="360"/>
                    <a:pt x="236" y="360"/>
                  </a:cubicBezTo>
                  <a:cubicBezTo>
                    <a:pt x="328" y="360"/>
                    <a:pt x="418" y="289"/>
                    <a:pt x="418" y="180"/>
                  </a:cubicBezTo>
                  <a:cubicBezTo>
                    <a:pt x="418" y="79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257" name="Google Shape;1446;p70">
            <a:extLst>
              <a:ext uri="{FF2B5EF4-FFF2-40B4-BE49-F238E27FC236}">
                <a16:creationId xmlns:a16="http://schemas.microsoft.com/office/drawing/2014/main" id="{59250687-4FD7-FE12-D40E-B00A76AF570F}"/>
              </a:ext>
            </a:extLst>
          </p:cNvPr>
          <p:cNvGrpSpPr/>
          <p:nvPr/>
        </p:nvGrpSpPr>
        <p:grpSpPr>
          <a:xfrm>
            <a:off x="15387253" y="8393841"/>
            <a:ext cx="424994" cy="351522"/>
            <a:chOff x="4943575" y="2516350"/>
            <a:chExt cx="98675" cy="81700"/>
          </a:xfrm>
        </p:grpSpPr>
        <p:sp>
          <p:nvSpPr>
            <p:cNvPr id="258" name="Google Shape;1447;p70">
              <a:extLst>
                <a:ext uri="{FF2B5EF4-FFF2-40B4-BE49-F238E27FC236}">
                  <a16:creationId xmlns:a16="http://schemas.microsoft.com/office/drawing/2014/main" id="{3F4E2D6F-08D4-FC39-3828-6DE93FA34154}"/>
                </a:ext>
              </a:extLst>
            </p:cNvPr>
            <p:cNvSpPr/>
            <p:nvPr/>
          </p:nvSpPr>
          <p:spPr>
            <a:xfrm>
              <a:off x="5036450" y="2554750"/>
              <a:ext cx="5800" cy="4825"/>
            </a:xfrm>
            <a:custGeom>
              <a:avLst/>
              <a:gdLst/>
              <a:ahLst/>
              <a:cxnLst/>
              <a:rect l="l" t="t" r="r" b="b"/>
              <a:pathLst>
                <a:path w="232" h="193" extrusionOk="0">
                  <a:moveTo>
                    <a:pt x="130" y="0"/>
                  </a:moveTo>
                  <a:cubicBezTo>
                    <a:pt x="51" y="0"/>
                    <a:pt x="0" y="101"/>
                    <a:pt x="65" y="166"/>
                  </a:cubicBezTo>
                  <a:cubicBezTo>
                    <a:pt x="83" y="184"/>
                    <a:pt x="106" y="192"/>
                    <a:pt x="129" y="192"/>
                  </a:cubicBezTo>
                  <a:cubicBezTo>
                    <a:pt x="179" y="192"/>
                    <a:pt x="229" y="153"/>
                    <a:pt x="224" y="94"/>
                  </a:cubicBezTo>
                  <a:cubicBezTo>
                    <a:pt x="231" y="44"/>
                    <a:pt x="188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59" name="Google Shape;1448;p70">
              <a:extLst>
                <a:ext uri="{FF2B5EF4-FFF2-40B4-BE49-F238E27FC236}">
                  <a16:creationId xmlns:a16="http://schemas.microsoft.com/office/drawing/2014/main" id="{DAE7E64E-6A87-5B03-DE62-C9C9DFF84C70}"/>
                </a:ext>
              </a:extLst>
            </p:cNvPr>
            <p:cNvSpPr/>
            <p:nvPr/>
          </p:nvSpPr>
          <p:spPr>
            <a:xfrm>
              <a:off x="5028150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23" y="0"/>
                  </a:moveTo>
                  <a:cubicBezTo>
                    <a:pt x="37" y="0"/>
                    <a:pt x="0" y="101"/>
                    <a:pt x="58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60" name="Google Shape;1449;p70">
              <a:extLst>
                <a:ext uri="{FF2B5EF4-FFF2-40B4-BE49-F238E27FC236}">
                  <a16:creationId xmlns:a16="http://schemas.microsoft.com/office/drawing/2014/main" id="{0BC53C3C-F74E-7174-84C2-868ED28A9608}"/>
                </a:ext>
              </a:extLst>
            </p:cNvPr>
            <p:cNvSpPr/>
            <p:nvPr/>
          </p:nvSpPr>
          <p:spPr>
            <a:xfrm>
              <a:off x="502815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23" y="0"/>
                  </a:moveTo>
                  <a:cubicBezTo>
                    <a:pt x="44" y="0"/>
                    <a:pt x="0" y="101"/>
                    <a:pt x="58" y="166"/>
                  </a:cubicBezTo>
                  <a:cubicBezTo>
                    <a:pt x="76" y="184"/>
                    <a:pt x="99" y="192"/>
                    <a:pt x="123" y="192"/>
                  </a:cubicBezTo>
                  <a:cubicBezTo>
                    <a:pt x="173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61" name="Google Shape;1450;p70">
              <a:extLst>
                <a:ext uri="{FF2B5EF4-FFF2-40B4-BE49-F238E27FC236}">
                  <a16:creationId xmlns:a16="http://schemas.microsoft.com/office/drawing/2014/main" id="{44B20B73-C19B-2F9E-FC51-052FCA8D406B}"/>
                </a:ext>
              </a:extLst>
            </p:cNvPr>
            <p:cNvSpPr/>
            <p:nvPr/>
          </p:nvSpPr>
          <p:spPr>
            <a:xfrm>
              <a:off x="5028150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23" y="0"/>
                  </a:moveTo>
                  <a:cubicBezTo>
                    <a:pt x="37" y="0"/>
                    <a:pt x="0" y="101"/>
                    <a:pt x="58" y="166"/>
                  </a:cubicBezTo>
                  <a:cubicBezTo>
                    <a:pt x="77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62" name="Google Shape;1451;p70">
              <a:extLst>
                <a:ext uri="{FF2B5EF4-FFF2-40B4-BE49-F238E27FC236}">
                  <a16:creationId xmlns:a16="http://schemas.microsoft.com/office/drawing/2014/main" id="{BB99DD68-04C9-A3AD-656F-C2620ECA41B4}"/>
                </a:ext>
              </a:extLst>
            </p:cNvPr>
            <p:cNvSpPr/>
            <p:nvPr/>
          </p:nvSpPr>
          <p:spPr>
            <a:xfrm>
              <a:off x="501972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5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63" name="Google Shape;1452;p70">
              <a:extLst>
                <a:ext uri="{FF2B5EF4-FFF2-40B4-BE49-F238E27FC236}">
                  <a16:creationId xmlns:a16="http://schemas.microsoft.com/office/drawing/2014/main" id="{05C34C31-8710-15F6-4926-9B3C18CE6001}"/>
                </a:ext>
              </a:extLst>
            </p:cNvPr>
            <p:cNvSpPr/>
            <p:nvPr/>
          </p:nvSpPr>
          <p:spPr>
            <a:xfrm>
              <a:off x="5019675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30" y="0"/>
                  </a:moveTo>
                  <a:cubicBezTo>
                    <a:pt x="44" y="0"/>
                    <a:pt x="0" y="101"/>
                    <a:pt x="58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64" name="Google Shape;1453;p70">
              <a:extLst>
                <a:ext uri="{FF2B5EF4-FFF2-40B4-BE49-F238E27FC236}">
                  <a16:creationId xmlns:a16="http://schemas.microsoft.com/office/drawing/2014/main" id="{97ABD3D2-C28A-AFB9-B41B-08277C0F2948}"/>
                </a:ext>
              </a:extLst>
            </p:cNvPr>
            <p:cNvSpPr/>
            <p:nvPr/>
          </p:nvSpPr>
          <p:spPr>
            <a:xfrm>
              <a:off x="501967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0" y="101"/>
                    <a:pt x="58" y="166"/>
                  </a:cubicBezTo>
                  <a:cubicBezTo>
                    <a:pt x="79" y="184"/>
                    <a:pt x="102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65" name="Google Shape;1454;p70">
              <a:extLst>
                <a:ext uri="{FF2B5EF4-FFF2-40B4-BE49-F238E27FC236}">
                  <a16:creationId xmlns:a16="http://schemas.microsoft.com/office/drawing/2014/main" id="{44CEA45B-FC0C-F0F7-BD46-BE95BF5E164B}"/>
                </a:ext>
              </a:extLst>
            </p:cNvPr>
            <p:cNvSpPr/>
            <p:nvPr/>
          </p:nvSpPr>
          <p:spPr>
            <a:xfrm>
              <a:off x="5019675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30" y="0"/>
                  </a:moveTo>
                  <a:cubicBezTo>
                    <a:pt x="44" y="0"/>
                    <a:pt x="0" y="101"/>
                    <a:pt x="58" y="166"/>
                  </a:cubicBezTo>
                  <a:cubicBezTo>
                    <a:pt x="77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66" name="Google Shape;1455;p70">
              <a:extLst>
                <a:ext uri="{FF2B5EF4-FFF2-40B4-BE49-F238E27FC236}">
                  <a16:creationId xmlns:a16="http://schemas.microsoft.com/office/drawing/2014/main" id="{5B44DF9F-6160-C0CF-BA50-92EAE08C79C9}"/>
                </a:ext>
              </a:extLst>
            </p:cNvPr>
            <p:cNvSpPr/>
            <p:nvPr/>
          </p:nvSpPr>
          <p:spPr>
            <a:xfrm>
              <a:off x="5019725" y="2570225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4" y="190"/>
                  </a:cubicBezTo>
                  <a:cubicBezTo>
                    <a:pt x="175" y="190"/>
                    <a:pt x="222" y="147"/>
                    <a:pt x="222" y="88"/>
                  </a:cubicBezTo>
                  <a:cubicBezTo>
                    <a:pt x="215" y="41"/>
                    <a:pt x="184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67" name="Google Shape;1456;p70">
              <a:extLst>
                <a:ext uri="{FF2B5EF4-FFF2-40B4-BE49-F238E27FC236}">
                  <a16:creationId xmlns:a16="http://schemas.microsoft.com/office/drawing/2014/main" id="{03FCB12C-6538-1109-2EC6-C10791C5A009}"/>
                </a:ext>
              </a:extLst>
            </p:cNvPr>
            <p:cNvSpPr/>
            <p:nvPr/>
          </p:nvSpPr>
          <p:spPr>
            <a:xfrm>
              <a:off x="5011200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68" name="Google Shape;1457;p70">
              <a:extLst>
                <a:ext uri="{FF2B5EF4-FFF2-40B4-BE49-F238E27FC236}">
                  <a16:creationId xmlns:a16="http://schemas.microsoft.com/office/drawing/2014/main" id="{3480AB0E-4852-2950-D991-13D63B3E73C1}"/>
                </a:ext>
              </a:extLst>
            </p:cNvPr>
            <p:cNvSpPr/>
            <p:nvPr/>
          </p:nvSpPr>
          <p:spPr>
            <a:xfrm>
              <a:off x="501125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5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69" name="Google Shape;1458;p70">
              <a:extLst>
                <a:ext uri="{FF2B5EF4-FFF2-40B4-BE49-F238E27FC236}">
                  <a16:creationId xmlns:a16="http://schemas.microsoft.com/office/drawing/2014/main" id="{CA7E8F32-6AAA-1944-BFF7-8936E1DC5EDC}"/>
                </a:ext>
              </a:extLst>
            </p:cNvPr>
            <p:cNvSpPr/>
            <p:nvPr/>
          </p:nvSpPr>
          <p:spPr>
            <a:xfrm>
              <a:off x="5011200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70" name="Google Shape;1459;p70">
              <a:extLst>
                <a:ext uri="{FF2B5EF4-FFF2-40B4-BE49-F238E27FC236}">
                  <a16:creationId xmlns:a16="http://schemas.microsoft.com/office/drawing/2014/main" id="{6899B8DE-DE37-CB64-5E6B-3CBD5752BFA7}"/>
                </a:ext>
              </a:extLst>
            </p:cNvPr>
            <p:cNvSpPr/>
            <p:nvPr/>
          </p:nvSpPr>
          <p:spPr>
            <a:xfrm>
              <a:off x="501120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58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71" name="Google Shape;1460;p70">
              <a:extLst>
                <a:ext uri="{FF2B5EF4-FFF2-40B4-BE49-F238E27FC236}">
                  <a16:creationId xmlns:a16="http://schemas.microsoft.com/office/drawing/2014/main" id="{7BBD0717-9F6B-0E39-46D9-C88E683F4F8B}"/>
                </a:ext>
              </a:extLst>
            </p:cNvPr>
            <p:cNvSpPr/>
            <p:nvPr/>
          </p:nvSpPr>
          <p:spPr>
            <a:xfrm>
              <a:off x="5011200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2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72" name="Google Shape;1461;p70">
              <a:extLst>
                <a:ext uri="{FF2B5EF4-FFF2-40B4-BE49-F238E27FC236}">
                  <a16:creationId xmlns:a16="http://schemas.microsoft.com/office/drawing/2014/main" id="{F8B8ABD2-B830-971B-4AC1-57923C0EA741}"/>
                </a:ext>
              </a:extLst>
            </p:cNvPr>
            <p:cNvSpPr/>
            <p:nvPr/>
          </p:nvSpPr>
          <p:spPr>
            <a:xfrm>
              <a:off x="5011250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73" name="Google Shape;1462;p70">
              <a:extLst>
                <a:ext uri="{FF2B5EF4-FFF2-40B4-BE49-F238E27FC236}">
                  <a16:creationId xmlns:a16="http://schemas.microsoft.com/office/drawing/2014/main" id="{55A36C5E-A079-EC27-3768-883502AE7950}"/>
                </a:ext>
              </a:extLst>
            </p:cNvPr>
            <p:cNvSpPr/>
            <p:nvPr/>
          </p:nvSpPr>
          <p:spPr>
            <a:xfrm>
              <a:off x="501120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58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74" name="Google Shape;1463;p70">
              <a:extLst>
                <a:ext uri="{FF2B5EF4-FFF2-40B4-BE49-F238E27FC236}">
                  <a16:creationId xmlns:a16="http://schemas.microsoft.com/office/drawing/2014/main" id="{7C68124A-3C3F-A998-4881-9A5753B44DF7}"/>
                </a:ext>
              </a:extLst>
            </p:cNvPr>
            <p:cNvSpPr/>
            <p:nvPr/>
          </p:nvSpPr>
          <p:spPr>
            <a:xfrm>
              <a:off x="5002725" y="2524100"/>
              <a:ext cx="5750" cy="4775"/>
            </a:xfrm>
            <a:custGeom>
              <a:avLst/>
              <a:gdLst/>
              <a:ahLst/>
              <a:cxnLst/>
              <a:rect l="l" t="t" r="r" b="b"/>
              <a:pathLst>
                <a:path w="230" h="191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75" name="Google Shape;1464;p70">
              <a:extLst>
                <a:ext uri="{FF2B5EF4-FFF2-40B4-BE49-F238E27FC236}">
                  <a16:creationId xmlns:a16="http://schemas.microsoft.com/office/drawing/2014/main" id="{3F36A297-B8AB-01CF-D0D6-FD18CCD5F9E3}"/>
                </a:ext>
              </a:extLst>
            </p:cNvPr>
            <p:cNvSpPr/>
            <p:nvPr/>
          </p:nvSpPr>
          <p:spPr>
            <a:xfrm>
              <a:off x="500272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76" name="Google Shape;1465;p70">
              <a:extLst>
                <a:ext uri="{FF2B5EF4-FFF2-40B4-BE49-F238E27FC236}">
                  <a16:creationId xmlns:a16="http://schemas.microsoft.com/office/drawing/2014/main" id="{6A4A59DF-E094-18F9-B448-B0971DD09D6D}"/>
                </a:ext>
              </a:extLst>
            </p:cNvPr>
            <p:cNvSpPr/>
            <p:nvPr/>
          </p:nvSpPr>
          <p:spPr>
            <a:xfrm>
              <a:off x="500277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5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77" name="Google Shape;1466;p70">
              <a:extLst>
                <a:ext uri="{FF2B5EF4-FFF2-40B4-BE49-F238E27FC236}">
                  <a16:creationId xmlns:a16="http://schemas.microsoft.com/office/drawing/2014/main" id="{4D59AC5B-BA41-CB32-3F2E-157ACC124B47}"/>
                </a:ext>
              </a:extLst>
            </p:cNvPr>
            <p:cNvSpPr/>
            <p:nvPr/>
          </p:nvSpPr>
          <p:spPr>
            <a:xfrm>
              <a:off x="500272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78" name="Google Shape;1467;p70">
              <a:extLst>
                <a:ext uri="{FF2B5EF4-FFF2-40B4-BE49-F238E27FC236}">
                  <a16:creationId xmlns:a16="http://schemas.microsoft.com/office/drawing/2014/main" id="{C615FF49-3152-6BCC-038E-8767B6A6F996}"/>
                </a:ext>
              </a:extLst>
            </p:cNvPr>
            <p:cNvSpPr/>
            <p:nvPr/>
          </p:nvSpPr>
          <p:spPr>
            <a:xfrm>
              <a:off x="500272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58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79" name="Google Shape;1468;p70">
              <a:extLst>
                <a:ext uri="{FF2B5EF4-FFF2-40B4-BE49-F238E27FC236}">
                  <a16:creationId xmlns:a16="http://schemas.microsoft.com/office/drawing/2014/main" id="{79A3B9B2-8A7B-A8F2-ACB8-3BC5060BF7D3}"/>
                </a:ext>
              </a:extLst>
            </p:cNvPr>
            <p:cNvSpPr/>
            <p:nvPr/>
          </p:nvSpPr>
          <p:spPr>
            <a:xfrm>
              <a:off x="500272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80" name="Google Shape;1469;p70">
              <a:extLst>
                <a:ext uri="{FF2B5EF4-FFF2-40B4-BE49-F238E27FC236}">
                  <a16:creationId xmlns:a16="http://schemas.microsoft.com/office/drawing/2014/main" id="{77EC661C-08FC-6A98-D010-DD22F8DF01C2}"/>
                </a:ext>
              </a:extLst>
            </p:cNvPr>
            <p:cNvSpPr/>
            <p:nvPr/>
          </p:nvSpPr>
          <p:spPr>
            <a:xfrm>
              <a:off x="500277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81" name="Google Shape;1470;p70">
              <a:extLst>
                <a:ext uri="{FF2B5EF4-FFF2-40B4-BE49-F238E27FC236}">
                  <a16:creationId xmlns:a16="http://schemas.microsoft.com/office/drawing/2014/main" id="{062F247F-734C-F062-F65D-C1D45BD97BDC}"/>
                </a:ext>
              </a:extLst>
            </p:cNvPr>
            <p:cNvSpPr/>
            <p:nvPr/>
          </p:nvSpPr>
          <p:spPr>
            <a:xfrm>
              <a:off x="500272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58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82" name="Google Shape;1471;p70">
              <a:extLst>
                <a:ext uri="{FF2B5EF4-FFF2-40B4-BE49-F238E27FC236}">
                  <a16:creationId xmlns:a16="http://schemas.microsoft.com/office/drawing/2014/main" id="{7A7C768F-D6E9-2EA8-8921-E3918B9F8C56}"/>
                </a:ext>
              </a:extLst>
            </p:cNvPr>
            <p:cNvSpPr/>
            <p:nvPr/>
          </p:nvSpPr>
          <p:spPr>
            <a:xfrm>
              <a:off x="5002725" y="2585575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1"/>
                  </a:moveTo>
                  <a:cubicBezTo>
                    <a:pt x="44" y="1"/>
                    <a:pt x="1" y="102"/>
                    <a:pt x="65" y="167"/>
                  </a:cubicBezTo>
                  <a:cubicBezTo>
                    <a:pt x="83" y="184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83" name="Google Shape;1472;p70">
              <a:extLst>
                <a:ext uri="{FF2B5EF4-FFF2-40B4-BE49-F238E27FC236}">
                  <a16:creationId xmlns:a16="http://schemas.microsoft.com/office/drawing/2014/main" id="{C060ECCF-1354-F350-80A0-AEC79C344D3E}"/>
                </a:ext>
              </a:extLst>
            </p:cNvPr>
            <p:cNvSpPr/>
            <p:nvPr/>
          </p:nvSpPr>
          <p:spPr>
            <a:xfrm>
              <a:off x="4994250" y="25163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84" name="Google Shape;1473;p70">
              <a:extLst>
                <a:ext uri="{FF2B5EF4-FFF2-40B4-BE49-F238E27FC236}">
                  <a16:creationId xmlns:a16="http://schemas.microsoft.com/office/drawing/2014/main" id="{79532EA0-B91E-C803-AFA9-3D9F24E0CE30}"/>
                </a:ext>
              </a:extLst>
            </p:cNvPr>
            <p:cNvSpPr/>
            <p:nvPr/>
          </p:nvSpPr>
          <p:spPr>
            <a:xfrm>
              <a:off x="4994250" y="2524100"/>
              <a:ext cx="5750" cy="4775"/>
            </a:xfrm>
            <a:custGeom>
              <a:avLst/>
              <a:gdLst/>
              <a:ahLst/>
              <a:cxnLst/>
              <a:rect l="l" t="t" r="r" b="b"/>
              <a:pathLst>
                <a:path w="230" h="191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85" name="Google Shape;1474;p70">
              <a:extLst>
                <a:ext uri="{FF2B5EF4-FFF2-40B4-BE49-F238E27FC236}">
                  <a16:creationId xmlns:a16="http://schemas.microsoft.com/office/drawing/2014/main" id="{75FB6975-A186-3D2D-3110-0C5512F546E8}"/>
                </a:ext>
              </a:extLst>
            </p:cNvPr>
            <p:cNvSpPr/>
            <p:nvPr/>
          </p:nvSpPr>
          <p:spPr>
            <a:xfrm>
              <a:off x="4994250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86" name="Google Shape;1475;p70">
              <a:extLst>
                <a:ext uri="{FF2B5EF4-FFF2-40B4-BE49-F238E27FC236}">
                  <a16:creationId xmlns:a16="http://schemas.microsoft.com/office/drawing/2014/main" id="{C9B1E642-D954-3AA7-B1BC-22A97D4FBB89}"/>
                </a:ext>
              </a:extLst>
            </p:cNvPr>
            <p:cNvSpPr/>
            <p:nvPr/>
          </p:nvSpPr>
          <p:spPr>
            <a:xfrm>
              <a:off x="499430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7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87" name="Google Shape;1476;p70">
              <a:extLst>
                <a:ext uri="{FF2B5EF4-FFF2-40B4-BE49-F238E27FC236}">
                  <a16:creationId xmlns:a16="http://schemas.microsoft.com/office/drawing/2014/main" id="{A7C6F526-B889-E5D8-43F6-3DCA49314890}"/>
                </a:ext>
              </a:extLst>
            </p:cNvPr>
            <p:cNvSpPr/>
            <p:nvPr/>
          </p:nvSpPr>
          <p:spPr>
            <a:xfrm>
              <a:off x="4994250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88" name="Google Shape;1477;p70">
              <a:extLst>
                <a:ext uri="{FF2B5EF4-FFF2-40B4-BE49-F238E27FC236}">
                  <a16:creationId xmlns:a16="http://schemas.microsoft.com/office/drawing/2014/main" id="{29D89DDC-1751-6E12-8028-E78C58CC9D67}"/>
                </a:ext>
              </a:extLst>
            </p:cNvPr>
            <p:cNvSpPr/>
            <p:nvPr/>
          </p:nvSpPr>
          <p:spPr>
            <a:xfrm>
              <a:off x="499425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89" name="Google Shape;1478;p70">
              <a:extLst>
                <a:ext uri="{FF2B5EF4-FFF2-40B4-BE49-F238E27FC236}">
                  <a16:creationId xmlns:a16="http://schemas.microsoft.com/office/drawing/2014/main" id="{4E031A8F-7A5E-48A3-8616-19966C6C45E3}"/>
                </a:ext>
              </a:extLst>
            </p:cNvPr>
            <p:cNvSpPr/>
            <p:nvPr/>
          </p:nvSpPr>
          <p:spPr>
            <a:xfrm>
              <a:off x="4994250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90" name="Google Shape;1479;p70">
              <a:extLst>
                <a:ext uri="{FF2B5EF4-FFF2-40B4-BE49-F238E27FC236}">
                  <a16:creationId xmlns:a16="http://schemas.microsoft.com/office/drawing/2014/main" id="{37736C1F-9F73-D508-D71C-C2248C15B2F9}"/>
                </a:ext>
              </a:extLst>
            </p:cNvPr>
            <p:cNvSpPr/>
            <p:nvPr/>
          </p:nvSpPr>
          <p:spPr>
            <a:xfrm>
              <a:off x="4994300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91" name="Google Shape;1480;p70">
              <a:extLst>
                <a:ext uri="{FF2B5EF4-FFF2-40B4-BE49-F238E27FC236}">
                  <a16:creationId xmlns:a16="http://schemas.microsoft.com/office/drawing/2014/main" id="{2E07B39A-193D-D78E-A4DE-179F07036E8C}"/>
                </a:ext>
              </a:extLst>
            </p:cNvPr>
            <p:cNvSpPr/>
            <p:nvPr/>
          </p:nvSpPr>
          <p:spPr>
            <a:xfrm>
              <a:off x="499425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65" y="166"/>
                  </a:cubicBezTo>
                  <a:cubicBezTo>
                    <a:pt x="84" y="185"/>
                    <a:pt x="106" y="193"/>
                    <a:pt x="128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92" name="Google Shape;1481;p70">
              <a:extLst>
                <a:ext uri="{FF2B5EF4-FFF2-40B4-BE49-F238E27FC236}">
                  <a16:creationId xmlns:a16="http://schemas.microsoft.com/office/drawing/2014/main" id="{6275F2AB-78B4-2C91-3E01-797FF363D342}"/>
                </a:ext>
              </a:extLst>
            </p:cNvPr>
            <p:cNvSpPr/>
            <p:nvPr/>
          </p:nvSpPr>
          <p:spPr>
            <a:xfrm>
              <a:off x="4994250" y="2585575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1"/>
                  </a:moveTo>
                  <a:cubicBezTo>
                    <a:pt x="44" y="1"/>
                    <a:pt x="1" y="102"/>
                    <a:pt x="65" y="167"/>
                  </a:cubicBezTo>
                  <a:cubicBezTo>
                    <a:pt x="83" y="184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93" name="Google Shape;1482;p70">
              <a:extLst>
                <a:ext uri="{FF2B5EF4-FFF2-40B4-BE49-F238E27FC236}">
                  <a16:creationId xmlns:a16="http://schemas.microsoft.com/office/drawing/2014/main" id="{36AA85D0-D169-AF0A-D7AF-644C8332528E}"/>
                </a:ext>
              </a:extLst>
            </p:cNvPr>
            <p:cNvSpPr/>
            <p:nvPr/>
          </p:nvSpPr>
          <p:spPr>
            <a:xfrm>
              <a:off x="4994250" y="2593150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1"/>
                  </a:moveTo>
                  <a:cubicBezTo>
                    <a:pt x="44" y="1"/>
                    <a:pt x="1" y="109"/>
                    <a:pt x="65" y="166"/>
                  </a:cubicBezTo>
                  <a:cubicBezTo>
                    <a:pt x="84" y="187"/>
                    <a:pt x="107" y="196"/>
                    <a:pt x="130" y="196"/>
                  </a:cubicBezTo>
                  <a:cubicBezTo>
                    <a:pt x="180" y="196"/>
                    <a:pt x="229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94" name="Google Shape;1483;p70">
              <a:extLst>
                <a:ext uri="{FF2B5EF4-FFF2-40B4-BE49-F238E27FC236}">
                  <a16:creationId xmlns:a16="http://schemas.microsoft.com/office/drawing/2014/main" id="{6FAAF687-19B9-49ED-BFEA-0D055382BA4B}"/>
                </a:ext>
              </a:extLst>
            </p:cNvPr>
            <p:cNvSpPr/>
            <p:nvPr/>
          </p:nvSpPr>
          <p:spPr>
            <a:xfrm>
              <a:off x="498577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6" y="187"/>
                    <a:pt x="110" y="195"/>
                    <a:pt x="133" y="195"/>
                  </a:cubicBezTo>
                  <a:cubicBezTo>
                    <a:pt x="183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95" name="Google Shape;1484;p70">
              <a:extLst>
                <a:ext uri="{FF2B5EF4-FFF2-40B4-BE49-F238E27FC236}">
                  <a16:creationId xmlns:a16="http://schemas.microsoft.com/office/drawing/2014/main" id="{81F79D62-7B4B-4E0E-FB8E-A4EE9265716E}"/>
                </a:ext>
              </a:extLst>
            </p:cNvPr>
            <p:cNvSpPr/>
            <p:nvPr/>
          </p:nvSpPr>
          <p:spPr>
            <a:xfrm>
              <a:off x="498582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7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96" name="Google Shape;1485;p70">
              <a:extLst>
                <a:ext uri="{FF2B5EF4-FFF2-40B4-BE49-F238E27FC236}">
                  <a16:creationId xmlns:a16="http://schemas.microsoft.com/office/drawing/2014/main" id="{2B28F956-2DB4-4554-5A0E-0B0E85DF28AE}"/>
                </a:ext>
              </a:extLst>
            </p:cNvPr>
            <p:cNvSpPr/>
            <p:nvPr/>
          </p:nvSpPr>
          <p:spPr>
            <a:xfrm>
              <a:off x="498577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6" y="180"/>
                    <a:pt x="110" y="189"/>
                    <a:pt x="133" y="189"/>
                  </a:cubicBezTo>
                  <a:cubicBezTo>
                    <a:pt x="183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97" name="Google Shape;1486;p70">
              <a:extLst>
                <a:ext uri="{FF2B5EF4-FFF2-40B4-BE49-F238E27FC236}">
                  <a16:creationId xmlns:a16="http://schemas.microsoft.com/office/drawing/2014/main" id="{89AA7545-CE9D-8D55-E60B-931F76690154}"/>
                </a:ext>
              </a:extLst>
            </p:cNvPr>
            <p:cNvSpPr/>
            <p:nvPr/>
          </p:nvSpPr>
          <p:spPr>
            <a:xfrm>
              <a:off x="498577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98" name="Google Shape;1487;p70">
              <a:extLst>
                <a:ext uri="{FF2B5EF4-FFF2-40B4-BE49-F238E27FC236}">
                  <a16:creationId xmlns:a16="http://schemas.microsoft.com/office/drawing/2014/main" id="{09AF2575-76A2-AA02-026C-A03E7376EB8A}"/>
                </a:ext>
              </a:extLst>
            </p:cNvPr>
            <p:cNvSpPr/>
            <p:nvPr/>
          </p:nvSpPr>
          <p:spPr>
            <a:xfrm>
              <a:off x="498577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5" y="183"/>
                    <a:pt x="107" y="191"/>
                    <a:pt x="129" y="191"/>
                  </a:cubicBezTo>
                  <a:cubicBezTo>
                    <a:pt x="181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99" name="Google Shape;1488;p70">
              <a:extLst>
                <a:ext uri="{FF2B5EF4-FFF2-40B4-BE49-F238E27FC236}">
                  <a16:creationId xmlns:a16="http://schemas.microsoft.com/office/drawing/2014/main" id="{C42C0E79-8773-82C4-7B8E-0DC787618D89}"/>
                </a:ext>
              </a:extLst>
            </p:cNvPr>
            <p:cNvSpPr/>
            <p:nvPr/>
          </p:nvSpPr>
          <p:spPr>
            <a:xfrm>
              <a:off x="498582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4" y="181"/>
                    <a:pt x="108" y="190"/>
                    <a:pt x="131" y="190"/>
                  </a:cubicBezTo>
                  <a:cubicBezTo>
                    <a:pt x="181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00" name="Google Shape;1489;p70">
              <a:extLst>
                <a:ext uri="{FF2B5EF4-FFF2-40B4-BE49-F238E27FC236}">
                  <a16:creationId xmlns:a16="http://schemas.microsoft.com/office/drawing/2014/main" id="{3FE7E523-3FB1-E157-2950-A2BEA02CBDA3}"/>
                </a:ext>
              </a:extLst>
            </p:cNvPr>
            <p:cNvSpPr/>
            <p:nvPr/>
          </p:nvSpPr>
          <p:spPr>
            <a:xfrm>
              <a:off x="498577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65" y="166"/>
                  </a:cubicBezTo>
                  <a:cubicBezTo>
                    <a:pt x="84" y="185"/>
                    <a:pt x="106" y="193"/>
                    <a:pt x="128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01" name="Google Shape;1490;p70">
              <a:extLst>
                <a:ext uri="{FF2B5EF4-FFF2-40B4-BE49-F238E27FC236}">
                  <a16:creationId xmlns:a16="http://schemas.microsoft.com/office/drawing/2014/main" id="{CF8FC812-A418-A640-60FE-32603F3A614C}"/>
                </a:ext>
              </a:extLst>
            </p:cNvPr>
            <p:cNvSpPr/>
            <p:nvPr/>
          </p:nvSpPr>
          <p:spPr>
            <a:xfrm>
              <a:off x="4977300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6" y="187"/>
                    <a:pt x="110" y="195"/>
                    <a:pt x="133" y="195"/>
                  </a:cubicBezTo>
                  <a:cubicBezTo>
                    <a:pt x="183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02" name="Google Shape;1491;p70">
              <a:extLst>
                <a:ext uri="{FF2B5EF4-FFF2-40B4-BE49-F238E27FC236}">
                  <a16:creationId xmlns:a16="http://schemas.microsoft.com/office/drawing/2014/main" id="{831B34C2-6D99-6049-203A-4CB6B41923A5}"/>
                </a:ext>
              </a:extLst>
            </p:cNvPr>
            <p:cNvSpPr/>
            <p:nvPr/>
          </p:nvSpPr>
          <p:spPr>
            <a:xfrm>
              <a:off x="497735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7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03" name="Google Shape;1492;p70">
              <a:extLst>
                <a:ext uri="{FF2B5EF4-FFF2-40B4-BE49-F238E27FC236}">
                  <a16:creationId xmlns:a16="http://schemas.microsoft.com/office/drawing/2014/main" id="{5FFCA69D-2E94-E96F-A913-1EA5C378F4F2}"/>
                </a:ext>
              </a:extLst>
            </p:cNvPr>
            <p:cNvSpPr/>
            <p:nvPr/>
          </p:nvSpPr>
          <p:spPr>
            <a:xfrm>
              <a:off x="4977300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6" y="180"/>
                    <a:pt x="110" y="189"/>
                    <a:pt x="133" y="189"/>
                  </a:cubicBezTo>
                  <a:cubicBezTo>
                    <a:pt x="183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04" name="Google Shape;1493;p70">
              <a:extLst>
                <a:ext uri="{FF2B5EF4-FFF2-40B4-BE49-F238E27FC236}">
                  <a16:creationId xmlns:a16="http://schemas.microsoft.com/office/drawing/2014/main" id="{4BEF62D7-C30E-7E98-A573-488CD17E504A}"/>
                </a:ext>
              </a:extLst>
            </p:cNvPr>
            <p:cNvSpPr/>
            <p:nvPr/>
          </p:nvSpPr>
          <p:spPr>
            <a:xfrm>
              <a:off x="497730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05" name="Google Shape;1494;p70">
              <a:extLst>
                <a:ext uri="{FF2B5EF4-FFF2-40B4-BE49-F238E27FC236}">
                  <a16:creationId xmlns:a16="http://schemas.microsoft.com/office/drawing/2014/main" id="{A4A3EF23-BC6A-A420-F57E-CDE5F5D753E2}"/>
                </a:ext>
              </a:extLst>
            </p:cNvPr>
            <p:cNvSpPr/>
            <p:nvPr/>
          </p:nvSpPr>
          <p:spPr>
            <a:xfrm>
              <a:off x="4977300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5" y="183"/>
                    <a:pt x="107" y="191"/>
                    <a:pt x="129" y="191"/>
                  </a:cubicBezTo>
                  <a:cubicBezTo>
                    <a:pt x="181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06" name="Google Shape;1495;p70">
              <a:extLst>
                <a:ext uri="{FF2B5EF4-FFF2-40B4-BE49-F238E27FC236}">
                  <a16:creationId xmlns:a16="http://schemas.microsoft.com/office/drawing/2014/main" id="{03BAD7A0-79F5-65BA-10BF-06CAE0E9A9D5}"/>
                </a:ext>
              </a:extLst>
            </p:cNvPr>
            <p:cNvSpPr/>
            <p:nvPr/>
          </p:nvSpPr>
          <p:spPr>
            <a:xfrm>
              <a:off x="4977350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4" y="181"/>
                    <a:pt x="108" y="190"/>
                    <a:pt x="131" y="190"/>
                  </a:cubicBezTo>
                  <a:cubicBezTo>
                    <a:pt x="181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07" name="Google Shape;1496;p70">
              <a:extLst>
                <a:ext uri="{FF2B5EF4-FFF2-40B4-BE49-F238E27FC236}">
                  <a16:creationId xmlns:a16="http://schemas.microsoft.com/office/drawing/2014/main" id="{A31E12E4-5EAC-31CF-3033-4D5986B146EE}"/>
                </a:ext>
              </a:extLst>
            </p:cNvPr>
            <p:cNvSpPr/>
            <p:nvPr/>
          </p:nvSpPr>
          <p:spPr>
            <a:xfrm>
              <a:off x="497730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65" y="166"/>
                  </a:cubicBezTo>
                  <a:cubicBezTo>
                    <a:pt x="84" y="185"/>
                    <a:pt x="106" y="193"/>
                    <a:pt x="128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08" name="Google Shape;1497;p70">
              <a:extLst>
                <a:ext uri="{FF2B5EF4-FFF2-40B4-BE49-F238E27FC236}">
                  <a16:creationId xmlns:a16="http://schemas.microsoft.com/office/drawing/2014/main" id="{EE5A6190-CF16-60C0-28B7-96D57E94FBE9}"/>
                </a:ext>
              </a:extLst>
            </p:cNvPr>
            <p:cNvSpPr/>
            <p:nvPr/>
          </p:nvSpPr>
          <p:spPr>
            <a:xfrm>
              <a:off x="496882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6" y="166"/>
                  </a:cubicBezTo>
                  <a:cubicBezTo>
                    <a:pt x="86" y="187"/>
                    <a:pt x="110" y="195"/>
                    <a:pt x="133" y="195"/>
                  </a:cubicBezTo>
                  <a:cubicBezTo>
                    <a:pt x="183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09" name="Google Shape;1498;p70">
              <a:extLst>
                <a:ext uri="{FF2B5EF4-FFF2-40B4-BE49-F238E27FC236}">
                  <a16:creationId xmlns:a16="http://schemas.microsoft.com/office/drawing/2014/main" id="{C8EEBE3C-03FC-A278-902C-8B21144A20B3}"/>
                </a:ext>
              </a:extLst>
            </p:cNvPr>
            <p:cNvSpPr/>
            <p:nvPr/>
          </p:nvSpPr>
          <p:spPr>
            <a:xfrm>
              <a:off x="4968875" y="2539400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21" y="1"/>
                  </a:moveTo>
                  <a:cubicBezTo>
                    <a:pt x="46" y="1"/>
                    <a:pt x="1" y="104"/>
                    <a:pt x="64" y="160"/>
                  </a:cubicBezTo>
                  <a:cubicBezTo>
                    <a:pt x="82" y="181"/>
                    <a:pt x="106" y="190"/>
                    <a:pt x="129" y="190"/>
                  </a:cubicBezTo>
                  <a:cubicBezTo>
                    <a:pt x="179" y="190"/>
                    <a:pt x="227" y="149"/>
                    <a:pt x="222" y="95"/>
                  </a:cubicBezTo>
                  <a:cubicBezTo>
                    <a:pt x="222" y="37"/>
                    <a:pt x="186" y="1"/>
                    <a:pt x="128" y="1"/>
                  </a:cubicBezTo>
                  <a:cubicBezTo>
                    <a:pt x="126" y="1"/>
                    <a:pt x="123" y="1"/>
                    <a:pt x="12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10" name="Google Shape;1499;p70">
              <a:extLst>
                <a:ext uri="{FF2B5EF4-FFF2-40B4-BE49-F238E27FC236}">
                  <a16:creationId xmlns:a16="http://schemas.microsoft.com/office/drawing/2014/main" id="{419B3F5D-1DD3-1353-5CED-50D70D36CAC7}"/>
                </a:ext>
              </a:extLst>
            </p:cNvPr>
            <p:cNvSpPr/>
            <p:nvPr/>
          </p:nvSpPr>
          <p:spPr>
            <a:xfrm>
              <a:off x="496882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6" y="159"/>
                  </a:cubicBezTo>
                  <a:cubicBezTo>
                    <a:pt x="86" y="180"/>
                    <a:pt x="110" y="189"/>
                    <a:pt x="133" y="189"/>
                  </a:cubicBezTo>
                  <a:cubicBezTo>
                    <a:pt x="183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11" name="Google Shape;1500;p70">
              <a:extLst>
                <a:ext uri="{FF2B5EF4-FFF2-40B4-BE49-F238E27FC236}">
                  <a16:creationId xmlns:a16="http://schemas.microsoft.com/office/drawing/2014/main" id="{A62EE1B7-9261-CC5D-3289-51214B71E3A7}"/>
                </a:ext>
              </a:extLst>
            </p:cNvPr>
            <p:cNvSpPr/>
            <p:nvPr/>
          </p:nvSpPr>
          <p:spPr>
            <a:xfrm>
              <a:off x="4968825" y="2554750"/>
              <a:ext cx="5800" cy="4825"/>
            </a:xfrm>
            <a:custGeom>
              <a:avLst/>
              <a:gdLst/>
              <a:ahLst/>
              <a:cxnLst/>
              <a:rect l="l" t="t" r="r" b="b"/>
              <a:pathLst>
                <a:path w="232" h="193" extrusionOk="0">
                  <a:moveTo>
                    <a:pt x="130" y="0"/>
                  </a:moveTo>
                  <a:cubicBezTo>
                    <a:pt x="51" y="0"/>
                    <a:pt x="1" y="101"/>
                    <a:pt x="66" y="166"/>
                  </a:cubicBezTo>
                  <a:cubicBezTo>
                    <a:pt x="84" y="184"/>
                    <a:pt x="107" y="192"/>
                    <a:pt x="130" y="192"/>
                  </a:cubicBezTo>
                  <a:cubicBezTo>
                    <a:pt x="180" y="192"/>
                    <a:pt x="229" y="153"/>
                    <a:pt x="224" y="94"/>
                  </a:cubicBezTo>
                  <a:cubicBezTo>
                    <a:pt x="231" y="44"/>
                    <a:pt x="188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12" name="Google Shape;1501;p70">
              <a:extLst>
                <a:ext uri="{FF2B5EF4-FFF2-40B4-BE49-F238E27FC236}">
                  <a16:creationId xmlns:a16="http://schemas.microsoft.com/office/drawing/2014/main" id="{AF343FA8-3D2B-DF35-47D8-21FC98135C80}"/>
                </a:ext>
              </a:extLst>
            </p:cNvPr>
            <p:cNvSpPr/>
            <p:nvPr/>
          </p:nvSpPr>
          <p:spPr>
            <a:xfrm>
              <a:off x="496882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6" y="166"/>
                  </a:cubicBezTo>
                  <a:cubicBezTo>
                    <a:pt x="85" y="183"/>
                    <a:pt x="107" y="191"/>
                    <a:pt x="129" y="191"/>
                  </a:cubicBezTo>
                  <a:cubicBezTo>
                    <a:pt x="181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13" name="Google Shape;1502;p70">
              <a:extLst>
                <a:ext uri="{FF2B5EF4-FFF2-40B4-BE49-F238E27FC236}">
                  <a16:creationId xmlns:a16="http://schemas.microsoft.com/office/drawing/2014/main" id="{042C8C36-233F-C307-9A4F-3169D838546F}"/>
                </a:ext>
              </a:extLst>
            </p:cNvPr>
            <p:cNvSpPr/>
            <p:nvPr/>
          </p:nvSpPr>
          <p:spPr>
            <a:xfrm>
              <a:off x="496887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4" y="160"/>
                  </a:cubicBezTo>
                  <a:cubicBezTo>
                    <a:pt x="84" y="181"/>
                    <a:pt x="108" y="190"/>
                    <a:pt x="131" y="190"/>
                  </a:cubicBezTo>
                  <a:cubicBezTo>
                    <a:pt x="181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14" name="Google Shape;1503;p70">
              <a:extLst>
                <a:ext uri="{FF2B5EF4-FFF2-40B4-BE49-F238E27FC236}">
                  <a16:creationId xmlns:a16="http://schemas.microsoft.com/office/drawing/2014/main" id="{EA797048-9E12-7DF7-5363-70A7C36DE6B2}"/>
                </a:ext>
              </a:extLst>
            </p:cNvPr>
            <p:cNvSpPr/>
            <p:nvPr/>
          </p:nvSpPr>
          <p:spPr>
            <a:xfrm>
              <a:off x="4968825" y="2577825"/>
              <a:ext cx="5800" cy="4825"/>
            </a:xfrm>
            <a:custGeom>
              <a:avLst/>
              <a:gdLst/>
              <a:ahLst/>
              <a:cxnLst/>
              <a:rect l="l" t="t" r="r" b="b"/>
              <a:pathLst>
                <a:path w="232" h="193" extrusionOk="0">
                  <a:moveTo>
                    <a:pt x="130" y="1"/>
                  </a:moveTo>
                  <a:cubicBezTo>
                    <a:pt x="51" y="1"/>
                    <a:pt x="1" y="101"/>
                    <a:pt x="66" y="166"/>
                  </a:cubicBezTo>
                  <a:cubicBezTo>
                    <a:pt x="84" y="185"/>
                    <a:pt x="107" y="193"/>
                    <a:pt x="130" y="193"/>
                  </a:cubicBezTo>
                  <a:cubicBezTo>
                    <a:pt x="180" y="193"/>
                    <a:pt x="229" y="154"/>
                    <a:pt x="224" y="94"/>
                  </a:cubicBezTo>
                  <a:cubicBezTo>
                    <a:pt x="231" y="44"/>
                    <a:pt x="188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15" name="Google Shape;1504;p70">
              <a:extLst>
                <a:ext uri="{FF2B5EF4-FFF2-40B4-BE49-F238E27FC236}">
                  <a16:creationId xmlns:a16="http://schemas.microsoft.com/office/drawing/2014/main" id="{8C2F4E52-86E9-3021-5ADE-1EA48A93933A}"/>
                </a:ext>
              </a:extLst>
            </p:cNvPr>
            <p:cNvSpPr/>
            <p:nvPr/>
          </p:nvSpPr>
          <p:spPr>
            <a:xfrm>
              <a:off x="4960525" y="2531675"/>
              <a:ext cx="5625" cy="4900"/>
            </a:xfrm>
            <a:custGeom>
              <a:avLst/>
              <a:gdLst/>
              <a:ahLst/>
              <a:cxnLst/>
              <a:rect l="l" t="t" r="r" b="b"/>
              <a:pathLst>
                <a:path w="225" h="196" extrusionOk="0">
                  <a:moveTo>
                    <a:pt x="123" y="0"/>
                  </a:moveTo>
                  <a:cubicBezTo>
                    <a:pt x="37" y="0"/>
                    <a:pt x="1" y="108"/>
                    <a:pt x="59" y="166"/>
                  </a:cubicBezTo>
                  <a:cubicBezTo>
                    <a:pt x="79" y="187"/>
                    <a:pt x="103" y="195"/>
                    <a:pt x="126" y="195"/>
                  </a:cubicBezTo>
                  <a:cubicBezTo>
                    <a:pt x="177" y="195"/>
                    <a:pt x="224" y="153"/>
                    <a:pt x="224" y="94"/>
                  </a:cubicBezTo>
                  <a:cubicBezTo>
                    <a:pt x="217" y="43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16" name="Google Shape;1505;p70">
              <a:extLst>
                <a:ext uri="{FF2B5EF4-FFF2-40B4-BE49-F238E27FC236}">
                  <a16:creationId xmlns:a16="http://schemas.microsoft.com/office/drawing/2014/main" id="{2D50CD09-EA19-AF5C-B91A-7062828AF0E6}"/>
                </a:ext>
              </a:extLst>
            </p:cNvPr>
            <p:cNvSpPr/>
            <p:nvPr/>
          </p:nvSpPr>
          <p:spPr>
            <a:xfrm>
              <a:off x="496057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14" y="1"/>
                  </a:moveTo>
                  <a:cubicBezTo>
                    <a:pt x="39" y="1"/>
                    <a:pt x="1" y="104"/>
                    <a:pt x="57" y="160"/>
                  </a:cubicBezTo>
                  <a:cubicBezTo>
                    <a:pt x="75" y="181"/>
                    <a:pt x="99" y="190"/>
                    <a:pt x="122" y="190"/>
                  </a:cubicBezTo>
                  <a:cubicBezTo>
                    <a:pt x="172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1" y="1"/>
                  </a:cubicBezTo>
                  <a:cubicBezTo>
                    <a:pt x="119" y="1"/>
                    <a:pt x="116" y="1"/>
                    <a:pt x="114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17" name="Google Shape;1506;p70">
              <a:extLst>
                <a:ext uri="{FF2B5EF4-FFF2-40B4-BE49-F238E27FC236}">
                  <a16:creationId xmlns:a16="http://schemas.microsoft.com/office/drawing/2014/main" id="{C0AC13AC-0EAF-5E05-0B18-D314D9F97CCD}"/>
                </a:ext>
              </a:extLst>
            </p:cNvPr>
            <p:cNvSpPr/>
            <p:nvPr/>
          </p:nvSpPr>
          <p:spPr>
            <a:xfrm>
              <a:off x="4960525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23" y="0"/>
                  </a:moveTo>
                  <a:cubicBezTo>
                    <a:pt x="37" y="0"/>
                    <a:pt x="1" y="101"/>
                    <a:pt x="59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18" name="Google Shape;1507;p70">
              <a:extLst>
                <a:ext uri="{FF2B5EF4-FFF2-40B4-BE49-F238E27FC236}">
                  <a16:creationId xmlns:a16="http://schemas.microsoft.com/office/drawing/2014/main" id="{15032BD6-AFED-B437-27C4-4E0FD857C5CE}"/>
                </a:ext>
              </a:extLst>
            </p:cNvPr>
            <p:cNvSpPr/>
            <p:nvPr/>
          </p:nvSpPr>
          <p:spPr>
            <a:xfrm>
              <a:off x="496052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23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7" y="184"/>
                    <a:pt x="100" y="192"/>
                    <a:pt x="123" y="192"/>
                  </a:cubicBezTo>
                  <a:cubicBezTo>
                    <a:pt x="173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19" name="Google Shape;1508;p70">
              <a:extLst>
                <a:ext uri="{FF2B5EF4-FFF2-40B4-BE49-F238E27FC236}">
                  <a16:creationId xmlns:a16="http://schemas.microsoft.com/office/drawing/2014/main" id="{8FC0D697-439F-84AC-2AD2-C93B4A1850B5}"/>
                </a:ext>
              </a:extLst>
            </p:cNvPr>
            <p:cNvSpPr/>
            <p:nvPr/>
          </p:nvSpPr>
          <p:spPr>
            <a:xfrm>
              <a:off x="4960525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23" y="0"/>
                  </a:moveTo>
                  <a:cubicBezTo>
                    <a:pt x="37" y="0"/>
                    <a:pt x="1" y="101"/>
                    <a:pt x="59" y="166"/>
                  </a:cubicBezTo>
                  <a:cubicBezTo>
                    <a:pt x="78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20" name="Google Shape;1509;p70">
              <a:extLst>
                <a:ext uri="{FF2B5EF4-FFF2-40B4-BE49-F238E27FC236}">
                  <a16:creationId xmlns:a16="http://schemas.microsoft.com/office/drawing/2014/main" id="{0CD9050E-01D1-D2DD-8479-48758DC7DB1C}"/>
                </a:ext>
              </a:extLst>
            </p:cNvPr>
            <p:cNvSpPr/>
            <p:nvPr/>
          </p:nvSpPr>
          <p:spPr>
            <a:xfrm>
              <a:off x="4960575" y="2570225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34" y="1"/>
                  </a:moveTo>
                  <a:cubicBezTo>
                    <a:pt x="130" y="1"/>
                    <a:pt x="126" y="1"/>
                    <a:pt x="121" y="2"/>
                  </a:cubicBezTo>
                  <a:cubicBezTo>
                    <a:pt x="119" y="1"/>
                    <a:pt x="116" y="1"/>
                    <a:pt x="113" y="1"/>
                  </a:cubicBezTo>
                  <a:cubicBezTo>
                    <a:pt x="33" y="1"/>
                    <a:pt x="1" y="104"/>
                    <a:pt x="57" y="160"/>
                  </a:cubicBezTo>
                  <a:cubicBezTo>
                    <a:pt x="77" y="181"/>
                    <a:pt x="101" y="190"/>
                    <a:pt x="124" y="190"/>
                  </a:cubicBezTo>
                  <a:cubicBezTo>
                    <a:pt x="175" y="190"/>
                    <a:pt x="222" y="147"/>
                    <a:pt x="222" y="88"/>
                  </a:cubicBezTo>
                  <a:cubicBezTo>
                    <a:pt x="216" y="41"/>
                    <a:pt x="184" y="1"/>
                    <a:pt x="134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21" name="Google Shape;1510;p70">
              <a:extLst>
                <a:ext uri="{FF2B5EF4-FFF2-40B4-BE49-F238E27FC236}">
                  <a16:creationId xmlns:a16="http://schemas.microsoft.com/office/drawing/2014/main" id="{36CED084-9904-CE17-9243-8ED44730D261}"/>
                </a:ext>
              </a:extLst>
            </p:cNvPr>
            <p:cNvSpPr/>
            <p:nvPr/>
          </p:nvSpPr>
          <p:spPr>
            <a:xfrm>
              <a:off x="496052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23" y="1"/>
                  </a:moveTo>
                  <a:cubicBezTo>
                    <a:pt x="44" y="1"/>
                    <a:pt x="1" y="101"/>
                    <a:pt x="59" y="166"/>
                  </a:cubicBezTo>
                  <a:cubicBezTo>
                    <a:pt x="77" y="185"/>
                    <a:pt x="100" y="193"/>
                    <a:pt x="123" y="193"/>
                  </a:cubicBezTo>
                  <a:cubicBezTo>
                    <a:pt x="173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23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22" name="Google Shape;1511;p70">
              <a:extLst>
                <a:ext uri="{FF2B5EF4-FFF2-40B4-BE49-F238E27FC236}">
                  <a16:creationId xmlns:a16="http://schemas.microsoft.com/office/drawing/2014/main" id="{C03AEDE7-620C-93C9-B90C-7B04373A0656}"/>
                </a:ext>
              </a:extLst>
            </p:cNvPr>
            <p:cNvSpPr/>
            <p:nvPr/>
          </p:nvSpPr>
          <p:spPr>
            <a:xfrm>
              <a:off x="4952050" y="2531675"/>
              <a:ext cx="5625" cy="4900"/>
            </a:xfrm>
            <a:custGeom>
              <a:avLst/>
              <a:gdLst/>
              <a:ahLst/>
              <a:cxnLst/>
              <a:rect l="l" t="t" r="r" b="b"/>
              <a:pathLst>
                <a:path w="225" h="196" extrusionOk="0">
                  <a:moveTo>
                    <a:pt x="131" y="0"/>
                  </a:moveTo>
                  <a:cubicBezTo>
                    <a:pt x="44" y="0"/>
                    <a:pt x="1" y="108"/>
                    <a:pt x="59" y="166"/>
                  </a:cubicBezTo>
                  <a:cubicBezTo>
                    <a:pt x="79" y="187"/>
                    <a:pt x="103" y="195"/>
                    <a:pt x="126" y="195"/>
                  </a:cubicBezTo>
                  <a:cubicBezTo>
                    <a:pt x="177" y="195"/>
                    <a:pt x="224" y="153"/>
                    <a:pt x="224" y="94"/>
                  </a:cubicBezTo>
                  <a:cubicBezTo>
                    <a:pt x="217" y="43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23" name="Google Shape;1512;p70">
              <a:extLst>
                <a:ext uri="{FF2B5EF4-FFF2-40B4-BE49-F238E27FC236}">
                  <a16:creationId xmlns:a16="http://schemas.microsoft.com/office/drawing/2014/main" id="{6CFFFFE1-3C6D-1E36-CAB0-61E9B1629404}"/>
                </a:ext>
              </a:extLst>
            </p:cNvPr>
            <p:cNvSpPr/>
            <p:nvPr/>
          </p:nvSpPr>
          <p:spPr>
            <a:xfrm>
              <a:off x="495210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57" y="160"/>
                  </a:cubicBezTo>
                  <a:cubicBezTo>
                    <a:pt x="77" y="181"/>
                    <a:pt x="102" y="190"/>
                    <a:pt x="125" y="190"/>
                  </a:cubicBezTo>
                  <a:cubicBezTo>
                    <a:pt x="176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9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24" name="Google Shape;1513;p70">
              <a:extLst>
                <a:ext uri="{FF2B5EF4-FFF2-40B4-BE49-F238E27FC236}">
                  <a16:creationId xmlns:a16="http://schemas.microsoft.com/office/drawing/2014/main" id="{45394763-0450-063E-E150-B2669FB7E328}"/>
                </a:ext>
              </a:extLst>
            </p:cNvPr>
            <p:cNvSpPr/>
            <p:nvPr/>
          </p:nvSpPr>
          <p:spPr>
            <a:xfrm>
              <a:off x="4952050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31" y="0"/>
                  </a:moveTo>
                  <a:cubicBezTo>
                    <a:pt x="44" y="0"/>
                    <a:pt x="1" y="101"/>
                    <a:pt x="59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25" name="Google Shape;1514;p70">
              <a:extLst>
                <a:ext uri="{FF2B5EF4-FFF2-40B4-BE49-F238E27FC236}">
                  <a16:creationId xmlns:a16="http://schemas.microsoft.com/office/drawing/2014/main" id="{60A4C419-E6C6-75C7-26CF-894D07F8626A}"/>
                </a:ext>
              </a:extLst>
            </p:cNvPr>
            <p:cNvSpPr/>
            <p:nvPr/>
          </p:nvSpPr>
          <p:spPr>
            <a:xfrm>
              <a:off x="495205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26" name="Google Shape;1515;p70">
              <a:extLst>
                <a:ext uri="{FF2B5EF4-FFF2-40B4-BE49-F238E27FC236}">
                  <a16:creationId xmlns:a16="http://schemas.microsoft.com/office/drawing/2014/main" id="{0AA90551-872A-7E06-3BE8-3578966435D4}"/>
                </a:ext>
              </a:extLst>
            </p:cNvPr>
            <p:cNvSpPr/>
            <p:nvPr/>
          </p:nvSpPr>
          <p:spPr>
            <a:xfrm>
              <a:off x="4952050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31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8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27" name="Google Shape;1516;p70">
              <a:extLst>
                <a:ext uri="{FF2B5EF4-FFF2-40B4-BE49-F238E27FC236}">
                  <a16:creationId xmlns:a16="http://schemas.microsoft.com/office/drawing/2014/main" id="{5C114DF5-D2E3-86EA-A01E-639D2B64F7B2}"/>
                </a:ext>
              </a:extLst>
            </p:cNvPr>
            <p:cNvSpPr/>
            <p:nvPr/>
          </p:nvSpPr>
          <p:spPr>
            <a:xfrm>
              <a:off x="4952100" y="2570225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40" y="1"/>
                  </a:moveTo>
                  <a:cubicBezTo>
                    <a:pt x="136" y="1"/>
                    <a:pt x="132" y="1"/>
                    <a:pt x="129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57" y="160"/>
                  </a:cubicBezTo>
                  <a:cubicBezTo>
                    <a:pt x="77" y="181"/>
                    <a:pt x="101" y="190"/>
                    <a:pt x="124" y="190"/>
                  </a:cubicBezTo>
                  <a:cubicBezTo>
                    <a:pt x="175" y="190"/>
                    <a:pt x="222" y="147"/>
                    <a:pt x="222" y="88"/>
                  </a:cubicBezTo>
                  <a:cubicBezTo>
                    <a:pt x="216" y="41"/>
                    <a:pt x="184" y="1"/>
                    <a:pt x="14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28" name="Google Shape;1517;p70">
              <a:extLst>
                <a:ext uri="{FF2B5EF4-FFF2-40B4-BE49-F238E27FC236}">
                  <a16:creationId xmlns:a16="http://schemas.microsoft.com/office/drawing/2014/main" id="{B982AEFF-8DE1-BB8F-DD1A-D4AEBF9223F1}"/>
                </a:ext>
              </a:extLst>
            </p:cNvPr>
            <p:cNvSpPr/>
            <p:nvPr/>
          </p:nvSpPr>
          <p:spPr>
            <a:xfrm>
              <a:off x="495205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1"/>
                  </a:moveTo>
                  <a:cubicBezTo>
                    <a:pt x="44" y="1"/>
                    <a:pt x="1" y="101"/>
                    <a:pt x="59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29" name="Google Shape;1518;p70">
              <a:extLst>
                <a:ext uri="{FF2B5EF4-FFF2-40B4-BE49-F238E27FC236}">
                  <a16:creationId xmlns:a16="http://schemas.microsoft.com/office/drawing/2014/main" id="{FBB2278D-F6D6-27EC-9519-9D247D56B434}"/>
                </a:ext>
              </a:extLst>
            </p:cNvPr>
            <p:cNvSpPr/>
            <p:nvPr/>
          </p:nvSpPr>
          <p:spPr>
            <a:xfrm>
              <a:off x="494357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1" y="0"/>
                  </a:moveTo>
                  <a:cubicBezTo>
                    <a:pt x="44" y="0"/>
                    <a:pt x="1" y="108"/>
                    <a:pt x="66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30" name="Google Shape;1519;p70">
              <a:extLst>
                <a:ext uri="{FF2B5EF4-FFF2-40B4-BE49-F238E27FC236}">
                  <a16:creationId xmlns:a16="http://schemas.microsoft.com/office/drawing/2014/main" id="{7B125DFB-0D22-C926-CAE5-3F90F75F1DF4}"/>
                </a:ext>
              </a:extLst>
            </p:cNvPr>
            <p:cNvSpPr/>
            <p:nvPr/>
          </p:nvSpPr>
          <p:spPr>
            <a:xfrm>
              <a:off x="494362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1" y="1"/>
                  </a:moveTo>
                  <a:cubicBezTo>
                    <a:pt x="39" y="1"/>
                    <a:pt x="1" y="104"/>
                    <a:pt x="57" y="160"/>
                  </a:cubicBezTo>
                  <a:cubicBezTo>
                    <a:pt x="77" y="181"/>
                    <a:pt x="102" y="190"/>
                    <a:pt x="125" y="190"/>
                  </a:cubicBezTo>
                  <a:cubicBezTo>
                    <a:pt x="176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9" y="1"/>
                  </a:cubicBezTo>
                  <a:cubicBezTo>
                    <a:pt x="126" y="1"/>
                    <a:pt x="123" y="1"/>
                    <a:pt x="12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31" name="Google Shape;1520;p70">
              <a:extLst>
                <a:ext uri="{FF2B5EF4-FFF2-40B4-BE49-F238E27FC236}">
                  <a16:creationId xmlns:a16="http://schemas.microsoft.com/office/drawing/2014/main" id="{F3CF1329-EC99-663B-E78E-F783A0686144}"/>
                </a:ext>
              </a:extLst>
            </p:cNvPr>
            <p:cNvSpPr/>
            <p:nvPr/>
          </p:nvSpPr>
          <p:spPr>
            <a:xfrm>
              <a:off x="494357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1" y="0"/>
                  </a:moveTo>
                  <a:cubicBezTo>
                    <a:pt x="44" y="0"/>
                    <a:pt x="1" y="101"/>
                    <a:pt x="66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32" name="Google Shape;1521;p70">
              <a:extLst>
                <a:ext uri="{FF2B5EF4-FFF2-40B4-BE49-F238E27FC236}">
                  <a16:creationId xmlns:a16="http://schemas.microsoft.com/office/drawing/2014/main" id="{5FB18DC6-F97F-AA12-8ABC-85628AD41368}"/>
                </a:ext>
              </a:extLst>
            </p:cNvPr>
            <p:cNvSpPr/>
            <p:nvPr/>
          </p:nvSpPr>
          <p:spPr>
            <a:xfrm>
              <a:off x="494357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33" name="Google Shape;1522;p70">
              <a:extLst>
                <a:ext uri="{FF2B5EF4-FFF2-40B4-BE49-F238E27FC236}">
                  <a16:creationId xmlns:a16="http://schemas.microsoft.com/office/drawing/2014/main" id="{5261B75F-1DFD-9914-3768-809C06727BC2}"/>
                </a:ext>
              </a:extLst>
            </p:cNvPr>
            <p:cNvSpPr/>
            <p:nvPr/>
          </p:nvSpPr>
          <p:spPr>
            <a:xfrm>
              <a:off x="494357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1" y="0"/>
                  </a:moveTo>
                  <a:cubicBezTo>
                    <a:pt x="44" y="0"/>
                    <a:pt x="1" y="101"/>
                    <a:pt x="66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30" y="148"/>
                    <a:pt x="224" y="87"/>
                  </a:cubicBezTo>
                  <a:cubicBezTo>
                    <a:pt x="224" y="37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34" name="Google Shape;1523;p70">
              <a:extLst>
                <a:ext uri="{FF2B5EF4-FFF2-40B4-BE49-F238E27FC236}">
                  <a16:creationId xmlns:a16="http://schemas.microsoft.com/office/drawing/2014/main" id="{079E3B90-5DF0-0882-80DC-D4DADC80B75E}"/>
                </a:ext>
              </a:extLst>
            </p:cNvPr>
            <p:cNvSpPr/>
            <p:nvPr/>
          </p:nvSpPr>
          <p:spPr>
            <a:xfrm>
              <a:off x="494362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40" y="1"/>
                  </a:moveTo>
                  <a:cubicBezTo>
                    <a:pt x="136" y="1"/>
                    <a:pt x="132" y="1"/>
                    <a:pt x="129" y="2"/>
                  </a:cubicBezTo>
                  <a:cubicBezTo>
                    <a:pt x="126" y="1"/>
                    <a:pt x="123" y="1"/>
                    <a:pt x="121" y="1"/>
                  </a:cubicBezTo>
                  <a:cubicBezTo>
                    <a:pt x="39" y="1"/>
                    <a:pt x="1" y="104"/>
                    <a:pt x="64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4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35" name="Google Shape;1524;p70">
              <a:extLst>
                <a:ext uri="{FF2B5EF4-FFF2-40B4-BE49-F238E27FC236}">
                  <a16:creationId xmlns:a16="http://schemas.microsoft.com/office/drawing/2014/main" id="{085678D1-7B49-CF85-B36E-47F4E972D867}"/>
                </a:ext>
              </a:extLst>
            </p:cNvPr>
            <p:cNvSpPr/>
            <p:nvPr/>
          </p:nvSpPr>
          <p:spPr>
            <a:xfrm>
              <a:off x="494357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1"/>
                  </a:moveTo>
                  <a:cubicBezTo>
                    <a:pt x="44" y="1"/>
                    <a:pt x="1" y="101"/>
                    <a:pt x="59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sp>
        <p:nvSpPr>
          <p:cNvPr id="336" name="Google Shape;1525;p70">
            <a:extLst>
              <a:ext uri="{FF2B5EF4-FFF2-40B4-BE49-F238E27FC236}">
                <a16:creationId xmlns:a16="http://schemas.microsoft.com/office/drawing/2014/main" id="{D3340943-F382-2391-72A9-FA2A1890D25D}"/>
              </a:ext>
            </a:extLst>
          </p:cNvPr>
          <p:cNvSpPr/>
          <p:nvPr/>
        </p:nvSpPr>
        <p:spPr>
          <a:xfrm>
            <a:off x="15418339" y="6852133"/>
            <a:ext cx="348674" cy="348674"/>
          </a:xfrm>
          <a:custGeom>
            <a:avLst/>
            <a:gdLst/>
            <a:ahLst/>
            <a:cxnLst/>
            <a:rect l="l" t="t" r="r" b="b"/>
            <a:pathLst>
              <a:path w="208163" h="208163" extrusionOk="0">
                <a:moveTo>
                  <a:pt x="79632" y="48546"/>
                </a:moveTo>
                <a:cubicBezTo>
                  <a:pt x="80399" y="48546"/>
                  <a:pt x="81191" y="48783"/>
                  <a:pt x="81877" y="49126"/>
                </a:cubicBezTo>
                <a:lnTo>
                  <a:pt x="158203" y="101306"/>
                </a:lnTo>
                <a:cubicBezTo>
                  <a:pt x="159036" y="101861"/>
                  <a:pt x="159591" y="102971"/>
                  <a:pt x="159591" y="104081"/>
                </a:cubicBezTo>
                <a:cubicBezTo>
                  <a:pt x="159591" y="105191"/>
                  <a:pt x="159036" y="106302"/>
                  <a:pt x="158203" y="106857"/>
                </a:cubicBezTo>
                <a:lnTo>
                  <a:pt x="81877" y="159036"/>
                </a:lnTo>
                <a:cubicBezTo>
                  <a:pt x="81045" y="159314"/>
                  <a:pt x="80489" y="159591"/>
                  <a:pt x="79934" y="159591"/>
                </a:cubicBezTo>
                <a:cubicBezTo>
                  <a:pt x="79379" y="159591"/>
                  <a:pt x="78547" y="159591"/>
                  <a:pt x="78269" y="159314"/>
                </a:cubicBezTo>
                <a:cubicBezTo>
                  <a:pt x="77159" y="158481"/>
                  <a:pt x="76326" y="157371"/>
                  <a:pt x="76326" y="156260"/>
                </a:cubicBezTo>
                <a:lnTo>
                  <a:pt x="76326" y="52179"/>
                </a:lnTo>
                <a:cubicBezTo>
                  <a:pt x="76326" y="50792"/>
                  <a:pt x="77159" y="49681"/>
                  <a:pt x="78269" y="48849"/>
                </a:cubicBezTo>
                <a:cubicBezTo>
                  <a:pt x="78693" y="48637"/>
                  <a:pt x="79158" y="48546"/>
                  <a:pt x="79632" y="48546"/>
                </a:cubicBezTo>
                <a:close/>
                <a:moveTo>
                  <a:pt x="104081" y="0"/>
                </a:moveTo>
                <a:cubicBezTo>
                  <a:pt x="46628" y="0"/>
                  <a:pt x="0" y="46628"/>
                  <a:pt x="0" y="104081"/>
                </a:cubicBezTo>
                <a:cubicBezTo>
                  <a:pt x="0" y="161534"/>
                  <a:pt x="46628" y="208162"/>
                  <a:pt x="104081" y="208162"/>
                </a:cubicBezTo>
                <a:cubicBezTo>
                  <a:pt x="161534" y="208162"/>
                  <a:pt x="208162" y="161534"/>
                  <a:pt x="208162" y="104081"/>
                </a:cubicBezTo>
                <a:cubicBezTo>
                  <a:pt x="208162" y="46628"/>
                  <a:pt x="161534" y="0"/>
                  <a:pt x="104081" y="0"/>
                </a:cubicBez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sp>
        <p:nvSpPr>
          <p:cNvPr id="337" name="Google Shape;1526;p70">
            <a:extLst>
              <a:ext uri="{FF2B5EF4-FFF2-40B4-BE49-F238E27FC236}">
                <a16:creationId xmlns:a16="http://schemas.microsoft.com/office/drawing/2014/main" id="{5B73DB46-9309-A1CF-0DC9-4A8352664E51}"/>
              </a:ext>
            </a:extLst>
          </p:cNvPr>
          <p:cNvSpPr/>
          <p:nvPr/>
        </p:nvSpPr>
        <p:spPr>
          <a:xfrm>
            <a:off x="16050852" y="6909770"/>
            <a:ext cx="297000" cy="233400"/>
          </a:xfrm>
          <a:prstGeom prst="stripedRightArrow">
            <a:avLst>
              <a:gd name="adj1" fmla="val 50000"/>
              <a:gd name="adj2" fmla="val 50000"/>
            </a:avLst>
          </a:prstGeom>
          <a:solidFill>
            <a:srgbClr val="869FB2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sp>
        <p:nvSpPr>
          <p:cNvPr id="338" name="Google Shape;1527;p70">
            <a:extLst>
              <a:ext uri="{FF2B5EF4-FFF2-40B4-BE49-F238E27FC236}">
                <a16:creationId xmlns:a16="http://schemas.microsoft.com/office/drawing/2014/main" id="{0E011FBA-F065-E62B-A1B3-991F6E857F5A}"/>
              </a:ext>
            </a:extLst>
          </p:cNvPr>
          <p:cNvSpPr/>
          <p:nvPr/>
        </p:nvSpPr>
        <p:spPr>
          <a:xfrm>
            <a:off x="14255078" y="5551644"/>
            <a:ext cx="236400" cy="236400"/>
          </a:xfrm>
          <a:prstGeom prst="curvedRightArrow">
            <a:avLst>
              <a:gd name="adj1" fmla="val 25000"/>
              <a:gd name="adj2" fmla="val 50000"/>
              <a:gd name="adj3" fmla="val 25000"/>
            </a:avLst>
          </a:pr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sp>
        <p:nvSpPr>
          <p:cNvPr id="339" name="Google Shape;1528;p70">
            <a:extLst>
              <a:ext uri="{FF2B5EF4-FFF2-40B4-BE49-F238E27FC236}">
                <a16:creationId xmlns:a16="http://schemas.microsoft.com/office/drawing/2014/main" id="{A16F52C4-7DD0-399A-FCDB-7A594E4F8FC1}"/>
              </a:ext>
            </a:extLst>
          </p:cNvPr>
          <p:cNvSpPr/>
          <p:nvPr/>
        </p:nvSpPr>
        <p:spPr>
          <a:xfrm flipH="1">
            <a:off x="14869810" y="5551644"/>
            <a:ext cx="236400" cy="236400"/>
          </a:xfrm>
          <a:prstGeom prst="curvedRightArrow">
            <a:avLst>
              <a:gd name="adj1" fmla="val 25000"/>
              <a:gd name="adj2" fmla="val 50000"/>
              <a:gd name="adj3" fmla="val 25000"/>
            </a:avLst>
          </a:pr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sp>
        <p:nvSpPr>
          <p:cNvPr id="340" name="Google Shape;1529;p70">
            <a:extLst>
              <a:ext uri="{FF2B5EF4-FFF2-40B4-BE49-F238E27FC236}">
                <a16:creationId xmlns:a16="http://schemas.microsoft.com/office/drawing/2014/main" id="{BCD966C1-31D6-6A15-88A5-5FB590CA40E4}"/>
              </a:ext>
            </a:extLst>
          </p:cNvPr>
          <p:cNvSpPr txBox="1">
            <a:spLocks/>
          </p:cNvSpPr>
          <p:nvPr/>
        </p:nvSpPr>
        <p:spPr>
          <a:xfrm>
            <a:off x="1433550" y="1021800"/>
            <a:ext cx="15421200" cy="964800"/>
          </a:xfrm>
          <a:prstGeom prst="rect">
            <a:avLst/>
          </a:prstGeom>
        </p:spPr>
        <p:txBody>
          <a:bodyPr spcFirstLastPara="1" vert="horz" wrap="square" lIns="182850" tIns="182850" rIns="182850" bIns="182850" rtlCol="0" anchor="t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a-IR" dirty="0">
                <a:solidFill>
                  <a:schemeClr val="lt1"/>
                </a:solidFill>
                <a:cs typeface="B Nazanin" panose="00000700000000000000" pitchFamily="2" charset="-78"/>
              </a:rPr>
              <a:t>از منابع گرافیکی قابل ویرایش ما استفاده کنید...</a:t>
            </a:r>
            <a:endParaRPr lang="fa-IR" dirty="0">
              <a:cs typeface="B Nazanin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68851969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b="-11777"/>
            </a:stretch>
          </a:blipFill>
        </p:spPr>
      </p:sp>
      <p:grpSp>
        <p:nvGrpSpPr>
          <p:cNvPr id="4" name="Group 4"/>
          <p:cNvGrpSpPr/>
          <p:nvPr/>
        </p:nvGrpSpPr>
        <p:grpSpPr>
          <a:xfrm>
            <a:off x="0" y="-49964"/>
            <a:ext cx="18288000" cy="1962464"/>
            <a:chOff x="0" y="0"/>
            <a:chExt cx="4816593" cy="812800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4816592" cy="812800"/>
            </a:xfrm>
            <a:custGeom>
              <a:avLst/>
              <a:gdLst/>
              <a:ahLst/>
              <a:cxnLst/>
              <a:rect l="l" t="t" r="r" b="b"/>
              <a:pathLst>
                <a:path w="4816592" h="812800">
                  <a:moveTo>
                    <a:pt x="0" y="0"/>
                  </a:moveTo>
                  <a:lnTo>
                    <a:pt x="4816592" y="0"/>
                  </a:lnTo>
                  <a:lnTo>
                    <a:pt x="4816592" y="812800"/>
                  </a:lnTo>
                  <a:lnTo>
                    <a:pt x="0" y="812800"/>
                  </a:lnTo>
                  <a:close/>
                </a:path>
              </a:pathLst>
            </a:custGeom>
            <a:solidFill>
              <a:srgbClr val="9DD193"/>
            </a:solidFill>
          </p:spPr>
        </p:sp>
        <p:sp>
          <p:nvSpPr>
            <p:cNvPr id="6" name="TextBox 6"/>
            <p:cNvSpPr txBox="1"/>
            <p:nvPr/>
          </p:nvSpPr>
          <p:spPr>
            <a:xfrm>
              <a:off x="0" y="-47625"/>
              <a:ext cx="4816593" cy="8604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359"/>
                </a:lnSpc>
              </a:pPr>
              <a:endParaRPr/>
            </a:p>
          </p:txBody>
        </p:sp>
      </p:grpSp>
      <p:sp>
        <p:nvSpPr>
          <p:cNvPr id="18" name="AutoShape 18"/>
          <p:cNvSpPr/>
          <p:nvPr/>
        </p:nvSpPr>
        <p:spPr>
          <a:xfrm rot="5400000">
            <a:off x="8953545" y="-3439112"/>
            <a:ext cx="25347" cy="11612150"/>
          </a:xfrm>
          <a:prstGeom prst="rect">
            <a:avLst/>
          </a:prstGeom>
          <a:solidFill>
            <a:srgbClr val="373737"/>
          </a:solidFill>
        </p:spPr>
      </p:sp>
      <p:sp>
        <p:nvSpPr>
          <p:cNvPr id="19" name="AutoShape 19"/>
          <p:cNvSpPr/>
          <p:nvPr/>
        </p:nvSpPr>
        <p:spPr>
          <a:xfrm rot="5400000">
            <a:off x="9131325" y="3998299"/>
            <a:ext cx="25347" cy="11612150"/>
          </a:xfrm>
          <a:prstGeom prst="rect">
            <a:avLst/>
          </a:prstGeom>
          <a:solidFill>
            <a:srgbClr val="373737"/>
          </a:solidFill>
        </p:spPr>
      </p:sp>
      <p:sp>
        <p:nvSpPr>
          <p:cNvPr id="3" name="Google Shape;12249;p21">
            <a:extLst>
              <a:ext uri="{FF2B5EF4-FFF2-40B4-BE49-F238E27FC236}">
                <a16:creationId xmlns:a16="http://schemas.microsoft.com/office/drawing/2014/main" id="{FFE4F49F-E2E5-074A-C7BC-62C3E2F5CA78}"/>
              </a:ext>
            </a:extLst>
          </p:cNvPr>
          <p:cNvSpPr/>
          <p:nvPr/>
        </p:nvSpPr>
        <p:spPr>
          <a:xfrm>
            <a:off x="3008571" y="5172336"/>
            <a:ext cx="3426374" cy="1069952"/>
          </a:xfrm>
          <a:custGeom>
            <a:avLst/>
            <a:gdLst/>
            <a:ahLst/>
            <a:cxnLst/>
            <a:rect l="l" t="t" r="r" b="b"/>
            <a:pathLst>
              <a:path w="110102" h="34387" extrusionOk="0">
                <a:moveTo>
                  <a:pt x="17194" y="1"/>
                </a:moveTo>
                <a:cubicBezTo>
                  <a:pt x="7695" y="1"/>
                  <a:pt x="1" y="7695"/>
                  <a:pt x="1" y="17194"/>
                </a:cubicBezTo>
                <a:cubicBezTo>
                  <a:pt x="1" y="26693"/>
                  <a:pt x="7695" y="34387"/>
                  <a:pt x="17194" y="34387"/>
                </a:cubicBezTo>
                <a:lnTo>
                  <a:pt x="92908" y="34387"/>
                </a:lnTo>
                <a:cubicBezTo>
                  <a:pt x="102407" y="34387"/>
                  <a:pt x="110102" y="26693"/>
                  <a:pt x="110102" y="17194"/>
                </a:cubicBezTo>
                <a:cubicBezTo>
                  <a:pt x="110102" y="7695"/>
                  <a:pt x="102407" y="1"/>
                  <a:pt x="92908" y="1"/>
                </a:cubicBezTo>
                <a:close/>
              </a:path>
            </a:pathLst>
          </a:custGeom>
          <a:noFill/>
          <a:ln w="19050" cap="flat" cmpd="sng">
            <a:solidFill>
              <a:srgbClr val="5F7D9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7" name="Google Shape;12250;p21">
            <a:extLst>
              <a:ext uri="{FF2B5EF4-FFF2-40B4-BE49-F238E27FC236}">
                <a16:creationId xmlns:a16="http://schemas.microsoft.com/office/drawing/2014/main" id="{66C37E0E-B0CE-FC88-B38D-1766A928911B}"/>
              </a:ext>
            </a:extLst>
          </p:cNvPr>
          <p:cNvSpPr/>
          <p:nvPr/>
        </p:nvSpPr>
        <p:spPr>
          <a:xfrm>
            <a:off x="5307645" y="4965660"/>
            <a:ext cx="1375878" cy="1483284"/>
          </a:xfrm>
          <a:custGeom>
            <a:avLst/>
            <a:gdLst/>
            <a:ahLst/>
            <a:cxnLst/>
            <a:rect l="l" t="t" r="r" b="b"/>
            <a:pathLst>
              <a:path w="44212" h="47671" extrusionOk="0">
                <a:moveTo>
                  <a:pt x="1" y="1"/>
                </a:moveTo>
                <a:lnTo>
                  <a:pt x="1" y="1379"/>
                </a:lnTo>
                <a:lnTo>
                  <a:pt x="20352" y="1379"/>
                </a:lnTo>
                <a:cubicBezTo>
                  <a:pt x="32758" y="1379"/>
                  <a:pt x="42833" y="11455"/>
                  <a:pt x="42833" y="23836"/>
                </a:cubicBezTo>
                <a:cubicBezTo>
                  <a:pt x="42833" y="36217"/>
                  <a:pt x="32758" y="46292"/>
                  <a:pt x="20352" y="46292"/>
                </a:cubicBezTo>
                <a:lnTo>
                  <a:pt x="1" y="46292"/>
                </a:lnTo>
                <a:lnTo>
                  <a:pt x="1" y="47670"/>
                </a:lnTo>
                <a:lnTo>
                  <a:pt x="20352" y="47670"/>
                </a:lnTo>
                <a:cubicBezTo>
                  <a:pt x="33510" y="47670"/>
                  <a:pt x="44212" y="36969"/>
                  <a:pt x="44212" y="23836"/>
                </a:cubicBezTo>
                <a:cubicBezTo>
                  <a:pt x="44212" y="10678"/>
                  <a:pt x="33510" y="1"/>
                  <a:pt x="20352" y="1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8" name="Google Shape;12251;p21">
            <a:extLst>
              <a:ext uri="{FF2B5EF4-FFF2-40B4-BE49-F238E27FC236}">
                <a16:creationId xmlns:a16="http://schemas.microsoft.com/office/drawing/2014/main" id="{1BC925D3-9044-72A8-59FB-C2EEB8A515A0}"/>
              </a:ext>
            </a:extLst>
          </p:cNvPr>
          <p:cNvSpPr/>
          <p:nvPr/>
        </p:nvSpPr>
        <p:spPr>
          <a:xfrm>
            <a:off x="2760568" y="4965660"/>
            <a:ext cx="1375100" cy="1483284"/>
          </a:xfrm>
          <a:custGeom>
            <a:avLst/>
            <a:gdLst/>
            <a:ahLst/>
            <a:cxnLst/>
            <a:rect l="l" t="t" r="r" b="b"/>
            <a:pathLst>
              <a:path w="44187" h="47671" extrusionOk="0">
                <a:moveTo>
                  <a:pt x="23835" y="1"/>
                </a:moveTo>
                <a:cubicBezTo>
                  <a:pt x="10677" y="1"/>
                  <a:pt x="1" y="10678"/>
                  <a:pt x="1" y="23836"/>
                </a:cubicBezTo>
                <a:cubicBezTo>
                  <a:pt x="1" y="36969"/>
                  <a:pt x="10677" y="47670"/>
                  <a:pt x="23835" y="47670"/>
                </a:cubicBezTo>
                <a:lnTo>
                  <a:pt x="44186" y="47670"/>
                </a:lnTo>
                <a:lnTo>
                  <a:pt x="44186" y="46292"/>
                </a:lnTo>
                <a:lnTo>
                  <a:pt x="23835" y="46292"/>
                </a:lnTo>
                <a:cubicBezTo>
                  <a:pt x="11454" y="46292"/>
                  <a:pt x="1379" y="36217"/>
                  <a:pt x="1379" y="23836"/>
                </a:cubicBezTo>
                <a:cubicBezTo>
                  <a:pt x="1379" y="11455"/>
                  <a:pt x="11454" y="1379"/>
                  <a:pt x="23835" y="1379"/>
                </a:cubicBezTo>
                <a:lnTo>
                  <a:pt x="44186" y="1379"/>
                </a:lnTo>
                <a:lnTo>
                  <a:pt x="44186" y="1"/>
                </a:ln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9" name="Google Shape;12252;p21">
            <a:extLst>
              <a:ext uri="{FF2B5EF4-FFF2-40B4-BE49-F238E27FC236}">
                <a16:creationId xmlns:a16="http://schemas.microsoft.com/office/drawing/2014/main" id="{EBE2B9DA-007B-FBF1-2D1A-88528E93828A}"/>
              </a:ext>
            </a:extLst>
          </p:cNvPr>
          <p:cNvSpPr/>
          <p:nvPr/>
        </p:nvSpPr>
        <p:spPr>
          <a:xfrm>
            <a:off x="3997466" y="7119677"/>
            <a:ext cx="1448388" cy="1176022"/>
          </a:xfrm>
          <a:custGeom>
            <a:avLst/>
            <a:gdLst/>
            <a:ahLst/>
            <a:cxnLst/>
            <a:rect l="l" t="t" r="r" b="b"/>
            <a:pathLst>
              <a:path w="46542" h="37796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84" y="37795"/>
                  <a:pt x="46542" y="34412"/>
                  <a:pt x="46542" y="30226"/>
                </a:cubicBezTo>
                <a:lnTo>
                  <a:pt x="46542" y="7569"/>
                </a:lnTo>
                <a:cubicBezTo>
                  <a:pt x="46542" y="3384"/>
                  <a:pt x="43184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10" name="Google Shape;12253;p21">
            <a:extLst>
              <a:ext uri="{FF2B5EF4-FFF2-40B4-BE49-F238E27FC236}">
                <a16:creationId xmlns:a16="http://schemas.microsoft.com/office/drawing/2014/main" id="{4B1432FD-D3A5-DE73-9EE3-93ECC396CE9D}"/>
              </a:ext>
            </a:extLst>
          </p:cNvPr>
          <p:cNvSpPr/>
          <p:nvPr/>
        </p:nvSpPr>
        <p:spPr>
          <a:xfrm>
            <a:off x="5898026" y="7119677"/>
            <a:ext cx="1449196" cy="1176022"/>
          </a:xfrm>
          <a:custGeom>
            <a:avLst/>
            <a:gdLst/>
            <a:ahLst/>
            <a:cxnLst/>
            <a:rect l="l" t="t" r="r" b="b"/>
            <a:pathLst>
              <a:path w="46568" h="37796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84" y="37795"/>
                  <a:pt x="46567" y="34412"/>
                  <a:pt x="46567" y="30226"/>
                </a:cubicBezTo>
                <a:lnTo>
                  <a:pt x="46567" y="7569"/>
                </a:lnTo>
                <a:cubicBezTo>
                  <a:pt x="46567" y="3384"/>
                  <a:pt x="43184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11" name="Google Shape;12254;p21">
            <a:extLst>
              <a:ext uri="{FF2B5EF4-FFF2-40B4-BE49-F238E27FC236}">
                <a16:creationId xmlns:a16="http://schemas.microsoft.com/office/drawing/2014/main" id="{1EA269ED-5B67-A22C-8EF9-E3A980CCFBBC}"/>
              </a:ext>
            </a:extLst>
          </p:cNvPr>
          <p:cNvSpPr/>
          <p:nvPr/>
        </p:nvSpPr>
        <p:spPr>
          <a:xfrm>
            <a:off x="2096906" y="7119677"/>
            <a:ext cx="1448388" cy="1176022"/>
          </a:xfrm>
          <a:custGeom>
            <a:avLst/>
            <a:gdLst/>
            <a:ahLst/>
            <a:cxnLst/>
            <a:rect l="l" t="t" r="r" b="b"/>
            <a:pathLst>
              <a:path w="46542" h="37796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58" y="37795"/>
                  <a:pt x="46542" y="34412"/>
                  <a:pt x="46542" y="30226"/>
                </a:cubicBezTo>
                <a:lnTo>
                  <a:pt x="46542" y="7569"/>
                </a:lnTo>
                <a:cubicBezTo>
                  <a:pt x="46542" y="3384"/>
                  <a:pt x="43158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12" name="Google Shape;12255;p21">
            <a:extLst>
              <a:ext uri="{FF2B5EF4-FFF2-40B4-BE49-F238E27FC236}">
                <a16:creationId xmlns:a16="http://schemas.microsoft.com/office/drawing/2014/main" id="{EA25EDAE-14C7-0513-B38E-C6C454883057}"/>
              </a:ext>
            </a:extLst>
          </p:cNvPr>
          <p:cNvSpPr/>
          <p:nvPr/>
        </p:nvSpPr>
        <p:spPr>
          <a:xfrm>
            <a:off x="3997466" y="3118950"/>
            <a:ext cx="1448388" cy="1175992"/>
          </a:xfrm>
          <a:custGeom>
            <a:avLst/>
            <a:gdLst/>
            <a:ahLst/>
            <a:cxnLst/>
            <a:rect l="l" t="t" r="r" b="b"/>
            <a:pathLst>
              <a:path w="46542" h="37795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84" y="37795"/>
                  <a:pt x="46542" y="34412"/>
                  <a:pt x="46542" y="30226"/>
                </a:cubicBezTo>
                <a:lnTo>
                  <a:pt x="46542" y="7569"/>
                </a:lnTo>
                <a:cubicBezTo>
                  <a:pt x="46542" y="3384"/>
                  <a:pt x="43184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13" name="Google Shape;12256;p21">
            <a:extLst>
              <a:ext uri="{FF2B5EF4-FFF2-40B4-BE49-F238E27FC236}">
                <a16:creationId xmlns:a16="http://schemas.microsoft.com/office/drawing/2014/main" id="{B1137055-FD4D-25A3-7DA6-F820A8F2A625}"/>
              </a:ext>
            </a:extLst>
          </p:cNvPr>
          <p:cNvSpPr/>
          <p:nvPr/>
        </p:nvSpPr>
        <p:spPr>
          <a:xfrm>
            <a:off x="5898026" y="3118950"/>
            <a:ext cx="1449196" cy="1175992"/>
          </a:xfrm>
          <a:custGeom>
            <a:avLst/>
            <a:gdLst/>
            <a:ahLst/>
            <a:cxnLst/>
            <a:rect l="l" t="t" r="r" b="b"/>
            <a:pathLst>
              <a:path w="46568" h="37795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84" y="37795"/>
                  <a:pt x="46567" y="34412"/>
                  <a:pt x="46567" y="30226"/>
                </a:cubicBezTo>
                <a:lnTo>
                  <a:pt x="46567" y="7569"/>
                </a:lnTo>
                <a:cubicBezTo>
                  <a:pt x="46567" y="3384"/>
                  <a:pt x="43184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14" name="Google Shape;12257;p21">
            <a:extLst>
              <a:ext uri="{FF2B5EF4-FFF2-40B4-BE49-F238E27FC236}">
                <a16:creationId xmlns:a16="http://schemas.microsoft.com/office/drawing/2014/main" id="{1240126B-2E7C-2F80-65CC-19D4DED3ABD8}"/>
              </a:ext>
            </a:extLst>
          </p:cNvPr>
          <p:cNvSpPr/>
          <p:nvPr/>
        </p:nvSpPr>
        <p:spPr>
          <a:xfrm>
            <a:off x="2096906" y="3118950"/>
            <a:ext cx="1448388" cy="1175992"/>
          </a:xfrm>
          <a:custGeom>
            <a:avLst/>
            <a:gdLst/>
            <a:ahLst/>
            <a:cxnLst/>
            <a:rect l="l" t="t" r="r" b="b"/>
            <a:pathLst>
              <a:path w="46542" h="37795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58" y="37795"/>
                  <a:pt x="46542" y="34412"/>
                  <a:pt x="46542" y="30226"/>
                </a:cubicBezTo>
                <a:lnTo>
                  <a:pt x="46542" y="7569"/>
                </a:lnTo>
                <a:cubicBezTo>
                  <a:pt x="46542" y="3384"/>
                  <a:pt x="43158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15" name="Google Shape;12258;p21">
            <a:extLst>
              <a:ext uri="{FF2B5EF4-FFF2-40B4-BE49-F238E27FC236}">
                <a16:creationId xmlns:a16="http://schemas.microsoft.com/office/drawing/2014/main" id="{096E3417-B2E3-BB20-0C38-2387BBAAF183}"/>
              </a:ext>
            </a:extLst>
          </p:cNvPr>
          <p:cNvSpPr/>
          <p:nvPr/>
        </p:nvSpPr>
        <p:spPr>
          <a:xfrm>
            <a:off x="2360499" y="3703073"/>
            <a:ext cx="906338" cy="7810"/>
          </a:xfrm>
          <a:custGeom>
            <a:avLst/>
            <a:gdLst/>
            <a:ahLst/>
            <a:cxnLst/>
            <a:rect l="l" t="t" r="r" b="b"/>
            <a:pathLst>
              <a:path w="29124" h="251" extrusionOk="0">
                <a:moveTo>
                  <a:pt x="126" y="0"/>
                </a:moveTo>
                <a:cubicBezTo>
                  <a:pt x="51" y="0"/>
                  <a:pt x="1" y="50"/>
                  <a:pt x="1" y="126"/>
                </a:cubicBezTo>
                <a:cubicBezTo>
                  <a:pt x="1" y="176"/>
                  <a:pt x="51" y="251"/>
                  <a:pt x="126" y="251"/>
                </a:cubicBezTo>
                <a:lnTo>
                  <a:pt x="29023" y="251"/>
                </a:lnTo>
                <a:cubicBezTo>
                  <a:pt x="29073" y="251"/>
                  <a:pt x="29123" y="176"/>
                  <a:pt x="29123" y="126"/>
                </a:cubicBezTo>
                <a:cubicBezTo>
                  <a:pt x="29123" y="50"/>
                  <a:pt x="29073" y="0"/>
                  <a:pt x="29023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16" name="Google Shape;12259;p21">
            <a:extLst>
              <a:ext uri="{FF2B5EF4-FFF2-40B4-BE49-F238E27FC236}">
                <a16:creationId xmlns:a16="http://schemas.microsoft.com/office/drawing/2014/main" id="{CC41F693-A531-F610-611B-55149E550EB9}"/>
              </a:ext>
            </a:extLst>
          </p:cNvPr>
          <p:cNvSpPr/>
          <p:nvPr/>
        </p:nvSpPr>
        <p:spPr>
          <a:xfrm>
            <a:off x="4264169" y="3703073"/>
            <a:ext cx="906338" cy="7810"/>
          </a:xfrm>
          <a:custGeom>
            <a:avLst/>
            <a:gdLst/>
            <a:ahLst/>
            <a:cxnLst/>
            <a:rect l="l" t="t" r="r" b="b"/>
            <a:pathLst>
              <a:path w="29124" h="251" extrusionOk="0">
                <a:moveTo>
                  <a:pt x="101" y="0"/>
                </a:moveTo>
                <a:cubicBezTo>
                  <a:pt x="51" y="0"/>
                  <a:pt x="1" y="50"/>
                  <a:pt x="1" y="126"/>
                </a:cubicBezTo>
                <a:cubicBezTo>
                  <a:pt x="1" y="176"/>
                  <a:pt x="51" y="251"/>
                  <a:pt x="101" y="251"/>
                </a:cubicBezTo>
                <a:lnTo>
                  <a:pt x="28998" y="251"/>
                </a:lnTo>
                <a:cubicBezTo>
                  <a:pt x="29074" y="251"/>
                  <a:pt x="29124" y="176"/>
                  <a:pt x="29124" y="126"/>
                </a:cubicBezTo>
                <a:cubicBezTo>
                  <a:pt x="29124" y="50"/>
                  <a:pt x="29074" y="0"/>
                  <a:pt x="28998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17" name="Google Shape;12260;p21">
            <a:extLst>
              <a:ext uri="{FF2B5EF4-FFF2-40B4-BE49-F238E27FC236}">
                <a16:creationId xmlns:a16="http://schemas.microsoft.com/office/drawing/2014/main" id="{779B9649-567F-93C8-660F-93944E463374}"/>
              </a:ext>
            </a:extLst>
          </p:cNvPr>
          <p:cNvSpPr/>
          <p:nvPr/>
        </p:nvSpPr>
        <p:spPr>
          <a:xfrm>
            <a:off x="6174095" y="3703073"/>
            <a:ext cx="906338" cy="7810"/>
          </a:xfrm>
          <a:custGeom>
            <a:avLst/>
            <a:gdLst/>
            <a:ahLst/>
            <a:cxnLst/>
            <a:rect l="l" t="t" r="r" b="b"/>
            <a:pathLst>
              <a:path w="29124" h="251" extrusionOk="0">
                <a:moveTo>
                  <a:pt x="101" y="0"/>
                </a:moveTo>
                <a:cubicBezTo>
                  <a:pt x="51" y="0"/>
                  <a:pt x="1" y="50"/>
                  <a:pt x="1" y="126"/>
                </a:cubicBezTo>
                <a:cubicBezTo>
                  <a:pt x="1" y="176"/>
                  <a:pt x="51" y="251"/>
                  <a:pt x="101" y="251"/>
                </a:cubicBezTo>
                <a:lnTo>
                  <a:pt x="28998" y="251"/>
                </a:lnTo>
                <a:cubicBezTo>
                  <a:pt x="29073" y="251"/>
                  <a:pt x="29124" y="176"/>
                  <a:pt x="29124" y="126"/>
                </a:cubicBezTo>
                <a:cubicBezTo>
                  <a:pt x="29124" y="50"/>
                  <a:pt x="29073" y="0"/>
                  <a:pt x="28998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20" name="Google Shape;12261;p21">
            <a:extLst>
              <a:ext uri="{FF2B5EF4-FFF2-40B4-BE49-F238E27FC236}">
                <a16:creationId xmlns:a16="http://schemas.microsoft.com/office/drawing/2014/main" id="{72A7003C-F85C-3278-DBD0-6CFBD332326C}"/>
              </a:ext>
            </a:extLst>
          </p:cNvPr>
          <p:cNvSpPr/>
          <p:nvPr/>
        </p:nvSpPr>
        <p:spPr>
          <a:xfrm>
            <a:off x="6174095" y="7703796"/>
            <a:ext cx="906338" cy="7840"/>
          </a:xfrm>
          <a:custGeom>
            <a:avLst/>
            <a:gdLst/>
            <a:ahLst/>
            <a:cxnLst/>
            <a:rect l="l" t="t" r="r" b="b"/>
            <a:pathLst>
              <a:path w="29124" h="252" extrusionOk="0">
                <a:moveTo>
                  <a:pt x="101" y="0"/>
                </a:moveTo>
                <a:cubicBezTo>
                  <a:pt x="51" y="0"/>
                  <a:pt x="1" y="51"/>
                  <a:pt x="1" y="126"/>
                </a:cubicBezTo>
                <a:cubicBezTo>
                  <a:pt x="1" y="201"/>
                  <a:pt x="51" y="251"/>
                  <a:pt x="101" y="251"/>
                </a:cubicBezTo>
                <a:lnTo>
                  <a:pt x="28998" y="251"/>
                </a:lnTo>
                <a:cubicBezTo>
                  <a:pt x="29073" y="251"/>
                  <a:pt x="29124" y="201"/>
                  <a:pt x="29124" y="126"/>
                </a:cubicBezTo>
                <a:cubicBezTo>
                  <a:pt x="29124" y="51"/>
                  <a:pt x="29073" y="0"/>
                  <a:pt x="28998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21" name="Google Shape;12262;p21">
            <a:extLst>
              <a:ext uri="{FF2B5EF4-FFF2-40B4-BE49-F238E27FC236}">
                <a16:creationId xmlns:a16="http://schemas.microsoft.com/office/drawing/2014/main" id="{50CD7918-C05F-19BB-9B4D-1446E348ABC6}"/>
              </a:ext>
            </a:extLst>
          </p:cNvPr>
          <p:cNvSpPr/>
          <p:nvPr/>
        </p:nvSpPr>
        <p:spPr>
          <a:xfrm>
            <a:off x="4264169" y="7703796"/>
            <a:ext cx="906338" cy="7840"/>
          </a:xfrm>
          <a:custGeom>
            <a:avLst/>
            <a:gdLst/>
            <a:ahLst/>
            <a:cxnLst/>
            <a:rect l="l" t="t" r="r" b="b"/>
            <a:pathLst>
              <a:path w="29124" h="252" extrusionOk="0">
                <a:moveTo>
                  <a:pt x="101" y="0"/>
                </a:moveTo>
                <a:cubicBezTo>
                  <a:pt x="51" y="0"/>
                  <a:pt x="1" y="51"/>
                  <a:pt x="1" y="126"/>
                </a:cubicBezTo>
                <a:cubicBezTo>
                  <a:pt x="1" y="201"/>
                  <a:pt x="51" y="251"/>
                  <a:pt x="101" y="251"/>
                </a:cubicBezTo>
                <a:lnTo>
                  <a:pt x="28998" y="251"/>
                </a:lnTo>
                <a:cubicBezTo>
                  <a:pt x="29074" y="251"/>
                  <a:pt x="29124" y="201"/>
                  <a:pt x="29124" y="126"/>
                </a:cubicBezTo>
                <a:cubicBezTo>
                  <a:pt x="29124" y="51"/>
                  <a:pt x="29074" y="0"/>
                  <a:pt x="28998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22" name="Google Shape;12263;p21">
            <a:extLst>
              <a:ext uri="{FF2B5EF4-FFF2-40B4-BE49-F238E27FC236}">
                <a16:creationId xmlns:a16="http://schemas.microsoft.com/office/drawing/2014/main" id="{518A9E28-13F8-DA20-7462-93DAD55ED59C}"/>
              </a:ext>
            </a:extLst>
          </p:cNvPr>
          <p:cNvSpPr/>
          <p:nvPr/>
        </p:nvSpPr>
        <p:spPr>
          <a:xfrm>
            <a:off x="2362833" y="7703796"/>
            <a:ext cx="906338" cy="7840"/>
          </a:xfrm>
          <a:custGeom>
            <a:avLst/>
            <a:gdLst/>
            <a:ahLst/>
            <a:cxnLst/>
            <a:rect l="l" t="t" r="r" b="b"/>
            <a:pathLst>
              <a:path w="29124" h="252" extrusionOk="0">
                <a:moveTo>
                  <a:pt x="126" y="0"/>
                </a:moveTo>
                <a:cubicBezTo>
                  <a:pt x="51" y="0"/>
                  <a:pt x="1" y="51"/>
                  <a:pt x="1" y="126"/>
                </a:cubicBezTo>
                <a:cubicBezTo>
                  <a:pt x="1" y="201"/>
                  <a:pt x="51" y="251"/>
                  <a:pt x="126" y="251"/>
                </a:cubicBezTo>
                <a:lnTo>
                  <a:pt x="29023" y="251"/>
                </a:lnTo>
                <a:cubicBezTo>
                  <a:pt x="29074" y="251"/>
                  <a:pt x="29124" y="201"/>
                  <a:pt x="29124" y="126"/>
                </a:cubicBezTo>
                <a:cubicBezTo>
                  <a:pt x="29124" y="51"/>
                  <a:pt x="29074" y="0"/>
                  <a:pt x="29023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23" name="Google Shape;12264;p21">
            <a:extLst>
              <a:ext uri="{FF2B5EF4-FFF2-40B4-BE49-F238E27FC236}">
                <a16:creationId xmlns:a16="http://schemas.microsoft.com/office/drawing/2014/main" id="{4B48B11D-4A68-6B82-22CC-3C2BD0C6FE3C}"/>
              </a:ext>
            </a:extLst>
          </p:cNvPr>
          <p:cNvSpPr txBox="1"/>
          <p:nvPr/>
        </p:nvSpPr>
        <p:spPr>
          <a:xfrm>
            <a:off x="3288626" y="5434474"/>
            <a:ext cx="2857200" cy="54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>
              <a:buClr>
                <a:srgbClr val="000000"/>
              </a:buClr>
              <a:defRPr/>
            </a:pPr>
            <a:r>
              <a:rPr lang="fa-IR" sz="2000" kern="0" dirty="0">
                <a:latin typeface="Arial"/>
                <a:cs typeface="Arial"/>
                <a:sym typeface="Arial"/>
              </a:rPr>
              <a:t>عنوان را اینجا اضافه کنید</a:t>
            </a:r>
            <a:endParaRPr sz="2000" kern="0" dirty="0">
              <a:latin typeface="Arial"/>
              <a:cs typeface="Arial"/>
              <a:sym typeface="Arial"/>
            </a:endParaRPr>
          </a:p>
        </p:txBody>
      </p:sp>
      <p:grpSp>
        <p:nvGrpSpPr>
          <p:cNvPr id="24" name="Google Shape;12265;p21">
            <a:extLst>
              <a:ext uri="{FF2B5EF4-FFF2-40B4-BE49-F238E27FC236}">
                <a16:creationId xmlns:a16="http://schemas.microsoft.com/office/drawing/2014/main" id="{D03467F0-35C1-A025-71C2-6A89C36272AF}"/>
              </a:ext>
            </a:extLst>
          </p:cNvPr>
          <p:cNvGrpSpPr/>
          <p:nvPr/>
        </p:nvGrpSpPr>
        <p:grpSpPr>
          <a:xfrm>
            <a:off x="2623297" y="3241263"/>
            <a:ext cx="395486" cy="395486"/>
            <a:chOff x="2676100" y="832575"/>
            <a:chExt cx="483125" cy="483125"/>
          </a:xfrm>
        </p:grpSpPr>
        <p:sp>
          <p:nvSpPr>
            <p:cNvPr id="25" name="Google Shape;12266;p21">
              <a:extLst>
                <a:ext uri="{FF2B5EF4-FFF2-40B4-BE49-F238E27FC236}">
                  <a16:creationId xmlns:a16="http://schemas.microsoft.com/office/drawing/2014/main" id="{155E8624-8897-B9AE-F0DA-E6B366E0827E}"/>
                </a:ext>
              </a:extLst>
            </p:cNvPr>
            <p:cNvSpPr/>
            <p:nvPr/>
          </p:nvSpPr>
          <p:spPr>
            <a:xfrm>
              <a:off x="2676100" y="832575"/>
              <a:ext cx="483125" cy="483125"/>
            </a:xfrm>
            <a:custGeom>
              <a:avLst/>
              <a:gdLst/>
              <a:ahLst/>
              <a:cxnLst/>
              <a:rect l="l" t="t" r="r" b="b"/>
              <a:pathLst>
                <a:path w="19325" h="19325" extrusionOk="0">
                  <a:moveTo>
                    <a:pt x="10351" y="1132"/>
                  </a:moveTo>
                  <a:lnTo>
                    <a:pt x="10562" y="2008"/>
                  </a:lnTo>
                  <a:cubicBezTo>
                    <a:pt x="10614" y="2226"/>
                    <a:pt x="10789" y="2392"/>
                    <a:pt x="11009" y="2434"/>
                  </a:cubicBezTo>
                  <a:cubicBezTo>
                    <a:pt x="12021" y="2618"/>
                    <a:pt x="12981" y="3014"/>
                    <a:pt x="13826" y="3596"/>
                  </a:cubicBezTo>
                  <a:cubicBezTo>
                    <a:pt x="13922" y="3663"/>
                    <a:pt x="14033" y="3696"/>
                    <a:pt x="14146" y="3696"/>
                  </a:cubicBezTo>
                  <a:cubicBezTo>
                    <a:pt x="14247" y="3696"/>
                    <a:pt x="14349" y="3669"/>
                    <a:pt x="14439" y="3614"/>
                  </a:cubicBezTo>
                  <a:lnTo>
                    <a:pt x="15179" y="3171"/>
                  </a:lnTo>
                  <a:lnTo>
                    <a:pt x="16154" y="4146"/>
                  </a:lnTo>
                  <a:lnTo>
                    <a:pt x="15711" y="4889"/>
                  </a:lnTo>
                  <a:cubicBezTo>
                    <a:pt x="15596" y="5079"/>
                    <a:pt x="15602" y="5317"/>
                    <a:pt x="15729" y="5499"/>
                  </a:cubicBezTo>
                  <a:cubicBezTo>
                    <a:pt x="16311" y="6344"/>
                    <a:pt x="16707" y="7304"/>
                    <a:pt x="16891" y="8316"/>
                  </a:cubicBezTo>
                  <a:cubicBezTo>
                    <a:pt x="16933" y="8536"/>
                    <a:pt x="17100" y="8711"/>
                    <a:pt x="17317" y="8763"/>
                  </a:cubicBezTo>
                  <a:lnTo>
                    <a:pt x="18193" y="8974"/>
                  </a:lnTo>
                  <a:lnTo>
                    <a:pt x="18193" y="10351"/>
                  </a:lnTo>
                  <a:lnTo>
                    <a:pt x="17317" y="10562"/>
                  </a:lnTo>
                  <a:cubicBezTo>
                    <a:pt x="17100" y="10614"/>
                    <a:pt x="16933" y="10789"/>
                    <a:pt x="16894" y="11009"/>
                  </a:cubicBezTo>
                  <a:cubicBezTo>
                    <a:pt x="16710" y="12021"/>
                    <a:pt x="16311" y="12981"/>
                    <a:pt x="15729" y="13826"/>
                  </a:cubicBezTo>
                  <a:cubicBezTo>
                    <a:pt x="15605" y="14007"/>
                    <a:pt x="15596" y="14246"/>
                    <a:pt x="15711" y="14436"/>
                  </a:cubicBezTo>
                  <a:lnTo>
                    <a:pt x="16154" y="15179"/>
                  </a:lnTo>
                  <a:lnTo>
                    <a:pt x="15179" y="16154"/>
                  </a:lnTo>
                  <a:lnTo>
                    <a:pt x="14439" y="15710"/>
                  </a:lnTo>
                  <a:cubicBezTo>
                    <a:pt x="14349" y="15656"/>
                    <a:pt x="14247" y="15629"/>
                    <a:pt x="14146" y="15629"/>
                  </a:cubicBezTo>
                  <a:cubicBezTo>
                    <a:pt x="14033" y="15629"/>
                    <a:pt x="13922" y="15662"/>
                    <a:pt x="13826" y="15729"/>
                  </a:cubicBezTo>
                  <a:cubicBezTo>
                    <a:pt x="12981" y="16311"/>
                    <a:pt x="12021" y="16707"/>
                    <a:pt x="11009" y="16891"/>
                  </a:cubicBezTo>
                  <a:cubicBezTo>
                    <a:pt x="10789" y="16933"/>
                    <a:pt x="10614" y="17099"/>
                    <a:pt x="10562" y="17317"/>
                  </a:cubicBezTo>
                  <a:lnTo>
                    <a:pt x="10351" y="18192"/>
                  </a:lnTo>
                  <a:lnTo>
                    <a:pt x="8974" y="18192"/>
                  </a:lnTo>
                  <a:lnTo>
                    <a:pt x="8763" y="17317"/>
                  </a:lnTo>
                  <a:cubicBezTo>
                    <a:pt x="8712" y="17099"/>
                    <a:pt x="8536" y="16933"/>
                    <a:pt x="8316" y="16891"/>
                  </a:cubicBezTo>
                  <a:cubicBezTo>
                    <a:pt x="7304" y="16707"/>
                    <a:pt x="6344" y="16311"/>
                    <a:pt x="5499" y="15729"/>
                  </a:cubicBezTo>
                  <a:cubicBezTo>
                    <a:pt x="5404" y="15662"/>
                    <a:pt x="5293" y="15629"/>
                    <a:pt x="5181" y="15629"/>
                  </a:cubicBezTo>
                  <a:cubicBezTo>
                    <a:pt x="5081" y="15629"/>
                    <a:pt x="4979" y="15656"/>
                    <a:pt x="4889" y="15710"/>
                  </a:cubicBezTo>
                  <a:lnTo>
                    <a:pt x="4146" y="16154"/>
                  </a:lnTo>
                  <a:lnTo>
                    <a:pt x="3171" y="15179"/>
                  </a:lnTo>
                  <a:lnTo>
                    <a:pt x="3615" y="14436"/>
                  </a:lnTo>
                  <a:cubicBezTo>
                    <a:pt x="3729" y="14246"/>
                    <a:pt x="3723" y="14007"/>
                    <a:pt x="3597" y="13826"/>
                  </a:cubicBezTo>
                  <a:cubicBezTo>
                    <a:pt x="3014" y="12981"/>
                    <a:pt x="2618" y="12021"/>
                    <a:pt x="2434" y="11009"/>
                  </a:cubicBezTo>
                  <a:cubicBezTo>
                    <a:pt x="2392" y="10789"/>
                    <a:pt x="2226" y="10614"/>
                    <a:pt x="2011" y="10562"/>
                  </a:cubicBezTo>
                  <a:lnTo>
                    <a:pt x="1133" y="10351"/>
                  </a:lnTo>
                  <a:lnTo>
                    <a:pt x="1133" y="8974"/>
                  </a:lnTo>
                  <a:lnTo>
                    <a:pt x="2008" y="8763"/>
                  </a:lnTo>
                  <a:cubicBezTo>
                    <a:pt x="2226" y="8711"/>
                    <a:pt x="2392" y="8536"/>
                    <a:pt x="2431" y="8316"/>
                  </a:cubicBezTo>
                  <a:cubicBezTo>
                    <a:pt x="2615" y="7304"/>
                    <a:pt x="3014" y="6344"/>
                    <a:pt x="3597" y="5499"/>
                  </a:cubicBezTo>
                  <a:cubicBezTo>
                    <a:pt x="3720" y="5317"/>
                    <a:pt x="3729" y="5079"/>
                    <a:pt x="3615" y="4889"/>
                  </a:cubicBezTo>
                  <a:lnTo>
                    <a:pt x="3171" y="4146"/>
                  </a:lnTo>
                  <a:lnTo>
                    <a:pt x="4146" y="3171"/>
                  </a:lnTo>
                  <a:lnTo>
                    <a:pt x="4889" y="3614"/>
                  </a:lnTo>
                  <a:cubicBezTo>
                    <a:pt x="4979" y="3669"/>
                    <a:pt x="5081" y="3696"/>
                    <a:pt x="5181" y="3696"/>
                  </a:cubicBezTo>
                  <a:cubicBezTo>
                    <a:pt x="5293" y="3696"/>
                    <a:pt x="5404" y="3663"/>
                    <a:pt x="5499" y="3596"/>
                  </a:cubicBezTo>
                  <a:cubicBezTo>
                    <a:pt x="6344" y="3014"/>
                    <a:pt x="7304" y="2618"/>
                    <a:pt x="8316" y="2434"/>
                  </a:cubicBezTo>
                  <a:cubicBezTo>
                    <a:pt x="8536" y="2392"/>
                    <a:pt x="8712" y="2226"/>
                    <a:pt x="8763" y="2008"/>
                  </a:cubicBezTo>
                  <a:lnTo>
                    <a:pt x="8974" y="1132"/>
                  </a:lnTo>
                  <a:close/>
                  <a:moveTo>
                    <a:pt x="8530" y="0"/>
                  </a:moveTo>
                  <a:cubicBezTo>
                    <a:pt x="8268" y="0"/>
                    <a:pt x="8041" y="178"/>
                    <a:pt x="7981" y="432"/>
                  </a:cubicBezTo>
                  <a:lnTo>
                    <a:pt x="7748" y="1392"/>
                  </a:lnTo>
                  <a:cubicBezTo>
                    <a:pt x="6833" y="1604"/>
                    <a:pt x="5961" y="1963"/>
                    <a:pt x="5167" y="2461"/>
                  </a:cubicBezTo>
                  <a:lnTo>
                    <a:pt x="4348" y="1969"/>
                  </a:lnTo>
                  <a:cubicBezTo>
                    <a:pt x="4260" y="1915"/>
                    <a:pt x="4160" y="1889"/>
                    <a:pt x="4061" y="1889"/>
                  </a:cubicBezTo>
                  <a:cubicBezTo>
                    <a:pt x="3913" y="1889"/>
                    <a:pt x="3767" y="1946"/>
                    <a:pt x="3657" y="2056"/>
                  </a:cubicBezTo>
                  <a:lnTo>
                    <a:pt x="2057" y="3657"/>
                  </a:lnTo>
                  <a:cubicBezTo>
                    <a:pt x="1872" y="3841"/>
                    <a:pt x="1839" y="4125"/>
                    <a:pt x="1972" y="4348"/>
                  </a:cubicBezTo>
                  <a:lnTo>
                    <a:pt x="2461" y="5163"/>
                  </a:lnTo>
                  <a:cubicBezTo>
                    <a:pt x="1963" y="5958"/>
                    <a:pt x="1604" y="6830"/>
                    <a:pt x="1395" y="7745"/>
                  </a:cubicBezTo>
                  <a:lnTo>
                    <a:pt x="435" y="7978"/>
                  </a:lnTo>
                  <a:cubicBezTo>
                    <a:pt x="179" y="8041"/>
                    <a:pt x="0" y="8267"/>
                    <a:pt x="0" y="8530"/>
                  </a:cubicBezTo>
                  <a:lnTo>
                    <a:pt x="0" y="10795"/>
                  </a:lnTo>
                  <a:cubicBezTo>
                    <a:pt x="0" y="11057"/>
                    <a:pt x="179" y="11284"/>
                    <a:pt x="432" y="11344"/>
                  </a:cubicBezTo>
                  <a:lnTo>
                    <a:pt x="1392" y="11580"/>
                  </a:lnTo>
                  <a:cubicBezTo>
                    <a:pt x="1604" y="12492"/>
                    <a:pt x="1963" y="13364"/>
                    <a:pt x="2461" y="14158"/>
                  </a:cubicBezTo>
                  <a:lnTo>
                    <a:pt x="1969" y="14977"/>
                  </a:lnTo>
                  <a:cubicBezTo>
                    <a:pt x="1836" y="15200"/>
                    <a:pt x="1872" y="15484"/>
                    <a:pt x="2057" y="15668"/>
                  </a:cubicBezTo>
                  <a:lnTo>
                    <a:pt x="3657" y="17268"/>
                  </a:lnTo>
                  <a:cubicBezTo>
                    <a:pt x="3766" y="17378"/>
                    <a:pt x="3911" y="17435"/>
                    <a:pt x="4057" y="17435"/>
                  </a:cubicBezTo>
                  <a:cubicBezTo>
                    <a:pt x="4157" y="17435"/>
                    <a:pt x="4258" y="17408"/>
                    <a:pt x="4348" y="17353"/>
                  </a:cubicBezTo>
                  <a:lnTo>
                    <a:pt x="5164" y="16864"/>
                  </a:lnTo>
                  <a:cubicBezTo>
                    <a:pt x="5958" y="17362"/>
                    <a:pt x="6830" y="17721"/>
                    <a:pt x="7745" y="17930"/>
                  </a:cubicBezTo>
                  <a:lnTo>
                    <a:pt x="7978" y="18890"/>
                  </a:lnTo>
                  <a:cubicBezTo>
                    <a:pt x="8041" y="19147"/>
                    <a:pt x="8268" y="19325"/>
                    <a:pt x="8530" y="19325"/>
                  </a:cubicBezTo>
                  <a:lnTo>
                    <a:pt x="10795" y="19325"/>
                  </a:lnTo>
                  <a:cubicBezTo>
                    <a:pt x="11058" y="19325"/>
                    <a:pt x="11284" y="19147"/>
                    <a:pt x="11344" y="18893"/>
                  </a:cubicBezTo>
                  <a:lnTo>
                    <a:pt x="11577" y="17933"/>
                  </a:lnTo>
                  <a:cubicBezTo>
                    <a:pt x="12492" y="17721"/>
                    <a:pt x="13364" y="17362"/>
                    <a:pt x="14159" y="16864"/>
                  </a:cubicBezTo>
                  <a:lnTo>
                    <a:pt x="14977" y="17356"/>
                  </a:lnTo>
                  <a:cubicBezTo>
                    <a:pt x="15066" y="17410"/>
                    <a:pt x="15166" y="17436"/>
                    <a:pt x="15266" y="17436"/>
                  </a:cubicBezTo>
                  <a:cubicBezTo>
                    <a:pt x="15413" y="17436"/>
                    <a:pt x="15559" y="17379"/>
                    <a:pt x="15668" y="17271"/>
                  </a:cubicBezTo>
                  <a:lnTo>
                    <a:pt x="17269" y="15668"/>
                  </a:lnTo>
                  <a:cubicBezTo>
                    <a:pt x="17453" y="15484"/>
                    <a:pt x="17489" y="15200"/>
                    <a:pt x="17353" y="14977"/>
                  </a:cubicBezTo>
                  <a:lnTo>
                    <a:pt x="16864" y="14161"/>
                  </a:lnTo>
                  <a:cubicBezTo>
                    <a:pt x="17362" y="13367"/>
                    <a:pt x="17722" y="12495"/>
                    <a:pt x="17930" y="11580"/>
                  </a:cubicBezTo>
                  <a:lnTo>
                    <a:pt x="18890" y="11347"/>
                  </a:lnTo>
                  <a:cubicBezTo>
                    <a:pt x="19147" y="11284"/>
                    <a:pt x="19325" y="11057"/>
                    <a:pt x="19325" y="10795"/>
                  </a:cubicBezTo>
                  <a:lnTo>
                    <a:pt x="19325" y="8530"/>
                  </a:lnTo>
                  <a:cubicBezTo>
                    <a:pt x="19325" y="8267"/>
                    <a:pt x="19147" y="8041"/>
                    <a:pt x="18893" y="7981"/>
                  </a:cubicBezTo>
                  <a:lnTo>
                    <a:pt x="17933" y="7748"/>
                  </a:lnTo>
                  <a:cubicBezTo>
                    <a:pt x="17722" y="6833"/>
                    <a:pt x="17362" y="5961"/>
                    <a:pt x="16864" y="5166"/>
                  </a:cubicBezTo>
                  <a:lnTo>
                    <a:pt x="17356" y="4348"/>
                  </a:lnTo>
                  <a:cubicBezTo>
                    <a:pt x="17489" y="4128"/>
                    <a:pt x="17453" y="3841"/>
                    <a:pt x="17272" y="3657"/>
                  </a:cubicBezTo>
                  <a:lnTo>
                    <a:pt x="15668" y="2056"/>
                  </a:lnTo>
                  <a:cubicBezTo>
                    <a:pt x="15559" y="1947"/>
                    <a:pt x="15415" y="1890"/>
                    <a:pt x="15268" y="1890"/>
                  </a:cubicBezTo>
                  <a:cubicBezTo>
                    <a:pt x="15168" y="1890"/>
                    <a:pt x="15068" y="1917"/>
                    <a:pt x="14977" y="1972"/>
                  </a:cubicBezTo>
                  <a:lnTo>
                    <a:pt x="14162" y="2461"/>
                  </a:lnTo>
                  <a:cubicBezTo>
                    <a:pt x="13367" y="1963"/>
                    <a:pt x="12495" y="1604"/>
                    <a:pt x="11580" y="1395"/>
                  </a:cubicBezTo>
                  <a:lnTo>
                    <a:pt x="11347" y="435"/>
                  </a:lnTo>
                  <a:cubicBezTo>
                    <a:pt x="11284" y="178"/>
                    <a:pt x="11058" y="0"/>
                    <a:pt x="10795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26" name="Google Shape;12267;p21">
              <a:extLst>
                <a:ext uri="{FF2B5EF4-FFF2-40B4-BE49-F238E27FC236}">
                  <a16:creationId xmlns:a16="http://schemas.microsoft.com/office/drawing/2014/main" id="{19877414-611E-5D13-3D8F-7DCE307A511C}"/>
                </a:ext>
              </a:extLst>
            </p:cNvPr>
            <p:cNvSpPr/>
            <p:nvPr/>
          </p:nvSpPr>
          <p:spPr>
            <a:xfrm>
              <a:off x="2762000" y="918475"/>
              <a:ext cx="311400" cy="311400"/>
            </a:xfrm>
            <a:custGeom>
              <a:avLst/>
              <a:gdLst/>
              <a:ahLst/>
              <a:cxnLst/>
              <a:rect l="l" t="t" r="r" b="b"/>
              <a:pathLst>
                <a:path w="12456" h="12456" extrusionOk="0">
                  <a:moveTo>
                    <a:pt x="6227" y="1133"/>
                  </a:moveTo>
                  <a:cubicBezTo>
                    <a:pt x="9038" y="1133"/>
                    <a:pt x="11323" y="3418"/>
                    <a:pt x="11323" y="6226"/>
                  </a:cubicBezTo>
                  <a:cubicBezTo>
                    <a:pt x="11323" y="9038"/>
                    <a:pt x="9038" y="11323"/>
                    <a:pt x="6227" y="11323"/>
                  </a:cubicBezTo>
                  <a:cubicBezTo>
                    <a:pt x="3419" y="11323"/>
                    <a:pt x="1133" y="9038"/>
                    <a:pt x="1133" y="6226"/>
                  </a:cubicBezTo>
                  <a:cubicBezTo>
                    <a:pt x="1133" y="3418"/>
                    <a:pt x="3419" y="1133"/>
                    <a:pt x="6227" y="1133"/>
                  </a:cubicBezTo>
                  <a:close/>
                  <a:moveTo>
                    <a:pt x="6227" y="0"/>
                  </a:moveTo>
                  <a:cubicBezTo>
                    <a:pt x="2794" y="0"/>
                    <a:pt x="1" y="2793"/>
                    <a:pt x="1" y="6226"/>
                  </a:cubicBezTo>
                  <a:cubicBezTo>
                    <a:pt x="1" y="9663"/>
                    <a:pt x="2794" y="12456"/>
                    <a:pt x="6227" y="12456"/>
                  </a:cubicBezTo>
                  <a:cubicBezTo>
                    <a:pt x="9663" y="12456"/>
                    <a:pt x="12456" y="9663"/>
                    <a:pt x="12456" y="6226"/>
                  </a:cubicBezTo>
                  <a:cubicBezTo>
                    <a:pt x="12456" y="2793"/>
                    <a:pt x="9663" y="0"/>
                    <a:pt x="6227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27" name="Google Shape;12268;p21">
              <a:extLst>
                <a:ext uri="{FF2B5EF4-FFF2-40B4-BE49-F238E27FC236}">
                  <a16:creationId xmlns:a16="http://schemas.microsoft.com/office/drawing/2014/main" id="{8F767337-DA6D-450E-9D3B-C86D070EECF3}"/>
                </a:ext>
              </a:extLst>
            </p:cNvPr>
            <p:cNvSpPr/>
            <p:nvPr/>
          </p:nvSpPr>
          <p:spPr>
            <a:xfrm>
              <a:off x="2810775" y="975075"/>
              <a:ext cx="206025" cy="198150"/>
            </a:xfrm>
            <a:custGeom>
              <a:avLst/>
              <a:gdLst/>
              <a:ahLst/>
              <a:cxnLst/>
              <a:rect l="l" t="t" r="r" b="b"/>
              <a:pathLst>
                <a:path w="8241" h="7926" extrusionOk="0">
                  <a:moveTo>
                    <a:pt x="4275" y="1132"/>
                  </a:moveTo>
                  <a:cubicBezTo>
                    <a:pt x="4640" y="1132"/>
                    <a:pt x="5009" y="1203"/>
                    <a:pt x="5360" y="1348"/>
                  </a:cubicBezTo>
                  <a:cubicBezTo>
                    <a:pt x="6416" y="1785"/>
                    <a:pt x="7108" y="2818"/>
                    <a:pt x="7108" y="3962"/>
                  </a:cubicBezTo>
                  <a:cubicBezTo>
                    <a:pt x="7105" y="5527"/>
                    <a:pt x="5840" y="6792"/>
                    <a:pt x="4276" y="6795"/>
                  </a:cubicBezTo>
                  <a:cubicBezTo>
                    <a:pt x="3131" y="6795"/>
                    <a:pt x="2099" y="6103"/>
                    <a:pt x="1661" y="5046"/>
                  </a:cubicBezTo>
                  <a:cubicBezTo>
                    <a:pt x="1223" y="3987"/>
                    <a:pt x="1465" y="2770"/>
                    <a:pt x="2274" y="1961"/>
                  </a:cubicBezTo>
                  <a:cubicBezTo>
                    <a:pt x="2815" y="1419"/>
                    <a:pt x="3538" y="1132"/>
                    <a:pt x="4275" y="1132"/>
                  </a:cubicBezTo>
                  <a:close/>
                  <a:moveTo>
                    <a:pt x="4276" y="1"/>
                  </a:moveTo>
                  <a:cubicBezTo>
                    <a:pt x="2672" y="1"/>
                    <a:pt x="1229" y="964"/>
                    <a:pt x="613" y="2447"/>
                  </a:cubicBezTo>
                  <a:cubicBezTo>
                    <a:pt x="0" y="3926"/>
                    <a:pt x="341" y="5632"/>
                    <a:pt x="1474" y="6764"/>
                  </a:cubicBezTo>
                  <a:cubicBezTo>
                    <a:pt x="2232" y="7523"/>
                    <a:pt x="3247" y="7926"/>
                    <a:pt x="4279" y="7926"/>
                  </a:cubicBezTo>
                  <a:cubicBezTo>
                    <a:pt x="4789" y="7926"/>
                    <a:pt x="5302" y="7828"/>
                    <a:pt x="5791" y="7625"/>
                  </a:cubicBezTo>
                  <a:cubicBezTo>
                    <a:pt x="7274" y="7009"/>
                    <a:pt x="8240" y="5566"/>
                    <a:pt x="8240" y="3962"/>
                  </a:cubicBezTo>
                  <a:cubicBezTo>
                    <a:pt x="8237" y="1773"/>
                    <a:pt x="6465" y="1"/>
                    <a:pt x="4276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28" name="Google Shape;12269;p21">
            <a:extLst>
              <a:ext uri="{FF2B5EF4-FFF2-40B4-BE49-F238E27FC236}">
                <a16:creationId xmlns:a16="http://schemas.microsoft.com/office/drawing/2014/main" id="{9FB3C44A-900F-F8C9-69C1-22884F6984B0}"/>
              </a:ext>
            </a:extLst>
          </p:cNvPr>
          <p:cNvGrpSpPr/>
          <p:nvPr/>
        </p:nvGrpSpPr>
        <p:grpSpPr>
          <a:xfrm>
            <a:off x="4517242" y="3227213"/>
            <a:ext cx="408788" cy="395486"/>
            <a:chOff x="3270550" y="832575"/>
            <a:chExt cx="499375" cy="483125"/>
          </a:xfrm>
        </p:grpSpPr>
        <p:sp>
          <p:nvSpPr>
            <p:cNvPr id="29" name="Google Shape;12270;p21">
              <a:extLst>
                <a:ext uri="{FF2B5EF4-FFF2-40B4-BE49-F238E27FC236}">
                  <a16:creationId xmlns:a16="http://schemas.microsoft.com/office/drawing/2014/main" id="{B86C91ED-C4B2-6558-9F44-CB55C1A76801}"/>
                </a:ext>
              </a:extLst>
            </p:cNvPr>
            <p:cNvSpPr/>
            <p:nvPr/>
          </p:nvSpPr>
          <p:spPr>
            <a:xfrm>
              <a:off x="3270550" y="865975"/>
              <a:ext cx="463725" cy="449725"/>
            </a:xfrm>
            <a:custGeom>
              <a:avLst/>
              <a:gdLst/>
              <a:ahLst/>
              <a:cxnLst/>
              <a:rect l="l" t="t" r="r" b="b"/>
              <a:pathLst>
                <a:path w="18549" h="17989" extrusionOk="0">
                  <a:moveTo>
                    <a:pt x="4823" y="1361"/>
                  </a:moveTo>
                  <a:lnTo>
                    <a:pt x="9177" y="8619"/>
                  </a:lnTo>
                  <a:cubicBezTo>
                    <a:pt x="9237" y="8716"/>
                    <a:pt x="9325" y="8794"/>
                    <a:pt x="9427" y="8843"/>
                  </a:cubicBezTo>
                  <a:lnTo>
                    <a:pt x="17136" y="12345"/>
                  </a:lnTo>
                  <a:cubicBezTo>
                    <a:pt x="15653" y="15102"/>
                    <a:pt x="12779" y="16856"/>
                    <a:pt x="9663" y="16856"/>
                  </a:cubicBezTo>
                  <a:cubicBezTo>
                    <a:pt x="4958" y="16856"/>
                    <a:pt x="1133" y="13031"/>
                    <a:pt x="1133" y="8326"/>
                  </a:cubicBezTo>
                  <a:cubicBezTo>
                    <a:pt x="1133" y="5573"/>
                    <a:pt x="2534" y="2952"/>
                    <a:pt x="4823" y="1361"/>
                  </a:cubicBezTo>
                  <a:close/>
                  <a:moveTo>
                    <a:pt x="5005" y="0"/>
                  </a:moveTo>
                  <a:cubicBezTo>
                    <a:pt x="4907" y="0"/>
                    <a:pt x="4807" y="26"/>
                    <a:pt x="4717" y="80"/>
                  </a:cubicBezTo>
                  <a:cubicBezTo>
                    <a:pt x="3313" y="926"/>
                    <a:pt x="2141" y="2106"/>
                    <a:pt x="1311" y="3516"/>
                  </a:cubicBezTo>
                  <a:cubicBezTo>
                    <a:pt x="453" y="4975"/>
                    <a:pt x="1" y="6636"/>
                    <a:pt x="1" y="8326"/>
                  </a:cubicBezTo>
                  <a:cubicBezTo>
                    <a:pt x="1" y="10896"/>
                    <a:pt x="1009" y="13321"/>
                    <a:pt x="2839" y="15150"/>
                  </a:cubicBezTo>
                  <a:cubicBezTo>
                    <a:pt x="4669" y="16980"/>
                    <a:pt x="7093" y="17989"/>
                    <a:pt x="9663" y="17989"/>
                  </a:cubicBezTo>
                  <a:cubicBezTo>
                    <a:pt x="13410" y="17989"/>
                    <a:pt x="16846" y="15757"/>
                    <a:pt x="18419" y="12306"/>
                  </a:cubicBezTo>
                  <a:cubicBezTo>
                    <a:pt x="18549" y="12022"/>
                    <a:pt x="18422" y="11687"/>
                    <a:pt x="18138" y="11557"/>
                  </a:cubicBezTo>
                  <a:lnTo>
                    <a:pt x="10058" y="7886"/>
                  </a:lnTo>
                  <a:lnTo>
                    <a:pt x="5493" y="277"/>
                  </a:lnTo>
                  <a:cubicBezTo>
                    <a:pt x="5387" y="99"/>
                    <a:pt x="5198" y="0"/>
                    <a:pt x="5005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30" name="Google Shape;12271;p21">
              <a:extLst>
                <a:ext uri="{FF2B5EF4-FFF2-40B4-BE49-F238E27FC236}">
                  <a16:creationId xmlns:a16="http://schemas.microsoft.com/office/drawing/2014/main" id="{0AE96B3A-AE65-C734-E3B9-5B2EBAC58162}"/>
                </a:ext>
              </a:extLst>
            </p:cNvPr>
            <p:cNvSpPr/>
            <p:nvPr/>
          </p:nvSpPr>
          <p:spPr>
            <a:xfrm>
              <a:off x="3562600" y="876075"/>
              <a:ext cx="207325" cy="241775"/>
            </a:xfrm>
            <a:custGeom>
              <a:avLst/>
              <a:gdLst/>
              <a:ahLst/>
              <a:cxnLst/>
              <a:rect l="l" t="t" r="r" b="b"/>
              <a:pathLst>
                <a:path w="8293" h="9671" extrusionOk="0">
                  <a:moveTo>
                    <a:pt x="4204" y="1437"/>
                  </a:moveTo>
                  <a:cubicBezTo>
                    <a:pt x="5680" y="2826"/>
                    <a:pt x="6517" y="4764"/>
                    <a:pt x="6511" y="6790"/>
                  </a:cubicBezTo>
                  <a:cubicBezTo>
                    <a:pt x="6511" y="7300"/>
                    <a:pt x="6459" y="7811"/>
                    <a:pt x="6354" y="8309"/>
                  </a:cubicBezTo>
                  <a:lnTo>
                    <a:pt x="1468" y="6090"/>
                  </a:lnTo>
                  <a:lnTo>
                    <a:pt x="4204" y="1437"/>
                  </a:lnTo>
                  <a:close/>
                  <a:moveTo>
                    <a:pt x="4060" y="1"/>
                  </a:moveTo>
                  <a:cubicBezTo>
                    <a:pt x="3867" y="1"/>
                    <a:pt x="3677" y="99"/>
                    <a:pt x="3570" y="280"/>
                  </a:cubicBezTo>
                  <a:lnTo>
                    <a:pt x="173" y="6056"/>
                  </a:lnTo>
                  <a:cubicBezTo>
                    <a:pt x="1" y="6346"/>
                    <a:pt x="119" y="6721"/>
                    <a:pt x="427" y="6860"/>
                  </a:cubicBezTo>
                  <a:lnTo>
                    <a:pt x="6499" y="9622"/>
                  </a:lnTo>
                  <a:cubicBezTo>
                    <a:pt x="6574" y="9656"/>
                    <a:pt x="6653" y="9671"/>
                    <a:pt x="6734" y="9671"/>
                  </a:cubicBezTo>
                  <a:cubicBezTo>
                    <a:pt x="6982" y="9671"/>
                    <a:pt x="7202" y="9508"/>
                    <a:pt x="7275" y="9269"/>
                  </a:cubicBezTo>
                  <a:cubicBezTo>
                    <a:pt x="8292" y="5921"/>
                    <a:pt x="7157" y="2291"/>
                    <a:pt x="4409" y="123"/>
                  </a:cubicBezTo>
                  <a:cubicBezTo>
                    <a:pt x="4305" y="40"/>
                    <a:pt x="4182" y="1"/>
                    <a:pt x="4060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31" name="Google Shape;12272;p21">
              <a:extLst>
                <a:ext uri="{FF2B5EF4-FFF2-40B4-BE49-F238E27FC236}">
                  <a16:creationId xmlns:a16="http://schemas.microsoft.com/office/drawing/2014/main" id="{30D75707-0A96-E3EB-971E-4CA9BD8A391C}"/>
                </a:ext>
              </a:extLst>
            </p:cNvPr>
            <p:cNvSpPr/>
            <p:nvPr/>
          </p:nvSpPr>
          <p:spPr>
            <a:xfrm>
              <a:off x="3443500" y="832575"/>
              <a:ext cx="187300" cy="173625"/>
            </a:xfrm>
            <a:custGeom>
              <a:avLst/>
              <a:gdLst/>
              <a:ahLst/>
              <a:cxnLst/>
              <a:rect l="l" t="t" r="r" b="b"/>
              <a:pathLst>
                <a:path w="7492" h="6945" extrusionOk="0">
                  <a:moveTo>
                    <a:pt x="3877" y="1133"/>
                  </a:moveTo>
                  <a:cubicBezTo>
                    <a:pt x="4588" y="1133"/>
                    <a:pt x="5300" y="1235"/>
                    <a:pt x="5991" y="1440"/>
                  </a:cubicBezTo>
                  <a:lnTo>
                    <a:pt x="3735" y="5269"/>
                  </a:lnTo>
                  <a:lnTo>
                    <a:pt x="1492" y="1528"/>
                  </a:lnTo>
                  <a:cubicBezTo>
                    <a:pt x="2264" y="1265"/>
                    <a:pt x="3070" y="1133"/>
                    <a:pt x="3877" y="1133"/>
                  </a:cubicBezTo>
                  <a:close/>
                  <a:moveTo>
                    <a:pt x="3877" y="0"/>
                  </a:moveTo>
                  <a:cubicBezTo>
                    <a:pt x="2702" y="0"/>
                    <a:pt x="1528" y="243"/>
                    <a:pt x="432" y="728"/>
                  </a:cubicBezTo>
                  <a:cubicBezTo>
                    <a:pt x="121" y="867"/>
                    <a:pt x="0" y="1244"/>
                    <a:pt x="175" y="1537"/>
                  </a:cubicBezTo>
                  <a:lnTo>
                    <a:pt x="3255" y="6670"/>
                  </a:lnTo>
                  <a:cubicBezTo>
                    <a:pt x="3358" y="6839"/>
                    <a:pt x="3542" y="6945"/>
                    <a:pt x="3741" y="6945"/>
                  </a:cubicBezTo>
                  <a:lnTo>
                    <a:pt x="3744" y="6945"/>
                  </a:lnTo>
                  <a:cubicBezTo>
                    <a:pt x="3943" y="6945"/>
                    <a:pt x="4128" y="6839"/>
                    <a:pt x="4230" y="6667"/>
                  </a:cubicBezTo>
                  <a:lnTo>
                    <a:pt x="7313" y="1419"/>
                  </a:lnTo>
                  <a:cubicBezTo>
                    <a:pt x="7491" y="1120"/>
                    <a:pt x="7358" y="737"/>
                    <a:pt x="7038" y="607"/>
                  </a:cubicBezTo>
                  <a:cubicBezTo>
                    <a:pt x="6023" y="202"/>
                    <a:pt x="4950" y="0"/>
                    <a:pt x="3877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32" name="Google Shape;12273;p21">
            <a:extLst>
              <a:ext uri="{FF2B5EF4-FFF2-40B4-BE49-F238E27FC236}">
                <a16:creationId xmlns:a16="http://schemas.microsoft.com/office/drawing/2014/main" id="{824BBB43-B31D-2603-CD10-21EB6990BCE6}"/>
              </a:ext>
            </a:extLst>
          </p:cNvPr>
          <p:cNvGrpSpPr/>
          <p:nvPr/>
        </p:nvGrpSpPr>
        <p:grpSpPr>
          <a:xfrm>
            <a:off x="6424428" y="3241315"/>
            <a:ext cx="395548" cy="395486"/>
            <a:chOff x="3270475" y="1427025"/>
            <a:chExt cx="483200" cy="483125"/>
          </a:xfrm>
        </p:grpSpPr>
        <p:sp>
          <p:nvSpPr>
            <p:cNvPr id="33" name="Google Shape;12274;p21">
              <a:extLst>
                <a:ext uri="{FF2B5EF4-FFF2-40B4-BE49-F238E27FC236}">
                  <a16:creationId xmlns:a16="http://schemas.microsoft.com/office/drawing/2014/main" id="{6181A59A-48D9-8C2B-9D87-15DDA153FB34}"/>
                </a:ext>
              </a:extLst>
            </p:cNvPr>
            <p:cNvSpPr/>
            <p:nvPr/>
          </p:nvSpPr>
          <p:spPr>
            <a:xfrm>
              <a:off x="3270475" y="1427025"/>
              <a:ext cx="483200" cy="483125"/>
            </a:xfrm>
            <a:custGeom>
              <a:avLst/>
              <a:gdLst/>
              <a:ahLst/>
              <a:cxnLst/>
              <a:rect l="l" t="t" r="r" b="b"/>
              <a:pathLst>
                <a:path w="19328" h="19325" extrusionOk="0">
                  <a:moveTo>
                    <a:pt x="9630" y="1133"/>
                  </a:moveTo>
                  <a:cubicBezTo>
                    <a:pt x="14352" y="1133"/>
                    <a:pt x="18196" y="4943"/>
                    <a:pt x="18196" y="9626"/>
                  </a:cubicBezTo>
                  <a:cubicBezTo>
                    <a:pt x="18196" y="14349"/>
                    <a:pt x="14352" y="18193"/>
                    <a:pt x="9630" y="18193"/>
                  </a:cubicBezTo>
                  <a:cubicBezTo>
                    <a:pt x="4946" y="18193"/>
                    <a:pt x="1136" y="14349"/>
                    <a:pt x="1136" y="9626"/>
                  </a:cubicBezTo>
                  <a:cubicBezTo>
                    <a:pt x="1136" y="4943"/>
                    <a:pt x="4946" y="1133"/>
                    <a:pt x="9630" y="1133"/>
                  </a:cubicBezTo>
                  <a:close/>
                  <a:moveTo>
                    <a:pt x="9641" y="0"/>
                  </a:moveTo>
                  <a:cubicBezTo>
                    <a:pt x="9637" y="0"/>
                    <a:pt x="9633" y="0"/>
                    <a:pt x="9630" y="0"/>
                  </a:cubicBezTo>
                  <a:cubicBezTo>
                    <a:pt x="4312" y="0"/>
                    <a:pt x="4" y="4309"/>
                    <a:pt x="4" y="9626"/>
                  </a:cubicBezTo>
                  <a:cubicBezTo>
                    <a:pt x="1" y="12187"/>
                    <a:pt x="1012" y="14648"/>
                    <a:pt x="2821" y="16465"/>
                  </a:cubicBezTo>
                  <a:cubicBezTo>
                    <a:pt x="4644" y="18310"/>
                    <a:pt x="7063" y="19325"/>
                    <a:pt x="9630" y="19325"/>
                  </a:cubicBezTo>
                  <a:cubicBezTo>
                    <a:pt x="10922" y="19325"/>
                    <a:pt x="12199" y="19065"/>
                    <a:pt x="13389" y="18555"/>
                  </a:cubicBezTo>
                  <a:cubicBezTo>
                    <a:pt x="15711" y="17558"/>
                    <a:pt x="17562" y="15708"/>
                    <a:pt x="18558" y="13386"/>
                  </a:cubicBezTo>
                  <a:cubicBezTo>
                    <a:pt x="19068" y="12196"/>
                    <a:pt x="19328" y="10919"/>
                    <a:pt x="19328" y="9626"/>
                  </a:cubicBezTo>
                  <a:cubicBezTo>
                    <a:pt x="19328" y="7060"/>
                    <a:pt x="18313" y="4641"/>
                    <a:pt x="16469" y="2818"/>
                  </a:cubicBezTo>
                  <a:cubicBezTo>
                    <a:pt x="14654" y="1012"/>
                    <a:pt x="12197" y="0"/>
                    <a:pt x="9641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34" name="Google Shape;12275;p21">
              <a:extLst>
                <a:ext uri="{FF2B5EF4-FFF2-40B4-BE49-F238E27FC236}">
                  <a16:creationId xmlns:a16="http://schemas.microsoft.com/office/drawing/2014/main" id="{A8A33ECA-084C-02A3-5D81-3DD2041AE5E6}"/>
                </a:ext>
              </a:extLst>
            </p:cNvPr>
            <p:cNvSpPr/>
            <p:nvPr/>
          </p:nvSpPr>
          <p:spPr>
            <a:xfrm>
              <a:off x="3497550" y="1596875"/>
              <a:ext cx="87650" cy="141525"/>
            </a:xfrm>
            <a:custGeom>
              <a:avLst/>
              <a:gdLst/>
              <a:ahLst/>
              <a:cxnLst/>
              <a:rect l="l" t="t" r="r" b="b"/>
              <a:pathLst>
                <a:path w="3506" h="5661" extrusionOk="0">
                  <a:moveTo>
                    <a:pt x="2885" y="1"/>
                  </a:moveTo>
                  <a:cubicBezTo>
                    <a:pt x="2740" y="1"/>
                    <a:pt x="2595" y="56"/>
                    <a:pt x="2485" y="166"/>
                  </a:cubicBezTo>
                  <a:lnTo>
                    <a:pt x="220" y="2431"/>
                  </a:lnTo>
                  <a:cubicBezTo>
                    <a:pt x="0" y="2651"/>
                    <a:pt x="0" y="3011"/>
                    <a:pt x="220" y="3231"/>
                  </a:cubicBezTo>
                  <a:lnTo>
                    <a:pt x="2485" y="5496"/>
                  </a:lnTo>
                  <a:cubicBezTo>
                    <a:pt x="2595" y="5606"/>
                    <a:pt x="2740" y="5661"/>
                    <a:pt x="2885" y="5661"/>
                  </a:cubicBezTo>
                  <a:cubicBezTo>
                    <a:pt x="3030" y="5661"/>
                    <a:pt x="3175" y="5606"/>
                    <a:pt x="3285" y="5496"/>
                  </a:cubicBezTo>
                  <a:cubicBezTo>
                    <a:pt x="3506" y="5275"/>
                    <a:pt x="3506" y="4916"/>
                    <a:pt x="3285" y="4695"/>
                  </a:cubicBezTo>
                  <a:lnTo>
                    <a:pt x="1422" y="2832"/>
                  </a:lnTo>
                  <a:lnTo>
                    <a:pt x="3285" y="966"/>
                  </a:lnTo>
                  <a:cubicBezTo>
                    <a:pt x="3506" y="746"/>
                    <a:pt x="3506" y="387"/>
                    <a:pt x="3285" y="166"/>
                  </a:cubicBezTo>
                  <a:cubicBezTo>
                    <a:pt x="3175" y="56"/>
                    <a:pt x="3030" y="1"/>
                    <a:pt x="2885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35" name="Google Shape;12276;p21">
              <a:extLst>
                <a:ext uri="{FF2B5EF4-FFF2-40B4-BE49-F238E27FC236}">
                  <a16:creationId xmlns:a16="http://schemas.microsoft.com/office/drawing/2014/main" id="{1AF9150B-B23F-B562-3847-000D075D0E27}"/>
                </a:ext>
              </a:extLst>
            </p:cNvPr>
            <p:cNvSpPr/>
            <p:nvPr/>
          </p:nvSpPr>
          <p:spPr>
            <a:xfrm>
              <a:off x="3327100" y="1483625"/>
              <a:ext cx="369975" cy="369925"/>
            </a:xfrm>
            <a:custGeom>
              <a:avLst/>
              <a:gdLst/>
              <a:ahLst/>
              <a:cxnLst/>
              <a:rect l="l" t="t" r="r" b="b"/>
              <a:pathLst>
                <a:path w="14799" h="14797" extrusionOk="0">
                  <a:moveTo>
                    <a:pt x="7929" y="1157"/>
                  </a:moveTo>
                  <a:cubicBezTo>
                    <a:pt x="9206" y="1272"/>
                    <a:pt x="10420" y="1770"/>
                    <a:pt x="11411" y="2589"/>
                  </a:cubicBezTo>
                  <a:lnTo>
                    <a:pt x="11042" y="2957"/>
                  </a:lnTo>
                  <a:cubicBezTo>
                    <a:pt x="10828" y="3180"/>
                    <a:pt x="10831" y="3534"/>
                    <a:pt x="11048" y="3751"/>
                  </a:cubicBezTo>
                  <a:cubicBezTo>
                    <a:pt x="11158" y="3861"/>
                    <a:pt x="11303" y="3916"/>
                    <a:pt x="11448" y="3916"/>
                  </a:cubicBezTo>
                  <a:cubicBezTo>
                    <a:pt x="11590" y="3916"/>
                    <a:pt x="11732" y="3863"/>
                    <a:pt x="11842" y="3757"/>
                  </a:cubicBezTo>
                  <a:lnTo>
                    <a:pt x="12214" y="3389"/>
                  </a:lnTo>
                  <a:cubicBezTo>
                    <a:pt x="13026" y="4349"/>
                    <a:pt x="13524" y="5539"/>
                    <a:pt x="13639" y="6795"/>
                  </a:cubicBezTo>
                  <a:lnTo>
                    <a:pt x="13101" y="6795"/>
                  </a:lnTo>
                  <a:cubicBezTo>
                    <a:pt x="12787" y="6795"/>
                    <a:pt x="12534" y="7048"/>
                    <a:pt x="12534" y="7362"/>
                  </a:cubicBezTo>
                  <a:cubicBezTo>
                    <a:pt x="12534" y="7673"/>
                    <a:pt x="12787" y="7927"/>
                    <a:pt x="13101" y="7927"/>
                  </a:cubicBezTo>
                  <a:lnTo>
                    <a:pt x="13639" y="7927"/>
                  </a:lnTo>
                  <a:cubicBezTo>
                    <a:pt x="13515" y="9198"/>
                    <a:pt x="13005" y="10400"/>
                    <a:pt x="12178" y="11375"/>
                  </a:cubicBezTo>
                  <a:lnTo>
                    <a:pt x="11842" y="11040"/>
                  </a:lnTo>
                  <a:cubicBezTo>
                    <a:pt x="11732" y="10934"/>
                    <a:pt x="11590" y="10881"/>
                    <a:pt x="11448" y="10881"/>
                  </a:cubicBezTo>
                  <a:cubicBezTo>
                    <a:pt x="11303" y="10881"/>
                    <a:pt x="11158" y="10936"/>
                    <a:pt x="11048" y="11046"/>
                  </a:cubicBezTo>
                  <a:cubicBezTo>
                    <a:pt x="10831" y="11264"/>
                    <a:pt x="10828" y="11617"/>
                    <a:pt x="11042" y="11840"/>
                  </a:cubicBezTo>
                  <a:lnTo>
                    <a:pt x="11377" y="12175"/>
                  </a:lnTo>
                  <a:cubicBezTo>
                    <a:pt x="10402" y="13003"/>
                    <a:pt x="9200" y="13513"/>
                    <a:pt x="7929" y="13637"/>
                  </a:cubicBezTo>
                  <a:lnTo>
                    <a:pt x="7929" y="13099"/>
                  </a:lnTo>
                  <a:cubicBezTo>
                    <a:pt x="7929" y="12785"/>
                    <a:pt x="7676" y="12532"/>
                    <a:pt x="7365" y="12532"/>
                  </a:cubicBezTo>
                  <a:cubicBezTo>
                    <a:pt x="7051" y="12532"/>
                    <a:pt x="6797" y="12785"/>
                    <a:pt x="6797" y="13099"/>
                  </a:cubicBezTo>
                  <a:lnTo>
                    <a:pt x="6797" y="13637"/>
                  </a:lnTo>
                  <a:cubicBezTo>
                    <a:pt x="5541" y="13522"/>
                    <a:pt x="4351" y="13024"/>
                    <a:pt x="3391" y="12212"/>
                  </a:cubicBezTo>
                  <a:lnTo>
                    <a:pt x="3759" y="11840"/>
                  </a:lnTo>
                  <a:cubicBezTo>
                    <a:pt x="3974" y="11617"/>
                    <a:pt x="3971" y="11264"/>
                    <a:pt x="3753" y="11046"/>
                  </a:cubicBezTo>
                  <a:cubicBezTo>
                    <a:pt x="3643" y="10936"/>
                    <a:pt x="3499" y="10881"/>
                    <a:pt x="3354" y="10881"/>
                  </a:cubicBezTo>
                  <a:cubicBezTo>
                    <a:pt x="3212" y="10881"/>
                    <a:pt x="3070" y="10934"/>
                    <a:pt x="2959" y="11040"/>
                  </a:cubicBezTo>
                  <a:lnTo>
                    <a:pt x="2591" y="11408"/>
                  </a:lnTo>
                  <a:cubicBezTo>
                    <a:pt x="1773" y="10418"/>
                    <a:pt x="1274" y="9204"/>
                    <a:pt x="1160" y="7927"/>
                  </a:cubicBezTo>
                  <a:lnTo>
                    <a:pt x="1703" y="7927"/>
                  </a:lnTo>
                  <a:cubicBezTo>
                    <a:pt x="2014" y="7927"/>
                    <a:pt x="2268" y="7673"/>
                    <a:pt x="2268" y="7362"/>
                  </a:cubicBezTo>
                  <a:cubicBezTo>
                    <a:pt x="2268" y="7048"/>
                    <a:pt x="2014" y="6795"/>
                    <a:pt x="1703" y="6795"/>
                  </a:cubicBezTo>
                  <a:lnTo>
                    <a:pt x="1163" y="6795"/>
                  </a:lnTo>
                  <a:cubicBezTo>
                    <a:pt x="1274" y="5539"/>
                    <a:pt x="1770" y="4346"/>
                    <a:pt x="2579" y="3377"/>
                  </a:cubicBezTo>
                  <a:lnTo>
                    <a:pt x="2959" y="3757"/>
                  </a:lnTo>
                  <a:cubicBezTo>
                    <a:pt x="3070" y="3863"/>
                    <a:pt x="3212" y="3916"/>
                    <a:pt x="3354" y="3916"/>
                  </a:cubicBezTo>
                  <a:cubicBezTo>
                    <a:pt x="3499" y="3916"/>
                    <a:pt x="3643" y="3861"/>
                    <a:pt x="3753" y="3751"/>
                  </a:cubicBezTo>
                  <a:cubicBezTo>
                    <a:pt x="3971" y="3534"/>
                    <a:pt x="3974" y="3180"/>
                    <a:pt x="3759" y="2957"/>
                  </a:cubicBezTo>
                  <a:lnTo>
                    <a:pt x="3379" y="2577"/>
                  </a:lnTo>
                  <a:cubicBezTo>
                    <a:pt x="4348" y="1767"/>
                    <a:pt x="5541" y="1272"/>
                    <a:pt x="6797" y="1160"/>
                  </a:cubicBezTo>
                  <a:lnTo>
                    <a:pt x="6797" y="1701"/>
                  </a:lnTo>
                  <a:cubicBezTo>
                    <a:pt x="6797" y="2012"/>
                    <a:pt x="7051" y="2266"/>
                    <a:pt x="7365" y="2266"/>
                  </a:cubicBezTo>
                  <a:cubicBezTo>
                    <a:pt x="7676" y="2266"/>
                    <a:pt x="7929" y="2012"/>
                    <a:pt x="7929" y="1701"/>
                  </a:cubicBezTo>
                  <a:lnTo>
                    <a:pt x="7929" y="1157"/>
                  </a:lnTo>
                  <a:close/>
                  <a:moveTo>
                    <a:pt x="7376" y="1"/>
                  </a:moveTo>
                  <a:cubicBezTo>
                    <a:pt x="7372" y="1"/>
                    <a:pt x="7368" y="1"/>
                    <a:pt x="7365" y="1"/>
                  </a:cubicBezTo>
                  <a:cubicBezTo>
                    <a:pt x="5435" y="1"/>
                    <a:pt x="3581" y="759"/>
                    <a:pt x="2210" y="2115"/>
                  </a:cubicBezTo>
                  <a:cubicBezTo>
                    <a:pt x="2174" y="2142"/>
                    <a:pt x="2141" y="2172"/>
                    <a:pt x="2114" y="2208"/>
                  </a:cubicBezTo>
                  <a:cubicBezTo>
                    <a:pt x="761" y="3582"/>
                    <a:pt x="3" y="5433"/>
                    <a:pt x="3" y="7362"/>
                  </a:cubicBezTo>
                  <a:cubicBezTo>
                    <a:pt x="0" y="9322"/>
                    <a:pt x="776" y="11206"/>
                    <a:pt x="2159" y="12598"/>
                  </a:cubicBezTo>
                  <a:lnTo>
                    <a:pt x="2177" y="12616"/>
                  </a:lnTo>
                  <a:lnTo>
                    <a:pt x="2180" y="12619"/>
                  </a:lnTo>
                  <a:lnTo>
                    <a:pt x="2186" y="12625"/>
                  </a:lnTo>
                  <a:cubicBezTo>
                    <a:pt x="3578" y="14023"/>
                    <a:pt x="5414" y="14796"/>
                    <a:pt x="7365" y="14796"/>
                  </a:cubicBezTo>
                  <a:cubicBezTo>
                    <a:pt x="9327" y="14796"/>
                    <a:pt x="11187" y="14017"/>
                    <a:pt x="12603" y="12601"/>
                  </a:cubicBezTo>
                  <a:cubicBezTo>
                    <a:pt x="14019" y="11185"/>
                    <a:pt x="14798" y="9325"/>
                    <a:pt x="14798" y="7362"/>
                  </a:cubicBezTo>
                  <a:cubicBezTo>
                    <a:pt x="14798" y="5415"/>
                    <a:pt x="14028" y="3576"/>
                    <a:pt x="12627" y="2184"/>
                  </a:cubicBezTo>
                  <a:lnTo>
                    <a:pt x="12621" y="2178"/>
                  </a:lnTo>
                  <a:cubicBezTo>
                    <a:pt x="12621" y="2175"/>
                    <a:pt x="12618" y="2175"/>
                    <a:pt x="12618" y="2175"/>
                  </a:cubicBezTo>
                  <a:lnTo>
                    <a:pt x="12600" y="2157"/>
                  </a:lnTo>
                  <a:cubicBezTo>
                    <a:pt x="11211" y="777"/>
                    <a:pt x="9331" y="1"/>
                    <a:pt x="7376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36" name="Google Shape;12277;p21">
            <a:extLst>
              <a:ext uri="{FF2B5EF4-FFF2-40B4-BE49-F238E27FC236}">
                <a16:creationId xmlns:a16="http://schemas.microsoft.com/office/drawing/2014/main" id="{BEDE22F0-3B78-5F6F-4A9E-3510C9D375B3}"/>
              </a:ext>
            </a:extLst>
          </p:cNvPr>
          <p:cNvSpPr/>
          <p:nvPr/>
        </p:nvSpPr>
        <p:spPr>
          <a:xfrm>
            <a:off x="6424366" y="7231859"/>
            <a:ext cx="395568" cy="395486"/>
          </a:xfrm>
          <a:custGeom>
            <a:avLst/>
            <a:gdLst/>
            <a:ahLst/>
            <a:cxnLst/>
            <a:rect l="l" t="t" r="r" b="b"/>
            <a:pathLst>
              <a:path w="19329" h="19325" extrusionOk="0">
                <a:moveTo>
                  <a:pt x="9062" y="1229"/>
                </a:moveTo>
                <a:lnTo>
                  <a:pt x="9062" y="4539"/>
                </a:lnTo>
                <a:cubicBezTo>
                  <a:pt x="8470" y="4557"/>
                  <a:pt x="7885" y="4602"/>
                  <a:pt x="7311" y="4674"/>
                </a:cubicBezTo>
                <a:cubicBezTo>
                  <a:pt x="7223" y="4339"/>
                  <a:pt x="7036" y="4037"/>
                  <a:pt x="6773" y="3811"/>
                </a:cubicBezTo>
                <a:cubicBezTo>
                  <a:pt x="7392" y="2428"/>
                  <a:pt x="8211" y="1513"/>
                  <a:pt x="9062" y="1229"/>
                </a:cubicBezTo>
                <a:close/>
                <a:moveTo>
                  <a:pt x="10194" y="1226"/>
                </a:moveTo>
                <a:cubicBezTo>
                  <a:pt x="11278" y="1586"/>
                  <a:pt x="12272" y="2944"/>
                  <a:pt x="12912" y="4835"/>
                </a:cubicBezTo>
                <a:cubicBezTo>
                  <a:pt x="12015" y="4662"/>
                  <a:pt x="11106" y="4566"/>
                  <a:pt x="10194" y="4539"/>
                </a:cubicBezTo>
                <a:lnTo>
                  <a:pt x="10194" y="1226"/>
                </a:lnTo>
                <a:close/>
                <a:moveTo>
                  <a:pt x="5665" y="4530"/>
                </a:moveTo>
                <a:cubicBezTo>
                  <a:pt x="6170" y="4530"/>
                  <a:pt x="6423" y="5139"/>
                  <a:pt x="6067" y="5496"/>
                </a:cubicBezTo>
                <a:cubicBezTo>
                  <a:pt x="5950" y="5611"/>
                  <a:pt x="5808" y="5663"/>
                  <a:pt x="5669" y="5663"/>
                </a:cubicBezTo>
                <a:cubicBezTo>
                  <a:pt x="5378" y="5663"/>
                  <a:pt x="5101" y="5438"/>
                  <a:pt x="5101" y="5097"/>
                </a:cubicBezTo>
                <a:cubicBezTo>
                  <a:pt x="5101" y="4783"/>
                  <a:pt x="5351" y="4530"/>
                  <a:pt x="5665" y="4530"/>
                </a:cubicBezTo>
                <a:close/>
                <a:moveTo>
                  <a:pt x="6743" y="1643"/>
                </a:moveTo>
                <a:cubicBezTo>
                  <a:pt x="6363" y="2129"/>
                  <a:pt x="6019" y="2718"/>
                  <a:pt x="5717" y="3397"/>
                </a:cubicBezTo>
                <a:lnTo>
                  <a:pt x="5665" y="3397"/>
                </a:lnTo>
                <a:cubicBezTo>
                  <a:pt x="4578" y="3397"/>
                  <a:pt x="3769" y="4406"/>
                  <a:pt x="4008" y="5469"/>
                </a:cubicBezTo>
                <a:cubicBezTo>
                  <a:pt x="3075" y="5822"/>
                  <a:pt x="2277" y="6266"/>
                  <a:pt x="1646" y="6773"/>
                </a:cubicBezTo>
                <a:cubicBezTo>
                  <a:pt x="2507" y="4394"/>
                  <a:pt x="4373" y="2516"/>
                  <a:pt x="6743" y="1643"/>
                </a:cubicBezTo>
                <a:close/>
                <a:moveTo>
                  <a:pt x="12510" y="1631"/>
                </a:moveTo>
                <a:lnTo>
                  <a:pt x="12510" y="1631"/>
                </a:lnTo>
                <a:cubicBezTo>
                  <a:pt x="14926" y="2500"/>
                  <a:pt x="16828" y="4403"/>
                  <a:pt x="17698" y="6818"/>
                </a:cubicBezTo>
                <a:cubicBezTo>
                  <a:pt x="17269" y="6483"/>
                  <a:pt x="16810" y="6196"/>
                  <a:pt x="16327" y="5955"/>
                </a:cubicBezTo>
                <a:cubicBezTo>
                  <a:pt x="15645" y="5614"/>
                  <a:pt x="14932" y="5342"/>
                  <a:pt x="14195" y="5136"/>
                </a:cubicBezTo>
                <a:cubicBezTo>
                  <a:pt x="13933" y="4203"/>
                  <a:pt x="13585" y="3349"/>
                  <a:pt x="13169" y="2612"/>
                </a:cubicBezTo>
                <a:cubicBezTo>
                  <a:pt x="12975" y="2268"/>
                  <a:pt x="12755" y="1942"/>
                  <a:pt x="12510" y="1631"/>
                </a:cubicBezTo>
                <a:close/>
                <a:moveTo>
                  <a:pt x="4636" y="6444"/>
                </a:moveTo>
                <a:cubicBezTo>
                  <a:pt x="4684" y="6483"/>
                  <a:pt x="4738" y="6519"/>
                  <a:pt x="4793" y="6553"/>
                </a:cubicBezTo>
                <a:cubicBezTo>
                  <a:pt x="4651" y="7407"/>
                  <a:pt x="4566" y="8268"/>
                  <a:pt x="4542" y="9134"/>
                </a:cubicBezTo>
                <a:lnTo>
                  <a:pt x="1230" y="9134"/>
                </a:lnTo>
                <a:cubicBezTo>
                  <a:pt x="1568" y="8083"/>
                  <a:pt x="2821" y="7081"/>
                  <a:pt x="4636" y="6444"/>
                </a:cubicBezTo>
                <a:close/>
                <a:moveTo>
                  <a:pt x="9062" y="5674"/>
                </a:moveTo>
                <a:lnTo>
                  <a:pt x="9062" y="9134"/>
                </a:lnTo>
                <a:lnTo>
                  <a:pt x="5674" y="9134"/>
                </a:lnTo>
                <a:cubicBezTo>
                  <a:pt x="5698" y="8343"/>
                  <a:pt x="5774" y="7558"/>
                  <a:pt x="5904" y="6776"/>
                </a:cubicBezTo>
                <a:lnTo>
                  <a:pt x="5904" y="6779"/>
                </a:lnTo>
                <a:cubicBezTo>
                  <a:pt x="6462" y="6698"/>
                  <a:pt x="6949" y="6344"/>
                  <a:pt x="7196" y="5834"/>
                </a:cubicBezTo>
                <a:cubicBezTo>
                  <a:pt x="7815" y="5746"/>
                  <a:pt x="8437" y="5692"/>
                  <a:pt x="9062" y="5674"/>
                </a:cubicBezTo>
                <a:close/>
                <a:moveTo>
                  <a:pt x="10194" y="5671"/>
                </a:moveTo>
                <a:cubicBezTo>
                  <a:pt x="11227" y="5701"/>
                  <a:pt x="12257" y="5834"/>
                  <a:pt x="13265" y="6063"/>
                </a:cubicBezTo>
                <a:cubicBezTo>
                  <a:pt x="13422" y="6743"/>
                  <a:pt x="13534" y="7431"/>
                  <a:pt x="13597" y="8126"/>
                </a:cubicBezTo>
                <a:cubicBezTo>
                  <a:pt x="13144" y="8310"/>
                  <a:pt x="12794" y="8675"/>
                  <a:pt x="12631" y="9134"/>
                </a:cubicBezTo>
                <a:lnTo>
                  <a:pt x="10194" y="9134"/>
                </a:lnTo>
                <a:lnTo>
                  <a:pt x="10194" y="5671"/>
                </a:lnTo>
                <a:close/>
                <a:moveTo>
                  <a:pt x="14497" y="6417"/>
                </a:moveTo>
                <a:cubicBezTo>
                  <a:pt x="14950" y="6571"/>
                  <a:pt x="15391" y="6752"/>
                  <a:pt x="15817" y="6966"/>
                </a:cubicBezTo>
                <a:cubicBezTo>
                  <a:pt x="17037" y="7585"/>
                  <a:pt x="17837" y="8352"/>
                  <a:pt x="18099" y="9137"/>
                </a:cubicBezTo>
                <a:lnTo>
                  <a:pt x="15835" y="9134"/>
                </a:lnTo>
                <a:cubicBezTo>
                  <a:pt x="15654" y="8627"/>
                  <a:pt x="15243" y="8234"/>
                  <a:pt x="14730" y="8077"/>
                </a:cubicBezTo>
                <a:cubicBezTo>
                  <a:pt x="14678" y="7519"/>
                  <a:pt x="14603" y="6966"/>
                  <a:pt x="14497" y="6417"/>
                </a:cubicBezTo>
                <a:close/>
                <a:moveTo>
                  <a:pt x="14241" y="9137"/>
                </a:moveTo>
                <a:cubicBezTo>
                  <a:pt x="14555" y="9137"/>
                  <a:pt x="14808" y="9391"/>
                  <a:pt x="14808" y="9702"/>
                </a:cubicBezTo>
                <a:cubicBezTo>
                  <a:pt x="14808" y="10016"/>
                  <a:pt x="14555" y="10270"/>
                  <a:pt x="14241" y="10270"/>
                </a:cubicBezTo>
                <a:lnTo>
                  <a:pt x="14241" y="10267"/>
                </a:lnTo>
                <a:lnTo>
                  <a:pt x="14204" y="10267"/>
                </a:lnTo>
                <a:cubicBezTo>
                  <a:pt x="13902" y="10251"/>
                  <a:pt x="13667" y="10004"/>
                  <a:pt x="13667" y="9702"/>
                </a:cubicBezTo>
                <a:cubicBezTo>
                  <a:pt x="13667" y="9403"/>
                  <a:pt x="13899" y="9155"/>
                  <a:pt x="14195" y="9137"/>
                </a:cubicBezTo>
                <a:close/>
                <a:moveTo>
                  <a:pt x="18099" y="10270"/>
                </a:moveTo>
                <a:cubicBezTo>
                  <a:pt x="17861" y="10967"/>
                  <a:pt x="17194" y="11643"/>
                  <a:pt x="16161" y="12217"/>
                </a:cubicBezTo>
                <a:cubicBezTo>
                  <a:pt x="15632" y="12504"/>
                  <a:pt x="15080" y="12742"/>
                  <a:pt x="14506" y="12930"/>
                </a:cubicBezTo>
                <a:cubicBezTo>
                  <a:pt x="14606" y="12407"/>
                  <a:pt x="14678" y="11873"/>
                  <a:pt x="14730" y="11323"/>
                </a:cubicBezTo>
                <a:lnTo>
                  <a:pt x="14730" y="11326"/>
                </a:lnTo>
                <a:cubicBezTo>
                  <a:pt x="15243" y="11166"/>
                  <a:pt x="15654" y="10774"/>
                  <a:pt x="15835" y="10270"/>
                </a:cubicBezTo>
                <a:close/>
                <a:moveTo>
                  <a:pt x="4542" y="10267"/>
                </a:moveTo>
                <a:cubicBezTo>
                  <a:pt x="4566" y="11163"/>
                  <a:pt x="4660" y="12060"/>
                  <a:pt x="4820" y="12945"/>
                </a:cubicBezTo>
                <a:cubicBezTo>
                  <a:pt x="2927" y="12320"/>
                  <a:pt x="1583" y="11351"/>
                  <a:pt x="1230" y="10267"/>
                </a:cubicBezTo>
                <a:close/>
                <a:moveTo>
                  <a:pt x="9062" y="10267"/>
                </a:moveTo>
                <a:lnTo>
                  <a:pt x="9062" y="12628"/>
                </a:lnTo>
                <a:cubicBezTo>
                  <a:pt x="8603" y="12791"/>
                  <a:pt x="8238" y="13141"/>
                  <a:pt x="8054" y="13594"/>
                </a:cubicBezTo>
                <a:cubicBezTo>
                  <a:pt x="7377" y="13534"/>
                  <a:pt x="6707" y="13428"/>
                  <a:pt x="6046" y="13280"/>
                </a:cubicBezTo>
                <a:cubicBezTo>
                  <a:pt x="5828" y="12290"/>
                  <a:pt x="5702" y="11281"/>
                  <a:pt x="5674" y="10267"/>
                </a:cubicBezTo>
                <a:close/>
                <a:moveTo>
                  <a:pt x="12631" y="10267"/>
                </a:moveTo>
                <a:cubicBezTo>
                  <a:pt x="12794" y="10725"/>
                  <a:pt x="13144" y="11091"/>
                  <a:pt x="13597" y="11275"/>
                </a:cubicBezTo>
                <a:cubicBezTo>
                  <a:pt x="13534" y="11945"/>
                  <a:pt x="13431" y="12613"/>
                  <a:pt x="13280" y="13268"/>
                </a:cubicBezTo>
                <a:cubicBezTo>
                  <a:pt x="12595" y="13422"/>
                  <a:pt x="11900" y="13531"/>
                  <a:pt x="11203" y="13594"/>
                </a:cubicBezTo>
                <a:cubicBezTo>
                  <a:pt x="11019" y="13141"/>
                  <a:pt x="10653" y="12791"/>
                  <a:pt x="10194" y="12628"/>
                </a:cubicBezTo>
                <a:lnTo>
                  <a:pt x="10194" y="10267"/>
                </a:lnTo>
                <a:close/>
                <a:moveTo>
                  <a:pt x="9627" y="13678"/>
                </a:moveTo>
                <a:cubicBezTo>
                  <a:pt x="9923" y="13678"/>
                  <a:pt x="10170" y="13905"/>
                  <a:pt x="10191" y="14201"/>
                </a:cubicBezTo>
                <a:lnTo>
                  <a:pt x="10191" y="14231"/>
                </a:lnTo>
                <a:cubicBezTo>
                  <a:pt x="10191" y="14231"/>
                  <a:pt x="10191" y="14234"/>
                  <a:pt x="10191" y="14237"/>
                </a:cubicBezTo>
                <a:cubicBezTo>
                  <a:pt x="10188" y="14545"/>
                  <a:pt x="9938" y="14793"/>
                  <a:pt x="9630" y="14796"/>
                </a:cubicBezTo>
                <a:cubicBezTo>
                  <a:pt x="9319" y="14796"/>
                  <a:pt x="9065" y="14545"/>
                  <a:pt x="9062" y="14237"/>
                </a:cubicBezTo>
                <a:lnTo>
                  <a:pt x="9062" y="14231"/>
                </a:lnTo>
                <a:lnTo>
                  <a:pt x="9062" y="14201"/>
                </a:lnTo>
                <a:cubicBezTo>
                  <a:pt x="9083" y="13905"/>
                  <a:pt x="9331" y="13678"/>
                  <a:pt x="9627" y="13678"/>
                </a:cubicBezTo>
                <a:close/>
                <a:moveTo>
                  <a:pt x="1640" y="12579"/>
                </a:moveTo>
                <a:lnTo>
                  <a:pt x="1640" y="12579"/>
                </a:lnTo>
                <a:cubicBezTo>
                  <a:pt x="1936" y="12812"/>
                  <a:pt x="2250" y="13020"/>
                  <a:pt x="2579" y="13204"/>
                </a:cubicBezTo>
                <a:cubicBezTo>
                  <a:pt x="3313" y="13615"/>
                  <a:pt x="4168" y="13953"/>
                  <a:pt x="5110" y="14213"/>
                </a:cubicBezTo>
                <a:cubicBezTo>
                  <a:pt x="5496" y="15620"/>
                  <a:pt x="6061" y="16813"/>
                  <a:pt x="6752" y="17691"/>
                </a:cubicBezTo>
                <a:cubicBezTo>
                  <a:pt x="4373" y="16828"/>
                  <a:pt x="2501" y="14956"/>
                  <a:pt x="1640" y="12579"/>
                </a:cubicBezTo>
                <a:close/>
                <a:moveTo>
                  <a:pt x="17698" y="12555"/>
                </a:moveTo>
                <a:cubicBezTo>
                  <a:pt x="16837" y="14938"/>
                  <a:pt x="14932" y="16831"/>
                  <a:pt x="12535" y="17691"/>
                </a:cubicBezTo>
                <a:cubicBezTo>
                  <a:pt x="12770" y="17395"/>
                  <a:pt x="12981" y="17081"/>
                  <a:pt x="13169" y="16752"/>
                </a:cubicBezTo>
                <a:cubicBezTo>
                  <a:pt x="13594" y="16013"/>
                  <a:pt x="13945" y="15149"/>
                  <a:pt x="14213" y="14201"/>
                </a:cubicBezTo>
                <a:cubicBezTo>
                  <a:pt x="15140" y="13944"/>
                  <a:pt x="15986" y="13609"/>
                  <a:pt x="16713" y="13204"/>
                </a:cubicBezTo>
                <a:cubicBezTo>
                  <a:pt x="17058" y="13014"/>
                  <a:pt x="17387" y="12797"/>
                  <a:pt x="17698" y="12555"/>
                </a:cubicBezTo>
                <a:close/>
                <a:moveTo>
                  <a:pt x="6381" y="14503"/>
                </a:moveTo>
                <a:cubicBezTo>
                  <a:pt x="6906" y="14602"/>
                  <a:pt x="7450" y="14678"/>
                  <a:pt x="8005" y="14726"/>
                </a:cubicBezTo>
                <a:cubicBezTo>
                  <a:pt x="8162" y="15240"/>
                  <a:pt x="8555" y="15650"/>
                  <a:pt x="9062" y="15831"/>
                </a:cubicBezTo>
                <a:lnTo>
                  <a:pt x="9062" y="18096"/>
                </a:lnTo>
                <a:cubicBezTo>
                  <a:pt x="8286" y="17833"/>
                  <a:pt x="7531" y="17048"/>
                  <a:pt x="6933" y="15853"/>
                </a:cubicBezTo>
                <a:cubicBezTo>
                  <a:pt x="6716" y="15415"/>
                  <a:pt x="6532" y="14965"/>
                  <a:pt x="6381" y="14503"/>
                </a:cubicBezTo>
                <a:close/>
                <a:moveTo>
                  <a:pt x="12933" y="14497"/>
                </a:moveTo>
                <a:cubicBezTo>
                  <a:pt x="12740" y="15083"/>
                  <a:pt x="12486" y="15650"/>
                  <a:pt x="12184" y="16188"/>
                </a:cubicBezTo>
                <a:cubicBezTo>
                  <a:pt x="11595" y="17211"/>
                  <a:pt x="10904" y="17869"/>
                  <a:pt x="10194" y="18099"/>
                </a:cubicBezTo>
                <a:lnTo>
                  <a:pt x="10194" y="15831"/>
                </a:lnTo>
                <a:cubicBezTo>
                  <a:pt x="10702" y="15650"/>
                  <a:pt x="11094" y="15240"/>
                  <a:pt x="11251" y="14726"/>
                </a:cubicBezTo>
                <a:cubicBezTo>
                  <a:pt x="11828" y="14675"/>
                  <a:pt x="12390" y="14596"/>
                  <a:pt x="12933" y="14497"/>
                </a:cubicBezTo>
                <a:close/>
                <a:moveTo>
                  <a:pt x="9630" y="0"/>
                </a:moveTo>
                <a:cubicBezTo>
                  <a:pt x="7063" y="0"/>
                  <a:pt x="4645" y="1015"/>
                  <a:pt x="2821" y="2860"/>
                </a:cubicBezTo>
                <a:cubicBezTo>
                  <a:pt x="1012" y="4678"/>
                  <a:pt x="1" y="7138"/>
                  <a:pt x="4" y="9702"/>
                </a:cubicBezTo>
                <a:cubicBezTo>
                  <a:pt x="4" y="15016"/>
                  <a:pt x="4313" y="19325"/>
                  <a:pt x="9630" y="19325"/>
                </a:cubicBezTo>
                <a:cubicBezTo>
                  <a:pt x="9634" y="19325"/>
                  <a:pt x="9637" y="19325"/>
                  <a:pt x="9641" y="19325"/>
                </a:cubicBezTo>
                <a:cubicBezTo>
                  <a:pt x="12198" y="19325"/>
                  <a:pt x="14654" y="18314"/>
                  <a:pt x="16469" y="16508"/>
                </a:cubicBezTo>
                <a:cubicBezTo>
                  <a:pt x="18314" y="14687"/>
                  <a:pt x="19328" y="12268"/>
                  <a:pt x="19328" y="9702"/>
                </a:cubicBezTo>
                <a:cubicBezTo>
                  <a:pt x="19328" y="8407"/>
                  <a:pt x="19069" y="7129"/>
                  <a:pt x="18558" y="5940"/>
                </a:cubicBezTo>
                <a:cubicBezTo>
                  <a:pt x="18066" y="4789"/>
                  <a:pt x="17360" y="3741"/>
                  <a:pt x="16472" y="2857"/>
                </a:cubicBezTo>
                <a:cubicBezTo>
                  <a:pt x="15587" y="1969"/>
                  <a:pt x="14539" y="1263"/>
                  <a:pt x="13389" y="770"/>
                </a:cubicBezTo>
                <a:cubicBezTo>
                  <a:pt x="12199" y="260"/>
                  <a:pt x="10922" y="0"/>
                  <a:pt x="9630" y="0"/>
                </a:cubicBezTo>
                <a:close/>
              </a:path>
            </a:pathLst>
          </a:custGeom>
          <a:solidFill>
            <a:srgbClr val="5F7D95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37" name="Google Shape;12278;p21">
            <a:extLst>
              <a:ext uri="{FF2B5EF4-FFF2-40B4-BE49-F238E27FC236}">
                <a16:creationId xmlns:a16="http://schemas.microsoft.com/office/drawing/2014/main" id="{8C825D9D-F71B-0622-F641-80B0B8D0845D}"/>
              </a:ext>
            </a:extLst>
          </p:cNvPr>
          <p:cNvSpPr/>
          <p:nvPr/>
        </p:nvSpPr>
        <p:spPr>
          <a:xfrm>
            <a:off x="2619435" y="7231849"/>
            <a:ext cx="399394" cy="395506"/>
          </a:xfrm>
          <a:custGeom>
            <a:avLst/>
            <a:gdLst/>
            <a:ahLst/>
            <a:cxnLst/>
            <a:rect l="l" t="t" r="r" b="b"/>
            <a:pathLst>
              <a:path w="19516" h="19326" extrusionOk="0">
                <a:moveTo>
                  <a:pt x="15929" y="1934"/>
                </a:moveTo>
                <a:lnTo>
                  <a:pt x="15929" y="2834"/>
                </a:lnTo>
                <a:cubicBezTo>
                  <a:pt x="15929" y="3145"/>
                  <a:pt x="16182" y="3398"/>
                  <a:pt x="16496" y="3398"/>
                </a:cubicBezTo>
                <a:lnTo>
                  <a:pt x="17393" y="3398"/>
                </a:lnTo>
                <a:lnTo>
                  <a:pt x="16261" y="4531"/>
                </a:lnTo>
                <a:lnTo>
                  <a:pt x="14796" y="4531"/>
                </a:lnTo>
                <a:lnTo>
                  <a:pt x="14796" y="3066"/>
                </a:lnTo>
                <a:lnTo>
                  <a:pt x="15929" y="1934"/>
                </a:lnTo>
                <a:close/>
                <a:moveTo>
                  <a:pt x="9663" y="7927"/>
                </a:moveTo>
                <a:cubicBezTo>
                  <a:pt x="9926" y="7927"/>
                  <a:pt x="10183" y="7991"/>
                  <a:pt x="10418" y="8109"/>
                </a:cubicBezTo>
                <a:lnTo>
                  <a:pt x="9262" y="9262"/>
                </a:lnTo>
                <a:cubicBezTo>
                  <a:pt x="9041" y="9485"/>
                  <a:pt x="9041" y="9842"/>
                  <a:pt x="9262" y="10065"/>
                </a:cubicBezTo>
                <a:cubicBezTo>
                  <a:pt x="9372" y="10175"/>
                  <a:pt x="9517" y="10231"/>
                  <a:pt x="9662" y="10231"/>
                </a:cubicBezTo>
                <a:cubicBezTo>
                  <a:pt x="9807" y="10231"/>
                  <a:pt x="9952" y="10175"/>
                  <a:pt x="10062" y="10065"/>
                </a:cubicBezTo>
                <a:lnTo>
                  <a:pt x="11218" y="8909"/>
                </a:lnTo>
                <a:cubicBezTo>
                  <a:pt x="11336" y="9141"/>
                  <a:pt x="11399" y="9401"/>
                  <a:pt x="11399" y="9664"/>
                </a:cubicBezTo>
                <a:cubicBezTo>
                  <a:pt x="11399" y="10585"/>
                  <a:pt x="10605" y="11364"/>
                  <a:pt x="9663" y="11364"/>
                </a:cubicBezTo>
                <a:cubicBezTo>
                  <a:pt x="8721" y="11364"/>
                  <a:pt x="7927" y="10585"/>
                  <a:pt x="7927" y="9664"/>
                </a:cubicBezTo>
                <a:cubicBezTo>
                  <a:pt x="7927" y="8722"/>
                  <a:pt x="8721" y="7927"/>
                  <a:pt x="9663" y="7927"/>
                </a:cubicBezTo>
                <a:close/>
                <a:moveTo>
                  <a:pt x="9663" y="5663"/>
                </a:moveTo>
                <a:cubicBezTo>
                  <a:pt x="10527" y="5666"/>
                  <a:pt x="11363" y="5953"/>
                  <a:pt x="12049" y="6478"/>
                </a:cubicBezTo>
                <a:lnTo>
                  <a:pt x="11242" y="7287"/>
                </a:lnTo>
                <a:cubicBezTo>
                  <a:pt x="10777" y="6967"/>
                  <a:pt x="10228" y="6798"/>
                  <a:pt x="9663" y="6795"/>
                </a:cubicBezTo>
                <a:cubicBezTo>
                  <a:pt x="8108" y="6795"/>
                  <a:pt x="6795" y="8109"/>
                  <a:pt x="6795" y="9664"/>
                </a:cubicBezTo>
                <a:cubicBezTo>
                  <a:pt x="6795" y="10422"/>
                  <a:pt x="7103" y="11143"/>
                  <a:pt x="7649" y="11669"/>
                </a:cubicBezTo>
                <a:cubicBezTo>
                  <a:pt x="8208" y="12220"/>
                  <a:pt x="8935" y="12495"/>
                  <a:pt x="9663" y="12495"/>
                </a:cubicBezTo>
                <a:cubicBezTo>
                  <a:pt x="10391" y="12495"/>
                  <a:pt x="11119" y="12220"/>
                  <a:pt x="11677" y="11669"/>
                </a:cubicBezTo>
                <a:cubicBezTo>
                  <a:pt x="12224" y="11143"/>
                  <a:pt x="12532" y="10422"/>
                  <a:pt x="12532" y="9664"/>
                </a:cubicBezTo>
                <a:cubicBezTo>
                  <a:pt x="12529" y="9099"/>
                  <a:pt x="12360" y="8549"/>
                  <a:pt x="12043" y="8084"/>
                </a:cubicBezTo>
                <a:lnTo>
                  <a:pt x="12849" y="7278"/>
                </a:lnTo>
                <a:cubicBezTo>
                  <a:pt x="13374" y="7964"/>
                  <a:pt x="13661" y="8800"/>
                  <a:pt x="13664" y="9664"/>
                </a:cubicBezTo>
                <a:cubicBezTo>
                  <a:pt x="13664" y="11850"/>
                  <a:pt x="11870" y="13628"/>
                  <a:pt x="9663" y="13628"/>
                </a:cubicBezTo>
                <a:cubicBezTo>
                  <a:pt x="7456" y="13628"/>
                  <a:pt x="5662" y="11850"/>
                  <a:pt x="5662" y="9664"/>
                </a:cubicBezTo>
                <a:cubicBezTo>
                  <a:pt x="5662" y="7496"/>
                  <a:pt x="7495" y="5663"/>
                  <a:pt x="9663" y="5663"/>
                </a:cubicBezTo>
                <a:close/>
                <a:moveTo>
                  <a:pt x="9676" y="3398"/>
                </a:moveTo>
                <a:cubicBezTo>
                  <a:pt x="11130" y="3398"/>
                  <a:pt x="12541" y="3902"/>
                  <a:pt x="13664" y="4826"/>
                </a:cubicBezTo>
                <a:lnTo>
                  <a:pt x="13664" y="4863"/>
                </a:lnTo>
                <a:lnTo>
                  <a:pt x="12861" y="5663"/>
                </a:lnTo>
                <a:cubicBezTo>
                  <a:pt x="11911" y="4901"/>
                  <a:pt x="10770" y="4528"/>
                  <a:pt x="9634" y="4528"/>
                </a:cubicBezTo>
                <a:cubicBezTo>
                  <a:pt x="8214" y="4528"/>
                  <a:pt x="6803" y="5111"/>
                  <a:pt x="5786" y="6246"/>
                </a:cubicBezTo>
                <a:cubicBezTo>
                  <a:pt x="3959" y="8287"/>
                  <a:pt x="4047" y="11403"/>
                  <a:pt x="5985" y="13341"/>
                </a:cubicBezTo>
                <a:cubicBezTo>
                  <a:pt x="6991" y="14346"/>
                  <a:pt x="8313" y="14852"/>
                  <a:pt x="9638" y="14852"/>
                </a:cubicBezTo>
                <a:cubicBezTo>
                  <a:pt x="10866" y="14852"/>
                  <a:pt x="12096" y="14417"/>
                  <a:pt x="13078" y="13538"/>
                </a:cubicBezTo>
                <a:cubicBezTo>
                  <a:pt x="15119" y="11711"/>
                  <a:pt x="15376" y="8604"/>
                  <a:pt x="13664" y="6463"/>
                </a:cubicBezTo>
                <a:lnTo>
                  <a:pt x="14464" y="5663"/>
                </a:lnTo>
                <a:lnTo>
                  <a:pt x="14503" y="5663"/>
                </a:lnTo>
                <a:cubicBezTo>
                  <a:pt x="15430" y="6789"/>
                  <a:pt x="15935" y="8205"/>
                  <a:pt x="15929" y="9664"/>
                </a:cubicBezTo>
                <a:cubicBezTo>
                  <a:pt x="15929" y="13100"/>
                  <a:pt x="13117" y="15893"/>
                  <a:pt x="9663" y="15893"/>
                </a:cubicBezTo>
                <a:cubicBezTo>
                  <a:pt x="6209" y="15893"/>
                  <a:pt x="3398" y="13100"/>
                  <a:pt x="3398" y="9664"/>
                </a:cubicBezTo>
                <a:cubicBezTo>
                  <a:pt x="3398" y="6209"/>
                  <a:pt x="6209" y="3398"/>
                  <a:pt x="9663" y="3398"/>
                </a:cubicBezTo>
                <a:cubicBezTo>
                  <a:pt x="9668" y="3398"/>
                  <a:pt x="9672" y="3398"/>
                  <a:pt x="9676" y="3398"/>
                </a:cubicBezTo>
                <a:close/>
                <a:moveTo>
                  <a:pt x="9663" y="1134"/>
                </a:moveTo>
                <a:cubicBezTo>
                  <a:pt x="11176" y="1134"/>
                  <a:pt x="12661" y="1532"/>
                  <a:pt x="13975" y="2287"/>
                </a:cubicBezTo>
                <a:lnTo>
                  <a:pt x="13830" y="2432"/>
                </a:lnTo>
                <a:cubicBezTo>
                  <a:pt x="13724" y="2538"/>
                  <a:pt x="13664" y="2683"/>
                  <a:pt x="13664" y="2834"/>
                </a:cubicBezTo>
                <a:lnTo>
                  <a:pt x="13664" y="3428"/>
                </a:lnTo>
                <a:cubicBezTo>
                  <a:pt x="12473" y="2670"/>
                  <a:pt x="11090" y="2266"/>
                  <a:pt x="9679" y="2266"/>
                </a:cubicBezTo>
                <a:cubicBezTo>
                  <a:pt x="9674" y="2266"/>
                  <a:pt x="9668" y="2266"/>
                  <a:pt x="9663" y="2266"/>
                </a:cubicBezTo>
                <a:cubicBezTo>
                  <a:pt x="7701" y="2266"/>
                  <a:pt x="5847" y="3039"/>
                  <a:pt x="4443" y="4443"/>
                </a:cubicBezTo>
                <a:cubicBezTo>
                  <a:pt x="3039" y="5847"/>
                  <a:pt x="2266" y="7701"/>
                  <a:pt x="2266" y="9664"/>
                </a:cubicBezTo>
                <a:cubicBezTo>
                  <a:pt x="2266" y="11626"/>
                  <a:pt x="3039" y="13474"/>
                  <a:pt x="4443" y="14866"/>
                </a:cubicBezTo>
                <a:cubicBezTo>
                  <a:pt x="5886" y="16305"/>
                  <a:pt x="7775" y="17024"/>
                  <a:pt x="9663" y="17024"/>
                </a:cubicBezTo>
                <a:cubicBezTo>
                  <a:pt x="11552" y="17024"/>
                  <a:pt x="13441" y="16305"/>
                  <a:pt x="14884" y="14866"/>
                </a:cubicBezTo>
                <a:cubicBezTo>
                  <a:pt x="16288" y="13474"/>
                  <a:pt x="17061" y="11626"/>
                  <a:pt x="17061" y="9664"/>
                </a:cubicBezTo>
                <a:cubicBezTo>
                  <a:pt x="17064" y="8248"/>
                  <a:pt x="16659" y="6859"/>
                  <a:pt x="15898" y="5663"/>
                </a:cubicBezTo>
                <a:lnTo>
                  <a:pt x="16496" y="5663"/>
                </a:lnTo>
                <a:cubicBezTo>
                  <a:pt x="16644" y="5663"/>
                  <a:pt x="16789" y="5602"/>
                  <a:pt x="16895" y="5497"/>
                </a:cubicBezTo>
                <a:lnTo>
                  <a:pt x="17040" y="5352"/>
                </a:lnTo>
                <a:cubicBezTo>
                  <a:pt x="17795" y="6665"/>
                  <a:pt x="18193" y="8151"/>
                  <a:pt x="18193" y="9664"/>
                </a:cubicBezTo>
                <a:cubicBezTo>
                  <a:pt x="18193" y="14368"/>
                  <a:pt x="14367" y="18194"/>
                  <a:pt x="9663" y="18194"/>
                </a:cubicBezTo>
                <a:cubicBezTo>
                  <a:pt x="4959" y="18194"/>
                  <a:pt x="1133" y="14368"/>
                  <a:pt x="1133" y="9664"/>
                </a:cubicBezTo>
                <a:cubicBezTo>
                  <a:pt x="1133" y="4959"/>
                  <a:pt x="4959" y="1134"/>
                  <a:pt x="9663" y="1134"/>
                </a:cubicBezTo>
                <a:close/>
                <a:moveTo>
                  <a:pt x="16491" y="0"/>
                </a:moveTo>
                <a:cubicBezTo>
                  <a:pt x="16352" y="0"/>
                  <a:pt x="16210" y="52"/>
                  <a:pt x="16095" y="167"/>
                </a:cubicBezTo>
                <a:lnTo>
                  <a:pt x="14799" y="1463"/>
                </a:lnTo>
                <a:cubicBezTo>
                  <a:pt x="13256" y="509"/>
                  <a:pt x="11478" y="4"/>
                  <a:pt x="9663" y="1"/>
                </a:cubicBezTo>
                <a:cubicBezTo>
                  <a:pt x="7094" y="1"/>
                  <a:pt x="4669" y="1010"/>
                  <a:pt x="2839" y="2840"/>
                </a:cubicBezTo>
                <a:cubicBezTo>
                  <a:pt x="1009" y="4669"/>
                  <a:pt x="1" y="7094"/>
                  <a:pt x="1" y="9664"/>
                </a:cubicBezTo>
                <a:cubicBezTo>
                  <a:pt x="1" y="12233"/>
                  <a:pt x="1009" y="14658"/>
                  <a:pt x="2839" y="16488"/>
                </a:cubicBezTo>
                <a:cubicBezTo>
                  <a:pt x="4669" y="18317"/>
                  <a:pt x="7094" y="19326"/>
                  <a:pt x="9663" y="19326"/>
                </a:cubicBezTo>
                <a:cubicBezTo>
                  <a:pt x="12233" y="19326"/>
                  <a:pt x="14657" y="18317"/>
                  <a:pt x="16487" y="16488"/>
                </a:cubicBezTo>
                <a:cubicBezTo>
                  <a:pt x="18317" y="14658"/>
                  <a:pt x="19325" y="12233"/>
                  <a:pt x="19325" y="9664"/>
                </a:cubicBezTo>
                <a:cubicBezTo>
                  <a:pt x="19322" y="7849"/>
                  <a:pt x="18818" y="6070"/>
                  <a:pt x="17864" y="4528"/>
                </a:cubicBezTo>
                <a:lnTo>
                  <a:pt x="19159" y="3232"/>
                </a:lnTo>
                <a:cubicBezTo>
                  <a:pt x="19516" y="2876"/>
                  <a:pt x="19265" y="2266"/>
                  <a:pt x="18761" y="2266"/>
                </a:cubicBezTo>
                <a:lnTo>
                  <a:pt x="17061" y="2266"/>
                </a:lnTo>
                <a:lnTo>
                  <a:pt x="17061" y="569"/>
                </a:lnTo>
                <a:cubicBezTo>
                  <a:pt x="17061" y="226"/>
                  <a:pt x="16782" y="0"/>
                  <a:pt x="16491" y="0"/>
                </a:cubicBezTo>
                <a:close/>
              </a:path>
            </a:pathLst>
          </a:custGeom>
          <a:solidFill>
            <a:srgbClr val="5F7D95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grpSp>
        <p:nvGrpSpPr>
          <p:cNvPr id="38" name="Google Shape;12279;p21">
            <a:extLst>
              <a:ext uri="{FF2B5EF4-FFF2-40B4-BE49-F238E27FC236}">
                <a16:creationId xmlns:a16="http://schemas.microsoft.com/office/drawing/2014/main" id="{DF8246C8-074F-55DF-9AEE-26466AE68099}"/>
              </a:ext>
            </a:extLst>
          </p:cNvPr>
          <p:cNvGrpSpPr/>
          <p:nvPr/>
        </p:nvGrpSpPr>
        <p:grpSpPr>
          <a:xfrm>
            <a:off x="4517215" y="7235555"/>
            <a:ext cx="408850" cy="388118"/>
            <a:chOff x="6222125" y="2025975"/>
            <a:chExt cx="499450" cy="474125"/>
          </a:xfrm>
        </p:grpSpPr>
        <p:sp>
          <p:nvSpPr>
            <p:cNvPr id="39" name="Google Shape;12280;p21">
              <a:extLst>
                <a:ext uri="{FF2B5EF4-FFF2-40B4-BE49-F238E27FC236}">
                  <a16:creationId xmlns:a16="http://schemas.microsoft.com/office/drawing/2014/main" id="{284AC696-7EB5-6F28-3679-99C9C4893BEB}"/>
                </a:ext>
              </a:extLst>
            </p:cNvPr>
            <p:cNvSpPr/>
            <p:nvPr/>
          </p:nvSpPr>
          <p:spPr>
            <a:xfrm>
              <a:off x="6222125" y="2025975"/>
              <a:ext cx="499450" cy="474125"/>
            </a:xfrm>
            <a:custGeom>
              <a:avLst/>
              <a:gdLst/>
              <a:ahLst/>
              <a:cxnLst/>
              <a:rect l="l" t="t" r="r" b="b"/>
              <a:pathLst>
                <a:path w="19978" h="18965" extrusionOk="0">
                  <a:moveTo>
                    <a:pt x="10490" y="1134"/>
                  </a:moveTo>
                  <a:cubicBezTo>
                    <a:pt x="15095" y="1134"/>
                    <a:pt x="18839" y="4878"/>
                    <a:pt x="18839" y="9483"/>
                  </a:cubicBezTo>
                  <a:cubicBezTo>
                    <a:pt x="18839" y="14087"/>
                    <a:pt x="15095" y="17832"/>
                    <a:pt x="10490" y="17832"/>
                  </a:cubicBezTo>
                  <a:cubicBezTo>
                    <a:pt x="5886" y="17832"/>
                    <a:pt x="2142" y="14087"/>
                    <a:pt x="2142" y="9483"/>
                  </a:cubicBezTo>
                  <a:cubicBezTo>
                    <a:pt x="2142" y="4878"/>
                    <a:pt x="5886" y="1134"/>
                    <a:pt x="10490" y="1134"/>
                  </a:cubicBezTo>
                  <a:close/>
                  <a:moveTo>
                    <a:pt x="10488" y="0"/>
                  </a:moveTo>
                  <a:cubicBezTo>
                    <a:pt x="6717" y="0"/>
                    <a:pt x="3222" y="2259"/>
                    <a:pt x="1731" y="5853"/>
                  </a:cubicBezTo>
                  <a:cubicBezTo>
                    <a:pt x="1" y="10032"/>
                    <a:pt x="1462" y="14854"/>
                    <a:pt x="5222" y="17367"/>
                  </a:cubicBezTo>
                  <a:cubicBezTo>
                    <a:pt x="6828" y="18439"/>
                    <a:pt x="8663" y="18964"/>
                    <a:pt x="10487" y="18964"/>
                  </a:cubicBezTo>
                  <a:cubicBezTo>
                    <a:pt x="12934" y="18964"/>
                    <a:pt x="15362" y="18020"/>
                    <a:pt x="17194" y="16186"/>
                  </a:cubicBezTo>
                  <a:cubicBezTo>
                    <a:pt x="18978" y="14414"/>
                    <a:pt x="19978" y="11998"/>
                    <a:pt x="19972" y="9483"/>
                  </a:cubicBezTo>
                  <a:cubicBezTo>
                    <a:pt x="19972" y="4960"/>
                    <a:pt x="16777" y="1065"/>
                    <a:pt x="12341" y="183"/>
                  </a:cubicBezTo>
                  <a:cubicBezTo>
                    <a:pt x="11721" y="60"/>
                    <a:pt x="11101" y="0"/>
                    <a:pt x="10488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40" name="Google Shape;12281;p21">
              <a:extLst>
                <a:ext uri="{FF2B5EF4-FFF2-40B4-BE49-F238E27FC236}">
                  <a16:creationId xmlns:a16="http://schemas.microsoft.com/office/drawing/2014/main" id="{5286E49B-2B43-02BB-D8B1-574FEABA95E8}"/>
                </a:ext>
              </a:extLst>
            </p:cNvPr>
            <p:cNvSpPr/>
            <p:nvPr/>
          </p:nvSpPr>
          <p:spPr>
            <a:xfrm>
              <a:off x="6309175" y="2087825"/>
              <a:ext cx="350425" cy="350425"/>
            </a:xfrm>
            <a:custGeom>
              <a:avLst/>
              <a:gdLst/>
              <a:ahLst/>
              <a:cxnLst/>
              <a:rect l="l" t="t" r="r" b="b"/>
              <a:pathLst>
                <a:path w="14017" h="14017" extrusionOk="0">
                  <a:moveTo>
                    <a:pt x="7008" y="1133"/>
                  </a:moveTo>
                  <a:cubicBezTo>
                    <a:pt x="10248" y="1133"/>
                    <a:pt x="12884" y="3769"/>
                    <a:pt x="12884" y="7009"/>
                  </a:cubicBezTo>
                  <a:cubicBezTo>
                    <a:pt x="12884" y="10249"/>
                    <a:pt x="10248" y="12885"/>
                    <a:pt x="7008" y="12885"/>
                  </a:cubicBezTo>
                  <a:cubicBezTo>
                    <a:pt x="3769" y="12885"/>
                    <a:pt x="1133" y="10249"/>
                    <a:pt x="1133" y="7009"/>
                  </a:cubicBezTo>
                  <a:cubicBezTo>
                    <a:pt x="1133" y="3769"/>
                    <a:pt x="3769" y="1133"/>
                    <a:pt x="7008" y="1133"/>
                  </a:cubicBezTo>
                  <a:close/>
                  <a:moveTo>
                    <a:pt x="7008" y="1"/>
                  </a:moveTo>
                  <a:cubicBezTo>
                    <a:pt x="3144" y="1"/>
                    <a:pt x="0" y="3144"/>
                    <a:pt x="0" y="7009"/>
                  </a:cubicBezTo>
                  <a:cubicBezTo>
                    <a:pt x="0" y="10874"/>
                    <a:pt x="3144" y="14017"/>
                    <a:pt x="7008" y="14017"/>
                  </a:cubicBezTo>
                  <a:cubicBezTo>
                    <a:pt x="10873" y="14017"/>
                    <a:pt x="14017" y="10874"/>
                    <a:pt x="14017" y="7009"/>
                  </a:cubicBezTo>
                  <a:cubicBezTo>
                    <a:pt x="14017" y="3144"/>
                    <a:pt x="10873" y="1"/>
                    <a:pt x="7008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41" name="Google Shape;12282;p21">
              <a:extLst>
                <a:ext uri="{FF2B5EF4-FFF2-40B4-BE49-F238E27FC236}">
                  <a16:creationId xmlns:a16="http://schemas.microsoft.com/office/drawing/2014/main" id="{AD0682BD-20C2-97A1-74BA-62A28A595175}"/>
                </a:ext>
              </a:extLst>
            </p:cNvPr>
            <p:cNvSpPr/>
            <p:nvPr/>
          </p:nvSpPr>
          <p:spPr>
            <a:xfrm>
              <a:off x="6431600" y="2142250"/>
              <a:ext cx="105575" cy="241575"/>
            </a:xfrm>
            <a:custGeom>
              <a:avLst/>
              <a:gdLst/>
              <a:ahLst/>
              <a:cxnLst/>
              <a:rect l="l" t="t" r="r" b="b"/>
              <a:pathLst>
                <a:path w="4223" h="9663" extrusionOk="0">
                  <a:moveTo>
                    <a:pt x="2111" y="1"/>
                  </a:moveTo>
                  <a:cubicBezTo>
                    <a:pt x="1797" y="1"/>
                    <a:pt x="1547" y="254"/>
                    <a:pt x="1547" y="568"/>
                  </a:cubicBezTo>
                  <a:lnTo>
                    <a:pt x="1547" y="1504"/>
                  </a:lnTo>
                  <a:cubicBezTo>
                    <a:pt x="599" y="1785"/>
                    <a:pt x="1" y="2718"/>
                    <a:pt x="143" y="3697"/>
                  </a:cubicBezTo>
                  <a:cubicBezTo>
                    <a:pt x="285" y="4675"/>
                    <a:pt x="1124" y="5399"/>
                    <a:pt x="2111" y="5399"/>
                  </a:cubicBezTo>
                  <a:cubicBezTo>
                    <a:pt x="2872" y="5399"/>
                    <a:pt x="3256" y="6320"/>
                    <a:pt x="2715" y="6858"/>
                  </a:cubicBezTo>
                  <a:cubicBezTo>
                    <a:pt x="2542" y="7033"/>
                    <a:pt x="2328" y="7111"/>
                    <a:pt x="2118" y="7111"/>
                  </a:cubicBezTo>
                  <a:cubicBezTo>
                    <a:pt x="1679" y="7111"/>
                    <a:pt x="1257" y="6769"/>
                    <a:pt x="1257" y="6254"/>
                  </a:cubicBezTo>
                  <a:cubicBezTo>
                    <a:pt x="1257" y="5940"/>
                    <a:pt x="1003" y="5686"/>
                    <a:pt x="689" y="5686"/>
                  </a:cubicBezTo>
                  <a:cubicBezTo>
                    <a:pt x="378" y="5686"/>
                    <a:pt x="125" y="5940"/>
                    <a:pt x="125" y="6254"/>
                  </a:cubicBezTo>
                  <a:cubicBezTo>
                    <a:pt x="125" y="7133"/>
                    <a:pt x="701" y="7909"/>
                    <a:pt x="1547" y="8159"/>
                  </a:cubicBezTo>
                  <a:lnTo>
                    <a:pt x="1547" y="9098"/>
                  </a:lnTo>
                  <a:cubicBezTo>
                    <a:pt x="1547" y="9409"/>
                    <a:pt x="1797" y="9663"/>
                    <a:pt x="2111" y="9663"/>
                  </a:cubicBezTo>
                  <a:cubicBezTo>
                    <a:pt x="2425" y="9663"/>
                    <a:pt x="2679" y="9409"/>
                    <a:pt x="2679" y="9098"/>
                  </a:cubicBezTo>
                  <a:lnTo>
                    <a:pt x="2679" y="8159"/>
                  </a:lnTo>
                  <a:cubicBezTo>
                    <a:pt x="3624" y="7878"/>
                    <a:pt x="4222" y="6945"/>
                    <a:pt x="4080" y="5967"/>
                  </a:cubicBezTo>
                  <a:cubicBezTo>
                    <a:pt x="3939" y="4991"/>
                    <a:pt x="3102" y="4267"/>
                    <a:pt x="2118" y="4267"/>
                  </a:cubicBezTo>
                  <a:cubicBezTo>
                    <a:pt x="2116" y="4267"/>
                    <a:pt x="2114" y="4267"/>
                    <a:pt x="2111" y="4267"/>
                  </a:cubicBezTo>
                  <a:cubicBezTo>
                    <a:pt x="2106" y="4267"/>
                    <a:pt x="2100" y="4267"/>
                    <a:pt x="2095" y="4267"/>
                  </a:cubicBezTo>
                  <a:cubicBezTo>
                    <a:pt x="1622" y="4267"/>
                    <a:pt x="1239" y="3884"/>
                    <a:pt x="1239" y="3410"/>
                  </a:cubicBezTo>
                  <a:cubicBezTo>
                    <a:pt x="1239" y="2935"/>
                    <a:pt x="1622" y="2555"/>
                    <a:pt x="2095" y="2555"/>
                  </a:cubicBezTo>
                  <a:cubicBezTo>
                    <a:pt x="2100" y="2555"/>
                    <a:pt x="2106" y="2555"/>
                    <a:pt x="2111" y="2555"/>
                  </a:cubicBezTo>
                  <a:cubicBezTo>
                    <a:pt x="2582" y="2555"/>
                    <a:pt x="2966" y="2939"/>
                    <a:pt x="2966" y="3410"/>
                  </a:cubicBezTo>
                  <a:cubicBezTo>
                    <a:pt x="2966" y="3724"/>
                    <a:pt x="3220" y="3977"/>
                    <a:pt x="3534" y="3977"/>
                  </a:cubicBezTo>
                  <a:cubicBezTo>
                    <a:pt x="3845" y="3977"/>
                    <a:pt x="4098" y="3724"/>
                    <a:pt x="4098" y="3410"/>
                  </a:cubicBezTo>
                  <a:cubicBezTo>
                    <a:pt x="4098" y="2531"/>
                    <a:pt x="3522" y="1755"/>
                    <a:pt x="2679" y="1504"/>
                  </a:cubicBezTo>
                  <a:lnTo>
                    <a:pt x="2679" y="568"/>
                  </a:lnTo>
                  <a:cubicBezTo>
                    <a:pt x="2679" y="254"/>
                    <a:pt x="2425" y="1"/>
                    <a:pt x="2111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42" name="Google Shape;12283;p21">
            <a:extLst>
              <a:ext uri="{FF2B5EF4-FFF2-40B4-BE49-F238E27FC236}">
                <a16:creationId xmlns:a16="http://schemas.microsoft.com/office/drawing/2014/main" id="{50D44D57-DC1E-68E1-77DC-C5E120BB91E3}"/>
              </a:ext>
            </a:extLst>
          </p:cNvPr>
          <p:cNvSpPr txBox="1"/>
          <p:nvPr/>
        </p:nvSpPr>
        <p:spPr>
          <a:xfrm>
            <a:off x="2096906" y="3821578"/>
            <a:ext cx="1448400" cy="47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>
              <a:buClr>
                <a:srgbClr val="000000"/>
              </a:buClr>
              <a:defRPr/>
            </a:pPr>
            <a:r>
              <a:rPr lang="fa-IR" kern="0" dirty="0">
                <a:latin typeface="Arial"/>
                <a:cs typeface="Arial"/>
                <a:sym typeface="Arial"/>
              </a:rPr>
              <a:t>متن</a:t>
            </a:r>
            <a:r>
              <a:rPr lang="es" kern="0" dirty="0">
                <a:latin typeface="Arial"/>
                <a:cs typeface="Arial"/>
                <a:sym typeface="Arial"/>
              </a:rPr>
              <a:t> 1</a:t>
            </a:r>
            <a:endParaRPr kern="0" dirty="0">
              <a:latin typeface="Arial"/>
              <a:cs typeface="Arial"/>
              <a:sym typeface="Arial"/>
            </a:endParaRPr>
          </a:p>
        </p:txBody>
      </p:sp>
      <p:sp>
        <p:nvSpPr>
          <p:cNvPr id="43" name="Google Shape;12284;p21">
            <a:extLst>
              <a:ext uri="{FF2B5EF4-FFF2-40B4-BE49-F238E27FC236}">
                <a16:creationId xmlns:a16="http://schemas.microsoft.com/office/drawing/2014/main" id="{08CA3C42-B406-AA70-56DC-D8DBD3B69A32}"/>
              </a:ext>
            </a:extLst>
          </p:cNvPr>
          <p:cNvSpPr txBox="1"/>
          <p:nvPr/>
        </p:nvSpPr>
        <p:spPr>
          <a:xfrm>
            <a:off x="3997472" y="3819670"/>
            <a:ext cx="1448400" cy="47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>
              <a:buClr>
                <a:srgbClr val="000000"/>
              </a:buClr>
              <a:defRPr/>
            </a:pPr>
            <a:r>
              <a:rPr lang="fa-IR" kern="0" dirty="0">
                <a:latin typeface="Arial"/>
                <a:cs typeface="Arial"/>
                <a:sym typeface="Arial"/>
              </a:rPr>
              <a:t>متن</a:t>
            </a:r>
            <a:r>
              <a:rPr lang="es" kern="0" dirty="0">
                <a:latin typeface="Arial"/>
                <a:cs typeface="Arial"/>
                <a:sym typeface="Arial"/>
              </a:rPr>
              <a:t> 2</a:t>
            </a:r>
            <a:endParaRPr kern="0" dirty="0">
              <a:latin typeface="Arial"/>
              <a:cs typeface="Arial"/>
              <a:sym typeface="Arial"/>
            </a:endParaRPr>
          </a:p>
        </p:txBody>
      </p:sp>
      <p:sp>
        <p:nvSpPr>
          <p:cNvPr id="44" name="Google Shape;12285;p21">
            <a:extLst>
              <a:ext uri="{FF2B5EF4-FFF2-40B4-BE49-F238E27FC236}">
                <a16:creationId xmlns:a16="http://schemas.microsoft.com/office/drawing/2014/main" id="{C797EAA8-3235-B354-E556-AEB8D722F60F}"/>
              </a:ext>
            </a:extLst>
          </p:cNvPr>
          <p:cNvSpPr txBox="1"/>
          <p:nvPr/>
        </p:nvSpPr>
        <p:spPr>
          <a:xfrm>
            <a:off x="5898038" y="3819670"/>
            <a:ext cx="1448400" cy="47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>
              <a:buClr>
                <a:srgbClr val="000000"/>
              </a:buClr>
              <a:defRPr/>
            </a:pPr>
            <a:r>
              <a:rPr lang="fa-IR" kern="0" dirty="0">
                <a:latin typeface="Arial"/>
                <a:cs typeface="Arial"/>
                <a:sym typeface="Arial"/>
              </a:rPr>
              <a:t>متن</a:t>
            </a:r>
            <a:r>
              <a:rPr lang="es" kern="0" dirty="0">
                <a:latin typeface="Arial"/>
                <a:cs typeface="Arial"/>
                <a:sym typeface="Arial"/>
              </a:rPr>
              <a:t> 3</a:t>
            </a:r>
            <a:endParaRPr kern="0" dirty="0">
              <a:latin typeface="Arial"/>
              <a:cs typeface="Arial"/>
              <a:sym typeface="Arial"/>
            </a:endParaRPr>
          </a:p>
        </p:txBody>
      </p:sp>
      <p:sp>
        <p:nvSpPr>
          <p:cNvPr id="45" name="Google Shape;12286;p21">
            <a:extLst>
              <a:ext uri="{FF2B5EF4-FFF2-40B4-BE49-F238E27FC236}">
                <a16:creationId xmlns:a16="http://schemas.microsoft.com/office/drawing/2014/main" id="{B40765A0-8E1D-5D40-C1C8-1DF158803D0F}"/>
              </a:ext>
            </a:extLst>
          </p:cNvPr>
          <p:cNvSpPr txBox="1"/>
          <p:nvPr/>
        </p:nvSpPr>
        <p:spPr>
          <a:xfrm>
            <a:off x="2096700" y="7846316"/>
            <a:ext cx="1448400" cy="47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>
              <a:buClr>
                <a:srgbClr val="000000"/>
              </a:buClr>
              <a:defRPr/>
            </a:pPr>
            <a:r>
              <a:rPr lang="fa-IR" kern="0" dirty="0">
                <a:latin typeface="Arial"/>
                <a:cs typeface="Arial"/>
                <a:sym typeface="Arial"/>
              </a:rPr>
              <a:t>متن</a:t>
            </a:r>
            <a:r>
              <a:rPr lang="es" kern="0" dirty="0">
                <a:latin typeface="Arial"/>
                <a:cs typeface="Arial"/>
                <a:sym typeface="Arial"/>
              </a:rPr>
              <a:t> 4</a:t>
            </a:r>
            <a:endParaRPr kern="0" dirty="0">
              <a:latin typeface="Arial"/>
              <a:cs typeface="Arial"/>
              <a:sym typeface="Arial"/>
            </a:endParaRPr>
          </a:p>
        </p:txBody>
      </p:sp>
      <p:sp>
        <p:nvSpPr>
          <p:cNvPr id="46" name="Google Shape;12287;p21">
            <a:extLst>
              <a:ext uri="{FF2B5EF4-FFF2-40B4-BE49-F238E27FC236}">
                <a16:creationId xmlns:a16="http://schemas.microsoft.com/office/drawing/2014/main" id="{487B9D67-3A02-6C39-B459-72A3335E9C66}"/>
              </a:ext>
            </a:extLst>
          </p:cNvPr>
          <p:cNvSpPr txBox="1"/>
          <p:nvPr/>
        </p:nvSpPr>
        <p:spPr>
          <a:xfrm>
            <a:off x="3997368" y="7846316"/>
            <a:ext cx="1448400" cy="47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>
              <a:buClr>
                <a:srgbClr val="000000"/>
              </a:buClr>
              <a:defRPr/>
            </a:pPr>
            <a:r>
              <a:rPr lang="fa-IR" kern="0" dirty="0">
                <a:latin typeface="Arial"/>
                <a:cs typeface="Arial"/>
                <a:sym typeface="Arial"/>
              </a:rPr>
              <a:t>متن</a:t>
            </a:r>
            <a:r>
              <a:rPr lang="es" kern="0" dirty="0">
                <a:latin typeface="Arial"/>
                <a:cs typeface="Arial"/>
                <a:sym typeface="Arial"/>
              </a:rPr>
              <a:t> 5</a:t>
            </a:r>
            <a:endParaRPr kern="0" dirty="0">
              <a:latin typeface="Arial"/>
              <a:cs typeface="Arial"/>
              <a:sym typeface="Arial"/>
            </a:endParaRPr>
          </a:p>
        </p:txBody>
      </p:sp>
      <p:sp>
        <p:nvSpPr>
          <p:cNvPr id="47" name="Google Shape;12288;p21">
            <a:extLst>
              <a:ext uri="{FF2B5EF4-FFF2-40B4-BE49-F238E27FC236}">
                <a16:creationId xmlns:a16="http://schemas.microsoft.com/office/drawing/2014/main" id="{2E970D15-4132-91B5-AAB6-362E8CAA199B}"/>
              </a:ext>
            </a:extLst>
          </p:cNvPr>
          <p:cNvSpPr txBox="1"/>
          <p:nvPr/>
        </p:nvSpPr>
        <p:spPr>
          <a:xfrm>
            <a:off x="5898038" y="7846316"/>
            <a:ext cx="1448400" cy="47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>
              <a:buClr>
                <a:srgbClr val="000000"/>
              </a:buClr>
              <a:defRPr/>
            </a:pPr>
            <a:r>
              <a:rPr lang="fa-IR" kern="0" dirty="0">
                <a:latin typeface="Arial"/>
                <a:cs typeface="Arial"/>
                <a:sym typeface="Arial"/>
              </a:rPr>
              <a:t>متن</a:t>
            </a:r>
            <a:r>
              <a:rPr lang="es" kern="0" dirty="0">
                <a:latin typeface="Arial"/>
                <a:cs typeface="Arial"/>
                <a:sym typeface="Arial"/>
              </a:rPr>
              <a:t> 6</a:t>
            </a:r>
            <a:endParaRPr kern="0" dirty="0">
              <a:latin typeface="Arial"/>
              <a:cs typeface="Arial"/>
              <a:sym typeface="Arial"/>
            </a:endParaRPr>
          </a:p>
        </p:txBody>
      </p:sp>
      <p:sp>
        <p:nvSpPr>
          <p:cNvPr id="48" name="Google Shape;12289;p21">
            <a:extLst>
              <a:ext uri="{FF2B5EF4-FFF2-40B4-BE49-F238E27FC236}">
                <a16:creationId xmlns:a16="http://schemas.microsoft.com/office/drawing/2014/main" id="{5AC8BBC6-813C-00C1-98B6-36A5793AF8C6}"/>
              </a:ext>
            </a:extLst>
          </p:cNvPr>
          <p:cNvSpPr/>
          <p:nvPr/>
        </p:nvSpPr>
        <p:spPr>
          <a:xfrm>
            <a:off x="2749574" y="4384852"/>
            <a:ext cx="127800" cy="127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49" name="Google Shape;12290;p21">
            <a:extLst>
              <a:ext uri="{FF2B5EF4-FFF2-40B4-BE49-F238E27FC236}">
                <a16:creationId xmlns:a16="http://schemas.microsoft.com/office/drawing/2014/main" id="{DAFCDC7F-22D6-E8F0-F295-19487BDF614A}"/>
              </a:ext>
            </a:extLst>
          </p:cNvPr>
          <p:cNvSpPr/>
          <p:nvPr/>
        </p:nvSpPr>
        <p:spPr>
          <a:xfrm>
            <a:off x="4653260" y="4384852"/>
            <a:ext cx="127800" cy="127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50" name="Google Shape;12291;p21">
            <a:extLst>
              <a:ext uri="{FF2B5EF4-FFF2-40B4-BE49-F238E27FC236}">
                <a16:creationId xmlns:a16="http://schemas.microsoft.com/office/drawing/2014/main" id="{9B26D766-0BE4-91B6-F162-05A3595D2971}"/>
              </a:ext>
            </a:extLst>
          </p:cNvPr>
          <p:cNvSpPr/>
          <p:nvPr/>
        </p:nvSpPr>
        <p:spPr>
          <a:xfrm>
            <a:off x="6556970" y="4384852"/>
            <a:ext cx="127800" cy="127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51" name="Google Shape;12292;p21">
            <a:extLst>
              <a:ext uri="{FF2B5EF4-FFF2-40B4-BE49-F238E27FC236}">
                <a16:creationId xmlns:a16="http://schemas.microsoft.com/office/drawing/2014/main" id="{612EDF40-EC6A-C74B-149F-A4D8F0F3B0F8}"/>
              </a:ext>
            </a:extLst>
          </p:cNvPr>
          <p:cNvSpPr/>
          <p:nvPr/>
        </p:nvSpPr>
        <p:spPr>
          <a:xfrm>
            <a:off x="2749548" y="6909070"/>
            <a:ext cx="127800" cy="127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52" name="Google Shape;12293;p21">
            <a:extLst>
              <a:ext uri="{FF2B5EF4-FFF2-40B4-BE49-F238E27FC236}">
                <a16:creationId xmlns:a16="http://schemas.microsoft.com/office/drawing/2014/main" id="{E2C2EF1F-5EB1-01C4-5025-EE6E78F85899}"/>
              </a:ext>
            </a:extLst>
          </p:cNvPr>
          <p:cNvSpPr/>
          <p:nvPr/>
        </p:nvSpPr>
        <p:spPr>
          <a:xfrm>
            <a:off x="4653234" y="6909070"/>
            <a:ext cx="127800" cy="127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53" name="Google Shape;12294;p21">
            <a:extLst>
              <a:ext uri="{FF2B5EF4-FFF2-40B4-BE49-F238E27FC236}">
                <a16:creationId xmlns:a16="http://schemas.microsoft.com/office/drawing/2014/main" id="{12FFB992-A899-0358-CC1D-7FA82A381C1E}"/>
              </a:ext>
            </a:extLst>
          </p:cNvPr>
          <p:cNvSpPr/>
          <p:nvPr/>
        </p:nvSpPr>
        <p:spPr>
          <a:xfrm>
            <a:off x="6556944" y="6909070"/>
            <a:ext cx="127800" cy="127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54" name="Google Shape;12295;p21">
            <a:extLst>
              <a:ext uri="{FF2B5EF4-FFF2-40B4-BE49-F238E27FC236}">
                <a16:creationId xmlns:a16="http://schemas.microsoft.com/office/drawing/2014/main" id="{BCFF1A4A-751E-6F43-886C-4A3781CA501F}"/>
              </a:ext>
            </a:extLst>
          </p:cNvPr>
          <p:cNvSpPr/>
          <p:nvPr/>
        </p:nvSpPr>
        <p:spPr>
          <a:xfrm>
            <a:off x="4401458" y="4916410"/>
            <a:ext cx="127800" cy="127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55" name="Google Shape;12296;p21">
            <a:extLst>
              <a:ext uri="{FF2B5EF4-FFF2-40B4-BE49-F238E27FC236}">
                <a16:creationId xmlns:a16="http://schemas.microsoft.com/office/drawing/2014/main" id="{58C40967-C50C-4128-0A0B-8D2B70F0026D}"/>
              </a:ext>
            </a:extLst>
          </p:cNvPr>
          <p:cNvSpPr/>
          <p:nvPr/>
        </p:nvSpPr>
        <p:spPr>
          <a:xfrm>
            <a:off x="4657564" y="4916410"/>
            <a:ext cx="127800" cy="127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56" name="Google Shape;12297;p21">
            <a:extLst>
              <a:ext uri="{FF2B5EF4-FFF2-40B4-BE49-F238E27FC236}">
                <a16:creationId xmlns:a16="http://schemas.microsoft.com/office/drawing/2014/main" id="{D14ACE3E-3E7B-A4F9-F265-5CD471ED8BBA}"/>
              </a:ext>
            </a:extLst>
          </p:cNvPr>
          <p:cNvSpPr/>
          <p:nvPr/>
        </p:nvSpPr>
        <p:spPr>
          <a:xfrm>
            <a:off x="4913672" y="4916410"/>
            <a:ext cx="127800" cy="127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57" name="Google Shape;12298;p21">
            <a:extLst>
              <a:ext uri="{FF2B5EF4-FFF2-40B4-BE49-F238E27FC236}">
                <a16:creationId xmlns:a16="http://schemas.microsoft.com/office/drawing/2014/main" id="{58742402-BA75-C0EA-54F1-89A7131A945D}"/>
              </a:ext>
            </a:extLst>
          </p:cNvPr>
          <p:cNvSpPr/>
          <p:nvPr/>
        </p:nvSpPr>
        <p:spPr>
          <a:xfrm>
            <a:off x="4401458" y="6373836"/>
            <a:ext cx="127800" cy="127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58" name="Google Shape;12299;p21">
            <a:extLst>
              <a:ext uri="{FF2B5EF4-FFF2-40B4-BE49-F238E27FC236}">
                <a16:creationId xmlns:a16="http://schemas.microsoft.com/office/drawing/2014/main" id="{3CE12A4D-9FAC-C063-04FE-5D5124B58CD8}"/>
              </a:ext>
            </a:extLst>
          </p:cNvPr>
          <p:cNvSpPr/>
          <p:nvPr/>
        </p:nvSpPr>
        <p:spPr>
          <a:xfrm>
            <a:off x="4657564" y="6373836"/>
            <a:ext cx="127800" cy="127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59" name="Google Shape;12300;p21">
            <a:extLst>
              <a:ext uri="{FF2B5EF4-FFF2-40B4-BE49-F238E27FC236}">
                <a16:creationId xmlns:a16="http://schemas.microsoft.com/office/drawing/2014/main" id="{1D4C4094-63D2-44B4-9C71-F06B922C1725}"/>
              </a:ext>
            </a:extLst>
          </p:cNvPr>
          <p:cNvSpPr/>
          <p:nvPr/>
        </p:nvSpPr>
        <p:spPr>
          <a:xfrm>
            <a:off x="4913672" y="6373836"/>
            <a:ext cx="127800" cy="127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cxnSp>
        <p:nvCxnSpPr>
          <p:cNvPr id="60" name="Google Shape;12301;p21">
            <a:extLst>
              <a:ext uri="{FF2B5EF4-FFF2-40B4-BE49-F238E27FC236}">
                <a16:creationId xmlns:a16="http://schemas.microsoft.com/office/drawing/2014/main" id="{90375C56-8416-CADD-C6E7-9C455E00BB85}"/>
              </a:ext>
            </a:extLst>
          </p:cNvPr>
          <p:cNvCxnSpPr>
            <a:stCxn id="48" idx="4"/>
            <a:endCxn id="54" idx="0"/>
          </p:cNvCxnSpPr>
          <p:nvPr/>
        </p:nvCxnSpPr>
        <p:spPr>
          <a:xfrm rot="-5400000" flipH="1">
            <a:off x="3437474" y="3888652"/>
            <a:ext cx="403800" cy="1651800"/>
          </a:xfrm>
          <a:prstGeom prst="curvedConnector3">
            <a:avLst>
              <a:gd name="adj1" fmla="val 49995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61" name="Google Shape;12302;p21">
            <a:extLst>
              <a:ext uri="{FF2B5EF4-FFF2-40B4-BE49-F238E27FC236}">
                <a16:creationId xmlns:a16="http://schemas.microsoft.com/office/drawing/2014/main" id="{1F8DF4E0-5F2C-7DF3-6820-66D804295CFC}"/>
              </a:ext>
            </a:extLst>
          </p:cNvPr>
          <p:cNvCxnSpPr>
            <a:stCxn id="50" idx="4"/>
            <a:endCxn id="56" idx="0"/>
          </p:cNvCxnSpPr>
          <p:nvPr/>
        </p:nvCxnSpPr>
        <p:spPr>
          <a:xfrm rot="5400000">
            <a:off x="5597270" y="3892852"/>
            <a:ext cx="403800" cy="1643400"/>
          </a:xfrm>
          <a:prstGeom prst="curvedConnector3">
            <a:avLst>
              <a:gd name="adj1" fmla="val 49995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62" name="Google Shape;12303;p21">
            <a:extLst>
              <a:ext uri="{FF2B5EF4-FFF2-40B4-BE49-F238E27FC236}">
                <a16:creationId xmlns:a16="http://schemas.microsoft.com/office/drawing/2014/main" id="{BD44483A-1D2A-B9B5-F171-2F91DD828549}"/>
              </a:ext>
            </a:extLst>
          </p:cNvPr>
          <p:cNvCxnSpPr>
            <a:stCxn id="49" idx="4"/>
            <a:endCxn id="55" idx="0"/>
          </p:cNvCxnSpPr>
          <p:nvPr/>
        </p:nvCxnSpPr>
        <p:spPr>
          <a:xfrm rot="-5400000" flipH="1">
            <a:off x="4517360" y="4712452"/>
            <a:ext cx="403800" cy="4200"/>
          </a:xfrm>
          <a:prstGeom prst="curvedConnector3">
            <a:avLst>
              <a:gd name="adj1" fmla="val 49995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63" name="Google Shape;12304;p21">
            <a:extLst>
              <a:ext uri="{FF2B5EF4-FFF2-40B4-BE49-F238E27FC236}">
                <a16:creationId xmlns:a16="http://schemas.microsoft.com/office/drawing/2014/main" id="{0AF8ED1F-D036-CBC9-2CC5-5FCFAD0174EF}"/>
              </a:ext>
            </a:extLst>
          </p:cNvPr>
          <p:cNvCxnSpPr>
            <a:stCxn id="51" idx="0"/>
            <a:endCxn id="57" idx="4"/>
          </p:cNvCxnSpPr>
          <p:nvPr/>
        </p:nvCxnSpPr>
        <p:spPr>
          <a:xfrm rot="-5400000">
            <a:off x="3435648" y="5879470"/>
            <a:ext cx="407400" cy="1651800"/>
          </a:xfrm>
          <a:prstGeom prst="curvedConnector3">
            <a:avLst>
              <a:gd name="adj1" fmla="val 50004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64" name="Google Shape;12305;p21">
            <a:extLst>
              <a:ext uri="{FF2B5EF4-FFF2-40B4-BE49-F238E27FC236}">
                <a16:creationId xmlns:a16="http://schemas.microsoft.com/office/drawing/2014/main" id="{A4E36260-824E-1930-4734-2EFFE2932BC8}"/>
              </a:ext>
            </a:extLst>
          </p:cNvPr>
          <p:cNvCxnSpPr>
            <a:stCxn id="53" idx="0"/>
            <a:endCxn id="59" idx="4"/>
          </p:cNvCxnSpPr>
          <p:nvPr/>
        </p:nvCxnSpPr>
        <p:spPr>
          <a:xfrm rot="5400000" flipH="1">
            <a:off x="5595444" y="5883670"/>
            <a:ext cx="407400" cy="1643400"/>
          </a:xfrm>
          <a:prstGeom prst="curvedConnector3">
            <a:avLst>
              <a:gd name="adj1" fmla="val 50004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65" name="Google Shape;12306;p21">
            <a:extLst>
              <a:ext uri="{FF2B5EF4-FFF2-40B4-BE49-F238E27FC236}">
                <a16:creationId xmlns:a16="http://schemas.microsoft.com/office/drawing/2014/main" id="{E02B3FD2-78AF-35AF-BFCA-3469FA02B6D8}"/>
              </a:ext>
            </a:extLst>
          </p:cNvPr>
          <p:cNvCxnSpPr>
            <a:stCxn id="52" idx="0"/>
            <a:endCxn id="58" idx="4"/>
          </p:cNvCxnSpPr>
          <p:nvPr/>
        </p:nvCxnSpPr>
        <p:spPr>
          <a:xfrm rot="-5400000">
            <a:off x="4515534" y="6703270"/>
            <a:ext cx="407400" cy="4200"/>
          </a:xfrm>
          <a:prstGeom prst="curvedConnector3">
            <a:avLst>
              <a:gd name="adj1" fmla="val 50004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66" name="Google Shape;12307;p21">
            <a:extLst>
              <a:ext uri="{FF2B5EF4-FFF2-40B4-BE49-F238E27FC236}">
                <a16:creationId xmlns:a16="http://schemas.microsoft.com/office/drawing/2014/main" id="{A9E44E67-5D16-B0E5-6E53-A64BB26D4F83}"/>
              </a:ext>
            </a:extLst>
          </p:cNvPr>
          <p:cNvSpPr/>
          <p:nvPr/>
        </p:nvSpPr>
        <p:spPr>
          <a:xfrm>
            <a:off x="8479448" y="5416638"/>
            <a:ext cx="1558272" cy="504468"/>
          </a:xfrm>
          <a:custGeom>
            <a:avLst/>
            <a:gdLst/>
            <a:ahLst/>
            <a:cxnLst/>
            <a:rect l="l" t="t" r="r" b="b"/>
            <a:pathLst>
              <a:path w="44351" h="14358" extrusionOk="0">
                <a:moveTo>
                  <a:pt x="1599" y="0"/>
                </a:moveTo>
                <a:cubicBezTo>
                  <a:pt x="708" y="0"/>
                  <a:pt x="1" y="708"/>
                  <a:pt x="1" y="1598"/>
                </a:cubicBezTo>
                <a:lnTo>
                  <a:pt x="1" y="5706"/>
                </a:lnTo>
                <a:lnTo>
                  <a:pt x="1484" y="7190"/>
                </a:lnTo>
                <a:lnTo>
                  <a:pt x="1" y="8674"/>
                </a:lnTo>
                <a:lnTo>
                  <a:pt x="1" y="12759"/>
                </a:lnTo>
                <a:cubicBezTo>
                  <a:pt x="1" y="13650"/>
                  <a:pt x="708" y="14357"/>
                  <a:pt x="1599" y="14357"/>
                </a:cubicBezTo>
                <a:lnTo>
                  <a:pt x="41269" y="14357"/>
                </a:lnTo>
                <a:cubicBezTo>
                  <a:pt x="42136" y="14357"/>
                  <a:pt x="42867" y="13650"/>
                  <a:pt x="42867" y="12759"/>
                </a:cubicBezTo>
                <a:lnTo>
                  <a:pt x="42867" y="8674"/>
                </a:lnTo>
                <a:lnTo>
                  <a:pt x="44350" y="7190"/>
                </a:lnTo>
                <a:lnTo>
                  <a:pt x="42867" y="5706"/>
                </a:lnTo>
                <a:lnTo>
                  <a:pt x="42867" y="1598"/>
                </a:lnTo>
                <a:cubicBezTo>
                  <a:pt x="42867" y="708"/>
                  <a:pt x="42136" y="0"/>
                  <a:pt x="41269" y="0"/>
                </a:cubicBezTo>
                <a:close/>
              </a:path>
            </a:pathLst>
          </a:custGeom>
          <a:noFill/>
          <a:ln w="9525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67" name="Google Shape;12308;p21">
            <a:extLst>
              <a:ext uri="{FF2B5EF4-FFF2-40B4-BE49-F238E27FC236}">
                <a16:creationId xmlns:a16="http://schemas.microsoft.com/office/drawing/2014/main" id="{524779E4-922E-0B7C-C110-11DFF9178255}"/>
              </a:ext>
            </a:extLst>
          </p:cNvPr>
          <p:cNvSpPr/>
          <p:nvPr/>
        </p:nvSpPr>
        <p:spPr>
          <a:xfrm>
            <a:off x="10037685" y="5416638"/>
            <a:ext cx="1558238" cy="504468"/>
          </a:xfrm>
          <a:custGeom>
            <a:avLst/>
            <a:gdLst/>
            <a:ahLst/>
            <a:cxnLst/>
            <a:rect l="l" t="t" r="r" b="b"/>
            <a:pathLst>
              <a:path w="44350" h="14358" extrusionOk="0">
                <a:moveTo>
                  <a:pt x="42866" y="5706"/>
                </a:moveTo>
                <a:lnTo>
                  <a:pt x="42866" y="1598"/>
                </a:lnTo>
                <a:cubicBezTo>
                  <a:pt x="42866" y="708"/>
                  <a:pt x="42136" y="0"/>
                  <a:pt x="41268" y="0"/>
                </a:cubicBezTo>
                <a:lnTo>
                  <a:pt x="1598" y="0"/>
                </a:lnTo>
                <a:cubicBezTo>
                  <a:pt x="708" y="0"/>
                  <a:pt x="0" y="708"/>
                  <a:pt x="0" y="1598"/>
                </a:cubicBezTo>
                <a:lnTo>
                  <a:pt x="0" y="5706"/>
                </a:lnTo>
                <a:lnTo>
                  <a:pt x="1484" y="7190"/>
                </a:lnTo>
                <a:lnTo>
                  <a:pt x="0" y="8674"/>
                </a:lnTo>
                <a:lnTo>
                  <a:pt x="0" y="12759"/>
                </a:lnTo>
                <a:cubicBezTo>
                  <a:pt x="0" y="13650"/>
                  <a:pt x="708" y="14357"/>
                  <a:pt x="1598" y="14357"/>
                </a:cubicBezTo>
                <a:lnTo>
                  <a:pt x="41268" y="14357"/>
                </a:lnTo>
                <a:cubicBezTo>
                  <a:pt x="42136" y="14357"/>
                  <a:pt x="42866" y="13650"/>
                  <a:pt x="42866" y="12759"/>
                </a:cubicBezTo>
                <a:lnTo>
                  <a:pt x="42866" y="8674"/>
                </a:lnTo>
                <a:lnTo>
                  <a:pt x="44350" y="7190"/>
                </a:lnTo>
                <a:lnTo>
                  <a:pt x="42866" y="5706"/>
                </a:lnTo>
              </a:path>
            </a:pathLst>
          </a:custGeom>
          <a:noFill/>
          <a:ln w="9525" cap="flat" cmpd="sng">
            <a:solidFill>
              <a:srgbClr val="5F7D9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68" name="Google Shape;12309;p21">
            <a:extLst>
              <a:ext uri="{FF2B5EF4-FFF2-40B4-BE49-F238E27FC236}">
                <a16:creationId xmlns:a16="http://schemas.microsoft.com/office/drawing/2014/main" id="{6D2D6E6B-5639-3D05-18BF-867EC26F2376}"/>
              </a:ext>
            </a:extLst>
          </p:cNvPr>
          <p:cNvSpPr/>
          <p:nvPr/>
        </p:nvSpPr>
        <p:spPr>
          <a:xfrm>
            <a:off x="11595886" y="5416638"/>
            <a:ext cx="1557464" cy="504468"/>
          </a:xfrm>
          <a:custGeom>
            <a:avLst/>
            <a:gdLst/>
            <a:ahLst/>
            <a:cxnLst/>
            <a:rect l="l" t="t" r="r" b="b"/>
            <a:pathLst>
              <a:path w="44328" h="14358" extrusionOk="0">
                <a:moveTo>
                  <a:pt x="42844" y="5706"/>
                </a:moveTo>
                <a:lnTo>
                  <a:pt x="42844" y="1598"/>
                </a:lnTo>
                <a:cubicBezTo>
                  <a:pt x="42844" y="708"/>
                  <a:pt x="42136" y="0"/>
                  <a:pt x="41246" y="0"/>
                </a:cubicBezTo>
                <a:lnTo>
                  <a:pt x="1599" y="0"/>
                </a:lnTo>
                <a:cubicBezTo>
                  <a:pt x="708" y="0"/>
                  <a:pt x="1" y="708"/>
                  <a:pt x="1" y="1598"/>
                </a:cubicBezTo>
                <a:lnTo>
                  <a:pt x="1" y="5706"/>
                </a:lnTo>
                <a:lnTo>
                  <a:pt x="1485" y="7190"/>
                </a:lnTo>
                <a:lnTo>
                  <a:pt x="1" y="8674"/>
                </a:lnTo>
                <a:lnTo>
                  <a:pt x="1" y="12759"/>
                </a:lnTo>
                <a:cubicBezTo>
                  <a:pt x="1" y="13650"/>
                  <a:pt x="708" y="14357"/>
                  <a:pt x="1599" y="14357"/>
                </a:cubicBezTo>
                <a:lnTo>
                  <a:pt x="41246" y="14357"/>
                </a:lnTo>
                <a:cubicBezTo>
                  <a:pt x="42136" y="14357"/>
                  <a:pt x="42844" y="13650"/>
                  <a:pt x="42844" y="12759"/>
                </a:cubicBezTo>
                <a:lnTo>
                  <a:pt x="42844" y="8674"/>
                </a:lnTo>
                <a:lnTo>
                  <a:pt x="44328" y="7190"/>
                </a:lnTo>
                <a:lnTo>
                  <a:pt x="42844" y="5706"/>
                </a:lnTo>
                <a:close/>
              </a:path>
            </a:pathLst>
          </a:custGeom>
          <a:noFill/>
          <a:ln w="9525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69" name="Google Shape;12310;p21">
            <a:extLst>
              <a:ext uri="{FF2B5EF4-FFF2-40B4-BE49-F238E27FC236}">
                <a16:creationId xmlns:a16="http://schemas.microsoft.com/office/drawing/2014/main" id="{36CB6485-D81F-D720-2AF0-94EF40FAADA2}"/>
              </a:ext>
            </a:extLst>
          </p:cNvPr>
          <p:cNvSpPr/>
          <p:nvPr/>
        </p:nvSpPr>
        <p:spPr>
          <a:xfrm>
            <a:off x="13153316" y="5416638"/>
            <a:ext cx="1558272" cy="504468"/>
          </a:xfrm>
          <a:custGeom>
            <a:avLst/>
            <a:gdLst/>
            <a:ahLst/>
            <a:cxnLst/>
            <a:rect l="l" t="t" r="r" b="b"/>
            <a:pathLst>
              <a:path w="44351" h="14358" extrusionOk="0">
                <a:moveTo>
                  <a:pt x="42867" y="5706"/>
                </a:moveTo>
                <a:lnTo>
                  <a:pt x="42867" y="1598"/>
                </a:lnTo>
                <a:cubicBezTo>
                  <a:pt x="42867" y="708"/>
                  <a:pt x="42159" y="0"/>
                  <a:pt x="41269" y="0"/>
                </a:cubicBezTo>
                <a:lnTo>
                  <a:pt x="1598" y="0"/>
                </a:lnTo>
                <a:cubicBezTo>
                  <a:pt x="731" y="0"/>
                  <a:pt x="1" y="708"/>
                  <a:pt x="1" y="1598"/>
                </a:cubicBezTo>
                <a:lnTo>
                  <a:pt x="1" y="5706"/>
                </a:lnTo>
                <a:lnTo>
                  <a:pt x="1507" y="7190"/>
                </a:lnTo>
                <a:lnTo>
                  <a:pt x="1" y="8674"/>
                </a:lnTo>
                <a:lnTo>
                  <a:pt x="1" y="12759"/>
                </a:lnTo>
                <a:cubicBezTo>
                  <a:pt x="1" y="13650"/>
                  <a:pt x="731" y="14357"/>
                  <a:pt x="1598" y="14357"/>
                </a:cubicBezTo>
                <a:lnTo>
                  <a:pt x="41269" y="14357"/>
                </a:lnTo>
                <a:cubicBezTo>
                  <a:pt x="42159" y="14357"/>
                  <a:pt x="42867" y="13650"/>
                  <a:pt x="42867" y="12759"/>
                </a:cubicBezTo>
                <a:lnTo>
                  <a:pt x="42867" y="8674"/>
                </a:lnTo>
                <a:lnTo>
                  <a:pt x="44350" y="7190"/>
                </a:lnTo>
                <a:lnTo>
                  <a:pt x="42867" y="5706"/>
                </a:lnTo>
                <a:close/>
              </a:path>
            </a:pathLst>
          </a:custGeom>
          <a:noFill/>
          <a:ln w="9525" cap="flat" cmpd="sng">
            <a:solidFill>
              <a:srgbClr val="5F7D9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70" name="Google Shape;12311;p21">
            <a:extLst>
              <a:ext uri="{FF2B5EF4-FFF2-40B4-BE49-F238E27FC236}">
                <a16:creationId xmlns:a16="http://schemas.microsoft.com/office/drawing/2014/main" id="{6B035D81-4E2B-65C8-A76E-F8514C6EBE73}"/>
              </a:ext>
            </a:extLst>
          </p:cNvPr>
          <p:cNvSpPr/>
          <p:nvPr/>
        </p:nvSpPr>
        <p:spPr>
          <a:xfrm>
            <a:off x="14711553" y="5416638"/>
            <a:ext cx="1558238" cy="504468"/>
          </a:xfrm>
          <a:custGeom>
            <a:avLst/>
            <a:gdLst/>
            <a:ahLst/>
            <a:cxnLst/>
            <a:rect l="l" t="t" r="r" b="b"/>
            <a:pathLst>
              <a:path w="44350" h="14358" extrusionOk="0">
                <a:moveTo>
                  <a:pt x="42866" y="5706"/>
                </a:moveTo>
                <a:lnTo>
                  <a:pt x="42866" y="1598"/>
                </a:lnTo>
                <a:cubicBezTo>
                  <a:pt x="42866" y="708"/>
                  <a:pt x="42159" y="0"/>
                  <a:pt x="41268" y="0"/>
                </a:cubicBezTo>
                <a:lnTo>
                  <a:pt x="1598" y="0"/>
                </a:lnTo>
                <a:cubicBezTo>
                  <a:pt x="731" y="0"/>
                  <a:pt x="0" y="708"/>
                  <a:pt x="0" y="1598"/>
                </a:cubicBezTo>
                <a:lnTo>
                  <a:pt x="0" y="5706"/>
                </a:lnTo>
                <a:lnTo>
                  <a:pt x="1484" y="7190"/>
                </a:lnTo>
                <a:lnTo>
                  <a:pt x="0" y="8674"/>
                </a:lnTo>
                <a:lnTo>
                  <a:pt x="0" y="12759"/>
                </a:lnTo>
                <a:cubicBezTo>
                  <a:pt x="0" y="13650"/>
                  <a:pt x="731" y="14357"/>
                  <a:pt x="1598" y="14357"/>
                </a:cubicBezTo>
                <a:lnTo>
                  <a:pt x="41268" y="14357"/>
                </a:lnTo>
                <a:cubicBezTo>
                  <a:pt x="42159" y="14357"/>
                  <a:pt x="42866" y="13650"/>
                  <a:pt x="42866" y="12759"/>
                </a:cubicBezTo>
                <a:lnTo>
                  <a:pt x="42866" y="8674"/>
                </a:lnTo>
                <a:lnTo>
                  <a:pt x="44350" y="7190"/>
                </a:lnTo>
                <a:lnTo>
                  <a:pt x="42866" y="5706"/>
                </a:lnTo>
                <a:close/>
              </a:path>
            </a:pathLst>
          </a:custGeom>
          <a:noFill/>
          <a:ln w="9525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71" name="Google Shape;12312;p21">
            <a:extLst>
              <a:ext uri="{FF2B5EF4-FFF2-40B4-BE49-F238E27FC236}">
                <a16:creationId xmlns:a16="http://schemas.microsoft.com/office/drawing/2014/main" id="{035626CC-2487-9499-BB7C-6876B0874E84}"/>
              </a:ext>
            </a:extLst>
          </p:cNvPr>
          <p:cNvSpPr/>
          <p:nvPr/>
        </p:nvSpPr>
        <p:spPr>
          <a:xfrm>
            <a:off x="8858801" y="3324701"/>
            <a:ext cx="685694" cy="773110"/>
          </a:xfrm>
          <a:custGeom>
            <a:avLst/>
            <a:gdLst/>
            <a:ahLst/>
            <a:cxnLst/>
            <a:rect l="l" t="t" r="r" b="b"/>
            <a:pathLst>
              <a:path w="19516" h="22004" extrusionOk="0">
                <a:moveTo>
                  <a:pt x="9758" y="0"/>
                </a:moveTo>
                <a:cubicBezTo>
                  <a:pt x="9456" y="0"/>
                  <a:pt x="9153" y="80"/>
                  <a:pt x="8879" y="240"/>
                </a:cubicBezTo>
                <a:lnTo>
                  <a:pt x="867" y="4851"/>
                </a:lnTo>
                <a:cubicBezTo>
                  <a:pt x="320" y="5170"/>
                  <a:pt x="0" y="5741"/>
                  <a:pt x="0" y="6380"/>
                </a:cubicBezTo>
                <a:lnTo>
                  <a:pt x="0" y="15624"/>
                </a:lnTo>
                <a:cubicBezTo>
                  <a:pt x="0" y="16263"/>
                  <a:pt x="320" y="16834"/>
                  <a:pt x="867" y="17131"/>
                </a:cubicBezTo>
                <a:lnTo>
                  <a:pt x="8879" y="21764"/>
                </a:lnTo>
                <a:cubicBezTo>
                  <a:pt x="9153" y="21924"/>
                  <a:pt x="9456" y="22004"/>
                  <a:pt x="9758" y="22004"/>
                </a:cubicBezTo>
                <a:cubicBezTo>
                  <a:pt x="10060" y="22004"/>
                  <a:pt x="10363" y="21924"/>
                  <a:pt x="10637" y="21764"/>
                </a:cubicBezTo>
                <a:lnTo>
                  <a:pt x="18648" y="17131"/>
                </a:lnTo>
                <a:cubicBezTo>
                  <a:pt x="19196" y="16834"/>
                  <a:pt x="19516" y="16263"/>
                  <a:pt x="19516" y="15624"/>
                </a:cubicBezTo>
                <a:lnTo>
                  <a:pt x="19516" y="6380"/>
                </a:lnTo>
                <a:cubicBezTo>
                  <a:pt x="19516" y="5741"/>
                  <a:pt x="19196" y="5170"/>
                  <a:pt x="18648" y="4851"/>
                </a:cubicBezTo>
                <a:lnTo>
                  <a:pt x="10637" y="240"/>
                </a:lnTo>
                <a:cubicBezTo>
                  <a:pt x="10363" y="80"/>
                  <a:pt x="10060" y="0"/>
                  <a:pt x="9758" y="0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72" name="Google Shape;12313;p21">
            <a:extLst>
              <a:ext uri="{FF2B5EF4-FFF2-40B4-BE49-F238E27FC236}">
                <a16:creationId xmlns:a16="http://schemas.microsoft.com/office/drawing/2014/main" id="{A7C6F980-B1C0-1894-C0F2-31C4EB15C50C}"/>
              </a:ext>
            </a:extLst>
          </p:cNvPr>
          <p:cNvSpPr/>
          <p:nvPr/>
        </p:nvSpPr>
        <p:spPr>
          <a:xfrm>
            <a:off x="10488397" y="7316668"/>
            <a:ext cx="685694" cy="773356"/>
          </a:xfrm>
          <a:custGeom>
            <a:avLst/>
            <a:gdLst/>
            <a:ahLst/>
            <a:cxnLst/>
            <a:rect l="l" t="t" r="r" b="b"/>
            <a:pathLst>
              <a:path w="19516" h="22011" extrusionOk="0">
                <a:moveTo>
                  <a:pt x="9758" y="1"/>
                </a:moveTo>
                <a:cubicBezTo>
                  <a:pt x="9456" y="1"/>
                  <a:pt x="9153" y="75"/>
                  <a:pt x="8879" y="223"/>
                </a:cubicBezTo>
                <a:lnTo>
                  <a:pt x="868" y="4857"/>
                </a:lnTo>
                <a:cubicBezTo>
                  <a:pt x="320" y="5177"/>
                  <a:pt x="0" y="5747"/>
                  <a:pt x="0" y="6363"/>
                </a:cubicBezTo>
                <a:lnTo>
                  <a:pt x="0" y="15630"/>
                </a:lnTo>
                <a:cubicBezTo>
                  <a:pt x="0" y="16247"/>
                  <a:pt x="320" y="16817"/>
                  <a:pt x="868" y="17137"/>
                </a:cubicBezTo>
                <a:lnTo>
                  <a:pt x="8879" y="21770"/>
                </a:lnTo>
                <a:cubicBezTo>
                  <a:pt x="9153" y="21930"/>
                  <a:pt x="9456" y="22010"/>
                  <a:pt x="9758" y="22010"/>
                </a:cubicBezTo>
                <a:cubicBezTo>
                  <a:pt x="10060" y="22010"/>
                  <a:pt x="10363" y="21930"/>
                  <a:pt x="10637" y="21770"/>
                </a:cubicBezTo>
                <a:lnTo>
                  <a:pt x="18648" y="17137"/>
                </a:lnTo>
                <a:cubicBezTo>
                  <a:pt x="19196" y="16817"/>
                  <a:pt x="19516" y="16247"/>
                  <a:pt x="19516" y="15630"/>
                </a:cubicBezTo>
                <a:lnTo>
                  <a:pt x="19516" y="6363"/>
                </a:lnTo>
                <a:cubicBezTo>
                  <a:pt x="19516" y="5747"/>
                  <a:pt x="19196" y="5177"/>
                  <a:pt x="18648" y="4857"/>
                </a:cubicBezTo>
                <a:lnTo>
                  <a:pt x="10637" y="223"/>
                </a:lnTo>
                <a:cubicBezTo>
                  <a:pt x="10363" y="75"/>
                  <a:pt x="10060" y="1"/>
                  <a:pt x="9758" y="1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73" name="Google Shape;12314;p21">
            <a:extLst>
              <a:ext uri="{FF2B5EF4-FFF2-40B4-BE49-F238E27FC236}">
                <a16:creationId xmlns:a16="http://schemas.microsoft.com/office/drawing/2014/main" id="{F39CB245-1212-7394-8E34-71FD1EE39724}"/>
              </a:ext>
            </a:extLst>
          </p:cNvPr>
          <p:cNvSpPr/>
          <p:nvPr/>
        </p:nvSpPr>
        <p:spPr>
          <a:xfrm>
            <a:off x="12014521" y="3324701"/>
            <a:ext cx="685730" cy="773110"/>
          </a:xfrm>
          <a:custGeom>
            <a:avLst/>
            <a:gdLst/>
            <a:ahLst/>
            <a:cxnLst/>
            <a:rect l="l" t="t" r="r" b="b"/>
            <a:pathLst>
              <a:path w="19517" h="22004" extrusionOk="0">
                <a:moveTo>
                  <a:pt x="9759" y="0"/>
                </a:moveTo>
                <a:cubicBezTo>
                  <a:pt x="9456" y="0"/>
                  <a:pt x="9154" y="80"/>
                  <a:pt x="8880" y="240"/>
                </a:cubicBezTo>
                <a:lnTo>
                  <a:pt x="868" y="4851"/>
                </a:lnTo>
                <a:cubicBezTo>
                  <a:pt x="320" y="5170"/>
                  <a:pt x="1" y="5741"/>
                  <a:pt x="1" y="6380"/>
                </a:cubicBezTo>
                <a:lnTo>
                  <a:pt x="1" y="15624"/>
                </a:lnTo>
                <a:cubicBezTo>
                  <a:pt x="1" y="16263"/>
                  <a:pt x="320" y="16834"/>
                  <a:pt x="868" y="17131"/>
                </a:cubicBezTo>
                <a:lnTo>
                  <a:pt x="8880" y="21764"/>
                </a:lnTo>
                <a:cubicBezTo>
                  <a:pt x="9154" y="21924"/>
                  <a:pt x="9456" y="22004"/>
                  <a:pt x="9759" y="22004"/>
                </a:cubicBezTo>
                <a:cubicBezTo>
                  <a:pt x="10061" y="22004"/>
                  <a:pt x="10363" y="21924"/>
                  <a:pt x="10637" y="21764"/>
                </a:cubicBezTo>
                <a:lnTo>
                  <a:pt x="18649" y="17131"/>
                </a:lnTo>
                <a:cubicBezTo>
                  <a:pt x="19197" y="16834"/>
                  <a:pt x="19516" y="16263"/>
                  <a:pt x="19516" y="15624"/>
                </a:cubicBezTo>
                <a:lnTo>
                  <a:pt x="19516" y="6380"/>
                </a:lnTo>
                <a:cubicBezTo>
                  <a:pt x="19516" y="5741"/>
                  <a:pt x="19197" y="5170"/>
                  <a:pt x="18649" y="4851"/>
                </a:cubicBezTo>
                <a:lnTo>
                  <a:pt x="10637" y="240"/>
                </a:lnTo>
                <a:cubicBezTo>
                  <a:pt x="10363" y="80"/>
                  <a:pt x="10061" y="0"/>
                  <a:pt x="9759" y="0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74" name="Google Shape;12315;p21">
            <a:extLst>
              <a:ext uri="{FF2B5EF4-FFF2-40B4-BE49-F238E27FC236}">
                <a16:creationId xmlns:a16="http://schemas.microsoft.com/office/drawing/2014/main" id="{BD9EBC71-D63B-49FA-0A8D-058C1938EA58}"/>
              </a:ext>
            </a:extLst>
          </p:cNvPr>
          <p:cNvSpPr/>
          <p:nvPr/>
        </p:nvSpPr>
        <p:spPr>
          <a:xfrm>
            <a:off x="13592011" y="7316879"/>
            <a:ext cx="686502" cy="773322"/>
          </a:xfrm>
          <a:custGeom>
            <a:avLst/>
            <a:gdLst/>
            <a:ahLst/>
            <a:cxnLst/>
            <a:rect l="l" t="t" r="r" b="b"/>
            <a:pathLst>
              <a:path w="19539" h="22010" extrusionOk="0">
                <a:moveTo>
                  <a:pt x="9761" y="1"/>
                </a:moveTo>
                <a:cubicBezTo>
                  <a:pt x="9461" y="1"/>
                  <a:pt x="9164" y="80"/>
                  <a:pt x="8902" y="240"/>
                </a:cubicBezTo>
                <a:lnTo>
                  <a:pt x="867" y="4874"/>
                </a:lnTo>
                <a:cubicBezTo>
                  <a:pt x="342" y="5171"/>
                  <a:pt x="0" y="5741"/>
                  <a:pt x="0" y="6380"/>
                </a:cubicBezTo>
                <a:lnTo>
                  <a:pt x="0" y="15647"/>
                </a:lnTo>
                <a:cubicBezTo>
                  <a:pt x="0" y="16264"/>
                  <a:pt x="342" y="16834"/>
                  <a:pt x="867" y="17154"/>
                </a:cubicBezTo>
                <a:lnTo>
                  <a:pt x="8902" y="21787"/>
                </a:lnTo>
                <a:cubicBezTo>
                  <a:pt x="9164" y="21936"/>
                  <a:pt x="9461" y="22010"/>
                  <a:pt x="9761" y="22010"/>
                </a:cubicBezTo>
                <a:cubicBezTo>
                  <a:pt x="10060" y="22010"/>
                  <a:pt x="10363" y="21936"/>
                  <a:pt x="10637" y="21787"/>
                </a:cubicBezTo>
                <a:lnTo>
                  <a:pt x="18671" y="17154"/>
                </a:lnTo>
                <a:cubicBezTo>
                  <a:pt x="19196" y="16834"/>
                  <a:pt x="19539" y="16264"/>
                  <a:pt x="19539" y="15647"/>
                </a:cubicBezTo>
                <a:lnTo>
                  <a:pt x="19539" y="6380"/>
                </a:lnTo>
                <a:cubicBezTo>
                  <a:pt x="19539" y="5741"/>
                  <a:pt x="19196" y="5171"/>
                  <a:pt x="18671" y="4874"/>
                </a:cubicBezTo>
                <a:lnTo>
                  <a:pt x="10637" y="240"/>
                </a:lnTo>
                <a:cubicBezTo>
                  <a:pt x="10363" y="80"/>
                  <a:pt x="10060" y="1"/>
                  <a:pt x="9761" y="1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75" name="Google Shape;12316;p21">
            <a:extLst>
              <a:ext uri="{FF2B5EF4-FFF2-40B4-BE49-F238E27FC236}">
                <a16:creationId xmlns:a16="http://schemas.microsoft.com/office/drawing/2014/main" id="{EAFF5B9B-3A1E-E885-936D-F2AC520D4481}"/>
              </a:ext>
            </a:extLst>
          </p:cNvPr>
          <p:cNvSpPr/>
          <p:nvPr/>
        </p:nvSpPr>
        <p:spPr>
          <a:xfrm>
            <a:off x="15170275" y="3324701"/>
            <a:ext cx="685694" cy="773110"/>
          </a:xfrm>
          <a:custGeom>
            <a:avLst/>
            <a:gdLst/>
            <a:ahLst/>
            <a:cxnLst/>
            <a:rect l="l" t="t" r="r" b="b"/>
            <a:pathLst>
              <a:path w="19516" h="22004" extrusionOk="0">
                <a:moveTo>
                  <a:pt x="9758" y="0"/>
                </a:moveTo>
                <a:cubicBezTo>
                  <a:pt x="9456" y="0"/>
                  <a:pt x="9153" y="80"/>
                  <a:pt x="8879" y="240"/>
                </a:cubicBezTo>
                <a:lnTo>
                  <a:pt x="868" y="4851"/>
                </a:lnTo>
                <a:cubicBezTo>
                  <a:pt x="320" y="5170"/>
                  <a:pt x="0" y="5741"/>
                  <a:pt x="0" y="6380"/>
                </a:cubicBezTo>
                <a:lnTo>
                  <a:pt x="0" y="15624"/>
                </a:lnTo>
                <a:cubicBezTo>
                  <a:pt x="0" y="16263"/>
                  <a:pt x="320" y="16834"/>
                  <a:pt x="868" y="17131"/>
                </a:cubicBezTo>
                <a:lnTo>
                  <a:pt x="8879" y="21764"/>
                </a:lnTo>
                <a:cubicBezTo>
                  <a:pt x="9153" y="21924"/>
                  <a:pt x="9456" y="22004"/>
                  <a:pt x="9758" y="22004"/>
                </a:cubicBezTo>
                <a:cubicBezTo>
                  <a:pt x="10061" y="22004"/>
                  <a:pt x="10363" y="21924"/>
                  <a:pt x="10637" y="21764"/>
                </a:cubicBezTo>
                <a:lnTo>
                  <a:pt x="18649" y="17131"/>
                </a:lnTo>
                <a:cubicBezTo>
                  <a:pt x="19196" y="16834"/>
                  <a:pt x="19516" y="16263"/>
                  <a:pt x="19516" y="15624"/>
                </a:cubicBezTo>
                <a:lnTo>
                  <a:pt x="19516" y="6380"/>
                </a:lnTo>
                <a:cubicBezTo>
                  <a:pt x="19516" y="5741"/>
                  <a:pt x="19196" y="5170"/>
                  <a:pt x="18649" y="4851"/>
                </a:cubicBezTo>
                <a:lnTo>
                  <a:pt x="10637" y="240"/>
                </a:lnTo>
                <a:cubicBezTo>
                  <a:pt x="10363" y="80"/>
                  <a:pt x="10061" y="0"/>
                  <a:pt x="9758" y="0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76" name="Google Shape;12317;p21">
            <a:extLst>
              <a:ext uri="{FF2B5EF4-FFF2-40B4-BE49-F238E27FC236}">
                <a16:creationId xmlns:a16="http://schemas.microsoft.com/office/drawing/2014/main" id="{F225E024-EADD-2759-7AFF-68AE2B5DA3F7}"/>
              </a:ext>
            </a:extLst>
          </p:cNvPr>
          <p:cNvSpPr/>
          <p:nvPr/>
        </p:nvSpPr>
        <p:spPr>
          <a:xfrm>
            <a:off x="9139526" y="5158764"/>
            <a:ext cx="124200" cy="124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77" name="Google Shape;12318;p21">
            <a:extLst>
              <a:ext uri="{FF2B5EF4-FFF2-40B4-BE49-F238E27FC236}">
                <a16:creationId xmlns:a16="http://schemas.microsoft.com/office/drawing/2014/main" id="{D9C0BC8A-7C90-E9AE-F35B-1DF2F6F92B4E}"/>
              </a:ext>
            </a:extLst>
          </p:cNvPr>
          <p:cNvSpPr/>
          <p:nvPr/>
        </p:nvSpPr>
        <p:spPr>
          <a:xfrm>
            <a:off x="12295250" y="5158764"/>
            <a:ext cx="124200" cy="124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78" name="Google Shape;12319;p21">
            <a:extLst>
              <a:ext uri="{FF2B5EF4-FFF2-40B4-BE49-F238E27FC236}">
                <a16:creationId xmlns:a16="http://schemas.microsoft.com/office/drawing/2014/main" id="{B0B85495-F302-8CB7-527C-57859DB1FC76}"/>
              </a:ext>
            </a:extLst>
          </p:cNvPr>
          <p:cNvSpPr/>
          <p:nvPr/>
        </p:nvSpPr>
        <p:spPr>
          <a:xfrm>
            <a:off x="15450950" y="5158764"/>
            <a:ext cx="124200" cy="124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79" name="Google Shape;12320;p21">
            <a:extLst>
              <a:ext uri="{FF2B5EF4-FFF2-40B4-BE49-F238E27FC236}">
                <a16:creationId xmlns:a16="http://schemas.microsoft.com/office/drawing/2014/main" id="{8FD8F45B-FAFF-3A87-16EF-47621FF96085}"/>
              </a:ext>
            </a:extLst>
          </p:cNvPr>
          <p:cNvSpPr/>
          <p:nvPr/>
        </p:nvSpPr>
        <p:spPr>
          <a:xfrm>
            <a:off x="10769126" y="5999440"/>
            <a:ext cx="124200" cy="124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80" name="Google Shape;12321;p21">
            <a:extLst>
              <a:ext uri="{FF2B5EF4-FFF2-40B4-BE49-F238E27FC236}">
                <a16:creationId xmlns:a16="http://schemas.microsoft.com/office/drawing/2014/main" id="{F18BCF63-330E-2F3E-3138-9958D7485F61}"/>
              </a:ext>
            </a:extLst>
          </p:cNvPr>
          <p:cNvSpPr/>
          <p:nvPr/>
        </p:nvSpPr>
        <p:spPr>
          <a:xfrm>
            <a:off x="13873126" y="5999540"/>
            <a:ext cx="124200" cy="124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81" name="Google Shape;12322;p21">
            <a:extLst>
              <a:ext uri="{FF2B5EF4-FFF2-40B4-BE49-F238E27FC236}">
                <a16:creationId xmlns:a16="http://schemas.microsoft.com/office/drawing/2014/main" id="{40FA5D33-7CAA-A567-F659-8E4519018EFC}"/>
              </a:ext>
            </a:extLst>
          </p:cNvPr>
          <p:cNvSpPr txBox="1"/>
          <p:nvPr/>
        </p:nvSpPr>
        <p:spPr>
          <a:xfrm>
            <a:off x="8662844" y="5439818"/>
            <a:ext cx="1077600" cy="45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>
              <a:buClr>
                <a:srgbClr val="000000"/>
              </a:buClr>
              <a:defRPr/>
            </a:pPr>
            <a:r>
              <a:rPr lang="es" b="1" kern="0">
                <a:latin typeface="Arial"/>
                <a:cs typeface="Arial"/>
                <a:sym typeface="Arial"/>
              </a:rPr>
              <a:t>2016</a:t>
            </a:r>
            <a:endParaRPr b="1" kern="0">
              <a:latin typeface="Arial"/>
              <a:cs typeface="Arial"/>
              <a:sym typeface="Arial"/>
            </a:endParaRPr>
          </a:p>
        </p:txBody>
      </p:sp>
      <p:sp>
        <p:nvSpPr>
          <p:cNvPr id="82" name="Google Shape;12323;p21">
            <a:extLst>
              <a:ext uri="{FF2B5EF4-FFF2-40B4-BE49-F238E27FC236}">
                <a16:creationId xmlns:a16="http://schemas.microsoft.com/office/drawing/2014/main" id="{3746F92F-1662-E4EB-2AA5-76FBDB8A023F}"/>
              </a:ext>
            </a:extLst>
          </p:cNvPr>
          <p:cNvSpPr/>
          <p:nvPr/>
        </p:nvSpPr>
        <p:spPr>
          <a:xfrm>
            <a:off x="9139526" y="4150514"/>
            <a:ext cx="124200" cy="124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83" name="Google Shape;12324;p21">
            <a:extLst>
              <a:ext uri="{FF2B5EF4-FFF2-40B4-BE49-F238E27FC236}">
                <a16:creationId xmlns:a16="http://schemas.microsoft.com/office/drawing/2014/main" id="{CC55FE9C-CEB4-93F5-13B7-E438BD918BCA}"/>
              </a:ext>
            </a:extLst>
          </p:cNvPr>
          <p:cNvSpPr/>
          <p:nvPr/>
        </p:nvSpPr>
        <p:spPr>
          <a:xfrm>
            <a:off x="12306100" y="4150514"/>
            <a:ext cx="124200" cy="124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84" name="Google Shape;12325;p21">
            <a:extLst>
              <a:ext uri="{FF2B5EF4-FFF2-40B4-BE49-F238E27FC236}">
                <a16:creationId xmlns:a16="http://schemas.microsoft.com/office/drawing/2014/main" id="{10408E4D-E8EC-1FFE-794B-53A70831B467}"/>
              </a:ext>
            </a:extLst>
          </p:cNvPr>
          <p:cNvSpPr/>
          <p:nvPr/>
        </p:nvSpPr>
        <p:spPr>
          <a:xfrm>
            <a:off x="15450950" y="4150514"/>
            <a:ext cx="124200" cy="124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85" name="Google Shape;12326;p21">
            <a:extLst>
              <a:ext uri="{FF2B5EF4-FFF2-40B4-BE49-F238E27FC236}">
                <a16:creationId xmlns:a16="http://schemas.microsoft.com/office/drawing/2014/main" id="{57C65C1A-C59E-5D45-D849-9C6DA38DA572}"/>
              </a:ext>
            </a:extLst>
          </p:cNvPr>
          <p:cNvSpPr/>
          <p:nvPr/>
        </p:nvSpPr>
        <p:spPr>
          <a:xfrm>
            <a:off x="10768332" y="7139194"/>
            <a:ext cx="124200" cy="124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86" name="Google Shape;12327;p21">
            <a:extLst>
              <a:ext uri="{FF2B5EF4-FFF2-40B4-BE49-F238E27FC236}">
                <a16:creationId xmlns:a16="http://schemas.microsoft.com/office/drawing/2014/main" id="{D4AC03B2-8C78-5A0E-7F92-3D7CDF24EEB4}"/>
              </a:ext>
            </a:extLst>
          </p:cNvPr>
          <p:cNvSpPr/>
          <p:nvPr/>
        </p:nvSpPr>
        <p:spPr>
          <a:xfrm>
            <a:off x="13873132" y="7139194"/>
            <a:ext cx="124200" cy="124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cxnSp>
        <p:nvCxnSpPr>
          <p:cNvPr id="87" name="Google Shape;12328;p21">
            <a:extLst>
              <a:ext uri="{FF2B5EF4-FFF2-40B4-BE49-F238E27FC236}">
                <a16:creationId xmlns:a16="http://schemas.microsoft.com/office/drawing/2014/main" id="{455E43D3-017F-5692-80C0-071BDBC407C2}"/>
              </a:ext>
            </a:extLst>
          </p:cNvPr>
          <p:cNvCxnSpPr>
            <a:stCxn id="76" idx="0"/>
            <a:endCxn id="82" idx="4"/>
          </p:cNvCxnSpPr>
          <p:nvPr/>
        </p:nvCxnSpPr>
        <p:spPr>
          <a:xfrm rot="10800000">
            <a:off x="9201626" y="4274964"/>
            <a:ext cx="0" cy="8838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88" name="Google Shape;12329;p21">
            <a:extLst>
              <a:ext uri="{FF2B5EF4-FFF2-40B4-BE49-F238E27FC236}">
                <a16:creationId xmlns:a16="http://schemas.microsoft.com/office/drawing/2014/main" id="{86E762EB-7583-90A0-4E99-2A8BCB5EA709}"/>
              </a:ext>
            </a:extLst>
          </p:cNvPr>
          <p:cNvCxnSpPr>
            <a:stCxn id="77" idx="0"/>
            <a:endCxn id="83" idx="4"/>
          </p:cNvCxnSpPr>
          <p:nvPr/>
        </p:nvCxnSpPr>
        <p:spPr>
          <a:xfrm rot="10800000" flipH="1">
            <a:off x="12357350" y="4274964"/>
            <a:ext cx="10800" cy="8838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89" name="Google Shape;12330;p21">
            <a:extLst>
              <a:ext uri="{FF2B5EF4-FFF2-40B4-BE49-F238E27FC236}">
                <a16:creationId xmlns:a16="http://schemas.microsoft.com/office/drawing/2014/main" id="{DB024CC0-8B6F-3C8B-923A-24D4CCA486BB}"/>
              </a:ext>
            </a:extLst>
          </p:cNvPr>
          <p:cNvCxnSpPr>
            <a:stCxn id="78" idx="0"/>
            <a:endCxn id="84" idx="4"/>
          </p:cNvCxnSpPr>
          <p:nvPr/>
        </p:nvCxnSpPr>
        <p:spPr>
          <a:xfrm rot="10800000">
            <a:off x="15513050" y="4274964"/>
            <a:ext cx="0" cy="8838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90" name="Google Shape;12331;p21">
            <a:extLst>
              <a:ext uri="{FF2B5EF4-FFF2-40B4-BE49-F238E27FC236}">
                <a16:creationId xmlns:a16="http://schemas.microsoft.com/office/drawing/2014/main" id="{CA447753-3B50-4292-55A5-F8F64154CF69}"/>
              </a:ext>
            </a:extLst>
          </p:cNvPr>
          <p:cNvCxnSpPr>
            <a:stCxn id="79" idx="4"/>
            <a:endCxn id="85" idx="0"/>
          </p:cNvCxnSpPr>
          <p:nvPr/>
        </p:nvCxnSpPr>
        <p:spPr>
          <a:xfrm flipH="1">
            <a:off x="10830626" y="6123640"/>
            <a:ext cx="600" cy="10158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91" name="Google Shape;12332;p21">
            <a:extLst>
              <a:ext uri="{FF2B5EF4-FFF2-40B4-BE49-F238E27FC236}">
                <a16:creationId xmlns:a16="http://schemas.microsoft.com/office/drawing/2014/main" id="{30E70ABA-FC29-D8B4-04D4-4350B12BEC7D}"/>
              </a:ext>
            </a:extLst>
          </p:cNvPr>
          <p:cNvCxnSpPr>
            <a:stCxn id="80" idx="4"/>
            <a:endCxn id="86" idx="0"/>
          </p:cNvCxnSpPr>
          <p:nvPr/>
        </p:nvCxnSpPr>
        <p:spPr>
          <a:xfrm>
            <a:off x="13935226" y="6123740"/>
            <a:ext cx="0" cy="10152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sp>
        <p:nvSpPr>
          <p:cNvPr id="92" name="Google Shape;12333;p21">
            <a:extLst>
              <a:ext uri="{FF2B5EF4-FFF2-40B4-BE49-F238E27FC236}">
                <a16:creationId xmlns:a16="http://schemas.microsoft.com/office/drawing/2014/main" id="{09513C7E-DCE8-9759-1F2D-E38E66DC27D3}"/>
              </a:ext>
            </a:extLst>
          </p:cNvPr>
          <p:cNvSpPr txBox="1"/>
          <p:nvPr/>
        </p:nvSpPr>
        <p:spPr>
          <a:xfrm>
            <a:off x="10277994" y="5439818"/>
            <a:ext cx="1077600" cy="45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>
              <a:buClr>
                <a:srgbClr val="000000"/>
              </a:buClr>
              <a:defRPr/>
            </a:pPr>
            <a:r>
              <a:rPr lang="es" b="1" kern="0">
                <a:latin typeface="Arial"/>
                <a:cs typeface="Arial"/>
                <a:sym typeface="Arial"/>
              </a:rPr>
              <a:t>2017</a:t>
            </a:r>
            <a:endParaRPr b="1" kern="0">
              <a:latin typeface="Arial"/>
              <a:cs typeface="Arial"/>
              <a:sym typeface="Arial"/>
            </a:endParaRPr>
          </a:p>
        </p:txBody>
      </p:sp>
      <p:sp>
        <p:nvSpPr>
          <p:cNvPr id="93" name="Google Shape;12334;p21">
            <a:extLst>
              <a:ext uri="{FF2B5EF4-FFF2-40B4-BE49-F238E27FC236}">
                <a16:creationId xmlns:a16="http://schemas.microsoft.com/office/drawing/2014/main" id="{27576B69-A495-B3B9-EAA8-8C5320892707}"/>
              </a:ext>
            </a:extLst>
          </p:cNvPr>
          <p:cNvSpPr txBox="1"/>
          <p:nvPr/>
        </p:nvSpPr>
        <p:spPr>
          <a:xfrm>
            <a:off x="11809344" y="5439818"/>
            <a:ext cx="1077600" cy="45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>
              <a:buClr>
                <a:srgbClr val="000000"/>
              </a:buClr>
              <a:defRPr/>
            </a:pPr>
            <a:r>
              <a:rPr lang="es" b="1" kern="0">
                <a:latin typeface="Arial"/>
                <a:cs typeface="Arial"/>
                <a:sym typeface="Arial"/>
              </a:rPr>
              <a:t>2018</a:t>
            </a:r>
            <a:endParaRPr b="1" kern="0">
              <a:latin typeface="Arial"/>
              <a:cs typeface="Arial"/>
              <a:sym typeface="Arial"/>
            </a:endParaRPr>
          </a:p>
        </p:txBody>
      </p:sp>
      <p:sp>
        <p:nvSpPr>
          <p:cNvPr id="94" name="Google Shape;12335;p21">
            <a:extLst>
              <a:ext uri="{FF2B5EF4-FFF2-40B4-BE49-F238E27FC236}">
                <a16:creationId xmlns:a16="http://schemas.microsoft.com/office/drawing/2014/main" id="{9E2FDDF2-9501-0C8C-E726-6B63C00A3C7E}"/>
              </a:ext>
            </a:extLst>
          </p:cNvPr>
          <p:cNvSpPr txBox="1"/>
          <p:nvPr/>
        </p:nvSpPr>
        <p:spPr>
          <a:xfrm>
            <a:off x="13393644" y="5439818"/>
            <a:ext cx="1077600" cy="45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>
              <a:buClr>
                <a:srgbClr val="000000"/>
              </a:buClr>
              <a:defRPr/>
            </a:pPr>
            <a:r>
              <a:rPr lang="es" b="1" kern="0">
                <a:latin typeface="Arial"/>
                <a:cs typeface="Arial"/>
                <a:sym typeface="Arial"/>
              </a:rPr>
              <a:t>2019</a:t>
            </a:r>
            <a:endParaRPr b="1" kern="0">
              <a:latin typeface="Arial"/>
              <a:cs typeface="Arial"/>
              <a:sym typeface="Arial"/>
            </a:endParaRPr>
          </a:p>
        </p:txBody>
      </p:sp>
      <p:sp>
        <p:nvSpPr>
          <p:cNvPr id="95" name="Google Shape;12336;p21">
            <a:extLst>
              <a:ext uri="{FF2B5EF4-FFF2-40B4-BE49-F238E27FC236}">
                <a16:creationId xmlns:a16="http://schemas.microsoft.com/office/drawing/2014/main" id="{2EB56282-9527-17ED-5228-178F548AF7C7}"/>
              </a:ext>
            </a:extLst>
          </p:cNvPr>
          <p:cNvSpPr txBox="1"/>
          <p:nvPr/>
        </p:nvSpPr>
        <p:spPr>
          <a:xfrm>
            <a:off x="14977944" y="5439818"/>
            <a:ext cx="1077600" cy="45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>
              <a:buClr>
                <a:srgbClr val="000000"/>
              </a:buClr>
              <a:defRPr/>
            </a:pPr>
            <a:r>
              <a:rPr lang="es" b="1" kern="0">
                <a:latin typeface="Arial"/>
                <a:cs typeface="Arial"/>
                <a:sym typeface="Arial"/>
              </a:rPr>
              <a:t>2020</a:t>
            </a:r>
            <a:endParaRPr b="1" kern="0">
              <a:latin typeface="Arial"/>
              <a:cs typeface="Arial"/>
              <a:sym typeface="Arial"/>
            </a:endParaRPr>
          </a:p>
        </p:txBody>
      </p:sp>
      <p:sp>
        <p:nvSpPr>
          <p:cNvPr id="96" name="Google Shape;12337;p21">
            <a:extLst>
              <a:ext uri="{FF2B5EF4-FFF2-40B4-BE49-F238E27FC236}">
                <a16:creationId xmlns:a16="http://schemas.microsoft.com/office/drawing/2014/main" id="{27A275CB-71F3-59CF-2A55-74CFC830BF82}"/>
              </a:ext>
            </a:extLst>
          </p:cNvPr>
          <p:cNvSpPr/>
          <p:nvPr/>
        </p:nvSpPr>
        <p:spPr>
          <a:xfrm>
            <a:off x="13731954" y="7458845"/>
            <a:ext cx="408976" cy="410050"/>
          </a:xfrm>
          <a:custGeom>
            <a:avLst/>
            <a:gdLst/>
            <a:ahLst/>
            <a:cxnLst/>
            <a:rect l="l" t="t" r="r" b="b"/>
            <a:pathLst>
              <a:path w="11815" h="11846" extrusionOk="0">
                <a:moveTo>
                  <a:pt x="5829" y="693"/>
                </a:moveTo>
                <a:cubicBezTo>
                  <a:pt x="6238" y="693"/>
                  <a:pt x="6553" y="1008"/>
                  <a:pt x="6553" y="1418"/>
                </a:cubicBezTo>
                <a:cubicBezTo>
                  <a:pt x="6553" y="1796"/>
                  <a:pt x="6238" y="2111"/>
                  <a:pt x="5829" y="2111"/>
                </a:cubicBezTo>
                <a:cubicBezTo>
                  <a:pt x="5451" y="2111"/>
                  <a:pt x="5136" y="1796"/>
                  <a:pt x="5136" y="1418"/>
                </a:cubicBezTo>
                <a:cubicBezTo>
                  <a:pt x="5136" y="1008"/>
                  <a:pt x="5482" y="693"/>
                  <a:pt x="5829" y="693"/>
                </a:cubicBezTo>
                <a:close/>
                <a:moveTo>
                  <a:pt x="5829" y="2773"/>
                </a:moveTo>
                <a:cubicBezTo>
                  <a:pt x="6774" y="2773"/>
                  <a:pt x="7562" y="3560"/>
                  <a:pt x="7562" y="4568"/>
                </a:cubicBezTo>
                <a:lnTo>
                  <a:pt x="7562" y="4915"/>
                </a:lnTo>
                <a:lnTo>
                  <a:pt x="4096" y="4915"/>
                </a:lnTo>
                <a:lnTo>
                  <a:pt x="4096" y="4568"/>
                </a:lnTo>
                <a:cubicBezTo>
                  <a:pt x="4096" y="3560"/>
                  <a:pt x="4884" y="2773"/>
                  <a:pt x="5829" y="2773"/>
                </a:cubicBezTo>
                <a:close/>
                <a:moveTo>
                  <a:pt x="2363" y="6963"/>
                </a:moveTo>
                <a:cubicBezTo>
                  <a:pt x="2773" y="6963"/>
                  <a:pt x="3088" y="7278"/>
                  <a:pt x="3088" y="7656"/>
                </a:cubicBezTo>
                <a:cubicBezTo>
                  <a:pt x="3088" y="8065"/>
                  <a:pt x="2773" y="8380"/>
                  <a:pt x="2363" y="8380"/>
                </a:cubicBezTo>
                <a:cubicBezTo>
                  <a:pt x="1985" y="8380"/>
                  <a:pt x="1670" y="8065"/>
                  <a:pt x="1670" y="7656"/>
                </a:cubicBezTo>
                <a:cubicBezTo>
                  <a:pt x="1670" y="7278"/>
                  <a:pt x="1985" y="6963"/>
                  <a:pt x="2363" y="6963"/>
                </a:cubicBezTo>
                <a:close/>
                <a:moveTo>
                  <a:pt x="9357" y="6963"/>
                </a:moveTo>
                <a:cubicBezTo>
                  <a:pt x="9735" y="6963"/>
                  <a:pt x="10050" y="7278"/>
                  <a:pt x="10050" y="7656"/>
                </a:cubicBezTo>
                <a:cubicBezTo>
                  <a:pt x="10050" y="8065"/>
                  <a:pt x="9735" y="8380"/>
                  <a:pt x="9357" y="8380"/>
                </a:cubicBezTo>
                <a:cubicBezTo>
                  <a:pt x="8948" y="8380"/>
                  <a:pt x="8633" y="8065"/>
                  <a:pt x="8633" y="7656"/>
                </a:cubicBezTo>
                <a:cubicBezTo>
                  <a:pt x="8633" y="7278"/>
                  <a:pt x="8948" y="6963"/>
                  <a:pt x="9357" y="6963"/>
                </a:cubicBezTo>
                <a:close/>
                <a:moveTo>
                  <a:pt x="2363" y="9042"/>
                </a:moveTo>
                <a:cubicBezTo>
                  <a:pt x="3308" y="9042"/>
                  <a:pt x="4096" y="9830"/>
                  <a:pt x="4096" y="10806"/>
                </a:cubicBezTo>
                <a:lnTo>
                  <a:pt x="4096" y="11184"/>
                </a:lnTo>
                <a:lnTo>
                  <a:pt x="630" y="11184"/>
                </a:lnTo>
                <a:lnTo>
                  <a:pt x="630" y="10806"/>
                </a:lnTo>
                <a:cubicBezTo>
                  <a:pt x="630" y="9830"/>
                  <a:pt x="1418" y="9042"/>
                  <a:pt x="2363" y="9042"/>
                </a:cubicBezTo>
                <a:close/>
                <a:moveTo>
                  <a:pt x="9357" y="9042"/>
                </a:moveTo>
                <a:cubicBezTo>
                  <a:pt x="10302" y="9042"/>
                  <a:pt x="11090" y="9830"/>
                  <a:pt x="11090" y="10806"/>
                </a:cubicBezTo>
                <a:lnTo>
                  <a:pt x="11090" y="11184"/>
                </a:lnTo>
                <a:lnTo>
                  <a:pt x="7625" y="11184"/>
                </a:lnTo>
                <a:lnTo>
                  <a:pt x="7625" y="10806"/>
                </a:lnTo>
                <a:cubicBezTo>
                  <a:pt x="7625" y="9830"/>
                  <a:pt x="8412" y="9042"/>
                  <a:pt x="9357" y="9042"/>
                </a:cubicBezTo>
                <a:close/>
                <a:moveTo>
                  <a:pt x="5892" y="0"/>
                </a:moveTo>
                <a:cubicBezTo>
                  <a:pt x="5136" y="0"/>
                  <a:pt x="4506" y="630"/>
                  <a:pt x="4506" y="1355"/>
                </a:cubicBezTo>
                <a:cubicBezTo>
                  <a:pt x="4506" y="1733"/>
                  <a:pt x="4632" y="2016"/>
                  <a:pt x="4852" y="2300"/>
                </a:cubicBezTo>
                <a:cubicBezTo>
                  <a:pt x="4033" y="2710"/>
                  <a:pt x="3466" y="3529"/>
                  <a:pt x="3466" y="4505"/>
                </a:cubicBezTo>
                <a:lnTo>
                  <a:pt x="3466" y="5230"/>
                </a:lnTo>
                <a:cubicBezTo>
                  <a:pt x="3466" y="5419"/>
                  <a:pt x="3623" y="5577"/>
                  <a:pt x="3844" y="5577"/>
                </a:cubicBezTo>
                <a:lnTo>
                  <a:pt x="5577" y="5577"/>
                </a:lnTo>
                <a:lnTo>
                  <a:pt x="5577" y="7152"/>
                </a:lnTo>
                <a:lnTo>
                  <a:pt x="3875" y="8822"/>
                </a:lnTo>
                <a:cubicBezTo>
                  <a:pt x="3749" y="8696"/>
                  <a:pt x="3592" y="8601"/>
                  <a:pt x="3434" y="8569"/>
                </a:cubicBezTo>
                <a:cubicBezTo>
                  <a:pt x="3686" y="8349"/>
                  <a:pt x="3781" y="8034"/>
                  <a:pt x="3781" y="7624"/>
                </a:cubicBezTo>
                <a:cubicBezTo>
                  <a:pt x="3781" y="6868"/>
                  <a:pt x="3151" y="6238"/>
                  <a:pt x="2426" y="6238"/>
                </a:cubicBezTo>
                <a:cubicBezTo>
                  <a:pt x="1670" y="6238"/>
                  <a:pt x="1040" y="6868"/>
                  <a:pt x="1040" y="7624"/>
                </a:cubicBezTo>
                <a:cubicBezTo>
                  <a:pt x="1040" y="7971"/>
                  <a:pt x="1166" y="8286"/>
                  <a:pt x="1387" y="8569"/>
                </a:cubicBezTo>
                <a:cubicBezTo>
                  <a:pt x="567" y="8979"/>
                  <a:pt x="0" y="9798"/>
                  <a:pt x="0" y="10775"/>
                </a:cubicBezTo>
                <a:lnTo>
                  <a:pt x="0" y="11499"/>
                </a:lnTo>
                <a:cubicBezTo>
                  <a:pt x="0" y="11688"/>
                  <a:pt x="158" y="11846"/>
                  <a:pt x="378" y="11846"/>
                </a:cubicBezTo>
                <a:lnTo>
                  <a:pt x="4474" y="11846"/>
                </a:lnTo>
                <a:cubicBezTo>
                  <a:pt x="4663" y="11846"/>
                  <a:pt x="4821" y="11688"/>
                  <a:pt x="4821" y="11499"/>
                </a:cubicBezTo>
                <a:lnTo>
                  <a:pt x="4821" y="10775"/>
                </a:lnTo>
                <a:cubicBezTo>
                  <a:pt x="4821" y="10239"/>
                  <a:pt x="4632" y="9704"/>
                  <a:pt x="4348" y="9326"/>
                </a:cubicBezTo>
                <a:lnTo>
                  <a:pt x="5860" y="7782"/>
                </a:lnTo>
                <a:lnTo>
                  <a:pt x="7404" y="9326"/>
                </a:lnTo>
                <a:cubicBezTo>
                  <a:pt x="7089" y="9704"/>
                  <a:pt x="6931" y="10239"/>
                  <a:pt x="6931" y="10775"/>
                </a:cubicBezTo>
                <a:lnTo>
                  <a:pt x="6931" y="11499"/>
                </a:lnTo>
                <a:cubicBezTo>
                  <a:pt x="6931" y="11688"/>
                  <a:pt x="7089" y="11846"/>
                  <a:pt x="7309" y="11846"/>
                </a:cubicBezTo>
                <a:lnTo>
                  <a:pt x="11468" y="11846"/>
                </a:lnTo>
                <a:cubicBezTo>
                  <a:pt x="11657" y="11846"/>
                  <a:pt x="11815" y="11688"/>
                  <a:pt x="11815" y="11499"/>
                </a:cubicBezTo>
                <a:lnTo>
                  <a:pt x="11815" y="10775"/>
                </a:lnTo>
                <a:cubicBezTo>
                  <a:pt x="11783" y="9830"/>
                  <a:pt x="11185" y="8979"/>
                  <a:pt x="10365" y="8569"/>
                </a:cubicBezTo>
                <a:cubicBezTo>
                  <a:pt x="10586" y="8349"/>
                  <a:pt x="10712" y="8034"/>
                  <a:pt x="10712" y="7624"/>
                </a:cubicBezTo>
                <a:cubicBezTo>
                  <a:pt x="10712" y="6868"/>
                  <a:pt x="10082" y="6238"/>
                  <a:pt x="9357" y="6238"/>
                </a:cubicBezTo>
                <a:cubicBezTo>
                  <a:pt x="8601" y="6238"/>
                  <a:pt x="7971" y="6868"/>
                  <a:pt x="7971" y="7624"/>
                </a:cubicBezTo>
                <a:cubicBezTo>
                  <a:pt x="7971" y="7971"/>
                  <a:pt x="8097" y="8286"/>
                  <a:pt x="8318" y="8569"/>
                </a:cubicBezTo>
                <a:cubicBezTo>
                  <a:pt x="8160" y="8664"/>
                  <a:pt x="8034" y="8727"/>
                  <a:pt x="7877" y="8822"/>
                </a:cubicBezTo>
                <a:lnTo>
                  <a:pt x="6207" y="7152"/>
                </a:lnTo>
                <a:lnTo>
                  <a:pt x="6207" y="5577"/>
                </a:lnTo>
                <a:lnTo>
                  <a:pt x="7940" y="5577"/>
                </a:lnTo>
                <a:cubicBezTo>
                  <a:pt x="8129" y="5577"/>
                  <a:pt x="8286" y="5419"/>
                  <a:pt x="8286" y="5230"/>
                </a:cubicBezTo>
                <a:lnTo>
                  <a:pt x="8286" y="4505"/>
                </a:lnTo>
                <a:cubicBezTo>
                  <a:pt x="8286" y="3529"/>
                  <a:pt x="7688" y="2710"/>
                  <a:pt x="6900" y="2300"/>
                </a:cubicBezTo>
                <a:cubicBezTo>
                  <a:pt x="7152" y="2080"/>
                  <a:pt x="7246" y="1764"/>
                  <a:pt x="7246" y="1355"/>
                </a:cubicBezTo>
                <a:cubicBezTo>
                  <a:pt x="7246" y="630"/>
                  <a:pt x="6616" y="0"/>
                  <a:pt x="5892" y="0"/>
                </a:cubicBezTo>
                <a:close/>
              </a:path>
            </a:pathLst>
          </a:custGeom>
          <a:solidFill>
            <a:srgbClr val="5F7D95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grpSp>
        <p:nvGrpSpPr>
          <p:cNvPr id="97" name="Google Shape;12338;p21">
            <a:extLst>
              <a:ext uri="{FF2B5EF4-FFF2-40B4-BE49-F238E27FC236}">
                <a16:creationId xmlns:a16="http://schemas.microsoft.com/office/drawing/2014/main" id="{EC3E7FB9-374B-DE5A-3112-5CE683BCB469}"/>
              </a:ext>
            </a:extLst>
          </p:cNvPr>
          <p:cNvGrpSpPr/>
          <p:nvPr/>
        </p:nvGrpSpPr>
        <p:grpSpPr>
          <a:xfrm>
            <a:off x="10614713" y="7496939"/>
            <a:ext cx="412230" cy="412230"/>
            <a:chOff x="1049375" y="2680675"/>
            <a:chExt cx="297725" cy="297725"/>
          </a:xfrm>
        </p:grpSpPr>
        <p:sp>
          <p:nvSpPr>
            <p:cNvPr id="98" name="Google Shape;12339;p21">
              <a:extLst>
                <a:ext uri="{FF2B5EF4-FFF2-40B4-BE49-F238E27FC236}">
                  <a16:creationId xmlns:a16="http://schemas.microsoft.com/office/drawing/2014/main" id="{01D50799-A0F0-95CD-D858-762943F3DA36}"/>
                </a:ext>
              </a:extLst>
            </p:cNvPr>
            <p:cNvSpPr/>
            <p:nvPr/>
          </p:nvSpPr>
          <p:spPr>
            <a:xfrm>
              <a:off x="1113175" y="2752350"/>
              <a:ext cx="161475" cy="155975"/>
            </a:xfrm>
            <a:custGeom>
              <a:avLst/>
              <a:gdLst/>
              <a:ahLst/>
              <a:cxnLst/>
              <a:rect l="l" t="t" r="r" b="b"/>
              <a:pathLst>
                <a:path w="6459" h="6239" extrusionOk="0">
                  <a:moveTo>
                    <a:pt x="3403" y="2079"/>
                  </a:moveTo>
                  <a:cubicBezTo>
                    <a:pt x="3781" y="2079"/>
                    <a:pt x="4096" y="2394"/>
                    <a:pt x="4096" y="2773"/>
                  </a:cubicBezTo>
                  <a:cubicBezTo>
                    <a:pt x="4096" y="3182"/>
                    <a:pt x="3781" y="3497"/>
                    <a:pt x="3403" y="3497"/>
                  </a:cubicBezTo>
                  <a:cubicBezTo>
                    <a:pt x="2993" y="3434"/>
                    <a:pt x="2678" y="3119"/>
                    <a:pt x="2678" y="2773"/>
                  </a:cubicBezTo>
                  <a:cubicBezTo>
                    <a:pt x="2678" y="2394"/>
                    <a:pt x="2993" y="2079"/>
                    <a:pt x="3403" y="2079"/>
                  </a:cubicBezTo>
                  <a:close/>
                  <a:moveTo>
                    <a:pt x="3371" y="693"/>
                  </a:moveTo>
                  <a:cubicBezTo>
                    <a:pt x="4694" y="693"/>
                    <a:pt x="5765" y="1796"/>
                    <a:pt x="5765" y="3119"/>
                  </a:cubicBezTo>
                  <a:cubicBezTo>
                    <a:pt x="5765" y="3686"/>
                    <a:pt x="5545" y="4222"/>
                    <a:pt x="5198" y="4663"/>
                  </a:cubicBezTo>
                  <a:cubicBezTo>
                    <a:pt x="5072" y="4442"/>
                    <a:pt x="4915" y="4190"/>
                    <a:pt x="4694" y="4001"/>
                  </a:cubicBezTo>
                  <a:cubicBezTo>
                    <a:pt x="4568" y="3907"/>
                    <a:pt x="4442" y="3812"/>
                    <a:pt x="4348" y="3749"/>
                  </a:cubicBezTo>
                  <a:cubicBezTo>
                    <a:pt x="4568" y="3529"/>
                    <a:pt x="4726" y="3182"/>
                    <a:pt x="4726" y="2804"/>
                  </a:cubicBezTo>
                  <a:cubicBezTo>
                    <a:pt x="4726" y="2079"/>
                    <a:pt x="4096" y="1449"/>
                    <a:pt x="3340" y="1449"/>
                  </a:cubicBezTo>
                  <a:cubicBezTo>
                    <a:pt x="2615" y="1449"/>
                    <a:pt x="1985" y="2079"/>
                    <a:pt x="1985" y="2804"/>
                  </a:cubicBezTo>
                  <a:cubicBezTo>
                    <a:pt x="1985" y="3182"/>
                    <a:pt x="2142" y="3529"/>
                    <a:pt x="2363" y="3749"/>
                  </a:cubicBezTo>
                  <a:lnTo>
                    <a:pt x="2016" y="4001"/>
                  </a:lnTo>
                  <a:cubicBezTo>
                    <a:pt x="1827" y="4190"/>
                    <a:pt x="1607" y="4442"/>
                    <a:pt x="1512" y="4663"/>
                  </a:cubicBezTo>
                  <a:cubicBezTo>
                    <a:pt x="1040" y="4064"/>
                    <a:pt x="882" y="3434"/>
                    <a:pt x="945" y="2773"/>
                  </a:cubicBezTo>
                  <a:cubicBezTo>
                    <a:pt x="1103" y="1670"/>
                    <a:pt x="2111" y="693"/>
                    <a:pt x="3371" y="693"/>
                  </a:cubicBezTo>
                  <a:close/>
                  <a:moveTo>
                    <a:pt x="3371" y="4159"/>
                  </a:moveTo>
                  <a:cubicBezTo>
                    <a:pt x="4001" y="4159"/>
                    <a:pt x="4505" y="4600"/>
                    <a:pt x="4694" y="5135"/>
                  </a:cubicBezTo>
                  <a:cubicBezTo>
                    <a:pt x="4316" y="5387"/>
                    <a:pt x="3875" y="5545"/>
                    <a:pt x="3371" y="5545"/>
                  </a:cubicBezTo>
                  <a:cubicBezTo>
                    <a:pt x="2898" y="5545"/>
                    <a:pt x="2426" y="5387"/>
                    <a:pt x="2016" y="5135"/>
                  </a:cubicBezTo>
                  <a:cubicBezTo>
                    <a:pt x="2174" y="4537"/>
                    <a:pt x="2741" y="4159"/>
                    <a:pt x="3371" y="4159"/>
                  </a:cubicBezTo>
                  <a:close/>
                  <a:moveTo>
                    <a:pt x="3308" y="0"/>
                  </a:moveTo>
                  <a:cubicBezTo>
                    <a:pt x="1701" y="0"/>
                    <a:pt x="441" y="1229"/>
                    <a:pt x="252" y="2710"/>
                  </a:cubicBezTo>
                  <a:cubicBezTo>
                    <a:pt x="0" y="4600"/>
                    <a:pt x="1512" y="6238"/>
                    <a:pt x="3371" y="6238"/>
                  </a:cubicBezTo>
                  <a:cubicBezTo>
                    <a:pt x="5104" y="6238"/>
                    <a:pt x="6459" y="4820"/>
                    <a:pt x="6459" y="3119"/>
                  </a:cubicBezTo>
                  <a:cubicBezTo>
                    <a:pt x="6459" y="1386"/>
                    <a:pt x="5041" y="0"/>
                    <a:pt x="3308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99" name="Google Shape;12340;p21">
              <a:extLst>
                <a:ext uri="{FF2B5EF4-FFF2-40B4-BE49-F238E27FC236}">
                  <a16:creationId xmlns:a16="http://schemas.microsoft.com/office/drawing/2014/main" id="{567CF238-B9F4-7779-B548-142A7D5EC9A5}"/>
                </a:ext>
              </a:extLst>
            </p:cNvPr>
            <p:cNvSpPr/>
            <p:nvPr/>
          </p:nvSpPr>
          <p:spPr>
            <a:xfrm>
              <a:off x="1049375" y="2680675"/>
              <a:ext cx="297725" cy="297725"/>
            </a:xfrm>
            <a:custGeom>
              <a:avLst/>
              <a:gdLst/>
              <a:ahLst/>
              <a:cxnLst/>
              <a:rect l="l" t="t" r="r" b="b"/>
              <a:pathLst>
                <a:path w="11909" h="11909" extrusionOk="0">
                  <a:moveTo>
                    <a:pt x="6270" y="1512"/>
                  </a:moveTo>
                  <a:cubicBezTo>
                    <a:pt x="8475" y="1670"/>
                    <a:pt x="10239" y="3434"/>
                    <a:pt x="10397" y="5640"/>
                  </a:cubicBezTo>
                  <a:lnTo>
                    <a:pt x="10082" y="5640"/>
                  </a:lnTo>
                  <a:cubicBezTo>
                    <a:pt x="9893" y="5640"/>
                    <a:pt x="9735" y="5797"/>
                    <a:pt x="9735" y="5986"/>
                  </a:cubicBezTo>
                  <a:cubicBezTo>
                    <a:pt x="9735" y="6207"/>
                    <a:pt x="9893" y="6364"/>
                    <a:pt x="10082" y="6364"/>
                  </a:cubicBezTo>
                  <a:lnTo>
                    <a:pt x="10397" y="6364"/>
                  </a:lnTo>
                  <a:cubicBezTo>
                    <a:pt x="10239" y="8569"/>
                    <a:pt x="8475" y="10334"/>
                    <a:pt x="6270" y="10491"/>
                  </a:cubicBezTo>
                  <a:lnTo>
                    <a:pt x="6270" y="10176"/>
                  </a:lnTo>
                  <a:cubicBezTo>
                    <a:pt x="6270" y="9987"/>
                    <a:pt x="6112" y="9830"/>
                    <a:pt x="5923" y="9830"/>
                  </a:cubicBezTo>
                  <a:cubicBezTo>
                    <a:pt x="5703" y="9830"/>
                    <a:pt x="5545" y="9987"/>
                    <a:pt x="5545" y="10176"/>
                  </a:cubicBezTo>
                  <a:lnTo>
                    <a:pt x="5545" y="10491"/>
                  </a:lnTo>
                  <a:cubicBezTo>
                    <a:pt x="3340" y="10334"/>
                    <a:pt x="1575" y="8569"/>
                    <a:pt x="1418" y="6364"/>
                  </a:cubicBezTo>
                  <a:lnTo>
                    <a:pt x="1733" y="6364"/>
                  </a:lnTo>
                  <a:cubicBezTo>
                    <a:pt x="1922" y="6364"/>
                    <a:pt x="2079" y="6207"/>
                    <a:pt x="2079" y="5986"/>
                  </a:cubicBezTo>
                  <a:cubicBezTo>
                    <a:pt x="2142" y="5797"/>
                    <a:pt x="1985" y="5640"/>
                    <a:pt x="1764" y="5640"/>
                  </a:cubicBezTo>
                  <a:lnTo>
                    <a:pt x="1418" y="5640"/>
                  </a:lnTo>
                  <a:cubicBezTo>
                    <a:pt x="1575" y="3434"/>
                    <a:pt x="3340" y="1670"/>
                    <a:pt x="5545" y="1512"/>
                  </a:cubicBezTo>
                  <a:lnTo>
                    <a:pt x="5545" y="1827"/>
                  </a:lnTo>
                  <a:cubicBezTo>
                    <a:pt x="5545" y="2016"/>
                    <a:pt x="5703" y="2174"/>
                    <a:pt x="5923" y="2174"/>
                  </a:cubicBezTo>
                  <a:cubicBezTo>
                    <a:pt x="6112" y="2174"/>
                    <a:pt x="6270" y="2016"/>
                    <a:pt x="6270" y="1827"/>
                  </a:cubicBezTo>
                  <a:lnTo>
                    <a:pt x="6270" y="1512"/>
                  </a:lnTo>
                  <a:close/>
                  <a:moveTo>
                    <a:pt x="5955" y="0"/>
                  </a:moveTo>
                  <a:cubicBezTo>
                    <a:pt x="5766" y="0"/>
                    <a:pt x="5608" y="158"/>
                    <a:pt x="5608" y="347"/>
                  </a:cubicBezTo>
                  <a:lnTo>
                    <a:pt x="5608" y="756"/>
                  </a:lnTo>
                  <a:cubicBezTo>
                    <a:pt x="2993" y="914"/>
                    <a:pt x="914" y="2993"/>
                    <a:pt x="756" y="5608"/>
                  </a:cubicBezTo>
                  <a:lnTo>
                    <a:pt x="347" y="5608"/>
                  </a:lnTo>
                  <a:cubicBezTo>
                    <a:pt x="158" y="5608"/>
                    <a:pt x="0" y="5766"/>
                    <a:pt x="0" y="5955"/>
                  </a:cubicBezTo>
                  <a:cubicBezTo>
                    <a:pt x="0" y="6144"/>
                    <a:pt x="158" y="6301"/>
                    <a:pt x="347" y="6301"/>
                  </a:cubicBezTo>
                  <a:lnTo>
                    <a:pt x="756" y="6301"/>
                  </a:lnTo>
                  <a:cubicBezTo>
                    <a:pt x="914" y="8916"/>
                    <a:pt x="2993" y="10995"/>
                    <a:pt x="5608" y="11153"/>
                  </a:cubicBezTo>
                  <a:lnTo>
                    <a:pt x="5608" y="11562"/>
                  </a:lnTo>
                  <a:cubicBezTo>
                    <a:pt x="5608" y="11751"/>
                    <a:pt x="5766" y="11909"/>
                    <a:pt x="5955" y="11909"/>
                  </a:cubicBezTo>
                  <a:cubicBezTo>
                    <a:pt x="6144" y="11909"/>
                    <a:pt x="6301" y="11751"/>
                    <a:pt x="6301" y="11562"/>
                  </a:cubicBezTo>
                  <a:lnTo>
                    <a:pt x="6301" y="11153"/>
                  </a:lnTo>
                  <a:cubicBezTo>
                    <a:pt x="8916" y="10995"/>
                    <a:pt x="10995" y="8916"/>
                    <a:pt x="11153" y="6301"/>
                  </a:cubicBezTo>
                  <a:lnTo>
                    <a:pt x="11531" y="6301"/>
                  </a:lnTo>
                  <a:cubicBezTo>
                    <a:pt x="11751" y="6301"/>
                    <a:pt x="11909" y="6144"/>
                    <a:pt x="11909" y="5955"/>
                  </a:cubicBezTo>
                  <a:cubicBezTo>
                    <a:pt x="11909" y="5766"/>
                    <a:pt x="11751" y="5608"/>
                    <a:pt x="11531" y="5608"/>
                  </a:cubicBezTo>
                  <a:lnTo>
                    <a:pt x="11153" y="5608"/>
                  </a:lnTo>
                  <a:cubicBezTo>
                    <a:pt x="10995" y="2993"/>
                    <a:pt x="8916" y="914"/>
                    <a:pt x="6301" y="756"/>
                  </a:cubicBezTo>
                  <a:lnTo>
                    <a:pt x="6301" y="347"/>
                  </a:lnTo>
                  <a:cubicBezTo>
                    <a:pt x="6301" y="158"/>
                    <a:pt x="6144" y="0"/>
                    <a:pt x="5955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00" name="Google Shape;12341;p21">
            <a:extLst>
              <a:ext uri="{FF2B5EF4-FFF2-40B4-BE49-F238E27FC236}">
                <a16:creationId xmlns:a16="http://schemas.microsoft.com/office/drawing/2014/main" id="{5A8E9CC3-3509-9A0D-E815-2658456F9FED}"/>
              </a:ext>
            </a:extLst>
          </p:cNvPr>
          <p:cNvGrpSpPr/>
          <p:nvPr/>
        </p:nvGrpSpPr>
        <p:grpSpPr>
          <a:xfrm>
            <a:off x="15306598" y="3517704"/>
            <a:ext cx="411156" cy="408664"/>
            <a:chOff x="5045775" y="1946400"/>
            <a:chExt cx="296950" cy="295150"/>
          </a:xfrm>
        </p:grpSpPr>
        <p:sp>
          <p:nvSpPr>
            <p:cNvPr id="101" name="Google Shape;12342;p21">
              <a:extLst>
                <a:ext uri="{FF2B5EF4-FFF2-40B4-BE49-F238E27FC236}">
                  <a16:creationId xmlns:a16="http://schemas.microsoft.com/office/drawing/2014/main" id="{9EACCD09-978E-C6C6-FE8A-436DB4278291}"/>
                </a:ext>
              </a:extLst>
            </p:cNvPr>
            <p:cNvSpPr/>
            <p:nvPr/>
          </p:nvSpPr>
          <p:spPr>
            <a:xfrm>
              <a:off x="5113500" y="1998600"/>
              <a:ext cx="160700" cy="155950"/>
            </a:xfrm>
            <a:custGeom>
              <a:avLst/>
              <a:gdLst/>
              <a:ahLst/>
              <a:cxnLst/>
              <a:rect l="l" t="t" r="r" b="b"/>
              <a:pathLst>
                <a:path w="6428" h="6238" extrusionOk="0">
                  <a:moveTo>
                    <a:pt x="3309" y="2079"/>
                  </a:moveTo>
                  <a:cubicBezTo>
                    <a:pt x="3718" y="2079"/>
                    <a:pt x="4033" y="2394"/>
                    <a:pt x="4033" y="2804"/>
                  </a:cubicBezTo>
                  <a:cubicBezTo>
                    <a:pt x="4033" y="3182"/>
                    <a:pt x="3718" y="3497"/>
                    <a:pt x="3309" y="3497"/>
                  </a:cubicBezTo>
                  <a:cubicBezTo>
                    <a:pt x="2931" y="3497"/>
                    <a:pt x="2616" y="3150"/>
                    <a:pt x="2616" y="2804"/>
                  </a:cubicBezTo>
                  <a:cubicBezTo>
                    <a:pt x="2616" y="2394"/>
                    <a:pt x="2931" y="2079"/>
                    <a:pt x="3309" y="2079"/>
                  </a:cubicBezTo>
                  <a:close/>
                  <a:moveTo>
                    <a:pt x="3403" y="662"/>
                  </a:moveTo>
                  <a:cubicBezTo>
                    <a:pt x="4726" y="662"/>
                    <a:pt x="5798" y="1764"/>
                    <a:pt x="5798" y="3119"/>
                  </a:cubicBezTo>
                  <a:cubicBezTo>
                    <a:pt x="5703" y="3655"/>
                    <a:pt x="5546" y="4222"/>
                    <a:pt x="5199" y="4663"/>
                  </a:cubicBezTo>
                  <a:cubicBezTo>
                    <a:pt x="5010" y="4253"/>
                    <a:pt x="4726" y="3938"/>
                    <a:pt x="4348" y="3686"/>
                  </a:cubicBezTo>
                  <a:cubicBezTo>
                    <a:pt x="4569" y="3466"/>
                    <a:pt x="4726" y="3119"/>
                    <a:pt x="4726" y="2741"/>
                  </a:cubicBezTo>
                  <a:cubicBezTo>
                    <a:pt x="4726" y="2016"/>
                    <a:pt x="4096" y="1386"/>
                    <a:pt x="3340" y="1386"/>
                  </a:cubicBezTo>
                  <a:cubicBezTo>
                    <a:pt x="2616" y="1386"/>
                    <a:pt x="1986" y="2016"/>
                    <a:pt x="1986" y="2741"/>
                  </a:cubicBezTo>
                  <a:cubicBezTo>
                    <a:pt x="1986" y="3119"/>
                    <a:pt x="2143" y="3466"/>
                    <a:pt x="2364" y="3686"/>
                  </a:cubicBezTo>
                  <a:cubicBezTo>
                    <a:pt x="1986" y="3907"/>
                    <a:pt x="1702" y="4253"/>
                    <a:pt x="1513" y="4663"/>
                  </a:cubicBezTo>
                  <a:cubicBezTo>
                    <a:pt x="1072" y="4096"/>
                    <a:pt x="883" y="3434"/>
                    <a:pt x="977" y="2772"/>
                  </a:cubicBezTo>
                  <a:cubicBezTo>
                    <a:pt x="1135" y="1670"/>
                    <a:pt x="2143" y="662"/>
                    <a:pt x="3403" y="662"/>
                  </a:cubicBezTo>
                  <a:close/>
                  <a:moveTo>
                    <a:pt x="3309" y="4190"/>
                  </a:moveTo>
                  <a:cubicBezTo>
                    <a:pt x="3939" y="4190"/>
                    <a:pt x="4443" y="4600"/>
                    <a:pt x="4663" y="5167"/>
                  </a:cubicBezTo>
                  <a:cubicBezTo>
                    <a:pt x="4254" y="5450"/>
                    <a:pt x="3781" y="5545"/>
                    <a:pt x="3309" y="5545"/>
                  </a:cubicBezTo>
                  <a:cubicBezTo>
                    <a:pt x="2836" y="5545"/>
                    <a:pt x="2364" y="5387"/>
                    <a:pt x="1986" y="5167"/>
                  </a:cubicBezTo>
                  <a:cubicBezTo>
                    <a:pt x="2143" y="4568"/>
                    <a:pt x="2679" y="4190"/>
                    <a:pt x="3309" y="4190"/>
                  </a:cubicBezTo>
                  <a:close/>
                  <a:moveTo>
                    <a:pt x="3309" y="0"/>
                  </a:moveTo>
                  <a:cubicBezTo>
                    <a:pt x="1733" y="0"/>
                    <a:pt x="410" y="1229"/>
                    <a:pt x="253" y="2678"/>
                  </a:cubicBezTo>
                  <a:cubicBezTo>
                    <a:pt x="1" y="4600"/>
                    <a:pt x="1450" y="6238"/>
                    <a:pt x="3309" y="6238"/>
                  </a:cubicBezTo>
                  <a:cubicBezTo>
                    <a:pt x="5042" y="6238"/>
                    <a:pt x="6428" y="4820"/>
                    <a:pt x="6428" y="3119"/>
                  </a:cubicBezTo>
                  <a:cubicBezTo>
                    <a:pt x="6428" y="1418"/>
                    <a:pt x="5042" y="0"/>
                    <a:pt x="3309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102" name="Google Shape;12343;p21">
              <a:extLst>
                <a:ext uri="{FF2B5EF4-FFF2-40B4-BE49-F238E27FC236}">
                  <a16:creationId xmlns:a16="http://schemas.microsoft.com/office/drawing/2014/main" id="{262B25C9-DB52-FE0E-5DA3-02DB48F4525B}"/>
                </a:ext>
              </a:extLst>
            </p:cNvPr>
            <p:cNvSpPr/>
            <p:nvPr/>
          </p:nvSpPr>
          <p:spPr>
            <a:xfrm>
              <a:off x="5045775" y="1946400"/>
              <a:ext cx="296950" cy="295150"/>
            </a:xfrm>
            <a:custGeom>
              <a:avLst/>
              <a:gdLst/>
              <a:ahLst/>
              <a:cxnLst/>
              <a:rect l="l" t="t" r="r" b="b"/>
              <a:pathLst>
                <a:path w="11878" h="11806" extrusionOk="0">
                  <a:moveTo>
                    <a:pt x="6018" y="765"/>
                  </a:moveTo>
                  <a:lnTo>
                    <a:pt x="6868" y="1426"/>
                  </a:lnTo>
                  <a:cubicBezTo>
                    <a:pt x="6963" y="1458"/>
                    <a:pt x="7026" y="1489"/>
                    <a:pt x="7152" y="1489"/>
                  </a:cubicBezTo>
                  <a:lnTo>
                    <a:pt x="8223" y="1332"/>
                  </a:lnTo>
                  <a:lnTo>
                    <a:pt x="8664" y="2372"/>
                  </a:lnTo>
                  <a:cubicBezTo>
                    <a:pt x="8696" y="2435"/>
                    <a:pt x="8790" y="2529"/>
                    <a:pt x="8853" y="2561"/>
                  </a:cubicBezTo>
                  <a:lnTo>
                    <a:pt x="9893" y="2970"/>
                  </a:lnTo>
                  <a:lnTo>
                    <a:pt x="9735" y="4073"/>
                  </a:lnTo>
                  <a:cubicBezTo>
                    <a:pt x="9735" y="4136"/>
                    <a:pt x="9735" y="4262"/>
                    <a:pt x="9798" y="4325"/>
                  </a:cubicBezTo>
                  <a:lnTo>
                    <a:pt x="10460" y="5207"/>
                  </a:lnTo>
                  <a:lnTo>
                    <a:pt x="9798" y="6058"/>
                  </a:lnTo>
                  <a:cubicBezTo>
                    <a:pt x="9767" y="6152"/>
                    <a:pt x="9735" y="6215"/>
                    <a:pt x="9735" y="6341"/>
                  </a:cubicBezTo>
                  <a:lnTo>
                    <a:pt x="9893" y="7444"/>
                  </a:lnTo>
                  <a:lnTo>
                    <a:pt x="8853" y="7853"/>
                  </a:lnTo>
                  <a:cubicBezTo>
                    <a:pt x="8790" y="7885"/>
                    <a:pt x="8696" y="7948"/>
                    <a:pt x="8664" y="8042"/>
                  </a:cubicBezTo>
                  <a:lnTo>
                    <a:pt x="8255" y="9051"/>
                  </a:lnTo>
                  <a:lnTo>
                    <a:pt x="7120" y="8893"/>
                  </a:lnTo>
                  <a:cubicBezTo>
                    <a:pt x="7057" y="8893"/>
                    <a:pt x="6931" y="8893"/>
                    <a:pt x="6837" y="8988"/>
                  </a:cubicBezTo>
                  <a:lnTo>
                    <a:pt x="5986" y="9649"/>
                  </a:lnTo>
                  <a:lnTo>
                    <a:pt x="5104" y="8988"/>
                  </a:lnTo>
                  <a:cubicBezTo>
                    <a:pt x="5041" y="8925"/>
                    <a:pt x="5010" y="8893"/>
                    <a:pt x="4915" y="8893"/>
                  </a:cubicBezTo>
                  <a:lnTo>
                    <a:pt x="4884" y="8893"/>
                  </a:lnTo>
                  <a:lnTo>
                    <a:pt x="3781" y="9051"/>
                  </a:lnTo>
                  <a:lnTo>
                    <a:pt x="3371" y="8042"/>
                  </a:lnTo>
                  <a:cubicBezTo>
                    <a:pt x="3340" y="7948"/>
                    <a:pt x="3277" y="7885"/>
                    <a:pt x="3182" y="7853"/>
                  </a:cubicBezTo>
                  <a:lnTo>
                    <a:pt x="2143" y="7444"/>
                  </a:lnTo>
                  <a:lnTo>
                    <a:pt x="2300" y="6341"/>
                  </a:lnTo>
                  <a:cubicBezTo>
                    <a:pt x="2300" y="6278"/>
                    <a:pt x="2300" y="6152"/>
                    <a:pt x="2237" y="6058"/>
                  </a:cubicBezTo>
                  <a:lnTo>
                    <a:pt x="1576" y="5207"/>
                  </a:lnTo>
                  <a:lnTo>
                    <a:pt x="2237" y="4325"/>
                  </a:lnTo>
                  <a:cubicBezTo>
                    <a:pt x="2269" y="4262"/>
                    <a:pt x="2300" y="4167"/>
                    <a:pt x="2300" y="4073"/>
                  </a:cubicBezTo>
                  <a:lnTo>
                    <a:pt x="2143" y="2970"/>
                  </a:lnTo>
                  <a:lnTo>
                    <a:pt x="3182" y="2561"/>
                  </a:lnTo>
                  <a:cubicBezTo>
                    <a:pt x="3277" y="2529"/>
                    <a:pt x="3340" y="2435"/>
                    <a:pt x="3371" y="2372"/>
                  </a:cubicBezTo>
                  <a:lnTo>
                    <a:pt x="3812" y="1332"/>
                  </a:lnTo>
                  <a:lnTo>
                    <a:pt x="4884" y="1489"/>
                  </a:lnTo>
                  <a:cubicBezTo>
                    <a:pt x="4947" y="1489"/>
                    <a:pt x="5073" y="1489"/>
                    <a:pt x="5167" y="1426"/>
                  </a:cubicBezTo>
                  <a:lnTo>
                    <a:pt x="6018" y="765"/>
                  </a:lnTo>
                  <a:close/>
                  <a:moveTo>
                    <a:pt x="2174" y="8168"/>
                  </a:moveTo>
                  <a:lnTo>
                    <a:pt x="2804" y="8420"/>
                  </a:lnTo>
                  <a:lnTo>
                    <a:pt x="3277" y="9586"/>
                  </a:lnTo>
                  <a:cubicBezTo>
                    <a:pt x="3308" y="9681"/>
                    <a:pt x="3434" y="9775"/>
                    <a:pt x="3529" y="9775"/>
                  </a:cubicBezTo>
                  <a:lnTo>
                    <a:pt x="2647" y="10720"/>
                  </a:lnTo>
                  <a:lnTo>
                    <a:pt x="2426" y="9649"/>
                  </a:lnTo>
                  <a:cubicBezTo>
                    <a:pt x="2395" y="9523"/>
                    <a:pt x="2332" y="9429"/>
                    <a:pt x="2174" y="9366"/>
                  </a:cubicBezTo>
                  <a:lnTo>
                    <a:pt x="1134" y="9177"/>
                  </a:lnTo>
                  <a:lnTo>
                    <a:pt x="2174" y="8168"/>
                  </a:lnTo>
                  <a:close/>
                  <a:moveTo>
                    <a:pt x="9861" y="8105"/>
                  </a:moveTo>
                  <a:lnTo>
                    <a:pt x="10901" y="9145"/>
                  </a:lnTo>
                  <a:lnTo>
                    <a:pt x="9893" y="9366"/>
                  </a:lnTo>
                  <a:cubicBezTo>
                    <a:pt x="9767" y="9429"/>
                    <a:pt x="9641" y="9492"/>
                    <a:pt x="9609" y="9649"/>
                  </a:cubicBezTo>
                  <a:lnTo>
                    <a:pt x="9389" y="10720"/>
                  </a:lnTo>
                  <a:lnTo>
                    <a:pt x="8507" y="9712"/>
                  </a:lnTo>
                  <a:cubicBezTo>
                    <a:pt x="8601" y="9712"/>
                    <a:pt x="8727" y="9649"/>
                    <a:pt x="8759" y="9523"/>
                  </a:cubicBezTo>
                  <a:lnTo>
                    <a:pt x="9231" y="8389"/>
                  </a:lnTo>
                  <a:lnTo>
                    <a:pt x="9861" y="8105"/>
                  </a:lnTo>
                  <a:close/>
                  <a:moveTo>
                    <a:pt x="6002" y="1"/>
                  </a:moveTo>
                  <a:cubicBezTo>
                    <a:pt x="5923" y="1"/>
                    <a:pt x="5844" y="24"/>
                    <a:pt x="5797" y="72"/>
                  </a:cubicBezTo>
                  <a:lnTo>
                    <a:pt x="4852" y="828"/>
                  </a:lnTo>
                  <a:lnTo>
                    <a:pt x="3623" y="670"/>
                  </a:lnTo>
                  <a:cubicBezTo>
                    <a:pt x="3607" y="667"/>
                    <a:pt x="3590" y="665"/>
                    <a:pt x="3573" y="665"/>
                  </a:cubicBezTo>
                  <a:cubicBezTo>
                    <a:pt x="3434" y="665"/>
                    <a:pt x="3305" y="775"/>
                    <a:pt x="3277" y="859"/>
                  </a:cubicBezTo>
                  <a:lnTo>
                    <a:pt x="2804" y="2025"/>
                  </a:lnTo>
                  <a:lnTo>
                    <a:pt x="1639" y="2498"/>
                  </a:lnTo>
                  <a:cubicBezTo>
                    <a:pt x="1481" y="2561"/>
                    <a:pt x="1418" y="2687"/>
                    <a:pt x="1450" y="2844"/>
                  </a:cubicBezTo>
                  <a:lnTo>
                    <a:pt x="1607" y="4073"/>
                  </a:lnTo>
                  <a:lnTo>
                    <a:pt x="851" y="5018"/>
                  </a:lnTo>
                  <a:cubicBezTo>
                    <a:pt x="788" y="5112"/>
                    <a:pt x="788" y="5333"/>
                    <a:pt x="851" y="5428"/>
                  </a:cubicBezTo>
                  <a:lnTo>
                    <a:pt x="1607" y="6373"/>
                  </a:lnTo>
                  <a:lnTo>
                    <a:pt x="1450" y="7601"/>
                  </a:lnTo>
                  <a:cubicBezTo>
                    <a:pt x="1450" y="7696"/>
                    <a:pt x="1450" y="7759"/>
                    <a:pt x="1481" y="7853"/>
                  </a:cubicBezTo>
                  <a:lnTo>
                    <a:pt x="189" y="9145"/>
                  </a:lnTo>
                  <a:cubicBezTo>
                    <a:pt x="0" y="9334"/>
                    <a:pt x="126" y="9649"/>
                    <a:pt x="347" y="9744"/>
                  </a:cubicBezTo>
                  <a:lnTo>
                    <a:pt x="1765" y="10059"/>
                  </a:lnTo>
                  <a:lnTo>
                    <a:pt x="2080" y="11539"/>
                  </a:lnTo>
                  <a:cubicBezTo>
                    <a:pt x="2099" y="11714"/>
                    <a:pt x="2250" y="11805"/>
                    <a:pt x="2407" y="11805"/>
                  </a:cubicBezTo>
                  <a:cubicBezTo>
                    <a:pt x="2505" y="11805"/>
                    <a:pt x="2606" y="11770"/>
                    <a:pt x="2678" y="11697"/>
                  </a:cubicBezTo>
                  <a:cubicBezTo>
                    <a:pt x="4410" y="9858"/>
                    <a:pt x="4587" y="9665"/>
                    <a:pt x="4601" y="9649"/>
                  </a:cubicBezTo>
                  <a:lnTo>
                    <a:pt x="4601" y="9649"/>
                  </a:lnTo>
                  <a:lnTo>
                    <a:pt x="4789" y="9618"/>
                  </a:lnTo>
                  <a:lnTo>
                    <a:pt x="5734" y="10374"/>
                  </a:lnTo>
                  <a:cubicBezTo>
                    <a:pt x="5829" y="10405"/>
                    <a:pt x="5860" y="10437"/>
                    <a:pt x="5955" y="10437"/>
                  </a:cubicBezTo>
                  <a:cubicBezTo>
                    <a:pt x="6018" y="10437"/>
                    <a:pt x="6112" y="10405"/>
                    <a:pt x="6144" y="10374"/>
                  </a:cubicBezTo>
                  <a:lnTo>
                    <a:pt x="7089" y="9618"/>
                  </a:lnTo>
                  <a:lnTo>
                    <a:pt x="7278" y="9649"/>
                  </a:lnTo>
                  <a:lnTo>
                    <a:pt x="9200" y="11697"/>
                  </a:lnTo>
                  <a:cubicBezTo>
                    <a:pt x="9284" y="11770"/>
                    <a:pt x="9388" y="11805"/>
                    <a:pt x="9485" y="11805"/>
                  </a:cubicBezTo>
                  <a:cubicBezTo>
                    <a:pt x="9640" y="11805"/>
                    <a:pt x="9779" y="11714"/>
                    <a:pt x="9798" y="11539"/>
                  </a:cubicBezTo>
                  <a:lnTo>
                    <a:pt x="10113" y="10059"/>
                  </a:lnTo>
                  <a:lnTo>
                    <a:pt x="11531" y="9744"/>
                  </a:lnTo>
                  <a:cubicBezTo>
                    <a:pt x="11815" y="9681"/>
                    <a:pt x="11878" y="9334"/>
                    <a:pt x="11689" y="9145"/>
                  </a:cubicBezTo>
                  <a:lnTo>
                    <a:pt x="10523" y="7853"/>
                  </a:lnTo>
                  <a:cubicBezTo>
                    <a:pt x="10554" y="7759"/>
                    <a:pt x="10586" y="7696"/>
                    <a:pt x="10554" y="7601"/>
                  </a:cubicBezTo>
                  <a:lnTo>
                    <a:pt x="10397" y="6373"/>
                  </a:lnTo>
                  <a:lnTo>
                    <a:pt x="11153" y="5428"/>
                  </a:lnTo>
                  <a:cubicBezTo>
                    <a:pt x="11216" y="5333"/>
                    <a:pt x="11216" y="5112"/>
                    <a:pt x="11153" y="5018"/>
                  </a:cubicBezTo>
                  <a:lnTo>
                    <a:pt x="10397" y="4073"/>
                  </a:lnTo>
                  <a:lnTo>
                    <a:pt x="10554" y="2844"/>
                  </a:lnTo>
                  <a:cubicBezTo>
                    <a:pt x="10586" y="2687"/>
                    <a:pt x="10460" y="2529"/>
                    <a:pt x="10365" y="2498"/>
                  </a:cubicBezTo>
                  <a:lnTo>
                    <a:pt x="9200" y="2025"/>
                  </a:lnTo>
                  <a:lnTo>
                    <a:pt x="8727" y="859"/>
                  </a:lnTo>
                  <a:cubicBezTo>
                    <a:pt x="8675" y="728"/>
                    <a:pt x="8578" y="662"/>
                    <a:pt x="8457" y="662"/>
                  </a:cubicBezTo>
                  <a:cubicBezTo>
                    <a:pt x="8432" y="662"/>
                    <a:pt x="8407" y="665"/>
                    <a:pt x="8381" y="670"/>
                  </a:cubicBezTo>
                  <a:lnTo>
                    <a:pt x="7152" y="828"/>
                  </a:lnTo>
                  <a:lnTo>
                    <a:pt x="6207" y="72"/>
                  </a:lnTo>
                  <a:cubicBezTo>
                    <a:pt x="6160" y="24"/>
                    <a:pt x="6081" y="1"/>
                    <a:pt x="6002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03" name="Google Shape;12344;p21">
            <a:extLst>
              <a:ext uri="{FF2B5EF4-FFF2-40B4-BE49-F238E27FC236}">
                <a16:creationId xmlns:a16="http://schemas.microsoft.com/office/drawing/2014/main" id="{B19C8C67-E812-1711-4E29-49382A7B146D}"/>
              </a:ext>
            </a:extLst>
          </p:cNvPr>
          <p:cNvGrpSpPr/>
          <p:nvPr/>
        </p:nvGrpSpPr>
        <p:grpSpPr>
          <a:xfrm>
            <a:off x="12152326" y="3529083"/>
            <a:ext cx="410084" cy="409010"/>
            <a:chOff x="3599700" y="1954475"/>
            <a:chExt cx="296175" cy="295400"/>
          </a:xfrm>
        </p:grpSpPr>
        <p:sp>
          <p:nvSpPr>
            <p:cNvPr id="104" name="Google Shape;12345;p21">
              <a:extLst>
                <a:ext uri="{FF2B5EF4-FFF2-40B4-BE49-F238E27FC236}">
                  <a16:creationId xmlns:a16="http://schemas.microsoft.com/office/drawing/2014/main" id="{B47E4216-CEBB-BEDD-64CE-3AEAB91475C6}"/>
                </a:ext>
              </a:extLst>
            </p:cNvPr>
            <p:cNvSpPr/>
            <p:nvPr/>
          </p:nvSpPr>
          <p:spPr>
            <a:xfrm>
              <a:off x="3599700" y="1954475"/>
              <a:ext cx="296175" cy="295400"/>
            </a:xfrm>
            <a:custGeom>
              <a:avLst/>
              <a:gdLst/>
              <a:ahLst/>
              <a:cxnLst/>
              <a:rect l="l" t="t" r="r" b="b"/>
              <a:pathLst>
                <a:path w="11847" h="11816" extrusionOk="0">
                  <a:moveTo>
                    <a:pt x="3151" y="694"/>
                  </a:moveTo>
                  <a:cubicBezTo>
                    <a:pt x="3718" y="694"/>
                    <a:pt x="4159" y="1166"/>
                    <a:pt x="4159" y="1734"/>
                  </a:cubicBezTo>
                  <a:cubicBezTo>
                    <a:pt x="4159" y="2301"/>
                    <a:pt x="3686" y="2742"/>
                    <a:pt x="3151" y="2742"/>
                  </a:cubicBezTo>
                  <a:cubicBezTo>
                    <a:pt x="2584" y="2742"/>
                    <a:pt x="2111" y="2269"/>
                    <a:pt x="2111" y="1734"/>
                  </a:cubicBezTo>
                  <a:cubicBezTo>
                    <a:pt x="2080" y="1166"/>
                    <a:pt x="2552" y="694"/>
                    <a:pt x="3151" y="694"/>
                  </a:cubicBezTo>
                  <a:close/>
                  <a:moveTo>
                    <a:pt x="8727" y="694"/>
                  </a:moveTo>
                  <a:cubicBezTo>
                    <a:pt x="9326" y="694"/>
                    <a:pt x="9767" y="1166"/>
                    <a:pt x="9767" y="1734"/>
                  </a:cubicBezTo>
                  <a:cubicBezTo>
                    <a:pt x="9767" y="2301"/>
                    <a:pt x="9294" y="2742"/>
                    <a:pt x="8727" y="2742"/>
                  </a:cubicBezTo>
                  <a:cubicBezTo>
                    <a:pt x="8128" y="2742"/>
                    <a:pt x="7719" y="2269"/>
                    <a:pt x="7719" y="1734"/>
                  </a:cubicBezTo>
                  <a:cubicBezTo>
                    <a:pt x="7656" y="1166"/>
                    <a:pt x="8128" y="694"/>
                    <a:pt x="8727" y="694"/>
                  </a:cubicBezTo>
                  <a:close/>
                  <a:moveTo>
                    <a:pt x="5923" y="4852"/>
                  </a:moveTo>
                  <a:cubicBezTo>
                    <a:pt x="6522" y="4852"/>
                    <a:pt x="6994" y="5325"/>
                    <a:pt x="6994" y="5861"/>
                  </a:cubicBezTo>
                  <a:cubicBezTo>
                    <a:pt x="6994" y="6396"/>
                    <a:pt x="6522" y="6869"/>
                    <a:pt x="5923" y="6869"/>
                  </a:cubicBezTo>
                  <a:cubicBezTo>
                    <a:pt x="5356" y="6869"/>
                    <a:pt x="4883" y="6428"/>
                    <a:pt x="4883" y="5861"/>
                  </a:cubicBezTo>
                  <a:cubicBezTo>
                    <a:pt x="4883" y="5294"/>
                    <a:pt x="5356" y="4852"/>
                    <a:pt x="5923" y="4852"/>
                  </a:cubicBezTo>
                  <a:close/>
                  <a:moveTo>
                    <a:pt x="3151" y="3466"/>
                  </a:moveTo>
                  <a:cubicBezTo>
                    <a:pt x="3875" y="3466"/>
                    <a:pt x="4600" y="3813"/>
                    <a:pt x="5072" y="4380"/>
                  </a:cubicBezTo>
                  <a:cubicBezTo>
                    <a:pt x="4537" y="4695"/>
                    <a:pt x="4159" y="5231"/>
                    <a:pt x="4159" y="5861"/>
                  </a:cubicBezTo>
                  <a:cubicBezTo>
                    <a:pt x="4159" y="6239"/>
                    <a:pt x="4285" y="6617"/>
                    <a:pt x="4505" y="6900"/>
                  </a:cubicBezTo>
                  <a:lnTo>
                    <a:pt x="693" y="6900"/>
                  </a:lnTo>
                  <a:lnTo>
                    <a:pt x="693" y="5892"/>
                  </a:lnTo>
                  <a:cubicBezTo>
                    <a:pt x="693" y="4569"/>
                    <a:pt x="1796" y="3466"/>
                    <a:pt x="3151" y="3466"/>
                  </a:cubicBezTo>
                  <a:close/>
                  <a:moveTo>
                    <a:pt x="8696" y="3498"/>
                  </a:moveTo>
                  <a:cubicBezTo>
                    <a:pt x="10019" y="3498"/>
                    <a:pt x="11121" y="4600"/>
                    <a:pt x="11121" y="5955"/>
                  </a:cubicBezTo>
                  <a:lnTo>
                    <a:pt x="11121" y="6932"/>
                  </a:lnTo>
                  <a:lnTo>
                    <a:pt x="7309" y="6932"/>
                  </a:lnTo>
                  <a:cubicBezTo>
                    <a:pt x="7561" y="6617"/>
                    <a:pt x="7656" y="6270"/>
                    <a:pt x="7656" y="5892"/>
                  </a:cubicBezTo>
                  <a:cubicBezTo>
                    <a:pt x="7656" y="5262"/>
                    <a:pt x="7309" y="4726"/>
                    <a:pt x="6774" y="4411"/>
                  </a:cubicBezTo>
                  <a:cubicBezTo>
                    <a:pt x="7215" y="3813"/>
                    <a:pt x="7939" y="3498"/>
                    <a:pt x="8696" y="3498"/>
                  </a:cubicBezTo>
                  <a:close/>
                  <a:moveTo>
                    <a:pt x="5923" y="7625"/>
                  </a:moveTo>
                  <a:cubicBezTo>
                    <a:pt x="6207" y="7625"/>
                    <a:pt x="6490" y="7656"/>
                    <a:pt x="6711" y="7751"/>
                  </a:cubicBezTo>
                  <a:lnTo>
                    <a:pt x="5923" y="8791"/>
                  </a:lnTo>
                  <a:lnTo>
                    <a:pt x="5135" y="7751"/>
                  </a:lnTo>
                  <a:cubicBezTo>
                    <a:pt x="5388" y="7688"/>
                    <a:pt x="5671" y="7625"/>
                    <a:pt x="5923" y="7625"/>
                  </a:cubicBezTo>
                  <a:close/>
                  <a:moveTo>
                    <a:pt x="4505" y="8066"/>
                  </a:moveTo>
                  <a:lnTo>
                    <a:pt x="5577" y="9484"/>
                  </a:lnTo>
                  <a:lnTo>
                    <a:pt x="5577" y="11153"/>
                  </a:lnTo>
                  <a:lnTo>
                    <a:pt x="3497" y="11153"/>
                  </a:lnTo>
                  <a:lnTo>
                    <a:pt x="3497" y="10019"/>
                  </a:lnTo>
                  <a:cubicBezTo>
                    <a:pt x="3497" y="9200"/>
                    <a:pt x="3875" y="8507"/>
                    <a:pt x="4505" y="8066"/>
                  </a:cubicBezTo>
                  <a:close/>
                  <a:moveTo>
                    <a:pt x="7341" y="8066"/>
                  </a:moveTo>
                  <a:cubicBezTo>
                    <a:pt x="7939" y="8507"/>
                    <a:pt x="8381" y="9263"/>
                    <a:pt x="8381" y="10051"/>
                  </a:cubicBezTo>
                  <a:lnTo>
                    <a:pt x="8381" y="11153"/>
                  </a:lnTo>
                  <a:lnTo>
                    <a:pt x="6301" y="11153"/>
                  </a:lnTo>
                  <a:lnTo>
                    <a:pt x="6301" y="9484"/>
                  </a:lnTo>
                  <a:lnTo>
                    <a:pt x="7341" y="8066"/>
                  </a:lnTo>
                  <a:close/>
                  <a:moveTo>
                    <a:pt x="3088" y="1"/>
                  </a:moveTo>
                  <a:cubicBezTo>
                    <a:pt x="2143" y="1"/>
                    <a:pt x="1355" y="788"/>
                    <a:pt x="1355" y="1734"/>
                  </a:cubicBezTo>
                  <a:cubicBezTo>
                    <a:pt x="1355" y="2238"/>
                    <a:pt x="1575" y="2679"/>
                    <a:pt x="1922" y="2994"/>
                  </a:cubicBezTo>
                  <a:cubicBezTo>
                    <a:pt x="788" y="3466"/>
                    <a:pt x="0" y="4569"/>
                    <a:pt x="0" y="5861"/>
                  </a:cubicBezTo>
                  <a:lnTo>
                    <a:pt x="0" y="7247"/>
                  </a:lnTo>
                  <a:cubicBezTo>
                    <a:pt x="0" y="7436"/>
                    <a:pt x="158" y="7593"/>
                    <a:pt x="347" y="7593"/>
                  </a:cubicBezTo>
                  <a:lnTo>
                    <a:pt x="3938" y="7593"/>
                  </a:lnTo>
                  <a:cubicBezTo>
                    <a:pt x="3214" y="8192"/>
                    <a:pt x="2741" y="9043"/>
                    <a:pt x="2741" y="10019"/>
                  </a:cubicBezTo>
                  <a:lnTo>
                    <a:pt x="2741" y="11437"/>
                  </a:lnTo>
                  <a:cubicBezTo>
                    <a:pt x="2741" y="11658"/>
                    <a:pt x="2899" y="11815"/>
                    <a:pt x="3088" y="11815"/>
                  </a:cubicBezTo>
                  <a:lnTo>
                    <a:pt x="8696" y="11815"/>
                  </a:lnTo>
                  <a:cubicBezTo>
                    <a:pt x="8885" y="11815"/>
                    <a:pt x="9042" y="11658"/>
                    <a:pt x="9042" y="11437"/>
                  </a:cubicBezTo>
                  <a:lnTo>
                    <a:pt x="9042" y="10019"/>
                  </a:lnTo>
                  <a:cubicBezTo>
                    <a:pt x="9042" y="9043"/>
                    <a:pt x="8570" y="8192"/>
                    <a:pt x="7876" y="7593"/>
                  </a:cubicBezTo>
                  <a:lnTo>
                    <a:pt x="11436" y="7593"/>
                  </a:lnTo>
                  <a:cubicBezTo>
                    <a:pt x="11657" y="7593"/>
                    <a:pt x="11815" y="7436"/>
                    <a:pt x="11815" y="7247"/>
                  </a:cubicBezTo>
                  <a:lnTo>
                    <a:pt x="11815" y="5861"/>
                  </a:lnTo>
                  <a:cubicBezTo>
                    <a:pt x="11846" y="4600"/>
                    <a:pt x="11027" y="3466"/>
                    <a:pt x="9861" y="2994"/>
                  </a:cubicBezTo>
                  <a:cubicBezTo>
                    <a:pt x="10239" y="2679"/>
                    <a:pt x="10428" y="2206"/>
                    <a:pt x="10428" y="1734"/>
                  </a:cubicBezTo>
                  <a:cubicBezTo>
                    <a:pt x="10428" y="788"/>
                    <a:pt x="9641" y="1"/>
                    <a:pt x="8696" y="1"/>
                  </a:cubicBezTo>
                  <a:cubicBezTo>
                    <a:pt x="7750" y="1"/>
                    <a:pt x="6963" y="788"/>
                    <a:pt x="6963" y="1734"/>
                  </a:cubicBezTo>
                  <a:cubicBezTo>
                    <a:pt x="6963" y="2238"/>
                    <a:pt x="7152" y="2679"/>
                    <a:pt x="7498" y="2994"/>
                  </a:cubicBezTo>
                  <a:cubicBezTo>
                    <a:pt x="6931" y="3214"/>
                    <a:pt x="6396" y="3624"/>
                    <a:pt x="6049" y="4159"/>
                  </a:cubicBezTo>
                  <a:lnTo>
                    <a:pt x="5734" y="4159"/>
                  </a:lnTo>
                  <a:cubicBezTo>
                    <a:pt x="5388" y="3655"/>
                    <a:pt x="4883" y="3214"/>
                    <a:pt x="4285" y="2994"/>
                  </a:cubicBezTo>
                  <a:cubicBezTo>
                    <a:pt x="4631" y="2679"/>
                    <a:pt x="4820" y="2238"/>
                    <a:pt x="4820" y="1734"/>
                  </a:cubicBezTo>
                  <a:cubicBezTo>
                    <a:pt x="4820" y="788"/>
                    <a:pt x="4033" y="1"/>
                    <a:pt x="3088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105" name="Google Shape;12346;p21">
              <a:extLst>
                <a:ext uri="{FF2B5EF4-FFF2-40B4-BE49-F238E27FC236}">
                  <a16:creationId xmlns:a16="http://schemas.microsoft.com/office/drawing/2014/main" id="{D8121DB0-3B99-B7B7-5742-67F6ECE30904}"/>
                </a:ext>
              </a:extLst>
            </p:cNvPr>
            <p:cNvSpPr/>
            <p:nvPr/>
          </p:nvSpPr>
          <p:spPr>
            <a:xfrm>
              <a:off x="3825750" y="2075775"/>
              <a:ext cx="35450" cy="17350"/>
            </a:xfrm>
            <a:custGeom>
              <a:avLst/>
              <a:gdLst/>
              <a:ahLst/>
              <a:cxnLst/>
              <a:rect l="l" t="t" r="r" b="b"/>
              <a:pathLst>
                <a:path w="1418" h="694" extrusionOk="0">
                  <a:moveTo>
                    <a:pt x="347" y="0"/>
                  </a:moveTo>
                  <a:cubicBezTo>
                    <a:pt x="158" y="0"/>
                    <a:pt x="0" y="158"/>
                    <a:pt x="0" y="347"/>
                  </a:cubicBezTo>
                  <a:cubicBezTo>
                    <a:pt x="0" y="536"/>
                    <a:pt x="158" y="694"/>
                    <a:pt x="347" y="694"/>
                  </a:cubicBezTo>
                  <a:lnTo>
                    <a:pt x="1071" y="694"/>
                  </a:lnTo>
                  <a:cubicBezTo>
                    <a:pt x="1260" y="694"/>
                    <a:pt x="1418" y="536"/>
                    <a:pt x="1418" y="347"/>
                  </a:cubicBezTo>
                  <a:cubicBezTo>
                    <a:pt x="1418" y="158"/>
                    <a:pt x="1260" y="0"/>
                    <a:pt x="1071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106" name="Google Shape;12347;p21">
              <a:extLst>
                <a:ext uri="{FF2B5EF4-FFF2-40B4-BE49-F238E27FC236}">
                  <a16:creationId xmlns:a16="http://schemas.microsoft.com/office/drawing/2014/main" id="{82909DB9-FB87-4FC0-A7FC-F05282CD64D5}"/>
                </a:ext>
              </a:extLst>
            </p:cNvPr>
            <p:cNvSpPr/>
            <p:nvPr/>
          </p:nvSpPr>
          <p:spPr>
            <a:xfrm>
              <a:off x="3633550" y="2075775"/>
              <a:ext cx="35475" cy="17350"/>
            </a:xfrm>
            <a:custGeom>
              <a:avLst/>
              <a:gdLst/>
              <a:ahLst/>
              <a:cxnLst/>
              <a:rect l="l" t="t" r="r" b="b"/>
              <a:pathLst>
                <a:path w="1419" h="694" extrusionOk="0">
                  <a:moveTo>
                    <a:pt x="379" y="0"/>
                  </a:moveTo>
                  <a:cubicBezTo>
                    <a:pt x="158" y="0"/>
                    <a:pt x="1" y="158"/>
                    <a:pt x="1" y="347"/>
                  </a:cubicBezTo>
                  <a:cubicBezTo>
                    <a:pt x="1" y="536"/>
                    <a:pt x="158" y="694"/>
                    <a:pt x="379" y="694"/>
                  </a:cubicBezTo>
                  <a:lnTo>
                    <a:pt x="1072" y="694"/>
                  </a:lnTo>
                  <a:cubicBezTo>
                    <a:pt x="1261" y="694"/>
                    <a:pt x="1419" y="536"/>
                    <a:pt x="1419" y="347"/>
                  </a:cubicBezTo>
                  <a:cubicBezTo>
                    <a:pt x="1419" y="158"/>
                    <a:pt x="1261" y="0"/>
                    <a:pt x="1072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07" name="Google Shape;12348;p21">
            <a:extLst>
              <a:ext uri="{FF2B5EF4-FFF2-40B4-BE49-F238E27FC236}">
                <a16:creationId xmlns:a16="http://schemas.microsoft.com/office/drawing/2014/main" id="{27D6F08C-88DF-CDC0-20CF-947E57967899}"/>
              </a:ext>
            </a:extLst>
          </p:cNvPr>
          <p:cNvGrpSpPr/>
          <p:nvPr/>
        </p:nvGrpSpPr>
        <p:grpSpPr>
          <a:xfrm>
            <a:off x="8970798" y="3566617"/>
            <a:ext cx="411192" cy="310842"/>
            <a:chOff x="3962775" y="1990700"/>
            <a:chExt cx="296975" cy="224500"/>
          </a:xfrm>
        </p:grpSpPr>
        <p:sp>
          <p:nvSpPr>
            <p:cNvPr id="108" name="Google Shape;12349;p21">
              <a:extLst>
                <a:ext uri="{FF2B5EF4-FFF2-40B4-BE49-F238E27FC236}">
                  <a16:creationId xmlns:a16="http://schemas.microsoft.com/office/drawing/2014/main" id="{33BF576E-37BF-9EC6-E274-FA3EEF48BD59}"/>
                </a:ext>
              </a:extLst>
            </p:cNvPr>
            <p:cNvSpPr/>
            <p:nvPr/>
          </p:nvSpPr>
          <p:spPr>
            <a:xfrm>
              <a:off x="4216400" y="2093100"/>
              <a:ext cx="43350" cy="18150"/>
            </a:xfrm>
            <a:custGeom>
              <a:avLst/>
              <a:gdLst/>
              <a:ahLst/>
              <a:cxnLst/>
              <a:rect l="l" t="t" r="r" b="b"/>
              <a:pathLst>
                <a:path w="1734" h="726" extrusionOk="0">
                  <a:moveTo>
                    <a:pt x="379" y="1"/>
                  </a:moveTo>
                  <a:cubicBezTo>
                    <a:pt x="158" y="1"/>
                    <a:pt x="1" y="158"/>
                    <a:pt x="1" y="347"/>
                  </a:cubicBezTo>
                  <a:cubicBezTo>
                    <a:pt x="1" y="568"/>
                    <a:pt x="158" y="725"/>
                    <a:pt x="379" y="725"/>
                  </a:cubicBezTo>
                  <a:lnTo>
                    <a:pt x="1387" y="725"/>
                  </a:lnTo>
                  <a:cubicBezTo>
                    <a:pt x="1576" y="725"/>
                    <a:pt x="1733" y="568"/>
                    <a:pt x="1733" y="347"/>
                  </a:cubicBezTo>
                  <a:cubicBezTo>
                    <a:pt x="1702" y="158"/>
                    <a:pt x="1544" y="1"/>
                    <a:pt x="1387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109" name="Google Shape;12350;p21">
              <a:extLst>
                <a:ext uri="{FF2B5EF4-FFF2-40B4-BE49-F238E27FC236}">
                  <a16:creationId xmlns:a16="http://schemas.microsoft.com/office/drawing/2014/main" id="{093D65D3-1E51-3D8C-BF0D-A043FC00F483}"/>
                </a:ext>
              </a:extLst>
            </p:cNvPr>
            <p:cNvSpPr/>
            <p:nvPr/>
          </p:nvSpPr>
          <p:spPr>
            <a:xfrm>
              <a:off x="4206950" y="2129325"/>
              <a:ext cx="35475" cy="33900"/>
            </a:xfrm>
            <a:custGeom>
              <a:avLst/>
              <a:gdLst/>
              <a:ahLst/>
              <a:cxnLst/>
              <a:rect l="l" t="t" r="r" b="b"/>
              <a:pathLst>
                <a:path w="1419" h="1356" extrusionOk="0">
                  <a:moveTo>
                    <a:pt x="351" y="1"/>
                  </a:moveTo>
                  <a:cubicBezTo>
                    <a:pt x="260" y="1"/>
                    <a:pt x="174" y="32"/>
                    <a:pt x="127" y="95"/>
                  </a:cubicBezTo>
                  <a:cubicBezTo>
                    <a:pt x="1" y="221"/>
                    <a:pt x="1" y="410"/>
                    <a:pt x="127" y="568"/>
                  </a:cubicBezTo>
                  <a:lnTo>
                    <a:pt x="820" y="1261"/>
                  </a:lnTo>
                  <a:cubicBezTo>
                    <a:pt x="883" y="1324"/>
                    <a:pt x="969" y="1356"/>
                    <a:pt x="1056" y="1356"/>
                  </a:cubicBezTo>
                  <a:cubicBezTo>
                    <a:pt x="1143" y="1356"/>
                    <a:pt x="1229" y="1324"/>
                    <a:pt x="1292" y="1261"/>
                  </a:cubicBezTo>
                  <a:cubicBezTo>
                    <a:pt x="1418" y="1166"/>
                    <a:pt x="1418" y="914"/>
                    <a:pt x="1292" y="788"/>
                  </a:cubicBezTo>
                  <a:lnTo>
                    <a:pt x="599" y="95"/>
                  </a:lnTo>
                  <a:cubicBezTo>
                    <a:pt x="536" y="32"/>
                    <a:pt x="442" y="1"/>
                    <a:pt x="351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110" name="Google Shape;12351;p21">
              <a:extLst>
                <a:ext uri="{FF2B5EF4-FFF2-40B4-BE49-F238E27FC236}">
                  <a16:creationId xmlns:a16="http://schemas.microsoft.com/office/drawing/2014/main" id="{4FA62525-4637-1795-EAF2-CFAF1D26D54F}"/>
                </a:ext>
              </a:extLst>
            </p:cNvPr>
            <p:cNvSpPr/>
            <p:nvPr/>
          </p:nvSpPr>
          <p:spPr>
            <a:xfrm>
              <a:off x="4207750" y="2041900"/>
              <a:ext cx="35450" cy="34500"/>
            </a:xfrm>
            <a:custGeom>
              <a:avLst/>
              <a:gdLst/>
              <a:ahLst/>
              <a:cxnLst/>
              <a:rect l="l" t="t" r="r" b="b"/>
              <a:pathLst>
                <a:path w="1418" h="1380" extrusionOk="0">
                  <a:moveTo>
                    <a:pt x="1067" y="1"/>
                  </a:moveTo>
                  <a:cubicBezTo>
                    <a:pt x="977" y="1"/>
                    <a:pt x="882" y="32"/>
                    <a:pt x="819" y="95"/>
                  </a:cubicBezTo>
                  <a:lnTo>
                    <a:pt x="126" y="788"/>
                  </a:lnTo>
                  <a:cubicBezTo>
                    <a:pt x="0" y="914"/>
                    <a:pt x="0" y="1135"/>
                    <a:pt x="126" y="1261"/>
                  </a:cubicBezTo>
                  <a:cubicBezTo>
                    <a:pt x="189" y="1340"/>
                    <a:pt x="268" y="1379"/>
                    <a:pt x="351" y="1379"/>
                  </a:cubicBezTo>
                  <a:cubicBezTo>
                    <a:pt x="433" y="1379"/>
                    <a:pt x="520" y="1340"/>
                    <a:pt x="599" y="1261"/>
                  </a:cubicBezTo>
                  <a:lnTo>
                    <a:pt x="1292" y="568"/>
                  </a:lnTo>
                  <a:cubicBezTo>
                    <a:pt x="1418" y="442"/>
                    <a:pt x="1418" y="190"/>
                    <a:pt x="1292" y="95"/>
                  </a:cubicBezTo>
                  <a:cubicBezTo>
                    <a:pt x="1244" y="32"/>
                    <a:pt x="1158" y="1"/>
                    <a:pt x="1067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111" name="Google Shape;12352;p21">
              <a:extLst>
                <a:ext uri="{FF2B5EF4-FFF2-40B4-BE49-F238E27FC236}">
                  <a16:creationId xmlns:a16="http://schemas.microsoft.com/office/drawing/2014/main" id="{67463CDD-1B26-D4E6-76A9-D946AEDF3DAC}"/>
                </a:ext>
              </a:extLst>
            </p:cNvPr>
            <p:cNvSpPr/>
            <p:nvPr/>
          </p:nvSpPr>
          <p:spPr>
            <a:xfrm>
              <a:off x="3962775" y="1990700"/>
              <a:ext cx="226075" cy="224500"/>
            </a:xfrm>
            <a:custGeom>
              <a:avLst/>
              <a:gdLst/>
              <a:ahLst/>
              <a:cxnLst/>
              <a:rect l="l" t="t" r="r" b="b"/>
              <a:pathLst>
                <a:path w="9043" h="8980" extrusionOk="0">
                  <a:moveTo>
                    <a:pt x="1419" y="3403"/>
                  </a:moveTo>
                  <a:lnTo>
                    <a:pt x="1419" y="4790"/>
                  </a:lnTo>
                  <a:cubicBezTo>
                    <a:pt x="1009" y="4790"/>
                    <a:pt x="694" y="4506"/>
                    <a:pt x="694" y="4097"/>
                  </a:cubicBezTo>
                  <a:cubicBezTo>
                    <a:pt x="694" y="3719"/>
                    <a:pt x="1009" y="3403"/>
                    <a:pt x="1419" y="3403"/>
                  </a:cubicBezTo>
                  <a:close/>
                  <a:moveTo>
                    <a:pt x="4191" y="2710"/>
                  </a:moveTo>
                  <a:lnTo>
                    <a:pt x="4191" y="5483"/>
                  </a:lnTo>
                  <a:lnTo>
                    <a:pt x="2490" y="5483"/>
                  </a:lnTo>
                  <a:cubicBezTo>
                    <a:pt x="2269" y="5483"/>
                    <a:pt x="2112" y="5325"/>
                    <a:pt x="2112" y="5105"/>
                  </a:cubicBezTo>
                  <a:lnTo>
                    <a:pt x="2112" y="3088"/>
                  </a:lnTo>
                  <a:cubicBezTo>
                    <a:pt x="2112" y="2868"/>
                    <a:pt x="2269" y="2710"/>
                    <a:pt x="2490" y="2710"/>
                  </a:cubicBezTo>
                  <a:close/>
                  <a:moveTo>
                    <a:pt x="6995" y="1828"/>
                  </a:moveTo>
                  <a:lnTo>
                    <a:pt x="6995" y="6428"/>
                  </a:lnTo>
                  <a:cubicBezTo>
                    <a:pt x="6428" y="5924"/>
                    <a:pt x="5672" y="5609"/>
                    <a:pt x="4884" y="5514"/>
                  </a:cubicBezTo>
                  <a:lnTo>
                    <a:pt x="4884" y="2710"/>
                  </a:lnTo>
                  <a:cubicBezTo>
                    <a:pt x="5672" y="2647"/>
                    <a:pt x="6428" y="2332"/>
                    <a:pt x="6995" y="1828"/>
                  </a:cubicBezTo>
                  <a:close/>
                  <a:moveTo>
                    <a:pt x="8066" y="631"/>
                  </a:moveTo>
                  <a:cubicBezTo>
                    <a:pt x="8255" y="631"/>
                    <a:pt x="8413" y="789"/>
                    <a:pt x="8413" y="978"/>
                  </a:cubicBezTo>
                  <a:lnTo>
                    <a:pt x="8413" y="7216"/>
                  </a:lnTo>
                  <a:cubicBezTo>
                    <a:pt x="8413" y="7405"/>
                    <a:pt x="8255" y="7562"/>
                    <a:pt x="8066" y="7562"/>
                  </a:cubicBezTo>
                  <a:cubicBezTo>
                    <a:pt x="7877" y="7562"/>
                    <a:pt x="7720" y="7405"/>
                    <a:pt x="7720" y="7216"/>
                  </a:cubicBezTo>
                  <a:lnTo>
                    <a:pt x="7720" y="978"/>
                  </a:lnTo>
                  <a:cubicBezTo>
                    <a:pt x="7720" y="789"/>
                    <a:pt x="7877" y="631"/>
                    <a:pt x="8066" y="631"/>
                  </a:cubicBezTo>
                  <a:close/>
                  <a:moveTo>
                    <a:pt x="3498" y="6176"/>
                  </a:moveTo>
                  <a:lnTo>
                    <a:pt x="3498" y="7909"/>
                  </a:lnTo>
                  <a:cubicBezTo>
                    <a:pt x="3498" y="8129"/>
                    <a:pt x="3340" y="8287"/>
                    <a:pt x="3151" y="8287"/>
                  </a:cubicBezTo>
                  <a:cubicBezTo>
                    <a:pt x="2962" y="8287"/>
                    <a:pt x="2805" y="8129"/>
                    <a:pt x="2805" y="7909"/>
                  </a:cubicBezTo>
                  <a:lnTo>
                    <a:pt x="2805" y="6176"/>
                  </a:lnTo>
                  <a:close/>
                  <a:moveTo>
                    <a:pt x="8035" y="1"/>
                  </a:moveTo>
                  <a:cubicBezTo>
                    <a:pt x="7531" y="1"/>
                    <a:pt x="7090" y="411"/>
                    <a:pt x="6995" y="883"/>
                  </a:cubicBezTo>
                  <a:lnTo>
                    <a:pt x="6680" y="1198"/>
                  </a:lnTo>
                  <a:cubicBezTo>
                    <a:pt x="6144" y="1734"/>
                    <a:pt x="5325" y="2049"/>
                    <a:pt x="4538" y="2049"/>
                  </a:cubicBezTo>
                  <a:lnTo>
                    <a:pt x="2427" y="2049"/>
                  </a:lnTo>
                  <a:cubicBezTo>
                    <a:pt x="2017" y="2049"/>
                    <a:pt x="1608" y="2332"/>
                    <a:pt x="1450" y="2773"/>
                  </a:cubicBezTo>
                  <a:lnTo>
                    <a:pt x="1387" y="2773"/>
                  </a:lnTo>
                  <a:cubicBezTo>
                    <a:pt x="631" y="2773"/>
                    <a:pt x="1" y="3403"/>
                    <a:pt x="1" y="4128"/>
                  </a:cubicBezTo>
                  <a:cubicBezTo>
                    <a:pt x="1" y="4884"/>
                    <a:pt x="631" y="5514"/>
                    <a:pt x="1387" y="5514"/>
                  </a:cubicBezTo>
                  <a:lnTo>
                    <a:pt x="1450" y="5514"/>
                  </a:lnTo>
                  <a:cubicBezTo>
                    <a:pt x="1576" y="5798"/>
                    <a:pt x="1797" y="6018"/>
                    <a:pt x="2080" y="6144"/>
                  </a:cubicBezTo>
                  <a:lnTo>
                    <a:pt x="2080" y="7940"/>
                  </a:lnTo>
                  <a:cubicBezTo>
                    <a:pt x="2112" y="8507"/>
                    <a:pt x="2584" y="8980"/>
                    <a:pt x="3151" y="8980"/>
                  </a:cubicBezTo>
                  <a:cubicBezTo>
                    <a:pt x="3750" y="8980"/>
                    <a:pt x="4160" y="8507"/>
                    <a:pt x="4160" y="7972"/>
                  </a:cubicBezTo>
                  <a:lnTo>
                    <a:pt x="4160" y="6239"/>
                  </a:lnTo>
                  <a:lnTo>
                    <a:pt x="4538" y="6239"/>
                  </a:lnTo>
                  <a:cubicBezTo>
                    <a:pt x="5325" y="6239"/>
                    <a:pt x="6144" y="6554"/>
                    <a:pt x="6680" y="7090"/>
                  </a:cubicBezTo>
                  <a:lnTo>
                    <a:pt x="6995" y="7405"/>
                  </a:lnTo>
                  <a:cubicBezTo>
                    <a:pt x="7090" y="7909"/>
                    <a:pt x="7531" y="8287"/>
                    <a:pt x="8035" y="8287"/>
                  </a:cubicBezTo>
                  <a:cubicBezTo>
                    <a:pt x="8633" y="8287"/>
                    <a:pt x="9043" y="7814"/>
                    <a:pt x="9043" y="7247"/>
                  </a:cubicBezTo>
                  <a:lnTo>
                    <a:pt x="9043" y="1041"/>
                  </a:lnTo>
                  <a:cubicBezTo>
                    <a:pt x="9043" y="442"/>
                    <a:pt x="8570" y="1"/>
                    <a:pt x="8035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112" name="Google Shape;12353;p21">
            <a:extLst>
              <a:ext uri="{FF2B5EF4-FFF2-40B4-BE49-F238E27FC236}">
                <a16:creationId xmlns:a16="http://schemas.microsoft.com/office/drawing/2014/main" id="{2FA4B50F-BF01-024C-68DB-045A22236EA9}"/>
              </a:ext>
            </a:extLst>
          </p:cNvPr>
          <p:cNvSpPr txBox="1"/>
          <p:nvPr/>
        </p:nvSpPr>
        <p:spPr>
          <a:xfrm>
            <a:off x="12810526" y="4180618"/>
            <a:ext cx="2260200" cy="88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>
              <a:buClr>
                <a:srgbClr val="000000"/>
              </a:buClr>
              <a:defRPr/>
            </a:pPr>
            <a:r>
              <a:rPr lang="fa-IR" sz="1600" kern="0" dirty="0">
                <a:latin typeface="Arial"/>
                <a:cs typeface="Arial"/>
                <a:sym typeface="Arial"/>
              </a:rPr>
              <a:t>قالب پاورپوینت مدیریت قابل ویرایش می باشد</a:t>
            </a:r>
            <a:endParaRPr sz="1600" kern="0" dirty="0">
              <a:latin typeface="Arial"/>
              <a:cs typeface="Arial"/>
              <a:sym typeface="Arial"/>
            </a:endParaRPr>
          </a:p>
        </p:txBody>
      </p:sp>
      <p:sp>
        <p:nvSpPr>
          <p:cNvPr id="113" name="Google Shape;12354;p21">
            <a:extLst>
              <a:ext uri="{FF2B5EF4-FFF2-40B4-BE49-F238E27FC236}">
                <a16:creationId xmlns:a16="http://schemas.microsoft.com/office/drawing/2014/main" id="{F98BB01D-DF59-3CF8-0793-44BFC540BB46}"/>
              </a:ext>
            </a:extLst>
          </p:cNvPr>
          <p:cNvSpPr txBox="1"/>
          <p:nvPr/>
        </p:nvSpPr>
        <p:spPr>
          <a:xfrm>
            <a:off x="9654822" y="4180618"/>
            <a:ext cx="2260200" cy="88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>
              <a:buClr>
                <a:srgbClr val="000000"/>
              </a:buClr>
              <a:defRPr/>
            </a:pPr>
            <a:r>
              <a:rPr lang="fa-IR" sz="1600" kern="0" dirty="0">
                <a:latin typeface="Arial"/>
                <a:cs typeface="Arial"/>
                <a:sym typeface="Arial"/>
              </a:rPr>
              <a:t>قالب پاورپوینت مدیریت قابل ویرایش می باشد</a:t>
            </a:r>
            <a:endParaRPr sz="1600" kern="0" dirty="0">
              <a:latin typeface="Arial"/>
              <a:cs typeface="Arial"/>
              <a:sym typeface="Arial"/>
            </a:endParaRPr>
          </a:p>
        </p:txBody>
      </p:sp>
      <p:sp>
        <p:nvSpPr>
          <p:cNvPr id="114" name="Google Shape;12355;p21">
            <a:extLst>
              <a:ext uri="{FF2B5EF4-FFF2-40B4-BE49-F238E27FC236}">
                <a16:creationId xmlns:a16="http://schemas.microsoft.com/office/drawing/2014/main" id="{5C7568A7-A551-8347-18F7-75F001874150}"/>
              </a:ext>
            </a:extLst>
          </p:cNvPr>
          <p:cNvSpPr txBox="1"/>
          <p:nvPr/>
        </p:nvSpPr>
        <p:spPr>
          <a:xfrm>
            <a:off x="11252754" y="6299492"/>
            <a:ext cx="2260200" cy="88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>
              <a:buClr>
                <a:srgbClr val="000000"/>
              </a:buClr>
              <a:defRPr/>
            </a:pPr>
            <a:r>
              <a:rPr lang="fa-IR" sz="1600" kern="0" dirty="0">
                <a:latin typeface="Arial"/>
                <a:cs typeface="Arial"/>
                <a:sym typeface="Arial"/>
              </a:rPr>
              <a:t>قالب پاورپوینت مدیریت قابل ویرایش می باشد</a:t>
            </a:r>
            <a:endParaRPr sz="1600" kern="0" dirty="0">
              <a:latin typeface="Arial"/>
              <a:cs typeface="Arial"/>
              <a:sym typeface="Arial"/>
            </a:endParaRPr>
          </a:p>
        </p:txBody>
      </p:sp>
      <p:sp>
        <p:nvSpPr>
          <p:cNvPr id="115" name="Google Shape;12356;p21">
            <a:extLst>
              <a:ext uri="{FF2B5EF4-FFF2-40B4-BE49-F238E27FC236}">
                <a16:creationId xmlns:a16="http://schemas.microsoft.com/office/drawing/2014/main" id="{C8FD9F7A-5725-C1BB-7E9F-8F8B5F741B76}"/>
              </a:ext>
            </a:extLst>
          </p:cNvPr>
          <p:cNvSpPr txBox="1"/>
          <p:nvPr/>
        </p:nvSpPr>
        <p:spPr>
          <a:xfrm>
            <a:off x="14357554" y="6273342"/>
            <a:ext cx="2260200" cy="88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>
              <a:buClr>
                <a:srgbClr val="000000"/>
              </a:buClr>
              <a:defRPr/>
            </a:pPr>
            <a:r>
              <a:rPr lang="fa-IR" sz="1600" kern="0" dirty="0">
                <a:latin typeface="Arial"/>
                <a:cs typeface="Arial"/>
                <a:sym typeface="Arial"/>
              </a:rPr>
              <a:t>قالب پاورپوینت مدیریت قابل ویرایش می باشد</a:t>
            </a:r>
            <a:endParaRPr sz="1600" kern="0" dirty="0">
              <a:latin typeface="Arial"/>
              <a:cs typeface="Arial"/>
              <a:sym typeface="Arial"/>
            </a:endParaRPr>
          </a:p>
        </p:txBody>
      </p:sp>
      <p:sp>
        <p:nvSpPr>
          <p:cNvPr id="116" name="Google Shape;12357;p21">
            <a:extLst>
              <a:ext uri="{FF2B5EF4-FFF2-40B4-BE49-F238E27FC236}">
                <a16:creationId xmlns:a16="http://schemas.microsoft.com/office/drawing/2014/main" id="{9CF96B2A-27B0-3719-9CF4-BB8804FBD107}"/>
              </a:ext>
            </a:extLst>
          </p:cNvPr>
          <p:cNvSpPr txBox="1"/>
          <p:nvPr/>
        </p:nvSpPr>
        <p:spPr>
          <a:xfrm>
            <a:off x="8074754" y="6273342"/>
            <a:ext cx="2260200" cy="88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>
              <a:buClr>
                <a:srgbClr val="000000"/>
              </a:buClr>
              <a:defRPr/>
            </a:pPr>
            <a:r>
              <a:rPr lang="fa-IR" sz="1600" kern="0" dirty="0">
                <a:latin typeface="Arial"/>
                <a:cs typeface="Arial"/>
                <a:sym typeface="Arial"/>
              </a:rPr>
              <a:t>قالب پاورپوینت مدیریت قابل ویرایش می باشد</a:t>
            </a:r>
            <a:endParaRPr sz="1600" kern="0" dirty="0">
              <a:latin typeface="Arial"/>
              <a:cs typeface="Arial"/>
              <a:sym typeface="Arial"/>
            </a:endParaRPr>
          </a:p>
        </p:txBody>
      </p:sp>
      <p:sp>
        <p:nvSpPr>
          <p:cNvPr id="117" name="Google Shape;12358;p21">
            <a:extLst>
              <a:ext uri="{FF2B5EF4-FFF2-40B4-BE49-F238E27FC236}">
                <a16:creationId xmlns:a16="http://schemas.microsoft.com/office/drawing/2014/main" id="{7AA21935-4EBF-7AE8-461F-CF2B0BCD9874}"/>
              </a:ext>
            </a:extLst>
          </p:cNvPr>
          <p:cNvSpPr txBox="1">
            <a:spLocks/>
          </p:cNvSpPr>
          <p:nvPr/>
        </p:nvSpPr>
        <p:spPr>
          <a:xfrm>
            <a:off x="2096700" y="647700"/>
            <a:ext cx="14094600" cy="964800"/>
          </a:xfrm>
          <a:prstGeom prst="rect">
            <a:avLst/>
          </a:prstGeom>
        </p:spPr>
        <p:txBody>
          <a:bodyPr spcFirstLastPara="1" vert="horz" wrap="square" lIns="182850" tIns="182850" rIns="182850" bIns="182850" rtlCol="0" anchor="t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a-IR" dirty="0">
                <a:solidFill>
                  <a:schemeClr val="lt1"/>
                </a:solidFill>
                <a:cs typeface="B Nazanin" panose="00000700000000000000" pitchFamily="2" charset="-78"/>
              </a:rPr>
              <a:t>اینفوگرافیک ممتاز</a:t>
            </a:r>
            <a:endParaRPr lang="fa-IR" dirty="0">
              <a:cs typeface="B Nazanin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49526256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b="-11777"/>
            </a:stretch>
          </a:blipFill>
        </p:spPr>
      </p:sp>
      <p:grpSp>
        <p:nvGrpSpPr>
          <p:cNvPr id="4" name="Group 4"/>
          <p:cNvGrpSpPr/>
          <p:nvPr/>
        </p:nvGrpSpPr>
        <p:grpSpPr>
          <a:xfrm>
            <a:off x="0" y="-49964"/>
            <a:ext cx="18288000" cy="1962464"/>
            <a:chOff x="0" y="0"/>
            <a:chExt cx="4816593" cy="812800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4816592" cy="812800"/>
            </a:xfrm>
            <a:custGeom>
              <a:avLst/>
              <a:gdLst/>
              <a:ahLst/>
              <a:cxnLst/>
              <a:rect l="l" t="t" r="r" b="b"/>
              <a:pathLst>
                <a:path w="4816592" h="812800">
                  <a:moveTo>
                    <a:pt x="0" y="0"/>
                  </a:moveTo>
                  <a:lnTo>
                    <a:pt x="4816592" y="0"/>
                  </a:lnTo>
                  <a:lnTo>
                    <a:pt x="4816592" y="812800"/>
                  </a:lnTo>
                  <a:lnTo>
                    <a:pt x="0" y="812800"/>
                  </a:lnTo>
                  <a:close/>
                </a:path>
              </a:pathLst>
            </a:custGeom>
            <a:solidFill>
              <a:srgbClr val="9DD193"/>
            </a:solidFill>
          </p:spPr>
        </p:sp>
        <p:sp>
          <p:nvSpPr>
            <p:cNvPr id="6" name="TextBox 6"/>
            <p:cNvSpPr txBox="1"/>
            <p:nvPr/>
          </p:nvSpPr>
          <p:spPr>
            <a:xfrm>
              <a:off x="0" y="-47625"/>
              <a:ext cx="4816593" cy="8604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359"/>
                </a:lnSpc>
              </a:pPr>
              <a:endParaRPr/>
            </a:p>
          </p:txBody>
        </p:sp>
      </p:grpSp>
      <p:sp>
        <p:nvSpPr>
          <p:cNvPr id="18" name="AutoShape 18"/>
          <p:cNvSpPr/>
          <p:nvPr/>
        </p:nvSpPr>
        <p:spPr>
          <a:xfrm rot="5400000">
            <a:off x="8953545" y="-3439112"/>
            <a:ext cx="25347" cy="11612150"/>
          </a:xfrm>
          <a:prstGeom prst="rect">
            <a:avLst/>
          </a:prstGeom>
          <a:solidFill>
            <a:srgbClr val="373737"/>
          </a:solidFill>
        </p:spPr>
      </p:sp>
      <p:sp>
        <p:nvSpPr>
          <p:cNvPr id="19" name="AutoShape 19"/>
          <p:cNvSpPr/>
          <p:nvPr/>
        </p:nvSpPr>
        <p:spPr>
          <a:xfrm rot="5400000">
            <a:off x="9131325" y="3998299"/>
            <a:ext cx="25347" cy="11612150"/>
          </a:xfrm>
          <a:prstGeom prst="rect">
            <a:avLst/>
          </a:prstGeom>
          <a:solidFill>
            <a:srgbClr val="373737"/>
          </a:solidFill>
        </p:spPr>
      </p:sp>
      <p:grpSp>
        <p:nvGrpSpPr>
          <p:cNvPr id="3" name="Google Shape;7448;p72">
            <a:extLst>
              <a:ext uri="{FF2B5EF4-FFF2-40B4-BE49-F238E27FC236}">
                <a16:creationId xmlns:a16="http://schemas.microsoft.com/office/drawing/2014/main" id="{27796F95-87C6-B108-D8C9-9B0237A9A217}"/>
              </a:ext>
            </a:extLst>
          </p:cNvPr>
          <p:cNvGrpSpPr/>
          <p:nvPr/>
        </p:nvGrpSpPr>
        <p:grpSpPr>
          <a:xfrm>
            <a:off x="4191000" y="7786597"/>
            <a:ext cx="2205782" cy="1520674"/>
            <a:chOff x="4967783" y="2151471"/>
            <a:chExt cx="3920692" cy="2702940"/>
          </a:xfrm>
        </p:grpSpPr>
        <p:grpSp>
          <p:nvGrpSpPr>
            <p:cNvPr id="7" name="Google Shape;7449;p72">
              <a:extLst>
                <a:ext uri="{FF2B5EF4-FFF2-40B4-BE49-F238E27FC236}">
                  <a16:creationId xmlns:a16="http://schemas.microsoft.com/office/drawing/2014/main" id="{194FEF85-D774-D3E8-3F3B-3E907306AAA7}"/>
                </a:ext>
              </a:extLst>
            </p:cNvPr>
            <p:cNvGrpSpPr/>
            <p:nvPr/>
          </p:nvGrpSpPr>
          <p:grpSpPr>
            <a:xfrm>
              <a:off x="5045709" y="2252109"/>
              <a:ext cx="3761071" cy="2501708"/>
              <a:chOff x="2691784" y="1805334"/>
              <a:chExt cx="3761071" cy="2501708"/>
            </a:xfrm>
          </p:grpSpPr>
          <p:sp>
            <p:nvSpPr>
              <p:cNvPr id="14" name="Google Shape;7450;p72">
                <a:extLst>
                  <a:ext uri="{FF2B5EF4-FFF2-40B4-BE49-F238E27FC236}">
                    <a16:creationId xmlns:a16="http://schemas.microsoft.com/office/drawing/2014/main" id="{3F86EE66-DCAF-6067-4EC6-2ED57F7DADCD}"/>
                  </a:ext>
                </a:extLst>
              </p:cNvPr>
              <p:cNvSpPr/>
              <p:nvPr/>
            </p:nvSpPr>
            <p:spPr>
              <a:xfrm>
                <a:off x="4306153" y="4266675"/>
                <a:ext cx="932050" cy="40353"/>
              </a:xfrm>
              <a:custGeom>
                <a:avLst/>
                <a:gdLst/>
                <a:ahLst/>
                <a:cxnLst/>
                <a:rect l="l" t="t" r="r" b="b"/>
                <a:pathLst>
                  <a:path w="106520" h="2706" extrusionOk="0">
                    <a:moveTo>
                      <a:pt x="0" y="0"/>
                    </a:moveTo>
                    <a:lnTo>
                      <a:pt x="0" y="2705"/>
                    </a:lnTo>
                    <a:lnTo>
                      <a:pt x="106520" y="2705"/>
                    </a:lnTo>
                    <a:lnTo>
                      <a:pt x="106520" y="0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5" name="Google Shape;7451;p72">
                <a:extLst>
                  <a:ext uri="{FF2B5EF4-FFF2-40B4-BE49-F238E27FC236}">
                    <a16:creationId xmlns:a16="http://schemas.microsoft.com/office/drawing/2014/main" id="{1F47B905-821F-4697-A8BA-91E0E01DA31D}"/>
                  </a:ext>
                </a:extLst>
              </p:cNvPr>
              <p:cNvSpPr/>
              <p:nvPr/>
            </p:nvSpPr>
            <p:spPr>
              <a:xfrm>
                <a:off x="2691784" y="3762285"/>
                <a:ext cx="1916675" cy="544757"/>
              </a:xfrm>
              <a:custGeom>
                <a:avLst/>
                <a:gdLst/>
                <a:ahLst/>
                <a:cxnLst/>
                <a:rect l="l" t="t" r="r" b="b"/>
                <a:pathLst>
                  <a:path w="128485" h="36518" extrusionOk="0">
                    <a:moveTo>
                      <a:pt x="2706" y="1"/>
                    </a:moveTo>
                    <a:lnTo>
                      <a:pt x="1" y="326"/>
                    </a:lnTo>
                    <a:cubicBezTo>
                      <a:pt x="1461" y="10577"/>
                      <a:pt x="6547" y="19612"/>
                      <a:pt x="13850" y="26130"/>
                    </a:cubicBezTo>
                    <a:cubicBezTo>
                      <a:pt x="21288" y="32568"/>
                      <a:pt x="30999" y="36517"/>
                      <a:pt x="41575" y="36517"/>
                    </a:cubicBezTo>
                    <a:lnTo>
                      <a:pt x="128484" y="36517"/>
                    </a:lnTo>
                    <a:lnTo>
                      <a:pt x="128484" y="33812"/>
                    </a:lnTo>
                    <a:lnTo>
                      <a:pt x="41575" y="33812"/>
                    </a:lnTo>
                    <a:cubicBezTo>
                      <a:pt x="31675" y="33812"/>
                      <a:pt x="22641" y="30188"/>
                      <a:pt x="15662" y="24102"/>
                    </a:cubicBezTo>
                    <a:cubicBezTo>
                      <a:pt x="8792" y="18016"/>
                      <a:pt x="4058" y="9468"/>
                      <a:pt x="2706" y="1"/>
                    </a:cubicBez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6" name="Google Shape;7452;p72">
                <a:extLst>
                  <a:ext uri="{FF2B5EF4-FFF2-40B4-BE49-F238E27FC236}">
                    <a16:creationId xmlns:a16="http://schemas.microsoft.com/office/drawing/2014/main" id="{D9463D2F-C29C-C1BE-358A-7BE4A08F595E}"/>
                  </a:ext>
                </a:extLst>
              </p:cNvPr>
              <p:cNvSpPr/>
              <p:nvPr/>
            </p:nvSpPr>
            <p:spPr>
              <a:xfrm>
                <a:off x="2695021" y="3035999"/>
                <a:ext cx="754960" cy="529407"/>
              </a:xfrm>
              <a:custGeom>
                <a:avLst/>
                <a:gdLst/>
                <a:ahLst/>
                <a:cxnLst/>
                <a:rect l="l" t="t" r="r" b="b"/>
                <a:pathLst>
                  <a:path w="50609" h="35489" extrusionOk="0">
                    <a:moveTo>
                      <a:pt x="41358" y="0"/>
                    </a:moveTo>
                    <a:cubicBezTo>
                      <a:pt x="30998" y="0"/>
                      <a:pt x="21423" y="3814"/>
                      <a:pt x="14093" y="10144"/>
                    </a:cubicBezTo>
                    <a:cubicBezTo>
                      <a:pt x="6762" y="16338"/>
                      <a:pt x="1596" y="25129"/>
                      <a:pt x="0" y="35029"/>
                    </a:cubicBezTo>
                    <a:lnTo>
                      <a:pt x="2597" y="35489"/>
                    </a:lnTo>
                    <a:cubicBezTo>
                      <a:pt x="4166" y="26238"/>
                      <a:pt x="9034" y="18015"/>
                      <a:pt x="15905" y="12173"/>
                    </a:cubicBezTo>
                    <a:cubicBezTo>
                      <a:pt x="22775" y="6303"/>
                      <a:pt x="31675" y="2705"/>
                      <a:pt x="41358" y="2705"/>
                    </a:cubicBezTo>
                    <a:lnTo>
                      <a:pt x="50609" y="2705"/>
                    </a:lnTo>
                    <a:lnTo>
                      <a:pt x="50609" y="0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7" name="Google Shape;7453;p72">
                <a:extLst>
                  <a:ext uri="{FF2B5EF4-FFF2-40B4-BE49-F238E27FC236}">
                    <a16:creationId xmlns:a16="http://schemas.microsoft.com/office/drawing/2014/main" id="{0AEB55EF-4780-92A4-1D26-AF2C548B3CA1}"/>
                  </a:ext>
                </a:extLst>
              </p:cNvPr>
              <p:cNvSpPr/>
              <p:nvPr/>
            </p:nvSpPr>
            <p:spPr>
              <a:xfrm>
                <a:off x="3661791" y="2531620"/>
                <a:ext cx="2791064" cy="544757"/>
              </a:xfrm>
              <a:custGeom>
                <a:avLst/>
                <a:gdLst/>
                <a:ahLst/>
                <a:cxnLst/>
                <a:rect l="l" t="t" r="r" b="b"/>
                <a:pathLst>
                  <a:path w="187100" h="36518" extrusionOk="0">
                    <a:moveTo>
                      <a:pt x="184395" y="1"/>
                    </a:moveTo>
                    <a:cubicBezTo>
                      <a:pt x="183150" y="9468"/>
                      <a:pt x="178309" y="17908"/>
                      <a:pt x="171438" y="23994"/>
                    </a:cubicBezTo>
                    <a:cubicBezTo>
                      <a:pt x="164432" y="30080"/>
                      <a:pt x="155425" y="33812"/>
                      <a:pt x="145498" y="33812"/>
                    </a:cubicBezTo>
                    <a:lnTo>
                      <a:pt x="1" y="33812"/>
                    </a:lnTo>
                    <a:lnTo>
                      <a:pt x="1" y="36517"/>
                    </a:lnTo>
                    <a:lnTo>
                      <a:pt x="145498" y="36517"/>
                    </a:lnTo>
                    <a:cubicBezTo>
                      <a:pt x="156101" y="36517"/>
                      <a:pt x="165785" y="32568"/>
                      <a:pt x="173223" y="26022"/>
                    </a:cubicBezTo>
                    <a:cubicBezTo>
                      <a:pt x="180554" y="19612"/>
                      <a:pt x="185747" y="10469"/>
                      <a:pt x="187100" y="326"/>
                    </a:cubicBezTo>
                    <a:lnTo>
                      <a:pt x="184395" y="1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0" name="Google Shape;7454;p72">
                <a:extLst>
                  <a:ext uri="{FF2B5EF4-FFF2-40B4-BE49-F238E27FC236}">
                    <a16:creationId xmlns:a16="http://schemas.microsoft.com/office/drawing/2014/main" id="{FE710914-CF1B-B0DE-5B73-EF3CC692F89D}"/>
                  </a:ext>
                </a:extLst>
              </p:cNvPr>
              <p:cNvSpPr/>
              <p:nvPr/>
            </p:nvSpPr>
            <p:spPr>
              <a:xfrm>
                <a:off x="5153124" y="1805334"/>
                <a:ext cx="1294451" cy="512461"/>
              </a:xfrm>
              <a:custGeom>
                <a:avLst/>
                <a:gdLst/>
                <a:ahLst/>
                <a:cxnLst/>
                <a:rect l="l" t="t" r="r" b="b"/>
                <a:pathLst>
                  <a:path w="86774" h="34353" extrusionOk="0">
                    <a:moveTo>
                      <a:pt x="0" y="0"/>
                    </a:moveTo>
                    <a:lnTo>
                      <a:pt x="0" y="2705"/>
                    </a:lnTo>
                    <a:lnTo>
                      <a:pt x="45524" y="2705"/>
                    </a:lnTo>
                    <a:cubicBezTo>
                      <a:pt x="54991" y="2705"/>
                      <a:pt x="63674" y="6195"/>
                      <a:pt x="70545" y="11821"/>
                    </a:cubicBezTo>
                    <a:cubicBezTo>
                      <a:pt x="77415" y="17582"/>
                      <a:pt x="82284" y="25454"/>
                      <a:pt x="84177" y="34353"/>
                    </a:cubicBezTo>
                    <a:lnTo>
                      <a:pt x="86774" y="33920"/>
                    </a:lnTo>
                    <a:cubicBezTo>
                      <a:pt x="84854" y="24345"/>
                      <a:pt x="79579" y="15878"/>
                      <a:pt x="72249" y="9792"/>
                    </a:cubicBezTo>
                    <a:cubicBezTo>
                      <a:pt x="65027" y="3706"/>
                      <a:pt x="55668" y="0"/>
                      <a:pt x="45524" y="0"/>
                    </a:cubicBez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1" name="Google Shape;7455;p72">
                <a:extLst>
                  <a:ext uri="{FF2B5EF4-FFF2-40B4-BE49-F238E27FC236}">
                    <a16:creationId xmlns:a16="http://schemas.microsoft.com/office/drawing/2014/main" id="{1121E91B-57FE-6759-5BFE-09ACBA8FCA59}"/>
                  </a:ext>
                </a:extLst>
              </p:cNvPr>
              <p:cNvSpPr/>
              <p:nvPr/>
            </p:nvSpPr>
            <p:spPr>
              <a:xfrm>
                <a:off x="2785807" y="1805334"/>
                <a:ext cx="2143839" cy="40367"/>
              </a:xfrm>
              <a:custGeom>
                <a:avLst/>
                <a:gdLst/>
                <a:ahLst/>
                <a:cxnLst/>
                <a:rect l="l" t="t" r="r" b="b"/>
                <a:pathLst>
                  <a:path w="143713" h="2706" extrusionOk="0">
                    <a:moveTo>
                      <a:pt x="0" y="0"/>
                    </a:moveTo>
                    <a:lnTo>
                      <a:pt x="0" y="2705"/>
                    </a:lnTo>
                    <a:lnTo>
                      <a:pt x="143712" y="2705"/>
                    </a:lnTo>
                    <a:lnTo>
                      <a:pt x="143712" y="0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2" name="Google Shape;7456;p72">
                <a:extLst>
                  <a:ext uri="{FF2B5EF4-FFF2-40B4-BE49-F238E27FC236}">
                    <a16:creationId xmlns:a16="http://schemas.microsoft.com/office/drawing/2014/main" id="{C4CDF15B-CDB4-E7C0-DB8A-A7489848743C}"/>
                  </a:ext>
                </a:extLst>
              </p:cNvPr>
              <p:cNvSpPr/>
              <p:nvPr/>
            </p:nvSpPr>
            <p:spPr>
              <a:xfrm>
                <a:off x="5447728" y="4266675"/>
                <a:ext cx="932050" cy="40353"/>
              </a:xfrm>
              <a:custGeom>
                <a:avLst/>
                <a:gdLst/>
                <a:ahLst/>
                <a:cxnLst/>
                <a:rect l="l" t="t" r="r" b="b"/>
                <a:pathLst>
                  <a:path w="106520" h="2706" extrusionOk="0">
                    <a:moveTo>
                      <a:pt x="0" y="0"/>
                    </a:moveTo>
                    <a:lnTo>
                      <a:pt x="0" y="2705"/>
                    </a:lnTo>
                    <a:lnTo>
                      <a:pt x="106520" y="2705"/>
                    </a:lnTo>
                    <a:lnTo>
                      <a:pt x="106520" y="0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8" name="Google Shape;7457;p72">
              <a:extLst>
                <a:ext uri="{FF2B5EF4-FFF2-40B4-BE49-F238E27FC236}">
                  <a16:creationId xmlns:a16="http://schemas.microsoft.com/office/drawing/2014/main" id="{1DD00557-2E8F-2996-8C48-39F80FB01120}"/>
                </a:ext>
              </a:extLst>
            </p:cNvPr>
            <p:cNvGrpSpPr/>
            <p:nvPr/>
          </p:nvGrpSpPr>
          <p:grpSpPr>
            <a:xfrm>
              <a:off x="4967783" y="2151471"/>
              <a:ext cx="3920692" cy="2702940"/>
              <a:chOff x="2613858" y="1704696"/>
              <a:chExt cx="3920692" cy="2702940"/>
            </a:xfrm>
          </p:grpSpPr>
          <p:sp>
            <p:nvSpPr>
              <p:cNvPr id="9" name="Google Shape;7458;p72">
                <a:extLst>
                  <a:ext uri="{FF2B5EF4-FFF2-40B4-BE49-F238E27FC236}">
                    <a16:creationId xmlns:a16="http://schemas.microsoft.com/office/drawing/2014/main" id="{5643970A-1EF0-8B90-D7B3-A2B4BFCCAFFE}"/>
                  </a:ext>
                </a:extLst>
              </p:cNvPr>
              <p:cNvSpPr/>
              <p:nvPr/>
            </p:nvSpPr>
            <p:spPr>
              <a:xfrm rot="5400000">
                <a:off x="4924676" y="1720789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0" name="Google Shape;7459;p72">
                <a:extLst>
                  <a:ext uri="{FF2B5EF4-FFF2-40B4-BE49-F238E27FC236}">
                    <a16:creationId xmlns:a16="http://schemas.microsoft.com/office/drawing/2014/main" id="{4FE27C05-6647-A8F2-D17A-2FA9010551EE}"/>
                  </a:ext>
                </a:extLst>
              </p:cNvPr>
              <p:cNvSpPr/>
              <p:nvPr/>
            </p:nvSpPr>
            <p:spPr>
              <a:xfrm rot="5400000">
                <a:off x="6309028" y="2311963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1" name="Google Shape;7460;p72">
                <a:extLst>
                  <a:ext uri="{FF2B5EF4-FFF2-40B4-BE49-F238E27FC236}">
                    <a16:creationId xmlns:a16="http://schemas.microsoft.com/office/drawing/2014/main" id="{2DFCAC75-0B57-FBA7-073F-306597A1612C}"/>
                  </a:ext>
                </a:extLst>
              </p:cNvPr>
              <p:cNvSpPr/>
              <p:nvPr/>
            </p:nvSpPr>
            <p:spPr>
              <a:xfrm rot="5400000">
                <a:off x="5222154" y="4182115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2" name="Google Shape;7461;p72">
                <a:extLst>
                  <a:ext uri="{FF2B5EF4-FFF2-40B4-BE49-F238E27FC236}">
                    <a16:creationId xmlns:a16="http://schemas.microsoft.com/office/drawing/2014/main" id="{02BDD097-51F9-42A4-BC66-544B87D639D9}"/>
                  </a:ext>
                </a:extLst>
              </p:cNvPr>
              <p:cNvSpPr/>
              <p:nvPr/>
            </p:nvSpPr>
            <p:spPr>
              <a:xfrm rot="5400000">
                <a:off x="2597765" y="3554395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3" name="Google Shape;7462;p72">
                <a:extLst>
                  <a:ext uri="{FF2B5EF4-FFF2-40B4-BE49-F238E27FC236}">
                    <a16:creationId xmlns:a16="http://schemas.microsoft.com/office/drawing/2014/main" id="{A2F85EFA-082E-69A1-715D-EAFCECD32487}"/>
                  </a:ext>
                </a:extLst>
              </p:cNvPr>
              <p:cNvSpPr/>
              <p:nvPr/>
            </p:nvSpPr>
            <p:spPr>
              <a:xfrm rot="5400000">
                <a:off x="3433899" y="2945028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pSp>
        <p:nvGrpSpPr>
          <p:cNvPr id="23" name="Google Shape;7463;p72">
            <a:extLst>
              <a:ext uri="{FF2B5EF4-FFF2-40B4-BE49-F238E27FC236}">
                <a16:creationId xmlns:a16="http://schemas.microsoft.com/office/drawing/2014/main" id="{2BF5EF00-F969-E62F-202D-AE880E5ECFF2}"/>
              </a:ext>
            </a:extLst>
          </p:cNvPr>
          <p:cNvGrpSpPr/>
          <p:nvPr/>
        </p:nvGrpSpPr>
        <p:grpSpPr>
          <a:xfrm>
            <a:off x="6998816" y="3563150"/>
            <a:ext cx="3123822" cy="1417160"/>
            <a:chOff x="3530532" y="1496185"/>
            <a:chExt cx="1561911" cy="708580"/>
          </a:xfrm>
        </p:grpSpPr>
        <p:grpSp>
          <p:nvGrpSpPr>
            <p:cNvPr id="24" name="Google Shape;7464;p72">
              <a:extLst>
                <a:ext uri="{FF2B5EF4-FFF2-40B4-BE49-F238E27FC236}">
                  <a16:creationId xmlns:a16="http://schemas.microsoft.com/office/drawing/2014/main" id="{9301000C-62C1-489C-C180-A0ED3E211CE2}"/>
                </a:ext>
              </a:extLst>
            </p:cNvPr>
            <p:cNvGrpSpPr/>
            <p:nvPr/>
          </p:nvGrpSpPr>
          <p:grpSpPr>
            <a:xfrm>
              <a:off x="3720318" y="1857562"/>
              <a:ext cx="1372125" cy="54"/>
              <a:chOff x="3720318" y="1857562"/>
              <a:chExt cx="1372125" cy="54"/>
            </a:xfrm>
          </p:grpSpPr>
          <p:cxnSp>
            <p:nvCxnSpPr>
              <p:cNvPr id="41" name="Google Shape;7465;p72">
                <a:extLst>
                  <a:ext uri="{FF2B5EF4-FFF2-40B4-BE49-F238E27FC236}">
                    <a16:creationId xmlns:a16="http://schemas.microsoft.com/office/drawing/2014/main" id="{3712135F-C0D0-1AD7-8A1C-4C781584B5BE}"/>
                  </a:ext>
                </a:extLst>
              </p:cNvPr>
              <p:cNvCxnSpPr>
                <a:endCxn id="31" idx="2"/>
              </p:cNvCxnSpPr>
              <p:nvPr/>
            </p:nvCxnSpPr>
            <p:spPr>
              <a:xfrm>
                <a:off x="4440243" y="1857616"/>
                <a:ext cx="173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42" name="Google Shape;7467;p72">
                <a:extLst>
                  <a:ext uri="{FF2B5EF4-FFF2-40B4-BE49-F238E27FC236}">
                    <a16:creationId xmlns:a16="http://schemas.microsoft.com/office/drawing/2014/main" id="{68BA946F-B1AB-5C04-BED5-43EBEBF9B3E8}"/>
                  </a:ext>
                </a:extLst>
              </p:cNvPr>
              <p:cNvCxnSpPr/>
              <p:nvPr/>
            </p:nvCxnSpPr>
            <p:spPr>
              <a:xfrm>
                <a:off x="4074943" y="1857562"/>
                <a:ext cx="173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43" name="Google Shape;7468;p72">
                <a:extLst>
                  <a:ext uri="{FF2B5EF4-FFF2-40B4-BE49-F238E27FC236}">
                    <a16:creationId xmlns:a16="http://schemas.microsoft.com/office/drawing/2014/main" id="{48637BBD-18F5-55F9-0F63-19A632339D3A}"/>
                  </a:ext>
                </a:extLst>
              </p:cNvPr>
              <p:cNvCxnSpPr/>
              <p:nvPr/>
            </p:nvCxnSpPr>
            <p:spPr>
              <a:xfrm>
                <a:off x="3720318" y="1857562"/>
                <a:ext cx="173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44" name="Google Shape;7469;p72">
                <a:extLst>
                  <a:ext uri="{FF2B5EF4-FFF2-40B4-BE49-F238E27FC236}">
                    <a16:creationId xmlns:a16="http://schemas.microsoft.com/office/drawing/2014/main" id="{97F21763-9316-EAAA-09DD-CAAA1CB6EB83}"/>
                  </a:ext>
                </a:extLst>
              </p:cNvPr>
              <p:cNvCxnSpPr>
                <a:stCxn id="31" idx="6"/>
              </p:cNvCxnSpPr>
              <p:nvPr/>
            </p:nvCxnSpPr>
            <p:spPr>
              <a:xfrm>
                <a:off x="4801443" y="1857616"/>
                <a:ext cx="2910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triangle" w="med" len="med"/>
              </a:ln>
            </p:spPr>
          </p:cxnSp>
        </p:grpSp>
        <p:grpSp>
          <p:nvGrpSpPr>
            <p:cNvPr id="25" name="Google Shape;7470;p72">
              <a:extLst>
                <a:ext uri="{FF2B5EF4-FFF2-40B4-BE49-F238E27FC236}">
                  <a16:creationId xmlns:a16="http://schemas.microsoft.com/office/drawing/2014/main" id="{BB56D458-34B2-13C8-A893-B307801F556A}"/>
                </a:ext>
              </a:extLst>
            </p:cNvPr>
            <p:cNvGrpSpPr/>
            <p:nvPr/>
          </p:nvGrpSpPr>
          <p:grpSpPr>
            <a:xfrm>
              <a:off x="3567462" y="1496185"/>
              <a:ext cx="286500" cy="272914"/>
              <a:chOff x="3567462" y="1496185"/>
              <a:chExt cx="286500" cy="272914"/>
            </a:xfrm>
          </p:grpSpPr>
          <p:cxnSp>
            <p:nvCxnSpPr>
              <p:cNvPr id="39" name="Google Shape;7471;p72">
                <a:extLst>
                  <a:ext uri="{FF2B5EF4-FFF2-40B4-BE49-F238E27FC236}">
                    <a16:creationId xmlns:a16="http://schemas.microsoft.com/office/drawing/2014/main" id="{090AA36B-BAB8-BD8A-5453-9C37B7653398}"/>
                  </a:ext>
                </a:extLst>
              </p:cNvPr>
              <p:cNvCxnSpPr/>
              <p:nvPr/>
            </p:nvCxnSpPr>
            <p:spPr>
              <a:xfrm rot="10800000">
                <a:off x="3626625" y="1596000"/>
                <a:ext cx="0" cy="173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40" name="Google Shape;7472;p72">
                <a:extLst>
                  <a:ext uri="{FF2B5EF4-FFF2-40B4-BE49-F238E27FC236}">
                    <a16:creationId xmlns:a16="http://schemas.microsoft.com/office/drawing/2014/main" id="{BBC3AD20-B86B-14FE-69F1-78FB52E5435F}"/>
                  </a:ext>
                </a:extLst>
              </p:cNvPr>
              <p:cNvSpPr/>
              <p:nvPr/>
            </p:nvSpPr>
            <p:spPr>
              <a:xfrm>
                <a:off x="3567462" y="1496185"/>
                <a:ext cx="286500" cy="99900"/>
              </a:xfrm>
              <a:prstGeom prst="rect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sp>
          <p:nvSpPr>
            <p:cNvPr id="26" name="Google Shape;7473;p72">
              <a:extLst>
                <a:ext uri="{FF2B5EF4-FFF2-40B4-BE49-F238E27FC236}">
                  <a16:creationId xmlns:a16="http://schemas.microsoft.com/office/drawing/2014/main" id="{5AFF086D-B4E6-D539-FBF8-C5CED182A92F}"/>
                </a:ext>
              </a:extLst>
            </p:cNvPr>
            <p:cNvSpPr/>
            <p:nvPr/>
          </p:nvSpPr>
          <p:spPr>
            <a:xfrm>
              <a:off x="3530532" y="1771972"/>
              <a:ext cx="187800" cy="187800"/>
            </a:xfrm>
            <a:prstGeom prst="ellipse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7" name="Google Shape;7474;p72">
              <a:extLst>
                <a:ext uri="{FF2B5EF4-FFF2-40B4-BE49-F238E27FC236}">
                  <a16:creationId xmlns:a16="http://schemas.microsoft.com/office/drawing/2014/main" id="{5E638A2A-C611-D469-62E2-ABD360C903CE}"/>
                </a:ext>
              </a:extLst>
            </p:cNvPr>
            <p:cNvSpPr/>
            <p:nvPr/>
          </p:nvSpPr>
          <p:spPr>
            <a:xfrm>
              <a:off x="3891569" y="1779209"/>
              <a:ext cx="187800" cy="187800"/>
            </a:xfrm>
            <a:prstGeom prst="ellipse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grpSp>
          <p:nvGrpSpPr>
            <p:cNvPr id="28" name="Google Shape;7475;p72">
              <a:extLst>
                <a:ext uri="{FF2B5EF4-FFF2-40B4-BE49-F238E27FC236}">
                  <a16:creationId xmlns:a16="http://schemas.microsoft.com/office/drawing/2014/main" id="{76BC2A55-4557-9BA3-140B-0BB64541D8E1}"/>
                </a:ext>
              </a:extLst>
            </p:cNvPr>
            <p:cNvGrpSpPr/>
            <p:nvPr/>
          </p:nvGrpSpPr>
          <p:grpSpPr>
            <a:xfrm>
              <a:off x="3929014" y="1960574"/>
              <a:ext cx="286500" cy="242342"/>
              <a:chOff x="3929014" y="1960574"/>
              <a:chExt cx="286500" cy="242342"/>
            </a:xfrm>
          </p:grpSpPr>
          <p:cxnSp>
            <p:nvCxnSpPr>
              <p:cNvPr id="37" name="Google Shape;7476;p72">
                <a:extLst>
                  <a:ext uri="{FF2B5EF4-FFF2-40B4-BE49-F238E27FC236}">
                    <a16:creationId xmlns:a16="http://schemas.microsoft.com/office/drawing/2014/main" id="{5C58766F-012A-7F4D-1D2E-4EDF38EE915E}"/>
                  </a:ext>
                </a:extLst>
              </p:cNvPr>
              <p:cNvCxnSpPr/>
              <p:nvPr/>
            </p:nvCxnSpPr>
            <p:spPr>
              <a:xfrm rot="10800000">
                <a:off x="3988400" y="1960574"/>
                <a:ext cx="0" cy="144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38" name="Google Shape;7477;p72">
                <a:extLst>
                  <a:ext uri="{FF2B5EF4-FFF2-40B4-BE49-F238E27FC236}">
                    <a16:creationId xmlns:a16="http://schemas.microsoft.com/office/drawing/2014/main" id="{831CD53A-92B1-54D0-3F45-9EB9DEFA4E3F}"/>
                  </a:ext>
                </a:extLst>
              </p:cNvPr>
              <p:cNvSpPr/>
              <p:nvPr/>
            </p:nvSpPr>
            <p:spPr>
              <a:xfrm>
                <a:off x="3929014" y="2103016"/>
                <a:ext cx="286500" cy="99900"/>
              </a:xfrm>
              <a:prstGeom prst="rect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29" name="Google Shape;7478;p72">
              <a:extLst>
                <a:ext uri="{FF2B5EF4-FFF2-40B4-BE49-F238E27FC236}">
                  <a16:creationId xmlns:a16="http://schemas.microsoft.com/office/drawing/2014/main" id="{5F84BB64-0D2E-9A7F-10B3-8C9DF489508F}"/>
                </a:ext>
              </a:extLst>
            </p:cNvPr>
            <p:cNvGrpSpPr/>
            <p:nvPr/>
          </p:nvGrpSpPr>
          <p:grpSpPr>
            <a:xfrm>
              <a:off x="4290828" y="1496185"/>
              <a:ext cx="286500" cy="272914"/>
              <a:chOff x="4290828" y="1496185"/>
              <a:chExt cx="286500" cy="272914"/>
            </a:xfrm>
          </p:grpSpPr>
          <p:cxnSp>
            <p:nvCxnSpPr>
              <p:cNvPr id="35" name="Google Shape;7479;p72">
                <a:extLst>
                  <a:ext uri="{FF2B5EF4-FFF2-40B4-BE49-F238E27FC236}">
                    <a16:creationId xmlns:a16="http://schemas.microsoft.com/office/drawing/2014/main" id="{C996F74B-28BB-445F-DE0F-83E5D3DA8E08}"/>
                  </a:ext>
                </a:extLst>
              </p:cNvPr>
              <p:cNvCxnSpPr/>
              <p:nvPr/>
            </p:nvCxnSpPr>
            <p:spPr>
              <a:xfrm rot="10800000">
                <a:off x="4350000" y="1596000"/>
                <a:ext cx="0" cy="173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36" name="Google Shape;7480;p72">
                <a:extLst>
                  <a:ext uri="{FF2B5EF4-FFF2-40B4-BE49-F238E27FC236}">
                    <a16:creationId xmlns:a16="http://schemas.microsoft.com/office/drawing/2014/main" id="{E351C02C-3733-A8A5-689D-EA14B49F5E03}"/>
                  </a:ext>
                </a:extLst>
              </p:cNvPr>
              <p:cNvSpPr/>
              <p:nvPr/>
            </p:nvSpPr>
            <p:spPr>
              <a:xfrm>
                <a:off x="4290828" y="1496185"/>
                <a:ext cx="286500" cy="99900"/>
              </a:xfrm>
              <a:prstGeom prst="rect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sp>
          <p:nvSpPr>
            <p:cNvPr id="30" name="Google Shape;7481;p72">
              <a:extLst>
                <a:ext uri="{FF2B5EF4-FFF2-40B4-BE49-F238E27FC236}">
                  <a16:creationId xmlns:a16="http://schemas.microsoft.com/office/drawing/2014/main" id="{5DA61D0E-ECAF-1CCB-AB0D-DC27CB104D46}"/>
                </a:ext>
              </a:extLst>
            </p:cNvPr>
            <p:cNvSpPr/>
            <p:nvPr/>
          </p:nvSpPr>
          <p:spPr>
            <a:xfrm>
              <a:off x="4252606" y="1771972"/>
              <a:ext cx="187800" cy="187800"/>
            </a:xfrm>
            <a:prstGeom prst="ellipse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1" name="Google Shape;7466;p72">
              <a:extLst>
                <a:ext uri="{FF2B5EF4-FFF2-40B4-BE49-F238E27FC236}">
                  <a16:creationId xmlns:a16="http://schemas.microsoft.com/office/drawing/2014/main" id="{D480A2A6-A9F7-FA6C-E1A6-A75F968B1EB4}"/>
                </a:ext>
              </a:extLst>
            </p:cNvPr>
            <p:cNvSpPr/>
            <p:nvPr/>
          </p:nvSpPr>
          <p:spPr>
            <a:xfrm>
              <a:off x="4613643" y="1763716"/>
              <a:ext cx="187800" cy="187800"/>
            </a:xfrm>
            <a:prstGeom prst="ellipse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grpSp>
          <p:nvGrpSpPr>
            <p:cNvPr id="32" name="Google Shape;7482;p72">
              <a:extLst>
                <a:ext uri="{FF2B5EF4-FFF2-40B4-BE49-F238E27FC236}">
                  <a16:creationId xmlns:a16="http://schemas.microsoft.com/office/drawing/2014/main" id="{24E4F3D1-4359-5CAF-76E0-CE3C5FD14302}"/>
                </a:ext>
              </a:extLst>
            </p:cNvPr>
            <p:cNvGrpSpPr/>
            <p:nvPr/>
          </p:nvGrpSpPr>
          <p:grpSpPr>
            <a:xfrm>
              <a:off x="4657726" y="1959674"/>
              <a:ext cx="286500" cy="245092"/>
              <a:chOff x="4657726" y="1959674"/>
              <a:chExt cx="286500" cy="245092"/>
            </a:xfrm>
          </p:grpSpPr>
          <p:cxnSp>
            <p:nvCxnSpPr>
              <p:cNvPr id="33" name="Google Shape;7483;p72">
                <a:extLst>
                  <a:ext uri="{FF2B5EF4-FFF2-40B4-BE49-F238E27FC236}">
                    <a16:creationId xmlns:a16="http://schemas.microsoft.com/office/drawing/2014/main" id="{3DB34404-5FBA-AD04-48FB-0ACF64918EC3}"/>
                  </a:ext>
                </a:extLst>
              </p:cNvPr>
              <p:cNvCxnSpPr/>
              <p:nvPr/>
            </p:nvCxnSpPr>
            <p:spPr>
              <a:xfrm rot="10800000">
                <a:off x="4707475" y="1959674"/>
                <a:ext cx="0" cy="1452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34" name="Google Shape;7484;p72">
                <a:extLst>
                  <a:ext uri="{FF2B5EF4-FFF2-40B4-BE49-F238E27FC236}">
                    <a16:creationId xmlns:a16="http://schemas.microsoft.com/office/drawing/2014/main" id="{B9F67C90-3B7E-F4DD-808B-B903BF5BF4F8}"/>
                  </a:ext>
                </a:extLst>
              </p:cNvPr>
              <p:cNvSpPr/>
              <p:nvPr/>
            </p:nvSpPr>
            <p:spPr>
              <a:xfrm>
                <a:off x="4657726" y="2104866"/>
                <a:ext cx="286500" cy="99900"/>
              </a:xfrm>
              <a:prstGeom prst="rect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pSp>
        <p:nvGrpSpPr>
          <p:cNvPr id="45" name="Google Shape;7485;p72">
            <a:extLst>
              <a:ext uri="{FF2B5EF4-FFF2-40B4-BE49-F238E27FC236}">
                <a16:creationId xmlns:a16="http://schemas.microsoft.com/office/drawing/2014/main" id="{CA4B31D6-4B48-3A3F-942A-4EBF1A0155C8}"/>
              </a:ext>
            </a:extLst>
          </p:cNvPr>
          <p:cNvGrpSpPr/>
          <p:nvPr/>
        </p:nvGrpSpPr>
        <p:grpSpPr>
          <a:xfrm>
            <a:off x="6962855" y="5287343"/>
            <a:ext cx="3194064" cy="757298"/>
            <a:chOff x="3512551" y="2358282"/>
            <a:chExt cx="1597032" cy="378649"/>
          </a:xfrm>
        </p:grpSpPr>
        <p:grpSp>
          <p:nvGrpSpPr>
            <p:cNvPr id="46" name="Google Shape;7486;p72">
              <a:extLst>
                <a:ext uri="{FF2B5EF4-FFF2-40B4-BE49-F238E27FC236}">
                  <a16:creationId xmlns:a16="http://schemas.microsoft.com/office/drawing/2014/main" id="{37704C64-68FE-FD0E-4C0F-6C2B05A1DFE3}"/>
                </a:ext>
              </a:extLst>
            </p:cNvPr>
            <p:cNvGrpSpPr/>
            <p:nvPr/>
          </p:nvGrpSpPr>
          <p:grpSpPr>
            <a:xfrm>
              <a:off x="3738198" y="2553002"/>
              <a:ext cx="1145834" cy="117"/>
              <a:chOff x="3738198" y="2553002"/>
              <a:chExt cx="1145834" cy="117"/>
            </a:xfrm>
          </p:grpSpPr>
          <p:cxnSp>
            <p:nvCxnSpPr>
              <p:cNvPr id="63" name="Google Shape;7487;p72">
                <a:extLst>
                  <a:ext uri="{FF2B5EF4-FFF2-40B4-BE49-F238E27FC236}">
                    <a16:creationId xmlns:a16="http://schemas.microsoft.com/office/drawing/2014/main" id="{FDFAA900-4C92-B354-47C4-F92AB41EB6F8}"/>
                  </a:ext>
                </a:extLst>
              </p:cNvPr>
              <p:cNvCxnSpPr/>
              <p:nvPr/>
            </p:nvCxnSpPr>
            <p:spPr>
              <a:xfrm>
                <a:off x="4195395" y="2553002"/>
                <a:ext cx="2316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64" name="Google Shape;7488;p72">
                <a:extLst>
                  <a:ext uri="{FF2B5EF4-FFF2-40B4-BE49-F238E27FC236}">
                    <a16:creationId xmlns:a16="http://schemas.microsoft.com/office/drawing/2014/main" id="{B4C25C8B-E057-2E50-FC0F-29F1E45F903D}"/>
                  </a:ext>
                </a:extLst>
              </p:cNvPr>
              <p:cNvCxnSpPr/>
              <p:nvPr/>
            </p:nvCxnSpPr>
            <p:spPr>
              <a:xfrm>
                <a:off x="4652432" y="2553002"/>
                <a:ext cx="2316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65" name="Google Shape;7489;p72">
                <a:extLst>
                  <a:ext uri="{FF2B5EF4-FFF2-40B4-BE49-F238E27FC236}">
                    <a16:creationId xmlns:a16="http://schemas.microsoft.com/office/drawing/2014/main" id="{D4D8F3CB-E058-09EE-0E89-8B7401E6FCAE}"/>
                  </a:ext>
                </a:extLst>
              </p:cNvPr>
              <p:cNvCxnSpPr>
                <a:stCxn id="52" idx="6"/>
                <a:endCxn id="61" idx="2"/>
              </p:cNvCxnSpPr>
              <p:nvPr/>
            </p:nvCxnSpPr>
            <p:spPr>
              <a:xfrm>
                <a:off x="3738198" y="2553118"/>
                <a:ext cx="2313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47" name="Google Shape;7492;p72">
              <a:extLst>
                <a:ext uri="{FF2B5EF4-FFF2-40B4-BE49-F238E27FC236}">
                  <a16:creationId xmlns:a16="http://schemas.microsoft.com/office/drawing/2014/main" id="{3CE5E79B-4792-8D94-112C-13B09C6BEA38}"/>
                </a:ext>
              </a:extLst>
            </p:cNvPr>
            <p:cNvGrpSpPr/>
            <p:nvPr/>
          </p:nvGrpSpPr>
          <p:grpSpPr>
            <a:xfrm>
              <a:off x="3969644" y="2440153"/>
              <a:ext cx="225900" cy="296779"/>
              <a:chOff x="3969644" y="2440153"/>
              <a:chExt cx="225900" cy="296779"/>
            </a:xfrm>
          </p:grpSpPr>
          <p:cxnSp>
            <p:nvCxnSpPr>
              <p:cNvPr id="60" name="Google Shape;7493;p72">
                <a:extLst>
                  <a:ext uri="{FF2B5EF4-FFF2-40B4-BE49-F238E27FC236}">
                    <a16:creationId xmlns:a16="http://schemas.microsoft.com/office/drawing/2014/main" id="{249092C6-A072-940F-68A5-41040B7FA675}"/>
                  </a:ext>
                </a:extLst>
              </p:cNvPr>
              <p:cNvCxnSpPr/>
              <p:nvPr/>
            </p:nvCxnSpPr>
            <p:spPr>
              <a:xfrm>
                <a:off x="4082390" y="2637031"/>
                <a:ext cx="0" cy="999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61" name="Google Shape;7491;p72">
                <a:extLst>
                  <a:ext uri="{FF2B5EF4-FFF2-40B4-BE49-F238E27FC236}">
                    <a16:creationId xmlns:a16="http://schemas.microsoft.com/office/drawing/2014/main" id="{79E020A2-CBE8-872D-26C2-39CD3E919DA3}"/>
                  </a:ext>
                </a:extLst>
              </p:cNvPr>
              <p:cNvSpPr/>
              <p:nvPr/>
            </p:nvSpPr>
            <p:spPr>
              <a:xfrm>
                <a:off x="3969644" y="2440153"/>
                <a:ext cx="225900" cy="2259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62" name="Google Shape;7494;p72">
                <a:extLst>
                  <a:ext uri="{FF2B5EF4-FFF2-40B4-BE49-F238E27FC236}">
                    <a16:creationId xmlns:a16="http://schemas.microsoft.com/office/drawing/2014/main" id="{60958F7E-9014-FBF0-7677-55EB723C9BEA}"/>
                  </a:ext>
                </a:extLst>
              </p:cNvPr>
              <p:cNvSpPr/>
              <p:nvPr/>
            </p:nvSpPr>
            <p:spPr>
              <a:xfrm>
                <a:off x="3998471" y="2468982"/>
                <a:ext cx="168300" cy="1683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48" name="Google Shape;7495;p72">
              <a:extLst>
                <a:ext uri="{FF2B5EF4-FFF2-40B4-BE49-F238E27FC236}">
                  <a16:creationId xmlns:a16="http://schemas.microsoft.com/office/drawing/2014/main" id="{C25CDBA2-F723-DE46-4CCA-AEAE4BD72256}"/>
                </a:ext>
              </a:extLst>
            </p:cNvPr>
            <p:cNvGrpSpPr/>
            <p:nvPr/>
          </p:nvGrpSpPr>
          <p:grpSpPr>
            <a:xfrm>
              <a:off x="4426818" y="2358282"/>
              <a:ext cx="225600" cy="307471"/>
              <a:chOff x="4426818" y="2358282"/>
              <a:chExt cx="225600" cy="307471"/>
            </a:xfrm>
          </p:grpSpPr>
          <p:cxnSp>
            <p:nvCxnSpPr>
              <p:cNvPr id="57" name="Google Shape;7496;p72">
                <a:extLst>
                  <a:ext uri="{FF2B5EF4-FFF2-40B4-BE49-F238E27FC236}">
                    <a16:creationId xmlns:a16="http://schemas.microsoft.com/office/drawing/2014/main" id="{93DC5EA3-BBFE-CF11-1B11-DFC490389F54}"/>
                  </a:ext>
                </a:extLst>
              </p:cNvPr>
              <p:cNvCxnSpPr>
                <a:stCxn id="59" idx="0"/>
              </p:cNvCxnSpPr>
              <p:nvPr/>
            </p:nvCxnSpPr>
            <p:spPr>
              <a:xfrm rot="10800000">
                <a:off x="4539644" y="2358282"/>
                <a:ext cx="0" cy="110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58" name="Google Shape;7498;p72">
                <a:extLst>
                  <a:ext uri="{FF2B5EF4-FFF2-40B4-BE49-F238E27FC236}">
                    <a16:creationId xmlns:a16="http://schemas.microsoft.com/office/drawing/2014/main" id="{F3008A28-6D9F-BDDE-99FC-698D25B2F4A0}"/>
                  </a:ext>
                </a:extLst>
              </p:cNvPr>
              <p:cNvSpPr/>
              <p:nvPr/>
            </p:nvSpPr>
            <p:spPr>
              <a:xfrm>
                <a:off x="4426818" y="2440153"/>
                <a:ext cx="225600" cy="2256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59" name="Google Shape;7497;p72">
                <a:extLst>
                  <a:ext uri="{FF2B5EF4-FFF2-40B4-BE49-F238E27FC236}">
                    <a16:creationId xmlns:a16="http://schemas.microsoft.com/office/drawing/2014/main" id="{CA8068FC-B111-5D50-A69D-173E9DA6C2C7}"/>
                  </a:ext>
                </a:extLst>
              </p:cNvPr>
              <p:cNvSpPr/>
              <p:nvPr/>
            </p:nvSpPr>
            <p:spPr>
              <a:xfrm>
                <a:off x="4455644" y="2468982"/>
                <a:ext cx="168000" cy="1680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49" name="Google Shape;7499;p72">
              <a:extLst>
                <a:ext uri="{FF2B5EF4-FFF2-40B4-BE49-F238E27FC236}">
                  <a16:creationId xmlns:a16="http://schemas.microsoft.com/office/drawing/2014/main" id="{12B27C58-2601-E4EE-C803-6997B964F7F6}"/>
                </a:ext>
              </a:extLst>
            </p:cNvPr>
            <p:cNvGrpSpPr/>
            <p:nvPr/>
          </p:nvGrpSpPr>
          <p:grpSpPr>
            <a:xfrm>
              <a:off x="4883984" y="2440153"/>
              <a:ext cx="225600" cy="296479"/>
              <a:chOff x="4883984" y="2440153"/>
              <a:chExt cx="225600" cy="296479"/>
            </a:xfrm>
          </p:grpSpPr>
          <p:cxnSp>
            <p:nvCxnSpPr>
              <p:cNvPr id="54" name="Google Shape;7500;p72">
                <a:extLst>
                  <a:ext uri="{FF2B5EF4-FFF2-40B4-BE49-F238E27FC236}">
                    <a16:creationId xmlns:a16="http://schemas.microsoft.com/office/drawing/2014/main" id="{6C606A41-2A0B-8BD5-7F7F-FE3517338C24}"/>
                  </a:ext>
                </a:extLst>
              </p:cNvPr>
              <p:cNvCxnSpPr/>
              <p:nvPr/>
            </p:nvCxnSpPr>
            <p:spPr>
              <a:xfrm>
                <a:off x="4996858" y="2637031"/>
                <a:ext cx="0" cy="996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55" name="Google Shape;7501;p72">
                <a:extLst>
                  <a:ext uri="{FF2B5EF4-FFF2-40B4-BE49-F238E27FC236}">
                    <a16:creationId xmlns:a16="http://schemas.microsoft.com/office/drawing/2014/main" id="{8DCF7ED1-F34F-08F3-C1D2-BE18B9F7ACF1}"/>
                  </a:ext>
                </a:extLst>
              </p:cNvPr>
              <p:cNvSpPr/>
              <p:nvPr/>
            </p:nvSpPr>
            <p:spPr>
              <a:xfrm>
                <a:off x="4883984" y="2440153"/>
                <a:ext cx="225600" cy="2256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56" name="Google Shape;7502;p72">
                <a:extLst>
                  <a:ext uri="{FF2B5EF4-FFF2-40B4-BE49-F238E27FC236}">
                    <a16:creationId xmlns:a16="http://schemas.microsoft.com/office/drawing/2014/main" id="{9CB46DC0-C387-AC2B-470F-26D8ECE87013}"/>
                  </a:ext>
                </a:extLst>
              </p:cNvPr>
              <p:cNvSpPr/>
              <p:nvPr/>
            </p:nvSpPr>
            <p:spPr>
              <a:xfrm>
                <a:off x="4912810" y="2468982"/>
                <a:ext cx="168000" cy="1680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50" name="Google Shape;7503;p72">
              <a:extLst>
                <a:ext uri="{FF2B5EF4-FFF2-40B4-BE49-F238E27FC236}">
                  <a16:creationId xmlns:a16="http://schemas.microsoft.com/office/drawing/2014/main" id="{370F2BBB-8ACD-6786-D6E8-51196C14CE46}"/>
                </a:ext>
              </a:extLst>
            </p:cNvPr>
            <p:cNvGrpSpPr/>
            <p:nvPr/>
          </p:nvGrpSpPr>
          <p:grpSpPr>
            <a:xfrm>
              <a:off x="3512551" y="2358356"/>
              <a:ext cx="225647" cy="307629"/>
              <a:chOff x="2182679" y="2005014"/>
              <a:chExt cx="792300" cy="1080158"/>
            </a:xfrm>
          </p:grpSpPr>
          <p:cxnSp>
            <p:nvCxnSpPr>
              <p:cNvPr id="51" name="Google Shape;7504;p72">
                <a:extLst>
                  <a:ext uri="{FF2B5EF4-FFF2-40B4-BE49-F238E27FC236}">
                    <a16:creationId xmlns:a16="http://schemas.microsoft.com/office/drawing/2014/main" id="{5E98893E-809B-F88B-A296-727ECCBA6D60}"/>
                  </a:ext>
                </a:extLst>
              </p:cNvPr>
              <p:cNvCxnSpPr>
                <a:stCxn id="53" idx="0"/>
              </p:cNvCxnSpPr>
              <p:nvPr/>
            </p:nvCxnSpPr>
            <p:spPr>
              <a:xfrm rot="10800000">
                <a:off x="2578961" y="2005014"/>
                <a:ext cx="0" cy="3888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52" name="Google Shape;7490;p72">
                <a:extLst>
                  <a:ext uri="{FF2B5EF4-FFF2-40B4-BE49-F238E27FC236}">
                    <a16:creationId xmlns:a16="http://schemas.microsoft.com/office/drawing/2014/main" id="{7E082185-6F21-4FEF-B763-EF79FF324E25}"/>
                  </a:ext>
                </a:extLst>
              </p:cNvPr>
              <p:cNvSpPr/>
              <p:nvPr/>
            </p:nvSpPr>
            <p:spPr>
              <a:xfrm>
                <a:off x="2182679" y="2292572"/>
                <a:ext cx="792300" cy="7926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53" name="Google Shape;7505;p72">
                <a:extLst>
                  <a:ext uri="{FF2B5EF4-FFF2-40B4-BE49-F238E27FC236}">
                    <a16:creationId xmlns:a16="http://schemas.microsoft.com/office/drawing/2014/main" id="{C143C647-7747-0EE0-421C-231EB64498D3}"/>
                  </a:ext>
                </a:extLst>
              </p:cNvPr>
              <p:cNvSpPr/>
              <p:nvPr/>
            </p:nvSpPr>
            <p:spPr>
              <a:xfrm>
                <a:off x="2283911" y="2393814"/>
                <a:ext cx="590100" cy="5901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pSp>
        <p:nvGrpSpPr>
          <p:cNvPr id="66" name="Google Shape;7506;p72">
            <a:extLst>
              <a:ext uri="{FF2B5EF4-FFF2-40B4-BE49-F238E27FC236}">
                <a16:creationId xmlns:a16="http://schemas.microsoft.com/office/drawing/2014/main" id="{DB9744F1-AB83-F60B-C488-9A38FCBF3470}"/>
              </a:ext>
            </a:extLst>
          </p:cNvPr>
          <p:cNvGrpSpPr/>
          <p:nvPr/>
        </p:nvGrpSpPr>
        <p:grpSpPr>
          <a:xfrm>
            <a:off x="13683020" y="2934938"/>
            <a:ext cx="3119618" cy="1445220"/>
            <a:chOff x="634175" y="2986275"/>
            <a:chExt cx="3147949" cy="1458344"/>
          </a:xfrm>
        </p:grpSpPr>
        <p:cxnSp>
          <p:nvCxnSpPr>
            <p:cNvPr id="67" name="Google Shape;7507;p72">
              <a:extLst>
                <a:ext uri="{FF2B5EF4-FFF2-40B4-BE49-F238E27FC236}">
                  <a16:creationId xmlns:a16="http://schemas.microsoft.com/office/drawing/2014/main" id="{A50CF687-7D8D-1431-0651-E8CFF0681856}"/>
                </a:ext>
              </a:extLst>
            </p:cNvPr>
            <p:cNvCxnSpPr>
              <a:stCxn id="73" idx="4"/>
              <a:endCxn id="75" idx="0"/>
            </p:cNvCxnSpPr>
            <p:nvPr/>
          </p:nvCxnSpPr>
          <p:spPr>
            <a:xfrm>
              <a:off x="929975" y="3577875"/>
              <a:ext cx="591300" cy="27510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68" name="Google Shape;7510;p72">
              <a:extLst>
                <a:ext uri="{FF2B5EF4-FFF2-40B4-BE49-F238E27FC236}">
                  <a16:creationId xmlns:a16="http://schemas.microsoft.com/office/drawing/2014/main" id="{8330EE8C-3548-89A9-22A1-24FEEEE135DA}"/>
                </a:ext>
              </a:extLst>
            </p:cNvPr>
            <p:cNvCxnSpPr>
              <a:stCxn id="75" idx="0"/>
              <a:endCxn id="72" idx="4"/>
            </p:cNvCxnSpPr>
            <p:nvPr/>
          </p:nvCxnSpPr>
          <p:spPr>
            <a:xfrm rot="10800000" flipH="1">
              <a:off x="1521366" y="3577919"/>
              <a:ext cx="686700" cy="27510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69" name="Google Shape;7512;p72">
              <a:extLst>
                <a:ext uri="{FF2B5EF4-FFF2-40B4-BE49-F238E27FC236}">
                  <a16:creationId xmlns:a16="http://schemas.microsoft.com/office/drawing/2014/main" id="{8CF1F2F5-3DB2-596C-545C-A669B884EBE7}"/>
                </a:ext>
              </a:extLst>
            </p:cNvPr>
            <p:cNvCxnSpPr>
              <a:stCxn id="72" idx="4"/>
              <a:endCxn id="74" idx="0"/>
            </p:cNvCxnSpPr>
            <p:nvPr/>
          </p:nvCxnSpPr>
          <p:spPr>
            <a:xfrm>
              <a:off x="2208152" y="3577875"/>
              <a:ext cx="686700" cy="27510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0" name="Google Shape;7514;p72">
              <a:extLst>
                <a:ext uri="{FF2B5EF4-FFF2-40B4-BE49-F238E27FC236}">
                  <a16:creationId xmlns:a16="http://schemas.microsoft.com/office/drawing/2014/main" id="{AA0497AF-6E7E-CC4F-E6A5-A9A23BF237B6}"/>
                </a:ext>
              </a:extLst>
            </p:cNvPr>
            <p:cNvCxnSpPr>
              <a:stCxn id="74" idx="0"/>
              <a:endCxn id="71" idx="4"/>
            </p:cNvCxnSpPr>
            <p:nvPr/>
          </p:nvCxnSpPr>
          <p:spPr>
            <a:xfrm rot="10800000" flipH="1">
              <a:off x="2894933" y="3577918"/>
              <a:ext cx="591300" cy="27510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71" name="Google Shape;7515;p72">
              <a:extLst>
                <a:ext uri="{FF2B5EF4-FFF2-40B4-BE49-F238E27FC236}">
                  <a16:creationId xmlns:a16="http://schemas.microsoft.com/office/drawing/2014/main" id="{57536041-A11A-87EA-3CED-657F8CBB9037}"/>
                </a:ext>
              </a:extLst>
            </p:cNvPr>
            <p:cNvSpPr/>
            <p:nvPr/>
          </p:nvSpPr>
          <p:spPr>
            <a:xfrm>
              <a:off x="3190524" y="2986275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37150" tIns="68550" rIns="137150" bIns="68550" anchor="ctr" anchorCtr="0">
              <a:noAutofit/>
            </a:bodyPr>
            <a:lstStyle/>
            <a:p>
              <a:pPr algn="ctr"/>
              <a:endParaRPr sz="2800">
                <a:solidFill>
                  <a:srgbClr val="00C3B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2" name="Google Shape;7511;p72">
              <a:extLst>
                <a:ext uri="{FF2B5EF4-FFF2-40B4-BE49-F238E27FC236}">
                  <a16:creationId xmlns:a16="http://schemas.microsoft.com/office/drawing/2014/main" id="{994CEA96-B31F-6A8B-0792-08BF3675F7E6}"/>
                </a:ext>
              </a:extLst>
            </p:cNvPr>
            <p:cNvSpPr/>
            <p:nvPr/>
          </p:nvSpPr>
          <p:spPr>
            <a:xfrm>
              <a:off x="1912352" y="2986275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37150" tIns="68550" rIns="137150" bIns="68550" anchor="ctr" anchorCtr="0">
              <a:noAutofit/>
            </a:bodyPr>
            <a:lstStyle/>
            <a:p>
              <a:pPr algn="ctr"/>
              <a:endParaRPr sz="2800">
                <a:solidFill>
                  <a:srgbClr val="00C3B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3" name="Google Shape;7508;p72">
              <a:extLst>
                <a:ext uri="{FF2B5EF4-FFF2-40B4-BE49-F238E27FC236}">
                  <a16:creationId xmlns:a16="http://schemas.microsoft.com/office/drawing/2014/main" id="{FA420352-0F03-AA9F-0130-087BBD3C586A}"/>
                </a:ext>
              </a:extLst>
            </p:cNvPr>
            <p:cNvSpPr/>
            <p:nvPr/>
          </p:nvSpPr>
          <p:spPr>
            <a:xfrm>
              <a:off x="634175" y="2986275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37150" tIns="68550" rIns="137150" bIns="68550" anchor="ctr" anchorCtr="0">
              <a:noAutofit/>
            </a:bodyPr>
            <a:lstStyle/>
            <a:p>
              <a:pPr algn="ctr"/>
              <a:endParaRPr sz="2800">
                <a:solidFill>
                  <a:srgbClr val="00C3B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4" name="Google Shape;7513;p72">
              <a:extLst>
                <a:ext uri="{FF2B5EF4-FFF2-40B4-BE49-F238E27FC236}">
                  <a16:creationId xmlns:a16="http://schemas.microsoft.com/office/drawing/2014/main" id="{F5974CA4-23DA-1191-AFCE-CA862C431E26}"/>
                </a:ext>
              </a:extLst>
            </p:cNvPr>
            <p:cNvSpPr/>
            <p:nvPr/>
          </p:nvSpPr>
          <p:spPr>
            <a:xfrm>
              <a:off x="2599133" y="3853018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37150" tIns="68550" rIns="137150" bIns="68550" anchor="ctr" anchorCtr="0">
              <a:noAutofit/>
            </a:bodyPr>
            <a:lstStyle/>
            <a:p>
              <a:pPr algn="ctr"/>
              <a:endParaRPr sz="2800">
                <a:solidFill>
                  <a:srgbClr val="00C3B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" name="Google Shape;7509;p72">
              <a:extLst>
                <a:ext uri="{FF2B5EF4-FFF2-40B4-BE49-F238E27FC236}">
                  <a16:creationId xmlns:a16="http://schemas.microsoft.com/office/drawing/2014/main" id="{F203FE2E-21C7-9E1E-29D4-E08DF60C80F4}"/>
                </a:ext>
              </a:extLst>
            </p:cNvPr>
            <p:cNvSpPr/>
            <p:nvPr/>
          </p:nvSpPr>
          <p:spPr>
            <a:xfrm>
              <a:off x="1225566" y="3853019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37150" tIns="68550" rIns="137150" bIns="68550" anchor="ctr" anchorCtr="0">
              <a:noAutofit/>
            </a:bodyPr>
            <a:lstStyle/>
            <a:p>
              <a:pPr algn="ctr"/>
              <a:endParaRPr sz="2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76" name="Google Shape;7516;p72">
            <a:extLst>
              <a:ext uri="{FF2B5EF4-FFF2-40B4-BE49-F238E27FC236}">
                <a16:creationId xmlns:a16="http://schemas.microsoft.com/office/drawing/2014/main" id="{D5158277-F3FD-9E38-3981-1F1D0703BF19}"/>
              </a:ext>
            </a:extLst>
          </p:cNvPr>
          <p:cNvGrpSpPr/>
          <p:nvPr/>
        </p:nvGrpSpPr>
        <p:grpSpPr>
          <a:xfrm>
            <a:off x="6990600" y="6354753"/>
            <a:ext cx="3141438" cy="588246"/>
            <a:chOff x="998425" y="1182125"/>
            <a:chExt cx="1065400" cy="199500"/>
          </a:xfrm>
        </p:grpSpPr>
        <p:sp>
          <p:nvSpPr>
            <p:cNvPr id="77" name="Google Shape;7517;p72">
              <a:extLst>
                <a:ext uri="{FF2B5EF4-FFF2-40B4-BE49-F238E27FC236}">
                  <a16:creationId xmlns:a16="http://schemas.microsoft.com/office/drawing/2014/main" id="{997B2809-1D43-D49A-9F49-0BA44511347A}"/>
                </a:ext>
              </a:extLst>
            </p:cNvPr>
            <p:cNvSpPr/>
            <p:nvPr/>
          </p:nvSpPr>
          <p:spPr>
            <a:xfrm>
              <a:off x="998425" y="1182125"/>
              <a:ext cx="1065400" cy="199500"/>
            </a:xfrm>
            <a:custGeom>
              <a:avLst/>
              <a:gdLst/>
              <a:ahLst/>
              <a:cxnLst/>
              <a:rect l="l" t="t" r="r" b="b"/>
              <a:pathLst>
                <a:path w="42616" h="7980" extrusionOk="0">
                  <a:moveTo>
                    <a:pt x="4324" y="1"/>
                  </a:moveTo>
                  <a:cubicBezTo>
                    <a:pt x="3159" y="1"/>
                    <a:pt x="1997" y="512"/>
                    <a:pt x="1246" y="1424"/>
                  </a:cubicBezTo>
                  <a:cubicBezTo>
                    <a:pt x="180" y="2720"/>
                    <a:pt x="1" y="4577"/>
                    <a:pt x="867" y="6031"/>
                  </a:cubicBezTo>
                  <a:cubicBezTo>
                    <a:pt x="1600" y="7262"/>
                    <a:pt x="2935" y="7980"/>
                    <a:pt x="4331" y="7980"/>
                  </a:cubicBezTo>
                  <a:cubicBezTo>
                    <a:pt x="4576" y="7980"/>
                    <a:pt x="4822" y="7958"/>
                    <a:pt x="5067" y="7913"/>
                  </a:cubicBezTo>
                  <a:cubicBezTo>
                    <a:pt x="6219" y="7700"/>
                    <a:pt x="7170" y="6971"/>
                    <a:pt x="7733" y="6006"/>
                  </a:cubicBezTo>
                  <a:cubicBezTo>
                    <a:pt x="8105" y="5370"/>
                    <a:pt x="8773" y="4970"/>
                    <a:pt x="9508" y="4970"/>
                  </a:cubicBezTo>
                  <a:lnTo>
                    <a:pt x="10488" y="4970"/>
                  </a:lnTo>
                  <a:cubicBezTo>
                    <a:pt x="11237" y="4970"/>
                    <a:pt x="11919" y="5376"/>
                    <a:pt x="12300" y="6020"/>
                  </a:cubicBezTo>
                  <a:lnTo>
                    <a:pt x="12307" y="6031"/>
                  </a:lnTo>
                  <a:cubicBezTo>
                    <a:pt x="13039" y="7262"/>
                    <a:pt x="14375" y="7980"/>
                    <a:pt x="15771" y="7980"/>
                  </a:cubicBezTo>
                  <a:cubicBezTo>
                    <a:pt x="16016" y="7980"/>
                    <a:pt x="16262" y="7958"/>
                    <a:pt x="16507" y="7913"/>
                  </a:cubicBezTo>
                  <a:cubicBezTo>
                    <a:pt x="17658" y="7700"/>
                    <a:pt x="18610" y="6971"/>
                    <a:pt x="19173" y="6006"/>
                  </a:cubicBezTo>
                  <a:cubicBezTo>
                    <a:pt x="19545" y="5370"/>
                    <a:pt x="20213" y="4970"/>
                    <a:pt x="20946" y="4970"/>
                  </a:cubicBezTo>
                  <a:lnTo>
                    <a:pt x="21928" y="4970"/>
                  </a:lnTo>
                  <a:cubicBezTo>
                    <a:pt x="22677" y="4970"/>
                    <a:pt x="23359" y="5376"/>
                    <a:pt x="23740" y="6020"/>
                  </a:cubicBezTo>
                  <a:lnTo>
                    <a:pt x="23747" y="6031"/>
                  </a:lnTo>
                  <a:cubicBezTo>
                    <a:pt x="24479" y="7262"/>
                    <a:pt x="25815" y="7980"/>
                    <a:pt x="27210" y="7980"/>
                  </a:cubicBezTo>
                  <a:cubicBezTo>
                    <a:pt x="27454" y="7980"/>
                    <a:pt x="27700" y="7958"/>
                    <a:pt x="27945" y="7913"/>
                  </a:cubicBezTo>
                  <a:cubicBezTo>
                    <a:pt x="29098" y="7700"/>
                    <a:pt x="30048" y="6971"/>
                    <a:pt x="30613" y="6006"/>
                  </a:cubicBezTo>
                  <a:cubicBezTo>
                    <a:pt x="30985" y="5370"/>
                    <a:pt x="31652" y="4970"/>
                    <a:pt x="32388" y="4970"/>
                  </a:cubicBezTo>
                  <a:lnTo>
                    <a:pt x="33368" y="4970"/>
                  </a:lnTo>
                  <a:cubicBezTo>
                    <a:pt x="34117" y="4970"/>
                    <a:pt x="34799" y="5376"/>
                    <a:pt x="35180" y="6020"/>
                  </a:cubicBezTo>
                  <a:lnTo>
                    <a:pt x="35187" y="6031"/>
                  </a:lnTo>
                  <a:cubicBezTo>
                    <a:pt x="35920" y="7262"/>
                    <a:pt x="37255" y="7980"/>
                    <a:pt x="38651" y="7980"/>
                  </a:cubicBezTo>
                  <a:cubicBezTo>
                    <a:pt x="38896" y="7980"/>
                    <a:pt x="39142" y="7958"/>
                    <a:pt x="39387" y="7913"/>
                  </a:cubicBezTo>
                  <a:cubicBezTo>
                    <a:pt x="41256" y="7567"/>
                    <a:pt x="42594" y="5866"/>
                    <a:pt x="42615" y="3993"/>
                  </a:cubicBezTo>
                  <a:cubicBezTo>
                    <a:pt x="42599" y="2323"/>
                    <a:pt x="41557" y="833"/>
                    <a:pt x="39994" y="246"/>
                  </a:cubicBezTo>
                  <a:cubicBezTo>
                    <a:pt x="39559" y="81"/>
                    <a:pt x="39100" y="2"/>
                    <a:pt x="38642" y="2"/>
                  </a:cubicBezTo>
                  <a:cubicBezTo>
                    <a:pt x="37477" y="2"/>
                    <a:pt x="36315" y="513"/>
                    <a:pt x="35565" y="1426"/>
                  </a:cubicBezTo>
                  <a:cubicBezTo>
                    <a:pt x="35428" y="1592"/>
                    <a:pt x="35304" y="1770"/>
                    <a:pt x="35195" y="1957"/>
                  </a:cubicBezTo>
                  <a:cubicBezTo>
                    <a:pt x="34817" y="2606"/>
                    <a:pt x="34133" y="3018"/>
                    <a:pt x="33382" y="3018"/>
                  </a:cubicBezTo>
                  <a:lnTo>
                    <a:pt x="32420" y="3018"/>
                  </a:lnTo>
                  <a:cubicBezTo>
                    <a:pt x="31683" y="3018"/>
                    <a:pt x="30996" y="2632"/>
                    <a:pt x="30624" y="1994"/>
                  </a:cubicBezTo>
                  <a:cubicBezTo>
                    <a:pt x="30157" y="1190"/>
                    <a:pt x="29425" y="572"/>
                    <a:pt x="28556" y="244"/>
                  </a:cubicBezTo>
                  <a:cubicBezTo>
                    <a:pt x="28121" y="80"/>
                    <a:pt x="27663" y="1"/>
                    <a:pt x="27205" y="1"/>
                  </a:cubicBezTo>
                  <a:cubicBezTo>
                    <a:pt x="26039" y="1"/>
                    <a:pt x="24877" y="513"/>
                    <a:pt x="24125" y="1426"/>
                  </a:cubicBezTo>
                  <a:cubicBezTo>
                    <a:pt x="23989" y="1592"/>
                    <a:pt x="23865" y="1770"/>
                    <a:pt x="23755" y="1957"/>
                  </a:cubicBezTo>
                  <a:cubicBezTo>
                    <a:pt x="23377" y="2606"/>
                    <a:pt x="22695" y="3018"/>
                    <a:pt x="21944" y="3018"/>
                  </a:cubicBezTo>
                  <a:lnTo>
                    <a:pt x="20981" y="3018"/>
                  </a:lnTo>
                  <a:cubicBezTo>
                    <a:pt x="20243" y="3018"/>
                    <a:pt x="19556" y="2632"/>
                    <a:pt x="19185" y="1994"/>
                  </a:cubicBezTo>
                  <a:cubicBezTo>
                    <a:pt x="18717" y="1190"/>
                    <a:pt x="17987" y="572"/>
                    <a:pt x="17116" y="244"/>
                  </a:cubicBezTo>
                  <a:cubicBezTo>
                    <a:pt x="16681" y="80"/>
                    <a:pt x="16223" y="1"/>
                    <a:pt x="15766" y="1"/>
                  </a:cubicBezTo>
                  <a:cubicBezTo>
                    <a:pt x="14600" y="1"/>
                    <a:pt x="13437" y="513"/>
                    <a:pt x="12686" y="1426"/>
                  </a:cubicBezTo>
                  <a:cubicBezTo>
                    <a:pt x="12549" y="1592"/>
                    <a:pt x="12425" y="1770"/>
                    <a:pt x="12316" y="1957"/>
                  </a:cubicBezTo>
                  <a:cubicBezTo>
                    <a:pt x="11937" y="2606"/>
                    <a:pt x="11255" y="3016"/>
                    <a:pt x="10504" y="3016"/>
                  </a:cubicBezTo>
                  <a:lnTo>
                    <a:pt x="9541" y="3016"/>
                  </a:lnTo>
                  <a:cubicBezTo>
                    <a:pt x="8805" y="3016"/>
                    <a:pt x="8116" y="2632"/>
                    <a:pt x="7745" y="1994"/>
                  </a:cubicBezTo>
                  <a:cubicBezTo>
                    <a:pt x="7277" y="1190"/>
                    <a:pt x="6547" y="572"/>
                    <a:pt x="5676" y="244"/>
                  </a:cubicBezTo>
                  <a:cubicBezTo>
                    <a:pt x="5241" y="80"/>
                    <a:pt x="4782" y="1"/>
                    <a:pt x="432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8" name="Google Shape;7518;p72">
              <a:extLst>
                <a:ext uri="{FF2B5EF4-FFF2-40B4-BE49-F238E27FC236}">
                  <a16:creationId xmlns:a16="http://schemas.microsoft.com/office/drawing/2014/main" id="{7B5B2184-ECDD-13FD-FA82-0659E590BAB4}"/>
                </a:ext>
              </a:extLst>
            </p:cNvPr>
            <p:cNvSpPr/>
            <p:nvPr/>
          </p:nvSpPr>
          <p:spPr>
            <a:xfrm>
              <a:off x="1017250" y="1193175"/>
              <a:ext cx="177475" cy="177500"/>
            </a:xfrm>
            <a:custGeom>
              <a:avLst/>
              <a:gdLst/>
              <a:ahLst/>
              <a:cxnLst/>
              <a:rect l="l" t="t" r="r" b="b"/>
              <a:pathLst>
                <a:path w="7099" h="7100" extrusionOk="0">
                  <a:moveTo>
                    <a:pt x="3550" y="1"/>
                  </a:moveTo>
                  <a:cubicBezTo>
                    <a:pt x="1589" y="1"/>
                    <a:pt x="0" y="1589"/>
                    <a:pt x="0" y="3551"/>
                  </a:cubicBezTo>
                  <a:cubicBezTo>
                    <a:pt x="0" y="5511"/>
                    <a:pt x="1589" y="7099"/>
                    <a:pt x="3550" y="7099"/>
                  </a:cubicBezTo>
                  <a:cubicBezTo>
                    <a:pt x="5510" y="7099"/>
                    <a:pt x="7099" y="5511"/>
                    <a:pt x="7099" y="3551"/>
                  </a:cubicBezTo>
                  <a:cubicBezTo>
                    <a:pt x="7099" y="1589"/>
                    <a:pt x="5510" y="1"/>
                    <a:pt x="355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9" name="Google Shape;7519;p72">
              <a:extLst>
                <a:ext uri="{FF2B5EF4-FFF2-40B4-BE49-F238E27FC236}">
                  <a16:creationId xmlns:a16="http://schemas.microsoft.com/office/drawing/2014/main" id="{6F6AA970-8300-9178-42B9-D41646B1521E}"/>
                </a:ext>
              </a:extLst>
            </p:cNvPr>
            <p:cNvSpPr/>
            <p:nvPr/>
          </p:nvSpPr>
          <p:spPr>
            <a:xfrm>
              <a:off x="1303250" y="1193175"/>
              <a:ext cx="177475" cy="177500"/>
            </a:xfrm>
            <a:custGeom>
              <a:avLst/>
              <a:gdLst/>
              <a:ahLst/>
              <a:cxnLst/>
              <a:rect l="l" t="t" r="r" b="b"/>
              <a:pathLst>
                <a:path w="7099" h="7100" extrusionOk="0">
                  <a:moveTo>
                    <a:pt x="3550" y="1"/>
                  </a:moveTo>
                  <a:cubicBezTo>
                    <a:pt x="1589" y="1"/>
                    <a:pt x="0" y="1589"/>
                    <a:pt x="0" y="3551"/>
                  </a:cubicBezTo>
                  <a:cubicBezTo>
                    <a:pt x="0" y="5511"/>
                    <a:pt x="1589" y="7099"/>
                    <a:pt x="3550" y="7099"/>
                  </a:cubicBezTo>
                  <a:cubicBezTo>
                    <a:pt x="5510" y="7099"/>
                    <a:pt x="7099" y="5511"/>
                    <a:pt x="7099" y="3551"/>
                  </a:cubicBezTo>
                  <a:cubicBezTo>
                    <a:pt x="7099" y="1589"/>
                    <a:pt x="5510" y="1"/>
                    <a:pt x="355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0" name="Google Shape;7520;p72">
              <a:extLst>
                <a:ext uri="{FF2B5EF4-FFF2-40B4-BE49-F238E27FC236}">
                  <a16:creationId xmlns:a16="http://schemas.microsoft.com/office/drawing/2014/main" id="{C414B5CA-F846-05F0-540A-3740D2CA5959}"/>
                </a:ext>
              </a:extLst>
            </p:cNvPr>
            <p:cNvSpPr/>
            <p:nvPr/>
          </p:nvSpPr>
          <p:spPr>
            <a:xfrm>
              <a:off x="1589250" y="1193175"/>
              <a:ext cx="177475" cy="177500"/>
            </a:xfrm>
            <a:custGeom>
              <a:avLst/>
              <a:gdLst/>
              <a:ahLst/>
              <a:cxnLst/>
              <a:rect l="l" t="t" r="r" b="b"/>
              <a:pathLst>
                <a:path w="7099" h="7100" extrusionOk="0">
                  <a:moveTo>
                    <a:pt x="3549" y="1"/>
                  </a:moveTo>
                  <a:cubicBezTo>
                    <a:pt x="1589" y="1"/>
                    <a:pt x="0" y="1589"/>
                    <a:pt x="0" y="3551"/>
                  </a:cubicBezTo>
                  <a:cubicBezTo>
                    <a:pt x="0" y="5511"/>
                    <a:pt x="1589" y="7099"/>
                    <a:pt x="3549" y="7099"/>
                  </a:cubicBezTo>
                  <a:cubicBezTo>
                    <a:pt x="5510" y="7099"/>
                    <a:pt x="7099" y="5511"/>
                    <a:pt x="7099" y="3551"/>
                  </a:cubicBezTo>
                  <a:cubicBezTo>
                    <a:pt x="7099" y="1589"/>
                    <a:pt x="5510" y="1"/>
                    <a:pt x="3549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1" name="Google Shape;7521;p72">
              <a:extLst>
                <a:ext uri="{FF2B5EF4-FFF2-40B4-BE49-F238E27FC236}">
                  <a16:creationId xmlns:a16="http://schemas.microsoft.com/office/drawing/2014/main" id="{E7F2A9EE-FC10-9620-09FF-2B54D4F33433}"/>
                </a:ext>
              </a:extLst>
            </p:cNvPr>
            <p:cNvSpPr/>
            <p:nvPr/>
          </p:nvSpPr>
          <p:spPr>
            <a:xfrm>
              <a:off x="1875200" y="1193175"/>
              <a:ext cx="177525" cy="177500"/>
            </a:xfrm>
            <a:custGeom>
              <a:avLst/>
              <a:gdLst/>
              <a:ahLst/>
              <a:cxnLst/>
              <a:rect l="l" t="t" r="r" b="b"/>
              <a:pathLst>
                <a:path w="7101" h="7100" extrusionOk="0">
                  <a:moveTo>
                    <a:pt x="3551" y="1"/>
                  </a:moveTo>
                  <a:cubicBezTo>
                    <a:pt x="1590" y="1"/>
                    <a:pt x="0" y="1589"/>
                    <a:pt x="0" y="3551"/>
                  </a:cubicBezTo>
                  <a:cubicBezTo>
                    <a:pt x="0" y="5511"/>
                    <a:pt x="1590" y="7099"/>
                    <a:pt x="3551" y="7099"/>
                  </a:cubicBezTo>
                  <a:cubicBezTo>
                    <a:pt x="5511" y="7099"/>
                    <a:pt x="7101" y="5511"/>
                    <a:pt x="7101" y="3551"/>
                  </a:cubicBezTo>
                  <a:cubicBezTo>
                    <a:pt x="7101" y="1589"/>
                    <a:pt x="5511" y="1"/>
                    <a:pt x="355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82" name="Google Shape;7522;p72">
            <a:extLst>
              <a:ext uri="{FF2B5EF4-FFF2-40B4-BE49-F238E27FC236}">
                <a16:creationId xmlns:a16="http://schemas.microsoft.com/office/drawing/2014/main" id="{842AD2C9-237A-DD73-C85F-1725E28714F0}"/>
              </a:ext>
            </a:extLst>
          </p:cNvPr>
          <p:cNvGrpSpPr/>
          <p:nvPr/>
        </p:nvGrpSpPr>
        <p:grpSpPr>
          <a:xfrm>
            <a:off x="13677111" y="4589727"/>
            <a:ext cx="3131432" cy="733458"/>
            <a:chOff x="1247650" y="2075423"/>
            <a:chExt cx="6648477" cy="1557238"/>
          </a:xfrm>
        </p:grpSpPr>
        <p:sp>
          <p:nvSpPr>
            <p:cNvPr id="83" name="Google Shape;7523;p72">
              <a:extLst>
                <a:ext uri="{FF2B5EF4-FFF2-40B4-BE49-F238E27FC236}">
                  <a16:creationId xmlns:a16="http://schemas.microsoft.com/office/drawing/2014/main" id="{D21D6924-039E-FD51-3A94-4242C9A7E056}"/>
                </a:ext>
              </a:extLst>
            </p:cNvPr>
            <p:cNvSpPr/>
            <p:nvPr/>
          </p:nvSpPr>
          <p:spPr>
            <a:xfrm>
              <a:off x="6633862" y="2075423"/>
              <a:ext cx="953444" cy="825696"/>
            </a:xfrm>
            <a:custGeom>
              <a:avLst/>
              <a:gdLst/>
              <a:ahLst/>
              <a:cxnLst/>
              <a:rect l="l" t="t" r="r" b="b"/>
              <a:pathLst>
                <a:path w="57767" h="50027" extrusionOk="0">
                  <a:moveTo>
                    <a:pt x="14439" y="0"/>
                  </a:moveTo>
                  <a:lnTo>
                    <a:pt x="0" y="25014"/>
                  </a:lnTo>
                  <a:lnTo>
                    <a:pt x="14439" y="50027"/>
                  </a:lnTo>
                  <a:lnTo>
                    <a:pt x="43329" y="50027"/>
                  </a:lnTo>
                  <a:lnTo>
                    <a:pt x="57767" y="25014"/>
                  </a:lnTo>
                  <a:lnTo>
                    <a:pt x="4332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4" name="Google Shape;7524;p72">
              <a:extLst>
                <a:ext uri="{FF2B5EF4-FFF2-40B4-BE49-F238E27FC236}">
                  <a16:creationId xmlns:a16="http://schemas.microsoft.com/office/drawing/2014/main" id="{8914D8DF-859A-1462-3183-34A2338AC82C}"/>
                </a:ext>
              </a:extLst>
            </p:cNvPr>
            <p:cNvSpPr/>
            <p:nvPr/>
          </p:nvSpPr>
          <p:spPr>
            <a:xfrm>
              <a:off x="5359252" y="2806965"/>
              <a:ext cx="953461" cy="825696"/>
            </a:xfrm>
            <a:custGeom>
              <a:avLst/>
              <a:gdLst/>
              <a:ahLst/>
              <a:cxnLst/>
              <a:rect l="l" t="t" r="r" b="b"/>
              <a:pathLst>
                <a:path w="57768" h="50027" extrusionOk="0">
                  <a:moveTo>
                    <a:pt x="14439" y="0"/>
                  </a:moveTo>
                  <a:lnTo>
                    <a:pt x="1" y="25013"/>
                  </a:lnTo>
                  <a:lnTo>
                    <a:pt x="14439" y="50027"/>
                  </a:lnTo>
                  <a:lnTo>
                    <a:pt x="43329" y="50027"/>
                  </a:lnTo>
                  <a:lnTo>
                    <a:pt x="57767" y="25013"/>
                  </a:lnTo>
                  <a:lnTo>
                    <a:pt x="4332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5" name="Google Shape;7525;p72">
              <a:extLst>
                <a:ext uri="{FF2B5EF4-FFF2-40B4-BE49-F238E27FC236}">
                  <a16:creationId xmlns:a16="http://schemas.microsoft.com/office/drawing/2014/main" id="{46E914D5-280F-0E69-18FB-E5A2DBCBBDFE}"/>
                </a:ext>
              </a:extLst>
            </p:cNvPr>
            <p:cNvSpPr/>
            <p:nvPr/>
          </p:nvSpPr>
          <p:spPr>
            <a:xfrm>
              <a:off x="1601478" y="2075425"/>
              <a:ext cx="953316" cy="825696"/>
            </a:xfrm>
            <a:custGeom>
              <a:avLst/>
              <a:gdLst/>
              <a:ahLst/>
              <a:cxnLst/>
              <a:rect l="l" t="t" r="r" b="b"/>
              <a:pathLst>
                <a:path w="57768" h="50027" extrusionOk="0">
                  <a:moveTo>
                    <a:pt x="14439" y="0"/>
                  </a:moveTo>
                  <a:lnTo>
                    <a:pt x="1" y="25013"/>
                  </a:lnTo>
                  <a:lnTo>
                    <a:pt x="14439" y="50027"/>
                  </a:lnTo>
                  <a:lnTo>
                    <a:pt x="43329" y="50027"/>
                  </a:lnTo>
                  <a:lnTo>
                    <a:pt x="57768" y="25013"/>
                  </a:lnTo>
                  <a:lnTo>
                    <a:pt x="4332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6" name="Google Shape;7526;p72">
              <a:extLst>
                <a:ext uri="{FF2B5EF4-FFF2-40B4-BE49-F238E27FC236}">
                  <a16:creationId xmlns:a16="http://schemas.microsoft.com/office/drawing/2014/main" id="{C0E39348-1B60-81E6-F79E-4C41DE323987}"/>
                </a:ext>
              </a:extLst>
            </p:cNvPr>
            <p:cNvSpPr/>
            <p:nvPr/>
          </p:nvSpPr>
          <p:spPr>
            <a:xfrm>
              <a:off x="2857827" y="2807112"/>
              <a:ext cx="953370" cy="825320"/>
            </a:xfrm>
            <a:custGeom>
              <a:avLst/>
              <a:gdLst/>
              <a:ahLst/>
              <a:cxnLst/>
              <a:rect l="l" t="t" r="r" b="b"/>
              <a:pathLst>
                <a:path w="57780" h="50027" extrusionOk="0">
                  <a:moveTo>
                    <a:pt x="14452" y="0"/>
                  </a:moveTo>
                  <a:lnTo>
                    <a:pt x="0" y="25013"/>
                  </a:lnTo>
                  <a:lnTo>
                    <a:pt x="14452" y="50027"/>
                  </a:lnTo>
                  <a:lnTo>
                    <a:pt x="43328" y="50027"/>
                  </a:lnTo>
                  <a:lnTo>
                    <a:pt x="57780" y="25013"/>
                  </a:lnTo>
                  <a:lnTo>
                    <a:pt x="4332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7" name="Google Shape;7527;p72">
              <a:extLst>
                <a:ext uri="{FF2B5EF4-FFF2-40B4-BE49-F238E27FC236}">
                  <a16:creationId xmlns:a16="http://schemas.microsoft.com/office/drawing/2014/main" id="{4B2F65E0-344E-6A92-4ADC-E9735E05A340}"/>
                </a:ext>
              </a:extLst>
            </p:cNvPr>
            <p:cNvSpPr/>
            <p:nvPr/>
          </p:nvSpPr>
          <p:spPr>
            <a:xfrm>
              <a:off x="4097386" y="2075425"/>
              <a:ext cx="953444" cy="825696"/>
            </a:xfrm>
            <a:custGeom>
              <a:avLst/>
              <a:gdLst/>
              <a:ahLst/>
              <a:cxnLst/>
              <a:rect l="l" t="t" r="r" b="b"/>
              <a:pathLst>
                <a:path w="57767" h="50027" extrusionOk="0">
                  <a:moveTo>
                    <a:pt x="14439" y="0"/>
                  </a:moveTo>
                  <a:lnTo>
                    <a:pt x="0" y="25013"/>
                  </a:lnTo>
                  <a:lnTo>
                    <a:pt x="14439" y="50027"/>
                  </a:lnTo>
                  <a:lnTo>
                    <a:pt x="43328" y="50027"/>
                  </a:lnTo>
                  <a:lnTo>
                    <a:pt x="57767" y="25013"/>
                  </a:lnTo>
                  <a:lnTo>
                    <a:pt x="4332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8" name="Google Shape;7528;p72">
              <a:extLst>
                <a:ext uri="{FF2B5EF4-FFF2-40B4-BE49-F238E27FC236}">
                  <a16:creationId xmlns:a16="http://schemas.microsoft.com/office/drawing/2014/main" id="{F1698C2E-C5EF-FE70-AA2F-24120CF93848}"/>
                </a:ext>
              </a:extLst>
            </p:cNvPr>
            <p:cNvSpPr/>
            <p:nvPr/>
          </p:nvSpPr>
          <p:spPr>
            <a:xfrm>
              <a:off x="1247650" y="2490334"/>
              <a:ext cx="6648477" cy="729445"/>
            </a:xfrm>
            <a:custGeom>
              <a:avLst/>
              <a:gdLst/>
              <a:ahLst/>
              <a:cxnLst/>
              <a:rect l="l" t="t" r="r" b="b"/>
              <a:pathLst>
                <a:path w="285373" h="31310" fill="none" extrusionOk="0">
                  <a:moveTo>
                    <a:pt x="285373" y="3317"/>
                  </a:moveTo>
                  <a:lnTo>
                    <a:pt x="269256" y="31309"/>
                  </a:lnTo>
                  <a:lnTo>
                    <a:pt x="233095" y="31309"/>
                  </a:lnTo>
                  <a:lnTo>
                    <a:pt x="215067" y="352"/>
                  </a:lnTo>
                  <a:lnTo>
                    <a:pt x="179426" y="352"/>
                  </a:lnTo>
                  <a:lnTo>
                    <a:pt x="161606" y="31218"/>
                  </a:lnTo>
                  <a:lnTo>
                    <a:pt x="125718" y="31309"/>
                  </a:lnTo>
                  <a:lnTo>
                    <a:pt x="107651" y="0"/>
                  </a:lnTo>
                  <a:lnTo>
                    <a:pt x="71490" y="0"/>
                  </a:lnTo>
                  <a:lnTo>
                    <a:pt x="53669" y="31075"/>
                  </a:lnTo>
                  <a:lnTo>
                    <a:pt x="18042" y="31075"/>
                  </a:lnTo>
                  <a:lnTo>
                    <a:pt x="0" y="118"/>
                  </a:lnTo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miter lim="13007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89" name="Google Shape;7529;p72">
            <a:extLst>
              <a:ext uri="{FF2B5EF4-FFF2-40B4-BE49-F238E27FC236}">
                <a16:creationId xmlns:a16="http://schemas.microsoft.com/office/drawing/2014/main" id="{72079F3D-B625-3BFC-E79D-7A4C90AFF946}"/>
              </a:ext>
            </a:extLst>
          </p:cNvPr>
          <p:cNvGrpSpPr/>
          <p:nvPr/>
        </p:nvGrpSpPr>
        <p:grpSpPr>
          <a:xfrm>
            <a:off x="13645736" y="6887356"/>
            <a:ext cx="3194122" cy="1326880"/>
            <a:chOff x="6796238" y="3158297"/>
            <a:chExt cx="1630319" cy="677257"/>
          </a:xfrm>
        </p:grpSpPr>
        <p:cxnSp>
          <p:nvCxnSpPr>
            <p:cNvPr id="90" name="Google Shape;7530;p72">
              <a:extLst>
                <a:ext uri="{FF2B5EF4-FFF2-40B4-BE49-F238E27FC236}">
                  <a16:creationId xmlns:a16="http://schemas.microsoft.com/office/drawing/2014/main" id="{4A8C742A-56B9-E344-60AD-5F22F0804DF5}"/>
                </a:ext>
              </a:extLst>
            </p:cNvPr>
            <p:cNvCxnSpPr/>
            <p:nvPr/>
          </p:nvCxnSpPr>
          <p:spPr>
            <a:xfrm>
              <a:off x="7012244" y="3664854"/>
              <a:ext cx="0" cy="170700"/>
            </a:xfrm>
            <a:prstGeom prst="straightConnector1">
              <a:avLst/>
            </a:pr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med" len="med"/>
              <a:tailEnd type="diamond" w="med" len="med"/>
            </a:ln>
          </p:spPr>
        </p:cxnSp>
        <p:cxnSp>
          <p:nvCxnSpPr>
            <p:cNvPr id="91" name="Google Shape;7531;p72">
              <a:extLst>
                <a:ext uri="{FF2B5EF4-FFF2-40B4-BE49-F238E27FC236}">
                  <a16:creationId xmlns:a16="http://schemas.microsoft.com/office/drawing/2014/main" id="{2DD73814-D9AB-389F-3035-B03BC72F1BE2}"/>
                </a:ext>
              </a:extLst>
            </p:cNvPr>
            <p:cNvCxnSpPr/>
            <p:nvPr/>
          </p:nvCxnSpPr>
          <p:spPr>
            <a:xfrm>
              <a:off x="7810957" y="3664854"/>
              <a:ext cx="0" cy="170700"/>
            </a:xfrm>
            <a:prstGeom prst="straightConnector1">
              <a:avLst/>
            </a:pr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med" len="med"/>
              <a:tailEnd type="diamond" w="med" len="med"/>
            </a:ln>
          </p:spPr>
        </p:cxnSp>
        <p:cxnSp>
          <p:nvCxnSpPr>
            <p:cNvPr id="92" name="Google Shape;7532;p72">
              <a:extLst>
                <a:ext uri="{FF2B5EF4-FFF2-40B4-BE49-F238E27FC236}">
                  <a16:creationId xmlns:a16="http://schemas.microsoft.com/office/drawing/2014/main" id="{84765CEA-C70C-A1CE-BDBF-BD365FF6FC9B}"/>
                </a:ext>
              </a:extLst>
            </p:cNvPr>
            <p:cNvCxnSpPr/>
            <p:nvPr/>
          </p:nvCxnSpPr>
          <p:spPr>
            <a:xfrm rot="10800000">
              <a:off x="8196652" y="3170826"/>
              <a:ext cx="0" cy="169800"/>
            </a:xfrm>
            <a:prstGeom prst="straightConnector1">
              <a:avLst/>
            </a:pr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med" len="med"/>
              <a:tailEnd type="diamond" w="med" len="med"/>
            </a:ln>
          </p:spPr>
        </p:cxnSp>
        <p:cxnSp>
          <p:nvCxnSpPr>
            <p:cNvPr id="93" name="Google Shape;7533;p72">
              <a:extLst>
                <a:ext uri="{FF2B5EF4-FFF2-40B4-BE49-F238E27FC236}">
                  <a16:creationId xmlns:a16="http://schemas.microsoft.com/office/drawing/2014/main" id="{891EFBDD-C998-7F5E-B2B1-0E4AE540438F}"/>
                </a:ext>
              </a:extLst>
            </p:cNvPr>
            <p:cNvCxnSpPr/>
            <p:nvPr/>
          </p:nvCxnSpPr>
          <p:spPr>
            <a:xfrm rot="10800000">
              <a:off x="7411601" y="3158297"/>
              <a:ext cx="0" cy="170700"/>
            </a:xfrm>
            <a:prstGeom prst="straightConnector1">
              <a:avLst/>
            </a:pr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med" len="med"/>
              <a:tailEnd type="diamond" w="med" len="med"/>
            </a:ln>
          </p:spPr>
        </p:cxnSp>
        <p:grpSp>
          <p:nvGrpSpPr>
            <p:cNvPr id="94" name="Google Shape;7534;p72">
              <a:extLst>
                <a:ext uri="{FF2B5EF4-FFF2-40B4-BE49-F238E27FC236}">
                  <a16:creationId xmlns:a16="http://schemas.microsoft.com/office/drawing/2014/main" id="{453EBCD0-A875-E952-8BF3-33EDEDCB6620}"/>
                </a:ext>
              </a:extLst>
            </p:cNvPr>
            <p:cNvGrpSpPr/>
            <p:nvPr/>
          </p:nvGrpSpPr>
          <p:grpSpPr>
            <a:xfrm>
              <a:off x="6796238" y="3311904"/>
              <a:ext cx="1630319" cy="377697"/>
              <a:chOff x="6796238" y="3311904"/>
              <a:chExt cx="1630319" cy="377697"/>
            </a:xfrm>
          </p:grpSpPr>
          <p:sp>
            <p:nvSpPr>
              <p:cNvPr id="95" name="Google Shape;7535;p72">
                <a:extLst>
                  <a:ext uri="{FF2B5EF4-FFF2-40B4-BE49-F238E27FC236}">
                    <a16:creationId xmlns:a16="http://schemas.microsoft.com/office/drawing/2014/main" id="{B5D61A1D-9FE7-BAB2-12AB-6D1D2075F977}"/>
                  </a:ext>
                </a:extLst>
              </p:cNvPr>
              <p:cNvSpPr/>
              <p:nvPr/>
            </p:nvSpPr>
            <p:spPr>
              <a:xfrm>
                <a:off x="6796238" y="3311904"/>
                <a:ext cx="798025" cy="377697"/>
              </a:xfrm>
              <a:custGeom>
                <a:avLst/>
                <a:gdLst/>
                <a:ahLst/>
                <a:cxnLst/>
                <a:rect l="l" t="t" r="r" b="b"/>
                <a:pathLst>
                  <a:path w="34368" h="16266" extrusionOk="0">
                    <a:moveTo>
                      <a:pt x="4679" y="0"/>
                    </a:moveTo>
                    <a:lnTo>
                      <a:pt x="0" y="8133"/>
                    </a:lnTo>
                    <a:lnTo>
                      <a:pt x="4679" y="16265"/>
                    </a:lnTo>
                    <a:lnTo>
                      <a:pt x="14094" y="16265"/>
                    </a:lnTo>
                    <a:lnTo>
                      <a:pt x="17913" y="9590"/>
                    </a:lnTo>
                    <a:lnTo>
                      <a:pt x="22591" y="1458"/>
                    </a:lnTo>
                    <a:lnTo>
                      <a:pt x="30301" y="1458"/>
                    </a:lnTo>
                    <a:lnTo>
                      <a:pt x="33522" y="7098"/>
                    </a:lnTo>
                    <a:lnTo>
                      <a:pt x="34367" y="5640"/>
                    </a:lnTo>
                    <a:lnTo>
                      <a:pt x="33522" y="4183"/>
                    </a:lnTo>
                    <a:lnTo>
                      <a:pt x="31146" y="0"/>
                    </a:lnTo>
                    <a:lnTo>
                      <a:pt x="21746" y="0"/>
                    </a:lnTo>
                    <a:lnTo>
                      <a:pt x="17067" y="8133"/>
                    </a:lnTo>
                    <a:lnTo>
                      <a:pt x="13234" y="14808"/>
                    </a:lnTo>
                    <a:lnTo>
                      <a:pt x="5524" y="14808"/>
                    </a:lnTo>
                    <a:lnTo>
                      <a:pt x="1706" y="8133"/>
                    </a:lnTo>
                    <a:lnTo>
                      <a:pt x="5524" y="1458"/>
                    </a:lnTo>
                    <a:lnTo>
                      <a:pt x="13234" y="1458"/>
                    </a:lnTo>
                    <a:lnTo>
                      <a:pt x="16455" y="7098"/>
                    </a:lnTo>
                    <a:lnTo>
                      <a:pt x="17301" y="5640"/>
                    </a:lnTo>
                    <a:lnTo>
                      <a:pt x="16455" y="4183"/>
                    </a:lnTo>
                    <a:lnTo>
                      <a:pt x="14094" y="0"/>
                    </a:lnTo>
                    <a:close/>
                  </a:path>
                </a:pathLst>
              </a:custGeom>
              <a:solidFill>
                <a:srgbClr val="435D74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96" name="Google Shape;7536;p72">
                <a:extLst>
                  <a:ext uri="{FF2B5EF4-FFF2-40B4-BE49-F238E27FC236}">
                    <a16:creationId xmlns:a16="http://schemas.microsoft.com/office/drawing/2014/main" id="{4359E592-9C6F-59BF-ECA9-95613AF148F4}"/>
                  </a:ext>
                </a:extLst>
              </p:cNvPr>
              <p:cNvSpPr/>
              <p:nvPr/>
            </p:nvSpPr>
            <p:spPr>
              <a:xfrm>
                <a:off x="7628207" y="3311904"/>
                <a:ext cx="798350" cy="377697"/>
              </a:xfrm>
              <a:custGeom>
                <a:avLst/>
                <a:gdLst/>
                <a:ahLst/>
                <a:cxnLst/>
                <a:rect l="l" t="t" r="r" b="b"/>
                <a:pathLst>
                  <a:path w="34382" h="16266" extrusionOk="0">
                    <a:moveTo>
                      <a:pt x="20288" y="0"/>
                    </a:moveTo>
                    <a:lnTo>
                      <a:pt x="16470" y="6675"/>
                    </a:lnTo>
                    <a:lnTo>
                      <a:pt x="11791" y="14808"/>
                    </a:lnTo>
                    <a:lnTo>
                      <a:pt x="4081" y="14808"/>
                    </a:lnTo>
                    <a:lnTo>
                      <a:pt x="860" y="9167"/>
                    </a:lnTo>
                    <a:lnTo>
                      <a:pt x="0" y="10625"/>
                    </a:lnTo>
                    <a:lnTo>
                      <a:pt x="860" y="12082"/>
                    </a:lnTo>
                    <a:lnTo>
                      <a:pt x="3221" y="16265"/>
                    </a:lnTo>
                    <a:lnTo>
                      <a:pt x="12637" y="16265"/>
                    </a:lnTo>
                    <a:lnTo>
                      <a:pt x="17315" y="8133"/>
                    </a:lnTo>
                    <a:lnTo>
                      <a:pt x="21134" y="1458"/>
                    </a:lnTo>
                    <a:lnTo>
                      <a:pt x="28858" y="1458"/>
                    </a:lnTo>
                    <a:lnTo>
                      <a:pt x="32677" y="8133"/>
                    </a:lnTo>
                    <a:lnTo>
                      <a:pt x="28858" y="14808"/>
                    </a:lnTo>
                    <a:lnTo>
                      <a:pt x="21134" y="14808"/>
                    </a:lnTo>
                    <a:lnTo>
                      <a:pt x="17927" y="9167"/>
                    </a:lnTo>
                    <a:lnTo>
                      <a:pt x="17067" y="10625"/>
                    </a:lnTo>
                    <a:lnTo>
                      <a:pt x="17927" y="12082"/>
                    </a:lnTo>
                    <a:lnTo>
                      <a:pt x="20288" y="16265"/>
                    </a:lnTo>
                    <a:lnTo>
                      <a:pt x="29703" y="16265"/>
                    </a:lnTo>
                    <a:lnTo>
                      <a:pt x="34382" y="8133"/>
                    </a:lnTo>
                    <a:lnTo>
                      <a:pt x="29703" y="0"/>
                    </a:lnTo>
                    <a:close/>
                  </a:path>
                </a:pathLst>
              </a:custGeom>
              <a:solidFill>
                <a:srgbClr val="435D74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97" name="Google Shape;7537;p72">
                <a:extLst>
                  <a:ext uri="{FF2B5EF4-FFF2-40B4-BE49-F238E27FC236}">
                    <a16:creationId xmlns:a16="http://schemas.microsoft.com/office/drawing/2014/main" id="{FB2F6E86-6F31-38BE-FF45-42F88F511879}"/>
                  </a:ext>
                </a:extLst>
              </p:cNvPr>
              <p:cNvSpPr/>
              <p:nvPr/>
            </p:nvSpPr>
            <p:spPr>
              <a:xfrm>
                <a:off x="7229098" y="3311904"/>
                <a:ext cx="762823" cy="377697"/>
              </a:xfrm>
              <a:custGeom>
                <a:avLst/>
                <a:gdLst/>
                <a:ahLst/>
                <a:cxnLst/>
                <a:rect l="l" t="t" r="r" b="b"/>
                <a:pathLst>
                  <a:path w="32852" h="16266" extrusionOk="0">
                    <a:moveTo>
                      <a:pt x="20347" y="0"/>
                    </a:moveTo>
                    <a:lnTo>
                      <a:pt x="16455" y="6675"/>
                    </a:lnTo>
                    <a:lnTo>
                      <a:pt x="11850" y="14808"/>
                    </a:lnTo>
                    <a:lnTo>
                      <a:pt x="4125" y="14808"/>
                    </a:lnTo>
                    <a:lnTo>
                      <a:pt x="846" y="9167"/>
                    </a:lnTo>
                    <a:lnTo>
                      <a:pt x="0" y="10625"/>
                    </a:lnTo>
                    <a:lnTo>
                      <a:pt x="846" y="12082"/>
                    </a:lnTo>
                    <a:lnTo>
                      <a:pt x="3280" y="16265"/>
                    </a:lnTo>
                    <a:lnTo>
                      <a:pt x="12695" y="16265"/>
                    </a:lnTo>
                    <a:lnTo>
                      <a:pt x="17315" y="8133"/>
                    </a:lnTo>
                    <a:lnTo>
                      <a:pt x="21134" y="1458"/>
                    </a:lnTo>
                    <a:lnTo>
                      <a:pt x="28902" y="1458"/>
                    </a:lnTo>
                    <a:lnTo>
                      <a:pt x="32065" y="6981"/>
                    </a:lnTo>
                    <a:lnTo>
                      <a:pt x="32852" y="5524"/>
                    </a:lnTo>
                    <a:lnTo>
                      <a:pt x="29703" y="0"/>
                    </a:lnTo>
                    <a:close/>
                  </a:path>
                </a:pathLst>
              </a:custGeom>
              <a:solidFill>
                <a:srgbClr val="435D74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pSp>
        <p:nvGrpSpPr>
          <p:cNvPr id="98" name="Google Shape;7538;p72">
            <a:extLst>
              <a:ext uri="{FF2B5EF4-FFF2-40B4-BE49-F238E27FC236}">
                <a16:creationId xmlns:a16="http://schemas.microsoft.com/office/drawing/2014/main" id="{7EC9F52D-02F1-5DB5-D303-B242498154B0}"/>
              </a:ext>
            </a:extLst>
          </p:cNvPr>
          <p:cNvGrpSpPr/>
          <p:nvPr/>
        </p:nvGrpSpPr>
        <p:grpSpPr>
          <a:xfrm>
            <a:off x="10688011" y="2930141"/>
            <a:ext cx="2737212" cy="3187610"/>
            <a:chOff x="1839112" y="2209163"/>
            <a:chExt cx="1918159" cy="2233784"/>
          </a:xfrm>
        </p:grpSpPr>
        <p:sp>
          <p:nvSpPr>
            <p:cNvPr id="99" name="Google Shape;7539;p72">
              <a:extLst>
                <a:ext uri="{FF2B5EF4-FFF2-40B4-BE49-F238E27FC236}">
                  <a16:creationId xmlns:a16="http://schemas.microsoft.com/office/drawing/2014/main" id="{43B6DC98-10AE-B3EA-6504-C83F332A55B8}"/>
                </a:ext>
              </a:extLst>
            </p:cNvPr>
            <p:cNvSpPr/>
            <p:nvPr/>
          </p:nvSpPr>
          <p:spPr>
            <a:xfrm>
              <a:off x="1839112" y="2209163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00" name="Google Shape;7540;p72">
              <a:extLst>
                <a:ext uri="{FF2B5EF4-FFF2-40B4-BE49-F238E27FC236}">
                  <a16:creationId xmlns:a16="http://schemas.microsoft.com/office/drawing/2014/main" id="{04F97CDE-35DC-3305-C154-EBEF80EB1B64}"/>
                </a:ext>
              </a:extLst>
            </p:cNvPr>
            <p:cNvSpPr/>
            <p:nvPr/>
          </p:nvSpPr>
          <p:spPr>
            <a:xfrm>
              <a:off x="3182171" y="2209163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01" name="Google Shape;7541;p72">
              <a:extLst>
                <a:ext uri="{FF2B5EF4-FFF2-40B4-BE49-F238E27FC236}">
                  <a16:creationId xmlns:a16="http://schemas.microsoft.com/office/drawing/2014/main" id="{BC77C89E-75FE-4955-7CF2-22C20755A62D}"/>
                </a:ext>
              </a:extLst>
            </p:cNvPr>
            <p:cNvSpPr/>
            <p:nvPr/>
          </p:nvSpPr>
          <p:spPr>
            <a:xfrm>
              <a:off x="3182171" y="3040766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cxnSp>
          <p:nvCxnSpPr>
            <p:cNvPr id="102" name="Google Shape;7542;p72">
              <a:extLst>
                <a:ext uri="{FF2B5EF4-FFF2-40B4-BE49-F238E27FC236}">
                  <a16:creationId xmlns:a16="http://schemas.microsoft.com/office/drawing/2014/main" id="{9D5D571A-03C2-88A7-D074-2AF6ED83F226}"/>
                </a:ext>
              </a:extLst>
            </p:cNvPr>
            <p:cNvCxnSpPr>
              <a:stCxn id="99" idx="6"/>
              <a:endCxn id="100" idx="2"/>
            </p:cNvCxnSpPr>
            <p:nvPr/>
          </p:nvCxnSpPr>
          <p:spPr>
            <a:xfrm>
              <a:off x="2414212" y="2496713"/>
              <a:ext cx="768000" cy="600"/>
            </a:xfrm>
            <a:prstGeom prst="bentConnector3">
              <a:avLst>
                <a:gd name="adj1" fmla="val 50017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03" name="Google Shape;7543;p72">
              <a:extLst>
                <a:ext uri="{FF2B5EF4-FFF2-40B4-BE49-F238E27FC236}">
                  <a16:creationId xmlns:a16="http://schemas.microsoft.com/office/drawing/2014/main" id="{C41F751A-4040-1CB5-1B73-4C693FA8372C}"/>
                </a:ext>
              </a:extLst>
            </p:cNvPr>
            <p:cNvCxnSpPr>
              <a:stCxn id="100" idx="4"/>
              <a:endCxn id="106" idx="0"/>
            </p:cNvCxnSpPr>
            <p:nvPr/>
          </p:nvCxnSpPr>
          <p:spPr>
            <a:xfrm rot="5400000">
              <a:off x="2669921" y="2240963"/>
              <a:ext cx="256500" cy="13431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04" name="Google Shape;7545;p72">
              <a:extLst>
                <a:ext uri="{FF2B5EF4-FFF2-40B4-BE49-F238E27FC236}">
                  <a16:creationId xmlns:a16="http://schemas.microsoft.com/office/drawing/2014/main" id="{9C4454F2-72D3-9DD2-D8BF-2C3491074656}"/>
                </a:ext>
              </a:extLst>
            </p:cNvPr>
            <p:cNvCxnSpPr>
              <a:stCxn id="106" idx="6"/>
              <a:endCxn id="101" idx="2"/>
            </p:cNvCxnSpPr>
            <p:nvPr/>
          </p:nvCxnSpPr>
          <p:spPr>
            <a:xfrm>
              <a:off x="2414212" y="3328316"/>
              <a:ext cx="768000" cy="600"/>
            </a:xfrm>
            <a:prstGeom prst="bentConnector3">
              <a:avLst>
                <a:gd name="adj1" fmla="val 50017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05" name="Google Shape;7546;p72">
              <a:extLst>
                <a:ext uri="{FF2B5EF4-FFF2-40B4-BE49-F238E27FC236}">
                  <a16:creationId xmlns:a16="http://schemas.microsoft.com/office/drawing/2014/main" id="{884AA5FB-12B1-3989-8686-B5C228749E34}"/>
                </a:ext>
              </a:extLst>
            </p:cNvPr>
            <p:cNvCxnSpPr>
              <a:stCxn id="101" idx="4"/>
              <a:endCxn id="107" idx="0"/>
            </p:cNvCxnSpPr>
            <p:nvPr/>
          </p:nvCxnSpPr>
          <p:spPr>
            <a:xfrm rot="5400000">
              <a:off x="2672171" y="3070316"/>
              <a:ext cx="252000" cy="1343100"/>
            </a:xfrm>
            <a:prstGeom prst="bentConnector3">
              <a:avLst>
                <a:gd name="adj1" fmla="val 49996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106" name="Google Shape;7544;p72">
              <a:extLst>
                <a:ext uri="{FF2B5EF4-FFF2-40B4-BE49-F238E27FC236}">
                  <a16:creationId xmlns:a16="http://schemas.microsoft.com/office/drawing/2014/main" id="{6B177C17-67F7-2B0A-BAAA-3831144A25A3}"/>
                </a:ext>
              </a:extLst>
            </p:cNvPr>
            <p:cNvSpPr/>
            <p:nvPr/>
          </p:nvSpPr>
          <p:spPr>
            <a:xfrm>
              <a:off x="1839112" y="3040766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07" name="Google Shape;7547;p72">
              <a:extLst>
                <a:ext uri="{FF2B5EF4-FFF2-40B4-BE49-F238E27FC236}">
                  <a16:creationId xmlns:a16="http://schemas.microsoft.com/office/drawing/2014/main" id="{FFA22F3B-1C21-4A05-9338-999FEA0778C6}"/>
                </a:ext>
              </a:extLst>
            </p:cNvPr>
            <p:cNvSpPr/>
            <p:nvPr/>
          </p:nvSpPr>
          <p:spPr>
            <a:xfrm>
              <a:off x="1839112" y="3867848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08" name="Google Shape;7548;p72">
              <a:extLst>
                <a:ext uri="{FF2B5EF4-FFF2-40B4-BE49-F238E27FC236}">
                  <a16:creationId xmlns:a16="http://schemas.microsoft.com/office/drawing/2014/main" id="{BB05FE0F-E2C9-1D80-4FF2-02A43F4FBA3B}"/>
                </a:ext>
              </a:extLst>
            </p:cNvPr>
            <p:cNvSpPr/>
            <p:nvPr/>
          </p:nvSpPr>
          <p:spPr>
            <a:xfrm>
              <a:off x="3182171" y="3867848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cxnSp>
          <p:nvCxnSpPr>
            <p:cNvPr id="109" name="Google Shape;7549;p72">
              <a:extLst>
                <a:ext uri="{FF2B5EF4-FFF2-40B4-BE49-F238E27FC236}">
                  <a16:creationId xmlns:a16="http://schemas.microsoft.com/office/drawing/2014/main" id="{74E0E2C5-8DAC-B8BA-081B-A310D856F31A}"/>
                </a:ext>
              </a:extLst>
            </p:cNvPr>
            <p:cNvCxnSpPr>
              <a:endCxn id="108" idx="2"/>
            </p:cNvCxnSpPr>
            <p:nvPr/>
          </p:nvCxnSpPr>
          <p:spPr>
            <a:xfrm>
              <a:off x="2413871" y="4154498"/>
              <a:ext cx="768300" cy="9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110" name="Google Shape;7550;p72">
            <a:extLst>
              <a:ext uri="{FF2B5EF4-FFF2-40B4-BE49-F238E27FC236}">
                <a16:creationId xmlns:a16="http://schemas.microsoft.com/office/drawing/2014/main" id="{9BE5985E-7AA7-CDF6-F0B5-84B72ACBFED4}"/>
              </a:ext>
            </a:extLst>
          </p:cNvPr>
          <p:cNvGrpSpPr/>
          <p:nvPr/>
        </p:nvGrpSpPr>
        <p:grpSpPr>
          <a:xfrm>
            <a:off x="6952757" y="2942612"/>
            <a:ext cx="3275936" cy="309884"/>
            <a:chOff x="238125" y="2506075"/>
            <a:chExt cx="7115411" cy="673075"/>
          </a:xfrm>
        </p:grpSpPr>
        <p:sp>
          <p:nvSpPr>
            <p:cNvPr id="111" name="Google Shape;7551;p72">
              <a:extLst>
                <a:ext uri="{FF2B5EF4-FFF2-40B4-BE49-F238E27FC236}">
                  <a16:creationId xmlns:a16="http://schemas.microsoft.com/office/drawing/2014/main" id="{A7307496-4EAA-9D53-97FF-EF000ACD2804}"/>
                </a:ext>
              </a:extLst>
            </p:cNvPr>
            <p:cNvSpPr/>
            <p:nvPr/>
          </p:nvSpPr>
          <p:spPr>
            <a:xfrm>
              <a:off x="238125" y="2506075"/>
              <a:ext cx="1643150" cy="673075"/>
            </a:xfrm>
            <a:custGeom>
              <a:avLst/>
              <a:gdLst/>
              <a:ahLst/>
              <a:cxnLst/>
              <a:rect l="l" t="t" r="r" b="b"/>
              <a:pathLst>
                <a:path w="65726" h="26923" extrusionOk="0">
                  <a:moveTo>
                    <a:pt x="0" y="0"/>
                  </a:moveTo>
                  <a:lnTo>
                    <a:pt x="10782" y="13477"/>
                  </a:lnTo>
                  <a:lnTo>
                    <a:pt x="0" y="26923"/>
                  </a:lnTo>
                  <a:lnTo>
                    <a:pt x="54943" y="26923"/>
                  </a:lnTo>
                  <a:lnTo>
                    <a:pt x="65725" y="13477"/>
                  </a:lnTo>
                  <a:lnTo>
                    <a:pt x="54943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12" name="Google Shape;7552;p72">
              <a:extLst>
                <a:ext uri="{FF2B5EF4-FFF2-40B4-BE49-F238E27FC236}">
                  <a16:creationId xmlns:a16="http://schemas.microsoft.com/office/drawing/2014/main" id="{28BE12D5-E74F-A99B-D461-D29CBCC59C3B}"/>
                </a:ext>
              </a:extLst>
            </p:cNvPr>
            <p:cNvSpPr/>
            <p:nvPr/>
          </p:nvSpPr>
          <p:spPr>
            <a:xfrm>
              <a:off x="1606190" y="2506075"/>
              <a:ext cx="1643925" cy="673075"/>
            </a:xfrm>
            <a:custGeom>
              <a:avLst/>
              <a:gdLst/>
              <a:ahLst/>
              <a:cxnLst/>
              <a:rect l="l" t="t" r="r" b="b"/>
              <a:pathLst>
                <a:path w="65757" h="26923" extrusionOk="0">
                  <a:moveTo>
                    <a:pt x="0" y="0"/>
                  </a:moveTo>
                  <a:lnTo>
                    <a:pt x="10782" y="13477"/>
                  </a:lnTo>
                  <a:lnTo>
                    <a:pt x="0" y="26923"/>
                  </a:lnTo>
                  <a:lnTo>
                    <a:pt x="54975" y="26923"/>
                  </a:lnTo>
                  <a:lnTo>
                    <a:pt x="65757" y="13477"/>
                  </a:lnTo>
                  <a:lnTo>
                    <a:pt x="5497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13" name="Google Shape;7553;p72">
              <a:extLst>
                <a:ext uri="{FF2B5EF4-FFF2-40B4-BE49-F238E27FC236}">
                  <a16:creationId xmlns:a16="http://schemas.microsoft.com/office/drawing/2014/main" id="{AA487320-90E9-7330-86BF-2C405E44D70A}"/>
                </a:ext>
              </a:extLst>
            </p:cNvPr>
            <p:cNvSpPr/>
            <p:nvPr/>
          </p:nvSpPr>
          <p:spPr>
            <a:xfrm>
              <a:off x="2973481" y="2506075"/>
              <a:ext cx="1643925" cy="673075"/>
            </a:xfrm>
            <a:custGeom>
              <a:avLst/>
              <a:gdLst/>
              <a:ahLst/>
              <a:cxnLst/>
              <a:rect l="l" t="t" r="r" b="b"/>
              <a:pathLst>
                <a:path w="65757" h="26923" extrusionOk="0">
                  <a:moveTo>
                    <a:pt x="0" y="0"/>
                  </a:moveTo>
                  <a:lnTo>
                    <a:pt x="10782" y="13477"/>
                  </a:lnTo>
                  <a:lnTo>
                    <a:pt x="0" y="26923"/>
                  </a:lnTo>
                  <a:lnTo>
                    <a:pt x="54975" y="26923"/>
                  </a:lnTo>
                  <a:lnTo>
                    <a:pt x="65757" y="13477"/>
                  </a:lnTo>
                  <a:lnTo>
                    <a:pt x="5497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14" name="Google Shape;7554;p72">
              <a:extLst>
                <a:ext uri="{FF2B5EF4-FFF2-40B4-BE49-F238E27FC236}">
                  <a16:creationId xmlns:a16="http://schemas.microsoft.com/office/drawing/2014/main" id="{D25829F8-139C-3063-0065-43462317277B}"/>
                </a:ext>
              </a:extLst>
            </p:cNvPr>
            <p:cNvSpPr/>
            <p:nvPr/>
          </p:nvSpPr>
          <p:spPr>
            <a:xfrm>
              <a:off x="5709611" y="2506075"/>
              <a:ext cx="1643925" cy="673075"/>
            </a:xfrm>
            <a:custGeom>
              <a:avLst/>
              <a:gdLst/>
              <a:ahLst/>
              <a:cxnLst/>
              <a:rect l="l" t="t" r="r" b="b"/>
              <a:pathLst>
                <a:path w="65757" h="26923" extrusionOk="0">
                  <a:moveTo>
                    <a:pt x="0" y="0"/>
                  </a:moveTo>
                  <a:lnTo>
                    <a:pt x="10782" y="13477"/>
                  </a:lnTo>
                  <a:lnTo>
                    <a:pt x="0" y="26923"/>
                  </a:lnTo>
                  <a:lnTo>
                    <a:pt x="54975" y="26923"/>
                  </a:lnTo>
                  <a:lnTo>
                    <a:pt x="65757" y="13477"/>
                  </a:lnTo>
                  <a:lnTo>
                    <a:pt x="5497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15" name="Google Shape;7555;p72">
              <a:extLst>
                <a:ext uri="{FF2B5EF4-FFF2-40B4-BE49-F238E27FC236}">
                  <a16:creationId xmlns:a16="http://schemas.microsoft.com/office/drawing/2014/main" id="{EDC123F3-CE19-9524-0017-78F7F06FBD1F}"/>
                </a:ext>
              </a:extLst>
            </p:cNvPr>
            <p:cNvSpPr/>
            <p:nvPr/>
          </p:nvSpPr>
          <p:spPr>
            <a:xfrm>
              <a:off x="4342321" y="2506075"/>
              <a:ext cx="1643150" cy="673075"/>
            </a:xfrm>
            <a:custGeom>
              <a:avLst/>
              <a:gdLst/>
              <a:ahLst/>
              <a:cxnLst/>
              <a:rect l="l" t="t" r="r" b="b"/>
              <a:pathLst>
                <a:path w="65726" h="26923" extrusionOk="0">
                  <a:moveTo>
                    <a:pt x="1" y="0"/>
                  </a:moveTo>
                  <a:lnTo>
                    <a:pt x="10751" y="13477"/>
                  </a:lnTo>
                  <a:lnTo>
                    <a:pt x="1" y="26923"/>
                  </a:lnTo>
                  <a:lnTo>
                    <a:pt x="54944" y="26923"/>
                  </a:lnTo>
                  <a:lnTo>
                    <a:pt x="65726" y="13477"/>
                  </a:lnTo>
                  <a:lnTo>
                    <a:pt x="54944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116" name="Google Shape;7556;p72">
            <a:extLst>
              <a:ext uri="{FF2B5EF4-FFF2-40B4-BE49-F238E27FC236}">
                <a16:creationId xmlns:a16="http://schemas.microsoft.com/office/drawing/2014/main" id="{CCB0D0D5-1927-294C-B9EE-C85E6F7840F5}"/>
              </a:ext>
            </a:extLst>
          </p:cNvPr>
          <p:cNvGrpSpPr/>
          <p:nvPr/>
        </p:nvGrpSpPr>
        <p:grpSpPr>
          <a:xfrm>
            <a:off x="1430127" y="3585809"/>
            <a:ext cx="4953524" cy="183486"/>
            <a:chOff x="1464850" y="436376"/>
            <a:chExt cx="6001362" cy="222300"/>
          </a:xfrm>
        </p:grpSpPr>
        <p:sp>
          <p:nvSpPr>
            <p:cNvPr id="117" name="Google Shape;7557;p72">
              <a:extLst>
                <a:ext uri="{FF2B5EF4-FFF2-40B4-BE49-F238E27FC236}">
                  <a16:creationId xmlns:a16="http://schemas.microsoft.com/office/drawing/2014/main" id="{93231127-2A28-1191-F4A0-74840EBD9795}"/>
                </a:ext>
              </a:extLst>
            </p:cNvPr>
            <p:cNvSpPr/>
            <p:nvPr/>
          </p:nvSpPr>
          <p:spPr>
            <a:xfrm>
              <a:off x="1464850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18" name="Google Shape;7558;p72">
              <a:extLst>
                <a:ext uri="{FF2B5EF4-FFF2-40B4-BE49-F238E27FC236}">
                  <a16:creationId xmlns:a16="http://schemas.microsoft.com/office/drawing/2014/main" id="{D13425BA-75C9-F6AF-213B-0961BD94C7F5}"/>
                </a:ext>
              </a:extLst>
            </p:cNvPr>
            <p:cNvSpPr/>
            <p:nvPr/>
          </p:nvSpPr>
          <p:spPr>
            <a:xfrm>
              <a:off x="4410215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19" name="Google Shape;7559;p72">
              <a:extLst>
                <a:ext uri="{FF2B5EF4-FFF2-40B4-BE49-F238E27FC236}">
                  <a16:creationId xmlns:a16="http://schemas.microsoft.com/office/drawing/2014/main" id="{B7CD3BC9-4808-96E9-823C-B79D7E465A45}"/>
                </a:ext>
              </a:extLst>
            </p:cNvPr>
            <p:cNvSpPr/>
            <p:nvPr/>
          </p:nvSpPr>
          <p:spPr>
            <a:xfrm>
              <a:off x="7243912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20" name="Google Shape;7560;p72">
              <a:extLst>
                <a:ext uri="{FF2B5EF4-FFF2-40B4-BE49-F238E27FC236}">
                  <a16:creationId xmlns:a16="http://schemas.microsoft.com/office/drawing/2014/main" id="{CA587F7F-BD2C-3660-65BC-67A09ACA8A11}"/>
                </a:ext>
              </a:extLst>
            </p:cNvPr>
            <p:cNvSpPr/>
            <p:nvPr/>
          </p:nvSpPr>
          <p:spPr>
            <a:xfrm>
              <a:off x="2920366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21" name="Google Shape;7561;p72">
              <a:extLst>
                <a:ext uri="{FF2B5EF4-FFF2-40B4-BE49-F238E27FC236}">
                  <a16:creationId xmlns:a16="http://schemas.microsoft.com/office/drawing/2014/main" id="{7D8CC42F-1D6A-F344-1D53-DE1BC78DFB33}"/>
                </a:ext>
              </a:extLst>
            </p:cNvPr>
            <p:cNvSpPr/>
            <p:nvPr/>
          </p:nvSpPr>
          <p:spPr>
            <a:xfrm>
              <a:off x="5831847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cxnSp>
          <p:nvCxnSpPr>
            <p:cNvPr id="122" name="Google Shape;7562;p72">
              <a:extLst>
                <a:ext uri="{FF2B5EF4-FFF2-40B4-BE49-F238E27FC236}">
                  <a16:creationId xmlns:a16="http://schemas.microsoft.com/office/drawing/2014/main" id="{CB263511-74D7-C9D7-6AD8-D114B3CBECCA}"/>
                </a:ext>
              </a:extLst>
            </p:cNvPr>
            <p:cNvCxnSpPr/>
            <p:nvPr/>
          </p:nvCxnSpPr>
          <p:spPr>
            <a:xfrm>
              <a:off x="1798637" y="547513"/>
              <a:ext cx="9882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23" name="Google Shape;7563;p72">
              <a:extLst>
                <a:ext uri="{FF2B5EF4-FFF2-40B4-BE49-F238E27FC236}">
                  <a16:creationId xmlns:a16="http://schemas.microsoft.com/office/drawing/2014/main" id="{D654B5C8-679B-3B2B-C28E-C7AA8D698BF8}"/>
                </a:ext>
              </a:extLst>
            </p:cNvPr>
            <p:cNvCxnSpPr/>
            <p:nvPr/>
          </p:nvCxnSpPr>
          <p:spPr>
            <a:xfrm>
              <a:off x="3276248" y="547513"/>
              <a:ext cx="9882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24" name="Google Shape;7564;p72">
              <a:extLst>
                <a:ext uri="{FF2B5EF4-FFF2-40B4-BE49-F238E27FC236}">
                  <a16:creationId xmlns:a16="http://schemas.microsoft.com/office/drawing/2014/main" id="{C7D0B0BE-3EAD-7DA8-5162-18EB686DD274}"/>
                </a:ext>
              </a:extLst>
            </p:cNvPr>
            <p:cNvCxnSpPr/>
            <p:nvPr/>
          </p:nvCxnSpPr>
          <p:spPr>
            <a:xfrm>
              <a:off x="4753898" y="547513"/>
              <a:ext cx="9882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25" name="Google Shape;7565;p72">
              <a:extLst>
                <a:ext uri="{FF2B5EF4-FFF2-40B4-BE49-F238E27FC236}">
                  <a16:creationId xmlns:a16="http://schemas.microsoft.com/office/drawing/2014/main" id="{64585F45-DF1B-3E74-3358-A48F421DFA2E}"/>
                </a:ext>
              </a:extLst>
            </p:cNvPr>
            <p:cNvCxnSpPr/>
            <p:nvPr/>
          </p:nvCxnSpPr>
          <p:spPr>
            <a:xfrm>
              <a:off x="6143961" y="547513"/>
              <a:ext cx="9882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126" name="Google Shape;7566;p72">
            <a:extLst>
              <a:ext uri="{FF2B5EF4-FFF2-40B4-BE49-F238E27FC236}">
                <a16:creationId xmlns:a16="http://schemas.microsoft.com/office/drawing/2014/main" id="{69DC1ED4-5B44-57F3-AADB-1918E5C4C875}"/>
              </a:ext>
            </a:extLst>
          </p:cNvPr>
          <p:cNvGrpSpPr/>
          <p:nvPr/>
        </p:nvGrpSpPr>
        <p:grpSpPr>
          <a:xfrm>
            <a:off x="1402661" y="6056739"/>
            <a:ext cx="2905420" cy="1303846"/>
            <a:chOff x="803162" y="2667727"/>
            <a:chExt cx="1411906" cy="633611"/>
          </a:xfrm>
        </p:grpSpPr>
        <p:cxnSp>
          <p:nvCxnSpPr>
            <p:cNvPr id="127" name="Google Shape;7567;p72">
              <a:extLst>
                <a:ext uri="{FF2B5EF4-FFF2-40B4-BE49-F238E27FC236}">
                  <a16:creationId xmlns:a16="http://schemas.microsoft.com/office/drawing/2014/main" id="{69B2565B-3333-0A55-B79A-E2E4DEFF7399}"/>
                </a:ext>
              </a:extLst>
            </p:cNvPr>
            <p:cNvCxnSpPr>
              <a:stCxn id="139" idx="2"/>
              <a:endCxn id="137" idx="0"/>
            </p:cNvCxnSpPr>
            <p:nvPr/>
          </p:nvCxnSpPr>
          <p:spPr>
            <a:xfrm rot="-5400000" flipH="1">
              <a:off x="1629114" y="2672827"/>
              <a:ext cx="129300" cy="3693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28" name="Google Shape;7570;p72">
              <a:extLst>
                <a:ext uri="{FF2B5EF4-FFF2-40B4-BE49-F238E27FC236}">
                  <a16:creationId xmlns:a16="http://schemas.microsoft.com/office/drawing/2014/main" id="{BE6D177C-B64F-205B-18E0-C31C0D215E60}"/>
                </a:ext>
              </a:extLst>
            </p:cNvPr>
            <p:cNvCxnSpPr>
              <a:stCxn id="138" idx="0"/>
              <a:endCxn id="139" idx="2"/>
            </p:cNvCxnSpPr>
            <p:nvPr/>
          </p:nvCxnSpPr>
          <p:spPr>
            <a:xfrm rot="-5400000">
              <a:off x="1259830" y="2672682"/>
              <a:ext cx="129300" cy="3693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29" name="Google Shape;7572;p72">
              <a:extLst>
                <a:ext uri="{FF2B5EF4-FFF2-40B4-BE49-F238E27FC236}">
                  <a16:creationId xmlns:a16="http://schemas.microsoft.com/office/drawing/2014/main" id="{FF794B9F-92DC-C6A3-9289-A8DFFB115F65}"/>
                </a:ext>
              </a:extLst>
            </p:cNvPr>
            <p:cNvCxnSpPr>
              <a:stCxn id="138" idx="2"/>
              <a:endCxn id="134" idx="0"/>
            </p:cNvCxnSpPr>
            <p:nvPr/>
          </p:nvCxnSpPr>
          <p:spPr>
            <a:xfrm rot="-5400000" flipH="1">
              <a:off x="1163380" y="3023532"/>
              <a:ext cx="129300" cy="1764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30" name="Google Shape;7574;p72">
              <a:extLst>
                <a:ext uri="{FF2B5EF4-FFF2-40B4-BE49-F238E27FC236}">
                  <a16:creationId xmlns:a16="http://schemas.microsoft.com/office/drawing/2014/main" id="{D9164B42-2806-FACC-AD32-1C079C0E97AF}"/>
                </a:ext>
              </a:extLst>
            </p:cNvPr>
            <p:cNvCxnSpPr>
              <a:stCxn id="133" idx="0"/>
              <a:endCxn id="138" idx="2"/>
            </p:cNvCxnSpPr>
            <p:nvPr/>
          </p:nvCxnSpPr>
          <p:spPr>
            <a:xfrm rot="-5400000">
              <a:off x="987062" y="3023388"/>
              <a:ext cx="129300" cy="1764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31" name="Google Shape;7576;p72">
              <a:extLst>
                <a:ext uri="{FF2B5EF4-FFF2-40B4-BE49-F238E27FC236}">
                  <a16:creationId xmlns:a16="http://schemas.microsoft.com/office/drawing/2014/main" id="{956F9435-FFC3-8E75-1486-F593DC3C2B1D}"/>
                </a:ext>
              </a:extLst>
            </p:cNvPr>
            <p:cNvCxnSpPr>
              <a:stCxn id="137" idx="2"/>
              <a:endCxn id="136" idx="0"/>
            </p:cNvCxnSpPr>
            <p:nvPr/>
          </p:nvCxnSpPr>
          <p:spPr>
            <a:xfrm rot="-5400000" flipH="1">
              <a:off x="1901948" y="3023532"/>
              <a:ext cx="129300" cy="1764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32" name="Google Shape;7578;p72">
              <a:extLst>
                <a:ext uri="{FF2B5EF4-FFF2-40B4-BE49-F238E27FC236}">
                  <a16:creationId xmlns:a16="http://schemas.microsoft.com/office/drawing/2014/main" id="{1F647850-C925-706D-1F21-2EAD003F4E8E}"/>
                </a:ext>
              </a:extLst>
            </p:cNvPr>
            <p:cNvCxnSpPr>
              <a:stCxn id="135" idx="0"/>
              <a:endCxn id="137" idx="2"/>
            </p:cNvCxnSpPr>
            <p:nvPr/>
          </p:nvCxnSpPr>
          <p:spPr>
            <a:xfrm rot="-5400000">
              <a:off x="1725631" y="3023388"/>
              <a:ext cx="129300" cy="1764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133" name="Google Shape;7575;p72">
              <a:extLst>
                <a:ext uri="{FF2B5EF4-FFF2-40B4-BE49-F238E27FC236}">
                  <a16:creationId xmlns:a16="http://schemas.microsoft.com/office/drawing/2014/main" id="{04656459-607F-BED2-8692-4C7D0DCAC28D}"/>
                </a:ext>
              </a:extLst>
            </p:cNvPr>
            <p:cNvSpPr/>
            <p:nvPr/>
          </p:nvSpPr>
          <p:spPr>
            <a:xfrm>
              <a:off x="803162" y="3176238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ctr"/>
              <a:endParaRPr sz="3600">
                <a:solidFill>
                  <a:srgbClr val="FFFFFF"/>
                </a:solidFill>
              </a:endParaRPr>
            </a:p>
          </p:txBody>
        </p:sp>
        <p:sp>
          <p:nvSpPr>
            <p:cNvPr id="134" name="Google Shape;7573;p72">
              <a:extLst>
                <a:ext uri="{FF2B5EF4-FFF2-40B4-BE49-F238E27FC236}">
                  <a16:creationId xmlns:a16="http://schemas.microsoft.com/office/drawing/2014/main" id="{C80E82A3-F702-0824-73F1-DBC2A38C9D99}"/>
                </a:ext>
              </a:extLst>
            </p:cNvPr>
            <p:cNvSpPr/>
            <p:nvPr/>
          </p:nvSpPr>
          <p:spPr>
            <a:xfrm>
              <a:off x="1155799" y="3176238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ctr"/>
              <a:endParaRPr sz="3600">
                <a:solidFill>
                  <a:srgbClr val="FFFFFF"/>
                </a:solidFill>
              </a:endParaRPr>
            </a:p>
          </p:txBody>
        </p:sp>
        <p:sp>
          <p:nvSpPr>
            <p:cNvPr id="135" name="Google Shape;7579;p72">
              <a:extLst>
                <a:ext uri="{FF2B5EF4-FFF2-40B4-BE49-F238E27FC236}">
                  <a16:creationId xmlns:a16="http://schemas.microsoft.com/office/drawing/2014/main" id="{36AE4A18-3F52-FED0-3137-C641552A0699}"/>
                </a:ext>
              </a:extLst>
            </p:cNvPr>
            <p:cNvSpPr/>
            <p:nvPr/>
          </p:nvSpPr>
          <p:spPr>
            <a:xfrm>
              <a:off x="1541731" y="3176238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ctr"/>
              <a:endParaRPr sz="3600">
                <a:solidFill>
                  <a:srgbClr val="FFFFFF"/>
                </a:solidFill>
              </a:endParaRPr>
            </a:p>
          </p:txBody>
        </p:sp>
        <p:sp>
          <p:nvSpPr>
            <p:cNvPr id="136" name="Google Shape;7577;p72">
              <a:extLst>
                <a:ext uri="{FF2B5EF4-FFF2-40B4-BE49-F238E27FC236}">
                  <a16:creationId xmlns:a16="http://schemas.microsoft.com/office/drawing/2014/main" id="{725E3F72-1CBF-6557-1EAD-8492E56EE0CD}"/>
                </a:ext>
              </a:extLst>
            </p:cNvPr>
            <p:cNvSpPr/>
            <p:nvPr/>
          </p:nvSpPr>
          <p:spPr>
            <a:xfrm>
              <a:off x="1894368" y="3176238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ctr"/>
              <a:endParaRPr sz="3600">
                <a:solidFill>
                  <a:srgbClr val="FFFFFF"/>
                </a:solidFill>
              </a:endParaRPr>
            </a:p>
          </p:txBody>
        </p:sp>
        <p:sp>
          <p:nvSpPr>
            <p:cNvPr id="137" name="Google Shape;7569;p72">
              <a:extLst>
                <a:ext uri="{FF2B5EF4-FFF2-40B4-BE49-F238E27FC236}">
                  <a16:creationId xmlns:a16="http://schemas.microsoft.com/office/drawing/2014/main" id="{F9919A16-EA75-CF56-9A4C-B6B0C1015533}"/>
                </a:ext>
              </a:extLst>
            </p:cNvPr>
            <p:cNvSpPr/>
            <p:nvPr/>
          </p:nvSpPr>
          <p:spPr>
            <a:xfrm>
              <a:off x="1718048" y="2921982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ctr"/>
              <a:endParaRPr sz="3600">
                <a:solidFill>
                  <a:srgbClr val="FFFFFF"/>
                </a:solidFill>
              </a:endParaRPr>
            </a:p>
          </p:txBody>
        </p:sp>
        <p:sp>
          <p:nvSpPr>
            <p:cNvPr id="138" name="Google Shape;7571;p72">
              <a:extLst>
                <a:ext uri="{FF2B5EF4-FFF2-40B4-BE49-F238E27FC236}">
                  <a16:creationId xmlns:a16="http://schemas.microsoft.com/office/drawing/2014/main" id="{E3E3FA78-A1F8-B887-9329-52B6FDCA32CC}"/>
                </a:ext>
              </a:extLst>
            </p:cNvPr>
            <p:cNvSpPr/>
            <p:nvPr/>
          </p:nvSpPr>
          <p:spPr>
            <a:xfrm>
              <a:off x="979480" y="2921982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ctr"/>
              <a:endParaRPr sz="3600">
                <a:solidFill>
                  <a:srgbClr val="FFFFFF"/>
                </a:solidFill>
              </a:endParaRPr>
            </a:p>
          </p:txBody>
        </p:sp>
        <p:sp>
          <p:nvSpPr>
            <p:cNvPr id="139" name="Google Shape;7568;p72">
              <a:extLst>
                <a:ext uri="{FF2B5EF4-FFF2-40B4-BE49-F238E27FC236}">
                  <a16:creationId xmlns:a16="http://schemas.microsoft.com/office/drawing/2014/main" id="{A4EDBF5C-FB93-98B1-74BF-E5A740F988C1}"/>
                </a:ext>
              </a:extLst>
            </p:cNvPr>
            <p:cNvSpPr/>
            <p:nvPr/>
          </p:nvSpPr>
          <p:spPr>
            <a:xfrm>
              <a:off x="1348764" y="2667727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FFFF"/>
                </a:solidFill>
              </a:endParaRPr>
            </a:p>
          </p:txBody>
        </p:sp>
      </p:grpSp>
      <p:grpSp>
        <p:nvGrpSpPr>
          <p:cNvPr id="140" name="Google Shape;7580;p72">
            <a:extLst>
              <a:ext uri="{FF2B5EF4-FFF2-40B4-BE49-F238E27FC236}">
                <a16:creationId xmlns:a16="http://schemas.microsoft.com/office/drawing/2014/main" id="{06CEC5CE-206C-35F4-39F6-81760B624F18}"/>
              </a:ext>
            </a:extLst>
          </p:cNvPr>
          <p:cNvGrpSpPr/>
          <p:nvPr/>
        </p:nvGrpSpPr>
        <p:grpSpPr>
          <a:xfrm>
            <a:off x="1402666" y="2927817"/>
            <a:ext cx="5037082" cy="418618"/>
            <a:chOff x="803163" y="1111966"/>
            <a:chExt cx="2447800" cy="203430"/>
          </a:xfrm>
        </p:grpSpPr>
        <p:grpSp>
          <p:nvGrpSpPr>
            <p:cNvPr id="141" name="Google Shape;7581;p72">
              <a:extLst>
                <a:ext uri="{FF2B5EF4-FFF2-40B4-BE49-F238E27FC236}">
                  <a16:creationId xmlns:a16="http://schemas.microsoft.com/office/drawing/2014/main" id="{4E27F069-0BDB-8AC9-CF6B-5BED8FF318D2}"/>
                </a:ext>
              </a:extLst>
            </p:cNvPr>
            <p:cNvGrpSpPr/>
            <p:nvPr/>
          </p:nvGrpSpPr>
          <p:grpSpPr>
            <a:xfrm>
              <a:off x="1958180" y="1111966"/>
              <a:ext cx="588019" cy="121396"/>
              <a:chOff x="4808316" y="2800065"/>
              <a:chExt cx="1999386" cy="412910"/>
            </a:xfrm>
          </p:grpSpPr>
          <p:sp>
            <p:nvSpPr>
              <p:cNvPr id="159" name="Google Shape;7582;p72">
                <a:extLst>
                  <a:ext uri="{FF2B5EF4-FFF2-40B4-BE49-F238E27FC236}">
                    <a16:creationId xmlns:a16="http://schemas.microsoft.com/office/drawing/2014/main" id="{8AD62C26-50D9-8CD4-B6FF-E4385F0B9424}"/>
                  </a:ext>
                </a:extLst>
              </p:cNvPr>
              <p:cNvSpPr/>
              <p:nvPr/>
            </p:nvSpPr>
            <p:spPr>
              <a:xfrm>
                <a:off x="4849302" y="3079475"/>
                <a:ext cx="1958400" cy="1335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grpSp>
            <p:nvGrpSpPr>
              <p:cNvPr id="160" name="Google Shape;7583;p72">
                <a:extLst>
                  <a:ext uri="{FF2B5EF4-FFF2-40B4-BE49-F238E27FC236}">
                    <a16:creationId xmlns:a16="http://schemas.microsoft.com/office/drawing/2014/main" id="{C5032AE2-31DD-73CB-C6B0-F599D8B11969}"/>
                  </a:ext>
                </a:extLst>
              </p:cNvPr>
              <p:cNvGrpSpPr/>
              <p:nvPr/>
            </p:nvGrpSpPr>
            <p:grpSpPr>
              <a:xfrm>
                <a:off x="4808316" y="2800065"/>
                <a:ext cx="92400" cy="411825"/>
                <a:chOff x="845575" y="2563700"/>
                <a:chExt cx="92400" cy="411825"/>
              </a:xfrm>
            </p:grpSpPr>
            <p:cxnSp>
              <p:nvCxnSpPr>
                <p:cNvPr id="161" name="Google Shape;7584;p72">
                  <a:extLst>
                    <a:ext uri="{FF2B5EF4-FFF2-40B4-BE49-F238E27FC236}">
                      <a16:creationId xmlns:a16="http://schemas.microsoft.com/office/drawing/2014/main" id="{93B572A2-FDEA-E079-8BDC-60BFBB2F6C50}"/>
                    </a:ext>
                  </a:extLst>
                </p:cNvPr>
                <p:cNvCxnSpPr/>
                <p:nvPr/>
              </p:nvCxnSpPr>
              <p:spPr>
                <a:xfrm>
                  <a:off x="891775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67E9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162" name="Google Shape;7585;p72">
                  <a:extLst>
                    <a:ext uri="{FF2B5EF4-FFF2-40B4-BE49-F238E27FC236}">
                      <a16:creationId xmlns:a16="http://schemas.microsoft.com/office/drawing/2014/main" id="{89C1A2A4-706E-214D-84E1-F23EE975405C}"/>
                    </a:ext>
                  </a:extLst>
                </p:cNvPr>
                <p:cNvSpPr/>
                <p:nvPr/>
              </p:nvSpPr>
              <p:spPr>
                <a:xfrm>
                  <a:off x="845575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</p:grpSp>
        </p:grpSp>
        <p:cxnSp>
          <p:nvCxnSpPr>
            <p:cNvPr id="142" name="Google Shape;7586;p72">
              <a:extLst>
                <a:ext uri="{FF2B5EF4-FFF2-40B4-BE49-F238E27FC236}">
                  <a16:creationId xmlns:a16="http://schemas.microsoft.com/office/drawing/2014/main" id="{AB4CF411-BF80-1D02-C247-28F4A66A0131}"/>
                </a:ext>
              </a:extLst>
            </p:cNvPr>
            <p:cNvCxnSpPr/>
            <p:nvPr/>
          </p:nvCxnSpPr>
          <p:spPr>
            <a:xfrm>
              <a:off x="3237251" y="1127387"/>
              <a:ext cx="0" cy="105600"/>
            </a:xfrm>
            <a:prstGeom prst="straightConnector1">
              <a:avLst/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143" name="Google Shape;7587;p72">
              <a:extLst>
                <a:ext uri="{FF2B5EF4-FFF2-40B4-BE49-F238E27FC236}">
                  <a16:creationId xmlns:a16="http://schemas.microsoft.com/office/drawing/2014/main" id="{2AB13722-9AC9-EC49-5611-8647F6F4D694}"/>
                </a:ext>
              </a:extLst>
            </p:cNvPr>
            <p:cNvSpPr/>
            <p:nvPr/>
          </p:nvSpPr>
          <p:spPr>
            <a:xfrm>
              <a:off x="3223663" y="1111974"/>
              <a:ext cx="27300" cy="27300"/>
            </a:xfrm>
            <a:prstGeom prst="ellipse">
              <a:avLst/>
            </a:prstGeom>
            <a:solidFill>
              <a:srgbClr val="667E9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grpSp>
          <p:nvGrpSpPr>
            <p:cNvPr id="144" name="Google Shape;7588;p72">
              <a:extLst>
                <a:ext uri="{FF2B5EF4-FFF2-40B4-BE49-F238E27FC236}">
                  <a16:creationId xmlns:a16="http://schemas.microsoft.com/office/drawing/2014/main" id="{523E80D8-5034-D9B3-7483-AB7988D22AFE}"/>
                </a:ext>
              </a:extLst>
            </p:cNvPr>
            <p:cNvGrpSpPr/>
            <p:nvPr/>
          </p:nvGrpSpPr>
          <p:grpSpPr>
            <a:xfrm>
              <a:off x="803163" y="1111974"/>
              <a:ext cx="591158" cy="121545"/>
              <a:chOff x="803163" y="1111974"/>
              <a:chExt cx="591158" cy="121545"/>
            </a:xfrm>
          </p:grpSpPr>
          <p:grpSp>
            <p:nvGrpSpPr>
              <p:cNvPr id="155" name="Google Shape;7589;p72">
                <a:extLst>
                  <a:ext uri="{FF2B5EF4-FFF2-40B4-BE49-F238E27FC236}">
                    <a16:creationId xmlns:a16="http://schemas.microsoft.com/office/drawing/2014/main" id="{C6429D5B-FD82-2815-4B1A-E80CB3A4292C}"/>
                  </a:ext>
                </a:extLst>
              </p:cNvPr>
              <p:cNvGrpSpPr/>
              <p:nvPr/>
            </p:nvGrpSpPr>
            <p:grpSpPr>
              <a:xfrm>
                <a:off x="803163" y="1111974"/>
                <a:ext cx="27175" cy="121077"/>
                <a:chOff x="845575" y="2563700"/>
                <a:chExt cx="92400" cy="411825"/>
              </a:xfrm>
            </p:grpSpPr>
            <p:cxnSp>
              <p:nvCxnSpPr>
                <p:cNvPr id="157" name="Google Shape;7590;p72">
                  <a:extLst>
                    <a:ext uri="{FF2B5EF4-FFF2-40B4-BE49-F238E27FC236}">
                      <a16:creationId xmlns:a16="http://schemas.microsoft.com/office/drawing/2014/main" id="{E5AA3072-74EC-1CF2-532D-4B5F97335DC8}"/>
                    </a:ext>
                  </a:extLst>
                </p:cNvPr>
                <p:cNvCxnSpPr/>
                <p:nvPr/>
              </p:nvCxnSpPr>
              <p:spPr>
                <a:xfrm>
                  <a:off x="891775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67E9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158" name="Google Shape;7591;p72">
                  <a:extLst>
                    <a:ext uri="{FF2B5EF4-FFF2-40B4-BE49-F238E27FC236}">
                      <a16:creationId xmlns:a16="http://schemas.microsoft.com/office/drawing/2014/main" id="{044A046C-503B-3856-B8D5-BE1F79C81C3A}"/>
                    </a:ext>
                  </a:extLst>
                </p:cNvPr>
                <p:cNvSpPr/>
                <p:nvPr/>
              </p:nvSpPr>
              <p:spPr>
                <a:xfrm>
                  <a:off x="845575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</p:grpSp>
          <p:sp>
            <p:nvSpPr>
              <p:cNvPr id="156" name="Google Shape;7592;p72">
                <a:extLst>
                  <a:ext uri="{FF2B5EF4-FFF2-40B4-BE49-F238E27FC236}">
                    <a16:creationId xmlns:a16="http://schemas.microsoft.com/office/drawing/2014/main" id="{05E2B044-EB59-0800-8CC0-2A4650980C57}"/>
                  </a:ext>
                </a:extLst>
              </p:cNvPr>
              <p:cNvSpPr/>
              <p:nvPr/>
            </p:nvSpPr>
            <p:spPr>
              <a:xfrm>
                <a:off x="818321" y="1194219"/>
                <a:ext cx="576000" cy="393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145" name="Google Shape;7593;p72">
              <a:extLst>
                <a:ext uri="{FF2B5EF4-FFF2-40B4-BE49-F238E27FC236}">
                  <a16:creationId xmlns:a16="http://schemas.microsoft.com/office/drawing/2014/main" id="{8BAAF7EF-3791-3094-8D2E-1FFB1B0D6DD6}"/>
                </a:ext>
              </a:extLst>
            </p:cNvPr>
            <p:cNvGrpSpPr/>
            <p:nvPr/>
          </p:nvGrpSpPr>
          <p:grpSpPr>
            <a:xfrm>
              <a:off x="1381910" y="1194219"/>
              <a:ext cx="588341" cy="121177"/>
              <a:chOff x="1381910" y="1194219"/>
              <a:chExt cx="588341" cy="121177"/>
            </a:xfrm>
          </p:grpSpPr>
          <p:grpSp>
            <p:nvGrpSpPr>
              <p:cNvPr id="151" name="Google Shape;7594;p72">
                <a:extLst>
                  <a:ext uri="{FF2B5EF4-FFF2-40B4-BE49-F238E27FC236}">
                    <a16:creationId xmlns:a16="http://schemas.microsoft.com/office/drawing/2014/main" id="{53227578-5B2D-E0F0-1CBF-FC440C811D4F}"/>
                  </a:ext>
                </a:extLst>
              </p:cNvPr>
              <p:cNvGrpSpPr/>
              <p:nvPr/>
            </p:nvGrpSpPr>
            <p:grpSpPr>
              <a:xfrm rot="10800000">
                <a:off x="1381910" y="1194319"/>
                <a:ext cx="27175" cy="121077"/>
                <a:chOff x="2070100" y="2563700"/>
                <a:chExt cx="92400" cy="411825"/>
              </a:xfrm>
            </p:grpSpPr>
            <p:cxnSp>
              <p:nvCxnSpPr>
                <p:cNvPr id="153" name="Google Shape;7595;p72">
                  <a:extLst>
                    <a:ext uri="{FF2B5EF4-FFF2-40B4-BE49-F238E27FC236}">
                      <a16:creationId xmlns:a16="http://schemas.microsoft.com/office/drawing/2014/main" id="{7E061E74-C4AE-6B6C-0E89-B1D279D2D770}"/>
                    </a:ext>
                  </a:extLst>
                </p:cNvPr>
                <p:cNvCxnSpPr/>
                <p:nvPr/>
              </p:nvCxnSpPr>
              <p:spPr>
                <a:xfrm>
                  <a:off x="2116300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67E9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154" name="Google Shape;7596;p72">
                  <a:extLst>
                    <a:ext uri="{FF2B5EF4-FFF2-40B4-BE49-F238E27FC236}">
                      <a16:creationId xmlns:a16="http://schemas.microsoft.com/office/drawing/2014/main" id="{BE28DE22-15F5-5123-6E39-45C79F9E6D6F}"/>
                    </a:ext>
                  </a:extLst>
                </p:cNvPr>
                <p:cNvSpPr/>
                <p:nvPr/>
              </p:nvSpPr>
              <p:spPr>
                <a:xfrm>
                  <a:off x="2070100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</p:grpSp>
          <p:sp>
            <p:nvSpPr>
              <p:cNvPr id="152" name="Google Shape;7597;p72">
                <a:extLst>
                  <a:ext uri="{FF2B5EF4-FFF2-40B4-BE49-F238E27FC236}">
                    <a16:creationId xmlns:a16="http://schemas.microsoft.com/office/drawing/2014/main" id="{2E1BB69F-1974-FDE0-CC09-BF7CFAEB675A}"/>
                  </a:ext>
                </a:extLst>
              </p:cNvPr>
              <p:cNvSpPr/>
              <p:nvPr/>
            </p:nvSpPr>
            <p:spPr>
              <a:xfrm>
                <a:off x="1394250" y="1194219"/>
                <a:ext cx="576000" cy="39300"/>
              </a:xfrm>
              <a:prstGeom prst="rect">
                <a:avLst/>
              </a:pr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146" name="Google Shape;7598;p72">
              <a:extLst>
                <a:ext uri="{FF2B5EF4-FFF2-40B4-BE49-F238E27FC236}">
                  <a16:creationId xmlns:a16="http://schemas.microsoft.com/office/drawing/2014/main" id="{7EC463D3-C42E-D799-E602-B83CB7F6488D}"/>
                </a:ext>
              </a:extLst>
            </p:cNvPr>
            <p:cNvGrpSpPr/>
            <p:nvPr/>
          </p:nvGrpSpPr>
          <p:grpSpPr>
            <a:xfrm>
              <a:off x="2532079" y="1194219"/>
              <a:ext cx="704927" cy="121177"/>
              <a:chOff x="2532079" y="1194219"/>
              <a:chExt cx="704927" cy="121177"/>
            </a:xfrm>
          </p:grpSpPr>
          <p:grpSp>
            <p:nvGrpSpPr>
              <p:cNvPr id="147" name="Google Shape;7599;p72">
                <a:extLst>
                  <a:ext uri="{FF2B5EF4-FFF2-40B4-BE49-F238E27FC236}">
                    <a16:creationId xmlns:a16="http://schemas.microsoft.com/office/drawing/2014/main" id="{3FEB2524-FB1F-E880-B982-17A20F1B2B1D}"/>
                  </a:ext>
                </a:extLst>
              </p:cNvPr>
              <p:cNvGrpSpPr/>
              <p:nvPr/>
            </p:nvGrpSpPr>
            <p:grpSpPr>
              <a:xfrm rot="10800000">
                <a:off x="2532079" y="1194319"/>
                <a:ext cx="27175" cy="121077"/>
                <a:chOff x="2070100" y="2563700"/>
                <a:chExt cx="92400" cy="411825"/>
              </a:xfrm>
            </p:grpSpPr>
            <p:cxnSp>
              <p:nvCxnSpPr>
                <p:cNvPr id="149" name="Google Shape;7600;p72">
                  <a:extLst>
                    <a:ext uri="{FF2B5EF4-FFF2-40B4-BE49-F238E27FC236}">
                      <a16:creationId xmlns:a16="http://schemas.microsoft.com/office/drawing/2014/main" id="{6C04209A-6141-21A8-319A-B2EC4AB27190}"/>
                    </a:ext>
                  </a:extLst>
                </p:cNvPr>
                <p:cNvCxnSpPr/>
                <p:nvPr/>
              </p:nvCxnSpPr>
              <p:spPr>
                <a:xfrm>
                  <a:off x="2116300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67E9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150" name="Google Shape;7601;p72">
                  <a:extLst>
                    <a:ext uri="{FF2B5EF4-FFF2-40B4-BE49-F238E27FC236}">
                      <a16:creationId xmlns:a16="http://schemas.microsoft.com/office/drawing/2014/main" id="{2FB1392C-4D05-92A0-5E9A-D7AC56A90BBC}"/>
                    </a:ext>
                  </a:extLst>
                </p:cNvPr>
                <p:cNvSpPr/>
                <p:nvPr/>
              </p:nvSpPr>
              <p:spPr>
                <a:xfrm>
                  <a:off x="2070100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</p:grpSp>
          <p:sp>
            <p:nvSpPr>
              <p:cNvPr id="148" name="Google Shape;7602;p72">
                <a:extLst>
                  <a:ext uri="{FF2B5EF4-FFF2-40B4-BE49-F238E27FC236}">
                    <a16:creationId xmlns:a16="http://schemas.microsoft.com/office/drawing/2014/main" id="{46E05F8E-8FF1-7B7B-514B-E2EC47DD7FB7}"/>
                  </a:ext>
                </a:extLst>
              </p:cNvPr>
              <p:cNvSpPr/>
              <p:nvPr/>
            </p:nvSpPr>
            <p:spPr>
              <a:xfrm>
                <a:off x="2546107" y="1194219"/>
                <a:ext cx="690900" cy="39300"/>
              </a:xfrm>
              <a:prstGeom prst="rect">
                <a:avLst/>
              </a:pr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pSp>
        <p:nvGrpSpPr>
          <p:cNvPr id="163" name="Google Shape;7603;p72">
            <a:extLst>
              <a:ext uri="{FF2B5EF4-FFF2-40B4-BE49-F238E27FC236}">
                <a16:creationId xmlns:a16="http://schemas.microsoft.com/office/drawing/2014/main" id="{224A9AE1-7F22-2F60-D21D-468FFBDEF89E}"/>
              </a:ext>
            </a:extLst>
          </p:cNvPr>
          <p:cNvGrpSpPr/>
          <p:nvPr/>
        </p:nvGrpSpPr>
        <p:grpSpPr>
          <a:xfrm>
            <a:off x="6988685" y="8321079"/>
            <a:ext cx="3135556" cy="983354"/>
            <a:chOff x="5194708" y="3484366"/>
            <a:chExt cx="3148148" cy="987304"/>
          </a:xfrm>
        </p:grpSpPr>
        <p:grpSp>
          <p:nvGrpSpPr>
            <p:cNvPr id="164" name="Google Shape;7604;p72">
              <a:extLst>
                <a:ext uri="{FF2B5EF4-FFF2-40B4-BE49-F238E27FC236}">
                  <a16:creationId xmlns:a16="http://schemas.microsoft.com/office/drawing/2014/main" id="{0DAC1084-68FB-B6AC-6883-5E2FF07AFA25}"/>
                </a:ext>
              </a:extLst>
            </p:cNvPr>
            <p:cNvGrpSpPr/>
            <p:nvPr/>
          </p:nvGrpSpPr>
          <p:grpSpPr>
            <a:xfrm>
              <a:off x="7531521" y="3484366"/>
              <a:ext cx="811335" cy="987304"/>
              <a:chOff x="3379425" y="1617275"/>
              <a:chExt cx="1090650" cy="1327200"/>
            </a:xfrm>
          </p:grpSpPr>
          <p:sp>
            <p:nvSpPr>
              <p:cNvPr id="177" name="Google Shape;7605;p72">
                <a:extLst>
                  <a:ext uri="{FF2B5EF4-FFF2-40B4-BE49-F238E27FC236}">
                    <a16:creationId xmlns:a16="http://schemas.microsoft.com/office/drawing/2014/main" id="{3A0E56DF-9B60-860D-848B-8805D4DBF631}"/>
                  </a:ext>
                </a:extLst>
              </p:cNvPr>
              <p:cNvSpPr/>
              <p:nvPr/>
            </p:nvSpPr>
            <p:spPr>
              <a:xfrm>
                <a:off x="3554475" y="1792400"/>
                <a:ext cx="7404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9" h="29615" extrusionOk="0">
                    <a:moveTo>
                      <a:pt x="14809" y="1"/>
                    </a:moveTo>
                    <a:cubicBezTo>
                      <a:pt x="6631" y="1"/>
                      <a:pt x="0" y="6631"/>
                      <a:pt x="0" y="14809"/>
                    </a:cubicBezTo>
                    <a:cubicBezTo>
                      <a:pt x="0" y="22988"/>
                      <a:pt x="6631" y="29615"/>
                      <a:pt x="14809" y="29615"/>
                    </a:cubicBezTo>
                    <a:cubicBezTo>
                      <a:pt x="22987" y="29615"/>
                      <a:pt x="29618" y="22988"/>
                      <a:pt x="29618" y="14809"/>
                    </a:cubicBezTo>
                    <a:cubicBezTo>
                      <a:pt x="29618" y="6631"/>
                      <a:pt x="22987" y="1"/>
                      <a:pt x="14809" y="1"/>
                    </a:cubicBezTo>
                    <a:close/>
                  </a:path>
                </a:pathLst>
              </a:custGeom>
              <a:noFill/>
              <a:ln w="19050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78" name="Google Shape;7606;p72">
                <a:extLst>
                  <a:ext uri="{FF2B5EF4-FFF2-40B4-BE49-F238E27FC236}">
                    <a16:creationId xmlns:a16="http://schemas.microsoft.com/office/drawing/2014/main" id="{F6B06E29-5B68-7ABD-9AC8-B449AFFADF84}"/>
                  </a:ext>
                </a:extLst>
              </p:cNvPr>
              <p:cNvSpPr/>
              <p:nvPr/>
            </p:nvSpPr>
            <p:spPr>
              <a:xfrm>
                <a:off x="3379425" y="1617275"/>
                <a:ext cx="1090650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26" h="50958" extrusionOk="0">
                    <a:moveTo>
                      <a:pt x="21811" y="0"/>
                    </a:moveTo>
                    <a:cubicBezTo>
                      <a:pt x="9785" y="0"/>
                      <a:pt x="0" y="9788"/>
                      <a:pt x="0" y="21814"/>
                    </a:cubicBezTo>
                    <a:cubicBezTo>
                      <a:pt x="8" y="22289"/>
                      <a:pt x="401" y="22672"/>
                      <a:pt x="876" y="22672"/>
                    </a:cubicBezTo>
                    <a:cubicBezTo>
                      <a:pt x="1355" y="22672"/>
                      <a:pt x="1744" y="22289"/>
                      <a:pt x="1755" y="21814"/>
                    </a:cubicBezTo>
                    <a:cubicBezTo>
                      <a:pt x="1755" y="10757"/>
                      <a:pt x="10754" y="1755"/>
                      <a:pt x="21811" y="1755"/>
                    </a:cubicBezTo>
                    <a:cubicBezTo>
                      <a:pt x="32869" y="1755"/>
                      <a:pt x="41867" y="10753"/>
                      <a:pt x="41867" y="21814"/>
                    </a:cubicBezTo>
                    <a:cubicBezTo>
                      <a:pt x="41871" y="32872"/>
                      <a:pt x="32869" y="41870"/>
                      <a:pt x="21811" y="41870"/>
                    </a:cubicBezTo>
                    <a:cubicBezTo>
                      <a:pt x="21329" y="41870"/>
                      <a:pt x="20932" y="42263"/>
                      <a:pt x="20935" y="42750"/>
                    </a:cubicBezTo>
                    <a:lnTo>
                      <a:pt x="20935" y="50957"/>
                    </a:lnTo>
                    <a:lnTo>
                      <a:pt x="22691" y="50942"/>
                    </a:lnTo>
                    <a:lnTo>
                      <a:pt x="22691" y="43610"/>
                    </a:lnTo>
                    <a:cubicBezTo>
                      <a:pt x="34312" y="43147"/>
                      <a:pt x="43626" y="33547"/>
                      <a:pt x="43626" y="21814"/>
                    </a:cubicBezTo>
                    <a:cubicBezTo>
                      <a:pt x="43626" y="9785"/>
                      <a:pt x="33841" y="0"/>
                      <a:pt x="21811" y="0"/>
                    </a:cubicBezTo>
                    <a:close/>
                  </a:path>
                </a:pathLst>
              </a:custGeom>
              <a:solidFill>
                <a:srgbClr val="A5B7C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79" name="Google Shape;7607;p72">
                <a:extLst>
                  <a:ext uri="{FF2B5EF4-FFF2-40B4-BE49-F238E27FC236}">
                    <a16:creationId xmlns:a16="http://schemas.microsoft.com/office/drawing/2014/main" id="{9C82DCEF-8556-88BB-33A2-DB9862609B60}"/>
                  </a:ext>
                </a:extLst>
              </p:cNvPr>
              <p:cNvSpPr/>
              <p:nvPr/>
            </p:nvSpPr>
            <p:spPr>
              <a:xfrm>
                <a:off x="3775050" y="2771175"/>
                <a:ext cx="300875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5" h="6932" extrusionOk="0">
                    <a:moveTo>
                      <a:pt x="11087" y="1"/>
                    </a:moveTo>
                    <a:cubicBezTo>
                      <a:pt x="10861" y="1"/>
                      <a:pt x="10636" y="87"/>
                      <a:pt x="10465" y="260"/>
                    </a:cubicBezTo>
                    <a:lnTo>
                      <a:pt x="6866" y="3859"/>
                    </a:lnTo>
                    <a:lnTo>
                      <a:pt x="5979" y="4742"/>
                    </a:lnTo>
                    <a:lnTo>
                      <a:pt x="5110" y="3874"/>
                    </a:lnTo>
                    <a:lnTo>
                      <a:pt x="1496" y="260"/>
                    </a:lnTo>
                    <a:cubicBezTo>
                      <a:pt x="1342" y="153"/>
                      <a:pt x="1166" y="102"/>
                      <a:pt x="990" y="102"/>
                    </a:cubicBezTo>
                    <a:cubicBezTo>
                      <a:pt x="731" y="102"/>
                      <a:pt x="475" y="214"/>
                      <a:pt x="298" y="427"/>
                    </a:cubicBezTo>
                    <a:cubicBezTo>
                      <a:pt x="1" y="783"/>
                      <a:pt x="23" y="1306"/>
                      <a:pt x="350" y="1636"/>
                    </a:cubicBezTo>
                    <a:lnTo>
                      <a:pt x="5389" y="6675"/>
                    </a:lnTo>
                    <a:cubicBezTo>
                      <a:pt x="5559" y="6846"/>
                      <a:pt x="5784" y="6931"/>
                      <a:pt x="6009" y="6931"/>
                    </a:cubicBezTo>
                    <a:cubicBezTo>
                      <a:pt x="6234" y="6931"/>
                      <a:pt x="6459" y="6846"/>
                      <a:pt x="6632" y="6675"/>
                    </a:cubicBezTo>
                    <a:lnTo>
                      <a:pt x="11667" y="1636"/>
                    </a:lnTo>
                    <a:cubicBezTo>
                      <a:pt x="12016" y="1250"/>
                      <a:pt x="12034" y="668"/>
                      <a:pt x="11712" y="260"/>
                    </a:cubicBezTo>
                    <a:cubicBezTo>
                      <a:pt x="11539" y="87"/>
                      <a:pt x="11313" y="1"/>
                      <a:pt x="11087" y="1"/>
                    </a:cubicBezTo>
                    <a:close/>
                  </a:path>
                </a:pathLst>
              </a:custGeom>
              <a:solidFill>
                <a:srgbClr val="A5B7C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165" name="Google Shape;7608;p72">
              <a:extLst>
                <a:ext uri="{FF2B5EF4-FFF2-40B4-BE49-F238E27FC236}">
                  <a16:creationId xmlns:a16="http://schemas.microsoft.com/office/drawing/2014/main" id="{EF7A919F-1877-49DD-E1F2-B59DDE84BF18}"/>
                </a:ext>
              </a:extLst>
            </p:cNvPr>
            <p:cNvGrpSpPr/>
            <p:nvPr/>
          </p:nvGrpSpPr>
          <p:grpSpPr>
            <a:xfrm>
              <a:off x="6752546" y="3484366"/>
              <a:ext cx="811428" cy="987304"/>
              <a:chOff x="2332275" y="1617275"/>
              <a:chExt cx="1090775" cy="1327200"/>
            </a:xfrm>
          </p:grpSpPr>
          <p:sp>
            <p:nvSpPr>
              <p:cNvPr id="174" name="Google Shape;7609;p72">
                <a:extLst>
                  <a:ext uri="{FF2B5EF4-FFF2-40B4-BE49-F238E27FC236}">
                    <a16:creationId xmlns:a16="http://schemas.microsoft.com/office/drawing/2014/main" id="{FAC25630-B39A-B483-9052-0368D0B506D0}"/>
                  </a:ext>
                </a:extLst>
              </p:cNvPr>
              <p:cNvSpPr/>
              <p:nvPr/>
            </p:nvSpPr>
            <p:spPr>
              <a:xfrm>
                <a:off x="2507425" y="1792400"/>
                <a:ext cx="7403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5" h="29615" extrusionOk="0">
                    <a:moveTo>
                      <a:pt x="14810" y="1"/>
                    </a:moveTo>
                    <a:cubicBezTo>
                      <a:pt x="6631" y="1"/>
                      <a:pt x="1" y="6631"/>
                      <a:pt x="1" y="14809"/>
                    </a:cubicBezTo>
                    <a:cubicBezTo>
                      <a:pt x="1" y="22988"/>
                      <a:pt x="6631" y="29615"/>
                      <a:pt x="14810" y="29615"/>
                    </a:cubicBezTo>
                    <a:cubicBezTo>
                      <a:pt x="22988" y="29615"/>
                      <a:pt x="29615" y="22988"/>
                      <a:pt x="29615" y="14809"/>
                    </a:cubicBezTo>
                    <a:cubicBezTo>
                      <a:pt x="29615" y="6631"/>
                      <a:pt x="22988" y="1"/>
                      <a:pt x="14810" y="1"/>
                    </a:cubicBezTo>
                    <a:close/>
                  </a:path>
                </a:pathLst>
              </a:custGeom>
              <a:noFill/>
              <a:ln w="19050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75" name="Google Shape;7610;p72">
                <a:extLst>
                  <a:ext uri="{FF2B5EF4-FFF2-40B4-BE49-F238E27FC236}">
                    <a16:creationId xmlns:a16="http://schemas.microsoft.com/office/drawing/2014/main" id="{41526D4D-41B6-671B-50B6-169EC0419C22}"/>
                  </a:ext>
                </a:extLst>
              </p:cNvPr>
              <p:cNvSpPr/>
              <p:nvPr/>
            </p:nvSpPr>
            <p:spPr>
              <a:xfrm>
                <a:off x="2332275" y="1617275"/>
                <a:ext cx="1090775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31" h="50958" extrusionOk="0">
                    <a:moveTo>
                      <a:pt x="21816" y="0"/>
                    </a:moveTo>
                    <a:cubicBezTo>
                      <a:pt x="9786" y="0"/>
                      <a:pt x="1" y="9788"/>
                      <a:pt x="1" y="21814"/>
                    </a:cubicBezTo>
                    <a:cubicBezTo>
                      <a:pt x="12" y="22289"/>
                      <a:pt x="402" y="22672"/>
                      <a:pt x="880" y="22672"/>
                    </a:cubicBezTo>
                    <a:cubicBezTo>
                      <a:pt x="1355" y="22672"/>
                      <a:pt x="1745" y="22289"/>
                      <a:pt x="1756" y="21814"/>
                    </a:cubicBezTo>
                    <a:cubicBezTo>
                      <a:pt x="1756" y="10757"/>
                      <a:pt x="10754" y="1755"/>
                      <a:pt x="21812" y="1755"/>
                    </a:cubicBezTo>
                    <a:cubicBezTo>
                      <a:pt x="32869" y="1755"/>
                      <a:pt x="41871" y="10753"/>
                      <a:pt x="41871" y="21814"/>
                    </a:cubicBezTo>
                    <a:cubicBezTo>
                      <a:pt x="41871" y="32872"/>
                      <a:pt x="32873" y="41870"/>
                      <a:pt x="21816" y="41870"/>
                    </a:cubicBezTo>
                    <a:cubicBezTo>
                      <a:pt x="21329" y="41870"/>
                      <a:pt x="20936" y="42263"/>
                      <a:pt x="20936" y="42750"/>
                    </a:cubicBezTo>
                    <a:lnTo>
                      <a:pt x="20936" y="50957"/>
                    </a:lnTo>
                    <a:lnTo>
                      <a:pt x="22691" y="50942"/>
                    </a:lnTo>
                    <a:lnTo>
                      <a:pt x="22691" y="43610"/>
                    </a:lnTo>
                    <a:cubicBezTo>
                      <a:pt x="34317" y="43147"/>
                      <a:pt x="43630" y="33547"/>
                      <a:pt x="43627" y="21814"/>
                    </a:cubicBezTo>
                    <a:cubicBezTo>
                      <a:pt x="43627" y="9785"/>
                      <a:pt x="33842" y="0"/>
                      <a:pt x="21816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76" name="Google Shape;7611;p72">
                <a:extLst>
                  <a:ext uri="{FF2B5EF4-FFF2-40B4-BE49-F238E27FC236}">
                    <a16:creationId xmlns:a16="http://schemas.microsoft.com/office/drawing/2014/main" id="{B86D61C3-BFC4-A0BC-6B4F-AF41D38654E1}"/>
                  </a:ext>
                </a:extLst>
              </p:cNvPr>
              <p:cNvSpPr/>
              <p:nvPr/>
            </p:nvSpPr>
            <p:spPr>
              <a:xfrm>
                <a:off x="2727925" y="2771175"/>
                <a:ext cx="300950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8" h="6932" extrusionOk="0">
                    <a:moveTo>
                      <a:pt x="11088" y="1"/>
                    </a:moveTo>
                    <a:cubicBezTo>
                      <a:pt x="10863" y="1"/>
                      <a:pt x="10637" y="87"/>
                      <a:pt x="10465" y="260"/>
                    </a:cubicBezTo>
                    <a:lnTo>
                      <a:pt x="6869" y="3859"/>
                    </a:lnTo>
                    <a:lnTo>
                      <a:pt x="5982" y="4742"/>
                    </a:lnTo>
                    <a:lnTo>
                      <a:pt x="5110" y="3874"/>
                    </a:lnTo>
                    <a:lnTo>
                      <a:pt x="1496" y="260"/>
                    </a:lnTo>
                    <a:cubicBezTo>
                      <a:pt x="1342" y="153"/>
                      <a:pt x="1165" y="102"/>
                      <a:pt x="990" y="102"/>
                    </a:cubicBezTo>
                    <a:cubicBezTo>
                      <a:pt x="731" y="102"/>
                      <a:pt x="475" y="214"/>
                      <a:pt x="297" y="427"/>
                    </a:cubicBezTo>
                    <a:cubicBezTo>
                      <a:pt x="1" y="783"/>
                      <a:pt x="27" y="1306"/>
                      <a:pt x="353" y="1636"/>
                    </a:cubicBezTo>
                    <a:lnTo>
                      <a:pt x="5388" y="6675"/>
                    </a:lnTo>
                    <a:cubicBezTo>
                      <a:pt x="5561" y="6846"/>
                      <a:pt x="5785" y="6931"/>
                      <a:pt x="6010" y="6931"/>
                    </a:cubicBezTo>
                    <a:cubicBezTo>
                      <a:pt x="6234" y="6931"/>
                      <a:pt x="6459" y="6846"/>
                      <a:pt x="6632" y="6675"/>
                    </a:cubicBezTo>
                    <a:lnTo>
                      <a:pt x="11667" y="1636"/>
                    </a:lnTo>
                    <a:cubicBezTo>
                      <a:pt x="12019" y="1250"/>
                      <a:pt x="12038" y="668"/>
                      <a:pt x="11711" y="260"/>
                    </a:cubicBezTo>
                    <a:cubicBezTo>
                      <a:pt x="11539" y="87"/>
                      <a:pt x="11313" y="1"/>
                      <a:pt x="11088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166" name="Google Shape;7612;p72">
              <a:extLst>
                <a:ext uri="{FF2B5EF4-FFF2-40B4-BE49-F238E27FC236}">
                  <a16:creationId xmlns:a16="http://schemas.microsoft.com/office/drawing/2014/main" id="{13D40DEC-F039-43A4-2705-A6FAC37CBE5C}"/>
                </a:ext>
              </a:extLst>
            </p:cNvPr>
            <p:cNvGrpSpPr/>
            <p:nvPr/>
          </p:nvGrpSpPr>
          <p:grpSpPr>
            <a:xfrm>
              <a:off x="5973664" y="3484366"/>
              <a:ext cx="811335" cy="987304"/>
              <a:chOff x="1285250" y="1617275"/>
              <a:chExt cx="1090650" cy="1327200"/>
            </a:xfrm>
          </p:grpSpPr>
          <p:sp>
            <p:nvSpPr>
              <p:cNvPr id="171" name="Google Shape;7613;p72">
                <a:extLst>
                  <a:ext uri="{FF2B5EF4-FFF2-40B4-BE49-F238E27FC236}">
                    <a16:creationId xmlns:a16="http://schemas.microsoft.com/office/drawing/2014/main" id="{3BC9A202-922D-DAF8-66D3-723A89A0CB0D}"/>
                  </a:ext>
                </a:extLst>
              </p:cNvPr>
              <p:cNvSpPr/>
              <p:nvPr/>
            </p:nvSpPr>
            <p:spPr>
              <a:xfrm>
                <a:off x="1460300" y="1792400"/>
                <a:ext cx="7404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9" h="29615" extrusionOk="0">
                    <a:moveTo>
                      <a:pt x="14809" y="1"/>
                    </a:moveTo>
                    <a:cubicBezTo>
                      <a:pt x="6631" y="1"/>
                      <a:pt x="0" y="6631"/>
                      <a:pt x="0" y="14809"/>
                    </a:cubicBezTo>
                    <a:cubicBezTo>
                      <a:pt x="0" y="22988"/>
                      <a:pt x="6631" y="29615"/>
                      <a:pt x="14809" y="29615"/>
                    </a:cubicBezTo>
                    <a:cubicBezTo>
                      <a:pt x="22987" y="29615"/>
                      <a:pt x="29618" y="22988"/>
                      <a:pt x="29618" y="14809"/>
                    </a:cubicBezTo>
                    <a:cubicBezTo>
                      <a:pt x="29618" y="6631"/>
                      <a:pt x="22987" y="1"/>
                      <a:pt x="14809" y="1"/>
                    </a:cubicBezTo>
                    <a:close/>
                  </a:path>
                </a:pathLst>
              </a:custGeom>
              <a:noFill/>
              <a:ln w="19050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72" name="Google Shape;7614;p72">
                <a:extLst>
                  <a:ext uri="{FF2B5EF4-FFF2-40B4-BE49-F238E27FC236}">
                    <a16:creationId xmlns:a16="http://schemas.microsoft.com/office/drawing/2014/main" id="{303B12C2-2D53-603D-6564-197BFF585569}"/>
                  </a:ext>
                </a:extLst>
              </p:cNvPr>
              <p:cNvSpPr/>
              <p:nvPr/>
            </p:nvSpPr>
            <p:spPr>
              <a:xfrm>
                <a:off x="1285250" y="1617275"/>
                <a:ext cx="1090650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26" h="50958" extrusionOk="0">
                    <a:moveTo>
                      <a:pt x="21811" y="0"/>
                    </a:moveTo>
                    <a:cubicBezTo>
                      <a:pt x="9785" y="0"/>
                      <a:pt x="0" y="9788"/>
                      <a:pt x="0" y="21814"/>
                    </a:cubicBezTo>
                    <a:cubicBezTo>
                      <a:pt x="8" y="22289"/>
                      <a:pt x="401" y="22672"/>
                      <a:pt x="876" y="22672"/>
                    </a:cubicBezTo>
                    <a:cubicBezTo>
                      <a:pt x="1355" y="22672"/>
                      <a:pt x="1744" y="22289"/>
                      <a:pt x="1755" y="21814"/>
                    </a:cubicBezTo>
                    <a:cubicBezTo>
                      <a:pt x="1755" y="10757"/>
                      <a:pt x="10754" y="1755"/>
                      <a:pt x="21811" y="1755"/>
                    </a:cubicBezTo>
                    <a:cubicBezTo>
                      <a:pt x="32869" y="1755"/>
                      <a:pt x="41867" y="10753"/>
                      <a:pt x="41867" y="21814"/>
                    </a:cubicBezTo>
                    <a:cubicBezTo>
                      <a:pt x="41871" y="32872"/>
                      <a:pt x="32869" y="41870"/>
                      <a:pt x="21811" y="41870"/>
                    </a:cubicBezTo>
                    <a:cubicBezTo>
                      <a:pt x="21329" y="41870"/>
                      <a:pt x="20932" y="42263"/>
                      <a:pt x="20936" y="42750"/>
                    </a:cubicBezTo>
                    <a:lnTo>
                      <a:pt x="20936" y="50957"/>
                    </a:lnTo>
                    <a:lnTo>
                      <a:pt x="22691" y="50942"/>
                    </a:lnTo>
                    <a:lnTo>
                      <a:pt x="22691" y="43610"/>
                    </a:lnTo>
                    <a:cubicBezTo>
                      <a:pt x="34312" y="43147"/>
                      <a:pt x="43626" y="33547"/>
                      <a:pt x="43626" y="21814"/>
                    </a:cubicBezTo>
                    <a:cubicBezTo>
                      <a:pt x="43626" y="9785"/>
                      <a:pt x="33841" y="0"/>
                      <a:pt x="21811" y="0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73" name="Google Shape;7615;p72">
                <a:extLst>
                  <a:ext uri="{FF2B5EF4-FFF2-40B4-BE49-F238E27FC236}">
                    <a16:creationId xmlns:a16="http://schemas.microsoft.com/office/drawing/2014/main" id="{2242D33F-31BA-66E5-566A-F8AFDB8D5EC2}"/>
                  </a:ext>
                </a:extLst>
              </p:cNvPr>
              <p:cNvSpPr/>
              <p:nvPr/>
            </p:nvSpPr>
            <p:spPr>
              <a:xfrm>
                <a:off x="1680900" y="2771175"/>
                <a:ext cx="300850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4" h="6932" extrusionOk="0">
                    <a:moveTo>
                      <a:pt x="11086" y="1"/>
                    </a:moveTo>
                    <a:cubicBezTo>
                      <a:pt x="10860" y="1"/>
                      <a:pt x="10635" y="87"/>
                      <a:pt x="10464" y="260"/>
                    </a:cubicBezTo>
                    <a:lnTo>
                      <a:pt x="6865" y="3859"/>
                    </a:lnTo>
                    <a:lnTo>
                      <a:pt x="5978" y="4742"/>
                    </a:lnTo>
                    <a:lnTo>
                      <a:pt x="5110" y="3874"/>
                    </a:lnTo>
                    <a:lnTo>
                      <a:pt x="1495" y="260"/>
                    </a:lnTo>
                    <a:cubicBezTo>
                      <a:pt x="1341" y="153"/>
                      <a:pt x="1165" y="102"/>
                      <a:pt x="989" y="102"/>
                    </a:cubicBezTo>
                    <a:cubicBezTo>
                      <a:pt x="730" y="102"/>
                      <a:pt x="474" y="214"/>
                      <a:pt x="297" y="427"/>
                    </a:cubicBezTo>
                    <a:cubicBezTo>
                      <a:pt x="0" y="783"/>
                      <a:pt x="22" y="1306"/>
                      <a:pt x="349" y="1636"/>
                    </a:cubicBezTo>
                    <a:lnTo>
                      <a:pt x="5388" y="6675"/>
                    </a:lnTo>
                    <a:cubicBezTo>
                      <a:pt x="5559" y="6846"/>
                      <a:pt x="5783" y="6931"/>
                      <a:pt x="6008" y="6931"/>
                    </a:cubicBezTo>
                    <a:cubicBezTo>
                      <a:pt x="6233" y="6931"/>
                      <a:pt x="6458" y="6846"/>
                      <a:pt x="6631" y="6675"/>
                    </a:cubicBezTo>
                    <a:lnTo>
                      <a:pt x="11666" y="1636"/>
                    </a:lnTo>
                    <a:cubicBezTo>
                      <a:pt x="12015" y="1250"/>
                      <a:pt x="12034" y="668"/>
                      <a:pt x="11711" y="260"/>
                    </a:cubicBezTo>
                    <a:cubicBezTo>
                      <a:pt x="11538" y="87"/>
                      <a:pt x="11312" y="1"/>
                      <a:pt x="11086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167" name="Google Shape;7616;p72">
              <a:extLst>
                <a:ext uri="{FF2B5EF4-FFF2-40B4-BE49-F238E27FC236}">
                  <a16:creationId xmlns:a16="http://schemas.microsoft.com/office/drawing/2014/main" id="{5E00C4A0-9FD6-D484-3B42-84378E8D6E0E}"/>
                </a:ext>
              </a:extLst>
            </p:cNvPr>
            <p:cNvGrpSpPr/>
            <p:nvPr/>
          </p:nvGrpSpPr>
          <p:grpSpPr>
            <a:xfrm>
              <a:off x="5194708" y="3484366"/>
              <a:ext cx="811409" cy="987304"/>
              <a:chOff x="238125" y="1617275"/>
              <a:chExt cx="1090750" cy="1327200"/>
            </a:xfrm>
          </p:grpSpPr>
          <p:sp>
            <p:nvSpPr>
              <p:cNvPr id="168" name="Google Shape;7617;p72">
                <a:extLst>
                  <a:ext uri="{FF2B5EF4-FFF2-40B4-BE49-F238E27FC236}">
                    <a16:creationId xmlns:a16="http://schemas.microsoft.com/office/drawing/2014/main" id="{E66EADC8-0DB9-A404-6084-1A640A3890A6}"/>
                  </a:ext>
                </a:extLst>
              </p:cNvPr>
              <p:cNvSpPr/>
              <p:nvPr/>
            </p:nvSpPr>
            <p:spPr>
              <a:xfrm>
                <a:off x="413250" y="1792400"/>
                <a:ext cx="7403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5" h="29615" extrusionOk="0">
                    <a:moveTo>
                      <a:pt x="14810" y="1"/>
                    </a:moveTo>
                    <a:cubicBezTo>
                      <a:pt x="6631" y="1"/>
                      <a:pt x="1" y="6631"/>
                      <a:pt x="1" y="14809"/>
                    </a:cubicBezTo>
                    <a:cubicBezTo>
                      <a:pt x="1" y="22988"/>
                      <a:pt x="6631" y="29615"/>
                      <a:pt x="14810" y="29615"/>
                    </a:cubicBezTo>
                    <a:cubicBezTo>
                      <a:pt x="22988" y="29615"/>
                      <a:pt x="29615" y="22988"/>
                      <a:pt x="29615" y="14809"/>
                    </a:cubicBezTo>
                    <a:cubicBezTo>
                      <a:pt x="29615" y="6631"/>
                      <a:pt x="22988" y="1"/>
                      <a:pt x="14810" y="1"/>
                    </a:cubicBezTo>
                    <a:close/>
                  </a:path>
                </a:pathLst>
              </a:custGeom>
              <a:noFill/>
              <a:ln w="19050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69" name="Google Shape;7618;p72">
                <a:extLst>
                  <a:ext uri="{FF2B5EF4-FFF2-40B4-BE49-F238E27FC236}">
                    <a16:creationId xmlns:a16="http://schemas.microsoft.com/office/drawing/2014/main" id="{848DD050-293E-6EBF-A337-F0ECD0D3789D}"/>
                  </a:ext>
                </a:extLst>
              </p:cNvPr>
              <p:cNvSpPr/>
              <p:nvPr/>
            </p:nvSpPr>
            <p:spPr>
              <a:xfrm>
                <a:off x="238125" y="1617275"/>
                <a:ext cx="1090750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30" h="50958" extrusionOk="0">
                    <a:moveTo>
                      <a:pt x="21815" y="0"/>
                    </a:moveTo>
                    <a:cubicBezTo>
                      <a:pt x="9785" y="0"/>
                      <a:pt x="0" y="9788"/>
                      <a:pt x="0" y="21814"/>
                    </a:cubicBezTo>
                    <a:cubicBezTo>
                      <a:pt x="11" y="22289"/>
                      <a:pt x="401" y="22672"/>
                      <a:pt x="879" y="22672"/>
                    </a:cubicBezTo>
                    <a:cubicBezTo>
                      <a:pt x="1354" y="22672"/>
                      <a:pt x="1744" y="22289"/>
                      <a:pt x="1755" y="21814"/>
                    </a:cubicBezTo>
                    <a:cubicBezTo>
                      <a:pt x="1755" y="10757"/>
                      <a:pt x="10753" y="1755"/>
                      <a:pt x="21811" y="1755"/>
                    </a:cubicBezTo>
                    <a:cubicBezTo>
                      <a:pt x="32869" y="1755"/>
                      <a:pt x="41870" y="10753"/>
                      <a:pt x="41870" y="21814"/>
                    </a:cubicBezTo>
                    <a:cubicBezTo>
                      <a:pt x="41870" y="32872"/>
                      <a:pt x="32872" y="41870"/>
                      <a:pt x="21815" y="41870"/>
                    </a:cubicBezTo>
                    <a:cubicBezTo>
                      <a:pt x="21329" y="41870"/>
                      <a:pt x="20935" y="42263"/>
                      <a:pt x="20935" y="42750"/>
                    </a:cubicBezTo>
                    <a:lnTo>
                      <a:pt x="20935" y="50957"/>
                    </a:lnTo>
                    <a:lnTo>
                      <a:pt x="22694" y="50942"/>
                    </a:lnTo>
                    <a:lnTo>
                      <a:pt x="22694" y="43610"/>
                    </a:lnTo>
                    <a:cubicBezTo>
                      <a:pt x="34316" y="43147"/>
                      <a:pt x="43629" y="33547"/>
                      <a:pt x="43626" y="21814"/>
                    </a:cubicBezTo>
                    <a:cubicBezTo>
                      <a:pt x="43626" y="9785"/>
                      <a:pt x="33841" y="0"/>
                      <a:pt x="21815" y="0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70" name="Google Shape;7619;p72">
                <a:extLst>
                  <a:ext uri="{FF2B5EF4-FFF2-40B4-BE49-F238E27FC236}">
                    <a16:creationId xmlns:a16="http://schemas.microsoft.com/office/drawing/2014/main" id="{4D552E8E-FA81-E1CB-48E7-A05C85755330}"/>
                  </a:ext>
                </a:extLst>
              </p:cNvPr>
              <p:cNvSpPr/>
              <p:nvPr/>
            </p:nvSpPr>
            <p:spPr>
              <a:xfrm>
                <a:off x="633750" y="2771175"/>
                <a:ext cx="300950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8" h="6932" extrusionOk="0">
                    <a:moveTo>
                      <a:pt x="11088" y="1"/>
                    </a:moveTo>
                    <a:cubicBezTo>
                      <a:pt x="10863" y="1"/>
                      <a:pt x="10637" y="87"/>
                      <a:pt x="10465" y="260"/>
                    </a:cubicBezTo>
                    <a:lnTo>
                      <a:pt x="6869" y="3859"/>
                    </a:lnTo>
                    <a:lnTo>
                      <a:pt x="5982" y="4742"/>
                    </a:lnTo>
                    <a:lnTo>
                      <a:pt x="5110" y="3874"/>
                    </a:lnTo>
                    <a:lnTo>
                      <a:pt x="1496" y="260"/>
                    </a:lnTo>
                    <a:cubicBezTo>
                      <a:pt x="1342" y="153"/>
                      <a:pt x="1165" y="102"/>
                      <a:pt x="990" y="102"/>
                    </a:cubicBezTo>
                    <a:cubicBezTo>
                      <a:pt x="731" y="102"/>
                      <a:pt x="475" y="214"/>
                      <a:pt x="298" y="427"/>
                    </a:cubicBezTo>
                    <a:cubicBezTo>
                      <a:pt x="1" y="783"/>
                      <a:pt x="27" y="1306"/>
                      <a:pt x="353" y="1636"/>
                    </a:cubicBezTo>
                    <a:lnTo>
                      <a:pt x="5389" y="6675"/>
                    </a:lnTo>
                    <a:cubicBezTo>
                      <a:pt x="5561" y="6846"/>
                      <a:pt x="5786" y="6931"/>
                      <a:pt x="6010" y="6931"/>
                    </a:cubicBezTo>
                    <a:cubicBezTo>
                      <a:pt x="6235" y="6931"/>
                      <a:pt x="6459" y="6846"/>
                      <a:pt x="6632" y="6675"/>
                    </a:cubicBezTo>
                    <a:lnTo>
                      <a:pt x="11667" y="1636"/>
                    </a:lnTo>
                    <a:cubicBezTo>
                      <a:pt x="12019" y="1250"/>
                      <a:pt x="12038" y="668"/>
                      <a:pt x="11711" y="260"/>
                    </a:cubicBezTo>
                    <a:cubicBezTo>
                      <a:pt x="11539" y="87"/>
                      <a:pt x="11313" y="1"/>
                      <a:pt x="11088" y="1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pSp>
        <p:nvGrpSpPr>
          <p:cNvPr id="180" name="Google Shape;7620;p72">
            <a:extLst>
              <a:ext uri="{FF2B5EF4-FFF2-40B4-BE49-F238E27FC236}">
                <a16:creationId xmlns:a16="http://schemas.microsoft.com/office/drawing/2014/main" id="{74F2A965-55BF-0397-7DDF-44360972CFAA}"/>
              </a:ext>
            </a:extLst>
          </p:cNvPr>
          <p:cNvGrpSpPr/>
          <p:nvPr/>
        </p:nvGrpSpPr>
        <p:grpSpPr>
          <a:xfrm>
            <a:off x="6909903" y="7281900"/>
            <a:ext cx="3233928" cy="692512"/>
            <a:chOff x="1808063" y="4294338"/>
            <a:chExt cx="3370782" cy="721817"/>
          </a:xfrm>
        </p:grpSpPr>
        <p:sp>
          <p:nvSpPr>
            <p:cNvPr id="181" name="Google Shape;7621;p72">
              <a:extLst>
                <a:ext uri="{FF2B5EF4-FFF2-40B4-BE49-F238E27FC236}">
                  <a16:creationId xmlns:a16="http://schemas.microsoft.com/office/drawing/2014/main" id="{D791F403-F5CE-2838-3AE4-0C567F9F00C5}"/>
                </a:ext>
              </a:extLst>
            </p:cNvPr>
            <p:cNvSpPr/>
            <p:nvPr/>
          </p:nvSpPr>
          <p:spPr>
            <a:xfrm>
              <a:off x="1906300" y="44231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82" name="Google Shape;7622;p72">
              <a:extLst>
                <a:ext uri="{FF2B5EF4-FFF2-40B4-BE49-F238E27FC236}">
                  <a16:creationId xmlns:a16="http://schemas.microsoft.com/office/drawing/2014/main" id="{F0C2AC4D-EEEA-FDE1-1657-66B4D8334C89}"/>
                </a:ext>
              </a:extLst>
            </p:cNvPr>
            <p:cNvSpPr/>
            <p:nvPr/>
          </p:nvSpPr>
          <p:spPr>
            <a:xfrm>
              <a:off x="3795035" y="4655290"/>
              <a:ext cx="721912" cy="360865"/>
            </a:xfrm>
            <a:custGeom>
              <a:avLst/>
              <a:gdLst/>
              <a:ahLst/>
              <a:cxnLst/>
              <a:rect l="l" t="t" r="r" b="b"/>
              <a:pathLst>
                <a:path w="7904" h="3951" extrusionOk="0">
                  <a:moveTo>
                    <a:pt x="1" y="0"/>
                  </a:moveTo>
                  <a:cubicBezTo>
                    <a:pt x="1" y="540"/>
                    <a:pt x="113" y="1075"/>
                    <a:pt x="327" y="1571"/>
                  </a:cubicBezTo>
                  <a:cubicBezTo>
                    <a:pt x="938" y="2971"/>
                    <a:pt x="2332" y="3951"/>
                    <a:pt x="3953" y="3951"/>
                  </a:cubicBezTo>
                  <a:cubicBezTo>
                    <a:pt x="6132" y="3951"/>
                    <a:pt x="7903" y="2178"/>
                    <a:pt x="7903" y="0"/>
                  </a:cubicBezTo>
                  <a:lnTo>
                    <a:pt x="7248" y="0"/>
                  </a:lnTo>
                  <a:cubicBezTo>
                    <a:pt x="7248" y="1818"/>
                    <a:pt x="5770" y="3296"/>
                    <a:pt x="3953" y="3296"/>
                  </a:cubicBezTo>
                  <a:cubicBezTo>
                    <a:pt x="2135" y="3296"/>
                    <a:pt x="657" y="1818"/>
                    <a:pt x="65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83" name="Google Shape;7623;p72">
              <a:extLst>
                <a:ext uri="{FF2B5EF4-FFF2-40B4-BE49-F238E27FC236}">
                  <a16:creationId xmlns:a16="http://schemas.microsoft.com/office/drawing/2014/main" id="{C859021C-6E74-9F08-4029-CCF4567E98CD}"/>
                </a:ext>
              </a:extLst>
            </p:cNvPr>
            <p:cNvSpPr/>
            <p:nvPr/>
          </p:nvSpPr>
          <p:spPr>
            <a:xfrm>
              <a:off x="3133137" y="4294338"/>
              <a:ext cx="721729" cy="360865"/>
            </a:xfrm>
            <a:custGeom>
              <a:avLst/>
              <a:gdLst/>
              <a:ahLst/>
              <a:cxnLst/>
              <a:rect l="l" t="t" r="r" b="b"/>
              <a:pathLst>
                <a:path w="7902" h="3951" extrusionOk="0">
                  <a:moveTo>
                    <a:pt x="3951" y="0"/>
                  </a:moveTo>
                  <a:cubicBezTo>
                    <a:pt x="2330" y="0"/>
                    <a:pt x="935" y="982"/>
                    <a:pt x="327" y="2380"/>
                  </a:cubicBezTo>
                  <a:cubicBezTo>
                    <a:pt x="111" y="2874"/>
                    <a:pt x="0" y="3409"/>
                    <a:pt x="0" y="3951"/>
                  </a:cubicBezTo>
                  <a:lnTo>
                    <a:pt x="653" y="3951"/>
                  </a:lnTo>
                  <a:cubicBezTo>
                    <a:pt x="653" y="2135"/>
                    <a:pt x="2133" y="657"/>
                    <a:pt x="3951" y="657"/>
                  </a:cubicBezTo>
                  <a:cubicBezTo>
                    <a:pt x="5767" y="657"/>
                    <a:pt x="7246" y="2135"/>
                    <a:pt x="7246" y="3951"/>
                  </a:cubicBezTo>
                  <a:lnTo>
                    <a:pt x="7901" y="3951"/>
                  </a:lnTo>
                  <a:cubicBezTo>
                    <a:pt x="7901" y="3411"/>
                    <a:pt x="7791" y="2876"/>
                    <a:pt x="7574" y="2381"/>
                  </a:cubicBezTo>
                  <a:cubicBezTo>
                    <a:pt x="6966" y="982"/>
                    <a:pt x="5571" y="0"/>
                    <a:pt x="395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84" name="Google Shape;7624;p72">
              <a:extLst>
                <a:ext uri="{FF2B5EF4-FFF2-40B4-BE49-F238E27FC236}">
                  <a16:creationId xmlns:a16="http://schemas.microsoft.com/office/drawing/2014/main" id="{8DB7B4A2-8D44-6D1A-8D9B-A7EFE915DF1E}"/>
                </a:ext>
              </a:extLst>
            </p:cNvPr>
            <p:cNvSpPr/>
            <p:nvPr/>
          </p:nvSpPr>
          <p:spPr>
            <a:xfrm>
              <a:off x="1808063" y="4294338"/>
              <a:ext cx="722460" cy="362052"/>
            </a:xfrm>
            <a:custGeom>
              <a:avLst/>
              <a:gdLst/>
              <a:ahLst/>
              <a:cxnLst/>
              <a:rect l="l" t="t" r="r" b="b"/>
              <a:pathLst>
                <a:path w="7910" h="3964" extrusionOk="0">
                  <a:moveTo>
                    <a:pt x="3958" y="0"/>
                  </a:moveTo>
                  <a:cubicBezTo>
                    <a:pt x="3954" y="0"/>
                    <a:pt x="3950" y="0"/>
                    <a:pt x="3946" y="0"/>
                  </a:cubicBezTo>
                  <a:cubicBezTo>
                    <a:pt x="1768" y="6"/>
                    <a:pt x="0" y="1784"/>
                    <a:pt x="6" y="3963"/>
                  </a:cubicBezTo>
                  <a:lnTo>
                    <a:pt x="661" y="3962"/>
                  </a:lnTo>
                  <a:cubicBezTo>
                    <a:pt x="657" y="2144"/>
                    <a:pt x="2131" y="661"/>
                    <a:pt x="3947" y="655"/>
                  </a:cubicBezTo>
                  <a:cubicBezTo>
                    <a:pt x="3951" y="655"/>
                    <a:pt x="3955" y="655"/>
                    <a:pt x="3959" y="655"/>
                  </a:cubicBezTo>
                  <a:cubicBezTo>
                    <a:pt x="5771" y="655"/>
                    <a:pt x="7248" y="2127"/>
                    <a:pt x="7254" y="3939"/>
                  </a:cubicBezTo>
                  <a:lnTo>
                    <a:pt x="7256" y="3939"/>
                  </a:lnTo>
                  <a:lnTo>
                    <a:pt x="7909" y="3938"/>
                  </a:lnTo>
                  <a:cubicBezTo>
                    <a:pt x="7907" y="3398"/>
                    <a:pt x="7795" y="2863"/>
                    <a:pt x="7578" y="2368"/>
                  </a:cubicBezTo>
                  <a:cubicBezTo>
                    <a:pt x="6966" y="976"/>
                    <a:pt x="5573" y="0"/>
                    <a:pt x="395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85" name="Google Shape;7625;p72">
              <a:extLst>
                <a:ext uri="{FF2B5EF4-FFF2-40B4-BE49-F238E27FC236}">
                  <a16:creationId xmlns:a16="http://schemas.microsoft.com/office/drawing/2014/main" id="{0A492772-BC34-75BD-EC26-35044A3DD0A3}"/>
                </a:ext>
              </a:extLst>
            </p:cNvPr>
            <p:cNvSpPr/>
            <p:nvPr/>
          </p:nvSpPr>
          <p:spPr>
            <a:xfrm>
              <a:off x="2470965" y="4655290"/>
              <a:ext cx="721912" cy="360865"/>
            </a:xfrm>
            <a:custGeom>
              <a:avLst/>
              <a:gdLst/>
              <a:ahLst/>
              <a:cxnLst/>
              <a:rect l="l" t="t" r="r" b="b"/>
              <a:pathLst>
                <a:path w="7904" h="3951" extrusionOk="0">
                  <a:moveTo>
                    <a:pt x="1" y="0"/>
                  </a:moveTo>
                  <a:cubicBezTo>
                    <a:pt x="1" y="540"/>
                    <a:pt x="111" y="1075"/>
                    <a:pt x="328" y="1571"/>
                  </a:cubicBezTo>
                  <a:cubicBezTo>
                    <a:pt x="938" y="2971"/>
                    <a:pt x="2332" y="3951"/>
                    <a:pt x="3953" y="3951"/>
                  </a:cubicBezTo>
                  <a:cubicBezTo>
                    <a:pt x="5574" y="3951"/>
                    <a:pt x="6967" y="2971"/>
                    <a:pt x="7575" y="1573"/>
                  </a:cubicBezTo>
                  <a:cubicBezTo>
                    <a:pt x="7791" y="1076"/>
                    <a:pt x="7903" y="541"/>
                    <a:pt x="7903" y="0"/>
                  </a:cubicBezTo>
                  <a:lnTo>
                    <a:pt x="7249" y="0"/>
                  </a:lnTo>
                  <a:cubicBezTo>
                    <a:pt x="7249" y="1818"/>
                    <a:pt x="5770" y="3296"/>
                    <a:pt x="3953" y="3296"/>
                  </a:cubicBezTo>
                  <a:cubicBezTo>
                    <a:pt x="2135" y="3296"/>
                    <a:pt x="657" y="1818"/>
                    <a:pt x="65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86" name="Google Shape;7626;p72">
              <a:extLst>
                <a:ext uri="{FF2B5EF4-FFF2-40B4-BE49-F238E27FC236}">
                  <a16:creationId xmlns:a16="http://schemas.microsoft.com/office/drawing/2014/main" id="{EF7710A0-37EA-FA34-9432-63C4C3AD467B}"/>
                </a:ext>
              </a:extLst>
            </p:cNvPr>
            <p:cNvSpPr/>
            <p:nvPr/>
          </p:nvSpPr>
          <p:spPr>
            <a:xfrm>
              <a:off x="4456385" y="4294338"/>
              <a:ext cx="722460" cy="362052"/>
            </a:xfrm>
            <a:custGeom>
              <a:avLst/>
              <a:gdLst/>
              <a:ahLst/>
              <a:cxnLst/>
              <a:rect l="l" t="t" r="r" b="b"/>
              <a:pathLst>
                <a:path w="7910" h="3964" extrusionOk="0">
                  <a:moveTo>
                    <a:pt x="3959" y="0"/>
                  </a:moveTo>
                  <a:cubicBezTo>
                    <a:pt x="3955" y="0"/>
                    <a:pt x="3951" y="0"/>
                    <a:pt x="3947" y="0"/>
                  </a:cubicBezTo>
                  <a:cubicBezTo>
                    <a:pt x="1769" y="8"/>
                    <a:pt x="1" y="1786"/>
                    <a:pt x="7" y="3963"/>
                  </a:cubicBezTo>
                  <a:lnTo>
                    <a:pt x="664" y="3962"/>
                  </a:lnTo>
                  <a:cubicBezTo>
                    <a:pt x="658" y="2144"/>
                    <a:pt x="2132" y="661"/>
                    <a:pt x="3948" y="657"/>
                  </a:cubicBezTo>
                  <a:cubicBezTo>
                    <a:pt x="3952" y="657"/>
                    <a:pt x="3956" y="657"/>
                    <a:pt x="3960" y="657"/>
                  </a:cubicBezTo>
                  <a:cubicBezTo>
                    <a:pt x="5772" y="657"/>
                    <a:pt x="7249" y="2127"/>
                    <a:pt x="7255" y="3941"/>
                  </a:cubicBezTo>
                  <a:lnTo>
                    <a:pt x="7257" y="3941"/>
                  </a:lnTo>
                  <a:lnTo>
                    <a:pt x="7910" y="3939"/>
                  </a:lnTo>
                  <a:cubicBezTo>
                    <a:pt x="7908" y="3398"/>
                    <a:pt x="7796" y="2865"/>
                    <a:pt x="7578" y="2370"/>
                  </a:cubicBezTo>
                  <a:cubicBezTo>
                    <a:pt x="6967" y="976"/>
                    <a:pt x="5574" y="0"/>
                    <a:pt x="395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87" name="Google Shape;7627;p72">
              <a:extLst>
                <a:ext uri="{FF2B5EF4-FFF2-40B4-BE49-F238E27FC236}">
                  <a16:creationId xmlns:a16="http://schemas.microsoft.com/office/drawing/2014/main" id="{31474391-E739-16C8-16EA-20AD95AA6668}"/>
                </a:ext>
              </a:extLst>
            </p:cNvPr>
            <p:cNvSpPr/>
            <p:nvPr/>
          </p:nvSpPr>
          <p:spPr>
            <a:xfrm>
              <a:off x="2568813" y="43514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88" name="Google Shape;7628;p72">
              <a:extLst>
                <a:ext uri="{FF2B5EF4-FFF2-40B4-BE49-F238E27FC236}">
                  <a16:creationId xmlns:a16="http://schemas.microsoft.com/office/drawing/2014/main" id="{C8E4B0AF-DCF3-F1FA-5F4E-552DCB4624C9}"/>
                </a:ext>
              </a:extLst>
            </p:cNvPr>
            <p:cNvSpPr/>
            <p:nvPr/>
          </p:nvSpPr>
          <p:spPr>
            <a:xfrm>
              <a:off x="3231883" y="44231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89" name="Google Shape;7629;p72">
              <a:extLst>
                <a:ext uri="{FF2B5EF4-FFF2-40B4-BE49-F238E27FC236}">
                  <a16:creationId xmlns:a16="http://schemas.microsoft.com/office/drawing/2014/main" id="{0A3F05B6-72FA-754F-A410-D41B5353FDC2}"/>
                </a:ext>
              </a:extLst>
            </p:cNvPr>
            <p:cNvSpPr/>
            <p:nvPr/>
          </p:nvSpPr>
          <p:spPr>
            <a:xfrm>
              <a:off x="3894395" y="43514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90" name="Google Shape;7630;p72">
              <a:extLst>
                <a:ext uri="{FF2B5EF4-FFF2-40B4-BE49-F238E27FC236}">
                  <a16:creationId xmlns:a16="http://schemas.microsoft.com/office/drawing/2014/main" id="{B3240F3E-5D57-A818-B2D1-CFA3415FC8E1}"/>
                </a:ext>
              </a:extLst>
            </p:cNvPr>
            <p:cNvSpPr/>
            <p:nvPr/>
          </p:nvSpPr>
          <p:spPr>
            <a:xfrm>
              <a:off x="4560958" y="44231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191" name="Google Shape;7631;p72">
            <a:extLst>
              <a:ext uri="{FF2B5EF4-FFF2-40B4-BE49-F238E27FC236}">
                <a16:creationId xmlns:a16="http://schemas.microsoft.com/office/drawing/2014/main" id="{2ADC86D2-1920-B01A-149B-3364DD144695}"/>
              </a:ext>
            </a:extLst>
          </p:cNvPr>
          <p:cNvGrpSpPr/>
          <p:nvPr/>
        </p:nvGrpSpPr>
        <p:grpSpPr>
          <a:xfrm>
            <a:off x="1466327" y="7853959"/>
            <a:ext cx="2591764" cy="1293174"/>
            <a:chOff x="834100" y="3642869"/>
            <a:chExt cx="1259483" cy="628426"/>
          </a:xfrm>
        </p:grpSpPr>
        <p:sp>
          <p:nvSpPr>
            <p:cNvPr id="192" name="Google Shape;7632;p72">
              <a:extLst>
                <a:ext uri="{FF2B5EF4-FFF2-40B4-BE49-F238E27FC236}">
                  <a16:creationId xmlns:a16="http://schemas.microsoft.com/office/drawing/2014/main" id="{A4708025-1F68-9E48-DBD9-699AEA7C5DA9}"/>
                </a:ext>
              </a:extLst>
            </p:cNvPr>
            <p:cNvSpPr/>
            <p:nvPr/>
          </p:nvSpPr>
          <p:spPr>
            <a:xfrm>
              <a:off x="1557115" y="4061516"/>
              <a:ext cx="127079" cy="163426"/>
            </a:xfrm>
            <a:custGeom>
              <a:avLst/>
              <a:gdLst/>
              <a:ahLst/>
              <a:cxnLst/>
              <a:rect l="l" t="t" r="r" b="b"/>
              <a:pathLst>
                <a:path w="28816" h="37079" fill="none" extrusionOk="0">
                  <a:moveTo>
                    <a:pt x="28815" y="37078"/>
                  </a:moveTo>
                  <a:lnTo>
                    <a:pt x="17922" y="37078"/>
                  </a:lnTo>
                  <a:cubicBezTo>
                    <a:pt x="14829" y="37078"/>
                    <a:pt x="14212" y="33613"/>
                    <a:pt x="14212" y="33613"/>
                  </a:cubicBezTo>
                  <a:lnTo>
                    <a:pt x="14212" y="10631"/>
                  </a:lnTo>
                  <a:lnTo>
                    <a:pt x="0" y="10631"/>
                  </a:lnTo>
                  <a:lnTo>
                    <a:pt x="0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93" name="Google Shape;7633;p72">
              <a:extLst>
                <a:ext uri="{FF2B5EF4-FFF2-40B4-BE49-F238E27FC236}">
                  <a16:creationId xmlns:a16="http://schemas.microsoft.com/office/drawing/2014/main" id="{1FE04D41-AB33-9ABC-D05E-5903078AEFE2}"/>
                </a:ext>
              </a:extLst>
            </p:cNvPr>
            <p:cNvSpPr/>
            <p:nvPr/>
          </p:nvSpPr>
          <p:spPr>
            <a:xfrm>
              <a:off x="1847875" y="4224937"/>
              <a:ext cx="161119" cy="4"/>
            </a:xfrm>
            <a:custGeom>
              <a:avLst/>
              <a:gdLst/>
              <a:ahLst/>
              <a:cxnLst/>
              <a:rect l="l" t="t" r="r" b="b"/>
              <a:pathLst>
                <a:path w="36535" h="1" fill="none" extrusionOk="0">
                  <a:moveTo>
                    <a:pt x="1" y="0"/>
                  </a:moveTo>
                  <a:lnTo>
                    <a:pt x="36535" y="0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94" name="Google Shape;7634;p72">
              <a:extLst>
                <a:ext uri="{FF2B5EF4-FFF2-40B4-BE49-F238E27FC236}">
                  <a16:creationId xmlns:a16="http://schemas.microsoft.com/office/drawing/2014/main" id="{C1A93079-F205-5FCE-0997-BF3AA4E0C014}"/>
                </a:ext>
              </a:extLst>
            </p:cNvPr>
            <p:cNvSpPr/>
            <p:nvPr/>
          </p:nvSpPr>
          <p:spPr>
            <a:xfrm>
              <a:off x="1684189" y="4176763"/>
              <a:ext cx="163690" cy="94532"/>
            </a:xfrm>
            <a:custGeom>
              <a:avLst/>
              <a:gdLst/>
              <a:ahLst/>
              <a:cxnLst/>
              <a:rect l="l" t="t" r="r" b="b"/>
              <a:pathLst>
                <a:path w="37118" h="21448" extrusionOk="0">
                  <a:moveTo>
                    <a:pt x="4950" y="1"/>
                  </a:moveTo>
                  <a:cubicBezTo>
                    <a:pt x="2218" y="1"/>
                    <a:pt x="0" y="2679"/>
                    <a:pt x="0" y="5984"/>
                  </a:cubicBezTo>
                  <a:lnTo>
                    <a:pt x="0" y="15461"/>
                  </a:lnTo>
                  <a:cubicBezTo>
                    <a:pt x="0" y="18766"/>
                    <a:pt x="2218" y="21447"/>
                    <a:pt x="4950" y="21447"/>
                  </a:cubicBezTo>
                  <a:lnTo>
                    <a:pt x="32168" y="21447"/>
                  </a:lnTo>
                  <a:cubicBezTo>
                    <a:pt x="34904" y="21447"/>
                    <a:pt x="37118" y="18766"/>
                    <a:pt x="37118" y="15461"/>
                  </a:cubicBezTo>
                  <a:lnTo>
                    <a:pt x="37118" y="5984"/>
                  </a:lnTo>
                  <a:cubicBezTo>
                    <a:pt x="37118" y="2679"/>
                    <a:pt x="34904" y="1"/>
                    <a:pt x="3216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95" name="Google Shape;7635;p72">
              <a:extLst>
                <a:ext uri="{FF2B5EF4-FFF2-40B4-BE49-F238E27FC236}">
                  <a16:creationId xmlns:a16="http://schemas.microsoft.com/office/drawing/2014/main" id="{85AF7A79-5B6F-ADB0-5A50-263AB70E0E5D}"/>
                </a:ext>
              </a:extLst>
            </p:cNvPr>
            <p:cNvSpPr/>
            <p:nvPr/>
          </p:nvSpPr>
          <p:spPr>
            <a:xfrm>
              <a:off x="1246916" y="3961205"/>
              <a:ext cx="77612" cy="4"/>
            </a:xfrm>
            <a:custGeom>
              <a:avLst/>
              <a:gdLst/>
              <a:ahLst/>
              <a:cxnLst/>
              <a:rect l="l" t="t" r="r" b="b"/>
              <a:pathLst>
                <a:path w="17599" h="1" fill="none" extrusionOk="0">
                  <a:moveTo>
                    <a:pt x="17598" y="0"/>
                  </a:moveTo>
                  <a:lnTo>
                    <a:pt x="1" y="0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96" name="Google Shape;7636;p72">
              <a:extLst>
                <a:ext uri="{FF2B5EF4-FFF2-40B4-BE49-F238E27FC236}">
                  <a16:creationId xmlns:a16="http://schemas.microsoft.com/office/drawing/2014/main" id="{09E6624F-B17D-D435-0F42-94E40EA0B1F9}"/>
                </a:ext>
              </a:extLst>
            </p:cNvPr>
            <p:cNvSpPr/>
            <p:nvPr/>
          </p:nvSpPr>
          <p:spPr>
            <a:xfrm>
              <a:off x="854078" y="3861292"/>
              <a:ext cx="154429" cy="4"/>
            </a:xfrm>
            <a:custGeom>
              <a:avLst/>
              <a:gdLst/>
              <a:ahLst/>
              <a:cxnLst/>
              <a:rect l="l" t="t" r="r" b="b"/>
              <a:pathLst>
                <a:path w="35018" h="1" fill="none" extrusionOk="0">
                  <a:moveTo>
                    <a:pt x="35017" y="1"/>
                  </a:moveTo>
                  <a:lnTo>
                    <a:pt x="1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97" name="Google Shape;7637;p72">
              <a:extLst>
                <a:ext uri="{FF2B5EF4-FFF2-40B4-BE49-F238E27FC236}">
                  <a16:creationId xmlns:a16="http://schemas.microsoft.com/office/drawing/2014/main" id="{D561BC18-54D9-F86D-8CB6-3A5421261BBF}"/>
                </a:ext>
              </a:extLst>
            </p:cNvPr>
            <p:cNvSpPr/>
            <p:nvPr/>
          </p:nvSpPr>
          <p:spPr>
            <a:xfrm>
              <a:off x="1164630" y="3861309"/>
              <a:ext cx="79574" cy="199792"/>
            </a:xfrm>
            <a:custGeom>
              <a:avLst/>
              <a:gdLst/>
              <a:ahLst/>
              <a:cxnLst/>
              <a:rect l="l" t="t" r="r" b="b"/>
              <a:pathLst>
                <a:path w="18044" h="45330" fill="none" extrusionOk="0">
                  <a:moveTo>
                    <a:pt x="0" y="45330"/>
                  </a:moveTo>
                  <a:lnTo>
                    <a:pt x="12418" y="45330"/>
                  </a:lnTo>
                  <a:cubicBezTo>
                    <a:pt x="15150" y="45330"/>
                    <a:pt x="18043" y="42619"/>
                    <a:pt x="18043" y="35634"/>
                  </a:cubicBezTo>
                  <a:lnTo>
                    <a:pt x="18043" y="9697"/>
                  </a:lnTo>
                  <a:cubicBezTo>
                    <a:pt x="18043" y="2711"/>
                    <a:pt x="15150" y="1"/>
                    <a:pt x="12418" y="1"/>
                  </a:cubicBezTo>
                  <a:lnTo>
                    <a:pt x="1715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98" name="Google Shape;7638;p72">
              <a:extLst>
                <a:ext uri="{FF2B5EF4-FFF2-40B4-BE49-F238E27FC236}">
                  <a16:creationId xmlns:a16="http://schemas.microsoft.com/office/drawing/2014/main" id="{093B53F0-4665-80E6-26EF-631156170B90}"/>
                </a:ext>
              </a:extLst>
            </p:cNvPr>
            <p:cNvSpPr/>
            <p:nvPr/>
          </p:nvSpPr>
          <p:spPr>
            <a:xfrm>
              <a:off x="854078" y="4061097"/>
              <a:ext cx="146866" cy="4"/>
            </a:xfrm>
            <a:custGeom>
              <a:avLst/>
              <a:gdLst/>
              <a:ahLst/>
              <a:cxnLst/>
              <a:rect l="l" t="t" r="r" b="b"/>
              <a:pathLst>
                <a:path w="33303" h="1" fill="none" extrusionOk="0">
                  <a:moveTo>
                    <a:pt x="1" y="1"/>
                  </a:moveTo>
                  <a:lnTo>
                    <a:pt x="33303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99" name="Google Shape;7639;p72">
              <a:extLst>
                <a:ext uri="{FF2B5EF4-FFF2-40B4-BE49-F238E27FC236}">
                  <a16:creationId xmlns:a16="http://schemas.microsoft.com/office/drawing/2014/main" id="{6EF1C6BC-5B46-DF33-EF46-1F636059C003}"/>
                </a:ext>
              </a:extLst>
            </p:cNvPr>
            <p:cNvSpPr/>
            <p:nvPr/>
          </p:nvSpPr>
          <p:spPr>
            <a:xfrm>
              <a:off x="1000939" y="4005884"/>
              <a:ext cx="163695" cy="94514"/>
            </a:xfrm>
            <a:custGeom>
              <a:avLst/>
              <a:gdLst/>
              <a:ahLst/>
              <a:cxnLst/>
              <a:rect l="l" t="t" r="r" b="b"/>
              <a:pathLst>
                <a:path w="37119" h="21444" extrusionOk="0">
                  <a:moveTo>
                    <a:pt x="4947" y="1"/>
                  </a:moveTo>
                  <a:cubicBezTo>
                    <a:pt x="2215" y="1"/>
                    <a:pt x="1" y="2678"/>
                    <a:pt x="1" y="5983"/>
                  </a:cubicBezTo>
                  <a:lnTo>
                    <a:pt x="1" y="15461"/>
                  </a:lnTo>
                  <a:cubicBezTo>
                    <a:pt x="1" y="18766"/>
                    <a:pt x="2215" y="21443"/>
                    <a:pt x="4947" y="21443"/>
                  </a:cubicBezTo>
                  <a:lnTo>
                    <a:pt x="32168" y="21443"/>
                  </a:lnTo>
                  <a:cubicBezTo>
                    <a:pt x="34901" y="21443"/>
                    <a:pt x="37118" y="18766"/>
                    <a:pt x="37118" y="15461"/>
                  </a:cubicBezTo>
                  <a:lnTo>
                    <a:pt x="37118" y="5983"/>
                  </a:lnTo>
                  <a:cubicBezTo>
                    <a:pt x="37118" y="2678"/>
                    <a:pt x="34901" y="1"/>
                    <a:pt x="3216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00" name="Google Shape;7640;p72">
              <a:extLst>
                <a:ext uri="{FF2B5EF4-FFF2-40B4-BE49-F238E27FC236}">
                  <a16:creationId xmlns:a16="http://schemas.microsoft.com/office/drawing/2014/main" id="{F5527E59-9EAB-5BEA-C40E-9362793D4D40}"/>
                </a:ext>
              </a:extLst>
            </p:cNvPr>
            <p:cNvSpPr/>
            <p:nvPr/>
          </p:nvSpPr>
          <p:spPr>
            <a:xfrm>
              <a:off x="1008502" y="3822418"/>
              <a:ext cx="163690" cy="94528"/>
            </a:xfrm>
            <a:custGeom>
              <a:avLst/>
              <a:gdLst/>
              <a:ahLst/>
              <a:cxnLst/>
              <a:rect l="l" t="t" r="r" b="b"/>
              <a:pathLst>
                <a:path w="37118" h="21447" extrusionOk="0">
                  <a:moveTo>
                    <a:pt x="4951" y="0"/>
                  </a:moveTo>
                  <a:cubicBezTo>
                    <a:pt x="2218" y="0"/>
                    <a:pt x="0" y="2678"/>
                    <a:pt x="0" y="5983"/>
                  </a:cubicBezTo>
                  <a:lnTo>
                    <a:pt x="0" y="15460"/>
                  </a:lnTo>
                  <a:cubicBezTo>
                    <a:pt x="0" y="18765"/>
                    <a:pt x="2215" y="21446"/>
                    <a:pt x="4951" y="21446"/>
                  </a:cubicBezTo>
                  <a:lnTo>
                    <a:pt x="32168" y="21446"/>
                  </a:lnTo>
                  <a:cubicBezTo>
                    <a:pt x="34900" y="21446"/>
                    <a:pt x="37118" y="18765"/>
                    <a:pt x="37118" y="15460"/>
                  </a:cubicBezTo>
                  <a:lnTo>
                    <a:pt x="37118" y="5983"/>
                  </a:lnTo>
                  <a:cubicBezTo>
                    <a:pt x="37118" y="2678"/>
                    <a:pt x="34900" y="0"/>
                    <a:pt x="3216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01" name="Google Shape;7641;p72">
              <a:extLst>
                <a:ext uri="{FF2B5EF4-FFF2-40B4-BE49-F238E27FC236}">
                  <a16:creationId xmlns:a16="http://schemas.microsoft.com/office/drawing/2014/main" id="{36E198DF-B38C-2A6B-C625-2F5D346B0B07}"/>
                </a:ext>
              </a:extLst>
            </p:cNvPr>
            <p:cNvSpPr/>
            <p:nvPr/>
          </p:nvSpPr>
          <p:spPr>
            <a:xfrm>
              <a:off x="1603156" y="3961205"/>
              <a:ext cx="77612" cy="4"/>
            </a:xfrm>
            <a:custGeom>
              <a:avLst/>
              <a:gdLst/>
              <a:ahLst/>
              <a:cxnLst/>
              <a:rect l="l" t="t" r="r" b="b"/>
              <a:pathLst>
                <a:path w="17599" h="1" fill="none" extrusionOk="0">
                  <a:moveTo>
                    <a:pt x="1" y="0"/>
                  </a:moveTo>
                  <a:lnTo>
                    <a:pt x="17598" y="0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02" name="Google Shape;7642;p72">
              <a:extLst>
                <a:ext uri="{FF2B5EF4-FFF2-40B4-BE49-F238E27FC236}">
                  <a16:creationId xmlns:a16="http://schemas.microsoft.com/office/drawing/2014/main" id="{8D457597-1D2B-CD89-D713-FB5FDFABCDC3}"/>
                </a:ext>
              </a:extLst>
            </p:cNvPr>
            <p:cNvSpPr/>
            <p:nvPr/>
          </p:nvSpPr>
          <p:spPr>
            <a:xfrm>
              <a:off x="1926576" y="3861292"/>
              <a:ext cx="144308" cy="4"/>
            </a:xfrm>
            <a:custGeom>
              <a:avLst/>
              <a:gdLst/>
              <a:ahLst/>
              <a:cxnLst/>
              <a:rect l="l" t="t" r="r" b="b"/>
              <a:pathLst>
                <a:path w="32723" h="1" fill="none" extrusionOk="0">
                  <a:moveTo>
                    <a:pt x="1" y="1"/>
                  </a:moveTo>
                  <a:lnTo>
                    <a:pt x="32723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03" name="Google Shape;7643;p72">
              <a:extLst>
                <a:ext uri="{FF2B5EF4-FFF2-40B4-BE49-F238E27FC236}">
                  <a16:creationId xmlns:a16="http://schemas.microsoft.com/office/drawing/2014/main" id="{2C82A26E-A627-9390-84B4-13B1E6F5FF14}"/>
                </a:ext>
              </a:extLst>
            </p:cNvPr>
            <p:cNvSpPr/>
            <p:nvPr/>
          </p:nvSpPr>
          <p:spPr>
            <a:xfrm>
              <a:off x="1680763" y="3861309"/>
              <a:ext cx="82127" cy="199792"/>
            </a:xfrm>
            <a:custGeom>
              <a:avLst/>
              <a:gdLst/>
              <a:ahLst/>
              <a:cxnLst/>
              <a:rect l="l" t="t" r="r" b="b"/>
              <a:pathLst>
                <a:path w="18623" h="45330" fill="none" extrusionOk="0">
                  <a:moveTo>
                    <a:pt x="18623" y="45330"/>
                  </a:moveTo>
                  <a:lnTo>
                    <a:pt x="5625" y="45330"/>
                  </a:lnTo>
                  <a:cubicBezTo>
                    <a:pt x="2889" y="45330"/>
                    <a:pt x="0" y="42619"/>
                    <a:pt x="0" y="35634"/>
                  </a:cubicBezTo>
                  <a:lnTo>
                    <a:pt x="0" y="9697"/>
                  </a:lnTo>
                  <a:cubicBezTo>
                    <a:pt x="0" y="2711"/>
                    <a:pt x="2889" y="1"/>
                    <a:pt x="5625" y="1"/>
                  </a:cubicBezTo>
                  <a:lnTo>
                    <a:pt x="18623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04" name="Google Shape;7644;p72">
              <a:extLst>
                <a:ext uri="{FF2B5EF4-FFF2-40B4-BE49-F238E27FC236}">
                  <a16:creationId xmlns:a16="http://schemas.microsoft.com/office/drawing/2014/main" id="{DBB3A78F-558F-7BF1-BC20-34751FC6423F}"/>
                </a:ext>
              </a:extLst>
            </p:cNvPr>
            <p:cNvSpPr/>
            <p:nvPr/>
          </p:nvSpPr>
          <p:spPr>
            <a:xfrm>
              <a:off x="1926576" y="4061097"/>
              <a:ext cx="144308" cy="4"/>
            </a:xfrm>
            <a:custGeom>
              <a:avLst/>
              <a:gdLst/>
              <a:ahLst/>
              <a:cxnLst/>
              <a:rect l="l" t="t" r="r" b="b"/>
              <a:pathLst>
                <a:path w="32723" h="1" fill="none" extrusionOk="0">
                  <a:moveTo>
                    <a:pt x="32723" y="1"/>
                  </a:moveTo>
                  <a:lnTo>
                    <a:pt x="1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05" name="Google Shape;7645;p72">
              <a:extLst>
                <a:ext uri="{FF2B5EF4-FFF2-40B4-BE49-F238E27FC236}">
                  <a16:creationId xmlns:a16="http://schemas.microsoft.com/office/drawing/2014/main" id="{9794CB03-D2CD-901B-0153-6C823A4439EE}"/>
                </a:ext>
              </a:extLst>
            </p:cNvPr>
            <p:cNvSpPr/>
            <p:nvPr/>
          </p:nvSpPr>
          <p:spPr>
            <a:xfrm>
              <a:off x="1762436" y="3822418"/>
              <a:ext cx="163677" cy="94528"/>
            </a:xfrm>
            <a:custGeom>
              <a:avLst/>
              <a:gdLst/>
              <a:ahLst/>
              <a:cxnLst/>
              <a:rect l="l" t="t" r="r" b="b"/>
              <a:pathLst>
                <a:path w="37115" h="21447" extrusionOk="0">
                  <a:moveTo>
                    <a:pt x="4951" y="0"/>
                  </a:moveTo>
                  <a:cubicBezTo>
                    <a:pt x="2215" y="0"/>
                    <a:pt x="1" y="2678"/>
                    <a:pt x="1" y="5983"/>
                  </a:cubicBezTo>
                  <a:lnTo>
                    <a:pt x="1" y="15460"/>
                  </a:lnTo>
                  <a:cubicBezTo>
                    <a:pt x="1" y="18765"/>
                    <a:pt x="2215" y="21446"/>
                    <a:pt x="4951" y="21446"/>
                  </a:cubicBezTo>
                  <a:lnTo>
                    <a:pt x="32168" y="21446"/>
                  </a:lnTo>
                  <a:cubicBezTo>
                    <a:pt x="34901" y="21446"/>
                    <a:pt x="37115" y="18765"/>
                    <a:pt x="37115" y="15460"/>
                  </a:cubicBezTo>
                  <a:lnTo>
                    <a:pt x="37115" y="5983"/>
                  </a:lnTo>
                  <a:cubicBezTo>
                    <a:pt x="37115" y="2678"/>
                    <a:pt x="34901" y="0"/>
                    <a:pt x="3216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06" name="Google Shape;7646;p72">
              <a:extLst>
                <a:ext uri="{FF2B5EF4-FFF2-40B4-BE49-F238E27FC236}">
                  <a16:creationId xmlns:a16="http://schemas.microsoft.com/office/drawing/2014/main" id="{5CB24D03-B5F2-353F-5F7F-582561D3E466}"/>
                </a:ext>
              </a:extLst>
            </p:cNvPr>
            <p:cNvSpPr/>
            <p:nvPr/>
          </p:nvSpPr>
          <p:spPr>
            <a:xfrm>
              <a:off x="1762886" y="4005884"/>
              <a:ext cx="163695" cy="94514"/>
            </a:xfrm>
            <a:custGeom>
              <a:avLst/>
              <a:gdLst/>
              <a:ahLst/>
              <a:cxnLst/>
              <a:rect l="l" t="t" r="r" b="b"/>
              <a:pathLst>
                <a:path w="37119" h="21444" extrusionOk="0">
                  <a:moveTo>
                    <a:pt x="4951" y="1"/>
                  </a:moveTo>
                  <a:cubicBezTo>
                    <a:pt x="2219" y="1"/>
                    <a:pt x="1" y="2678"/>
                    <a:pt x="1" y="5983"/>
                  </a:cubicBezTo>
                  <a:lnTo>
                    <a:pt x="1" y="15461"/>
                  </a:lnTo>
                  <a:cubicBezTo>
                    <a:pt x="1" y="18766"/>
                    <a:pt x="2219" y="21443"/>
                    <a:pt x="4951" y="21443"/>
                  </a:cubicBezTo>
                  <a:lnTo>
                    <a:pt x="32168" y="21443"/>
                  </a:lnTo>
                  <a:cubicBezTo>
                    <a:pt x="34901" y="21443"/>
                    <a:pt x="37119" y="18766"/>
                    <a:pt x="37119" y="15461"/>
                  </a:cubicBezTo>
                  <a:lnTo>
                    <a:pt x="37119" y="5983"/>
                  </a:lnTo>
                  <a:cubicBezTo>
                    <a:pt x="37119" y="2678"/>
                    <a:pt x="34901" y="1"/>
                    <a:pt x="3216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07" name="Google Shape;7647;p72">
              <a:extLst>
                <a:ext uri="{FF2B5EF4-FFF2-40B4-BE49-F238E27FC236}">
                  <a16:creationId xmlns:a16="http://schemas.microsoft.com/office/drawing/2014/main" id="{30C7478D-843A-7337-B223-8B9641A82655}"/>
                </a:ext>
              </a:extLst>
            </p:cNvPr>
            <p:cNvSpPr/>
            <p:nvPr/>
          </p:nvSpPr>
          <p:spPr>
            <a:xfrm>
              <a:off x="1325004" y="3820086"/>
              <a:ext cx="278558" cy="278382"/>
            </a:xfrm>
            <a:custGeom>
              <a:avLst/>
              <a:gdLst/>
              <a:ahLst/>
              <a:cxnLst/>
              <a:rect l="l" t="t" r="r" b="b"/>
              <a:pathLst>
                <a:path w="63165" h="63161" fill="none" extrusionOk="0">
                  <a:moveTo>
                    <a:pt x="63165" y="31580"/>
                  </a:moveTo>
                  <a:cubicBezTo>
                    <a:pt x="63165" y="49021"/>
                    <a:pt x="49025" y="63161"/>
                    <a:pt x="31585" y="63161"/>
                  </a:cubicBezTo>
                  <a:cubicBezTo>
                    <a:pt x="14140" y="63161"/>
                    <a:pt x="1" y="49021"/>
                    <a:pt x="1" y="31580"/>
                  </a:cubicBezTo>
                  <a:cubicBezTo>
                    <a:pt x="1" y="14140"/>
                    <a:pt x="14140" y="0"/>
                    <a:pt x="31585" y="0"/>
                  </a:cubicBezTo>
                  <a:cubicBezTo>
                    <a:pt x="49025" y="0"/>
                    <a:pt x="63165" y="14140"/>
                    <a:pt x="63165" y="3158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08" name="Google Shape;7648;p72">
              <a:extLst>
                <a:ext uri="{FF2B5EF4-FFF2-40B4-BE49-F238E27FC236}">
                  <a16:creationId xmlns:a16="http://schemas.microsoft.com/office/drawing/2014/main" id="{DCB84F5C-C007-6717-7EFB-35293F8700A5}"/>
                </a:ext>
              </a:extLst>
            </p:cNvPr>
            <p:cNvSpPr/>
            <p:nvPr/>
          </p:nvSpPr>
          <p:spPr>
            <a:xfrm>
              <a:off x="1235816" y="3689223"/>
              <a:ext cx="134752" cy="171223"/>
            </a:xfrm>
            <a:custGeom>
              <a:avLst/>
              <a:gdLst/>
              <a:ahLst/>
              <a:cxnLst/>
              <a:rect l="l" t="t" r="r" b="b"/>
              <a:pathLst>
                <a:path w="30556" h="38848" fill="none" extrusionOk="0">
                  <a:moveTo>
                    <a:pt x="1" y="1"/>
                  </a:moveTo>
                  <a:lnTo>
                    <a:pt x="12633" y="1"/>
                  </a:lnTo>
                  <a:cubicBezTo>
                    <a:pt x="15723" y="1"/>
                    <a:pt x="16343" y="3466"/>
                    <a:pt x="16343" y="3466"/>
                  </a:cubicBezTo>
                  <a:lnTo>
                    <a:pt x="16343" y="26448"/>
                  </a:lnTo>
                  <a:lnTo>
                    <a:pt x="30556" y="26448"/>
                  </a:lnTo>
                  <a:lnTo>
                    <a:pt x="30556" y="38848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09" name="Google Shape;7649;p72">
              <a:extLst>
                <a:ext uri="{FF2B5EF4-FFF2-40B4-BE49-F238E27FC236}">
                  <a16:creationId xmlns:a16="http://schemas.microsoft.com/office/drawing/2014/main" id="{93A59928-FB02-98C5-F832-67B06FC6E6CB}"/>
                </a:ext>
              </a:extLst>
            </p:cNvPr>
            <p:cNvSpPr/>
            <p:nvPr/>
          </p:nvSpPr>
          <p:spPr>
            <a:xfrm>
              <a:off x="910512" y="3689223"/>
              <a:ext cx="161618" cy="4"/>
            </a:xfrm>
            <a:custGeom>
              <a:avLst/>
              <a:gdLst/>
              <a:ahLst/>
              <a:cxnLst/>
              <a:rect l="l" t="t" r="r" b="b"/>
              <a:pathLst>
                <a:path w="36648" h="1" fill="none" extrusionOk="0">
                  <a:moveTo>
                    <a:pt x="36648" y="1"/>
                  </a:moveTo>
                  <a:lnTo>
                    <a:pt x="1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10" name="Google Shape;7650;p72">
              <a:extLst>
                <a:ext uri="{FF2B5EF4-FFF2-40B4-BE49-F238E27FC236}">
                  <a16:creationId xmlns:a16="http://schemas.microsoft.com/office/drawing/2014/main" id="{C824E793-ABA4-3EC9-75F6-A8B215885C72}"/>
                </a:ext>
              </a:extLst>
            </p:cNvPr>
            <p:cNvSpPr/>
            <p:nvPr/>
          </p:nvSpPr>
          <p:spPr>
            <a:xfrm>
              <a:off x="1072126" y="3642869"/>
              <a:ext cx="163695" cy="94532"/>
            </a:xfrm>
            <a:custGeom>
              <a:avLst/>
              <a:gdLst/>
              <a:ahLst/>
              <a:cxnLst/>
              <a:rect l="l" t="t" r="r" b="b"/>
              <a:pathLst>
                <a:path w="37119" h="21448" extrusionOk="0">
                  <a:moveTo>
                    <a:pt x="4951" y="1"/>
                  </a:moveTo>
                  <a:cubicBezTo>
                    <a:pt x="2219" y="1"/>
                    <a:pt x="1" y="2682"/>
                    <a:pt x="1" y="5987"/>
                  </a:cubicBezTo>
                  <a:lnTo>
                    <a:pt x="1" y="15464"/>
                  </a:lnTo>
                  <a:cubicBezTo>
                    <a:pt x="1" y="18769"/>
                    <a:pt x="2219" y="21447"/>
                    <a:pt x="4951" y="21447"/>
                  </a:cubicBezTo>
                  <a:lnTo>
                    <a:pt x="32172" y="21447"/>
                  </a:lnTo>
                  <a:cubicBezTo>
                    <a:pt x="34904" y="21447"/>
                    <a:pt x="37119" y="18769"/>
                    <a:pt x="37119" y="15464"/>
                  </a:cubicBezTo>
                  <a:lnTo>
                    <a:pt x="37119" y="5987"/>
                  </a:lnTo>
                  <a:cubicBezTo>
                    <a:pt x="37119" y="2682"/>
                    <a:pt x="34904" y="1"/>
                    <a:pt x="3217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11" name="Google Shape;7651;p72">
              <a:extLst>
                <a:ext uri="{FF2B5EF4-FFF2-40B4-BE49-F238E27FC236}">
                  <a16:creationId xmlns:a16="http://schemas.microsoft.com/office/drawing/2014/main" id="{F603A58B-F489-7B00-13B9-D82B2F233CE4}"/>
                </a:ext>
              </a:extLst>
            </p:cNvPr>
            <p:cNvSpPr/>
            <p:nvPr/>
          </p:nvSpPr>
          <p:spPr>
            <a:xfrm>
              <a:off x="1235913" y="4073301"/>
              <a:ext cx="134655" cy="151640"/>
            </a:xfrm>
            <a:custGeom>
              <a:avLst/>
              <a:gdLst/>
              <a:ahLst/>
              <a:cxnLst/>
              <a:rect l="l" t="t" r="r" b="b"/>
              <a:pathLst>
                <a:path w="30534" h="34405" fill="none" extrusionOk="0">
                  <a:moveTo>
                    <a:pt x="0" y="34404"/>
                  </a:moveTo>
                  <a:lnTo>
                    <a:pt x="12611" y="34404"/>
                  </a:lnTo>
                  <a:cubicBezTo>
                    <a:pt x="15705" y="34404"/>
                    <a:pt x="16325" y="30939"/>
                    <a:pt x="16325" y="30939"/>
                  </a:cubicBezTo>
                  <a:lnTo>
                    <a:pt x="16325" y="7957"/>
                  </a:lnTo>
                  <a:lnTo>
                    <a:pt x="30534" y="7957"/>
                  </a:lnTo>
                  <a:lnTo>
                    <a:pt x="30534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12" name="Google Shape;7652;p72">
              <a:extLst>
                <a:ext uri="{FF2B5EF4-FFF2-40B4-BE49-F238E27FC236}">
                  <a16:creationId xmlns:a16="http://schemas.microsoft.com/office/drawing/2014/main" id="{D3C94B50-D520-0901-AD5C-0DBB6B1F931F}"/>
                </a:ext>
              </a:extLst>
            </p:cNvPr>
            <p:cNvSpPr/>
            <p:nvPr/>
          </p:nvSpPr>
          <p:spPr>
            <a:xfrm>
              <a:off x="910512" y="4224937"/>
              <a:ext cx="161618" cy="4"/>
            </a:xfrm>
            <a:custGeom>
              <a:avLst/>
              <a:gdLst/>
              <a:ahLst/>
              <a:cxnLst/>
              <a:rect l="l" t="t" r="r" b="b"/>
              <a:pathLst>
                <a:path w="36648" h="1" fill="none" extrusionOk="0">
                  <a:moveTo>
                    <a:pt x="36648" y="0"/>
                  </a:moveTo>
                  <a:lnTo>
                    <a:pt x="1" y="0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13" name="Google Shape;7653;p72">
              <a:extLst>
                <a:ext uri="{FF2B5EF4-FFF2-40B4-BE49-F238E27FC236}">
                  <a16:creationId xmlns:a16="http://schemas.microsoft.com/office/drawing/2014/main" id="{FD5E9417-9DD5-9442-5B0F-571DE23C28A5}"/>
                </a:ext>
              </a:extLst>
            </p:cNvPr>
            <p:cNvSpPr/>
            <p:nvPr/>
          </p:nvSpPr>
          <p:spPr>
            <a:xfrm>
              <a:off x="1072126" y="4176763"/>
              <a:ext cx="163695" cy="94532"/>
            </a:xfrm>
            <a:custGeom>
              <a:avLst/>
              <a:gdLst/>
              <a:ahLst/>
              <a:cxnLst/>
              <a:rect l="l" t="t" r="r" b="b"/>
              <a:pathLst>
                <a:path w="37119" h="21448" extrusionOk="0">
                  <a:moveTo>
                    <a:pt x="4951" y="1"/>
                  </a:moveTo>
                  <a:cubicBezTo>
                    <a:pt x="2219" y="1"/>
                    <a:pt x="1" y="2679"/>
                    <a:pt x="1" y="5984"/>
                  </a:cubicBezTo>
                  <a:lnTo>
                    <a:pt x="1" y="15461"/>
                  </a:lnTo>
                  <a:cubicBezTo>
                    <a:pt x="1" y="18766"/>
                    <a:pt x="2219" y="21447"/>
                    <a:pt x="4951" y="21447"/>
                  </a:cubicBezTo>
                  <a:lnTo>
                    <a:pt x="32172" y="21447"/>
                  </a:lnTo>
                  <a:cubicBezTo>
                    <a:pt x="34904" y="21447"/>
                    <a:pt x="37119" y="18766"/>
                    <a:pt x="37119" y="15461"/>
                  </a:cubicBezTo>
                  <a:lnTo>
                    <a:pt x="37119" y="5984"/>
                  </a:lnTo>
                  <a:cubicBezTo>
                    <a:pt x="37119" y="2679"/>
                    <a:pt x="34904" y="1"/>
                    <a:pt x="3217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14" name="Google Shape;7654;p72">
              <a:extLst>
                <a:ext uri="{FF2B5EF4-FFF2-40B4-BE49-F238E27FC236}">
                  <a16:creationId xmlns:a16="http://schemas.microsoft.com/office/drawing/2014/main" id="{C6550002-FDA2-A3A1-A62D-3EC1CE7E9DFA}"/>
                </a:ext>
              </a:extLst>
            </p:cNvPr>
            <p:cNvSpPr/>
            <p:nvPr/>
          </p:nvSpPr>
          <p:spPr>
            <a:xfrm>
              <a:off x="1562328" y="3689223"/>
              <a:ext cx="128816" cy="171223"/>
            </a:xfrm>
            <a:custGeom>
              <a:avLst/>
              <a:gdLst/>
              <a:ahLst/>
              <a:cxnLst/>
              <a:rect l="l" t="t" r="r" b="b"/>
              <a:pathLst>
                <a:path w="29210" h="38848" fill="none" extrusionOk="0">
                  <a:moveTo>
                    <a:pt x="29209" y="1"/>
                  </a:moveTo>
                  <a:lnTo>
                    <a:pt x="17922" y="1"/>
                  </a:lnTo>
                  <a:cubicBezTo>
                    <a:pt x="14829" y="1"/>
                    <a:pt x="14209" y="3466"/>
                    <a:pt x="14209" y="3466"/>
                  </a:cubicBezTo>
                  <a:lnTo>
                    <a:pt x="14209" y="26448"/>
                  </a:lnTo>
                  <a:lnTo>
                    <a:pt x="0" y="26448"/>
                  </a:lnTo>
                  <a:lnTo>
                    <a:pt x="0" y="38848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15" name="Google Shape;7655;p72">
              <a:extLst>
                <a:ext uri="{FF2B5EF4-FFF2-40B4-BE49-F238E27FC236}">
                  <a16:creationId xmlns:a16="http://schemas.microsoft.com/office/drawing/2014/main" id="{BB0D36F0-9182-86A8-07E0-23374C130203}"/>
                </a:ext>
              </a:extLst>
            </p:cNvPr>
            <p:cNvSpPr/>
            <p:nvPr/>
          </p:nvSpPr>
          <p:spPr>
            <a:xfrm>
              <a:off x="1854826" y="3689223"/>
              <a:ext cx="154169" cy="4"/>
            </a:xfrm>
            <a:custGeom>
              <a:avLst/>
              <a:gdLst/>
              <a:ahLst/>
              <a:cxnLst/>
              <a:rect l="l" t="t" r="r" b="b"/>
              <a:pathLst>
                <a:path w="34959" h="1" fill="none" extrusionOk="0">
                  <a:moveTo>
                    <a:pt x="1" y="1"/>
                  </a:moveTo>
                  <a:lnTo>
                    <a:pt x="34959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16" name="Google Shape;7656;p72">
              <a:extLst>
                <a:ext uri="{FF2B5EF4-FFF2-40B4-BE49-F238E27FC236}">
                  <a16:creationId xmlns:a16="http://schemas.microsoft.com/office/drawing/2014/main" id="{51861B82-4C3C-0BDA-901B-EBFA858E9D47}"/>
                </a:ext>
              </a:extLst>
            </p:cNvPr>
            <p:cNvSpPr/>
            <p:nvPr/>
          </p:nvSpPr>
          <p:spPr>
            <a:xfrm>
              <a:off x="1691140" y="3642869"/>
              <a:ext cx="163690" cy="94532"/>
            </a:xfrm>
            <a:custGeom>
              <a:avLst/>
              <a:gdLst/>
              <a:ahLst/>
              <a:cxnLst/>
              <a:rect l="l" t="t" r="r" b="b"/>
              <a:pathLst>
                <a:path w="37118" h="21448" extrusionOk="0">
                  <a:moveTo>
                    <a:pt x="4947" y="1"/>
                  </a:moveTo>
                  <a:cubicBezTo>
                    <a:pt x="2214" y="1"/>
                    <a:pt x="0" y="2682"/>
                    <a:pt x="0" y="5987"/>
                  </a:cubicBezTo>
                  <a:lnTo>
                    <a:pt x="0" y="15464"/>
                  </a:lnTo>
                  <a:cubicBezTo>
                    <a:pt x="0" y="18769"/>
                    <a:pt x="2214" y="21447"/>
                    <a:pt x="4950" y="21447"/>
                  </a:cubicBezTo>
                  <a:lnTo>
                    <a:pt x="32168" y="21447"/>
                  </a:lnTo>
                  <a:cubicBezTo>
                    <a:pt x="34900" y="21447"/>
                    <a:pt x="37118" y="18769"/>
                    <a:pt x="37118" y="15464"/>
                  </a:cubicBezTo>
                  <a:lnTo>
                    <a:pt x="37118" y="5987"/>
                  </a:lnTo>
                  <a:cubicBezTo>
                    <a:pt x="37118" y="2682"/>
                    <a:pt x="34900" y="1"/>
                    <a:pt x="3216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grpSp>
          <p:nvGrpSpPr>
            <p:cNvPr id="217" name="Google Shape;7657;p72">
              <a:extLst>
                <a:ext uri="{FF2B5EF4-FFF2-40B4-BE49-F238E27FC236}">
                  <a16:creationId xmlns:a16="http://schemas.microsoft.com/office/drawing/2014/main" id="{75C1C1E2-2DEE-8217-846E-13EC9B15716F}"/>
                </a:ext>
              </a:extLst>
            </p:cNvPr>
            <p:cNvGrpSpPr/>
            <p:nvPr/>
          </p:nvGrpSpPr>
          <p:grpSpPr>
            <a:xfrm>
              <a:off x="1360364" y="3847835"/>
              <a:ext cx="208119" cy="224359"/>
              <a:chOff x="1360769" y="3847100"/>
              <a:chExt cx="208119" cy="224359"/>
            </a:xfrm>
          </p:grpSpPr>
          <p:sp>
            <p:nvSpPr>
              <p:cNvPr id="232" name="Google Shape;7658;p72">
                <a:extLst>
                  <a:ext uri="{FF2B5EF4-FFF2-40B4-BE49-F238E27FC236}">
                    <a16:creationId xmlns:a16="http://schemas.microsoft.com/office/drawing/2014/main" id="{388F9AC7-71E5-9415-18A6-0C0272F789E3}"/>
                  </a:ext>
                </a:extLst>
              </p:cNvPr>
              <p:cNvSpPr/>
              <p:nvPr/>
            </p:nvSpPr>
            <p:spPr>
              <a:xfrm>
                <a:off x="1360769" y="3847113"/>
                <a:ext cx="99163" cy="224346"/>
              </a:xfrm>
              <a:custGeom>
                <a:avLst/>
                <a:gdLst/>
                <a:ahLst/>
                <a:cxnLst/>
                <a:rect l="l" t="t" r="r" b="b"/>
                <a:pathLst>
                  <a:path w="22486" h="50901" fill="none" extrusionOk="0">
                    <a:moveTo>
                      <a:pt x="22384" y="2729"/>
                    </a:moveTo>
                    <a:cubicBezTo>
                      <a:pt x="22333" y="2383"/>
                      <a:pt x="22249" y="2040"/>
                      <a:pt x="22128" y="1711"/>
                    </a:cubicBezTo>
                    <a:cubicBezTo>
                      <a:pt x="21742" y="675"/>
                      <a:pt x="20979" y="1"/>
                      <a:pt x="19582" y="1"/>
                    </a:cubicBezTo>
                    <a:cubicBezTo>
                      <a:pt x="17966" y="1"/>
                      <a:pt x="17204" y="913"/>
                      <a:pt x="16883" y="2229"/>
                    </a:cubicBezTo>
                    <a:cubicBezTo>
                      <a:pt x="13443" y="1682"/>
                      <a:pt x="10331" y="4356"/>
                      <a:pt x="10353" y="7840"/>
                    </a:cubicBezTo>
                    <a:cubicBezTo>
                      <a:pt x="10353" y="7997"/>
                      <a:pt x="10364" y="8150"/>
                      <a:pt x="10378" y="8300"/>
                    </a:cubicBezTo>
                    <a:cubicBezTo>
                      <a:pt x="7945" y="7307"/>
                      <a:pt x="5147" y="7957"/>
                      <a:pt x="3404" y="9923"/>
                    </a:cubicBezTo>
                    <a:cubicBezTo>
                      <a:pt x="1660" y="11889"/>
                      <a:pt x="1343" y="14742"/>
                      <a:pt x="2616" y="17040"/>
                    </a:cubicBezTo>
                    <a:cubicBezTo>
                      <a:pt x="930" y="18382"/>
                      <a:pt x="0" y="20454"/>
                      <a:pt x="120" y="22607"/>
                    </a:cubicBezTo>
                    <a:cubicBezTo>
                      <a:pt x="241" y="24755"/>
                      <a:pt x="1394" y="26714"/>
                      <a:pt x="3218" y="27860"/>
                    </a:cubicBezTo>
                    <a:cubicBezTo>
                      <a:pt x="748" y="30913"/>
                      <a:pt x="1707" y="35462"/>
                      <a:pt x="5202" y="37260"/>
                    </a:cubicBezTo>
                    <a:cubicBezTo>
                      <a:pt x="5173" y="37490"/>
                      <a:pt x="5162" y="37720"/>
                      <a:pt x="5162" y="37954"/>
                    </a:cubicBezTo>
                    <a:cubicBezTo>
                      <a:pt x="5162" y="40832"/>
                      <a:pt x="7125" y="43243"/>
                      <a:pt x="9784" y="43943"/>
                    </a:cubicBezTo>
                    <a:cubicBezTo>
                      <a:pt x="10776" y="46782"/>
                      <a:pt x="13818" y="48350"/>
                      <a:pt x="16708" y="47511"/>
                    </a:cubicBezTo>
                    <a:cubicBezTo>
                      <a:pt x="16835" y="49437"/>
                      <a:pt x="17525" y="50900"/>
                      <a:pt x="19582" y="50900"/>
                    </a:cubicBezTo>
                    <a:cubicBezTo>
                      <a:pt x="22482" y="50900"/>
                      <a:pt x="22439" y="48390"/>
                      <a:pt x="22482" y="48401"/>
                    </a:cubicBezTo>
                    <a:cubicBezTo>
                      <a:pt x="22486" y="48401"/>
                      <a:pt x="22417" y="2722"/>
                      <a:pt x="22384" y="2729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4E9E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33" name="Google Shape;7659;p72">
                <a:extLst>
                  <a:ext uri="{FF2B5EF4-FFF2-40B4-BE49-F238E27FC236}">
                    <a16:creationId xmlns:a16="http://schemas.microsoft.com/office/drawing/2014/main" id="{4E9E3033-7B5D-7648-AA87-49F00AE9EE0D}"/>
                  </a:ext>
                </a:extLst>
              </p:cNvPr>
              <p:cNvSpPr/>
              <p:nvPr/>
            </p:nvSpPr>
            <p:spPr>
              <a:xfrm>
                <a:off x="1418941" y="3907967"/>
                <a:ext cx="40718" cy="51312"/>
              </a:xfrm>
              <a:custGeom>
                <a:avLst/>
                <a:gdLst/>
                <a:ahLst/>
                <a:cxnLst/>
                <a:rect l="l" t="t" r="r" b="b"/>
                <a:pathLst>
                  <a:path w="9233" h="11642" fill="none" extrusionOk="0">
                    <a:moveTo>
                      <a:pt x="9233" y="1"/>
                    </a:moveTo>
                    <a:cubicBezTo>
                      <a:pt x="9233" y="1"/>
                      <a:pt x="0" y="570"/>
                      <a:pt x="2586" y="11641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34" name="Google Shape;7660;p72">
                <a:extLst>
                  <a:ext uri="{FF2B5EF4-FFF2-40B4-BE49-F238E27FC236}">
                    <a16:creationId xmlns:a16="http://schemas.microsoft.com/office/drawing/2014/main" id="{2E8A6F26-B339-B0CE-A7FD-A553E7E635FD}"/>
                  </a:ext>
                </a:extLst>
              </p:cNvPr>
              <p:cNvSpPr/>
              <p:nvPr/>
            </p:nvSpPr>
            <p:spPr>
              <a:xfrm>
                <a:off x="1432983" y="3877824"/>
                <a:ext cx="26566" cy="25035"/>
              </a:xfrm>
              <a:custGeom>
                <a:avLst/>
                <a:gdLst/>
                <a:ahLst/>
                <a:cxnLst/>
                <a:rect l="l" t="t" r="r" b="b"/>
                <a:pathLst>
                  <a:path w="6024" h="5680" fill="none" extrusionOk="0">
                    <a:moveTo>
                      <a:pt x="1" y="1795"/>
                    </a:moveTo>
                    <a:cubicBezTo>
                      <a:pt x="1" y="1795"/>
                      <a:pt x="6023" y="0"/>
                      <a:pt x="6023" y="5680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35" name="Google Shape;7661;p72">
                <a:extLst>
                  <a:ext uri="{FF2B5EF4-FFF2-40B4-BE49-F238E27FC236}">
                    <a16:creationId xmlns:a16="http://schemas.microsoft.com/office/drawing/2014/main" id="{049B8CBB-2167-FCB5-2141-FE3799B15AF1}"/>
                  </a:ext>
                </a:extLst>
              </p:cNvPr>
              <p:cNvSpPr/>
              <p:nvPr/>
            </p:nvSpPr>
            <p:spPr>
              <a:xfrm>
                <a:off x="1406421" y="3881663"/>
                <a:ext cx="8727" cy="21196"/>
              </a:xfrm>
              <a:custGeom>
                <a:avLst/>
                <a:gdLst/>
                <a:ahLst/>
                <a:cxnLst/>
                <a:rect l="l" t="t" r="r" b="b"/>
                <a:pathLst>
                  <a:path w="1979" h="4809" fill="none" extrusionOk="0">
                    <a:moveTo>
                      <a:pt x="1" y="1"/>
                    </a:moveTo>
                    <a:cubicBezTo>
                      <a:pt x="1" y="1"/>
                      <a:pt x="1" y="2730"/>
                      <a:pt x="1978" y="4809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36" name="Google Shape;7662;p72">
                <a:extLst>
                  <a:ext uri="{FF2B5EF4-FFF2-40B4-BE49-F238E27FC236}">
                    <a16:creationId xmlns:a16="http://schemas.microsoft.com/office/drawing/2014/main" id="{6C1E6910-A7E9-6735-C4DE-BB74BF0DA84E}"/>
                  </a:ext>
                </a:extLst>
              </p:cNvPr>
              <p:cNvSpPr/>
              <p:nvPr/>
            </p:nvSpPr>
            <p:spPr>
              <a:xfrm>
                <a:off x="1372301" y="3910479"/>
                <a:ext cx="51967" cy="15131"/>
              </a:xfrm>
              <a:custGeom>
                <a:avLst/>
                <a:gdLst/>
                <a:ahLst/>
                <a:cxnLst/>
                <a:rect l="l" t="t" r="r" b="b"/>
                <a:pathLst>
                  <a:path w="11784" h="3433" fill="none" extrusionOk="0">
                    <a:moveTo>
                      <a:pt x="1" y="2663"/>
                    </a:moveTo>
                    <a:cubicBezTo>
                      <a:pt x="3364" y="0"/>
                      <a:pt x="6622" y="3433"/>
                      <a:pt x="6622" y="3433"/>
                    </a:cubicBezTo>
                    <a:cubicBezTo>
                      <a:pt x="6622" y="3433"/>
                      <a:pt x="7307" y="387"/>
                      <a:pt x="11783" y="1653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37" name="Google Shape;7663;p72">
                <a:extLst>
                  <a:ext uri="{FF2B5EF4-FFF2-40B4-BE49-F238E27FC236}">
                    <a16:creationId xmlns:a16="http://schemas.microsoft.com/office/drawing/2014/main" id="{B677E723-985F-E459-A306-94896B00DB35}"/>
                  </a:ext>
                </a:extLst>
              </p:cNvPr>
              <p:cNvSpPr/>
              <p:nvPr/>
            </p:nvSpPr>
            <p:spPr>
              <a:xfrm>
                <a:off x="1383436" y="3963823"/>
                <a:ext cx="27351" cy="50572"/>
              </a:xfrm>
              <a:custGeom>
                <a:avLst/>
                <a:gdLst/>
                <a:ahLst/>
                <a:cxnLst/>
                <a:rect l="l" t="t" r="r" b="b"/>
                <a:pathLst>
                  <a:path w="6202" h="11474" fill="none" extrusionOk="0">
                    <a:moveTo>
                      <a:pt x="22" y="11474"/>
                    </a:moveTo>
                    <a:cubicBezTo>
                      <a:pt x="22" y="11474"/>
                      <a:pt x="0" y="5735"/>
                      <a:pt x="4440" y="6297"/>
                    </a:cubicBezTo>
                    <a:cubicBezTo>
                      <a:pt x="4440" y="6297"/>
                      <a:pt x="2134" y="3149"/>
                      <a:pt x="6202" y="1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38" name="Google Shape;7664;p72">
                <a:extLst>
                  <a:ext uri="{FF2B5EF4-FFF2-40B4-BE49-F238E27FC236}">
                    <a16:creationId xmlns:a16="http://schemas.microsoft.com/office/drawing/2014/main" id="{223D63F2-31FE-F125-D9E4-F2FEBF685405}"/>
                  </a:ext>
                </a:extLst>
              </p:cNvPr>
              <p:cNvSpPr/>
              <p:nvPr/>
            </p:nvSpPr>
            <p:spPr>
              <a:xfrm>
                <a:off x="1398461" y="4014391"/>
                <a:ext cx="12132" cy="31518"/>
              </a:xfrm>
              <a:custGeom>
                <a:avLst/>
                <a:gdLst/>
                <a:ahLst/>
                <a:cxnLst/>
                <a:rect l="l" t="t" r="r" b="b"/>
                <a:pathLst>
                  <a:path w="2751" h="7151" fill="none" extrusionOk="0">
                    <a:moveTo>
                      <a:pt x="2751" y="1"/>
                    </a:moveTo>
                    <a:cubicBezTo>
                      <a:pt x="2751" y="1"/>
                      <a:pt x="0" y="2963"/>
                      <a:pt x="1806" y="7151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39" name="Google Shape;7665;p72">
                <a:extLst>
                  <a:ext uri="{FF2B5EF4-FFF2-40B4-BE49-F238E27FC236}">
                    <a16:creationId xmlns:a16="http://schemas.microsoft.com/office/drawing/2014/main" id="{8CBBF54B-5CD4-7B5A-5C00-20B953FCD1C4}"/>
                  </a:ext>
                </a:extLst>
              </p:cNvPr>
              <p:cNvSpPr/>
              <p:nvPr/>
            </p:nvSpPr>
            <p:spPr>
              <a:xfrm>
                <a:off x="1424264" y="4012138"/>
                <a:ext cx="35284" cy="21165"/>
              </a:xfrm>
              <a:custGeom>
                <a:avLst/>
                <a:gdLst/>
                <a:ahLst/>
                <a:cxnLst/>
                <a:rect l="l" t="t" r="r" b="b"/>
                <a:pathLst>
                  <a:path w="8001" h="4802" fill="none" extrusionOk="0">
                    <a:moveTo>
                      <a:pt x="8000" y="512"/>
                    </a:moveTo>
                    <a:cubicBezTo>
                      <a:pt x="3783" y="1"/>
                      <a:pt x="1978" y="4087"/>
                      <a:pt x="1978" y="4087"/>
                    </a:cubicBezTo>
                    <a:cubicBezTo>
                      <a:pt x="1978" y="4087"/>
                      <a:pt x="858" y="3598"/>
                      <a:pt x="0" y="4802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40" name="Google Shape;7666;p72">
                <a:extLst>
                  <a:ext uri="{FF2B5EF4-FFF2-40B4-BE49-F238E27FC236}">
                    <a16:creationId xmlns:a16="http://schemas.microsoft.com/office/drawing/2014/main" id="{E25E5951-9B06-DA20-3506-C3A838ECD158}"/>
                  </a:ext>
                </a:extLst>
              </p:cNvPr>
              <p:cNvSpPr/>
              <p:nvPr/>
            </p:nvSpPr>
            <p:spPr>
              <a:xfrm>
                <a:off x="1397156" y="3942280"/>
                <a:ext cx="31183" cy="17449"/>
              </a:xfrm>
              <a:custGeom>
                <a:avLst/>
                <a:gdLst/>
                <a:ahLst/>
                <a:cxnLst/>
                <a:rect l="l" t="t" r="r" b="b"/>
                <a:pathLst>
                  <a:path w="7071" h="3959" fill="none" extrusionOk="0">
                    <a:moveTo>
                      <a:pt x="7070" y="1"/>
                    </a:moveTo>
                    <a:cubicBezTo>
                      <a:pt x="7070" y="1"/>
                      <a:pt x="2802" y="3959"/>
                      <a:pt x="1" y="1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41" name="Google Shape;7667;p72">
                <a:extLst>
                  <a:ext uri="{FF2B5EF4-FFF2-40B4-BE49-F238E27FC236}">
                    <a16:creationId xmlns:a16="http://schemas.microsoft.com/office/drawing/2014/main" id="{D8CD2221-7405-AFF1-F950-BDDCF7C8E392}"/>
                  </a:ext>
                </a:extLst>
              </p:cNvPr>
              <p:cNvSpPr/>
              <p:nvPr/>
            </p:nvSpPr>
            <p:spPr>
              <a:xfrm>
                <a:off x="1428334" y="3973727"/>
                <a:ext cx="31214" cy="15378"/>
              </a:xfrm>
              <a:custGeom>
                <a:avLst/>
                <a:gdLst/>
                <a:ahLst/>
                <a:cxnLst/>
                <a:rect l="l" t="t" r="r" b="b"/>
                <a:pathLst>
                  <a:path w="7078" h="3489" fill="none" extrusionOk="0">
                    <a:moveTo>
                      <a:pt x="0" y="1125"/>
                    </a:moveTo>
                    <a:cubicBezTo>
                      <a:pt x="0" y="1125"/>
                      <a:pt x="4411" y="1"/>
                      <a:pt x="7077" y="3488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42" name="Google Shape;7668;p72">
                <a:extLst>
                  <a:ext uri="{FF2B5EF4-FFF2-40B4-BE49-F238E27FC236}">
                    <a16:creationId xmlns:a16="http://schemas.microsoft.com/office/drawing/2014/main" id="{C8D51E0C-561A-9E44-6CF1-3740824101F5}"/>
                  </a:ext>
                </a:extLst>
              </p:cNvPr>
              <p:cNvSpPr/>
              <p:nvPr/>
            </p:nvSpPr>
            <p:spPr>
              <a:xfrm>
                <a:off x="1468924" y="3907967"/>
                <a:ext cx="40704" cy="51312"/>
              </a:xfrm>
              <a:custGeom>
                <a:avLst/>
                <a:gdLst/>
                <a:ahLst/>
                <a:cxnLst/>
                <a:rect l="l" t="t" r="r" b="b"/>
                <a:pathLst>
                  <a:path w="9230" h="11642" fill="none" extrusionOk="0">
                    <a:moveTo>
                      <a:pt x="0" y="1"/>
                    </a:moveTo>
                    <a:cubicBezTo>
                      <a:pt x="0" y="1"/>
                      <a:pt x="9229" y="570"/>
                      <a:pt x="6647" y="11641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43" name="Google Shape;7669;p72">
                <a:extLst>
                  <a:ext uri="{FF2B5EF4-FFF2-40B4-BE49-F238E27FC236}">
                    <a16:creationId xmlns:a16="http://schemas.microsoft.com/office/drawing/2014/main" id="{1842B02E-FE60-5AF4-227E-B6E0B23BC24E}"/>
                  </a:ext>
                </a:extLst>
              </p:cNvPr>
              <p:cNvSpPr/>
              <p:nvPr/>
            </p:nvSpPr>
            <p:spPr>
              <a:xfrm>
                <a:off x="1469021" y="3877824"/>
                <a:ext cx="26561" cy="25035"/>
              </a:xfrm>
              <a:custGeom>
                <a:avLst/>
                <a:gdLst/>
                <a:ahLst/>
                <a:cxnLst/>
                <a:rect l="l" t="t" r="r" b="b"/>
                <a:pathLst>
                  <a:path w="6023" h="5680" fill="none" extrusionOk="0">
                    <a:moveTo>
                      <a:pt x="6023" y="1795"/>
                    </a:moveTo>
                    <a:cubicBezTo>
                      <a:pt x="6023" y="1795"/>
                      <a:pt x="0" y="0"/>
                      <a:pt x="0" y="5680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44" name="Google Shape;7670;p72">
                <a:extLst>
                  <a:ext uri="{FF2B5EF4-FFF2-40B4-BE49-F238E27FC236}">
                    <a16:creationId xmlns:a16="http://schemas.microsoft.com/office/drawing/2014/main" id="{CAFC47FE-C889-BD3E-C68F-A7EBC11215A7}"/>
                  </a:ext>
                </a:extLst>
              </p:cNvPr>
              <p:cNvSpPr/>
              <p:nvPr/>
            </p:nvSpPr>
            <p:spPr>
              <a:xfrm>
                <a:off x="1513434" y="3881663"/>
                <a:ext cx="8710" cy="21196"/>
              </a:xfrm>
              <a:custGeom>
                <a:avLst/>
                <a:gdLst/>
                <a:ahLst/>
                <a:cxnLst/>
                <a:rect l="l" t="t" r="r" b="b"/>
                <a:pathLst>
                  <a:path w="1975" h="4809" fill="none" extrusionOk="0">
                    <a:moveTo>
                      <a:pt x="1975" y="1"/>
                    </a:moveTo>
                    <a:cubicBezTo>
                      <a:pt x="1975" y="1"/>
                      <a:pt x="1975" y="2730"/>
                      <a:pt x="1" y="4809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45" name="Google Shape;7671;p72">
                <a:extLst>
                  <a:ext uri="{FF2B5EF4-FFF2-40B4-BE49-F238E27FC236}">
                    <a16:creationId xmlns:a16="http://schemas.microsoft.com/office/drawing/2014/main" id="{536EA8F2-B61E-04CE-7B72-4940968B4B4C}"/>
                  </a:ext>
                </a:extLst>
              </p:cNvPr>
              <p:cNvSpPr/>
              <p:nvPr/>
            </p:nvSpPr>
            <p:spPr>
              <a:xfrm>
                <a:off x="1517778" y="3963823"/>
                <a:ext cx="27355" cy="50572"/>
              </a:xfrm>
              <a:custGeom>
                <a:avLst/>
                <a:gdLst/>
                <a:ahLst/>
                <a:cxnLst/>
                <a:rect l="l" t="t" r="r" b="b"/>
                <a:pathLst>
                  <a:path w="6203" h="11474" fill="none" extrusionOk="0">
                    <a:moveTo>
                      <a:pt x="6181" y="11474"/>
                    </a:moveTo>
                    <a:cubicBezTo>
                      <a:pt x="6181" y="11474"/>
                      <a:pt x="6202" y="5735"/>
                      <a:pt x="1767" y="6297"/>
                    </a:cubicBezTo>
                    <a:cubicBezTo>
                      <a:pt x="1767" y="6297"/>
                      <a:pt x="4068" y="3149"/>
                      <a:pt x="1" y="1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46" name="Google Shape;7672;p72">
                <a:extLst>
                  <a:ext uri="{FF2B5EF4-FFF2-40B4-BE49-F238E27FC236}">
                    <a16:creationId xmlns:a16="http://schemas.microsoft.com/office/drawing/2014/main" id="{D839473B-9ADC-0BD1-3810-C48C5045431A}"/>
                  </a:ext>
                </a:extLst>
              </p:cNvPr>
              <p:cNvSpPr/>
              <p:nvPr/>
            </p:nvSpPr>
            <p:spPr>
              <a:xfrm>
                <a:off x="1517990" y="4014391"/>
                <a:ext cx="12119" cy="31518"/>
              </a:xfrm>
              <a:custGeom>
                <a:avLst/>
                <a:gdLst/>
                <a:ahLst/>
                <a:cxnLst/>
                <a:rect l="l" t="t" r="r" b="b"/>
                <a:pathLst>
                  <a:path w="2748" h="7151" fill="none" extrusionOk="0">
                    <a:moveTo>
                      <a:pt x="0" y="1"/>
                    </a:moveTo>
                    <a:cubicBezTo>
                      <a:pt x="0" y="1"/>
                      <a:pt x="2747" y="2963"/>
                      <a:pt x="942" y="7151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47" name="Google Shape;7673;p72">
                <a:extLst>
                  <a:ext uri="{FF2B5EF4-FFF2-40B4-BE49-F238E27FC236}">
                    <a16:creationId xmlns:a16="http://schemas.microsoft.com/office/drawing/2014/main" id="{CE8D110A-F3EF-AB17-51F8-86187A34992F}"/>
                  </a:ext>
                </a:extLst>
              </p:cNvPr>
              <p:cNvSpPr/>
              <p:nvPr/>
            </p:nvSpPr>
            <p:spPr>
              <a:xfrm>
                <a:off x="1469021" y="4012138"/>
                <a:ext cx="35298" cy="21165"/>
              </a:xfrm>
              <a:custGeom>
                <a:avLst/>
                <a:gdLst/>
                <a:ahLst/>
                <a:cxnLst/>
                <a:rect l="l" t="t" r="r" b="b"/>
                <a:pathLst>
                  <a:path w="8004" h="4802" fill="none" extrusionOk="0">
                    <a:moveTo>
                      <a:pt x="0" y="512"/>
                    </a:moveTo>
                    <a:cubicBezTo>
                      <a:pt x="4217" y="1"/>
                      <a:pt x="6023" y="4087"/>
                      <a:pt x="6023" y="4087"/>
                    </a:cubicBezTo>
                    <a:cubicBezTo>
                      <a:pt x="6023" y="4087"/>
                      <a:pt x="7143" y="3598"/>
                      <a:pt x="8004" y="4802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48" name="Google Shape;7674;p72">
                <a:extLst>
                  <a:ext uri="{FF2B5EF4-FFF2-40B4-BE49-F238E27FC236}">
                    <a16:creationId xmlns:a16="http://schemas.microsoft.com/office/drawing/2014/main" id="{BFFC0AAB-DC92-C4CD-19FE-953437074894}"/>
                  </a:ext>
                </a:extLst>
              </p:cNvPr>
              <p:cNvSpPr/>
              <p:nvPr/>
            </p:nvSpPr>
            <p:spPr>
              <a:xfrm>
                <a:off x="1500244" y="3942280"/>
                <a:ext cx="31183" cy="17449"/>
              </a:xfrm>
              <a:custGeom>
                <a:avLst/>
                <a:gdLst/>
                <a:ahLst/>
                <a:cxnLst/>
                <a:rect l="l" t="t" r="r" b="b"/>
                <a:pathLst>
                  <a:path w="7071" h="3959" fill="none" extrusionOk="0">
                    <a:moveTo>
                      <a:pt x="1" y="1"/>
                    </a:moveTo>
                    <a:cubicBezTo>
                      <a:pt x="1" y="1"/>
                      <a:pt x="4265" y="3959"/>
                      <a:pt x="7070" y="1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49" name="Google Shape;7675;p72">
                <a:extLst>
                  <a:ext uri="{FF2B5EF4-FFF2-40B4-BE49-F238E27FC236}">
                    <a16:creationId xmlns:a16="http://schemas.microsoft.com/office/drawing/2014/main" id="{0F2BBB80-2273-B44D-12DD-26E633EBD53A}"/>
                  </a:ext>
                </a:extLst>
              </p:cNvPr>
              <p:cNvSpPr/>
              <p:nvPr/>
            </p:nvSpPr>
            <p:spPr>
              <a:xfrm>
                <a:off x="1469021" y="3973727"/>
                <a:ext cx="31227" cy="15378"/>
              </a:xfrm>
              <a:custGeom>
                <a:avLst/>
                <a:gdLst/>
                <a:ahLst/>
                <a:cxnLst/>
                <a:rect l="l" t="t" r="r" b="b"/>
                <a:pathLst>
                  <a:path w="7081" h="3489" fill="none" extrusionOk="0">
                    <a:moveTo>
                      <a:pt x="7081" y="1125"/>
                    </a:moveTo>
                    <a:cubicBezTo>
                      <a:pt x="7081" y="1125"/>
                      <a:pt x="2670" y="1"/>
                      <a:pt x="0" y="3488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50" name="Google Shape;7676;p72">
                <a:extLst>
                  <a:ext uri="{FF2B5EF4-FFF2-40B4-BE49-F238E27FC236}">
                    <a16:creationId xmlns:a16="http://schemas.microsoft.com/office/drawing/2014/main" id="{580A31E8-2D9D-A14C-BD96-2AA0CE934B67}"/>
                  </a:ext>
                </a:extLst>
              </p:cNvPr>
              <p:cNvSpPr/>
              <p:nvPr/>
            </p:nvSpPr>
            <p:spPr>
              <a:xfrm>
                <a:off x="1504314" y="3910479"/>
                <a:ext cx="51950" cy="15131"/>
              </a:xfrm>
              <a:custGeom>
                <a:avLst/>
                <a:gdLst/>
                <a:ahLst/>
                <a:cxnLst/>
                <a:rect l="l" t="t" r="r" b="b"/>
                <a:pathLst>
                  <a:path w="11780" h="3433" fill="none" extrusionOk="0">
                    <a:moveTo>
                      <a:pt x="11780" y="2663"/>
                    </a:moveTo>
                    <a:cubicBezTo>
                      <a:pt x="8420" y="0"/>
                      <a:pt x="5162" y="3433"/>
                      <a:pt x="5162" y="3433"/>
                    </a:cubicBezTo>
                    <a:cubicBezTo>
                      <a:pt x="5162" y="3433"/>
                      <a:pt x="4473" y="387"/>
                      <a:pt x="1" y="1653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51" name="Google Shape;7677;p72">
                <a:extLst>
                  <a:ext uri="{FF2B5EF4-FFF2-40B4-BE49-F238E27FC236}">
                    <a16:creationId xmlns:a16="http://schemas.microsoft.com/office/drawing/2014/main" id="{182FC9F7-74C3-0211-3867-E074F58E6B18}"/>
                  </a:ext>
                </a:extLst>
              </p:cNvPr>
              <p:cNvSpPr/>
              <p:nvPr/>
            </p:nvSpPr>
            <p:spPr>
              <a:xfrm>
                <a:off x="1469738" y="3847100"/>
                <a:ext cx="99150" cy="224346"/>
              </a:xfrm>
              <a:custGeom>
                <a:avLst/>
                <a:gdLst/>
                <a:ahLst/>
                <a:cxnLst/>
                <a:rect l="l" t="t" r="r" b="b"/>
                <a:pathLst>
                  <a:path w="22483" h="50901" fill="none" extrusionOk="0">
                    <a:moveTo>
                      <a:pt x="99" y="2729"/>
                    </a:moveTo>
                    <a:cubicBezTo>
                      <a:pt x="150" y="2383"/>
                      <a:pt x="237" y="2040"/>
                      <a:pt x="354" y="1711"/>
                    </a:cubicBezTo>
                    <a:cubicBezTo>
                      <a:pt x="744" y="675"/>
                      <a:pt x="1503" y="1"/>
                      <a:pt x="2900" y="1"/>
                    </a:cubicBezTo>
                    <a:cubicBezTo>
                      <a:pt x="4516" y="1"/>
                      <a:pt x="5282" y="913"/>
                      <a:pt x="5600" y="2229"/>
                    </a:cubicBezTo>
                    <a:cubicBezTo>
                      <a:pt x="9040" y="1682"/>
                      <a:pt x="12151" y="4356"/>
                      <a:pt x="12130" y="7840"/>
                    </a:cubicBezTo>
                    <a:cubicBezTo>
                      <a:pt x="12130" y="7997"/>
                      <a:pt x="12119" y="8150"/>
                      <a:pt x="12108" y="8300"/>
                    </a:cubicBezTo>
                    <a:cubicBezTo>
                      <a:pt x="14541" y="7307"/>
                      <a:pt x="17335" y="7957"/>
                      <a:pt x="19082" y="9923"/>
                    </a:cubicBezTo>
                    <a:cubicBezTo>
                      <a:pt x="20826" y="11889"/>
                      <a:pt x="21140" y="14742"/>
                      <a:pt x="19867" y="17040"/>
                    </a:cubicBezTo>
                    <a:cubicBezTo>
                      <a:pt x="21552" y="18379"/>
                      <a:pt x="22482" y="20454"/>
                      <a:pt x="22362" y="22603"/>
                    </a:cubicBezTo>
                    <a:cubicBezTo>
                      <a:pt x="22242" y="24755"/>
                      <a:pt x="21089" y="26714"/>
                      <a:pt x="19265" y="27860"/>
                    </a:cubicBezTo>
                    <a:cubicBezTo>
                      <a:pt x="20440" y="29308"/>
                      <a:pt x="20896" y="31205"/>
                      <a:pt x="20512" y="33029"/>
                    </a:cubicBezTo>
                    <a:cubicBezTo>
                      <a:pt x="20126" y="34853"/>
                      <a:pt x="18940" y="36407"/>
                      <a:pt x="17284" y="37257"/>
                    </a:cubicBezTo>
                    <a:cubicBezTo>
                      <a:pt x="17310" y="37487"/>
                      <a:pt x="17321" y="37720"/>
                      <a:pt x="17324" y="37950"/>
                    </a:cubicBezTo>
                    <a:cubicBezTo>
                      <a:pt x="17321" y="40766"/>
                      <a:pt x="15420" y="43225"/>
                      <a:pt x="12699" y="43940"/>
                    </a:cubicBezTo>
                    <a:cubicBezTo>
                      <a:pt x="11710" y="46782"/>
                      <a:pt x="8664" y="48350"/>
                      <a:pt x="5778" y="47507"/>
                    </a:cubicBezTo>
                    <a:cubicBezTo>
                      <a:pt x="5647" y="49434"/>
                      <a:pt x="4958" y="50900"/>
                      <a:pt x="2900" y="50900"/>
                    </a:cubicBezTo>
                    <a:cubicBezTo>
                      <a:pt x="0" y="50900"/>
                      <a:pt x="40" y="48390"/>
                      <a:pt x="0" y="48401"/>
                    </a:cubicBezTo>
                    <a:cubicBezTo>
                      <a:pt x="0" y="48401"/>
                      <a:pt x="69" y="2722"/>
                      <a:pt x="99" y="2729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sp>
          <p:nvSpPr>
            <p:cNvPr id="218" name="Google Shape;7678;p72">
              <a:extLst>
                <a:ext uri="{FF2B5EF4-FFF2-40B4-BE49-F238E27FC236}">
                  <a16:creationId xmlns:a16="http://schemas.microsoft.com/office/drawing/2014/main" id="{A0BA04F0-1286-A53D-D212-1FEBEDB14F78}"/>
                </a:ext>
              </a:extLst>
            </p:cNvPr>
            <p:cNvSpPr/>
            <p:nvPr/>
          </p:nvSpPr>
          <p:spPr>
            <a:xfrm>
              <a:off x="2008060" y="4212384"/>
              <a:ext cx="24537" cy="23585"/>
            </a:xfrm>
            <a:custGeom>
              <a:avLst/>
              <a:gdLst/>
              <a:ahLst/>
              <a:cxnLst/>
              <a:rect l="l" t="t" r="r" b="b"/>
              <a:pathLst>
                <a:path w="5564" h="5351" extrusionOk="0">
                  <a:moveTo>
                    <a:pt x="2887" y="0"/>
                  </a:moveTo>
                  <a:cubicBezTo>
                    <a:pt x="2190" y="0"/>
                    <a:pt x="1506" y="271"/>
                    <a:pt x="996" y="783"/>
                  </a:cubicBezTo>
                  <a:cubicBezTo>
                    <a:pt x="230" y="1550"/>
                    <a:pt x="0" y="2699"/>
                    <a:pt x="416" y="3698"/>
                  </a:cubicBezTo>
                  <a:cubicBezTo>
                    <a:pt x="828" y="4698"/>
                    <a:pt x="1806" y="5351"/>
                    <a:pt x="2886" y="5351"/>
                  </a:cubicBezTo>
                  <a:cubicBezTo>
                    <a:pt x="4363" y="5351"/>
                    <a:pt x="5560" y="4150"/>
                    <a:pt x="5563" y="2677"/>
                  </a:cubicBezTo>
                  <a:cubicBezTo>
                    <a:pt x="5560" y="1593"/>
                    <a:pt x="4911" y="619"/>
                    <a:pt x="3911" y="203"/>
                  </a:cubicBezTo>
                  <a:cubicBezTo>
                    <a:pt x="3580" y="67"/>
                    <a:pt x="3232" y="0"/>
                    <a:pt x="2887" y="0"/>
                  </a:cubicBezTo>
                  <a:close/>
                </a:path>
              </a:pathLst>
            </a:custGeom>
            <a:solidFill>
              <a:srgbClr val="213B5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19" name="Google Shape;7679;p72">
              <a:extLst>
                <a:ext uri="{FF2B5EF4-FFF2-40B4-BE49-F238E27FC236}">
                  <a16:creationId xmlns:a16="http://schemas.microsoft.com/office/drawing/2014/main" id="{BF0798B6-7F85-C4FF-1B1C-2C8F859DC687}"/>
                </a:ext>
              </a:extLst>
            </p:cNvPr>
            <p:cNvSpPr/>
            <p:nvPr/>
          </p:nvSpPr>
          <p:spPr>
            <a:xfrm>
              <a:off x="1545645" y="4049730"/>
              <a:ext cx="24520" cy="23576"/>
            </a:xfrm>
            <a:custGeom>
              <a:avLst/>
              <a:gdLst/>
              <a:ahLst/>
              <a:cxnLst/>
              <a:rect l="l" t="t" r="r" b="b"/>
              <a:pathLst>
                <a:path w="5560" h="5349" extrusionOk="0">
                  <a:moveTo>
                    <a:pt x="2886" y="1"/>
                  </a:moveTo>
                  <a:cubicBezTo>
                    <a:pt x="1806" y="1"/>
                    <a:pt x="828" y="654"/>
                    <a:pt x="416" y="1653"/>
                  </a:cubicBezTo>
                  <a:cubicBezTo>
                    <a:pt x="0" y="2649"/>
                    <a:pt x="230" y="3802"/>
                    <a:pt x="996" y="4564"/>
                  </a:cubicBezTo>
                  <a:cubicBezTo>
                    <a:pt x="1506" y="5077"/>
                    <a:pt x="2190" y="5349"/>
                    <a:pt x="2886" y="5349"/>
                  </a:cubicBezTo>
                  <a:cubicBezTo>
                    <a:pt x="3232" y="5349"/>
                    <a:pt x="3580" y="5282"/>
                    <a:pt x="3911" y="5144"/>
                  </a:cubicBezTo>
                  <a:cubicBezTo>
                    <a:pt x="4910" y="4732"/>
                    <a:pt x="5560" y="3758"/>
                    <a:pt x="5560" y="2675"/>
                  </a:cubicBezTo>
                  <a:cubicBezTo>
                    <a:pt x="5560" y="1197"/>
                    <a:pt x="4363" y="1"/>
                    <a:pt x="2886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20" name="Google Shape;7680;p72">
              <a:extLst>
                <a:ext uri="{FF2B5EF4-FFF2-40B4-BE49-F238E27FC236}">
                  <a16:creationId xmlns:a16="http://schemas.microsoft.com/office/drawing/2014/main" id="{F6F8352A-D1CD-9475-EF25-D2D14C3A7C4C}"/>
                </a:ext>
              </a:extLst>
            </p:cNvPr>
            <p:cNvSpPr/>
            <p:nvPr/>
          </p:nvSpPr>
          <p:spPr>
            <a:xfrm>
              <a:off x="1231521" y="3947489"/>
              <a:ext cx="24524" cy="23576"/>
            </a:xfrm>
            <a:custGeom>
              <a:avLst/>
              <a:gdLst/>
              <a:ahLst/>
              <a:cxnLst/>
              <a:rect l="l" t="t" r="r" b="b"/>
              <a:pathLst>
                <a:path w="5561" h="5349" extrusionOk="0">
                  <a:moveTo>
                    <a:pt x="2886" y="1"/>
                  </a:moveTo>
                  <a:cubicBezTo>
                    <a:pt x="1803" y="1"/>
                    <a:pt x="829" y="650"/>
                    <a:pt x="413" y="1649"/>
                  </a:cubicBezTo>
                  <a:cubicBezTo>
                    <a:pt x="1" y="2649"/>
                    <a:pt x="227" y="3798"/>
                    <a:pt x="993" y="4564"/>
                  </a:cubicBezTo>
                  <a:cubicBezTo>
                    <a:pt x="1505" y="5076"/>
                    <a:pt x="2189" y="5349"/>
                    <a:pt x="2884" y="5349"/>
                  </a:cubicBezTo>
                  <a:cubicBezTo>
                    <a:pt x="3229" y="5349"/>
                    <a:pt x="3576" y="5282"/>
                    <a:pt x="3908" y="5144"/>
                  </a:cubicBezTo>
                  <a:cubicBezTo>
                    <a:pt x="4907" y="4732"/>
                    <a:pt x="5560" y="3758"/>
                    <a:pt x="5560" y="2674"/>
                  </a:cubicBezTo>
                  <a:cubicBezTo>
                    <a:pt x="5560" y="1197"/>
                    <a:pt x="4364" y="1"/>
                    <a:pt x="2886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21" name="Google Shape;7681;p72">
              <a:extLst>
                <a:ext uri="{FF2B5EF4-FFF2-40B4-BE49-F238E27FC236}">
                  <a16:creationId xmlns:a16="http://schemas.microsoft.com/office/drawing/2014/main" id="{1DD50617-7D45-A22F-479B-8083A93B636C}"/>
                </a:ext>
              </a:extLst>
            </p:cNvPr>
            <p:cNvSpPr/>
            <p:nvPr/>
          </p:nvSpPr>
          <p:spPr>
            <a:xfrm>
              <a:off x="834100" y="4046742"/>
              <a:ext cx="24520" cy="23580"/>
            </a:xfrm>
            <a:custGeom>
              <a:avLst/>
              <a:gdLst/>
              <a:ahLst/>
              <a:cxnLst/>
              <a:rect l="l" t="t" r="r" b="b"/>
              <a:pathLst>
                <a:path w="5560" h="5350" extrusionOk="0">
                  <a:moveTo>
                    <a:pt x="2674" y="0"/>
                  </a:moveTo>
                  <a:cubicBezTo>
                    <a:pt x="1197" y="0"/>
                    <a:pt x="0" y="1197"/>
                    <a:pt x="0" y="2674"/>
                  </a:cubicBezTo>
                  <a:cubicBezTo>
                    <a:pt x="0" y="3758"/>
                    <a:pt x="653" y="4732"/>
                    <a:pt x="1653" y="5147"/>
                  </a:cubicBezTo>
                  <a:cubicBezTo>
                    <a:pt x="1983" y="5284"/>
                    <a:pt x="2329" y="5350"/>
                    <a:pt x="2673" y="5350"/>
                  </a:cubicBezTo>
                  <a:cubicBezTo>
                    <a:pt x="3369" y="5350"/>
                    <a:pt x="4054" y="5078"/>
                    <a:pt x="4567" y="4567"/>
                  </a:cubicBezTo>
                  <a:cubicBezTo>
                    <a:pt x="5330" y="3801"/>
                    <a:pt x="5559" y="2649"/>
                    <a:pt x="5147" y="1653"/>
                  </a:cubicBezTo>
                  <a:cubicBezTo>
                    <a:pt x="4731" y="653"/>
                    <a:pt x="3757" y="0"/>
                    <a:pt x="2674" y="0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22" name="Google Shape;7682;p72">
              <a:extLst>
                <a:ext uri="{FF2B5EF4-FFF2-40B4-BE49-F238E27FC236}">
                  <a16:creationId xmlns:a16="http://schemas.microsoft.com/office/drawing/2014/main" id="{D3991D4D-D556-C13E-2860-16E199C45B5F}"/>
                </a:ext>
              </a:extLst>
            </p:cNvPr>
            <p:cNvSpPr/>
            <p:nvPr/>
          </p:nvSpPr>
          <p:spPr>
            <a:xfrm>
              <a:off x="834100" y="3849652"/>
              <a:ext cx="24520" cy="23580"/>
            </a:xfrm>
            <a:custGeom>
              <a:avLst/>
              <a:gdLst/>
              <a:ahLst/>
              <a:cxnLst/>
              <a:rect l="l" t="t" r="r" b="b"/>
              <a:pathLst>
                <a:path w="5560" h="5350" extrusionOk="0">
                  <a:moveTo>
                    <a:pt x="2674" y="1"/>
                  </a:moveTo>
                  <a:cubicBezTo>
                    <a:pt x="1197" y="1"/>
                    <a:pt x="0" y="1197"/>
                    <a:pt x="0" y="2675"/>
                  </a:cubicBezTo>
                  <a:cubicBezTo>
                    <a:pt x="0" y="3758"/>
                    <a:pt x="653" y="4732"/>
                    <a:pt x="1653" y="5144"/>
                  </a:cubicBezTo>
                  <a:cubicBezTo>
                    <a:pt x="1984" y="5282"/>
                    <a:pt x="2331" y="5349"/>
                    <a:pt x="2676" y="5349"/>
                  </a:cubicBezTo>
                  <a:cubicBezTo>
                    <a:pt x="3371" y="5349"/>
                    <a:pt x="4055" y="5077"/>
                    <a:pt x="4567" y="4564"/>
                  </a:cubicBezTo>
                  <a:cubicBezTo>
                    <a:pt x="5330" y="3802"/>
                    <a:pt x="5559" y="2649"/>
                    <a:pt x="5147" y="1650"/>
                  </a:cubicBezTo>
                  <a:cubicBezTo>
                    <a:pt x="4731" y="650"/>
                    <a:pt x="3757" y="1"/>
                    <a:pt x="2674" y="1"/>
                  </a:cubicBezTo>
                  <a:close/>
                </a:path>
              </a:pathLst>
            </a:custGeom>
            <a:solidFill>
              <a:srgbClr val="E6EBEF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23" name="Google Shape;7683;p72">
              <a:extLst>
                <a:ext uri="{FF2B5EF4-FFF2-40B4-BE49-F238E27FC236}">
                  <a16:creationId xmlns:a16="http://schemas.microsoft.com/office/drawing/2014/main" id="{A5FD6C90-D3B2-58C5-37DF-A6D4045AF40E}"/>
                </a:ext>
              </a:extLst>
            </p:cNvPr>
            <p:cNvSpPr/>
            <p:nvPr/>
          </p:nvSpPr>
          <p:spPr>
            <a:xfrm>
              <a:off x="1668053" y="3947489"/>
              <a:ext cx="24520" cy="23576"/>
            </a:xfrm>
            <a:custGeom>
              <a:avLst/>
              <a:gdLst/>
              <a:ahLst/>
              <a:cxnLst/>
              <a:rect l="l" t="t" r="r" b="b"/>
              <a:pathLst>
                <a:path w="5560" h="5349" extrusionOk="0">
                  <a:moveTo>
                    <a:pt x="2882" y="1"/>
                  </a:moveTo>
                  <a:cubicBezTo>
                    <a:pt x="1802" y="1"/>
                    <a:pt x="828" y="650"/>
                    <a:pt x="412" y="1649"/>
                  </a:cubicBezTo>
                  <a:cubicBezTo>
                    <a:pt x="0" y="2649"/>
                    <a:pt x="226" y="3798"/>
                    <a:pt x="993" y="4564"/>
                  </a:cubicBezTo>
                  <a:cubicBezTo>
                    <a:pt x="1502" y="5076"/>
                    <a:pt x="2187" y="5349"/>
                    <a:pt x="2883" y="5349"/>
                  </a:cubicBezTo>
                  <a:cubicBezTo>
                    <a:pt x="3228" y="5349"/>
                    <a:pt x="3576" y="5282"/>
                    <a:pt x="3907" y="5144"/>
                  </a:cubicBezTo>
                  <a:cubicBezTo>
                    <a:pt x="4907" y="4732"/>
                    <a:pt x="5556" y="3758"/>
                    <a:pt x="5560" y="2674"/>
                  </a:cubicBezTo>
                  <a:cubicBezTo>
                    <a:pt x="5560" y="1197"/>
                    <a:pt x="4360" y="1"/>
                    <a:pt x="2882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24" name="Google Shape;7684;p72">
              <a:extLst>
                <a:ext uri="{FF2B5EF4-FFF2-40B4-BE49-F238E27FC236}">
                  <a16:creationId xmlns:a16="http://schemas.microsoft.com/office/drawing/2014/main" id="{F17B8A88-3193-13DA-877A-EB2A80697397}"/>
                </a:ext>
              </a:extLst>
            </p:cNvPr>
            <p:cNvSpPr/>
            <p:nvPr/>
          </p:nvSpPr>
          <p:spPr>
            <a:xfrm>
              <a:off x="889649" y="3678195"/>
              <a:ext cx="23589" cy="23576"/>
            </a:xfrm>
            <a:custGeom>
              <a:avLst/>
              <a:gdLst/>
              <a:ahLst/>
              <a:cxnLst/>
              <a:rect l="l" t="t" r="r" b="b"/>
              <a:pathLst>
                <a:path w="5349" h="5349" extrusionOk="0">
                  <a:moveTo>
                    <a:pt x="2674" y="0"/>
                  </a:moveTo>
                  <a:cubicBezTo>
                    <a:pt x="1197" y="0"/>
                    <a:pt x="0" y="1197"/>
                    <a:pt x="0" y="2674"/>
                  </a:cubicBezTo>
                  <a:cubicBezTo>
                    <a:pt x="0" y="4152"/>
                    <a:pt x="1197" y="5348"/>
                    <a:pt x="2674" y="5348"/>
                  </a:cubicBezTo>
                  <a:cubicBezTo>
                    <a:pt x="4152" y="5348"/>
                    <a:pt x="5348" y="4152"/>
                    <a:pt x="5348" y="2674"/>
                  </a:cubicBezTo>
                  <a:cubicBezTo>
                    <a:pt x="5348" y="1197"/>
                    <a:pt x="4152" y="0"/>
                    <a:pt x="2674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25" name="Google Shape;7685;p72">
              <a:extLst>
                <a:ext uri="{FF2B5EF4-FFF2-40B4-BE49-F238E27FC236}">
                  <a16:creationId xmlns:a16="http://schemas.microsoft.com/office/drawing/2014/main" id="{879D02F5-8041-B990-1C53-3E1CD658C2C2}"/>
                </a:ext>
              </a:extLst>
            </p:cNvPr>
            <p:cNvSpPr/>
            <p:nvPr/>
          </p:nvSpPr>
          <p:spPr>
            <a:xfrm>
              <a:off x="1357708" y="3848642"/>
              <a:ext cx="24542" cy="23585"/>
            </a:xfrm>
            <a:custGeom>
              <a:avLst/>
              <a:gdLst/>
              <a:ahLst/>
              <a:cxnLst/>
              <a:rect l="l" t="t" r="r" b="b"/>
              <a:pathLst>
                <a:path w="5565" h="5351" extrusionOk="0">
                  <a:moveTo>
                    <a:pt x="2890" y="0"/>
                  </a:moveTo>
                  <a:cubicBezTo>
                    <a:pt x="1807" y="0"/>
                    <a:pt x="833" y="653"/>
                    <a:pt x="417" y="1653"/>
                  </a:cubicBezTo>
                  <a:cubicBezTo>
                    <a:pt x="1" y="2652"/>
                    <a:pt x="231" y="3801"/>
                    <a:pt x="997" y="4567"/>
                  </a:cubicBezTo>
                  <a:cubicBezTo>
                    <a:pt x="1509" y="5080"/>
                    <a:pt x="2193" y="5350"/>
                    <a:pt x="2888" y="5350"/>
                  </a:cubicBezTo>
                  <a:cubicBezTo>
                    <a:pt x="3233" y="5350"/>
                    <a:pt x="3580" y="5284"/>
                    <a:pt x="3912" y="5147"/>
                  </a:cubicBezTo>
                  <a:cubicBezTo>
                    <a:pt x="4911" y="4731"/>
                    <a:pt x="5564" y="3757"/>
                    <a:pt x="5564" y="2678"/>
                  </a:cubicBezTo>
                  <a:cubicBezTo>
                    <a:pt x="5564" y="1200"/>
                    <a:pt x="4364" y="0"/>
                    <a:pt x="2890" y="0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26" name="Google Shape;7686;p72">
              <a:extLst>
                <a:ext uri="{FF2B5EF4-FFF2-40B4-BE49-F238E27FC236}">
                  <a16:creationId xmlns:a16="http://schemas.microsoft.com/office/drawing/2014/main" id="{8869E348-AEF9-FF54-4480-A2367B767BAF}"/>
                </a:ext>
              </a:extLst>
            </p:cNvPr>
            <p:cNvSpPr/>
            <p:nvPr/>
          </p:nvSpPr>
          <p:spPr>
            <a:xfrm>
              <a:off x="1357708" y="4049730"/>
              <a:ext cx="24542" cy="23585"/>
            </a:xfrm>
            <a:custGeom>
              <a:avLst/>
              <a:gdLst/>
              <a:ahLst/>
              <a:cxnLst/>
              <a:rect l="l" t="t" r="r" b="b"/>
              <a:pathLst>
                <a:path w="5565" h="5351" extrusionOk="0">
                  <a:moveTo>
                    <a:pt x="2890" y="1"/>
                  </a:moveTo>
                  <a:cubicBezTo>
                    <a:pt x="1807" y="1"/>
                    <a:pt x="833" y="654"/>
                    <a:pt x="417" y="1653"/>
                  </a:cubicBezTo>
                  <a:cubicBezTo>
                    <a:pt x="1" y="2653"/>
                    <a:pt x="231" y="3802"/>
                    <a:pt x="997" y="4568"/>
                  </a:cubicBezTo>
                  <a:cubicBezTo>
                    <a:pt x="1510" y="5078"/>
                    <a:pt x="2195" y="5350"/>
                    <a:pt x="2891" y="5350"/>
                  </a:cubicBezTo>
                  <a:cubicBezTo>
                    <a:pt x="3235" y="5350"/>
                    <a:pt x="3581" y="5284"/>
                    <a:pt x="3912" y="5148"/>
                  </a:cubicBezTo>
                  <a:cubicBezTo>
                    <a:pt x="4911" y="4732"/>
                    <a:pt x="5564" y="3758"/>
                    <a:pt x="5564" y="2675"/>
                  </a:cubicBezTo>
                  <a:cubicBezTo>
                    <a:pt x="5564" y="1197"/>
                    <a:pt x="4364" y="1"/>
                    <a:pt x="2890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27" name="Google Shape;7687;p72">
              <a:extLst>
                <a:ext uri="{FF2B5EF4-FFF2-40B4-BE49-F238E27FC236}">
                  <a16:creationId xmlns:a16="http://schemas.microsoft.com/office/drawing/2014/main" id="{B26B6425-364A-622C-F007-787BDFE77848}"/>
                </a:ext>
              </a:extLst>
            </p:cNvPr>
            <p:cNvSpPr/>
            <p:nvPr/>
          </p:nvSpPr>
          <p:spPr>
            <a:xfrm>
              <a:off x="889649" y="4212384"/>
              <a:ext cx="24520" cy="23585"/>
            </a:xfrm>
            <a:custGeom>
              <a:avLst/>
              <a:gdLst/>
              <a:ahLst/>
              <a:cxnLst/>
              <a:rect l="l" t="t" r="r" b="b"/>
              <a:pathLst>
                <a:path w="5560" h="5351" extrusionOk="0">
                  <a:moveTo>
                    <a:pt x="2674" y="0"/>
                  </a:moveTo>
                  <a:cubicBezTo>
                    <a:pt x="2328" y="0"/>
                    <a:pt x="1980" y="67"/>
                    <a:pt x="1649" y="203"/>
                  </a:cubicBezTo>
                  <a:cubicBezTo>
                    <a:pt x="650" y="619"/>
                    <a:pt x="0" y="1593"/>
                    <a:pt x="0" y="2677"/>
                  </a:cubicBezTo>
                  <a:cubicBezTo>
                    <a:pt x="0" y="4150"/>
                    <a:pt x="1197" y="5351"/>
                    <a:pt x="2674" y="5351"/>
                  </a:cubicBezTo>
                  <a:cubicBezTo>
                    <a:pt x="3754" y="5351"/>
                    <a:pt x="4732" y="4698"/>
                    <a:pt x="5144" y="3698"/>
                  </a:cubicBezTo>
                  <a:cubicBezTo>
                    <a:pt x="5560" y="2699"/>
                    <a:pt x="5330" y="1550"/>
                    <a:pt x="4568" y="783"/>
                  </a:cubicBezTo>
                  <a:cubicBezTo>
                    <a:pt x="4055" y="271"/>
                    <a:pt x="3370" y="0"/>
                    <a:pt x="2674" y="0"/>
                  </a:cubicBezTo>
                  <a:close/>
                </a:path>
              </a:pathLst>
            </a:custGeom>
            <a:solidFill>
              <a:srgbClr val="E4E9ED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28" name="Google Shape;7688;p72">
              <a:extLst>
                <a:ext uri="{FF2B5EF4-FFF2-40B4-BE49-F238E27FC236}">
                  <a16:creationId xmlns:a16="http://schemas.microsoft.com/office/drawing/2014/main" id="{51EE8016-49E5-5F46-24E2-11F664ACD894}"/>
                </a:ext>
              </a:extLst>
            </p:cNvPr>
            <p:cNvSpPr/>
            <p:nvPr/>
          </p:nvSpPr>
          <p:spPr>
            <a:xfrm>
              <a:off x="2008060" y="3678195"/>
              <a:ext cx="24537" cy="23576"/>
            </a:xfrm>
            <a:custGeom>
              <a:avLst/>
              <a:gdLst/>
              <a:ahLst/>
              <a:cxnLst/>
              <a:rect l="l" t="t" r="r" b="b"/>
              <a:pathLst>
                <a:path w="5564" h="5349" extrusionOk="0">
                  <a:moveTo>
                    <a:pt x="2886" y="0"/>
                  </a:moveTo>
                  <a:cubicBezTo>
                    <a:pt x="1806" y="0"/>
                    <a:pt x="828" y="650"/>
                    <a:pt x="416" y="1649"/>
                  </a:cubicBezTo>
                  <a:cubicBezTo>
                    <a:pt x="0" y="2649"/>
                    <a:pt x="230" y="3802"/>
                    <a:pt x="996" y="4564"/>
                  </a:cubicBezTo>
                  <a:cubicBezTo>
                    <a:pt x="1506" y="5076"/>
                    <a:pt x="2190" y="5349"/>
                    <a:pt x="2887" y="5349"/>
                  </a:cubicBezTo>
                  <a:cubicBezTo>
                    <a:pt x="3232" y="5349"/>
                    <a:pt x="3580" y="5282"/>
                    <a:pt x="3911" y="5144"/>
                  </a:cubicBezTo>
                  <a:cubicBezTo>
                    <a:pt x="4911" y="4732"/>
                    <a:pt x="5560" y="3758"/>
                    <a:pt x="5563" y="2674"/>
                  </a:cubicBezTo>
                  <a:cubicBezTo>
                    <a:pt x="5560" y="1197"/>
                    <a:pt x="4363" y="0"/>
                    <a:pt x="2886" y="0"/>
                  </a:cubicBezTo>
                  <a:close/>
                </a:path>
              </a:pathLst>
            </a:custGeom>
            <a:solidFill>
              <a:srgbClr val="A5B7C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29" name="Google Shape;7689;p72">
              <a:extLst>
                <a:ext uri="{FF2B5EF4-FFF2-40B4-BE49-F238E27FC236}">
                  <a16:creationId xmlns:a16="http://schemas.microsoft.com/office/drawing/2014/main" id="{1A2C3EEE-2544-1470-C0EC-5D57EEA0B834}"/>
                </a:ext>
              </a:extLst>
            </p:cNvPr>
            <p:cNvSpPr/>
            <p:nvPr/>
          </p:nvSpPr>
          <p:spPr>
            <a:xfrm>
              <a:off x="1548251" y="3848642"/>
              <a:ext cx="24520" cy="23580"/>
            </a:xfrm>
            <a:custGeom>
              <a:avLst/>
              <a:gdLst/>
              <a:ahLst/>
              <a:cxnLst/>
              <a:rect l="l" t="t" r="r" b="b"/>
              <a:pathLst>
                <a:path w="5560" h="5350" extrusionOk="0">
                  <a:moveTo>
                    <a:pt x="2886" y="0"/>
                  </a:moveTo>
                  <a:cubicBezTo>
                    <a:pt x="1806" y="0"/>
                    <a:pt x="828" y="653"/>
                    <a:pt x="416" y="1653"/>
                  </a:cubicBezTo>
                  <a:cubicBezTo>
                    <a:pt x="0" y="2652"/>
                    <a:pt x="230" y="3801"/>
                    <a:pt x="996" y="4567"/>
                  </a:cubicBezTo>
                  <a:cubicBezTo>
                    <a:pt x="1507" y="5078"/>
                    <a:pt x="2192" y="5350"/>
                    <a:pt x="2890" y="5350"/>
                  </a:cubicBezTo>
                  <a:cubicBezTo>
                    <a:pt x="3234" y="5350"/>
                    <a:pt x="3581" y="5283"/>
                    <a:pt x="3911" y="5147"/>
                  </a:cubicBezTo>
                  <a:cubicBezTo>
                    <a:pt x="4910" y="4731"/>
                    <a:pt x="5560" y="3757"/>
                    <a:pt x="5560" y="2678"/>
                  </a:cubicBezTo>
                  <a:cubicBezTo>
                    <a:pt x="5560" y="1200"/>
                    <a:pt x="4363" y="0"/>
                    <a:pt x="2886" y="0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30" name="Google Shape;7690;p72">
              <a:extLst>
                <a:ext uri="{FF2B5EF4-FFF2-40B4-BE49-F238E27FC236}">
                  <a16:creationId xmlns:a16="http://schemas.microsoft.com/office/drawing/2014/main" id="{A4AF1486-DA23-C3EF-E840-A3EA0D8891F4}"/>
                </a:ext>
              </a:extLst>
            </p:cNvPr>
            <p:cNvSpPr/>
            <p:nvPr/>
          </p:nvSpPr>
          <p:spPr>
            <a:xfrm>
              <a:off x="2069063" y="3847033"/>
              <a:ext cx="24520" cy="23585"/>
            </a:xfrm>
            <a:custGeom>
              <a:avLst/>
              <a:gdLst/>
              <a:ahLst/>
              <a:cxnLst/>
              <a:rect l="l" t="t" r="r" b="b"/>
              <a:pathLst>
                <a:path w="5560" h="5351" extrusionOk="0">
                  <a:moveTo>
                    <a:pt x="2886" y="0"/>
                  </a:moveTo>
                  <a:cubicBezTo>
                    <a:pt x="1806" y="0"/>
                    <a:pt x="828" y="653"/>
                    <a:pt x="416" y="1653"/>
                  </a:cubicBezTo>
                  <a:cubicBezTo>
                    <a:pt x="0" y="2652"/>
                    <a:pt x="230" y="3801"/>
                    <a:pt x="993" y="4567"/>
                  </a:cubicBezTo>
                  <a:cubicBezTo>
                    <a:pt x="1505" y="5080"/>
                    <a:pt x="2190" y="5351"/>
                    <a:pt x="2887" y="5351"/>
                  </a:cubicBezTo>
                  <a:cubicBezTo>
                    <a:pt x="3232" y="5351"/>
                    <a:pt x="3580" y="5284"/>
                    <a:pt x="3911" y="5148"/>
                  </a:cubicBezTo>
                  <a:cubicBezTo>
                    <a:pt x="4910" y="4732"/>
                    <a:pt x="5560" y="3758"/>
                    <a:pt x="5560" y="2678"/>
                  </a:cubicBezTo>
                  <a:cubicBezTo>
                    <a:pt x="5560" y="1200"/>
                    <a:pt x="4363" y="0"/>
                    <a:pt x="2886" y="0"/>
                  </a:cubicBezTo>
                  <a:close/>
                </a:path>
              </a:pathLst>
            </a:custGeom>
            <a:solidFill>
              <a:srgbClr val="445D7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31" name="Google Shape;7691;p72">
              <a:extLst>
                <a:ext uri="{FF2B5EF4-FFF2-40B4-BE49-F238E27FC236}">
                  <a16:creationId xmlns:a16="http://schemas.microsoft.com/office/drawing/2014/main" id="{50A3B770-A661-85E0-D874-55CB3C9C8897}"/>
                </a:ext>
              </a:extLst>
            </p:cNvPr>
            <p:cNvSpPr/>
            <p:nvPr/>
          </p:nvSpPr>
          <p:spPr>
            <a:xfrm>
              <a:off x="2069063" y="4046870"/>
              <a:ext cx="24520" cy="23576"/>
            </a:xfrm>
            <a:custGeom>
              <a:avLst/>
              <a:gdLst/>
              <a:ahLst/>
              <a:cxnLst/>
              <a:rect l="l" t="t" r="r" b="b"/>
              <a:pathLst>
                <a:path w="5560" h="5349" extrusionOk="0">
                  <a:moveTo>
                    <a:pt x="2886" y="0"/>
                  </a:moveTo>
                  <a:cubicBezTo>
                    <a:pt x="1806" y="0"/>
                    <a:pt x="828" y="650"/>
                    <a:pt x="416" y="1649"/>
                  </a:cubicBezTo>
                  <a:cubicBezTo>
                    <a:pt x="0" y="2649"/>
                    <a:pt x="230" y="3802"/>
                    <a:pt x="993" y="4564"/>
                  </a:cubicBezTo>
                  <a:cubicBezTo>
                    <a:pt x="1505" y="5076"/>
                    <a:pt x="2190" y="5349"/>
                    <a:pt x="2887" y="5349"/>
                  </a:cubicBezTo>
                  <a:cubicBezTo>
                    <a:pt x="3232" y="5349"/>
                    <a:pt x="3580" y="5282"/>
                    <a:pt x="3911" y="5144"/>
                  </a:cubicBezTo>
                  <a:cubicBezTo>
                    <a:pt x="4910" y="4732"/>
                    <a:pt x="5560" y="3758"/>
                    <a:pt x="5560" y="2674"/>
                  </a:cubicBezTo>
                  <a:cubicBezTo>
                    <a:pt x="5560" y="1197"/>
                    <a:pt x="4363" y="0"/>
                    <a:pt x="2886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252" name="Google Shape;7692;p72">
            <a:extLst>
              <a:ext uri="{FF2B5EF4-FFF2-40B4-BE49-F238E27FC236}">
                <a16:creationId xmlns:a16="http://schemas.microsoft.com/office/drawing/2014/main" id="{B6D9955F-A3B8-73A2-05D2-D5F5974751AD}"/>
              </a:ext>
            </a:extLst>
          </p:cNvPr>
          <p:cNvGrpSpPr/>
          <p:nvPr/>
        </p:nvGrpSpPr>
        <p:grpSpPr>
          <a:xfrm rot="5400000">
            <a:off x="11892553" y="7446952"/>
            <a:ext cx="328128" cy="2829832"/>
            <a:chOff x="4428249" y="1369375"/>
            <a:chExt cx="36905" cy="429569"/>
          </a:xfrm>
        </p:grpSpPr>
        <p:sp>
          <p:nvSpPr>
            <p:cNvPr id="253" name="Google Shape;7693;p72">
              <a:extLst>
                <a:ext uri="{FF2B5EF4-FFF2-40B4-BE49-F238E27FC236}">
                  <a16:creationId xmlns:a16="http://schemas.microsoft.com/office/drawing/2014/main" id="{3BF394F4-CFB5-E86F-A29D-F76C1F3CD893}"/>
                </a:ext>
              </a:extLst>
            </p:cNvPr>
            <p:cNvSpPr/>
            <p:nvPr/>
          </p:nvSpPr>
          <p:spPr>
            <a:xfrm>
              <a:off x="4428249" y="1369375"/>
              <a:ext cx="2375" cy="429104"/>
            </a:xfrm>
            <a:custGeom>
              <a:avLst/>
              <a:gdLst/>
              <a:ahLst/>
              <a:cxnLst/>
              <a:rect l="l" t="t" r="r" b="b"/>
              <a:pathLst>
                <a:path w="95" h="18328" extrusionOk="0">
                  <a:moveTo>
                    <a:pt x="48" y="1"/>
                  </a:moveTo>
                  <a:cubicBezTo>
                    <a:pt x="24" y="1"/>
                    <a:pt x="1" y="15"/>
                    <a:pt x="1" y="44"/>
                  </a:cubicBezTo>
                  <a:lnTo>
                    <a:pt x="1" y="18284"/>
                  </a:lnTo>
                  <a:cubicBezTo>
                    <a:pt x="1" y="18306"/>
                    <a:pt x="22" y="18328"/>
                    <a:pt x="51" y="18328"/>
                  </a:cubicBezTo>
                  <a:cubicBezTo>
                    <a:pt x="73" y="18328"/>
                    <a:pt x="95" y="18306"/>
                    <a:pt x="95" y="18284"/>
                  </a:cubicBezTo>
                  <a:lnTo>
                    <a:pt x="95" y="44"/>
                  </a:lnTo>
                  <a:cubicBezTo>
                    <a:pt x="95" y="15"/>
                    <a:pt x="71" y="1"/>
                    <a:pt x="48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54" name="Google Shape;7694;p72">
              <a:extLst>
                <a:ext uri="{FF2B5EF4-FFF2-40B4-BE49-F238E27FC236}">
                  <a16:creationId xmlns:a16="http://schemas.microsoft.com/office/drawing/2014/main" id="{1CD5357D-15E5-5F25-478F-D00E28379DB8}"/>
                </a:ext>
              </a:extLst>
            </p:cNvPr>
            <p:cNvSpPr/>
            <p:nvPr/>
          </p:nvSpPr>
          <p:spPr>
            <a:xfrm>
              <a:off x="4428354" y="1369375"/>
              <a:ext cx="36800" cy="2200"/>
            </a:xfrm>
            <a:custGeom>
              <a:avLst/>
              <a:gdLst/>
              <a:ahLst/>
              <a:cxnLst/>
              <a:rect l="l" t="t" r="r" b="b"/>
              <a:pathLst>
                <a:path w="1472" h="88" extrusionOk="0">
                  <a:moveTo>
                    <a:pt x="65" y="1"/>
                  </a:moveTo>
                  <a:cubicBezTo>
                    <a:pt x="0" y="1"/>
                    <a:pt x="0" y="87"/>
                    <a:pt x="65" y="87"/>
                  </a:cubicBezTo>
                  <a:lnTo>
                    <a:pt x="1414" y="87"/>
                  </a:lnTo>
                  <a:cubicBezTo>
                    <a:pt x="1472" y="87"/>
                    <a:pt x="1472" y="1"/>
                    <a:pt x="1414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55" name="Google Shape;7695;p72">
              <a:extLst>
                <a:ext uri="{FF2B5EF4-FFF2-40B4-BE49-F238E27FC236}">
                  <a16:creationId xmlns:a16="http://schemas.microsoft.com/office/drawing/2014/main" id="{F55AD288-DB20-0AE8-83BA-933AC2E9D37D}"/>
                </a:ext>
              </a:extLst>
            </p:cNvPr>
            <p:cNvSpPr/>
            <p:nvPr/>
          </p:nvSpPr>
          <p:spPr>
            <a:xfrm>
              <a:off x="4428704" y="1383625"/>
              <a:ext cx="17350" cy="2200"/>
            </a:xfrm>
            <a:custGeom>
              <a:avLst/>
              <a:gdLst/>
              <a:ahLst/>
              <a:cxnLst/>
              <a:rect l="l" t="t" r="r" b="b"/>
              <a:pathLst>
                <a:path w="694" h="88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65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5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56" name="Google Shape;7696;p72">
              <a:extLst>
                <a:ext uri="{FF2B5EF4-FFF2-40B4-BE49-F238E27FC236}">
                  <a16:creationId xmlns:a16="http://schemas.microsoft.com/office/drawing/2014/main" id="{C3C1CAA3-2822-EC39-0B65-66A2A9BF845C}"/>
                </a:ext>
              </a:extLst>
            </p:cNvPr>
            <p:cNvSpPr/>
            <p:nvPr/>
          </p:nvSpPr>
          <p:spPr>
            <a:xfrm>
              <a:off x="4428704" y="1397875"/>
              <a:ext cx="17350" cy="2175"/>
            </a:xfrm>
            <a:custGeom>
              <a:avLst/>
              <a:gdLst/>
              <a:ahLst/>
              <a:cxnLst/>
              <a:rect l="l" t="t" r="r" b="b"/>
              <a:pathLst>
                <a:path w="694" h="87" extrusionOk="0">
                  <a:moveTo>
                    <a:pt x="51" y="0"/>
                  </a:moveTo>
                  <a:cubicBezTo>
                    <a:pt x="22" y="0"/>
                    <a:pt x="1" y="22"/>
                    <a:pt x="1" y="44"/>
                  </a:cubicBezTo>
                  <a:cubicBezTo>
                    <a:pt x="1" y="72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72"/>
                    <a:pt x="693" y="44"/>
                  </a:cubicBezTo>
                  <a:cubicBezTo>
                    <a:pt x="693" y="22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57" name="Google Shape;7697;p72">
              <a:extLst>
                <a:ext uri="{FF2B5EF4-FFF2-40B4-BE49-F238E27FC236}">
                  <a16:creationId xmlns:a16="http://schemas.microsoft.com/office/drawing/2014/main" id="{2F60DD26-D648-AA12-94D6-436A0CA033C6}"/>
                </a:ext>
              </a:extLst>
            </p:cNvPr>
            <p:cNvSpPr/>
            <p:nvPr/>
          </p:nvSpPr>
          <p:spPr>
            <a:xfrm>
              <a:off x="4428704" y="1412125"/>
              <a:ext cx="36100" cy="2175"/>
            </a:xfrm>
            <a:custGeom>
              <a:avLst/>
              <a:gdLst/>
              <a:ahLst/>
              <a:cxnLst/>
              <a:rect l="l" t="t" r="r" b="b"/>
              <a:pathLst>
                <a:path w="1444" h="87" extrusionOk="0">
                  <a:moveTo>
                    <a:pt x="51" y="0"/>
                  </a:moveTo>
                  <a:cubicBezTo>
                    <a:pt x="22" y="0"/>
                    <a:pt x="1" y="22"/>
                    <a:pt x="1" y="43"/>
                  </a:cubicBezTo>
                  <a:cubicBezTo>
                    <a:pt x="1" y="72"/>
                    <a:pt x="22" y="87"/>
                    <a:pt x="51" y="87"/>
                  </a:cubicBezTo>
                  <a:lnTo>
                    <a:pt x="1400" y="87"/>
                  </a:lnTo>
                  <a:cubicBezTo>
                    <a:pt x="1422" y="87"/>
                    <a:pt x="1443" y="72"/>
                    <a:pt x="1443" y="43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58" name="Google Shape;7698;p72">
              <a:extLst>
                <a:ext uri="{FF2B5EF4-FFF2-40B4-BE49-F238E27FC236}">
                  <a16:creationId xmlns:a16="http://schemas.microsoft.com/office/drawing/2014/main" id="{A16C3745-98B9-1A3D-D77C-67931CE5C0B0}"/>
                </a:ext>
              </a:extLst>
            </p:cNvPr>
            <p:cNvSpPr/>
            <p:nvPr/>
          </p:nvSpPr>
          <p:spPr>
            <a:xfrm>
              <a:off x="4428354" y="1426350"/>
              <a:ext cx="18050" cy="2200"/>
            </a:xfrm>
            <a:custGeom>
              <a:avLst/>
              <a:gdLst/>
              <a:ahLst/>
              <a:cxnLst/>
              <a:rect l="l" t="t" r="r" b="b"/>
              <a:pathLst>
                <a:path w="722" h="88" extrusionOk="0">
                  <a:moveTo>
                    <a:pt x="65" y="1"/>
                  </a:moveTo>
                  <a:cubicBezTo>
                    <a:pt x="0" y="1"/>
                    <a:pt x="0" y="87"/>
                    <a:pt x="65" y="87"/>
                  </a:cubicBezTo>
                  <a:lnTo>
                    <a:pt x="664" y="87"/>
                  </a:lnTo>
                  <a:cubicBezTo>
                    <a:pt x="722" y="87"/>
                    <a:pt x="722" y="1"/>
                    <a:pt x="664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59" name="Google Shape;7699;p72">
              <a:extLst>
                <a:ext uri="{FF2B5EF4-FFF2-40B4-BE49-F238E27FC236}">
                  <a16:creationId xmlns:a16="http://schemas.microsoft.com/office/drawing/2014/main" id="{A39858DE-CD41-2E0B-52C7-218E6CA57464}"/>
                </a:ext>
              </a:extLst>
            </p:cNvPr>
            <p:cNvSpPr/>
            <p:nvPr/>
          </p:nvSpPr>
          <p:spPr>
            <a:xfrm>
              <a:off x="4428704" y="1440600"/>
              <a:ext cx="17350" cy="2200"/>
            </a:xfrm>
            <a:custGeom>
              <a:avLst/>
              <a:gdLst/>
              <a:ahLst/>
              <a:cxnLst/>
              <a:rect l="l" t="t" r="r" b="b"/>
              <a:pathLst>
                <a:path w="694" h="88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73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60" name="Google Shape;7700;p72">
              <a:extLst>
                <a:ext uri="{FF2B5EF4-FFF2-40B4-BE49-F238E27FC236}">
                  <a16:creationId xmlns:a16="http://schemas.microsoft.com/office/drawing/2014/main" id="{89BE5088-8766-1052-26D2-4A126763C84E}"/>
                </a:ext>
              </a:extLst>
            </p:cNvPr>
            <p:cNvSpPr/>
            <p:nvPr/>
          </p:nvSpPr>
          <p:spPr>
            <a:xfrm>
              <a:off x="4428704" y="1454850"/>
              <a:ext cx="36100" cy="2375"/>
            </a:xfrm>
            <a:custGeom>
              <a:avLst/>
              <a:gdLst/>
              <a:ahLst/>
              <a:cxnLst/>
              <a:rect l="l" t="t" r="r" b="b"/>
              <a:pathLst>
                <a:path w="1444" h="95" extrusionOk="0">
                  <a:moveTo>
                    <a:pt x="51" y="0"/>
                  </a:moveTo>
                  <a:cubicBezTo>
                    <a:pt x="22" y="0"/>
                    <a:pt x="1" y="22"/>
                    <a:pt x="1" y="44"/>
                  </a:cubicBezTo>
                  <a:cubicBezTo>
                    <a:pt x="1" y="73"/>
                    <a:pt x="22" y="94"/>
                    <a:pt x="51" y="94"/>
                  </a:cubicBezTo>
                  <a:lnTo>
                    <a:pt x="1400" y="94"/>
                  </a:lnTo>
                  <a:cubicBezTo>
                    <a:pt x="1422" y="94"/>
                    <a:pt x="1443" y="73"/>
                    <a:pt x="1443" y="44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61" name="Google Shape;7701;p72">
              <a:extLst>
                <a:ext uri="{FF2B5EF4-FFF2-40B4-BE49-F238E27FC236}">
                  <a16:creationId xmlns:a16="http://schemas.microsoft.com/office/drawing/2014/main" id="{65920F67-B34C-36A1-BBF6-679D632D3079}"/>
                </a:ext>
              </a:extLst>
            </p:cNvPr>
            <p:cNvSpPr/>
            <p:nvPr/>
          </p:nvSpPr>
          <p:spPr>
            <a:xfrm>
              <a:off x="4428354" y="1469100"/>
              <a:ext cx="18050" cy="2375"/>
            </a:xfrm>
            <a:custGeom>
              <a:avLst/>
              <a:gdLst/>
              <a:ahLst/>
              <a:cxnLst/>
              <a:rect l="l" t="t" r="r" b="b"/>
              <a:pathLst>
                <a:path w="722" h="95" extrusionOk="0">
                  <a:moveTo>
                    <a:pt x="65" y="0"/>
                  </a:moveTo>
                  <a:cubicBezTo>
                    <a:pt x="0" y="0"/>
                    <a:pt x="0" y="94"/>
                    <a:pt x="65" y="94"/>
                  </a:cubicBezTo>
                  <a:lnTo>
                    <a:pt x="664" y="94"/>
                  </a:lnTo>
                  <a:cubicBezTo>
                    <a:pt x="722" y="94"/>
                    <a:pt x="722" y="0"/>
                    <a:pt x="66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62" name="Google Shape;7702;p72">
              <a:extLst>
                <a:ext uri="{FF2B5EF4-FFF2-40B4-BE49-F238E27FC236}">
                  <a16:creationId xmlns:a16="http://schemas.microsoft.com/office/drawing/2014/main" id="{A80707D0-E54F-AC72-C1AC-F0E14D949CCD}"/>
                </a:ext>
              </a:extLst>
            </p:cNvPr>
            <p:cNvSpPr/>
            <p:nvPr/>
          </p:nvSpPr>
          <p:spPr>
            <a:xfrm>
              <a:off x="4428354" y="1483350"/>
              <a:ext cx="18050" cy="2350"/>
            </a:xfrm>
            <a:custGeom>
              <a:avLst/>
              <a:gdLst/>
              <a:ahLst/>
              <a:cxnLst/>
              <a:rect l="l" t="t" r="r" b="b"/>
              <a:pathLst>
                <a:path w="722" h="94" extrusionOk="0">
                  <a:moveTo>
                    <a:pt x="65" y="0"/>
                  </a:moveTo>
                  <a:cubicBezTo>
                    <a:pt x="0" y="0"/>
                    <a:pt x="0" y="94"/>
                    <a:pt x="65" y="94"/>
                  </a:cubicBezTo>
                  <a:lnTo>
                    <a:pt x="664" y="94"/>
                  </a:lnTo>
                  <a:cubicBezTo>
                    <a:pt x="722" y="94"/>
                    <a:pt x="722" y="0"/>
                    <a:pt x="66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63" name="Google Shape;7703;p72">
              <a:extLst>
                <a:ext uri="{FF2B5EF4-FFF2-40B4-BE49-F238E27FC236}">
                  <a16:creationId xmlns:a16="http://schemas.microsoft.com/office/drawing/2014/main" id="{47277987-9729-F8D1-D378-8C679EED9FBE}"/>
                </a:ext>
              </a:extLst>
            </p:cNvPr>
            <p:cNvSpPr/>
            <p:nvPr/>
          </p:nvSpPr>
          <p:spPr>
            <a:xfrm>
              <a:off x="4428704" y="1497575"/>
              <a:ext cx="36100" cy="2200"/>
            </a:xfrm>
            <a:custGeom>
              <a:avLst/>
              <a:gdLst/>
              <a:ahLst/>
              <a:cxnLst/>
              <a:rect l="l" t="t" r="r" b="b"/>
              <a:pathLst>
                <a:path w="1444" h="88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87"/>
                    <a:pt x="51" y="87"/>
                  </a:cubicBezTo>
                  <a:lnTo>
                    <a:pt x="1400" y="87"/>
                  </a:lnTo>
                  <a:cubicBezTo>
                    <a:pt x="1422" y="87"/>
                    <a:pt x="1443" y="73"/>
                    <a:pt x="1443" y="44"/>
                  </a:cubicBezTo>
                  <a:cubicBezTo>
                    <a:pt x="1443" y="22"/>
                    <a:pt x="1422" y="1"/>
                    <a:pt x="140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64" name="Google Shape;7704;p72">
              <a:extLst>
                <a:ext uri="{FF2B5EF4-FFF2-40B4-BE49-F238E27FC236}">
                  <a16:creationId xmlns:a16="http://schemas.microsoft.com/office/drawing/2014/main" id="{077E45B9-2B62-19B6-9EAD-9602EAD88E3E}"/>
                </a:ext>
              </a:extLst>
            </p:cNvPr>
            <p:cNvSpPr/>
            <p:nvPr/>
          </p:nvSpPr>
          <p:spPr>
            <a:xfrm>
              <a:off x="4428704" y="1511825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94"/>
                    <a:pt x="693" y="73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65" name="Google Shape;7705;p72">
              <a:extLst>
                <a:ext uri="{FF2B5EF4-FFF2-40B4-BE49-F238E27FC236}">
                  <a16:creationId xmlns:a16="http://schemas.microsoft.com/office/drawing/2014/main" id="{26768628-2723-2AAF-ECB1-904EA9B6C1F9}"/>
                </a:ext>
              </a:extLst>
            </p:cNvPr>
            <p:cNvSpPr/>
            <p:nvPr/>
          </p:nvSpPr>
          <p:spPr>
            <a:xfrm>
              <a:off x="4428354" y="1526075"/>
              <a:ext cx="18050" cy="2375"/>
            </a:xfrm>
            <a:custGeom>
              <a:avLst/>
              <a:gdLst/>
              <a:ahLst/>
              <a:cxnLst/>
              <a:rect l="l" t="t" r="r" b="b"/>
              <a:pathLst>
                <a:path w="722" h="95" extrusionOk="0">
                  <a:moveTo>
                    <a:pt x="65" y="0"/>
                  </a:moveTo>
                  <a:cubicBezTo>
                    <a:pt x="0" y="0"/>
                    <a:pt x="0" y="94"/>
                    <a:pt x="65" y="94"/>
                  </a:cubicBezTo>
                  <a:lnTo>
                    <a:pt x="664" y="94"/>
                  </a:lnTo>
                  <a:cubicBezTo>
                    <a:pt x="722" y="94"/>
                    <a:pt x="722" y="0"/>
                    <a:pt x="66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66" name="Google Shape;7706;p72">
              <a:extLst>
                <a:ext uri="{FF2B5EF4-FFF2-40B4-BE49-F238E27FC236}">
                  <a16:creationId xmlns:a16="http://schemas.microsoft.com/office/drawing/2014/main" id="{646528DE-FE63-BC32-3781-90EAD02EC2DD}"/>
                </a:ext>
              </a:extLst>
            </p:cNvPr>
            <p:cNvSpPr/>
            <p:nvPr/>
          </p:nvSpPr>
          <p:spPr>
            <a:xfrm>
              <a:off x="4428704" y="1540325"/>
              <a:ext cx="36100" cy="2350"/>
            </a:xfrm>
            <a:custGeom>
              <a:avLst/>
              <a:gdLst/>
              <a:ahLst/>
              <a:cxnLst/>
              <a:rect l="l" t="t" r="r" b="b"/>
              <a:pathLst>
                <a:path w="1444" h="94" extrusionOk="0">
                  <a:moveTo>
                    <a:pt x="51" y="0"/>
                  </a:moveTo>
                  <a:cubicBezTo>
                    <a:pt x="22" y="0"/>
                    <a:pt x="1" y="22"/>
                    <a:pt x="1" y="43"/>
                  </a:cubicBezTo>
                  <a:cubicBezTo>
                    <a:pt x="1" y="72"/>
                    <a:pt x="22" y="94"/>
                    <a:pt x="51" y="94"/>
                  </a:cubicBezTo>
                  <a:lnTo>
                    <a:pt x="1400" y="94"/>
                  </a:lnTo>
                  <a:cubicBezTo>
                    <a:pt x="1422" y="94"/>
                    <a:pt x="1443" y="72"/>
                    <a:pt x="1443" y="43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67" name="Google Shape;7707;p72">
              <a:extLst>
                <a:ext uri="{FF2B5EF4-FFF2-40B4-BE49-F238E27FC236}">
                  <a16:creationId xmlns:a16="http://schemas.microsoft.com/office/drawing/2014/main" id="{917762E9-BE84-DD87-16CA-64F9A233CBC5}"/>
                </a:ext>
              </a:extLst>
            </p:cNvPr>
            <p:cNvSpPr/>
            <p:nvPr/>
          </p:nvSpPr>
          <p:spPr>
            <a:xfrm>
              <a:off x="4428704" y="1554550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1"/>
                  </a:moveTo>
                  <a:cubicBezTo>
                    <a:pt x="22" y="1"/>
                    <a:pt x="1" y="23"/>
                    <a:pt x="1" y="44"/>
                  </a:cubicBezTo>
                  <a:cubicBezTo>
                    <a:pt x="1" y="73"/>
                    <a:pt x="22" y="95"/>
                    <a:pt x="51" y="95"/>
                  </a:cubicBezTo>
                  <a:lnTo>
                    <a:pt x="650" y="95"/>
                  </a:lnTo>
                  <a:cubicBezTo>
                    <a:pt x="672" y="95"/>
                    <a:pt x="693" y="73"/>
                    <a:pt x="693" y="44"/>
                  </a:cubicBezTo>
                  <a:cubicBezTo>
                    <a:pt x="693" y="23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68" name="Google Shape;7708;p72">
              <a:extLst>
                <a:ext uri="{FF2B5EF4-FFF2-40B4-BE49-F238E27FC236}">
                  <a16:creationId xmlns:a16="http://schemas.microsoft.com/office/drawing/2014/main" id="{A8732F58-B3AF-7302-2D2F-2328DEAE7527}"/>
                </a:ext>
              </a:extLst>
            </p:cNvPr>
            <p:cNvSpPr/>
            <p:nvPr/>
          </p:nvSpPr>
          <p:spPr>
            <a:xfrm>
              <a:off x="4428704" y="1568800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95"/>
                    <a:pt x="51" y="95"/>
                  </a:cubicBezTo>
                  <a:lnTo>
                    <a:pt x="650" y="95"/>
                  </a:lnTo>
                  <a:cubicBezTo>
                    <a:pt x="672" y="95"/>
                    <a:pt x="693" y="73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69" name="Google Shape;7709;p72">
              <a:extLst>
                <a:ext uri="{FF2B5EF4-FFF2-40B4-BE49-F238E27FC236}">
                  <a16:creationId xmlns:a16="http://schemas.microsoft.com/office/drawing/2014/main" id="{B9FF773D-8201-DA20-3222-672276FD6BD2}"/>
                </a:ext>
              </a:extLst>
            </p:cNvPr>
            <p:cNvSpPr/>
            <p:nvPr/>
          </p:nvSpPr>
          <p:spPr>
            <a:xfrm>
              <a:off x="4428354" y="1583050"/>
              <a:ext cx="36800" cy="2375"/>
            </a:xfrm>
            <a:custGeom>
              <a:avLst/>
              <a:gdLst/>
              <a:ahLst/>
              <a:cxnLst/>
              <a:rect l="l" t="t" r="r" b="b"/>
              <a:pathLst>
                <a:path w="1472" h="95" extrusionOk="0">
                  <a:moveTo>
                    <a:pt x="65" y="1"/>
                  </a:moveTo>
                  <a:cubicBezTo>
                    <a:pt x="0" y="1"/>
                    <a:pt x="0" y="94"/>
                    <a:pt x="65" y="94"/>
                  </a:cubicBezTo>
                  <a:lnTo>
                    <a:pt x="1414" y="94"/>
                  </a:lnTo>
                  <a:cubicBezTo>
                    <a:pt x="1472" y="94"/>
                    <a:pt x="1472" y="1"/>
                    <a:pt x="1414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70" name="Google Shape;7710;p72">
              <a:extLst>
                <a:ext uri="{FF2B5EF4-FFF2-40B4-BE49-F238E27FC236}">
                  <a16:creationId xmlns:a16="http://schemas.microsoft.com/office/drawing/2014/main" id="{7821E054-4238-1DDA-531B-21D7125614A5}"/>
                </a:ext>
              </a:extLst>
            </p:cNvPr>
            <p:cNvSpPr/>
            <p:nvPr/>
          </p:nvSpPr>
          <p:spPr>
            <a:xfrm>
              <a:off x="4428704" y="1597300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0"/>
                  </a:moveTo>
                  <a:cubicBezTo>
                    <a:pt x="22" y="0"/>
                    <a:pt x="1" y="22"/>
                    <a:pt x="1" y="44"/>
                  </a:cubicBezTo>
                  <a:cubicBezTo>
                    <a:pt x="1" y="72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94"/>
                    <a:pt x="693" y="72"/>
                    <a:pt x="693" y="44"/>
                  </a:cubicBezTo>
                  <a:cubicBezTo>
                    <a:pt x="693" y="22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71" name="Google Shape;7711;p72">
              <a:extLst>
                <a:ext uri="{FF2B5EF4-FFF2-40B4-BE49-F238E27FC236}">
                  <a16:creationId xmlns:a16="http://schemas.microsoft.com/office/drawing/2014/main" id="{D5F4D415-EA32-47AD-890B-FDCF498CC6D4}"/>
                </a:ext>
              </a:extLst>
            </p:cNvPr>
            <p:cNvSpPr/>
            <p:nvPr/>
          </p:nvSpPr>
          <p:spPr>
            <a:xfrm>
              <a:off x="4428704" y="1611550"/>
              <a:ext cx="17350" cy="2350"/>
            </a:xfrm>
            <a:custGeom>
              <a:avLst/>
              <a:gdLst/>
              <a:ahLst/>
              <a:cxnLst/>
              <a:rect l="l" t="t" r="r" b="b"/>
              <a:pathLst>
                <a:path w="694" h="94" extrusionOk="0">
                  <a:moveTo>
                    <a:pt x="51" y="0"/>
                  </a:moveTo>
                  <a:cubicBezTo>
                    <a:pt x="22" y="0"/>
                    <a:pt x="1" y="22"/>
                    <a:pt x="1" y="51"/>
                  </a:cubicBezTo>
                  <a:cubicBezTo>
                    <a:pt x="1" y="72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94"/>
                    <a:pt x="693" y="72"/>
                    <a:pt x="693" y="51"/>
                  </a:cubicBezTo>
                  <a:cubicBezTo>
                    <a:pt x="693" y="22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72" name="Google Shape;7712;p72">
              <a:extLst>
                <a:ext uri="{FF2B5EF4-FFF2-40B4-BE49-F238E27FC236}">
                  <a16:creationId xmlns:a16="http://schemas.microsoft.com/office/drawing/2014/main" id="{AB017DDA-7832-0D86-8EE2-20384B1B6BE7}"/>
                </a:ext>
              </a:extLst>
            </p:cNvPr>
            <p:cNvSpPr/>
            <p:nvPr/>
          </p:nvSpPr>
          <p:spPr>
            <a:xfrm>
              <a:off x="4428704" y="1625775"/>
              <a:ext cx="36100" cy="2375"/>
            </a:xfrm>
            <a:custGeom>
              <a:avLst/>
              <a:gdLst/>
              <a:ahLst/>
              <a:cxnLst/>
              <a:rect l="l" t="t" r="r" b="b"/>
              <a:pathLst>
                <a:path w="1444" h="95" extrusionOk="0">
                  <a:moveTo>
                    <a:pt x="51" y="1"/>
                  </a:moveTo>
                  <a:cubicBezTo>
                    <a:pt x="22" y="1"/>
                    <a:pt x="1" y="23"/>
                    <a:pt x="1" y="51"/>
                  </a:cubicBezTo>
                  <a:cubicBezTo>
                    <a:pt x="1" y="73"/>
                    <a:pt x="22" y="95"/>
                    <a:pt x="51" y="95"/>
                  </a:cubicBezTo>
                  <a:lnTo>
                    <a:pt x="1400" y="95"/>
                  </a:lnTo>
                  <a:cubicBezTo>
                    <a:pt x="1422" y="95"/>
                    <a:pt x="1443" y="73"/>
                    <a:pt x="1443" y="51"/>
                  </a:cubicBezTo>
                  <a:cubicBezTo>
                    <a:pt x="1443" y="23"/>
                    <a:pt x="1422" y="1"/>
                    <a:pt x="140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73" name="Google Shape;7713;p72">
              <a:extLst>
                <a:ext uri="{FF2B5EF4-FFF2-40B4-BE49-F238E27FC236}">
                  <a16:creationId xmlns:a16="http://schemas.microsoft.com/office/drawing/2014/main" id="{EBCE8B6D-101C-4ECB-6DA7-96B2B4308DBB}"/>
                </a:ext>
              </a:extLst>
            </p:cNvPr>
            <p:cNvSpPr/>
            <p:nvPr/>
          </p:nvSpPr>
          <p:spPr>
            <a:xfrm>
              <a:off x="4428354" y="1640025"/>
              <a:ext cx="18050" cy="2375"/>
            </a:xfrm>
            <a:custGeom>
              <a:avLst/>
              <a:gdLst/>
              <a:ahLst/>
              <a:cxnLst/>
              <a:rect l="l" t="t" r="r" b="b"/>
              <a:pathLst>
                <a:path w="722" h="95" extrusionOk="0">
                  <a:moveTo>
                    <a:pt x="65" y="1"/>
                  </a:moveTo>
                  <a:cubicBezTo>
                    <a:pt x="0" y="1"/>
                    <a:pt x="0" y="94"/>
                    <a:pt x="65" y="94"/>
                  </a:cubicBezTo>
                  <a:lnTo>
                    <a:pt x="664" y="94"/>
                  </a:lnTo>
                  <a:cubicBezTo>
                    <a:pt x="722" y="94"/>
                    <a:pt x="722" y="1"/>
                    <a:pt x="664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74" name="Google Shape;7714;p72">
              <a:extLst>
                <a:ext uri="{FF2B5EF4-FFF2-40B4-BE49-F238E27FC236}">
                  <a16:creationId xmlns:a16="http://schemas.microsoft.com/office/drawing/2014/main" id="{27205F6A-63BF-0BC5-A214-E701B3C22CEB}"/>
                </a:ext>
              </a:extLst>
            </p:cNvPr>
            <p:cNvSpPr/>
            <p:nvPr/>
          </p:nvSpPr>
          <p:spPr>
            <a:xfrm>
              <a:off x="4428704" y="1654275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0"/>
                  </a:moveTo>
                  <a:cubicBezTo>
                    <a:pt x="22" y="0"/>
                    <a:pt x="1" y="22"/>
                    <a:pt x="1" y="51"/>
                  </a:cubicBezTo>
                  <a:cubicBezTo>
                    <a:pt x="1" y="73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94"/>
                    <a:pt x="693" y="73"/>
                    <a:pt x="693" y="51"/>
                  </a:cubicBezTo>
                  <a:cubicBezTo>
                    <a:pt x="693" y="22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75" name="Google Shape;7715;p72">
              <a:extLst>
                <a:ext uri="{FF2B5EF4-FFF2-40B4-BE49-F238E27FC236}">
                  <a16:creationId xmlns:a16="http://schemas.microsoft.com/office/drawing/2014/main" id="{B4274EEB-5752-EE48-64CD-91932B7D53A5}"/>
                </a:ext>
              </a:extLst>
            </p:cNvPr>
            <p:cNvSpPr/>
            <p:nvPr/>
          </p:nvSpPr>
          <p:spPr>
            <a:xfrm>
              <a:off x="4428704" y="1668525"/>
              <a:ext cx="36100" cy="2350"/>
            </a:xfrm>
            <a:custGeom>
              <a:avLst/>
              <a:gdLst/>
              <a:ahLst/>
              <a:cxnLst/>
              <a:rect l="l" t="t" r="r" b="b"/>
              <a:pathLst>
                <a:path w="1444" h="94" extrusionOk="0">
                  <a:moveTo>
                    <a:pt x="51" y="0"/>
                  </a:moveTo>
                  <a:cubicBezTo>
                    <a:pt x="22" y="0"/>
                    <a:pt x="1" y="22"/>
                    <a:pt x="1" y="51"/>
                  </a:cubicBezTo>
                  <a:cubicBezTo>
                    <a:pt x="1" y="72"/>
                    <a:pt x="22" y="94"/>
                    <a:pt x="51" y="94"/>
                  </a:cubicBezTo>
                  <a:lnTo>
                    <a:pt x="1400" y="94"/>
                  </a:lnTo>
                  <a:cubicBezTo>
                    <a:pt x="1422" y="94"/>
                    <a:pt x="1443" y="72"/>
                    <a:pt x="1443" y="51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76" name="Google Shape;7716;p72">
              <a:extLst>
                <a:ext uri="{FF2B5EF4-FFF2-40B4-BE49-F238E27FC236}">
                  <a16:creationId xmlns:a16="http://schemas.microsoft.com/office/drawing/2014/main" id="{EB503750-1FA8-150C-F8D3-D07387C63CC6}"/>
                </a:ext>
              </a:extLst>
            </p:cNvPr>
            <p:cNvSpPr/>
            <p:nvPr/>
          </p:nvSpPr>
          <p:spPr>
            <a:xfrm>
              <a:off x="4428704" y="1682950"/>
              <a:ext cx="17350" cy="2175"/>
            </a:xfrm>
            <a:custGeom>
              <a:avLst/>
              <a:gdLst/>
              <a:ahLst/>
              <a:cxnLst/>
              <a:rect l="l" t="t" r="r" b="b"/>
              <a:pathLst>
                <a:path w="694" h="87" extrusionOk="0">
                  <a:moveTo>
                    <a:pt x="51" y="0"/>
                  </a:moveTo>
                  <a:cubicBezTo>
                    <a:pt x="22" y="0"/>
                    <a:pt x="1" y="15"/>
                    <a:pt x="1" y="43"/>
                  </a:cubicBezTo>
                  <a:cubicBezTo>
                    <a:pt x="1" y="65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5"/>
                    <a:pt x="693" y="43"/>
                  </a:cubicBezTo>
                  <a:cubicBezTo>
                    <a:pt x="693" y="15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77" name="Google Shape;7717;p72">
              <a:extLst>
                <a:ext uri="{FF2B5EF4-FFF2-40B4-BE49-F238E27FC236}">
                  <a16:creationId xmlns:a16="http://schemas.microsoft.com/office/drawing/2014/main" id="{F325D0DA-1819-1A2C-BCFB-207FB3E38052}"/>
                </a:ext>
              </a:extLst>
            </p:cNvPr>
            <p:cNvSpPr/>
            <p:nvPr/>
          </p:nvSpPr>
          <p:spPr>
            <a:xfrm>
              <a:off x="4428354" y="1697200"/>
              <a:ext cx="18050" cy="2175"/>
            </a:xfrm>
            <a:custGeom>
              <a:avLst/>
              <a:gdLst/>
              <a:ahLst/>
              <a:cxnLst/>
              <a:rect l="l" t="t" r="r" b="b"/>
              <a:pathLst>
                <a:path w="722" h="87" extrusionOk="0">
                  <a:moveTo>
                    <a:pt x="65" y="0"/>
                  </a:moveTo>
                  <a:cubicBezTo>
                    <a:pt x="0" y="0"/>
                    <a:pt x="0" y="87"/>
                    <a:pt x="65" y="87"/>
                  </a:cubicBezTo>
                  <a:lnTo>
                    <a:pt x="664" y="87"/>
                  </a:lnTo>
                  <a:cubicBezTo>
                    <a:pt x="722" y="87"/>
                    <a:pt x="722" y="0"/>
                    <a:pt x="66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78" name="Google Shape;7718;p72">
              <a:extLst>
                <a:ext uri="{FF2B5EF4-FFF2-40B4-BE49-F238E27FC236}">
                  <a16:creationId xmlns:a16="http://schemas.microsoft.com/office/drawing/2014/main" id="{C682C235-EA45-89F2-F6D5-B2019158CAE5}"/>
                </a:ext>
              </a:extLst>
            </p:cNvPr>
            <p:cNvSpPr/>
            <p:nvPr/>
          </p:nvSpPr>
          <p:spPr>
            <a:xfrm>
              <a:off x="4428704" y="1711425"/>
              <a:ext cx="36100" cy="2200"/>
            </a:xfrm>
            <a:custGeom>
              <a:avLst/>
              <a:gdLst/>
              <a:ahLst/>
              <a:cxnLst/>
              <a:rect l="l" t="t" r="r" b="b"/>
              <a:pathLst>
                <a:path w="1444" h="88" extrusionOk="0">
                  <a:moveTo>
                    <a:pt x="51" y="1"/>
                  </a:moveTo>
                  <a:cubicBezTo>
                    <a:pt x="22" y="1"/>
                    <a:pt x="1" y="15"/>
                    <a:pt x="1" y="44"/>
                  </a:cubicBezTo>
                  <a:cubicBezTo>
                    <a:pt x="1" y="66"/>
                    <a:pt x="22" y="87"/>
                    <a:pt x="51" y="87"/>
                  </a:cubicBezTo>
                  <a:lnTo>
                    <a:pt x="1400" y="87"/>
                  </a:lnTo>
                  <a:cubicBezTo>
                    <a:pt x="1422" y="87"/>
                    <a:pt x="1443" y="66"/>
                    <a:pt x="1443" y="44"/>
                  </a:cubicBezTo>
                  <a:cubicBezTo>
                    <a:pt x="1443" y="15"/>
                    <a:pt x="1422" y="1"/>
                    <a:pt x="140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79" name="Google Shape;7719;p72">
              <a:extLst>
                <a:ext uri="{FF2B5EF4-FFF2-40B4-BE49-F238E27FC236}">
                  <a16:creationId xmlns:a16="http://schemas.microsoft.com/office/drawing/2014/main" id="{06B789BE-6CE0-F792-467C-14D94A6012F0}"/>
                </a:ext>
              </a:extLst>
            </p:cNvPr>
            <p:cNvSpPr/>
            <p:nvPr/>
          </p:nvSpPr>
          <p:spPr>
            <a:xfrm>
              <a:off x="4428704" y="1725675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87"/>
                    <a:pt x="693" y="73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80" name="Google Shape;7720;p72">
              <a:extLst>
                <a:ext uri="{FF2B5EF4-FFF2-40B4-BE49-F238E27FC236}">
                  <a16:creationId xmlns:a16="http://schemas.microsoft.com/office/drawing/2014/main" id="{CF555692-7E6C-AE2F-056D-EE7EC6965B02}"/>
                </a:ext>
              </a:extLst>
            </p:cNvPr>
            <p:cNvSpPr/>
            <p:nvPr/>
          </p:nvSpPr>
          <p:spPr>
            <a:xfrm>
              <a:off x="4428704" y="1739925"/>
              <a:ext cx="17350" cy="2175"/>
            </a:xfrm>
            <a:custGeom>
              <a:avLst/>
              <a:gdLst/>
              <a:ahLst/>
              <a:cxnLst/>
              <a:rect l="l" t="t" r="r" b="b"/>
              <a:pathLst>
                <a:path w="694" h="87" extrusionOk="0">
                  <a:moveTo>
                    <a:pt x="51" y="0"/>
                  </a:moveTo>
                  <a:cubicBezTo>
                    <a:pt x="22" y="0"/>
                    <a:pt x="1" y="15"/>
                    <a:pt x="1" y="44"/>
                  </a:cubicBezTo>
                  <a:cubicBezTo>
                    <a:pt x="1" y="65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5"/>
                    <a:pt x="693" y="44"/>
                  </a:cubicBezTo>
                  <a:cubicBezTo>
                    <a:pt x="693" y="15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81" name="Google Shape;7721;p72">
              <a:extLst>
                <a:ext uri="{FF2B5EF4-FFF2-40B4-BE49-F238E27FC236}">
                  <a16:creationId xmlns:a16="http://schemas.microsoft.com/office/drawing/2014/main" id="{ECDA6990-1E97-8580-86AE-1DCC2FC734AF}"/>
                </a:ext>
              </a:extLst>
            </p:cNvPr>
            <p:cNvSpPr/>
            <p:nvPr/>
          </p:nvSpPr>
          <p:spPr>
            <a:xfrm>
              <a:off x="4428354" y="1754175"/>
              <a:ext cx="36800" cy="2175"/>
            </a:xfrm>
            <a:custGeom>
              <a:avLst/>
              <a:gdLst/>
              <a:ahLst/>
              <a:cxnLst/>
              <a:rect l="l" t="t" r="r" b="b"/>
              <a:pathLst>
                <a:path w="1472" h="87" extrusionOk="0">
                  <a:moveTo>
                    <a:pt x="65" y="0"/>
                  </a:moveTo>
                  <a:cubicBezTo>
                    <a:pt x="0" y="0"/>
                    <a:pt x="0" y="87"/>
                    <a:pt x="65" y="87"/>
                  </a:cubicBezTo>
                  <a:lnTo>
                    <a:pt x="1414" y="87"/>
                  </a:lnTo>
                  <a:cubicBezTo>
                    <a:pt x="1472" y="87"/>
                    <a:pt x="1472" y="0"/>
                    <a:pt x="141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82" name="Google Shape;7722;p72">
              <a:extLst>
                <a:ext uri="{FF2B5EF4-FFF2-40B4-BE49-F238E27FC236}">
                  <a16:creationId xmlns:a16="http://schemas.microsoft.com/office/drawing/2014/main" id="{7E5A2907-E68A-2C4C-BC89-EF35CC56D568}"/>
                </a:ext>
              </a:extLst>
            </p:cNvPr>
            <p:cNvSpPr/>
            <p:nvPr/>
          </p:nvSpPr>
          <p:spPr>
            <a:xfrm>
              <a:off x="4428704" y="1768400"/>
              <a:ext cx="17350" cy="2200"/>
            </a:xfrm>
            <a:custGeom>
              <a:avLst/>
              <a:gdLst/>
              <a:ahLst/>
              <a:cxnLst/>
              <a:rect l="l" t="t" r="r" b="b"/>
              <a:pathLst>
                <a:path w="694" h="88" extrusionOk="0">
                  <a:moveTo>
                    <a:pt x="51" y="1"/>
                  </a:moveTo>
                  <a:cubicBezTo>
                    <a:pt x="22" y="1"/>
                    <a:pt x="1" y="15"/>
                    <a:pt x="1" y="44"/>
                  </a:cubicBezTo>
                  <a:cubicBezTo>
                    <a:pt x="1" y="66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6"/>
                    <a:pt x="693" y="44"/>
                  </a:cubicBezTo>
                  <a:cubicBezTo>
                    <a:pt x="693" y="15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83" name="Google Shape;7723;p72">
              <a:extLst>
                <a:ext uri="{FF2B5EF4-FFF2-40B4-BE49-F238E27FC236}">
                  <a16:creationId xmlns:a16="http://schemas.microsoft.com/office/drawing/2014/main" id="{485C2627-0F31-054A-BCB7-FB7EE1E2D164}"/>
                </a:ext>
              </a:extLst>
            </p:cNvPr>
            <p:cNvSpPr/>
            <p:nvPr/>
          </p:nvSpPr>
          <p:spPr>
            <a:xfrm>
              <a:off x="4428704" y="1782650"/>
              <a:ext cx="17350" cy="2200"/>
            </a:xfrm>
            <a:custGeom>
              <a:avLst/>
              <a:gdLst/>
              <a:ahLst/>
              <a:cxnLst/>
              <a:rect l="l" t="t" r="r" b="b"/>
              <a:pathLst>
                <a:path w="694" h="88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66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6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84" name="Google Shape;7724;p72">
              <a:extLst>
                <a:ext uri="{FF2B5EF4-FFF2-40B4-BE49-F238E27FC236}">
                  <a16:creationId xmlns:a16="http://schemas.microsoft.com/office/drawing/2014/main" id="{62FECDEC-F366-DD8C-C90D-CB9B27D12F50}"/>
                </a:ext>
              </a:extLst>
            </p:cNvPr>
            <p:cNvSpPr/>
            <p:nvPr/>
          </p:nvSpPr>
          <p:spPr>
            <a:xfrm>
              <a:off x="4428542" y="1796744"/>
              <a:ext cx="36100" cy="2200"/>
            </a:xfrm>
            <a:custGeom>
              <a:avLst/>
              <a:gdLst/>
              <a:ahLst/>
              <a:cxnLst/>
              <a:rect l="l" t="t" r="r" b="b"/>
              <a:pathLst>
                <a:path w="1444" h="88" extrusionOk="0">
                  <a:moveTo>
                    <a:pt x="51" y="0"/>
                  </a:moveTo>
                  <a:cubicBezTo>
                    <a:pt x="22" y="0"/>
                    <a:pt x="1" y="22"/>
                    <a:pt x="1" y="44"/>
                  </a:cubicBezTo>
                  <a:cubicBezTo>
                    <a:pt x="1" y="65"/>
                    <a:pt x="22" y="87"/>
                    <a:pt x="51" y="87"/>
                  </a:cubicBezTo>
                  <a:lnTo>
                    <a:pt x="1400" y="87"/>
                  </a:lnTo>
                  <a:cubicBezTo>
                    <a:pt x="1422" y="87"/>
                    <a:pt x="1443" y="65"/>
                    <a:pt x="1443" y="44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285" name="Google Shape;7725;p72">
            <a:extLst>
              <a:ext uri="{FF2B5EF4-FFF2-40B4-BE49-F238E27FC236}">
                <a16:creationId xmlns:a16="http://schemas.microsoft.com/office/drawing/2014/main" id="{F7A6DB9D-B2AF-F16B-2287-E9C5798A9AC6}"/>
              </a:ext>
            </a:extLst>
          </p:cNvPr>
          <p:cNvGrpSpPr/>
          <p:nvPr/>
        </p:nvGrpSpPr>
        <p:grpSpPr>
          <a:xfrm rot="10800000" flipH="1">
            <a:off x="10637412" y="6624040"/>
            <a:ext cx="2838414" cy="49616"/>
            <a:chOff x="219558" y="4738465"/>
            <a:chExt cx="5852400" cy="102300"/>
          </a:xfrm>
        </p:grpSpPr>
        <p:cxnSp>
          <p:nvCxnSpPr>
            <p:cNvPr id="286" name="Google Shape;7726;p72">
              <a:extLst>
                <a:ext uri="{FF2B5EF4-FFF2-40B4-BE49-F238E27FC236}">
                  <a16:creationId xmlns:a16="http://schemas.microsoft.com/office/drawing/2014/main" id="{AF4B3177-C5F3-E5EE-B3C2-8D488DF4CBF2}"/>
                </a:ext>
              </a:extLst>
            </p:cNvPr>
            <p:cNvCxnSpPr/>
            <p:nvPr/>
          </p:nvCxnSpPr>
          <p:spPr>
            <a:xfrm>
              <a:off x="219558" y="4789684"/>
              <a:ext cx="58524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oval" w="med" len="med"/>
              <a:tailEnd type="oval" w="med" len="med"/>
            </a:ln>
          </p:spPr>
        </p:cxnSp>
        <p:sp>
          <p:nvSpPr>
            <p:cNvPr id="287" name="Google Shape;7727;p72">
              <a:extLst>
                <a:ext uri="{FF2B5EF4-FFF2-40B4-BE49-F238E27FC236}">
                  <a16:creationId xmlns:a16="http://schemas.microsoft.com/office/drawing/2014/main" id="{CCE7CD9F-99CE-C982-B33B-75E9471D2273}"/>
                </a:ext>
              </a:extLst>
            </p:cNvPr>
            <p:cNvSpPr/>
            <p:nvPr/>
          </p:nvSpPr>
          <p:spPr>
            <a:xfrm>
              <a:off x="1200298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88" name="Google Shape;7728;p72">
              <a:extLst>
                <a:ext uri="{FF2B5EF4-FFF2-40B4-BE49-F238E27FC236}">
                  <a16:creationId xmlns:a16="http://schemas.microsoft.com/office/drawing/2014/main" id="{208C0FC5-F78E-1CAA-C5C5-3FA4524B2AF8}"/>
                </a:ext>
              </a:extLst>
            </p:cNvPr>
            <p:cNvSpPr/>
            <p:nvPr/>
          </p:nvSpPr>
          <p:spPr>
            <a:xfrm>
              <a:off x="2175146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89" name="Google Shape;7729;p72">
              <a:extLst>
                <a:ext uri="{FF2B5EF4-FFF2-40B4-BE49-F238E27FC236}">
                  <a16:creationId xmlns:a16="http://schemas.microsoft.com/office/drawing/2014/main" id="{27CFF9EE-3014-2C03-DC10-1FD6FEF72CA8}"/>
                </a:ext>
              </a:extLst>
            </p:cNvPr>
            <p:cNvSpPr/>
            <p:nvPr/>
          </p:nvSpPr>
          <p:spPr>
            <a:xfrm>
              <a:off x="3040751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90" name="Google Shape;7730;p72">
              <a:extLst>
                <a:ext uri="{FF2B5EF4-FFF2-40B4-BE49-F238E27FC236}">
                  <a16:creationId xmlns:a16="http://schemas.microsoft.com/office/drawing/2014/main" id="{F05C2100-7FC0-62FD-C05E-65962C9D3CF9}"/>
                </a:ext>
              </a:extLst>
            </p:cNvPr>
            <p:cNvSpPr/>
            <p:nvPr/>
          </p:nvSpPr>
          <p:spPr>
            <a:xfrm>
              <a:off x="4028157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91" name="Google Shape;7731;p72">
              <a:extLst>
                <a:ext uri="{FF2B5EF4-FFF2-40B4-BE49-F238E27FC236}">
                  <a16:creationId xmlns:a16="http://schemas.microsoft.com/office/drawing/2014/main" id="{B6EF1218-DC30-89D3-ACCD-90374B3BEDAF}"/>
                </a:ext>
              </a:extLst>
            </p:cNvPr>
            <p:cNvSpPr/>
            <p:nvPr/>
          </p:nvSpPr>
          <p:spPr>
            <a:xfrm>
              <a:off x="5040827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292" name="Google Shape;7732;p72">
            <a:extLst>
              <a:ext uri="{FF2B5EF4-FFF2-40B4-BE49-F238E27FC236}">
                <a16:creationId xmlns:a16="http://schemas.microsoft.com/office/drawing/2014/main" id="{3FC39822-F41C-C805-1E24-FEC68C5E6AD6}"/>
              </a:ext>
            </a:extLst>
          </p:cNvPr>
          <p:cNvGrpSpPr/>
          <p:nvPr/>
        </p:nvGrpSpPr>
        <p:grpSpPr>
          <a:xfrm>
            <a:off x="10660047" y="7370166"/>
            <a:ext cx="2793140" cy="770032"/>
            <a:chOff x="5286284" y="2966544"/>
            <a:chExt cx="1396570" cy="385016"/>
          </a:xfrm>
        </p:grpSpPr>
        <p:cxnSp>
          <p:nvCxnSpPr>
            <p:cNvPr id="293" name="Google Shape;7733;p72">
              <a:extLst>
                <a:ext uri="{FF2B5EF4-FFF2-40B4-BE49-F238E27FC236}">
                  <a16:creationId xmlns:a16="http://schemas.microsoft.com/office/drawing/2014/main" id="{21098374-7677-D4CF-9223-E5EC27D4BD2B}"/>
                </a:ext>
              </a:extLst>
            </p:cNvPr>
            <p:cNvCxnSpPr/>
            <p:nvPr/>
          </p:nvCxnSpPr>
          <p:spPr>
            <a:xfrm>
              <a:off x="5752056" y="3094781"/>
              <a:ext cx="470100" cy="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oval" w="med" len="med"/>
              <a:tailEnd type="oval" w="med" len="med"/>
            </a:ln>
          </p:spPr>
        </p:cxnSp>
        <p:cxnSp>
          <p:nvCxnSpPr>
            <p:cNvPr id="294" name="Google Shape;7734;p72">
              <a:extLst>
                <a:ext uri="{FF2B5EF4-FFF2-40B4-BE49-F238E27FC236}">
                  <a16:creationId xmlns:a16="http://schemas.microsoft.com/office/drawing/2014/main" id="{DF581739-C28A-FEDF-92D2-733694E0B573}"/>
                </a:ext>
              </a:extLst>
            </p:cNvPr>
            <p:cNvCxnSpPr/>
            <p:nvPr/>
          </p:nvCxnSpPr>
          <p:spPr>
            <a:xfrm>
              <a:off x="5980194" y="3351560"/>
              <a:ext cx="594300" cy="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oval" w="med" len="med"/>
              <a:tailEnd type="oval" w="med" len="med"/>
            </a:ln>
          </p:spPr>
        </p:cxnSp>
        <p:grpSp>
          <p:nvGrpSpPr>
            <p:cNvPr id="295" name="Google Shape;7735;p72">
              <a:extLst>
                <a:ext uri="{FF2B5EF4-FFF2-40B4-BE49-F238E27FC236}">
                  <a16:creationId xmlns:a16="http://schemas.microsoft.com/office/drawing/2014/main" id="{DC5473B3-4FC6-2276-5D8C-D6B553C1799A}"/>
                </a:ext>
              </a:extLst>
            </p:cNvPr>
            <p:cNvGrpSpPr/>
            <p:nvPr/>
          </p:nvGrpSpPr>
          <p:grpSpPr>
            <a:xfrm>
              <a:off x="5287688" y="3173364"/>
              <a:ext cx="1395166" cy="74100"/>
              <a:chOff x="5287688" y="3173364"/>
              <a:chExt cx="1395166" cy="74100"/>
            </a:xfrm>
          </p:grpSpPr>
          <p:cxnSp>
            <p:nvCxnSpPr>
              <p:cNvPr id="297" name="Google Shape;7736;p72">
                <a:extLst>
                  <a:ext uri="{FF2B5EF4-FFF2-40B4-BE49-F238E27FC236}">
                    <a16:creationId xmlns:a16="http://schemas.microsoft.com/office/drawing/2014/main" id="{FCF5D7A0-EC02-C1E2-7D86-64F46CF08449}"/>
                  </a:ext>
                </a:extLst>
              </p:cNvPr>
              <p:cNvCxnSpPr/>
              <p:nvPr/>
            </p:nvCxnSpPr>
            <p:spPr>
              <a:xfrm>
                <a:off x="6682853" y="3173540"/>
                <a:ext cx="0" cy="738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98" name="Google Shape;7737;p72">
                <a:extLst>
                  <a:ext uri="{FF2B5EF4-FFF2-40B4-BE49-F238E27FC236}">
                    <a16:creationId xmlns:a16="http://schemas.microsoft.com/office/drawing/2014/main" id="{A3FD224D-E584-C19A-C11D-DCE67FDD426C}"/>
                  </a:ext>
                </a:extLst>
              </p:cNvPr>
              <p:cNvCxnSpPr/>
              <p:nvPr/>
            </p:nvCxnSpPr>
            <p:spPr>
              <a:xfrm>
                <a:off x="5287688" y="3210371"/>
                <a:ext cx="13947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99" name="Google Shape;7738;p72">
                <a:extLst>
                  <a:ext uri="{FF2B5EF4-FFF2-40B4-BE49-F238E27FC236}">
                    <a16:creationId xmlns:a16="http://schemas.microsoft.com/office/drawing/2014/main" id="{772A5FC3-B3F2-F1B8-C04D-9C1945F0D669}"/>
                  </a:ext>
                </a:extLst>
              </p:cNvPr>
              <p:cNvCxnSpPr/>
              <p:nvPr/>
            </p:nvCxnSpPr>
            <p:spPr>
              <a:xfrm>
                <a:off x="5518476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00" name="Google Shape;7739;p72">
                <a:extLst>
                  <a:ext uri="{FF2B5EF4-FFF2-40B4-BE49-F238E27FC236}">
                    <a16:creationId xmlns:a16="http://schemas.microsoft.com/office/drawing/2014/main" id="{E7AE5ADA-CFB0-64B5-D8F8-E26AABC7616D}"/>
                  </a:ext>
                </a:extLst>
              </p:cNvPr>
              <p:cNvCxnSpPr/>
              <p:nvPr/>
            </p:nvCxnSpPr>
            <p:spPr>
              <a:xfrm>
                <a:off x="5287935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01" name="Google Shape;7740;p72">
                <a:extLst>
                  <a:ext uri="{FF2B5EF4-FFF2-40B4-BE49-F238E27FC236}">
                    <a16:creationId xmlns:a16="http://schemas.microsoft.com/office/drawing/2014/main" id="{4D9F1504-FA2C-7874-C99D-8097BFD9F675}"/>
                  </a:ext>
                </a:extLst>
              </p:cNvPr>
              <p:cNvCxnSpPr/>
              <p:nvPr/>
            </p:nvCxnSpPr>
            <p:spPr>
              <a:xfrm>
                <a:off x="5751239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02" name="Google Shape;7741;p72">
                <a:extLst>
                  <a:ext uri="{FF2B5EF4-FFF2-40B4-BE49-F238E27FC236}">
                    <a16:creationId xmlns:a16="http://schemas.microsoft.com/office/drawing/2014/main" id="{EC5081E5-93E6-E073-DBC1-217DCF22A9E0}"/>
                  </a:ext>
                </a:extLst>
              </p:cNvPr>
              <p:cNvCxnSpPr/>
              <p:nvPr/>
            </p:nvCxnSpPr>
            <p:spPr>
              <a:xfrm>
                <a:off x="5982252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03" name="Google Shape;7742;p72">
                <a:extLst>
                  <a:ext uri="{FF2B5EF4-FFF2-40B4-BE49-F238E27FC236}">
                    <a16:creationId xmlns:a16="http://schemas.microsoft.com/office/drawing/2014/main" id="{D919E6F2-099B-24B2-B31F-F38C36FAF44A}"/>
                  </a:ext>
                </a:extLst>
              </p:cNvPr>
              <p:cNvCxnSpPr/>
              <p:nvPr/>
            </p:nvCxnSpPr>
            <p:spPr>
              <a:xfrm>
                <a:off x="6216184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04" name="Google Shape;7743;p72">
                <a:extLst>
                  <a:ext uri="{FF2B5EF4-FFF2-40B4-BE49-F238E27FC236}">
                    <a16:creationId xmlns:a16="http://schemas.microsoft.com/office/drawing/2014/main" id="{AF33F14A-83FE-DC2F-B2DD-FA88A763087D}"/>
                  </a:ext>
                </a:extLst>
              </p:cNvPr>
              <p:cNvCxnSpPr/>
              <p:nvPr/>
            </p:nvCxnSpPr>
            <p:spPr>
              <a:xfrm>
                <a:off x="6449534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cxnSp>
          <p:nvCxnSpPr>
            <p:cNvPr id="296" name="Google Shape;7744;p72">
              <a:extLst>
                <a:ext uri="{FF2B5EF4-FFF2-40B4-BE49-F238E27FC236}">
                  <a16:creationId xmlns:a16="http://schemas.microsoft.com/office/drawing/2014/main" id="{27697797-8A6C-24C3-E6BF-95CBFFD05AA5}"/>
                </a:ext>
              </a:extLst>
            </p:cNvPr>
            <p:cNvCxnSpPr/>
            <p:nvPr/>
          </p:nvCxnSpPr>
          <p:spPr>
            <a:xfrm>
              <a:off x="5286284" y="2966544"/>
              <a:ext cx="468600" cy="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oval" w="med" len="med"/>
              <a:tailEnd type="oval" w="med" len="med"/>
            </a:ln>
          </p:spPr>
        </p:cxnSp>
      </p:grpSp>
      <p:grpSp>
        <p:nvGrpSpPr>
          <p:cNvPr id="305" name="Google Shape;7745;p72">
            <a:extLst>
              <a:ext uri="{FF2B5EF4-FFF2-40B4-BE49-F238E27FC236}">
                <a16:creationId xmlns:a16="http://schemas.microsoft.com/office/drawing/2014/main" id="{5397FD63-7998-CA7B-1C47-49E02F5D7208}"/>
              </a:ext>
            </a:extLst>
          </p:cNvPr>
          <p:cNvGrpSpPr/>
          <p:nvPr/>
        </p:nvGrpSpPr>
        <p:grpSpPr>
          <a:xfrm>
            <a:off x="4032179" y="4207719"/>
            <a:ext cx="2364552" cy="1324054"/>
            <a:chOff x="2029517" y="1732295"/>
            <a:chExt cx="1149068" cy="643432"/>
          </a:xfrm>
        </p:grpSpPr>
        <p:grpSp>
          <p:nvGrpSpPr>
            <p:cNvPr id="306" name="Google Shape;7746;p72">
              <a:extLst>
                <a:ext uri="{FF2B5EF4-FFF2-40B4-BE49-F238E27FC236}">
                  <a16:creationId xmlns:a16="http://schemas.microsoft.com/office/drawing/2014/main" id="{C9A2BA5A-2D86-708A-429A-B1A943B9D599}"/>
                </a:ext>
              </a:extLst>
            </p:cNvPr>
            <p:cNvGrpSpPr/>
            <p:nvPr/>
          </p:nvGrpSpPr>
          <p:grpSpPr>
            <a:xfrm>
              <a:off x="2708660" y="1746937"/>
              <a:ext cx="455427" cy="244429"/>
              <a:chOff x="2700693" y="1746937"/>
              <a:chExt cx="455427" cy="244429"/>
            </a:xfrm>
          </p:grpSpPr>
          <p:grpSp>
            <p:nvGrpSpPr>
              <p:cNvPr id="323" name="Google Shape;7747;p72">
                <a:extLst>
                  <a:ext uri="{FF2B5EF4-FFF2-40B4-BE49-F238E27FC236}">
                    <a16:creationId xmlns:a16="http://schemas.microsoft.com/office/drawing/2014/main" id="{729245AE-22E9-CD0B-F717-668E8539EBBC}"/>
                  </a:ext>
                </a:extLst>
              </p:cNvPr>
              <p:cNvGrpSpPr/>
              <p:nvPr/>
            </p:nvGrpSpPr>
            <p:grpSpPr>
              <a:xfrm>
                <a:off x="2905682" y="1782817"/>
                <a:ext cx="250438" cy="208549"/>
                <a:chOff x="2905682" y="1782817"/>
                <a:chExt cx="250438" cy="208549"/>
              </a:xfrm>
            </p:grpSpPr>
            <p:cxnSp>
              <p:nvCxnSpPr>
                <p:cNvPr id="327" name="Google Shape;7748;p72">
                  <a:extLst>
                    <a:ext uri="{FF2B5EF4-FFF2-40B4-BE49-F238E27FC236}">
                      <a16:creationId xmlns:a16="http://schemas.microsoft.com/office/drawing/2014/main" id="{C9458A9D-B41E-04A6-1C7D-5250C07CDE7B}"/>
                    </a:ext>
                  </a:extLst>
                </p:cNvPr>
                <p:cNvCxnSpPr/>
                <p:nvPr/>
              </p:nvCxnSpPr>
              <p:spPr>
                <a:xfrm rot="-5400000" flipH="1">
                  <a:off x="2905682" y="1782817"/>
                  <a:ext cx="175200" cy="1752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sp>
              <p:nvSpPr>
                <p:cNvPr id="328" name="Google Shape;7749;p72">
                  <a:extLst>
                    <a:ext uri="{FF2B5EF4-FFF2-40B4-BE49-F238E27FC236}">
                      <a16:creationId xmlns:a16="http://schemas.microsoft.com/office/drawing/2014/main" id="{E29AA20F-4341-E1F4-9FCC-228EC0E66471}"/>
                    </a:ext>
                  </a:extLst>
                </p:cNvPr>
                <p:cNvSpPr/>
                <p:nvPr/>
              </p:nvSpPr>
              <p:spPr>
                <a:xfrm>
                  <a:off x="3078213" y="1919045"/>
                  <a:ext cx="77906" cy="7232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576" h="10746" extrusionOk="0">
                      <a:moveTo>
                        <a:pt x="5775" y="1"/>
                      </a:moveTo>
                      <a:cubicBezTo>
                        <a:pt x="3179" y="1"/>
                        <a:pt x="889" y="1860"/>
                        <a:pt x="468" y="4506"/>
                      </a:cubicBezTo>
                      <a:cubicBezTo>
                        <a:pt x="1" y="7441"/>
                        <a:pt x="2002" y="10210"/>
                        <a:pt x="4904" y="10677"/>
                      </a:cubicBezTo>
                      <a:cubicBezTo>
                        <a:pt x="5194" y="10723"/>
                        <a:pt x="5483" y="10745"/>
                        <a:pt x="5768" y="10745"/>
                      </a:cubicBezTo>
                      <a:cubicBezTo>
                        <a:pt x="8364" y="10745"/>
                        <a:pt x="10655" y="8886"/>
                        <a:pt x="11075" y="6240"/>
                      </a:cubicBezTo>
                      <a:cubicBezTo>
                        <a:pt x="11576" y="3305"/>
                        <a:pt x="9574" y="536"/>
                        <a:pt x="6639" y="69"/>
                      </a:cubicBezTo>
                      <a:cubicBezTo>
                        <a:pt x="6349" y="23"/>
                        <a:pt x="6060" y="1"/>
                        <a:pt x="5775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</p:grpSp>
          <p:grpSp>
            <p:nvGrpSpPr>
              <p:cNvPr id="324" name="Google Shape;7750;p72">
                <a:extLst>
                  <a:ext uri="{FF2B5EF4-FFF2-40B4-BE49-F238E27FC236}">
                    <a16:creationId xmlns:a16="http://schemas.microsoft.com/office/drawing/2014/main" id="{F4D175CE-5B74-5C86-1C6D-81F9A1926898}"/>
                  </a:ext>
                </a:extLst>
              </p:cNvPr>
              <p:cNvGrpSpPr/>
              <p:nvPr/>
            </p:nvGrpSpPr>
            <p:grpSpPr>
              <a:xfrm>
                <a:off x="2700693" y="1746937"/>
                <a:ext cx="449967" cy="72374"/>
                <a:chOff x="2700693" y="1746937"/>
                <a:chExt cx="449967" cy="72374"/>
              </a:xfrm>
            </p:grpSpPr>
            <p:cxnSp>
              <p:nvCxnSpPr>
                <p:cNvPr id="325" name="Google Shape;7751;p72">
                  <a:extLst>
                    <a:ext uri="{FF2B5EF4-FFF2-40B4-BE49-F238E27FC236}">
                      <a16:creationId xmlns:a16="http://schemas.microsoft.com/office/drawing/2014/main" id="{14FE0B78-93D5-8276-7446-0F154C36C471}"/>
                    </a:ext>
                  </a:extLst>
                </p:cNvPr>
                <p:cNvCxnSpPr/>
                <p:nvPr/>
              </p:nvCxnSpPr>
              <p:spPr>
                <a:xfrm>
                  <a:off x="2700693" y="1782453"/>
                  <a:ext cx="379800" cy="6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sp>
              <p:nvSpPr>
                <p:cNvPr id="326" name="Google Shape;7752;p72">
                  <a:extLst>
                    <a:ext uri="{FF2B5EF4-FFF2-40B4-BE49-F238E27FC236}">
                      <a16:creationId xmlns:a16="http://schemas.microsoft.com/office/drawing/2014/main" id="{F8E96848-E2EE-9CCB-A2B8-2B57E0C86EF0}"/>
                    </a:ext>
                  </a:extLst>
                </p:cNvPr>
                <p:cNvSpPr/>
                <p:nvPr/>
              </p:nvSpPr>
              <p:spPr>
                <a:xfrm>
                  <a:off x="3072753" y="1746937"/>
                  <a:ext cx="77906" cy="7237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576" h="10754" extrusionOk="0">
                      <a:moveTo>
                        <a:pt x="5736" y="0"/>
                      </a:moveTo>
                      <a:cubicBezTo>
                        <a:pt x="3156" y="0"/>
                        <a:pt x="887" y="1881"/>
                        <a:pt x="468" y="4513"/>
                      </a:cubicBezTo>
                      <a:cubicBezTo>
                        <a:pt x="1" y="7449"/>
                        <a:pt x="2002" y="10218"/>
                        <a:pt x="4904" y="10685"/>
                      </a:cubicBezTo>
                      <a:cubicBezTo>
                        <a:pt x="5194" y="10731"/>
                        <a:pt x="5483" y="10753"/>
                        <a:pt x="5768" y="10753"/>
                      </a:cubicBezTo>
                      <a:cubicBezTo>
                        <a:pt x="8364" y="10753"/>
                        <a:pt x="10655" y="8893"/>
                        <a:pt x="11075" y="6248"/>
                      </a:cubicBezTo>
                      <a:cubicBezTo>
                        <a:pt x="11576" y="3313"/>
                        <a:pt x="9574" y="544"/>
                        <a:pt x="6639" y="77"/>
                      </a:cubicBezTo>
                      <a:cubicBezTo>
                        <a:pt x="6335" y="25"/>
                        <a:pt x="6034" y="0"/>
                        <a:pt x="5736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</p:grpSp>
        </p:grpSp>
        <p:grpSp>
          <p:nvGrpSpPr>
            <p:cNvPr id="307" name="Google Shape;7753;p72">
              <a:extLst>
                <a:ext uri="{FF2B5EF4-FFF2-40B4-BE49-F238E27FC236}">
                  <a16:creationId xmlns:a16="http://schemas.microsoft.com/office/drawing/2014/main" id="{F2890F82-7F73-D91C-EB5D-99862EE9B9F1}"/>
                </a:ext>
              </a:extLst>
            </p:cNvPr>
            <p:cNvGrpSpPr/>
            <p:nvPr/>
          </p:nvGrpSpPr>
          <p:grpSpPr>
            <a:xfrm>
              <a:off x="2029517" y="1732295"/>
              <a:ext cx="1149068" cy="643432"/>
              <a:chOff x="2029517" y="1732295"/>
              <a:chExt cx="1149068" cy="643432"/>
            </a:xfrm>
          </p:grpSpPr>
          <p:grpSp>
            <p:nvGrpSpPr>
              <p:cNvPr id="308" name="Google Shape;7754;p72">
                <a:extLst>
                  <a:ext uri="{FF2B5EF4-FFF2-40B4-BE49-F238E27FC236}">
                    <a16:creationId xmlns:a16="http://schemas.microsoft.com/office/drawing/2014/main" id="{AAFA4E44-6B54-27D5-BE7B-6562A6FD6C43}"/>
                  </a:ext>
                </a:extLst>
              </p:cNvPr>
              <p:cNvGrpSpPr/>
              <p:nvPr/>
            </p:nvGrpSpPr>
            <p:grpSpPr>
              <a:xfrm>
                <a:off x="2703618" y="2103152"/>
                <a:ext cx="474966" cy="260017"/>
                <a:chOff x="2703618" y="2103152"/>
                <a:chExt cx="474966" cy="260017"/>
              </a:xfrm>
            </p:grpSpPr>
            <p:grpSp>
              <p:nvGrpSpPr>
                <p:cNvPr id="317" name="Google Shape;7755;p72">
                  <a:extLst>
                    <a:ext uri="{FF2B5EF4-FFF2-40B4-BE49-F238E27FC236}">
                      <a16:creationId xmlns:a16="http://schemas.microsoft.com/office/drawing/2014/main" id="{167C1880-80F9-4EF2-9FE2-48617B744607}"/>
                    </a:ext>
                  </a:extLst>
                </p:cNvPr>
                <p:cNvGrpSpPr/>
                <p:nvPr/>
              </p:nvGrpSpPr>
              <p:grpSpPr>
                <a:xfrm>
                  <a:off x="2703618" y="2290640"/>
                  <a:ext cx="450291" cy="72529"/>
                  <a:chOff x="2703618" y="2290640"/>
                  <a:chExt cx="450291" cy="72529"/>
                </a:xfrm>
              </p:grpSpPr>
              <p:cxnSp>
                <p:nvCxnSpPr>
                  <p:cNvPr id="321" name="Google Shape;7756;p72">
                    <a:extLst>
                      <a:ext uri="{FF2B5EF4-FFF2-40B4-BE49-F238E27FC236}">
                        <a16:creationId xmlns:a16="http://schemas.microsoft.com/office/drawing/2014/main" id="{E54F43C3-D555-CDFE-E480-63606B9BB7AB}"/>
                      </a:ext>
                    </a:extLst>
                  </p:cNvPr>
                  <p:cNvCxnSpPr/>
                  <p:nvPr/>
                </p:nvCxnSpPr>
                <p:spPr>
                  <a:xfrm>
                    <a:off x="2703618" y="2326818"/>
                    <a:ext cx="379800" cy="600"/>
                  </a:xfrm>
                  <a:prstGeom prst="bentConnector3">
                    <a:avLst>
                      <a:gd name="adj1" fmla="val 50000"/>
                    </a:avLst>
                  </a:pr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322" name="Google Shape;7757;p72">
                    <a:extLst>
                      <a:ext uri="{FF2B5EF4-FFF2-40B4-BE49-F238E27FC236}">
                        <a16:creationId xmlns:a16="http://schemas.microsoft.com/office/drawing/2014/main" id="{F79F9012-4BE6-E4C8-EFC3-482D9FCF9BEF}"/>
                      </a:ext>
                    </a:extLst>
                  </p:cNvPr>
                  <p:cNvSpPr/>
                  <p:nvPr/>
                </p:nvSpPr>
                <p:spPr>
                  <a:xfrm>
                    <a:off x="3076003" y="2290640"/>
                    <a:ext cx="77906" cy="7252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1576" h="10777" extrusionOk="0">
                        <a:moveTo>
                          <a:pt x="5787" y="0"/>
                        </a:moveTo>
                        <a:cubicBezTo>
                          <a:pt x="3185" y="0"/>
                          <a:pt x="889" y="1889"/>
                          <a:pt x="468" y="4538"/>
                        </a:cubicBezTo>
                        <a:cubicBezTo>
                          <a:pt x="1" y="7473"/>
                          <a:pt x="2002" y="10208"/>
                          <a:pt x="4938" y="10709"/>
                        </a:cubicBezTo>
                        <a:cubicBezTo>
                          <a:pt x="5221" y="10754"/>
                          <a:pt x="5503" y="10776"/>
                          <a:pt x="5781" y="10776"/>
                        </a:cubicBezTo>
                        <a:cubicBezTo>
                          <a:pt x="8358" y="10776"/>
                          <a:pt x="10654" y="8888"/>
                          <a:pt x="11075" y="6239"/>
                        </a:cubicBezTo>
                        <a:cubicBezTo>
                          <a:pt x="11576" y="3303"/>
                          <a:pt x="9574" y="535"/>
                          <a:pt x="6639" y="68"/>
                        </a:cubicBezTo>
                        <a:cubicBezTo>
                          <a:pt x="6352" y="22"/>
                          <a:pt x="6068" y="0"/>
                          <a:pt x="5787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</p:grpSp>
            <p:grpSp>
              <p:nvGrpSpPr>
                <p:cNvPr id="318" name="Google Shape;7758;p72">
                  <a:extLst>
                    <a:ext uri="{FF2B5EF4-FFF2-40B4-BE49-F238E27FC236}">
                      <a16:creationId xmlns:a16="http://schemas.microsoft.com/office/drawing/2014/main" id="{F394093A-14DE-F32C-D467-57A636AA1FE5}"/>
                    </a:ext>
                  </a:extLst>
                </p:cNvPr>
                <p:cNvGrpSpPr/>
                <p:nvPr/>
              </p:nvGrpSpPr>
              <p:grpSpPr>
                <a:xfrm>
                  <a:off x="2908607" y="2103152"/>
                  <a:ext cx="269977" cy="223538"/>
                  <a:chOff x="2908607" y="2103152"/>
                  <a:chExt cx="269977" cy="223538"/>
                </a:xfrm>
              </p:grpSpPr>
              <p:cxnSp>
                <p:nvCxnSpPr>
                  <p:cNvPr id="319" name="Google Shape;7759;p72">
                    <a:extLst>
                      <a:ext uri="{FF2B5EF4-FFF2-40B4-BE49-F238E27FC236}">
                        <a16:creationId xmlns:a16="http://schemas.microsoft.com/office/drawing/2014/main" id="{11C973FC-7AED-AE1F-7E88-4CE9575EDF30}"/>
                      </a:ext>
                    </a:extLst>
                  </p:cNvPr>
                  <p:cNvCxnSpPr/>
                  <p:nvPr/>
                </p:nvCxnSpPr>
                <p:spPr>
                  <a:xfrm rot="10800000" flipH="1">
                    <a:off x="2908607" y="2140990"/>
                    <a:ext cx="199800" cy="185700"/>
                  </a:xfrm>
                  <a:prstGeom prst="bentConnector3">
                    <a:avLst>
                      <a:gd name="adj1" fmla="val 50000"/>
                    </a:avLst>
                  </a:pr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320" name="Google Shape;7760;p72">
                    <a:extLst>
                      <a:ext uri="{FF2B5EF4-FFF2-40B4-BE49-F238E27FC236}">
                        <a16:creationId xmlns:a16="http://schemas.microsoft.com/office/drawing/2014/main" id="{C9D303A9-733E-B9FD-0B11-90D4D1991672}"/>
                      </a:ext>
                    </a:extLst>
                  </p:cNvPr>
                  <p:cNvSpPr/>
                  <p:nvPr/>
                </p:nvSpPr>
                <p:spPr>
                  <a:xfrm>
                    <a:off x="3100678" y="2103152"/>
                    <a:ext cx="77906" cy="7236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1576" h="10753" extrusionOk="0">
                        <a:moveTo>
                          <a:pt x="5786" y="1"/>
                        </a:moveTo>
                        <a:cubicBezTo>
                          <a:pt x="3185" y="1"/>
                          <a:pt x="889" y="1886"/>
                          <a:pt x="468" y="4505"/>
                        </a:cubicBezTo>
                        <a:cubicBezTo>
                          <a:pt x="1" y="7440"/>
                          <a:pt x="2002" y="10209"/>
                          <a:pt x="4904" y="10676"/>
                        </a:cubicBezTo>
                        <a:cubicBezTo>
                          <a:pt x="5208" y="10728"/>
                          <a:pt x="5509" y="10753"/>
                          <a:pt x="5807" y="10753"/>
                        </a:cubicBezTo>
                        <a:cubicBezTo>
                          <a:pt x="8387" y="10753"/>
                          <a:pt x="10657" y="8872"/>
                          <a:pt x="11075" y="6240"/>
                        </a:cubicBezTo>
                        <a:cubicBezTo>
                          <a:pt x="11576" y="3304"/>
                          <a:pt x="9574" y="535"/>
                          <a:pt x="6639" y="68"/>
                        </a:cubicBezTo>
                        <a:cubicBezTo>
                          <a:pt x="6352" y="23"/>
                          <a:pt x="6067" y="1"/>
                          <a:pt x="5786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</p:grpSp>
          </p:grpSp>
          <p:grpSp>
            <p:nvGrpSpPr>
              <p:cNvPr id="309" name="Google Shape;7761;p72">
                <a:extLst>
                  <a:ext uri="{FF2B5EF4-FFF2-40B4-BE49-F238E27FC236}">
                    <a16:creationId xmlns:a16="http://schemas.microsoft.com/office/drawing/2014/main" id="{3B5AD74F-A69B-7059-BF03-C0165B9241C5}"/>
                  </a:ext>
                </a:extLst>
              </p:cNvPr>
              <p:cNvGrpSpPr/>
              <p:nvPr/>
            </p:nvGrpSpPr>
            <p:grpSpPr>
              <a:xfrm>
                <a:off x="2029517" y="1732295"/>
                <a:ext cx="685827" cy="643432"/>
                <a:chOff x="2029517" y="1732295"/>
                <a:chExt cx="685827" cy="643432"/>
              </a:xfrm>
            </p:grpSpPr>
            <p:sp>
              <p:nvSpPr>
                <p:cNvPr id="310" name="Google Shape;7762;p72">
                  <a:extLst>
                    <a:ext uri="{FF2B5EF4-FFF2-40B4-BE49-F238E27FC236}">
                      <a16:creationId xmlns:a16="http://schemas.microsoft.com/office/drawing/2014/main" id="{9D86E8CF-C1D0-7D6D-13EB-9B4E5FC38664}"/>
                    </a:ext>
                  </a:extLst>
                </p:cNvPr>
                <p:cNvSpPr/>
                <p:nvPr/>
              </p:nvSpPr>
              <p:spPr>
                <a:xfrm>
                  <a:off x="2029517" y="1996395"/>
                  <a:ext cx="135152" cy="13537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grpSp>
              <p:nvGrpSpPr>
                <p:cNvPr id="311" name="Google Shape;7763;p72">
                  <a:extLst>
                    <a:ext uri="{FF2B5EF4-FFF2-40B4-BE49-F238E27FC236}">
                      <a16:creationId xmlns:a16="http://schemas.microsoft.com/office/drawing/2014/main" id="{15E6CAE0-1DB4-F93B-8F6C-3806CDD7FC70}"/>
                    </a:ext>
                  </a:extLst>
                </p:cNvPr>
                <p:cNvGrpSpPr/>
                <p:nvPr/>
              </p:nvGrpSpPr>
              <p:grpSpPr>
                <a:xfrm>
                  <a:off x="2158948" y="1732295"/>
                  <a:ext cx="556396" cy="333108"/>
                  <a:chOff x="2158948" y="1732295"/>
                  <a:chExt cx="556396" cy="333108"/>
                </a:xfrm>
              </p:grpSpPr>
              <p:cxnSp>
                <p:nvCxnSpPr>
                  <p:cNvPr id="315" name="Google Shape;7764;p72">
                    <a:extLst>
                      <a:ext uri="{FF2B5EF4-FFF2-40B4-BE49-F238E27FC236}">
                        <a16:creationId xmlns:a16="http://schemas.microsoft.com/office/drawing/2014/main" id="{195CC35C-A1D7-AD08-00A1-74F1A12CFAD7}"/>
                      </a:ext>
                    </a:extLst>
                  </p:cNvPr>
                  <p:cNvCxnSpPr/>
                  <p:nvPr/>
                </p:nvCxnSpPr>
                <p:spPr>
                  <a:xfrm rot="10800000" flipH="1">
                    <a:off x="2158948" y="1783103"/>
                    <a:ext cx="459000" cy="282300"/>
                  </a:xfrm>
                  <a:prstGeom prst="bentConnector3">
                    <a:avLst>
                      <a:gd name="adj1" fmla="val 50000"/>
                    </a:avLst>
                  </a:prstGeom>
                  <a:noFill/>
                  <a:ln w="9525" cap="flat" cmpd="sng">
                    <a:solidFill>
                      <a:srgbClr val="BAC8D3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316" name="Google Shape;7765;p72">
                    <a:extLst>
                      <a:ext uri="{FF2B5EF4-FFF2-40B4-BE49-F238E27FC236}">
                        <a16:creationId xmlns:a16="http://schemas.microsoft.com/office/drawing/2014/main" id="{F4B7094B-537C-BD13-A934-724C51607265}"/>
                      </a:ext>
                    </a:extLst>
                  </p:cNvPr>
                  <p:cNvSpPr/>
                  <p:nvPr/>
                </p:nvSpPr>
                <p:spPr>
                  <a:xfrm>
                    <a:off x="2612072" y="1732295"/>
                    <a:ext cx="103272" cy="10009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345" h="14873" extrusionOk="0">
                        <a:moveTo>
                          <a:pt x="7692" y="1"/>
                        </a:moveTo>
                        <a:cubicBezTo>
                          <a:pt x="7531" y="1"/>
                          <a:pt x="7369" y="6"/>
                          <a:pt x="7206" y="16"/>
                        </a:cubicBezTo>
                        <a:cubicBezTo>
                          <a:pt x="3136" y="283"/>
                          <a:pt x="0" y="3786"/>
                          <a:pt x="267" y="7889"/>
                        </a:cubicBezTo>
                        <a:cubicBezTo>
                          <a:pt x="493" y="11846"/>
                          <a:pt x="3790" y="14873"/>
                          <a:pt x="7706" y="14873"/>
                        </a:cubicBezTo>
                        <a:cubicBezTo>
                          <a:pt x="7850" y="14873"/>
                          <a:pt x="7994" y="14869"/>
                          <a:pt x="8140" y="14860"/>
                        </a:cubicBezTo>
                        <a:cubicBezTo>
                          <a:pt x="12243" y="14594"/>
                          <a:pt x="15345" y="11058"/>
                          <a:pt x="15111" y="6988"/>
                        </a:cubicBezTo>
                        <a:cubicBezTo>
                          <a:pt x="14855" y="3048"/>
                          <a:pt x="11585" y="1"/>
                          <a:pt x="7692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</p:grpSp>
            <p:grpSp>
              <p:nvGrpSpPr>
                <p:cNvPr id="312" name="Google Shape;7766;p72">
                  <a:extLst>
                    <a:ext uri="{FF2B5EF4-FFF2-40B4-BE49-F238E27FC236}">
                      <a16:creationId xmlns:a16="http://schemas.microsoft.com/office/drawing/2014/main" id="{6092FAAD-6625-4586-1EB5-70A059A0DE3C}"/>
                    </a:ext>
                  </a:extLst>
                </p:cNvPr>
                <p:cNvGrpSpPr/>
                <p:nvPr/>
              </p:nvGrpSpPr>
              <p:grpSpPr>
                <a:xfrm>
                  <a:off x="2159908" y="2065057"/>
                  <a:ext cx="550884" cy="310670"/>
                  <a:chOff x="2159908" y="2065057"/>
                  <a:chExt cx="550884" cy="310670"/>
                </a:xfrm>
              </p:grpSpPr>
              <p:cxnSp>
                <p:nvCxnSpPr>
                  <p:cNvPr id="313" name="Google Shape;7767;p72">
                    <a:extLst>
                      <a:ext uri="{FF2B5EF4-FFF2-40B4-BE49-F238E27FC236}">
                        <a16:creationId xmlns:a16="http://schemas.microsoft.com/office/drawing/2014/main" id="{2784AD9D-796A-5D2D-15E8-6365D658364A}"/>
                      </a:ext>
                    </a:extLst>
                  </p:cNvPr>
                  <p:cNvCxnSpPr/>
                  <p:nvPr/>
                </p:nvCxnSpPr>
                <p:spPr>
                  <a:xfrm>
                    <a:off x="2159908" y="2065057"/>
                    <a:ext cx="454500" cy="262200"/>
                  </a:xfrm>
                  <a:prstGeom prst="bentConnector3">
                    <a:avLst>
                      <a:gd name="adj1" fmla="val 50000"/>
                    </a:avLst>
                  </a:prstGeom>
                  <a:noFill/>
                  <a:ln w="9525" cap="flat" cmpd="sng">
                    <a:solidFill>
                      <a:srgbClr val="BAC8D3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314" name="Google Shape;7768;p72">
                    <a:extLst>
                      <a:ext uri="{FF2B5EF4-FFF2-40B4-BE49-F238E27FC236}">
                        <a16:creationId xmlns:a16="http://schemas.microsoft.com/office/drawing/2014/main" id="{E0AA384B-F30E-9A9C-5154-DCF6897A1A99}"/>
                      </a:ext>
                    </a:extLst>
                  </p:cNvPr>
                  <p:cNvSpPr/>
                  <p:nvPr/>
                </p:nvSpPr>
                <p:spPr>
                  <a:xfrm>
                    <a:off x="2607514" y="2275632"/>
                    <a:ext cx="103279" cy="10009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346" h="14873" extrusionOk="0">
                        <a:moveTo>
                          <a:pt x="7697" y="0"/>
                        </a:moveTo>
                        <a:cubicBezTo>
                          <a:pt x="7535" y="0"/>
                          <a:pt x="7371" y="5"/>
                          <a:pt x="7206" y="16"/>
                        </a:cubicBezTo>
                        <a:cubicBezTo>
                          <a:pt x="3103" y="250"/>
                          <a:pt x="1" y="3785"/>
                          <a:pt x="268" y="7888"/>
                        </a:cubicBezTo>
                        <a:cubicBezTo>
                          <a:pt x="493" y="11846"/>
                          <a:pt x="3790" y="14872"/>
                          <a:pt x="7706" y="14872"/>
                        </a:cubicBezTo>
                        <a:cubicBezTo>
                          <a:pt x="7850" y="14872"/>
                          <a:pt x="7994" y="14868"/>
                          <a:pt x="8140" y="14860"/>
                        </a:cubicBezTo>
                        <a:cubicBezTo>
                          <a:pt x="12243" y="14593"/>
                          <a:pt x="15345" y="11057"/>
                          <a:pt x="15112" y="6954"/>
                        </a:cubicBezTo>
                        <a:cubicBezTo>
                          <a:pt x="14855" y="3016"/>
                          <a:pt x="11588" y="0"/>
                          <a:pt x="7697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</p:grpSp>
          </p:grpSp>
        </p:grpSp>
      </p:grpSp>
      <p:grpSp>
        <p:nvGrpSpPr>
          <p:cNvPr id="329" name="Google Shape;7769;p72">
            <a:extLst>
              <a:ext uri="{FF2B5EF4-FFF2-40B4-BE49-F238E27FC236}">
                <a16:creationId xmlns:a16="http://schemas.microsoft.com/office/drawing/2014/main" id="{C2F36160-2902-03FD-080A-472B229AF9BC}"/>
              </a:ext>
            </a:extLst>
          </p:cNvPr>
          <p:cNvGrpSpPr/>
          <p:nvPr/>
        </p:nvGrpSpPr>
        <p:grpSpPr>
          <a:xfrm>
            <a:off x="1402678" y="4102944"/>
            <a:ext cx="1925302" cy="1620116"/>
            <a:chOff x="844912" y="1681380"/>
            <a:chExt cx="935611" cy="787305"/>
          </a:xfrm>
        </p:grpSpPr>
        <p:grpSp>
          <p:nvGrpSpPr>
            <p:cNvPr id="330" name="Google Shape;7770;p72">
              <a:extLst>
                <a:ext uri="{FF2B5EF4-FFF2-40B4-BE49-F238E27FC236}">
                  <a16:creationId xmlns:a16="http://schemas.microsoft.com/office/drawing/2014/main" id="{65FADEFE-7D6D-0880-33C1-29A247F0BB68}"/>
                </a:ext>
              </a:extLst>
            </p:cNvPr>
            <p:cNvGrpSpPr/>
            <p:nvPr/>
          </p:nvGrpSpPr>
          <p:grpSpPr>
            <a:xfrm>
              <a:off x="844912" y="1819635"/>
              <a:ext cx="329836" cy="510016"/>
              <a:chOff x="844912" y="1819635"/>
              <a:chExt cx="329836" cy="510016"/>
            </a:xfrm>
          </p:grpSpPr>
          <p:sp>
            <p:nvSpPr>
              <p:cNvPr id="357" name="Google Shape;7771;p72">
                <a:extLst>
                  <a:ext uri="{FF2B5EF4-FFF2-40B4-BE49-F238E27FC236}">
                    <a16:creationId xmlns:a16="http://schemas.microsoft.com/office/drawing/2014/main" id="{1F3085F2-F409-4716-69F0-51799388E4D8}"/>
                  </a:ext>
                </a:extLst>
              </p:cNvPr>
              <p:cNvSpPr/>
              <p:nvPr/>
            </p:nvSpPr>
            <p:spPr>
              <a:xfrm>
                <a:off x="844912" y="2015566"/>
                <a:ext cx="118283" cy="118477"/>
              </a:xfrm>
              <a:custGeom>
                <a:avLst/>
                <a:gdLst/>
                <a:ahLst/>
                <a:cxnLst/>
                <a:rect l="l" t="t" r="r" b="b"/>
                <a:pathLst>
                  <a:path w="20082" h="20115" extrusionOk="0">
                    <a:moveTo>
                      <a:pt x="10041" y="1"/>
                    </a:moveTo>
                    <a:cubicBezTo>
                      <a:pt x="4503" y="1"/>
                      <a:pt x="0" y="4504"/>
                      <a:pt x="0" y="10041"/>
                    </a:cubicBezTo>
                    <a:cubicBezTo>
                      <a:pt x="0" y="15612"/>
                      <a:pt x="4503" y="20115"/>
                      <a:pt x="10041" y="20115"/>
                    </a:cubicBezTo>
                    <a:cubicBezTo>
                      <a:pt x="15578" y="20115"/>
                      <a:pt x="20081" y="15612"/>
                      <a:pt x="20081" y="10041"/>
                    </a:cubicBezTo>
                    <a:cubicBezTo>
                      <a:pt x="20081" y="4504"/>
                      <a:pt x="15578" y="1"/>
                      <a:pt x="1004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58" name="Google Shape;7772;p72">
                <a:extLst>
                  <a:ext uri="{FF2B5EF4-FFF2-40B4-BE49-F238E27FC236}">
                    <a16:creationId xmlns:a16="http://schemas.microsoft.com/office/drawing/2014/main" id="{CA887C3A-6692-27D8-A5CA-B0FF8C7794C2}"/>
                  </a:ext>
                </a:extLst>
              </p:cNvPr>
              <p:cNvSpPr/>
              <p:nvPr/>
            </p:nvSpPr>
            <p:spPr>
              <a:xfrm>
                <a:off x="1013654" y="2074499"/>
                <a:ext cx="148151" cy="238327"/>
              </a:xfrm>
              <a:custGeom>
                <a:avLst/>
                <a:gdLst/>
                <a:ahLst/>
                <a:cxnLst/>
                <a:rect l="l" t="t" r="r" b="b"/>
                <a:pathLst>
                  <a:path w="25153" h="40463" fill="none" extrusionOk="0">
                    <a:moveTo>
                      <a:pt x="25152" y="40463"/>
                    </a:moveTo>
                    <a:cubicBezTo>
                      <a:pt x="19315" y="40463"/>
                      <a:pt x="14378" y="32724"/>
                      <a:pt x="12777" y="22150"/>
                    </a:cubicBezTo>
                    <a:lnTo>
                      <a:pt x="12810" y="22350"/>
                    </a:lnTo>
                    <a:cubicBezTo>
                      <a:pt x="10542" y="7606"/>
                      <a:pt x="6372" y="1"/>
                      <a:pt x="1" y="1"/>
                    </a:cubicBezTo>
                    <a:lnTo>
                      <a:pt x="1" y="1"/>
                    </a:lnTo>
                  </a:path>
                </a:pathLst>
              </a:custGeom>
              <a:noFill/>
              <a:ln w="9525" cap="rnd" cmpd="sng">
                <a:solidFill>
                  <a:srgbClr val="435D74"/>
                </a:solidFill>
                <a:prstDash val="solid"/>
                <a:miter lim="33357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59" name="Google Shape;7773;p72">
                <a:extLst>
                  <a:ext uri="{FF2B5EF4-FFF2-40B4-BE49-F238E27FC236}">
                    <a16:creationId xmlns:a16="http://schemas.microsoft.com/office/drawing/2014/main" id="{B94C1D68-777E-85D2-715D-F9460B2EF1BF}"/>
                  </a:ext>
                </a:extLst>
              </p:cNvPr>
              <p:cNvSpPr/>
              <p:nvPr/>
            </p:nvSpPr>
            <p:spPr>
              <a:xfrm>
                <a:off x="1013654" y="1836607"/>
                <a:ext cx="148151" cy="238327"/>
              </a:xfrm>
              <a:custGeom>
                <a:avLst/>
                <a:gdLst/>
                <a:ahLst/>
                <a:cxnLst/>
                <a:rect l="l" t="t" r="r" b="b"/>
                <a:pathLst>
                  <a:path w="25153" h="40463" fill="none" extrusionOk="0">
                    <a:moveTo>
                      <a:pt x="25152" y="0"/>
                    </a:moveTo>
                    <a:cubicBezTo>
                      <a:pt x="19315" y="0"/>
                      <a:pt x="14378" y="7706"/>
                      <a:pt x="12777" y="18313"/>
                    </a:cubicBezTo>
                    <a:lnTo>
                      <a:pt x="12810" y="18113"/>
                    </a:lnTo>
                    <a:cubicBezTo>
                      <a:pt x="10542" y="32857"/>
                      <a:pt x="6372" y="40462"/>
                      <a:pt x="1" y="40462"/>
                    </a:cubicBezTo>
                    <a:lnTo>
                      <a:pt x="1" y="40462"/>
                    </a:lnTo>
                  </a:path>
                </a:pathLst>
              </a:custGeom>
              <a:noFill/>
              <a:ln w="9525" cap="rnd" cmpd="sng">
                <a:solidFill>
                  <a:srgbClr val="435D74"/>
                </a:solidFill>
                <a:prstDash val="solid"/>
                <a:miter lim="33357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60" name="Google Shape;7774;p72">
                <a:extLst>
                  <a:ext uri="{FF2B5EF4-FFF2-40B4-BE49-F238E27FC236}">
                    <a16:creationId xmlns:a16="http://schemas.microsoft.com/office/drawing/2014/main" id="{1A76DE8C-1317-E59E-6B57-2E0C7D33B50D}"/>
                  </a:ext>
                </a:extLst>
              </p:cNvPr>
              <p:cNvSpPr/>
              <p:nvPr/>
            </p:nvSpPr>
            <p:spPr>
              <a:xfrm>
                <a:off x="1004031" y="2056625"/>
                <a:ext cx="35958" cy="35958"/>
              </a:xfrm>
              <a:custGeom>
                <a:avLst/>
                <a:gdLst/>
                <a:ahLst/>
                <a:cxnLst/>
                <a:rect l="l" t="t" r="r" b="b"/>
                <a:pathLst>
                  <a:path w="6105" h="6105" extrusionOk="0">
                    <a:moveTo>
                      <a:pt x="3069" y="0"/>
                    </a:moveTo>
                    <a:cubicBezTo>
                      <a:pt x="1368" y="0"/>
                      <a:pt x="0" y="1368"/>
                      <a:pt x="0" y="3036"/>
                    </a:cubicBezTo>
                    <a:cubicBezTo>
                      <a:pt x="0" y="4737"/>
                      <a:pt x="1368" y="6105"/>
                      <a:pt x="3069" y="6105"/>
                    </a:cubicBezTo>
                    <a:cubicBezTo>
                      <a:pt x="4737" y="6105"/>
                      <a:pt x="6105" y="4737"/>
                      <a:pt x="6105" y="3036"/>
                    </a:cubicBezTo>
                    <a:cubicBezTo>
                      <a:pt x="6105" y="1368"/>
                      <a:pt x="4737" y="0"/>
                      <a:pt x="306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61" name="Google Shape;7775;p72">
                <a:extLst>
                  <a:ext uri="{FF2B5EF4-FFF2-40B4-BE49-F238E27FC236}">
                    <a16:creationId xmlns:a16="http://schemas.microsoft.com/office/drawing/2014/main" id="{E6EB576B-DD71-E8C7-633F-10CA28227871}"/>
                  </a:ext>
                </a:extLst>
              </p:cNvPr>
              <p:cNvSpPr/>
              <p:nvPr/>
            </p:nvSpPr>
            <p:spPr>
              <a:xfrm>
                <a:off x="1149398" y="2295742"/>
                <a:ext cx="25351" cy="33909"/>
              </a:xfrm>
              <a:custGeom>
                <a:avLst/>
                <a:gdLst/>
                <a:ahLst/>
                <a:cxnLst/>
                <a:rect l="l" t="t" r="r" b="b"/>
                <a:pathLst>
                  <a:path w="4304" h="5757" extrusionOk="0">
                    <a:moveTo>
                      <a:pt x="509" y="0"/>
                    </a:moveTo>
                    <a:cubicBezTo>
                      <a:pt x="247" y="0"/>
                      <a:pt x="1" y="203"/>
                      <a:pt x="1" y="493"/>
                    </a:cubicBezTo>
                    <a:lnTo>
                      <a:pt x="1" y="5263"/>
                    </a:lnTo>
                    <a:cubicBezTo>
                      <a:pt x="1" y="5554"/>
                      <a:pt x="229" y="5757"/>
                      <a:pt x="482" y="5757"/>
                    </a:cubicBezTo>
                    <a:cubicBezTo>
                      <a:pt x="577" y="5757"/>
                      <a:pt x="676" y="5728"/>
                      <a:pt x="768" y="5664"/>
                    </a:cubicBezTo>
                    <a:lnTo>
                      <a:pt x="4003" y="3395"/>
                    </a:lnTo>
                    <a:cubicBezTo>
                      <a:pt x="4304" y="3195"/>
                      <a:pt x="4304" y="2795"/>
                      <a:pt x="4037" y="2595"/>
                    </a:cubicBezTo>
                    <a:lnTo>
                      <a:pt x="801" y="93"/>
                    </a:lnTo>
                    <a:cubicBezTo>
                      <a:pt x="710" y="29"/>
                      <a:pt x="608" y="0"/>
                      <a:pt x="50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62" name="Google Shape;7776;p72">
                <a:extLst>
                  <a:ext uri="{FF2B5EF4-FFF2-40B4-BE49-F238E27FC236}">
                    <a16:creationId xmlns:a16="http://schemas.microsoft.com/office/drawing/2014/main" id="{F88879FE-6330-D10B-735C-2F1AE019063D}"/>
                  </a:ext>
                </a:extLst>
              </p:cNvPr>
              <p:cNvSpPr/>
              <p:nvPr/>
            </p:nvSpPr>
            <p:spPr>
              <a:xfrm>
                <a:off x="1149398" y="1819635"/>
                <a:ext cx="25351" cy="34032"/>
              </a:xfrm>
              <a:custGeom>
                <a:avLst/>
                <a:gdLst/>
                <a:ahLst/>
                <a:cxnLst/>
                <a:rect l="l" t="t" r="r" b="b"/>
                <a:pathLst>
                  <a:path w="4304" h="5778" extrusionOk="0">
                    <a:moveTo>
                      <a:pt x="489" y="0"/>
                    </a:moveTo>
                    <a:cubicBezTo>
                      <a:pt x="234" y="0"/>
                      <a:pt x="1" y="207"/>
                      <a:pt x="1" y="514"/>
                    </a:cubicBezTo>
                    <a:lnTo>
                      <a:pt x="1" y="5284"/>
                    </a:lnTo>
                    <a:cubicBezTo>
                      <a:pt x="1" y="5574"/>
                      <a:pt x="229" y="5777"/>
                      <a:pt x="482" y="5777"/>
                    </a:cubicBezTo>
                    <a:cubicBezTo>
                      <a:pt x="577" y="5777"/>
                      <a:pt x="676" y="5748"/>
                      <a:pt x="768" y="5684"/>
                    </a:cubicBezTo>
                    <a:lnTo>
                      <a:pt x="4003" y="3382"/>
                    </a:lnTo>
                    <a:cubicBezTo>
                      <a:pt x="4304" y="3182"/>
                      <a:pt x="4304" y="2782"/>
                      <a:pt x="4037" y="2582"/>
                    </a:cubicBezTo>
                    <a:lnTo>
                      <a:pt x="801" y="113"/>
                    </a:lnTo>
                    <a:cubicBezTo>
                      <a:pt x="704" y="35"/>
                      <a:pt x="595" y="0"/>
                      <a:pt x="48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331" name="Google Shape;7777;p72">
              <a:extLst>
                <a:ext uri="{FF2B5EF4-FFF2-40B4-BE49-F238E27FC236}">
                  <a16:creationId xmlns:a16="http://schemas.microsoft.com/office/drawing/2014/main" id="{9F9C9916-8412-262C-0D30-1257A108B8CA}"/>
                </a:ext>
              </a:extLst>
            </p:cNvPr>
            <p:cNvGrpSpPr/>
            <p:nvPr/>
          </p:nvGrpSpPr>
          <p:grpSpPr>
            <a:xfrm>
              <a:off x="1284601" y="2158168"/>
              <a:ext cx="495923" cy="310517"/>
              <a:chOff x="1284601" y="2158168"/>
              <a:chExt cx="495923" cy="310517"/>
            </a:xfrm>
          </p:grpSpPr>
          <p:sp>
            <p:nvSpPr>
              <p:cNvPr id="345" name="Google Shape;7778;p72">
                <a:extLst>
                  <a:ext uri="{FF2B5EF4-FFF2-40B4-BE49-F238E27FC236}">
                    <a16:creationId xmlns:a16="http://schemas.microsoft.com/office/drawing/2014/main" id="{6E1797DA-CFBE-AEAD-8A98-8276DDFFAA43}"/>
                  </a:ext>
                </a:extLst>
              </p:cNvPr>
              <p:cNvSpPr/>
              <p:nvPr/>
            </p:nvSpPr>
            <p:spPr>
              <a:xfrm>
                <a:off x="1284601" y="2265773"/>
                <a:ext cx="93683" cy="93836"/>
              </a:xfrm>
              <a:custGeom>
                <a:avLst/>
                <a:gdLst/>
                <a:ahLst/>
                <a:cxnLst/>
                <a:rect l="l" t="t" r="r" b="b"/>
                <a:pathLst>
                  <a:path w="20082" h="20115" extrusionOk="0">
                    <a:moveTo>
                      <a:pt x="10041" y="1"/>
                    </a:moveTo>
                    <a:cubicBezTo>
                      <a:pt x="4503" y="1"/>
                      <a:pt x="0" y="4504"/>
                      <a:pt x="0" y="10041"/>
                    </a:cubicBezTo>
                    <a:cubicBezTo>
                      <a:pt x="0" y="15612"/>
                      <a:pt x="4503" y="20115"/>
                      <a:pt x="10041" y="20115"/>
                    </a:cubicBezTo>
                    <a:cubicBezTo>
                      <a:pt x="15578" y="20115"/>
                      <a:pt x="20081" y="15612"/>
                      <a:pt x="20081" y="10041"/>
                    </a:cubicBezTo>
                    <a:cubicBezTo>
                      <a:pt x="20081" y="4504"/>
                      <a:pt x="15578" y="1"/>
                      <a:pt x="1004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grpSp>
            <p:nvGrpSpPr>
              <p:cNvPr id="346" name="Google Shape;7779;p72">
                <a:extLst>
                  <a:ext uri="{FF2B5EF4-FFF2-40B4-BE49-F238E27FC236}">
                    <a16:creationId xmlns:a16="http://schemas.microsoft.com/office/drawing/2014/main" id="{1811CAB4-E4EE-09F4-BD05-190D36B26BF1}"/>
                  </a:ext>
                </a:extLst>
              </p:cNvPr>
              <p:cNvGrpSpPr/>
              <p:nvPr/>
            </p:nvGrpSpPr>
            <p:grpSpPr>
              <a:xfrm>
                <a:off x="1507666" y="2158168"/>
                <a:ext cx="272858" cy="310517"/>
                <a:chOff x="1507666" y="2158168"/>
                <a:chExt cx="272858" cy="310517"/>
              </a:xfrm>
            </p:grpSpPr>
            <p:grpSp>
              <p:nvGrpSpPr>
                <p:cNvPr id="347" name="Google Shape;7780;p72">
                  <a:extLst>
                    <a:ext uri="{FF2B5EF4-FFF2-40B4-BE49-F238E27FC236}">
                      <a16:creationId xmlns:a16="http://schemas.microsoft.com/office/drawing/2014/main" id="{73DB0FBC-9F21-D47A-C3D4-4C84B68E2632}"/>
                    </a:ext>
                  </a:extLst>
                </p:cNvPr>
                <p:cNvGrpSpPr/>
                <p:nvPr/>
              </p:nvGrpSpPr>
              <p:grpSpPr>
                <a:xfrm>
                  <a:off x="1507666" y="2176104"/>
                  <a:ext cx="166395" cy="273149"/>
                  <a:chOff x="1507666" y="2176104"/>
                  <a:chExt cx="166395" cy="273149"/>
                </a:xfrm>
              </p:grpSpPr>
              <p:sp>
                <p:nvSpPr>
                  <p:cNvPr id="350" name="Google Shape;7781;p72">
                    <a:extLst>
                      <a:ext uri="{FF2B5EF4-FFF2-40B4-BE49-F238E27FC236}">
                        <a16:creationId xmlns:a16="http://schemas.microsoft.com/office/drawing/2014/main" id="{7B6FF863-A6C7-77F6-64FE-50AA44D02DFB}"/>
                      </a:ext>
                    </a:extLst>
                  </p:cNvPr>
                  <p:cNvSpPr/>
                  <p:nvPr/>
                </p:nvSpPr>
                <p:spPr>
                  <a:xfrm>
                    <a:off x="1512966" y="2312791"/>
                    <a:ext cx="75451" cy="6602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10" h="11209" fill="none" extrusionOk="0">
                        <a:moveTo>
                          <a:pt x="1" y="0"/>
                        </a:moveTo>
                        <a:lnTo>
                          <a:pt x="1" y="0"/>
                        </a:lnTo>
                        <a:cubicBezTo>
                          <a:pt x="6372" y="0"/>
                          <a:pt x="10542" y="3803"/>
                          <a:pt x="12810" y="11208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351" name="Google Shape;7782;p72">
                    <a:extLst>
                      <a:ext uri="{FF2B5EF4-FFF2-40B4-BE49-F238E27FC236}">
                        <a16:creationId xmlns:a16="http://schemas.microsoft.com/office/drawing/2014/main" id="{4CC51BD2-922F-FCA5-827C-E5D16EF62F41}"/>
                      </a:ext>
                    </a:extLst>
                  </p:cNvPr>
                  <p:cNvSpPr/>
                  <p:nvPr/>
                </p:nvSpPr>
                <p:spPr>
                  <a:xfrm>
                    <a:off x="1588205" y="2193153"/>
                    <a:ext cx="72901" cy="5403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77" h="9174" fill="none" extrusionOk="0">
                        <a:moveTo>
                          <a:pt x="1" y="9174"/>
                        </a:moveTo>
                        <a:cubicBezTo>
                          <a:pt x="1635" y="3870"/>
                          <a:pt x="6539" y="0"/>
                          <a:pt x="12376" y="0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352" name="Google Shape;7783;p72">
                    <a:extLst>
                      <a:ext uri="{FF2B5EF4-FFF2-40B4-BE49-F238E27FC236}">
                        <a16:creationId xmlns:a16="http://schemas.microsoft.com/office/drawing/2014/main" id="{FE7C65E7-BFA5-B611-66EE-D3D9D308CC0E}"/>
                      </a:ext>
                    </a:extLst>
                  </p:cNvPr>
                  <p:cNvSpPr/>
                  <p:nvPr/>
                </p:nvSpPr>
                <p:spPr>
                  <a:xfrm>
                    <a:off x="1588205" y="2378202"/>
                    <a:ext cx="72901" cy="5404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77" h="9175" fill="none" extrusionOk="0">
                        <a:moveTo>
                          <a:pt x="1" y="1"/>
                        </a:moveTo>
                        <a:cubicBezTo>
                          <a:pt x="1635" y="5305"/>
                          <a:pt x="6539" y="9174"/>
                          <a:pt x="12376" y="9174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353" name="Google Shape;7784;p72">
                    <a:extLst>
                      <a:ext uri="{FF2B5EF4-FFF2-40B4-BE49-F238E27FC236}">
                        <a16:creationId xmlns:a16="http://schemas.microsoft.com/office/drawing/2014/main" id="{392F20D7-B7AF-1F54-ADC2-0DC527A99A24}"/>
                      </a:ext>
                    </a:extLst>
                  </p:cNvPr>
                  <p:cNvSpPr/>
                  <p:nvPr/>
                </p:nvSpPr>
                <p:spPr>
                  <a:xfrm>
                    <a:off x="1512966" y="2246980"/>
                    <a:ext cx="75451" cy="6582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10" h="11175" fill="none" extrusionOk="0">
                        <a:moveTo>
                          <a:pt x="1" y="11175"/>
                        </a:moveTo>
                        <a:cubicBezTo>
                          <a:pt x="6539" y="11175"/>
                          <a:pt x="10275" y="7105"/>
                          <a:pt x="12810" y="0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354" name="Google Shape;7785;p72">
                    <a:extLst>
                      <a:ext uri="{FF2B5EF4-FFF2-40B4-BE49-F238E27FC236}">
                        <a16:creationId xmlns:a16="http://schemas.microsoft.com/office/drawing/2014/main" id="{0AE042F1-0181-8869-6C90-11EC38E6861E}"/>
                      </a:ext>
                    </a:extLst>
                  </p:cNvPr>
                  <p:cNvSpPr/>
                  <p:nvPr/>
                </p:nvSpPr>
                <p:spPr>
                  <a:xfrm>
                    <a:off x="1507666" y="2294782"/>
                    <a:ext cx="37926" cy="358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439" h="6082" extrusionOk="0">
                        <a:moveTo>
                          <a:pt x="3241" y="0"/>
                        </a:moveTo>
                        <a:cubicBezTo>
                          <a:pt x="3118" y="0"/>
                          <a:pt x="2994" y="8"/>
                          <a:pt x="2869" y="23"/>
                        </a:cubicBezTo>
                        <a:cubicBezTo>
                          <a:pt x="1168" y="223"/>
                          <a:pt x="0" y="1724"/>
                          <a:pt x="200" y="3392"/>
                        </a:cubicBezTo>
                        <a:cubicBezTo>
                          <a:pt x="386" y="4937"/>
                          <a:pt x="1717" y="6082"/>
                          <a:pt x="3239" y="6082"/>
                        </a:cubicBezTo>
                        <a:cubicBezTo>
                          <a:pt x="3359" y="6082"/>
                          <a:pt x="3481" y="6075"/>
                          <a:pt x="3603" y="6060"/>
                        </a:cubicBezTo>
                        <a:cubicBezTo>
                          <a:pt x="5271" y="5860"/>
                          <a:pt x="6438" y="4326"/>
                          <a:pt x="6238" y="2658"/>
                        </a:cubicBezTo>
                        <a:cubicBezTo>
                          <a:pt x="6053" y="1115"/>
                          <a:pt x="4754" y="0"/>
                          <a:pt x="3241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355" name="Google Shape;7786;p72">
                    <a:extLst>
                      <a:ext uri="{FF2B5EF4-FFF2-40B4-BE49-F238E27FC236}">
                        <a16:creationId xmlns:a16="http://schemas.microsoft.com/office/drawing/2014/main" id="{358105D1-F30E-8B51-D163-62853A38F960}"/>
                      </a:ext>
                    </a:extLst>
                  </p:cNvPr>
                  <p:cNvSpPr/>
                  <p:nvPr/>
                </p:nvSpPr>
                <p:spPr>
                  <a:xfrm>
                    <a:off x="1648710" y="2415180"/>
                    <a:ext cx="25351" cy="3407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04" h="5785" extrusionOk="0">
                        <a:moveTo>
                          <a:pt x="509" y="0"/>
                        </a:moveTo>
                        <a:cubicBezTo>
                          <a:pt x="247" y="0"/>
                          <a:pt x="1" y="203"/>
                          <a:pt x="1" y="493"/>
                        </a:cubicBezTo>
                        <a:lnTo>
                          <a:pt x="1" y="5264"/>
                        </a:lnTo>
                        <a:cubicBezTo>
                          <a:pt x="1" y="5561"/>
                          <a:pt x="240" y="5784"/>
                          <a:pt x="499" y="5784"/>
                        </a:cubicBezTo>
                        <a:cubicBezTo>
                          <a:pt x="589" y="5784"/>
                          <a:pt x="682" y="5757"/>
                          <a:pt x="768" y="5697"/>
                        </a:cubicBezTo>
                        <a:lnTo>
                          <a:pt x="4037" y="3396"/>
                        </a:lnTo>
                        <a:cubicBezTo>
                          <a:pt x="4304" y="3195"/>
                          <a:pt x="4304" y="2795"/>
                          <a:pt x="4037" y="2595"/>
                        </a:cubicBezTo>
                        <a:lnTo>
                          <a:pt x="801" y="93"/>
                        </a:lnTo>
                        <a:cubicBezTo>
                          <a:pt x="710" y="29"/>
                          <a:pt x="608" y="0"/>
                          <a:pt x="509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356" name="Google Shape;7787;p72">
                    <a:extLst>
                      <a:ext uri="{FF2B5EF4-FFF2-40B4-BE49-F238E27FC236}">
                        <a16:creationId xmlns:a16="http://schemas.microsoft.com/office/drawing/2014/main" id="{8FFA02D3-1E3A-8D41-A621-53D839691227}"/>
                      </a:ext>
                    </a:extLst>
                  </p:cNvPr>
                  <p:cNvSpPr/>
                  <p:nvPr/>
                </p:nvSpPr>
                <p:spPr>
                  <a:xfrm>
                    <a:off x="1648710" y="2176104"/>
                    <a:ext cx="25351" cy="3410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04" h="5790" extrusionOk="0">
                        <a:moveTo>
                          <a:pt x="509" y="1"/>
                        </a:moveTo>
                        <a:cubicBezTo>
                          <a:pt x="247" y="1"/>
                          <a:pt x="1" y="203"/>
                          <a:pt x="1" y="494"/>
                        </a:cubicBezTo>
                        <a:lnTo>
                          <a:pt x="1" y="5264"/>
                        </a:lnTo>
                        <a:cubicBezTo>
                          <a:pt x="1" y="5580"/>
                          <a:pt x="231" y="5790"/>
                          <a:pt x="485" y="5790"/>
                        </a:cubicBezTo>
                        <a:cubicBezTo>
                          <a:pt x="580" y="5790"/>
                          <a:pt x="677" y="5761"/>
                          <a:pt x="768" y="5697"/>
                        </a:cubicBezTo>
                        <a:lnTo>
                          <a:pt x="4037" y="3396"/>
                        </a:lnTo>
                        <a:cubicBezTo>
                          <a:pt x="4304" y="3196"/>
                          <a:pt x="4304" y="2795"/>
                          <a:pt x="4037" y="2595"/>
                        </a:cubicBezTo>
                        <a:lnTo>
                          <a:pt x="801" y="93"/>
                        </a:lnTo>
                        <a:cubicBezTo>
                          <a:pt x="710" y="29"/>
                          <a:pt x="608" y="1"/>
                          <a:pt x="509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</p:grpSp>
            <p:sp>
              <p:nvSpPr>
                <p:cNvPr id="348" name="Google Shape;7788;p72">
                  <a:extLst>
                    <a:ext uri="{FF2B5EF4-FFF2-40B4-BE49-F238E27FC236}">
                      <a16:creationId xmlns:a16="http://schemas.microsoft.com/office/drawing/2014/main" id="{4BAF9CD2-5758-59C5-DA99-F5B82F2BDD41}"/>
                    </a:ext>
                  </a:extLst>
                </p:cNvPr>
                <p:cNvSpPr/>
                <p:nvPr/>
              </p:nvSpPr>
              <p:spPr>
                <a:xfrm>
                  <a:off x="1707626" y="2395718"/>
                  <a:ext cx="72898" cy="72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9ED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349" name="Google Shape;7789;p72">
                  <a:extLst>
                    <a:ext uri="{FF2B5EF4-FFF2-40B4-BE49-F238E27FC236}">
                      <a16:creationId xmlns:a16="http://schemas.microsoft.com/office/drawing/2014/main" id="{D0E16082-7E62-E166-8FF6-FBD29BAE4709}"/>
                    </a:ext>
                  </a:extLst>
                </p:cNvPr>
                <p:cNvSpPr/>
                <p:nvPr/>
              </p:nvSpPr>
              <p:spPr>
                <a:xfrm>
                  <a:off x="1707626" y="2158168"/>
                  <a:ext cx="72898" cy="72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9ED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</p:grpSp>
        </p:grpSp>
        <p:grpSp>
          <p:nvGrpSpPr>
            <p:cNvPr id="332" name="Google Shape;7790;p72">
              <a:extLst>
                <a:ext uri="{FF2B5EF4-FFF2-40B4-BE49-F238E27FC236}">
                  <a16:creationId xmlns:a16="http://schemas.microsoft.com/office/drawing/2014/main" id="{416FCA21-A8E2-9E10-F433-0DC851F7F56E}"/>
                </a:ext>
              </a:extLst>
            </p:cNvPr>
            <p:cNvGrpSpPr/>
            <p:nvPr/>
          </p:nvGrpSpPr>
          <p:grpSpPr>
            <a:xfrm>
              <a:off x="1284601" y="1681380"/>
              <a:ext cx="495923" cy="310517"/>
              <a:chOff x="1284601" y="1681380"/>
              <a:chExt cx="495923" cy="310517"/>
            </a:xfrm>
          </p:grpSpPr>
          <p:sp>
            <p:nvSpPr>
              <p:cNvPr id="333" name="Google Shape;7791;p72">
                <a:extLst>
                  <a:ext uri="{FF2B5EF4-FFF2-40B4-BE49-F238E27FC236}">
                    <a16:creationId xmlns:a16="http://schemas.microsoft.com/office/drawing/2014/main" id="{A9F51B2C-1879-BFCB-FBC4-FC1967A4E226}"/>
                  </a:ext>
                </a:extLst>
              </p:cNvPr>
              <p:cNvSpPr/>
              <p:nvPr/>
            </p:nvSpPr>
            <p:spPr>
              <a:xfrm>
                <a:off x="1284601" y="1789723"/>
                <a:ext cx="93683" cy="93836"/>
              </a:xfrm>
              <a:custGeom>
                <a:avLst/>
                <a:gdLst/>
                <a:ahLst/>
                <a:cxnLst/>
                <a:rect l="l" t="t" r="r" b="b"/>
                <a:pathLst>
                  <a:path w="20082" h="20115" extrusionOk="0">
                    <a:moveTo>
                      <a:pt x="10041" y="1"/>
                    </a:moveTo>
                    <a:cubicBezTo>
                      <a:pt x="4503" y="1"/>
                      <a:pt x="0" y="4504"/>
                      <a:pt x="0" y="10041"/>
                    </a:cubicBezTo>
                    <a:cubicBezTo>
                      <a:pt x="0" y="15612"/>
                      <a:pt x="4503" y="20115"/>
                      <a:pt x="10041" y="20115"/>
                    </a:cubicBezTo>
                    <a:cubicBezTo>
                      <a:pt x="15578" y="20115"/>
                      <a:pt x="20081" y="15612"/>
                      <a:pt x="20081" y="10041"/>
                    </a:cubicBezTo>
                    <a:cubicBezTo>
                      <a:pt x="20081" y="4504"/>
                      <a:pt x="15578" y="1"/>
                      <a:pt x="1004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grpSp>
            <p:nvGrpSpPr>
              <p:cNvPr id="334" name="Google Shape;7792;p72">
                <a:extLst>
                  <a:ext uri="{FF2B5EF4-FFF2-40B4-BE49-F238E27FC236}">
                    <a16:creationId xmlns:a16="http://schemas.microsoft.com/office/drawing/2014/main" id="{D8F42652-6ADC-5DA0-C1DD-2F1F6B4E5F8C}"/>
                  </a:ext>
                </a:extLst>
              </p:cNvPr>
              <p:cNvGrpSpPr/>
              <p:nvPr/>
            </p:nvGrpSpPr>
            <p:grpSpPr>
              <a:xfrm>
                <a:off x="1507666" y="1681380"/>
                <a:ext cx="272858" cy="310517"/>
                <a:chOff x="1507666" y="1681380"/>
                <a:chExt cx="272858" cy="310517"/>
              </a:xfrm>
            </p:grpSpPr>
            <p:grpSp>
              <p:nvGrpSpPr>
                <p:cNvPr id="335" name="Google Shape;7793;p72">
                  <a:extLst>
                    <a:ext uri="{FF2B5EF4-FFF2-40B4-BE49-F238E27FC236}">
                      <a16:creationId xmlns:a16="http://schemas.microsoft.com/office/drawing/2014/main" id="{61329862-67CE-65E7-A476-A6824D93A69E}"/>
                    </a:ext>
                  </a:extLst>
                </p:cNvPr>
                <p:cNvGrpSpPr/>
                <p:nvPr/>
              </p:nvGrpSpPr>
              <p:grpSpPr>
                <a:xfrm>
                  <a:off x="1507666" y="1700120"/>
                  <a:ext cx="166395" cy="272984"/>
                  <a:chOff x="1507666" y="1700120"/>
                  <a:chExt cx="166395" cy="272984"/>
                </a:xfrm>
              </p:grpSpPr>
              <p:sp>
                <p:nvSpPr>
                  <p:cNvPr id="338" name="Google Shape;7794;p72">
                    <a:extLst>
                      <a:ext uri="{FF2B5EF4-FFF2-40B4-BE49-F238E27FC236}">
                        <a16:creationId xmlns:a16="http://schemas.microsoft.com/office/drawing/2014/main" id="{08D05331-CB07-6143-0F12-396BBC48D8ED}"/>
                      </a:ext>
                    </a:extLst>
                  </p:cNvPr>
                  <p:cNvSpPr/>
                  <p:nvPr/>
                </p:nvSpPr>
                <p:spPr>
                  <a:xfrm>
                    <a:off x="1512966" y="1836607"/>
                    <a:ext cx="75451" cy="6602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10" h="11209" fill="none" extrusionOk="0">
                        <a:moveTo>
                          <a:pt x="1" y="0"/>
                        </a:moveTo>
                        <a:lnTo>
                          <a:pt x="1" y="0"/>
                        </a:lnTo>
                        <a:cubicBezTo>
                          <a:pt x="6372" y="0"/>
                          <a:pt x="10542" y="3803"/>
                          <a:pt x="12810" y="11208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339" name="Google Shape;7795;p72">
                    <a:extLst>
                      <a:ext uri="{FF2B5EF4-FFF2-40B4-BE49-F238E27FC236}">
                        <a16:creationId xmlns:a16="http://schemas.microsoft.com/office/drawing/2014/main" id="{FE23F265-7938-5D34-847E-A60B3B0560E2}"/>
                      </a:ext>
                    </a:extLst>
                  </p:cNvPr>
                  <p:cNvSpPr/>
                  <p:nvPr/>
                </p:nvSpPr>
                <p:spPr>
                  <a:xfrm>
                    <a:off x="1588205" y="1716969"/>
                    <a:ext cx="72901" cy="5423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77" h="9208" fill="none" extrusionOk="0">
                        <a:moveTo>
                          <a:pt x="1" y="9207"/>
                        </a:moveTo>
                        <a:cubicBezTo>
                          <a:pt x="1635" y="3870"/>
                          <a:pt x="6539" y="1"/>
                          <a:pt x="12376" y="1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340" name="Google Shape;7796;p72">
                    <a:extLst>
                      <a:ext uri="{FF2B5EF4-FFF2-40B4-BE49-F238E27FC236}">
                        <a16:creationId xmlns:a16="http://schemas.microsoft.com/office/drawing/2014/main" id="{BDD4AE43-082C-808A-19BA-1FAC7C2F2A68}"/>
                      </a:ext>
                    </a:extLst>
                  </p:cNvPr>
                  <p:cNvSpPr/>
                  <p:nvPr/>
                </p:nvSpPr>
                <p:spPr>
                  <a:xfrm>
                    <a:off x="1588205" y="1902024"/>
                    <a:ext cx="72901" cy="5403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77" h="9174" fill="none" extrusionOk="0">
                        <a:moveTo>
                          <a:pt x="1" y="0"/>
                        </a:moveTo>
                        <a:cubicBezTo>
                          <a:pt x="1635" y="5304"/>
                          <a:pt x="6539" y="9173"/>
                          <a:pt x="12376" y="9173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341" name="Google Shape;7797;p72">
                    <a:extLst>
                      <a:ext uri="{FF2B5EF4-FFF2-40B4-BE49-F238E27FC236}">
                        <a16:creationId xmlns:a16="http://schemas.microsoft.com/office/drawing/2014/main" id="{98ABDF76-B89C-B489-3DAA-91E9F695C61F}"/>
                      </a:ext>
                    </a:extLst>
                  </p:cNvPr>
                  <p:cNvSpPr/>
                  <p:nvPr/>
                </p:nvSpPr>
                <p:spPr>
                  <a:xfrm>
                    <a:off x="1512966" y="1770990"/>
                    <a:ext cx="75451" cy="6563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10" h="11143" fill="none" extrusionOk="0">
                        <a:moveTo>
                          <a:pt x="1" y="11142"/>
                        </a:moveTo>
                        <a:cubicBezTo>
                          <a:pt x="6539" y="11142"/>
                          <a:pt x="10275" y="7106"/>
                          <a:pt x="12810" y="1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342" name="Google Shape;7798;p72">
                    <a:extLst>
                      <a:ext uri="{FF2B5EF4-FFF2-40B4-BE49-F238E27FC236}">
                        <a16:creationId xmlns:a16="http://schemas.microsoft.com/office/drawing/2014/main" id="{3C39BDC0-A8DF-1C5A-CCD4-EBAD4BD3F8A5}"/>
                      </a:ext>
                    </a:extLst>
                  </p:cNvPr>
                  <p:cNvSpPr/>
                  <p:nvPr/>
                </p:nvSpPr>
                <p:spPr>
                  <a:xfrm>
                    <a:off x="1507666" y="1818598"/>
                    <a:ext cx="37926" cy="360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439" h="6116" extrusionOk="0">
                        <a:moveTo>
                          <a:pt x="3199" y="1"/>
                        </a:moveTo>
                        <a:cubicBezTo>
                          <a:pt x="3079" y="1"/>
                          <a:pt x="2958" y="8"/>
                          <a:pt x="2835" y="23"/>
                        </a:cubicBezTo>
                        <a:cubicBezTo>
                          <a:pt x="1168" y="256"/>
                          <a:pt x="0" y="1757"/>
                          <a:pt x="200" y="3425"/>
                        </a:cubicBezTo>
                        <a:cubicBezTo>
                          <a:pt x="386" y="4971"/>
                          <a:pt x="1717" y="6115"/>
                          <a:pt x="3239" y="6115"/>
                        </a:cubicBezTo>
                        <a:cubicBezTo>
                          <a:pt x="3359" y="6115"/>
                          <a:pt x="3481" y="6108"/>
                          <a:pt x="3603" y="6094"/>
                        </a:cubicBezTo>
                        <a:cubicBezTo>
                          <a:pt x="5271" y="5860"/>
                          <a:pt x="6438" y="4359"/>
                          <a:pt x="6238" y="2691"/>
                        </a:cubicBezTo>
                        <a:cubicBezTo>
                          <a:pt x="6052" y="1145"/>
                          <a:pt x="4721" y="1"/>
                          <a:pt x="3199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343" name="Google Shape;7799;p72">
                    <a:extLst>
                      <a:ext uri="{FF2B5EF4-FFF2-40B4-BE49-F238E27FC236}">
                        <a16:creationId xmlns:a16="http://schemas.microsoft.com/office/drawing/2014/main" id="{B9E6ABEA-2EE6-C76A-463E-093C5CAA1AC0}"/>
                      </a:ext>
                    </a:extLst>
                  </p:cNvPr>
                  <p:cNvSpPr/>
                  <p:nvPr/>
                </p:nvSpPr>
                <p:spPr>
                  <a:xfrm>
                    <a:off x="1648710" y="1939072"/>
                    <a:ext cx="25351" cy="3403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04" h="5778" extrusionOk="0">
                        <a:moveTo>
                          <a:pt x="489" y="0"/>
                        </a:moveTo>
                        <a:cubicBezTo>
                          <a:pt x="234" y="0"/>
                          <a:pt x="1" y="207"/>
                          <a:pt x="1" y="514"/>
                        </a:cubicBezTo>
                        <a:lnTo>
                          <a:pt x="1" y="5284"/>
                        </a:lnTo>
                        <a:cubicBezTo>
                          <a:pt x="1" y="5575"/>
                          <a:pt x="229" y="5777"/>
                          <a:pt x="482" y="5777"/>
                        </a:cubicBezTo>
                        <a:cubicBezTo>
                          <a:pt x="577" y="5777"/>
                          <a:pt x="676" y="5748"/>
                          <a:pt x="768" y="5684"/>
                        </a:cubicBezTo>
                        <a:lnTo>
                          <a:pt x="4037" y="3383"/>
                        </a:lnTo>
                        <a:cubicBezTo>
                          <a:pt x="4304" y="3183"/>
                          <a:pt x="4304" y="2782"/>
                          <a:pt x="4037" y="2582"/>
                        </a:cubicBezTo>
                        <a:lnTo>
                          <a:pt x="801" y="114"/>
                        </a:lnTo>
                        <a:cubicBezTo>
                          <a:pt x="704" y="36"/>
                          <a:pt x="595" y="0"/>
                          <a:pt x="489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344" name="Google Shape;7800;p72">
                    <a:extLst>
                      <a:ext uri="{FF2B5EF4-FFF2-40B4-BE49-F238E27FC236}">
                        <a16:creationId xmlns:a16="http://schemas.microsoft.com/office/drawing/2014/main" id="{55C67DF3-D7DC-3170-0FB9-4B9943B2F507}"/>
                      </a:ext>
                    </a:extLst>
                  </p:cNvPr>
                  <p:cNvSpPr/>
                  <p:nvPr/>
                </p:nvSpPr>
                <p:spPr>
                  <a:xfrm>
                    <a:off x="1648710" y="1700120"/>
                    <a:ext cx="25351" cy="3390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04" h="5757" extrusionOk="0">
                        <a:moveTo>
                          <a:pt x="509" y="0"/>
                        </a:moveTo>
                        <a:cubicBezTo>
                          <a:pt x="247" y="0"/>
                          <a:pt x="1" y="203"/>
                          <a:pt x="1" y="493"/>
                        </a:cubicBezTo>
                        <a:lnTo>
                          <a:pt x="1" y="5263"/>
                        </a:lnTo>
                        <a:cubicBezTo>
                          <a:pt x="1" y="5554"/>
                          <a:pt x="229" y="5757"/>
                          <a:pt x="482" y="5757"/>
                        </a:cubicBezTo>
                        <a:cubicBezTo>
                          <a:pt x="577" y="5757"/>
                          <a:pt x="676" y="5728"/>
                          <a:pt x="768" y="5664"/>
                        </a:cubicBezTo>
                        <a:lnTo>
                          <a:pt x="4037" y="3395"/>
                        </a:lnTo>
                        <a:cubicBezTo>
                          <a:pt x="4304" y="3195"/>
                          <a:pt x="4304" y="2795"/>
                          <a:pt x="4037" y="2561"/>
                        </a:cubicBezTo>
                        <a:lnTo>
                          <a:pt x="801" y="93"/>
                        </a:lnTo>
                        <a:cubicBezTo>
                          <a:pt x="710" y="29"/>
                          <a:pt x="608" y="0"/>
                          <a:pt x="509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</p:grpSp>
            <p:sp>
              <p:nvSpPr>
                <p:cNvPr id="336" name="Google Shape;7801;p72">
                  <a:extLst>
                    <a:ext uri="{FF2B5EF4-FFF2-40B4-BE49-F238E27FC236}">
                      <a16:creationId xmlns:a16="http://schemas.microsoft.com/office/drawing/2014/main" id="{B6F6D5EB-ABF6-920E-5BE3-77919486F314}"/>
                    </a:ext>
                  </a:extLst>
                </p:cNvPr>
                <p:cNvSpPr/>
                <p:nvPr/>
              </p:nvSpPr>
              <p:spPr>
                <a:xfrm>
                  <a:off x="1707626" y="1918930"/>
                  <a:ext cx="72898" cy="72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9ED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337" name="Google Shape;7802;p72">
                  <a:extLst>
                    <a:ext uri="{FF2B5EF4-FFF2-40B4-BE49-F238E27FC236}">
                      <a16:creationId xmlns:a16="http://schemas.microsoft.com/office/drawing/2014/main" id="{EF54D894-051B-C498-D1A8-60786D516CEB}"/>
                    </a:ext>
                  </a:extLst>
                </p:cNvPr>
                <p:cNvSpPr/>
                <p:nvPr/>
              </p:nvSpPr>
              <p:spPr>
                <a:xfrm>
                  <a:off x="1707626" y="1681380"/>
                  <a:ext cx="72898" cy="72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9ED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</p:grpSp>
        </p:grpSp>
      </p:grpSp>
      <p:grpSp>
        <p:nvGrpSpPr>
          <p:cNvPr id="363" name="Google Shape;7803;p72">
            <a:extLst>
              <a:ext uri="{FF2B5EF4-FFF2-40B4-BE49-F238E27FC236}">
                <a16:creationId xmlns:a16="http://schemas.microsoft.com/office/drawing/2014/main" id="{10813BDB-DB70-C3B6-8371-5CF444EAB619}"/>
              </a:ext>
            </a:extLst>
          </p:cNvPr>
          <p:cNvGrpSpPr/>
          <p:nvPr/>
        </p:nvGrpSpPr>
        <p:grpSpPr>
          <a:xfrm>
            <a:off x="13620558" y="5637805"/>
            <a:ext cx="3244538" cy="1104886"/>
            <a:chOff x="6894650" y="2574740"/>
            <a:chExt cx="1445100" cy="492111"/>
          </a:xfrm>
        </p:grpSpPr>
        <p:sp>
          <p:nvSpPr>
            <p:cNvPr id="364" name="Google Shape;7804;p72">
              <a:extLst>
                <a:ext uri="{FF2B5EF4-FFF2-40B4-BE49-F238E27FC236}">
                  <a16:creationId xmlns:a16="http://schemas.microsoft.com/office/drawing/2014/main" id="{C5D583A2-155B-FF83-F90D-9371D618E1C0}"/>
                </a:ext>
              </a:extLst>
            </p:cNvPr>
            <p:cNvSpPr/>
            <p:nvPr/>
          </p:nvSpPr>
          <p:spPr>
            <a:xfrm>
              <a:off x="7151862" y="2854413"/>
              <a:ext cx="414806" cy="212438"/>
            </a:xfrm>
            <a:custGeom>
              <a:avLst/>
              <a:gdLst/>
              <a:ahLst/>
              <a:cxnLst/>
              <a:rect l="l" t="t" r="r" b="b"/>
              <a:pathLst>
                <a:path w="12481" h="6392" extrusionOk="0">
                  <a:moveTo>
                    <a:pt x="2" y="0"/>
                  </a:moveTo>
                  <a:lnTo>
                    <a:pt x="2" y="66"/>
                  </a:lnTo>
                  <a:cubicBezTo>
                    <a:pt x="0" y="3558"/>
                    <a:pt x="2794" y="6391"/>
                    <a:pt x="6241" y="6391"/>
                  </a:cubicBezTo>
                  <a:cubicBezTo>
                    <a:pt x="9687" y="6391"/>
                    <a:pt x="12481" y="3558"/>
                    <a:pt x="12481" y="66"/>
                  </a:cubicBezTo>
                  <a:lnTo>
                    <a:pt x="12481" y="0"/>
                  </a:lnTo>
                  <a:lnTo>
                    <a:pt x="7664" y="0"/>
                  </a:lnTo>
                  <a:cubicBezTo>
                    <a:pt x="7664" y="12"/>
                    <a:pt x="7666" y="23"/>
                    <a:pt x="7666" y="32"/>
                  </a:cubicBezTo>
                  <a:cubicBezTo>
                    <a:pt x="7666" y="838"/>
                    <a:pt x="7022" y="1490"/>
                    <a:pt x="6229" y="1490"/>
                  </a:cubicBezTo>
                  <a:cubicBezTo>
                    <a:pt x="5435" y="1490"/>
                    <a:pt x="4793" y="838"/>
                    <a:pt x="4793" y="32"/>
                  </a:cubicBezTo>
                  <a:cubicBezTo>
                    <a:pt x="4793" y="23"/>
                    <a:pt x="4795" y="12"/>
                    <a:pt x="479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65" name="Google Shape;7805;p72">
              <a:extLst>
                <a:ext uri="{FF2B5EF4-FFF2-40B4-BE49-F238E27FC236}">
                  <a16:creationId xmlns:a16="http://schemas.microsoft.com/office/drawing/2014/main" id="{1085159F-8F95-31EA-16A6-4428DF62FF26}"/>
                </a:ext>
              </a:extLst>
            </p:cNvPr>
            <p:cNvSpPr/>
            <p:nvPr/>
          </p:nvSpPr>
          <p:spPr>
            <a:xfrm>
              <a:off x="7664213" y="2854413"/>
              <a:ext cx="414806" cy="212438"/>
            </a:xfrm>
            <a:custGeom>
              <a:avLst/>
              <a:gdLst/>
              <a:ahLst/>
              <a:cxnLst/>
              <a:rect l="l" t="t" r="r" b="b"/>
              <a:pathLst>
                <a:path w="12481" h="6392" extrusionOk="0">
                  <a:moveTo>
                    <a:pt x="2" y="0"/>
                  </a:moveTo>
                  <a:lnTo>
                    <a:pt x="2" y="66"/>
                  </a:lnTo>
                  <a:cubicBezTo>
                    <a:pt x="0" y="3558"/>
                    <a:pt x="2794" y="6391"/>
                    <a:pt x="6241" y="6391"/>
                  </a:cubicBezTo>
                  <a:cubicBezTo>
                    <a:pt x="9687" y="6391"/>
                    <a:pt x="12481" y="3558"/>
                    <a:pt x="12481" y="66"/>
                  </a:cubicBezTo>
                  <a:lnTo>
                    <a:pt x="12481" y="0"/>
                  </a:lnTo>
                  <a:lnTo>
                    <a:pt x="7664" y="0"/>
                  </a:lnTo>
                  <a:cubicBezTo>
                    <a:pt x="7664" y="12"/>
                    <a:pt x="7666" y="23"/>
                    <a:pt x="7666" y="32"/>
                  </a:cubicBezTo>
                  <a:cubicBezTo>
                    <a:pt x="7666" y="838"/>
                    <a:pt x="7022" y="1490"/>
                    <a:pt x="6229" y="1490"/>
                  </a:cubicBezTo>
                  <a:cubicBezTo>
                    <a:pt x="5437" y="1490"/>
                    <a:pt x="4793" y="838"/>
                    <a:pt x="4793" y="32"/>
                  </a:cubicBezTo>
                  <a:cubicBezTo>
                    <a:pt x="4793" y="23"/>
                    <a:pt x="4795" y="12"/>
                    <a:pt x="479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66" name="Google Shape;7806;p72">
              <a:extLst>
                <a:ext uri="{FF2B5EF4-FFF2-40B4-BE49-F238E27FC236}">
                  <a16:creationId xmlns:a16="http://schemas.microsoft.com/office/drawing/2014/main" id="{94A67336-F749-6221-63D3-6907E50C7651}"/>
                </a:ext>
              </a:extLst>
            </p:cNvPr>
            <p:cNvSpPr/>
            <p:nvPr/>
          </p:nvSpPr>
          <p:spPr>
            <a:xfrm>
              <a:off x="6895687" y="2575804"/>
              <a:ext cx="420489" cy="212471"/>
            </a:xfrm>
            <a:custGeom>
              <a:avLst/>
              <a:gdLst/>
              <a:ahLst/>
              <a:cxnLst/>
              <a:rect l="l" t="t" r="r" b="b"/>
              <a:pathLst>
                <a:path w="12652" h="6393" extrusionOk="0">
                  <a:moveTo>
                    <a:pt x="6326" y="0"/>
                  </a:moveTo>
                  <a:cubicBezTo>
                    <a:pt x="2832" y="0"/>
                    <a:pt x="1" y="2833"/>
                    <a:pt x="1" y="6326"/>
                  </a:cubicBezTo>
                  <a:lnTo>
                    <a:pt x="1" y="6393"/>
                  </a:lnTo>
                  <a:lnTo>
                    <a:pt x="4883" y="6393"/>
                  </a:lnTo>
                  <a:cubicBezTo>
                    <a:pt x="4883" y="6382"/>
                    <a:pt x="4882" y="6370"/>
                    <a:pt x="4882" y="6359"/>
                  </a:cubicBezTo>
                  <a:cubicBezTo>
                    <a:pt x="4882" y="5555"/>
                    <a:pt x="5534" y="4904"/>
                    <a:pt x="6337" y="4904"/>
                  </a:cubicBezTo>
                  <a:cubicBezTo>
                    <a:pt x="7141" y="4904"/>
                    <a:pt x="7793" y="5555"/>
                    <a:pt x="7793" y="6359"/>
                  </a:cubicBezTo>
                  <a:cubicBezTo>
                    <a:pt x="7793" y="6370"/>
                    <a:pt x="7791" y="6382"/>
                    <a:pt x="7791" y="6393"/>
                  </a:cubicBezTo>
                  <a:lnTo>
                    <a:pt x="12651" y="6393"/>
                  </a:lnTo>
                  <a:lnTo>
                    <a:pt x="12651" y="6326"/>
                  </a:lnTo>
                  <a:cubicBezTo>
                    <a:pt x="12651" y="2833"/>
                    <a:pt x="9820" y="0"/>
                    <a:pt x="632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67" name="Google Shape;7807;p72">
              <a:extLst>
                <a:ext uri="{FF2B5EF4-FFF2-40B4-BE49-F238E27FC236}">
                  <a16:creationId xmlns:a16="http://schemas.microsoft.com/office/drawing/2014/main" id="{36615A92-1F67-F1F1-84DD-2F9ED62B7C51}"/>
                </a:ext>
              </a:extLst>
            </p:cNvPr>
            <p:cNvSpPr/>
            <p:nvPr/>
          </p:nvSpPr>
          <p:spPr>
            <a:xfrm>
              <a:off x="7399530" y="2574740"/>
              <a:ext cx="420489" cy="212438"/>
            </a:xfrm>
            <a:custGeom>
              <a:avLst/>
              <a:gdLst/>
              <a:ahLst/>
              <a:cxnLst/>
              <a:rect l="l" t="t" r="r" b="b"/>
              <a:pathLst>
                <a:path w="12652" h="6392" extrusionOk="0">
                  <a:moveTo>
                    <a:pt x="6326" y="0"/>
                  </a:moveTo>
                  <a:cubicBezTo>
                    <a:pt x="2832" y="0"/>
                    <a:pt x="1" y="2832"/>
                    <a:pt x="1" y="6326"/>
                  </a:cubicBezTo>
                  <a:lnTo>
                    <a:pt x="1" y="6391"/>
                  </a:lnTo>
                  <a:lnTo>
                    <a:pt x="4883" y="6391"/>
                  </a:lnTo>
                  <a:cubicBezTo>
                    <a:pt x="4883" y="6380"/>
                    <a:pt x="4882" y="6369"/>
                    <a:pt x="4882" y="6358"/>
                  </a:cubicBezTo>
                  <a:cubicBezTo>
                    <a:pt x="4882" y="5554"/>
                    <a:pt x="5533" y="4902"/>
                    <a:pt x="6337" y="4902"/>
                  </a:cubicBezTo>
                  <a:cubicBezTo>
                    <a:pt x="7141" y="4902"/>
                    <a:pt x="7793" y="5554"/>
                    <a:pt x="7793" y="6358"/>
                  </a:cubicBezTo>
                  <a:cubicBezTo>
                    <a:pt x="7793" y="6369"/>
                    <a:pt x="7791" y="6380"/>
                    <a:pt x="7791" y="6391"/>
                  </a:cubicBezTo>
                  <a:lnTo>
                    <a:pt x="12650" y="6391"/>
                  </a:lnTo>
                  <a:lnTo>
                    <a:pt x="12650" y="6326"/>
                  </a:lnTo>
                  <a:cubicBezTo>
                    <a:pt x="12651" y="2833"/>
                    <a:pt x="9819" y="0"/>
                    <a:pt x="632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68" name="Google Shape;7808;p72">
              <a:extLst>
                <a:ext uri="{FF2B5EF4-FFF2-40B4-BE49-F238E27FC236}">
                  <a16:creationId xmlns:a16="http://schemas.microsoft.com/office/drawing/2014/main" id="{FC3D6D30-04F2-CD58-2C88-D2270040BF4D}"/>
                </a:ext>
              </a:extLst>
            </p:cNvPr>
            <p:cNvSpPr/>
            <p:nvPr/>
          </p:nvSpPr>
          <p:spPr>
            <a:xfrm>
              <a:off x="7911880" y="2574740"/>
              <a:ext cx="420489" cy="212438"/>
            </a:xfrm>
            <a:custGeom>
              <a:avLst/>
              <a:gdLst/>
              <a:ahLst/>
              <a:cxnLst/>
              <a:rect l="l" t="t" r="r" b="b"/>
              <a:pathLst>
                <a:path w="12652" h="6392" extrusionOk="0">
                  <a:moveTo>
                    <a:pt x="6326" y="0"/>
                  </a:moveTo>
                  <a:cubicBezTo>
                    <a:pt x="2832" y="0"/>
                    <a:pt x="1" y="2832"/>
                    <a:pt x="1" y="6326"/>
                  </a:cubicBezTo>
                  <a:lnTo>
                    <a:pt x="1" y="6391"/>
                  </a:lnTo>
                  <a:lnTo>
                    <a:pt x="4883" y="6391"/>
                  </a:lnTo>
                  <a:cubicBezTo>
                    <a:pt x="4883" y="6380"/>
                    <a:pt x="4882" y="6369"/>
                    <a:pt x="4882" y="6358"/>
                  </a:cubicBezTo>
                  <a:cubicBezTo>
                    <a:pt x="4882" y="5554"/>
                    <a:pt x="5533" y="4902"/>
                    <a:pt x="6337" y="4902"/>
                  </a:cubicBezTo>
                  <a:cubicBezTo>
                    <a:pt x="7141" y="4902"/>
                    <a:pt x="7793" y="5554"/>
                    <a:pt x="7793" y="6358"/>
                  </a:cubicBezTo>
                  <a:cubicBezTo>
                    <a:pt x="7793" y="6369"/>
                    <a:pt x="7791" y="6380"/>
                    <a:pt x="7791" y="6391"/>
                  </a:cubicBezTo>
                  <a:lnTo>
                    <a:pt x="12650" y="6391"/>
                  </a:lnTo>
                  <a:lnTo>
                    <a:pt x="12650" y="6326"/>
                  </a:lnTo>
                  <a:cubicBezTo>
                    <a:pt x="12651" y="2833"/>
                    <a:pt x="9819" y="0"/>
                    <a:pt x="632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cxnSp>
          <p:nvCxnSpPr>
            <p:cNvPr id="369" name="Google Shape;7809;p72">
              <a:extLst>
                <a:ext uri="{FF2B5EF4-FFF2-40B4-BE49-F238E27FC236}">
                  <a16:creationId xmlns:a16="http://schemas.microsoft.com/office/drawing/2014/main" id="{867EC05A-B3D4-6355-A373-5EE3D0ABA16E}"/>
                </a:ext>
              </a:extLst>
            </p:cNvPr>
            <p:cNvCxnSpPr/>
            <p:nvPr/>
          </p:nvCxnSpPr>
          <p:spPr>
            <a:xfrm>
              <a:off x="6894650" y="2821921"/>
              <a:ext cx="1445100" cy="0"/>
            </a:xfrm>
            <a:prstGeom prst="straightConnector1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370" name="Google Shape;7810;p72">
            <a:extLst>
              <a:ext uri="{FF2B5EF4-FFF2-40B4-BE49-F238E27FC236}">
                <a16:creationId xmlns:a16="http://schemas.microsoft.com/office/drawing/2014/main" id="{6A089D18-AECE-306D-D286-18E6B35638F6}"/>
              </a:ext>
            </a:extLst>
          </p:cNvPr>
          <p:cNvGrpSpPr/>
          <p:nvPr/>
        </p:nvGrpSpPr>
        <p:grpSpPr>
          <a:xfrm>
            <a:off x="13659643" y="8386315"/>
            <a:ext cx="3166412" cy="951410"/>
            <a:chOff x="6953919" y="3907920"/>
            <a:chExt cx="1377300" cy="475705"/>
          </a:xfrm>
        </p:grpSpPr>
        <p:cxnSp>
          <p:nvCxnSpPr>
            <p:cNvPr id="371" name="Google Shape;7811;p72">
              <a:extLst>
                <a:ext uri="{FF2B5EF4-FFF2-40B4-BE49-F238E27FC236}">
                  <a16:creationId xmlns:a16="http://schemas.microsoft.com/office/drawing/2014/main" id="{D161D6AC-7BEB-895E-544B-3D903CC1E0D2}"/>
                </a:ext>
              </a:extLst>
            </p:cNvPr>
            <p:cNvCxnSpPr/>
            <p:nvPr/>
          </p:nvCxnSpPr>
          <p:spPr>
            <a:xfrm rot="10800000">
              <a:off x="7118546" y="4100689"/>
              <a:ext cx="0" cy="185100"/>
            </a:xfrm>
            <a:prstGeom prst="straightConnector1">
              <a:avLst/>
            </a:prstGeom>
            <a:noFill/>
            <a:ln w="19050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372" name="Google Shape;7812;p72">
              <a:extLst>
                <a:ext uri="{FF2B5EF4-FFF2-40B4-BE49-F238E27FC236}">
                  <a16:creationId xmlns:a16="http://schemas.microsoft.com/office/drawing/2014/main" id="{8EA639BB-3908-66F2-1B6F-0594D8F884CB}"/>
                </a:ext>
              </a:extLst>
            </p:cNvPr>
            <p:cNvCxnSpPr/>
            <p:nvPr/>
          </p:nvCxnSpPr>
          <p:spPr>
            <a:xfrm>
              <a:off x="7480500" y="4197025"/>
              <a:ext cx="0" cy="186600"/>
            </a:xfrm>
            <a:prstGeom prst="straightConnector1">
              <a:avLst/>
            </a:prstGeom>
            <a:noFill/>
            <a:ln w="19050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373" name="Google Shape;7813;p72">
              <a:extLst>
                <a:ext uri="{FF2B5EF4-FFF2-40B4-BE49-F238E27FC236}">
                  <a16:creationId xmlns:a16="http://schemas.microsoft.com/office/drawing/2014/main" id="{6FF9CF2A-578A-DA2D-38E5-566794B61455}"/>
                </a:ext>
              </a:extLst>
            </p:cNvPr>
            <p:cNvCxnSpPr/>
            <p:nvPr/>
          </p:nvCxnSpPr>
          <p:spPr>
            <a:xfrm rot="10800000">
              <a:off x="7848574" y="3907920"/>
              <a:ext cx="0" cy="185100"/>
            </a:xfrm>
            <a:prstGeom prst="straightConnector1">
              <a:avLst/>
            </a:prstGeom>
            <a:noFill/>
            <a:ln w="19050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374" name="Google Shape;7814;p72">
              <a:extLst>
                <a:ext uri="{FF2B5EF4-FFF2-40B4-BE49-F238E27FC236}">
                  <a16:creationId xmlns:a16="http://schemas.microsoft.com/office/drawing/2014/main" id="{0BFD189A-4593-A98C-EE70-6164D62D6617}"/>
                </a:ext>
              </a:extLst>
            </p:cNvPr>
            <p:cNvCxnSpPr/>
            <p:nvPr/>
          </p:nvCxnSpPr>
          <p:spPr>
            <a:xfrm>
              <a:off x="8218032" y="3997243"/>
              <a:ext cx="0" cy="197100"/>
            </a:xfrm>
            <a:prstGeom prst="straightConnector1">
              <a:avLst/>
            </a:prstGeom>
            <a:noFill/>
            <a:ln w="19050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375" name="Google Shape;7815;p72">
              <a:extLst>
                <a:ext uri="{FF2B5EF4-FFF2-40B4-BE49-F238E27FC236}">
                  <a16:creationId xmlns:a16="http://schemas.microsoft.com/office/drawing/2014/main" id="{45DEC792-9804-BA3B-8696-9F5B4E20A6DA}"/>
                </a:ext>
              </a:extLst>
            </p:cNvPr>
            <p:cNvCxnSpPr/>
            <p:nvPr/>
          </p:nvCxnSpPr>
          <p:spPr>
            <a:xfrm flipH="1">
              <a:off x="6953919" y="3961822"/>
              <a:ext cx="1377300" cy="376800"/>
            </a:xfrm>
            <a:prstGeom prst="straightConnector1">
              <a:avLst/>
            </a:prstGeom>
            <a:noFill/>
            <a:ln w="19050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376" name="Google Shape;7816;p72">
            <a:extLst>
              <a:ext uri="{FF2B5EF4-FFF2-40B4-BE49-F238E27FC236}">
                <a16:creationId xmlns:a16="http://schemas.microsoft.com/office/drawing/2014/main" id="{56B72837-8B84-B247-B296-DF87D40FFB6C}"/>
              </a:ext>
            </a:extLst>
          </p:cNvPr>
          <p:cNvGrpSpPr/>
          <p:nvPr/>
        </p:nvGrpSpPr>
        <p:grpSpPr>
          <a:xfrm>
            <a:off x="4666819" y="5908607"/>
            <a:ext cx="1672572" cy="1649058"/>
            <a:chOff x="2389399" y="2595741"/>
            <a:chExt cx="812796" cy="801369"/>
          </a:xfrm>
        </p:grpSpPr>
        <p:grpSp>
          <p:nvGrpSpPr>
            <p:cNvPr id="377" name="Google Shape;7817;p72">
              <a:extLst>
                <a:ext uri="{FF2B5EF4-FFF2-40B4-BE49-F238E27FC236}">
                  <a16:creationId xmlns:a16="http://schemas.microsoft.com/office/drawing/2014/main" id="{A3885247-55D1-3382-33F9-14C7371E8B72}"/>
                </a:ext>
              </a:extLst>
            </p:cNvPr>
            <p:cNvGrpSpPr/>
            <p:nvPr/>
          </p:nvGrpSpPr>
          <p:grpSpPr>
            <a:xfrm>
              <a:off x="2492145" y="2881565"/>
              <a:ext cx="607300" cy="229751"/>
              <a:chOff x="2492145" y="2881565"/>
              <a:chExt cx="607300" cy="229751"/>
            </a:xfrm>
          </p:grpSpPr>
          <p:sp>
            <p:nvSpPr>
              <p:cNvPr id="428" name="Google Shape;7818;p72">
                <a:extLst>
                  <a:ext uri="{FF2B5EF4-FFF2-40B4-BE49-F238E27FC236}">
                    <a16:creationId xmlns:a16="http://schemas.microsoft.com/office/drawing/2014/main" id="{8899721E-A61E-0581-9CA1-5BA63BFEC832}"/>
                  </a:ext>
                </a:extLst>
              </p:cNvPr>
              <p:cNvSpPr/>
              <p:nvPr/>
            </p:nvSpPr>
            <p:spPr>
              <a:xfrm>
                <a:off x="2530550" y="2913581"/>
                <a:ext cx="530589" cy="165697"/>
              </a:xfrm>
              <a:custGeom>
                <a:avLst/>
                <a:gdLst/>
                <a:ahLst/>
                <a:cxnLst/>
                <a:rect l="l" t="t" r="r" b="b"/>
                <a:pathLst>
                  <a:path w="116549" h="36397" extrusionOk="0">
                    <a:moveTo>
                      <a:pt x="18199" y="1"/>
                    </a:moveTo>
                    <a:cubicBezTo>
                      <a:pt x="8148" y="1"/>
                      <a:pt x="1" y="8148"/>
                      <a:pt x="1" y="18198"/>
                    </a:cubicBezTo>
                    <a:cubicBezTo>
                      <a:pt x="1" y="28249"/>
                      <a:pt x="8148" y="36396"/>
                      <a:pt x="18199" y="36396"/>
                    </a:cubicBezTo>
                    <a:lnTo>
                      <a:pt x="98350" y="36396"/>
                    </a:lnTo>
                    <a:cubicBezTo>
                      <a:pt x="108401" y="36396"/>
                      <a:pt x="116548" y="28249"/>
                      <a:pt x="116548" y="18198"/>
                    </a:cubicBezTo>
                    <a:cubicBezTo>
                      <a:pt x="116548" y="8148"/>
                      <a:pt x="108401" y="1"/>
                      <a:pt x="9835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429" name="Google Shape;7819;p72">
                <a:extLst>
                  <a:ext uri="{FF2B5EF4-FFF2-40B4-BE49-F238E27FC236}">
                    <a16:creationId xmlns:a16="http://schemas.microsoft.com/office/drawing/2014/main" id="{21EBEC09-35A1-6978-4CEB-CE25E477A95F}"/>
                  </a:ext>
                </a:extLst>
              </p:cNvPr>
              <p:cNvSpPr/>
              <p:nvPr/>
            </p:nvSpPr>
            <p:spPr>
              <a:xfrm>
                <a:off x="2886492" y="2881565"/>
                <a:ext cx="212952" cy="229751"/>
              </a:xfrm>
              <a:custGeom>
                <a:avLst/>
                <a:gdLst/>
                <a:ahLst/>
                <a:cxnLst/>
                <a:rect l="l" t="t" r="r" b="b"/>
                <a:pathLst>
                  <a:path w="46777" h="50467" extrusionOk="0">
                    <a:moveTo>
                      <a:pt x="1" y="1"/>
                    </a:moveTo>
                    <a:lnTo>
                      <a:pt x="1" y="1458"/>
                    </a:lnTo>
                    <a:lnTo>
                      <a:pt x="21544" y="1458"/>
                    </a:lnTo>
                    <a:cubicBezTo>
                      <a:pt x="34653" y="1458"/>
                      <a:pt x="45320" y="12123"/>
                      <a:pt x="45320" y="25233"/>
                    </a:cubicBezTo>
                    <a:cubicBezTo>
                      <a:pt x="45320" y="38344"/>
                      <a:pt x="34653" y="49009"/>
                      <a:pt x="21544" y="49009"/>
                    </a:cubicBezTo>
                    <a:lnTo>
                      <a:pt x="1" y="49009"/>
                    </a:lnTo>
                    <a:lnTo>
                      <a:pt x="1" y="50466"/>
                    </a:lnTo>
                    <a:lnTo>
                      <a:pt x="21544" y="50466"/>
                    </a:lnTo>
                    <a:cubicBezTo>
                      <a:pt x="35457" y="50466"/>
                      <a:pt x="46776" y="39146"/>
                      <a:pt x="46776" y="25233"/>
                    </a:cubicBezTo>
                    <a:cubicBezTo>
                      <a:pt x="46776" y="11322"/>
                      <a:pt x="35457" y="1"/>
                      <a:pt x="21544" y="1"/>
                    </a:cubicBezTo>
                    <a:close/>
                  </a:path>
                </a:pathLst>
              </a:custGeom>
              <a:solidFill>
                <a:srgbClr val="96979B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430" name="Google Shape;7820;p72">
                <a:extLst>
                  <a:ext uri="{FF2B5EF4-FFF2-40B4-BE49-F238E27FC236}">
                    <a16:creationId xmlns:a16="http://schemas.microsoft.com/office/drawing/2014/main" id="{34128126-9835-0F9D-0C54-4DA16B1D51B6}"/>
                  </a:ext>
                </a:extLst>
              </p:cNvPr>
              <p:cNvSpPr/>
              <p:nvPr/>
            </p:nvSpPr>
            <p:spPr>
              <a:xfrm>
                <a:off x="2492145" y="2881565"/>
                <a:ext cx="212934" cy="229751"/>
              </a:xfrm>
              <a:custGeom>
                <a:avLst/>
                <a:gdLst/>
                <a:ahLst/>
                <a:cxnLst/>
                <a:rect l="l" t="t" r="r" b="b"/>
                <a:pathLst>
                  <a:path w="46773" h="50467" extrusionOk="0">
                    <a:moveTo>
                      <a:pt x="25232" y="1"/>
                    </a:moveTo>
                    <a:cubicBezTo>
                      <a:pt x="11319" y="1"/>
                      <a:pt x="0" y="11322"/>
                      <a:pt x="0" y="25233"/>
                    </a:cubicBezTo>
                    <a:cubicBezTo>
                      <a:pt x="0" y="39146"/>
                      <a:pt x="11319" y="50466"/>
                      <a:pt x="25232" y="50466"/>
                    </a:cubicBezTo>
                    <a:lnTo>
                      <a:pt x="46773" y="50466"/>
                    </a:lnTo>
                    <a:lnTo>
                      <a:pt x="46773" y="49007"/>
                    </a:lnTo>
                    <a:lnTo>
                      <a:pt x="25232" y="49007"/>
                    </a:lnTo>
                    <a:cubicBezTo>
                      <a:pt x="12124" y="49007"/>
                      <a:pt x="1456" y="38344"/>
                      <a:pt x="1456" y="25233"/>
                    </a:cubicBezTo>
                    <a:cubicBezTo>
                      <a:pt x="1456" y="12123"/>
                      <a:pt x="12124" y="1457"/>
                      <a:pt x="25232" y="1457"/>
                    </a:cubicBezTo>
                    <a:lnTo>
                      <a:pt x="46773" y="1457"/>
                    </a:lnTo>
                    <a:lnTo>
                      <a:pt x="46773" y="1"/>
                    </a:lnTo>
                    <a:close/>
                  </a:path>
                </a:pathLst>
              </a:custGeom>
              <a:solidFill>
                <a:srgbClr val="96979B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378" name="Google Shape;7821;p72">
              <a:extLst>
                <a:ext uri="{FF2B5EF4-FFF2-40B4-BE49-F238E27FC236}">
                  <a16:creationId xmlns:a16="http://schemas.microsoft.com/office/drawing/2014/main" id="{26531182-0ECD-98E8-23DE-F62B5C574FAA}"/>
                </a:ext>
              </a:extLst>
            </p:cNvPr>
            <p:cNvGrpSpPr/>
            <p:nvPr/>
          </p:nvGrpSpPr>
          <p:grpSpPr>
            <a:xfrm>
              <a:off x="2389399" y="2595741"/>
              <a:ext cx="812796" cy="296825"/>
              <a:chOff x="2389399" y="2595741"/>
              <a:chExt cx="812796" cy="296825"/>
            </a:xfrm>
          </p:grpSpPr>
          <p:grpSp>
            <p:nvGrpSpPr>
              <p:cNvPr id="404" name="Google Shape;7822;p72">
                <a:extLst>
                  <a:ext uri="{FF2B5EF4-FFF2-40B4-BE49-F238E27FC236}">
                    <a16:creationId xmlns:a16="http://schemas.microsoft.com/office/drawing/2014/main" id="{682348D8-F4E0-855D-3B08-9ACD860B874B}"/>
                  </a:ext>
                </a:extLst>
              </p:cNvPr>
              <p:cNvGrpSpPr/>
              <p:nvPr/>
            </p:nvGrpSpPr>
            <p:grpSpPr>
              <a:xfrm>
                <a:off x="2389399" y="2595741"/>
                <a:ext cx="363638" cy="296825"/>
                <a:chOff x="2389399" y="2595741"/>
                <a:chExt cx="363638" cy="296825"/>
              </a:xfrm>
            </p:grpSpPr>
            <p:grpSp>
              <p:nvGrpSpPr>
                <p:cNvPr id="421" name="Google Shape;7823;p72">
                  <a:extLst>
                    <a:ext uri="{FF2B5EF4-FFF2-40B4-BE49-F238E27FC236}">
                      <a16:creationId xmlns:a16="http://schemas.microsoft.com/office/drawing/2014/main" id="{DE68E14F-E331-56C0-CB9A-F165CC91B869}"/>
                    </a:ext>
                  </a:extLst>
                </p:cNvPr>
                <p:cNvGrpSpPr/>
                <p:nvPr/>
              </p:nvGrpSpPr>
              <p:grpSpPr>
                <a:xfrm>
                  <a:off x="2493852" y="2794333"/>
                  <a:ext cx="259185" cy="98232"/>
                  <a:chOff x="2493852" y="2794333"/>
                  <a:chExt cx="259185" cy="98232"/>
                </a:xfrm>
              </p:grpSpPr>
              <p:sp>
                <p:nvSpPr>
                  <p:cNvPr id="425" name="Google Shape;7824;p72">
                    <a:extLst>
                      <a:ext uri="{FF2B5EF4-FFF2-40B4-BE49-F238E27FC236}">
                        <a16:creationId xmlns:a16="http://schemas.microsoft.com/office/drawing/2014/main" id="{D87F34CE-0563-0E10-3FC9-1DEF17064BC5}"/>
                      </a:ext>
                    </a:extLst>
                  </p:cNvPr>
                  <p:cNvSpPr/>
                  <p:nvPr/>
                </p:nvSpPr>
                <p:spPr>
                  <a:xfrm>
                    <a:off x="2500419" y="2800896"/>
                    <a:ext cx="246135" cy="851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066" h="18698" extrusionOk="0">
                        <a:moveTo>
                          <a:pt x="243" y="1"/>
                        </a:moveTo>
                        <a:cubicBezTo>
                          <a:pt x="108" y="1"/>
                          <a:pt x="1" y="108"/>
                          <a:pt x="1" y="243"/>
                        </a:cubicBezTo>
                        <a:cubicBezTo>
                          <a:pt x="1" y="4216"/>
                          <a:pt x="3233" y="7447"/>
                          <a:pt x="7204" y="7447"/>
                        </a:cubicBezTo>
                        <a:lnTo>
                          <a:pt x="47616" y="7447"/>
                        </a:lnTo>
                        <a:cubicBezTo>
                          <a:pt x="50905" y="7447"/>
                          <a:pt x="53581" y="10122"/>
                          <a:pt x="53581" y="13412"/>
                        </a:cubicBezTo>
                        <a:lnTo>
                          <a:pt x="53581" y="18455"/>
                        </a:lnTo>
                        <a:cubicBezTo>
                          <a:pt x="53581" y="18590"/>
                          <a:pt x="53688" y="18697"/>
                          <a:pt x="53823" y="18697"/>
                        </a:cubicBezTo>
                        <a:cubicBezTo>
                          <a:pt x="53957" y="18697"/>
                          <a:pt x="54065" y="18590"/>
                          <a:pt x="54062" y="18455"/>
                        </a:cubicBezTo>
                        <a:lnTo>
                          <a:pt x="54062" y="13412"/>
                        </a:lnTo>
                        <a:cubicBezTo>
                          <a:pt x="54062" y="9854"/>
                          <a:pt x="51169" y="6961"/>
                          <a:pt x="47611" y="6961"/>
                        </a:cubicBezTo>
                        <a:lnTo>
                          <a:pt x="7203" y="6961"/>
                        </a:lnTo>
                        <a:cubicBezTo>
                          <a:pt x="3498" y="6961"/>
                          <a:pt x="485" y="3946"/>
                          <a:pt x="485" y="243"/>
                        </a:cubicBezTo>
                        <a:cubicBezTo>
                          <a:pt x="485" y="108"/>
                          <a:pt x="377" y="1"/>
                          <a:pt x="243" y="1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426" name="Google Shape;7825;p72">
                    <a:extLst>
                      <a:ext uri="{FF2B5EF4-FFF2-40B4-BE49-F238E27FC236}">
                        <a16:creationId xmlns:a16="http://schemas.microsoft.com/office/drawing/2014/main" id="{C94E1C11-68F0-15CF-5EDF-ACA5D6EA742B}"/>
                      </a:ext>
                    </a:extLst>
                  </p:cNvPr>
                  <p:cNvSpPr/>
                  <p:nvPr/>
                </p:nvSpPr>
                <p:spPr>
                  <a:xfrm>
                    <a:off x="2493852" y="2794333"/>
                    <a:ext cx="15360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4" h="3373" extrusionOk="0">
                        <a:moveTo>
                          <a:pt x="1687" y="0"/>
                        </a:moveTo>
                        <a:cubicBezTo>
                          <a:pt x="755" y="0"/>
                          <a:pt x="1" y="754"/>
                          <a:pt x="1" y="1687"/>
                        </a:cubicBezTo>
                        <a:cubicBezTo>
                          <a:pt x="1" y="2619"/>
                          <a:pt x="755" y="3373"/>
                          <a:pt x="1687" y="3373"/>
                        </a:cubicBezTo>
                        <a:cubicBezTo>
                          <a:pt x="2619" y="3370"/>
                          <a:pt x="3374" y="2617"/>
                          <a:pt x="3374" y="1687"/>
                        </a:cubicBezTo>
                        <a:cubicBezTo>
                          <a:pt x="3374" y="754"/>
                          <a:pt x="2619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427" name="Google Shape;7826;p72">
                    <a:extLst>
                      <a:ext uri="{FF2B5EF4-FFF2-40B4-BE49-F238E27FC236}">
                        <a16:creationId xmlns:a16="http://schemas.microsoft.com/office/drawing/2014/main" id="{67E585EC-28E2-CAB5-2EB4-E4D77E2A8CF5}"/>
                      </a:ext>
                    </a:extLst>
                  </p:cNvPr>
                  <p:cNvSpPr/>
                  <p:nvPr/>
                </p:nvSpPr>
                <p:spPr>
                  <a:xfrm>
                    <a:off x="2737686" y="2877210"/>
                    <a:ext cx="15351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2" h="3373" extrusionOk="0">
                        <a:moveTo>
                          <a:pt x="1687" y="1"/>
                        </a:moveTo>
                        <a:cubicBezTo>
                          <a:pt x="755" y="1"/>
                          <a:pt x="1" y="754"/>
                          <a:pt x="1" y="1686"/>
                        </a:cubicBezTo>
                        <a:cubicBezTo>
                          <a:pt x="1" y="2618"/>
                          <a:pt x="755" y="3372"/>
                          <a:pt x="1687" y="3372"/>
                        </a:cubicBezTo>
                        <a:cubicBezTo>
                          <a:pt x="2619" y="3372"/>
                          <a:pt x="3372" y="2616"/>
                          <a:pt x="3372" y="1686"/>
                        </a:cubicBezTo>
                        <a:cubicBezTo>
                          <a:pt x="3372" y="754"/>
                          <a:pt x="2619" y="1"/>
                          <a:pt x="1687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</p:grpSp>
            <p:grpSp>
              <p:nvGrpSpPr>
                <p:cNvPr id="422" name="Google Shape;7827;p72">
                  <a:extLst>
                    <a:ext uri="{FF2B5EF4-FFF2-40B4-BE49-F238E27FC236}">
                      <a16:creationId xmlns:a16="http://schemas.microsoft.com/office/drawing/2014/main" id="{BE5BD63A-4006-D393-0F3B-8DD9D1528242}"/>
                    </a:ext>
                  </a:extLst>
                </p:cNvPr>
                <p:cNvGrpSpPr/>
                <p:nvPr/>
              </p:nvGrpSpPr>
              <p:grpSpPr>
                <a:xfrm>
                  <a:off x="2389399" y="2595741"/>
                  <a:ext cx="224343" cy="182054"/>
                  <a:chOff x="2389399" y="2595741"/>
                  <a:chExt cx="224343" cy="182054"/>
                </a:xfrm>
              </p:grpSpPr>
              <p:sp>
                <p:nvSpPr>
                  <p:cNvPr id="423" name="Google Shape;7828;p72">
                    <a:extLst>
                      <a:ext uri="{FF2B5EF4-FFF2-40B4-BE49-F238E27FC236}">
                        <a16:creationId xmlns:a16="http://schemas.microsoft.com/office/drawing/2014/main" id="{ECFAA599-FB55-F131-63CF-9F8F853D1F53}"/>
                      </a:ext>
                    </a:extLst>
                  </p:cNvPr>
                  <p:cNvSpPr/>
                  <p:nvPr/>
                </p:nvSpPr>
                <p:spPr>
                  <a:xfrm>
                    <a:off x="2389399" y="2595741"/>
                    <a:ext cx="224343" cy="18205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9" h="39990" extrusionOk="0">
                        <a:moveTo>
                          <a:pt x="7997" y="1"/>
                        </a:moveTo>
                        <a:cubicBezTo>
                          <a:pt x="3580" y="1"/>
                          <a:pt x="0" y="3580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9"/>
                          <a:pt x="7997" y="39989"/>
                        </a:cubicBezTo>
                        <a:lnTo>
                          <a:pt x="41282" y="39989"/>
                        </a:lnTo>
                        <a:cubicBezTo>
                          <a:pt x="45697" y="39989"/>
                          <a:pt x="49277" y="36409"/>
                          <a:pt x="49277" y="31993"/>
                        </a:cubicBezTo>
                        <a:lnTo>
                          <a:pt x="49277" y="7995"/>
                        </a:lnTo>
                        <a:cubicBezTo>
                          <a:pt x="49278" y="3580"/>
                          <a:pt x="45697" y="1"/>
                          <a:pt x="41282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657E9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424" name="Google Shape;7829;p72">
                    <a:extLst>
                      <a:ext uri="{FF2B5EF4-FFF2-40B4-BE49-F238E27FC236}">
                        <a16:creationId xmlns:a16="http://schemas.microsoft.com/office/drawing/2014/main" id="{9E6A61C9-35F1-E449-6A4B-D4F807B859EA}"/>
                      </a:ext>
                    </a:extLst>
                  </p:cNvPr>
                  <p:cNvSpPr/>
                  <p:nvPr/>
                </p:nvSpPr>
                <p:spPr>
                  <a:xfrm>
                    <a:off x="2430284" y="2686181"/>
                    <a:ext cx="140326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4" h="243" extrusionOk="0">
                        <a:moveTo>
                          <a:pt x="121" y="1"/>
                        </a:moveTo>
                        <a:cubicBezTo>
                          <a:pt x="55" y="1"/>
                          <a:pt x="0" y="55"/>
                          <a:pt x="0" y="121"/>
                        </a:cubicBezTo>
                        <a:cubicBezTo>
                          <a:pt x="0" y="187"/>
                          <a:pt x="55" y="243"/>
                          <a:pt x="121" y="243"/>
                        </a:cubicBezTo>
                        <a:lnTo>
                          <a:pt x="30703" y="243"/>
                        </a:lnTo>
                        <a:cubicBezTo>
                          <a:pt x="30769" y="243"/>
                          <a:pt x="30823" y="187"/>
                          <a:pt x="30823" y="121"/>
                        </a:cubicBezTo>
                        <a:cubicBezTo>
                          <a:pt x="30823" y="55"/>
                          <a:pt x="30767" y="1"/>
                          <a:pt x="30701" y="1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</p:grpSp>
          </p:grpSp>
          <p:grpSp>
            <p:nvGrpSpPr>
              <p:cNvPr id="405" name="Google Shape;7830;p72">
                <a:extLst>
                  <a:ext uri="{FF2B5EF4-FFF2-40B4-BE49-F238E27FC236}">
                    <a16:creationId xmlns:a16="http://schemas.microsoft.com/office/drawing/2014/main" id="{FA551502-CD51-A349-930B-4F2193A1CD24}"/>
                  </a:ext>
                </a:extLst>
              </p:cNvPr>
              <p:cNvGrpSpPr/>
              <p:nvPr/>
            </p:nvGrpSpPr>
            <p:grpSpPr>
              <a:xfrm>
                <a:off x="2683630" y="2595741"/>
                <a:ext cx="224334" cy="296825"/>
                <a:chOff x="2683630" y="2595741"/>
                <a:chExt cx="224334" cy="296825"/>
              </a:xfrm>
            </p:grpSpPr>
            <p:grpSp>
              <p:nvGrpSpPr>
                <p:cNvPr id="414" name="Google Shape;7831;p72">
                  <a:extLst>
                    <a:ext uri="{FF2B5EF4-FFF2-40B4-BE49-F238E27FC236}">
                      <a16:creationId xmlns:a16="http://schemas.microsoft.com/office/drawing/2014/main" id="{5A824FB8-F010-7220-DD9B-EC1E87B16694}"/>
                    </a:ext>
                  </a:extLst>
                </p:cNvPr>
                <p:cNvGrpSpPr/>
                <p:nvPr/>
              </p:nvGrpSpPr>
              <p:grpSpPr>
                <a:xfrm>
                  <a:off x="2788083" y="2794333"/>
                  <a:ext cx="15356" cy="98232"/>
                  <a:chOff x="2788083" y="2794333"/>
                  <a:chExt cx="15356" cy="98232"/>
                </a:xfrm>
              </p:grpSpPr>
              <p:sp>
                <p:nvSpPr>
                  <p:cNvPr id="418" name="Google Shape;7832;p72">
                    <a:extLst>
                      <a:ext uri="{FF2B5EF4-FFF2-40B4-BE49-F238E27FC236}">
                        <a16:creationId xmlns:a16="http://schemas.microsoft.com/office/drawing/2014/main" id="{BD50772C-5F0A-159F-62AE-7865BB8211D4}"/>
                      </a:ext>
                    </a:extLst>
                  </p:cNvPr>
                  <p:cNvSpPr/>
                  <p:nvPr/>
                </p:nvSpPr>
                <p:spPr>
                  <a:xfrm>
                    <a:off x="2794655" y="2800905"/>
                    <a:ext cx="2213" cy="8511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86" h="18696" extrusionOk="0">
                        <a:moveTo>
                          <a:pt x="243" y="0"/>
                        </a:moveTo>
                        <a:cubicBezTo>
                          <a:pt x="108" y="0"/>
                          <a:pt x="1" y="109"/>
                          <a:pt x="1" y="243"/>
                        </a:cubicBezTo>
                        <a:lnTo>
                          <a:pt x="1" y="18453"/>
                        </a:lnTo>
                        <a:cubicBezTo>
                          <a:pt x="1" y="18588"/>
                          <a:pt x="108" y="18695"/>
                          <a:pt x="243" y="18695"/>
                        </a:cubicBezTo>
                        <a:cubicBezTo>
                          <a:pt x="377" y="18695"/>
                          <a:pt x="485" y="18588"/>
                          <a:pt x="485" y="18453"/>
                        </a:cubicBezTo>
                        <a:lnTo>
                          <a:pt x="485" y="243"/>
                        </a:lnTo>
                        <a:cubicBezTo>
                          <a:pt x="485" y="109"/>
                          <a:pt x="377" y="0"/>
                          <a:pt x="243" y="0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419" name="Google Shape;7833;p72">
                    <a:extLst>
                      <a:ext uri="{FF2B5EF4-FFF2-40B4-BE49-F238E27FC236}">
                        <a16:creationId xmlns:a16="http://schemas.microsoft.com/office/drawing/2014/main" id="{0DAB0CCD-4EF2-771C-50DB-C5814ECFF423}"/>
                      </a:ext>
                    </a:extLst>
                  </p:cNvPr>
                  <p:cNvSpPr/>
                  <p:nvPr/>
                </p:nvSpPr>
                <p:spPr>
                  <a:xfrm>
                    <a:off x="2788083" y="2794333"/>
                    <a:ext cx="15356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3" h="3373" extrusionOk="0">
                        <a:moveTo>
                          <a:pt x="1687" y="0"/>
                        </a:moveTo>
                        <a:cubicBezTo>
                          <a:pt x="755" y="0"/>
                          <a:pt x="1" y="754"/>
                          <a:pt x="1" y="1687"/>
                        </a:cubicBezTo>
                        <a:cubicBezTo>
                          <a:pt x="1" y="2619"/>
                          <a:pt x="755" y="3373"/>
                          <a:pt x="1687" y="3373"/>
                        </a:cubicBezTo>
                        <a:cubicBezTo>
                          <a:pt x="2618" y="3373"/>
                          <a:pt x="3372" y="2617"/>
                          <a:pt x="3372" y="1687"/>
                        </a:cubicBezTo>
                        <a:cubicBezTo>
                          <a:pt x="3372" y="754"/>
                          <a:pt x="2618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420" name="Google Shape;7834;p72">
                    <a:extLst>
                      <a:ext uri="{FF2B5EF4-FFF2-40B4-BE49-F238E27FC236}">
                        <a16:creationId xmlns:a16="http://schemas.microsoft.com/office/drawing/2014/main" id="{67671BE9-BF6D-3C1D-621F-3ADB41A1E58C}"/>
                      </a:ext>
                    </a:extLst>
                  </p:cNvPr>
                  <p:cNvSpPr/>
                  <p:nvPr/>
                </p:nvSpPr>
                <p:spPr>
                  <a:xfrm>
                    <a:off x="2788083" y="2877210"/>
                    <a:ext cx="15356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3" h="3373" extrusionOk="0">
                        <a:moveTo>
                          <a:pt x="1687" y="1"/>
                        </a:moveTo>
                        <a:cubicBezTo>
                          <a:pt x="755" y="1"/>
                          <a:pt x="1" y="754"/>
                          <a:pt x="1" y="1686"/>
                        </a:cubicBezTo>
                        <a:cubicBezTo>
                          <a:pt x="1" y="2618"/>
                          <a:pt x="755" y="3372"/>
                          <a:pt x="1687" y="3372"/>
                        </a:cubicBezTo>
                        <a:cubicBezTo>
                          <a:pt x="2618" y="3372"/>
                          <a:pt x="3372" y="2616"/>
                          <a:pt x="3372" y="1686"/>
                        </a:cubicBezTo>
                        <a:cubicBezTo>
                          <a:pt x="3372" y="754"/>
                          <a:pt x="2618" y="1"/>
                          <a:pt x="1687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</p:grpSp>
            <p:grpSp>
              <p:nvGrpSpPr>
                <p:cNvPr id="415" name="Google Shape;7835;p72">
                  <a:extLst>
                    <a:ext uri="{FF2B5EF4-FFF2-40B4-BE49-F238E27FC236}">
                      <a16:creationId xmlns:a16="http://schemas.microsoft.com/office/drawing/2014/main" id="{B0454967-EA36-EDE2-834D-0CAB8A88278B}"/>
                    </a:ext>
                  </a:extLst>
                </p:cNvPr>
                <p:cNvGrpSpPr/>
                <p:nvPr/>
              </p:nvGrpSpPr>
              <p:grpSpPr>
                <a:xfrm>
                  <a:off x="2683630" y="2595741"/>
                  <a:ext cx="224334" cy="182054"/>
                  <a:chOff x="2683630" y="2595741"/>
                  <a:chExt cx="224334" cy="182054"/>
                </a:xfrm>
              </p:grpSpPr>
              <p:sp>
                <p:nvSpPr>
                  <p:cNvPr id="416" name="Google Shape;7836;p72">
                    <a:extLst>
                      <a:ext uri="{FF2B5EF4-FFF2-40B4-BE49-F238E27FC236}">
                        <a16:creationId xmlns:a16="http://schemas.microsoft.com/office/drawing/2014/main" id="{2030D12A-9256-5C7F-B69C-AC3260A47C66}"/>
                      </a:ext>
                    </a:extLst>
                  </p:cNvPr>
                  <p:cNvSpPr/>
                  <p:nvPr/>
                </p:nvSpPr>
                <p:spPr>
                  <a:xfrm>
                    <a:off x="2683630" y="2595741"/>
                    <a:ext cx="224334" cy="18205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7" h="39990" extrusionOk="0">
                        <a:moveTo>
                          <a:pt x="7996" y="1"/>
                        </a:moveTo>
                        <a:cubicBezTo>
                          <a:pt x="3580" y="1"/>
                          <a:pt x="0" y="3580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9"/>
                          <a:pt x="7996" y="39989"/>
                        </a:cubicBezTo>
                        <a:lnTo>
                          <a:pt x="41280" y="39989"/>
                        </a:lnTo>
                        <a:cubicBezTo>
                          <a:pt x="45697" y="39989"/>
                          <a:pt x="49277" y="36409"/>
                          <a:pt x="49277" y="31993"/>
                        </a:cubicBezTo>
                        <a:lnTo>
                          <a:pt x="49277" y="7995"/>
                        </a:lnTo>
                        <a:cubicBezTo>
                          <a:pt x="49277" y="3580"/>
                          <a:pt x="45697" y="1"/>
                          <a:pt x="41280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657E9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417" name="Google Shape;7837;p72">
                    <a:extLst>
                      <a:ext uri="{FF2B5EF4-FFF2-40B4-BE49-F238E27FC236}">
                        <a16:creationId xmlns:a16="http://schemas.microsoft.com/office/drawing/2014/main" id="{57E62877-DEBD-A3FA-5E07-7BB2D2516FD0}"/>
                      </a:ext>
                    </a:extLst>
                  </p:cNvPr>
                  <p:cNvSpPr/>
                  <p:nvPr/>
                </p:nvSpPr>
                <p:spPr>
                  <a:xfrm>
                    <a:off x="2724889" y="2686181"/>
                    <a:ext cx="140322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3" h="243" extrusionOk="0">
                        <a:moveTo>
                          <a:pt x="121" y="1"/>
                        </a:moveTo>
                        <a:cubicBezTo>
                          <a:pt x="55" y="1"/>
                          <a:pt x="0" y="55"/>
                          <a:pt x="0" y="121"/>
                        </a:cubicBezTo>
                        <a:cubicBezTo>
                          <a:pt x="0" y="187"/>
                          <a:pt x="55" y="243"/>
                          <a:pt x="121" y="243"/>
                        </a:cubicBezTo>
                        <a:lnTo>
                          <a:pt x="30701" y="243"/>
                        </a:lnTo>
                        <a:cubicBezTo>
                          <a:pt x="30769" y="243"/>
                          <a:pt x="30823" y="187"/>
                          <a:pt x="30823" y="121"/>
                        </a:cubicBezTo>
                        <a:cubicBezTo>
                          <a:pt x="30823" y="55"/>
                          <a:pt x="30767" y="1"/>
                          <a:pt x="30701" y="1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</p:grpSp>
          </p:grpSp>
          <p:grpSp>
            <p:nvGrpSpPr>
              <p:cNvPr id="406" name="Google Shape;7838;p72">
                <a:extLst>
                  <a:ext uri="{FF2B5EF4-FFF2-40B4-BE49-F238E27FC236}">
                    <a16:creationId xmlns:a16="http://schemas.microsoft.com/office/drawing/2014/main" id="{C78361D5-55F8-2624-7FF7-3998E0DD0E9D}"/>
                  </a:ext>
                </a:extLst>
              </p:cNvPr>
              <p:cNvGrpSpPr/>
              <p:nvPr/>
            </p:nvGrpSpPr>
            <p:grpSpPr>
              <a:xfrm>
                <a:off x="2838475" y="2595741"/>
                <a:ext cx="363719" cy="296825"/>
                <a:chOff x="2838475" y="2595741"/>
                <a:chExt cx="363719" cy="296825"/>
              </a:xfrm>
            </p:grpSpPr>
            <p:grpSp>
              <p:nvGrpSpPr>
                <p:cNvPr id="407" name="Google Shape;7839;p72">
                  <a:extLst>
                    <a:ext uri="{FF2B5EF4-FFF2-40B4-BE49-F238E27FC236}">
                      <a16:creationId xmlns:a16="http://schemas.microsoft.com/office/drawing/2014/main" id="{A2948C58-C770-C744-9F88-AF464F317587}"/>
                    </a:ext>
                  </a:extLst>
                </p:cNvPr>
                <p:cNvGrpSpPr/>
                <p:nvPr/>
              </p:nvGrpSpPr>
              <p:grpSpPr>
                <a:xfrm>
                  <a:off x="2838475" y="2794333"/>
                  <a:ext cx="259185" cy="98232"/>
                  <a:chOff x="2838475" y="2794333"/>
                  <a:chExt cx="259185" cy="98232"/>
                </a:xfrm>
              </p:grpSpPr>
              <p:sp>
                <p:nvSpPr>
                  <p:cNvPr id="411" name="Google Shape;7840;p72">
                    <a:extLst>
                      <a:ext uri="{FF2B5EF4-FFF2-40B4-BE49-F238E27FC236}">
                        <a16:creationId xmlns:a16="http://schemas.microsoft.com/office/drawing/2014/main" id="{9E49A85C-10FD-037C-407B-721A68013970}"/>
                      </a:ext>
                    </a:extLst>
                  </p:cNvPr>
                  <p:cNvSpPr/>
                  <p:nvPr/>
                </p:nvSpPr>
                <p:spPr>
                  <a:xfrm>
                    <a:off x="2845042" y="2800896"/>
                    <a:ext cx="246122" cy="851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063" h="18698" extrusionOk="0">
                        <a:moveTo>
                          <a:pt x="53821" y="1"/>
                        </a:moveTo>
                        <a:cubicBezTo>
                          <a:pt x="53687" y="1"/>
                          <a:pt x="53579" y="108"/>
                          <a:pt x="53579" y="243"/>
                        </a:cubicBezTo>
                        <a:cubicBezTo>
                          <a:pt x="53579" y="3946"/>
                          <a:pt x="50564" y="6961"/>
                          <a:pt x="46861" y="6961"/>
                        </a:cubicBezTo>
                        <a:lnTo>
                          <a:pt x="6451" y="6961"/>
                        </a:lnTo>
                        <a:cubicBezTo>
                          <a:pt x="2895" y="6961"/>
                          <a:pt x="0" y="9857"/>
                          <a:pt x="0" y="13412"/>
                        </a:cubicBezTo>
                        <a:lnTo>
                          <a:pt x="0" y="18455"/>
                        </a:lnTo>
                        <a:cubicBezTo>
                          <a:pt x="0" y="18590"/>
                          <a:pt x="109" y="18697"/>
                          <a:pt x="242" y="18697"/>
                        </a:cubicBezTo>
                        <a:cubicBezTo>
                          <a:pt x="379" y="18697"/>
                          <a:pt x="487" y="18590"/>
                          <a:pt x="486" y="18455"/>
                        </a:cubicBezTo>
                        <a:lnTo>
                          <a:pt x="486" y="13412"/>
                        </a:lnTo>
                        <a:cubicBezTo>
                          <a:pt x="486" y="10122"/>
                          <a:pt x="3162" y="7447"/>
                          <a:pt x="6451" y="7447"/>
                        </a:cubicBezTo>
                        <a:lnTo>
                          <a:pt x="46858" y="7447"/>
                        </a:lnTo>
                        <a:cubicBezTo>
                          <a:pt x="50831" y="7447"/>
                          <a:pt x="54063" y="4215"/>
                          <a:pt x="54063" y="243"/>
                        </a:cubicBezTo>
                        <a:cubicBezTo>
                          <a:pt x="54063" y="108"/>
                          <a:pt x="53954" y="1"/>
                          <a:pt x="53821" y="1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412" name="Google Shape;7841;p72">
                    <a:extLst>
                      <a:ext uri="{FF2B5EF4-FFF2-40B4-BE49-F238E27FC236}">
                        <a16:creationId xmlns:a16="http://schemas.microsoft.com/office/drawing/2014/main" id="{65B96CAF-DA07-F978-F9C3-BC58266F726F}"/>
                      </a:ext>
                    </a:extLst>
                  </p:cNvPr>
                  <p:cNvSpPr/>
                  <p:nvPr/>
                </p:nvSpPr>
                <p:spPr>
                  <a:xfrm>
                    <a:off x="3082301" y="2794333"/>
                    <a:ext cx="15360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4" h="3373" extrusionOk="0">
                        <a:moveTo>
                          <a:pt x="1687" y="0"/>
                        </a:moveTo>
                        <a:cubicBezTo>
                          <a:pt x="755" y="0"/>
                          <a:pt x="0" y="754"/>
                          <a:pt x="0" y="1687"/>
                        </a:cubicBezTo>
                        <a:cubicBezTo>
                          <a:pt x="0" y="2619"/>
                          <a:pt x="755" y="3373"/>
                          <a:pt x="1687" y="3373"/>
                        </a:cubicBezTo>
                        <a:cubicBezTo>
                          <a:pt x="2619" y="3370"/>
                          <a:pt x="3373" y="2617"/>
                          <a:pt x="3373" y="1687"/>
                        </a:cubicBezTo>
                        <a:cubicBezTo>
                          <a:pt x="3373" y="754"/>
                          <a:pt x="2619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413" name="Google Shape;7842;p72">
                    <a:extLst>
                      <a:ext uri="{FF2B5EF4-FFF2-40B4-BE49-F238E27FC236}">
                        <a16:creationId xmlns:a16="http://schemas.microsoft.com/office/drawing/2014/main" id="{C6BC85A8-126C-70C2-0AE8-4C9CC0796057}"/>
                      </a:ext>
                    </a:extLst>
                  </p:cNvPr>
                  <p:cNvSpPr/>
                  <p:nvPr/>
                </p:nvSpPr>
                <p:spPr>
                  <a:xfrm>
                    <a:off x="2838475" y="2877210"/>
                    <a:ext cx="15351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2" h="3373" extrusionOk="0">
                        <a:moveTo>
                          <a:pt x="1685" y="1"/>
                        </a:moveTo>
                        <a:cubicBezTo>
                          <a:pt x="753" y="1"/>
                          <a:pt x="0" y="754"/>
                          <a:pt x="0" y="1686"/>
                        </a:cubicBezTo>
                        <a:cubicBezTo>
                          <a:pt x="0" y="2618"/>
                          <a:pt x="753" y="3372"/>
                          <a:pt x="1685" y="3372"/>
                        </a:cubicBezTo>
                        <a:cubicBezTo>
                          <a:pt x="2617" y="3372"/>
                          <a:pt x="3372" y="2616"/>
                          <a:pt x="3372" y="1686"/>
                        </a:cubicBezTo>
                        <a:cubicBezTo>
                          <a:pt x="3372" y="754"/>
                          <a:pt x="2617" y="1"/>
                          <a:pt x="1685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</p:grpSp>
            <p:grpSp>
              <p:nvGrpSpPr>
                <p:cNvPr id="408" name="Google Shape;7843;p72">
                  <a:extLst>
                    <a:ext uri="{FF2B5EF4-FFF2-40B4-BE49-F238E27FC236}">
                      <a16:creationId xmlns:a16="http://schemas.microsoft.com/office/drawing/2014/main" id="{2CB6B9F7-0431-C1A4-BE35-324657ABC804}"/>
                    </a:ext>
                  </a:extLst>
                </p:cNvPr>
                <p:cNvGrpSpPr/>
                <p:nvPr/>
              </p:nvGrpSpPr>
              <p:grpSpPr>
                <a:xfrm>
                  <a:off x="2977852" y="2595741"/>
                  <a:ext cx="224343" cy="182054"/>
                  <a:chOff x="2977852" y="2595741"/>
                  <a:chExt cx="224343" cy="182054"/>
                </a:xfrm>
              </p:grpSpPr>
              <p:sp>
                <p:nvSpPr>
                  <p:cNvPr id="409" name="Google Shape;7844;p72">
                    <a:extLst>
                      <a:ext uri="{FF2B5EF4-FFF2-40B4-BE49-F238E27FC236}">
                        <a16:creationId xmlns:a16="http://schemas.microsoft.com/office/drawing/2014/main" id="{9A419915-B54B-06BA-EC7F-17881B0EBA5F}"/>
                      </a:ext>
                    </a:extLst>
                  </p:cNvPr>
                  <p:cNvSpPr/>
                  <p:nvPr/>
                </p:nvSpPr>
                <p:spPr>
                  <a:xfrm>
                    <a:off x="2977852" y="2595741"/>
                    <a:ext cx="224343" cy="18205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9" h="39990" extrusionOk="0">
                        <a:moveTo>
                          <a:pt x="7995" y="1"/>
                        </a:moveTo>
                        <a:cubicBezTo>
                          <a:pt x="3580" y="1"/>
                          <a:pt x="0" y="3580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9"/>
                          <a:pt x="7995" y="39989"/>
                        </a:cubicBezTo>
                        <a:lnTo>
                          <a:pt x="41282" y="39989"/>
                        </a:lnTo>
                        <a:cubicBezTo>
                          <a:pt x="45698" y="39989"/>
                          <a:pt x="49278" y="36409"/>
                          <a:pt x="49278" y="31993"/>
                        </a:cubicBezTo>
                        <a:lnTo>
                          <a:pt x="49278" y="7995"/>
                        </a:lnTo>
                        <a:cubicBezTo>
                          <a:pt x="49278" y="3580"/>
                          <a:pt x="45698" y="1"/>
                          <a:pt x="41282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657E9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410" name="Google Shape;7845;p72">
                    <a:extLst>
                      <a:ext uri="{FF2B5EF4-FFF2-40B4-BE49-F238E27FC236}">
                        <a16:creationId xmlns:a16="http://schemas.microsoft.com/office/drawing/2014/main" id="{2D271961-E37C-73EC-68A5-5C0FA673EAFD}"/>
                      </a:ext>
                    </a:extLst>
                  </p:cNvPr>
                  <p:cNvSpPr/>
                  <p:nvPr/>
                </p:nvSpPr>
                <p:spPr>
                  <a:xfrm>
                    <a:off x="3020572" y="2686181"/>
                    <a:ext cx="140326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4" h="243" extrusionOk="0">
                        <a:moveTo>
                          <a:pt x="123" y="1"/>
                        </a:moveTo>
                        <a:cubicBezTo>
                          <a:pt x="57" y="1"/>
                          <a:pt x="1" y="55"/>
                          <a:pt x="1" y="121"/>
                        </a:cubicBezTo>
                        <a:cubicBezTo>
                          <a:pt x="1" y="187"/>
                          <a:pt x="57" y="243"/>
                          <a:pt x="123" y="243"/>
                        </a:cubicBezTo>
                        <a:lnTo>
                          <a:pt x="30703" y="243"/>
                        </a:lnTo>
                        <a:cubicBezTo>
                          <a:pt x="30769" y="243"/>
                          <a:pt x="30824" y="187"/>
                          <a:pt x="30824" y="121"/>
                        </a:cubicBezTo>
                        <a:cubicBezTo>
                          <a:pt x="30824" y="55"/>
                          <a:pt x="30769" y="1"/>
                          <a:pt x="30703" y="1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</p:grpSp>
          </p:grpSp>
        </p:grpSp>
        <p:grpSp>
          <p:nvGrpSpPr>
            <p:cNvPr id="379" name="Google Shape;7846;p72">
              <a:extLst>
                <a:ext uri="{FF2B5EF4-FFF2-40B4-BE49-F238E27FC236}">
                  <a16:creationId xmlns:a16="http://schemas.microsoft.com/office/drawing/2014/main" id="{CE480F2E-620D-232B-75F2-87A754519B8A}"/>
                </a:ext>
              </a:extLst>
            </p:cNvPr>
            <p:cNvGrpSpPr/>
            <p:nvPr/>
          </p:nvGrpSpPr>
          <p:grpSpPr>
            <a:xfrm>
              <a:off x="2389399" y="3100241"/>
              <a:ext cx="812796" cy="296869"/>
              <a:chOff x="2389399" y="3100241"/>
              <a:chExt cx="812796" cy="296869"/>
            </a:xfrm>
          </p:grpSpPr>
          <p:grpSp>
            <p:nvGrpSpPr>
              <p:cNvPr id="380" name="Google Shape;7847;p72">
                <a:extLst>
                  <a:ext uri="{FF2B5EF4-FFF2-40B4-BE49-F238E27FC236}">
                    <a16:creationId xmlns:a16="http://schemas.microsoft.com/office/drawing/2014/main" id="{AC520A9E-3BA1-1801-F2E8-C756095E2476}"/>
                  </a:ext>
                </a:extLst>
              </p:cNvPr>
              <p:cNvGrpSpPr/>
              <p:nvPr/>
            </p:nvGrpSpPr>
            <p:grpSpPr>
              <a:xfrm>
                <a:off x="2683630" y="3100241"/>
                <a:ext cx="224334" cy="296869"/>
                <a:chOff x="2683630" y="3100241"/>
                <a:chExt cx="224334" cy="296869"/>
              </a:xfrm>
            </p:grpSpPr>
            <p:grpSp>
              <p:nvGrpSpPr>
                <p:cNvPr id="397" name="Google Shape;7848;p72">
                  <a:extLst>
                    <a:ext uri="{FF2B5EF4-FFF2-40B4-BE49-F238E27FC236}">
                      <a16:creationId xmlns:a16="http://schemas.microsoft.com/office/drawing/2014/main" id="{C4A36928-23EE-BA12-A6DE-41BA226A89D0}"/>
                    </a:ext>
                  </a:extLst>
                </p:cNvPr>
                <p:cNvGrpSpPr/>
                <p:nvPr/>
              </p:nvGrpSpPr>
              <p:grpSpPr>
                <a:xfrm>
                  <a:off x="2788083" y="3100241"/>
                  <a:ext cx="15356" cy="98237"/>
                  <a:chOff x="2788083" y="3100241"/>
                  <a:chExt cx="15356" cy="98237"/>
                </a:xfrm>
              </p:grpSpPr>
              <p:sp>
                <p:nvSpPr>
                  <p:cNvPr id="401" name="Google Shape;7849;p72">
                    <a:extLst>
                      <a:ext uri="{FF2B5EF4-FFF2-40B4-BE49-F238E27FC236}">
                        <a16:creationId xmlns:a16="http://schemas.microsoft.com/office/drawing/2014/main" id="{317E6A7D-8B3D-5889-B2BD-53C4AFFD4D4C}"/>
                      </a:ext>
                    </a:extLst>
                  </p:cNvPr>
                  <p:cNvSpPr/>
                  <p:nvPr/>
                </p:nvSpPr>
                <p:spPr>
                  <a:xfrm>
                    <a:off x="2794655" y="3106808"/>
                    <a:ext cx="2213" cy="8511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86" h="18697" extrusionOk="0">
                        <a:moveTo>
                          <a:pt x="243" y="1"/>
                        </a:moveTo>
                        <a:cubicBezTo>
                          <a:pt x="108" y="1"/>
                          <a:pt x="1" y="109"/>
                          <a:pt x="1" y="243"/>
                        </a:cubicBezTo>
                        <a:lnTo>
                          <a:pt x="1" y="18455"/>
                        </a:lnTo>
                        <a:cubicBezTo>
                          <a:pt x="1" y="18588"/>
                          <a:pt x="108" y="18697"/>
                          <a:pt x="243" y="18697"/>
                        </a:cubicBezTo>
                        <a:cubicBezTo>
                          <a:pt x="377" y="18697"/>
                          <a:pt x="485" y="18588"/>
                          <a:pt x="485" y="18455"/>
                        </a:cubicBezTo>
                        <a:lnTo>
                          <a:pt x="485" y="243"/>
                        </a:lnTo>
                        <a:cubicBezTo>
                          <a:pt x="485" y="109"/>
                          <a:pt x="377" y="1"/>
                          <a:pt x="243" y="1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402" name="Google Shape;7850;p72">
                    <a:extLst>
                      <a:ext uri="{FF2B5EF4-FFF2-40B4-BE49-F238E27FC236}">
                        <a16:creationId xmlns:a16="http://schemas.microsoft.com/office/drawing/2014/main" id="{7A6DC0F0-D26C-289A-A534-494EAF5B8C90}"/>
                      </a:ext>
                    </a:extLst>
                  </p:cNvPr>
                  <p:cNvSpPr/>
                  <p:nvPr/>
                </p:nvSpPr>
                <p:spPr>
                  <a:xfrm>
                    <a:off x="2788083" y="3183117"/>
                    <a:ext cx="15356" cy="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3" h="3374" extrusionOk="0">
                        <a:moveTo>
                          <a:pt x="1687" y="0"/>
                        </a:moveTo>
                        <a:cubicBezTo>
                          <a:pt x="755" y="0"/>
                          <a:pt x="1" y="755"/>
                          <a:pt x="1" y="1687"/>
                        </a:cubicBezTo>
                        <a:cubicBezTo>
                          <a:pt x="1" y="2619"/>
                          <a:pt x="755" y="3373"/>
                          <a:pt x="1687" y="3373"/>
                        </a:cubicBezTo>
                        <a:cubicBezTo>
                          <a:pt x="2618" y="3373"/>
                          <a:pt x="3372" y="2619"/>
                          <a:pt x="3372" y="1687"/>
                        </a:cubicBezTo>
                        <a:cubicBezTo>
                          <a:pt x="3372" y="755"/>
                          <a:pt x="2618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403" name="Google Shape;7851;p72">
                    <a:extLst>
                      <a:ext uri="{FF2B5EF4-FFF2-40B4-BE49-F238E27FC236}">
                        <a16:creationId xmlns:a16="http://schemas.microsoft.com/office/drawing/2014/main" id="{C6BF3D66-27A5-9F90-8476-11398692AC83}"/>
                      </a:ext>
                    </a:extLst>
                  </p:cNvPr>
                  <p:cNvSpPr/>
                  <p:nvPr/>
                </p:nvSpPr>
                <p:spPr>
                  <a:xfrm>
                    <a:off x="2788083" y="3100241"/>
                    <a:ext cx="15356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3" h="3373" extrusionOk="0">
                        <a:moveTo>
                          <a:pt x="1687" y="1"/>
                        </a:moveTo>
                        <a:cubicBezTo>
                          <a:pt x="755" y="1"/>
                          <a:pt x="1" y="754"/>
                          <a:pt x="1" y="1686"/>
                        </a:cubicBezTo>
                        <a:cubicBezTo>
                          <a:pt x="1" y="2618"/>
                          <a:pt x="755" y="3372"/>
                          <a:pt x="1687" y="3372"/>
                        </a:cubicBezTo>
                        <a:cubicBezTo>
                          <a:pt x="2618" y="3372"/>
                          <a:pt x="3372" y="2618"/>
                          <a:pt x="3372" y="1686"/>
                        </a:cubicBezTo>
                        <a:cubicBezTo>
                          <a:pt x="3372" y="754"/>
                          <a:pt x="2618" y="1"/>
                          <a:pt x="1687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</p:grpSp>
            <p:grpSp>
              <p:nvGrpSpPr>
                <p:cNvPr id="398" name="Google Shape;7852;p72">
                  <a:extLst>
                    <a:ext uri="{FF2B5EF4-FFF2-40B4-BE49-F238E27FC236}">
                      <a16:creationId xmlns:a16="http://schemas.microsoft.com/office/drawing/2014/main" id="{8BBEFD11-7C8F-170C-DDD0-BD3086F4A040}"/>
                    </a:ext>
                  </a:extLst>
                </p:cNvPr>
                <p:cNvGrpSpPr/>
                <p:nvPr/>
              </p:nvGrpSpPr>
              <p:grpSpPr>
                <a:xfrm>
                  <a:off x="2683630" y="3215065"/>
                  <a:ext cx="224334" cy="182045"/>
                  <a:chOff x="2683630" y="3215065"/>
                  <a:chExt cx="224334" cy="182045"/>
                </a:xfrm>
              </p:grpSpPr>
              <p:sp>
                <p:nvSpPr>
                  <p:cNvPr id="399" name="Google Shape;7853;p72">
                    <a:extLst>
                      <a:ext uri="{FF2B5EF4-FFF2-40B4-BE49-F238E27FC236}">
                        <a16:creationId xmlns:a16="http://schemas.microsoft.com/office/drawing/2014/main" id="{8285F333-27E1-C2EC-547E-7DB1EB83AFFF}"/>
                      </a:ext>
                    </a:extLst>
                  </p:cNvPr>
                  <p:cNvSpPr/>
                  <p:nvPr/>
                </p:nvSpPr>
                <p:spPr>
                  <a:xfrm>
                    <a:off x="2683630" y="3215065"/>
                    <a:ext cx="224334" cy="18204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7" h="39988" extrusionOk="0">
                        <a:moveTo>
                          <a:pt x="7996" y="0"/>
                        </a:moveTo>
                        <a:cubicBezTo>
                          <a:pt x="3580" y="0"/>
                          <a:pt x="0" y="3579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8"/>
                          <a:pt x="7996" y="39988"/>
                        </a:cubicBezTo>
                        <a:lnTo>
                          <a:pt x="41280" y="39988"/>
                        </a:lnTo>
                        <a:cubicBezTo>
                          <a:pt x="45697" y="39988"/>
                          <a:pt x="49277" y="36409"/>
                          <a:pt x="49277" y="31993"/>
                        </a:cubicBezTo>
                        <a:lnTo>
                          <a:pt x="49277" y="7995"/>
                        </a:lnTo>
                        <a:cubicBezTo>
                          <a:pt x="49277" y="3579"/>
                          <a:pt x="45697" y="0"/>
                          <a:pt x="41280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400" name="Google Shape;7854;p72">
                    <a:extLst>
                      <a:ext uri="{FF2B5EF4-FFF2-40B4-BE49-F238E27FC236}">
                        <a16:creationId xmlns:a16="http://schemas.microsoft.com/office/drawing/2014/main" id="{676E41E0-189B-18AE-7011-A3AF132470BD}"/>
                      </a:ext>
                    </a:extLst>
                  </p:cNvPr>
                  <p:cNvSpPr/>
                  <p:nvPr/>
                </p:nvSpPr>
                <p:spPr>
                  <a:xfrm>
                    <a:off x="2724889" y="3305500"/>
                    <a:ext cx="140331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5" h="243" extrusionOk="0">
                        <a:moveTo>
                          <a:pt x="121" y="0"/>
                        </a:moveTo>
                        <a:cubicBezTo>
                          <a:pt x="55" y="0"/>
                          <a:pt x="0" y="55"/>
                          <a:pt x="0" y="122"/>
                        </a:cubicBezTo>
                        <a:cubicBezTo>
                          <a:pt x="0" y="188"/>
                          <a:pt x="55" y="242"/>
                          <a:pt x="121" y="242"/>
                        </a:cubicBezTo>
                        <a:lnTo>
                          <a:pt x="30701" y="242"/>
                        </a:lnTo>
                        <a:cubicBezTo>
                          <a:pt x="30769" y="242"/>
                          <a:pt x="30824" y="190"/>
                          <a:pt x="30823" y="122"/>
                        </a:cubicBezTo>
                        <a:cubicBezTo>
                          <a:pt x="30823" y="56"/>
                          <a:pt x="30767" y="0"/>
                          <a:pt x="30701" y="0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</p:grpSp>
          </p:grpSp>
          <p:grpSp>
            <p:nvGrpSpPr>
              <p:cNvPr id="381" name="Google Shape;7855;p72">
                <a:extLst>
                  <a:ext uri="{FF2B5EF4-FFF2-40B4-BE49-F238E27FC236}">
                    <a16:creationId xmlns:a16="http://schemas.microsoft.com/office/drawing/2014/main" id="{34BB3334-3598-EE25-A7D1-2D1FEAE34D22}"/>
                  </a:ext>
                </a:extLst>
              </p:cNvPr>
              <p:cNvGrpSpPr/>
              <p:nvPr/>
            </p:nvGrpSpPr>
            <p:grpSpPr>
              <a:xfrm>
                <a:off x="2389399" y="3100241"/>
                <a:ext cx="363638" cy="296869"/>
                <a:chOff x="2389399" y="3100241"/>
                <a:chExt cx="363638" cy="296869"/>
              </a:xfrm>
            </p:grpSpPr>
            <p:grpSp>
              <p:nvGrpSpPr>
                <p:cNvPr id="390" name="Google Shape;7856;p72">
                  <a:extLst>
                    <a:ext uri="{FF2B5EF4-FFF2-40B4-BE49-F238E27FC236}">
                      <a16:creationId xmlns:a16="http://schemas.microsoft.com/office/drawing/2014/main" id="{8CBBBE69-FF49-488C-A903-4C9530193FC1}"/>
                    </a:ext>
                  </a:extLst>
                </p:cNvPr>
                <p:cNvGrpSpPr/>
                <p:nvPr/>
              </p:nvGrpSpPr>
              <p:grpSpPr>
                <a:xfrm>
                  <a:off x="2493852" y="3100241"/>
                  <a:ext cx="259185" cy="98237"/>
                  <a:chOff x="2493852" y="3100241"/>
                  <a:chExt cx="259185" cy="98237"/>
                </a:xfrm>
              </p:grpSpPr>
              <p:sp>
                <p:nvSpPr>
                  <p:cNvPr id="394" name="Google Shape;7857;p72">
                    <a:extLst>
                      <a:ext uri="{FF2B5EF4-FFF2-40B4-BE49-F238E27FC236}">
                        <a16:creationId xmlns:a16="http://schemas.microsoft.com/office/drawing/2014/main" id="{4B578CB7-F35C-27AB-ADF2-1994E7722B06}"/>
                      </a:ext>
                    </a:extLst>
                  </p:cNvPr>
                  <p:cNvSpPr/>
                  <p:nvPr/>
                </p:nvSpPr>
                <p:spPr>
                  <a:xfrm>
                    <a:off x="2500428" y="3106803"/>
                    <a:ext cx="246126" cy="851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064" h="18698" extrusionOk="0">
                        <a:moveTo>
                          <a:pt x="53821" y="0"/>
                        </a:moveTo>
                        <a:cubicBezTo>
                          <a:pt x="53686" y="0"/>
                          <a:pt x="53579" y="109"/>
                          <a:pt x="53579" y="242"/>
                        </a:cubicBezTo>
                        <a:lnTo>
                          <a:pt x="53579" y="5286"/>
                        </a:lnTo>
                        <a:cubicBezTo>
                          <a:pt x="53579" y="8576"/>
                          <a:pt x="50903" y="11250"/>
                          <a:pt x="47614" y="11250"/>
                        </a:cubicBezTo>
                        <a:lnTo>
                          <a:pt x="7205" y="11250"/>
                        </a:lnTo>
                        <a:cubicBezTo>
                          <a:pt x="3232" y="11250"/>
                          <a:pt x="0" y="14484"/>
                          <a:pt x="0" y="18456"/>
                        </a:cubicBezTo>
                        <a:cubicBezTo>
                          <a:pt x="0" y="18589"/>
                          <a:pt x="109" y="18698"/>
                          <a:pt x="242" y="18698"/>
                        </a:cubicBezTo>
                        <a:cubicBezTo>
                          <a:pt x="376" y="18698"/>
                          <a:pt x="485" y="18589"/>
                          <a:pt x="485" y="18456"/>
                        </a:cubicBezTo>
                        <a:cubicBezTo>
                          <a:pt x="485" y="14751"/>
                          <a:pt x="3499" y="11736"/>
                          <a:pt x="7202" y="11736"/>
                        </a:cubicBezTo>
                        <a:lnTo>
                          <a:pt x="47612" y="11736"/>
                        </a:lnTo>
                        <a:cubicBezTo>
                          <a:pt x="51169" y="11736"/>
                          <a:pt x="54063" y="8843"/>
                          <a:pt x="54063" y="5286"/>
                        </a:cubicBezTo>
                        <a:lnTo>
                          <a:pt x="54063" y="242"/>
                        </a:lnTo>
                        <a:cubicBezTo>
                          <a:pt x="54063" y="109"/>
                          <a:pt x="53955" y="0"/>
                          <a:pt x="53821" y="0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395" name="Google Shape;7858;p72">
                    <a:extLst>
                      <a:ext uri="{FF2B5EF4-FFF2-40B4-BE49-F238E27FC236}">
                        <a16:creationId xmlns:a16="http://schemas.microsoft.com/office/drawing/2014/main" id="{C6AA8589-8F9F-DF3A-EC92-A0BC81660794}"/>
                      </a:ext>
                    </a:extLst>
                  </p:cNvPr>
                  <p:cNvSpPr/>
                  <p:nvPr/>
                </p:nvSpPr>
                <p:spPr>
                  <a:xfrm>
                    <a:off x="2493852" y="3183117"/>
                    <a:ext cx="15360" cy="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4" h="3374" extrusionOk="0">
                        <a:moveTo>
                          <a:pt x="1687" y="0"/>
                        </a:moveTo>
                        <a:cubicBezTo>
                          <a:pt x="755" y="0"/>
                          <a:pt x="1" y="755"/>
                          <a:pt x="1" y="1687"/>
                        </a:cubicBezTo>
                        <a:cubicBezTo>
                          <a:pt x="1" y="2619"/>
                          <a:pt x="755" y="3373"/>
                          <a:pt x="1687" y="3373"/>
                        </a:cubicBezTo>
                        <a:cubicBezTo>
                          <a:pt x="2619" y="3373"/>
                          <a:pt x="3374" y="2619"/>
                          <a:pt x="3374" y="1687"/>
                        </a:cubicBezTo>
                        <a:cubicBezTo>
                          <a:pt x="3374" y="755"/>
                          <a:pt x="2619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396" name="Google Shape;7859;p72">
                    <a:extLst>
                      <a:ext uri="{FF2B5EF4-FFF2-40B4-BE49-F238E27FC236}">
                        <a16:creationId xmlns:a16="http://schemas.microsoft.com/office/drawing/2014/main" id="{A3841EEC-97C7-9B5B-6F87-3F7C0AF5379A}"/>
                      </a:ext>
                    </a:extLst>
                  </p:cNvPr>
                  <p:cNvSpPr/>
                  <p:nvPr/>
                </p:nvSpPr>
                <p:spPr>
                  <a:xfrm>
                    <a:off x="2737686" y="3100241"/>
                    <a:ext cx="15351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2" h="3373" extrusionOk="0">
                        <a:moveTo>
                          <a:pt x="1687" y="1"/>
                        </a:moveTo>
                        <a:cubicBezTo>
                          <a:pt x="755" y="1"/>
                          <a:pt x="1" y="754"/>
                          <a:pt x="1" y="1686"/>
                        </a:cubicBezTo>
                        <a:cubicBezTo>
                          <a:pt x="1" y="2618"/>
                          <a:pt x="755" y="3372"/>
                          <a:pt x="1687" y="3372"/>
                        </a:cubicBezTo>
                        <a:cubicBezTo>
                          <a:pt x="2619" y="3372"/>
                          <a:pt x="3372" y="2618"/>
                          <a:pt x="3372" y="1686"/>
                        </a:cubicBezTo>
                        <a:cubicBezTo>
                          <a:pt x="3372" y="754"/>
                          <a:pt x="2619" y="1"/>
                          <a:pt x="1687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</p:grpSp>
            <p:grpSp>
              <p:nvGrpSpPr>
                <p:cNvPr id="391" name="Google Shape;7860;p72">
                  <a:extLst>
                    <a:ext uri="{FF2B5EF4-FFF2-40B4-BE49-F238E27FC236}">
                      <a16:creationId xmlns:a16="http://schemas.microsoft.com/office/drawing/2014/main" id="{D1AC4EE5-C0B8-F929-32BE-C4F51B1BA3A4}"/>
                    </a:ext>
                  </a:extLst>
                </p:cNvPr>
                <p:cNvGrpSpPr/>
                <p:nvPr/>
              </p:nvGrpSpPr>
              <p:grpSpPr>
                <a:xfrm>
                  <a:off x="2389399" y="3215065"/>
                  <a:ext cx="224343" cy="182045"/>
                  <a:chOff x="2389399" y="3215065"/>
                  <a:chExt cx="224343" cy="182045"/>
                </a:xfrm>
              </p:grpSpPr>
              <p:sp>
                <p:nvSpPr>
                  <p:cNvPr id="392" name="Google Shape;7861;p72">
                    <a:extLst>
                      <a:ext uri="{FF2B5EF4-FFF2-40B4-BE49-F238E27FC236}">
                        <a16:creationId xmlns:a16="http://schemas.microsoft.com/office/drawing/2014/main" id="{189BA9CE-6D80-763E-7598-243236228891}"/>
                      </a:ext>
                    </a:extLst>
                  </p:cNvPr>
                  <p:cNvSpPr/>
                  <p:nvPr/>
                </p:nvSpPr>
                <p:spPr>
                  <a:xfrm>
                    <a:off x="2389399" y="3215065"/>
                    <a:ext cx="224343" cy="18204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9" h="39988" extrusionOk="0">
                        <a:moveTo>
                          <a:pt x="7997" y="0"/>
                        </a:moveTo>
                        <a:cubicBezTo>
                          <a:pt x="3580" y="0"/>
                          <a:pt x="0" y="3579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8"/>
                          <a:pt x="7997" y="39988"/>
                        </a:cubicBezTo>
                        <a:lnTo>
                          <a:pt x="41282" y="39988"/>
                        </a:lnTo>
                        <a:cubicBezTo>
                          <a:pt x="45697" y="39988"/>
                          <a:pt x="49277" y="36409"/>
                          <a:pt x="49277" y="31993"/>
                        </a:cubicBezTo>
                        <a:lnTo>
                          <a:pt x="49277" y="7995"/>
                        </a:lnTo>
                        <a:cubicBezTo>
                          <a:pt x="49278" y="3579"/>
                          <a:pt x="45697" y="0"/>
                          <a:pt x="41282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393" name="Google Shape;7862;p72">
                    <a:extLst>
                      <a:ext uri="{FF2B5EF4-FFF2-40B4-BE49-F238E27FC236}">
                        <a16:creationId xmlns:a16="http://schemas.microsoft.com/office/drawing/2014/main" id="{DAFCE238-3DF8-B647-11AB-93BFDCA62AAE}"/>
                      </a:ext>
                    </a:extLst>
                  </p:cNvPr>
                  <p:cNvSpPr/>
                  <p:nvPr/>
                </p:nvSpPr>
                <p:spPr>
                  <a:xfrm>
                    <a:off x="2430630" y="3305500"/>
                    <a:ext cx="140331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5" h="243" extrusionOk="0">
                        <a:moveTo>
                          <a:pt x="123" y="0"/>
                        </a:moveTo>
                        <a:cubicBezTo>
                          <a:pt x="57" y="0"/>
                          <a:pt x="1" y="55"/>
                          <a:pt x="1" y="122"/>
                        </a:cubicBezTo>
                        <a:cubicBezTo>
                          <a:pt x="1" y="188"/>
                          <a:pt x="57" y="242"/>
                          <a:pt x="123" y="242"/>
                        </a:cubicBezTo>
                        <a:lnTo>
                          <a:pt x="30702" y="242"/>
                        </a:lnTo>
                        <a:cubicBezTo>
                          <a:pt x="30771" y="242"/>
                          <a:pt x="30825" y="190"/>
                          <a:pt x="30823" y="122"/>
                        </a:cubicBezTo>
                        <a:cubicBezTo>
                          <a:pt x="30823" y="56"/>
                          <a:pt x="30769" y="0"/>
                          <a:pt x="30702" y="0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</p:grpSp>
          </p:grpSp>
          <p:grpSp>
            <p:nvGrpSpPr>
              <p:cNvPr id="382" name="Google Shape;7863;p72">
                <a:extLst>
                  <a:ext uri="{FF2B5EF4-FFF2-40B4-BE49-F238E27FC236}">
                    <a16:creationId xmlns:a16="http://schemas.microsoft.com/office/drawing/2014/main" id="{C9F15B38-DB78-9B0A-FFDC-40EA9B5A3729}"/>
                  </a:ext>
                </a:extLst>
              </p:cNvPr>
              <p:cNvGrpSpPr/>
              <p:nvPr/>
            </p:nvGrpSpPr>
            <p:grpSpPr>
              <a:xfrm>
                <a:off x="2838475" y="3100241"/>
                <a:ext cx="363719" cy="296869"/>
                <a:chOff x="2838475" y="3100241"/>
                <a:chExt cx="363719" cy="296869"/>
              </a:xfrm>
            </p:grpSpPr>
            <p:grpSp>
              <p:nvGrpSpPr>
                <p:cNvPr id="383" name="Google Shape;7864;p72">
                  <a:extLst>
                    <a:ext uri="{FF2B5EF4-FFF2-40B4-BE49-F238E27FC236}">
                      <a16:creationId xmlns:a16="http://schemas.microsoft.com/office/drawing/2014/main" id="{44B8E969-812B-79A8-FA43-2CD11A48B004}"/>
                    </a:ext>
                  </a:extLst>
                </p:cNvPr>
                <p:cNvGrpSpPr/>
                <p:nvPr/>
              </p:nvGrpSpPr>
              <p:grpSpPr>
                <a:xfrm>
                  <a:off x="2838475" y="3100241"/>
                  <a:ext cx="259185" cy="98237"/>
                  <a:chOff x="2838475" y="3100241"/>
                  <a:chExt cx="259185" cy="98237"/>
                </a:xfrm>
              </p:grpSpPr>
              <p:sp>
                <p:nvSpPr>
                  <p:cNvPr id="387" name="Google Shape;7865;p72">
                    <a:extLst>
                      <a:ext uri="{FF2B5EF4-FFF2-40B4-BE49-F238E27FC236}">
                        <a16:creationId xmlns:a16="http://schemas.microsoft.com/office/drawing/2014/main" id="{2DF8CFF5-68FD-45E3-2AA7-BC6AB12EBB61}"/>
                      </a:ext>
                    </a:extLst>
                  </p:cNvPr>
                  <p:cNvSpPr/>
                  <p:nvPr/>
                </p:nvSpPr>
                <p:spPr>
                  <a:xfrm>
                    <a:off x="2845042" y="3106803"/>
                    <a:ext cx="246131" cy="851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065" h="18698" extrusionOk="0">
                        <a:moveTo>
                          <a:pt x="242" y="0"/>
                        </a:moveTo>
                        <a:cubicBezTo>
                          <a:pt x="109" y="0"/>
                          <a:pt x="0" y="109"/>
                          <a:pt x="0" y="242"/>
                        </a:cubicBezTo>
                        <a:lnTo>
                          <a:pt x="0" y="5286"/>
                        </a:lnTo>
                        <a:cubicBezTo>
                          <a:pt x="0" y="8843"/>
                          <a:pt x="2895" y="11736"/>
                          <a:pt x="6451" y="11736"/>
                        </a:cubicBezTo>
                        <a:lnTo>
                          <a:pt x="46862" y="11736"/>
                        </a:lnTo>
                        <a:cubicBezTo>
                          <a:pt x="50567" y="11736"/>
                          <a:pt x="53580" y="14751"/>
                          <a:pt x="53580" y="18456"/>
                        </a:cubicBezTo>
                        <a:cubicBezTo>
                          <a:pt x="53580" y="18589"/>
                          <a:pt x="53689" y="18698"/>
                          <a:pt x="53822" y="18698"/>
                        </a:cubicBezTo>
                        <a:cubicBezTo>
                          <a:pt x="53957" y="18698"/>
                          <a:pt x="54064" y="18589"/>
                          <a:pt x="54063" y="18456"/>
                        </a:cubicBezTo>
                        <a:cubicBezTo>
                          <a:pt x="54063" y="14484"/>
                          <a:pt x="50831" y="11250"/>
                          <a:pt x="46858" y="11250"/>
                        </a:cubicBezTo>
                        <a:lnTo>
                          <a:pt x="6449" y="11250"/>
                        </a:lnTo>
                        <a:cubicBezTo>
                          <a:pt x="3160" y="11250"/>
                          <a:pt x="484" y="8576"/>
                          <a:pt x="484" y="5286"/>
                        </a:cubicBezTo>
                        <a:lnTo>
                          <a:pt x="484" y="242"/>
                        </a:lnTo>
                        <a:cubicBezTo>
                          <a:pt x="484" y="109"/>
                          <a:pt x="376" y="0"/>
                          <a:pt x="242" y="0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388" name="Google Shape;7866;p72">
                    <a:extLst>
                      <a:ext uri="{FF2B5EF4-FFF2-40B4-BE49-F238E27FC236}">
                        <a16:creationId xmlns:a16="http://schemas.microsoft.com/office/drawing/2014/main" id="{6E1DDA5B-BA9E-D42E-96A0-16A56EEB6436}"/>
                      </a:ext>
                    </a:extLst>
                  </p:cNvPr>
                  <p:cNvSpPr/>
                  <p:nvPr/>
                </p:nvSpPr>
                <p:spPr>
                  <a:xfrm>
                    <a:off x="3082301" y="3183117"/>
                    <a:ext cx="15360" cy="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4" h="3374" extrusionOk="0">
                        <a:moveTo>
                          <a:pt x="1687" y="0"/>
                        </a:moveTo>
                        <a:cubicBezTo>
                          <a:pt x="755" y="0"/>
                          <a:pt x="0" y="755"/>
                          <a:pt x="0" y="1687"/>
                        </a:cubicBezTo>
                        <a:cubicBezTo>
                          <a:pt x="0" y="2619"/>
                          <a:pt x="755" y="3373"/>
                          <a:pt x="1687" y="3373"/>
                        </a:cubicBezTo>
                        <a:cubicBezTo>
                          <a:pt x="2619" y="3373"/>
                          <a:pt x="3373" y="2619"/>
                          <a:pt x="3373" y="1687"/>
                        </a:cubicBezTo>
                        <a:cubicBezTo>
                          <a:pt x="3373" y="755"/>
                          <a:pt x="2619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389" name="Google Shape;7867;p72">
                    <a:extLst>
                      <a:ext uri="{FF2B5EF4-FFF2-40B4-BE49-F238E27FC236}">
                        <a16:creationId xmlns:a16="http://schemas.microsoft.com/office/drawing/2014/main" id="{177A9ACE-B79D-23E6-F81C-5C7613C6A4C2}"/>
                      </a:ext>
                    </a:extLst>
                  </p:cNvPr>
                  <p:cNvSpPr/>
                  <p:nvPr/>
                </p:nvSpPr>
                <p:spPr>
                  <a:xfrm>
                    <a:off x="2838475" y="3100241"/>
                    <a:ext cx="15351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2" h="3373" extrusionOk="0">
                        <a:moveTo>
                          <a:pt x="1685" y="1"/>
                        </a:moveTo>
                        <a:cubicBezTo>
                          <a:pt x="753" y="1"/>
                          <a:pt x="0" y="754"/>
                          <a:pt x="0" y="1686"/>
                        </a:cubicBezTo>
                        <a:cubicBezTo>
                          <a:pt x="0" y="2618"/>
                          <a:pt x="753" y="3372"/>
                          <a:pt x="1685" y="3372"/>
                        </a:cubicBezTo>
                        <a:cubicBezTo>
                          <a:pt x="2617" y="3372"/>
                          <a:pt x="3372" y="2618"/>
                          <a:pt x="3372" y="1686"/>
                        </a:cubicBezTo>
                        <a:cubicBezTo>
                          <a:pt x="3372" y="754"/>
                          <a:pt x="2617" y="1"/>
                          <a:pt x="1685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</p:grpSp>
            <p:grpSp>
              <p:nvGrpSpPr>
                <p:cNvPr id="384" name="Google Shape;7868;p72">
                  <a:extLst>
                    <a:ext uri="{FF2B5EF4-FFF2-40B4-BE49-F238E27FC236}">
                      <a16:creationId xmlns:a16="http://schemas.microsoft.com/office/drawing/2014/main" id="{28F4AE5A-9F92-4FF7-C47E-FE791AECDF8D}"/>
                    </a:ext>
                  </a:extLst>
                </p:cNvPr>
                <p:cNvGrpSpPr/>
                <p:nvPr/>
              </p:nvGrpSpPr>
              <p:grpSpPr>
                <a:xfrm>
                  <a:off x="2977852" y="3215065"/>
                  <a:ext cx="224343" cy="182045"/>
                  <a:chOff x="2977852" y="3215065"/>
                  <a:chExt cx="224343" cy="182045"/>
                </a:xfrm>
              </p:grpSpPr>
              <p:sp>
                <p:nvSpPr>
                  <p:cNvPr id="385" name="Google Shape;7869;p72">
                    <a:extLst>
                      <a:ext uri="{FF2B5EF4-FFF2-40B4-BE49-F238E27FC236}">
                        <a16:creationId xmlns:a16="http://schemas.microsoft.com/office/drawing/2014/main" id="{3EDE1A70-5488-42E1-FE18-36FD7598DE9F}"/>
                      </a:ext>
                    </a:extLst>
                  </p:cNvPr>
                  <p:cNvSpPr/>
                  <p:nvPr/>
                </p:nvSpPr>
                <p:spPr>
                  <a:xfrm>
                    <a:off x="2977852" y="3215065"/>
                    <a:ext cx="224343" cy="18204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9" h="39988" extrusionOk="0">
                        <a:moveTo>
                          <a:pt x="7995" y="0"/>
                        </a:moveTo>
                        <a:cubicBezTo>
                          <a:pt x="3580" y="0"/>
                          <a:pt x="0" y="3579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8"/>
                          <a:pt x="7995" y="39988"/>
                        </a:cubicBezTo>
                        <a:lnTo>
                          <a:pt x="41282" y="39988"/>
                        </a:lnTo>
                        <a:cubicBezTo>
                          <a:pt x="45698" y="39988"/>
                          <a:pt x="49278" y="36409"/>
                          <a:pt x="49278" y="31993"/>
                        </a:cubicBezTo>
                        <a:lnTo>
                          <a:pt x="49278" y="7995"/>
                        </a:lnTo>
                        <a:cubicBezTo>
                          <a:pt x="49278" y="3579"/>
                          <a:pt x="45698" y="0"/>
                          <a:pt x="41282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386" name="Google Shape;7870;p72">
                    <a:extLst>
                      <a:ext uri="{FF2B5EF4-FFF2-40B4-BE49-F238E27FC236}">
                        <a16:creationId xmlns:a16="http://schemas.microsoft.com/office/drawing/2014/main" id="{C653A980-15C3-78A3-8F0E-207D46160198}"/>
                      </a:ext>
                    </a:extLst>
                  </p:cNvPr>
                  <p:cNvSpPr/>
                  <p:nvPr/>
                </p:nvSpPr>
                <p:spPr>
                  <a:xfrm>
                    <a:off x="3020598" y="3305519"/>
                    <a:ext cx="140326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4" h="243" extrusionOk="0">
                        <a:moveTo>
                          <a:pt x="123" y="1"/>
                        </a:moveTo>
                        <a:cubicBezTo>
                          <a:pt x="57" y="1"/>
                          <a:pt x="1" y="55"/>
                          <a:pt x="1" y="121"/>
                        </a:cubicBezTo>
                        <a:cubicBezTo>
                          <a:pt x="1" y="187"/>
                          <a:pt x="57" y="243"/>
                          <a:pt x="123" y="243"/>
                        </a:cubicBezTo>
                        <a:lnTo>
                          <a:pt x="30703" y="243"/>
                        </a:lnTo>
                        <a:cubicBezTo>
                          <a:pt x="30769" y="243"/>
                          <a:pt x="30824" y="187"/>
                          <a:pt x="30824" y="121"/>
                        </a:cubicBezTo>
                        <a:cubicBezTo>
                          <a:pt x="30824" y="55"/>
                          <a:pt x="30769" y="1"/>
                          <a:pt x="30703" y="1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</p:grpSp>
          </p:grpSp>
        </p:grpSp>
      </p:grpSp>
      <p:sp>
        <p:nvSpPr>
          <p:cNvPr id="431" name="Google Shape;1529;p70">
            <a:extLst>
              <a:ext uri="{FF2B5EF4-FFF2-40B4-BE49-F238E27FC236}">
                <a16:creationId xmlns:a16="http://schemas.microsoft.com/office/drawing/2014/main" id="{3424694D-FA4C-FC81-5657-38AAA8DFA182}"/>
              </a:ext>
            </a:extLst>
          </p:cNvPr>
          <p:cNvSpPr txBox="1">
            <a:spLocks/>
          </p:cNvSpPr>
          <p:nvPr/>
        </p:nvSpPr>
        <p:spPr>
          <a:xfrm>
            <a:off x="1765488" y="522997"/>
            <a:ext cx="15421200" cy="964800"/>
          </a:xfrm>
          <a:prstGeom prst="rect">
            <a:avLst/>
          </a:prstGeom>
        </p:spPr>
        <p:txBody>
          <a:bodyPr spcFirstLastPara="1" wrap="square" lIns="182850" tIns="182850" rIns="182850" bIns="18285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 rtl="1"/>
            <a:r>
              <a:rPr lang="fa-IR" sz="4400" dirty="0">
                <a:solidFill>
                  <a:schemeClr val="lt1"/>
                </a:solidFill>
                <a:cs typeface="B Nazanin" panose="00000700000000000000" pitchFamily="2" charset="-78"/>
              </a:rPr>
              <a:t>انواع جدولها و نمودارها:</a:t>
            </a:r>
            <a:endParaRPr lang="fa-IR" sz="4400" dirty="0">
              <a:cs typeface="B Nazanin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13318347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b="-11777"/>
            </a:stretch>
          </a:blipFill>
        </p:spPr>
      </p:sp>
      <p:grpSp>
        <p:nvGrpSpPr>
          <p:cNvPr id="4" name="Group 4"/>
          <p:cNvGrpSpPr/>
          <p:nvPr/>
        </p:nvGrpSpPr>
        <p:grpSpPr>
          <a:xfrm>
            <a:off x="0" y="-49964"/>
            <a:ext cx="18288000" cy="1962464"/>
            <a:chOff x="0" y="0"/>
            <a:chExt cx="4816593" cy="812800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4816592" cy="812800"/>
            </a:xfrm>
            <a:custGeom>
              <a:avLst/>
              <a:gdLst/>
              <a:ahLst/>
              <a:cxnLst/>
              <a:rect l="l" t="t" r="r" b="b"/>
              <a:pathLst>
                <a:path w="4816592" h="812800">
                  <a:moveTo>
                    <a:pt x="0" y="0"/>
                  </a:moveTo>
                  <a:lnTo>
                    <a:pt x="4816592" y="0"/>
                  </a:lnTo>
                  <a:lnTo>
                    <a:pt x="4816592" y="812800"/>
                  </a:lnTo>
                  <a:lnTo>
                    <a:pt x="0" y="812800"/>
                  </a:lnTo>
                  <a:close/>
                </a:path>
              </a:pathLst>
            </a:custGeom>
            <a:solidFill>
              <a:srgbClr val="9DD193"/>
            </a:solidFill>
          </p:spPr>
        </p:sp>
        <p:sp>
          <p:nvSpPr>
            <p:cNvPr id="6" name="TextBox 6"/>
            <p:cNvSpPr txBox="1"/>
            <p:nvPr/>
          </p:nvSpPr>
          <p:spPr>
            <a:xfrm>
              <a:off x="0" y="-47625"/>
              <a:ext cx="4816593" cy="8604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359"/>
                </a:lnSpc>
              </a:pPr>
              <a:endParaRPr/>
            </a:p>
          </p:txBody>
        </p:sp>
      </p:grpSp>
      <p:sp>
        <p:nvSpPr>
          <p:cNvPr id="18" name="AutoShape 18"/>
          <p:cNvSpPr/>
          <p:nvPr/>
        </p:nvSpPr>
        <p:spPr>
          <a:xfrm rot="5400000">
            <a:off x="8953545" y="-3439112"/>
            <a:ext cx="25347" cy="11612150"/>
          </a:xfrm>
          <a:prstGeom prst="rect">
            <a:avLst/>
          </a:prstGeom>
          <a:solidFill>
            <a:srgbClr val="373737"/>
          </a:solidFill>
        </p:spPr>
      </p:sp>
      <p:sp>
        <p:nvSpPr>
          <p:cNvPr id="19" name="AutoShape 19"/>
          <p:cNvSpPr/>
          <p:nvPr/>
        </p:nvSpPr>
        <p:spPr>
          <a:xfrm rot="5400000">
            <a:off x="9131325" y="3998299"/>
            <a:ext cx="25347" cy="11612150"/>
          </a:xfrm>
          <a:prstGeom prst="rect">
            <a:avLst/>
          </a:prstGeom>
          <a:solidFill>
            <a:srgbClr val="373737"/>
          </a:solidFill>
        </p:spPr>
      </p:sp>
      <p:grpSp>
        <p:nvGrpSpPr>
          <p:cNvPr id="168" name="Google Shape;7875;p73">
            <a:extLst>
              <a:ext uri="{FF2B5EF4-FFF2-40B4-BE49-F238E27FC236}">
                <a16:creationId xmlns:a16="http://schemas.microsoft.com/office/drawing/2014/main" id="{3FEDA4DC-1828-7DC0-9375-1ACCF65BE965}"/>
              </a:ext>
            </a:extLst>
          </p:cNvPr>
          <p:cNvGrpSpPr/>
          <p:nvPr/>
        </p:nvGrpSpPr>
        <p:grpSpPr>
          <a:xfrm>
            <a:off x="1676400" y="7246825"/>
            <a:ext cx="4780828" cy="2049600"/>
            <a:chOff x="728925" y="3296613"/>
            <a:chExt cx="2390414" cy="1024800"/>
          </a:xfrm>
        </p:grpSpPr>
        <p:grpSp>
          <p:nvGrpSpPr>
            <p:cNvPr id="169" name="Google Shape;7876;p73">
              <a:extLst>
                <a:ext uri="{FF2B5EF4-FFF2-40B4-BE49-F238E27FC236}">
                  <a16:creationId xmlns:a16="http://schemas.microsoft.com/office/drawing/2014/main" id="{D761A290-C250-7623-E4A3-210E612DEE25}"/>
                </a:ext>
              </a:extLst>
            </p:cNvPr>
            <p:cNvGrpSpPr/>
            <p:nvPr/>
          </p:nvGrpSpPr>
          <p:grpSpPr>
            <a:xfrm>
              <a:off x="728925" y="3619800"/>
              <a:ext cx="2390414" cy="500893"/>
              <a:chOff x="728925" y="3619800"/>
              <a:chExt cx="2390414" cy="500893"/>
            </a:xfrm>
          </p:grpSpPr>
          <p:sp>
            <p:nvSpPr>
              <p:cNvPr id="197" name="Google Shape;7877;p73">
                <a:extLst>
                  <a:ext uri="{FF2B5EF4-FFF2-40B4-BE49-F238E27FC236}">
                    <a16:creationId xmlns:a16="http://schemas.microsoft.com/office/drawing/2014/main" id="{9F9A42A5-9AE6-3367-7B44-C7D745635551}"/>
                  </a:ext>
                </a:extLst>
              </p:cNvPr>
              <p:cNvSpPr/>
              <p:nvPr/>
            </p:nvSpPr>
            <p:spPr>
              <a:xfrm>
                <a:off x="728925" y="3619800"/>
                <a:ext cx="2390400" cy="167100"/>
              </a:xfrm>
              <a:prstGeom prst="rect">
                <a:avLst/>
              </a:prstGeom>
              <a:noFill/>
              <a:ln w="9525" cap="flat" cmpd="sng">
                <a:solidFill>
                  <a:srgbClr val="E3E7EA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400"/>
              </a:p>
            </p:txBody>
          </p:sp>
          <p:sp>
            <p:nvSpPr>
              <p:cNvPr id="198" name="Google Shape;7878;p73">
                <a:extLst>
                  <a:ext uri="{FF2B5EF4-FFF2-40B4-BE49-F238E27FC236}">
                    <a16:creationId xmlns:a16="http://schemas.microsoft.com/office/drawing/2014/main" id="{BDAD46D3-F1E0-ABC7-6C59-888060D195E1}"/>
                  </a:ext>
                </a:extLst>
              </p:cNvPr>
              <p:cNvSpPr/>
              <p:nvPr/>
            </p:nvSpPr>
            <p:spPr>
              <a:xfrm>
                <a:off x="728939" y="3953593"/>
                <a:ext cx="2390400" cy="167100"/>
              </a:xfrm>
              <a:prstGeom prst="rect">
                <a:avLst/>
              </a:prstGeom>
              <a:noFill/>
              <a:ln w="9525" cap="flat" cmpd="sng">
                <a:solidFill>
                  <a:srgbClr val="E3E7EA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400"/>
              </a:p>
            </p:txBody>
          </p:sp>
        </p:grpSp>
        <p:grpSp>
          <p:nvGrpSpPr>
            <p:cNvPr id="170" name="Google Shape;7879;p73">
              <a:extLst>
                <a:ext uri="{FF2B5EF4-FFF2-40B4-BE49-F238E27FC236}">
                  <a16:creationId xmlns:a16="http://schemas.microsoft.com/office/drawing/2014/main" id="{B305ABA4-AEA9-3E17-9376-39104E346164}"/>
                </a:ext>
              </a:extLst>
            </p:cNvPr>
            <p:cNvGrpSpPr/>
            <p:nvPr/>
          </p:nvGrpSpPr>
          <p:grpSpPr>
            <a:xfrm>
              <a:off x="1348050" y="3296613"/>
              <a:ext cx="1706152" cy="1024800"/>
              <a:chOff x="1348050" y="3296613"/>
              <a:chExt cx="1706152" cy="1024800"/>
            </a:xfrm>
          </p:grpSpPr>
          <p:sp>
            <p:nvSpPr>
              <p:cNvPr id="192" name="Google Shape;7880;p73">
                <a:extLst>
                  <a:ext uri="{FF2B5EF4-FFF2-40B4-BE49-F238E27FC236}">
                    <a16:creationId xmlns:a16="http://schemas.microsoft.com/office/drawing/2014/main" id="{2F2880C1-9E7E-E3E4-3E3A-83DF1E2C9DE0}"/>
                  </a:ext>
                </a:extLst>
              </p:cNvPr>
              <p:cNvSpPr/>
              <p:nvPr/>
            </p:nvSpPr>
            <p:spPr>
              <a:xfrm>
                <a:off x="1348050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rgbClr val="D6DB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400"/>
              </a:p>
            </p:txBody>
          </p:sp>
          <p:sp>
            <p:nvSpPr>
              <p:cNvPr id="193" name="Google Shape;7881;p73">
                <a:extLst>
                  <a:ext uri="{FF2B5EF4-FFF2-40B4-BE49-F238E27FC236}">
                    <a16:creationId xmlns:a16="http://schemas.microsoft.com/office/drawing/2014/main" id="{C6A9E1D7-4C56-F953-D3C9-A008E4D8BE10}"/>
                  </a:ext>
                </a:extLst>
              </p:cNvPr>
              <p:cNvSpPr/>
              <p:nvPr/>
            </p:nvSpPr>
            <p:spPr>
              <a:xfrm>
                <a:off x="1687082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rgbClr val="D6DB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400"/>
              </a:p>
            </p:txBody>
          </p:sp>
          <p:sp>
            <p:nvSpPr>
              <p:cNvPr id="194" name="Google Shape;7882;p73">
                <a:extLst>
                  <a:ext uri="{FF2B5EF4-FFF2-40B4-BE49-F238E27FC236}">
                    <a16:creationId xmlns:a16="http://schemas.microsoft.com/office/drawing/2014/main" id="{AFBEAF30-AFEB-9608-E454-8F5B98CB596E}"/>
                  </a:ext>
                </a:extLst>
              </p:cNvPr>
              <p:cNvSpPr/>
              <p:nvPr/>
            </p:nvSpPr>
            <p:spPr>
              <a:xfrm>
                <a:off x="2040389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rgbClr val="D6DB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400"/>
              </a:p>
            </p:txBody>
          </p:sp>
          <p:sp>
            <p:nvSpPr>
              <p:cNvPr id="195" name="Google Shape;7883;p73">
                <a:extLst>
                  <a:ext uri="{FF2B5EF4-FFF2-40B4-BE49-F238E27FC236}">
                    <a16:creationId xmlns:a16="http://schemas.microsoft.com/office/drawing/2014/main" id="{49756512-B8C6-9AEF-2E05-D8C87E4503C5}"/>
                  </a:ext>
                </a:extLst>
              </p:cNvPr>
              <p:cNvSpPr/>
              <p:nvPr/>
            </p:nvSpPr>
            <p:spPr>
              <a:xfrm>
                <a:off x="2393695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rgbClr val="D6DB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400"/>
              </a:p>
            </p:txBody>
          </p:sp>
          <p:sp>
            <p:nvSpPr>
              <p:cNvPr id="196" name="Google Shape;7884;p73">
                <a:extLst>
                  <a:ext uri="{FF2B5EF4-FFF2-40B4-BE49-F238E27FC236}">
                    <a16:creationId xmlns:a16="http://schemas.microsoft.com/office/drawing/2014/main" id="{DB30C63A-05EC-470C-1898-2B1D9B265474}"/>
                  </a:ext>
                </a:extLst>
              </p:cNvPr>
              <p:cNvSpPr/>
              <p:nvPr/>
            </p:nvSpPr>
            <p:spPr>
              <a:xfrm>
                <a:off x="2747002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rgbClr val="D6DB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400"/>
              </a:p>
            </p:txBody>
          </p:sp>
        </p:grpSp>
        <p:grpSp>
          <p:nvGrpSpPr>
            <p:cNvPr id="171" name="Google Shape;7885;p73">
              <a:extLst>
                <a:ext uri="{FF2B5EF4-FFF2-40B4-BE49-F238E27FC236}">
                  <a16:creationId xmlns:a16="http://schemas.microsoft.com/office/drawing/2014/main" id="{AF54D08F-B44C-7F95-9E53-EC7B7E7E7B10}"/>
                </a:ext>
              </a:extLst>
            </p:cNvPr>
            <p:cNvGrpSpPr/>
            <p:nvPr/>
          </p:nvGrpSpPr>
          <p:grpSpPr>
            <a:xfrm>
              <a:off x="1455707" y="3654858"/>
              <a:ext cx="1491150" cy="417657"/>
              <a:chOff x="1455707" y="3654858"/>
              <a:chExt cx="1491150" cy="417657"/>
            </a:xfrm>
          </p:grpSpPr>
          <p:sp>
            <p:nvSpPr>
              <p:cNvPr id="172" name="Google Shape;7886;p73">
                <a:extLst>
                  <a:ext uri="{FF2B5EF4-FFF2-40B4-BE49-F238E27FC236}">
                    <a16:creationId xmlns:a16="http://schemas.microsoft.com/office/drawing/2014/main" id="{58EE0E77-0F30-3747-5854-77B4728C9788}"/>
                  </a:ext>
                </a:extLst>
              </p:cNvPr>
              <p:cNvSpPr/>
              <p:nvPr/>
            </p:nvSpPr>
            <p:spPr>
              <a:xfrm>
                <a:off x="1472938" y="3687620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73" name="Google Shape;7887;p73">
                <a:extLst>
                  <a:ext uri="{FF2B5EF4-FFF2-40B4-BE49-F238E27FC236}">
                    <a16:creationId xmlns:a16="http://schemas.microsoft.com/office/drawing/2014/main" id="{CC9B5C81-026E-3DD7-990F-599FA9CAF54B}"/>
                  </a:ext>
                </a:extLst>
              </p:cNvPr>
              <p:cNvSpPr/>
              <p:nvPr/>
            </p:nvSpPr>
            <p:spPr>
              <a:xfrm>
                <a:off x="1490853" y="3669628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74" name="Google Shape;7888;p73">
                <a:extLst>
                  <a:ext uri="{FF2B5EF4-FFF2-40B4-BE49-F238E27FC236}">
                    <a16:creationId xmlns:a16="http://schemas.microsoft.com/office/drawing/2014/main" id="{F784A94A-D61D-46DB-425E-607D9A5AE8DB}"/>
                  </a:ext>
                </a:extLst>
              </p:cNvPr>
              <p:cNvSpPr/>
              <p:nvPr/>
            </p:nvSpPr>
            <p:spPr>
              <a:xfrm>
                <a:off x="1819181" y="4031425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75" name="Google Shape;7889;p73">
                <a:extLst>
                  <a:ext uri="{FF2B5EF4-FFF2-40B4-BE49-F238E27FC236}">
                    <a16:creationId xmlns:a16="http://schemas.microsoft.com/office/drawing/2014/main" id="{3A716ADE-5C43-8C02-D623-518E37052639}"/>
                  </a:ext>
                </a:extLst>
              </p:cNvPr>
              <p:cNvSpPr/>
              <p:nvPr/>
            </p:nvSpPr>
            <p:spPr>
              <a:xfrm>
                <a:off x="1837096" y="4013433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76" name="Google Shape;7890;p73">
                <a:extLst>
                  <a:ext uri="{FF2B5EF4-FFF2-40B4-BE49-F238E27FC236}">
                    <a16:creationId xmlns:a16="http://schemas.microsoft.com/office/drawing/2014/main" id="{5E23A65D-6DCE-4708-135F-DA7DAAB9A381}"/>
                  </a:ext>
                </a:extLst>
              </p:cNvPr>
              <p:cNvSpPr/>
              <p:nvPr/>
            </p:nvSpPr>
            <p:spPr>
              <a:xfrm>
                <a:off x="1478676" y="4008202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77" name="Google Shape;7891;p73">
                <a:extLst>
                  <a:ext uri="{FF2B5EF4-FFF2-40B4-BE49-F238E27FC236}">
                    <a16:creationId xmlns:a16="http://schemas.microsoft.com/office/drawing/2014/main" id="{99A1FB4C-4B2F-AC90-79BC-701FC7B83D3D}"/>
                  </a:ext>
                </a:extLst>
              </p:cNvPr>
              <p:cNvSpPr/>
              <p:nvPr/>
            </p:nvSpPr>
            <p:spPr>
              <a:xfrm>
                <a:off x="1455707" y="4007971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78" name="Google Shape;7892;p73">
                <a:extLst>
                  <a:ext uri="{FF2B5EF4-FFF2-40B4-BE49-F238E27FC236}">
                    <a16:creationId xmlns:a16="http://schemas.microsoft.com/office/drawing/2014/main" id="{0B1D43EA-6FEB-DD68-0844-6AB352370EEA}"/>
                  </a:ext>
                </a:extLst>
              </p:cNvPr>
              <p:cNvSpPr/>
              <p:nvPr/>
            </p:nvSpPr>
            <p:spPr>
              <a:xfrm>
                <a:off x="1841579" y="3655090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79" name="Google Shape;7893;p73">
                <a:extLst>
                  <a:ext uri="{FF2B5EF4-FFF2-40B4-BE49-F238E27FC236}">
                    <a16:creationId xmlns:a16="http://schemas.microsoft.com/office/drawing/2014/main" id="{3B2DB58C-6AF0-4DA5-4050-C60160BDE3E7}"/>
                  </a:ext>
                </a:extLst>
              </p:cNvPr>
              <p:cNvSpPr/>
              <p:nvPr/>
            </p:nvSpPr>
            <p:spPr>
              <a:xfrm>
                <a:off x="1818610" y="3654858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80" name="Google Shape;7894;p73">
                <a:extLst>
                  <a:ext uri="{FF2B5EF4-FFF2-40B4-BE49-F238E27FC236}">
                    <a16:creationId xmlns:a16="http://schemas.microsoft.com/office/drawing/2014/main" id="{4410EF3E-50E4-7631-4F42-865B5BA5049C}"/>
                  </a:ext>
                </a:extLst>
              </p:cNvPr>
              <p:cNvSpPr/>
              <p:nvPr/>
            </p:nvSpPr>
            <p:spPr>
              <a:xfrm>
                <a:off x="2172491" y="4031425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81" name="Google Shape;7895;p73">
                <a:extLst>
                  <a:ext uri="{FF2B5EF4-FFF2-40B4-BE49-F238E27FC236}">
                    <a16:creationId xmlns:a16="http://schemas.microsoft.com/office/drawing/2014/main" id="{E363D522-F92A-CD16-A055-16D2C3C261F7}"/>
                  </a:ext>
                </a:extLst>
              </p:cNvPr>
              <p:cNvSpPr/>
              <p:nvPr/>
            </p:nvSpPr>
            <p:spPr>
              <a:xfrm>
                <a:off x="2190406" y="4013433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82" name="Google Shape;7896;p73">
                <a:extLst>
                  <a:ext uri="{FF2B5EF4-FFF2-40B4-BE49-F238E27FC236}">
                    <a16:creationId xmlns:a16="http://schemas.microsoft.com/office/drawing/2014/main" id="{3350B31D-F87B-BF34-C693-C0AC29D3E192}"/>
                  </a:ext>
                </a:extLst>
              </p:cNvPr>
              <p:cNvSpPr/>
              <p:nvPr/>
            </p:nvSpPr>
            <p:spPr>
              <a:xfrm>
                <a:off x="2194889" y="3655090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83" name="Google Shape;7897;p73">
                <a:extLst>
                  <a:ext uri="{FF2B5EF4-FFF2-40B4-BE49-F238E27FC236}">
                    <a16:creationId xmlns:a16="http://schemas.microsoft.com/office/drawing/2014/main" id="{0AE8A103-E87F-B5B6-5C9D-893D9AB5B5CB}"/>
                  </a:ext>
                </a:extLst>
              </p:cNvPr>
              <p:cNvSpPr/>
              <p:nvPr/>
            </p:nvSpPr>
            <p:spPr>
              <a:xfrm>
                <a:off x="2171920" y="3654858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84" name="Google Shape;7898;p73">
                <a:extLst>
                  <a:ext uri="{FF2B5EF4-FFF2-40B4-BE49-F238E27FC236}">
                    <a16:creationId xmlns:a16="http://schemas.microsoft.com/office/drawing/2014/main" id="{2A156683-DD15-EF93-D8EA-82F6DB865640}"/>
                  </a:ext>
                </a:extLst>
              </p:cNvPr>
              <p:cNvSpPr/>
              <p:nvPr/>
            </p:nvSpPr>
            <p:spPr>
              <a:xfrm>
                <a:off x="2874730" y="3687620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85" name="Google Shape;7899;p73">
                <a:extLst>
                  <a:ext uri="{FF2B5EF4-FFF2-40B4-BE49-F238E27FC236}">
                    <a16:creationId xmlns:a16="http://schemas.microsoft.com/office/drawing/2014/main" id="{813E1CFC-B919-9765-5B6E-F258301E6EEE}"/>
                  </a:ext>
                </a:extLst>
              </p:cNvPr>
              <p:cNvSpPr/>
              <p:nvPr/>
            </p:nvSpPr>
            <p:spPr>
              <a:xfrm>
                <a:off x="2892645" y="3669628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86" name="Google Shape;7900;p73">
                <a:extLst>
                  <a:ext uri="{FF2B5EF4-FFF2-40B4-BE49-F238E27FC236}">
                    <a16:creationId xmlns:a16="http://schemas.microsoft.com/office/drawing/2014/main" id="{F175880C-B987-F9D3-DB9C-DFE844BF5775}"/>
                  </a:ext>
                </a:extLst>
              </p:cNvPr>
              <p:cNvSpPr/>
              <p:nvPr/>
            </p:nvSpPr>
            <p:spPr>
              <a:xfrm>
                <a:off x="2901559" y="4005512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87" name="Google Shape;7901;p73">
                <a:extLst>
                  <a:ext uri="{FF2B5EF4-FFF2-40B4-BE49-F238E27FC236}">
                    <a16:creationId xmlns:a16="http://schemas.microsoft.com/office/drawing/2014/main" id="{2273C41F-55A4-DACC-755F-97AAAE1767E8}"/>
                  </a:ext>
                </a:extLst>
              </p:cNvPr>
              <p:cNvSpPr/>
              <p:nvPr/>
            </p:nvSpPr>
            <p:spPr>
              <a:xfrm>
                <a:off x="2878589" y="4005281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88" name="Google Shape;7902;p73">
                <a:extLst>
                  <a:ext uri="{FF2B5EF4-FFF2-40B4-BE49-F238E27FC236}">
                    <a16:creationId xmlns:a16="http://schemas.microsoft.com/office/drawing/2014/main" id="{9AEBE54C-B53F-2E2E-5BC5-FA1BB5DBE72A}"/>
                  </a:ext>
                </a:extLst>
              </p:cNvPr>
              <p:cNvSpPr/>
              <p:nvPr/>
            </p:nvSpPr>
            <p:spPr>
              <a:xfrm>
                <a:off x="2525796" y="4031425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89" name="Google Shape;7903;p73">
                <a:extLst>
                  <a:ext uri="{FF2B5EF4-FFF2-40B4-BE49-F238E27FC236}">
                    <a16:creationId xmlns:a16="http://schemas.microsoft.com/office/drawing/2014/main" id="{47F2459D-77C5-77C5-50BE-8AD5789574EA}"/>
                  </a:ext>
                </a:extLst>
              </p:cNvPr>
              <p:cNvSpPr/>
              <p:nvPr/>
            </p:nvSpPr>
            <p:spPr>
              <a:xfrm>
                <a:off x="2543711" y="4013433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90" name="Google Shape;7904;p73">
                <a:extLst>
                  <a:ext uri="{FF2B5EF4-FFF2-40B4-BE49-F238E27FC236}">
                    <a16:creationId xmlns:a16="http://schemas.microsoft.com/office/drawing/2014/main" id="{ECB1465E-EBB3-5230-748A-42CFBA2CC241}"/>
                  </a:ext>
                </a:extLst>
              </p:cNvPr>
              <p:cNvSpPr/>
              <p:nvPr/>
            </p:nvSpPr>
            <p:spPr>
              <a:xfrm>
                <a:off x="2548194" y="3655090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91" name="Google Shape;7905;p73">
                <a:extLst>
                  <a:ext uri="{FF2B5EF4-FFF2-40B4-BE49-F238E27FC236}">
                    <a16:creationId xmlns:a16="http://schemas.microsoft.com/office/drawing/2014/main" id="{42D5B518-8E55-A542-C675-ED55072DEA13}"/>
                  </a:ext>
                </a:extLst>
              </p:cNvPr>
              <p:cNvSpPr/>
              <p:nvPr/>
            </p:nvSpPr>
            <p:spPr>
              <a:xfrm>
                <a:off x="2525225" y="3654858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aphicFrame>
        <p:nvGraphicFramePr>
          <p:cNvPr id="199" name="Google Shape;7906;p73">
            <a:extLst>
              <a:ext uri="{FF2B5EF4-FFF2-40B4-BE49-F238E27FC236}">
                <a16:creationId xmlns:a16="http://schemas.microsoft.com/office/drawing/2014/main" id="{B8A4F544-9800-F1F1-AB99-A6644CE3A0A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101129611"/>
              </p:ext>
            </p:extLst>
          </p:nvPr>
        </p:nvGraphicFramePr>
        <p:xfrm>
          <a:off x="12147798" y="5242649"/>
          <a:ext cx="5008200" cy="1729560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12520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520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520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5205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2666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CFD9E0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430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CFD9E0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430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E3E9ED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869FB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3430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b="1" dirty="0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7994A9">
                        <a:alpha val="64709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pSp>
        <p:nvGrpSpPr>
          <p:cNvPr id="200" name="Google Shape;7907;p73">
            <a:extLst>
              <a:ext uri="{FF2B5EF4-FFF2-40B4-BE49-F238E27FC236}">
                <a16:creationId xmlns:a16="http://schemas.microsoft.com/office/drawing/2014/main" id="{7D42501B-7B0C-8B20-4CBF-CE5F3158FC1F}"/>
              </a:ext>
            </a:extLst>
          </p:cNvPr>
          <p:cNvGrpSpPr/>
          <p:nvPr/>
        </p:nvGrpSpPr>
        <p:grpSpPr>
          <a:xfrm>
            <a:off x="1693153" y="2898179"/>
            <a:ext cx="4793010" cy="1953004"/>
            <a:chOff x="749309" y="1112739"/>
            <a:chExt cx="2371603" cy="976502"/>
          </a:xfrm>
        </p:grpSpPr>
        <p:grpSp>
          <p:nvGrpSpPr>
            <p:cNvPr id="201" name="Google Shape;7908;p73">
              <a:extLst>
                <a:ext uri="{FF2B5EF4-FFF2-40B4-BE49-F238E27FC236}">
                  <a16:creationId xmlns:a16="http://schemas.microsoft.com/office/drawing/2014/main" id="{4154BD4E-4321-4913-3D68-AB131B0F3FFE}"/>
                </a:ext>
              </a:extLst>
            </p:cNvPr>
            <p:cNvGrpSpPr/>
            <p:nvPr/>
          </p:nvGrpSpPr>
          <p:grpSpPr>
            <a:xfrm>
              <a:off x="1092126" y="1112739"/>
              <a:ext cx="2028786" cy="975464"/>
              <a:chOff x="1092126" y="1112739"/>
              <a:chExt cx="2028786" cy="975464"/>
            </a:xfrm>
          </p:grpSpPr>
          <p:sp>
            <p:nvSpPr>
              <p:cNvPr id="211" name="Google Shape;7909;p73">
                <a:extLst>
                  <a:ext uri="{FF2B5EF4-FFF2-40B4-BE49-F238E27FC236}">
                    <a16:creationId xmlns:a16="http://schemas.microsoft.com/office/drawing/2014/main" id="{B98A5492-DC06-5353-8E76-08E194E4D53A}"/>
                  </a:ext>
                </a:extLst>
              </p:cNvPr>
              <p:cNvSpPr/>
              <p:nvPr/>
            </p:nvSpPr>
            <p:spPr>
              <a:xfrm>
                <a:off x="1092126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12" name="Google Shape;7910;p73">
                <a:extLst>
                  <a:ext uri="{FF2B5EF4-FFF2-40B4-BE49-F238E27FC236}">
                    <a16:creationId xmlns:a16="http://schemas.microsoft.com/office/drawing/2014/main" id="{1A66C219-41F0-C76D-86E2-50C99C61928D}"/>
                  </a:ext>
                </a:extLst>
              </p:cNvPr>
              <p:cNvSpPr/>
              <p:nvPr/>
            </p:nvSpPr>
            <p:spPr>
              <a:xfrm>
                <a:off x="1434943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13" name="Google Shape;7911;p73">
                <a:extLst>
                  <a:ext uri="{FF2B5EF4-FFF2-40B4-BE49-F238E27FC236}">
                    <a16:creationId xmlns:a16="http://schemas.microsoft.com/office/drawing/2014/main" id="{573F875B-33E0-ABE1-7473-A600781064AF}"/>
                  </a:ext>
                </a:extLst>
              </p:cNvPr>
              <p:cNvSpPr/>
              <p:nvPr/>
            </p:nvSpPr>
            <p:spPr>
              <a:xfrm>
                <a:off x="1777760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14" name="Google Shape;7912;p73">
                <a:extLst>
                  <a:ext uri="{FF2B5EF4-FFF2-40B4-BE49-F238E27FC236}">
                    <a16:creationId xmlns:a16="http://schemas.microsoft.com/office/drawing/2014/main" id="{86C1D11E-C2B2-0BCD-033C-4785F98E6D29}"/>
                  </a:ext>
                </a:extLst>
              </p:cNvPr>
              <p:cNvSpPr/>
              <p:nvPr/>
            </p:nvSpPr>
            <p:spPr>
              <a:xfrm>
                <a:off x="2120578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15" name="Google Shape;7913;p73">
                <a:extLst>
                  <a:ext uri="{FF2B5EF4-FFF2-40B4-BE49-F238E27FC236}">
                    <a16:creationId xmlns:a16="http://schemas.microsoft.com/office/drawing/2014/main" id="{ADCE1813-83DB-2AC7-9F01-30DAC5FD51C4}"/>
                  </a:ext>
                </a:extLst>
              </p:cNvPr>
              <p:cNvSpPr/>
              <p:nvPr/>
            </p:nvSpPr>
            <p:spPr>
              <a:xfrm>
                <a:off x="2463395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16" name="Google Shape;7914;p73">
                <a:extLst>
                  <a:ext uri="{FF2B5EF4-FFF2-40B4-BE49-F238E27FC236}">
                    <a16:creationId xmlns:a16="http://schemas.microsoft.com/office/drawing/2014/main" id="{863CF456-59E0-B51A-96B2-6D186C8FC372}"/>
                  </a:ext>
                </a:extLst>
              </p:cNvPr>
              <p:cNvSpPr/>
              <p:nvPr/>
            </p:nvSpPr>
            <p:spPr>
              <a:xfrm>
                <a:off x="2806212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17" name="Google Shape;7915;p73">
                <a:extLst>
                  <a:ext uri="{FF2B5EF4-FFF2-40B4-BE49-F238E27FC236}">
                    <a16:creationId xmlns:a16="http://schemas.microsoft.com/office/drawing/2014/main" id="{9CB26071-DAFA-1BB8-1008-352DA90BC428}"/>
                  </a:ext>
                </a:extLst>
              </p:cNvPr>
              <p:cNvSpPr/>
              <p:nvPr/>
            </p:nvSpPr>
            <p:spPr>
              <a:xfrm>
                <a:off x="1092126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18" name="Google Shape;7916;p73">
                <a:extLst>
                  <a:ext uri="{FF2B5EF4-FFF2-40B4-BE49-F238E27FC236}">
                    <a16:creationId xmlns:a16="http://schemas.microsoft.com/office/drawing/2014/main" id="{A42D7EC5-562D-20EA-7F33-1B22563B1013}"/>
                  </a:ext>
                </a:extLst>
              </p:cNvPr>
              <p:cNvSpPr/>
              <p:nvPr/>
            </p:nvSpPr>
            <p:spPr>
              <a:xfrm>
                <a:off x="1434943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19" name="Google Shape;7917;p73">
                <a:extLst>
                  <a:ext uri="{FF2B5EF4-FFF2-40B4-BE49-F238E27FC236}">
                    <a16:creationId xmlns:a16="http://schemas.microsoft.com/office/drawing/2014/main" id="{5E3965C7-8279-7240-78A2-04EDD934749D}"/>
                  </a:ext>
                </a:extLst>
              </p:cNvPr>
              <p:cNvSpPr/>
              <p:nvPr/>
            </p:nvSpPr>
            <p:spPr>
              <a:xfrm>
                <a:off x="1777760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20" name="Google Shape;7918;p73">
                <a:extLst>
                  <a:ext uri="{FF2B5EF4-FFF2-40B4-BE49-F238E27FC236}">
                    <a16:creationId xmlns:a16="http://schemas.microsoft.com/office/drawing/2014/main" id="{F9358794-A31A-53DA-D901-4473413E00C7}"/>
                  </a:ext>
                </a:extLst>
              </p:cNvPr>
              <p:cNvSpPr/>
              <p:nvPr/>
            </p:nvSpPr>
            <p:spPr>
              <a:xfrm>
                <a:off x="2120578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21" name="Google Shape;7919;p73">
                <a:extLst>
                  <a:ext uri="{FF2B5EF4-FFF2-40B4-BE49-F238E27FC236}">
                    <a16:creationId xmlns:a16="http://schemas.microsoft.com/office/drawing/2014/main" id="{8AADAC07-69A2-668B-A706-8FDB557059A2}"/>
                  </a:ext>
                </a:extLst>
              </p:cNvPr>
              <p:cNvSpPr/>
              <p:nvPr/>
            </p:nvSpPr>
            <p:spPr>
              <a:xfrm>
                <a:off x="2463395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22" name="Google Shape;7920;p73">
                <a:extLst>
                  <a:ext uri="{FF2B5EF4-FFF2-40B4-BE49-F238E27FC236}">
                    <a16:creationId xmlns:a16="http://schemas.microsoft.com/office/drawing/2014/main" id="{C1F8FE1D-C406-B727-AB5C-3F087459A78A}"/>
                  </a:ext>
                </a:extLst>
              </p:cNvPr>
              <p:cNvSpPr/>
              <p:nvPr/>
            </p:nvSpPr>
            <p:spPr>
              <a:xfrm>
                <a:off x="2806212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23" name="Google Shape;7921;p73">
                <a:extLst>
                  <a:ext uri="{FF2B5EF4-FFF2-40B4-BE49-F238E27FC236}">
                    <a16:creationId xmlns:a16="http://schemas.microsoft.com/office/drawing/2014/main" id="{AE0ACE94-3E41-917B-2696-F1A7716E23DF}"/>
                  </a:ext>
                </a:extLst>
              </p:cNvPr>
              <p:cNvSpPr/>
              <p:nvPr/>
            </p:nvSpPr>
            <p:spPr>
              <a:xfrm>
                <a:off x="1092126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24" name="Google Shape;7922;p73">
                <a:extLst>
                  <a:ext uri="{FF2B5EF4-FFF2-40B4-BE49-F238E27FC236}">
                    <a16:creationId xmlns:a16="http://schemas.microsoft.com/office/drawing/2014/main" id="{642C2110-A10D-E4C5-C5D9-8FDE3076D6B0}"/>
                  </a:ext>
                </a:extLst>
              </p:cNvPr>
              <p:cNvSpPr/>
              <p:nvPr/>
            </p:nvSpPr>
            <p:spPr>
              <a:xfrm>
                <a:off x="1434943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25" name="Google Shape;7923;p73">
                <a:extLst>
                  <a:ext uri="{FF2B5EF4-FFF2-40B4-BE49-F238E27FC236}">
                    <a16:creationId xmlns:a16="http://schemas.microsoft.com/office/drawing/2014/main" id="{DF7F15CA-E531-9539-9746-D437EA6F1FDB}"/>
                  </a:ext>
                </a:extLst>
              </p:cNvPr>
              <p:cNvSpPr/>
              <p:nvPr/>
            </p:nvSpPr>
            <p:spPr>
              <a:xfrm>
                <a:off x="1777760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26" name="Google Shape;7924;p73">
                <a:extLst>
                  <a:ext uri="{FF2B5EF4-FFF2-40B4-BE49-F238E27FC236}">
                    <a16:creationId xmlns:a16="http://schemas.microsoft.com/office/drawing/2014/main" id="{CEB8D383-7EEB-62A6-C293-3F1EC9011BA3}"/>
                  </a:ext>
                </a:extLst>
              </p:cNvPr>
              <p:cNvSpPr/>
              <p:nvPr/>
            </p:nvSpPr>
            <p:spPr>
              <a:xfrm>
                <a:off x="2120578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27" name="Google Shape;7925;p73">
                <a:extLst>
                  <a:ext uri="{FF2B5EF4-FFF2-40B4-BE49-F238E27FC236}">
                    <a16:creationId xmlns:a16="http://schemas.microsoft.com/office/drawing/2014/main" id="{966250D5-4525-728C-8783-19932906AFC2}"/>
                  </a:ext>
                </a:extLst>
              </p:cNvPr>
              <p:cNvSpPr/>
              <p:nvPr/>
            </p:nvSpPr>
            <p:spPr>
              <a:xfrm>
                <a:off x="2463395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28" name="Google Shape;7926;p73">
                <a:extLst>
                  <a:ext uri="{FF2B5EF4-FFF2-40B4-BE49-F238E27FC236}">
                    <a16:creationId xmlns:a16="http://schemas.microsoft.com/office/drawing/2014/main" id="{1F2C0DF2-FD14-E508-CF11-DEB134BFBF47}"/>
                  </a:ext>
                </a:extLst>
              </p:cNvPr>
              <p:cNvSpPr/>
              <p:nvPr/>
            </p:nvSpPr>
            <p:spPr>
              <a:xfrm>
                <a:off x="2806212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29" name="Google Shape;7927;p73">
                <a:extLst>
                  <a:ext uri="{FF2B5EF4-FFF2-40B4-BE49-F238E27FC236}">
                    <a16:creationId xmlns:a16="http://schemas.microsoft.com/office/drawing/2014/main" id="{BBC2F6ED-F18C-64CE-BCBB-D62084EB6D4A}"/>
                  </a:ext>
                </a:extLst>
              </p:cNvPr>
              <p:cNvSpPr/>
              <p:nvPr/>
            </p:nvSpPr>
            <p:spPr>
              <a:xfrm>
                <a:off x="1092126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30" name="Google Shape;7928;p73">
                <a:extLst>
                  <a:ext uri="{FF2B5EF4-FFF2-40B4-BE49-F238E27FC236}">
                    <a16:creationId xmlns:a16="http://schemas.microsoft.com/office/drawing/2014/main" id="{254521E0-A45B-51CE-8708-B77A0F57BA48}"/>
                  </a:ext>
                </a:extLst>
              </p:cNvPr>
              <p:cNvSpPr/>
              <p:nvPr/>
            </p:nvSpPr>
            <p:spPr>
              <a:xfrm>
                <a:off x="1434943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31" name="Google Shape;7929;p73">
                <a:extLst>
                  <a:ext uri="{FF2B5EF4-FFF2-40B4-BE49-F238E27FC236}">
                    <a16:creationId xmlns:a16="http://schemas.microsoft.com/office/drawing/2014/main" id="{C61A7AA3-E653-F571-3E90-B031D79971CF}"/>
                  </a:ext>
                </a:extLst>
              </p:cNvPr>
              <p:cNvSpPr/>
              <p:nvPr/>
            </p:nvSpPr>
            <p:spPr>
              <a:xfrm>
                <a:off x="1777760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32" name="Google Shape;7930;p73">
                <a:extLst>
                  <a:ext uri="{FF2B5EF4-FFF2-40B4-BE49-F238E27FC236}">
                    <a16:creationId xmlns:a16="http://schemas.microsoft.com/office/drawing/2014/main" id="{7357B8F9-98F4-1253-1AB0-C8849663E3A2}"/>
                  </a:ext>
                </a:extLst>
              </p:cNvPr>
              <p:cNvSpPr/>
              <p:nvPr/>
            </p:nvSpPr>
            <p:spPr>
              <a:xfrm>
                <a:off x="2120578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33" name="Google Shape;7931;p73">
                <a:extLst>
                  <a:ext uri="{FF2B5EF4-FFF2-40B4-BE49-F238E27FC236}">
                    <a16:creationId xmlns:a16="http://schemas.microsoft.com/office/drawing/2014/main" id="{36D1AB88-1DE7-F465-53B0-E7009E37F0B0}"/>
                  </a:ext>
                </a:extLst>
              </p:cNvPr>
              <p:cNvSpPr/>
              <p:nvPr/>
            </p:nvSpPr>
            <p:spPr>
              <a:xfrm>
                <a:off x="2463395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34" name="Google Shape;7932;p73">
                <a:extLst>
                  <a:ext uri="{FF2B5EF4-FFF2-40B4-BE49-F238E27FC236}">
                    <a16:creationId xmlns:a16="http://schemas.microsoft.com/office/drawing/2014/main" id="{CB5AD7B4-F825-E630-9FD9-545EAEF3EE69}"/>
                  </a:ext>
                </a:extLst>
              </p:cNvPr>
              <p:cNvSpPr/>
              <p:nvPr/>
            </p:nvSpPr>
            <p:spPr>
              <a:xfrm>
                <a:off x="2806212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202" name="Google Shape;7933;p73">
              <a:extLst>
                <a:ext uri="{FF2B5EF4-FFF2-40B4-BE49-F238E27FC236}">
                  <a16:creationId xmlns:a16="http://schemas.microsoft.com/office/drawing/2014/main" id="{E78859A4-5B71-CD2F-369D-0B3668558F54}"/>
                </a:ext>
              </a:extLst>
            </p:cNvPr>
            <p:cNvGrpSpPr/>
            <p:nvPr/>
          </p:nvGrpSpPr>
          <p:grpSpPr>
            <a:xfrm>
              <a:off x="749309" y="1112739"/>
              <a:ext cx="314700" cy="975464"/>
              <a:chOff x="749309" y="1112739"/>
              <a:chExt cx="314700" cy="975464"/>
            </a:xfrm>
          </p:grpSpPr>
          <p:sp>
            <p:nvSpPr>
              <p:cNvPr id="207" name="Google Shape;7934;p73">
                <a:extLst>
                  <a:ext uri="{FF2B5EF4-FFF2-40B4-BE49-F238E27FC236}">
                    <a16:creationId xmlns:a16="http://schemas.microsoft.com/office/drawing/2014/main" id="{E1F42F7C-34F1-42E3-E14D-0B8555C37023}"/>
                  </a:ext>
                </a:extLst>
              </p:cNvPr>
              <p:cNvSpPr/>
              <p:nvPr/>
            </p:nvSpPr>
            <p:spPr>
              <a:xfrm>
                <a:off x="749309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08" name="Google Shape;7935;p73">
                <a:extLst>
                  <a:ext uri="{FF2B5EF4-FFF2-40B4-BE49-F238E27FC236}">
                    <a16:creationId xmlns:a16="http://schemas.microsoft.com/office/drawing/2014/main" id="{493B94E2-4CBA-27EB-1465-D5B20C58BF01}"/>
                  </a:ext>
                </a:extLst>
              </p:cNvPr>
              <p:cNvSpPr/>
              <p:nvPr/>
            </p:nvSpPr>
            <p:spPr>
              <a:xfrm>
                <a:off x="749309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09" name="Google Shape;7936;p73">
                <a:extLst>
                  <a:ext uri="{FF2B5EF4-FFF2-40B4-BE49-F238E27FC236}">
                    <a16:creationId xmlns:a16="http://schemas.microsoft.com/office/drawing/2014/main" id="{3E3952F9-AFA7-80E2-E371-E345E42E0AA7}"/>
                  </a:ext>
                </a:extLst>
              </p:cNvPr>
              <p:cNvSpPr/>
              <p:nvPr/>
            </p:nvSpPr>
            <p:spPr>
              <a:xfrm>
                <a:off x="749309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10" name="Google Shape;7937;p73">
                <a:extLst>
                  <a:ext uri="{FF2B5EF4-FFF2-40B4-BE49-F238E27FC236}">
                    <a16:creationId xmlns:a16="http://schemas.microsoft.com/office/drawing/2014/main" id="{0E69E5A2-3DE2-047B-FBAD-85523DD71133}"/>
                  </a:ext>
                </a:extLst>
              </p:cNvPr>
              <p:cNvSpPr/>
              <p:nvPr/>
            </p:nvSpPr>
            <p:spPr>
              <a:xfrm>
                <a:off x="749309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sp>
          <p:nvSpPr>
            <p:cNvPr id="203" name="Google Shape;7938;p73">
              <a:extLst>
                <a:ext uri="{FF2B5EF4-FFF2-40B4-BE49-F238E27FC236}">
                  <a16:creationId xmlns:a16="http://schemas.microsoft.com/office/drawing/2014/main" id="{859348D8-4B24-752D-FA64-21AC69254968}"/>
                </a:ext>
              </a:extLst>
            </p:cNvPr>
            <p:cNvSpPr/>
            <p:nvPr/>
          </p:nvSpPr>
          <p:spPr>
            <a:xfrm>
              <a:off x="1434877" y="1258345"/>
              <a:ext cx="1685700" cy="78600"/>
            </a:xfrm>
            <a:prstGeom prst="rect">
              <a:avLst/>
            </a:prstGeom>
            <a:solidFill>
              <a:srgbClr val="7994A9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04" name="Google Shape;7939;p73">
              <a:extLst>
                <a:ext uri="{FF2B5EF4-FFF2-40B4-BE49-F238E27FC236}">
                  <a16:creationId xmlns:a16="http://schemas.microsoft.com/office/drawing/2014/main" id="{4457DCDE-C9F8-B407-8102-84B0F20229EE}"/>
                </a:ext>
              </a:extLst>
            </p:cNvPr>
            <p:cNvSpPr/>
            <p:nvPr/>
          </p:nvSpPr>
          <p:spPr>
            <a:xfrm>
              <a:off x="1777683" y="2010641"/>
              <a:ext cx="1000200" cy="78600"/>
            </a:xfrm>
            <a:prstGeom prst="rect">
              <a:avLst/>
            </a:prstGeom>
            <a:solidFill>
              <a:srgbClr val="7994A9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05" name="Google Shape;7940;p73">
              <a:extLst>
                <a:ext uri="{FF2B5EF4-FFF2-40B4-BE49-F238E27FC236}">
                  <a16:creationId xmlns:a16="http://schemas.microsoft.com/office/drawing/2014/main" id="{94E9A414-0C6A-1A93-3E9E-676679285748}"/>
                </a:ext>
              </a:extLst>
            </p:cNvPr>
            <p:cNvSpPr/>
            <p:nvPr/>
          </p:nvSpPr>
          <p:spPr>
            <a:xfrm>
              <a:off x="1092070" y="1759876"/>
              <a:ext cx="657600" cy="78600"/>
            </a:xfrm>
            <a:prstGeom prst="rect">
              <a:avLst/>
            </a:prstGeom>
            <a:solidFill>
              <a:srgbClr val="7994A9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06" name="Google Shape;7941;p73">
              <a:extLst>
                <a:ext uri="{FF2B5EF4-FFF2-40B4-BE49-F238E27FC236}">
                  <a16:creationId xmlns:a16="http://schemas.microsoft.com/office/drawing/2014/main" id="{26DCADC9-4F63-F37D-3E10-93E72A85D5EC}"/>
                </a:ext>
              </a:extLst>
            </p:cNvPr>
            <p:cNvSpPr/>
            <p:nvPr/>
          </p:nvSpPr>
          <p:spPr>
            <a:xfrm>
              <a:off x="2463277" y="1759876"/>
              <a:ext cx="657600" cy="78600"/>
            </a:xfrm>
            <a:prstGeom prst="rect">
              <a:avLst/>
            </a:prstGeom>
            <a:solidFill>
              <a:srgbClr val="7994A9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aphicFrame>
        <p:nvGraphicFramePr>
          <p:cNvPr id="235" name="Google Shape;7942;p73">
            <a:extLst>
              <a:ext uri="{FF2B5EF4-FFF2-40B4-BE49-F238E27FC236}">
                <a16:creationId xmlns:a16="http://schemas.microsoft.com/office/drawing/2014/main" id="{3D0619F7-0229-DE33-78F4-20DEF849642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508843864"/>
              </p:ext>
            </p:extLst>
          </p:nvPr>
        </p:nvGraphicFramePr>
        <p:xfrm>
          <a:off x="12147848" y="2898149"/>
          <a:ext cx="5008200" cy="1953000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12520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520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520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5205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651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51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51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dirty="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236" name="Google Shape;7943;p73">
            <a:extLst>
              <a:ext uri="{FF2B5EF4-FFF2-40B4-BE49-F238E27FC236}">
                <a16:creationId xmlns:a16="http://schemas.microsoft.com/office/drawing/2014/main" id="{E4DE3470-F7C7-1C82-7DFC-3CFC64E9DD8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367732514"/>
              </p:ext>
            </p:extLst>
          </p:nvPr>
        </p:nvGraphicFramePr>
        <p:xfrm>
          <a:off x="6989574" y="5242650"/>
          <a:ext cx="4726800" cy="1737150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11817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817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817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817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7905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7905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7905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dirty="0"/>
                    </a:p>
                  </a:txBody>
                  <a:tcPr marL="182850" marR="182850" marT="182850" marB="182850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237" name="Google Shape;7944;p73">
            <a:extLst>
              <a:ext uri="{FF2B5EF4-FFF2-40B4-BE49-F238E27FC236}">
                <a16:creationId xmlns:a16="http://schemas.microsoft.com/office/drawing/2014/main" id="{00D696A2-F57E-17FA-EA50-E43A11A69339}"/>
              </a:ext>
            </a:extLst>
          </p:cNvPr>
          <p:cNvGrpSpPr/>
          <p:nvPr/>
        </p:nvGrpSpPr>
        <p:grpSpPr>
          <a:xfrm>
            <a:off x="6993547" y="7224571"/>
            <a:ext cx="4726754" cy="2094124"/>
            <a:chOff x="3358399" y="3285485"/>
            <a:chExt cx="2363377" cy="1047062"/>
          </a:xfrm>
        </p:grpSpPr>
        <p:grpSp>
          <p:nvGrpSpPr>
            <p:cNvPr id="238" name="Google Shape;7945;p73">
              <a:extLst>
                <a:ext uri="{FF2B5EF4-FFF2-40B4-BE49-F238E27FC236}">
                  <a16:creationId xmlns:a16="http://schemas.microsoft.com/office/drawing/2014/main" id="{897FA871-1CB6-F757-511E-675EFD475B7B}"/>
                </a:ext>
              </a:extLst>
            </p:cNvPr>
            <p:cNvGrpSpPr/>
            <p:nvPr/>
          </p:nvGrpSpPr>
          <p:grpSpPr>
            <a:xfrm>
              <a:off x="3358412" y="3285485"/>
              <a:ext cx="2363244" cy="139500"/>
              <a:chOff x="3358412" y="3285485"/>
              <a:chExt cx="2363244" cy="139500"/>
            </a:xfrm>
          </p:grpSpPr>
          <p:sp>
            <p:nvSpPr>
              <p:cNvPr id="269" name="Google Shape;7946;p73">
                <a:extLst>
                  <a:ext uri="{FF2B5EF4-FFF2-40B4-BE49-F238E27FC236}">
                    <a16:creationId xmlns:a16="http://schemas.microsoft.com/office/drawing/2014/main" id="{4ACEFD54-8AC1-0F8E-F991-485390FA4102}"/>
                  </a:ext>
                </a:extLst>
              </p:cNvPr>
              <p:cNvSpPr/>
              <p:nvPr/>
            </p:nvSpPr>
            <p:spPr>
              <a:xfrm>
                <a:off x="3358412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70" name="Google Shape;7947;p73">
                <a:extLst>
                  <a:ext uri="{FF2B5EF4-FFF2-40B4-BE49-F238E27FC236}">
                    <a16:creationId xmlns:a16="http://schemas.microsoft.com/office/drawing/2014/main" id="{41022927-4B4D-A49B-9B95-2B00CF97A5E2}"/>
                  </a:ext>
                </a:extLst>
              </p:cNvPr>
              <p:cNvSpPr/>
              <p:nvPr/>
            </p:nvSpPr>
            <p:spPr>
              <a:xfrm>
                <a:off x="3838898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71" name="Google Shape;7948;p73">
                <a:extLst>
                  <a:ext uri="{FF2B5EF4-FFF2-40B4-BE49-F238E27FC236}">
                    <a16:creationId xmlns:a16="http://schemas.microsoft.com/office/drawing/2014/main" id="{3EE34B39-753C-A37F-DE7B-1A9111904218}"/>
                  </a:ext>
                </a:extLst>
              </p:cNvPr>
              <p:cNvSpPr/>
              <p:nvPr/>
            </p:nvSpPr>
            <p:spPr>
              <a:xfrm>
                <a:off x="4319384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72" name="Google Shape;7949;p73">
                <a:extLst>
                  <a:ext uri="{FF2B5EF4-FFF2-40B4-BE49-F238E27FC236}">
                    <a16:creationId xmlns:a16="http://schemas.microsoft.com/office/drawing/2014/main" id="{CBEF9295-4E88-CB9B-179B-CE0E3EDD1C63}"/>
                  </a:ext>
                </a:extLst>
              </p:cNvPr>
              <p:cNvSpPr/>
              <p:nvPr/>
            </p:nvSpPr>
            <p:spPr>
              <a:xfrm>
                <a:off x="4799870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73" name="Google Shape;7950;p73">
                <a:extLst>
                  <a:ext uri="{FF2B5EF4-FFF2-40B4-BE49-F238E27FC236}">
                    <a16:creationId xmlns:a16="http://schemas.microsoft.com/office/drawing/2014/main" id="{404EE562-E04B-8E99-CEC9-F827B1C70904}"/>
                  </a:ext>
                </a:extLst>
              </p:cNvPr>
              <p:cNvSpPr/>
              <p:nvPr/>
            </p:nvSpPr>
            <p:spPr>
              <a:xfrm>
                <a:off x="5280356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239" name="Google Shape;7951;p73">
              <a:extLst>
                <a:ext uri="{FF2B5EF4-FFF2-40B4-BE49-F238E27FC236}">
                  <a16:creationId xmlns:a16="http://schemas.microsoft.com/office/drawing/2014/main" id="{078352A6-CBB8-1A53-E512-AB018CD0AB11}"/>
                </a:ext>
              </a:extLst>
            </p:cNvPr>
            <p:cNvGrpSpPr/>
            <p:nvPr/>
          </p:nvGrpSpPr>
          <p:grpSpPr>
            <a:xfrm>
              <a:off x="3358412" y="3466996"/>
              <a:ext cx="2363244" cy="139500"/>
              <a:chOff x="3358412" y="3466996"/>
              <a:chExt cx="2363244" cy="139500"/>
            </a:xfrm>
          </p:grpSpPr>
          <p:sp>
            <p:nvSpPr>
              <p:cNvPr id="264" name="Google Shape;7952;p73">
                <a:extLst>
                  <a:ext uri="{FF2B5EF4-FFF2-40B4-BE49-F238E27FC236}">
                    <a16:creationId xmlns:a16="http://schemas.microsoft.com/office/drawing/2014/main" id="{1D1FA867-5250-2A54-DACA-0C366F44F198}"/>
                  </a:ext>
                </a:extLst>
              </p:cNvPr>
              <p:cNvSpPr/>
              <p:nvPr/>
            </p:nvSpPr>
            <p:spPr>
              <a:xfrm>
                <a:off x="3358412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65" name="Google Shape;7953;p73">
                <a:extLst>
                  <a:ext uri="{FF2B5EF4-FFF2-40B4-BE49-F238E27FC236}">
                    <a16:creationId xmlns:a16="http://schemas.microsoft.com/office/drawing/2014/main" id="{C322F691-D247-9161-E514-2B526D5BFFFE}"/>
                  </a:ext>
                </a:extLst>
              </p:cNvPr>
              <p:cNvSpPr/>
              <p:nvPr/>
            </p:nvSpPr>
            <p:spPr>
              <a:xfrm>
                <a:off x="3838898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66" name="Google Shape;7954;p73">
                <a:extLst>
                  <a:ext uri="{FF2B5EF4-FFF2-40B4-BE49-F238E27FC236}">
                    <a16:creationId xmlns:a16="http://schemas.microsoft.com/office/drawing/2014/main" id="{E8E4323F-5056-61D1-1F25-8E87DFEACAF6}"/>
                  </a:ext>
                </a:extLst>
              </p:cNvPr>
              <p:cNvSpPr/>
              <p:nvPr/>
            </p:nvSpPr>
            <p:spPr>
              <a:xfrm>
                <a:off x="4319384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67" name="Google Shape;7955;p73">
                <a:extLst>
                  <a:ext uri="{FF2B5EF4-FFF2-40B4-BE49-F238E27FC236}">
                    <a16:creationId xmlns:a16="http://schemas.microsoft.com/office/drawing/2014/main" id="{19041C01-817D-2332-F45E-362CE4B59F03}"/>
                  </a:ext>
                </a:extLst>
              </p:cNvPr>
              <p:cNvSpPr/>
              <p:nvPr/>
            </p:nvSpPr>
            <p:spPr>
              <a:xfrm>
                <a:off x="4799870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68" name="Google Shape;7956;p73">
                <a:extLst>
                  <a:ext uri="{FF2B5EF4-FFF2-40B4-BE49-F238E27FC236}">
                    <a16:creationId xmlns:a16="http://schemas.microsoft.com/office/drawing/2014/main" id="{E0674386-EE9E-F3C0-42B8-C72A64F7ECEA}"/>
                  </a:ext>
                </a:extLst>
              </p:cNvPr>
              <p:cNvSpPr/>
              <p:nvPr/>
            </p:nvSpPr>
            <p:spPr>
              <a:xfrm>
                <a:off x="5280356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240" name="Google Shape;7957;p73">
              <a:extLst>
                <a:ext uri="{FF2B5EF4-FFF2-40B4-BE49-F238E27FC236}">
                  <a16:creationId xmlns:a16="http://schemas.microsoft.com/office/drawing/2014/main" id="{2DFE0549-CB6F-BB26-1042-39E6B4E7FCB1}"/>
                </a:ext>
              </a:extLst>
            </p:cNvPr>
            <p:cNvGrpSpPr/>
            <p:nvPr/>
          </p:nvGrpSpPr>
          <p:grpSpPr>
            <a:xfrm>
              <a:off x="3358412" y="3648507"/>
              <a:ext cx="2363244" cy="139500"/>
              <a:chOff x="3358412" y="3648507"/>
              <a:chExt cx="2363244" cy="139500"/>
            </a:xfrm>
          </p:grpSpPr>
          <p:sp>
            <p:nvSpPr>
              <p:cNvPr id="259" name="Google Shape;7958;p73">
                <a:extLst>
                  <a:ext uri="{FF2B5EF4-FFF2-40B4-BE49-F238E27FC236}">
                    <a16:creationId xmlns:a16="http://schemas.microsoft.com/office/drawing/2014/main" id="{3ADEADB7-7A97-7CC7-4CD2-466E2AA1BF87}"/>
                  </a:ext>
                </a:extLst>
              </p:cNvPr>
              <p:cNvSpPr/>
              <p:nvPr/>
            </p:nvSpPr>
            <p:spPr>
              <a:xfrm>
                <a:off x="3358412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60" name="Google Shape;7959;p73">
                <a:extLst>
                  <a:ext uri="{FF2B5EF4-FFF2-40B4-BE49-F238E27FC236}">
                    <a16:creationId xmlns:a16="http://schemas.microsoft.com/office/drawing/2014/main" id="{C8F7744D-3A72-AF21-CC73-CA4F694F6770}"/>
                  </a:ext>
                </a:extLst>
              </p:cNvPr>
              <p:cNvSpPr/>
              <p:nvPr/>
            </p:nvSpPr>
            <p:spPr>
              <a:xfrm>
                <a:off x="3838898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61" name="Google Shape;7960;p73">
                <a:extLst>
                  <a:ext uri="{FF2B5EF4-FFF2-40B4-BE49-F238E27FC236}">
                    <a16:creationId xmlns:a16="http://schemas.microsoft.com/office/drawing/2014/main" id="{14CB1432-6806-F3C7-2702-769768B402B6}"/>
                  </a:ext>
                </a:extLst>
              </p:cNvPr>
              <p:cNvSpPr/>
              <p:nvPr/>
            </p:nvSpPr>
            <p:spPr>
              <a:xfrm>
                <a:off x="4319384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62" name="Google Shape;7961;p73">
                <a:extLst>
                  <a:ext uri="{FF2B5EF4-FFF2-40B4-BE49-F238E27FC236}">
                    <a16:creationId xmlns:a16="http://schemas.microsoft.com/office/drawing/2014/main" id="{270153A3-C728-7D45-6CD7-8CE544B3262A}"/>
                  </a:ext>
                </a:extLst>
              </p:cNvPr>
              <p:cNvSpPr/>
              <p:nvPr/>
            </p:nvSpPr>
            <p:spPr>
              <a:xfrm>
                <a:off x="4799870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63" name="Google Shape;7962;p73">
                <a:extLst>
                  <a:ext uri="{FF2B5EF4-FFF2-40B4-BE49-F238E27FC236}">
                    <a16:creationId xmlns:a16="http://schemas.microsoft.com/office/drawing/2014/main" id="{B3BBB96D-64BA-D2C3-02F1-E8C94EE33DC7}"/>
                  </a:ext>
                </a:extLst>
              </p:cNvPr>
              <p:cNvSpPr/>
              <p:nvPr/>
            </p:nvSpPr>
            <p:spPr>
              <a:xfrm>
                <a:off x="5280356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241" name="Google Shape;7963;p73">
              <a:extLst>
                <a:ext uri="{FF2B5EF4-FFF2-40B4-BE49-F238E27FC236}">
                  <a16:creationId xmlns:a16="http://schemas.microsoft.com/office/drawing/2014/main" id="{51DAB8E7-CE78-33B9-9F80-7E15AB9AAD51}"/>
                </a:ext>
              </a:extLst>
            </p:cNvPr>
            <p:cNvGrpSpPr/>
            <p:nvPr/>
          </p:nvGrpSpPr>
          <p:grpSpPr>
            <a:xfrm>
              <a:off x="3358412" y="3830018"/>
              <a:ext cx="2363244" cy="139500"/>
              <a:chOff x="3358412" y="3830018"/>
              <a:chExt cx="2363244" cy="139500"/>
            </a:xfrm>
          </p:grpSpPr>
          <p:sp>
            <p:nvSpPr>
              <p:cNvPr id="254" name="Google Shape;7964;p73">
                <a:extLst>
                  <a:ext uri="{FF2B5EF4-FFF2-40B4-BE49-F238E27FC236}">
                    <a16:creationId xmlns:a16="http://schemas.microsoft.com/office/drawing/2014/main" id="{FD577900-25A0-A44E-08A8-7BA46F7394A8}"/>
                  </a:ext>
                </a:extLst>
              </p:cNvPr>
              <p:cNvSpPr/>
              <p:nvPr/>
            </p:nvSpPr>
            <p:spPr>
              <a:xfrm>
                <a:off x="3358412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55" name="Google Shape;7965;p73">
                <a:extLst>
                  <a:ext uri="{FF2B5EF4-FFF2-40B4-BE49-F238E27FC236}">
                    <a16:creationId xmlns:a16="http://schemas.microsoft.com/office/drawing/2014/main" id="{3E821265-23A7-6FA1-FE5E-38C5DBE253F4}"/>
                  </a:ext>
                </a:extLst>
              </p:cNvPr>
              <p:cNvSpPr/>
              <p:nvPr/>
            </p:nvSpPr>
            <p:spPr>
              <a:xfrm>
                <a:off x="3838898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56" name="Google Shape;7966;p73">
                <a:extLst>
                  <a:ext uri="{FF2B5EF4-FFF2-40B4-BE49-F238E27FC236}">
                    <a16:creationId xmlns:a16="http://schemas.microsoft.com/office/drawing/2014/main" id="{83FBED39-0F56-8E57-564A-D2DE8CCA6DAD}"/>
                  </a:ext>
                </a:extLst>
              </p:cNvPr>
              <p:cNvSpPr/>
              <p:nvPr/>
            </p:nvSpPr>
            <p:spPr>
              <a:xfrm>
                <a:off x="4319384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57" name="Google Shape;7967;p73">
                <a:extLst>
                  <a:ext uri="{FF2B5EF4-FFF2-40B4-BE49-F238E27FC236}">
                    <a16:creationId xmlns:a16="http://schemas.microsoft.com/office/drawing/2014/main" id="{147BF7AA-7CDB-2D60-C93B-56FD82708825}"/>
                  </a:ext>
                </a:extLst>
              </p:cNvPr>
              <p:cNvSpPr/>
              <p:nvPr/>
            </p:nvSpPr>
            <p:spPr>
              <a:xfrm>
                <a:off x="4799870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58" name="Google Shape;7968;p73">
                <a:extLst>
                  <a:ext uri="{FF2B5EF4-FFF2-40B4-BE49-F238E27FC236}">
                    <a16:creationId xmlns:a16="http://schemas.microsoft.com/office/drawing/2014/main" id="{6ED62D46-2713-740C-0E5B-FC8208625527}"/>
                  </a:ext>
                </a:extLst>
              </p:cNvPr>
              <p:cNvSpPr/>
              <p:nvPr/>
            </p:nvSpPr>
            <p:spPr>
              <a:xfrm>
                <a:off x="5280356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242" name="Google Shape;7969;p73">
              <a:extLst>
                <a:ext uri="{FF2B5EF4-FFF2-40B4-BE49-F238E27FC236}">
                  <a16:creationId xmlns:a16="http://schemas.microsoft.com/office/drawing/2014/main" id="{56C06AEA-23EE-0592-6508-7AF04C7DBD00}"/>
                </a:ext>
              </a:extLst>
            </p:cNvPr>
            <p:cNvGrpSpPr/>
            <p:nvPr/>
          </p:nvGrpSpPr>
          <p:grpSpPr>
            <a:xfrm>
              <a:off x="3358399" y="4011514"/>
              <a:ext cx="2363377" cy="139537"/>
              <a:chOff x="3294800" y="4134603"/>
              <a:chExt cx="2638876" cy="152400"/>
            </a:xfrm>
          </p:grpSpPr>
          <p:sp>
            <p:nvSpPr>
              <p:cNvPr id="249" name="Google Shape;7970;p73">
                <a:extLst>
                  <a:ext uri="{FF2B5EF4-FFF2-40B4-BE49-F238E27FC236}">
                    <a16:creationId xmlns:a16="http://schemas.microsoft.com/office/drawing/2014/main" id="{618C0BAD-73AE-7C38-303B-8D7ECB525662}"/>
                  </a:ext>
                </a:extLst>
              </p:cNvPr>
              <p:cNvSpPr/>
              <p:nvPr/>
            </p:nvSpPr>
            <p:spPr>
              <a:xfrm>
                <a:off x="3294800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50" name="Google Shape;7971;p73">
                <a:extLst>
                  <a:ext uri="{FF2B5EF4-FFF2-40B4-BE49-F238E27FC236}">
                    <a16:creationId xmlns:a16="http://schemas.microsoft.com/office/drawing/2014/main" id="{07813FDB-FAF8-9590-6C56-8BB721D72585}"/>
                  </a:ext>
                </a:extLst>
              </p:cNvPr>
              <p:cNvSpPr/>
              <p:nvPr/>
            </p:nvSpPr>
            <p:spPr>
              <a:xfrm>
                <a:off x="3831294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51" name="Google Shape;7972;p73">
                <a:extLst>
                  <a:ext uri="{FF2B5EF4-FFF2-40B4-BE49-F238E27FC236}">
                    <a16:creationId xmlns:a16="http://schemas.microsoft.com/office/drawing/2014/main" id="{FF6837AA-B784-D0F4-93C1-E97312D28EEE}"/>
                  </a:ext>
                </a:extLst>
              </p:cNvPr>
              <p:cNvSpPr/>
              <p:nvPr/>
            </p:nvSpPr>
            <p:spPr>
              <a:xfrm>
                <a:off x="4367788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52" name="Google Shape;7973;p73">
                <a:extLst>
                  <a:ext uri="{FF2B5EF4-FFF2-40B4-BE49-F238E27FC236}">
                    <a16:creationId xmlns:a16="http://schemas.microsoft.com/office/drawing/2014/main" id="{FBD122F7-1992-13C6-BB1C-DD6DDD1803E8}"/>
                  </a:ext>
                </a:extLst>
              </p:cNvPr>
              <p:cNvSpPr/>
              <p:nvPr/>
            </p:nvSpPr>
            <p:spPr>
              <a:xfrm>
                <a:off x="4904282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53" name="Google Shape;7974;p73">
                <a:extLst>
                  <a:ext uri="{FF2B5EF4-FFF2-40B4-BE49-F238E27FC236}">
                    <a16:creationId xmlns:a16="http://schemas.microsoft.com/office/drawing/2014/main" id="{E9345C39-9565-3A45-8381-AEEDA48D7801}"/>
                  </a:ext>
                </a:extLst>
              </p:cNvPr>
              <p:cNvSpPr/>
              <p:nvPr/>
            </p:nvSpPr>
            <p:spPr>
              <a:xfrm>
                <a:off x="5440776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243" name="Google Shape;7975;p73">
              <a:extLst>
                <a:ext uri="{FF2B5EF4-FFF2-40B4-BE49-F238E27FC236}">
                  <a16:creationId xmlns:a16="http://schemas.microsoft.com/office/drawing/2014/main" id="{560AB704-F0BF-1A81-9DC6-367F4B26C6A5}"/>
                </a:ext>
              </a:extLst>
            </p:cNvPr>
            <p:cNvGrpSpPr/>
            <p:nvPr/>
          </p:nvGrpSpPr>
          <p:grpSpPr>
            <a:xfrm>
              <a:off x="3358399" y="4193010"/>
              <a:ext cx="2363377" cy="139537"/>
              <a:chOff x="3294800" y="4134603"/>
              <a:chExt cx="2638876" cy="152400"/>
            </a:xfrm>
          </p:grpSpPr>
          <p:sp>
            <p:nvSpPr>
              <p:cNvPr id="244" name="Google Shape;7976;p73">
                <a:extLst>
                  <a:ext uri="{FF2B5EF4-FFF2-40B4-BE49-F238E27FC236}">
                    <a16:creationId xmlns:a16="http://schemas.microsoft.com/office/drawing/2014/main" id="{37924991-E6AE-2B4B-D527-DF2E359DBDDB}"/>
                  </a:ext>
                </a:extLst>
              </p:cNvPr>
              <p:cNvSpPr/>
              <p:nvPr/>
            </p:nvSpPr>
            <p:spPr>
              <a:xfrm>
                <a:off x="3294800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45" name="Google Shape;7977;p73">
                <a:extLst>
                  <a:ext uri="{FF2B5EF4-FFF2-40B4-BE49-F238E27FC236}">
                    <a16:creationId xmlns:a16="http://schemas.microsoft.com/office/drawing/2014/main" id="{8A25D560-E54F-C127-86DE-062C2DBCA95F}"/>
                  </a:ext>
                </a:extLst>
              </p:cNvPr>
              <p:cNvSpPr/>
              <p:nvPr/>
            </p:nvSpPr>
            <p:spPr>
              <a:xfrm>
                <a:off x="3831294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46" name="Google Shape;7978;p73">
                <a:extLst>
                  <a:ext uri="{FF2B5EF4-FFF2-40B4-BE49-F238E27FC236}">
                    <a16:creationId xmlns:a16="http://schemas.microsoft.com/office/drawing/2014/main" id="{4FD49FE7-2D28-FF6D-2A0C-77389A0437DA}"/>
                  </a:ext>
                </a:extLst>
              </p:cNvPr>
              <p:cNvSpPr/>
              <p:nvPr/>
            </p:nvSpPr>
            <p:spPr>
              <a:xfrm>
                <a:off x="4367788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47" name="Google Shape;7979;p73">
                <a:extLst>
                  <a:ext uri="{FF2B5EF4-FFF2-40B4-BE49-F238E27FC236}">
                    <a16:creationId xmlns:a16="http://schemas.microsoft.com/office/drawing/2014/main" id="{958D8684-B625-8D62-32E2-48E4AED6611C}"/>
                  </a:ext>
                </a:extLst>
              </p:cNvPr>
              <p:cNvSpPr/>
              <p:nvPr/>
            </p:nvSpPr>
            <p:spPr>
              <a:xfrm>
                <a:off x="4904282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48" name="Google Shape;7980;p73">
                <a:extLst>
                  <a:ext uri="{FF2B5EF4-FFF2-40B4-BE49-F238E27FC236}">
                    <a16:creationId xmlns:a16="http://schemas.microsoft.com/office/drawing/2014/main" id="{2FA637AA-E7C3-69D2-A179-B1DABCB5E074}"/>
                  </a:ext>
                </a:extLst>
              </p:cNvPr>
              <p:cNvSpPr/>
              <p:nvPr/>
            </p:nvSpPr>
            <p:spPr>
              <a:xfrm>
                <a:off x="5440776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aphicFrame>
        <p:nvGraphicFramePr>
          <p:cNvPr id="274" name="Google Shape;7981;p73">
            <a:extLst>
              <a:ext uri="{FF2B5EF4-FFF2-40B4-BE49-F238E27FC236}">
                <a16:creationId xmlns:a16="http://schemas.microsoft.com/office/drawing/2014/main" id="{8026FA6D-1DCA-38F8-9FDC-879FBBACD27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515913813"/>
              </p:ext>
            </p:extLst>
          </p:nvPr>
        </p:nvGraphicFramePr>
        <p:xfrm>
          <a:off x="1695150" y="5242649"/>
          <a:ext cx="4739600" cy="1778700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1184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849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849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849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929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F8195">
                          <a:alpha val="0"/>
                        </a:srgbClr>
                      </a:solidFill>
                      <a:prstDash val="dash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5F8195">
                          <a:alpha val="0"/>
                        </a:srgbClr>
                      </a:solidFill>
                      <a:prstDash val="dash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F8195">
                          <a:alpha val="0"/>
                        </a:srgbClr>
                      </a:solidFill>
                      <a:prstDash val="dash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5F8195">
                          <a:alpha val="0"/>
                        </a:srgbClr>
                      </a:solidFill>
                      <a:prstDash val="dash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929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929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dirty="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275" name="Google Shape;7982;p73">
            <a:extLst>
              <a:ext uri="{FF2B5EF4-FFF2-40B4-BE49-F238E27FC236}">
                <a16:creationId xmlns:a16="http://schemas.microsoft.com/office/drawing/2014/main" id="{7A6C2AE3-2973-7A99-CB02-C16BFCE690CA}"/>
              </a:ext>
            </a:extLst>
          </p:cNvPr>
          <p:cNvGrpSpPr/>
          <p:nvPr/>
        </p:nvGrpSpPr>
        <p:grpSpPr>
          <a:xfrm>
            <a:off x="8594489" y="6050280"/>
            <a:ext cx="2604190" cy="121918"/>
            <a:chOff x="3558802" y="4011427"/>
            <a:chExt cx="1866000" cy="111300"/>
          </a:xfrm>
        </p:grpSpPr>
        <p:sp>
          <p:nvSpPr>
            <p:cNvPr id="276" name="Google Shape;7983;p73">
              <a:extLst>
                <a:ext uri="{FF2B5EF4-FFF2-40B4-BE49-F238E27FC236}">
                  <a16:creationId xmlns:a16="http://schemas.microsoft.com/office/drawing/2014/main" id="{EA297A9D-59BF-5A3F-B93B-917F5CFA6202}"/>
                </a:ext>
              </a:extLst>
            </p:cNvPr>
            <p:cNvSpPr/>
            <p:nvPr/>
          </p:nvSpPr>
          <p:spPr>
            <a:xfrm rot="5400000" flipH="1">
              <a:off x="4436152" y="3134077"/>
              <a:ext cx="111300" cy="1866000"/>
            </a:xfrm>
            <a:prstGeom prst="round2SameRect">
              <a:avLst>
                <a:gd name="adj1" fmla="val 50000"/>
                <a:gd name="adj2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77" name="Google Shape;7984;p73">
              <a:extLst>
                <a:ext uri="{FF2B5EF4-FFF2-40B4-BE49-F238E27FC236}">
                  <a16:creationId xmlns:a16="http://schemas.microsoft.com/office/drawing/2014/main" id="{2CE6149E-3385-4069-A953-954C8D272CC2}"/>
                </a:ext>
              </a:extLst>
            </p:cNvPr>
            <p:cNvSpPr/>
            <p:nvPr/>
          </p:nvSpPr>
          <p:spPr>
            <a:xfrm rot="5400000" flipH="1">
              <a:off x="4167866" y="3416648"/>
              <a:ext cx="97200" cy="1301400"/>
            </a:xfrm>
            <a:prstGeom prst="round2SameRect">
              <a:avLst>
                <a:gd name="adj1" fmla="val 50000"/>
                <a:gd name="adj2" fmla="val 50000"/>
              </a:avLst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278" name="Google Shape;7985;p73">
            <a:extLst>
              <a:ext uri="{FF2B5EF4-FFF2-40B4-BE49-F238E27FC236}">
                <a16:creationId xmlns:a16="http://schemas.microsoft.com/office/drawing/2014/main" id="{F8E3B6D3-9446-7F58-4A69-67765E5BC13F}"/>
              </a:ext>
            </a:extLst>
          </p:cNvPr>
          <p:cNvGrpSpPr/>
          <p:nvPr/>
        </p:nvGrpSpPr>
        <p:grpSpPr>
          <a:xfrm>
            <a:off x="9685464" y="6614598"/>
            <a:ext cx="1828680" cy="121918"/>
            <a:chOff x="3558802" y="4011427"/>
            <a:chExt cx="1866000" cy="111300"/>
          </a:xfrm>
        </p:grpSpPr>
        <p:sp>
          <p:nvSpPr>
            <p:cNvPr id="279" name="Google Shape;7986;p73">
              <a:extLst>
                <a:ext uri="{FF2B5EF4-FFF2-40B4-BE49-F238E27FC236}">
                  <a16:creationId xmlns:a16="http://schemas.microsoft.com/office/drawing/2014/main" id="{031FE811-9056-6C1C-9C5D-98ABAE89AE41}"/>
                </a:ext>
              </a:extLst>
            </p:cNvPr>
            <p:cNvSpPr/>
            <p:nvPr/>
          </p:nvSpPr>
          <p:spPr>
            <a:xfrm rot="5400000" flipH="1">
              <a:off x="4436152" y="3134077"/>
              <a:ext cx="111300" cy="1866000"/>
            </a:xfrm>
            <a:prstGeom prst="round2SameRect">
              <a:avLst>
                <a:gd name="adj1" fmla="val 50000"/>
                <a:gd name="adj2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80" name="Google Shape;7987;p73">
              <a:extLst>
                <a:ext uri="{FF2B5EF4-FFF2-40B4-BE49-F238E27FC236}">
                  <a16:creationId xmlns:a16="http://schemas.microsoft.com/office/drawing/2014/main" id="{48529C31-A7AD-89B8-C052-6385D9E3E91C}"/>
                </a:ext>
              </a:extLst>
            </p:cNvPr>
            <p:cNvSpPr/>
            <p:nvPr/>
          </p:nvSpPr>
          <p:spPr>
            <a:xfrm rot="5400000" flipH="1">
              <a:off x="4167866" y="3416648"/>
              <a:ext cx="97200" cy="1301400"/>
            </a:xfrm>
            <a:prstGeom prst="round2SameRect">
              <a:avLst>
                <a:gd name="adj1" fmla="val 50000"/>
                <a:gd name="adj2" fmla="val 50000"/>
              </a:avLst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281" name="Google Shape;7988;p73">
            <a:extLst>
              <a:ext uri="{FF2B5EF4-FFF2-40B4-BE49-F238E27FC236}">
                <a16:creationId xmlns:a16="http://schemas.microsoft.com/office/drawing/2014/main" id="{4E472545-4118-9251-E576-CAF67E08A01C}"/>
              </a:ext>
            </a:extLst>
          </p:cNvPr>
          <p:cNvGrpSpPr/>
          <p:nvPr/>
        </p:nvGrpSpPr>
        <p:grpSpPr>
          <a:xfrm>
            <a:off x="12015063" y="7270193"/>
            <a:ext cx="5045734" cy="2002908"/>
            <a:chOff x="1904318" y="789980"/>
            <a:chExt cx="1489472" cy="606868"/>
          </a:xfrm>
        </p:grpSpPr>
        <p:cxnSp>
          <p:nvCxnSpPr>
            <p:cNvPr id="282" name="Google Shape;7989;p73">
              <a:extLst>
                <a:ext uri="{FF2B5EF4-FFF2-40B4-BE49-F238E27FC236}">
                  <a16:creationId xmlns:a16="http://schemas.microsoft.com/office/drawing/2014/main" id="{2C7546E9-98E8-44CC-543F-866C78DF9621}"/>
                </a:ext>
              </a:extLst>
            </p:cNvPr>
            <p:cNvCxnSpPr/>
            <p:nvPr/>
          </p:nvCxnSpPr>
          <p:spPr>
            <a:xfrm rot="10800000">
              <a:off x="2109981" y="1180903"/>
              <a:ext cx="1280400" cy="0"/>
            </a:xfrm>
            <a:prstGeom prst="straightConnector1">
              <a:avLst/>
            </a:prstGeom>
            <a:noFill/>
            <a:ln w="9525" cap="flat" cmpd="sng">
              <a:solidFill>
                <a:srgbClr val="B3C3CE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83" name="Google Shape;7990;p73">
              <a:extLst>
                <a:ext uri="{FF2B5EF4-FFF2-40B4-BE49-F238E27FC236}">
                  <a16:creationId xmlns:a16="http://schemas.microsoft.com/office/drawing/2014/main" id="{51F4814E-CBB7-6CF3-9FBA-678BEFC9B778}"/>
                </a:ext>
              </a:extLst>
            </p:cNvPr>
            <p:cNvCxnSpPr/>
            <p:nvPr/>
          </p:nvCxnSpPr>
          <p:spPr>
            <a:xfrm rot="10800000">
              <a:off x="2109981" y="985080"/>
              <a:ext cx="1280400" cy="0"/>
            </a:xfrm>
            <a:prstGeom prst="straightConnector1">
              <a:avLst/>
            </a:prstGeom>
            <a:noFill/>
            <a:ln w="9525" cap="flat" cmpd="sng">
              <a:solidFill>
                <a:srgbClr val="B3C3CE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84" name="Google Shape;7991;p73">
              <a:extLst>
                <a:ext uri="{FF2B5EF4-FFF2-40B4-BE49-F238E27FC236}">
                  <a16:creationId xmlns:a16="http://schemas.microsoft.com/office/drawing/2014/main" id="{2C924067-0388-BF7D-0653-EB94D9F8B5C9}"/>
                </a:ext>
              </a:extLst>
            </p:cNvPr>
            <p:cNvCxnSpPr/>
            <p:nvPr/>
          </p:nvCxnSpPr>
          <p:spPr>
            <a:xfrm rot="10800000">
              <a:off x="2109981" y="1376729"/>
              <a:ext cx="1280400" cy="0"/>
            </a:xfrm>
            <a:prstGeom prst="straightConnector1">
              <a:avLst/>
            </a:prstGeom>
            <a:noFill/>
            <a:ln w="9525" cap="flat" cmpd="sng">
              <a:solidFill>
                <a:srgbClr val="B3C3CE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285" name="Google Shape;7992;p73">
              <a:extLst>
                <a:ext uri="{FF2B5EF4-FFF2-40B4-BE49-F238E27FC236}">
                  <a16:creationId xmlns:a16="http://schemas.microsoft.com/office/drawing/2014/main" id="{E0B2A303-1390-DC7C-BC2A-7D2F86980D3D}"/>
                </a:ext>
              </a:extLst>
            </p:cNvPr>
            <p:cNvSpPr txBox="1"/>
            <p:nvPr/>
          </p:nvSpPr>
          <p:spPr>
            <a:xfrm flipH="1">
              <a:off x="2109710" y="789981"/>
              <a:ext cx="281100" cy="107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182850" rIns="0" bIns="182850" anchor="t" anchorCtr="0">
              <a:noAutofit/>
            </a:bodyPr>
            <a:lstStyle/>
            <a:p>
              <a:pPr algn="ctr">
                <a:spcAft>
                  <a:spcPts val="3200"/>
                </a:spcAft>
              </a:pPr>
              <a:r>
                <a:rPr lang="en" sz="800">
                  <a:solidFill>
                    <a:srgbClr val="E3E9ED"/>
                  </a:solidFill>
                </a:rPr>
                <a:t>JANUARY</a:t>
              </a:r>
              <a:endParaRPr sz="800">
                <a:solidFill>
                  <a:srgbClr val="E3E9ED"/>
                </a:solidFill>
              </a:endParaRPr>
            </a:p>
          </p:txBody>
        </p:sp>
        <p:sp>
          <p:nvSpPr>
            <p:cNvPr id="286" name="Google Shape;7993;p73">
              <a:extLst>
                <a:ext uri="{FF2B5EF4-FFF2-40B4-BE49-F238E27FC236}">
                  <a16:creationId xmlns:a16="http://schemas.microsoft.com/office/drawing/2014/main" id="{615D63A9-791A-B200-6F56-19A11C2CD1D5}"/>
                </a:ext>
              </a:extLst>
            </p:cNvPr>
            <p:cNvSpPr txBox="1"/>
            <p:nvPr/>
          </p:nvSpPr>
          <p:spPr>
            <a:xfrm flipH="1">
              <a:off x="2434275" y="789980"/>
              <a:ext cx="289200" cy="107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182850" rIns="0" bIns="182850" anchor="t" anchorCtr="0">
              <a:noAutofit/>
            </a:bodyPr>
            <a:lstStyle/>
            <a:p>
              <a:pPr algn="ctr">
                <a:spcAft>
                  <a:spcPts val="3200"/>
                </a:spcAft>
              </a:pPr>
              <a:r>
                <a:rPr lang="en" sz="800">
                  <a:solidFill>
                    <a:srgbClr val="E3E9ED"/>
                  </a:solidFill>
                </a:rPr>
                <a:t>FEBRUARY</a:t>
              </a:r>
              <a:endParaRPr sz="800">
                <a:solidFill>
                  <a:srgbClr val="E3E9ED"/>
                </a:solidFill>
              </a:endParaRPr>
            </a:p>
          </p:txBody>
        </p:sp>
        <p:sp>
          <p:nvSpPr>
            <p:cNvPr id="287" name="Google Shape;7994;p73">
              <a:extLst>
                <a:ext uri="{FF2B5EF4-FFF2-40B4-BE49-F238E27FC236}">
                  <a16:creationId xmlns:a16="http://schemas.microsoft.com/office/drawing/2014/main" id="{AD6CF2B5-BC44-8171-93A9-653813E5054E}"/>
                </a:ext>
              </a:extLst>
            </p:cNvPr>
            <p:cNvSpPr txBox="1"/>
            <p:nvPr/>
          </p:nvSpPr>
          <p:spPr>
            <a:xfrm flipH="1">
              <a:off x="2781049" y="789981"/>
              <a:ext cx="281100" cy="107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182850" rIns="0" bIns="182850" anchor="t" anchorCtr="0">
              <a:noAutofit/>
            </a:bodyPr>
            <a:lstStyle/>
            <a:p>
              <a:pPr algn="ctr">
                <a:spcAft>
                  <a:spcPts val="3200"/>
                </a:spcAft>
              </a:pPr>
              <a:r>
                <a:rPr lang="en" sz="800">
                  <a:solidFill>
                    <a:srgbClr val="E3E9ED"/>
                  </a:solidFill>
                </a:rPr>
                <a:t>MARCH</a:t>
              </a:r>
              <a:endParaRPr sz="800">
                <a:solidFill>
                  <a:srgbClr val="E3E9ED"/>
                </a:solidFill>
              </a:endParaRPr>
            </a:p>
          </p:txBody>
        </p:sp>
        <p:sp>
          <p:nvSpPr>
            <p:cNvPr id="288" name="Google Shape;7995;p73">
              <a:extLst>
                <a:ext uri="{FF2B5EF4-FFF2-40B4-BE49-F238E27FC236}">
                  <a16:creationId xmlns:a16="http://schemas.microsoft.com/office/drawing/2014/main" id="{D7A70A5F-221F-CC1A-A4F8-839249EB842D}"/>
                </a:ext>
              </a:extLst>
            </p:cNvPr>
            <p:cNvSpPr txBox="1"/>
            <p:nvPr/>
          </p:nvSpPr>
          <p:spPr>
            <a:xfrm flipH="1">
              <a:off x="3112690" y="789981"/>
              <a:ext cx="281100" cy="107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182850" rIns="0" bIns="182850" anchor="t" anchorCtr="0">
              <a:noAutofit/>
            </a:bodyPr>
            <a:lstStyle/>
            <a:p>
              <a:pPr algn="ctr">
                <a:spcAft>
                  <a:spcPts val="3200"/>
                </a:spcAft>
              </a:pPr>
              <a:r>
                <a:rPr lang="en" sz="800">
                  <a:solidFill>
                    <a:srgbClr val="E3E9ED"/>
                  </a:solidFill>
                </a:rPr>
                <a:t>APRIL</a:t>
              </a:r>
              <a:endParaRPr sz="800">
                <a:solidFill>
                  <a:srgbClr val="E3E9ED"/>
                </a:solidFill>
              </a:endParaRPr>
            </a:p>
          </p:txBody>
        </p:sp>
        <p:sp>
          <p:nvSpPr>
            <p:cNvPr id="289" name="Google Shape;7996;p73">
              <a:extLst>
                <a:ext uri="{FF2B5EF4-FFF2-40B4-BE49-F238E27FC236}">
                  <a16:creationId xmlns:a16="http://schemas.microsoft.com/office/drawing/2014/main" id="{1A01AEC0-B26E-E1FE-4E35-E138EF622DDD}"/>
                </a:ext>
              </a:extLst>
            </p:cNvPr>
            <p:cNvSpPr/>
            <p:nvPr/>
          </p:nvSpPr>
          <p:spPr>
            <a:xfrm>
              <a:off x="2105681" y="964326"/>
              <a:ext cx="289200" cy="42600"/>
            </a:xfrm>
            <a:prstGeom prst="rect">
              <a:avLst/>
            </a:pr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90" name="Google Shape;7997;p73">
              <a:extLst>
                <a:ext uri="{FF2B5EF4-FFF2-40B4-BE49-F238E27FC236}">
                  <a16:creationId xmlns:a16="http://schemas.microsoft.com/office/drawing/2014/main" id="{02E7DFCF-27BC-0644-4CA9-A7E6C7AA150F}"/>
                </a:ext>
              </a:extLst>
            </p:cNvPr>
            <p:cNvSpPr/>
            <p:nvPr/>
          </p:nvSpPr>
          <p:spPr>
            <a:xfrm>
              <a:off x="2109515" y="1159286"/>
              <a:ext cx="280200" cy="42600"/>
            </a:xfrm>
            <a:prstGeom prst="rect">
              <a:avLst/>
            </a:prstGeom>
            <a:solidFill>
              <a:srgbClr val="EEEEEE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91" name="Google Shape;7998;p73">
              <a:extLst>
                <a:ext uri="{FF2B5EF4-FFF2-40B4-BE49-F238E27FC236}">
                  <a16:creationId xmlns:a16="http://schemas.microsoft.com/office/drawing/2014/main" id="{72D8F4D0-29A1-4C51-6550-F3831411D2F4}"/>
                </a:ext>
              </a:extLst>
            </p:cNvPr>
            <p:cNvSpPr/>
            <p:nvPr/>
          </p:nvSpPr>
          <p:spPr>
            <a:xfrm>
              <a:off x="2753389" y="1353677"/>
              <a:ext cx="325500" cy="42600"/>
            </a:xfrm>
            <a:prstGeom prst="rect">
              <a:avLst/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92" name="Google Shape;7999;p73">
              <a:extLst>
                <a:ext uri="{FF2B5EF4-FFF2-40B4-BE49-F238E27FC236}">
                  <a16:creationId xmlns:a16="http://schemas.microsoft.com/office/drawing/2014/main" id="{AC818DAA-5EBE-D975-27DC-CDA47E795A92}"/>
                </a:ext>
              </a:extLst>
            </p:cNvPr>
            <p:cNvSpPr/>
            <p:nvPr/>
          </p:nvSpPr>
          <p:spPr>
            <a:xfrm>
              <a:off x="2105681" y="1159287"/>
              <a:ext cx="289200" cy="42600"/>
            </a:xfrm>
            <a:prstGeom prst="rect">
              <a:avLst/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93" name="Google Shape;8000;p73">
              <a:extLst>
                <a:ext uri="{FF2B5EF4-FFF2-40B4-BE49-F238E27FC236}">
                  <a16:creationId xmlns:a16="http://schemas.microsoft.com/office/drawing/2014/main" id="{761D0424-5D57-B898-35E5-5432270A8D96}"/>
                </a:ext>
              </a:extLst>
            </p:cNvPr>
            <p:cNvSpPr/>
            <p:nvPr/>
          </p:nvSpPr>
          <p:spPr>
            <a:xfrm>
              <a:off x="2412005" y="1354248"/>
              <a:ext cx="325500" cy="42600"/>
            </a:xfrm>
            <a:prstGeom prst="rect">
              <a:avLst/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94" name="Google Shape;8001;p73">
              <a:extLst>
                <a:ext uri="{FF2B5EF4-FFF2-40B4-BE49-F238E27FC236}">
                  <a16:creationId xmlns:a16="http://schemas.microsoft.com/office/drawing/2014/main" id="{1954AC41-42D3-107C-BE84-C83A4B77CA60}"/>
                </a:ext>
              </a:extLst>
            </p:cNvPr>
            <p:cNvSpPr/>
            <p:nvPr/>
          </p:nvSpPr>
          <p:spPr>
            <a:xfrm>
              <a:off x="2410087" y="964961"/>
              <a:ext cx="325500" cy="42600"/>
            </a:xfrm>
            <a:prstGeom prst="rect">
              <a:avLst/>
            </a:pr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95" name="Google Shape;8002;p73">
              <a:extLst>
                <a:ext uri="{FF2B5EF4-FFF2-40B4-BE49-F238E27FC236}">
                  <a16:creationId xmlns:a16="http://schemas.microsoft.com/office/drawing/2014/main" id="{D0311C79-7AB4-5B26-7A1D-EEC22894AF94}"/>
                </a:ext>
              </a:extLst>
            </p:cNvPr>
            <p:cNvSpPr txBox="1"/>
            <p:nvPr/>
          </p:nvSpPr>
          <p:spPr>
            <a:xfrm flipH="1">
              <a:off x="1906114" y="918164"/>
              <a:ext cx="203400" cy="1065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182850" rIns="0" bIns="182850" anchor="t" anchorCtr="0">
              <a:noAutofit/>
            </a:bodyPr>
            <a:lstStyle/>
            <a:p>
              <a:pPr>
                <a:spcAft>
                  <a:spcPts val="3200"/>
                </a:spcAft>
              </a:pPr>
              <a:r>
                <a:rPr lang="en" sz="800">
                  <a:solidFill>
                    <a:srgbClr val="E3E9ED"/>
                  </a:solidFill>
                </a:rPr>
                <a:t>PHASE 1</a:t>
              </a:r>
              <a:endParaRPr sz="800">
                <a:solidFill>
                  <a:srgbClr val="E3E9ED"/>
                </a:solidFill>
              </a:endParaRPr>
            </a:p>
          </p:txBody>
        </p:sp>
        <p:sp>
          <p:nvSpPr>
            <p:cNvPr id="296" name="Google Shape;8003;p73">
              <a:extLst>
                <a:ext uri="{FF2B5EF4-FFF2-40B4-BE49-F238E27FC236}">
                  <a16:creationId xmlns:a16="http://schemas.microsoft.com/office/drawing/2014/main" id="{9130A051-B0B8-795A-EBC2-0C8A9BFA95AD}"/>
                </a:ext>
              </a:extLst>
            </p:cNvPr>
            <p:cNvSpPr txBox="1"/>
            <p:nvPr/>
          </p:nvSpPr>
          <p:spPr>
            <a:xfrm flipH="1">
              <a:off x="1904318" y="1113390"/>
              <a:ext cx="205200" cy="91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182850" rIns="0" bIns="182850" anchor="t" anchorCtr="0">
              <a:noAutofit/>
            </a:bodyPr>
            <a:lstStyle/>
            <a:p>
              <a:pPr>
                <a:lnSpc>
                  <a:spcPct val="115000"/>
                </a:lnSpc>
                <a:spcAft>
                  <a:spcPts val="3200"/>
                </a:spcAft>
              </a:pPr>
              <a:r>
                <a:rPr lang="en" sz="800">
                  <a:solidFill>
                    <a:srgbClr val="E3E9ED"/>
                  </a:solidFill>
                </a:rPr>
                <a:t>Task 1</a:t>
              </a:r>
              <a:endParaRPr sz="800">
                <a:solidFill>
                  <a:srgbClr val="E3E9ED"/>
                </a:solidFill>
              </a:endParaRPr>
            </a:p>
          </p:txBody>
        </p:sp>
        <p:sp>
          <p:nvSpPr>
            <p:cNvPr id="297" name="Google Shape;8004;p73">
              <a:extLst>
                <a:ext uri="{FF2B5EF4-FFF2-40B4-BE49-F238E27FC236}">
                  <a16:creationId xmlns:a16="http://schemas.microsoft.com/office/drawing/2014/main" id="{B6EE5FF8-20EE-60CF-A7EC-8937777F9134}"/>
                </a:ext>
              </a:extLst>
            </p:cNvPr>
            <p:cNvSpPr txBox="1"/>
            <p:nvPr/>
          </p:nvSpPr>
          <p:spPr>
            <a:xfrm flipH="1">
              <a:off x="1906118" y="1304527"/>
              <a:ext cx="203400" cy="91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182850" rIns="0" bIns="182850" anchor="t" anchorCtr="0">
              <a:noAutofit/>
            </a:bodyPr>
            <a:lstStyle/>
            <a:p>
              <a:pPr>
                <a:lnSpc>
                  <a:spcPct val="115000"/>
                </a:lnSpc>
                <a:spcAft>
                  <a:spcPts val="3200"/>
                </a:spcAft>
              </a:pPr>
              <a:r>
                <a:rPr lang="en" sz="800">
                  <a:solidFill>
                    <a:srgbClr val="E3E9ED"/>
                  </a:solidFill>
                </a:rPr>
                <a:t>Task 2</a:t>
              </a:r>
              <a:endParaRPr sz="800">
                <a:solidFill>
                  <a:srgbClr val="E3E9ED"/>
                </a:solidFill>
              </a:endParaRPr>
            </a:p>
          </p:txBody>
        </p:sp>
        <p:sp>
          <p:nvSpPr>
            <p:cNvPr id="298" name="Google Shape;8005;p73">
              <a:extLst>
                <a:ext uri="{FF2B5EF4-FFF2-40B4-BE49-F238E27FC236}">
                  <a16:creationId xmlns:a16="http://schemas.microsoft.com/office/drawing/2014/main" id="{82975AD4-70F7-C4A8-AF8C-40C5857F5093}"/>
                </a:ext>
              </a:extLst>
            </p:cNvPr>
            <p:cNvSpPr/>
            <p:nvPr/>
          </p:nvSpPr>
          <p:spPr>
            <a:xfrm>
              <a:off x="2750975" y="964961"/>
              <a:ext cx="325500" cy="42600"/>
            </a:xfrm>
            <a:prstGeom prst="rect">
              <a:avLst/>
            </a:pr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299" name="Google Shape;8006;p73">
            <a:extLst>
              <a:ext uri="{FF2B5EF4-FFF2-40B4-BE49-F238E27FC236}">
                <a16:creationId xmlns:a16="http://schemas.microsoft.com/office/drawing/2014/main" id="{70446F2D-810E-6C6C-0DBC-A43634921AF2}"/>
              </a:ext>
            </a:extLst>
          </p:cNvPr>
          <p:cNvGrpSpPr/>
          <p:nvPr/>
        </p:nvGrpSpPr>
        <p:grpSpPr>
          <a:xfrm>
            <a:off x="6983873" y="2838266"/>
            <a:ext cx="4726786" cy="2011730"/>
            <a:chOff x="3292400" y="1193188"/>
            <a:chExt cx="2615240" cy="1131075"/>
          </a:xfrm>
        </p:grpSpPr>
        <p:sp>
          <p:nvSpPr>
            <p:cNvPr id="300" name="Google Shape;8007;p73">
              <a:extLst>
                <a:ext uri="{FF2B5EF4-FFF2-40B4-BE49-F238E27FC236}">
                  <a16:creationId xmlns:a16="http://schemas.microsoft.com/office/drawing/2014/main" id="{485632F6-487D-CAA1-D7DC-3122FA833AF2}"/>
                </a:ext>
              </a:extLst>
            </p:cNvPr>
            <p:cNvSpPr/>
            <p:nvPr/>
          </p:nvSpPr>
          <p:spPr>
            <a:xfrm>
              <a:off x="3292400" y="1845763"/>
              <a:ext cx="370500" cy="478500"/>
            </a:xfrm>
            <a:prstGeom prst="round2DiagRect">
              <a:avLst>
                <a:gd name="adj1" fmla="val 16667"/>
                <a:gd name="adj2" fmla="val 0"/>
              </a:avLst>
            </a:prstGeom>
            <a:noFill/>
            <a:ln w="9525" cap="flat" cmpd="sng">
              <a:solidFill>
                <a:srgbClr val="ABBCC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800">
                <a:solidFill>
                  <a:srgbClr val="FFFFFF"/>
                </a:solidFill>
              </a:endParaRPr>
            </a:p>
          </p:txBody>
        </p:sp>
        <p:sp>
          <p:nvSpPr>
            <p:cNvPr id="301" name="Google Shape;8008;p73">
              <a:extLst>
                <a:ext uri="{FF2B5EF4-FFF2-40B4-BE49-F238E27FC236}">
                  <a16:creationId xmlns:a16="http://schemas.microsoft.com/office/drawing/2014/main" id="{9F48E4EF-8B79-AB7F-AF99-01BBCFE70286}"/>
                </a:ext>
              </a:extLst>
            </p:cNvPr>
            <p:cNvSpPr/>
            <p:nvPr/>
          </p:nvSpPr>
          <p:spPr>
            <a:xfrm>
              <a:off x="3292400" y="1314860"/>
              <a:ext cx="370500" cy="478500"/>
            </a:xfrm>
            <a:prstGeom prst="round2DiagRect">
              <a:avLst>
                <a:gd name="adj1" fmla="val 16667"/>
                <a:gd name="adj2" fmla="val 0"/>
              </a:avLst>
            </a:pr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800">
                <a:solidFill>
                  <a:srgbClr val="FFFFFF"/>
                </a:solidFill>
              </a:endParaRPr>
            </a:p>
          </p:txBody>
        </p:sp>
        <p:sp>
          <p:nvSpPr>
            <p:cNvPr id="302" name="Google Shape;8009;p73">
              <a:extLst>
                <a:ext uri="{FF2B5EF4-FFF2-40B4-BE49-F238E27FC236}">
                  <a16:creationId xmlns:a16="http://schemas.microsoft.com/office/drawing/2014/main" id="{0E5F74A6-18E8-FF46-131E-E474732A47CD}"/>
                </a:ext>
              </a:extLst>
            </p:cNvPr>
            <p:cNvSpPr txBox="1"/>
            <p:nvPr/>
          </p:nvSpPr>
          <p:spPr>
            <a:xfrm flipH="1">
              <a:off x="3678794" y="1193199"/>
              <a:ext cx="3705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3200"/>
                </a:spcAft>
              </a:pPr>
              <a:r>
                <a:rPr lang="en" sz="800">
                  <a:solidFill>
                    <a:srgbClr val="FFFFFF"/>
                  </a:solidFill>
                </a:rPr>
                <a:t>JANUARY</a:t>
              </a:r>
              <a:endParaRPr sz="800">
                <a:solidFill>
                  <a:srgbClr val="FFFFFF"/>
                </a:solidFill>
              </a:endParaRPr>
            </a:p>
          </p:txBody>
        </p:sp>
        <p:sp>
          <p:nvSpPr>
            <p:cNvPr id="303" name="Google Shape;8010;p73">
              <a:extLst>
                <a:ext uri="{FF2B5EF4-FFF2-40B4-BE49-F238E27FC236}">
                  <a16:creationId xmlns:a16="http://schemas.microsoft.com/office/drawing/2014/main" id="{3B5C772A-B5FD-22F5-A833-3FAAE57FC9E1}"/>
                </a:ext>
              </a:extLst>
            </p:cNvPr>
            <p:cNvSpPr txBox="1"/>
            <p:nvPr/>
          </p:nvSpPr>
          <p:spPr>
            <a:xfrm flipH="1">
              <a:off x="4051671" y="1193188"/>
              <a:ext cx="4014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3200"/>
                </a:spcAft>
              </a:pPr>
              <a:r>
                <a:rPr lang="en" sz="800">
                  <a:solidFill>
                    <a:srgbClr val="FFFFFF"/>
                  </a:solidFill>
                </a:rPr>
                <a:t>FEBRUARY</a:t>
              </a:r>
              <a:endParaRPr sz="800">
                <a:solidFill>
                  <a:srgbClr val="FFFFFF"/>
                </a:solidFill>
              </a:endParaRPr>
            </a:p>
          </p:txBody>
        </p:sp>
        <p:sp>
          <p:nvSpPr>
            <p:cNvPr id="304" name="Google Shape;8011;p73">
              <a:extLst>
                <a:ext uri="{FF2B5EF4-FFF2-40B4-BE49-F238E27FC236}">
                  <a16:creationId xmlns:a16="http://schemas.microsoft.com/office/drawing/2014/main" id="{3311B65E-564D-5B67-92EA-FBD6CB318227}"/>
                </a:ext>
              </a:extLst>
            </p:cNvPr>
            <p:cNvSpPr txBox="1"/>
            <p:nvPr/>
          </p:nvSpPr>
          <p:spPr>
            <a:xfrm flipH="1">
              <a:off x="4453057" y="1193188"/>
              <a:ext cx="3480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3200"/>
                </a:spcAft>
              </a:pPr>
              <a:r>
                <a:rPr lang="en" sz="800">
                  <a:solidFill>
                    <a:srgbClr val="FFFFFF"/>
                  </a:solidFill>
                </a:rPr>
                <a:t>MARCH</a:t>
              </a:r>
              <a:endParaRPr sz="800">
                <a:solidFill>
                  <a:srgbClr val="FFFFFF"/>
                </a:solidFill>
              </a:endParaRPr>
            </a:p>
          </p:txBody>
        </p:sp>
        <p:sp>
          <p:nvSpPr>
            <p:cNvPr id="305" name="Google Shape;8012;p73">
              <a:extLst>
                <a:ext uri="{FF2B5EF4-FFF2-40B4-BE49-F238E27FC236}">
                  <a16:creationId xmlns:a16="http://schemas.microsoft.com/office/drawing/2014/main" id="{96B3DA5D-8C42-8963-6F3D-DF76C7F7284A}"/>
                </a:ext>
              </a:extLst>
            </p:cNvPr>
            <p:cNvSpPr txBox="1"/>
            <p:nvPr/>
          </p:nvSpPr>
          <p:spPr>
            <a:xfrm flipH="1">
              <a:off x="4831790" y="1193197"/>
              <a:ext cx="3132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3200"/>
                </a:spcAft>
              </a:pPr>
              <a:r>
                <a:rPr lang="en" sz="800">
                  <a:solidFill>
                    <a:srgbClr val="FFFFFF"/>
                  </a:solidFill>
                </a:rPr>
                <a:t>APRIL</a:t>
              </a:r>
              <a:endParaRPr sz="800">
                <a:solidFill>
                  <a:srgbClr val="FFFFFF"/>
                </a:solidFill>
              </a:endParaRPr>
            </a:p>
          </p:txBody>
        </p:sp>
        <p:sp>
          <p:nvSpPr>
            <p:cNvPr id="306" name="Google Shape;8013;p73">
              <a:extLst>
                <a:ext uri="{FF2B5EF4-FFF2-40B4-BE49-F238E27FC236}">
                  <a16:creationId xmlns:a16="http://schemas.microsoft.com/office/drawing/2014/main" id="{1B304E9F-B30B-B8F3-EF71-1C55E3060C6A}"/>
                </a:ext>
              </a:extLst>
            </p:cNvPr>
            <p:cNvSpPr txBox="1"/>
            <p:nvPr/>
          </p:nvSpPr>
          <p:spPr>
            <a:xfrm flipH="1">
              <a:off x="5186134" y="1193197"/>
              <a:ext cx="3132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3200"/>
                </a:spcAft>
              </a:pPr>
              <a:r>
                <a:rPr lang="en" sz="800">
                  <a:solidFill>
                    <a:srgbClr val="FFFFFF"/>
                  </a:solidFill>
                </a:rPr>
                <a:t>MAY</a:t>
              </a:r>
              <a:endParaRPr sz="800">
                <a:solidFill>
                  <a:srgbClr val="FFFFFF"/>
                </a:solidFill>
              </a:endParaRPr>
            </a:p>
          </p:txBody>
        </p:sp>
        <p:sp>
          <p:nvSpPr>
            <p:cNvPr id="307" name="Google Shape;8014;p73">
              <a:extLst>
                <a:ext uri="{FF2B5EF4-FFF2-40B4-BE49-F238E27FC236}">
                  <a16:creationId xmlns:a16="http://schemas.microsoft.com/office/drawing/2014/main" id="{86AA049A-BAAE-A098-0CE7-CB76B70263EB}"/>
                </a:ext>
              </a:extLst>
            </p:cNvPr>
            <p:cNvSpPr txBox="1"/>
            <p:nvPr/>
          </p:nvSpPr>
          <p:spPr>
            <a:xfrm flipH="1">
              <a:off x="5562148" y="1193197"/>
              <a:ext cx="3132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3200"/>
                </a:spcAft>
              </a:pPr>
              <a:r>
                <a:rPr lang="en" sz="800">
                  <a:solidFill>
                    <a:srgbClr val="FFFFFF"/>
                  </a:solidFill>
                </a:rPr>
                <a:t>JUNE</a:t>
              </a:r>
              <a:endParaRPr sz="800">
                <a:solidFill>
                  <a:srgbClr val="FFFFFF"/>
                </a:solidFill>
              </a:endParaRPr>
            </a:p>
          </p:txBody>
        </p:sp>
        <p:sp>
          <p:nvSpPr>
            <p:cNvPr id="308" name="Google Shape;8015;p73">
              <a:extLst>
                <a:ext uri="{FF2B5EF4-FFF2-40B4-BE49-F238E27FC236}">
                  <a16:creationId xmlns:a16="http://schemas.microsoft.com/office/drawing/2014/main" id="{9EB4CE87-78E8-FA7B-AC29-8921E7794D4E}"/>
                </a:ext>
              </a:extLst>
            </p:cNvPr>
            <p:cNvSpPr txBox="1"/>
            <p:nvPr/>
          </p:nvSpPr>
          <p:spPr>
            <a:xfrm flipH="1">
              <a:off x="3349576" y="1372466"/>
              <a:ext cx="272700" cy="96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spcAft>
                  <a:spcPts val="3200"/>
                </a:spcAft>
              </a:pPr>
              <a:r>
                <a:rPr lang="en" sz="800">
                  <a:solidFill>
                    <a:srgbClr val="FFFFFF"/>
                  </a:solidFill>
                </a:rPr>
                <a:t>PHASE 1</a:t>
              </a:r>
              <a:endParaRPr sz="800">
                <a:solidFill>
                  <a:srgbClr val="FFFFFF"/>
                </a:solidFill>
              </a:endParaRPr>
            </a:p>
          </p:txBody>
        </p:sp>
        <p:sp>
          <p:nvSpPr>
            <p:cNvPr id="309" name="Google Shape;8016;p73">
              <a:extLst>
                <a:ext uri="{FF2B5EF4-FFF2-40B4-BE49-F238E27FC236}">
                  <a16:creationId xmlns:a16="http://schemas.microsoft.com/office/drawing/2014/main" id="{76C3DBDA-903A-2633-2917-3076003BB8E6}"/>
                </a:ext>
              </a:extLst>
            </p:cNvPr>
            <p:cNvSpPr txBox="1"/>
            <p:nvPr/>
          </p:nvSpPr>
          <p:spPr>
            <a:xfrm flipH="1">
              <a:off x="3349579" y="1895516"/>
              <a:ext cx="272700" cy="96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spcAft>
                  <a:spcPts val="3200"/>
                </a:spcAft>
              </a:pPr>
              <a:r>
                <a:rPr lang="en" sz="800">
                  <a:solidFill>
                    <a:srgbClr val="FFFFFF"/>
                  </a:solidFill>
                </a:rPr>
                <a:t>PHASE 2</a:t>
              </a:r>
              <a:endParaRPr sz="800">
                <a:solidFill>
                  <a:srgbClr val="FFFFFF"/>
                </a:solidFill>
              </a:endParaRPr>
            </a:p>
          </p:txBody>
        </p:sp>
        <p:sp>
          <p:nvSpPr>
            <p:cNvPr id="310" name="Google Shape;8017;p73">
              <a:extLst>
                <a:ext uri="{FF2B5EF4-FFF2-40B4-BE49-F238E27FC236}">
                  <a16:creationId xmlns:a16="http://schemas.microsoft.com/office/drawing/2014/main" id="{18D2225D-21BC-4589-4D4E-EF0F827ED173}"/>
                </a:ext>
              </a:extLst>
            </p:cNvPr>
            <p:cNvSpPr txBox="1"/>
            <p:nvPr/>
          </p:nvSpPr>
          <p:spPr>
            <a:xfrm flipH="1">
              <a:off x="3355878" y="1543623"/>
              <a:ext cx="256200" cy="96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lnSpc>
                  <a:spcPct val="115000"/>
                </a:lnSpc>
                <a:spcAft>
                  <a:spcPts val="3200"/>
                </a:spcAft>
              </a:pPr>
              <a:r>
                <a:rPr lang="en" sz="800">
                  <a:solidFill>
                    <a:srgbClr val="FFFFFF"/>
                  </a:solidFill>
                </a:rPr>
                <a:t>Task 1</a:t>
              </a:r>
              <a:endParaRPr sz="800">
                <a:solidFill>
                  <a:srgbClr val="FFFFFF"/>
                </a:solidFill>
              </a:endParaRPr>
            </a:p>
          </p:txBody>
        </p:sp>
        <p:sp>
          <p:nvSpPr>
            <p:cNvPr id="311" name="Google Shape;8018;p73">
              <a:extLst>
                <a:ext uri="{FF2B5EF4-FFF2-40B4-BE49-F238E27FC236}">
                  <a16:creationId xmlns:a16="http://schemas.microsoft.com/office/drawing/2014/main" id="{2984CE1E-FA87-F5E1-2323-F63878CF0FA2}"/>
                </a:ext>
              </a:extLst>
            </p:cNvPr>
            <p:cNvSpPr txBox="1"/>
            <p:nvPr/>
          </p:nvSpPr>
          <p:spPr>
            <a:xfrm flipH="1">
              <a:off x="3355878" y="1720328"/>
              <a:ext cx="256200" cy="96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lnSpc>
                  <a:spcPct val="115000"/>
                </a:lnSpc>
                <a:spcAft>
                  <a:spcPts val="3200"/>
                </a:spcAft>
              </a:pPr>
              <a:r>
                <a:rPr lang="en" sz="800">
                  <a:solidFill>
                    <a:srgbClr val="FFFFFF"/>
                  </a:solidFill>
                </a:rPr>
                <a:t>Task 2</a:t>
              </a:r>
              <a:endParaRPr sz="800">
                <a:solidFill>
                  <a:srgbClr val="FFFFFF"/>
                </a:solidFill>
              </a:endParaRPr>
            </a:p>
          </p:txBody>
        </p:sp>
        <p:sp>
          <p:nvSpPr>
            <p:cNvPr id="312" name="Google Shape;8019;p73">
              <a:extLst>
                <a:ext uri="{FF2B5EF4-FFF2-40B4-BE49-F238E27FC236}">
                  <a16:creationId xmlns:a16="http://schemas.microsoft.com/office/drawing/2014/main" id="{1C8BBE67-9ADC-0255-344A-5AAE0A998FB4}"/>
                </a:ext>
              </a:extLst>
            </p:cNvPr>
            <p:cNvSpPr txBox="1"/>
            <p:nvPr/>
          </p:nvSpPr>
          <p:spPr>
            <a:xfrm flipH="1">
              <a:off x="3355878" y="2072220"/>
              <a:ext cx="256200" cy="96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lnSpc>
                  <a:spcPct val="115000"/>
                </a:lnSpc>
                <a:spcAft>
                  <a:spcPts val="3200"/>
                </a:spcAft>
              </a:pPr>
              <a:r>
                <a:rPr lang="en" sz="800">
                  <a:solidFill>
                    <a:srgbClr val="FFFFFF"/>
                  </a:solidFill>
                </a:rPr>
                <a:t>Task 1</a:t>
              </a:r>
              <a:endParaRPr sz="800">
                <a:solidFill>
                  <a:srgbClr val="FFFFFF"/>
                </a:solidFill>
              </a:endParaRPr>
            </a:p>
          </p:txBody>
        </p:sp>
        <p:sp>
          <p:nvSpPr>
            <p:cNvPr id="313" name="Google Shape;8020;p73">
              <a:extLst>
                <a:ext uri="{FF2B5EF4-FFF2-40B4-BE49-F238E27FC236}">
                  <a16:creationId xmlns:a16="http://schemas.microsoft.com/office/drawing/2014/main" id="{77E47833-5287-E2D9-8A7A-C01C34171B28}"/>
                </a:ext>
              </a:extLst>
            </p:cNvPr>
            <p:cNvSpPr txBox="1"/>
            <p:nvPr/>
          </p:nvSpPr>
          <p:spPr>
            <a:xfrm flipH="1">
              <a:off x="3355889" y="2248920"/>
              <a:ext cx="256200" cy="68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lnSpc>
                  <a:spcPct val="115000"/>
                </a:lnSpc>
                <a:spcAft>
                  <a:spcPts val="3200"/>
                </a:spcAft>
              </a:pPr>
              <a:r>
                <a:rPr lang="en" sz="800">
                  <a:solidFill>
                    <a:srgbClr val="FFFFFF"/>
                  </a:solidFill>
                </a:rPr>
                <a:t>Task 2</a:t>
              </a:r>
              <a:endParaRPr sz="800">
                <a:solidFill>
                  <a:srgbClr val="FFFFFF"/>
                </a:solidFill>
              </a:endParaRPr>
            </a:p>
          </p:txBody>
        </p:sp>
        <p:grpSp>
          <p:nvGrpSpPr>
            <p:cNvPr id="314" name="Google Shape;8021;p73">
              <a:extLst>
                <a:ext uri="{FF2B5EF4-FFF2-40B4-BE49-F238E27FC236}">
                  <a16:creationId xmlns:a16="http://schemas.microsoft.com/office/drawing/2014/main" id="{1328A800-41A2-6EAA-7E25-E1FE636FBF72}"/>
                </a:ext>
              </a:extLst>
            </p:cNvPr>
            <p:cNvGrpSpPr/>
            <p:nvPr/>
          </p:nvGrpSpPr>
          <p:grpSpPr>
            <a:xfrm>
              <a:off x="3748438" y="1378608"/>
              <a:ext cx="2159202" cy="903971"/>
              <a:chOff x="1683525" y="2179850"/>
              <a:chExt cx="4519050" cy="2134525"/>
            </a:xfrm>
          </p:grpSpPr>
          <p:sp>
            <p:nvSpPr>
              <p:cNvPr id="315" name="Google Shape;8022;p73">
                <a:extLst>
                  <a:ext uri="{FF2B5EF4-FFF2-40B4-BE49-F238E27FC236}">
                    <a16:creationId xmlns:a16="http://schemas.microsoft.com/office/drawing/2014/main" id="{BD8562C9-795E-20C1-E78B-84D83E270ED7}"/>
                  </a:ext>
                </a:extLst>
              </p:cNvPr>
              <p:cNvSpPr/>
              <p:nvPr/>
            </p:nvSpPr>
            <p:spPr>
              <a:xfrm>
                <a:off x="1683525" y="2179850"/>
                <a:ext cx="4519050" cy="53925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7" extrusionOk="0">
                    <a:moveTo>
                      <a:pt x="1072" y="1"/>
                    </a:moveTo>
                    <a:cubicBezTo>
                      <a:pt x="477" y="1"/>
                      <a:pt x="1" y="477"/>
                      <a:pt x="1" y="1073"/>
                    </a:cubicBezTo>
                    <a:cubicBezTo>
                      <a:pt x="1" y="1668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68"/>
                      <a:pt x="180761" y="1073"/>
                    </a:cubicBezTo>
                    <a:cubicBezTo>
                      <a:pt x="180761" y="477"/>
                      <a:pt x="180273" y="1"/>
                      <a:pt x="179678" y="1"/>
                    </a:cubicBezTo>
                    <a:close/>
                  </a:path>
                </a:pathLst>
              </a:custGeom>
              <a:solidFill>
                <a:srgbClr val="7994A9">
                  <a:alpha val="64709"/>
                </a:srgbClr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800">
                  <a:solidFill>
                    <a:srgbClr val="FFFFFF"/>
                  </a:solidFill>
                </a:endParaRPr>
              </a:p>
            </p:txBody>
          </p:sp>
          <p:sp>
            <p:nvSpPr>
              <p:cNvPr id="316" name="Google Shape;8023;p73">
                <a:extLst>
                  <a:ext uri="{FF2B5EF4-FFF2-40B4-BE49-F238E27FC236}">
                    <a16:creationId xmlns:a16="http://schemas.microsoft.com/office/drawing/2014/main" id="{AF614C4E-940A-0776-5EC0-2D7DC4C4D5B3}"/>
                  </a:ext>
                </a:extLst>
              </p:cNvPr>
              <p:cNvSpPr/>
              <p:nvPr/>
            </p:nvSpPr>
            <p:spPr>
              <a:xfrm>
                <a:off x="1683525" y="2595975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1072" y="1"/>
                    </a:moveTo>
                    <a:cubicBezTo>
                      <a:pt x="477" y="1"/>
                      <a:pt x="1" y="489"/>
                      <a:pt x="1" y="1084"/>
                    </a:cubicBezTo>
                    <a:cubicBezTo>
                      <a:pt x="1" y="1668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68"/>
                      <a:pt x="180761" y="1084"/>
                    </a:cubicBezTo>
                    <a:cubicBezTo>
                      <a:pt x="180761" y="489"/>
                      <a:pt x="180273" y="1"/>
                      <a:pt x="179678" y="1"/>
                    </a:cubicBezTo>
                    <a:close/>
                  </a:path>
                </a:pathLst>
              </a:custGeom>
              <a:solidFill>
                <a:srgbClr val="374957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800">
                  <a:solidFill>
                    <a:srgbClr val="FFFFFF"/>
                  </a:solidFill>
                </a:endParaRPr>
              </a:p>
            </p:txBody>
          </p:sp>
          <p:sp>
            <p:nvSpPr>
              <p:cNvPr id="317" name="Google Shape;8024;p73">
                <a:extLst>
                  <a:ext uri="{FF2B5EF4-FFF2-40B4-BE49-F238E27FC236}">
                    <a16:creationId xmlns:a16="http://schemas.microsoft.com/office/drawing/2014/main" id="{262E49B5-73A9-619E-7D31-B017433FA722}"/>
                  </a:ext>
                </a:extLst>
              </p:cNvPr>
              <p:cNvSpPr/>
              <p:nvPr/>
            </p:nvSpPr>
            <p:spPr>
              <a:xfrm>
                <a:off x="1683525" y="3012100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1072" y="1"/>
                    </a:moveTo>
                    <a:cubicBezTo>
                      <a:pt x="477" y="1"/>
                      <a:pt x="1" y="489"/>
                      <a:pt x="1" y="1084"/>
                    </a:cubicBezTo>
                    <a:cubicBezTo>
                      <a:pt x="1" y="1680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68"/>
                      <a:pt x="180761" y="1072"/>
                    </a:cubicBezTo>
                    <a:cubicBezTo>
                      <a:pt x="180761" y="477"/>
                      <a:pt x="180273" y="1"/>
                      <a:pt x="179678" y="1"/>
                    </a:cubicBezTo>
                    <a:close/>
                  </a:path>
                </a:pathLst>
              </a:custGeom>
              <a:solidFill>
                <a:srgbClr val="7994A9">
                  <a:alpha val="64709"/>
                </a:srgbClr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800">
                  <a:solidFill>
                    <a:srgbClr val="FFFFFF"/>
                  </a:solidFill>
                </a:endParaRPr>
              </a:p>
            </p:txBody>
          </p:sp>
          <p:sp>
            <p:nvSpPr>
              <p:cNvPr id="318" name="Google Shape;8025;p73">
                <a:extLst>
                  <a:ext uri="{FF2B5EF4-FFF2-40B4-BE49-F238E27FC236}">
                    <a16:creationId xmlns:a16="http://schemas.microsoft.com/office/drawing/2014/main" id="{F5164F27-E925-FD4C-9E92-23D4E160493F}"/>
                  </a:ext>
                </a:extLst>
              </p:cNvPr>
              <p:cNvSpPr/>
              <p:nvPr/>
            </p:nvSpPr>
            <p:spPr>
              <a:xfrm>
                <a:off x="1683525" y="3428225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1072" y="1"/>
                    </a:moveTo>
                    <a:cubicBezTo>
                      <a:pt x="477" y="1"/>
                      <a:pt x="1" y="489"/>
                      <a:pt x="1" y="1084"/>
                    </a:cubicBezTo>
                    <a:cubicBezTo>
                      <a:pt x="1" y="1679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79"/>
                      <a:pt x="180761" y="1084"/>
                    </a:cubicBezTo>
                    <a:cubicBezTo>
                      <a:pt x="180761" y="489"/>
                      <a:pt x="180273" y="1"/>
                      <a:pt x="179678" y="1"/>
                    </a:cubicBezTo>
                    <a:close/>
                  </a:path>
                </a:pathLst>
              </a:custGeom>
              <a:solidFill>
                <a:srgbClr val="374957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800">
                  <a:solidFill>
                    <a:srgbClr val="FFFFFF"/>
                  </a:solidFill>
                </a:endParaRPr>
              </a:p>
            </p:txBody>
          </p:sp>
          <p:sp>
            <p:nvSpPr>
              <p:cNvPr id="319" name="Google Shape;8026;p73">
                <a:extLst>
                  <a:ext uri="{FF2B5EF4-FFF2-40B4-BE49-F238E27FC236}">
                    <a16:creationId xmlns:a16="http://schemas.microsoft.com/office/drawing/2014/main" id="{A146C2A5-CA51-AD28-798D-510642314022}"/>
                  </a:ext>
                </a:extLst>
              </p:cNvPr>
              <p:cNvSpPr/>
              <p:nvPr/>
            </p:nvSpPr>
            <p:spPr>
              <a:xfrm>
                <a:off x="1683525" y="3844350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548" y="1"/>
                    </a:moveTo>
                    <a:cubicBezTo>
                      <a:pt x="251" y="1"/>
                      <a:pt x="1" y="251"/>
                      <a:pt x="1" y="560"/>
                    </a:cubicBezTo>
                    <a:lnTo>
                      <a:pt x="1" y="1608"/>
                    </a:lnTo>
                    <a:cubicBezTo>
                      <a:pt x="1" y="1917"/>
                      <a:pt x="251" y="2156"/>
                      <a:pt x="548" y="2156"/>
                    </a:cubicBezTo>
                    <a:lnTo>
                      <a:pt x="180202" y="2156"/>
                    </a:lnTo>
                    <a:cubicBezTo>
                      <a:pt x="180511" y="2156"/>
                      <a:pt x="180761" y="1917"/>
                      <a:pt x="180761" y="1608"/>
                    </a:cubicBezTo>
                    <a:lnTo>
                      <a:pt x="180761" y="560"/>
                    </a:lnTo>
                    <a:cubicBezTo>
                      <a:pt x="180761" y="251"/>
                      <a:pt x="180511" y="1"/>
                      <a:pt x="180202" y="1"/>
                    </a:cubicBezTo>
                    <a:close/>
                  </a:path>
                </a:pathLst>
              </a:custGeom>
              <a:solidFill>
                <a:srgbClr val="7994A9">
                  <a:alpha val="64709"/>
                </a:srgbClr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800">
                  <a:solidFill>
                    <a:srgbClr val="FFFFFF"/>
                  </a:solidFill>
                </a:endParaRPr>
              </a:p>
            </p:txBody>
          </p:sp>
          <p:sp>
            <p:nvSpPr>
              <p:cNvPr id="320" name="Google Shape;8027;p73">
                <a:extLst>
                  <a:ext uri="{FF2B5EF4-FFF2-40B4-BE49-F238E27FC236}">
                    <a16:creationId xmlns:a16="http://schemas.microsoft.com/office/drawing/2014/main" id="{A4419429-371F-850E-9B00-646D31AB163F}"/>
                  </a:ext>
                </a:extLst>
              </p:cNvPr>
              <p:cNvSpPr/>
              <p:nvPr/>
            </p:nvSpPr>
            <p:spPr>
              <a:xfrm>
                <a:off x="1683525" y="4260475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1072" y="0"/>
                    </a:moveTo>
                    <a:cubicBezTo>
                      <a:pt x="477" y="0"/>
                      <a:pt x="1" y="489"/>
                      <a:pt x="1" y="1084"/>
                    </a:cubicBezTo>
                    <a:cubicBezTo>
                      <a:pt x="1" y="1679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79"/>
                      <a:pt x="180761" y="1084"/>
                    </a:cubicBezTo>
                    <a:cubicBezTo>
                      <a:pt x="180761" y="489"/>
                      <a:pt x="180273" y="0"/>
                      <a:pt x="179678" y="0"/>
                    </a:cubicBezTo>
                    <a:close/>
                  </a:path>
                </a:pathLst>
              </a:custGeom>
              <a:solidFill>
                <a:srgbClr val="374957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800">
                  <a:solidFill>
                    <a:srgbClr val="FFFFFF"/>
                  </a:solidFill>
                </a:endParaRPr>
              </a:p>
            </p:txBody>
          </p:sp>
          <p:sp>
            <p:nvSpPr>
              <p:cNvPr id="321" name="Google Shape;8028;p73">
                <a:extLst>
                  <a:ext uri="{FF2B5EF4-FFF2-40B4-BE49-F238E27FC236}">
                    <a16:creationId xmlns:a16="http://schemas.microsoft.com/office/drawing/2014/main" id="{5B51C3A9-16FB-3839-0388-C7ACD112655F}"/>
                  </a:ext>
                </a:extLst>
              </p:cNvPr>
              <p:cNvSpPr/>
              <p:nvPr/>
            </p:nvSpPr>
            <p:spPr>
              <a:xfrm>
                <a:off x="1683525" y="2179850"/>
                <a:ext cx="921275" cy="53925"/>
              </a:xfrm>
              <a:custGeom>
                <a:avLst/>
                <a:gdLst/>
                <a:ahLst/>
                <a:cxnLst/>
                <a:rect l="l" t="t" r="r" b="b"/>
                <a:pathLst>
                  <a:path w="36851" h="2157" extrusionOk="0">
                    <a:moveTo>
                      <a:pt x="1072" y="1"/>
                    </a:moveTo>
                    <a:cubicBezTo>
                      <a:pt x="477" y="1"/>
                      <a:pt x="1" y="477"/>
                      <a:pt x="1" y="1073"/>
                    </a:cubicBezTo>
                    <a:cubicBezTo>
                      <a:pt x="1" y="1668"/>
                      <a:pt x="477" y="2156"/>
                      <a:pt x="1072" y="2156"/>
                    </a:cubicBezTo>
                    <a:lnTo>
                      <a:pt x="35767" y="2156"/>
                    </a:lnTo>
                    <a:cubicBezTo>
                      <a:pt x="36362" y="2156"/>
                      <a:pt x="36851" y="1668"/>
                      <a:pt x="36851" y="1073"/>
                    </a:cubicBezTo>
                    <a:cubicBezTo>
                      <a:pt x="36851" y="477"/>
                      <a:pt x="36362" y="1"/>
                      <a:pt x="35767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800">
                  <a:solidFill>
                    <a:srgbClr val="FFFFFF"/>
                  </a:solidFill>
                </a:endParaRPr>
              </a:p>
            </p:txBody>
          </p:sp>
          <p:sp>
            <p:nvSpPr>
              <p:cNvPr id="322" name="Google Shape;8029;p73">
                <a:extLst>
                  <a:ext uri="{FF2B5EF4-FFF2-40B4-BE49-F238E27FC236}">
                    <a16:creationId xmlns:a16="http://schemas.microsoft.com/office/drawing/2014/main" id="{0F667A7F-1A43-6557-4517-BB5AC26A356A}"/>
                  </a:ext>
                </a:extLst>
              </p:cNvPr>
              <p:cNvSpPr/>
              <p:nvPr/>
            </p:nvSpPr>
            <p:spPr>
              <a:xfrm>
                <a:off x="2166625" y="2595975"/>
                <a:ext cx="203690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81476" h="2156" extrusionOk="0">
                    <a:moveTo>
                      <a:pt x="1084" y="1"/>
                    </a:moveTo>
                    <a:cubicBezTo>
                      <a:pt x="489" y="1"/>
                      <a:pt x="1" y="489"/>
                      <a:pt x="1" y="1084"/>
                    </a:cubicBezTo>
                    <a:cubicBezTo>
                      <a:pt x="1" y="1668"/>
                      <a:pt x="489" y="2156"/>
                      <a:pt x="1084" y="2156"/>
                    </a:cubicBezTo>
                    <a:lnTo>
                      <a:pt x="80392" y="2156"/>
                    </a:lnTo>
                    <a:cubicBezTo>
                      <a:pt x="80987" y="2156"/>
                      <a:pt x="81475" y="1668"/>
                      <a:pt x="81475" y="1084"/>
                    </a:cubicBezTo>
                    <a:cubicBezTo>
                      <a:pt x="81475" y="489"/>
                      <a:pt x="80987" y="1"/>
                      <a:pt x="80392" y="1"/>
                    </a:cubicBezTo>
                    <a:close/>
                  </a:path>
                </a:pathLst>
              </a:custGeom>
              <a:solidFill>
                <a:srgbClr val="D7DFE5">
                  <a:alpha val="65920"/>
                </a:srgbClr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800">
                  <a:solidFill>
                    <a:srgbClr val="FFFFFF"/>
                  </a:solidFill>
                </a:endParaRPr>
              </a:p>
            </p:txBody>
          </p:sp>
          <p:sp>
            <p:nvSpPr>
              <p:cNvPr id="323" name="Google Shape;8030;p73">
                <a:extLst>
                  <a:ext uri="{FF2B5EF4-FFF2-40B4-BE49-F238E27FC236}">
                    <a16:creationId xmlns:a16="http://schemas.microsoft.com/office/drawing/2014/main" id="{D63D77D7-3F8A-974B-8556-4643F8CB1524}"/>
                  </a:ext>
                </a:extLst>
              </p:cNvPr>
              <p:cNvSpPr/>
              <p:nvPr/>
            </p:nvSpPr>
            <p:spPr>
              <a:xfrm>
                <a:off x="2808675" y="3012100"/>
                <a:ext cx="108200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43280" h="2156" extrusionOk="0">
                    <a:moveTo>
                      <a:pt x="1072" y="1"/>
                    </a:moveTo>
                    <a:cubicBezTo>
                      <a:pt x="477" y="1"/>
                      <a:pt x="0" y="477"/>
                      <a:pt x="0" y="1072"/>
                    </a:cubicBezTo>
                    <a:cubicBezTo>
                      <a:pt x="0" y="1668"/>
                      <a:pt x="477" y="2156"/>
                      <a:pt x="1072" y="2156"/>
                    </a:cubicBezTo>
                    <a:lnTo>
                      <a:pt x="42196" y="2156"/>
                    </a:lnTo>
                    <a:cubicBezTo>
                      <a:pt x="42791" y="2156"/>
                      <a:pt x="43280" y="1668"/>
                      <a:pt x="43280" y="1072"/>
                    </a:cubicBezTo>
                    <a:cubicBezTo>
                      <a:pt x="43280" y="477"/>
                      <a:pt x="42791" y="1"/>
                      <a:pt x="42196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800">
                  <a:solidFill>
                    <a:srgbClr val="FFFFFF"/>
                  </a:solidFill>
                </a:endParaRPr>
              </a:p>
            </p:txBody>
          </p:sp>
          <p:sp>
            <p:nvSpPr>
              <p:cNvPr id="324" name="Google Shape;8031;p73">
                <a:extLst>
                  <a:ext uri="{FF2B5EF4-FFF2-40B4-BE49-F238E27FC236}">
                    <a16:creationId xmlns:a16="http://schemas.microsoft.com/office/drawing/2014/main" id="{3051FECD-B3A2-FBCC-4762-A453FD00A845}"/>
                  </a:ext>
                </a:extLst>
              </p:cNvPr>
              <p:cNvSpPr/>
              <p:nvPr/>
            </p:nvSpPr>
            <p:spPr>
              <a:xfrm>
                <a:off x="2942925" y="3428225"/>
                <a:ext cx="2044925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81797" h="2156" extrusionOk="0">
                    <a:moveTo>
                      <a:pt x="1084" y="1"/>
                    </a:moveTo>
                    <a:cubicBezTo>
                      <a:pt x="488" y="1"/>
                      <a:pt x="0" y="489"/>
                      <a:pt x="12" y="1084"/>
                    </a:cubicBezTo>
                    <a:cubicBezTo>
                      <a:pt x="12" y="1679"/>
                      <a:pt x="488" y="2156"/>
                      <a:pt x="1084" y="2156"/>
                    </a:cubicBezTo>
                    <a:lnTo>
                      <a:pt x="80713" y="2156"/>
                    </a:lnTo>
                    <a:cubicBezTo>
                      <a:pt x="81308" y="2156"/>
                      <a:pt x="81796" y="1679"/>
                      <a:pt x="81796" y="1084"/>
                    </a:cubicBezTo>
                    <a:cubicBezTo>
                      <a:pt x="81796" y="489"/>
                      <a:pt x="81308" y="1"/>
                      <a:pt x="80713" y="1"/>
                    </a:cubicBezTo>
                    <a:close/>
                  </a:path>
                </a:pathLst>
              </a:custGeom>
              <a:solidFill>
                <a:srgbClr val="D7DFE5">
                  <a:alpha val="65920"/>
                </a:srgbClr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800">
                  <a:solidFill>
                    <a:srgbClr val="FFFFFF"/>
                  </a:solidFill>
                </a:endParaRPr>
              </a:p>
            </p:txBody>
          </p:sp>
          <p:sp>
            <p:nvSpPr>
              <p:cNvPr id="325" name="Google Shape;8032;p73">
                <a:extLst>
                  <a:ext uri="{FF2B5EF4-FFF2-40B4-BE49-F238E27FC236}">
                    <a16:creationId xmlns:a16="http://schemas.microsoft.com/office/drawing/2014/main" id="{8D04EB83-9B1F-B439-1FD9-091A525BB08D}"/>
                  </a:ext>
                </a:extLst>
              </p:cNvPr>
              <p:cNvSpPr/>
              <p:nvPr/>
            </p:nvSpPr>
            <p:spPr>
              <a:xfrm>
                <a:off x="3933825" y="3844350"/>
                <a:ext cx="1650825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66033" h="2156" extrusionOk="0">
                    <a:moveTo>
                      <a:pt x="548" y="1"/>
                    </a:moveTo>
                    <a:cubicBezTo>
                      <a:pt x="238" y="1"/>
                      <a:pt x="0" y="251"/>
                      <a:pt x="0" y="560"/>
                    </a:cubicBezTo>
                    <a:lnTo>
                      <a:pt x="0" y="1608"/>
                    </a:lnTo>
                    <a:cubicBezTo>
                      <a:pt x="0" y="1917"/>
                      <a:pt x="238" y="2156"/>
                      <a:pt x="548" y="2156"/>
                    </a:cubicBezTo>
                    <a:lnTo>
                      <a:pt x="65472" y="2156"/>
                    </a:lnTo>
                    <a:cubicBezTo>
                      <a:pt x="65782" y="2156"/>
                      <a:pt x="66032" y="1917"/>
                      <a:pt x="66032" y="1608"/>
                    </a:cubicBezTo>
                    <a:lnTo>
                      <a:pt x="66032" y="560"/>
                    </a:lnTo>
                    <a:cubicBezTo>
                      <a:pt x="66032" y="251"/>
                      <a:pt x="65782" y="1"/>
                      <a:pt x="65472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800">
                  <a:solidFill>
                    <a:srgbClr val="FFFFFF"/>
                  </a:solidFill>
                </a:endParaRPr>
              </a:p>
            </p:txBody>
          </p:sp>
          <p:sp>
            <p:nvSpPr>
              <p:cNvPr id="326" name="Google Shape;8033;p73">
                <a:extLst>
                  <a:ext uri="{FF2B5EF4-FFF2-40B4-BE49-F238E27FC236}">
                    <a16:creationId xmlns:a16="http://schemas.microsoft.com/office/drawing/2014/main" id="{D8E8587B-E832-EB87-0AAA-99D26B83AF7F}"/>
                  </a:ext>
                </a:extLst>
              </p:cNvPr>
              <p:cNvSpPr/>
              <p:nvPr/>
            </p:nvSpPr>
            <p:spPr>
              <a:xfrm>
                <a:off x="5058950" y="4260775"/>
                <a:ext cx="1143625" cy="53600"/>
              </a:xfrm>
              <a:custGeom>
                <a:avLst/>
                <a:gdLst/>
                <a:ahLst/>
                <a:cxnLst/>
                <a:rect l="l" t="t" r="r" b="b"/>
                <a:pathLst>
                  <a:path w="45745" h="2144" extrusionOk="0">
                    <a:moveTo>
                      <a:pt x="1072" y="0"/>
                    </a:moveTo>
                    <a:cubicBezTo>
                      <a:pt x="477" y="0"/>
                      <a:pt x="1" y="477"/>
                      <a:pt x="1" y="1072"/>
                    </a:cubicBezTo>
                    <a:cubicBezTo>
                      <a:pt x="1" y="1667"/>
                      <a:pt x="477" y="2144"/>
                      <a:pt x="1072" y="2144"/>
                    </a:cubicBezTo>
                    <a:lnTo>
                      <a:pt x="44661" y="2144"/>
                    </a:lnTo>
                    <a:cubicBezTo>
                      <a:pt x="45256" y="2144"/>
                      <a:pt x="45744" y="1667"/>
                      <a:pt x="45744" y="1072"/>
                    </a:cubicBezTo>
                    <a:cubicBezTo>
                      <a:pt x="45744" y="477"/>
                      <a:pt x="45256" y="0"/>
                      <a:pt x="44661" y="0"/>
                    </a:cubicBezTo>
                    <a:close/>
                  </a:path>
                </a:pathLst>
              </a:custGeom>
              <a:solidFill>
                <a:srgbClr val="D7DFE5">
                  <a:alpha val="65920"/>
                </a:srgbClr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800">
                  <a:solidFill>
                    <a:srgbClr val="FFFFFF"/>
                  </a:solidFill>
                </a:endParaRPr>
              </a:p>
            </p:txBody>
          </p:sp>
        </p:grpSp>
      </p:grpSp>
      <p:sp>
        <p:nvSpPr>
          <p:cNvPr id="327" name="Google Shape;1529;p70">
            <a:extLst>
              <a:ext uri="{FF2B5EF4-FFF2-40B4-BE49-F238E27FC236}">
                <a16:creationId xmlns:a16="http://schemas.microsoft.com/office/drawing/2014/main" id="{540129C3-4321-F345-1FFE-A8305B1E8094}"/>
              </a:ext>
            </a:extLst>
          </p:cNvPr>
          <p:cNvSpPr txBox="1">
            <a:spLocks/>
          </p:cNvSpPr>
          <p:nvPr/>
        </p:nvSpPr>
        <p:spPr>
          <a:xfrm>
            <a:off x="1807984" y="739648"/>
            <a:ext cx="15421200" cy="964800"/>
          </a:xfrm>
          <a:prstGeom prst="rect">
            <a:avLst/>
          </a:prstGeom>
        </p:spPr>
        <p:txBody>
          <a:bodyPr spcFirstLastPara="1" wrap="square" lIns="182850" tIns="182850" rIns="182850" bIns="18285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/>
            <a:r>
              <a:rPr lang="fa-IR" sz="4000" dirty="0">
                <a:solidFill>
                  <a:schemeClr val="lt1"/>
                </a:solidFill>
                <a:cs typeface="B Nazanin" panose="00000700000000000000" pitchFamily="2" charset="-78"/>
              </a:rPr>
              <a:t>جدولهای و نمودار</a:t>
            </a:r>
            <a:endParaRPr lang="fa-IR" sz="4000" dirty="0">
              <a:cs typeface="B Nazanin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5903586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b="-11777"/>
            </a:stretch>
          </a:blipFill>
        </p:spPr>
      </p:sp>
      <p:grpSp>
        <p:nvGrpSpPr>
          <p:cNvPr id="4" name="Group 4"/>
          <p:cNvGrpSpPr/>
          <p:nvPr/>
        </p:nvGrpSpPr>
        <p:grpSpPr>
          <a:xfrm>
            <a:off x="0" y="-49964"/>
            <a:ext cx="18288000" cy="1962464"/>
            <a:chOff x="0" y="0"/>
            <a:chExt cx="4816593" cy="812800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4816592" cy="812800"/>
            </a:xfrm>
            <a:custGeom>
              <a:avLst/>
              <a:gdLst/>
              <a:ahLst/>
              <a:cxnLst/>
              <a:rect l="l" t="t" r="r" b="b"/>
              <a:pathLst>
                <a:path w="4816592" h="812800">
                  <a:moveTo>
                    <a:pt x="0" y="0"/>
                  </a:moveTo>
                  <a:lnTo>
                    <a:pt x="4816592" y="0"/>
                  </a:lnTo>
                  <a:lnTo>
                    <a:pt x="4816592" y="812800"/>
                  </a:lnTo>
                  <a:lnTo>
                    <a:pt x="0" y="812800"/>
                  </a:lnTo>
                  <a:close/>
                </a:path>
              </a:pathLst>
            </a:custGeom>
            <a:solidFill>
              <a:srgbClr val="9DD193"/>
            </a:solidFill>
          </p:spPr>
        </p:sp>
        <p:sp>
          <p:nvSpPr>
            <p:cNvPr id="6" name="TextBox 6"/>
            <p:cNvSpPr txBox="1"/>
            <p:nvPr/>
          </p:nvSpPr>
          <p:spPr>
            <a:xfrm>
              <a:off x="0" y="-47625"/>
              <a:ext cx="4816593" cy="8604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359"/>
                </a:lnSpc>
              </a:pPr>
              <a:endParaRPr/>
            </a:p>
          </p:txBody>
        </p:sp>
      </p:grpSp>
      <p:sp>
        <p:nvSpPr>
          <p:cNvPr id="18" name="AutoShape 18"/>
          <p:cNvSpPr/>
          <p:nvPr/>
        </p:nvSpPr>
        <p:spPr>
          <a:xfrm rot="5400000">
            <a:off x="8953545" y="-3439112"/>
            <a:ext cx="25347" cy="11612150"/>
          </a:xfrm>
          <a:prstGeom prst="rect">
            <a:avLst/>
          </a:prstGeom>
          <a:solidFill>
            <a:srgbClr val="373737"/>
          </a:solidFill>
        </p:spPr>
      </p:sp>
      <p:sp>
        <p:nvSpPr>
          <p:cNvPr id="19" name="AutoShape 19"/>
          <p:cNvSpPr/>
          <p:nvPr/>
        </p:nvSpPr>
        <p:spPr>
          <a:xfrm rot="5400000">
            <a:off x="9131325" y="3998299"/>
            <a:ext cx="25347" cy="11612150"/>
          </a:xfrm>
          <a:prstGeom prst="rect">
            <a:avLst/>
          </a:prstGeom>
          <a:solidFill>
            <a:srgbClr val="373737"/>
          </a:solidFill>
        </p:spPr>
      </p:sp>
      <p:grpSp>
        <p:nvGrpSpPr>
          <p:cNvPr id="806" name="Google Shape;8038;p74">
            <a:extLst>
              <a:ext uri="{FF2B5EF4-FFF2-40B4-BE49-F238E27FC236}">
                <a16:creationId xmlns:a16="http://schemas.microsoft.com/office/drawing/2014/main" id="{352F3A45-00C5-BE11-DC21-F52A776CFB3B}"/>
              </a:ext>
            </a:extLst>
          </p:cNvPr>
          <p:cNvGrpSpPr/>
          <p:nvPr/>
        </p:nvGrpSpPr>
        <p:grpSpPr>
          <a:xfrm>
            <a:off x="9601200" y="2628900"/>
            <a:ext cx="1490862" cy="1437726"/>
            <a:chOff x="4249973" y="1201875"/>
            <a:chExt cx="1958568" cy="1888762"/>
          </a:xfrm>
        </p:grpSpPr>
        <p:sp>
          <p:nvSpPr>
            <p:cNvPr id="807" name="Google Shape;8039;p74">
              <a:extLst>
                <a:ext uri="{FF2B5EF4-FFF2-40B4-BE49-F238E27FC236}">
                  <a16:creationId xmlns:a16="http://schemas.microsoft.com/office/drawing/2014/main" id="{8A611161-E99C-A51F-9155-55340736F915}"/>
                </a:ext>
              </a:extLst>
            </p:cNvPr>
            <p:cNvSpPr/>
            <p:nvPr/>
          </p:nvSpPr>
          <p:spPr>
            <a:xfrm>
              <a:off x="4468527" y="1411932"/>
              <a:ext cx="1528500" cy="1452600"/>
            </a:xfrm>
            <a:prstGeom prst="pentagon">
              <a:avLst>
                <a:gd name="hf" fmla="val 105146"/>
                <a:gd name="vf" fmla="val 110557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grpSp>
          <p:nvGrpSpPr>
            <p:cNvPr id="808" name="Google Shape;8040;p74">
              <a:extLst>
                <a:ext uri="{FF2B5EF4-FFF2-40B4-BE49-F238E27FC236}">
                  <a16:creationId xmlns:a16="http://schemas.microsoft.com/office/drawing/2014/main" id="{B25B8D0F-4EE5-DFA0-F8DD-B3A69847B903}"/>
                </a:ext>
              </a:extLst>
            </p:cNvPr>
            <p:cNvGrpSpPr/>
            <p:nvPr/>
          </p:nvGrpSpPr>
          <p:grpSpPr>
            <a:xfrm>
              <a:off x="5853086" y="1789142"/>
              <a:ext cx="355454" cy="1048099"/>
              <a:chOff x="5576108" y="2016725"/>
              <a:chExt cx="565200" cy="1666560"/>
            </a:xfrm>
          </p:grpSpPr>
          <p:sp>
            <p:nvSpPr>
              <p:cNvPr id="821" name="Google Shape;8041;p74">
                <a:extLst>
                  <a:ext uri="{FF2B5EF4-FFF2-40B4-BE49-F238E27FC236}">
                    <a16:creationId xmlns:a16="http://schemas.microsoft.com/office/drawing/2014/main" id="{74E56662-FE52-5B45-828D-7184595DC227}"/>
                  </a:ext>
                </a:extLst>
              </p:cNvPr>
              <p:cNvSpPr/>
              <p:nvPr/>
            </p:nvSpPr>
            <p:spPr>
              <a:xfrm>
                <a:off x="5576108" y="20167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ctr"/>
                <a:endParaRPr sz="2400">
                  <a:solidFill>
                    <a:srgbClr val="FFFFFF"/>
                  </a:solidFill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822" name="Google Shape;8042;p74">
                <a:extLst>
                  <a:ext uri="{FF2B5EF4-FFF2-40B4-BE49-F238E27FC236}">
                    <a16:creationId xmlns:a16="http://schemas.microsoft.com/office/drawing/2014/main" id="{DBD40B96-8B94-CC56-1605-83DCBE847BB0}"/>
                  </a:ext>
                </a:extLst>
              </p:cNvPr>
              <p:cNvSpPr/>
              <p:nvPr/>
            </p:nvSpPr>
            <p:spPr>
              <a:xfrm rot="6479001">
                <a:off x="5275897" y="3050667"/>
                <a:ext cx="1119386" cy="152834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809" name="Google Shape;8043;p74">
              <a:extLst>
                <a:ext uri="{FF2B5EF4-FFF2-40B4-BE49-F238E27FC236}">
                  <a16:creationId xmlns:a16="http://schemas.microsoft.com/office/drawing/2014/main" id="{4B2DDB91-3FBD-0EE7-555C-E1B982AAD1B2}"/>
                </a:ext>
              </a:extLst>
            </p:cNvPr>
            <p:cNvGrpSpPr/>
            <p:nvPr/>
          </p:nvGrpSpPr>
          <p:grpSpPr>
            <a:xfrm>
              <a:off x="4869455" y="2691676"/>
              <a:ext cx="1013897" cy="398961"/>
              <a:chOff x="4012057" y="3451825"/>
              <a:chExt cx="1612175" cy="634379"/>
            </a:xfrm>
          </p:grpSpPr>
          <p:sp>
            <p:nvSpPr>
              <p:cNvPr id="819" name="Google Shape;8044;p74">
                <a:extLst>
                  <a:ext uri="{FF2B5EF4-FFF2-40B4-BE49-F238E27FC236}">
                    <a16:creationId xmlns:a16="http://schemas.microsoft.com/office/drawing/2014/main" id="{5A44A440-0C3E-BAFE-F673-1EE119762655}"/>
                  </a:ext>
                </a:extLst>
              </p:cNvPr>
              <p:cNvSpPr/>
              <p:nvPr/>
            </p:nvSpPr>
            <p:spPr>
              <a:xfrm>
                <a:off x="5059033" y="34518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ctr"/>
                <a:endParaRPr sz="2400">
                  <a:solidFill>
                    <a:srgbClr val="FFFFFF"/>
                  </a:solidFill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820" name="Google Shape;8045;p74">
                <a:extLst>
                  <a:ext uri="{FF2B5EF4-FFF2-40B4-BE49-F238E27FC236}">
                    <a16:creationId xmlns:a16="http://schemas.microsoft.com/office/drawing/2014/main" id="{D0AAA201-72BA-B435-DC0F-51B270F386E8}"/>
                  </a:ext>
                </a:extLst>
              </p:cNvPr>
              <p:cNvSpPr/>
              <p:nvPr/>
            </p:nvSpPr>
            <p:spPr>
              <a:xfrm rot="10799079">
                <a:off x="4012507" y="3933353"/>
                <a:ext cx="1119600" cy="152703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810" name="Google Shape;8046;p74">
              <a:extLst>
                <a:ext uri="{FF2B5EF4-FFF2-40B4-BE49-F238E27FC236}">
                  <a16:creationId xmlns:a16="http://schemas.microsoft.com/office/drawing/2014/main" id="{A0CE0E0C-B3F1-0225-B240-32E219FD9CAF}"/>
                </a:ext>
              </a:extLst>
            </p:cNvPr>
            <p:cNvGrpSpPr/>
            <p:nvPr/>
          </p:nvGrpSpPr>
          <p:grpSpPr>
            <a:xfrm>
              <a:off x="4276937" y="2155961"/>
              <a:ext cx="651965" cy="891358"/>
              <a:chOff x="3069908" y="2599997"/>
              <a:chExt cx="1036675" cy="1417328"/>
            </a:xfrm>
          </p:grpSpPr>
          <p:sp>
            <p:nvSpPr>
              <p:cNvPr id="817" name="Google Shape;8047;p74">
                <a:extLst>
                  <a:ext uri="{FF2B5EF4-FFF2-40B4-BE49-F238E27FC236}">
                    <a16:creationId xmlns:a16="http://schemas.microsoft.com/office/drawing/2014/main" id="{287B5D6F-E715-1E2C-3E87-19208B313CE5}"/>
                  </a:ext>
                </a:extLst>
              </p:cNvPr>
              <p:cNvSpPr/>
              <p:nvPr/>
            </p:nvSpPr>
            <p:spPr>
              <a:xfrm>
                <a:off x="3541383" y="34518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ctr"/>
                <a:endParaRPr sz="2400">
                  <a:solidFill>
                    <a:srgbClr val="FFFFFF"/>
                  </a:solidFill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818" name="Google Shape;8048;p74">
                <a:extLst>
                  <a:ext uri="{FF2B5EF4-FFF2-40B4-BE49-F238E27FC236}">
                    <a16:creationId xmlns:a16="http://schemas.microsoft.com/office/drawing/2014/main" id="{06BFBB67-2F42-2E23-9298-E56128FF1041}"/>
                  </a:ext>
                </a:extLst>
              </p:cNvPr>
              <p:cNvSpPr/>
              <p:nvPr/>
            </p:nvSpPr>
            <p:spPr>
              <a:xfrm rot="-6478717">
                <a:off x="2755922" y="3079191"/>
                <a:ext cx="1119672" cy="153413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811" name="Google Shape;8049;p74">
              <a:extLst>
                <a:ext uri="{FF2B5EF4-FFF2-40B4-BE49-F238E27FC236}">
                  <a16:creationId xmlns:a16="http://schemas.microsoft.com/office/drawing/2014/main" id="{D8495447-BE9C-A261-B133-BE9212F5C1AF}"/>
                </a:ext>
              </a:extLst>
            </p:cNvPr>
            <p:cNvGrpSpPr/>
            <p:nvPr/>
          </p:nvGrpSpPr>
          <p:grpSpPr>
            <a:xfrm>
              <a:off x="5054918" y="1201875"/>
              <a:ext cx="999548" cy="602711"/>
              <a:chOff x="4306958" y="1082925"/>
              <a:chExt cx="1589359" cy="958358"/>
            </a:xfrm>
          </p:grpSpPr>
          <p:sp>
            <p:nvSpPr>
              <p:cNvPr id="815" name="Google Shape;8050;p74">
                <a:extLst>
                  <a:ext uri="{FF2B5EF4-FFF2-40B4-BE49-F238E27FC236}">
                    <a16:creationId xmlns:a16="http://schemas.microsoft.com/office/drawing/2014/main" id="{53265B8F-5DCE-ECF1-066C-D0AACED48442}"/>
                  </a:ext>
                </a:extLst>
              </p:cNvPr>
              <p:cNvSpPr/>
              <p:nvPr/>
            </p:nvSpPr>
            <p:spPr>
              <a:xfrm>
                <a:off x="4306958" y="10829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ctr"/>
                <a:endParaRPr sz="2400">
                  <a:solidFill>
                    <a:srgbClr val="FFFFFF"/>
                  </a:solidFill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816" name="Google Shape;8051;p74">
                <a:extLst>
                  <a:ext uri="{FF2B5EF4-FFF2-40B4-BE49-F238E27FC236}">
                    <a16:creationId xmlns:a16="http://schemas.microsoft.com/office/drawing/2014/main" id="{F4A14DD0-6C82-7D3E-46FC-5DC920500431}"/>
                  </a:ext>
                </a:extLst>
              </p:cNvPr>
              <p:cNvSpPr/>
              <p:nvPr/>
            </p:nvSpPr>
            <p:spPr>
              <a:xfrm rot="2159678">
                <a:off x="4838902" y="1574444"/>
                <a:ext cx="1119431" cy="152476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812" name="Google Shape;8052;p74">
              <a:extLst>
                <a:ext uri="{FF2B5EF4-FFF2-40B4-BE49-F238E27FC236}">
                  <a16:creationId xmlns:a16="http://schemas.microsoft.com/office/drawing/2014/main" id="{7D10945E-D9A6-4C99-B89E-A12F307A257A}"/>
                </a:ext>
              </a:extLst>
            </p:cNvPr>
            <p:cNvGrpSpPr/>
            <p:nvPr/>
          </p:nvGrpSpPr>
          <p:grpSpPr>
            <a:xfrm>
              <a:off x="4249973" y="1303451"/>
              <a:ext cx="799317" cy="841334"/>
              <a:chOff x="3027033" y="1244439"/>
              <a:chExt cx="1270977" cy="1337786"/>
            </a:xfrm>
          </p:grpSpPr>
          <p:sp>
            <p:nvSpPr>
              <p:cNvPr id="813" name="Google Shape;8053;p74">
                <a:extLst>
                  <a:ext uri="{FF2B5EF4-FFF2-40B4-BE49-F238E27FC236}">
                    <a16:creationId xmlns:a16="http://schemas.microsoft.com/office/drawing/2014/main" id="{EAE3E759-3752-0DDF-D2E0-FB09C9A4D7D7}"/>
                  </a:ext>
                </a:extLst>
              </p:cNvPr>
              <p:cNvSpPr/>
              <p:nvPr/>
            </p:nvSpPr>
            <p:spPr>
              <a:xfrm>
                <a:off x="3027033" y="20167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ctr"/>
                <a:endParaRPr sz="2400">
                  <a:solidFill>
                    <a:srgbClr val="FFFFFF"/>
                  </a:solidFill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814" name="Google Shape;8054;p74">
                <a:extLst>
                  <a:ext uri="{FF2B5EF4-FFF2-40B4-BE49-F238E27FC236}">
                    <a16:creationId xmlns:a16="http://schemas.microsoft.com/office/drawing/2014/main" id="{5A6335A4-0AE1-1B92-C49C-923FDD7D16CF}"/>
                  </a:ext>
                </a:extLst>
              </p:cNvPr>
              <p:cNvSpPr/>
              <p:nvPr/>
            </p:nvSpPr>
            <p:spPr>
              <a:xfrm rot="-2159137">
                <a:off x="3240473" y="1559002"/>
                <a:ext cx="1119673" cy="153273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pSp>
        <p:nvGrpSpPr>
          <p:cNvPr id="823" name="Google Shape;8055;p74">
            <a:extLst>
              <a:ext uri="{FF2B5EF4-FFF2-40B4-BE49-F238E27FC236}">
                <a16:creationId xmlns:a16="http://schemas.microsoft.com/office/drawing/2014/main" id="{0DCFA1AB-3A06-394A-B8C8-6FCE04B50D67}"/>
              </a:ext>
            </a:extLst>
          </p:cNvPr>
          <p:cNvGrpSpPr/>
          <p:nvPr/>
        </p:nvGrpSpPr>
        <p:grpSpPr>
          <a:xfrm>
            <a:off x="1433946" y="4385799"/>
            <a:ext cx="1523534" cy="1459792"/>
            <a:chOff x="2657744" y="2337745"/>
            <a:chExt cx="832987" cy="798137"/>
          </a:xfrm>
        </p:grpSpPr>
        <p:sp>
          <p:nvSpPr>
            <p:cNvPr id="824" name="Google Shape;8056;p74">
              <a:extLst>
                <a:ext uri="{FF2B5EF4-FFF2-40B4-BE49-F238E27FC236}">
                  <a16:creationId xmlns:a16="http://schemas.microsoft.com/office/drawing/2014/main" id="{F6186FD8-36EA-E479-D4E0-761DECC6D08A}"/>
                </a:ext>
              </a:extLst>
            </p:cNvPr>
            <p:cNvSpPr/>
            <p:nvPr/>
          </p:nvSpPr>
          <p:spPr>
            <a:xfrm>
              <a:off x="2812050" y="2337745"/>
              <a:ext cx="516050" cy="266400"/>
            </a:xfrm>
            <a:custGeom>
              <a:avLst/>
              <a:gdLst/>
              <a:ahLst/>
              <a:cxnLst/>
              <a:rect l="l" t="t" r="r" b="b"/>
              <a:pathLst>
                <a:path w="20642" h="10656" extrusionOk="0">
                  <a:moveTo>
                    <a:pt x="10321" y="0"/>
                  </a:moveTo>
                  <a:cubicBezTo>
                    <a:pt x="4630" y="0"/>
                    <a:pt x="1" y="4630"/>
                    <a:pt x="1" y="10321"/>
                  </a:cubicBezTo>
                  <a:cubicBezTo>
                    <a:pt x="1" y="10385"/>
                    <a:pt x="2" y="10450"/>
                    <a:pt x="4" y="10514"/>
                  </a:cubicBezTo>
                  <a:cubicBezTo>
                    <a:pt x="1580" y="9686"/>
                    <a:pt x="3307" y="9273"/>
                    <a:pt x="5033" y="9273"/>
                  </a:cubicBezTo>
                  <a:cubicBezTo>
                    <a:pt x="6858" y="9273"/>
                    <a:pt x="8681" y="9735"/>
                    <a:pt x="10321" y="10655"/>
                  </a:cubicBezTo>
                  <a:cubicBezTo>
                    <a:pt x="11962" y="9735"/>
                    <a:pt x="13786" y="9273"/>
                    <a:pt x="15610" y="9273"/>
                  </a:cubicBezTo>
                  <a:cubicBezTo>
                    <a:pt x="17337" y="9273"/>
                    <a:pt x="19065" y="9686"/>
                    <a:pt x="20640" y="10514"/>
                  </a:cubicBezTo>
                  <a:cubicBezTo>
                    <a:pt x="20640" y="10450"/>
                    <a:pt x="20642" y="10385"/>
                    <a:pt x="20642" y="10321"/>
                  </a:cubicBezTo>
                  <a:cubicBezTo>
                    <a:pt x="20642" y="4630"/>
                    <a:pt x="16012" y="0"/>
                    <a:pt x="1032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25" name="Google Shape;8057;p74">
              <a:extLst>
                <a:ext uri="{FF2B5EF4-FFF2-40B4-BE49-F238E27FC236}">
                  <a16:creationId xmlns:a16="http://schemas.microsoft.com/office/drawing/2014/main" id="{6ECCD289-F407-2B07-21BF-39118F89F5CF}"/>
                </a:ext>
              </a:extLst>
            </p:cNvPr>
            <p:cNvSpPr/>
            <p:nvPr/>
          </p:nvSpPr>
          <p:spPr>
            <a:xfrm>
              <a:off x="3113181" y="2645625"/>
              <a:ext cx="377550" cy="476425"/>
            </a:xfrm>
            <a:custGeom>
              <a:avLst/>
              <a:gdLst/>
              <a:ahLst/>
              <a:cxnLst/>
              <a:rect l="l" t="t" r="r" b="b"/>
              <a:pathLst>
                <a:path w="15102" h="19057" extrusionOk="0">
                  <a:moveTo>
                    <a:pt x="10272" y="0"/>
                  </a:moveTo>
                  <a:cubicBezTo>
                    <a:pt x="9934" y="3512"/>
                    <a:pt x="7912" y="6539"/>
                    <a:pt x="5024" y="8262"/>
                  </a:cubicBezTo>
                  <a:cubicBezTo>
                    <a:pt x="5031" y="8418"/>
                    <a:pt x="5036" y="8577"/>
                    <a:pt x="5036" y="8736"/>
                  </a:cubicBezTo>
                  <a:cubicBezTo>
                    <a:pt x="5036" y="12577"/>
                    <a:pt x="3024" y="15957"/>
                    <a:pt x="1" y="17879"/>
                  </a:cubicBezTo>
                  <a:cubicBezTo>
                    <a:pt x="1471" y="18653"/>
                    <a:pt x="3109" y="19056"/>
                    <a:pt x="4771" y="19056"/>
                  </a:cubicBezTo>
                  <a:cubicBezTo>
                    <a:pt x="4774" y="19056"/>
                    <a:pt x="4778" y="19056"/>
                    <a:pt x="4781" y="19056"/>
                  </a:cubicBezTo>
                  <a:cubicBezTo>
                    <a:pt x="10472" y="19056"/>
                    <a:pt x="15102" y="14427"/>
                    <a:pt x="15102" y="8736"/>
                  </a:cubicBezTo>
                  <a:cubicBezTo>
                    <a:pt x="15102" y="5062"/>
                    <a:pt x="13170" y="1831"/>
                    <a:pt x="10272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26" name="Google Shape;8058;p74">
              <a:extLst>
                <a:ext uri="{FF2B5EF4-FFF2-40B4-BE49-F238E27FC236}">
                  <a16:creationId xmlns:a16="http://schemas.microsoft.com/office/drawing/2014/main" id="{F520062C-6933-883A-469A-8A10C0D34DDF}"/>
                </a:ext>
              </a:extLst>
            </p:cNvPr>
            <p:cNvSpPr/>
            <p:nvPr/>
          </p:nvSpPr>
          <p:spPr>
            <a:xfrm>
              <a:off x="3082750" y="2605975"/>
              <a:ext cx="244675" cy="231900"/>
            </a:xfrm>
            <a:custGeom>
              <a:avLst/>
              <a:gdLst/>
              <a:ahLst/>
              <a:cxnLst/>
              <a:rect l="l" t="t" r="r" b="b"/>
              <a:pathLst>
                <a:path w="9787" h="9276" extrusionOk="0">
                  <a:moveTo>
                    <a:pt x="4781" y="1"/>
                  </a:moveTo>
                  <a:cubicBezTo>
                    <a:pt x="3141" y="1"/>
                    <a:pt x="1499" y="393"/>
                    <a:pt x="1" y="1178"/>
                  </a:cubicBezTo>
                  <a:cubicBezTo>
                    <a:pt x="2747" y="2923"/>
                    <a:pt x="4656" y="5871"/>
                    <a:pt x="4984" y="9276"/>
                  </a:cubicBezTo>
                  <a:cubicBezTo>
                    <a:pt x="7683" y="7574"/>
                    <a:pt x="9542" y="4656"/>
                    <a:pt x="9787" y="1300"/>
                  </a:cubicBezTo>
                  <a:cubicBezTo>
                    <a:pt x="8232" y="434"/>
                    <a:pt x="6507" y="1"/>
                    <a:pt x="478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27" name="Google Shape;8059;p74">
              <a:extLst>
                <a:ext uri="{FF2B5EF4-FFF2-40B4-BE49-F238E27FC236}">
                  <a16:creationId xmlns:a16="http://schemas.microsoft.com/office/drawing/2014/main" id="{C72B98D5-ED14-586F-5146-4180FC42C306}"/>
                </a:ext>
              </a:extLst>
            </p:cNvPr>
            <p:cNvSpPr/>
            <p:nvPr/>
          </p:nvSpPr>
          <p:spPr>
            <a:xfrm>
              <a:off x="2657744" y="2659457"/>
              <a:ext cx="377575" cy="476425"/>
            </a:xfrm>
            <a:custGeom>
              <a:avLst/>
              <a:gdLst/>
              <a:ahLst/>
              <a:cxnLst/>
              <a:rect l="l" t="t" r="r" b="b"/>
              <a:pathLst>
                <a:path w="15103" h="19057" extrusionOk="0">
                  <a:moveTo>
                    <a:pt x="4831" y="0"/>
                  </a:moveTo>
                  <a:cubicBezTo>
                    <a:pt x="1931" y="1831"/>
                    <a:pt x="0" y="5062"/>
                    <a:pt x="0" y="8736"/>
                  </a:cubicBezTo>
                  <a:cubicBezTo>
                    <a:pt x="0" y="14427"/>
                    <a:pt x="4631" y="19056"/>
                    <a:pt x="10321" y="19056"/>
                  </a:cubicBezTo>
                  <a:cubicBezTo>
                    <a:pt x="10324" y="19056"/>
                    <a:pt x="10327" y="19056"/>
                    <a:pt x="10331" y="19056"/>
                  </a:cubicBezTo>
                  <a:cubicBezTo>
                    <a:pt x="11993" y="19056"/>
                    <a:pt x="13630" y="18653"/>
                    <a:pt x="15102" y="17879"/>
                  </a:cubicBezTo>
                  <a:cubicBezTo>
                    <a:pt x="12077" y="15957"/>
                    <a:pt x="10068" y="12577"/>
                    <a:pt x="10068" y="8736"/>
                  </a:cubicBezTo>
                  <a:cubicBezTo>
                    <a:pt x="10068" y="8577"/>
                    <a:pt x="10071" y="8418"/>
                    <a:pt x="10079" y="8262"/>
                  </a:cubicBezTo>
                  <a:cubicBezTo>
                    <a:pt x="7192" y="6540"/>
                    <a:pt x="5169" y="3512"/>
                    <a:pt x="483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28" name="Google Shape;8060;p74">
              <a:extLst>
                <a:ext uri="{FF2B5EF4-FFF2-40B4-BE49-F238E27FC236}">
                  <a16:creationId xmlns:a16="http://schemas.microsoft.com/office/drawing/2014/main" id="{6BC9B20F-E6B0-C876-7F4C-2DFA23C083BE}"/>
                </a:ext>
              </a:extLst>
            </p:cNvPr>
            <p:cNvSpPr/>
            <p:nvPr/>
          </p:nvSpPr>
          <p:spPr>
            <a:xfrm>
              <a:off x="2812775" y="2605975"/>
              <a:ext cx="244675" cy="231900"/>
            </a:xfrm>
            <a:custGeom>
              <a:avLst/>
              <a:gdLst/>
              <a:ahLst/>
              <a:cxnLst/>
              <a:rect l="l" t="t" r="r" b="b"/>
              <a:pathLst>
                <a:path w="9787" h="9276" extrusionOk="0">
                  <a:moveTo>
                    <a:pt x="5005" y="1"/>
                  </a:moveTo>
                  <a:cubicBezTo>
                    <a:pt x="3280" y="1"/>
                    <a:pt x="1555" y="434"/>
                    <a:pt x="1" y="1300"/>
                  </a:cubicBezTo>
                  <a:cubicBezTo>
                    <a:pt x="246" y="4658"/>
                    <a:pt x="2103" y="7574"/>
                    <a:pt x="4801" y="9276"/>
                  </a:cubicBezTo>
                  <a:cubicBezTo>
                    <a:pt x="5130" y="5871"/>
                    <a:pt x="7040" y="2923"/>
                    <a:pt x="9786" y="1178"/>
                  </a:cubicBezTo>
                  <a:cubicBezTo>
                    <a:pt x="8288" y="393"/>
                    <a:pt x="6646" y="1"/>
                    <a:pt x="500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29" name="Google Shape;8061;p74">
              <a:extLst>
                <a:ext uri="{FF2B5EF4-FFF2-40B4-BE49-F238E27FC236}">
                  <a16:creationId xmlns:a16="http://schemas.microsoft.com/office/drawing/2014/main" id="{7E5D0F8E-D468-DFB1-0AB5-ED4AEE71CE0B}"/>
                </a:ext>
              </a:extLst>
            </p:cNvPr>
            <p:cNvSpPr/>
            <p:nvPr/>
          </p:nvSpPr>
          <p:spPr>
            <a:xfrm>
              <a:off x="2944250" y="2859150"/>
              <a:ext cx="251675" cy="226375"/>
            </a:xfrm>
            <a:custGeom>
              <a:avLst/>
              <a:gdLst/>
              <a:ahLst/>
              <a:cxnLst/>
              <a:rect l="l" t="t" r="r" b="b"/>
              <a:pathLst>
                <a:path w="10067" h="9055" extrusionOk="0">
                  <a:moveTo>
                    <a:pt x="4" y="1"/>
                  </a:moveTo>
                  <a:cubicBezTo>
                    <a:pt x="2" y="65"/>
                    <a:pt x="0" y="130"/>
                    <a:pt x="0" y="195"/>
                  </a:cubicBezTo>
                  <a:cubicBezTo>
                    <a:pt x="0" y="3954"/>
                    <a:pt x="2023" y="7250"/>
                    <a:pt x="5033" y="9055"/>
                  </a:cubicBezTo>
                  <a:cubicBezTo>
                    <a:pt x="8045" y="7250"/>
                    <a:pt x="10066" y="3954"/>
                    <a:pt x="10066" y="195"/>
                  </a:cubicBezTo>
                  <a:cubicBezTo>
                    <a:pt x="10066" y="130"/>
                    <a:pt x="10066" y="65"/>
                    <a:pt x="10065" y="1"/>
                  </a:cubicBezTo>
                  <a:cubicBezTo>
                    <a:pt x="8490" y="829"/>
                    <a:pt x="6762" y="1243"/>
                    <a:pt x="5034" y="1243"/>
                  </a:cubicBezTo>
                  <a:cubicBezTo>
                    <a:pt x="3306" y="1243"/>
                    <a:pt x="1578" y="829"/>
                    <a:pt x="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830" name="Google Shape;8062;p74">
            <a:extLst>
              <a:ext uri="{FF2B5EF4-FFF2-40B4-BE49-F238E27FC236}">
                <a16:creationId xmlns:a16="http://schemas.microsoft.com/office/drawing/2014/main" id="{B98F72BD-23AB-5D35-CF80-1DDCF12F7F5A}"/>
              </a:ext>
            </a:extLst>
          </p:cNvPr>
          <p:cNvGrpSpPr/>
          <p:nvPr/>
        </p:nvGrpSpPr>
        <p:grpSpPr>
          <a:xfrm>
            <a:off x="6455874" y="4392211"/>
            <a:ext cx="1371138" cy="1447172"/>
            <a:chOff x="3398134" y="2057755"/>
            <a:chExt cx="704087" cy="743130"/>
          </a:xfrm>
        </p:grpSpPr>
        <p:grpSp>
          <p:nvGrpSpPr>
            <p:cNvPr id="831" name="Google Shape;8063;p74">
              <a:extLst>
                <a:ext uri="{FF2B5EF4-FFF2-40B4-BE49-F238E27FC236}">
                  <a16:creationId xmlns:a16="http://schemas.microsoft.com/office/drawing/2014/main" id="{74CC669D-B035-2EE9-9C98-EA79650EB19C}"/>
                </a:ext>
              </a:extLst>
            </p:cNvPr>
            <p:cNvGrpSpPr/>
            <p:nvPr/>
          </p:nvGrpSpPr>
          <p:grpSpPr>
            <a:xfrm>
              <a:off x="3398134" y="2290183"/>
              <a:ext cx="315300" cy="219900"/>
              <a:chOff x="3398134" y="2290183"/>
              <a:chExt cx="315300" cy="219900"/>
            </a:xfrm>
          </p:grpSpPr>
          <p:sp>
            <p:nvSpPr>
              <p:cNvPr id="844" name="Google Shape;8064;p74">
                <a:extLst>
                  <a:ext uri="{FF2B5EF4-FFF2-40B4-BE49-F238E27FC236}">
                    <a16:creationId xmlns:a16="http://schemas.microsoft.com/office/drawing/2014/main" id="{BA268082-2014-4E82-93CF-62126BAFA51C}"/>
                  </a:ext>
                </a:extLst>
              </p:cNvPr>
              <p:cNvSpPr/>
              <p:nvPr/>
            </p:nvSpPr>
            <p:spPr>
              <a:xfrm>
                <a:off x="3493534" y="2290183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37150" tIns="68550" rIns="137150" bIns="68550" anchor="ctr" anchorCtr="0">
                <a:noAutofit/>
              </a:bodyPr>
              <a:lstStyle/>
              <a:p>
                <a:pPr algn="ctr"/>
                <a:endParaRPr sz="2800">
                  <a:solidFill>
                    <a:srgbClr val="00C3B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845" name="Google Shape;8065;p74">
                <a:extLst>
                  <a:ext uri="{FF2B5EF4-FFF2-40B4-BE49-F238E27FC236}">
                    <a16:creationId xmlns:a16="http://schemas.microsoft.com/office/drawing/2014/main" id="{E13A166D-C5C4-832B-73B2-BFBD38FEAE93}"/>
                  </a:ext>
                </a:extLst>
              </p:cNvPr>
              <p:cNvCxnSpPr>
                <a:stCxn id="844" idx="2"/>
              </p:cNvCxnSpPr>
              <p:nvPr/>
            </p:nvCxnSpPr>
            <p:spPr>
              <a:xfrm rot="10800000">
                <a:off x="3398134" y="2400133"/>
                <a:ext cx="95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832" name="Google Shape;8066;p74">
              <a:extLst>
                <a:ext uri="{FF2B5EF4-FFF2-40B4-BE49-F238E27FC236}">
                  <a16:creationId xmlns:a16="http://schemas.microsoft.com/office/drawing/2014/main" id="{2031C24A-91A5-FFD5-4259-F0D6160C962A}"/>
                </a:ext>
              </a:extLst>
            </p:cNvPr>
            <p:cNvGrpSpPr/>
            <p:nvPr/>
          </p:nvGrpSpPr>
          <p:grpSpPr>
            <a:xfrm>
              <a:off x="3547823" y="2467358"/>
              <a:ext cx="219900" cy="333527"/>
              <a:chOff x="3547823" y="2467358"/>
              <a:chExt cx="219900" cy="333527"/>
            </a:xfrm>
          </p:grpSpPr>
          <p:sp>
            <p:nvSpPr>
              <p:cNvPr id="842" name="Google Shape;8067;p74">
                <a:extLst>
                  <a:ext uri="{FF2B5EF4-FFF2-40B4-BE49-F238E27FC236}">
                    <a16:creationId xmlns:a16="http://schemas.microsoft.com/office/drawing/2014/main" id="{B4C75C12-62C5-A6F0-E897-3CBFBD02791A}"/>
                  </a:ext>
                </a:extLst>
              </p:cNvPr>
              <p:cNvSpPr/>
              <p:nvPr/>
            </p:nvSpPr>
            <p:spPr>
              <a:xfrm>
                <a:off x="3547823" y="2467358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37150" tIns="68550" rIns="137150" bIns="68550" anchor="ctr" anchorCtr="0">
                <a:noAutofit/>
              </a:bodyPr>
              <a:lstStyle/>
              <a:p>
                <a:pPr algn="ctr"/>
                <a:endParaRPr sz="2800">
                  <a:solidFill>
                    <a:srgbClr val="00C3B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843" name="Google Shape;8068;p74">
                <a:extLst>
                  <a:ext uri="{FF2B5EF4-FFF2-40B4-BE49-F238E27FC236}">
                    <a16:creationId xmlns:a16="http://schemas.microsoft.com/office/drawing/2014/main" id="{323212B0-B63D-AC6D-9EF1-C668D0CC8BD9}"/>
                  </a:ext>
                </a:extLst>
              </p:cNvPr>
              <p:cNvCxnSpPr/>
              <p:nvPr/>
            </p:nvCxnSpPr>
            <p:spPr>
              <a:xfrm rot="10800000">
                <a:off x="3657701" y="2687185"/>
                <a:ext cx="0" cy="113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833" name="Google Shape;8069;p74">
              <a:extLst>
                <a:ext uri="{FF2B5EF4-FFF2-40B4-BE49-F238E27FC236}">
                  <a16:creationId xmlns:a16="http://schemas.microsoft.com/office/drawing/2014/main" id="{A88CCA0C-87C1-3849-CE8E-0143632B5D59}"/>
                </a:ext>
              </a:extLst>
            </p:cNvPr>
            <p:cNvGrpSpPr/>
            <p:nvPr/>
          </p:nvGrpSpPr>
          <p:grpSpPr>
            <a:xfrm>
              <a:off x="3734138" y="2467358"/>
              <a:ext cx="219900" cy="333527"/>
              <a:chOff x="3734138" y="2467358"/>
              <a:chExt cx="219900" cy="333527"/>
            </a:xfrm>
          </p:grpSpPr>
          <p:sp>
            <p:nvSpPr>
              <p:cNvPr id="840" name="Google Shape;8070;p74">
                <a:extLst>
                  <a:ext uri="{FF2B5EF4-FFF2-40B4-BE49-F238E27FC236}">
                    <a16:creationId xmlns:a16="http://schemas.microsoft.com/office/drawing/2014/main" id="{4C1D6A42-843B-D114-18CC-B03BFAD4B98D}"/>
                  </a:ext>
                </a:extLst>
              </p:cNvPr>
              <p:cNvSpPr/>
              <p:nvPr/>
            </p:nvSpPr>
            <p:spPr>
              <a:xfrm>
                <a:off x="3734138" y="2467358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37150" tIns="68550" rIns="137150" bIns="68550" anchor="ctr" anchorCtr="0">
                <a:noAutofit/>
              </a:bodyPr>
              <a:lstStyle/>
              <a:p>
                <a:pPr algn="ctr"/>
                <a:endParaRPr sz="2800">
                  <a:solidFill>
                    <a:srgbClr val="00C3B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841" name="Google Shape;8071;p74">
                <a:extLst>
                  <a:ext uri="{FF2B5EF4-FFF2-40B4-BE49-F238E27FC236}">
                    <a16:creationId xmlns:a16="http://schemas.microsoft.com/office/drawing/2014/main" id="{2FF61584-008C-30D0-E8DB-259E98B21457}"/>
                  </a:ext>
                </a:extLst>
              </p:cNvPr>
              <p:cNvCxnSpPr/>
              <p:nvPr/>
            </p:nvCxnSpPr>
            <p:spPr>
              <a:xfrm rot="10800000">
                <a:off x="3844020" y="2687185"/>
                <a:ext cx="0" cy="113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834" name="Google Shape;8072;p74">
              <a:extLst>
                <a:ext uri="{FF2B5EF4-FFF2-40B4-BE49-F238E27FC236}">
                  <a16:creationId xmlns:a16="http://schemas.microsoft.com/office/drawing/2014/main" id="{EBD168EC-1967-2533-115E-D19A4A719CB8}"/>
                </a:ext>
              </a:extLst>
            </p:cNvPr>
            <p:cNvGrpSpPr/>
            <p:nvPr/>
          </p:nvGrpSpPr>
          <p:grpSpPr>
            <a:xfrm>
              <a:off x="3787560" y="2288011"/>
              <a:ext cx="314661" cy="219900"/>
              <a:chOff x="3787560" y="2288011"/>
              <a:chExt cx="314661" cy="219900"/>
            </a:xfrm>
          </p:grpSpPr>
          <p:sp>
            <p:nvSpPr>
              <p:cNvPr id="838" name="Google Shape;8073;p74">
                <a:extLst>
                  <a:ext uri="{FF2B5EF4-FFF2-40B4-BE49-F238E27FC236}">
                    <a16:creationId xmlns:a16="http://schemas.microsoft.com/office/drawing/2014/main" id="{699C0C59-FA82-3B0D-0C77-538A4CFBB67C}"/>
                  </a:ext>
                </a:extLst>
              </p:cNvPr>
              <p:cNvSpPr/>
              <p:nvPr/>
            </p:nvSpPr>
            <p:spPr>
              <a:xfrm>
                <a:off x="3787560" y="2288011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37150" tIns="68550" rIns="137150" bIns="68550" anchor="ctr" anchorCtr="0">
                <a:noAutofit/>
              </a:bodyPr>
              <a:lstStyle/>
              <a:p>
                <a:pPr algn="ctr"/>
                <a:endParaRPr sz="2800">
                  <a:solidFill>
                    <a:srgbClr val="00C3B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839" name="Google Shape;8074;p74">
                <a:extLst>
                  <a:ext uri="{FF2B5EF4-FFF2-40B4-BE49-F238E27FC236}">
                    <a16:creationId xmlns:a16="http://schemas.microsoft.com/office/drawing/2014/main" id="{5D377CC5-230B-5D67-99E9-675B92C7C94E}"/>
                  </a:ext>
                </a:extLst>
              </p:cNvPr>
              <p:cNvCxnSpPr/>
              <p:nvPr/>
            </p:nvCxnSpPr>
            <p:spPr>
              <a:xfrm rot="10800000">
                <a:off x="4007421" y="2400064"/>
                <a:ext cx="948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835" name="Google Shape;8075;p74">
              <a:extLst>
                <a:ext uri="{FF2B5EF4-FFF2-40B4-BE49-F238E27FC236}">
                  <a16:creationId xmlns:a16="http://schemas.microsoft.com/office/drawing/2014/main" id="{3EEF2BDD-2FF2-2725-13FF-813591894A5A}"/>
                </a:ext>
              </a:extLst>
            </p:cNvPr>
            <p:cNvGrpSpPr/>
            <p:nvPr/>
          </p:nvGrpSpPr>
          <p:grpSpPr>
            <a:xfrm>
              <a:off x="3637290" y="2057755"/>
              <a:ext cx="219900" cy="335499"/>
              <a:chOff x="3637290" y="2057755"/>
              <a:chExt cx="219900" cy="335499"/>
            </a:xfrm>
          </p:grpSpPr>
          <p:sp>
            <p:nvSpPr>
              <p:cNvPr id="836" name="Google Shape;8076;p74">
                <a:extLst>
                  <a:ext uri="{FF2B5EF4-FFF2-40B4-BE49-F238E27FC236}">
                    <a16:creationId xmlns:a16="http://schemas.microsoft.com/office/drawing/2014/main" id="{E99CFA4E-DF90-2871-734F-F2744356D837}"/>
                  </a:ext>
                </a:extLst>
              </p:cNvPr>
              <p:cNvSpPr/>
              <p:nvPr/>
            </p:nvSpPr>
            <p:spPr>
              <a:xfrm>
                <a:off x="3637290" y="2173354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37150" tIns="68550" rIns="137150" bIns="68550" anchor="ctr" anchorCtr="0">
                <a:noAutofit/>
              </a:bodyPr>
              <a:lstStyle/>
              <a:p>
                <a:pPr algn="ctr"/>
                <a:endParaRPr sz="2800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837" name="Google Shape;8077;p74">
                <a:extLst>
                  <a:ext uri="{FF2B5EF4-FFF2-40B4-BE49-F238E27FC236}">
                    <a16:creationId xmlns:a16="http://schemas.microsoft.com/office/drawing/2014/main" id="{2E9D2D68-1A59-4947-BBF1-D2540029593A}"/>
                  </a:ext>
                </a:extLst>
              </p:cNvPr>
              <p:cNvCxnSpPr/>
              <p:nvPr/>
            </p:nvCxnSpPr>
            <p:spPr>
              <a:xfrm rot="10800000">
                <a:off x="3747169" y="2057755"/>
                <a:ext cx="0" cy="113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</p:grpSp>
      <p:grpSp>
        <p:nvGrpSpPr>
          <p:cNvPr id="846" name="Google Shape;8078;p74">
            <a:extLst>
              <a:ext uri="{FF2B5EF4-FFF2-40B4-BE49-F238E27FC236}">
                <a16:creationId xmlns:a16="http://schemas.microsoft.com/office/drawing/2014/main" id="{429D8EAB-B287-E29B-7C53-2B20FAB2216A}"/>
              </a:ext>
            </a:extLst>
          </p:cNvPr>
          <p:cNvGrpSpPr/>
          <p:nvPr/>
        </p:nvGrpSpPr>
        <p:grpSpPr>
          <a:xfrm>
            <a:off x="9806318" y="4405604"/>
            <a:ext cx="1420306" cy="1420306"/>
            <a:chOff x="5007123" y="2079403"/>
            <a:chExt cx="687600" cy="687600"/>
          </a:xfrm>
        </p:grpSpPr>
        <p:sp>
          <p:nvSpPr>
            <p:cNvPr id="847" name="Google Shape;8079;p74">
              <a:extLst>
                <a:ext uri="{FF2B5EF4-FFF2-40B4-BE49-F238E27FC236}">
                  <a16:creationId xmlns:a16="http://schemas.microsoft.com/office/drawing/2014/main" id="{3216C241-603E-DF92-2EA4-37A6D65C2267}"/>
                </a:ext>
              </a:extLst>
            </p:cNvPr>
            <p:cNvSpPr/>
            <p:nvPr/>
          </p:nvSpPr>
          <p:spPr>
            <a:xfrm>
              <a:off x="5007123" y="2079403"/>
              <a:ext cx="687600" cy="687600"/>
            </a:xfrm>
            <a:prstGeom prst="ellipse">
              <a:avLst/>
            </a:pr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48" name="Google Shape;8080;p74">
              <a:extLst>
                <a:ext uri="{FF2B5EF4-FFF2-40B4-BE49-F238E27FC236}">
                  <a16:creationId xmlns:a16="http://schemas.microsoft.com/office/drawing/2014/main" id="{628526F0-10B6-CC7E-CF09-1F1A6CE2C9C6}"/>
                </a:ext>
              </a:extLst>
            </p:cNvPr>
            <p:cNvSpPr/>
            <p:nvPr/>
          </p:nvSpPr>
          <p:spPr>
            <a:xfrm>
              <a:off x="5069448" y="2141702"/>
              <a:ext cx="563100" cy="562800"/>
            </a:xfrm>
            <a:prstGeom prst="ellipse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49" name="Google Shape;8081;p74">
              <a:extLst>
                <a:ext uri="{FF2B5EF4-FFF2-40B4-BE49-F238E27FC236}">
                  <a16:creationId xmlns:a16="http://schemas.microsoft.com/office/drawing/2014/main" id="{13E59A46-90A8-FADF-6C33-35159789B2DE}"/>
                </a:ext>
              </a:extLst>
            </p:cNvPr>
            <p:cNvSpPr/>
            <p:nvPr/>
          </p:nvSpPr>
          <p:spPr>
            <a:xfrm>
              <a:off x="5146403" y="2218605"/>
              <a:ext cx="409200" cy="409200"/>
            </a:xfrm>
            <a:prstGeom prst="ellipse">
              <a:avLst/>
            </a:pr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50" name="Google Shape;8082;p74">
              <a:extLst>
                <a:ext uri="{FF2B5EF4-FFF2-40B4-BE49-F238E27FC236}">
                  <a16:creationId xmlns:a16="http://schemas.microsoft.com/office/drawing/2014/main" id="{FB216FE1-6BCC-2B97-B5C8-097F41E6FE3B}"/>
                </a:ext>
              </a:extLst>
            </p:cNvPr>
            <p:cNvSpPr/>
            <p:nvPr/>
          </p:nvSpPr>
          <p:spPr>
            <a:xfrm>
              <a:off x="5221891" y="2294066"/>
              <a:ext cx="258300" cy="258300"/>
            </a:xfrm>
            <a:prstGeom prst="ellipse">
              <a:avLst/>
            </a:pr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851" name="Google Shape;8083;p74">
            <a:extLst>
              <a:ext uri="{FF2B5EF4-FFF2-40B4-BE49-F238E27FC236}">
                <a16:creationId xmlns:a16="http://schemas.microsoft.com/office/drawing/2014/main" id="{3E55D317-C15C-52D6-9944-9429E004D2DB}"/>
              </a:ext>
            </a:extLst>
          </p:cNvPr>
          <p:cNvGrpSpPr/>
          <p:nvPr/>
        </p:nvGrpSpPr>
        <p:grpSpPr>
          <a:xfrm>
            <a:off x="11425193" y="4394616"/>
            <a:ext cx="1441996" cy="1442366"/>
            <a:chOff x="5797446" y="2063053"/>
            <a:chExt cx="698100" cy="698280"/>
          </a:xfrm>
        </p:grpSpPr>
        <p:sp>
          <p:nvSpPr>
            <p:cNvPr id="852" name="Google Shape;8084;p74">
              <a:extLst>
                <a:ext uri="{FF2B5EF4-FFF2-40B4-BE49-F238E27FC236}">
                  <a16:creationId xmlns:a16="http://schemas.microsoft.com/office/drawing/2014/main" id="{306AE831-502D-1CB7-F018-6103B76A9D4C}"/>
                </a:ext>
              </a:extLst>
            </p:cNvPr>
            <p:cNvSpPr/>
            <p:nvPr/>
          </p:nvSpPr>
          <p:spPr>
            <a:xfrm>
              <a:off x="5797446" y="2063053"/>
              <a:ext cx="698100" cy="698100"/>
            </a:xfrm>
            <a:prstGeom prst="ellipse">
              <a:avLst/>
            </a:pr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53" name="Google Shape;8085;p74">
              <a:extLst>
                <a:ext uri="{FF2B5EF4-FFF2-40B4-BE49-F238E27FC236}">
                  <a16:creationId xmlns:a16="http://schemas.microsoft.com/office/drawing/2014/main" id="{D894006C-50B6-3DCC-5279-5830D31E9ECA}"/>
                </a:ext>
              </a:extLst>
            </p:cNvPr>
            <p:cNvSpPr/>
            <p:nvPr/>
          </p:nvSpPr>
          <p:spPr>
            <a:xfrm>
              <a:off x="5872067" y="2212295"/>
              <a:ext cx="549000" cy="549000"/>
            </a:xfrm>
            <a:prstGeom prst="ellipse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54" name="Google Shape;8086;p74">
              <a:extLst>
                <a:ext uri="{FF2B5EF4-FFF2-40B4-BE49-F238E27FC236}">
                  <a16:creationId xmlns:a16="http://schemas.microsoft.com/office/drawing/2014/main" id="{DCD3825C-CA31-D5EA-4744-2E52D3584566}"/>
                </a:ext>
              </a:extLst>
            </p:cNvPr>
            <p:cNvSpPr/>
            <p:nvPr/>
          </p:nvSpPr>
          <p:spPr>
            <a:xfrm>
              <a:off x="5921353" y="2310867"/>
              <a:ext cx="450300" cy="450300"/>
            </a:xfrm>
            <a:prstGeom prst="ellipse">
              <a:avLst/>
            </a:pr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55" name="Google Shape;8087;p74">
              <a:extLst>
                <a:ext uri="{FF2B5EF4-FFF2-40B4-BE49-F238E27FC236}">
                  <a16:creationId xmlns:a16="http://schemas.microsoft.com/office/drawing/2014/main" id="{094D1E9E-E032-A407-3E0B-F8B16DF15460}"/>
                </a:ext>
              </a:extLst>
            </p:cNvPr>
            <p:cNvSpPr/>
            <p:nvPr/>
          </p:nvSpPr>
          <p:spPr>
            <a:xfrm>
              <a:off x="5967936" y="2404033"/>
              <a:ext cx="357300" cy="357300"/>
            </a:xfrm>
            <a:prstGeom prst="ellipse">
              <a:avLst/>
            </a:pr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856" name="Google Shape;8088;p74">
            <a:extLst>
              <a:ext uri="{FF2B5EF4-FFF2-40B4-BE49-F238E27FC236}">
                <a16:creationId xmlns:a16="http://schemas.microsoft.com/office/drawing/2014/main" id="{F3823F86-99EB-D4BD-F449-3C93A793FBD3}"/>
              </a:ext>
            </a:extLst>
          </p:cNvPr>
          <p:cNvGrpSpPr/>
          <p:nvPr/>
        </p:nvGrpSpPr>
        <p:grpSpPr>
          <a:xfrm>
            <a:off x="16315488" y="7685825"/>
            <a:ext cx="561170" cy="1346328"/>
            <a:chOff x="8075075" y="3754290"/>
            <a:chExt cx="255612" cy="613194"/>
          </a:xfrm>
        </p:grpSpPr>
        <p:grpSp>
          <p:nvGrpSpPr>
            <p:cNvPr id="857" name="Google Shape;8089;p74">
              <a:extLst>
                <a:ext uri="{FF2B5EF4-FFF2-40B4-BE49-F238E27FC236}">
                  <a16:creationId xmlns:a16="http://schemas.microsoft.com/office/drawing/2014/main" id="{B8B48FD6-625B-4368-4C62-861CB5C12AA3}"/>
                </a:ext>
              </a:extLst>
            </p:cNvPr>
            <p:cNvGrpSpPr/>
            <p:nvPr/>
          </p:nvGrpSpPr>
          <p:grpSpPr>
            <a:xfrm>
              <a:off x="8075075" y="3754290"/>
              <a:ext cx="255612" cy="613194"/>
              <a:chOff x="8075075" y="3754290"/>
              <a:chExt cx="255612" cy="613194"/>
            </a:xfrm>
          </p:grpSpPr>
          <p:sp>
            <p:nvSpPr>
              <p:cNvPr id="859" name="Google Shape;8090;p74">
                <a:extLst>
                  <a:ext uri="{FF2B5EF4-FFF2-40B4-BE49-F238E27FC236}">
                    <a16:creationId xmlns:a16="http://schemas.microsoft.com/office/drawing/2014/main" id="{2B053B39-A21E-AF62-8D6E-B0FC486756CC}"/>
                  </a:ext>
                </a:extLst>
              </p:cNvPr>
              <p:cNvSpPr/>
              <p:nvPr/>
            </p:nvSpPr>
            <p:spPr>
              <a:xfrm>
                <a:off x="8075075" y="4252967"/>
                <a:ext cx="255612" cy="114517"/>
              </a:xfrm>
              <a:custGeom>
                <a:avLst/>
                <a:gdLst/>
                <a:ahLst/>
                <a:cxnLst/>
                <a:rect l="l" t="t" r="r" b="b"/>
                <a:pathLst>
                  <a:path w="16734" h="7497" extrusionOk="0">
                    <a:moveTo>
                      <a:pt x="1" y="1"/>
                    </a:moveTo>
                    <a:lnTo>
                      <a:pt x="8369" y="7496"/>
                    </a:lnTo>
                    <a:lnTo>
                      <a:pt x="16734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60" name="Google Shape;8091;p74">
                <a:extLst>
                  <a:ext uri="{FF2B5EF4-FFF2-40B4-BE49-F238E27FC236}">
                    <a16:creationId xmlns:a16="http://schemas.microsoft.com/office/drawing/2014/main" id="{125E1BDD-26F0-45D7-2FF5-229D4BEBE5DE}"/>
                  </a:ext>
                </a:extLst>
              </p:cNvPr>
              <p:cNvSpPr/>
              <p:nvPr/>
            </p:nvSpPr>
            <p:spPr>
              <a:xfrm>
                <a:off x="8075075" y="3754290"/>
                <a:ext cx="255612" cy="498713"/>
              </a:xfrm>
              <a:custGeom>
                <a:avLst/>
                <a:gdLst/>
                <a:ahLst/>
                <a:cxnLst/>
                <a:rect l="l" t="t" r="r" b="b"/>
                <a:pathLst>
                  <a:path w="16734" h="32649" extrusionOk="0">
                    <a:moveTo>
                      <a:pt x="8369" y="0"/>
                    </a:moveTo>
                    <a:cubicBezTo>
                      <a:pt x="3747" y="0"/>
                      <a:pt x="1" y="3747"/>
                      <a:pt x="1" y="8366"/>
                    </a:cubicBezTo>
                    <a:lnTo>
                      <a:pt x="1" y="32649"/>
                    </a:lnTo>
                    <a:lnTo>
                      <a:pt x="16734" y="32649"/>
                    </a:lnTo>
                    <a:lnTo>
                      <a:pt x="16734" y="8366"/>
                    </a:lnTo>
                    <a:cubicBezTo>
                      <a:pt x="16734" y="3744"/>
                      <a:pt x="12987" y="0"/>
                      <a:pt x="8369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sp>
          <p:nvSpPr>
            <p:cNvPr id="858" name="Google Shape;8092;p74">
              <a:extLst>
                <a:ext uri="{FF2B5EF4-FFF2-40B4-BE49-F238E27FC236}">
                  <a16:creationId xmlns:a16="http://schemas.microsoft.com/office/drawing/2014/main" id="{8FF28487-942D-6D21-369A-041D99D4A6A8}"/>
                </a:ext>
              </a:extLst>
            </p:cNvPr>
            <p:cNvSpPr/>
            <p:nvPr/>
          </p:nvSpPr>
          <p:spPr>
            <a:xfrm>
              <a:off x="8107762" y="3782257"/>
              <a:ext cx="190281" cy="190281"/>
            </a:xfrm>
            <a:custGeom>
              <a:avLst/>
              <a:gdLst/>
              <a:ahLst/>
              <a:cxnLst/>
              <a:rect l="l" t="t" r="r" b="b"/>
              <a:pathLst>
                <a:path w="12457" h="12457" extrusionOk="0">
                  <a:moveTo>
                    <a:pt x="6229" y="1"/>
                  </a:moveTo>
                  <a:cubicBezTo>
                    <a:pt x="2788" y="1"/>
                    <a:pt x="1" y="2788"/>
                    <a:pt x="1" y="6229"/>
                  </a:cubicBezTo>
                  <a:cubicBezTo>
                    <a:pt x="1" y="9670"/>
                    <a:pt x="2788" y="12457"/>
                    <a:pt x="6229" y="12457"/>
                  </a:cubicBezTo>
                  <a:cubicBezTo>
                    <a:pt x="9666" y="12457"/>
                    <a:pt x="12457" y="9670"/>
                    <a:pt x="12457" y="6229"/>
                  </a:cubicBezTo>
                  <a:cubicBezTo>
                    <a:pt x="12457" y="2788"/>
                    <a:pt x="9666" y="1"/>
                    <a:pt x="6229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861" name="Google Shape;8093;p74">
            <a:extLst>
              <a:ext uri="{FF2B5EF4-FFF2-40B4-BE49-F238E27FC236}">
                <a16:creationId xmlns:a16="http://schemas.microsoft.com/office/drawing/2014/main" id="{0923A756-E691-8899-CA38-CDE4858261E3}"/>
              </a:ext>
            </a:extLst>
          </p:cNvPr>
          <p:cNvGrpSpPr/>
          <p:nvPr/>
        </p:nvGrpSpPr>
        <p:grpSpPr>
          <a:xfrm>
            <a:off x="10549603" y="7663420"/>
            <a:ext cx="940704" cy="1367490"/>
            <a:chOff x="1697726" y="3244179"/>
            <a:chExt cx="788124" cy="1146069"/>
          </a:xfrm>
        </p:grpSpPr>
        <p:sp>
          <p:nvSpPr>
            <p:cNvPr id="862" name="Google Shape;8094;p74">
              <a:extLst>
                <a:ext uri="{FF2B5EF4-FFF2-40B4-BE49-F238E27FC236}">
                  <a16:creationId xmlns:a16="http://schemas.microsoft.com/office/drawing/2014/main" id="{D6B1EA45-2069-5754-514F-9D15AECF8F81}"/>
                </a:ext>
              </a:extLst>
            </p:cNvPr>
            <p:cNvSpPr/>
            <p:nvPr/>
          </p:nvSpPr>
          <p:spPr>
            <a:xfrm>
              <a:off x="1697726" y="3244179"/>
              <a:ext cx="788124" cy="1146069"/>
            </a:xfrm>
            <a:custGeom>
              <a:avLst/>
              <a:gdLst/>
              <a:ahLst/>
              <a:cxnLst/>
              <a:rect l="l" t="t" r="r" b="b"/>
              <a:pathLst>
                <a:path w="30365" h="44156" extrusionOk="0">
                  <a:moveTo>
                    <a:pt x="18841" y="1"/>
                  </a:moveTo>
                  <a:lnTo>
                    <a:pt x="18841" y="3319"/>
                  </a:lnTo>
                  <a:lnTo>
                    <a:pt x="7583" y="3319"/>
                  </a:lnTo>
                  <a:cubicBezTo>
                    <a:pt x="5740" y="3319"/>
                    <a:pt x="4248" y="4814"/>
                    <a:pt x="4248" y="6658"/>
                  </a:cubicBezTo>
                  <a:lnTo>
                    <a:pt x="4248" y="29436"/>
                  </a:lnTo>
                  <a:lnTo>
                    <a:pt x="1" y="29436"/>
                  </a:lnTo>
                  <a:lnTo>
                    <a:pt x="1" y="44155"/>
                  </a:lnTo>
                  <a:lnTo>
                    <a:pt x="14720" y="44155"/>
                  </a:lnTo>
                  <a:lnTo>
                    <a:pt x="14720" y="29436"/>
                  </a:lnTo>
                  <a:lnTo>
                    <a:pt x="10922" y="29436"/>
                  </a:lnTo>
                  <a:lnTo>
                    <a:pt x="10922" y="9993"/>
                  </a:lnTo>
                  <a:lnTo>
                    <a:pt x="18841" y="9993"/>
                  </a:lnTo>
                  <a:lnTo>
                    <a:pt x="18841" y="13311"/>
                  </a:lnTo>
                  <a:lnTo>
                    <a:pt x="30365" y="6658"/>
                  </a:lnTo>
                  <a:lnTo>
                    <a:pt x="1884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63" name="Google Shape;8095;p74">
              <a:extLst>
                <a:ext uri="{FF2B5EF4-FFF2-40B4-BE49-F238E27FC236}">
                  <a16:creationId xmlns:a16="http://schemas.microsoft.com/office/drawing/2014/main" id="{C4D2D27C-C0FD-63BF-558E-B7491F8983D7}"/>
                </a:ext>
              </a:extLst>
            </p:cNvPr>
            <p:cNvSpPr/>
            <p:nvPr/>
          </p:nvSpPr>
          <p:spPr>
            <a:xfrm>
              <a:off x="1743302" y="4053603"/>
              <a:ext cx="291293" cy="291267"/>
            </a:xfrm>
            <a:custGeom>
              <a:avLst/>
              <a:gdLst/>
              <a:ahLst/>
              <a:cxnLst/>
              <a:rect l="l" t="t" r="r" b="b"/>
              <a:pathLst>
                <a:path w="11223" h="11222" extrusionOk="0">
                  <a:moveTo>
                    <a:pt x="1" y="0"/>
                  </a:moveTo>
                  <a:lnTo>
                    <a:pt x="1" y="11222"/>
                  </a:lnTo>
                  <a:lnTo>
                    <a:pt x="11222" y="11222"/>
                  </a:lnTo>
                  <a:lnTo>
                    <a:pt x="11222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sp>
        <p:nvSpPr>
          <p:cNvPr id="864" name="Google Shape;8096;p74">
            <a:extLst>
              <a:ext uri="{FF2B5EF4-FFF2-40B4-BE49-F238E27FC236}">
                <a16:creationId xmlns:a16="http://schemas.microsoft.com/office/drawing/2014/main" id="{A4A40A13-FEE0-3569-06B1-C5AB3B4AE8B2}"/>
              </a:ext>
            </a:extLst>
          </p:cNvPr>
          <p:cNvSpPr/>
          <p:nvPr/>
        </p:nvSpPr>
        <p:spPr>
          <a:xfrm>
            <a:off x="16264533" y="7491423"/>
            <a:ext cx="408" cy="8"/>
          </a:xfrm>
          <a:custGeom>
            <a:avLst/>
            <a:gdLst/>
            <a:ahLst/>
            <a:cxnLst/>
            <a:rect l="l" t="t" r="r" b="b"/>
            <a:pathLst>
              <a:path w="48" h="1" extrusionOk="0">
                <a:moveTo>
                  <a:pt x="48" y="0"/>
                </a:moveTo>
                <a:lnTo>
                  <a:pt x="1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/>
          </a:p>
        </p:txBody>
      </p:sp>
      <p:grpSp>
        <p:nvGrpSpPr>
          <p:cNvPr id="865" name="Google Shape;8097;p74">
            <a:extLst>
              <a:ext uri="{FF2B5EF4-FFF2-40B4-BE49-F238E27FC236}">
                <a16:creationId xmlns:a16="http://schemas.microsoft.com/office/drawing/2014/main" id="{BEC9269E-628D-B457-E0DA-F2B2C5C51C4A}"/>
              </a:ext>
            </a:extLst>
          </p:cNvPr>
          <p:cNvGrpSpPr/>
          <p:nvPr/>
        </p:nvGrpSpPr>
        <p:grpSpPr>
          <a:xfrm>
            <a:off x="11791906" y="7685824"/>
            <a:ext cx="587782" cy="587690"/>
            <a:chOff x="6134814" y="3754290"/>
            <a:chExt cx="293891" cy="293845"/>
          </a:xfrm>
        </p:grpSpPr>
        <p:sp>
          <p:nvSpPr>
            <p:cNvPr id="866" name="Google Shape;8098;p74">
              <a:extLst>
                <a:ext uri="{FF2B5EF4-FFF2-40B4-BE49-F238E27FC236}">
                  <a16:creationId xmlns:a16="http://schemas.microsoft.com/office/drawing/2014/main" id="{2F9CB614-5725-0899-5A1F-376E1C86398C}"/>
                </a:ext>
              </a:extLst>
            </p:cNvPr>
            <p:cNvSpPr/>
            <p:nvPr/>
          </p:nvSpPr>
          <p:spPr>
            <a:xfrm>
              <a:off x="6134814" y="3754290"/>
              <a:ext cx="293891" cy="293845"/>
            </a:xfrm>
            <a:custGeom>
              <a:avLst/>
              <a:gdLst/>
              <a:ahLst/>
              <a:cxnLst/>
              <a:rect l="l" t="t" r="r" b="b"/>
              <a:pathLst>
                <a:path w="19240" h="19237" extrusionOk="0">
                  <a:moveTo>
                    <a:pt x="1" y="0"/>
                  </a:moveTo>
                  <a:lnTo>
                    <a:pt x="1" y="9618"/>
                  </a:lnTo>
                  <a:cubicBezTo>
                    <a:pt x="1" y="14929"/>
                    <a:pt x="4308" y="19236"/>
                    <a:pt x="9619" y="19236"/>
                  </a:cubicBezTo>
                  <a:cubicBezTo>
                    <a:pt x="14933" y="19236"/>
                    <a:pt x="19240" y="14929"/>
                    <a:pt x="19240" y="9618"/>
                  </a:cubicBezTo>
                  <a:cubicBezTo>
                    <a:pt x="19240" y="4307"/>
                    <a:pt x="14933" y="0"/>
                    <a:pt x="961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67" name="Google Shape;8099;p74">
              <a:extLst>
                <a:ext uri="{FF2B5EF4-FFF2-40B4-BE49-F238E27FC236}">
                  <a16:creationId xmlns:a16="http://schemas.microsoft.com/office/drawing/2014/main" id="{7E00741D-8698-E93A-66C7-0415476E9225}"/>
                </a:ext>
              </a:extLst>
            </p:cNvPr>
            <p:cNvSpPr/>
            <p:nvPr/>
          </p:nvSpPr>
          <p:spPr>
            <a:xfrm>
              <a:off x="6147232" y="3764860"/>
              <a:ext cx="118946" cy="107337"/>
            </a:xfrm>
            <a:custGeom>
              <a:avLst/>
              <a:gdLst/>
              <a:ahLst/>
              <a:cxnLst/>
              <a:rect l="l" t="t" r="r" b="b"/>
              <a:pathLst>
                <a:path w="7787" h="7027" extrusionOk="0">
                  <a:moveTo>
                    <a:pt x="0" y="1"/>
                  </a:moveTo>
                  <a:lnTo>
                    <a:pt x="0" y="7026"/>
                  </a:lnTo>
                  <a:lnTo>
                    <a:pt x="778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F2F2F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868" name="Google Shape;8100;p74">
            <a:extLst>
              <a:ext uri="{FF2B5EF4-FFF2-40B4-BE49-F238E27FC236}">
                <a16:creationId xmlns:a16="http://schemas.microsoft.com/office/drawing/2014/main" id="{F45B1C88-D1DA-0E91-84B5-8A6A27F70B14}"/>
              </a:ext>
            </a:extLst>
          </p:cNvPr>
          <p:cNvGrpSpPr/>
          <p:nvPr/>
        </p:nvGrpSpPr>
        <p:grpSpPr>
          <a:xfrm>
            <a:off x="11791906" y="8443166"/>
            <a:ext cx="587782" cy="587782"/>
            <a:chOff x="6134814" y="4086186"/>
            <a:chExt cx="293891" cy="293891"/>
          </a:xfrm>
        </p:grpSpPr>
        <p:sp>
          <p:nvSpPr>
            <p:cNvPr id="869" name="Google Shape;8101;p74">
              <a:extLst>
                <a:ext uri="{FF2B5EF4-FFF2-40B4-BE49-F238E27FC236}">
                  <a16:creationId xmlns:a16="http://schemas.microsoft.com/office/drawing/2014/main" id="{9ED4DF66-AD4F-E654-0B94-E6BAFC1BDE07}"/>
                </a:ext>
              </a:extLst>
            </p:cNvPr>
            <p:cNvSpPr/>
            <p:nvPr/>
          </p:nvSpPr>
          <p:spPr>
            <a:xfrm>
              <a:off x="6134814" y="4086186"/>
              <a:ext cx="293891" cy="293891"/>
            </a:xfrm>
            <a:custGeom>
              <a:avLst/>
              <a:gdLst/>
              <a:ahLst/>
              <a:cxnLst/>
              <a:rect l="l" t="t" r="r" b="b"/>
              <a:pathLst>
                <a:path w="19240" h="19240" extrusionOk="0">
                  <a:moveTo>
                    <a:pt x="1" y="1"/>
                  </a:moveTo>
                  <a:lnTo>
                    <a:pt x="1" y="9619"/>
                  </a:lnTo>
                  <a:cubicBezTo>
                    <a:pt x="1" y="14930"/>
                    <a:pt x="4308" y="19240"/>
                    <a:pt x="9619" y="19240"/>
                  </a:cubicBezTo>
                  <a:cubicBezTo>
                    <a:pt x="14933" y="19240"/>
                    <a:pt x="19240" y="14933"/>
                    <a:pt x="19240" y="9619"/>
                  </a:cubicBezTo>
                  <a:lnTo>
                    <a:pt x="1924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70" name="Google Shape;8102;p74">
              <a:extLst>
                <a:ext uri="{FF2B5EF4-FFF2-40B4-BE49-F238E27FC236}">
                  <a16:creationId xmlns:a16="http://schemas.microsoft.com/office/drawing/2014/main" id="{D21CE6A1-014F-9ACF-2EEB-252C8BC05E60}"/>
                </a:ext>
              </a:extLst>
            </p:cNvPr>
            <p:cNvSpPr/>
            <p:nvPr/>
          </p:nvSpPr>
          <p:spPr>
            <a:xfrm>
              <a:off x="6147232" y="4096771"/>
              <a:ext cx="118946" cy="107322"/>
            </a:xfrm>
            <a:custGeom>
              <a:avLst/>
              <a:gdLst/>
              <a:ahLst/>
              <a:cxnLst/>
              <a:rect l="l" t="t" r="r" b="b"/>
              <a:pathLst>
                <a:path w="7787" h="7026" extrusionOk="0">
                  <a:moveTo>
                    <a:pt x="0" y="0"/>
                  </a:moveTo>
                  <a:lnTo>
                    <a:pt x="0" y="7026"/>
                  </a:lnTo>
                  <a:lnTo>
                    <a:pt x="778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F2F2F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sp>
        <p:nvSpPr>
          <p:cNvPr id="871" name="Google Shape;8103;p74">
            <a:extLst>
              <a:ext uri="{FF2B5EF4-FFF2-40B4-BE49-F238E27FC236}">
                <a16:creationId xmlns:a16="http://schemas.microsoft.com/office/drawing/2014/main" id="{085D2F95-39E1-04DA-BB38-43ADEB0CA133}"/>
              </a:ext>
            </a:extLst>
          </p:cNvPr>
          <p:cNvSpPr/>
          <p:nvPr/>
        </p:nvSpPr>
        <p:spPr>
          <a:xfrm>
            <a:off x="13868760" y="7684217"/>
            <a:ext cx="1219386" cy="1346300"/>
          </a:xfrm>
          <a:custGeom>
            <a:avLst/>
            <a:gdLst/>
            <a:ahLst/>
            <a:cxnLst/>
            <a:rect l="l" t="t" r="r" b="b"/>
            <a:pathLst>
              <a:path w="4733" h="5225" extrusionOk="0">
                <a:moveTo>
                  <a:pt x="346" y="0"/>
                </a:moveTo>
                <a:cubicBezTo>
                  <a:pt x="148" y="0"/>
                  <a:pt x="1" y="148"/>
                  <a:pt x="1" y="333"/>
                </a:cubicBezTo>
                <a:lnTo>
                  <a:pt x="1" y="4423"/>
                </a:lnTo>
                <a:cubicBezTo>
                  <a:pt x="1" y="4608"/>
                  <a:pt x="148" y="4756"/>
                  <a:pt x="346" y="4756"/>
                </a:cubicBezTo>
                <a:lnTo>
                  <a:pt x="2046" y="4756"/>
                </a:lnTo>
                <a:lnTo>
                  <a:pt x="2366" y="5224"/>
                </a:lnTo>
                <a:lnTo>
                  <a:pt x="2674" y="4756"/>
                </a:lnTo>
                <a:lnTo>
                  <a:pt x="4387" y="4756"/>
                </a:lnTo>
                <a:cubicBezTo>
                  <a:pt x="4394" y="4757"/>
                  <a:pt x="4400" y="4757"/>
                  <a:pt x="4407" y="4757"/>
                </a:cubicBezTo>
                <a:cubicBezTo>
                  <a:pt x="4583" y="4757"/>
                  <a:pt x="4732" y="4602"/>
                  <a:pt x="4732" y="4423"/>
                </a:cubicBezTo>
                <a:lnTo>
                  <a:pt x="4732" y="333"/>
                </a:lnTo>
                <a:cubicBezTo>
                  <a:pt x="4732" y="148"/>
                  <a:pt x="4572" y="0"/>
                  <a:pt x="4387" y="0"/>
                </a:cubicBezTo>
                <a:close/>
              </a:path>
            </a:pathLst>
          </a:custGeom>
          <a:noFill/>
          <a:ln w="9525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/>
          </a:p>
        </p:txBody>
      </p:sp>
      <p:sp>
        <p:nvSpPr>
          <p:cNvPr id="872" name="Google Shape;8104;p74">
            <a:extLst>
              <a:ext uri="{FF2B5EF4-FFF2-40B4-BE49-F238E27FC236}">
                <a16:creationId xmlns:a16="http://schemas.microsoft.com/office/drawing/2014/main" id="{526FBEAD-ED74-B809-C422-308D3C10081D}"/>
              </a:ext>
            </a:extLst>
          </p:cNvPr>
          <p:cNvSpPr/>
          <p:nvPr/>
        </p:nvSpPr>
        <p:spPr>
          <a:xfrm rot="10800000">
            <a:off x="12681284" y="7679693"/>
            <a:ext cx="885878" cy="1351276"/>
          </a:xfrm>
          <a:custGeom>
            <a:avLst/>
            <a:gdLst/>
            <a:ahLst/>
            <a:cxnLst/>
            <a:rect l="l" t="t" r="r" b="b"/>
            <a:pathLst>
              <a:path w="14910" h="22743" extrusionOk="0">
                <a:moveTo>
                  <a:pt x="7449" y="0"/>
                </a:moveTo>
                <a:cubicBezTo>
                  <a:pt x="7363" y="0"/>
                  <a:pt x="7277" y="40"/>
                  <a:pt x="7219" y="121"/>
                </a:cubicBezTo>
                <a:lnTo>
                  <a:pt x="4981" y="3220"/>
                </a:lnTo>
                <a:lnTo>
                  <a:pt x="1079" y="3220"/>
                </a:lnTo>
                <a:cubicBezTo>
                  <a:pt x="482" y="3220"/>
                  <a:pt x="0" y="3702"/>
                  <a:pt x="0" y="4298"/>
                </a:cubicBezTo>
                <a:lnTo>
                  <a:pt x="0" y="21652"/>
                </a:lnTo>
                <a:cubicBezTo>
                  <a:pt x="0" y="22249"/>
                  <a:pt x="482" y="22742"/>
                  <a:pt x="1079" y="22742"/>
                </a:cubicBezTo>
                <a:lnTo>
                  <a:pt x="13830" y="22742"/>
                </a:lnTo>
                <a:cubicBezTo>
                  <a:pt x="14427" y="22742"/>
                  <a:pt x="14909" y="22249"/>
                  <a:pt x="14909" y="21652"/>
                </a:cubicBezTo>
                <a:lnTo>
                  <a:pt x="14909" y="4298"/>
                </a:lnTo>
                <a:cubicBezTo>
                  <a:pt x="14909" y="3708"/>
                  <a:pt x="14438" y="3219"/>
                  <a:pt x="13851" y="3219"/>
                </a:cubicBezTo>
                <a:cubicBezTo>
                  <a:pt x="13844" y="3219"/>
                  <a:pt x="13837" y="3219"/>
                  <a:pt x="13830" y="3220"/>
                </a:cubicBezTo>
                <a:lnTo>
                  <a:pt x="9916" y="3220"/>
                </a:lnTo>
                <a:lnTo>
                  <a:pt x="7678" y="121"/>
                </a:lnTo>
                <a:cubicBezTo>
                  <a:pt x="7621" y="40"/>
                  <a:pt x="7535" y="0"/>
                  <a:pt x="7449" y="0"/>
                </a:cubicBezTo>
                <a:close/>
              </a:path>
            </a:pathLst>
          </a:custGeom>
          <a:noFill/>
          <a:ln w="9525" cap="flat" cmpd="sng">
            <a:solidFill>
              <a:srgbClr val="5F7D9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/>
          </a:p>
        </p:txBody>
      </p:sp>
      <p:grpSp>
        <p:nvGrpSpPr>
          <p:cNvPr id="873" name="Google Shape;8105;p74">
            <a:extLst>
              <a:ext uri="{FF2B5EF4-FFF2-40B4-BE49-F238E27FC236}">
                <a16:creationId xmlns:a16="http://schemas.microsoft.com/office/drawing/2014/main" id="{02125115-7E9F-23EA-594C-CDAE09348807}"/>
              </a:ext>
            </a:extLst>
          </p:cNvPr>
          <p:cNvGrpSpPr/>
          <p:nvPr/>
        </p:nvGrpSpPr>
        <p:grpSpPr>
          <a:xfrm>
            <a:off x="15641856" y="6100551"/>
            <a:ext cx="1245766" cy="1243888"/>
            <a:chOff x="1187048" y="238125"/>
            <a:chExt cx="5256397" cy="5248476"/>
          </a:xfrm>
        </p:grpSpPr>
        <p:sp>
          <p:nvSpPr>
            <p:cNvPr id="874" name="Google Shape;8106;p74">
              <a:extLst>
                <a:ext uri="{FF2B5EF4-FFF2-40B4-BE49-F238E27FC236}">
                  <a16:creationId xmlns:a16="http://schemas.microsoft.com/office/drawing/2014/main" id="{DE1A197D-88A0-6EFA-0D21-91FECD787842}"/>
                </a:ext>
              </a:extLst>
            </p:cNvPr>
            <p:cNvSpPr/>
            <p:nvPr/>
          </p:nvSpPr>
          <p:spPr>
            <a:xfrm>
              <a:off x="1188450" y="238125"/>
              <a:ext cx="3198750" cy="2628625"/>
            </a:xfrm>
            <a:custGeom>
              <a:avLst/>
              <a:gdLst/>
              <a:ahLst/>
              <a:cxnLst/>
              <a:rect l="l" t="t" r="r" b="b"/>
              <a:pathLst>
                <a:path w="127950" h="105145" extrusionOk="0">
                  <a:moveTo>
                    <a:pt x="18697" y="0"/>
                  </a:moveTo>
                  <a:cubicBezTo>
                    <a:pt x="8371" y="0"/>
                    <a:pt x="1" y="8371"/>
                    <a:pt x="1" y="18697"/>
                  </a:cubicBezTo>
                  <a:lnTo>
                    <a:pt x="1" y="105145"/>
                  </a:lnTo>
                  <a:lnTo>
                    <a:pt x="36857" y="105145"/>
                  </a:lnTo>
                  <a:cubicBezTo>
                    <a:pt x="35719" y="102283"/>
                    <a:pt x="35385" y="99165"/>
                    <a:pt x="35897" y="96130"/>
                  </a:cubicBezTo>
                  <a:cubicBezTo>
                    <a:pt x="37137" y="88648"/>
                    <a:pt x="43398" y="82793"/>
                    <a:pt x="50957" y="82096"/>
                  </a:cubicBezTo>
                  <a:cubicBezTo>
                    <a:pt x="51501" y="82045"/>
                    <a:pt x="52041" y="82020"/>
                    <a:pt x="52575" y="82020"/>
                  </a:cubicBezTo>
                  <a:cubicBezTo>
                    <a:pt x="61906" y="82020"/>
                    <a:pt x="69475" y="89593"/>
                    <a:pt x="69475" y="98926"/>
                  </a:cubicBezTo>
                  <a:cubicBezTo>
                    <a:pt x="69475" y="101055"/>
                    <a:pt x="69070" y="103165"/>
                    <a:pt x="68283" y="105145"/>
                  </a:cubicBezTo>
                  <a:lnTo>
                    <a:pt x="105145" y="105145"/>
                  </a:lnTo>
                  <a:lnTo>
                    <a:pt x="105145" y="68419"/>
                  </a:lnTo>
                  <a:cubicBezTo>
                    <a:pt x="106958" y="69088"/>
                    <a:pt x="108908" y="69476"/>
                    <a:pt x="110955" y="69476"/>
                  </a:cubicBezTo>
                  <a:cubicBezTo>
                    <a:pt x="111990" y="69476"/>
                    <a:pt x="113050" y="69377"/>
                    <a:pt x="114130" y="69164"/>
                  </a:cubicBezTo>
                  <a:cubicBezTo>
                    <a:pt x="121952" y="67632"/>
                    <a:pt x="127801" y="60687"/>
                    <a:pt x="127866" y="52715"/>
                  </a:cubicBezTo>
                  <a:cubicBezTo>
                    <a:pt x="127950" y="43313"/>
                    <a:pt x="120348" y="35664"/>
                    <a:pt x="110964" y="35664"/>
                  </a:cubicBezTo>
                  <a:cubicBezTo>
                    <a:pt x="108979" y="35670"/>
                    <a:pt x="107005" y="36028"/>
                    <a:pt x="105145" y="36720"/>
                  </a:cubicBezTo>
                  <a:lnTo>
                    <a:pt x="10514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75" name="Google Shape;8107;p74">
              <a:extLst>
                <a:ext uri="{FF2B5EF4-FFF2-40B4-BE49-F238E27FC236}">
                  <a16:creationId xmlns:a16="http://schemas.microsoft.com/office/drawing/2014/main" id="{3B41010D-7615-64A2-04EC-95D35AA6CDAC}"/>
                </a:ext>
              </a:extLst>
            </p:cNvPr>
            <p:cNvSpPr/>
            <p:nvPr/>
          </p:nvSpPr>
          <p:spPr>
            <a:xfrm>
              <a:off x="1187048" y="2289901"/>
              <a:ext cx="2628362" cy="3196700"/>
            </a:xfrm>
            <a:custGeom>
              <a:avLst/>
              <a:gdLst/>
              <a:ahLst/>
              <a:cxnLst/>
              <a:rect l="l" t="t" r="r" b="b"/>
              <a:pathLst>
                <a:path w="105145" h="127868" extrusionOk="0">
                  <a:moveTo>
                    <a:pt x="52573" y="1"/>
                  </a:moveTo>
                  <a:cubicBezTo>
                    <a:pt x="43236" y="1"/>
                    <a:pt x="35664" y="7567"/>
                    <a:pt x="35664" y="16910"/>
                  </a:cubicBezTo>
                  <a:cubicBezTo>
                    <a:pt x="35670" y="18895"/>
                    <a:pt x="36028" y="20862"/>
                    <a:pt x="36720" y="22722"/>
                  </a:cubicBezTo>
                  <a:lnTo>
                    <a:pt x="0" y="22722"/>
                  </a:lnTo>
                  <a:lnTo>
                    <a:pt x="0" y="110011"/>
                  </a:lnTo>
                  <a:cubicBezTo>
                    <a:pt x="0" y="119872"/>
                    <a:pt x="7995" y="127867"/>
                    <a:pt x="17862" y="127867"/>
                  </a:cubicBezTo>
                  <a:lnTo>
                    <a:pt x="105145" y="127867"/>
                  </a:lnTo>
                  <a:lnTo>
                    <a:pt x="105145" y="91010"/>
                  </a:lnTo>
                  <a:cubicBezTo>
                    <a:pt x="103158" y="91801"/>
                    <a:pt x="101044" y="92206"/>
                    <a:pt x="98916" y="92206"/>
                  </a:cubicBezTo>
                  <a:cubicBezTo>
                    <a:pt x="98350" y="92206"/>
                    <a:pt x="97782" y="92177"/>
                    <a:pt x="97215" y="92119"/>
                  </a:cubicBezTo>
                  <a:cubicBezTo>
                    <a:pt x="88869" y="91267"/>
                    <a:pt x="82269" y="84184"/>
                    <a:pt x="82024" y="75802"/>
                  </a:cubicBezTo>
                  <a:cubicBezTo>
                    <a:pt x="81744" y="66233"/>
                    <a:pt x="89417" y="58393"/>
                    <a:pt x="98920" y="58393"/>
                  </a:cubicBezTo>
                  <a:cubicBezTo>
                    <a:pt x="101055" y="58393"/>
                    <a:pt x="103159" y="58792"/>
                    <a:pt x="105139" y="59585"/>
                  </a:cubicBezTo>
                  <a:lnTo>
                    <a:pt x="105139" y="22728"/>
                  </a:lnTo>
                  <a:lnTo>
                    <a:pt x="68419" y="22728"/>
                  </a:lnTo>
                  <a:cubicBezTo>
                    <a:pt x="69427" y="19992"/>
                    <a:pt x="69796" y="16951"/>
                    <a:pt x="69164" y="13738"/>
                  </a:cubicBezTo>
                  <a:cubicBezTo>
                    <a:pt x="67632" y="5922"/>
                    <a:pt x="60686" y="73"/>
                    <a:pt x="52715" y="2"/>
                  </a:cubicBezTo>
                  <a:cubicBezTo>
                    <a:pt x="52668" y="1"/>
                    <a:pt x="52620" y="1"/>
                    <a:pt x="5257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76" name="Google Shape;8108;p74">
              <a:extLst>
                <a:ext uri="{FF2B5EF4-FFF2-40B4-BE49-F238E27FC236}">
                  <a16:creationId xmlns:a16="http://schemas.microsoft.com/office/drawing/2014/main" id="{F88FE119-0D8F-7100-BB04-50991D36934F}"/>
                </a:ext>
              </a:extLst>
            </p:cNvPr>
            <p:cNvSpPr/>
            <p:nvPr/>
          </p:nvSpPr>
          <p:spPr>
            <a:xfrm>
              <a:off x="3812708" y="244502"/>
              <a:ext cx="2628650" cy="3170611"/>
            </a:xfrm>
            <a:custGeom>
              <a:avLst/>
              <a:gdLst/>
              <a:ahLst/>
              <a:cxnLst/>
              <a:rect l="l" t="t" r="r" b="b"/>
              <a:pathLst>
                <a:path w="105146" h="127873" extrusionOk="0">
                  <a:moveTo>
                    <a:pt x="1" y="1"/>
                  </a:moveTo>
                  <a:lnTo>
                    <a:pt x="1" y="36857"/>
                  </a:lnTo>
                  <a:cubicBezTo>
                    <a:pt x="1988" y="36066"/>
                    <a:pt x="4101" y="35662"/>
                    <a:pt x="6229" y="35662"/>
                  </a:cubicBezTo>
                  <a:cubicBezTo>
                    <a:pt x="6796" y="35662"/>
                    <a:pt x="7364" y="35691"/>
                    <a:pt x="7930" y="35748"/>
                  </a:cubicBezTo>
                  <a:cubicBezTo>
                    <a:pt x="16277" y="36595"/>
                    <a:pt x="22877" y="43684"/>
                    <a:pt x="23121" y="52066"/>
                  </a:cubicBezTo>
                  <a:cubicBezTo>
                    <a:pt x="23396" y="61635"/>
                    <a:pt x="15722" y="69481"/>
                    <a:pt x="6219" y="69481"/>
                  </a:cubicBezTo>
                  <a:cubicBezTo>
                    <a:pt x="4091" y="69475"/>
                    <a:pt x="1980" y="69076"/>
                    <a:pt x="1" y="68289"/>
                  </a:cubicBezTo>
                  <a:lnTo>
                    <a:pt x="1" y="105145"/>
                  </a:lnTo>
                  <a:lnTo>
                    <a:pt x="36720" y="105145"/>
                  </a:lnTo>
                  <a:cubicBezTo>
                    <a:pt x="35719" y="107882"/>
                    <a:pt x="35343" y="110916"/>
                    <a:pt x="35975" y="114130"/>
                  </a:cubicBezTo>
                  <a:cubicBezTo>
                    <a:pt x="37513" y="121952"/>
                    <a:pt x="44459" y="127801"/>
                    <a:pt x="52424" y="127872"/>
                  </a:cubicBezTo>
                  <a:cubicBezTo>
                    <a:pt x="52472" y="127873"/>
                    <a:pt x="52519" y="127873"/>
                    <a:pt x="52567" y="127873"/>
                  </a:cubicBezTo>
                  <a:cubicBezTo>
                    <a:pt x="61909" y="127873"/>
                    <a:pt x="69481" y="120301"/>
                    <a:pt x="69481" y="110964"/>
                  </a:cubicBezTo>
                  <a:cubicBezTo>
                    <a:pt x="69475" y="108979"/>
                    <a:pt x="69118" y="107005"/>
                    <a:pt x="68426" y="105145"/>
                  </a:cubicBezTo>
                  <a:lnTo>
                    <a:pt x="105145" y="105145"/>
                  </a:lnTo>
                  <a:lnTo>
                    <a:pt x="105145" y="16354"/>
                  </a:lnTo>
                  <a:cubicBezTo>
                    <a:pt x="105140" y="7328"/>
                    <a:pt x="97818" y="1"/>
                    <a:pt x="8878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77" name="Google Shape;8109;p74">
              <a:extLst>
                <a:ext uri="{FF2B5EF4-FFF2-40B4-BE49-F238E27FC236}">
                  <a16:creationId xmlns:a16="http://schemas.microsoft.com/office/drawing/2014/main" id="{4F0AD05E-070D-CF3D-7233-89D5F207FC24}"/>
                </a:ext>
              </a:extLst>
            </p:cNvPr>
            <p:cNvSpPr/>
            <p:nvPr/>
          </p:nvSpPr>
          <p:spPr>
            <a:xfrm>
              <a:off x="3244845" y="2847950"/>
              <a:ext cx="3198600" cy="2628500"/>
            </a:xfrm>
            <a:custGeom>
              <a:avLst/>
              <a:gdLst/>
              <a:ahLst/>
              <a:cxnLst/>
              <a:rect l="l" t="t" r="r" b="b"/>
              <a:pathLst>
                <a:path w="127944" h="105140" extrusionOk="0">
                  <a:moveTo>
                    <a:pt x="22805" y="0"/>
                  </a:moveTo>
                  <a:lnTo>
                    <a:pt x="22805" y="36720"/>
                  </a:lnTo>
                  <a:cubicBezTo>
                    <a:pt x="20992" y="36051"/>
                    <a:pt x="19042" y="35663"/>
                    <a:pt x="16995" y="35663"/>
                  </a:cubicBezTo>
                  <a:cubicBezTo>
                    <a:pt x="15960" y="35663"/>
                    <a:pt x="14900" y="35762"/>
                    <a:pt x="13820" y="35975"/>
                  </a:cubicBezTo>
                  <a:cubicBezTo>
                    <a:pt x="5998" y="37513"/>
                    <a:pt x="150" y="44453"/>
                    <a:pt x="78" y="52424"/>
                  </a:cubicBezTo>
                  <a:cubicBezTo>
                    <a:pt x="1" y="61826"/>
                    <a:pt x="7602" y="69481"/>
                    <a:pt x="16986" y="69481"/>
                  </a:cubicBezTo>
                  <a:cubicBezTo>
                    <a:pt x="18971" y="69475"/>
                    <a:pt x="20945" y="69117"/>
                    <a:pt x="22805" y="68420"/>
                  </a:cubicBezTo>
                  <a:lnTo>
                    <a:pt x="22805" y="105139"/>
                  </a:lnTo>
                  <a:lnTo>
                    <a:pt x="108943" y="105139"/>
                  </a:lnTo>
                  <a:cubicBezTo>
                    <a:pt x="119436" y="105139"/>
                    <a:pt x="127944" y="96631"/>
                    <a:pt x="127944" y="86138"/>
                  </a:cubicBezTo>
                  <a:lnTo>
                    <a:pt x="127944" y="0"/>
                  </a:lnTo>
                  <a:lnTo>
                    <a:pt x="91087" y="0"/>
                  </a:lnTo>
                  <a:cubicBezTo>
                    <a:pt x="92088" y="2510"/>
                    <a:pt x="92470" y="5235"/>
                    <a:pt x="92196" y="7924"/>
                  </a:cubicBezTo>
                  <a:cubicBezTo>
                    <a:pt x="91343" y="16271"/>
                    <a:pt x="84260" y="22870"/>
                    <a:pt x="75878" y="23115"/>
                  </a:cubicBezTo>
                  <a:cubicBezTo>
                    <a:pt x="75708" y="23120"/>
                    <a:pt x="75539" y="23122"/>
                    <a:pt x="75370" y="23122"/>
                  </a:cubicBezTo>
                  <a:cubicBezTo>
                    <a:pt x="66033" y="23122"/>
                    <a:pt x="58469" y="15553"/>
                    <a:pt x="58469" y="6219"/>
                  </a:cubicBezTo>
                  <a:cubicBezTo>
                    <a:pt x="58469" y="4084"/>
                    <a:pt x="58869" y="1980"/>
                    <a:pt x="59662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878" name="Google Shape;8110;p74">
            <a:extLst>
              <a:ext uri="{FF2B5EF4-FFF2-40B4-BE49-F238E27FC236}">
                <a16:creationId xmlns:a16="http://schemas.microsoft.com/office/drawing/2014/main" id="{EF0B77B6-55D3-127B-E137-E63170F0FA7C}"/>
              </a:ext>
            </a:extLst>
          </p:cNvPr>
          <p:cNvGrpSpPr/>
          <p:nvPr/>
        </p:nvGrpSpPr>
        <p:grpSpPr>
          <a:xfrm>
            <a:off x="4556066" y="6119768"/>
            <a:ext cx="2621974" cy="1224814"/>
            <a:chOff x="238125" y="1188750"/>
            <a:chExt cx="7140450" cy="3335550"/>
          </a:xfrm>
        </p:grpSpPr>
        <p:sp>
          <p:nvSpPr>
            <p:cNvPr id="879" name="Google Shape;8111;p74">
              <a:extLst>
                <a:ext uri="{FF2B5EF4-FFF2-40B4-BE49-F238E27FC236}">
                  <a16:creationId xmlns:a16="http://schemas.microsoft.com/office/drawing/2014/main" id="{E0DEE594-5058-A867-5665-337C227EC75E}"/>
                </a:ext>
              </a:extLst>
            </p:cNvPr>
            <p:cNvSpPr/>
            <p:nvPr/>
          </p:nvSpPr>
          <p:spPr>
            <a:xfrm>
              <a:off x="238125" y="1188750"/>
              <a:ext cx="3507025" cy="1584000"/>
            </a:xfrm>
            <a:custGeom>
              <a:avLst/>
              <a:gdLst/>
              <a:ahLst/>
              <a:cxnLst/>
              <a:rect l="l" t="t" r="r" b="b"/>
              <a:pathLst>
                <a:path w="140281" h="63360" extrusionOk="0">
                  <a:moveTo>
                    <a:pt x="4021" y="0"/>
                  </a:moveTo>
                  <a:cubicBezTo>
                    <a:pt x="1801" y="6"/>
                    <a:pt x="6" y="1801"/>
                    <a:pt x="0" y="4021"/>
                  </a:cubicBezTo>
                  <a:lnTo>
                    <a:pt x="0" y="59338"/>
                  </a:lnTo>
                  <a:cubicBezTo>
                    <a:pt x="6" y="61552"/>
                    <a:pt x="1801" y="63354"/>
                    <a:pt x="4021" y="63359"/>
                  </a:cubicBezTo>
                  <a:lnTo>
                    <a:pt x="98272" y="63359"/>
                  </a:lnTo>
                  <a:cubicBezTo>
                    <a:pt x="99963" y="41512"/>
                    <a:pt x="118098" y="24204"/>
                    <a:pt x="140280" y="23813"/>
                  </a:cubicBezTo>
                  <a:lnTo>
                    <a:pt x="140280" y="4021"/>
                  </a:lnTo>
                  <a:cubicBezTo>
                    <a:pt x="140275" y="1801"/>
                    <a:pt x="138474" y="6"/>
                    <a:pt x="13625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80" name="Google Shape;8112;p74">
              <a:extLst>
                <a:ext uri="{FF2B5EF4-FFF2-40B4-BE49-F238E27FC236}">
                  <a16:creationId xmlns:a16="http://schemas.microsoft.com/office/drawing/2014/main" id="{B5BC6737-1850-0150-F347-4857450E9C35}"/>
                </a:ext>
              </a:extLst>
            </p:cNvPr>
            <p:cNvSpPr/>
            <p:nvPr/>
          </p:nvSpPr>
          <p:spPr>
            <a:xfrm>
              <a:off x="238125" y="2940300"/>
              <a:ext cx="3507025" cy="1584000"/>
            </a:xfrm>
            <a:custGeom>
              <a:avLst/>
              <a:gdLst/>
              <a:ahLst/>
              <a:cxnLst/>
              <a:rect l="l" t="t" r="r" b="b"/>
              <a:pathLst>
                <a:path w="140281" h="63360" extrusionOk="0">
                  <a:moveTo>
                    <a:pt x="4021" y="1"/>
                  </a:moveTo>
                  <a:cubicBezTo>
                    <a:pt x="1801" y="6"/>
                    <a:pt x="6" y="1808"/>
                    <a:pt x="0" y="4022"/>
                  </a:cubicBezTo>
                  <a:lnTo>
                    <a:pt x="0" y="59339"/>
                  </a:lnTo>
                  <a:cubicBezTo>
                    <a:pt x="6" y="61559"/>
                    <a:pt x="1801" y="63354"/>
                    <a:pt x="4021" y="63360"/>
                  </a:cubicBezTo>
                  <a:lnTo>
                    <a:pt x="136259" y="63360"/>
                  </a:lnTo>
                  <a:cubicBezTo>
                    <a:pt x="138474" y="63354"/>
                    <a:pt x="140275" y="61559"/>
                    <a:pt x="140280" y="59339"/>
                  </a:cubicBezTo>
                  <a:lnTo>
                    <a:pt x="140280" y="39547"/>
                  </a:lnTo>
                  <a:cubicBezTo>
                    <a:pt x="118098" y="39155"/>
                    <a:pt x="99963" y="21848"/>
                    <a:pt x="9827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81" name="Google Shape;8113;p74">
              <a:extLst>
                <a:ext uri="{FF2B5EF4-FFF2-40B4-BE49-F238E27FC236}">
                  <a16:creationId xmlns:a16="http://schemas.microsoft.com/office/drawing/2014/main" id="{95BF6665-B8A1-511D-F176-37B338788914}"/>
                </a:ext>
              </a:extLst>
            </p:cNvPr>
            <p:cNvSpPr/>
            <p:nvPr/>
          </p:nvSpPr>
          <p:spPr>
            <a:xfrm>
              <a:off x="3871550" y="1188750"/>
              <a:ext cx="3507025" cy="1584000"/>
            </a:xfrm>
            <a:custGeom>
              <a:avLst/>
              <a:gdLst/>
              <a:ahLst/>
              <a:cxnLst/>
              <a:rect l="l" t="t" r="r" b="b"/>
              <a:pathLst>
                <a:path w="140281" h="63360" extrusionOk="0">
                  <a:moveTo>
                    <a:pt x="4022" y="0"/>
                  </a:moveTo>
                  <a:cubicBezTo>
                    <a:pt x="1807" y="6"/>
                    <a:pt x="6" y="1801"/>
                    <a:pt x="0" y="4021"/>
                  </a:cubicBezTo>
                  <a:lnTo>
                    <a:pt x="0" y="24017"/>
                  </a:lnTo>
                  <a:cubicBezTo>
                    <a:pt x="20553" y="26066"/>
                    <a:pt x="36886" y="42675"/>
                    <a:pt x="38494" y="63359"/>
                  </a:cubicBezTo>
                  <a:lnTo>
                    <a:pt x="136260" y="63359"/>
                  </a:lnTo>
                  <a:cubicBezTo>
                    <a:pt x="138480" y="63354"/>
                    <a:pt x="140275" y="61552"/>
                    <a:pt x="140281" y="59338"/>
                  </a:cubicBezTo>
                  <a:lnTo>
                    <a:pt x="140281" y="4021"/>
                  </a:lnTo>
                  <a:cubicBezTo>
                    <a:pt x="140275" y="1801"/>
                    <a:pt x="138480" y="6"/>
                    <a:pt x="13626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82" name="Google Shape;8114;p74">
              <a:extLst>
                <a:ext uri="{FF2B5EF4-FFF2-40B4-BE49-F238E27FC236}">
                  <a16:creationId xmlns:a16="http://schemas.microsoft.com/office/drawing/2014/main" id="{77C1344F-5144-8FF5-9945-9136897EEDDD}"/>
                </a:ext>
              </a:extLst>
            </p:cNvPr>
            <p:cNvSpPr/>
            <p:nvPr/>
          </p:nvSpPr>
          <p:spPr>
            <a:xfrm>
              <a:off x="3871550" y="2940300"/>
              <a:ext cx="3507025" cy="1584000"/>
            </a:xfrm>
            <a:custGeom>
              <a:avLst/>
              <a:gdLst/>
              <a:ahLst/>
              <a:cxnLst/>
              <a:rect l="l" t="t" r="r" b="b"/>
              <a:pathLst>
                <a:path w="140281" h="63360" extrusionOk="0">
                  <a:moveTo>
                    <a:pt x="38494" y="1"/>
                  </a:moveTo>
                  <a:cubicBezTo>
                    <a:pt x="36886" y="20680"/>
                    <a:pt x="20553" y="37294"/>
                    <a:pt x="0" y="39343"/>
                  </a:cubicBezTo>
                  <a:lnTo>
                    <a:pt x="0" y="59339"/>
                  </a:lnTo>
                  <a:cubicBezTo>
                    <a:pt x="6" y="61559"/>
                    <a:pt x="1807" y="63354"/>
                    <a:pt x="4022" y="63360"/>
                  </a:cubicBezTo>
                  <a:lnTo>
                    <a:pt x="136260" y="63360"/>
                  </a:lnTo>
                  <a:cubicBezTo>
                    <a:pt x="138480" y="63354"/>
                    <a:pt x="140275" y="61559"/>
                    <a:pt x="140281" y="59339"/>
                  </a:cubicBezTo>
                  <a:lnTo>
                    <a:pt x="140281" y="4022"/>
                  </a:lnTo>
                  <a:cubicBezTo>
                    <a:pt x="140275" y="1808"/>
                    <a:pt x="138480" y="6"/>
                    <a:pt x="13626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83" name="Google Shape;8115;p74">
              <a:extLst>
                <a:ext uri="{FF2B5EF4-FFF2-40B4-BE49-F238E27FC236}">
                  <a16:creationId xmlns:a16="http://schemas.microsoft.com/office/drawing/2014/main" id="{D1C16AFB-4327-349C-353B-D93225675B00}"/>
                </a:ext>
              </a:extLst>
            </p:cNvPr>
            <p:cNvSpPr/>
            <p:nvPr/>
          </p:nvSpPr>
          <p:spPr>
            <a:xfrm>
              <a:off x="2842425" y="1934600"/>
              <a:ext cx="1843850" cy="1843850"/>
            </a:xfrm>
            <a:custGeom>
              <a:avLst/>
              <a:gdLst/>
              <a:ahLst/>
              <a:cxnLst/>
              <a:rect l="l" t="t" r="r" b="b"/>
              <a:pathLst>
                <a:path w="73754" h="73754" extrusionOk="0">
                  <a:moveTo>
                    <a:pt x="36880" y="0"/>
                  </a:moveTo>
                  <a:cubicBezTo>
                    <a:pt x="36621" y="0"/>
                    <a:pt x="36362" y="6"/>
                    <a:pt x="36108" y="11"/>
                  </a:cubicBezTo>
                  <a:cubicBezTo>
                    <a:pt x="17253" y="397"/>
                    <a:pt x="1834" y="15011"/>
                    <a:pt x="154" y="33525"/>
                  </a:cubicBezTo>
                  <a:cubicBezTo>
                    <a:pt x="55" y="34627"/>
                    <a:pt x="0" y="35745"/>
                    <a:pt x="0" y="36874"/>
                  </a:cubicBezTo>
                  <a:cubicBezTo>
                    <a:pt x="0" y="38009"/>
                    <a:pt x="55" y="39122"/>
                    <a:pt x="154" y="40229"/>
                  </a:cubicBezTo>
                  <a:cubicBezTo>
                    <a:pt x="1834" y="58749"/>
                    <a:pt x="17253" y="73357"/>
                    <a:pt x="36108" y="73743"/>
                  </a:cubicBezTo>
                  <a:cubicBezTo>
                    <a:pt x="36362" y="73748"/>
                    <a:pt x="36621" y="73754"/>
                    <a:pt x="36880" y="73754"/>
                  </a:cubicBezTo>
                  <a:cubicBezTo>
                    <a:pt x="38312" y="73754"/>
                    <a:pt x="39744" y="73666"/>
                    <a:pt x="41165" y="73500"/>
                  </a:cubicBezTo>
                  <a:cubicBezTo>
                    <a:pt x="58391" y="71495"/>
                    <a:pt x="72030" y="57581"/>
                    <a:pt x="73600" y="40229"/>
                  </a:cubicBezTo>
                  <a:cubicBezTo>
                    <a:pt x="73699" y="39127"/>
                    <a:pt x="73754" y="38009"/>
                    <a:pt x="73754" y="36874"/>
                  </a:cubicBezTo>
                  <a:cubicBezTo>
                    <a:pt x="73754" y="35745"/>
                    <a:pt x="73699" y="34632"/>
                    <a:pt x="73600" y="33525"/>
                  </a:cubicBezTo>
                  <a:cubicBezTo>
                    <a:pt x="72024" y="16173"/>
                    <a:pt x="58391" y="2259"/>
                    <a:pt x="41165" y="254"/>
                  </a:cubicBezTo>
                  <a:cubicBezTo>
                    <a:pt x="39744" y="88"/>
                    <a:pt x="38312" y="0"/>
                    <a:pt x="3688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884" name="Google Shape;8116;p74">
            <a:extLst>
              <a:ext uri="{FF2B5EF4-FFF2-40B4-BE49-F238E27FC236}">
                <a16:creationId xmlns:a16="http://schemas.microsoft.com/office/drawing/2014/main" id="{74926543-9069-1F1C-70C8-E9CC3398E5F7}"/>
              </a:ext>
            </a:extLst>
          </p:cNvPr>
          <p:cNvGrpSpPr/>
          <p:nvPr/>
        </p:nvGrpSpPr>
        <p:grpSpPr>
          <a:xfrm>
            <a:off x="13207810" y="6100877"/>
            <a:ext cx="2220598" cy="1243404"/>
            <a:chOff x="238125" y="1335475"/>
            <a:chExt cx="5418735" cy="3034175"/>
          </a:xfrm>
        </p:grpSpPr>
        <p:sp>
          <p:nvSpPr>
            <p:cNvPr id="885" name="Google Shape;8117;p74">
              <a:extLst>
                <a:ext uri="{FF2B5EF4-FFF2-40B4-BE49-F238E27FC236}">
                  <a16:creationId xmlns:a16="http://schemas.microsoft.com/office/drawing/2014/main" id="{F0801559-08E9-94A2-A2C1-2C2E89D04ABF}"/>
                </a:ext>
              </a:extLst>
            </p:cNvPr>
            <p:cNvSpPr/>
            <p:nvPr/>
          </p:nvSpPr>
          <p:spPr>
            <a:xfrm>
              <a:off x="3669985" y="1335475"/>
              <a:ext cx="1986875" cy="3034175"/>
            </a:xfrm>
            <a:custGeom>
              <a:avLst/>
              <a:gdLst/>
              <a:ahLst/>
              <a:cxnLst/>
              <a:rect l="l" t="t" r="r" b="b"/>
              <a:pathLst>
                <a:path w="79475" h="121367" extrusionOk="0">
                  <a:moveTo>
                    <a:pt x="1" y="0"/>
                  </a:moveTo>
                  <a:lnTo>
                    <a:pt x="1" y="38997"/>
                  </a:lnTo>
                  <a:cubicBezTo>
                    <a:pt x="588" y="44011"/>
                    <a:pt x="2425" y="48797"/>
                    <a:pt x="5360" y="52918"/>
                  </a:cubicBezTo>
                  <a:lnTo>
                    <a:pt x="9329" y="58469"/>
                  </a:lnTo>
                  <a:cubicBezTo>
                    <a:pt x="10541" y="59694"/>
                    <a:pt x="10541" y="61672"/>
                    <a:pt x="9329" y="62897"/>
                  </a:cubicBezTo>
                  <a:lnTo>
                    <a:pt x="5360" y="68448"/>
                  </a:lnTo>
                  <a:cubicBezTo>
                    <a:pt x="2425" y="72557"/>
                    <a:pt x="588" y="77355"/>
                    <a:pt x="1" y="82370"/>
                  </a:cubicBezTo>
                  <a:lnTo>
                    <a:pt x="1" y="121366"/>
                  </a:lnTo>
                  <a:lnTo>
                    <a:pt x="68743" y="121366"/>
                  </a:lnTo>
                  <a:lnTo>
                    <a:pt x="68743" y="85815"/>
                  </a:lnTo>
                  <a:cubicBezTo>
                    <a:pt x="68743" y="79588"/>
                    <a:pt x="70682" y="73514"/>
                    <a:pt x="74293" y="68448"/>
                  </a:cubicBezTo>
                  <a:lnTo>
                    <a:pt x="78249" y="62897"/>
                  </a:lnTo>
                  <a:cubicBezTo>
                    <a:pt x="79474" y="61672"/>
                    <a:pt x="79474" y="59694"/>
                    <a:pt x="78249" y="58469"/>
                  </a:cubicBezTo>
                  <a:lnTo>
                    <a:pt x="74293" y="52918"/>
                  </a:lnTo>
                  <a:cubicBezTo>
                    <a:pt x="70669" y="47840"/>
                    <a:pt x="68730" y="41778"/>
                    <a:pt x="68730" y="35551"/>
                  </a:cubicBezTo>
                  <a:lnTo>
                    <a:pt x="6873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86" name="Google Shape;8118;p74">
              <a:extLst>
                <a:ext uri="{FF2B5EF4-FFF2-40B4-BE49-F238E27FC236}">
                  <a16:creationId xmlns:a16="http://schemas.microsoft.com/office/drawing/2014/main" id="{EF02DAFE-3255-3011-0153-893265A33B30}"/>
                </a:ext>
              </a:extLst>
            </p:cNvPr>
            <p:cNvSpPr/>
            <p:nvPr/>
          </p:nvSpPr>
          <p:spPr>
            <a:xfrm>
              <a:off x="1956350" y="1335475"/>
              <a:ext cx="1984950" cy="3034175"/>
            </a:xfrm>
            <a:custGeom>
              <a:avLst/>
              <a:gdLst/>
              <a:ahLst/>
              <a:cxnLst/>
              <a:rect l="l" t="t" r="r" b="b"/>
              <a:pathLst>
                <a:path w="79398" h="121367" extrusionOk="0">
                  <a:moveTo>
                    <a:pt x="0" y="0"/>
                  </a:moveTo>
                  <a:lnTo>
                    <a:pt x="0" y="35551"/>
                  </a:lnTo>
                  <a:cubicBezTo>
                    <a:pt x="0" y="41778"/>
                    <a:pt x="1940" y="47852"/>
                    <a:pt x="5564" y="52918"/>
                  </a:cubicBezTo>
                  <a:lnTo>
                    <a:pt x="9520" y="58469"/>
                  </a:lnTo>
                  <a:cubicBezTo>
                    <a:pt x="10745" y="59694"/>
                    <a:pt x="10745" y="61672"/>
                    <a:pt x="9520" y="62897"/>
                  </a:cubicBezTo>
                  <a:lnTo>
                    <a:pt x="5564" y="68448"/>
                  </a:lnTo>
                  <a:cubicBezTo>
                    <a:pt x="1952" y="73514"/>
                    <a:pt x="0" y="79588"/>
                    <a:pt x="0" y="85815"/>
                  </a:cubicBezTo>
                  <a:lnTo>
                    <a:pt x="0" y="121366"/>
                  </a:lnTo>
                  <a:lnTo>
                    <a:pt x="68665" y="121366"/>
                  </a:lnTo>
                  <a:lnTo>
                    <a:pt x="68665" y="85815"/>
                  </a:lnTo>
                  <a:cubicBezTo>
                    <a:pt x="68665" y="79588"/>
                    <a:pt x="70605" y="73514"/>
                    <a:pt x="74216" y="68448"/>
                  </a:cubicBezTo>
                  <a:lnTo>
                    <a:pt x="78185" y="62897"/>
                  </a:lnTo>
                  <a:cubicBezTo>
                    <a:pt x="79397" y="61672"/>
                    <a:pt x="79397" y="59694"/>
                    <a:pt x="78185" y="58469"/>
                  </a:cubicBezTo>
                  <a:lnTo>
                    <a:pt x="74216" y="52918"/>
                  </a:lnTo>
                  <a:cubicBezTo>
                    <a:pt x="70605" y="47840"/>
                    <a:pt x="68665" y="41778"/>
                    <a:pt x="68665" y="35551"/>
                  </a:cubicBezTo>
                  <a:lnTo>
                    <a:pt x="6866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87" name="Google Shape;8119;p74">
              <a:extLst>
                <a:ext uri="{FF2B5EF4-FFF2-40B4-BE49-F238E27FC236}">
                  <a16:creationId xmlns:a16="http://schemas.microsoft.com/office/drawing/2014/main" id="{FA58BACB-38A2-1C7E-8D6A-9F8D7A28436F}"/>
                </a:ext>
              </a:extLst>
            </p:cNvPr>
            <p:cNvSpPr/>
            <p:nvPr/>
          </p:nvSpPr>
          <p:spPr>
            <a:xfrm>
              <a:off x="238125" y="1335475"/>
              <a:ext cx="1986850" cy="3034175"/>
            </a:xfrm>
            <a:custGeom>
              <a:avLst/>
              <a:gdLst/>
              <a:ahLst/>
              <a:cxnLst/>
              <a:rect l="l" t="t" r="r" b="b"/>
              <a:pathLst>
                <a:path w="79474" h="121367" extrusionOk="0">
                  <a:moveTo>
                    <a:pt x="0" y="0"/>
                  </a:moveTo>
                  <a:lnTo>
                    <a:pt x="0" y="121366"/>
                  </a:lnTo>
                  <a:lnTo>
                    <a:pt x="68729" y="121366"/>
                  </a:lnTo>
                  <a:lnTo>
                    <a:pt x="68729" y="85815"/>
                  </a:lnTo>
                  <a:cubicBezTo>
                    <a:pt x="68729" y="79588"/>
                    <a:pt x="70669" y="73514"/>
                    <a:pt x="74293" y="68448"/>
                  </a:cubicBezTo>
                  <a:lnTo>
                    <a:pt x="78249" y="62897"/>
                  </a:lnTo>
                  <a:cubicBezTo>
                    <a:pt x="79474" y="61672"/>
                    <a:pt x="79474" y="59694"/>
                    <a:pt x="78249" y="58469"/>
                  </a:cubicBezTo>
                  <a:lnTo>
                    <a:pt x="74293" y="52918"/>
                  </a:lnTo>
                  <a:cubicBezTo>
                    <a:pt x="70669" y="47840"/>
                    <a:pt x="68729" y="41778"/>
                    <a:pt x="68729" y="35551"/>
                  </a:cubicBezTo>
                  <a:lnTo>
                    <a:pt x="6872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888" name="Google Shape;8120;p74">
            <a:extLst>
              <a:ext uri="{FF2B5EF4-FFF2-40B4-BE49-F238E27FC236}">
                <a16:creationId xmlns:a16="http://schemas.microsoft.com/office/drawing/2014/main" id="{627492BA-E216-7865-4F3C-24F24DA59D5E}"/>
              </a:ext>
            </a:extLst>
          </p:cNvPr>
          <p:cNvGrpSpPr/>
          <p:nvPr/>
        </p:nvGrpSpPr>
        <p:grpSpPr>
          <a:xfrm>
            <a:off x="10843130" y="6094672"/>
            <a:ext cx="2148902" cy="1254362"/>
            <a:chOff x="5359127" y="2910889"/>
            <a:chExt cx="1097723" cy="640831"/>
          </a:xfrm>
        </p:grpSpPr>
        <p:grpSp>
          <p:nvGrpSpPr>
            <p:cNvPr id="889" name="Google Shape;8121;p74">
              <a:extLst>
                <a:ext uri="{FF2B5EF4-FFF2-40B4-BE49-F238E27FC236}">
                  <a16:creationId xmlns:a16="http://schemas.microsoft.com/office/drawing/2014/main" id="{4E944164-B9DF-0AB9-7068-63C149E5FA40}"/>
                </a:ext>
              </a:extLst>
            </p:cNvPr>
            <p:cNvGrpSpPr/>
            <p:nvPr/>
          </p:nvGrpSpPr>
          <p:grpSpPr>
            <a:xfrm>
              <a:off x="5929791" y="3263088"/>
              <a:ext cx="527060" cy="287097"/>
              <a:chOff x="5929791" y="3263088"/>
              <a:chExt cx="527060" cy="287097"/>
            </a:xfrm>
          </p:grpSpPr>
          <p:sp>
            <p:nvSpPr>
              <p:cNvPr id="899" name="Google Shape;8122;p74">
                <a:extLst>
                  <a:ext uri="{FF2B5EF4-FFF2-40B4-BE49-F238E27FC236}">
                    <a16:creationId xmlns:a16="http://schemas.microsoft.com/office/drawing/2014/main" id="{5E3B176C-214F-FB81-DAFB-48380A2CB585}"/>
                  </a:ext>
                </a:extLst>
              </p:cNvPr>
              <p:cNvSpPr/>
              <p:nvPr/>
            </p:nvSpPr>
            <p:spPr>
              <a:xfrm>
                <a:off x="5929791" y="3263088"/>
                <a:ext cx="328465" cy="284502"/>
              </a:xfrm>
              <a:custGeom>
                <a:avLst/>
                <a:gdLst/>
                <a:ahLst/>
                <a:cxnLst/>
                <a:rect l="l" t="t" r="r" b="b"/>
                <a:pathLst>
                  <a:path w="2576195" h="2231390" extrusionOk="0">
                    <a:moveTo>
                      <a:pt x="1288021" y="0"/>
                    </a:moveTo>
                    <a:lnTo>
                      <a:pt x="0" y="2230932"/>
                    </a:lnTo>
                    <a:lnTo>
                      <a:pt x="2576042" y="2230932"/>
                    </a:lnTo>
                    <a:lnTo>
                      <a:pt x="1288021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900" name="Google Shape;8123;p74">
                <a:extLst>
                  <a:ext uri="{FF2B5EF4-FFF2-40B4-BE49-F238E27FC236}">
                    <a16:creationId xmlns:a16="http://schemas.microsoft.com/office/drawing/2014/main" id="{4B9AE2FA-F569-41C4-9863-BA0710B8EB40}"/>
                  </a:ext>
                </a:extLst>
              </p:cNvPr>
              <p:cNvSpPr/>
              <p:nvPr/>
            </p:nvSpPr>
            <p:spPr>
              <a:xfrm>
                <a:off x="6247886" y="3331025"/>
                <a:ext cx="208964" cy="219161"/>
              </a:xfrm>
              <a:custGeom>
                <a:avLst/>
                <a:gdLst/>
                <a:ahLst/>
                <a:cxnLst/>
                <a:rect l="l" t="t" r="r" b="b"/>
                <a:pathLst>
                  <a:path w="1638934" h="2306954" extrusionOk="0">
                    <a:moveTo>
                      <a:pt x="1638680" y="0"/>
                    </a:moveTo>
                    <a:lnTo>
                      <a:pt x="697255" y="0"/>
                    </a:lnTo>
                    <a:lnTo>
                      <a:pt x="697255" y="2306535"/>
                    </a:lnTo>
                    <a:lnTo>
                      <a:pt x="0" y="2306535"/>
                    </a:lnTo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/>
              </a:p>
            </p:txBody>
          </p:sp>
        </p:grpSp>
        <p:grpSp>
          <p:nvGrpSpPr>
            <p:cNvPr id="890" name="Google Shape;8124;p74">
              <a:extLst>
                <a:ext uri="{FF2B5EF4-FFF2-40B4-BE49-F238E27FC236}">
                  <a16:creationId xmlns:a16="http://schemas.microsoft.com/office/drawing/2014/main" id="{F20A0F17-CF52-7D71-8AF5-775A48661DF8}"/>
                </a:ext>
              </a:extLst>
            </p:cNvPr>
            <p:cNvGrpSpPr/>
            <p:nvPr/>
          </p:nvGrpSpPr>
          <p:grpSpPr>
            <a:xfrm>
              <a:off x="5359127" y="3263089"/>
              <a:ext cx="526428" cy="288631"/>
              <a:chOff x="5359127" y="3263089"/>
              <a:chExt cx="526428" cy="288631"/>
            </a:xfrm>
          </p:grpSpPr>
          <p:sp>
            <p:nvSpPr>
              <p:cNvPr id="897" name="Google Shape;8125;p74">
                <a:extLst>
                  <a:ext uri="{FF2B5EF4-FFF2-40B4-BE49-F238E27FC236}">
                    <a16:creationId xmlns:a16="http://schemas.microsoft.com/office/drawing/2014/main" id="{AFE465FB-C97F-6141-507C-6FBE6B9855EE}"/>
                  </a:ext>
                </a:extLst>
              </p:cNvPr>
              <p:cNvSpPr/>
              <p:nvPr/>
            </p:nvSpPr>
            <p:spPr>
              <a:xfrm>
                <a:off x="5557090" y="3263089"/>
                <a:ext cx="328465" cy="284502"/>
              </a:xfrm>
              <a:custGeom>
                <a:avLst/>
                <a:gdLst/>
                <a:ahLst/>
                <a:cxnLst/>
                <a:rect l="l" t="t" r="r" b="b"/>
                <a:pathLst>
                  <a:path w="2576195" h="2231390" extrusionOk="0">
                    <a:moveTo>
                      <a:pt x="1288034" y="0"/>
                    </a:moveTo>
                    <a:lnTo>
                      <a:pt x="0" y="2230920"/>
                    </a:lnTo>
                    <a:lnTo>
                      <a:pt x="2576055" y="2230920"/>
                    </a:lnTo>
                    <a:lnTo>
                      <a:pt x="1288034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98" name="Google Shape;8126;p74">
                <a:extLst>
                  <a:ext uri="{FF2B5EF4-FFF2-40B4-BE49-F238E27FC236}">
                    <a16:creationId xmlns:a16="http://schemas.microsoft.com/office/drawing/2014/main" id="{96E5B9D2-B22E-6E63-31CE-F2CEC230C442}"/>
                  </a:ext>
                </a:extLst>
              </p:cNvPr>
              <p:cNvSpPr/>
              <p:nvPr/>
            </p:nvSpPr>
            <p:spPr>
              <a:xfrm flipH="1">
                <a:off x="5359127" y="3332559"/>
                <a:ext cx="208964" cy="219161"/>
              </a:xfrm>
              <a:custGeom>
                <a:avLst/>
                <a:gdLst/>
                <a:ahLst/>
                <a:cxnLst/>
                <a:rect l="l" t="t" r="r" b="b"/>
                <a:pathLst>
                  <a:path w="1638934" h="2306954" extrusionOk="0">
                    <a:moveTo>
                      <a:pt x="1638680" y="0"/>
                    </a:moveTo>
                    <a:lnTo>
                      <a:pt x="697255" y="0"/>
                    </a:lnTo>
                    <a:lnTo>
                      <a:pt x="697255" y="2306535"/>
                    </a:lnTo>
                    <a:lnTo>
                      <a:pt x="0" y="2306535"/>
                    </a:lnTo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/>
              </a:p>
            </p:txBody>
          </p:sp>
        </p:grpSp>
        <p:grpSp>
          <p:nvGrpSpPr>
            <p:cNvPr id="891" name="Google Shape;8127;p74">
              <a:extLst>
                <a:ext uri="{FF2B5EF4-FFF2-40B4-BE49-F238E27FC236}">
                  <a16:creationId xmlns:a16="http://schemas.microsoft.com/office/drawing/2014/main" id="{4C7D88FA-E8FB-A69D-808D-EBA62D50D58E}"/>
                </a:ext>
              </a:extLst>
            </p:cNvPr>
            <p:cNvGrpSpPr/>
            <p:nvPr/>
          </p:nvGrpSpPr>
          <p:grpSpPr>
            <a:xfrm>
              <a:off x="5551525" y="2910889"/>
              <a:ext cx="520901" cy="610283"/>
              <a:chOff x="5551525" y="2910889"/>
              <a:chExt cx="520901" cy="610283"/>
            </a:xfrm>
          </p:grpSpPr>
          <p:sp>
            <p:nvSpPr>
              <p:cNvPr id="895" name="Google Shape;8128;p74">
                <a:extLst>
                  <a:ext uri="{FF2B5EF4-FFF2-40B4-BE49-F238E27FC236}">
                    <a16:creationId xmlns:a16="http://schemas.microsoft.com/office/drawing/2014/main" id="{0AE29FB9-3E20-74C7-4BE1-B7CCCF003208}"/>
                  </a:ext>
                </a:extLst>
              </p:cNvPr>
              <p:cNvSpPr/>
              <p:nvPr/>
            </p:nvSpPr>
            <p:spPr>
              <a:xfrm>
                <a:off x="5743962" y="3236669"/>
                <a:ext cx="328465" cy="284502"/>
              </a:xfrm>
              <a:custGeom>
                <a:avLst/>
                <a:gdLst/>
                <a:ahLst/>
                <a:cxnLst/>
                <a:rect l="l" t="t" r="r" b="b"/>
                <a:pathLst>
                  <a:path w="2576195" h="2231390" extrusionOk="0">
                    <a:moveTo>
                      <a:pt x="2576042" y="0"/>
                    </a:moveTo>
                    <a:lnTo>
                      <a:pt x="0" y="0"/>
                    </a:lnTo>
                    <a:lnTo>
                      <a:pt x="1288021" y="2230920"/>
                    </a:lnTo>
                    <a:lnTo>
                      <a:pt x="2576042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96" name="Google Shape;8129;p74">
                <a:extLst>
                  <a:ext uri="{FF2B5EF4-FFF2-40B4-BE49-F238E27FC236}">
                    <a16:creationId xmlns:a16="http://schemas.microsoft.com/office/drawing/2014/main" id="{F56E631E-A7CE-4924-2A4C-CBBB1EB5AF72}"/>
                  </a:ext>
                </a:extLst>
              </p:cNvPr>
              <p:cNvSpPr/>
              <p:nvPr/>
            </p:nvSpPr>
            <p:spPr>
              <a:xfrm flipH="1">
                <a:off x="5551525" y="2910889"/>
                <a:ext cx="208964" cy="328741"/>
              </a:xfrm>
              <a:custGeom>
                <a:avLst/>
                <a:gdLst/>
                <a:ahLst/>
                <a:cxnLst/>
                <a:rect l="l" t="t" r="r" b="b"/>
                <a:pathLst>
                  <a:path w="1638934" h="2306954" extrusionOk="0">
                    <a:moveTo>
                      <a:pt x="1638680" y="0"/>
                    </a:moveTo>
                    <a:lnTo>
                      <a:pt x="697255" y="0"/>
                    </a:lnTo>
                    <a:lnTo>
                      <a:pt x="697255" y="2306535"/>
                    </a:lnTo>
                    <a:lnTo>
                      <a:pt x="0" y="2306535"/>
                    </a:lnTo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/>
              </a:p>
            </p:txBody>
          </p:sp>
        </p:grpSp>
        <p:grpSp>
          <p:nvGrpSpPr>
            <p:cNvPr id="892" name="Google Shape;8130;p74">
              <a:extLst>
                <a:ext uri="{FF2B5EF4-FFF2-40B4-BE49-F238E27FC236}">
                  <a16:creationId xmlns:a16="http://schemas.microsoft.com/office/drawing/2014/main" id="{0F0F1DF1-C55C-088D-2C21-217F51E15572}"/>
                </a:ext>
              </a:extLst>
            </p:cNvPr>
            <p:cNvGrpSpPr/>
            <p:nvPr/>
          </p:nvGrpSpPr>
          <p:grpSpPr>
            <a:xfrm>
              <a:off x="5743962" y="2919100"/>
              <a:ext cx="623674" cy="284502"/>
              <a:chOff x="5743962" y="2919100"/>
              <a:chExt cx="623674" cy="284502"/>
            </a:xfrm>
          </p:grpSpPr>
          <p:sp>
            <p:nvSpPr>
              <p:cNvPr id="893" name="Google Shape;8131;p74">
                <a:extLst>
                  <a:ext uri="{FF2B5EF4-FFF2-40B4-BE49-F238E27FC236}">
                    <a16:creationId xmlns:a16="http://schemas.microsoft.com/office/drawing/2014/main" id="{43AC6552-E1AA-0D0D-64B1-209E12447E6E}"/>
                  </a:ext>
                </a:extLst>
              </p:cNvPr>
              <p:cNvSpPr/>
              <p:nvPr/>
            </p:nvSpPr>
            <p:spPr>
              <a:xfrm>
                <a:off x="5743962" y="2919100"/>
                <a:ext cx="328465" cy="284502"/>
              </a:xfrm>
              <a:custGeom>
                <a:avLst/>
                <a:gdLst/>
                <a:ahLst/>
                <a:cxnLst/>
                <a:rect l="l" t="t" r="r" b="b"/>
                <a:pathLst>
                  <a:path w="2576195" h="2231390" extrusionOk="0">
                    <a:moveTo>
                      <a:pt x="1288021" y="0"/>
                    </a:moveTo>
                    <a:lnTo>
                      <a:pt x="0" y="2230920"/>
                    </a:lnTo>
                    <a:lnTo>
                      <a:pt x="2576042" y="2230920"/>
                    </a:lnTo>
                    <a:lnTo>
                      <a:pt x="1288021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94" name="Google Shape;8132;p74">
                <a:extLst>
                  <a:ext uri="{FF2B5EF4-FFF2-40B4-BE49-F238E27FC236}">
                    <a16:creationId xmlns:a16="http://schemas.microsoft.com/office/drawing/2014/main" id="{FE747198-9467-836A-7EA7-B5EE2E68ED8E}"/>
                  </a:ext>
                </a:extLst>
              </p:cNvPr>
              <p:cNvSpPr/>
              <p:nvPr/>
            </p:nvSpPr>
            <p:spPr>
              <a:xfrm>
                <a:off x="6060335" y="2920591"/>
                <a:ext cx="307300" cy="282602"/>
              </a:xfrm>
              <a:custGeom>
                <a:avLst/>
                <a:gdLst/>
                <a:ahLst/>
                <a:cxnLst/>
                <a:rect l="l" t="t" r="r" b="b"/>
                <a:pathLst>
                  <a:path w="1638934" h="2306954" extrusionOk="0">
                    <a:moveTo>
                      <a:pt x="1638680" y="0"/>
                    </a:moveTo>
                    <a:lnTo>
                      <a:pt x="697255" y="0"/>
                    </a:lnTo>
                    <a:lnTo>
                      <a:pt x="697255" y="2306535"/>
                    </a:lnTo>
                    <a:lnTo>
                      <a:pt x="0" y="2306535"/>
                    </a:lnTo>
                  </a:path>
                </a:pathLst>
              </a:cu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/>
              </a:p>
            </p:txBody>
          </p:sp>
        </p:grpSp>
      </p:grpSp>
      <p:grpSp>
        <p:nvGrpSpPr>
          <p:cNvPr id="901" name="Google Shape;8133;p74">
            <a:extLst>
              <a:ext uri="{FF2B5EF4-FFF2-40B4-BE49-F238E27FC236}">
                <a16:creationId xmlns:a16="http://schemas.microsoft.com/office/drawing/2014/main" id="{E81A822F-DD10-8F0C-C216-127E139A0E89}"/>
              </a:ext>
            </a:extLst>
          </p:cNvPr>
          <p:cNvGrpSpPr/>
          <p:nvPr/>
        </p:nvGrpSpPr>
        <p:grpSpPr>
          <a:xfrm>
            <a:off x="15145555" y="4396095"/>
            <a:ext cx="1749952" cy="1439200"/>
            <a:chOff x="7608988" y="2093194"/>
            <a:chExt cx="817276" cy="672147"/>
          </a:xfrm>
        </p:grpSpPr>
        <p:cxnSp>
          <p:nvCxnSpPr>
            <p:cNvPr id="902" name="Google Shape;8134;p74">
              <a:extLst>
                <a:ext uri="{FF2B5EF4-FFF2-40B4-BE49-F238E27FC236}">
                  <a16:creationId xmlns:a16="http://schemas.microsoft.com/office/drawing/2014/main" id="{5FB40C22-ABA3-4B9A-D173-A43643DB03CA}"/>
                </a:ext>
              </a:extLst>
            </p:cNvPr>
            <p:cNvCxnSpPr/>
            <p:nvPr/>
          </p:nvCxnSpPr>
          <p:spPr>
            <a:xfrm rot="5400000" flipH="1">
              <a:off x="7620257" y="2136491"/>
              <a:ext cx="129900" cy="1113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903" name="Google Shape;8135;p74">
              <a:extLst>
                <a:ext uri="{FF2B5EF4-FFF2-40B4-BE49-F238E27FC236}">
                  <a16:creationId xmlns:a16="http://schemas.microsoft.com/office/drawing/2014/main" id="{64B71334-1216-DA20-134B-4A88B5686978}"/>
                </a:ext>
              </a:extLst>
            </p:cNvPr>
            <p:cNvCxnSpPr/>
            <p:nvPr/>
          </p:nvCxnSpPr>
          <p:spPr>
            <a:xfrm rot="-5400000">
              <a:off x="8285120" y="2136491"/>
              <a:ext cx="129900" cy="1113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904" name="Google Shape;8136;p74">
              <a:extLst>
                <a:ext uri="{FF2B5EF4-FFF2-40B4-BE49-F238E27FC236}">
                  <a16:creationId xmlns:a16="http://schemas.microsoft.com/office/drawing/2014/main" id="{D3355516-7860-E96C-F721-5525853C6467}"/>
                </a:ext>
              </a:extLst>
            </p:cNvPr>
            <p:cNvCxnSpPr/>
            <p:nvPr/>
          </p:nvCxnSpPr>
          <p:spPr>
            <a:xfrm rot="5400000">
              <a:off x="7620257" y="2644741"/>
              <a:ext cx="129900" cy="1113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905" name="Google Shape;8137;p74">
              <a:extLst>
                <a:ext uri="{FF2B5EF4-FFF2-40B4-BE49-F238E27FC236}">
                  <a16:creationId xmlns:a16="http://schemas.microsoft.com/office/drawing/2014/main" id="{44467C78-EC1D-ABD9-58ED-700ED8E64530}"/>
                </a:ext>
              </a:extLst>
            </p:cNvPr>
            <p:cNvCxnSpPr/>
            <p:nvPr/>
          </p:nvCxnSpPr>
          <p:spPr>
            <a:xfrm rot="-5400000" flipH="1">
              <a:off x="8285120" y="2644741"/>
              <a:ext cx="129900" cy="1113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906" name="Google Shape;8138;p74">
              <a:extLst>
                <a:ext uri="{FF2B5EF4-FFF2-40B4-BE49-F238E27FC236}">
                  <a16:creationId xmlns:a16="http://schemas.microsoft.com/office/drawing/2014/main" id="{1BCF58C5-5BF5-08B6-C01B-4B6BECA0D634}"/>
                </a:ext>
              </a:extLst>
            </p:cNvPr>
            <p:cNvCxnSpPr/>
            <p:nvPr/>
          </p:nvCxnSpPr>
          <p:spPr>
            <a:xfrm rot="10800000">
              <a:off x="7608988" y="2425132"/>
              <a:ext cx="83400" cy="0"/>
            </a:xfrm>
            <a:prstGeom prst="straightConnector1">
              <a:avLst/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907" name="Google Shape;8139;p74">
              <a:extLst>
                <a:ext uri="{FF2B5EF4-FFF2-40B4-BE49-F238E27FC236}">
                  <a16:creationId xmlns:a16="http://schemas.microsoft.com/office/drawing/2014/main" id="{69DDA227-5455-A02F-1A07-AD0E7A350EC1}"/>
                </a:ext>
              </a:extLst>
            </p:cNvPr>
            <p:cNvCxnSpPr/>
            <p:nvPr/>
          </p:nvCxnSpPr>
          <p:spPr>
            <a:xfrm rot="10800000">
              <a:off x="8342865" y="2425132"/>
              <a:ext cx="83400" cy="0"/>
            </a:xfrm>
            <a:prstGeom prst="straightConnector1">
              <a:avLst/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grpSp>
          <p:nvGrpSpPr>
            <p:cNvPr id="908" name="Google Shape;8140;p74">
              <a:extLst>
                <a:ext uri="{FF2B5EF4-FFF2-40B4-BE49-F238E27FC236}">
                  <a16:creationId xmlns:a16="http://schemas.microsoft.com/office/drawing/2014/main" id="{EB0C9836-13A3-2FDF-E5FB-D5E93FFF0488}"/>
                </a:ext>
              </a:extLst>
            </p:cNvPr>
            <p:cNvGrpSpPr/>
            <p:nvPr/>
          </p:nvGrpSpPr>
          <p:grpSpPr>
            <a:xfrm>
              <a:off x="7721175" y="2093194"/>
              <a:ext cx="599587" cy="623846"/>
              <a:chOff x="7721175" y="2093194"/>
              <a:chExt cx="599587" cy="623846"/>
            </a:xfrm>
          </p:grpSpPr>
          <p:grpSp>
            <p:nvGrpSpPr>
              <p:cNvPr id="909" name="Google Shape;8141;p74">
                <a:extLst>
                  <a:ext uri="{FF2B5EF4-FFF2-40B4-BE49-F238E27FC236}">
                    <a16:creationId xmlns:a16="http://schemas.microsoft.com/office/drawing/2014/main" id="{91499C0D-7182-9245-40FD-76E5DFD7A2C5}"/>
                  </a:ext>
                </a:extLst>
              </p:cNvPr>
              <p:cNvGrpSpPr/>
              <p:nvPr/>
            </p:nvGrpSpPr>
            <p:grpSpPr>
              <a:xfrm>
                <a:off x="7721175" y="2093194"/>
                <a:ext cx="291605" cy="623846"/>
                <a:chOff x="9405575" y="2061418"/>
                <a:chExt cx="291605" cy="623846"/>
              </a:xfrm>
            </p:grpSpPr>
            <p:sp>
              <p:nvSpPr>
                <p:cNvPr id="918" name="Google Shape;8142;p74">
                  <a:extLst>
                    <a:ext uri="{FF2B5EF4-FFF2-40B4-BE49-F238E27FC236}">
                      <a16:creationId xmlns:a16="http://schemas.microsoft.com/office/drawing/2014/main" id="{6BA14039-10C8-6EF9-1D25-66AD42F3F818}"/>
                    </a:ext>
                  </a:extLst>
                </p:cNvPr>
                <p:cNvSpPr/>
                <p:nvPr/>
              </p:nvSpPr>
              <p:spPr>
                <a:xfrm>
                  <a:off x="9405575" y="2061418"/>
                  <a:ext cx="291379" cy="62384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253" h="45503" extrusionOk="0">
                      <a:moveTo>
                        <a:pt x="17225" y="1059"/>
                      </a:moveTo>
                      <a:cubicBezTo>
                        <a:pt x="20066" y="1059"/>
                        <a:pt x="20192" y="4831"/>
                        <a:pt x="20195" y="4980"/>
                      </a:cubicBezTo>
                      <a:lnTo>
                        <a:pt x="20195" y="42658"/>
                      </a:lnTo>
                      <a:cubicBezTo>
                        <a:pt x="19755" y="43076"/>
                        <a:pt x="18011" y="44441"/>
                        <a:pt x="14035" y="44441"/>
                      </a:cubicBezTo>
                      <a:cubicBezTo>
                        <a:pt x="9143" y="44441"/>
                        <a:pt x="6607" y="41481"/>
                        <a:pt x="6264" y="38549"/>
                      </a:cubicBezTo>
                      <a:cubicBezTo>
                        <a:pt x="6238" y="38342"/>
                        <a:pt x="6089" y="38168"/>
                        <a:pt x="5889" y="38106"/>
                      </a:cubicBezTo>
                      <a:cubicBezTo>
                        <a:pt x="5769" y="38071"/>
                        <a:pt x="2987" y="37194"/>
                        <a:pt x="3045" y="34127"/>
                      </a:cubicBezTo>
                      <a:cubicBezTo>
                        <a:pt x="3067" y="32998"/>
                        <a:pt x="3194" y="32212"/>
                        <a:pt x="3449" y="31665"/>
                      </a:cubicBezTo>
                      <a:cubicBezTo>
                        <a:pt x="3449" y="31665"/>
                        <a:pt x="3682" y="31319"/>
                        <a:pt x="3685" y="31277"/>
                      </a:cubicBezTo>
                      <a:cubicBezTo>
                        <a:pt x="3740" y="31205"/>
                        <a:pt x="3799" y="31141"/>
                        <a:pt x="3863" y="31082"/>
                      </a:cubicBezTo>
                      <a:cubicBezTo>
                        <a:pt x="4404" y="30567"/>
                        <a:pt x="5365" y="30335"/>
                        <a:pt x="7020" y="30335"/>
                      </a:cubicBezTo>
                      <a:cubicBezTo>
                        <a:pt x="7247" y="30335"/>
                        <a:pt x="7486" y="30339"/>
                        <a:pt x="7739" y="30348"/>
                      </a:cubicBezTo>
                      <a:cubicBezTo>
                        <a:pt x="8968" y="30388"/>
                        <a:pt x="10320" y="30407"/>
                        <a:pt x="11768" y="30407"/>
                      </a:cubicBezTo>
                      <a:cubicBezTo>
                        <a:pt x="11975" y="30407"/>
                        <a:pt x="12184" y="30407"/>
                        <a:pt x="12395" y="30406"/>
                      </a:cubicBezTo>
                      <a:lnTo>
                        <a:pt x="12408" y="30406"/>
                      </a:lnTo>
                      <a:cubicBezTo>
                        <a:pt x="12410" y="30406"/>
                        <a:pt x="12412" y="30406"/>
                        <a:pt x="12414" y="30406"/>
                      </a:cubicBezTo>
                      <a:cubicBezTo>
                        <a:pt x="14155" y="30406"/>
                        <a:pt x="15565" y="31819"/>
                        <a:pt x="15565" y="33561"/>
                      </a:cubicBezTo>
                      <a:lnTo>
                        <a:pt x="15565" y="35495"/>
                      </a:lnTo>
                      <a:cubicBezTo>
                        <a:pt x="15559" y="35793"/>
                        <a:pt x="15798" y="36039"/>
                        <a:pt x="16096" y="36039"/>
                      </a:cubicBezTo>
                      <a:cubicBezTo>
                        <a:pt x="16394" y="36039"/>
                        <a:pt x="16636" y="35793"/>
                        <a:pt x="16627" y="35495"/>
                      </a:cubicBezTo>
                      <a:lnTo>
                        <a:pt x="16627" y="33561"/>
                      </a:lnTo>
                      <a:cubicBezTo>
                        <a:pt x="16627" y="31233"/>
                        <a:pt x="14740" y="29345"/>
                        <a:pt x="12414" y="29345"/>
                      </a:cubicBezTo>
                      <a:cubicBezTo>
                        <a:pt x="12412" y="29345"/>
                        <a:pt x="12410" y="29345"/>
                        <a:pt x="12408" y="29345"/>
                      </a:cubicBezTo>
                      <a:lnTo>
                        <a:pt x="12392" y="29345"/>
                      </a:lnTo>
                      <a:cubicBezTo>
                        <a:pt x="12202" y="29346"/>
                        <a:pt x="12014" y="29346"/>
                        <a:pt x="11828" y="29346"/>
                      </a:cubicBezTo>
                      <a:cubicBezTo>
                        <a:pt x="10369" y="29346"/>
                        <a:pt x="9008" y="29324"/>
                        <a:pt x="7772" y="29287"/>
                      </a:cubicBezTo>
                      <a:cubicBezTo>
                        <a:pt x="7513" y="29278"/>
                        <a:pt x="7267" y="29274"/>
                        <a:pt x="7033" y="29274"/>
                      </a:cubicBezTo>
                      <a:cubicBezTo>
                        <a:pt x="5050" y="29274"/>
                        <a:pt x="3893" y="29586"/>
                        <a:pt x="3135" y="30309"/>
                      </a:cubicBezTo>
                      <a:cubicBezTo>
                        <a:pt x="3058" y="30380"/>
                        <a:pt x="2987" y="30458"/>
                        <a:pt x="2922" y="30536"/>
                      </a:cubicBezTo>
                      <a:cubicBezTo>
                        <a:pt x="1045" y="29510"/>
                        <a:pt x="1084" y="26828"/>
                        <a:pt x="1084" y="26799"/>
                      </a:cubicBezTo>
                      <a:lnTo>
                        <a:pt x="1084" y="26786"/>
                      </a:lnTo>
                      <a:lnTo>
                        <a:pt x="1084" y="21470"/>
                      </a:lnTo>
                      <a:cubicBezTo>
                        <a:pt x="1084" y="19979"/>
                        <a:pt x="1450" y="18885"/>
                        <a:pt x="2168" y="18212"/>
                      </a:cubicBezTo>
                      <a:cubicBezTo>
                        <a:pt x="2905" y="17528"/>
                        <a:pt x="3830" y="17480"/>
                        <a:pt x="4078" y="17480"/>
                      </a:cubicBezTo>
                      <a:cubicBezTo>
                        <a:pt x="4118" y="17480"/>
                        <a:pt x="4141" y="17481"/>
                        <a:pt x="4142" y="17481"/>
                      </a:cubicBezTo>
                      <a:cubicBezTo>
                        <a:pt x="4157" y="17483"/>
                        <a:pt x="4172" y="17483"/>
                        <a:pt x="4186" y="17483"/>
                      </a:cubicBezTo>
                      <a:cubicBezTo>
                        <a:pt x="4474" y="17483"/>
                        <a:pt x="4714" y="17249"/>
                        <a:pt x="4714" y="16954"/>
                      </a:cubicBezTo>
                      <a:lnTo>
                        <a:pt x="4714" y="12072"/>
                      </a:lnTo>
                      <a:cubicBezTo>
                        <a:pt x="4714" y="11082"/>
                        <a:pt x="4986" y="10325"/>
                        <a:pt x="5523" y="9820"/>
                      </a:cubicBezTo>
                      <a:cubicBezTo>
                        <a:pt x="6270" y="9115"/>
                        <a:pt x="7348" y="9065"/>
                        <a:pt x="7647" y="9065"/>
                      </a:cubicBezTo>
                      <a:cubicBezTo>
                        <a:pt x="7696" y="9065"/>
                        <a:pt x="7724" y="9066"/>
                        <a:pt x="7726" y="9066"/>
                      </a:cubicBezTo>
                      <a:cubicBezTo>
                        <a:pt x="7739" y="9067"/>
                        <a:pt x="7751" y="9067"/>
                        <a:pt x="7763" y="9067"/>
                      </a:cubicBezTo>
                      <a:cubicBezTo>
                        <a:pt x="8253" y="9067"/>
                        <a:pt x="8483" y="8447"/>
                        <a:pt x="8095" y="8128"/>
                      </a:cubicBezTo>
                      <a:cubicBezTo>
                        <a:pt x="7911" y="7976"/>
                        <a:pt x="7749" y="7749"/>
                        <a:pt x="7937" y="7216"/>
                      </a:cubicBezTo>
                      <a:cubicBezTo>
                        <a:pt x="8312" y="6167"/>
                        <a:pt x="9878" y="4614"/>
                        <a:pt x="11929" y="3269"/>
                      </a:cubicBezTo>
                      <a:cubicBezTo>
                        <a:pt x="13967" y="1926"/>
                        <a:pt x="16044" y="1059"/>
                        <a:pt x="17225" y="1059"/>
                      </a:cubicBezTo>
                      <a:close/>
                      <a:moveTo>
                        <a:pt x="17222" y="1"/>
                      </a:moveTo>
                      <a:cubicBezTo>
                        <a:pt x="14145" y="1"/>
                        <a:pt x="7898" y="4168"/>
                        <a:pt x="6937" y="6863"/>
                      </a:cubicBezTo>
                      <a:cubicBezTo>
                        <a:pt x="6782" y="7300"/>
                        <a:pt x="6752" y="7711"/>
                        <a:pt x="6846" y="8076"/>
                      </a:cubicBezTo>
                      <a:cubicBezTo>
                        <a:pt x="6241" y="8180"/>
                        <a:pt x="5452" y="8435"/>
                        <a:pt x="4805" y="9040"/>
                      </a:cubicBezTo>
                      <a:cubicBezTo>
                        <a:pt x="4041" y="9755"/>
                        <a:pt x="3656" y="10778"/>
                        <a:pt x="3656" y="12075"/>
                      </a:cubicBezTo>
                      <a:lnTo>
                        <a:pt x="3656" y="16446"/>
                      </a:lnTo>
                      <a:cubicBezTo>
                        <a:pt x="3093" y="16511"/>
                        <a:pt x="2220" y="16727"/>
                        <a:pt x="1460" y="17426"/>
                      </a:cubicBezTo>
                      <a:cubicBezTo>
                        <a:pt x="508" y="18303"/>
                        <a:pt x="23" y="19665"/>
                        <a:pt x="23" y="21470"/>
                      </a:cubicBezTo>
                      <a:lnTo>
                        <a:pt x="23" y="26779"/>
                      </a:lnTo>
                      <a:cubicBezTo>
                        <a:pt x="20" y="27006"/>
                        <a:pt x="0" y="30147"/>
                        <a:pt x="2388" y="31454"/>
                      </a:cubicBezTo>
                      <a:cubicBezTo>
                        <a:pt x="2136" y="32118"/>
                        <a:pt x="2006" y="32975"/>
                        <a:pt x="1984" y="34107"/>
                      </a:cubicBezTo>
                      <a:cubicBezTo>
                        <a:pt x="1922" y="37288"/>
                        <a:pt x="4352" y="38614"/>
                        <a:pt x="5254" y="38996"/>
                      </a:cubicBezTo>
                      <a:cubicBezTo>
                        <a:pt x="5533" y="40711"/>
                        <a:pt x="6429" y="42273"/>
                        <a:pt x="7797" y="43428"/>
                      </a:cubicBezTo>
                      <a:cubicBezTo>
                        <a:pt x="9405" y="44784"/>
                        <a:pt x="11560" y="45502"/>
                        <a:pt x="14035" y="45502"/>
                      </a:cubicBezTo>
                      <a:cubicBezTo>
                        <a:pt x="19270" y="45502"/>
                        <a:pt x="21065" y="43292"/>
                        <a:pt x="21140" y="43199"/>
                      </a:cubicBezTo>
                      <a:cubicBezTo>
                        <a:pt x="21214" y="43105"/>
                        <a:pt x="21253" y="42992"/>
                        <a:pt x="21253" y="42872"/>
                      </a:cubicBezTo>
                      <a:lnTo>
                        <a:pt x="21253" y="4967"/>
                      </a:lnTo>
                      <a:cubicBezTo>
                        <a:pt x="21217" y="3249"/>
                        <a:pt x="20328" y="1"/>
                        <a:pt x="17222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919" name="Google Shape;8143;p74">
                  <a:extLst>
                    <a:ext uri="{FF2B5EF4-FFF2-40B4-BE49-F238E27FC236}">
                      <a16:creationId xmlns:a16="http://schemas.microsoft.com/office/drawing/2014/main" id="{44CC11A1-12F9-CCCF-F499-4377C403A551}"/>
                    </a:ext>
                  </a:extLst>
                </p:cNvPr>
                <p:cNvSpPr/>
                <p:nvPr/>
              </p:nvSpPr>
              <p:spPr>
                <a:xfrm>
                  <a:off x="9535402" y="2540968"/>
                  <a:ext cx="161778" cy="689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800" h="5029" extrusionOk="0">
                      <a:moveTo>
                        <a:pt x="11270" y="1"/>
                      </a:moveTo>
                      <a:cubicBezTo>
                        <a:pt x="11264" y="1"/>
                        <a:pt x="11258" y="1"/>
                        <a:pt x="11252" y="1"/>
                      </a:cubicBezTo>
                      <a:lnTo>
                        <a:pt x="4326" y="1"/>
                      </a:lnTo>
                      <a:cubicBezTo>
                        <a:pt x="1938" y="4"/>
                        <a:pt x="0" y="1939"/>
                        <a:pt x="0" y="4327"/>
                      </a:cubicBezTo>
                      <a:lnTo>
                        <a:pt x="0" y="4498"/>
                      </a:lnTo>
                      <a:cubicBezTo>
                        <a:pt x="0" y="4789"/>
                        <a:pt x="236" y="5029"/>
                        <a:pt x="527" y="5029"/>
                      </a:cubicBezTo>
                      <a:cubicBezTo>
                        <a:pt x="822" y="5029"/>
                        <a:pt x="1061" y="4789"/>
                        <a:pt x="1058" y="4498"/>
                      </a:cubicBezTo>
                      <a:lnTo>
                        <a:pt x="1058" y="4327"/>
                      </a:lnTo>
                      <a:cubicBezTo>
                        <a:pt x="1061" y="2524"/>
                        <a:pt x="2524" y="1062"/>
                        <a:pt x="4326" y="1062"/>
                      </a:cubicBezTo>
                      <a:lnTo>
                        <a:pt x="11252" y="1062"/>
                      </a:lnTo>
                      <a:cubicBezTo>
                        <a:pt x="11256" y="1062"/>
                        <a:pt x="11260" y="1062"/>
                        <a:pt x="11264" y="1062"/>
                      </a:cubicBezTo>
                      <a:cubicBezTo>
                        <a:pt x="11557" y="1062"/>
                        <a:pt x="11799" y="825"/>
                        <a:pt x="11799" y="532"/>
                      </a:cubicBezTo>
                      <a:cubicBezTo>
                        <a:pt x="11799" y="237"/>
                        <a:pt x="11560" y="1"/>
                        <a:pt x="11270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920" name="Google Shape;8144;p74">
                  <a:extLst>
                    <a:ext uri="{FF2B5EF4-FFF2-40B4-BE49-F238E27FC236}">
                      <a16:creationId xmlns:a16="http://schemas.microsoft.com/office/drawing/2014/main" id="{903610EB-EEB9-0FC0-CE66-7AF9267C3685}"/>
                    </a:ext>
                  </a:extLst>
                </p:cNvPr>
                <p:cNvSpPr/>
                <p:nvPr/>
              </p:nvSpPr>
              <p:spPr>
                <a:xfrm>
                  <a:off x="9455875" y="2286606"/>
                  <a:ext cx="137251" cy="1121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011" h="8180" extrusionOk="0">
                      <a:moveTo>
                        <a:pt x="515" y="1"/>
                      </a:moveTo>
                      <a:cubicBezTo>
                        <a:pt x="230" y="7"/>
                        <a:pt x="0" y="243"/>
                        <a:pt x="0" y="531"/>
                      </a:cubicBezTo>
                      <a:cubicBezTo>
                        <a:pt x="0" y="819"/>
                        <a:pt x="230" y="1052"/>
                        <a:pt x="515" y="1062"/>
                      </a:cubicBezTo>
                      <a:lnTo>
                        <a:pt x="4979" y="1062"/>
                      </a:lnTo>
                      <a:cubicBezTo>
                        <a:pt x="7173" y="1062"/>
                        <a:pt x="8946" y="2838"/>
                        <a:pt x="8949" y="5031"/>
                      </a:cubicBezTo>
                      <a:lnTo>
                        <a:pt x="8949" y="7649"/>
                      </a:lnTo>
                      <a:cubicBezTo>
                        <a:pt x="8949" y="7943"/>
                        <a:pt x="9188" y="8179"/>
                        <a:pt x="9480" y="8179"/>
                      </a:cubicBezTo>
                      <a:cubicBezTo>
                        <a:pt x="9771" y="8179"/>
                        <a:pt x="10010" y="7943"/>
                        <a:pt x="10010" y="7652"/>
                      </a:cubicBezTo>
                      <a:lnTo>
                        <a:pt x="10010" y="5031"/>
                      </a:lnTo>
                      <a:cubicBezTo>
                        <a:pt x="10007" y="2252"/>
                        <a:pt x="7758" y="4"/>
                        <a:pt x="4979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921" name="Google Shape;8145;p74">
                  <a:extLst>
                    <a:ext uri="{FF2B5EF4-FFF2-40B4-BE49-F238E27FC236}">
                      <a16:creationId xmlns:a16="http://schemas.microsoft.com/office/drawing/2014/main" id="{4D8C7619-E25D-ACBB-B08A-934DE6FC2542}"/>
                    </a:ext>
                  </a:extLst>
                </p:cNvPr>
                <p:cNvSpPr/>
                <p:nvPr/>
              </p:nvSpPr>
              <p:spPr>
                <a:xfrm>
                  <a:off x="9578545" y="2355317"/>
                  <a:ext cx="116370" cy="145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488" h="1062" extrusionOk="0">
                      <a:moveTo>
                        <a:pt x="519" y="0"/>
                      </a:moveTo>
                      <a:cubicBezTo>
                        <a:pt x="231" y="10"/>
                        <a:pt x="1" y="243"/>
                        <a:pt x="1" y="531"/>
                      </a:cubicBezTo>
                      <a:cubicBezTo>
                        <a:pt x="1" y="819"/>
                        <a:pt x="231" y="1051"/>
                        <a:pt x="519" y="1061"/>
                      </a:cubicBezTo>
                      <a:lnTo>
                        <a:pt x="7973" y="1061"/>
                      </a:lnTo>
                      <a:cubicBezTo>
                        <a:pt x="8261" y="1051"/>
                        <a:pt x="8487" y="819"/>
                        <a:pt x="8487" y="531"/>
                      </a:cubicBezTo>
                      <a:cubicBezTo>
                        <a:pt x="8487" y="243"/>
                        <a:pt x="8261" y="10"/>
                        <a:pt x="7973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922" name="Google Shape;8146;p74">
                  <a:extLst>
                    <a:ext uri="{FF2B5EF4-FFF2-40B4-BE49-F238E27FC236}">
                      <a16:creationId xmlns:a16="http://schemas.microsoft.com/office/drawing/2014/main" id="{3F0245A0-FA33-CA92-61F5-975586F3460E}"/>
                    </a:ext>
                  </a:extLst>
                </p:cNvPr>
                <p:cNvSpPr/>
                <p:nvPr/>
              </p:nvSpPr>
              <p:spPr>
                <a:xfrm>
                  <a:off x="9533620" y="2389824"/>
                  <a:ext cx="104429" cy="5824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617" h="4248" extrusionOk="0">
                      <a:moveTo>
                        <a:pt x="2890" y="0"/>
                      </a:moveTo>
                      <a:cubicBezTo>
                        <a:pt x="1295" y="0"/>
                        <a:pt x="4" y="1294"/>
                        <a:pt x="1" y="2889"/>
                      </a:cubicBezTo>
                      <a:lnTo>
                        <a:pt x="1" y="3439"/>
                      </a:lnTo>
                      <a:cubicBezTo>
                        <a:pt x="10" y="3724"/>
                        <a:pt x="243" y="3954"/>
                        <a:pt x="531" y="3954"/>
                      </a:cubicBezTo>
                      <a:cubicBezTo>
                        <a:pt x="819" y="3954"/>
                        <a:pt x="1055" y="3724"/>
                        <a:pt x="1062" y="3439"/>
                      </a:cubicBezTo>
                      <a:lnTo>
                        <a:pt x="1062" y="2889"/>
                      </a:lnTo>
                      <a:cubicBezTo>
                        <a:pt x="1062" y="1880"/>
                        <a:pt x="1880" y="1061"/>
                        <a:pt x="2890" y="1058"/>
                      </a:cubicBezTo>
                      <a:lnTo>
                        <a:pt x="4669" y="1058"/>
                      </a:lnTo>
                      <a:cubicBezTo>
                        <a:pt x="5711" y="1061"/>
                        <a:pt x="6555" y="1902"/>
                        <a:pt x="6555" y="2944"/>
                      </a:cubicBezTo>
                      <a:lnTo>
                        <a:pt x="6555" y="3717"/>
                      </a:lnTo>
                      <a:cubicBezTo>
                        <a:pt x="6555" y="4012"/>
                        <a:pt x="6795" y="4248"/>
                        <a:pt x="7086" y="4248"/>
                      </a:cubicBezTo>
                      <a:cubicBezTo>
                        <a:pt x="7380" y="4248"/>
                        <a:pt x="7617" y="4012"/>
                        <a:pt x="7617" y="3717"/>
                      </a:cubicBezTo>
                      <a:lnTo>
                        <a:pt x="7617" y="2944"/>
                      </a:lnTo>
                      <a:cubicBezTo>
                        <a:pt x="7613" y="1320"/>
                        <a:pt x="6297" y="0"/>
                        <a:pt x="4669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923" name="Google Shape;8147;p74">
                  <a:extLst>
                    <a:ext uri="{FF2B5EF4-FFF2-40B4-BE49-F238E27FC236}">
                      <a16:creationId xmlns:a16="http://schemas.microsoft.com/office/drawing/2014/main" id="{287FD15B-9B17-9AFA-1843-013BD072692C}"/>
                    </a:ext>
                  </a:extLst>
                </p:cNvPr>
                <p:cNvSpPr/>
                <p:nvPr/>
              </p:nvSpPr>
              <p:spPr>
                <a:xfrm>
                  <a:off x="9504885" y="2171202"/>
                  <a:ext cx="97684" cy="145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125" h="1059" extrusionOk="0">
                      <a:moveTo>
                        <a:pt x="6598" y="0"/>
                      </a:moveTo>
                      <a:cubicBezTo>
                        <a:pt x="6592" y="0"/>
                        <a:pt x="6587" y="0"/>
                        <a:pt x="6581" y="0"/>
                      </a:cubicBezTo>
                      <a:lnTo>
                        <a:pt x="515" y="0"/>
                      </a:lnTo>
                      <a:cubicBezTo>
                        <a:pt x="227" y="7"/>
                        <a:pt x="0" y="243"/>
                        <a:pt x="0" y="528"/>
                      </a:cubicBezTo>
                      <a:cubicBezTo>
                        <a:pt x="0" y="816"/>
                        <a:pt x="227" y="1052"/>
                        <a:pt x="515" y="1058"/>
                      </a:cubicBezTo>
                      <a:lnTo>
                        <a:pt x="6581" y="1058"/>
                      </a:lnTo>
                      <a:cubicBezTo>
                        <a:pt x="6587" y="1058"/>
                        <a:pt x="6592" y="1059"/>
                        <a:pt x="6598" y="1059"/>
                      </a:cubicBezTo>
                      <a:cubicBezTo>
                        <a:pt x="6888" y="1059"/>
                        <a:pt x="7124" y="823"/>
                        <a:pt x="7124" y="528"/>
                      </a:cubicBezTo>
                      <a:cubicBezTo>
                        <a:pt x="7124" y="236"/>
                        <a:pt x="6888" y="0"/>
                        <a:pt x="6598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924" name="Google Shape;8148;p74">
                  <a:extLst>
                    <a:ext uri="{FF2B5EF4-FFF2-40B4-BE49-F238E27FC236}">
                      <a16:creationId xmlns:a16="http://schemas.microsoft.com/office/drawing/2014/main" id="{F3671F0B-61D2-B2C6-1670-537057419B8A}"/>
                    </a:ext>
                  </a:extLst>
                </p:cNvPr>
                <p:cNvSpPr/>
                <p:nvPr/>
              </p:nvSpPr>
              <p:spPr>
                <a:xfrm>
                  <a:off x="9587826" y="2129731"/>
                  <a:ext cx="106993" cy="9746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804" h="7109" extrusionOk="0">
                      <a:moveTo>
                        <a:pt x="4230" y="0"/>
                      </a:moveTo>
                      <a:cubicBezTo>
                        <a:pt x="4224" y="0"/>
                        <a:pt x="4218" y="0"/>
                        <a:pt x="4213" y="0"/>
                      </a:cubicBezTo>
                      <a:lnTo>
                        <a:pt x="3339" y="0"/>
                      </a:lnTo>
                      <a:cubicBezTo>
                        <a:pt x="1495" y="0"/>
                        <a:pt x="3" y="1495"/>
                        <a:pt x="0" y="3336"/>
                      </a:cubicBezTo>
                      <a:lnTo>
                        <a:pt x="0" y="3850"/>
                      </a:lnTo>
                      <a:cubicBezTo>
                        <a:pt x="3" y="5649"/>
                        <a:pt x="1459" y="7108"/>
                        <a:pt x="3258" y="7108"/>
                      </a:cubicBezTo>
                      <a:lnTo>
                        <a:pt x="7286" y="7108"/>
                      </a:lnTo>
                      <a:cubicBezTo>
                        <a:pt x="7574" y="7102"/>
                        <a:pt x="7804" y="6866"/>
                        <a:pt x="7804" y="6578"/>
                      </a:cubicBezTo>
                      <a:cubicBezTo>
                        <a:pt x="7804" y="6290"/>
                        <a:pt x="7574" y="6057"/>
                        <a:pt x="7286" y="6047"/>
                      </a:cubicBezTo>
                      <a:lnTo>
                        <a:pt x="3258" y="6047"/>
                      </a:lnTo>
                      <a:cubicBezTo>
                        <a:pt x="2045" y="6047"/>
                        <a:pt x="1061" y="5064"/>
                        <a:pt x="1061" y="3850"/>
                      </a:cubicBezTo>
                      <a:lnTo>
                        <a:pt x="1061" y="3336"/>
                      </a:lnTo>
                      <a:cubicBezTo>
                        <a:pt x="1061" y="2081"/>
                        <a:pt x="2080" y="1061"/>
                        <a:pt x="3339" y="1058"/>
                      </a:cubicBezTo>
                      <a:lnTo>
                        <a:pt x="4213" y="1058"/>
                      </a:lnTo>
                      <a:cubicBezTo>
                        <a:pt x="4218" y="1058"/>
                        <a:pt x="4224" y="1059"/>
                        <a:pt x="4230" y="1059"/>
                      </a:cubicBezTo>
                      <a:cubicBezTo>
                        <a:pt x="4520" y="1059"/>
                        <a:pt x="4756" y="823"/>
                        <a:pt x="4756" y="528"/>
                      </a:cubicBezTo>
                      <a:cubicBezTo>
                        <a:pt x="4756" y="236"/>
                        <a:pt x="4520" y="0"/>
                        <a:pt x="4230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</p:grpSp>
          <p:grpSp>
            <p:nvGrpSpPr>
              <p:cNvPr id="910" name="Google Shape;8149;p74">
                <a:extLst>
                  <a:ext uri="{FF2B5EF4-FFF2-40B4-BE49-F238E27FC236}">
                    <a16:creationId xmlns:a16="http://schemas.microsoft.com/office/drawing/2014/main" id="{CB2764F7-DAE1-98A9-7CCE-A907B5E8520D}"/>
                  </a:ext>
                </a:extLst>
              </p:cNvPr>
              <p:cNvGrpSpPr/>
              <p:nvPr/>
            </p:nvGrpSpPr>
            <p:grpSpPr>
              <a:xfrm flipH="1">
                <a:off x="8029157" y="2093194"/>
                <a:ext cx="291605" cy="623846"/>
                <a:chOff x="9405575" y="2061418"/>
                <a:chExt cx="291605" cy="623846"/>
              </a:xfrm>
            </p:grpSpPr>
            <p:sp>
              <p:nvSpPr>
                <p:cNvPr id="911" name="Google Shape;8150;p74">
                  <a:extLst>
                    <a:ext uri="{FF2B5EF4-FFF2-40B4-BE49-F238E27FC236}">
                      <a16:creationId xmlns:a16="http://schemas.microsoft.com/office/drawing/2014/main" id="{CB050BA5-3CB9-F885-18E6-CD31B0161DC5}"/>
                    </a:ext>
                  </a:extLst>
                </p:cNvPr>
                <p:cNvSpPr/>
                <p:nvPr/>
              </p:nvSpPr>
              <p:spPr>
                <a:xfrm>
                  <a:off x="9405575" y="2061418"/>
                  <a:ext cx="291379" cy="62384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253" h="45503" extrusionOk="0">
                      <a:moveTo>
                        <a:pt x="17225" y="1059"/>
                      </a:moveTo>
                      <a:cubicBezTo>
                        <a:pt x="20066" y="1059"/>
                        <a:pt x="20192" y="4831"/>
                        <a:pt x="20195" y="4980"/>
                      </a:cubicBezTo>
                      <a:lnTo>
                        <a:pt x="20195" y="42658"/>
                      </a:lnTo>
                      <a:cubicBezTo>
                        <a:pt x="19755" y="43076"/>
                        <a:pt x="18011" y="44441"/>
                        <a:pt x="14035" y="44441"/>
                      </a:cubicBezTo>
                      <a:cubicBezTo>
                        <a:pt x="9143" y="44441"/>
                        <a:pt x="6607" y="41481"/>
                        <a:pt x="6264" y="38549"/>
                      </a:cubicBezTo>
                      <a:cubicBezTo>
                        <a:pt x="6238" y="38342"/>
                        <a:pt x="6089" y="38168"/>
                        <a:pt x="5889" y="38106"/>
                      </a:cubicBezTo>
                      <a:cubicBezTo>
                        <a:pt x="5769" y="38071"/>
                        <a:pt x="2987" y="37194"/>
                        <a:pt x="3045" y="34127"/>
                      </a:cubicBezTo>
                      <a:cubicBezTo>
                        <a:pt x="3067" y="32998"/>
                        <a:pt x="3194" y="32212"/>
                        <a:pt x="3449" y="31665"/>
                      </a:cubicBezTo>
                      <a:cubicBezTo>
                        <a:pt x="3449" y="31665"/>
                        <a:pt x="3682" y="31319"/>
                        <a:pt x="3685" y="31277"/>
                      </a:cubicBezTo>
                      <a:cubicBezTo>
                        <a:pt x="3740" y="31205"/>
                        <a:pt x="3799" y="31141"/>
                        <a:pt x="3863" y="31082"/>
                      </a:cubicBezTo>
                      <a:cubicBezTo>
                        <a:pt x="4404" y="30567"/>
                        <a:pt x="5365" y="30335"/>
                        <a:pt x="7020" y="30335"/>
                      </a:cubicBezTo>
                      <a:cubicBezTo>
                        <a:pt x="7247" y="30335"/>
                        <a:pt x="7486" y="30339"/>
                        <a:pt x="7739" y="30348"/>
                      </a:cubicBezTo>
                      <a:cubicBezTo>
                        <a:pt x="8968" y="30388"/>
                        <a:pt x="10320" y="30407"/>
                        <a:pt x="11768" y="30407"/>
                      </a:cubicBezTo>
                      <a:cubicBezTo>
                        <a:pt x="11975" y="30407"/>
                        <a:pt x="12184" y="30407"/>
                        <a:pt x="12395" y="30406"/>
                      </a:cubicBezTo>
                      <a:lnTo>
                        <a:pt x="12408" y="30406"/>
                      </a:lnTo>
                      <a:cubicBezTo>
                        <a:pt x="12410" y="30406"/>
                        <a:pt x="12412" y="30406"/>
                        <a:pt x="12414" y="30406"/>
                      </a:cubicBezTo>
                      <a:cubicBezTo>
                        <a:pt x="14155" y="30406"/>
                        <a:pt x="15565" y="31819"/>
                        <a:pt x="15565" y="33561"/>
                      </a:cubicBezTo>
                      <a:lnTo>
                        <a:pt x="15565" y="35495"/>
                      </a:lnTo>
                      <a:cubicBezTo>
                        <a:pt x="15559" y="35793"/>
                        <a:pt x="15798" y="36039"/>
                        <a:pt x="16096" y="36039"/>
                      </a:cubicBezTo>
                      <a:cubicBezTo>
                        <a:pt x="16394" y="36039"/>
                        <a:pt x="16636" y="35793"/>
                        <a:pt x="16627" y="35495"/>
                      </a:cubicBezTo>
                      <a:lnTo>
                        <a:pt x="16627" y="33561"/>
                      </a:lnTo>
                      <a:cubicBezTo>
                        <a:pt x="16627" y="31233"/>
                        <a:pt x="14740" y="29345"/>
                        <a:pt x="12414" y="29345"/>
                      </a:cubicBezTo>
                      <a:cubicBezTo>
                        <a:pt x="12412" y="29345"/>
                        <a:pt x="12410" y="29345"/>
                        <a:pt x="12408" y="29345"/>
                      </a:cubicBezTo>
                      <a:lnTo>
                        <a:pt x="12392" y="29345"/>
                      </a:lnTo>
                      <a:cubicBezTo>
                        <a:pt x="12202" y="29346"/>
                        <a:pt x="12014" y="29346"/>
                        <a:pt x="11828" y="29346"/>
                      </a:cubicBezTo>
                      <a:cubicBezTo>
                        <a:pt x="10369" y="29346"/>
                        <a:pt x="9008" y="29324"/>
                        <a:pt x="7772" y="29287"/>
                      </a:cubicBezTo>
                      <a:cubicBezTo>
                        <a:pt x="7513" y="29278"/>
                        <a:pt x="7267" y="29274"/>
                        <a:pt x="7033" y="29274"/>
                      </a:cubicBezTo>
                      <a:cubicBezTo>
                        <a:pt x="5050" y="29274"/>
                        <a:pt x="3893" y="29586"/>
                        <a:pt x="3135" y="30309"/>
                      </a:cubicBezTo>
                      <a:cubicBezTo>
                        <a:pt x="3058" y="30380"/>
                        <a:pt x="2987" y="30458"/>
                        <a:pt x="2922" y="30536"/>
                      </a:cubicBezTo>
                      <a:cubicBezTo>
                        <a:pt x="1045" y="29510"/>
                        <a:pt x="1084" y="26828"/>
                        <a:pt x="1084" y="26799"/>
                      </a:cubicBezTo>
                      <a:lnTo>
                        <a:pt x="1084" y="26786"/>
                      </a:lnTo>
                      <a:lnTo>
                        <a:pt x="1084" y="21470"/>
                      </a:lnTo>
                      <a:cubicBezTo>
                        <a:pt x="1084" y="19979"/>
                        <a:pt x="1450" y="18885"/>
                        <a:pt x="2168" y="18212"/>
                      </a:cubicBezTo>
                      <a:cubicBezTo>
                        <a:pt x="2905" y="17528"/>
                        <a:pt x="3830" y="17480"/>
                        <a:pt x="4078" y="17480"/>
                      </a:cubicBezTo>
                      <a:cubicBezTo>
                        <a:pt x="4118" y="17480"/>
                        <a:pt x="4141" y="17481"/>
                        <a:pt x="4142" y="17481"/>
                      </a:cubicBezTo>
                      <a:cubicBezTo>
                        <a:pt x="4157" y="17483"/>
                        <a:pt x="4172" y="17483"/>
                        <a:pt x="4186" y="17483"/>
                      </a:cubicBezTo>
                      <a:cubicBezTo>
                        <a:pt x="4474" y="17483"/>
                        <a:pt x="4714" y="17249"/>
                        <a:pt x="4714" y="16954"/>
                      </a:cubicBezTo>
                      <a:lnTo>
                        <a:pt x="4714" y="12072"/>
                      </a:lnTo>
                      <a:cubicBezTo>
                        <a:pt x="4714" y="11082"/>
                        <a:pt x="4986" y="10325"/>
                        <a:pt x="5523" y="9820"/>
                      </a:cubicBezTo>
                      <a:cubicBezTo>
                        <a:pt x="6270" y="9115"/>
                        <a:pt x="7348" y="9065"/>
                        <a:pt x="7647" y="9065"/>
                      </a:cubicBezTo>
                      <a:cubicBezTo>
                        <a:pt x="7696" y="9065"/>
                        <a:pt x="7724" y="9066"/>
                        <a:pt x="7726" y="9066"/>
                      </a:cubicBezTo>
                      <a:cubicBezTo>
                        <a:pt x="7739" y="9067"/>
                        <a:pt x="7751" y="9067"/>
                        <a:pt x="7763" y="9067"/>
                      </a:cubicBezTo>
                      <a:cubicBezTo>
                        <a:pt x="8253" y="9067"/>
                        <a:pt x="8483" y="8447"/>
                        <a:pt x="8095" y="8128"/>
                      </a:cubicBezTo>
                      <a:cubicBezTo>
                        <a:pt x="7911" y="7976"/>
                        <a:pt x="7749" y="7749"/>
                        <a:pt x="7937" y="7216"/>
                      </a:cubicBezTo>
                      <a:cubicBezTo>
                        <a:pt x="8312" y="6167"/>
                        <a:pt x="9878" y="4614"/>
                        <a:pt x="11929" y="3269"/>
                      </a:cubicBezTo>
                      <a:cubicBezTo>
                        <a:pt x="13967" y="1926"/>
                        <a:pt x="16044" y="1059"/>
                        <a:pt x="17225" y="1059"/>
                      </a:cubicBezTo>
                      <a:close/>
                      <a:moveTo>
                        <a:pt x="17222" y="1"/>
                      </a:moveTo>
                      <a:cubicBezTo>
                        <a:pt x="14145" y="1"/>
                        <a:pt x="7898" y="4168"/>
                        <a:pt x="6937" y="6863"/>
                      </a:cubicBezTo>
                      <a:cubicBezTo>
                        <a:pt x="6782" y="7300"/>
                        <a:pt x="6752" y="7711"/>
                        <a:pt x="6846" y="8076"/>
                      </a:cubicBezTo>
                      <a:cubicBezTo>
                        <a:pt x="6241" y="8180"/>
                        <a:pt x="5452" y="8435"/>
                        <a:pt x="4805" y="9040"/>
                      </a:cubicBezTo>
                      <a:cubicBezTo>
                        <a:pt x="4041" y="9755"/>
                        <a:pt x="3656" y="10778"/>
                        <a:pt x="3656" y="12075"/>
                      </a:cubicBezTo>
                      <a:lnTo>
                        <a:pt x="3656" y="16446"/>
                      </a:lnTo>
                      <a:cubicBezTo>
                        <a:pt x="3093" y="16511"/>
                        <a:pt x="2220" y="16727"/>
                        <a:pt x="1460" y="17426"/>
                      </a:cubicBezTo>
                      <a:cubicBezTo>
                        <a:pt x="508" y="18303"/>
                        <a:pt x="23" y="19665"/>
                        <a:pt x="23" y="21470"/>
                      </a:cubicBezTo>
                      <a:lnTo>
                        <a:pt x="23" y="26779"/>
                      </a:lnTo>
                      <a:cubicBezTo>
                        <a:pt x="20" y="27006"/>
                        <a:pt x="0" y="30147"/>
                        <a:pt x="2388" y="31454"/>
                      </a:cubicBezTo>
                      <a:cubicBezTo>
                        <a:pt x="2136" y="32118"/>
                        <a:pt x="2006" y="32975"/>
                        <a:pt x="1984" y="34107"/>
                      </a:cubicBezTo>
                      <a:cubicBezTo>
                        <a:pt x="1922" y="37288"/>
                        <a:pt x="4352" y="38614"/>
                        <a:pt x="5254" y="38996"/>
                      </a:cubicBezTo>
                      <a:cubicBezTo>
                        <a:pt x="5533" y="40711"/>
                        <a:pt x="6429" y="42273"/>
                        <a:pt x="7797" y="43428"/>
                      </a:cubicBezTo>
                      <a:cubicBezTo>
                        <a:pt x="9405" y="44784"/>
                        <a:pt x="11560" y="45502"/>
                        <a:pt x="14035" y="45502"/>
                      </a:cubicBezTo>
                      <a:cubicBezTo>
                        <a:pt x="19270" y="45502"/>
                        <a:pt x="21065" y="43292"/>
                        <a:pt x="21140" y="43199"/>
                      </a:cubicBezTo>
                      <a:cubicBezTo>
                        <a:pt x="21214" y="43105"/>
                        <a:pt x="21253" y="42992"/>
                        <a:pt x="21253" y="42872"/>
                      </a:cubicBezTo>
                      <a:lnTo>
                        <a:pt x="21253" y="4967"/>
                      </a:lnTo>
                      <a:cubicBezTo>
                        <a:pt x="21217" y="3249"/>
                        <a:pt x="20328" y="1"/>
                        <a:pt x="17222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912" name="Google Shape;8151;p74">
                  <a:extLst>
                    <a:ext uri="{FF2B5EF4-FFF2-40B4-BE49-F238E27FC236}">
                      <a16:creationId xmlns:a16="http://schemas.microsoft.com/office/drawing/2014/main" id="{6061FEB5-DC3C-1B4B-9A7F-D5BF9BF7DD5B}"/>
                    </a:ext>
                  </a:extLst>
                </p:cNvPr>
                <p:cNvSpPr/>
                <p:nvPr/>
              </p:nvSpPr>
              <p:spPr>
                <a:xfrm>
                  <a:off x="9535402" y="2540968"/>
                  <a:ext cx="161778" cy="689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800" h="5029" extrusionOk="0">
                      <a:moveTo>
                        <a:pt x="11270" y="1"/>
                      </a:moveTo>
                      <a:cubicBezTo>
                        <a:pt x="11264" y="1"/>
                        <a:pt x="11258" y="1"/>
                        <a:pt x="11252" y="1"/>
                      </a:cubicBezTo>
                      <a:lnTo>
                        <a:pt x="4326" y="1"/>
                      </a:lnTo>
                      <a:cubicBezTo>
                        <a:pt x="1938" y="4"/>
                        <a:pt x="0" y="1939"/>
                        <a:pt x="0" y="4327"/>
                      </a:cubicBezTo>
                      <a:lnTo>
                        <a:pt x="0" y="4498"/>
                      </a:lnTo>
                      <a:cubicBezTo>
                        <a:pt x="0" y="4789"/>
                        <a:pt x="236" y="5029"/>
                        <a:pt x="527" y="5029"/>
                      </a:cubicBezTo>
                      <a:cubicBezTo>
                        <a:pt x="822" y="5029"/>
                        <a:pt x="1061" y="4789"/>
                        <a:pt x="1058" y="4498"/>
                      </a:cubicBezTo>
                      <a:lnTo>
                        <a:pt x="1058" y="4327"/>
                      </a:lnTo>
                      <a:cubicBezTo>
                        <a:pt x="1061" y="2524"/>
                        <a:pt x="2524" y="1062"/>
                        <a:pt x="4326" y="1062"/>
                      </a:cubicBezTo>
                      <a:lnTo>
                        <a:pt x="11252" y="1062"/>
                      </a:lnTo>
                      <a:cubicBezTo>
                        <a:pt x="11256" y="1062"/>
                        <a:pt x="11260" y="1062"/>
                        <a:pt x="11264" y="1062"/>
                      </a:cubicBezTo>
                      <a:cubicBezTo>
                        <a:pt x="11557" y="1062"/>
                        <a:pt x="11799" y="825"/>
                        <a:pt x="11799" y="532"/>
                      </a:cubicBezTo>
                      <a:cubicBezTo>
                        <a:pt x="11799" y="237"/>
                        <a:pt x="11560" y="1"/>
                        <a:pt x="11270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913" name="Google Shape;8152;p74">
                  <a:extLst>
                    <a:ext uri="{FF2B5EF4-FFF2-40B4-BE49-F238E27FC236}">
                      <a16:creationId xmlns:a16="http://schemas.microsoft.com/office/drawing/2014/main" id="{BF1029AF-748F-C9B7-5425-EC6E0A0855C3}"/>
                    </a:ext>
                  </a:extLst>
                </p:cNvPr>
                <p:cNvSpPr/>
                <p:nvPr/>
              </p:nvSpPr>
              <p:spPr>
                <a:xfrm>
                  <a:off x="9455875" y="2286606"/>
                  <a:ext cx="137251" cy="1121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011" h="8180" extrusionOk="0">
                      <a:moveTo>
                        <a:pt x="515" y="1"/>
                      </a:moveTo>
                      <a:cubicBezTo>
                        <a:pt x="230" y="7"/>
                        <a:pt x="0" y="243"/>
                        <a:pt x="0" y="531"/>
                      </a:cubicBezTo>
                      <a:cubicBezTo>
                        <a:pt x="0" y="819"/>
                        <a:pt x="230" y="1052"/>
                        <a:pt x="515" y="1062"/>
                      </a:cubicBezTo>
                      <a:lnTo>
                        <a:pt x="4979" y="1062"/>
                      </a:lnTo>
                      <a:cubicBezTo>
                        <a:pt x="7173" y="1062"/>
                        <a:pt x="8946" y="2838"/>
                        <a:pt x="8949" y="5031"/>
                      </a:cubicBezTo>
                      <a:lnTo>
                        <a:pt x="8949" y="7649"/>
                      </a:lnTo>
                      <a:cubicBezTo>
                        <a:pt x="8949" y="7943"/>
                        <a:pt x="9188" y="8179"/>
                        <a:pt x="9480" y="8179"/>
                      </a:cubicBezTo>
                      <a:cubicBezTo>
                        <a:pt x="9771" y="8179"/>
                        <a:pt x="10010" y="7943"/>
                        <a:pt x="10010" y="7652"/>
                      </a:cubicBezTo>
                      <a:lnTo>
                        <a:pt x="10010" y="5031"/>
                      </a:lnTo>
                      <a:cubicBezTo>
                        <a:pt x="10007" y="2252"/>
                        <a:pt x="7758" y="4"/>
                        <a:pt x="4979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914" name="Google Shape;8153;p74">
                  <a:extLst>
                    <a:ext uri="{FF2B5EF4-FFF2-40B4-BE49-F238E27FC236}">
                      <a16:creationId xmlns:a16="http://schemas.microsoft.com/office/drawing/2014/main" id="{CE49E541-EFD1-1894-C46E-39CC3C66729F}"/>
                    </a:ext>
                  </a:extLst>
                </p:cNvPr>
                <p:cNvSpPr/>
                <p:nvPr/>
              </p:nvSpPr>
              <p:spPr>
                <a:xfrm>
                  <a:off x="9578545" y="2355317"/>
                  <a:ext cx="116370" cy="145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488" h="1062" extrusionOk="0">
                      <a:moveTo>
                        <a:pt x="519" y="0"/>
                      </a:moveTo>
                      <a:cubicBezTo>
                        <a:pt x="231" y="10"/>
                        <a:pt x="1" y="243"/>
                        <a:pt x="1" y="531"/>
                      </a:cubicBezTo>
                      <a:cubicBezTo>
                        <a:pt x="1" y="819"/>
                        <a:pt x="231" y="1051"/>
                        <a:pt x="519" y="1061"/>
                      </a:cubicBezTo>
                      <a:lnTo>
                        <a:pt x="7973" y="1061"/>
                      </a:lnTo>
                      <a:cubicBezTo>
                        <a:pt x="8261" y="1051"/>
                        <a:pt x="8487" y="819"/>
                        <a:pt x="8487" y="531"/>
                      </a:cubicBezTo>
                      <a:cubicBezTo>
                        <a:pt x="8487" y="243"/>
                        <a:pt x="8261" y="10"/>
                        <a:pt x="7973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915" name="Google Shape;8154;p74">
                  <a:extLst>
                    <a:ext uri="{FF2B5EF4-FFF2-40B4-BE49-F238E27FC236}">
                      <a16:creationId xmlns:a16="http://schemas.microsoft.com/office/drawing/2014/main" id="{33228525-9DCC-996D-15AC-5A6F938E0011}"/>
                    </a:ext>
                  </a:extLst>
                </p:cNvPr>
                <p:cNvSpPr/>
                <p:nvPr/>
              </p:nvSpPr>
              <p:spPr>
                <a:xfrm>
                  <a:off x="9533620" y="2389824"/>
                  <a:ext cx="104429" cy="5824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617" h="4248" extrusionOk="0">
                      <a:moveTo>
                        <a:pt x="2890" y="0"/>
                      </a:moveTo>
                      <a:cubicBezTo>
                        <a:pt x="1295" y="0"/>
                        <a:pt x="4" y="1294"/>
                        <a:pt x="1" y="2889"/>
                      </a:cubicBezTo>
                      <a:lnTo>
                        <a:pt x="1" y="3439"/>
                      </a:lnTo>
                      <a:cubicBezTo>
                        <a:pt x="10" y="3724"/>
                        <a:pt x="243" y="3954"/>
                        <a:pt x="531" y="3954"/>
                      </a:cubicBezTo>
                      <a:cubicBezTo>
                        <a:pt x="819" y="3954"/>
                        <a:pt x="1055" y="3724"/>
                        <a:pt x="1062" y="3439"/>
                      </a:cubicBezTo>
                      <a:lnTo>
                        <a:pt x="1062" y="2889"/>
                      </a:lnTo>
                      <a:cubicBezTo>
                        <a:pt x="1062" y="1880"/>
                        <a:pt x="1880" y="1061"/>
                        <a:pt x="2890" y="1058"/>
                      </a:cubicBezTo>
                      <a:lnTo>
                        <a:pt x="4669" y="1058"/>
                      </a:lnTo>
                      <a:cubicBezTo>
                        <a:pt x="5711" y="1061"/>
                        <a:pt x="6555" y="1902"/>
                        <a:pt x="6555" y="2944"/>
                      </a:cubicBezTo>
                      <a:lnTo>
                        <a:pt x="6555" y="3717"/>
                      </a:lnTo>
                      <a:cubicBezTo>
                        <a:pt x="6555" y="4012"/>
                        <a:pt x="6795" y="4248"/>
                        <a:pt x="7086" y="4248"/>
                      </a:cubicBezTo>
                      <a:cubicBezTo>
                        <a:pt x="7380" y="4248"/>
                        <a:pt x="7617" y="4012"/>
                        <a:pt x="7617" y="3717"/>
                      </a:cubicBezTo>
                      <a:lnTo>
                        <a:pt x="7617" y="2944"/>
                      </a:lnTo>
                      <a:cubicBezTo>
                        <a:pt x="7613" y="1320"/>
                        <a:pt x="6297" y="0"/>
                        <a:pt x="4669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916" name="Google Shape;8155;p74">
                  <a:extLst>
                    <a:ext uri="{FF2B5EF4-FFF2-40B4-BE49-F238E27FC236}">
                      <a16:creationId xmlns:a16="http://schemas.microsoft.com/office/drawing/2014/main" id="{EC65954C-4687-801F-516B-59ECCD477AAA}"/>
                    </a:ext>
                  </a:extLst>
                </p:cNvPr>
                <p:cNvSpPr/>
                <p:nvPr/>
              </p:nvSpPr>
              <p:spPr>
                <a:xfrm>
                  <a:off x="9504885" y="2171202"/>
                  <a:ext cx="97684" cy="145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125" h="1059" extrusionOk="0">
                      <a:moveTo>
                        <a:pt x="6598" y="0"/>
                      </a:moveTo>
                      <a:cubicBezTo>
                        <a:pt x="6592" y="0"/>
                        <a:pt x="6587" y="0"/>
                        <a:pt x="6581" y="0"/>
                      </a:cubicBezTo>
                      <a:lnTo>
                        <a:pt x="515" y="0"/>
                      </a:lnTo>
                      <a:cubicBezTo>
                        <a:pt x="227" y="7"/>
                        <a:pt x="0" y="243"/>
                        <a:pt x="0" y="528"/>
                      </a:cubicBezTo>
                      <a:cubicBezTo>
                        <a:pt x="0" y="816"/>
                        <a:pt x="227" y="1052"/>
                        <a:pt x="515" y="1058"/>
                      </a:cubicBezTo>
                      <a:lnTo>
                        <a:pt x="6581" y="1058"/>
                      </a:lnTo>
                      <a:cubicBezTo>
                        <a:pt x="6587" y="1058"/>
                        <a:pt x="6592" y="1059"/>
                        <a:pt x="6598" y="1059"/>
                      </a:cubicBezTo>
                      <a:cubicBezTo>
                        <a:pt x="6888" y="1059"/>
                        <a:pt x="7124" y="823"/>
                        <a:pt x="7124" y="528"/>
                      </a:cubicBezTo>
                      <a:cubicBezTo>
                        <a:pt x="7124" y="236"/>
                        <a:pt x="6888" y="0"/>
                        <a:pt x="6598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917" name="Google Shape;8156;p74">
                  <a:extLst>
                    <a:ext uri="{FF2B5EF4-FFF2-40B4-BE49-F238E27FC236}">
                      <a16:creationId xmlns:a16="http://schemas.microsoft.com/office/drawing/2014/main" id="{78D0C2CD-D18F-6D86-3806-D6824ED4BB0B}"/>
                    </a:ext>
                  </a:extLst>
                </p:cNvPr>
                <p:cNvSpPr/>
                <p:nvPr/>
              </p:nvSpPr>
              <p:spPr>
                <a:xfrm>
                  <a:off x="9587826" y="2129731"/>
                  <a:ext cx="106993" cy="9746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804" h="7109" extrusionOk="0">
                      <a:moveTo>
                        <a:pt x="4230" y="0"/>
                      </a:moveTo>
                      <a:cubicBezTo>
                        <a:pt x="4224" y="0"/>
                        <a:pt x="4218" y="0"/>
                        <a:pt x="4213" y="0"/>
                      </a:cubicBezTo>
                      <a:lnTo>
                        <a:pt x="3339" y="0"/>
                      </a:lnTo>
                      <a:cubicBezTo>
                        <a:pt x="1495" y="0"/>
                        <a:pt x="3" y="1495"/>
                        <a:pt x="0" y="3336"/>
                      </a:cubicBezTo>
                      <a:lnTo>
                        <a:pt x="0" y="3850"/>
                      </a:lnTo>
                      <a:cubicBezTo>
                        <a:pt x="3" y="5649"/>
                        <a:pt x="1459" y="7108"/>
                        <a:pt x="3258" y="7108"/>
                      </a:cubicBezTo>
                      <a:lnTo>
                        <a:pt x="7286" y="7108"/>
                      </a:lnTo>
                      <a:cubicBezTo>
                        <a:pt x="7574" y="7102"/>
                        <a:pt x="7804" y="6866"/>
                        <a:pt x="7804" y="6578"/>
                      </a:cubicBezTo>
                      <a:cubicBezTo>
                        <a:pt x="7804" y="6290"/>
                        <a:pt x="7574" y="6057"/>
                        <a:pt x="7286" y="6047"/>
                      </a:cubicBezTo>
                      <a:lnTo>
                        <a:pt x="3258" y="6047"/>
                      </a:lnTo>
                      <a:cubicBezTo>
                        <a:pt x="2045" y="6047"/>
                        <a:pt x="1061" y="5064"/>
                        <a:pt x="1061" y="3850"/>
                      </a:cubicBezTo>
                      <a:lnTo>
                        <a:pt x="1061" y="3336"/>
                      </a:lnTo>
                      <a:cubicBezTo>
                        <a:pt x="1061" y="2081"/>
                        <a:pt x="2080" y="1061"/>
                        <a:pt x="3339" y="1058"/>
                      </a:cubicBezTo>
                      <a:lnTo>
                        <a:pt x="4213" y="1058"/>
                      </a:lnTo>
                      <a:cubicBezTo>
                        <a:pt x="4218" y="1058"/>
                        <a:pt x="4224" y="1059"/>
                        <a:pt x="4230" y="1059"/>
                      </a:cubicBezTo>
                      <a:cubicBezTo>
                        <a:pt x="4520" y="1059"/>
                        <a:pt x="4756" y="823"/>
                        <a:pt x="4756" y="528"/>
                      </a:cubicBezTo>
                      <a:cubicBezTo>
                        <a:pt x="4756" y="236"/>
                        <a:pt x="4520" y="0"/>
                        <a:pt x="4230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</p:grpSp>
        </p:grpSp>
      </p:grpSp>
      <p:grpSp>
        <p:nvGrpSpPr>
          <p:cNvPr id="925" name="Google Shape;8157;p74">
            <a:extLst>
              <a:ext uri="{FF2B5EF4-FFF2-40B4-BE49-F238E27FC236}">
                <a16:creationId xmlns:a16="http://schemas.microsoft.com/office/drawing/2014/main" id="{68A6BBF8-FC6E-0B95-E2B0-93D5DAEDEEA9}"/>
              </a:ext>
            </a:extLst>
          </p:cNvPr>
          <p:cNvGrpSpPr/>
          <p:nvPr/>
        </p:nvGrpSpPr>
        <p:grpSpPr>
          <a:xfrm>
            <a:off x="8034428" y="2628900"/>
            <a:ext cx="1425114" cy="1571802"/>
            <a:chOff x="4206459" y="1191441"/>
            <a:chExt cx="712557" cy="785901"/>
          </a:xfrm>
        </p:grpSpPr>
        <p:sp>
          <p:nvSpPr>
            <p:cNvPr id="926" name="Google Shape;8158;p74">
              <a:extLst>
                <a:ext uri="{FF2B5EF4-FFF2-40B4-BE49-F238E27FC236}">
                  <a16:creationId xmlns:a16="http://schemas.microsoft.com/office/drawing/2014/main" id="{2BDBDCC9-4A83-FE19-E54D-6D24DD9F2E03}"/>
                </a:ext>
              </a:extLst>
            </p:cNvPr>
            <p:cNvSpPr/>
            <p:nvPr/>
          </p:nvSpPr>
          <p:spPr>
            <a:xfrm>
              <a:off x="4548248" y="1328649"/>
              <a:ext cx="325201" cy="322547"/>
            </a:xfrm>
            <a:custGeom>
              <a:avLst/>
              <a:gdLst/>
              <a:ahLst/>
              <a:cxnLst/>
              <a:rect l="l" t="t" r="r" b="b"/>
              <a:pathLst>
                <a:path w="25486" h="25278" extrusionOk="0">
                  <a:moveTo>
                    <a:pt x="12746" y="4905"/>
                  </a:moveTo>
                  <a:cubicBezTo>
                    <a:pt x="13701" y="4905"/>
                    <a:pt x="14672" y="5083"/>
                    <a:pt x="15613" y="5460"/>
                  </a:cubicBezTo>
                  <a:cubicBezTo>
                    <a:pt x="19580" y="7047"/>
                    <a:pt x="21508" y="11545"/>
                    <a:pt x="19923" y="15511"/>
                  </a:cubicBezTo>
                  <a:cubicBezTo>
                    <a:pt x="18714" y="18534"/>
                    <a:pt x="15811" y="20374"/>
                    <a:pt x="12742" y="20374"/>
                  </a:cubicBezTo>
                  <a:cubicBezTo>
                    <a:pt x="11786" y="20374"/>
                    <a:pt x="10814" y="20196"/>
                    <a:pt x="9873" y="19819"/>
                  </a:cubicBezTo>
                  <a:cubicBezTo>
                    <a:pt x="5908" y="18234"/>
                    <a:pt x="3978" y="13734"/>
                    <a:pt x="5563" y="9769"/>
                  </a:cubicBezTo>
                  <a:cubicBezTo>
                    <a:pt x="6772" y="6745"/>
                    <a:pt x="9676" y="4905"/>
                    <a:pt x="12746" y="4905"/>
                  </a:cubicBezTo>
                  <a:close/>
                  <a:moveTo>
                    <a:pt x="15551" y="1"/>
                  </a:moveTo>
                  <a:cubicBezTo>
                    <a:pt x="15240" y="1"/>
                    <a:pt x="14946" y="187"/>
                    <a:pt x="14824" y="492"/>
                  </a:cubicBezTo>
                  <a:lnTo>
                    <a:pt x="14047" y="2435"/>
                  </a:lnTo>
                  <a:cubicBezTo>
                    <a:pt x="13612" y="2378"/>
                    <a:pt x="13174" y="2350"/>
                    <a:pt x="12736" y="2350"/>
                  </a:cubicBezTo>
                  <a:cubicBezTo>
                    <a:pt x="12218" y="2350"/>
                    <a:pt x="11700" y="2390"/>
                    <a:pt x="11187" y="2469"/>
                  </a:cubicBezTo>
                  <a:lnTo>
                    <a:pt x="10364" y="547"/>
                  </a:lnTo>
                  <a:cubicBezTo>
                    <a:pt x="10238" y="251"/>
                    <a:pt x="9949" y="73"/>
                    <a:pt x="9646" y="73"/>
                  </a:cubicBezTo>
                  <a:cubicBezTo>
                    <a:pt x="9543" y="73"/>
                    <a:pt x="9438" y="93"/>
                    <a:pt x="9338" y="137"/>
                  </a:cubicBezTo>
                  <a:lnTo>
                    <a:pt x="6036" y="1553"/>
                  </a:lnTo>
                  <a:cubicBezTo>
                    <a:pt x="5640" y="1722"/>
                    <a:pt x="5456" y="2182"/>
                    <a:pt x="5626" y="2579"/>
                  </a:cubicBezTo>
                  <a:lnTo>
                    <a:pt x="6449" y="4501"/>
                  </a:lnTo>
                  <a:cubicBezTo>
                    <a:pt x="5690" y="5085"/>
                    <a:pt x="5019" y="5775"/>
                    <a:pt x="4452" y="6549"/>
                  </a:cubicBezTo>
                  <a:lnTo>
                    <a:pt x="2510" y="5772"/>
                  </a:lnTo>
                  <a:cubicBezTo>
                    <a:pt x="2414" y="5734"/>
                    <a:pt x="2316" y="5716"/>
                    <a:pt x="2219" y="5716"/>
                  </a:cubicBezTo>
                  <a:cubicBezTo>
                    <a:pt x="1910" y="5716"/>
                    <a:pt x="1616" y="5901"/>
                    <a:pt x="1493" y="6208"/>
                  </a:cubicBezTo>
                  <a:lnTo>
                    <a:pt x="161" y="9542"/>
                  </a:lnTo>
                  <a:cubicBezTo>
                    <a:pt x="0" y="9944"/>
                    <a:pt x="194" y="10398"/>
                    <a:pt x="596" y="10558"/>
                  </a:cubicBezTo>
                  <a:lnTo>
                    <a:pt x="2537" y="11335"/>
                  </a:lnTo>
                  <a:cubicBezTo>
                    <a:pt x="2415" y="12285"/>
                    <a:pt x="2426" y="13249"/>
                    <a:pt x="2572" y="14195"/>
                  </a:cubicBezTo>
                  <a:lnTo>
                    <a:pt x="651" y="15018"/>
                  </a:lnTo>
                  <a:cubicBezTo>
                    <a:pt x="253" y="15189"/>
                    <a:pt x="71" y="15649"/>
                    <a:pt x="241" y="16046"/>
                  </a:cubicBezTo>
                  <a:lnTo>
                    <a:pt x="1655" y="19347"/>
                  </a:lnTo>
                  <a:cubicBezTo>
                    <a:pt x="1781" y="19643"/>
                    <a:pt x="2070" y="19821"/>
                    <a:pt x="2373" y="19821"/>
                  </a:cubicBezTo>
                  <a:cubicBezTo>
                    <a:pt x="2476" y="19821"/>
                    <a:pt x="2581" y="19800"/>
                    <a:pt x="2681" y="19756"/>
                  </a:cubicBezTo>
                  <a:lnTo>
                    <a:pt x="4603" y="18933"/>
                  </a:lnTo>
                  <a:cubicBezTo>
                    <a:pt x="5189" y="19692"/>
                    <a:pt x="5879" y="20365"/>
                    <a:pt x="6651" y="20930"/>
                  </a:cubicBezTo>
                  <a:lnTo>
                    <a:pt x="5874" y="22873"/>
                  </a:lnTo>
                  <a:cubicBezTo>
                    <a:pt x="5714" y="23273"/>
                    <a:pt x="5909" y="23728"/>
                    <a:pt x="6310" y="23888"/>
                  </a:cubicBezTo>
                  <a:lnTo>
                    <a:pt x="9645" y="25222"/>
                  </a:lnTo>
                  <a:cubicBezTo>
                    <a:pt x="9740" y="25260"/>
                    <a:pt x="9838" y="25278"/>
                    <a:pt x="9935" y="25278"/>
                  </a:cubicBezTo>
                  <a:cubicBezTo>
                    <a:pt x="10245" y="25278"/>
                    <a:pt x="10538" y="25092"/>
                    <a:pt x="10660" y="24786"/>
                  </a:cubicBezTo>
                  <a:lnTo>
                    <a:pt x="11437" y="22845"/>
                  </a:lnTo>
                  <a:cubicBezTo>
                    <a:pt x="11871" y="22901"/>
                    <a:pt x="12308" y="22929"/>
                    <a:pt x="12745" y="22929"/>
                  </a:cubicBezTo>
                  <a:cubicBezTo>
                    <a:pt x="13264" y="22929"/>
                    <a:pt x="13784" y="22889"/>
                    <a:pt x="14299" y="22810"/>
                  </a:cubicBezTo>
                  <a:lnTo>
                    <a:pt x="15122" y="24732"/>
                  </a:lnTo>
                  <a:cubicBezTo>
                    <a:pt x="15248" y="25028"/>
                    <a:pt x="15536" y="25206"/>
                    <a:pt x="15839" y="25206"/>
                  </a:cubicBezTo>
                  <a:cubicBezTo>
                    <a:pt x="15943" y="25206"/>
                    <a:pt x="16047" y="25185"/>
                    <a:pt x="16148" y="25142"/>
                  </a:cubicBezTo>
                  <a:lnTo>
                    <a:pt x="19449" y="23728"/>
                  </a:lnTo>
                  <a:cubicBezTo>
                    <a:pt x="19846" y="23558"/>
                    <a:pt x="20030" y="23098"/>
                    <a:pt x="19860" y="22701"/>
                  </a:cubicBezTo>
                  <a:lnTo>
                    <a:pt x="19037" y="20780"/>
                  </a:lnTo>
                  <a:cubicBezTo>
                    <a:pt x="19794" y="20194"/>
                    <a:pt x="20467" y="19503"/>
                    <a:pt x="21034" y="18732"/>
                  </a:cubicBezTo>
                  <a:lnTo>
                    <a:pt x="22975" y="19508"/>
                  </a:lnTo>
                  <a:cubicBezTo>
                    <a:pt x="23070" y="19546"/>
                    <a:pt x="23168" y="19564"/>
                    <a:pt x="23265" y="19564"/>
                  </a:cubicBezTo>
                  <a:cubicBezTo>
                    <a:pt x="23576" y="19564"/>
                    <a:pt x="23869" y="19378"/>
                    <a:pt x="23992" y="19073"/>
                  </a:cubicBezTo>
                  <a:lnTo>
                    <a:pt x="25326" y="15737"/>
                  </a:lnTo>
                  <a:cubicBezTo>
                    <a:pt x="25486" y="15337"/>
                    <a:pt x="25290" y="14882"/>
                    <a:pt x="24890" y="14722"/>
                  </a:cubicBezTo>
                  <a:lnTo>
                    <a:pt x="22948" y="13945"/>
                  </a:lnTo>
                  <a:cubicBezTo>
                    <a:pt x="23071" y="12994"/>
                    <a:pt x="23060" y="12032"/>
                    <a:pt x="22914" y="11084"/>
                  </a:cubicBezTo>
                  <a:lnTo>
                    <a:pt x="24835" y="10261"/>
                  </a:lnTo>
                  <a:cubicBezTo>
                    <a:pt x="25231" y="10091"/>
                    <a:pt x="25415" y="9631"/>
                    <a:pt x="25245" y="9234"/>
                  </a:cubicBezTo>
                  <a:lnTo>
                    <a:pt x="23830" y="5934"/>
                  </a:lnTo>
                  <a:cubicBezTo>
                    <a:pt x="23703" y="5637"/>
                    <a:pt x="23414" y="5459"/>
                    <a:pt x="23111" y="5459"/>
                  </a:cubicBezTo>
                  <a:cubicBezTo>
                    <a:pt x="23008" y="5459"/>
                    <a:pt x="22904" y="5479"/>
                    <a:pt x="22803" y="5522"/>
                  </a:cubicBezTo>
                  <a:lnTo>
                    <a:pt x="20882" y="6347"/>
                  </a:lnTo>
                  <a:cubicBezTo>
                    <a:pt x="20297" y="5588"/>
                    <a:pt x="19607" y="4915"/>
                    <a:pt x="18835" y="4348"/>
                  </a:cubicBezTo>
                  <a:lnTo>
                    <a:pt x="19610" y="2408"/>
                  </a:lnTo>
                  <a:cubicBezTo>
                    <a:pt x="19770" y="2006"/>
                    <a:pt x="19577" y="1551"/>
                    <a:pt x="19175" y="1391"/>
                  </a:cubicBezTo>
                  <a:lnTo>
                    <a:pt x="15841" y="57"/>
                  </a:lnTo>
                  <a:cubicBezTo>
                    <a:pt x="15745" y="19"/>
                    <a:pt x="15647" y="1"/>
                    <a:pt x="1555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927" name="Google Shape;8159;p74">
              <a:extLst>
                <a:ext uri="{FF2B5EF4-FFF2-40B4-BE49-F238E27FC236}">
                  <a16:creationId xmlns:a16="http://schemas.microsoft.com/office/drawing/2014/main" id="{5ED751DF-C417-8393-5EB4-B33154390FCC}"/>
                </a:ext>
              </a:extLst>
            </p:cNvPr>
            <p:cNvSpPr/>
            <p:nvPr/>
          </p:nvSpPr>
          <p:spPr>
            <a:xfrm>
              <a:off x="4557499" y="1656607"/>
              <a:ext cx="306674" cy="306648"/>
            </a:xfrm>
            <a:custGeom>
              <a:avLst/>
              <a:gdLst/>
              <a:ahLst/>
              <a:cxnLst/>
              <a:rect l="l" t="t" r="r" b="b"/>
              <a:pathLst>
                <a:path w="24034" h="24032" extrusionOk="0">
                  <a:moveTo>
                    <a:pt x="12017" y="4775"/>
                  </a:moveTo>
                  <a:cubicBezTo>
                    <a:pt x="16016" y="4775"/>
                    <a:pt x="19258" y="8018"/>
                    <a:pt x="19258" y="12017"/>
                  </a:cubicBezTo>
                  <a:cubicBezTo>
                    <a:pt x="19258" y="16015"/>
                    <a:pt x="16016" y="19256"/>
                    <a:pt x="12019" y="19256"/>
                  </a:cubicBezTo>
                  <a:lnTo>
                    <a:pt x="12017" y="19256"/>
                  </a:lnTo>
                  <a:cubicBezTo>
                    <a:pt x="8019" y="19256"/>
                    <a:pt x="4778" y="16015"/>
                    <a:pt x="4778" y="12017"/>
                  </a:cubicBezTo>
                  <a:cubicBezTo>
                    <a:pt x="4778" y="8018"/>
                    <a:pt x="8019" y="4775"/>
                    <a:pt x="12017" y="4775"/>
                  </a:cubicBezTo>
                  <a:close/>
                  <a:moveTo>
                    <a:pt x="10336" y="0"/>
                  </a:moveTo>
                  <a:cubicBezTo>
                    <a:pt x="9932" y="0"/>
                    <a:pt x="9604" y="327"/>
                    <a:pt x="9604" y="732"/>
                  </a:cubicBezTo>
                  <a:lnTo>
                    <a:pt x="9604" y="2689"/>
                  </a:lnTo>
                  <a:cubicBezTo>
                    <a:pt x="8734" y="2913"/>
                    <a:pt x="7902" y="3259"/>
                    <a:pt x="7128" y="3714"/>
                  </a:cubicBezTo>
                  <a:lnTo>
                    <a:pt x="5745" y="2330"/>
                  </a:lnTo>
                  <a:cubicBezTo>
                    <a:pt x="5602" y="2187"/>
                    <a:pt x="5415" y="2115"/>
                    <a:pt x="5228" y="2115"/>
                  </a:cubicBezTo>
                  <a:cubicBezTo>
                    <a:pt x="5040" y="2115"/>
                    <a:pt x="4853" y="2187"/>
                    <a:pt x="4710" y="2330"/>
                  </a:cubicBezTo>
                  <a:lnTo>
                    <a:pt x="2332" y="4708"/>
                  </a:lnTo>
                  <a:cubicBezTo>
                    <a:pt x="2046" y="4995"/>
                    <a:pt x="2046" y="5457"/>
                    <a:pt x="2332" y="5744"/>
                  </a:cubicBezTo>
                  <a:lnTo>
                    <a:pt x="3716" y="7128"/>
                  </a:lnTo>
                  <a:cubicBezTo>
                    <a:pt x="3260" y="7900"/>
                    <a:pt x="2915" y="8734"/>
                    <a:pt x="2691" y="9602"/>
                  </a:cubicBezTo>
                  <a:lnTo>
                    <a:pt x="734" y="9602"/>
                  </a:lnTo>
                  <a:cubicBezTo>
                    <a:pt x="329" y="9602"/>
                    <a:pt x="1" y="9930"/>
                    <a:pt x="1" y="10335"/>
                  </a:cubicBezTo>
                  <a:lnTo>
                    <a:pt x="1" y="13698"/>
                  </a:lnTo>
                  <a:cubicBezTo>
                    <a:pt x="1" y="14101"/>
                    <a:pt x="329" y="14430"/>
                    <a:pt x="734" y="14430"/>
                  </a:cubicBezTo>
                  <a:lnTo>
                    <a:pt x="2691" y="14430"/>
                  </a:lnTo>
                  <a:cubicBezTo>
                    <a:pt x="2915" y="15298"/>
                    <a:pt x="3260" y="16132"/>
                    <a:pt x="3716" y="16904"/>
                  </a:cubicBezTo>
                  <a:lnTo>
                    <a:pt x="2332" y="18289"/>
                  </a:lnTo>
                  <a:cubicBezTo>
                    <a:pt x="2046" y="18574"/>
                    <a:pt x="2046" y="19038"/>
                    <a:pt x="2332" y="19323"/>
                  </a:cubicBezTo>
                  <a:lnTo>
                    <a:pt x="4710" y="21701"/>
                  </a:lnTo>
                  <a:cubicBezTo>
                    <a:pt x="4853" y="21845"/>
                    <a:pt x="5040" y="21916"/>
                    <a:pt x="5228" y="21916"/>
                  </a:cubicBezTo>
                  <a:cubicBezTo>
                    <a:pt x="5415" y="21916"/>
                    <a:pt x="5602" y="21845"/>
                    <a:pt x="5745" y="21701"/>
                  </a:cubicBezTo>
                  <a:lnTo>
                    <a:pt x="7128" y="20318"/>
                  </a:lnTo>
                  <a:cubicBezTo>
                    <a:pt x="7902" y="20774"/>
                    <a:pt x="8736" y="21118"/>
                    <a:pt x="9604" y="21343"/>
                  </a:cubicBezTo>
                  <a:lnTo>
                    <a:pt x="9604" y="23299"/>
                  </a:lnTo>
                  <a:cubicBezTo>
                    <a:pt x="9604" y="23705"/>
                    <a:pt x="9932" y="24031"/>
                    <a:pt x="10336" y="24031"/>
                  </a:cubicBezTo>
                  <a:lnTo>
                    <a:pt x="13699" y="24031"/>
                  </a:lnTo>
                  <a:cubicBezTo>
                    <a:pt x="14104" y="24031"/>
                    <a:pt x="14432" y="23705"/>
                    <a:pt x="14432" y="23299"/>
                  </a:cubicBezTo>
                  <a:lnTo>
                    <a:pt x="14432" y="21343"/>
                  </a:lnTo>
                  <a:cubicBezTo>
                    <a:pt x="15300" y="21118"/>
                    <a:pt x="16134" y="20773"/>
                    <a:pt x="16906" y="20318"/>
                  </a:cubicBezTo>
                  <a:lnTo>
                    <a:pt x="18290" y="21701"/>
                  </a:lnTo>
                  <a:cubicBezTo>
                    <a:pt x="18433" y="21844"/>
                    <a:pt x="18620" y="21915"/>
                    <a:pt x="18808" y="21915"/>
                  </a:cubicBezTo>
                  <a:cubicBezTo>
                    <a:pt x="18995" y="21915"/>
                    <a:pt x="19182" y="21844"/>
                    <a:pt x="19326" y="21701"/>
                  </a:cubicBezTo>
                  <a:lnTo>
                    <a:pt x="21704" y="19323"/>
                  </a:lnTo>
                  <a:cubicBezTo>
                    <a:pt x="21989" y="19037"/>
                    <a:pt x="21989" y="18574"/>
                    <a:pt x="21704" y="18287"/>
                  </a:cubicBezTo>
                  <a:lnTo>
                    <a:pt x="20320" y="16904"/>
                  </a:lnTo>
                  <a:cubicBezTo>
                    <a:pt x="20775" y="16130"/>
                    <a:pt x="21121" y="15298"/>
                    <a:pt x="21345" y="14430"/>
                  </a:cubicBezTo>
                  <a:lnTo>
                    <a:pt x="23302" y="14430"/>
                  </a:lnTo>
                  <a:cubicBezTo>
                    <a:pt x="23705" y="14430"/>
                    <a:pt x="24034" y="14101"/>
                    <a:pt x="24034" y="13696"/>
                  </a:cubicBezTo>
                  <a:lnTo>
                    <a:pt x="24034" y="10334"/>
                  </a:lnTo>
                  <a:cubicBezTo>
                    <a:pt x="24034" y="9930"/>
                    <a:pt x="23705" y="9602"/>
                    <a:pt x="23302" y="9602"/>
                  </a:cubicBezTo>
                  <a:lnTo>
                    <a:pt x="21343" y="9602"/>
                  </a:lnTo>
                  <a:cubicBezTo>
                    <a:pt x="21121" y="8734"/>
                    <a:pt x="20775" y="7900"/>
                    <a:pt x="20320" y="7128"/>
                  </a:cubicBezTo>
                  <a:lnTo>
                    <a:pt x="21704" y="5744"/>
                  </a:lnTo>
                  <a:cubicBezTo>
                    <a:pt x="21989" y="5457"/>
                    <a:pt x="21989" y="4995"/>
                    <a:pt x="21704" y="4708"/>
                  </a:cubicBezTo>
                  <a:lnTo>
                    <a:pt x="19326" y="2330"/>
                  </a:lnTo>
                  <a:cubicBezTo>
                    <a:pt x="19182" y="2187"/>
                    <a:pt x="18995" y="2115"/>
                    <a:pt x="18808" y="2115"/>
                  </a:cubicBezTo>
                  <a:cubicBezTo>
                    <a:pt x="18620" y="2115"/>
                    <a:pt x="18433" y="2187"/>
                    <a:pt x="18290" y="2330"/>
                  </a:cubicBezTo>
                  <a:lnTo>
                    <a:pt x="16906" y="3714"/>
                  </a:lnTo>
                  <a:cubicBezTo>
                    <a:pt x="16133" y="3259"/>
                    <a:pt x="15300" y="2913"/>
                    <a:pt x="14430" y="2689"/>
                  </a:cubicBezTo>
                  <a:lnTo>
                    <a:pt x="14430" y="732"/>
                  </a:lnTo>
                  <a:cubicBezTo>
                    <a:pt x="14430" y="327"/>
                    <a:pt x="14104" y="0"/>
                    <a:pt x="1369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928" name="Google Shape;8160;p74">
              <a:extLst>
                <a:ext uri="{FF2B5EF4-FFF2-40B4-BE49-F238E27FC236}">
                  <a16:creationId xmlns:a16="http://schemas.microsoft.com/office/drawing/2014/main" id="{F62573F4-B814-925A-0158-217B4C4A5FB4}"/>
                </a:ext>
              </a:extLst>
            </p:cNvPr>
            <p:cNvSpPr/>
            <p:nvPr/>
          </p:nvSpPr>
          <p:spPr>
            <a:xfrm>
              <a:off x="4251067" y="1523035"/>
              <a:ext cx="327536" cy="325023"/>
            </a:xfrm>
            <a:custGeom>
              <a:avLst/>
              <a:gdLst/>
              <a:ahLst/>
              <a:cxnLst/>
              <a:rect l="l" t="t" r="r" b="b"/>
              <a:pathLst>
                <a:path w="25669" h="25472" extrusionOk="0">
                  <a:moveTo>
                    <a:pt x="12840" y="5002"/>
                  </a:moveTo>
                  <a:cubicBezTo>
                    <a:pt x="13949" y="5002"/>
                    <a:pt x="15075" y="5242"/>
                    <a:pt x="16144" y="5747"/>
                  </a:cubicBezTo>
                  <a:cubicBezTo>
                    <a:pt x="20003" y="7575"/>
                    <a:pt x="21651" y="12185"/>
                    <a:pt x="19822" y="16044"/>
                  </a:cubicBezTo>
                  <a:cubicBezTo>
                    <a:pt x="18501" y="18836"/>
                    <a:pt x="15726" y="20470"/>
                    <a:pt x="12830" y="20470"/>
                  </a:cubicBezTo>
                  <a:cubicBezTo>
                    <a:pt x="11721" y="20470"/>
                    <a:pt x="10595" y="20230"/>
                    <a:pt x="9525" y="19724"/>
                  </a:cubicBezTo>
                  <a:cubicBezTo>
                    <a:pt x="5666" y="17897"/>
                    <a:pt x="4018" y="13286"/>
                    <a:pt x="5845" y="9427"/>
                  </a:cubicBezTo>
                  <a:cubicBezTo>
                    <a:pt x="7167" y="6636"/>
                    <a:pt x="9944" y="5002"/>
                    <a:pt x="12840" y="5002"/>
                  </a:cubicBezTo>
                  <a:close/>
                  <a:moveTo>
                    <a:pt x="10471" y="1"/>
                  </a:moveTo>
                  <a:cubicBezTo>
                    <a:pt x="10383" y="1"/>
                    <a:pt x="10294" y="16"/>
                    <a:pt x="10208" y="47"/>
                  </a:cubicBezTo>
                  <a:lnTo>
                    <a:pt x="6824" y="1256"/>
                  </a:lnTo>
                  <a:cubicBezTo>
                    <a:pt x="6417" y="1401"/>
                    <a:pt x="6206" y="1848"/>
                    <a:pt x="6351" y="2255"/>
                  </a:cubicBezTo>
                  <a:lnTo>
                    <a:pt x="7054" y="4223"/>
                  </a:lnTo>
                  <a:cubicBezTo>
                    <a:pt x="6262" y="4761"/>
                    <a:pt x="5548" y="5408"/>
                    <a:pt x="4934" y="6145"/>
                  </a:cubicBezTo>
                  <a:lnTo>
                    <a:pt x="3045" y="5249"/>
                  </a:lnTo>
                  <a:cubicBezTo>
                    <a:pt x="2937" y="5199"/>
                    <a:pt x="2823" y="5174"/>
                    <a:pt x="2711" y="5174"/>
                  </a:cubicBezTo>
                  <a:cubicBezTo>
                    <a:pt x="2418" y="5174"/>
                    <a:pt x="2137" y="5340"/>
                    <a:pt x="2004" y="5623"/>
                  </a:cubicBezTo>
                  <a:lnTo>
                    <a:pt x="467" y="8868"/>
                  </a:lnTo>
                  <a:cubicBezTo>
                    <a:pt x="282" y="9259"/>
                    <a:pt x="449" y="9725"/>
                    <a:pt x="840" y="9909"/>
                  </a:cubicBezTo>
                  <a:lnTo>
                    <a:pt x="2729" y="10804"/>
                  </a:lnTo>
                  <a:cubicBezTo>
                    <a:pt x="2548" y="11744"/>
                    <a:pt x="2500" y="12707"/>
                    <a:pt x="2587" y="13661"/>
                  </a:cubicBezTo>
                  <a:lnTo>
                    <a:pt x="619" y="14364"/>
                  </a:lnTo>
                  <a:cubicBezTo>
                    <a:pt x="212" y="14510"/>
                    <a:pt x="1" y="14957"/>
                    <a:pt x="145" y="15363"/>
                  </a:cubicBezTo>
                  <a:lnTo>
                    <a:pt x="1354" y="18747"/>
                  </a:lnTo>
                  <a:cubicBezTo>
                    <a:pt x="1467" y="19067"/>
                    <a:pt x="1768" y="19265"/>
                    <a:pt x="2089" y="19265"/>
                  </a:cubicBezTo>
                  <a:cubicBezTo>
                    <a:pt x="2177" y="19265"/>
                    <a:pt x="2266" y="19251"/>
                    <a:pt x="2353" y="19219"/>
                  </a:cubicBezTo>
                  <a:lnTo>
                    <a:pt x="4321" y="18516"/>
                  </a:lnTo>
                  <a:cubicBezTo>
                    <a:pt x="4859" y="19309"/>
                    <a:pt x="5506" y="20023"/>
                    <a:pt x="6243" y="20637"/>
                  </a:cubicBezTo>
                  <a:lnTo>
                    <a:pt x="5347" y="22526"/>
                  </a:lnTo>
                  <a:cubicBezTo>
                    <a:pt x="5163" y="22917"/>
                    <a:pt x="5330" y="23383"/>
                    <a:pt x="5721" y="23567"/>
                  </a:cubicBezTo>
                  <a:lnTo>
                    <a:pt x="8966" y="25104"/>
                  </a:lnTo>
                  <a:cubicBezTo>
                    <a:pt x="9074" y="25155"/>
                    <a:pt x="9188" y="25179"/>
                    <a:pt x="9300" y="25179"/>
                  </a:cubicBezTo>
                  <a:cubicBezTo>
                    <a:pt x="9593" y="25179"/>
                    <a:pt x="9874" y="25014"/>
                    <a:pt x="10007" y="24731"/>
                  </a:cubicBezTo>
                  <a:lnTo>
                    <a:pt x="10902" y="22842"/>
                  </a:lnTo>
                  <a:cubicBezTo>
                    <a:pt x="11540" y="22964"/>
                    <a:pt x="12187" y="23026"/>
                    <a:pt x="12836" y="23026"/>
                  </a:cubicBezTo>
                  <a:cubicBezTo>
                    <a:pt x="13144" y="23026"/>
                    <a:pt x="13452" y="23012"/>
                    <a:pt x="13759" y="22984"/>
                  </a:cubicBezTo>
                  <a:lnTo>
                    <a:pt x="14462" y="24952"/>
                  </a:lnTo>
                  <a:cubicBezTo>
                    <a:pt x="14577" y="25272"/>
                    <a:pt x="14878" y="25471"/>
                    <a:pt x="15200" y="25471"/>
                  </a:cubicBezTo>
                  <a:cubicBezTo>
                    <a:pt x="15286" y="25471"/>
                    <a:pt x="15375" y="25457"/>
                    <a:pt x="15461" y="25426"/>
                  </a:cubicBezTo>
                  <a:lnTo>
                    <a:pt x="18845" y="24217"/>
                  </a:lnTo>
                  <a:cubicBezTo>
                    <a:pt x="19252" y="24071"/>
                    <a:pt x="19463" y="23625"/>
                    <a:pt x="19318" y="23218"/>
                  </a:cubicBezTo>
                  <a:lnTo>
                    <a:pt x="18615" y="21250"/>
                  </a:lnTo>
                  <a:cubicBezTo>
                    <a:pt x="19407" y="20712"/>
                    <a:pt x="20121" y="20065"/>
                    <a:pt x="20735" y="19328"/>
                  </a:cubicBezTo>
                  <a:lnTo>
                    <a:pt x="22624" y="20223"/>
                  </a:lnTo>
                  <a:cubicBezTo>
                    <a:pt x="22732" y="20274"/>
                    <a:pt x="22846" y="20298"/>
                    <a:pt x="22958" y="20298"/>
                  </a:cubicBezTo>
                  <a:cubicBezTo>
                    <a:pt x="23251" y="20298"/>
                    <a:pt x="23532" y="20133"/>
                    <a:pt x="23665" y="19850"/>
                  </a:cubicBezTo>
                  <a:lnTo>
                    <a:pt x="25202" y="16604"/>
                  </a:lnTo>
                  <a:cubicBezTo>
                    <a:pt x="25387" y="16214"/>
                    <a:pt x="25220" y="15748"/>
                    <a:pt x="24829" y="15564"/>
                  </a:cubicBezTo>
                  <a:lnTo>
                    <a:pt x="22940" y="14668"/>
                  </a:lnTo>
                  <a:cubicBezTo>
                    <a:pt x="23121" y="13727"/>
                    <a:pt x="23169" y="12766"/>
                    <a:pt x="23082" y="11812"/>
                  </a:cubicBezTo>
                  <a:lnTo>
                    <a:pt x="25050" y="11107"/>
                  </a:lnTo>
                  <a:cubicBezTo>
                    <a:pt x="25457" y="10963"/>
                    <a:pt x="25668" y="10515"/>
                    <a:pt x="25523" y="10108"/>
                  </a:cubicBezTo>
                  <a:lnTo>
                    <a:pt x="24315" y="6726"/>
                  </a:lnTo>
                  <a:cubicBezTo>
                    <a:pt x="24201" y="6406"/>
                    <a:pt x="23898" y="6207"/>
                    <a:pt x="23577" y="6207"/>
                  </a:cubicBezTo>
                  <a:cubicBezTo>
                    <a:pt x="23491" y="6207"/>
                    <a:pt x="23402" y="6221"/>
                    <a:pt x="23316" y="6252"/>
                  </a:cubicBezTo>
                  <a:lnTo>
                    <a:pt x="21348" y="6956"/>
                  </a:lnTo>
                  <a:cubicBezTo>
                    <a:pt x="20810" y="6162"/>
                    <a:pt x="20163" y="5450"/>
                    <a:pt x="19426" y="4836"/>
                  </a:cubicBezTo>
                  <a:lnTo>
                    <a:pt x="20320" y="2947"/>
                  </a:lnTo>
                  <a:cubicBezTo>
                    <a:pt x="20506" y="2556"/>
                    <a:pt x="20339" y="2090"/>
                    <a:pt x="19948" y="1906"/>
                  </a:cubicBezTo>
                  <a:lnTo>
                    <a:pt x="16703" y="369"/>
                  </a:lnTo>
                  <a:cubicBezTo>
                    <a:pt x="16595" y="318"/>
                    <a:pt x="16481" y="294"/>
                    <a:pt x="16369" y="294"/>
                  </a:cubicBezTo>
                  <a:cubicBezTo>
                    <a:pt x="16076" y="294"/>
                    <a:pt x="15795" y="459"/>
                    <a:pt x="15662" y="742"/>
                  </a:cubicBezTo>
                  <a:lnTo>
                    <a:pt x="14767" y="2631"/>
                  </a:lnTo>
                  <a:cubicBezTo>
                    <a:pt x="14130" y="2508"/>
                    <a:pt x="13485" y="2447"/>
                    <a:pt x="12839" y="2447"/>
                  </a:cubicBezTo>
                  <a:cubicBezTo>
                    <a:pt x="12529" y="2447"/>
                    <a:pt x="12219" y="2461"/>
                    <a:pt x="11910" y="2489"/>
                  </a:cubicBezTo>
                  <a:lnTo>
                    <a:pt x="11207" y="521"/>
                  </a:lnTo>
                  <a:cubicBezTo>
                    <a:pt x="11092" y="200"/>
                    <a:pt x="10791" y="1"/>
                    <a:pt x="1047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929" name="Google Shape;8161;p74">
              <a:extLst>
                <a:ext uri="{FF2B5EF4-FFF2-40B4-BE49-F238E27FC236}">
                  <a16:creationId xmlns:a16="http://schemas.microsoft.com/office/drawing/2014/main" id="{2DDD0EC6-1F42-594C-4DB1-20F1921B5AD6}"/>
                </a:ext>
              </a:extLst>
            </p:cNvPr>
            <p:cNvSpPr/>
            <p:nvPr/>
          </p:nvSpPr>
          <p:spPr>
            <a:xfrm>
              <a:off x="4277366" y="1220917"/>
              <a:ext cx="292242" cy="292217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grpSp>
          <p:nvGrpSpPr>
            <p:cNvPr id="930" name="Google Shape;8162;p74">
              <a:extLst>
                <a:ext uri="{FF2B5EF4-FFF2-40B4-BE49-F238E27FC236}">
                  <a16:creationId xmlns:a16="http://schemas.microsoft.com/office/drawing/2014/main" id="{F4214F0B-90F4-4D34-999F-55EB4DE68D6C}"/>
                </a:ext>
              </a:extLst>
            </p:cNvPr>
            <p:cNvGrpSpPr/>
            <p:nvPr/>
          </p:nvGrpSpPr>
          <p:grpSpPr>
            <a:xfrm>
              <a:off x="4644280" y="1290523"/>
              <a:ext cx="143716" cy="29463"/>
              <a:chOff x="4644280" y="1290523"/>
              <a:chExt cx="143716" cy="29463"/>
            </a:xfrm>
          </p:grpSpPr>
          <p:sp>
            <p:nvSpPr>
              <p:cNvPr id="960" name="Google Shape;8163;p74">
                <a:extLst>
                  <a:ext uri="{FF2B5EF4-FFF2-40B4-BE49-F238E27FC236}">
                    <a16:creationId xmlns:a16="http://schemas.microsoft.com/office/drawing/2014/main" id="{43D12E15-B05A-5051-10FD-E3948D8AE73E}"/>
                  </a:ext>
                </a:extLst>
              </p:cNvPr>
              <p:cNvSpPr/>
              <p:nvPr/>
            </p:nvSpPr>
            <p:spPr>
              <a:xfrm>
                <a:off x="4736292" y="1294223"/>
                <a:ext cx="51704" cy="25762"/>
              </a:xfrm>
              <a:custGeom>
                <a:avLst/>
                <a:gdLst/>
                <a:ahLst/>
                <a:cxnLst/>
                <a:rect l="l" t="t" r="r" b="b"/>
                <a:pathLst>
                  <a:path w="4052" h="2019" extrusionOk="0">
                    <a:moveTo>
                      <a:pt x="273" y="0"/>
                    </a:moveTo>
                    <a:cubicBezTo>
                      <a:pt x="158" y="0"/>
                      <a:pt x="53" y="81"/>
                      <a:pt x="29" y="199"/>
                    </a:cubicBezTo>
                    <a:cubicBezTo>
                      <a:pt x="0" y="339"/>
                      <a:pt x="87" y="475"/>
                      <a:pt x="225" y="507"/>
                    </a:cubicBezTo>
                    <a:cubicBezTo>
                      <a:pt x="1077" y="720"/>
                      <a:pt x="1895" y="1048"/>
                      <a:pt x="2655" y="1487"/>
                    </a:cubicBezTo>
                    <a:lnTo>
                      <a:pt x="2505" y="1740"/>
                    </a:lnTo>
                    <a:cubicBezTo>
                      <a:pt x="2459" y="1818"/>
                      <a:pt x="2511" y="1919"/>
                      <a:pt x="2603" y="1925"/>
                    </a:cubicBezTo>
                    <a:lnTo>
                      <a:pt x="3885" y="2018"/>
                    </a:lnTo>
                    <a:cubicBezTo>
                      <a:pt x="3889" y="2019"/>
                      <a:pt x="3892" y="2019"/>
                      <a:pt x="3896" y="2019"/>
                    </a:cubicBezTo>
                    <a:cubicBezTo>
                      <a:pt x="3991" y="2019"/>
                      <a:pt x="4052" y="1911"/>
                      <a:pt x="3999" y="1829"/>
                    </a:cubicBezTo>
                    <a:lnTo>
                      <a:pt x="3302" y="747"/>
                    </a:lnTo>
                    <a:cubicBezTo>
                      <a:pt x="3278" y="709"/>
                      <a:pt x="3238" y="690"/>
                      <a:pt x="3198" y="690"/>
                    </a:cubicBezTo>
                    <a:cubicBezTo>
                      <a:pt x="3157" y="690"/>
                      <a:pt x="3116" y="710"/>
                      <a:pt x="3093" y="750"/>
                    </a:cubicBezTo>
                    <a:lnTo>
                      <a:pt x="2917" y="1048"/>
                    </a:lnTo>
                    <a:cubicBezTo>
                      <a:pt x="2108" y="582"/>
                      <a:pt x="1237" y="231"/>
                      <a:pt x="330" y="7"/>
                    </a:cubicBezTo>
                    <a:cubicBezTo>
                      <a:pt x="311" y="3"/>
                      <a:pt x="292" y="0"/>
                      <a:pt x="273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961" name="Google Shape;8164;p74">
                <a:extLst>
                  <a:ext uri="{FF2B5EF4-FFF2-40B4-BE49-F238E27FC236}">
                    <a16:creationId xmlns:a16="http://schemas.microsoft.com/office/drawing/2014/main" id="{AD02D5A9-9A98-2DD4-BAEF-F19F851621EC}"/>
                  </a:ext>
                </a:extLst>
              </p:cNvPr>
              <p:cNvSpPr/>
              <p:nvPr/>
            </p:nvSpPr>
            <p:spPr>
              <a:xfrm>
                <a:off x="4700066" y="1290523"/>
                <a:ext cx="32206" cy="7988"/>
              </a:xfrm>
              <a:custGeom>
                <a:avLst/>
                <a:gdLst/>
                <a:ahLst/>
                <a:cxnLst/>
                <a:rect l="l" t="t" r="r" b="b"/>
                <a:pathLst>
                  <a:path w="2524" h="626" extrusionOk="0">
                    <a:moveTo>
                      <a:pt x="787" y="1"/>
                    </a:moveTo>
                    <a:cubicBezTo>
                      <a:pt x="606" y="1"/>
                      <a:pt x="423" y="7"/>
                      <a:pt x="242" y="18"/>
                    </a:cubicBezTo>
                    <a:cubicBezTo>
                      <a:pt x="104" y="31"/>
                      <a:pt x="0" y="151"/>
                      <a:pt x="10" y="291"/>
                    </a:cubicBezTo>
                    <a:cubicBezTo>
                      <a:pt x="21" y="425"/>
                      <a:pt x="131" y="526"/>
                      <a:pt x="264" y="526"/>
                    </a:cubicBezTo>
                    <a:cubicBezTo>
                      <a:pt x="269" y="526"/>
                      <a:pt x="274" y="526"/>
                      <a:pt x="279" y="526"/>
                    </a:cubicBezTo>
                    <a:cubicBezTo>
                      <a:pt x="447" y="516"/>
                      <a:pt x="617" y="510"/>
                      <a:pt x="787" y="510"/>
                    </a:cubicBezTo>
                    <a:cubicBezTo>
                      <a:pt x="1261" y="512"/>
                      <a:pt x="1735" y="548"/>
                      <a:pt x="2204" y="622"/>
                    </a:cubicBezTo>
                    <a:cubicBezTo>
                      <a:pt x="2218" y="624"/>
                      <a:pt x="2232" y="626"/>
                      <a:pt x="2246" y="626"/>
                    </a:cubicBezTo>
                    <a:cubicBezTo>
                      <a:pt x="2364" y="626"/>
                      <a:pt x="2469" y="542"/>
                      <a:pt x="2495" y="422"/>
                    </a:cubicBezTo>
                    <a:cubicBezTo>
                      <a:pt x="2524" y="281"/>
                      <a:pt x="2430" y="145"/>
                      <a:pt x="2289" y="121"/>
                    </a:cubicBezTo>
                    <a:cubicBezTo>
                      <a:pt x="1792" y="41"/>
                      <a:pt x="1289" y="1"/>
                      <a:pt x="787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962" name="Google Shape;8165;p74">
                <a:extLst>
                  <a:ext uri="{FF2B5EF4-FFF2-40B4-BE49-F238E27FC236}">
                    <a16:creationId xmlns:a16="http://schemas.microsoft.com/office/drawing/2014/main" id="{F5EE9BD0-F61C-6252-91AD-D53F16FD77C0}"/>
                  </a:ext>
                </a:extLst>
              </p:cNvPr>
              <p:cNvSpPr/>
              <p:nvPr/>
            </p:nvSpPr>
            <p:spPr>
              <a:xfrm>
                <a:off x="4644280" y="1300641"/>
                <a:ext cx="20225" cy="13283"/>
              </a:xfrm>
              <a:custGeom>
                <a:avLst/>
                <a:gdLst/>
                <a:ahLst/>
                <a:cxnLst/>
                <a:rect l="l" t="t" r="r" b="b"/>
                <a:pathLst>
                  <a:path w="1585" h="1041" extrusionOk="0">
                    <a:moveTo>
                      <a:pt x="1331" y="0"/>
                    </a:moveTo>
                    <a:cubicBezTo>
                      <a:pt x="1304" y="0"/>
                      <a:pt x="1277" y="6"/>
                      <a:pt x="1251" y="16"/>
                    </a:cubicBezTo>
                    <a:cubicBezTo>
                      <a:pt x="880" y="175"/>
                      <a:pt x="518" y="356"/>
                      <a:pt x="170" y="558"/>
                    </a:cubicBezTo>
                    <a:cubicBezTo>
                      <a:pt x="60" y="622"/>
                      <a:pt x="1" y="758"/>
                      <a:pt x="47" y="876"/>
                    </a:cubicBezTo>
                    <a:cubicBezTo>
                      <a:pt x="87" y="979"/>
                      <a:pt x="185" y="1040"/>
                      <a:pt x="287" y="1040"/>
                    </a:cubicBezTo>
                    <a:cubicBezTo>
                      <a:pt x="330" y="1040"/>
                      <a:pt x="373" y="1029"/>
                      <a:pt x="414" y="1006"/>
                    </a:cubicBezTo>
                    <a:cubicBezTo>
                      <a:pt x="729" y="822"/>
                      <a:pt x="1056" y="657"/>
                      <a:pt x="1391" y="513"/>
                    </a:cubicBezTo>
                    <a:cubicBezTo>
                      <a:pt x="1520" y="457"/>
                      <a:pt x="1584" y="311"/>
                      <a:pt x="1540" y="178"/>
                    </a:cubicBezTo>
                    <a:lnTo>
                      <a:pt x="1527" y="141"/>
                    </a:lnTo>
                    <a:cubicBezTo>
                      <a:pt x="1497" y="55"/>
                      <a:pt x="1417" y="0"/>
                      <a:pt x="1331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963" name="Google Shape;8166;p74">
                <a:extLst>
                  <a:ext uri="{FF2B5EF4-FFF2-40B4-BE49-F238E27FC236}">
                    <a16:creationId xmlns:a16="http://schemas.microsoft.com/office/drawing/2014/main" id="{1B7A1DBF-6275-70C8-4FFB-6A58C092F81A}"/>
                  </a:ext>
                </a:extLst>
              </p:cNvPr>
              <p:cNvSpPr/>
              <p:nvPr/>
            </p:nvSpPr>
            <p:spPr>
              <a:xfrm>
                <a:off x="4667822" y="1291888"/>
                <a:ext cx="27779" cy="11433"/>
              </a:xfrm>
              <a:custGeom>
                <a:avLst/>
                <a:gdLst/>
                <a:ahLst/>
                <a:cxnLst/>
                <a:rect l="l" t="t" r="r" b="b"/>
                <a:pathLst>
                  <a:path w="2177" h="896" extrusionOk="0">
                    <a:moveTo>
                      <a:pt x="1906" y="0"/>
                    </a:moveTo>
                    <a:cubicBezTo>
                      <a:pt x="1894" y="0"/>
                      <a:pt x="1883" y="1"/>
                      <a:pt x="1871" y="3"/>
                    </a:cubicBezTo>
                    <a:lnTo>
                      <a:pt x="1871" y="4"/>
                    </a:lnTo>
                    <a:cubicBezTo>
                      <a:pt x="1306" y="88"/>
                      <a:pt x="748" y="220"/>
                      <a:pt x="205" y="400"/>
                    </a:cubicBezTo>
                    <a:cubicBezTo>
                      <a:pt x="71" y="446"/>
                      <a:pt x="0" y="592"/>
                      <a:pt x="47" y="725"/>
                    </a:cubicBezTo>
                    <a:cubicBezTo>
                      <a:pt x="84" y="830"/>
                      <a:pt x="182" y="896"/>
                      <a:pt x="288" y="896"/>
                    </a:cubicBezTo>
                    <a:cubicBezTo>
                      <a:pt x="315" y="896"/>
                      <a:pt x="343" y="891"/>
                      <a:pt x="370" y="882"/>
                    </a:cubicBezTo>
                    <a:cubicBezTo>
                      <a:pt x="881" y="714"/>
                      <a:pt x="1406" y="587"/>
                      <a:pt x="1940" y="509"/>
                    </a:cubicBezTo>
                    <a:cubicBezTo>
                      <a:pt x="2079" y="490"/>
                      <a:pt x="2177" y="360"/>
                      <a:pt x="2157" y="220"/>
                    </a:cubicBezTo>
                    <a:cubicBezTo>
                      <a:pt x="2140" y="93"/>
                      <a:pt x="2031" y="0"/>
                      <a:pt x="1906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931" name="Google Shape;8167;p74">
              <a:extLst>
                <a:ext uri="{FF2B5EF4-FFF2-40B4-BE49-F238E27FC236}">
                  <a16:creationId xmlns:a16="http://schemas.microsoft.com/office/drawing/2014/main" id="{A9820943-A439-7A00-FC1B-BC0E468DFD63}"/>
                </a:ext>
              </a:extLst>
            </p:cNvPr>
            <p:cNvGrpSpPr/>
            <p:nvPr/>
          </p:nvGrpSpPr>
          <p:grpSpPr>
            <a:xfrm>
              <a:off x="4356567" y="1191441"/>
              <a:ext cx="143690" cy="29488"/>
              <a:chOff x="4356567" y="1191441"/>
              <a:chExt cx="143690" cy="29488"/>
            </a:xfrm>
          </p:grpSpPr>
          <p:sp>
            <p:nvSpPr>
              <p:cNvPr id="956" name="Google Shape;8168;p74">
                <a:extLst>
                  <a:ext uri="{FF2B5EF4-FFF2-40B4-BE49-F238E27FC236}">
                    <a16:creationId xmlns:a16="http://schemas.microsoft.com/office/drawing/2014/main" id="{EC7A6569-6E39-CDEE-DAD2-350FD0BACCB6}"/>
                  </a:ext>
                </a:extLst>
              </p:cNvPr>
              <p:cNvSpPr/>
              <p:nvPr/>
            </p:nvSpPr>
            <p:spPr>
              <a:xfrm>
                <a:off x="4448554" y="1195154"/>
                <a:ext cx="51704" cy="25775"/>
              </a:xfrm>
              <a:custGeom>
                <a:avLst/>
                <a:gdLst/>
                <a:ahLst/>
                <a:cxnLst/>
                <a:rect l="l" t="t" r="r" b="b"/>
                <a:pathLst>
                  <a:path w="4052" h="2020" extrusionOk="0">
                    <a:moveTo>
                      <a:pt x="272" y="1"/>
                    </a:moveTo>
                    <a:cubicBezTo>
                      <a:pt x="157" y="1"/>
                      <a:pt x="54" y="82"/>
                      <a:pt x="29" y="200"/>
                    </a:cubicBezTo>
                    <a:cubicBezTo>
                      <a:pt x="0" y="338"/>
                      <a:pt x="87" y="474"/>
                      <a:pt x="225" y="507"/>
                    </a:cubicBezTo>
                    <a:cubicBezTo>
                      <a:pt x="1077" y="719"/>
                      <a:pt x="1895" y="1049"/>
                      <a:pt x="2657" y="1486"/>
                    </a:cubicBezTo>
                    <a:lnTo>
                      <a:pt x="2505" y="1740"/>
                    </a:lnTo>
                    <a:cubicBezTo>
                      <a:pt x="2459" y="1819"/>
                      <a:pt x="2511" y="1918"/>
                      <a:pt x="2603" y="1926"/>
                    </a:cubicBezTo>
                    <a:lnTo>
                      <a:pt x="3887" y="2019"/>
                    </a:lnTo>
                    <a:cubicBezTo>
                      <a:pt x="3890" y="2019"/>
                      <a:pt x="3893" y="2019"/>
                      <a:pt x="3895" y="2019"/>
                    </a:cubicBezTo>
                    <a:cubicBezTo>
                      <a:pt x="3991" y="2019"/>
                      <a:pt x="4052" y="1913"/>
                      <a:pt x="3999" y="1830"/>
                    </a:cubicBezTo>
                    <a:lnTo>
                      <a:pt x="3302" y="746"/>
                    </a:lnTo>
                    <a:cubicBezTo>
                      <a:pt x="3278" y="709"/>
                      <a:pt x="3239" y="690"/>
                      <a:pt x="3200" y="690"/>
                    </a:cubicBezTo>
                    <a:cubicBezTo>
                      <a:pt x="3159" y="690"/>
                      <a:pt x="3118" y="711"/>
                      <a:pt x="3094" y="751"/>
                    </a:cubicBezTo>
                    <a:lnTo>
                      <a:pt x="2917" y="1047"/>
                    </a:lnTo>
                    <a:cubicBezTo>
                      <a:pt x="2108" y="581"/>
                      <a:pt x="1237" y="230"/>
                      <a:pt x="330" y="8"/>
                    </a:cubicBezTo>
                    <a:cubicBezTo>
                      <a:pt x="311" y="3"/>
                      <a:pt x="291" y="1"/>
                      <a:pt x="272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957" name="Google Shape;8169;p74">
                <a:extLst>
                  <a:ext uri="{FF2B5EF4-FFF2-40B4-BE49-F238E27FC236}">
                    <a16:creationId xmlns:a16="http://schemas.microsoft.com/office/drawing/2014/main" id="{043B1C10-CA74-D6E8-D5CD-F7FE648E5A9C}"/>
                  </a:ext>
                </a:extLst>
              </p:cNvPr>
              <p:cNvSpPr/>
              <p:nvPr/>
            </p:nvSpPr>
            <p:spPr>
              <a:xfrm>
                <a:off x="4412341" y="1191441"/>
                <a:ext cx="32206" cy="8013"/>
              </a:xfrm>
              <a:custGeom>
                <a:avLst/>
                <a:gdLst/>
                <a:ahLst/>
                <a:cxnLst/>
                <a:rect l="l" t="t" r="r" b="b"/>
                <a:pathLst>
                  <a:path w="2524" h="628" extrusionOk="0">
                    <a:moveTo>
                      <a:pt x="787" y="1"/>
                    </a:moveTo>
                    <a:cubicBezTo>
                      <a:pt x="605" y="1"/>
                      <a:pt x="424" y="7"/>
                      <a:pt x="241" y="19"/>
                    </a:cubicBezTo>
                    <a:cubicBezTo>
                      <a:pt x="103" y="31"/>
                      <a:pt x="1" y="153"/>
                      <a:pt x="11" y="291"/>
                    </a:cubicBezTo>
                    <a:cubicBezTo>
                      <a:pt x="20" y="425"/>
                      <a:pt x="132" y="528"/>
                      <a:pt x="263" y="528"/>
                    </a:cubicBezTo>
                    <a:cubicBezTo>
                      <a:pt x="268" y="528"/>
                      <a:pt x="273" y="528"/>
                      <a:pt x="278" y="528"/>
                    </a:cubicBezTo>
                    <a:cubicBezTo>
                      <a:pt x="448" y="518"/>
                      <a:pt x="617" y="512"/>
                      <a:pt x="787" y="512"/>
                    </a:cubicBezTo>
                    <a:cubicBezTo>
                      <a:pt x="1261" y="512"/>
                      <a:pt x="1734" y="550"/>
                      <a:pt x="2203" y="624"/>
                    </a:cubicBezTo>
                    <a:cubicBezTo>
                      <a:pt x="2217" y="626"/>
                      <a:pt x="2231" y="627"/>
                      <a:pt x="2245" y="627"/>
                    </a:cubicBezTo>
                    <a:cubicBezTo>
                      <a:pt x="2363" y="627"/>
                      <a:pt x="2470" y="544"/>
                      <a:pt x="2494" y="424"/>
                    </a:cubicBezTo>
                    <a:cubicBezTo>
                      <a:pt x="2523" y="283"/>
                      <a:pt x="2430" y="145"/>
                      <a:pt x="2288" y="121"/>
                    </a:cubicBezTo>
                    <a:cubicBezTo>
                      <a:pt x="1791" y="43"/>
                      <a:pt x="1288" y="3"/>
                      <a:pt x="787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958" name="Google Shape;8170;p74">
                <a:extLst>
                  <a:ext uri="{FF2B5EF4-FFF2-40B4-BE49-F238E27FC236}">
                    <a16:creationId xmlns:a16="http://schemas.microsoft.com/office/drawing/2014/main" id="{A54FBD6D-B5C1-E769-BD77-B9C0BF74FF7B}"/>
                  </a:ext>
                </a:extLst>
              </p:cNvPr>
              <p:cNvSpPr/>
              <p:nvPr/>
            </p:nvSpPr>
            <p:spPr>
              <a:xfrm>
                <a:off x="4356567" y="1201573"/>
                <a:ext cx="20212" cy="13270"/>
              </a:xfrm>
              <a:custGeom>
                <a:avLst/>
                <a:gdLst/>
                <a:ahLst/>
                <a:cxnLst/>
                <a:rect l="l" t="t" r="r" b="b"/>
                <a:pathLst>
                  <a:path w="1584" h="1040" extrusionOk="0">
                    <a:moveTo>
                      <a:pt x="1330" y="1"/>
                    </a:moveTo>
                    <a:cubicBezTo>
                      <a:pt x="1303" y="1"/>
                      <a:pt x="1276" y="6"/>
                      <a:pt x="1249" y="17"/>
                    </a:cubicBezTo>
                    <a:cubicBezTo>
                      <a:pt x="878" y="174"/>
                      <a:pt x="518" y="355"/>
                      <a:pt x="168" y="557"/>
                    </a:cubicBezTo>
                    <a:cubicBezTo>
                      <a:pt x="58" y="621"/>
                      <a:pt x="0" y="757"/>
                      <a:pt x="47" y="876"/>
                    </a:cubicBezTo>
                    <a:cubicBezTo>
                      <a:pt x="86" y="979"/>
                      <a:pt x="183" y="1040"/>
                      <a:pt x="284" y="1040"/>
                    </a:cubicBezTo>
                    <a:cubicBezTo>
                      <a:pt x="327" y="1040"/>
                      <a:pt x="371" y="1029"/>
                      <a:pt x="412" y="1005"/>
                    </a:cubicBezTo>
                    <a:cubicBezTo>
                      <a:pt x="727" y="823"/>
                      <a:pt x="1054" y="658"/>
                      <a:pt x="1389" y="512"/>
                    </a:cubicBezTo>
                    <a:cubicBezTo>
                      <a:pt x="1518" y="458"/>
                      <a:pt x="1584" y="312"/>
                      <a:pt x="1538" y="177"/>
                    </a:cubicBezTo>
                    <a:lnTo>
                      <a:pt x="1525" y="141"/>
                    </a:lnTo>
                    <a:cubicBezTo>
                      <a:pt x="1496" y="54"/>
                      <a:pt x="1415" y="1"/>
                      <a:pt x="1330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959" name="Google Shape;8171;p74">
                <a:extLst>
                  <a:ext uri="{FF2B5EF4-FFF2-40B4-BE49-F238E27FC236}">
                    <a16:creationId xmlns:a16="http://schemas.microsoft.com/office/drawing/2014/main" id="{31307959-52F1-4EFF-8631-A8280EC27D19}"/>
                  </a:ext>
                </a:extLst>
              </p:cNvPr>
              <p:cNvSpPr/>
              <p:nvPr/>
            </p:nvSpPr>
            <p:spPr>
              <a:xfrm>
                <a:off x="4380084" y="1192832"/>
                <a:ext cx="27779" cy="11433"/>
              </a:xfrm>
              <a:custGeom>
                <a:avLst/>
                <a:gdLst/>
                <a:ahLst/>
                <a:cxnLst/>
                <a:rect l="l" t="t" r="r" b="b"/>
                <a:pathLst>
                  <a:path w="2177" h="896" extrusionOk="0">
                    <a:moveTo>
                      <a:pt x="1906" y="0"/>
                    </a:moveTo>
                    <a:cubicBezTo>
                      <a:pt x="1894" y="0"/>
                      <a:pt x="1883" y="1"/>
                      <a:pt x="1871" y="2"/>
                    </a:cubicBezTo>
                    <a:cubicBezTo>
                      <a:pt x="1306" y="87"/>
                      <a:pt x="748" y="220"/>
                      <a:pt x="205" y="400"/>
                    </a:cubicBezTo>
                    <a:cubicBezTo>
                      <a:pt x="71" y="444"/>
                      <a:pt x="0" y="590"/>
                      <a:pt x="47" y="725"/>
                    </a:cubicBezTo>
                    <a:cubicBezTo>
                      <a:pt x="84" y="829"/>
                      <a:pt x="183" y="895"/>
                      <a:pt x="288" y="895"/>
                    </a:cubicBezTo>
                    <a:cubicBezTo>
                      <a:pt x="316" y="895"/>
                      <a:pt x="343" y="891"/>
                      <a:pt x="370" y="882"/>
                    </a:cubicBezTo>
                    <a:cubicBezTo>
                      <a:pt x="883" y="712"/>
                      <a:pt x="1408" y="587"/>
                      <a:pt x="1941" y="507"/>
                    </a:cubicBezTo>
                    <a:cubicBezTo>
                      <a:pt x="2081" y="488"/>
                      <a:pt x="2177" y="360"/>
                      <a:pt x="2157" y="220"/>
                    </a:cubicBezTo>
                    <a:cubicBezTo>
                      <a:pt x="2140" y="93"/>
                      <a:pt x="2031" y="0"/>
                      <a:pt x="1906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932" name="Google Shape;8172;p74">
              <a:extLst>
                <a:ext uri="{FF2B5EF4-FFF2-40B4-BE49-F238E27FC236}">
                  <a16:creationId xmlns:a16="http://schemas.microsoft.com/office/drawing/2014/main" id="{D379C8EF-C901-2A78-EE30-A1987D30353B}"/>
                </a:ext>
              </a:extLst>
            </p:cNvPr>
            <p:cNvGrpSpPr/>
            <p:nvPr/>
          </p:nvGrpSpPr>
          <p:grpSpPr>
            <a:xfrm>
              <a:off x="4339009" y="1863727"/>
              <a:ext cx="143703" cy="29476"/>
              <a:chOff x="4339009" y="1863727"/>
              <a:chExt cx="143703" cy="29476"/>
            </a:xfrm>
          </p:grpSpPr>
          <p:sp>
            <p:nvSpPr>
              <p:cNvPr id="952" name="Google Shape;8173;p74">
                <a:extLst>
                  <a:ext uri="{FF2B5EF4-FFF2-40B4-BE49-F238E27FC236}">
                    <a16:creationId xmlns:a16="http://schemas.microsoft.com/office/drawing/2014/main" id="{E2639995-E17A-7D00-0A48-CBF7E9BEBBA4}"/>
                  </a:ext>
                </a:extLst>
              </p:cNvPr>
              <p:cNvSpPr/>
              <p:nvPr/>
            </p:nvSpPr>
            <p:spPr>
              <a:xfrm>
                <a:off x="4339009" y="1863727"/>
                <a:ext cx="51691" cy="25762"/>
              </a:xfrm>
              <a:custGeom>
                <a:avLst/>
                <a:gdLst/>
                <a:ahLst/>
                <a:cxnLst/>
                <a:rect l="l" t="t" r="r" b="b"/>
                <a:pathLst>
                  <a:path w="4051" h="2019" extrusionOk="0">
                    <a:moveTo>
                      <a:pt x="157" y="1"/>
                    </a:moveTo>
                    <a:cubicBezTo>
                      <a:pt x="61" y="1"/>
                      <a:pt x="1" y="107"/>
                      <a:pt x="54" y="190"/>
                    </a:cubicBezTo>
                    <a:lnTo>
                      <a:pt x="750" y="1274"/>
                    </a:lnTo>
                    <a:cubicBezTo>
                      <a:pt x="774" y="1311"/>
                      <a:pt x="813" y="1330"/>
                      <a:pt x="852" y="1330"/>
                    </a:cubicBezTo>
                    <a:cubicBezTo>
                      <a:pt x="893" y="1330"/>
                      <a:pt x="935" y="1309"/>
                      <a:pt x="958" y="1269"/>
                    </a:cubicBezTo>
                    <a:lnTo>
                      <a:pt x="1136" y="973"/>
                    </a:lnTo>
                    <a:cubicBezTo>
                      <a:pt x="1945" y="1439"/>
                      <a:pt x="2816" y="1788"/>
                      <a:pt x="3722" y="2012"/>
                    </a:cubicBezTo>
                    <a:cubicBezTo>
                      <a:pt x="3741" y="2017"/>
                      <a:pt x="3761" y="2019"/>
                      <a:pt x="3779" y="2019"/>
                    </a:cubicBezTo>
                    <a:cubicBezTo>
                      <a:pt x="3895" y="2019"/>
                      <a:pt x="3999" y="1938"/>
                      <a:pt x="4023" y="1820"/>
                    </a:cubicBezTo>
                    <a:cubicBezTo>
                      <a:pt x="4051" y="1682"/>
                      <a:pt x="3964" y="1546"/>
                      <a:pt x="3828" y="1512"/>
                    </a:cubicBezTo>
                    <a:cubicBezTo>
                      <a:pt x="2976" y="1301"/>
                      <a:pt x="2158" y="971"/>
                      <a:pt x="1396" y="534"/>
                    </a:cubicBezTo>
                    <a:lnTo>
                      <a:pt x="1548" y="279"/>
                    </a:lnTo>
                    <a:cubicBezTo>
                      <a:pt x="1594" y="201"/>
                      <a:pt x="1541" y="100"/>
                      <a:pt x="1450" y="94"/>
                    </a:cubicBezTo>
                    <a:lnTo>
                      <a:pt x="166" y="1"/>
                    </a:lnTo>
                    <a:cubicBezTo>
                      <a:pt x="163" y="1"/>
                      <a:pt x="160" y="1"/>
                      <a:pt x="157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953" name="Google Shape;8174;p74">
                <a:extLst>
                  <a:ext uri="{FF2B5EF4-FFF2-40B4-BE49-F238E27FC236}">
                    <a16:creationId xmlns:a16="http://schemas.microsoft.com/office/drawing/2014/main" id="{747E51EB-8F3A-955A-DF54-30717E4BAE78}"/>
                  </a:ext>
                </a:extLst>
              </p:cNvPr>
              <p:cNvSpPr/>
              <p:nvPr/>
            </p:nvSpPr>
            <p:spPr>
              <a:xfrm>
                <a:off x="4394732" y="1885202"/>
                <a:ext cx="32193" cy="8001"/>
              </a:xfrm>
              <a:custGeom>
                <a:avLst/>
                <a:gdLst/>
                <a:ahLst/>
                <a:cxnLst/>
                <a:rect l="l" t="t" r="r" b="b"/>
                <a:pathLst>
                  <a:path w="2523" h="627" extrusionOk="0">
                    <a:moveTo>
                      <a:pt x="279" y="1"/>
                    </a:moveTo>
                    <a:cubicBezTo>
                      <a:pt x="160" y="1"/>
                      <a:pt x="54" y="84"/>
                      <a:pt x="29" y="204"/>
                    </a:cubicBezTo>
                    <a:cubicBezTo>
                      <a:pt x="1" y="345"/>
                      <a:pt x="93" y="483"/>
                      <a:pt x="236" y="507"/>
                    </a:cubicBezTo>
                    <a:cubicBezTo>
                      <a:pt x="732" y="585"/>
                      <a:pt x="1235" y="625"/>
                      <a:pt x="1738" y="627"/>
                    </a:cubicBezTo>
                    <a:cubicBezTo>
                      <a:pt x="1919" y="627"/>
                      <a:pt x="2102" y="621"/>
                      <a:pt x="2282" y="609"/>
                    </a:cubicBezTo>
                    <a:cubicBezTo>
                      <a:pt x="2420" y="596"/>
                      <a:pt x="2523" y="475"/>
                      <a:pt x="2513" y="337"/>
                    </a:cubicBezTo>
                    <a:cubicBezTo>
                      <a:pt x="2504" y="203"/>
                      <a:pt x="2392" y="100"/>
                      <a:pt x="2260" y="100"/>
                    </a:cubicBezTo>
                    <a:cubicBezTo>
                      <a:pt x="2255" y="100"/>
                      <a:pt x="2251" y="100"/>
                      <a:pt x="2246" y="100"/>
                    </a:cubicBezTo>
                    <a:cubicBezTo>
                      <a:pt x="2076" y="110"/>
                      <a:pt x="1908" y="116"/>
                      <a:pt x="1738" y="116"/>
                    </a:cubicBezTo>
                    <a:cubicBezTo>
                      <a:pt x="1262" y="116"/>
                      <a:pt x="790" y="78"/>
                      <a:pt x="321" y="4"/>
                    </a:cubicBezTo>
                    <a:cubicBezTo>
                      <a:pt x="307" y="2"/>
                      <a:pt x="293" y="1"/>
                      <a:pt x="279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954" name="Google Shape;8175;p74">
                <a:extLst>
                  <a:ext uri="{FF2B5EF4-FFF2-40B4-BE49-F238E27FC236}">
                    <a16:creationId xmlns:a16="http://schemas.microsoft.com/office/drawing/2014/main" id="{2ECA31B7-1355-736E-BE22-B084FEE927ED}"/>
                  </a:ext>
                </a:extLst>
              </p:cNvPr>
              <p:cNvSpPr/>
              <p:nvPr/>
            </p:nvSpPr>
            <p:spPr>
              <a:xfrm>
                <a:off x="4462488" y="1869814"/>
                <a:ext cx="20225" cy="13258"/>
              </a:xfrm>
              <a:custGeom>
                <a:avLst/>
                <a:gdLst/>
                <a:ahLst/>
                <a:cxnLst/>
                <a:rect l="l" t="t" r="r" b="b"/>
                <a:pathLst>
                  <a:path w="1585" h="1039" extrusionOk="0">
                    <a:moveTo>
                      <a:pt x="1300" y="0"/>
                    </a:moveTo>
                    <a:cubicBezTo>
                      <a:pt x="1257" y="0"/>
                      <a:pt x="1213" y="11"/>
                      <a:pt x="1173" y="35"/>
                    </a:cubicBezTo>
                    <a:cubicBezTo>
                      <a:pt x="857" y="217"/>
                      <a:pt x="531" y="382"/>
                      <a:pt x="196" y="528"/>
                    </a:cubicBezTo>
                    <a:cubicBezTo>
                      <a:pt x="66" y="582"/>
                      <a:pt x="1" y="728"/>
                      <a:pt x="47" y="863"/>
                    </a:cubicBezTo>
                    <a:lnTo>
                      <a:pt x="60" y="899"/>
                    </a:lnTo>
                    <a:cubicBezTo>
                      <a:pt x="89" y="986"/>
                      <a:pt x="169" y="1039"/>
                      <a:pt x="255" y="1039"/>
                    </a:cubicBezTo>
                    <a:cubicBezTo>
                      <a:pt x="282" y="1039"/>
                      <a:pt x="309" y="1034"/>
                      <a:pt x="335" y="1023"/>
                    </a:cubicBezTo>
                    <a:cubicBezTo>
                      <a:pt x="707" y="866"/>
                      <a:pt x="1067" y="685"/>
                      <a:pt x="1416" y="483"/>
                    </a:cubicBezTo>
                    <a:cubicBezTo>
                      <a:pt x="1527" y="419"/>
                      <a:pt x="1584" y="283"/>
                      <a:pt x="1538" y="164"/>
                    </a:cubicBezTo>
                    <a:cubicBezTo>
                      <a:pt x="1499" y="61"/>
                      <a:pt x="1401" y="0"/>
                      <a:pt x="1300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955" name="Google Shape;8176;p74">
                <a:extLst>
                  <a:ext uri="{FF2B5EF4-FFF2-40B4-BE49-F238E27FC236}">
                    <a16:creationId xmlns:a16="http://schemas.microsoft.com/office/drawing/2014/main" id="{42344A37-05FC-5579-FFB5-378A4D31C06A}"/>
                  </a:ext>
                </a:extLst>
              </p:cNvPr>
              <p:cNvSpPr/>
              <p:nvPr/>
            </p:nvSpPr>
            <p:spPr>
              <a:xfrm>
                <a:off x="4431392" y="1880392"/>
                <a:ext cx="27804" cy="11433"/>
              </a:xfrm>
              <a:custGeom>
                <a:avLst/>
                <a:gdLst/>
                <a:ahLst/>
                <a:cxnLst/>
                <a:rect l="l" t="t" r="r" b="b"/>
                <a:pathLst>
                  <a:path w="2179" h="896" extrusionOk="0">
                    <a:moveTo>
                      <a:pt x="1890" y="1"/>
                    </a:moveTo>
                    <a:cubicBezTo>
                      <a:pt x="1863" y="1"/>
                      <a:pt x="1835" y="5"/>
                      <a:pt x="1808" y="14"/>
                    </a:cubicBezTo>
                    <a:cubicBezTo>
                      <a:pt x="1296" y="184"/>
                      <a:pt x="771" y="309"/>
                      <a:pt x="237" y="389"/>
                    </a:cubicBezTo>
                    <a:cubicBezTo>
                      <a:pt x="98" y="408"/>
                      <a:pt x="0" y="536"/>
                      <a:pt x="20" y="676"/>
                    </a:cubicBezTo>
                    <a:cubicBezTo>
                      <a:pt x="37" y="803"/>
                      <a:pt x="147" y="896"/>
                      <a:pt x="273" y="896"/>
                    </a:cubicBezTo>
                    <a:cubicBezTo>
                      <a:pt x="284" y="896"/>
                      <a:pt x="296" y="895"/>
                      <a:pt x="308" y="893"/>
                    </a:cubicBezTo>
                    <a:cubicBezTo>
                      <a:pt x="873" y="809"/>
                      <a:pt x="1430" y="676"/>
                      <a:pt x="1973" y="496"/>
                    </a:cubicBezTo>
                    <a:cubicBezTo>
                      <a:pt x="2106" y="451"/>
                      <a:pt x="2178" y="306"/>
                      <a:pt x="2132" y="171"/>
                    </a:cubicBezTo>
                    <a:cubicBezTo>
                      <a:pt x="2095" y="67"/>
                      <a:pt x="1996" y="1"/>
                      <a:pt x="1890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933" name="Google Shape;8177;p74">
              <a:extLst>
                <a:ext uri="{FF2B5EF4-FFF2-40B4-BE49-F238E27FC236}">
                  <a16:creationId xmlns:a16="http://schemas.microsoft.com/office/drawing/2014/main" id="{5054F56E-735D-03AA-9982-63B7FB48A129}"/>
                </a:ext>
              </a:extLst>
            </p:cNvPr>
            <p:cNvGrpSpPr/>
            <p:nvPr/>
          </p:nvGrpSpPr>
          <p:grpSpPr>
            <a:xfrm>
              <a:off x="4206459" y="1607315"/>
              <a:ext cx="29539" cy="142899"/>
              <a:chOff x="4206459" y="1607315"/>
              <a:chExt cx="29539" cy="142899"/>
            </a:xfrm>
          </p:grpSpPr>
          <p:sp>
            <p:nvSpPr>
              <p:cNvPr id="948" name="Google Shape;8178;p74">
                <a:extLst>
                  <a:ext uri="{FF2B5EF4-FFF2-40B4-BE49-F238E27FC236}">
                    <a16:creationId xmlns:a16="http://schemas.microsoft.com/office/drawing/2014/main" id="{0A77C7A6-96B0-2468-75A3-6F3A792A35A7}"/>
                  </a:ext>
                </a:extLst>
              </p:cNvPr>
              <p:cNvSpPr/>
              <p:nvPr/>
            </p:nvSpPr>
            <p:spPr>
              <a:xfrm>
                <a:off x="4209840" y="1607315"/>
                <a:ext cx="26158" cy="50989"/>
              </a:xfrm>
              <a:custGeom>
                <a:avLst/>
                <a:gdLst/>
                <a:ahLst/>
                <a:cxnLst/>
                <a:rect l="l" t="t" r="r" b="b"/>
                <a:pathLst>
                  <a:path w="2050" h="3996" extrusionOk="0">
                    <a:moveTo>
                      <a:pt x="1920" y="0"/>
                    </a:moveTo>
                    <a:cubicBezTo>
                      <a:pt x="1898" y="0"/>
                      <a:pt x="1876" y="6"/>
                      <a:pt x="1854" y="20"/>
                    </a:cubicBezTo>
                    <a:lnTo>
                      <a:pt x="772" y="717"/>
                    </a:lnTo>
                    <a:cubicBezTo>
                      <a:pt x="695" y="766"/>
                      <a:pt x="697" y="878"/>
                      <a:pt x="775" y="926"/>
                    </a:cubicBezTo>
                    <a:lnTo>
                      <a:pt x="1073" y="1102"/>
                    </a:lnTo>
                    <a:cubicBezTo>
                      <a:pt x="607" y="1911"/>
                      <a:pt x="256" y="2782"/>
                      <a:pt x="32" y="3689"/>
                    </a:cubicBezTo>
                    <a:cubicBezTo>
                      <a:pt x="0" y="3825"/>
                      <a:pt x="87" y="3962"/>
                      <a:pt x="224" y="3990"/>
                    </a:cubicBezTo>
                    <a:cubicBezTo>
                      <a:pt x="242" y="3993"/>
                      <a:pt x="260" y="3995"/>
                      <a:pt x="278" y="3995"/>
                    </a:cubicBezTo>
                    <a:cubicBezTo>
                      <a:pt x="397" y="3995"/>
                      <a:pt x="502" y="3914"/>
                      <a:pt x="532" y="3794"/>
                    </a:cubicBezTo>
                    <a:cubicBezTo>
                      <a:pt x="743" y="2942"/>
                      <a:pt x="1073" y="2124"/>
                      <a:pt x="1512" y="1363"/>
                    </a:cubicBezTo>
                    <a:lnTo>
                      <a:pt x="1765" y="1514"/>
                    </a:lnTo>
                    <a:cubicBezTo>
                      <a:pt x="1785" y="1526"/>
                      <a:pt x="1806" y="1531"/>
                      <a:pt x="1827" y="1531"/>
                    </a:cubicBezTo>
                    <a:cubicBezTo>
                      <a:pt x="1888" y="1531"/>
                      <a:pt x="1946" y="1484"/>
                      <a:pt x="1951" y="1416"/>
                    </a:cubicBezTo>
                    <a:lnTo>
                      <a:pt x="2043" y="134"/>
                    </a:lnTo>
                    <a:cubicBezTo>
                      <a:pt x="2049" y="57"/>
                      <a:pt x="1988" y="0"/>
                      <a:pt x="1920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949" name="Google Shape;8179;p74">
                <a:extLst>
                  <a:ext uri="{FF2B5EF4-FFF2-40B4-BE49-F238E27FC236}">
                    <a16:creationId xmlns:a16="http://schemas.microsoft.com/office/drawing/2014/main" id="{1ED3EA07-47C3-B1EF-B0C0-62918F89B659}"/>
                  </a:ext>
                </a:extLst>
              </p:cNvPr>
              <p:cNvSpPr/>
              <p:nvPr/>
            </p:nvSpPr>
            <p:spPr>
              <a:xfrm>
                <a:off x="4206459" y="1662910"/>
                <a:ext cx="8230" cy="31785"/>
              </a:xfrm>
              <a:custGeom>
                <a:avLst/>
                <a:gdLst/>
                <a:ahLst/>
                <a:cxnLst/>
                <a:rect l="l" t="t" r="r" b="b"/>
                <a:pathLst>
                  <a:path w="645" h="2491" extrusionOk="0">
                    <a:moveTo>
                      <a:pt x="371" y="1"/>
                    </a:moveTo>
                    <a:cubicBezTo>
                      <a:pt x="249" y="1"/>
                      <a:pt x="141" y="89"/>
                      <a:pt x="121" y="212"/>
                    </a:cubicBezTo>
                    <a:cubicBezTo>
                      <a:pt x="41" y="709"/>
                      <a:pt x="1" y="1212"/>
                      <a:pt x="1" y="1714"/>
                    </a:cubicBezTo>
                    <a:cubicBezTo>
                      <a:pt x="1" y="1895"/>
                      <a:pt x="7" y="2078"/>
                      <a:pt x="19" y="2259"/>
                    </a:cubicBezTo>
                    <a:cubicBezTo>
                      <a:pt x="31" y="2390"/>
                      <a:pt x="140" y="2490"/>
                      <a:pt x="270" y="2490"/>
                    </a:cubicBezTo>
                    <a:cubicBezTo>
                      <a:pt x="277" y="2490"/>
                      <a:pt x="284" y="2490"/>
                      <a:pt x="291" y="2489"/>
                    </a:cubicBezTo>
                    <a:cubicBezTo>
                      <a:pt x="428" y="2480"/>
                      <a:pt x="534" y="2361"/>
                      <a:pt x="526" y="2222"/>
                    </a:cubicBezTo>
                    <a:cubicBezTo>
                      <a:pt x="517" y="2054"/>
                      <a:pt x="510" y="1884"/>
                      <a:pt x="510" y="1714"/>
                    </a:cubicBezTo>
                    <a:cubicBezTo>
                      <a:pt x="512" y="1240"/>
                      <a:pt x="549" y="766"/>
                      <a:pt x="622" y="297"/>
                    </a:cubicBezTo>
                    <a:cubicBezTo>
                      <a:pt x="645" y="163"/>
                      <a:pt x="557" y="35"/>
                      <a:pt x="422" y="6"/>
                    </a:cubicBezTo>
                    <a:cubicBezTo>
                      <a:pt x="405" y="2"/>
                      <a:pt x="388" y="1"/>
                      <a:pt x="371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950" name="Google Shape;8180;p74">
                <a:extLst>
                  <a:ext uri="{FF2B5EF4-FFF2-40B4-BE49-F238E27FC236}">
                    <a16:creationId xmlns:a16="http://schemas.microsoft.com/office/drawing/2014/main" id="{B825597A-AD03-7B47-0F15-E3B9ADE5ABA1}"/>
                  </a:ext>
                </a:extLst>
              </p:cNvPr>
              <p:cNvSpPr/>
              <p:nvPr/>
            </p:nvSpPr>
            <p:spPr>
              <a:xfrm>
                <a:off x="4216194" y="1730768"/>
                <a:ext cx="14227" cy="19446"/>
              </a:xfrm>
              <a:custGeom>
                <a:avLst/>
                <a:gdLst/>
                <a:ahLst/>
                <a:cxnLst/>
                <a:rect l="l" t="t" r="r" b="b"/>
                <a:pathLst>
                  <a:path w="1115" h="1524" extrusionOk="0">
                    <a:moveTo>
                      <a:pt x="296" y="1"/>
                    </a:moveTo>
                    <a:cubicBezTo>
                      <a:pt x="267" y="1"/>
                      <a:pt x="237" y="5"/>
                      <a:pt x="208" y="15"/>
                    </a:cubicBezTo>
                    <a:lnTo>
                      <a:pt x="171" y="28"/>
                    </a:lnTo>
                    <a:cubicBezTo>
                      <a:pt x="58" y="67"/>
                      <a:pt x="0" y="193"/>
                      <a:pt x="47" y="304"/>
                    </a:cubicBezTo>
                    <a:cubicBezTo>
                      <a:pt x="205" y="675"/>
                      <a:pt x="384" y="1035"/>
                      <a:pt x="588" y="1385"/>
                    </a:cubicBezTo>
                    <a:cubicBezTo>
                      <a:pt x="637" y="1469"/>
                      <a:pt x="728" y="1524"/>
                      <a:pt x="822" y="1524"/>
                    </a:cubicBezTo>
                    <a:cubicBezTo>
                      <a:pt x="850" y="1524"/>
                      <a:pt x="879" y="1519"/>
                      <a:pt x="906" y="1508"/>
                    </a:cubicBezTo>
                    <a:cubicBezTo>
                      <a:pt x="1052" y="1450"/>
                      <a:pt x="1115" y="1277"/>
                      <a:pt x="1036" y="1141"/>
                    </a:cubicBezTo>
                    <a:cubicBezTo>
                      <a:pt x="852" y="826"/>
                      <a:pt x="687" y="499"/>
                      <a:pt x="543" y="164"/>
                    </a:cubicBezTo>
                    <a:cubicBezTo>
                      <a:pt x="499" y="63"/>
                      <a:pt x="400" y="1"/>
                      <a:pt x="296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951" name="Google Shape;8181;p74">
                <a:extLst>
                  <a:ext uri="{FF2B5EF4-FFF2-40B4-BE49-F238E27FC236}">
                    <a16:creationId xmlns:a16="http://schemas.microsoft.com/office/drawing/2014/main" id="{B9E227AF-F50F-E1D8-B5E3-F3D670A579C0}"/>
                  </a:ext>
                </a:extLst>
              </p:cNvPr>
              <p:cNvSpPr/>
              <p:nvPr/>
            </p:nvSpPr>
            <p:spPr>
              <a:xfrm>
                <a:off x="4207607" y="1699506"/>
                <a:ext cx="12045" cy="27153"/>
              </a:xfrm>
              <a:custGeom>
                <a:avLst/>
                <a:gdLst/>
                <a:ahLst/>
                <a:cxnLst/>
                <a:rect l="l" t="t" r="r" b="b"/>
                <a:pathLst>
                  <a:path w="944" h="2128" extrusionOk="0">
                    <a:moveTo>
                      <a:pt x="273" y="0"/>
                    </a:moveTo>
                    <a:cubicBezTo>
                      <a:pt x="261" y="0"/>
                      <a:pt x="249" y="1"/>
                      <a:pt x="238" y="3"/>
                    </a:cubicBezTo>
                    <a:cubicBezTo>
                      <a:pt x="98" y="22"/>
                      <a:pt x="1" y="150"/>
                      <a:pt x="20" y="289"/>
                    </a:cubicBezTo>
                    <a:lnTo>
                      <a:pt x="21" y="289"/>
                    </a:lnTo>
                    <a:cubicBezTo>
                      <a:pt x="105" y="854"/>
                      <a:pt x="238" y="1412"/>
                      <a:pt x="417" y="1955"/>
                    </a:cubicBezTo>
                    <a:cubicBezTo>
                      <a:pt x="454" y="2061"/>
                      <a:pt x="553" y="2127"/>
                      <a:pt x="658" y="2127"/>
                    </a:cubicBezTo>
                    <a:cubicBezTo>
                      <a:pt x="686" y="2127"/>
                      <a:pt x="714" y="2123"/>
                      <a:pt x="742" y="2113"/>
                    </a:cubicBezTo>
                    <a:cubicBezTo>
                      <a:pt x="875" y="2067"/>
                      <a:pt x="944" y="1923"/>
                      <a:pt x="899" y="1790"/>
                    </a:cubicBezTo>
                    <a:cubicBezTo>
                      <a:pt x="731" y="1279"/>
                      <a:pt x="604" y="754"/>
                      <a:pt x="526" y="220"/>
                    </a:cubicBezTo>
                    <a:cubicBezTo>
                      <a:pt x="508" y="93"/>
                      <a:pt x="398" y="0"/>
                      <a:pt x="273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sp>
          <p:nvSpPr>
            <p:cNvPr id="934" name="Google Shape;8182;p74">
              <a:extLst>
                <a:ext uri="{FF2B5EF4-FFF2-40B4-BE49-F238E27FC236}">
                  <a16:creationId xmlns:a16="http://schemas.microsoft.com/office/drawing/2014/main" id="{CDFAE850-EC5F-96E8-3126-41DF6F55E0EE}"/>
                </a:ext>
              </a:extLst>
            </p:cNvPr>
            <p:cNvSpPr/>
            <p:nvPr/>
          </p:nvSpPr>
          <p:spPr>
            <a:xfrm>
              <a:off x="4250519" y="1416170"/>
              <a:ext cx="26783" cy="52303"/>
            </a:xfrm>
            <a:custGeom>
              <a:avLst/>
              <a:gdLst/>
              <a:ahLst/>
              <a:cxnLst/>
              <a:rect l="l" t="t" r="r" b="b"/>
              <a:pathLst>
                <a:path w="2099" h="4099" extrusionOk="0">
                  <a:moveTo>
                    <a:pt x="412" y="1"/>
                  </a:moveTo>
                  <a:cubicBezTo>
                    <a:pt x="358" y="1"/>
                    <a:pt x="305" y="37"/>
                    <a:pt x="292" y="98"/>
                  </a:cubicBezTo>
                  <a:lnTo>
                    <a:pt x="18" y="1357"/>
                  </a:lnTo>
                  <a:cubicBezTo>
                    <a:pt x="1" y="1436"/>
                    <a:pt x="62" y="1506"/>
                    <a:pt x="139" y="1506"/>
                  </a:cubicBezTo>
                  <a:cubicBezTo>
                    <a:pt x="149" y="1506"/>
                    <a:pt x="158" y="1505"/>
                    <a:pt x="169" y="1502"/>
                  </a:cubicBezTo>
                  <a:lnTo>
                    <a:pt x="503" y="1416"/>
                  </a:lnTo>
                  <a:cubicBezTo>
                    <a:pt x="745" y="2317"/>
                    <a:pt x="1113" y="3181"/>
                    <a:pt x="1597" y="3981"/>
                  </a:cubicBezTo>
                  <a:cubicBezTo>
                    <a:pt x="1644" y="4057"/>
                    <a:pt x="1725" y="4099"/>
                    <a:pt x="1809" y="4099"/>
                  </a:cubicBezTo>
                  <a:cubicBezTo>
                    <a:pt x="1856" y="4099"/>
                    <a:pt x="1903" y="4086"/>
                    <a:pt x="1946" y="4058"/>
                  </a:cubicBezTo>
                  <a:cubicBezTo>
                    <a:pt x="2063" y="3980"/>
                    <a:pt x="2098" y="3823"/>
                    <a:pt x="2024" y="3703"/>
                  </a:cubicBezTo>
                  <a:cubicBezTo>
                    <a:pt x="1571" y="2950"/>
                    <a:pt x="1225" y="2138"/>
                    <a:pt x="998" y="1291"/>
                  </a:cubicBezTo>
                  <a:lnTo>
                    <a:pt x="1283" y="1217"/>
                  </a:lnTo>
                  <a:cubicBezTo>
                    <a:pt x="1373" y="1195"/>
                    <a:pt x="1406" y="1086"/>
                    <a:pt x="1347" y="1017"/>
                  </a:cubicBezTo>
                  <a:lnTo>
                    <a:pt x="505" y="44"/>
                  </a:lnTo>
                  <a:cubicBezTo>
                    <a:pt x="479" y="14"/>
                    <a:pt x="445" y="1"/>
                    <a:pt x="412" y="1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935" name="Google Shape;8183;p74">
              <a:extLst>
                <a:ext uri="{FF2B5EF4-FFF2-40B4-BE49-F238E27FC236}">
                  <a16:creationId xmlns:a16="http://schemas.microsoft.com/office/drawing/2014/main" id="{0147E837-78FF-6A59-BBFA-D45859EF5614}"/>
                </a:ext>
              </a:extLst>
            </p:cNvPr>
            <p:cNvSpPr/>
            <p:nvPr/>
          </p:nvSpPr>
          <p:spPr>
            <a:xfrm>
              <a:off x="4276166" y="1471370"/>
              <a:ext cx="24359" cy="25290"/>
            </a:xfrm>
            <a:custGeom>
              <a:avLst/>
              <a:gdLst/>
              <a:ahLst/>
              <a:cxnLst/>
              <a:rect l="l" t="t" r="r" b="b"/>
              <a:pathLst>
                <a:path w="1909" h="1982" extrusionOk="0">
                  <a:moveTo>
                    <a:pt x="291" y="0"/>
                  </a:moveTo>
                  <a:cubicBezTo>
                    <a:pt x="243" y="0"/>
                    <a:pt x="195" y="14"/>
                    <a:pt x="152" y="41"/>
                  </a:cubicBezTo>
                  <a:cubicBezTo>
                    <a:pt x="30" y="121"/>
                    <a:pt x="0" y="285"/>
                    <a:pt x="85" y="403"/>
                  </a:cubicBezTo>
                  <a:cubicBezTo>
                    <a:pt x="380" y="810"/>
                    <a:pt x="706" y="1193"/>
                    <a:pt x="1062" y="1548"/>
                  </a:cubicBezTo>
                  <a:cubicBezTo>
                    <a:pt x="1190" y="1678"/>
                    <a:pt x="1323" y="1801"/>
                    <a:pt x="1459" y="1921"/>
                  </a:cubicBezTo>
                  <a:cubicBezTo>
                    <a:pt x="1507" y="1962"/>
                    <a:pt x="1566" y="1981"/>
                    <a:pt x="1624" y="1981"/>
                  </a:cubicBezTo>
                  <a:cubicBezTo>
                    <a:pt x="1695" y="1981"/>
                    <a:pt x="1766" y="1952"/>
                    <a:pt x="1816" y="1894"/>
                  </a:cubicBezTo>
                  <a:cubicBezTo>
                    <a:pt x="1909" y="1788"/>
                    <a:pt x="1898" y="1628"/>
                    <a:pt x="1794" y="1535"/>
                  </a:cubicBezTo>
                  <a:cubicBezTo>
                    <a:pt x="1665" y="1423"/>
                    <a:pt x="1542" y="1308"/>
                    <a:pt x="1422" y="1188"/>
                  </a:cubicBezTo>
                  <a:cubicBezTo>
                    <a:pt x="1087" y="851"/>
                    <a:pt x="778" y="490"/>
                    <a:pt x="500" y="107"/>
                  </a:cubicBezTo>
                  <a:cubicBezTo>
                    <a:pt x="449" y="38"/>
                    <a:pt x="371" y="0"/>
                    <a:pt x="291" y="0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936" name="Google Shape;8184;p74">
              <a:extLst>
                <a:ext uri="{FF2B5EF4-FFF2-40B4-BE49-F238E27FC236}">
                  <a16:creationId xmlns:a16="http://schemas.microsoft.com/office/drawing/2014/main" id="{27E68931-EB58-1DA3-C715-0A17E11E0B5E}"/>
                </a:ext>
              </a:extLst>
            </p:cNvPr>
            <p:cNvSpPr/>
            <p:nvPr/>
          </p:nvSpPr>
          <p:spPr>
            <a:xfrm>
              <a:off x="4330231" y="1513121"/>
              <a:ext cx="21462" cy="10986"/>
            </a:xfrm>
            <a:custGeom>
              <a:avLst/>
              <a:gdLst/>
              <a:ahLst/>
              <a:cxnLst/>
              <a:rect l="l" t="t" r="r" b="b"/>
              <a:pathLst>
                <a:path w="1682" h="861" extrusionOk="0">
                  <a:moveTo>
                    <a:pt x="311" y="0"/>
                  </a:moveTo>
                  <a:cubicBezTo>
                    <a:pt x="211" y="0"/>
                    <a:pt x="116" y="56"/>
                    <a:pt x="69" y="151"/>
                  </a:cubicBezTo>
                  <a:lnTo>
                    <a:pt x="53" y="185"/>
                  </a:lnTo>
                  <a:cubicBezTo>
                    <a:pt x="0" y="292"/>
                    <a:pt x="48" y="423"/>
                    <a:pt x="160" y="468"/>
                  </a:cubicBezTo>
                  <a:cubicBezTo>
                    <a:pt x="533" y="619"/>
                    <a:pt x="916" y="747"/>
                    <a:pt x="1307" y="851"/>
                  </a:cubicBezTo>
                  <a:cubicBezTo>
                    <a:pt x="1331" y="857"/>
                    <a:pt x="1355" y="861"/>
                    <a:pt x="1379" y="861"/>
                  </a:cubicBezTo>
                  <a:cubicBezTo>
                    <a:pt x="1480" y="861"/>
                    <a:pt x="1576" y="806"/>
                    <a:pt x="1618" y="713"/>
                  </a:cubicBezTo>
                  <a:cubicBezTo>
                    <a:pt x="1682" y="569"/>
                    <a:pt x="1602" y="403"/>
                    <a:pt x="1451" y="363"/>
                  </a:cubicBezTo>
                  <a:cubicBezTo>
                    <a:pt x="1097" y="268"/>
                    <a:pt x="751" y="154"/>
                    <a:pt x="412" y="20"/>
                  </a:cubicBezTo>
                  <a:cubicBezTo>
                    <a:pt x="379" y="7"/>
                    <a:pt x="345" y="0"/>
                    <a:pt x="311" y="0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937" name="Google Shape;8185;p74">
              <a:extLst>
                <a:ext uri="{FF2B5EF4-FFF2-40B4-BE49-F238E27FC236}">
                  <a16:creationId xmlns:a16="http://schemas.microsoft.com/office/drawing/2014/main" id="{94978983-317A-C479-D9C7-B06949F649D9}"/>
                </a:ext>
              </a:extLst>
            </p:cNvPr>
            <p:cNvSpPr/>
            <p:nvPr/>
          </p:nvSpPr>
          <p:spPr>
            <a:xfrm>
              <a:off x="4302005" y="1497298"/>
              <a:ext cx="25469" cy="17647"/>
            </a:xfrm>
            <a:custGeom>
              <a:avLst/>
              <a:gdLst/>
              <a:ahLst/>
              <a:cxnLst/>
              <a:rect l="l" t="t" r="r" b="b"/>
              <a:pathLst>
                <a:path w="1996" h="1383" extrusionOk="0">
                  <a:moveTo>
                    <a:pt x="289" y="1"/>
                  </a:moveTo>
                  <a:cubicBezTo>
                    <a:pt x="212" y="1"/>
                    <a:pt x="136" y="36"/>
                    <a:pt x="86" y="102"/>
                  </a:cubicBezTo>
                  <a:cubicBezTo>
                    <a:pt x="1" y="214"/>
                    <a:pt x="23" y="374"/>
                    <a:pt x="135" y="459"/>
                  </a:cubicBezTo>
                  <a:cubicBezTo>
                    <a:pt x="595" y="800"/>
                    <a:pt x="1082" y="1100"/>
                    <a:pt x="1592" y="1356"/>
                  </a:cubicBezTo>
                  <a:cubicBezTo>
                    <a:pt x="1629" y="1374"/>
                    <a:pt x="1667" y="1382"/>
                    <a:pt x="1705" y="1382"/>
                  </a:cubicBezTo>
                  <a:cubicBezTo>
                    <a:pt x="1799" y="1382"/>
                    <a:pt x="1891" y="1329"/>
                    <a:pt x="1935" y="1239"/>
                  </a:cubicBezTo>
                  <a:cubicBezTo>
                    <a:pt x="1996" y="1113"/>
                    <a:pt x="1943" y="960"/>
                    <a:pt x="1817" y="898"/>
                  </a:cubicBezTo>
                  <a:cubicBezTo>
                    <a:pt x="1336" y="656"/>
                    <a:pt x="875" y="373"/>
                    <a:pt x="443" y="52"/>
                  </a:cubicBezTo>
                  <a:cubicBezTo>
                    <a:pt x="397" y="18"/>
                    <a:pt x="343" y="1"/>
                    <a:pt x="289" y="1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grpSp>
          <p:nvGrpSpPr>
            <p:cNvPr id="938" name="Google Shape;8186;p74">
              <a:extLst>
                <a:ext uri="{FF2B5EF4-FFF2-40B4-BE49-F238E27FC236}">
                  <a16:creationId xmlns:a16="http://schemas.microsoft.com/office/drawing/2014/main" id="{4CB3B20A-00DF-2749-A73F-39A60F406B7B}"/>
                </a:ext>
              </a:extLst>
            </p:cNvPr>
            <p:cNvGrpSpPr/>
            <p:nvPr/>
          </p:nvGrpSpPr>
          <p:grpSpPr>
            <a:xfrm>
              <a:off x="4889463" y="1423737"/>
              <a:ext cx="29552" cy="142899"/>
              <a:chOff x="4889463" y="1423737"/>
              <a:chExt cx="29552" cy="142899"/>
            </a:xfrm>
          </p:grpSpPr>
          <p:sp>
            <p:nvSpPr>
              <p:cNvPr id="944" name="Google Shape;8187;p74">
                <a:extLst>
                  <a:ext uri="{FF2B5EF4-FFF2-40B4-BE49-F238E27FC236}">
                    <a16:creationId xmlns:a16="http://schemas.microsoft.com/office/drawing/2014/main" id="{BEB4F1D5-F896-88B8-E151-66F91D3D01AF}"/>
                  </a:ext>
                </a:extLst>
              </p:cNvPr>
              <p:cNvSpPr/>
              <p:nvPr/>
            </p:nvSpPr>
            <p:spPr>
              <a:xfrm>
                <a:off x="4889463" y="1515647"/>
                <a:ext cx="26158" cy="50989"/>
              </a:xfrm>
              <a:custGeom>
                <a:avLst/>
                <a:gdLst/>
                <a:ahLst/>
                <a:cxnLst/>
                <a:rect l="l" t="t" r="r" b="b"/>
                <a:pathLst>
                  <a:path w="2050" h="3996" extrusionOk="0">
                    <a:moveTo>
                      <a:pt x="1772" y="0"/>
                    </a:moveTo>
                    <a:cubicBezTo>
                      <a:pt x="1653" y="0"/>
                      <a:pt x="1547" y="82"/>
                      <a:pt x="1518" y="201"/>
                    </a:cubicBezTo>
                    <a:cubicBezTo>
                      <a:pt x="1307" y="1053"/>
                      <a:pt x="977" y="1872"/>
                      <a:pt x="540" y="2634"/>
                    </a:cubicBezTo>
                    <a:lnTo>
                      <a:pt x="285" y="2482"/>
                    </a:lnTo>
                    <a:cubicBezTo>
                      <a:pt x="265" y="2470"/>
                      <a:pt x="244" y="2465"/>
                      <a:pt x="223" y="2465"/>
                    </a:cubicBezTo>
                    <a:cubicBezTo>
                      <a:pt x="162" y="2465"/>
                      <a:pt x="104" y="2511"/>
                      <a:pt x="99" y="2579"/>
                    </a:cubicBezTo>
                    <a:lnTo>
                      <a:pt x="6" y="3864"/>
                    </a:lnTo>
                    <a:cubicBezTo>
                      <a:pt x="0" y="3939"/>
                      <a:pt x="62" y="3995"/>
                      <a:pt x="129" y="3995"/>
                    </a:cubicBezTo>
                    <a:cubicBezTo>
                      <a:pt x="152" y="3995"/>
                      <a:pt x="174" y="3989"/>
                      <a:pt x="195" y="3976"/>
                    </a:cubicBezTo>
                    <a:lnTo>
                      <a:pt x="1278" y="3279"/>
                    </a:lnTo>
                    <a:cubicBezTo>
                      <a:pt x="1355" y="3229"/>
                      <a:pt x="1353" y="3117"/>
                      <a:pt x="1275" y="3071"/>
                    </a:cubicBezTo>
                    <a:lnTo>
                      <a:pt x="978" y="2893"/>
                    </a:lnTo>
                    <a:cubicBezTo>
                      <a:pt x="1444" y="2085"/>
                      <a:pt x="1794" y="1213"/>
                      <a:pt x="2018" y="307"/>
                    </a:cubicBezTo>
                    <a:cubicBezTo>
                      <a:pt x="2050" y="171"/>
                      <a:pt x="1963" y="35"/>
                      <a:pt x="1826" y="6"/>
                    </a:cubicBezTo>
                    <a:cubicBezTo>
                      <a:pt x="1808" y="2"/>
                      <a:pt x="1790" y="0"/>
                      <a:pt x="1772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945" name="Google Shape;8188;p74">
                <a:extLst>
                  <a:ext uri="{FF2B5EF4-FFF2-40B4-BE49-F238E27FC236}">
                    <a16:creationId xmlns:a16="http://schemas.microsoft.com/office/drawing/2014/main" id="{9480062F-02CE-6FCA-DF40-FBBB508012D1}"/>
                  </a:ext>
                </a:extLst>
              </p:cNvPr>
              <p:cNvSpPr/>
              <p:nvPr/>
            </p:nvSpPr>
            <p:spPr>
              <a:xfrm>
                <a:off x="4910772" y="1479256"/>
                <a:ext cx="8243" cy="31785"/>
              </a:xfrm>
              <a:custGeom>
                <a:avLst/>
                <a:gdLst/>
                <a:ahLst/>
                <a:cxnLst/>
                <a:rect l="l" t="t" r="r" b="b"/>
                <a:pathLst>
                  <a:path w="646" h="2491" extrusionOk="0">
                    <a:moveTo>
                      <a:pt x="375" y="0"/>
                    </a:moveTo>
                    <a:cubicBezTo>
                      <a:pt x="368" y="0"/>
                      <a:pt x="361" y="1"/>
                      <a:pt x="354" y="1"/>
                    </a:cubicBezTo>
                    <a:cubicBezTo>
                      <a:pt x="216" y="11"/>
                      <a:pt x="111" y="129"/>
                      <a:pt x="119" y="269"/>
                    </a:cubicBezTo>
                    <a:cubicBezTo>
                      <a:pt x="128" y="438"/>
                      <a:pt x="135" y="607"/>
                      <a:pt x="135" y="776"/>
                    </a:cubicBezTo>
                    <a:cubicBezTo>
                      <a:pt x="135" y="1252"/>
                      <a:pt x="96" y="1724"/>
                      <a:pt x="23" y="2193"/>
                    </a:cubicBezTo>
                    <a:cubicBezTo>
                      <a:pt x="0" y="2328"/>
                      <a:pt x="88" y="2458"/>
                      <a:pt x="223" y="2485"/>
                    </a:cubicBezTo>
                    <a:cubicBezTo>
                      <a:pt x="240" y="2488"/>
                      <a:pt x="257" y="2490"/>
                      <a:pt x="274" y="2490"/>
                    </a:cubicBezTo>
                    <a:cubicBezTo>
                      <a:pt x="396" y="2490"/>
                      <a:pt x="504" y="2403"/>
                      <a:pt x="526" y="2278"/>
                    </a:cubicBezTo>
                    <a:cubicBezTo>
                      <a:pt x="604" y="1782"/>
                      <a:pt x="644" y="1279"/>
                      <a:pt x="646" y="776"/>
                    </a:cubicBezTo>
                    <a:cubicBezTo>
                      <a:pt x="646" y="595"/>
                      <a:pt x="638" y="413"/>
                      <a:pt x="626" y="232"/>
                    </a:cubicBezTo>
                    <a:cubicBezTo>
                      <a:pt x="616" y="101"/>
                      <a:pt x="505" y="0"/>
                      <a:pt x="375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946" name="Google Shape;8189;p74">
                <a:extLst>
                  <a:ext uri="{FF2B5EF4-FFF2-40B4-BE49-F238E27FC236}">
                    <a16:creationId xmlns:a16="http://schemas.microsoft.com/office/drawing/2014/main" id="{84BF6FDD-9939-87CD-0D9C-1D3AF07F9BA5}"/>
                  </a:ext>
                </a:extLst>
              </p:cNvPr>
              <p:cNvSpPr/>
              <p:nvPr/>
            </p:nvSpPr>
            <p:spPr>
              <a:xfrm>
                <a:off x="4895052" y="1423737"/>
                <a:ext cx="14215" cy="19446"/>
              </a:xfrm>
              <a:custGeom>
                <a:avLst/>
                <a:gdLst/>
                <a:ahLst/>
                <a:cxnLst/>
                <a:rect l="l" t="t" r="r" b="b"/>
                <a:pathLst>
                  <a:path w="1114" h="1524" extrusionOk="0">
                    <a:moveTo>
                      <a:pt x="293" y="1"/>
                    </a:moveTo>
                    <a:cubicBezTo>
                      <a:pt x="265" y="1"/>
                      <a:pt x="236" y="5"/>
                      <a:pt x="209" y="16"/>
                    </a:cubicBezTo>
                    <a:cubicBezTo>
                      <a:pt x="62" y="74"/>
                      <a:pt x="1" y="246"/>
                      <a:pt x="79" y="383"/>
                    </a:cubicBezTo>
                    <a:cubicBezTo>
                      <a:pt x="262" y="698"/>
                      <a:pt x="427" y="1025"/>
                      <a:pt x="573" y="1359"/>
                    </a:cubicBezTo>
                    <a:cubicBezTo>
                      <a:pt x="615" y="1461"/>
                      <a:pt x="714" y="1523"/>
                      <a:pt x="819" y="1523"/>
                    </a:cubicBezTo>
                    <a:cubicBezTo>
                      <a:pt x="848" y="1523"/>
                      <a:pt x="878" y="1518"/>
                      <a:pt x="907" y="1508"/>
                    </a:cubicBezTo>
                    <a:lnTo>
                      <a:pt x="942" y="1495"/>
                    </a:lnTo>
                    <a:cubicBezTo>
                      <a:pt x="1056" y="1457"/>
                      <a:pt x="1114" y="1331"/>
                      <a:pt x="1067" y="1220"/>
                    </a:cubicBezTo>
                    <a:cubicBezTo>
                      <a:pt x="910" y="849"/>
                      <a:pt x="729" y="488"/>
                      <a:pt x="528" y="139"/>
                    </a:cubicBezTo>
                    <a:cubicBezTo>
                      <a:pt x="478" y="54"/>
                      <a:pt x="387" y="1"/>
                      <a:pt x="293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947" name="Google Shape;8190;p74">
                <a:extLst>
                  <a:ext uri="{FF2B5EF4-FFF2-40B4-BE49-F238E27FC236}">
                    <a16:creationId xmlns:a16="http://schemas.microsoft.com/office/drawing/2014/main" id="{DC30F135-7D9B-7D98-6CB8-B71BBD2A2CFB}"/>
                  </a:ext>
                </a:extLst>
              </p:cNvPr>
              <p:cNvSpPr/>
              <p:nvPr/>
            </p:nvSpPr>
            <p:spPr>
              <a:xfrm>
                <a:off x="4905783" y="1447292"/>
                <a:ext cx="12071" cy="27153"/>
              </a:xfrm>
              <a:custGeom>
                <a:avLst/>
                <a:gdLst/>
                <a:ahLst/>
                <a:cxnLst/>
                <a:rect l="l" t="t" r="r" b="b"/>
                <a:pathLst>
                  <a:path w="946" h="2128" extrusionOk="0">
                    <a:moveTo>
                      <a:pt x="288" y="0"/>
                    </a:moveTo>
                    <a:cubicBezTo>
                      <a:pt x="260" y="0"/>
                      <a:pt x="232" y="5"/>
                      <a:pt x="204" y="15"/>
                    </a:cubicBezTo>
                    <a:cubicBezTo>
                      <a:pt x="71" y="61"/>
                      <a:pt x="1" y="205"/>
                      <a:pt x="47" y="338"/>
                    </a:cubicBezTo>
                    <a:cubicBezTo>
                      <a:pt x="215" y="850"/>
                      <a:pt x="342" y="1376"/>
                      <a:pt x="420" y="1909"/>
                    </a:cubicBezTo>
                    <a:cubicBezTo>
                      <a:pt x="438" y="2036"/>
                      <a:pt x="548" y="2128"/>
                      <a:pt x="673" y="2128"/>
                    </a:cubicBezTo>
                    <a:cubicBezTo>
                      <a:pt x="685" y="2128"/>
                      <a:pt x="696" y="2127"/>
                      <a:pt x="708" y="2125"/>
                    </a:cubicBezTo>
                    <a:cubicBezTo>
                      <a:pt x="848" y="2106"/>
                      <a:pt x="945" y="1978"/>
                      <a:pt x="926" y="1839"/>
                    </a:cubicBezTo>
                    <a:lnTo>
                      <a:pt x="925" y="1839"/>
                    </a:lnTo>
                    <a:cubicBezTo>
                      <a:pt x="841" y="1273"/>
                      <a:pt x="708" y="716"/>
                      <a:pt x="529" y="173"/>
                    </a:cubicBezTo>
                    <a:cubicBezTo>
                      <a:pt x="492" y="67"/>
                      <a:pt x="393" y="0"/>
                      <a:pt x="288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939" name="Google Shape;8191;p74">
              <a:extLst>
                <a:ext uri="{FF2B5EF4-FFF2-40B4-BE49-F238E27FC236}">
                  <a16:creationId xmlns:a16="http://schemas.microsoft.com/office/drawing/2014/main" id="{1ADBF6EB-513A-7C33-F878-C7BD788B3AF8}"/>
                </a:ext>
              </a:extLst>
            </p:cNvPr>
            <p:cNvGrpSpPr/>
            <p:nvPr/>
          </p:nvGrpSpPr>
          <p:grpSpPr>
            <a:xfrm>
              <a:off x="4771663" y="1876896"/>
              <a:ext cx="108651" cy="100447"/>
              <a:chOff x="4771663" y="1876896"/>
              <a:chExt cx="108651" cy="100447"/>
            </a:xfrm>
          </p:grpSpPr>
          <p:sp>
            <p:nvSpPr>
              <p:cNvPr id="940" name="Google Shape;8192;p74">
                <a:extLst>
                  <a:ext uri="{FF2B5EF4-FFF2-40B4-BE49-F238E27FC236}">
                    <a16:creationId xmlns:a16="http://schemas.microsoft.com/office/drawing/2014/main" id="{B87D79DE-9151-79C7-0208-7DE06252C41C}"/>
                  </a:ext>
                </a:extLst>
              </p:cNvPr>
              <p:cNvSpPr/>
              <p:nvPr/>
            </p:nvSpPr>
            <p:spPr>
              <a:xfrm>
                <a:off x="4771663" y="1951210"/>
                <a:ext cx="53184" cy="26132"/>
              </a:xfrm>
              <a:custGeom>
                <a:avLst/>
                <a:gdLst/>
                <a:ahLst/>
                <a:cxnLst/>
                <a:rect l="l" t="t" r="r" b="b"/>
                <a:pathLst>
                  <a:path w="4168" h="2048" extrusionOk="0">
                    <a:moveTo>
                      <a:pt x="3871" y="0"/>
                    </a:moveTo>
                    <a:cubicBezTo>
                      <a:pt x="3824" y="0"/>
                      <a:pt x="3777" y="13"/>
                      <a:pt x="3735" y="39"/>
                    </a:cubicBezTo>
                    <a:cubicBezTo>
                      <a:pt x="2982" y="492"/>
                      <a:pt x="2170" y="838"/>
                      <a:pt x="1323" y="1067"/>
                    </a:cubicBezTo>
                    <a:lnTo>
                      <a:pt x="1249" y="780"/>
                    </a:lnTo>
                    <a:cubicBezTo>
                      <a:pt x="1235" y="721"/>
                      <a:pt x="1183" y="687"/>
                      <a:pt x="1130" y="687"/>
                    </a:cubicBezTo>
                    <a:cubicBezTo>
                      <a:pt x="1102" y="687"/>
                      <a:pt x="1073" y="696"/>
                      <a:pt x="1049" y="717"/>
                    </a:cubicBezTo>
                    <a:lnTo>
                      <a:pt x="76" y="1560"/>
                    </a:lnTo>
                    <a:cubicBezTo>
                      <a:pt x="0" y="1625"/>
                      <a:pt x="32" y="1750"/>
                      <a:pt x="130" y="1773"/>
                    </a:cubicBezTo>
                    <a:lnTo>
                      <a:pt x="1389" y="2045"/>
                    </a:lnTo>
                    <a:cubicBezTo>
                      <a:pt x="1398" y="2047"/>
                      <a:pt x="1407" y="2048"/>
                      <a:pt x="1416" y="2048"/>
                    </a:cubicBezTo>
                    <a:cubicBezTo>
                      <a:pt x="1493" y="2048"/>
                      <a:pt x="1555" y="1975"/>
                      <a:pt x="1534" y="1894"/>
                    </a:cubicBezTo>
                    <a:lnTo>
                      <a:pt x="1450" y="1561"/>
                    </a:lnTo>
                    <a:cubicBezTo>
                      <a:pt x="2351" y="1318"/>
                      <a:pt x="3214" y="950"/>
                      <a:pt x="4013" y="466"/>
                    </a:cubicBezTo>
                    <a:cubicBezTo>
                      <a:pt x="4132" y="392"/>
                      <a:pt x="4167" y="235"/>
                      <a:pt x="4090" y="119"/>
                    </a:cubicBezTo>
                    <a:cubicBezTo>
                      <a:pt x="4039" y="42"/>
                      <a:pt x="3956" y="0"/>
                      <a:pt x="3871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941" name="Google Shape;8193;p74">
                <a:extLst>
                  <a:ext uri="{FF2B5EF4-FFF2-40B4-BE49-F238E27FC236}">
                    <a16:creationId xmlns:a16="http://schemas.microsoft.com/office/drawing/2014/main" id="{B69ACAB7-4BE0-5F90-9EC4-A6BB547E1198}"/>
                  </a:ext>
                </a:extLst>
              </p:cNvPr>
              <p:cNvSpPr/>
              <p:nvPr/>
            </p:nvSpPr>
            <p:spPr>
              <a:xfrm>
                <a:off x="4826850" y="1927897"/>
                <a:ext cx="26081" cy="23529"/>
              </a:xfrm>
              <a:custGeom>
                <a:avLst/>
                <a:gdLst/>
                <a:ahLst/>
                <a:cxnLst/>
                <a:rect l="l" t="t" r="r" b="b"/>
                <a:pathLst>
                  <a:path w="2044" h="1844" extrusionOk="0">
                    <a:moveTo>
                      <a:pt x="1760" y="1"/>
                    </a:moveTo>
                    <a:cubicBezTo>
                      <a:pt x="1689" y="1"/>
                      <a:pt x="1619" y="31"/>
                      <a:pt x="1568" y="88"/>
                    </a:cubicBezTo>
                    <a:cubicBezTo>
                      <a:pt x="1456" y="215"/>
                      <a:pt x="1341" y="338"/>
                      <a:pt x="1221" y="458"/>
                    </a:cubicBezTo>
                    <a:cubicBezTo>
                      <a:pt x="885" y="793"/>
                      <a:pt x="524" y="1102"/>
                      <a:pt x="140" y="1380"/>
                    </a:cubicBezTo>
                    <a:cubicBezTo>
                      <a:pt x="29" y="1460"/>
                      <a:pt x="1" y="1612"/>
                      <a:pt x="74" y="1728"/>
                    </a:cubicBezTo>
                    <a:cubicBezTo>
                      <a:pt x="124" y="1803"/>
                      <a:pt x="205" y="1844"/>
                      <a:pt x="288" y="1844"/>
                    </a:cubicBezTo>
                    <a:cubicBezTo>
                      <a:pt x="339" y="1844"/>
                      <a:pt x="391" y="1828"/>
                      <a:pt x="436" y="1797"/>
                    </a:cubicBezTo>
                    <a:cubicBezTo>
                      <a:pt x="843" y="1500"/>
                      <a:pt x="1226" y="1174"/>
                      <a:pt x="1581" y="820"/>
                    </a:cubicBezTo>
                    <a:cubicBezTo>
                      <a:pt x="1711" y="690"/>
                      <a:pt x="1834" y="557"/>
                      <a:pt x="1954" y="421"/>
                    </a:cubicBezTo>
                    <a:cubicBezTo>
                      <a:pt x="2044" y="315"/>
                      <a:pt x="2033" y="155"/>
                      <a:pt x="1927" y="64"/>
                    </a:cubicBezTo>
                    <a:cubicBezTo>
                      <a:pt x="1879" y="22"/>
                      <a:pt x="1819" y="1"/>
                      <a:pt x="1760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942" name="Google Shape;8194;p74">
                <a:extLst>
                  <a:ext uri="{FF2B5EF4-FFF2-40B4-BE49-F238E27FC236}">
                    <a16:creationId xmlns:a16="http://schemas.microsoft.com/office/drawing/2014/main" id="{91CB50CB-4560-74F7-0CA4-4743DDBE774D}"/>
                  </a:ext>
                </a:extLst>
              </p:cNvPr>
              <p:cNvSpPr/>
              <p:nvPr/>
            </p:nvSpPr>
            <p:spPr>
              <a:xfrm>
                <a:off x="4868600" y="1876896"/>
                <a:ext cx="11714" cy="20531"/>
              </a:xfrm>
              <a:custGeom>
                <a:avLst/>
                <a:gdLst/>
                <a:ahLst/>
                <a:cxnLst/>
                <a:rect l="l" t="t" r="r" b="b"/>
                <a:pathLst>
                  <a:path w="918" h="1609" extrusionOk="0">
                    <a:moveTo>
                      <a:pt x="642" y="0"/>
                    </a:moveTo>
                    <a:cubicBezTo>
                      <a:pt x="531" y="0"/>
                      <a:pt x="426" y="74"/>
                      <a:pt x="396" y="189"/>
                    </a:cubicBezTo>
                    <a:cubicBezTo>
                      <a:pt x="301" y="543"/>
                      <a:pt x="187" y="889"/>
                      <a:pt x="53" y="1228"/>
                    </a:cubicBezTo>
                    <a:cubicBezTo>
                      <a:pt x="0" y="1360"/>
                      <a:pt x="58" y="1509"/>
                      <a:pt x="184" y="1571"/>
                    </a:cubicBezTo>
                    <a:lnTo>
                      <a:pt x="218" y="1587"/>
                    </a:lnTo>
                    <a:cubicBezTo>
                      <a:pt x="248" y="1602"/>
                      <a:pt x="280" y="1608"/>
                      <a:pt x="311" y="1608"/>
                    </a:cubicBezTo>
                    <a:cubicBezTo>
                      <a:pt x="392" y="1608"/>
                      <a:pt x="469" y="1561"/>
                      <a:pt x="501" y="1480"/>
                    </a:cubicBezTo>
                    <a:cubicBezTo>
                      <a:pt x="653" y="1107"/>
                      <a:pt x="780" y="724"/>
                      <a:pt x="886" y="333"/>
                    </a:cubicBezTo>
                    <a:cubicBezTo>
                      <a:pt x="918" y="210"/>
                      <a:pt x="862" y="74"/>
                      <a:pt x="746" y="22"/>
                    </a:cubicBezTo>
                    <a:cubicBezTo>
                      <a:pt x="712" y="7"/>
                      <a:pt x="677" y="0"/>
                      <a:pt x="642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943" name="Google Shape;8195;p74">
                <a:extLst>
                  <a:ext uri="{FF2B5EF4-FFF2-40B4-BE49-F238E27FC236}">
                    <a16:creationId xmlns:a16="http://schemas.microsoft.com/office/drawing/2014/main" id="{2934BAAF-05CA-7389-4F78-AE809C82CAC0}"/>
                  </a:ext>
                </a:extLst>
              </p:cNvPr>
              <p:cNvSpPr/>
              <p:nvPr/>
            </p:nvSpPr>
            <p:spPr>
              <a:xfrm>
                <a:off x="4852804" y="1901038"/>
                <a:ext cx="18528" cy="24589"/>
              </a:xfrm>
              <a:custGeom>
                <a:avLst/>
                <a:gdLst/>
                <a:ahLst/>
                <a:cxnLst/>
                <a:rect l="l" t="t" r="r" b="b"/>
                <a:pathLst>
                  <a:path w="1452" h="1927" extrusionOk="0">
                    <a:moveTo>
                      <a:pt x="1159" y="1"/>
                    </a:moveTo>
                    <a:cubicBezTo>
                      <a:pt x="1064" y="1"/>
                      <a:pt x="974" y="53"/>
                      <a:pt x="931" y="143"/>
                    </a:cubicBezTo>
                    <a:cubicBezTo>
                      <a:pt x="689" y="625"/>
                      <a:pt x="405" y="1085"/>
                      <a:pt x="85" y="1519"/>
                    </a:cubicBezTo>
                    <a:cubicBezTo>
                      <a:pt x="0" y="1631"/>
                      <a:pt x="21" y="1790"/>
                      <a:pt x="135" y="1874"/>
                    </a:cubicBezTo>
                    <a:cubicBezTo>
                      <a:pt x="181" y="1909"/>
                      <a:pt x="235" y="1926"/>
                      <a:pt x="289" y="1926"/>
                    </a:cubicBezTo>
                    <a:cubicBezTo>
                      <a:pt x="366" y="1926"/>
                      <a:pt x="441" y="1892"/>
                      <a:pt x="492" y="1826"/>
                    </a:cubicBezTo>
                    <a:cubicBezTo>
                      <a:pt x="831" y="1367"/>
                      <a:pt x="1132" y="878"/>
                      <a:pt x="1389" y="368"/>
                    </a:cubicBezTo>
                    <a:cubicBezTo>
                      <a:pt x="1451" y="241"/>
                      <a:pt x="1398" y="87"/>
                      <a:pt x="1270" y="26"/>
                    </a:cubicBezTo>
                    <a:cubicBezTo>
                      <a:pt x="1234" y="9"/>
                      <a:pt x="1196" y="1"/>
                      <a:pt x="1159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pSp>
        <p:nvGrpSpPr>
          <p:cNvPr id="964" name="Google Shape;8196;p74">
            <a:extLst>
              <a:ext uri="{FF2B5EF4-FFF2-40B4-BE49-F238E27FC236}">
                <a16:creationId xmlns:a16="http://schemas.microsoft.com/office/drawing/2014/main" id="{DC8CB2B6-C05E-8542-660F-EC71524C870A}"/>
              </a:ext>
            </a:extLst>
          </p:cNvPr>
          <p:cNvGrpSpPr/>
          <p:nvPr/>
        </p:nvGrpSpPr>
        <p:grpSpPr>
          <a:xfrm>
            <a:off x="8025380" y="4395345"/>
            <a:ext cx="1582574" cy="1440700"/>
            <a:chOff x="267375" y="1071875"/>
            <a:chExt cx="470500" cy="428550"/>
          </a:xfrm>
        </p:grpSpPr>
        <p:sp>
          <p:nvSpPr>
            <p:cNvPr id="965" name="Google Shape;8197;p74">
              <a:extLst>
                <a:ext uri="{FF2B5EF4-FFF2-40B4-BE49-F238E27FC236}">
                  <a16:creationId xmlns:a16="http://schemas.microsoft.com/office/drawing/2014/main" id="{93B5820C-47DF-EBE1-9458-8D22F3B89258}"/>
                </a:ext>
              </a:extLst>
            </p:cNvPr>
            <p:cNvSpPr/>
            <p:nvPr/>
          </p:nvSpPr>
          <p:spPr>
            <a:xfrm>
              <a:off x="288350" y="1290825"/>
              <a:ext cx="209600" cy="209600"/>
            </a:xfrm>
            <a:custGeom>
              <a:avLst/>
              <a:gdLst/>
              <a:ahLst/>
              <a:cxnLst/>
              <a:rect l="l" t="t" r="r" b="b"/>
              <a:pathLst>
                <a:path w="8384" h="8384" extrusionOk="0">
                  <a:moveTo>
                    <a:pt x="1" y="0"/>
                  </a:moveTo>
                  <a:cubicBezTo>
                    <a:pt x="23" y="1056"/>
                    <a:pt x="239" y="2096"/>
                    <a:pt x="641" y="3073"/>
                  </a:cubicBezTo>
                  <a:cubicBezTo>
                    <a:pt x="676" y="3072"/>
                    <a:pt x="710" y="3070"/>
                    <a:pt x="745" y="3070"/>
                  </a:cubicBezTo>
                  <a:cubicBezTo>
                    <a:pt x="1419" y="3070"/>
                    <a:pt x="2047" y="3416"/>
                    <a:pt x="2406" y="3988"/>
                  </a:cubicBezTo>
                  <a:cubicBezTo>
                    <a:pt x="2766" y="4558"/>
                    <a:pt x="2808" y="5272"/>
                    <a:pt x="2516" y="5880"/>
                  </a:cubicBezTo>
                  <a:cubicBezTo>
                    <a:pt x="4076" y="7440"/>
                    <a:pt x="6179" y="8337"/>
                    <a:pt x="8384" y="8383"/>
                  </a:cubicBezTo>
                  <a:lnTo>
                    <a:pt x="8384" y="3190"/>
                  </a:lnTo>
                  <a:cubicBezTo>
                    <a:pt x="6664" y="3094"/>
                    <a:pt x="5290" y="1720"/>
                    <a:pt x="519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966" name="Google Shape;8198;p74">
              <a:extLst>
                <a:ext uri="{FF2B5EF4-FFF2-40B4-BE49-F238E27FC236}">
                  <a16:creationId xmlns:a16="http://schemas.microsoft.com/office/drawing/2014/main" id="{16A3ADB3-6D9D-CFCE-6093-996A49A0C614}"/>
                </a:ext>
              </a:extLst>
            </p:cNvPr>
            <p:cNvSpPr/>
            <p:nvPr/>
          </p:nvSpPr>
          <p:spPr>
            <a:xfrm>
              <a:off x="267375" y="1377050"/>
              <a:ext cx="79225" cy="79200"/>
            </a:xfrm>
            <a:custGeom>
              <a:avLst/>
              <a:gdLst/>
              <a:ahLst/>
              <a:cxnLst/>
              <a:rect l="l" t="t" r="r" b="b"/>
              <a:pathLst>
                <a:path w="3169" h="3168" extrusionOk="0">
                  <a:moveTo>
                    <a:pt x="1584" y="0"/>
                  </a:moveTo>
                  <a:cubicBezTo>
                    <a:pt x="710" y="0"/>
                    <a:pt x="1" y="710"/>
                    <a:pt x="1" y="1584"/>
                  </a:cubicBezTo>
                  <a:cubicBezTo>
                    <a:pt x="1" y="2459"/>
                    <a:pt x="710" y="3168"/>
                    <a:pt x="1584" y="3168"/>
                  </a:cubicBezTo>
                  <a:cubicBezTo>
                    <a:pt x="2459" y="3168"/>
                    <a:pt x="3168" y="2459"/>
                    <a:pt x="3168" y="1584"/>
                  </a:cubicBezTo>
                  <a:cubicBezTo>
                    <a:pt x="3168" y="710"/>
                    <a:pt x="2459" y="0"/>
                    <a:pt x="158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967" name="Google Shape;8199;p74">
              <a:extLst>
                <a:ext uri="{FF2B5EF4-FFF2-40B4-BE49-F238E27FC236}">
                  <a16:creationId xmlns:a16="http://schemas.microsoft.com/office/drawing/2014/main" id="{ACF02B3B-5040-8FB0-9A14-9439F6BE9DD2}"/>
                </a:ext>
              </a:extLst>
            </p:cNvPr>
            <p:cNvSpPr/>
            <p:nvPr/>
          </p:nvSpPr>
          <p:spPr>
            <a:xfrm>
              <a:off x="507325" y="1290825"/>
              <a:ext cx="209600" cy="209600"/>
            </a:xfrm>
            <a:custGeom>
              <a:avLst/>
              <a:gdLst/>
              <a:ahLst/>
              <a:cxnLst/>
              <a:rect l="l" t="t" r="r" b="b"/>
              <a:pathLst>
                <a:path w="8384" h="8384" extrusionOk="0">
                  <a:moveTo>
                    <a:pt x="3189" y="0"/>
                  </a:moveTo>
                  <a:cubicBezTo>
                    <a:pt x="3093" y="1720"/>
                    <a:pt x="1721" y="3092"/>
                    <a:pt x="1" y="3190"/>
                  </a:cubicBezTo>
                  <a:lnTo>
                    <a:pt x="1" y="8383"/>
                  </a:lnTo>
                  <a:cubicBezTo>
                    <a:pt x="2206" y="8337"/>
                    <a:pt x="4309" y="7440"/>
                    <a:pt x="5868" y="5880"/>
                  </a:cubicBezTo>
                  <a:cubicBezTo>
                    <a:pt x="5577" y="5272"/>
                    <a:pt x="5618" y="4558"/>
                    <a:pt x="5979" y="3986"/>
                  </a:cubicBezTo>
                  <a:cubicBezTo>
                    <a:pt x="6337" y="3416"/>
                    <a:pt x="6965" y="3070"/>
                    <a:pt x="7639" y="3070"/>
                  </a:cubicBezTo>
                  <a:cubicBezTo>
                    <a:pt x="7675" y="3070"/>
                    <a:pt x="7710" y="3070"/>
                    <a:pt x="7743" y="3073"/>
                  </a:cubicBezTo>
                  <a:cubicBezTo>
                    <a:pt x="8145" y="2096"/>
                    <a:pt x="8362" y="1056"/>
                    <a:pt x="838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968" name="Google Shape;8200;p74">
              <a:extLst>
                <a:ext uri="{FF2B5EF4-FFF2-40B4-BE49-F238E27FC236}">
                  <a16:creationId xmlns:a16="http://schemas.microsoft.com/office/drawing/2014/main" id="{18A90AD5-7A0C-2600-AA7C-55FD787D4AF8}"/>
                </a:ext>
              </a:extLst>
            </p:cNvPr>
            <p:cNvSpPr/>
            <p:nvPr/>
          </p:nvSpPr>
          <p:spPr>
            <a:xfrm>
              <a:off x="658700" y="1377050"/>
              <a:ext cx="79175" cy="79200"/>
            </a:xfrm>
            <a:custGeom>
              <a:avLst/>
              <a:gdLst/>
              <a:ahLst/>
              <a:cxnLst/>
              <a:rect l="l" t="t" r="r" b="b"/>
              <a:pathLst>
                <a:path w="3167" h="3168" extrusionOk="0">
                  <a:moveTo>
                    <a:pt x="1583" y="0"/>
                  </a:moveTo>
                  <a:cubicBezTo>
                    <a:pt x="708" y="0"/>
                    <a:pt x="1" y="710"/>
                    <a:pt x="1" y="1584"/>
                  </a:cubicBezTo>
                  <a:cubicBezTo>
                    <a:pt x="1" y="2459"/>
                    <a:pt x="708" y="3168"/>
                    <a:pt x="1583" y="3168"/>
                  </a:cubicBezTo>
                  <a:cubicBezTo>
                    <a:pt x="2457" y="3168"/>
                    <a:pt x="3166" y="2459"/>
                    <a:pt x="3166" y="1584"/>
                  </a:cubicBezTo>
                  <a:cubicBezTo>
                    <a:pt x="3166" y="710"/>
                    <a:pt x="2457" y="0"/>
                    <a:pt x="158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969" name="Google Shape;8201;p74">
              <a:extLst>
                <a:ext uri="{FF2B5EF4-FFF2-40B4-BE49-F238E27FC236}">
                  <a16:creationId xmlns:a16="http://schemas.microsoft.com/office/drawing/2014/main" id="{805F6373-9AB0-4A71-AAD5-504D9B41062F}"/>
                </a:ext>
              </a:extLst>
            </p:cNvPr>
            <p:cNvSpPr/>
            <p:nvPr/>
          </p:nvSpPr>
          <p:spPr>
            <a:xfrm>
              <a:off x="507325" y="1071875"/>
              <a:ext cx="209575" cy="209600"/>
            </a:xfrm>
            <a:custGeom>
              <a:avLst/>
              <a:gdLst/>
              <a:ahLst/>
              <a:cxnLst/>
              <a:rect l="l" t="t" r="r" b="b"/>
              <a:pathLst>
                <a:path w="8383" h="8384" extrusionOk="0">
                  <a:moveTo>
                    <a:pt x="1" y="1"/>
                  </a:moveTo>
                  <a:lnTo>
                    <a:pt x="1" y="5194"/>
                  </a:lnTo>
                  <a:cubicBezTo>
                    <a:pt x="1721" y="5290"/>
                    <a:pt x="3093" y="6662"/>
                    <a:pt x="3189" y="8384"/>
                  </a:cubicBezTo>
                  <a:lnTo>
                    <a:pt x="8382" y="8384"/>
                  </a:lnTo>
                  <a:cubicBezTo>
                    <a:pt x="8362" y="7328"/>
                    <a:pt x="8144" y="6286"/>
                    <a:pt x="7742" y="5311"/>
                  </a:cubicBezTo>
                  <a:cubicBezTo>
                    <a:pt x="7708" y="5312"/>
                    <a:pt x="7673" y="5314"/>
                    <a:pt x="7638" y="5314"/>
                  </a:cubicBezTo>
                  <a:cubicBezTo>
                    <a:pt x="6964" y="5312"/>
                    <a:pt x="6336" y="4966"/>
                    <a:pt x="5977" y="4396"/>
                  </a:cubicBezTo>
                  <a:cubicBezTo>
                    <a:pt x="5618" y="3825"/>
                    <a:pt x="5577" y="3110"/>
                    <a:pt x="5867" y="2502"/>
                  </a:cubicBezTo>
                  <a:cubicBezTo>
                    <a:pt x="4309" y="942"/>
                    <a:pt x="2206" y="45"/>
                    <a:pt x="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970" name="Google Shape;8202;p74">
              <a:extLst>
                <a:ext uri="{FF2B5EF4-FFF2-40B4-BE49-F238E27FC236}">
                  <a16:creationId xmlns:a16="http://schemas.microsoft.com/office/drawing/2014/main" id="{CA6DFB57-4CEB-CB8D-32CD-2ECBFAFA603B}"/>
                </a:ext>
              </a:extLst>
            </p:cNvPr>
            <p:cNvSpPr/>
            <p:nvPr/>
          </p:nvSpPr>
          <p:spPr>
            <a:xfrm>
              <a:off x="658700" y="1116025"/>
              <a:ext cx="79175" cy="79175"/>
            </a:xfrm>
            <a:custGeom>
              <a:avLst/>
              <a:gdLst/>
              <a:ahLst/>
              <a:cxnLst/>
              <a:rect l="l" t="t" r="r" b="b"/>
              <a:pathLst>
                <a:path w="3167" h="3167" extrusionOk="0">
                  <a:moveTo>
                    <a:pt x="1583" y="1"/>
                  </a:moveTo>
                  <a:cubicBezTo>
                    <a:pt x="708" y="1"/>
                    <a:pt x="1" y="709"/>
                    <a:pt x="1" y="1583"/>
                  </a:cubicBezTo>
                  <a:cubicBezTo>
                    <a:pt x="1" y="2457"/>
                    <a:pt x="708" y="3167"/>
                    <a:pt x="1583" y="3167"/>
                  </a:cubicBezTo>
                  <a:cubicBezTo>
                    <a:pt x="2457" y="3167"/>
                    <a:pt x="3166" y="2457"/>
                    <a:pt x="3166" y="1583"/>
                  </a:cubicBezTo>
                  <a:cubicBezTo>
                    <a:pt x="3166" y="709"/>
                    <a:pt x="2457" y="1"/>
                    <a:pt x="158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971" name="Google Shape;8203;p74">
              <a:extLst>
                <a:ext uri="{FF2B5EF4-FFF2-40B4-BE49-F238E27FC236}">
                  <a16:creationId xmlns:a16="http://schemas.microsoft.com/office/drawing/2014/main" id="{B1D15943-3B5C-EB4C-3426-0937B8789DA1}"/>
                </a:ext>
              </a:extLst>
            </p:cNvPr>
            <p:cNvSpPr/>
            <p:nvPr/>
          </p:nvSpPr>
          <p:spPr>
            <a:xfrm>
              <a:off x="288350" y="1071875"/>
              <a:ext cx="209600" cy="209550"/>
            </a:xfrm>
            <a:custGeom>
              <a:avLst/>
              <a:gdLst/>
              <a:ahLst/>
              <a:cxnLst/>
              <a:rect l="l" t="t" r="r" b="b"/>
              <a:pathLst>
                <a:path w="8384" h="8382" extrusionOk="0">
                  <a:moveTo>
                    <a:pt x="8384" y="1"/>
                  </a:moveTo>
                  <a:cubicBezTo>
                    <a:pt x="6179" y="45"/>
                    <a:pt x="4076" y="942"/>
                    <a:pt x="2516" y="2502"/>
                  </a:cubicBezTo>
                  <a:cubicBezTo>
                    <a:pt x="2808" y="3110"/>
                    <a:pt x="2766" y="3825"/>
                    <a:pt x="2406" y="4396"/>
                  </a:cubicBezTo>
                  <a:cubicBezTo>
                    <a:pt x="2047" y="4966"/>
                    <a:pt x="1419" y="5312"/>
                    <a:pt x="745" y="5312"/>
                  </a:cubicBezTo>
                  <a:cubicBezTo>
                    <a:pt x="710" y="5312"/>
                    <a:pt x="675" y="5312"/>
                    <a:pt x="641" y="5311"/>
                  </a:cubicBezTo>
                  <a:cubicBezTo>
                    <a:pt x="239" y="6286"/>
                    <a:pt x="23" y="7327"/>
                    <a:pt x="1" y="8382"/>
                  </a:cubicBezTo>
                  <a:lnTo>
                    <a:pt x="5194" y="8382"/>
                  </a:lnTo>
                  <a:cubicBezTo>
                    <a:pt x="5290" y="6662"/>
                    <a:pt x="6664" y="5290"/>
                    <a:pt x="8384" y="5194"/>
                  </a:cubicBezTo>
                  <a:lnTo>
                    <a:pt x="8384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972" name="Google Shape;8204;p74">
              <a:extLst>
                <a:ext uri="{FF2B5EF4-FFF2-40B4-BE49-F238E27FC236}">
                  <a16:creationId xmlns:a16="http://schemas.microsoft.com/office/drawing/2014/main" id="{A4F674FB-530B-1774-9C67-5B4C8775A872}"/>
                </a:ext>
              </a:extLst>
            </p:cNvPr>
            <p:cNvSpPr/>
            <p:nvPr/>
          </p:nvSpPr>
          <p:spPr>
            <a:xfrm>
              <a:off x="267375" y="1116025"/>
              <a:ext cx="79225" cy="79175"/>
            </a:xfrm>
            <a:custGeom>
              <a:avLst/>
              <a:gdLst/>
              <a:ahLst/>
              <a:cxnLst/>
              <a:rect l="l" t="t" r="r" b="b"/>
              <a:pathLst>
                <a:path w="3169" h="3167" extrusionOk="0">
                  <a:moveTo>
                    <a:pt x="1584" y="1"/>
                  </a:moveTo>
                  <a:cubicBezTo>
                    <a:pt x="710" y="1"/>
                    <a:pt x="1" y="709"/>
                    <a:pt x="1" y="1583"/>
                  </a:cubicBezTo>
                  <a:cubicBezTo>
                    <a:pt x="1" y="2457"/>
                    <a:pt x="710" y="3167"/>
                    <a:pt x="1584" y="3167"/>
                  </a:cubicBezTo>
                  <a:cubicBezTo>
                    <a:pt x="2459" y="3167"/>
                    <a:pt x="3168" y="2457"/>
                    <a:pt x="3168" y="1583"/>
                  </a:cubicBezTo>
                  <a:cubicBezTo>
                    <a:pt x="3168" y="709"/>
                    <a:pt x="2459" y="1"/>
                    <a:pt x="158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973" name="Google Shape;8205;p74">
            <a:extLst>
              <a:ext uri="{FF2B5EF4-FFF2-40B4-BE49-F238E27FC236}">
                <a16:creationId xmlns:a16="http://schemas.microsoft.com/office/drawing/2014/main" id="{3B8BF0DA-4B45-5717-072D-1CB56598686A}"/>
              </a:ext>
            </a:extLst>
          </p:cNvPr>
          <p:cNvGrpSpPr/>
          <p:nvPr/>
        </p:nvGrpSpPr>
        <p:grpSpPr>
          <a:xfrm>
            <a:off x="1426369" y="7684605"/>
            <a:ext cx="2816888" cy="1346332"/>
            <a:chOff x="712664" y="3693287"/>
            <a:chExt cx="1460738" cy="698160"/>
          </a:xfrm>
        </p:grpSpPr>
        <p:grpSp>
          <p:nvGrpSpPr>
            <p:cNvPr id="974" name="Google Shape;8206;p74">
              <a:extLst>
                <a:ext uri="{FF2B5EF4-FFF2-40B4-BE49-F238E27FC236}">
                  <a16:creationId xmlns:a16="http://schemas.microsoft.com/office/drawing/2014/main" id="{873DD7E4-CC78-00F5-A078-6BB9FCD2DAFB}"/>
                </a:ext>
              </a:extLst>
            </p:cNvPr>
            <p:cNvGrpSpPr/>
            <p:nvPr/>
          </p:nvGrpSpPr>
          <p:grpSpPr>
            <a:xfrm>
              <a:off x="1380079" y="4133090"/>
              <a:ext cx="234048" cy="258099"/>
              <a:chOff x="1380079" y="4133090"/>
              <a:chExt cx="234048" cy="258099"/>
            </a:xfrm>
          </p:grpSpPr>
          <p:sp>
            <p:nvSpPr>
              <p:cNvPr id="986" name="Google Shape;8207;p74">
                <a:extLst>
                  <a:ext uri="{FF2B5EF4-FFF2-40B4-BE49-F238E27FC236}">
                    <a16:creationId xmlns:a16="http://schemas.microsoft.com/office/drawing/2014/main" id="{8C7A61A0-666D-F756-C09B-5BD423BBF1E4}"/>
                  </a:ext>
                </a:extLst>
              </p:cNvPr>
              <p:cNvSpPr/>
              <p:nvPr/>
            </p:nvSpPr>
            <p:spPr>
              <a:xfrm>
                <a:off x="1380079" y="4323114"/>
                <a:ext cx="136140" cy="68075"/>
              </a:xfrm>
              <a:custGeom>
                <a:avLst/>
                <a:gdLst/>
                <a:ahLst/>
                <a:cxnLst/>
                <a:rect l="l" t="t" r="r" b="b"/>
                <a:pathLst>
                  <a:path w="27160" h="13581" extrusionOk="0">
                    <a:moveTo>
                      <a:pt x="13580" y="1"/>
                    </a:moveTo>
                    <a:cubicBezTo>
                      <a:pt x="6083" y="1"/>
                      <a:pt x="0" y="6077"/>
                      <a:pt x="0" y="13580"/>
                    </a:cubicBezTo>
                    <a:lnTo>
                      <a:pt x="27159" y="13580"/>
                    </a:lnTo>
                    <a:cubicBezTo>
                      <a:pt x="27159" y="6077"/>
                      <a:pt x="21083" y="1"/>
                      <a:pt x="1358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987" name="Google Shape;8208;p74">
                <a:extLst>
                  <a:ext uri="{FF2B5EF4-FFF2-40B4-BE49-F238E27FC236}">
                    <a16:creationId xmlns:a16="http://schemas.microsoft.com/office/drawing/2014/main" id="{6F4E12F5-F28E-9BC4-C7CC-57D6F68B2D3E}"/>
                  </a:ext>
                </a:extLst>
              </p:cNvPr>
              <p:cNvSpPr/>
              <p:nvPr/>
            </p:nvSpPr>
            <p:spPr>
              <a:xfrm>
                <a:off x="1432589" y="4133090"/>
                <a:ext cx="29529" cy="191793"/>
              </a:xfrm>
              <a:custGeom>
                <a:avLst/>
                <a:gdLst/>
                <a:ahLst/>
                <a:cxnLst/>
                <a:rect l="l" t="t" r="r" b="b"/>
                <a:pathLst>
                  <a:path w="5891" h="38263" extrusionOk="0">
                    <a:moveTo>
                      <a:pt x="3276" y="0"/>
                    </a:moveTo>
                    <a:lnTo>
                      <a:pt x="0" y="38263"/>
                    </a:lnTo>
                    <a:lnTo>
                      <a:pt x="5890" y="38194"/>
                    </a:lnTo>
                    <a:lnTo>
                      <a:pt x="3276" y="0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988" name="Google Shape;8209;p74">
                <a:extLst>
                  <a:ext uri="{FF2B5EF4-FFF2-40B4-BE49-F238E27FC236}">
                    <a16:creationId xmlns:a16="http://schemas.microsoft.com/office/drawing/2014/main" id="{F15498C0-B434-4A35-0A21-586B036F997B}"/>
                  </a:ext>
                </a:extLst>
              </p:cNvPr>
              <p:cNvSpPr/>
              <p:nvPr/>
            </p:nvSpPr>
            <p:spPr>
              <a:xfrm>
                <a:off x="1492085" y="4253278"/>
                <a:ext cx="122041" cy="92186"/>
              </a:xfrm>
              <a:custGeom>
                <a:avLst/>
                <a:gdLst/>
                <a:ahLst/>
                <a:cxnLst/>
                <a:rect l="l" t="t" r="r" b="b"/>
                <a:pathLst>
                  <a:path w="33574" h="25222" extrusionOk="0">
                    <a:moveTo>
                      <a:pt x="32291" y="1"/>
                    </a:moveTo>
                    <a:lnTo>
                      <a:pt x="1" y="23463"/>
                    </a:lnTo>
                    <a:lnTo>
                      <a:pt x="1277" y="25222"/>
                    </a:lnTo>
                    <a:lnTo>
                      <a:pt x="33574" y="1759"/>
                    </a:lnTo>
                    <a:lnTo>
                      <a:pt x="32291" y="1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975" name="Google Shape;8210;p74">
              <a:extLst>
                <a:ext uri="{FF2B5EF4-FFF2-40B4-BE49-F238E27FC236}">
                  <a16:creationId xmlns:a16="http://schemas.microsoft.com/office/drawing/2014/main" id="{AF4A5F12-1787-1A99-8B4B-5B68B79926E4}"/>
                </a:ext>
              </a:extLst>
            </p:cNvPr>
            <p:cNvGrpSpPr/>
            <p:nvPr/>
          </p:nvGrpSpPr>
          <p:grpSpPr>
            <a:xfrm>
              <a:off x="884610" y="3864082"/>
              <a:ext cx="1118566" cy="527275"/>
              <a:chOff x="890961" y="3865463"/>
              <a:chExt cx="1115221" cy="525698"/>
            </a:xfrm>
          </p:grpSpPr>
          <p:sp>
            <p:nvSpPr>
              <p:cNvPr id="983" name="Google Shape;8211;p74">
                <a:extLst>
                  <a:ext uri="{FF2B5EF4-FFF2-40B4-BE49-F238E27FC236}">
                    <a16:creationId xmlns:a16="http://schemas.microsoft.com/office/drawing/2014/main" id="{6EC6FF58-1D98-5CA2-C3A6-16E667EF2AB4}"/>
                  </a:ext>
                </a:extLst>
              </p:cNvPr>
              <p:cNvSpPr/>
              <p:nvPr/>
            </p:nvSpPr>
            <p:spPr>
              <a:xfrm>
                <a:off x="1070568" y="3865463"/>
                <a:ext cx="756474" cy="330074"/>
              </a:xfrm>
              <a:custGeom>
                <a:avLst/>
                <a:gdLst/>
                <a:ahLst/>
                <a:cxnLst/>
                <a:rect l="l" t="t" r="r" b="b"/>
                <a:pathLst>
                  <a:path w="148183" h="64657" extrusionOk="0">
                    <a:moveTo>
                      <a:pt x="74043" y="1"/>
                    </a:moveTo>
                    <a:cubicBezTo>
                      <a:pt x="45518" y="1"/>
                      <a:pt x="19504" y="10966"/>
                      <a:pt x="0" y="28932"/>
                    </a:cubicBezTo>
                    <a:lnTo>
                      <a:pt x="35732" y="64657"/>
                    </a:lnTo>
                    <a:cubicBezTo>
                      <a:pt x="45553" y="54774"/>
                      <a:pt x="59167" y="48663"/>
                      <a:pt x="74208" y="48663"/>
                    </a:cubicBezTo>
                    <a:cubicBezTo>
                      <a:pt x="89215" y="48663"/>
                      <a:pt x="102788" y="54739"/>
                      <a:pt x="112623" y="64567"/>
                    </a:cubicBezTo>
                    <a:lnTo>
                      <a:pt x="148182" y="29008"/>
                    </a:lnTo>
                    <a:cubicBezTo>
                      <a:pt x="128671" y="11008"/>
                      <a:pt x="102623" y="1"/>
                      <a:pt x="7404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984" name="Google Shape;8212;p74">
                <a:extLst>
                  <a:ext uri="{FF2B5EF4-FFF2-40B4-BE49-F238E27FC236}">
                    <a16:creationId xmlns:a16="http://schemas.microsoft.com/office/drawing/2014/main" id="{C79BE512-1FE8-3FA8-0C86-B51FBAE24841}"/>
                  </a:ext>
                </a:extLst>
              </p:cNvPr>
              <p:cNvSpPr/>
              <p:nvPr/>
            </p:nvSpPr>
            <p:spPr>
              <a:xfrm>
                <a:off x="890961" y="4013171"/>
                <a:ext cx="362006" cy="377990"/>
              </a:xfrm>
              <a:custGeom>
                <a:avLst/>
                <a:gdLst/>
                <a:ahLst/>
                <a:cxnLst/>
                <a:rect l="l" t="t" r="r" b="b"/>
                <a:pathLst>
                  <a:path w="70912" h="74043" extrusionOk="0">
                    <a:moveTo>
                      <a:pt x="35180" y="0"/>
                    </a:moveTo>
                    <a:cubicBezTo>
                      <a:pt x="14925" y="18642"/>
                      <a:pt x="1697" y="44814"/>
                      <a:pt x="0" y="74042"/>
                    </a:cubicBezTo>
                    <a:lnTo>
                      <a:pt x="55077" y="74042"/>
                    </a:lnTo>
                    <a:cubicBezTo>
                      <a:pt x="55077" y="59084"/>
                      <a:pt x="61118" y="45545"/>
                      <a:pt x="70912" y="35725"/>
                    </a:cubicBezTo>
                    <a:lnTo>
                      <a:pt x="35180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985" name="Google Shape;8213;p74">
                <a:extLst>
                  <a:ext uri="{FF2B5EF4-FFF2-40B4-BE49-F238E27FC236}">
                    <a16:creationId xmlns:a16="http://schemas.microsoft.com/office/drawing/2014/main" id="{A146AB7E-BC7D-EC0B-2720-F413AB2BD3E1}"/>
                  </a:ext>
                </a:extLst>
              </p:cNvPr>
              <p:cNvSpPr/>
              <p:nvPr/>
            </p:nvSpPr>
            <p:spPr>
              <a:xfrm>
                <a:off x="1645508" y="4013554"/>
                <a:ext cx="360673" cy="377607"/>
              </a:xfrm>
              <a:custGeom>
                <a:avLst/>
                <a:gdLst/>
                <a:ahLst/>
                <a:cxnLst/>
                <a:rect l="l" t="t" r="r" b="b"/>
                <a:pathLst>
                  <a:path w="70651" h="73968" extrusionOk="0">
                    <a:moveTo>
                      <a:pt x="35567" y="1"/>
                    </a:moveTo>
                    <a:lnTo>
                      <a:pt x="1" y="35560"/>
                    </a:lnTo>
                    <a:cubicBezTo>
                      <a:pt x="9836" y="45388"/>
                      <a:pt x="15912" y="58967"/>
                      <a:pt x="15912" y="73967"/>
                    </a:cubicBezTo>
                    <a:lnTo>
                      <a:pt x="70650" y="73967"/>
                    </a:lnTo>
                    <a:cubicBezTo>
                      <a:pt x="68954" y="44795"/>
                      <a:pt x="55767" y="18643"/>
                      <a:pt x="35567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976" name="Google Shape;8214;p74">
              <a:extLst>
                <a:ext uri="{FF2B5EF4-FFF2-40B4-BE49-F238E27FC236}">
                  <a16:creationId xmlns:a16="http://schemas.microsoft.com/office/drawing/2014/main" id="{6F4E83AD-B520-B823-DF52-86D3DED3F9AB}"/>
                </a:ext>
              </a:extLst>
            </p:cNvPr>
            <p:cNvGrpSpPr/>
            <p:nvPr/>
          </p:nvGrpSpPr>
          <p:grpSpPr>
            <a:xfrm>
              <a:off x="712664" y="3693287"/>
              <a:ext cx="1460738" cy="698160"/>
              <a:chOff x="712664" y="3693025"/>
              <a:chExt cx="1460738" cy="698160"/>
            </a:xfrm>
          </p:grpSpPr>
          <p:sp>
            <p:nvSpPr>
              <p:cNvPr id="977" name="Google Shape;8215;p74">
                <a:extLst>
                  <a:ext uri="{FF2B5EF4-FFF2-40B4-BE49-F238E27FC236}">
                    <a16:creationId xmlns:a16="http://schemas.microsoft.com/office/drawing/2014/main" id="{BE6034CE-5780-FD3A-E454-291878D4641B}"/>
                  </a:ext>
                </a:extLst>
              </p:cNvPr>
              <p:cNvSpPr/>
              <p:nvPr/>
            </p:nvSpPr>
            <p:spPr>
              <a:xfrm>
                <a:off x="1940752" y="4098034"/>
                <a:ext cx="232651" cy="293151"/>
              </a:xfrm>
              <a:custGeom>
                <a:avLst/>
                <a:gdLst/>
                <a:ahLst/>
                <a:cxnLst/>
                <a:rect l="l" t="t" r="r" b="b"/>
                <a:pathLst>
                  <a:path w="45484" h="57312" extrusionOk="0">
                    <a:moveTo>
                      <a:pt x="30704" y="0"/>
                    </a:moveTo>
                    <a:lnTo>
                      <a:pt x="0" y="13745"/>
                    </a:lnTo>
                    <a:cubicBezTo>
                      <a:pt x="6979" y="27270"/>
                      <a:pt x="11042" y="42111"/>
                      <a:pt x="11917" y="57311"/>
                    </a:cubicBezTo>
                    <a:lnTo>
                      <a:pt x="45484" y="57311"/>
                    </a:lnTo>
                    <a:cubicBezTo>
                      <a:pt x="44594" y="37118"/>
                      <a:pt x="39525" y="17683"/>
                      <a:pt x="30704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978" name="Google Shape;8216;p74">
                <a:extLst>
                  <a:ext uri="{FF2B5EF4-FFF2-40B4-BE49-F238E27FC236}">
                    <a16:creationId xmlns:a16="http://schemas.microsoft.com/office/drawing/2014/main" id="{F61E79B5-4462-211F-07C7-EE3C4CC1D0C7}"/>
                  </a:ext>
                </a:extLst>
              </p:cNvPr>
              <p:cNvSpPr/>
              <p:nvPr/>
            </p:nvSpPr>
            <p:spPr>
              <a:xfrm>
                <a:off x="1736852" y="3804671"/>
                <a:ext cx="360950" cy="363671"/>
              </a:xfrm>
              <a:custGeom>
                <a:avLst/>
                <a:gdLst/>
                <a:ahLst/>
                <a:cxnLst/>
                <a:rect l="l" t="t" r="r" b="b"/>
                <a:pathLst>
                  <a:path w="70567" h="71099" extrusionOk="0">
                    <a:moveTo>
                      <a:pt x="18573" y="1"/>
                    </a:moveTo>
                    <a:lnTo>
                      <a:pt x="0" y="28008"/>
                    </a:lnTo>
                    <a:cubicBezTo>
                      <a:pt x="16938" y="38505"/>
                      <a:pt x="30711" y="53395"/>
                      <a:pt x="39863" y="71098"/>
                    </a:cubicBezTo>
                    <a:lnTo>
                      <a:pt x="70567" y="57353"/>
                    </a:lnTo>
                    <a:cubicBezTo>
                      <a:pt x="63753" y="43719"/>
                      <a:pt x="54712" y="31125"/>
                      <a:pt x="43629" y="20042"/>
                    </a:cubicBezTo>
                    <a:cubicBezTo>
                      <a:pt x="36049" y="12449"/>
                      <a:pt x="27642" y="5725"/>
                      <a:pt x="1857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979" name="Google Shape;8217;p74">
                <a:extLst>
                  <a:ext uri="{FF2B5EF4-FFF2-40B4-BE49-F238E27FC236}">
                    <a16:creationId xmlns:a16="http://schemas.microsoft.com/office/drawing/2014/main" id="{8F71DF77-0D34-FED2-6279-C1A2C2F3F46D}"/>
                  </a:ext>
                </a:extLst>
              </p:cNvPr>
              <p:cNvSpPr/>
              <p:nvPr/>
            </p:nvSpPr>
            <p:spPr>
              <a:xfrm>
                <a:off x="1443914" y="3693025"/>
                <a:ext cx="387937" cy="254911"/>
              </a:xfrm>
              <a:custGeom>
                <a:avLst/>
                <a:gdLst/>
                <a:ahLst/>
                <a:cxnLst/>
                <a:rect l="l" t="t" r="r" b="b"/>
                <a:pathLst>
                  <a:path w="75843" h="49836" extrusionOk="0">
                    <a:moveTo>
                      <a:pt x="0" y="0"/>
                    </a:moveTo>
                    <a:lnTo>
                      <a:pt x="0" y="33518"/>
                    </a:lnTo>
                    <a:cubicBezTo>
                      <a:pt x="20987" y="33552"/>
                      <a:pt x="40615" y="39518"/>
                      <a:pt x="57270" y="49835"/>
                    </a:cubicBezTo>
                    <a:lnTo>
                      <a:pt x="75843" y="21828"/>
                    </a:lnTo>
                    <a:cubicBezTo>
                      <a:pt x="53339" y="7641"/>
                      <a:pt x="27256" y="28"/>
                      <a:pt x="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980" name="Google Shape;8218;p74">
                <a:extLst>
                  <a:ext uri="{FF2B5EF4-FFF2-40B4-BE49-F238E27FC236}">
                    <a16:creationId xmlns:a16="http://schemas.microsoft.com/office/drawing/2014/main" id="{8751210A-6701-410D-0534-E157212B8E9D}"/>
                  </a:ext>
                </a:extLst>
              </p:cNvPr>
              <p:cNvSpPr/>
              <p:nvPr/>
            </p:nvSpPr>
            <p:spPr>
              <a:xfrm>
                <a:off x="1054844" y="3693025"/>
                <a:ext cx="389072" cy="254558"/>
              </a:xfrm>
              <a:custGeom>
                <a:avLst/>
                <a:gdLst/>
                <a:ahLst/>
                <a:cxnLst/>
                <a:rect l="l" t="t" r="r" b="b"/>
                <a:pathLst>
                  <a:path w="76065" h="49767" extrusionOk="0">
                    <a:moveTo>
                      <a:pt x="75892" y="0"/>
                    </a:moveTo>
                    <a:cubicBezTo>
                      <a:pt x="48629" y="0"/>
                      <a:pt x="22525" y="7579"/>
                      <a:pt x="1" y="21745"/>
                    </a:cubicBezTo>
                    <a:lnTo>
                      <a:pt x="18574" y="49766"/>
                    </a:lnTo>
                    <a:cubicBezTo>
                      <a:pt x="35250" y="39463"/>
                      <a:pt x="54898" y="33518"/>
                      <a:pt x="75892" y="33518"/>
                    </a:cubicBezTo>
                    <a:lnTo>
                      <a:pt x="76064" y="33518"/>
                    </a:lnTo>
                    <a:lnTo>
                      <a:pt x="76064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981" name="Google Shape;8219;p74">
                <a:extLst>
                  <a:ext uri="{FF2B5EF4-FFF2-40B4-BE49-F238E27FC236}">
                    <a16:creationId xmlns:a16="http://schemas.microsoft.com/office/drawing/2014/main" id="{38BB6EB9-B7D4-B58A-0EB5-F0A4D6144617}"/>
                  </a:ext>
                </a:extLst>
              </p:cNvPr>
              <p:cNvSpPr/>
              <p:nvPr/>
            </p:nvSpPr>
            <p:spPr>
              <a:xfrm>
                <a:off x="788438" y="3804252"/>
                <a:ext cx="361411" cy="363809"/>
              </a:xfrm>
              <a:custGeom>
                <a:avLst/>
                <a:gdLst/>
                <a:ahLst/>
                <a:cxnLst/>
                <a:rect l="l" t="t" r="r" b="b"/>
                <a:pathLst>
                  <a:path w="70657" h="71126" extrusionOk="0">
                    <a:moveTo>
                      <a:pt x="52084" y="0"/>
                    </a:moveTo>
                    <a:cubicBezTo>
                      <a:pt x="42959" y="5745"/>
                      <a:pt x="34518" y="12490"/>
                      <a:pt x="26904" y="20124"/>
                    </a:cubicBezTo>
                    <a:cubicBezTo>
                      <a:pt x="15828" y="31194"/>
                      <a:pt x="6800" y="43759"/>
                      <a:pt x="0" y="57373"/>
                    </a:cubicBezTo>
                    <a:lnTo>
                      <a:pt x="30704" y="71125"/>
                    </a:lnTo>
                    <a:cubicBezTo>
                      <a:pt x="39870" y="53401"/>
                      <a:pt x="53677" y="38504"/>
                      <a:pt x="70657" y="28021"/>
                    </a:cubicBezTo>
                    <a:lnTo>
                      <a:pt x="52084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982" name="Google Shape;8220;p74">
                <a:extLst>
                  <a:ext uri="{FF2B5EF4-FFF2-40B4-BE49-F238E27FC236}">
                    <a16:creationId xmlns:a16="http://schemas.microsoft.com/office/drawing/2014/main" id="{34DEC981-F660-36E1-4F22-3FDECBC6321C}"/>
                  </a:ext>
                </a:extLst>
              </p:cNvPr>
              <p:cNvSpPr/>
              <p:nvPr/>
            </p:nvSpPr>
            <p:spPr>
              <a:xfrm>
                <a:off x="712664" y="4097717"/>
                <a:ext cx="232830" cy="293432"/>
              </a:xfrm>
              <a:custGeom>
                <a:avLst/>
                <a:gdLst/>
                <a:ahLst/>
                <a:cxnLst/>
                <a:rect l="l" t="t" r="r" b="b"/>
                <a:pathLst>
                  <a:path w="45519" h="57367" extrusionOk="0">
                    <a:moveTo>
                      <a:pt x="14814" y="0"/>
                    </a:moveTo>
                    <a:cubicBezTo>
                      <a:pt x="5966" y="17697"/>
                      <a:pt x="890" y="37152"/>
                      <a:pt x="0" y="57366"/>
                    </a:cubicBezTo>
                    <a:lnTo>
                      <a:pt x="33566" y="57366"/>
                    </a:lnTo>
                    <a:cubicBezTo>
                      <a:pt x="34442" y="42152"/>
                      <a:pt x="38511" y="27283"/>
                      <a:pt x="45518" y="13745"/>
                    </a:cubicBezTo>
                    <a:lnTo>
                      <a:pt x="14814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pSp>
        <p:nvGrpSpPr>
          <p:cNvPr id="989" name="Google Shape;8221;p74">
            <a:extLst>
              <a:ext uri="{FF2B5EF4-FFF2-40B4-BE49-F238E27FC236}">
                <a16:creationId xmlns:a16="http://schemas.microsoft.com/office/drawing/2014/main" id="{C8AC3FAE-3206-2044-4B35-F8A19249D8CD}"/>
              </a:ext>
            </a:extLst>
          </p:cNvPr>
          <p:cNvGrpSpPr/>
          <p:nvPr/>
        </p:nvGrpSpPr>
        <p:grpSpPr>
          <a:xfrm>
            <a:off x="6301800" y="2628900"/>
            <a:ext cx="1590970" cy="1477662"/>
            <a:chOff x="3348603" y="1236445"/>
            <a:chExt cx="749256" cy="695894"/>
          </a:xfrm>
        </p:grpSpPr>
        <p:grpSp>
          <p:nvGrpSpPr>
            <p:cNvPr id="990" name="Google Shape;8222;p74">
              <a:extLst>
                <a:ext uri="{FF2B5EF4-FFF2-40B4-BE49-F238E27FC236}">
                  <a16:creationId xmlns:a16="http://schemas.microsoft.com/office/drawing/2014/main" id="{FEC720B8-0A98-8631-F33C-484B99695DEB}"/>
                </a:ext>
              </a:extLst>
            </p:cNvPr>
            <p:cNvGrpSpPr/>
            <p:nvPr/>
          </p:nvGrpSpPr>
          <p:grpSpPr>
            <a:xfrm>
              <a:off x="3583779" y="1236445"/>
              <a:ext cx="293795" cy="285811"/>
              <a:chOff x="3750225" y="1774000"/>
              <a:chExt cx="149575" cy="145525"/>
            </a:xfrm>
          </p:grpSpPr>
          <p:sp>
            <p:nvSpPr>
              <p:cNvPr id="1000" name="Google Shape;8223;p74">
                <a:extLst>
                  <a:ext uri="{FF2B5EF4-FFF2-40B4-BE49-F238E27FC236}">
                    <a16:creationId xmlns:a16="http://schemas.microsoft.com/office/drawing/2014/main" id="{6091B02B-4FD1-B2A1-03B7-B186217E179B}"/>
                  </a:ext>
                </a:extLst>
              </p:cNvPr>
              <p:cNvSpPr/>
              <p:nvPr/>
            </p:nvSpPr>
            <p:spPr>
              <a:xfrm>
                <a:off x="3750225" y="1774000"/>
                <a:ext cx="149575" cy="145525"/>
              </a:xfrm>
              <a:custGeom>
                <a:avLst/>
                <a:gdLst/>
                <a:ahLst/>
                <a:cxnLst/>
                <a:rect l="l" t="t" r="r" b="b"/>
                <a:pathLst>
                  <a:path w="5983" h="5821" extrusionOk="0">
                    <a:moveTo>
                      <a:pt x="2652" y="1"/>
                    </a:moveTo>
                    <a:cubicBezTo>
                      <a:pt x="1473" y="1"/>
                      <a:pt x="333" y="843"/>
                      <a:pt x="176" y="2200"/>
                    </a:cubicBezTo>
                    <a:cubicBezTo>
                      <a:pt x="1" y="3763"/>
                      <a:pt x="1259" y="4955"/>
                      <a:pt x="2643" y="4955"/>
                    </a:cubicBezTo>
                    <a:cubicBezTo>
                      <a:pt x="3079" y="4955"/>
                      <a:pt x="3528" y="4836"/>
                      <a:pt x="3948" y="4573"/>
                    </a:cubicBezTo>
                    <a:lnTo>
                      <a:pt x="5203" y="5821"/>
                    </a:lnTo>
                    <a:lnTo>
                      <a:pt x="5982" y="5035"/>
                    </a:lnTo>
                    <a:lnTo>
                      <a:pt x="4735" y="3787"/>
                    </a:lnTo>
                    <a:cubicBezTo>
                      <a:pt x="5340" y="2813"/>
                      <a:pt x="5196" y="1544"/>
                      <a:pt x="4388" y="729"/>
                    </a:cubicBezTo>
                    <a:cubicBezTo>
                      <a:pt x="3888" y="228"/>
                      <a:pt x="3265" y="1"/>
                      <a:pt x="2652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001" name="Google Shape;8224;p74">
                <a:extLst>
                  <a:ext uri="{FF2B5EF4-FFF2-40B4-BE49-F238E27FC236}">
                    <a16:creationId xmlns:a16="http://schemas.microsoft.com/office/drawing/2014/main" id="{A4E943A3-F3FA-7FD7-B997-EFB14FBBB106}"/>
                  </a:ext>
                </a:extLst>
              </p:cNvPr>
              <p:cNvSpPr/>
              <p:nvPr/>
            </p:nvSpPr>
            <p:spPr>
              <a:xfrm>
                <a:off x="3776075" y="1794931"/>
                <a:ext cx="82600" cy="78800"/>
              </a:xfrm>
              <a:custGeom>
                <a:avLst/>
                <a:gdLst/>
                <a:ahLst/>
                <a:cxnLst/>
                <a:rect l="l" t="t" r="r" b="b"/>
                <a:pathLst>
                  <a:path w="3304" h="3152" extrusionOk="0">
                    <a:moveTo>
                      <a:pt x="1658" y="1"/>
                    </a:moveTo>
                    <a:cubicBezTo>
                      <a:pt x="853" y="1"/>
                      <a:pt x="162" y="612"/>
                      <a:pt x="87" y="1428"/>
                    </a:cubicBezTo>
                    <a:cubicBezTo>
                      <a:pt x="1" y="2294"/>
                      <a:pt x="635" y="3058"/>
                      <a:pt x="1501" y="3145"/>
                    </a:cubicBezTo>
                    <a:cubicBezTo>
                      <a:pt x="1550" y="3149"/>
                      <a:pt x="1598" y="3151"/>
                      <a:pt x="1647" y="3151"/>
                    </a:cubicBezTo>
                    <a:cubicBezTo>
                      <a:pt x="2451" y="3151"/>
                      <a:pt x="3142" y="2540"/>
                      <a:pt x="3217" y="1724"/>
                    </a:cubicBezTo>
                    <a:cubicBezTo>
                      <a:pt x="3304" y="858"/>
                      <a:pt x="2669" y="94"/>
                      <a:pt x="1804" y="7"/>
                    </a:cubicBezTo>
                    <a:cubicBezTo>
                      <a:pt x="1755" y="3"/>
                      <a:pt x="1706" y="1"/>
                      <a:pt x="1658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991" name="Google Shape;8225;p74">
              <a:extLst>
                <a:ext uri="{FF2B5EF4-FFF2-40B4-BE49-F238E27FC236}">
                  <a16:creationId xmlns:a16="http://schemas.microsoft.com/office/drawing/2014/main" id="{29119583-F283-D20A-EC74-349D85811833}"/>
                </a:ext>
              </a:extLst>
            </p:cNvPr>
            <p:cNvGrpSpPr/>
            <p:nvPr/>
          </p:nvGrpSpPr>
          <p:grpSpPr>
            <a:xfrm>
              <a:off x="3775534" y="1462599"/>
              <a:ext cx="322325" cy="285958"/>
              <a:chOff x="3847850" y="1889150"/>
              <a:chExt cx="164100" cy="145600"/>
            </a:xfrm>
          </p:grpSpPr>
          <p:sp>
            <p:nvSpPr>
              <p:cNvPr id="998" name="Google Shape;8226;p74">
                <a:extLst>
                  <a:ext uri="{FF2B5EF4-FFF2-40B4-BE49-F238E27FC236}">
                    <a16:creationId xmlns:a16="http://schemas.microsoft.com/office/drawing/2014/main" id="{3F73C799-F0E7-2F08-B46A-48C90E17D1BE}"/>
                  </a:ext>
                </a:extLst>
              </p:cNvPr>
              <p:cNvSpPr/>
              <p:nvPr/>
            </p:nvSpPr>
            <p:spPr>
              <a:xfrm>
                <a:off x="3847850" y="1889150"/>
                <a:ext cx="164100" cy="145600"/>
              </a:xfrm>
              <a:custGeom>
                <a:avLst/>
                <a:gdLst/>
                <a:ahLst/>
                <a:cxnLst/>
                <a:rect l="l" t="t" r="r" b="b"/>
                <a:pathLst>
                  <a:path w="6564" h="5824" extrusionOk="0">
                    <a:moveTo>
                      <a:pt x="3329" y="0"/>
                    </a:moveTo>
                    <a:cubicBezTo>
                      <a:pt x="1439" y="0"/>
                      <a:pt x="206" y="2117"/>
                      <a:pt x="1255" y="3790"/>
                    </a:cubicBezTo>
                    <a:lnTo>
                      <a:pt x="0" y="5038"/>
                    </a:lnTo>
                    <a:lnTo>
                      <a:pt x="786" y="5824"/>
                    </a:lnTo>
                    <a:lnTo>
                      <a:pt x="2034" y="4569"/>
                    </a:lnTo>
                    <a:cubicBezTo>
                      <a:pt x="2441" y="4823"/>
                      <a:pt x="2897" y="4947"/>
                      <a:pt x="3350" y="4947"/>
                    </a:cubicBezTo>
                    <a:cubicBezTo>
                      <a:pt x="3989" y="4947"/>
                      <a:pt x="4622" y="4700"/>
                      <a:pt x="5099" y="4223"/>
                    </a:cubicBezTo>
                    <a:cubicBezTo>
                      <a:pt x="6563" y="2758"/>
                      <a:pt x="5683" y="248"/>
                      <a:pt x="3628" y="18"/>
                    </a:cubicBezTo>
                    <a:cubicBezTo>
                      <a:pt x="3527" y="6"/>
                      <a:pt x="3427" y="0"/>
                      <a:pt x="3329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999" name="Google Shape;8227;p74">
                <a:extLst>
                  <a:ext uri="{FF2B5EF4-FFF2-40B4-BE49-F238E27FC236}">
                    <a16:creationId xmlns:a16="http://schemas.microsoft.com/office/drawing/2014/main" id="{F178F522-30EC-37EE-97E1-1F01F75627BB}"/>
                  </a:ext>
                </a:extLst>
              </p:cNvPr>
              <p:cNvSpPr/>
              <p:nvPr/>
            </p:nvSpPr>
            <p:spPr>
              <a:xfrm>
                <a:off x="3887875" y="1912456"/>
                <a:ext cx="89450" cy="78700"/>
              </a:xfrm>
              <a:custGeom>
                <a:avLst/>
                <a:gdLst/>
                <a:ahLst/>
                <a:cxnLst/>
                <a:rect l="l" t="t" r="r" b="b"/>
                <a:pathLst>
                  <a:path w="3578" h="3148" extrusionOk="0">
                    <a:moveTo>
                      <a:pt x="1788" y="0"/>
                    </a:moveTo>
                    <a:cubicBezTo>
                      <a:pt x="1172" y="0"/>
                      <a:pt x="587" y="366"/>
                      <a:pt x="332" y="968"/>
                    </a:cubicBezTo>
                    <a:cubicBezTo>
                      <a:pt x="0" y="1769"/>
                      <a:pt x="383" y="2692"/>
                      <a:pt x="1183" y="3024"/>
                    </a:cubicBezTo>
                    <a:cubicBezTo>
                      <a:pt x="1382" y="3108"/>
                      <a:pt x="1588" y="3147"/>
                      <a:pt x="1790" y="3147"/>
                    </a:cubicBezTo>
                    <a:cubicBezTo>
                      <a:pt x="2405" y="3147"/>
                      <a:pt x="2989" y="2782"/>
                      <a:pt x="3239" y="2180"/>
                    </a:cubicBezTo>
                    <a:cubicBezTo>
                      <a:pt x="3578" y="1379"/>
                      <a:pt x="3195" y="456"/>
                      <a:pt x="2395" y="124"/>
                    </a:cubicBezTo>
                    <a:cubicBezTo>
                      <a:pt x="2196" y="40"/>
                      <a:pt x="1990" y="0"/>
                      <a:pt x="1788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992" name="Google Shape;8228;p74">
              <a:extLst>
                <a:ext uri="{FF2B5EF4-FFF2-40B4-BE49-F238E27FC236}">
                  <a16:creationId xmlns:a16="http://schemas.microsoft.com/office/drawing/2014/main" id="{69F80D91-A6D2-00F3-16D0-A7A7142E2676}"/>
                </a:ext>
              </a:extLst>
            </p:cNvPr>
            <p:cNvGrpSpPr/>
            <p:nvPr/>
          </p:nvGrpSpPr>
          <p:grpSpPr>
            <a:xfrm>
              <a:off x="3545329" y="1646528"/>
              <a:ext cx="293746" cy="285811"/>
              <a:chOff x="3730650" y="1982800"/>
              <a:chExt cx="149550" cy="145525"/>
            </a:xfrm>
          </p:grpSpPr>
          <p:sp>
            <p:nvSpPr>
              <p:cNvPr id="996" name="Google Shape;8229;p74">
                <a:extLst>
                  <a:ext uri="{FF2B5EF4-FFF2-40B4-BE49-F238E27FC236}">
                    <a16:creationId xmlns:a16="http://schemas.microsoft.com/office/drawing/2014/main" id="{FACFB4E8-F913-B5FD-84F5-625FAC2B08A8}"/>
                  </a:ext>
                </a:extLst>
              </p:cNvPr>
              <p:cNvSpPr/>
              <p:nvPr/>
            </p:nvSpPr>
            <p:spPr>
              <a:xfrm>
                <a:off x="3730650" y="1982800"/>
                <a:ext cx="149550" cy="145525"/>
              </a:xfrm>
              <a:custGeom>
                <a:avLst/>
                <a:gdLst/>
                <a:ahLst/>
                <a:cxnLst/>
                <a:rect l="l" t="t" r="r" b="b"/>
                <a:pathLst>
                  <a:path w="5982" h="5821" extrusionOk="0">
                    <a:moveTo>
                      <a:pt x="786" y="0"/>
                    </a:moveTo>
                    <a:lnTo>
                      <a:pt x="0" y="787"/>
                    </a:lnTo>
                    <a:lnTo>
                      <a:pt x="1255" y="2034"/>
                    </a:lnTo>
                    <a:cubicBezTo>
                      <a:pt x="642" y="3008"/>
                      <a:pt x="786" y="4277"/>
                      <a:pt x="1601" y="5092"/>
                    </a:cubicBezTo>
                    <a:cubicBezTo>
                      <a:pt x="2102" y="5593"/>
                      <a:pt x="2724" y="5821"/>
                      <a:pt x="3335" y="5821"/>
                    </a:cubicBezTo>
                    <a:cubicBezTo>
                      <a:pt x="4512" y="5821"/>
                      <a:pt x="5649" y="4979"/>
                      <a:pt x="5806" y="3621"/>
                    </a:cubicBezTo>
                    <a:cubicBezTo>
                      <a:pt x="5981" y="2058"/>
                      <a:pt x="4723" y="867"/>
                      <a:pt x="3339" y="867"/>
                    </a:cubicBezTo>
                    <a:cubicBezTo>
                      <a:pt x="2903" y="867"/>
                      <a:pt x="2454" y="985"/>
                      <a:pt x="2034" y="1248"/>
                    </a:cubicBezTo>
                    <a:lnTo>
                      <a:pt x="786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997" name="Google Shape;8230;p74">
                <a:extLst>
                  <a:ext uri="{FF2B5EF4-FFF2-40B4-BE49-F238E27FC236}">
                    <a16:creationId xmlns:a16="http://schemas.microsoft.com/office/drawing/2014/main" id="{2D1D8F65-0F0E-943B-1C89-3624687A446A}"/>
                  </a:ext>
                </a:extLst>
              </p:cNvPr>
              <p:cNvSpPr/>
              <p:nvPr/>
            </p:nvSpPr>
            <p:spPr>
              <a:xfrm>
                <a:off x="3771925" y="2027231"/>
                <a:ext cx="86575" cy="78750"/>
              </a:xfrm>
              <a:custGeom>
                <a:avLst/>
                <a:gdLst/>
                <a:ahLst/>
                <a:cxnLst/>
                <a:rect l="l" t="t" r="r" b="b"/>
                <a:pathLst>
                  <a:path w="3463" h="3150" extrusionOk="0">
                    <a:moveTo>
                      <a:pt x="1740" y="0"/>
                    </a:moveTo>
                    <a:cubicBezTo>
                      <a:pt x="1022" y="0"/>
                      <a:pt x="376" y="485"/>
                      <a:pt x="203" y="1209"/>
                    </a:cubicBezTo>
                    <a:cubicBezTo>
                      <a:pt x="1" y="2060"/>
                      <a:pt x="527" y="2904"/>
                      <a:pt x="1371" y="3106"/>
                    </a:cubicBezTo>
                    <a:cubicBezTo>
                      <a:pt x="1493" y="3135"/>
                      <a:pt x="1615" y="3149"/>
                      <a:pt x="1735" y="3149"/>
                    </a:cubicBezTo>
                    <a:cubicBezTo>
                      <a:pt x="2447" y="3149"/>
                      <a:pt x="3095" y="2660"/>
                      <a:pt x="3268" y="1938"/>
                    </a:cubicBezTo>
                    <a:cubicBezTo>
                      <a:pt x="3463" y="1094"/>
                      <a:pt x="2943" y="243"/>
                      <a:pt x="2099" y="41"/>
                    </a:cubicBezTo>
                    <a:cubicBezTo>
                      <a:pt x="1979" y="13"/>
                      <a:pt x="1858" y="0"/>
                      <a:pt x="174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993" name="Google Shape;8231;p74">
              <a:extLst>
                <a:ext uri="{FF2B5EF4-FFF2-40B4-BE49-F238E27FC236}">
                  <a16:creationId xmlns:a16="http://schemas.microsoft.com/office/drawing/2014/main" id="{66B75CCC-06FA-8518-552D-E05506480D94}"/>
                </a:ext>
              </a:extLst>
            </p:cNvPr>
            <p:cNvGrpSpPr/>
            <p:nvPr/>
          </p:nvGrpSpPr>
          <p:grpSpPr>
            <a:xfrm>
              <a:off x="3348603" y="1415046"/>
              <a:ext cx="294384" cy="284387"/>
              <a:chOff x="3630494" y="1864938"/>
              <a:chExt cx="149875" cy="144800"/>
            </a:xfrm>
          </p:grpSpPr>
          <p:sp>
            <p:nvSpPr>
              <p:cNvPr id="994" name="Google Shape;8232;p74">
                <a:extLst>
                  <a:ext uri="{FF2B5EF4-FFF2-40B4-BE49-F238E27FC236}">
                    <a16:creationId xmlns:a16="http://schemas.microsoft.com/office/drawing/2014/main" id="{81989E75-CF2B-1E39-4BC9-368653E141AC}"/>
                  </a:ext>
                </a:extLst>
              </p:cNvPr>
              <p:cNvSpPr/>
              <p:nvPr/>
            </p:nvSpPr>
            <p:spPr>
              <a:xfrm>
                <a:off x="3630494" y="1864938"/>
                <a:ext cx="149875" cy="144800"/>
              </a:xfrm>
              <a:custGeom>
                <a:avLst/>
                <a:gdLst/>
                <a:ahLst/>
                <a:cxnLst/>
                <a:rect l="l" t="t" r="r" b="b"/>
                <a:pathLst>
                  <a:path w="5995" h="5792" extrusionOk="0">
                    <a:moveTo>
                      <a:pt x="5251" y="0"/>
                    </a:moveTo>
                    <a:lnTo>
                      <a:pt x="4025" y="1226"/>
                    </a:lnTo>
                    <a:cubicBezTo>
                      <a:pt x="3619" y="974"/>
                      <a:pt x="3165" y="852"/>
                      <a:pt x="2716" y="852"/>
                    </a:cubicBezTo>
                    <a:cubicBezTo>
                      <a:pt x="1986" y="852"/>
                      <a:pt x="1267" y="1174"/>
                      <a:pt x="780" y="1782"/>
                    </a:cubicBezTo>
                    <a:cubicBezTo>
                      <a:pt x="1" y="2770"/>
                      <a:pt x="80" y="4183"/>
                      <a:pt x="967" y="5070"/>
                    </a:cubicBezTo>
                    <a:cubicBezTo>
                      <a:pt x="1449" y="5548"/>
                      <a:pt x="2082" y="5792"/>
                      <a:pt x="2716" y="5792"/>
                    </a:cubicBezTo>
                    <a:cubicBezTo>
                      <a:pt x="3259" y="5792"/>
                      <a:pt x="3804" y="5613"/>
                      <a:pt x="4256" y="5251"/>
                    </a:cubicBezTo>
                    <a:cubicBezTo>
                      <a:pt x="5237" y="4472"/>
                      <a:pt x="5475" y="3073"/>
                      <a:pt x="4811" y="2012"/>
                    </a:cubicBezTo>
                    <a:lnTo>
                      <a:pt x="5994" y="822"/>
                    </a:lnTo>
                    <a:cubicBezTo>
                      <a:pt x="5872" y="736"/>
                      <a:pt x="5756" y="642"/>
                      <a:pt x="5655" y="541"/>
                    </a:cubicBezTo>
                    <a:cubicBezTo>
                      <a:pt x="5497" y="382"/>
                      <a:pt x="5360" y="202"/>
                      <a:pt x="525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374957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995" name="Google Shape;8233;p74">
                <a:extLst>
                  <a:ext uri="{FF2B5EF4-FFF2-40B4-BE49-F238E27FC236}">
                    <a16:creationId xmlns:a16="http://schemas.microsoft.com/office/drawing/2014/main" id="{4C87A5C4-1DC7-98D8-81CF-A2B6341ED05E}"/>
                  </a:ext>
                </a:extLst>
              </p:cNvPr>
              <p:cNvSpPr/>
              <p:nvPr/>
            </p:nvSpPr>
            <p:spPr>
              <a:xfrm>
                <a:off x="3654119" y="1906594"/>
                <a:ext cx="86575" cy="78800"/>
              </a:xfrm>
              <a:custGeom>
                <a:avLst/>
                <a:gdLst/>
                <a:ahLst/>
                <a:cxnLst/>
                <a:rect l="l" t="t" r="r" b="b"/>
                <a:pathLst>
                  <a:path w="3463" h="3152" extrusionOk="0">
                    <a:moveTo>
                      <a:pt x="1733" y="0"/>
                    </a:moveTo>
                    <a:cubicBezTo>
                      <a:pt x="1018" y="0"/>
                      <a:pt x="375" y="490"/>
                      <a:pt x="203" y="1212"/>
                    </a:cubicBezTo>
                    <a:cubicBezTo>
                      <a:pt x="1" y="2056"/>
                      <a:pt x="520" y="2907"/>
                      <a:pt x="1371" y="3109"/>
                    </a:cubicBezTo>
                    <a:cubicBezTo>
                      <a:pt x="1493" y="3138"/>
                      <a:pt x="1615" y="3152"/>
                      <a:pt x="1735" y="3152"/>
                    </a:cubicBezTo>
                    <a:cubicBezTo>
                      <a:pt x="2447" y="3152"/>
                      <a:pt x="3094" y="2662"/>
                      <a:pt x="3261" y="1940"/>
                    </a:cubicBezTo>
                    <a:cubicBezTo>
                      <a:pt x="3463" y="1096"/>
                      <a:pt x="2943" y="245"/>
                      <a:pt x="2099" y="43"/>
                    </a:cubicBezTo>
                    <a:cubicBezTo>
                      <a:pt x="1976" y="14"/>
                      <a:pt x="1854" y="0"/>
                      <a:pt x="1733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pSp>
        <p:nvGrpSpPr>
          <p:cNvPr id="1002" name="Google Shape;8234;p74">
            <a:extLst>
              <a:ext uri="{FF2B5EF4-FFF2-40B4-BE49-F238E27FC236}">
                <a16:creationId xmlns:a16="http://schemas.microsoft.com/office/drawing/2014/main" id="{3512C56F-AECA-38C3-D144-5059E04E04B3}"/>
              </a:ext>
            </a:extLst>
          </p:cNvPr>
          <p:cNvGrpSpPr/>
          <p:nvPr/>
        </p:nvGrpSpPr>
        <p:grpSpPr>
          <a:xfrm>
            <a:off x="4544853" y="7674692"/>
            <a:ext cx="2649848" cy="1356166"/>
            <a:chOff x="2413923" y="3711366"/>
            <a:chExt cx="1374117" cy="703260"/>
          </a:xfrm>
        </p:grpSpPr>
        <p:grpSp>
          <p:nvGrpSpPr>
            <p:cNvPr id="1003" name="Google Shape;8235;p74">
              <a:extLst>
                <a:ext uri="{FF2B5EF4-FFF2-40B4-BE49-F238E27FC236}">
                  <a16:creationId xmlns:a16="http://schemas.microsoft.com/office/drawing/2014/main" id="{77473265-1345-1411-0F48-8F14F9E8A7CA}"/>
                </a:ext>
              </a:extLst>
            </p:cNvPr>
            <p:cNvGrpSpPr/>
            <p:nvPr/>
          </p:nvGrpSpPr>
          <p:grpSpPr>
            <a:xfrm>
              <a:off x="2413923" y="3711366"/>
              <a:ext cx="1374117" cy="703260"/>
              <a:chOff x="2413923" y="3711366"/>
              <a:chExt cx="1374117" cy="703260"/>
            </a:xfrm>
          </p:grpSpPr>
          <p:sp>
            <p:nvSpPr>
              <p:cNvPr id="1007" name="Google Shape;8236;p74">
                <a:extLst>
                  <a:ext uri="{FF2B5EF4-FFF2-40B4-BE49-F238E27FC236}">
                    <a16:creationId xmlns:a16="http://schemas.microsoft.com/office/drawing/2014/main" id="{97075DD6-B553-ED07-FEE5-DFB23FEA4664}"/>
                  </a:ext>
                </a:extLst>
              </p:cNvPr>
              <p:cNvSpPr/>
              <p:nvPr/>
            </p:nvSpPr>
            <p:spPr>
              <a:xfrm>
                <a:off x="2484774" y="3827200"/>
                <a:ext cx="1231201" cy="587426"/>
              </a:xfrm>
              <a:custGeom>
                <a:avLst/>
                <a:gdLst/>
                <a:ahLst/>
                <a:cxnLst/>
                <a:rect l="l" t="t" r="r" b="b"/>
                <a:pathLst>
                  <a:path w="66087" h="33020" extrusionOk="0">
                    <a:moveTo>
                      <a:pt x="33019" y="0"/>
                    </a:moveTo>
                    <a:cubicBezTo>
                      <a:pt x="14818" y="0"/>
                      <a:pt x="0" y="14808"/>
                      <a:pt x="0" y="33019"/>
                    </a:cubicBezTo>
                    <a:lnTo>
                      <a:pt x="1659" y="33019"/>
                    </a:lnTo>
                    <a:cubicBezTo>
                      <a:pt x="1659" y="15718"/>
                      <a:pt x="15718" y="1659"/>
                      <a:pt x="33019" y="1659"/>
                    </a:cubicBezTo>
                    <a:cubicBezTo>
                      <a:pt x="50321" y="1659"/>
                      <a:pt x="64427" y="15718"/>
                      <a:pt x="64427" y="33019"/>
                    </a:cubicBezTo>
                    <a:lnTo>
                      <a:pt x="66086" y="33019"/>
                    </a:lnTo>
                    <a:cubicBezTo>
                      <a:pt x="66086" y="14808"/>
                      <a:pt x="51269" y="0"/>
                      <a:pt x="3301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grpSp>
            <p:nvGrpSpPr>
              <p:cNvPr id="1008" name="Google Shape;8237;p74">
                <a:extLst>
                  <a:ext uri="{FF2B5EF4-FFF2-40B4-BE49-F238E27FC236}">
                    <a16:creationId xmlns:a16="http://schemas.microsoft.com/office/drawing/2014/main" id="{EAC95B8D-6452-7159-67DC-B87F918861C0}"/>
                  </a:ext>
                </a:extLst>
              </p:cNvPr>
              <p:cNvGrpSpPr/>
              <p:nvPr/>
            </p:nvGrpSpPr>
            <p:grpSpPr>
              <a:xfrm>
                <a:off x="2600284" y="3808654"/>
                <a:ext cx="234506" cy="138009"/>
                <a:chOff x="2600284" y="3808654"/>
                <a:chExt cx="234506" cy="138009"/>
              </a:xfrm>
            </p:grpSpPr>
            <p:sp>
              <p:nvSpPr>
                <p:cNvPr id="1021" name="Google Shape;8238;p74">
                  <a:extLst>
                    <a:ext uri="{FF2B5EF4-FFF2-40B4-BE49-F238E27FC236}">
                      <a16:creationId xmlns:a16="http://schemas.microsoft.com/office/drawing/2014/main" id="{E9988508-DC54-00F1-CA1D-EE7E30144B72}"/>
                    </a:ext>
                  </a:extLst>
                </p:cNvPr>
                <p:cNvSpPr/>
                <p:nvPr/>
              </p:nvSpPr>
              <p:spPr>
                <a:xfrm>
                  <a:off x="2767890" y="3879764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cxnSp>
              <p:nvCxnSpPr>
                <p:cNvPr id="1022" name="Google Shape;8239;p74">
                  <a:extLst>
                    <a:ext uri="{FF2B5EF4-FFF2-40B4-BE49-F238E27FC236}">
                      <a16:creationId xmlns:a16="http://schemas.microsoft.com/office/drawing/2014/main" id="{7913799C-32D8-CCD8-12BC-2B0CAA8DDA74}"/>
                    </a:ext>
                  </a:extLst>
                </p:cNvPr>
                <p:cNvCxnSpPr/>
                <p:nvPr/>
              </p:nvCxnSpPr>
              <p:spPr>
                <a:xfrm rot="10800000">
                  <a:off x="2600284" y="3808654"/>
                  <a:ext cx="201000" cy="723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1009" name="Google Shape;8240;p74">
                <a:extLst>
                  <a:ext uri="{FF2B5EF4-FFF2-40B4-BE49-F238E27FC236}">
                    <a16:creationId xmlns:a16="http://schemas.microsoft.com/office/drawing/2014/main" id="{879684C5-A8C5-13E0-FB24-9322C745718B}"/>
                  </a:ext>
                </a:extLst>
              </p:cNvPr>
              <p:cNvGrpSpPr/>
              <p:nvPr/>
            </p:nvGrpSpPr>
            <p:grpSpPr>
              <a:xfrm>
                <a:off x="3359659" y="3805664"/>
                <a:ext cx="232294" cy="141000"/>
                <a:chOff x="3359659" y="3805664"/>
                <a:chExt cx="232294" cy="141000"/>
              </a:xfrm>
            </p:grpSpPr>
            <p:sp>
              <p:nvSpPr>
                <p:cNvPr id="1019" name="Google Shape;8241;p74">
                  <a:extLst>
                    <a:ext uri="{FF2B5EF4-FFF2-40B4-BE49-F238E27FC236}">
                      <a16:creationId xmlns:a16="http://schemas.microsoft.com/office/drawing/2014/main" id="{520281A3-B190-7531-6D76-1FEFC028E5FC}"/>
                    </a:ext>
                  </a:extLst>
                </p:cNvPr>
                <p:cNvSpPr/>
                <p:nvPr/>
              </p:nvSpPr>
              <p:spPr>
                <a:xfrm>
                  <a:off x="3359659" y="3879764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cxnSp>
              <p:nvCxnSpPr>
                <p:cNvPr id="1020" name="Google Shape;8242;p74">
                  <a:extLst>
                    <a:ext uri="{FF2B5EF4-FFF2-40B4-BE49-F238E27FC236}">
                      <a16:creationId xmlns:a16="http://schemas.microsoft.com/office/drawing/2014/main" id="{6022AB6E-14D2-3CB7-D37D-AEF42C1F8249}"/>
                    </a:ext>
                  </a:extLst>
                </p:cNvPr>
                <p:cNvCxnSpPr/>
                <p:nvPr/>
              </p:nvCxnSpPr>
              <p:spPr>
                <a:xfrm rot="10800000" flipH="1">
                  <a:off x="3393053" y="3805664"/>
                  <a:ext cx="198900" cy="780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1010" name="Google Shape;8243;p74">
                <a:extLst>
                  <a:ext uri="{FF2B5EF4-FFF2-40B4-BE49-F238E27FC236}">
                    <a16:creationId xmlns:a16="http://schemas.microsoft.com/office/drawing/2014/main" id="{460A3DC9-DB7F-3230-DF40-7C32D57EBFF8}"/>
                  </a:ext>
                </a:extLst>
              </p:cNvPr>
              <p:cNvGrpSpPr/>
              <p:nvPr/>
            </p:nvGrpSpPr>
            <p:grpSpPr>
              <a:xfrm>
                <a:off x="3067316" y="3711366"/>
                <a:ext cx="66900" cy="166809"/>
                <a:chOff x="3067316" y="3711366"/>
                <a:chExt cx="66900" cy="166809"/>
              </a:xfrm>
            </p:grpSpPr>
            <p:sp>
              <p:nvSpPr>
                <p:cNvPr id="1017" name="Google Shape;8244;p74">
                  <a:extLst>
                    <a:ext uri="{FF2B5EF4-FFF2-40B4-BE49-F238E27FC236}">
                      <a16:creationId xmlns:a16="http://schemas.microsoft.com/office/drawing/2014/main" id="{F3396C77-7B6A-0ED8-31B7-87FE55B15D5F}"/>
                    </a:ext>
                  </a:extLst>
                </p:cNvPr>
                <p:cNvSpPr/>
                <p:nvPr/>
              </p:nvSpPr>
              <p:spPr>
                <a:xfrm>
                  <a:off x="3067316" y="3811276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cxnSp>
              <p:nvCxnSpPr>
                <p:cNvPr id="1018" name="Google Shape;8245;p74">
                  <a:extLst>
                    <a:ext uri="{FF2B5EF4-FFF2-40B4-BE49-F238E27FC236}">
                      <a16:creationId xmlns:a16="http://schemas.microsoft.com/office/drawing/2014/main" id="{C3718506-98D8-18E5-FB79-2A558FD4AE92}"/>
                    </a:ext>
                  </a:extLst>
                </p:cNvPr>
                <p:cNvCxnSpPr/>
                <p:nvPr/>
              </p:nvCxnSpPr>
              <p:spPr>
                <a:xfrm rot="-5400000">
                  <a:off x="3050460" y="3761616"/>
                  <a:ext cx="101100" cy="6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1011" name="Google Shape;8246;p74">
                <a:extLst>
                  <a:ext uri="{FF2B5EF4-FFF2-40B4-BE49-F238E27FC236}">
                    <a16:creationId xmlns:a16="http://schemas.microsoft.com/office/drawing/2014/main" id="{2AAF504A-8FBA-C5EE-4F6A-8080B2EA23D8}"/>
                  </a:ext>
                </a:extLst>
              </p:cNvPr>
              <p:cNvGrpSpPr/>
              <p:nvPr/>
            </p:nvGrpSpPr>
            <p:grpSpPr>
              <a:xfrm>
                <a:off x="2413923" y="4058666"/>
                <a:ext cx="224119" cy="66900"/>
                <a:chOff x="2413923" y="4058666"/>
                <a:chExt cx="224119" cy="66900"/>
              </a:xfrm>
            </p:grpSpPr>
            <p:sp>
              <p:nvSpPr>
                <p:cNvPr id="1015" name="Google Shape;8247;p74">
                  <a:extLst>
                    <a:ext uri="{FF2B5EF4-FFF2-40B4-BE49-F238E27FC236}">
                      <a16:creationId xmlns:a16="http://schemas.microsoft.com/office/drawing/2014/main" id="{8D69FBE5-B559-C218-0C3B-5A3471A1EE52}"/>
                    </a:ext>
                  </a:extLst>
                </p:cNvPr>
                <p:cNvSpPr/>
                <p:nvPr/>
              </p:nvSpPr>
              <p:spPr>
                <a:xfrm>
                  <a:off x="2571142" y="4058666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cxnSp>
              <p:nvCxnSpPr>
                <p:cNvPr id="1016" name="Google Shape;8248;p74">
                  <a:extLst>
                    <a:ext uri="{FF2B5EF4-FFF2-40B4-BE49-F238E27FC236}">
                      <a16:creationId xmlns:a16="http://schemas.microsoft.com/office/drawing/2014/main" id="{B902F65C-A3DB-F5EC-4F18-E9B42FCF3B4A}"/>
                    </a:ext>
                  </a:extLst>
                </p:cNvPr>
                <p:cNvCxnSpPr/>
                <p:nvPr/>
              </p:nvCxnSpPr>
              <p:spPr>
                <a:xfrm flipH="1">
                  <a:off x="2413923" y="4092060"/>
                  <a:ext cx="159600" cy="6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1012" name="Google Shape;8249;p74">
                <a:extLst>
                  <a:ext uri="{FF2B5EF4-FFF2-40B4-BE49-F238E27FC236}">
                    <a16:creationId xmlns:a16="http://schemas.microsoft.com/office/drawing/2014/main" id="{DC16BCAD-7519-1310-9B95-439200B080DE}"/>
                  </a:ext>
                </a:extLst>
              </p:cNvPr>
              <p:cNvGrpSpPr/>
              <p:nvPr/>
            </p:nvGrpSpPr>
            <p:grpSpPr>
              <a:xfrm>
                <a:off x="3564643" y="4058666"/>
                <a:ext cx="223397" cy="66900"/>
                <a:chOff x="3564643" y="4058666"/>
                <a:chExt cx="223397" cy="66900"/>
              </a:xfrm>
            </p:grpSpPr>
            <p:sp>
              <p:nvSpPr>
                <p:cNvPr id="1013" name="Google Shape;8250;p74">
                  <a:extLst>
                    <a:ext uri="{FF2B5EF4-FFF2-40B4-BE49-F238E27FC236}">
                      <a16:creationId xmlns:a16="http://schemas.microsoft.com/office/drawing/2014/main" id="{C2A78D82-8342-94EE-EFEA-423F75F742E1}"/>
                    </a:ext>
                  </a:extLst>
                </p:cNvPr>
                <p:cNvSpPr/>
                <p:nvPr/>
              </p:nvSpPr>
              <p:spPr>
                <a:xfrm>
                  <a:off x="3564643" y="4058666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cxnSp>
              <p:nvCxnSpPr>
                <p:cNvPr id="1014" name="Google Shape;8251;p74">
                  <a:extLst>
                    <a:ext uri="{FF2B5EF4-FFF2-40B4-BE49-F238E27FC236}">
                      <a16:creationId xmlns:a16="http://schemas.microsoft.com/office/drawing/2014/main" id="{52F46E66-2001-A242-2CFC-6F43A48A97B8}"/>
                    </a:ext>
                  </a:extLst>
                </p:cNvPr>
                <p:cNvCxnSpPr/>
                <p:nvPr/>
              </p:nvCxnSpPr>
              <p:spPr>
                <a:xfrm>
                  <a:off x="3630240" y="4092060"/>
                  <a:ext cx="157800" cy="6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</p:grpSp>
        <p:grpSp>
          <p:nvGrpSpPr>
            <p:cNvPr id="1004" name="Google Shape;8252;p74">
              <a:extLst>
                <a:ext uri="{FF2B5EF4-FFF2-40B4-BE49-F238E27FC236}">
                  <a16:creationId xmlns:a16="http://schemas.microsoft.com/office/drawing/2014/main" id="{5041B0CA-70C3-7EA1-0304-8EBABCB8C7C9}"/>
                </a:ext>
              </a:extLst>
            </p:cNvPr>
            <p:cNvGrpSpPr/>
            <p:nvPr/>
          </p:nvGrpSpPr>
          <p:grpSpPr>
            <a:xfrm>
              <a:off x="2633353" y="3965763"/>
              <a:ext cx="933975" cy="445687"/>
              <a:chOff x="2633353" y="3965763"/>
              <a:chExt cx="933975" cy="445687"/>
            </a:xfrm>
          </p:grpSpPr>
          <p:sp>
            <p:nvSpPr>
              <p:cNvPr id="1005" name="Google Shape;8253;p74">
                <a:extLst>
                  <a:ext uri="{FF2B5EF4-FFF2-40B4-BE49-F238E27FC236}">
                    <a16:creationId xmlns:a16="http://schemas.microsoft.com/office/drawing/2014/main" id="{55F314F5-330C-4174-DB18-6DE6FBE2571C}"/>
                  </a:ext>
                </a:extLst>
              </p:cNvPr>
              <p:cNvSpPr/>
              <p:nvPr/>
            </p:nvSpPr>
            <p:spPr>
              <a:xfrm>
                <a:off x="2633353" y="3965763"/>
                <a:ext cx="933975" cy="445687"/>
              </a:xfrm>
              <a:custGeom>
                <a:avLst/>
                <a:gdLst/>
                <a:ahLst/>
                <a:cxnLst/>
                <a:rect l="l" t="t" r="r" b="b"/>
                <a:pathLst>
                  <a:path w="66087" h="33020" extrusionOk="0">
                    <a:moveTo>
                      <a:pt x="33019" y="0"/>
                    </a:moveTo>
                    <a:cubicBezTo>
                      <a:pt x="14818" y="0"/>
                      <a:pt x="0" y="14808"/>
                      <a:pt x="0" y="33019"/>
                    </a:cubicBezTo>
                    <a:lnTo>
                      <a:pt x="1659" y="33019"/>
                    </a:lnTo>
                    <a:cubicBezTo>
                      <a:pt x="1659" y="15718"/>
                      <a:pt x="15718" y="1659"/>
                      <a:pt x="33019" y="1659"/>
                    </a:cubicBezTo>
                    <a:cubicBezTo>
                      <a:pt x="50321" y="1659"/>
                      <a:pt x="64427" y="15718"/>
                      <a:pt x="64427" y="33019"/>
                    </a:cubicBezTo>
                    <a:lnTo>
                      <a:pt x="66086" y="33019"/>
                    </a:lnTo>
                    <a:cubicBezTo>
                      <a:pt x="66086" y="14808"/>
                      <a:pt x="51269" y="0"/>
                      <a:pt x="3301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006" name="Google Shape;8254;p74">
                <a:extLst>
                  <a:ext uri="{FF2B5EF4-FFF2-40B4-BE49-F238E27FC236}">
                    <a16:creationId xmlns:a16="http://schemas.microsoft.com/office/drawing/2014/main" id="{9B4FBACE-2F51-3C6A-4A0F-2991D7BC2A37}"/>
                  </a:ext>
                </a:extLst>
              </p:cNvPr>
              <p:cNvSpPr/>
              <p:nvPr/>
            </p:nvSpPr>
            <p:spPr>
              <a:xfrm>
                <a:off x="2702006" y="4030399"/>
                <a:ext cx="798496" cy="381051"/>
              </a:xfrm>
              <a:custGeom>
                <a:avLst/>
                <a:gdLst/>
                <a:ahLst/>
                <a:cxnLst/>
                <a:rect l="l" t="t" r="r" b="b"/>
                <a:pathLst>
                  <a:path w="66087" h="33020" extrusionOk="0">
                    <a:moveTo>
                      <a:pt x="33019" y="0"/>
                    </a:moveTo>
                    <a:cubicBezTo>
                      <a:pt x="14818" y="0"/>
                      <a:pt x="0" y="14808"/>
                      <a:pt x="0" y="33019"/>
                    </a:cubicBezTo>
                    <a:lnTo>
                      <a:pt x="1659" y="33019"/>
                    </a:lnTo>
                    <a:cubicBezTo>
                      <a:pt x="1659" y="15718"/>
                      <a:pt x="15718" y="1659"/>
                      <a:pt x="33019" y="1659"/>
                    </a:cubicBezTo>
                    <a:cubicBezTo>
                      <a:pt x="50321" y="1659"/>
                      <a:pt x="64427" y="15718"/>
                      <a:pt x="64427" y="33019"/>
                    </a:cubicBezTo>
                    <a:lnTo>
                      <a:pt x="66086" y="33019"/>
                    </a:lnTo>
                    <a:cubicBezTo>
                      <a:pt x="66086" y="14808"/>
                      <a:pt x="51269" y="0"/>
                      <a:pt x="3301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pSp>
        <p:nvGrpSpPr>
          <p:cNvPr id="1023" name="Google Shape;8255;p74">
            <a:extLst>
              <a:ext uri="{FF2B5EF4-FFF2-40B4-BE49-F238E27FC236}">
                <a16:creationId xmlns:a16="http://schemas.microsoft.com/office/drawing/2014/main" id="{B1C0391D-ED80-A575-6133-C2ABC35F5CDC}"/>
              </a:ext>
            </a:extLst>
          </p:cNvPr>
          <p:cNvGrpSpPr/>
          <p:nvPr/>
        </p:nvGrpSpPr>
        <p:grpSpPr>
          <a:xfrm>
            <a:off x="12793398" y="2775788"/>
            <a:ext cx="2262174" cy="1174766"/>
            <a:chOff x="238125" y="999450"/>
            <a:chExt cx="7140700" cy="3708225"/>
          </a:xfrm>
        </p:grpSpPr>
        <p:sp>
          <p:nvSpPr>
            <p:cNvPr id="1024" name="Google Shape;8256;p74">
              <a:extLst>
                <a:ext uri="{FF2B5EF4-FFF2-40B4-BE49-F238E27FC236}">
                  <a16:creationId xmlns:a16="http://schemas.microsoft.com/office/drawing/2014/main" id="{A906C785-C000-7CFA-DFD9-B766CA8028FE}"/>
                </a:ext>
              </a:extLst>
            </p:cNvPr>
            <p:cNvSpPr/>
            <p:nvPr/>
          </p:nvSpPr>
          <p:spPr>
            <a:xfrm>
              <a:off x="2171975" y="3872925"/>
              <a:ext cx="7900" cy="25"/>
            </a:xfrm>
            <a:custGeom>
              <a:avLst/>
              <a:gdLst/>
              <a:ahLst/>
              <a:cxnLst/>
              <a:rect l="l" t="t" r="r" b="b"/>
              <a:pathLst>
                <a:path w="316" h="1" extrusionOk="0">
                  <a:moveTo>
                    <a:pt x="316" y="0"/>
                  </a:moveTo>
                  <a:lnTo>
                    <a:pt x="1" y="0"/>
                  </a:ln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025" name="Google Shape;8257;p74">
              <a:extLst>
                <a:ext uri="{FF2B5EF4-FFF2-40B4-BE49-F238E27FC236}">
                  <a16:creationId xmlns:a16="http://schemas.microsoft.com/office/drawing/2014/main" id="{4F8AB352-0856-23FF-0540-C51C5F38275A}"/>
                </a:ext>
              </a:extLst>
            </p:cNvPr>
            <p:cNvSpPr/>
            <p:nvPr/>
          </p:nvSpPr>
          <p:spPr>
            <a:xfrm>
              <a:off x="2180300" y="999450"/>
              <a:ext cx="3256350" cy="3708225"/>
            </a:xfrm>
            <a:custGeom>
              <a:avLst/>
              <a:gdLst/>
              <a:ahLst/>
              <a:cxnLst/>
              <a:rect l="l" t="t" r="r" b="b"/>
              <a:pathLst>
                <a:path w="130254" h="148329" extrusionOk="0">
                  <a:moveTo>
                    <a:pt x="130254" y="0"/>
                  </a:moveTo>
                  <a:cubicBezTo>
                    <a:pt x="90641" y="0"/>
                    <a:pt x="69506" y="34788"/>
                    <a:pt x="50871" y="65485"/>
                  </a:cubicBezTo>
                  <a:cubicBezTo>
                    <a:pt x="32725" y="95360"/>
                    <a:pt x="19404" y="114939"/>
                    <a:pt x="0" y="114939"/>
                  </a:cubicBezTo>
                  <a:cubicBezTo>
                    <a:pt x="9213" y="114939"/>
                    <a:pt x="16695" y="122421"/>
                    <a:pt x="16695" y="131634"/>
                  </a:cubicBezTo>
                  <a:cubicBezTo>
                    <a:pt x="16695" y="140846"/>
                    <a:pt x="9213" y="148328"/>
                    <a:pt x="0" y="148328"/>
                  </a:cubicBezTo>
                  <a:cubicBezTo>
                    <a:pt x="39630" y="148328"/>
                    <a:pt x="60765" y="113541"/>
                    <a:pt x="79400" y="82844"/>
                  </a:cubicBezTo>
                  <a:cubicBezTo>
                    <a:pt x="97528" y="52951"/>
                    <a:pt x="110867" y="33372"/>
                    <a:pt x="130254" y="33372"/>
                  </a:cubicBezTo>
                  <a:cubicBezTo>
                    <a:pt x="121041" y="33075"/>
                    <a:pt x="113804" y="25383"/>
                    <a:pt x="114083" y="16170"/>
                  </a:cubicBezTo>
                  <a:cubicBezTo>
                    <a:pt x="114346" y="7360"/>
                    <a:pt x="121425" y="280"/>
                    <a:pt x="13025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026" name="Google Shape;8258;p74">
              <a:extLst>
                <a:ext uri="{FF2B5EF4-FFF2-40B4-BE49-F238E27FC236}">
                  <a16:creationId xmlns:a16="http://schemas.microsoft.com/office/drawing/2014/main" id="{D1939B36-971D-AF14-4A02-A22402B21729}"/>
                </a:ext>
              </a:extLst>
            </p:cNvPr>
            <p:cNvSpPr/>
            <p:nvPr/>
          </p:nvSpPr>
          <p:spPr>
            <a:xfrm>
              <a:off x="238125" y="2853750"/>
              <a:ext cx="2358675" cy="1853475"/>
            </a:xfrm>
            <a:custGeom>
              <a:avLst/>
              <a:gdLst/>
              <a:ahLst/>
              <a:cxnLst/>
              <a:rect l="l" t="t" r="r" b="b"/>
              <a:pathLst>
                <a:path w="94347" h="74139" extrusionOk="0">
                  <a:moveTo>
                    <a:pt x="33354" y="1"/>
                  </a:moveTo>
                  <a:cubicBezTo>
                    <a:pt x="33354" y="9196"/>
                    <a:pt x="25872" y="16661"/>
                    <a:pt x="16642" y="16661"/>
                  </a:cubicBezTo>
                  <a:cubicBezTo>
                    <a:pt x="7482" y="16661"/>
                    <a:pt x="0" y="9196"/>
                    <a:pt x="0" y="1"/>
                  </a:cubicBezTo>
                  <a:lnTo>
                    <a:pt x="0" y="1"/>
                  </a:lnTo>
                  <a:cubicBezTo>
                    <a:pt x="0" y="40872"/>
                    <a:pt x="34858" y="74139"/>
                    <a:pt x="77670" y="74139"/>
                  </a:cubicBezTo>
                  <a:cubicBezTo>
                    <a:pt x="86882" y="74139"/>
                    <a:pt x="94347" y="66657"/>
                    <a:pt x="94347" y="57444"/>
                  </a:cubicBezTo>
                  <a:cubicBezTo>
                    <a:pt x="94347" y="48214"/>
                    <a:pt x="86882" y="40767"/>
                    <a:pt x="77670" y="40767"/>
                  </a:cubicBezTo>
                  <a:lnTo>
                    <a:pt x="77355" y="40767"/>
                  </a:lnTo>
                  <a:cubicBezTo>
                    <a:pt x="53073" y="40610"/>
                    <a:pt x="33354" y="22394"/>
                    <a:pt x="3335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027" name="Google Shape;8259;p74">
              <a:extLst>
                <a:ext uri="{FF2B5EF4-FFF2-40B4-BE49-F238E27FC236}">
                  <a16:creationId xmlns:a16="http://schemas.microsoft.com/office/drawing/2014/main" id="{484039EE-E057-21BF-577C-1C26A648EF1A}"/>
                </a:ext>
              </a:extLst>
            </p:cNvPr>
            <p:cNvSpPr/>
            <p:nvPr/>
          </p:nvSpPr>
          <p:spPr>
            <a:xfrm>
              <a:off x="238125" y="999450"/>
              <a:ext cx="1942200" cy="2270400"/>
            </a:xfrm>
            <a:custGeom>
              <a:avLst/>
              <a:gdLst/>
              <a:ahLst/>
              <a:cxnLst/>
              <a:rect l="l" t="t" r="r" b="b"/>
              <a:pathLst>
                <a:path w="77688" h="90816" extrusionOk="0">
                  <a:moveTo>
                    <a:pt x="77687" y="0"/>
                  </a:moveTo>
                  <a:cubicBezTo>
                    <a:pt x="34858" y="0"/>
                    <a:pt x="0" y="33249"/>
                    <a:pt x="0" y="74138"/>
                  </a:cubicBezTo>
                  <a:cubicBezTo>
                    <a:pt x="0" y="83368"/>
                    <a:pt x="7482" y="90815"/>
                    <a:pt x="16695" y="90815"/>
                  </a:cubicBezTo>
                  <a:cubicBezTo>
                    <a:pt x="25925" y="90815"/>
                    <a:pt x="33372" y="83351"/>
                    <a:pt x="33389" y="74138"/>
                  </a:cubicBezTo>
                  <a:lnTo>
                    <a:pt x="33389" y="74120"/>
                  </a:lnTo>
                  <a:cubicBezTo>
                    <a:pt x="33389" y="51654"/>
                    <a:pt x="53222" y="33378"/>
                    <a:pt x="77639" y="33354"/>
                  </a:cubicBezTo>
                  <a:lnTo>
                    <a:pt x="77639" y="33354"/>
                  </a:lnTo>
                  <a:cubicBezTo>
                    <a:pt x="77644" y="33354"/>
                    <a:pt x="77650" y="33354"/>
                    <a:pt x="77655" y="33354"/>
                  </a:cubicBezTo>
                  <a:cubicBezTo>
                    <a:pt x="77666" y="33354"/>
                    <a:pt x="77676" y="33354"/>
                    <a:pt x="77687" y="33354"/>
                  </a:cubicBezTo>
                  <a:cubicBezTo>
                    <a:pt x="77671" y="33354"/>
                    <a:pt x="77655" y="33354"/>
                    <a:pt x="77639" y="33354"/>
                  </a:cubicBezTo>
                  <a:lnTo>
                    <a:pt x="77639" y="33354"/>
                  </a:lnTo>
                  <a:cubicBezTo>
                    <a:pt x="68431" y="33346"/>
                    <a:pt x="60992" y="25874"/>
                    <a:pt x="60992" y="16695"/>
                  </a:cubicBezTo>
                  <a:cubicBezTo>
                    <a:pt x="60992" y="7482"/>
                    <a:pt x="68457" y="0"/>
                    <a:pt x="7768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028" name="Google Shape;8260;p74">
              <a:extLst>
                <a:ext uri="{FF2B5EF4-FFF2-40B4-BE49-F238E27FC236}">
                  <a16:creationId xmlns:a16="http://schemas.microsoft.com/office/drawing/2014/main" id="{2FF9DD0E-8413-352D-85EF-15D033FA0C40}"/>
                </a:ext>
              </a:extLst>
            </p:cNvPr>
            <p:cNvSpPr/>
            <p:nvPr/>
          </p:nvSpPr>
          <p:spPr>
            <a:xfrm>
              <a:off x="3808250" y="28528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lose/>
                </a:path>
              </a:pathLst>
            </a:custGeom>
            <a:solidFill>
              <a:srgbClr val="DB634B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029" name="Google Shape;8261;p74">
              <a:extLst>
                <a:ext uri="{FF2B5EF4-FFF2-40B4-BE49-F238E27FC236}">
                  <a16:creationId xmlns:a16="http://schemas.microsoft.com/office/drawing/2014/main" id="{5AB5D9BE-84E2-B922-3B47-A749003C3B23}"/>
                </a:ext>
              </a:extLst>
            </p:cNvPr>
            <p:cNvSpPr/>
            <p:nvPr/>
          </p:nvSpPr>
          <p:spPr>
            <a:xfrm>
              <a:off x="1762475" y="999450"/>
              <a:ext cx="2386250" cy="2044875"/>
            </a:xfrm>
            <a:custGeom>
              <a:avLst/>
              <a:gdLst/>
              <a:ahLst/>
              <a:cxnLst/>
              <a:rect l="l" t="t" r="r" b="b"/>
              <a:pathLst>
                <a:path w="95450" h="81795" extrusionOk="0">
                  <a:moveTo>
                    <a:pt x="16696" y="0"/>
                  </a:moveTo>
                  <a:cubicBezTo>
                    <a:pt x="7465" y="0"/>
                    <a:pt x="1" y="7482"/>
                    <a:pt x="1" y="16695"/>
                  </a:cubicBezTo>
                  <a:cubicBezTo>
                    <a:pt x="1" y="25925"/>
                    <a:pt x="7465" y="33389"/>
                    <a:pt x="16696" y="33389"/>
                  </a:cubicBezTo>
                  <a:cubicBezTo>
                    <a:pt x="36030" y="33389"/>
                    <a:pt x="49473" y="53038"/>
                    <a:pt x="66325" y="80781"/>
                  </a:cubicBezTo>
                  <a:cubicBezTo>
                    <a:pt x="66552" y="81130"/>
                    <a:pt x="66762" y="81463"/>
                    <a:pt x="67007" y="81795"/>
                  </a:cubicBezTo>
                  <a:cubicBezTo>
                    <a:pt x="63021" y="74086"/>
                    <a:pt x="65643" y="64471"/>
                    <a:pt x="73178" y="59891"/>
                  </a:cubicBezTo>
                  <a:cubicBezTo>
                    <a:pt x="75886" y="58251"/>
                    <a:pt x="78874" y="57469"/>
                    <a:pt x="81824" y="57469"/>
                  </a:cubicBezTo>
                  <a:cubicBezTo>
                    <a:pt x="87083" y="57469"/>
                    <a:pt x="92224" y="59953"/>
                    <a:pt x="95449" y="64488"/>
                  </a:cubicBezTo>
                  <a:cubicBezTo>
                    <a:pt x="95274" y="64139"/>
                    <a:pt x="95064" y="63789"/>
                    <a:pt x="94855" y="63439"/>
                  </a:cubicBezTo>
                  <a:cubicBezTo>
                    <a:pt x="77653" y="35190"/>
                    <a:pt x="56291" y="0"/>
                    <a:pt x="1669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213B5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030" name="Google Shape;8262;p74">
              <a:extLst>
                <a:ext uri="{FF2B5EF4-FFF2-40B4-BE49-F238E27FC236}">
                  <a16:creationId xmlns:a16="http://schemas.microsoft.com/office/drawing/2014/main" id="{1B00EA3B-CD82-16BB-A1F5-B6C2092FD0FE}"/>
                </a:ext>
              </a:extLst>
            </p:cNvPr>
            <p:cNvSpPr/>
            <p:nvPr/>
          </p:nvSpPr>
          <p:spPr>
            <a:xfrm>
              <a:off x="3338000" y="2435975"/>
              <a:ext cx="2101275" cy="2271250"/>
            </a:xfrm>
            <a:custGeom>
              <a:avLst/>
              <a:gdLst/>
              <a:ahLst/>
              <a:cxnLst/>
              <a:rect l="l" t="t" r="r" b="b"/>
              <a:pathLst>
                <a:path w="84051" h="90850" extrusionOk="0">
                  <a:moveTo>
                    <a:pt x="84011" y="57465"/>
                  </a:moveTo>
                  <a:cubicBezTo>
                    <a:pt x="83994" y="57465"/>
                    <a:pt x="83972" y="57469"/>
                    <a:pt x="83946" y="57478"/>
                  </a:cubicBezTo>
                  <a:lnTo>
                    <a:pt x="84050" y="57478"/>
                  </a:lnTo>
                  <a:cubicBezTo>
                    <a:pt x="84042" y="57469"/>
                    <a:pt x="84029" y="57465"/>
                    <a:pt x="84011" y="57465"/>
                  </a:cubicBezTo>
                  <a:close/>
                  <a:moveTo>
                    <a:pt x="18801" y="0"/>
                  </a:moveTo>
                  <a:cubicBezTo>
                    <a:pt x="15851" y="0"/>
                    <a:pt x="12864" y="784"/>
                    <a:pt x="10157" y="2430"/>
                  </a:cubicBezTo>
                  <a:cubicBezTo>
                    <a:pt x="2622" y="7027"/>
                    <a:pt x="0" y="16625"/>
                    <a:pt x="3986" y="24334"/>
                  </a:cubicBezTo>
                  <a:cubicBezTo>
                    <a:pt x="4161" y="24683"/>
                    <a:pt x="4370" y="25033"/>
                    <a:pt x="4563" y="25348"/>
                  </a:cubicBezTo>
                  <a:cubicBezTo>
                    <a:pt x="23198" y="56062"/>
                    <a:pt x="44333" y="90850"/>
                    <a:pt x="83963" y="90850"/>
                  </a:cubicBezTo>
                  <a:cubicBezTo>
                    <a:pt x="74750" y="90850"/>
                    <a:pt x="67268" y="83368"/>
                    <a:pt x="67268" y="74155"/>
                  </a:cubicBezTo>
                  <a:cubicBezTo>
                    <a:pt x="67268" y="64925"/>
                    <a:pt x="74750" y="57478"/>
                    <a:pt x="83946" y="57478"/>
                  </a:cubicBezTo>
                  <a:cubicBezTo>
                    <a:pt x="64541" y="57478"/>
                    <a:pt x="51220" y="37899"/>
                    <a:pt x="33075" y="8024"/>
                  </a:cubicBezTo>
                  <a:cubicBezTo>
                    <a:pt x="32865" y="7674"/>
                    <a:pt x="32638" y="7342"/>
                    <a:pt x="32428" y="7027"/>
                  </a:cubicBezTo>
                  <a:cubicBezTo>
                    <a:pt x="29202" y="2491"/>
                    <a:pt x="24061" y="0"/>
                    <a:pt x="1880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031" name="Google Shape;8263;p74">
              <a:extLst>
                <a:ext uri="{FF2B5EF4-FFF2-40B4-BE49-F238E27FC236}">
                  <a16:creationId xmlns:a16="http://schemas.microsoft.com/office/drawing/2014/main" id="{EB091018-288B-3543-8E56-2C503B16472E}"/>
                </a:ext>
              </a:extLst>
            </p:cNvPr>
            <p:cNvSpPr/>
            <p:nvPr/>
          </p:nvSpPr>
          <p:spPr>
            <a:xfrm>
              <a:off x="5019250" y="2852875"/>
              <a:ext cx="2359150" cy="1854350"/>
            </a:xfrm>
            <a:custGeom>
              <a:avLst/>
              <a:gdLst/>
              <a:ahLst/>
              <a:cxnLst/>
              <a:rect l="l" t="t" r="r" b="b"/>
              <a:pathLst>
                <a:path w="94366" h="74174" extrusionOk="0">
                  <a:moveTo>
                    <a:pt x="94365" y="18"/>
                  </a:moveTo>
                  <a:cubicBezTo>
                    <a:pt x="94365" y="47"/>
                    <a:pt x="94365" y="76"/>
                    <a:pt x="94365" y="105"/>
                  </a:cubicBezTo>
                  <a:lnTo>
                    <a:pt x="94365" y="105"/>
                  </a:lnTo>
                  <a:cubicBezTo>
                    <a:pt x="94365" y="76"/>
                    <a:pt x="94365" y="47"/>
                    <a:pt x="94365" y="18"/>
                  </a:cubicBezTo>
                  <a:close/>
                  <a:moveTo>
                    <a:pt x="60993" y="1"/>
                  </a:moveTo>
                  <a:cubicBezTo>
                    <a:pt x="60993" y="22447"/>
                    <a:pt x="41187" y="40715"/>
                    <a:pt x="16800" y="40785"/>
                  </a:cubicBezTo>
                  <a:lnTo>
                    <a:pt x="16696" y="40785"/>
                  </a:lnTo>
                  <a:cubicBezTo>
                    <a:pt x="7465" y="40785"/>
                    <a:pt x="1" y="48249"/>
                    <a:pt x="1" y="57479"/>
                  </a:cubicBezTo>
                  <a:cubicBezTo>
                    <a:pt x="1" y="66692"/>
                    <a:pt x="7483" y="74174"/>
                    <a:pt x="16696" y="74174"/>
                  </a:cubicBezTo>
                  <a:cubicBezTo>
                    <a:pt x="59495" y="74174"/>
                    <a:pt x="94316" y="40954"/>
                    <a:pt x="94365" y="105"/>
                  </a:cubicBezTo>
                  <a:lnTo>
                    <a:pt x="94365" y="105"/>
                  </a:lnTo>
                  <a:cubicBezTo>
                    <a:pt x="94336" y="9278"/>
                    <a:pt x="86872" y="16696"/>
                    <a:pt x="77688" y="16696"/>
                  </a:cubicBezTo>
                  <a:cubicBezTo>
                    <a:pt x="68458" y="16696"/>
                    <a:pt x="60993" y="9231"/>
                    <a:pt x="6099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032" name="Google Shape;8264;p74">
              <a:extLst>
                <a:ext uri="{FF2B5EF4-FFF2-40B4-BE49-F238E27FC236}">
                  <a16:creationId xmlns:a16="http://schemas.microsoft.com/office/drawing/2014/main" id="{BA4A0A38-41A9-2E55-CDBE-2914C82AF069}"/>
                </a:ext>
              </a:extLst>
            </p:cNvPr>
            <p:cNvSpPr/>
            <p:nvPr/>
          </p:nvSpPr>
          <p:spPr>
            <a:xfrm>
              <a:off x="5025375" y="999450"/>
              <a:ext cx="2353450" cy="2270825"/>
            </a:xfrm>
            <a:custGeom>
              <a:avLst/>
              <a:gdLst/>
              <a:ahLst/>
              <a:cxnLst/>
              <a:rect l="l" t="t" r="r" b="b"/>
              <a:pathLst>
                <a:path w="94138" h="90833" extrusionOk="0">
                  <a:moveTo>
                    <a:pt x="16451" y="0"/>
                  </a:moveTo>
                  <a:cubicBezTo>
                    <a:pt x="7640" y="280"/>
                    <a:pt x="560" y="7360"/>
                    <a:pt x="280" y="16170"/>
                  </a:cubicBezTo>
                  <a:cubicBezTo>
                    <a:pt x="1" y="25400"/>
                    <a:pt x="7238" y="33092"/>
                    <a:pt x="16451" y="33372"/>
                  </a:cubicBezTo>
                  <a:lnTo>
                    <a:pt x="16520" y="33372"/>
                  </a:lnTo>
                  <a:cubicBezTo>
                    <a:pt x="40907" y="33389"/>
                    <a:pt x="60748" y="51675"/>
                    <a:pt x="60748" y="74138"/>
                  </a:cubicBezTo>
                  <a:cubicBezTo>
                    <a:pt x="60748" y="83368"/>
                    <a:pt x="68213" y="90833"/>
                    <a:pt x="77443" y="90833"/>
                  </a:cubicBezTo>
                  <a:cubicBezTo>
                    <a:pt x="86656" y="90833"/>
                    <a:pt x="94138" y="83368"/>
                    <a:pt x="94138" y="74138"/>
                  </a:cubicBezTo>
                  <a:cubicBezTo>
                    <a:pt x="94138" y="33249"/>
                    <a:pt x="59280" y="0"/>
                    <a:pt x="1645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1033" name="Google Shape;8265;p74">
            <a:extLst>
              <a:ext uri="{FF2B5EF4-FFF2-40B4-BE49-F238E27FC236}">
                <a16:creationId xmlns:a16="http://schemas.microsoft.com/office/drawing/2014/main" id="{A3DC28AF-A66B-72CA-D60D-6B7E331BD25B}"/>
              </a:ext>
            </a:extLst>
          </p:cNvPr>
          <p:cNvGrpSpPr/>
          <p:nvPr/>
        </p:nvGrpSpPr>
        <p:grpSpPr>
          <a:xfrm>
            <a:off x="7496299" y="7674776"/>
            <a:ext cx="2751708" cy="1356262"/>
            <a:chOff x="3913765" y="3641905"/>
            <a:chExt cx="1522805" cy="750560"/>
          </a:xfrm>
        </p:grpSpPr>
        <p:grpSp>
          <p:nvGrpSpPr>
            <p:cNvPr id="1034" name="Google Shape;8266;p74">
              <a:extLst>
                <a:ext uri="{FF2B5EF4-FFF2-40B4-BE49-F238E27FC236}">
                  <a16:creationId xmlns:a16="http://schemas.microsoft.com/office/drawing/2014/main" id="{809AB239-79DD-78FC-D1F9-7A3855C85ED1}"/>
                </a:ext>
              </a:extLst>
            </p:cNvPr>
            <p:cNvGrpSpPr/>
            <p:nvPr/>
          </p:nvGrpSpPr>
          <p:grpSpPr>
            <a:xfrm>
              <a:off x="3913765" y="3997002"/>
              <a:ext cx="1522805" cy="395463"/>
              <a:chOff x="3913765" y="3997002"/>
              <a:chExt cx="1522805" cy="395463"/>
            </a:xfrm>
          </p:grpSpPr>
          <p:grpSp>
            <p:nvGrpSpPr>
              <p:cNvPr id="1040" name="Google Shape;8267;p74">
                <a:extLst>
                  <a:ext uri="{FF2B5EF4-FFF2-40B4-BE49-F238E27FC236}">
                    <a16:creationId xmlns:a16="http://schemas.microsoft.com/office/drawing/2014/main" id="{DD3299B2-F204-9B4B-C84D-F42E004CFD52}"/>
                  </a:ext>
                </a:extLst>
              </p:cNvPr>
              <p:cNvGrpSpPr/>
              <p:nvPr/>
            </p:nvGrpSpPr>
            <p:grpSpPr>
              <a:xfrm>
                <a:off x="3913765" y="4138659"/>
                <a:ext cx="507602" cy="253806"/>
                <a:chOff x="3913765" y="4138659"/>
                <a:chExt cx="507602" cy="253806"/>
              </a:xfrm>
            </p:grpSpPr>
            <p:sp>
              <p:nvSpPr>
                <p:cNvPr id="1047" name="Google Shape;8268;p74">
                  <a:extLst>
                    <a:ext uri="{FF2B5EF4-FFF2-40B4-BE49-F238E27FC236}">
                      <a16:creationId xmlns:a16="http://schemas.microsoft.com/office/drawing/2014/main" id="{91FFA5C6-6C32-2D24-0820-3813856A588D}"/>
                    </a:ext>
                  </a:extLst>
                </p:cNvPr>
                <p:cNvSpPr/>
                <p:nvPr/>
              </p:nvSpPr>
              <p:spPr>
                <a:xfrm>
                  <a:off x="3913765" y="4138659"/>
                  <a:ext cx="507602" cy="5076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2" h="9502" fill="none" extrusionOk="0">
                      <a:moveTo>
                        <a:pt x="95011" y="1"/>
                      </a:moveTo>
                      <a:lnTo>
                        <a:pt x="23755" y="1"/>
                      </a:lnTo>
                      <a:lnTo>
                        <a:pt x="1" y="9501"/>
                      </a:lnTo>
                      <a:lnTo>
                        <a:pt x="95011" y="950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5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1048" name="Google Shape;8269;p74">
                  <a:extLst>
                    <a:ext uri="{FF2B5EF4-FFF2-40B4-BE49-F238E27FC236}">
                      <a16:creationId xmlns:a16="http://schemas.microsoft.com/office/drawing/2014/main" id="{23F7863D-483C-DD6E-9626-A2E3846EB020}"/>
                    </a:ext>
                  </a:extLst>
                </p:cNvPr>
                <p:cNvSpPr/>
                <p:nvPr/>
              </p:nvSpPr>
              <p:spPr>
                <a:xfrm>
                  <a:off x="3913765" y="4189418"/>
                  <a:ext cx="507602" cy="20304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2" h="38006" fill="none" extrusionOk="0">
                      <a:moveTo>
                        <a:pt x="1" y="0"/>
                      </a:moveTo>
                      <a:lnTo>
                        <a:pt x="1" y="38005"/>
                      </a:lnTo>
                      <a:lnTo>
                        <a:pt x="95011" y="38005"/>
                      </a:lnTo>
                      <a:lnTo>
                        <a:pt x="95011" y="38005"/>
                      </a:lnTo>
                      <a:lnTo>
                        <a:pt x="95011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miter lim="2676"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r>
                    <a:rPr lang="en" sz="3600"/>
                    <a:t>     </a:t>
                  </a:r>
                  <a:endParaRPr sz="3600"/>
                </a:p>
              </p:txBody>
            </p:sp>
          </p:grpSp>
          <p:grpSp>
            <p:nvGrpSpPr>
              <p:cNvPr id="1041" name="Google Shape;8270;p74">
                <a:extLst>
                  <a:ext uri="{FF2B5EF4-FFF2-40B4-BE49-F238E27FC236}">
                    <a16:creationId xmlns:a16="http://schemas.microsoft.com/office/drawing/2014/main" id="{B42ED259-CB37-DE76-D56B-89CCB7D57F44}"/>
                  </a:ext>
                </a:extLst>
              </p:cNvPr>
              <p:cNvGrpSpPr/>
              <p:nvPr/>
            </p:nvGrpSpPr>
            <p:grpSpPr>
              <a:xfrm>
                <a:off x="4421361" y="3997002"/>
                <a:ext cx="507618" cy="395463"/>
                <a:chOff x="4421361" y="3997002"/>
                <a:chExt cx="507618" cy="395463"/>
              </a:xfrm>
            </p:grpSpPr>
            <p:sp>
              <p:nvSpPr>
                <p:cNvPr id="1045" name="Google Shape;8271;p74">
                  <a:extLst>
                    <a:ext uri="{FF2B5EF4-FFF2-40B4-BE49-F238E27FC236}">
                      <a16:creationId xmlns:a16="http://schemas.microsoft.com/office/drawing/2014/main" id="{BCBA2429-E66D-2B16-47B9-448D5B06CD33}"/>
                    </a:ext>
                  </a:extLst>
                </p:cNvPr>
                <p:cNvSpPr/>
                <p:nvPr/>
              </p:nvSpPr>
              <p:spPr>
                <a:xfrm>
                  <a:off x="4421361" y="3997002"/>
                  <a:ext cx="507618" cy="5075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5" h="9501" fill="none" extrusionOk="0">
                      <a:moveTo>
                        <a:pt x="71260" y="0"/>
                      </a:moveTo>
                      <a:lnTo>
                        <a:pt x="23755" y="0"/>
                      </a:lnTo>
                      <a:lnTo>
                        <a:pt x="0" y="9501"/>
                      </a:lnTo>
                      <a:lnTo>
                        <a:pt x="95014" y="9501"/>
                      </a:lnTo>
                      <a:close/>
                    </a:path>
                  </a:pathLst>
                </a:custGeom>
                <a:noFill/>
                <a:ln w="9525" cap="sq" cmpd="sng">
                  <a:solidFill>
                    <a:srgbClr val="A5B7C5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1046" name="Google Shape;8272;p74">
                  <a:extLst>
                    <a:ext uri="{FF2B5EF4-FFF2-40B4-BE49-F238E27FC236}">
                      <a16:creationId xmlns:a16="http://schemas.microsoft.com/office/drawing/2014/main" id="{6252AF08-1D4A-7A38-3F60-5D94F4ADC4B8}"/>
                    </a:ext>
                  </a:extLst>
                </p:cNvPr>
                <p:cNvSpPr/>
                <p:nvPr/>
              </p:nvSpPr>
              <p:spPr>
                <a:xfrm>
                  <a:off x="4421361" y="4047756"/>
                  <a:ext cx="507618" cy="34470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5" h="64522" fill="none" extrusionOk="0">
                      <a:moveTo>
                        <a:pt x="0" y="1"/>
                      </a:moveTo>
                      <a:lnTo>
                        <a:pt x="0" y="64521"/>
                      </a:lnTo>
                      <a:lnTo>
                        <a:pt x="95014" y="64521"/>
                      </a:lnTo>
                      <a:lnTo>
                        <a:pt x="95014" y="35846"/>
                      </a:lnTo>
                      <a:lnTo>
                        <a:pt x="95014" y="35846"/>
                      </a:lnTo>
                      <a:lnTo>
                        <a:pt x="95014" y="26286"/>
                      </a:lnTo>
                      <a:lnTo>
                        <a:pt x="95014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DBE2E7"/>
                  </a:solidFill>
                  <a:prstDash val="solid"/>
                  <a:miter lim="2676"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</p:grpSp>
          <p:grpSp>
            <p:nvGrpSpPr>
              <p:cNvPr id="1042" name="Google Shape;8273;p74">
                <a:extLst>
                  <a:ext uri="{FF2B5EF4-FFF2-40B4-BE49-F238E27FC236}">
                    <a16:creationId xmlns:a16="http://schemas.microsoft.com/office/drawing/2014/main" id="{EC2D2098-9E50-0864-E7D6-A89654D98147}"/>
                  </a:ext>
                </a:extLst>
              </p:cNvPr>
              <p:cNvGrpSpPr/>
              <p:nvPr/>
            </p:nvGrpSpPr>
            <p:grpSpPr>
              <a:xfrm>
                <a:off x="4928973" y="4189418"/>
                <a:ext cx="507596" cy="203047"/>
                <a:chOff x="4928973" y="4189418"/>
                <a:chExt cx="507596" cy="203047"/>
              </a:xfrm>
            </p:grpSpPr>
            <p:sp>
              <p:nvSpPr>
                <p:cNvPr id="1043" name="Google Shape;8274;p74">
                  <a:extLst>
                    <a:ext uri="{FF2B5EF4-FFF2-40B4-BE49-F238E27FC236}">
                      <a16:creationId xmlns:a16="http://schemas.microsoft.com/office/drawing/2014/main" id="{43CB2BB8-7A03-2307-F16A-E6C79C5AB25A}"/>
                    </a:ext>
                  </a:extLst>
                </p:cNvPr>
                <p:cNvSpPr/>
                <p:nvPr/>
              </p:nvSpPr>
              <p:spPr>
                <a:xfrm>
                  <a:off x="4928973" y="4189418"/>
                  <a:ext cx="507596" cy="5075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1" h="9501" fill="none" extrusionOk="0">
                      <a:moveTo>
                        <a:pt x="95011" y="9501"/>
                      </a:moveTo>
                      <a:lnTo>
                        <a:pt x="71260" y="0"/>
                      </a:lnTo>
                      <a:lnTo>
                        <a:pt x="0" y="0"/>
                      </a:lnTo>
                      <a:lnTo>
                        <a:pt x="0" y="950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5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1044" name="Google Shape;8275;p74">
                  <a:extLst>
                    <a:ext uri="{FF2B5EF4-FFF2-40B4-BE49-F238E27FC236}">
                      <a16:creationId xmlns:a16="http://schemas.microsoft.com/office/drawing/2014/main" id="{0197C0D9-4D94-2364-10F7-7A607A2BA457}"/>
                    </a:ext>
                  </a:extLst>
                </p:cNvPr>
                <p:cNvSpPr/>
                <p:nvPr/>
              </p:nvSpPr>
              <p:spPr>
                <a:xfrm>
                  <a:off x="4928973" y="4240172"/>
                  <a:ext cx="507596" cy="15229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1" h="28506" fill="none" extrusionOk="0">
                      <a:moveTo>
                        <a:pt x="0" y="28505"/>
                      </a:moveTo>
                      <a:lnTo>
                        <a:pt x="0" y="28505"/>
                      </a:lnTo>
                      <a:lnTo>
                        <a:pt x="95011" y="28505"/>
                      </a:lnTo>
                      <a:lnTo>
                        <a:pt x="95011" y="1"/>
                      </a:lnTo>
                      <a:lnTo>
                        <a:pt x="0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miter lim="2676"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</p:grpSp>
        </p:grpSp>
        <p:grpSp>
          <p:nvGrpSpPr>
            <p:cNvPr id="1035" name="Google Shape;8276;p74">
              <a:extLst>
                <a:ext uri="{FF2B5EF4-FFF2-40B4-BE49-F238E27FC236}">
                  <a16:creationId xmlns:a16="http://schemas.microsoft.com/office/drawing/2014/main" id="{0581C499-611D-318E-E2D9-34B946072ED6}"/>
                </a:ext>
              </a:extLst>
            </p:cNvPr>
            <p:cNvGrpSpPr/>
            <p:nvPr/>
          </p:nvGrpSpPr>
          <p:grpSpPr>
            <a:xfrm>
              <a:off x="4482186" y="3641905"/>
              <a:ext cx="397605" cy="349784"/>
              <a:chOff x="2906375" y="1159725"/>
              <a:chExt cx="1860575" cy="1636800"/>
            </a:xfrm>
          </p:grpSpPr>
          <p:sp>
            <p:nvSpPr>
              <p:cNvPr id="1036" name="Google Shape;8277;p74">
                <a:extLst>
                  <a:ext uri="{FF2B5EF4-FFF2-40B4-BE49-F238E27FC236}">
                    <a16:creationId xmlns:a16="http://schemas.microsoft.com/office/drawing/2014/main" id="{08FDE82D-D2CF-427C-104C-99FD37C04DB7}"/>
                  </a:ext>
                </a:extLst>
              </p:cNvPr>
              <p:cNvSpPr/>
              <p:nvPr/>
            </p:nvSpPr>
            <p:spPr>
              <a:xfrm>
                <a:off x="2906375" y="1159725"/>
                <a:ext cx="1860575" cy="1320800"/>
              </a:xfrm>
              <a:custGeom>
                <a:avLst/>
                <a:gdLst/>
                <a:ahLst/>
                <a:cxnLst/>
                <a:rect l="l" t="t" r="r" b="b"/>
                <a:pathLst>
                  <a:path w="74423" h="52832" fill="none" extrusionOk="0">
                    <a:moveTo>
                      <a:pt x="74300" y="9469"/>
                    </a:moveTo>
                    <a:cubicBezTo>
                      <a:pt x="74046" y="6953"/>
                      <a:pt x="72972" y="4566"/>
                      <a:pt x="71233" y="2899"/>
                    </a:cubicBezTo>
                    <a:cubicBezTo>
                      <a:pt x="71029" y="2682"/>
                      <a:pt x="70807" y="2484"/>
                      <a:pt x="70569" y="2305"/>
                    </a:cubicBezTo>
                    <a:cubicBezTo>
                      <a:pt x="70326" y="2123"/>
                      <a:pt x="70133" y="1933"/>
                      <a:pt x="69847" y="1767"/>
                    </a:cubicBezTo>
                    <a:cubicBezTo>
                      <a:pt x="69576" y="1596"/>
                      <a:pt x="69301" y="1435"/>
                      <a:pt x="69030" y="1280"/>
                    </a:cubicBezTo>
                    <a:cubicBezTo>
                      <a:pt x="68792" y="1159"/>
                      <a:pt x="68599" y="1084"/>
                      <a:pt x="68385" y="985"/>
                    </a:cubicBezTo>
                    <a:cubicBezTo>
                      <a:pt x="67280" y="522"/>
                      <a:pt x="66290" y="276"/>
                      <a:pt x="65270" y="188"/>
                    </a:cubicBezTo>
                    <a:cubicBezTo>
                      <a:pt x="63260" y="1"/>
                      <a:pt x="61470" y="332"/>
                      <a:pt x="60001" y="803"/>
                    </a:cubicBezTo>
                    <a:cubicBezTo>
                      <a:pt x="58778" y="1194"/>
                      <a:pt x="57603" y="1727"/>
                      <a:pt x="56500" y="2385"/>
                    </a:cubicBezTo>
                    <a:cubicBezTo>
                      <a:pt x="56396" y="1617"/>
                      <a:pt x="56273" y="1012"/>
                      <a:pt x="56179" y="613"/>
                    </a:cubicBezTo>
                    <a:cubicBezTo>
                      <a:pt x="56104" y="298"/>
                      <a:pt x="55821" y="73"/>
                      <a:pt x="55497" y="78"/>
                    </a:cubicBezTo>
                    <a:lnTo>
                      <a:pt x="38984" y="255"/>
                    </a:lnTo>
                    <a:lnTo>
                      <a:pt x="35208" y="295"/>
                    </a:lnTo>
                    <a:lnTo>
                      <a:pt x="18696" y="472"/>
                    </a:lnTo>
                    <a:cubicBezTo>
                      <a:pt x="18370" y="474"/>
                      <a:pt x="18091" y="704"/>
                      <a:pt x="18027" y="1023"/>
                    </a:cubicBezTo>
                    <a:cubicBezTo>
                      <a:pt x="17941" y="1422"/>
                      <a:pt x="17829" y="2026"/>
                      <a:pt x="17741" y="2800"/>
                    </a:cubicBezTo>
                    <a:cubicBezTo>
                      <a:pt x="16625" y="2163"/>
                      <a:pt x="15439" y="1657"/>
                      <a:pt x="14211" y="1290"/>
                    </a:cubicBezTo>
                    <a:cubicBezTo>
                      <a:pt x="12731" y="854"/>
                      <a:pt x="10935" y="560"/>
                      <a:pt x="8931" y="790"/>
                    </a:cubicBezTo>
                    <a:cubicBezTo>
                      <a:pt x="7908" y="900"/>
                      <a:pt x="6923" y="1167"/>
                      <a:pt x="5832" y="1652"/>
                    </a:cubicBezTo>
                    <a:cubicBezTo>
                      <a:pt x="5620" y="1756"/>
                      <a:pt x="5427" y="1839"/>
                      <a:pt x="5192" y="1965"/>
                    </a:cubicBezTo>
                    <a:cubicBezTo>
                      <a:pt x="4924" y="2125"/>
                      <a:pt x="4651" y="2291"/>
                      <a:pt x="4384" y="2465"/>
                    </a:cubicBezTo>
                    <a:cubicBezTo>
                      <a:pt x="4103" y="2639"/>
                      <a:pt x="3915" y="2832"/>
                      <a:pt x="3675" y="3019"/>
                    </a:cubicBezTo>
                    <a:cubicBezTo>
                      <a:pt x="3439" y="3204"/>
                      <a:pt x="3222" y="3407"/>
                      <a:pt x="3022" y="3627"/>
                    </a:cubicBezTo>
                    <a:cubicBezTo>
                      <a:pt x="1319" y="5332"/>
                      <a:pt x="294" y="7743"/>
                      <a:pt x="99" y="10261"/>
                    </a:cubicBezTo>
                    <a:cubicBezTo>
                      <a:pt x="0" y="11524"/>
                      <a:pt x="104" y="12828"/>
                      <a:pt x="466" y="14096"/>
                    </a:cubicBezTo>
                    <a:cubicBezTo>
                      <a:pt x="653" y="14725"/>
                      <a:pt x="875" y="15354"/>
                      <a:pt x="1175" y="15953"/>
                    </a:cubicBezTo>
                    <a:lnTo>
                      <a:pt x="1282" y="16181"/>
                    </a:lnTo>
                    <a:lnTo>
                      <a:pt x="1362" y="16341"/>
                    </a:lnTo>
                    <a:lnTo>
                      <a:pt x="1416" y="16432"/>
                    </a:lnTo>
                    <a:lnTo>
                      <a:pt x="1622" y="16794"/>
                    </a:lnTo>
                    <a:cubicBezTo>
                      <a:pt x="1769" y="17040"/>
                      <a:pt x="1986" y="17377"/>
                      <a:pt x="2168" y="17639"/>
                    </a:cubicBezTo>
                    <a:cubicBezTo>
                      <a:pt x="3672" y="19764"/>
                      <a:pt x="5719" y="21389"/>
                      <a:pt x="7890" y="22556"/>
                    </a:cubicBezTo>
                    <a:cubicBezTo>
                      <a:pt x="10076" y="23744"/>
                      <a:pt x="12329" y="24512"/>
                      <a:pt x="14535" y="25184"/>
                    </a:cubicBezTo>
                    <a:cubicBezTo>
                      <a:pt x="16734" y="25847"/>
                      <a:pt x="18883" y="26377"/>
                      <a:pt x="20907" y="26937"/>
                    </a:cubicBezTo>
                    <a:cubicBezTo>
                      <a:pt x="23058" y="27539"/>
                      <a:pt x="25044" y="27884"/>
                      <a:pt x="26553" y="28569"/>
                    </a:cubicBezTo>
                    <a:cubicBezTo>
                      <a:pt x="27991" y="29155"/>
                      <a:pt x="29136" y="30359"/>
                      <a:pt x="29449" y="31218"/>
                    </a:cubicBezTo>
                    <a:cubicBezTo>
                      <a:pt x="29527" y="31433"/>
                      <a:pt x="29583" y="31620"/>
                      <a:pt x="29583" y="31813"/>
                    </a:cubicBezTo>
                    <a:cubicBezTo>
                      <a:pt x="29591" y="31992"/>
                      <a:pt x="29572" y="32171"/>
                      <a:pt x="29532" y="32345"/>
                    </a:cubicBezTo>
                    <a:cubicBezTo>
                      <a:pt x="29436" y="32680"/>
                      <a:pt x="29099" y="33060"/>
                      <a:pt x="28702" y="33263"/>
                    </a:cubicBezTo>
                    <a:cubicBezTo>
                      <a:pt x="27926" y="33729"/>
                      <a:pt x="26880" y="33477"/>
                      <a:pt x="26733" y="33049"/>
                    </a:cubicBezTo>
                    <a:cubicBezTo>
                      <a:pt x="26396" y="32372"/>
                      <a:pt x="26414" y="31582"/>
                      <a:pt x="26644" y="31256"/>
                    </a:cubicBezTo>
                    <a:cubicBezTo>
                      <a:pt x="26888" y="30884"/>
                      <a:pt x="27300" y="30937"/>
                      <a:pt x="27273" y="30911"/>
                    </a:cubicBezTo>
                    <a:lnTo>
                      <a:pt x="27067" y="30825"/>
                    </a:lnTo>
                    <a:cubicBezTo>
                      <a:pt x="26928" y="30782"/>
                      <a:pt x="26669" y="30745"/>
                      <a:pt x="26361" y="30897"/>
                    </a:cubicBezTo>
                    <a:cubicBezTo>
                      <a:pt x="26045" y="31044"/>
                      <a:pt x="25777" y="31390"/>
                      <a:pt x="25595" y="31815"/>
                    </a:cubicBezTo>
                    <a:cubicBezTo>
                      <a:pt x="25408" y="32246"/>
                      <a:pt x="25298" y="32765"/>
                      <a:pt x="25379" y="33410"/>
                    </a:cubicBezTo>
                    <a:cubicBezTo>
                      <a:pt x="25403" y="33702"/>
                      <a:pt x="25590" y="34208"/>
                      <a:pt x="25855" y="34499"/>
                    </a:cubicBezTo>
                    <a:cubicBezTo>
                      <a:pt x="26117" y="34807"/>
                      <a:pt x="26444" y="35061"/>
                      <a:pt x="26810" y="35241"/>
                    </a:cubicBezTo>
                    <a:cubicBezTo>
                      <a:pt x="27560" y="35613"/>
                      <a:pt x="28456" y="35736"/>
                      <a:pt x="29398" y="35551"/>
                    </a:cubicBezTo>
                    <a:cubicBezTo>
                      <a:pt x="30316" y="35353"/>
                      <a:pt x="31298" y="34882"/>
                      <a:pt x="32032" y="33889"/>
                    </a:cubicBezTo>
                    <a:cubicBezTo>
                      <a:pt x="32422" y="33325"/>
                      <a:pt x="32615" y="32803"/>
                      <a:pt x="32722" y="32177"/>
                    </a:cubicBezTo>
                    <a:cubicBezTo>
                      <a:pt x="32776" y="31882"/>
                      <a:pt x="32797" y="31582"/>
                      <a:pt x="32784" y="31283"/>
                    </a:cubicBezTo>
                    <a:cubicBezTo>
                      <a:pt x="34828" y="34499"/>
                      <a:pt x="34919" y="37103"/>
                      <a:pt x="34413" y="41899"/>
                    </a:cubicBezTo>
                    <a:cubicBezTo>
                      <a:pt x="33530" y="50222"/>
                      <a:pt x="29511" y="52831"/>
                      <a:pt x="29511" y="52831"/>
                    </a:cubicBezTo>
                    <a:lnTo>
                      <a:pt x="37547" y="52743"/>
                    </a:lnTo>
                    <a:lnTo>
                      <a:pt x="37764" y="52743"/>
                    </a:lnTo>
                    <a:lnTo>
                      <a:pt x="45801" y="52655"/>
                    </a:lnTo>
                    <a:cubicBezTo>
                      <a:pt x="45801" y="52655"/>
                      <a:pt x="41725" y="50137"/>
                      <a:pt x="40668" y="41835"/>
                    </a:cubicBezTo>
                    <a:cubicBezTo>
                      <a:pt x="40058" y="37050"/>
                      <a:pt x="40092" y="34443"/>
                      <a:pt x="42067" y="31186"/>
                    </a:cubicBezTo>
                    <a:cubicBezTo>
                      <a:pt x="42059" y="31486"/>
                      <a:pt x="42089" y="31786"/>
                      <a:pt x="42150" y="32080"/>
                    </a:cubicBezTo>
                    <a:cubicBezTo>
                      <a:pt x="42271" y="32704"/>
                      <a:pt x="42474" y="33220"/>
                      <a:pt x="42876" y="33777"/>
                    </a:cubicBezTo>
                    <a:cubicBezTo>
                      <a:pt x="43630" y="34754"/>
                      <a:pt x="44623" y="35203"/>
                      <a:pt x="45544" y="35380"/>
                    </a:cubicBezTo>
                    <a:cubicBezTo>
                      <a:pt x="46489" y="35546"/>
                      <a:pt x="47382" y="35404"/>
                      <a:pt x="48126" y="35013"/>
                    </a:cubicBezTo>
                    <a:cubicBezTo>
                      <a:pt x="48488" y="34826"/>
                      <a:pt x="48809" y="34566"/>
                      <a:pt x="49066" y="34251"/>
                    </a:cubicBezTo>
                    <a:cubicBezTo>
                      <a:pt x="49323" y="33954"/>
                      <a:pt x="49499" y="33445"/>
                      <a:pt x="49518" y="33153"/>
                    </a:cubicBezTo>
                    <a:cubicBezTo>
                      <a:pt x="49585" y="32508"/>
                      <a:pt x="49462" y="31992"/>
                      <a:pt x="49266" y="31564"/>
                    </a:cubicBezTo>
                    <a:cubicBezTo>
                      <a:pt x="49076" y="31143"/>
                      <a:pt x="48801" y="30801"/>
                      <a:pt x="48482" y="30662"/>
                    </a:cubicBezTo>
                    <a:cubicBezTo>
                      <a:pt x="48172" y="30517"/>
                      <a:pt x="47915" y="30560"/>
                      <a:pt x="47776" y="30606"/>
                    </a:cubicBezTo>
                    <a:lnTo>
                      <a:pt x="47570" y="30697"/>
                    </a:lnTo>
                    <a:cubicBezTo>
                      <a:pt x="47543" y="30721"/>
                      <a:pt x="47955" y="30662"/>
                      <a:pt x="48207" y="31028"/>
                    </a:cubicBezTo>
                    <a:cubicBezTo>
                      <a:pt x="48445" y="31347"/>
                      <a:pt x="48480" y="32136"/>
                      <a:pt x="48156" y="32821"/>
                    </a:cubicBezTo>
                    <a:cubicBezTo>
                      <a:pt x="48019" y="33250"/>
                      <a:pt x="46978" y="33525"/>
                      <a:pt x="46192" y="33078"/>
                    </a:cubicBezTo>
                    <a:cubicBezTo>
                      <a:pt x="45790" y="32883"/>
                      <a:pt x="45448" y="32508"/>
                      <a:pt x="45343" y="32177"/>
                    </a:cubicBezTo>
                    <a:cubicBezTo>
                      <a:pt x="45298" y="32005"/>
                      <a:pt x="45276" y="31826"/>
                      <a:pt x="45282" y="31647"/>
                    </a:cubicBezTo>
                    <a:cubicBezTo>
                      <a:pt x="45279" y="31454"/>
                      <a:pt x="45330" y="31264"/>
                      <a:pt x="45402" y="31047"/>
                    </a:cubicBezTo>
                    <a:cubicBezTo>
                      <a:pt x="45696" y="30183"/>
                      <a:pt x="46818" y="28954"/>
                      <a:pt x="48241" y="28339"/>
                    </a:cubicBezTo>
                    <a:cubicBezTo>
                      <a:pt x="49735" y="27622"/>
                      <a:pt x="51713" y="27234"/>
                      <a:pt x="53851" y="26586"/>
                    </a:cubicBezTo>
                    <a:cubicBezTo>
                      <a:pt x="55861" y="25984"/>
                      <a:pt x="57999" y="25408"/>
                      <a:pt x="60185" y="24699"/>
                    </a:cubicBezTo>
                    <a:cubicBezTo>
                      <a:pt x="62372" y="23979"/>
                      <a:pt x="64609" y="23163"/>
                      <a:pt x="66772" y="21929"/>
                    </a:cubicBezTo>
                    <a:cubicBezTo>
                      <a:pt x="68918" y="20717"/>
                      <a:pt x="70930" y="19047"/>
                      <a:pt x="72386" y="16890"/>
                    </a:cubicBezTo>
                    <a:cubicBezTo>
                      <a:pt x="72563" y="16622"/>
                      <a:pt x="72774" y="16283"/>
                      <a:pt x="72916" y="16034"/>
                    </a:cubicBezTo>
                    <a:lnTo>
                      <a:pt x="73117" y="15664"/>
                    </a:lnTo>
                    <a:lnTo>
                      <a:pt x="73165" y="15573"/>
                    </a:lnTo>
                    <a:lnTo>
                      <a:pt x="73243" y="15413"/>
                    </a:lnTo>
                    <a:lnTo>
                      <a:pt x="73347" y="15183"/>
                    </a:lnTo>
                    <a:cubicBezTo>
                      <a:pt x="73639" y="14578"/>
                      <a:pt x="73845" y="13944"/>
                      <a:pt x="74016" y="13309"/>
                    </a:cubicBezTo>
                    <a:cubicBezTo>
                      <a:pt x="74351" y="12035"/>
                      <a:pt x="74423" y="10729"/>
                      <a:pt x="74300" y="9469"/>
                    </a:cubicBezTo>
                    <a:close/>
                    <a:moveTo>
                      <a:pt x="21867" y="23527"/>
                    </a:moveTo>
                    <a:cubicBezTo>
                      <a:pt x="19791" y="22930"/>
                      <a:pt x="17668" y="22379"/>
                      <a:pt x="15594" y="21729"/>
                    </a:cubicBezTo>
                    <a:cubicBezTo>
                      <a:pt x="13531" y="21078"/>
                      <a:pt x="11470" y="20332"/>
                      <a:pt x="9675" y="19325"/>
                    </a:cubicBezTo>
                    <a:cubicBezTo>
                      <a:pt x="7876" y="18319"/>
                      <a:pt x="6273" y="17040"/>
                      <a:pt x="5176" y="15509"/>
                    </a:cubicBezTo>
                    <a:cubicBezTo>
                      <a:pt x="5042" y="15314"/>
                      <a:pt x="4948" y="15185"/>
                      <a:pt x="4807" y="14955"/>
                    </a:cubicBezTo>
                    <a:lnTo>
                      <a:pt x="4598" y="14597"/>
                    </a:lnTo>
                    <a:lnTo>
                      <a:pt x="4555" y="14522"/>
                    </a:lnTo>
                    <a:cubicBezTo>
                      <a:pt x="4574" y="14554"/>
                      <a:pt x="4536" y="14476"/>
                      <a:pt x="4536" y="14476"/>
                    </a:cubicBezTo>
                    <a:lnTo>
                      <a:pt x="4467" y="14326"/>
                    </a:lnTo>
                    <a:cubicBezTo>
                      <a:pt x="4263" y="13941"/>
                      <a:pt x="4116" y="13523"/>
                      <a:pt x="3988" y="13106"/>
                    </a:cubicBezTo>
                    <a:cubicBezTo>
                      <a:pt x="3739" y="12268"/>
                      <a:pt x="3661" y="11380"/>
                      <a:pt x="3723" y="10521"/>
                    </a:cubicBezTo>
                    <a:cubicBezTo>
                      <a:pt x="3843" y="8805"/>
                      <a:pt x="4526" y="7191"/>
                      <a:pt x="5593" y="6124"/>
                    </a:cubicBezTo>
                    <a:cubicBezTo>
                      <a:pt x="5832" y="5840"/>
                      <a:pt x="6158" y="5610"/>
                      <a:pt x="6412" y="5406"/>
                    </a:cubicBezTo>
                    <a:cubicBezTo>
                      <a:pt x="6543" y="5326"/>
                      <a:pt x="6667" y="5235"/>
                      <a:pt x="6790" y="5142"/>
                    </a:cubicBezTo>
                    <a:cubicBezTo>
                      <a:pt x="6961" y="5040"/>
                      <a:pt x="7194" y="4933"/>
                      <a:pt x="7392" y="4831"/>
                    </a:cubicBezTo>
                    <a:cubicBezTo>
                      <a:pt x="7967" y="4558"/>
                      <a:pt x="8703" y="4307"/>
                      <a:pt x="9380" y="4232"/>
                    </a:cubicBezTo>
                    <a:cubicBezTo>
                      <a:pt x="10761" y="4034"/>
                      <a:pt x="12126" y="4197"/>
                      <a:pt x="13298" y="4515"/>
                    </a:cubicBezTo>
                    <a:cubicBezTo>
                      <a:pt x="14478" y="4831"/>
                      <a:pt x="15474" y="5286"/>
                      <a:pt x="16269" y="5695"/>
                    </a:cubicBezTo>
                    <a:cubicBezTo>
                      <a:pt x="16732" y="5936"/>
                      <a:pt x="17179" y="6201"/>
                      <a:pt x="17612" y="6493"/>
                    </a:cubicBezTo>
                    <a:cubicBezTo>
                      <a:pt x="17800" y="10799"/>
                      <a:pt x="19221" y="16754"/>
                      <a:pt x="24573" y="22090"/>
                    </a:cubicBezTo>
                    <a:cubicBezTo>
                      <a:pt x="25753" y="23265"/>
                      <a:pt x="26805" y="24327"/>
                      <a:pt x="27742" y="25296"/>
                    </a:cubicBezTo>
                    <a:cubicBezTo>
                      <a:pt x="25753" y="24437"/>
                      <a:pt x="23725" y="24089"/>
                      <a:pt x="21867" y="23527"/>
                    </a:cubicBezTo>
                    <a:close/>
                    <a:moveTo>
                      <a:pt x="70470" y="12397"/>
                    </a:moveTo>
                    <a:cubicBezTo>
                      <a:pt x="70347" y="12817"/>
                      <a:pt x="70211" y="13234"/>
                      <a:pt x="70015" y="13628"/>
                    </a:cubicBezTo>
                    <a:lnTo>
                      <a:pt x="69948" y="13778"/>
                    </a:lnTo>
                    <a:cubicBezTo>
                      <a:pt x="69948" y="13778"/>
                      <a:pt x="69903" y="13874"/>
                      <a:pt x="69940" y="13807"/>
                    </a:cubicBezTo>
                    <a:lnTo>
                      <a:pt x="69889" y="13898"/>
                    </a:lnTo>
                    <a:lnTo>
                      <a:pt x="69689" y="14262"/>
                    </a:lnTo>
                    <a:cubicBezTo>
                      <a:pt x="69555" y="14498"/>
                      <a:pt x="69461" y="14626"/>
                      <a:pt x="69333" y="14827"/>
                    </a:cubicBezTo>
                    <a:cubicBezTo>
                      <a:pt x="68270" y="16379"/>
                      <a:pt x="66697" y="17688"/>
                      <a:pt x="64917" y="18737"/>
                    </a:cubicBezTo>
                    <a:cubicBezTo>
                      <a:pt x="63140" y="19786"/>
                      <a:pt x="61103" y="20572"/>
                      <a:pt x="59051" y="21268"/>
                    </a:cubicBezTo>
                    <a:cubicBezTo>
                      <a:pt x="56990" y="21961"/>
                      <a:pt x="54881" y="22556"/>
                      <a:pt x="52818" y="23198"/>
                    </a:cubicBezTo>
                    <a:cubicBezTo>
                      <a:pt x="50969" y="23800"/>
                      <a:pt x="48948" y="24193"/>
                      <a:pt x="46976" y="25095"/>
                    </a:cubicBezTo>
                    <a:cubicBezTo>
                      <a:pt x="47894" y="24105"/>
                      <a:pt x="48924" y="23021"/>
                      <a:pt x="50080" y="21817"/>
                    </a:cubicBezTo>
                    <a:cubicBezTo>
                      <a:pt x="55317" y="16368"/>
                      <a:pt x="56613" y="10387"/>
                      <a:pt x="56704" y="6078"/>
                    </a:cubicBezTo>
                    <a:cubicBezTo>
                      <a:pt x="57132" y="5776"/>
                      <a:pt x="57573" y="5500"/>
                      <a:pt x="58034" y="5251"/>
                    </a:cubicBezTo>
                    <a:cubicBezTo>
                      <a:pt x="58818" y="4826"/>
                      <a:pt x="59803" y="4349"/>
                      <a:pt x="60978" y="4009"/>
                    </a:cubicBezTo>
                    <a:cubicBezTo>
                      <a:pt x="62142" y="3664"/>
                      <a:pt x="63504" y="3474"/>
                      <a:pt x="64890" y="3640"/>
                    </a:cubicBezTo>
                    <a:cubicBezTo>
                      <a:pt x="65567" y="3702"/>
                      <a:pt x="66309" y="3937"/>
                      <a:pt x="66892" y="4197"/>
                    </a:cubicBezTo>
                    <a:cubicBezTo>
                      <a:pt x="67090" y="4296"/>
                      <a:pt x="67326" y="4398"/>
                      <a:pt x="67500" y="4497"/>
                    </a:cubicBezTo>
                    <a:cubicBezTo>
                      <a:pt x="67623" y="4585"/>
                      <a:pt x="67748" y="4673"/>
                      <a:pt x="67882" y="4753"/>
                    </a:cubicBezTo>
                    <a:cubicBezTo>
                      <a:pt x="68139" y="4949"/>
                      <a:pt x="68474" y="5174"/>
                      <a:pt x="68717" y="5452"/>
                    </a:cubicBezTo>
                    <a:cubicBezTo>
                      <a:pt x="69806" y="6496"/>
                      <a:pt x="70524" y="8096"/>
                      <a:pt x="70682" y="9809"/>
                    </a:cubicBezTo>
                    <a:cubicBezTo>
                      <a:pt x="70759" y="10663"/>
                      <a:pt x="70703" y="11551"/>
                      <a:pt x="70470" y="12397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037" name="Google Shape;8278;p74">
                <a:extLst>
                  <a:ext uri="{FF2B5EF4-FFF2-40B4-BE49-F238E27FC236}">
                    <a16:creationId xmlns:a16="http://schemas.microsoft.com/office/drawing/2014/main" id="{0A01924E-487A-1C3B-C2B3-B931D5FBB246}"/>
                  </a:ext>
                </a:extLst>
              </p:cNvPr>
              <p:cNvSpPr/>
              <p:nvPr/>
            </p:nvSpPr>
            <p:spPr>
              <a:xfrm>
                <a:off x="3520750" y="2496900"/>
                <a:ext cx="656300" cy="214450"/>
              </a:xfrm>
              <a:custGeom>
                <a:avLst/>
                <a:gdLst/>
                <a:ahLst/>
                <a:cxnLst/>
                <a:rect l="l" t="t" r="r" b="b"/>
                <a:pathLst>
                  <a:path w="26252" h="8578" fill="none" extrusionOk="0">
                    <a:moveTo>
                      <a:pt x="26252" y="8347"/>
                    </a:moveTo>
                    <a:lnTo>
                      <a:pt x="108" y="8577"/>
                    </a:lnTo>
                    <a:lnTo>
                      <a:pt x="108" y="8577"/>
                    </a:lnTo>
                    <a:lnTo>
                      <a:pt x="1" y="281"/>
                    </a:lnTo>
                    <a:cubicBezTo>
                      <a:pt x="3" y="254"/>
                      <a:pt x="27" y="233"/>
                      <a:pt x="57" y="236"/>
                    </a:cubicBezTo>
                    <a:lnTo>
                      <a:pt x="57" y="236"/>
                    </a:lnTo>
                    <a:lnTo>
                      <a:pt x="26091" y="3"/>
                    </a:lnTo>
                    <a:cubicBezTo>
                      <a:pt x="26118" y="0"/>
                      <a:pt x="26142" y="22"/>
                      <a:pt x="26147" y="48"/>
                    </a:cubicBezTo>
                    <a:lnTo>
                      <a:pt x="26252" y="8345"/>
                    </a:lnTo>
                    <a:lnTo>
                      <a:pt x="26252" y="8345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miter lim="2676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038" name="Google Shape;8279;p74">
                <a:extLst>
                  <a:ext uri="{FF2B5EF4-FFF2-40B4-BE49-F238E27FC236}">
                    <a16:creationId xmlns:a16="http://schemas.microsoft.com/office/drawing/2014/main" id="{46C4421B-56D2-C942-6D6D-011AF8B353CD}"/>
                  </a:ext>
                </a:extLst>
              </p:cNvPr>
              <p:cNvSpPr/>
              <p:nvPr/>
            </p:nvSpPr>
            <p:spPr>
              <a:xfrm>
                <a:off x="3448300" y="2706900"/>
                <a:ext cx="803900" cy="89625"/>
              </a:xfrm>
              <a:custGeom>
                <a:avLst/>
                <a:gdLst/>
                <a:ahLst/>
                <a:cxnLst/>
                <a:rect l="l" t="t" r="r" b="b"/>
                <a:pathLst>
                  <a:path w="32156" h="3585" fill="none" extrusionOk="0">
                    <a:moveTo>
                      <a:pt x="32155" y="3244"/>
                    </a:moveTo>
                    <a:lnTo>
                      <a:pt x="35" y="3584"/>
                    </a:lnTo>
                    <a:lnTo>
                      <a:pt x="35" y="3584"/>
                    </a:lnTo>
                    <a:lnTo>
                      <a:pt x="3" y="399"/>
                    </a:lnTo>
                    <a:cubicBezTo>
                      <a:pt x="0" y="367"/>
                      <a:pt x="27" y="343"/>
                      <a:pt x="57" y="343"/>
                    </a:cubicBezTo>
                    <a:lnTo>
                      <a:pt x="32067" y="1"/>
                    </a:lnTo>
                    <a:cubicBezTo>
                      <a:pt x="32096" y="1"/>
                      <a:pt x="32120" y="25"/>
                      <a:pt x="32123" y="57"/>
                    </a:cubicBezTo>
                    <a:lnTo>
                      <a:pt x="32155" y="3244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miter lim="2676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039" name="Google Shape;8280;p74">
                <a:extLst>
                  <a:ext uri="{FF2B5EF4-FFF2-40B4-BE49-F238E27FC236}">
                    <a16:creationId xmlns:a16="http://schemas.microsoft.com/office/drawing/2014/main" id="{542D1AA8-1095-C249-1D14-6E1C26E18576}"/>
                  </a:ext>
                </a:extLst>
              </p:cNvPr>
              <p:cNvSpPr/>
              <p:nvPr/>
            </p:nvSpPr>
            <p:spPr>
              <a:xfrm>
                <a:off x="3674575" y="1339775"/>
                <a:ext cx="324050" cy="308175"/>
              </a:xfrm>
              <a:custGeom>
                <a:avLst/>
                <a:gdLst/>
                <a:ahLst/>
                <a:cxnLst/>
                <a:rect l="l" t="t" r="r" b="b"/>
                <a:pathLst>
                  <a:path w="12962" h="12327" fill="none" extrusionOk="0">
                    <a:moveTo>
                      <a:pt x="6479" y="0"/>
                    </a:moveTo>
                    <a:lnTo>
                      <a:pt x="8484" y="4060"/>
                    </a:lnTo>
                    <a:lnTo>
                      <a:pt x="12961" y="4710"/>
                    </a:lnTo>
                    <a:lnTo>
                      <a:pt x="9720" y="7868"/>
                    </a:lnTo>
                    <a:lnTo>
                      <a:pt x="10486" y="12327"/>
                    </a:lnTo>
                    <a:lnTo>
                      <a:pt x="6479" y="10221"/>
                    </a:lnTo>
                    <a:lnTo>
                      <a:pt x="2476" y="12327"/>
                    </a:lnTo>
                    <a:lnTo>
                      <a:pt x="3241" y="7868"/>
                    </a:lnTo>
                    <a:lnTo>
                      <a:pt x="0" y="4710"/>
                    </a:lnTo>
                    <a:lnTo>
                      <a:pt x="4478" y="406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FFFFFF"/>
                </a:solidFill>
                <a:prstDash val="solid"/>
                <a:miter lim="2676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pSp>
        <p:nvGrpSpPr>
          <p:cNvPr id="1049" name="Google Shape;8281;p74">
            <a:extLst>
              <a:ext uri="{FF2B5EF4-FFF2-40B4-BE49-F238E27FC236}">
                <a16:creationId xmlns:a16="http://schemas.microsoft.com/office/drawing/2014/main" id="{59801216-0747-61CC-9CAC-0E61E7A556BE}"/>
              </a:ext>
            </a:extLst>
          </p:cNvPr>
          <p:cNvGrpSpPr/>
          <p:nvPr/>
        </p:nvGrpSpPr>
        <p:grpSpPr>
          <a:xfrm>
            <a:off x="13065718" y="4394630"/>
            <a:ext cx="1881474" cy="1442134"/>
            <a:chOff x="6599718" y="2068734"/>
            <a:chExt cx="940737" cy="721067"/>
          </a:xfrm>
        </p:grpSpPr>
        <p:sp>
          <p:nvSpPr>
            <p:cNvPr id="1050" name="Google Shape;8282;p74">
              <a:extLst>
                <a:ext uri="{FF2B5EF4-FFF2-40B4-BE49-F238E27FC236}">
                  <a16:creationId xmlns:a16="http://schemas.microsoft.com/office/drawing/2014/main" id="{BEF1DB38-C018-10AE-72B4-CE31C8BA2610}"/>
                </a:ext>
              </a:extLst>
            </p:cNvPr>
            <p:cNvSpPr/>
            <p:nvPr/>
          </p:nvSpPr>
          <p:spPr>
            <a:xfrm>
              <a:off x="7138953" y="2569473"/>
              <a:ext cx="366935" cy="115933"/>
            </a:xfrm>
            <a:custGeom>
              <a:avLst/>
              <a:gdLst/>
              <a:ahLst/>
              <a:cxnLst/>
              <a:rect l="l" t="t" r="r" b="b"/>
              <a:pathLst>
                <a:path w="105517" h="33338" fill="none" extrusionOk="0">
                  <a:moveTo>
                    <a:pt x="8231" y="0"/>
                  </a:moveTo>
                  <a:cubicBezTo>
                    <a:pt x="6610" y="2526"/>
                    <a:pt x="5253" y="5215"/>
                    <a:pt x="4198" y="8042"/>
                  </a:cubicBezTo>
                  <a:cubicBezTo>
                    <a:pt x="3205" y="10656"/>
                    <a:pt x="2803" y="13182"/>
                    <a:pt x="2803" y="14991"/>
                  </a:cubicBezTo>
                  <a:cubicBezTo>
                    <a:pt x="2790" y="18636"/>
                    <a:pt x="2840" y="21274"/>
                    <a:pt x="1" y="23008"/>
                  </a:cubicBezTo>
                  <a:cubicBezTo>
                    <a:pt x="164" y="23549"/>
                    <a:pt x="239" y="24114"/>
                    <a:pt x="227" y="24667"/>
                  </a:cubicBezTo>
                  <a:lnTo>
                    <a:pt x="227" y="33338"/>
                  </a:lnTo>
                  <a:lnTo>
                    <a:pt x="105517" y="33338"/>
                  </a:lnTo>
                  <a:lnTo>
                    <a:pt x="10551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374F66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051" name="Google Shape;8283;p74">
              <a:extLst>
                <a:ext uri="{FF2B5EF4-FFF2-40B4-BE49-F238E27FC236}">
                  <a16:creationId xmlns:a16="http://schemas.microsoft.com/office/drawing/2014/main" id="{508A5AC7-7297-E356-E68E-7BAD9748F55F}"/>
                </a:ext>
              </a:extLst>
            </p:cNvPr>
            <p:cNvSpPr/>
            <p:nvPr/>
          </p:nvSpPr>
          <p:spPr>
            <a:xfrm>
              <a:off x="6650497" y="2579172"/>
              <a:ext cx="346397" cy="118079"/>
            </a:xfrm>
            <a:custGeom>
              <a:avLst/>
              <a:gdLst/>
              <a:ahLst/>
              <a:cxnLst/>
              <a:rect l="l" t="t" r="r" b="b"/>
              <a:pathLst>
                <a:path w="99611" h="33955" fill="none" extrusionOk="0">
                  <a:moveTo>
                    <a:pt x="99372" y="21891"/>
                  </a:moveTo>
                  <a:cubicBezTo>
                    <a:pt x="99359" y="21325"/>
                    <a:pt x="99435" y="20760"/>
                    <a:pt x="99611" y="20219"/>
                  </a:cubicBezTo>
                  <a:cubicBezTo>
                    <a:pt x="96758" y="18485"/>
                    <a:pt x="96808" y="15847"/>
                    <a:pt x="96796" y="12215"/>
                  </a:cubicBezTo>
                  <a:cubicBezTo>
                    <a:pt x="96796" y="10405"/>
                    <a:pt x="96394" y="7880"/>
                    <a:pt x="95414" y="5253"/>
                  </a:cubicBezTo>
                  <a:cubicBezTo>
                    <a:pt x="94735" y="3444"/>
                    <a:pt x="93931" y="1697"/>
                    <a:pt x="93014" y="1"/>
                  </a:cubicBezTo>
                  <a:lnTo>
                    <a:pt x="0" y="1"/>
                  </a:lnTo>
                  <a:lnTo>
                    <a:pt x="0" y="33954"/>
                  </a:lnTo>
                  <a:lnTo>
                    <a:pt x="99372" y="33954"/>
                  </a:lnTo>
                  <a:close/>
                </a:path>
              </a:pathLst>
            </a:custGeom>
            <a:noFill/>
            <a:ln w="9525" cap="flat" cmpd="sng">
              <a:solidFill>
                <a:srgbClr val="DBE3E8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052" name="Google Shape;8284;p74">
              <a:extLst>
                <a:ext uri="{FF2B5EF4-FFF2-40B4-BE49-F238E27FC236}">
                  <a16:creationId xmlns:a16="http://schemas.microsoft.com/office/drawing/2014/main" id="{DFDFA6F3-727E-BD46-F3D6-6297CF05E680}"/>
                </a:ext>
              </a:extLst>
            </p:cNvPr>
            <p:cNvSpPr/>
            <p:nvPr/>
          </p:nvSpPr>
          <p:spPr>
            <a:xfrm>
              <a:off x="7236268" y="2370428"/>
              <a:ext cx="304187" cy="115978"/>
            </a:xfrm>
            <a:custGeom>
              <a:avLst/>
              <a:gdLst/>
              <a:ahLst/>
              <a:cxnLst/>
              <a:rect l="l" t="t" r="r" b="b"/>
              <a:pathLst>
                <a:path w="87473" h="33351" fill="none" extrusionOk="0">
                  <a:moveTo>
                    <a:pt x="15181" y="0"/>
                  </a:moveTo>
                  <a:cubicBezTo>
                    <a:pt x="12114" y="11913"/>
                    <a:pt x="6975" y="23210"/>
                    <a:pt x="1" y="33350"/>
                  </a:cubicBezTo>
                  <a:lnTo>
                    <a:pt x="87472" y="33350"/>
                  </a:lnTo>
                  <a:lnTo>
                    <a:pt x="87472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4F677B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053" name="Google Shape;8285;p74">
              <a:extLst>
                <a:ext uri="{FF2B5EF4-FFF2-40B4-BE49-F238E27FC236}">
                  <a16:creationId xmlns:a16="http://schemas.microsoft.com/office/drawing/2014/main" id="{E4948BAF-DC91-9D2A-E45B-4120DBD57E6B}"/>
                </a:ext>
              </a:extLst>
            </p:cNvPr>
            <p:cNvSpPr/>
            <p:nvPr/>
          </p:nvSpPr>
          <p:spPr>
            <a:xfrm>
              <a:off x="7252744" y="2161243"/>
              <a:ext cx="271454" cy="115982"/>
            </a:xfrm>
            <a:custGeom>
              <a:avLst/>
              <a:gdLst/>
              <a:ahLst/>
              <a:cxnLst/>
              <a:rect l="l" t="t" r="r" b="b"/>
              <a:pathLst>
                <a:path w="78060" h="33352" fill="none" extrusionOk="0">
                  <a:moveTo>
                    <a:pt x="0" y="1"/>
                  </a:moveTo>
                  <a:cubicBezTo>
                    <a:pt x="7288" y="9714"/>
                    <a:pt x="11762" y="21250"/>
                    <a:pt x="12918" y="33351"/>
                  </a:cubicBezTo>
                  <a:lnTo>
                    <a:pt x="78060" y="33351"/>
                  </a:lnTo>
                  <a:lnTo>
                    <a:pt x="7806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B3C3CE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054" name="Google Shape;8286;p74">
              <a:extLst>
                <a:ext uri="{FF2B5EF4-FFF2-40B4-BE49-F238E27FC236}">
                  <a16:creationId xmlns:a16="http://schemas.microsoft.com/office/drawing/2014/main" id="{82640231-D3F8-CDA9-912D-1F2FEB0267D5}"/>
                </a:ext>
              </a:extLst>
            </p:cNvPr>
            <p:cNvSpPr/>
            <p:nvPr/>
          </p:nvSpPr>
          <p:spPr>
            <a:xfrm>
              <a:off x="6599718" y="2199610"/>
              <a:ext cx="260051" cy="115978"/>
            </a:xfrm>
            <a:custGeom>
              <a:avLst/>
              <a:gdLst/>
              <a:ahLst/>
              <a:cxnLst/>
              <a:rect l="l" t="t" r="r" b="b"/>
              <a:pathLst>
                <a:path w="74781" h="33351" fill="none" extrusionOk="0">
                  <a:moveTo>
                    <a:pt x="68246" y="28752"/>
                  </a:moveTo>
                  <a:cubicBezTo>
                    <a:pt x="68234" y="18800"/>
                    <a:pt x="70471" y="8973"/>
                    <a:pt x="74781" y="1"/>
                  </a:cubicBezTo>
                  <a:lnTo>
                    <a:pt x="1" y="1"/>
                  </a:lnTo>
                  <a:lnTo>
                    <a:pt x="1" y="33351"/>
                  </a:lnTo>
                  <a:lnTo>
                    <a:pt x="68397" y="33351"/>
                  </a:lnTo>
                  <a:cubicBezTo>
                    <a:pt x="68284" y="31818"/>
                    <a:pt x="68221" y="30285"/>
                    <a:pt x="68246" y="28752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FA1AF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055" name="Google Shape;8287;p74">
              <a:extLst>
                <a:ext uri="{FF2B5EF4-FFF2-40B4-BE49-F238E27FC236}">
                  <a16:creationId xmlns:a16="http://schemas.microsoft.com/office/drawing/2014/main" id="{67EA345B-460E-B314-C864-1681EC1FB6C9}"/>
                </a:ext>
              </a:extLst>
            </p:cNvPr>
            <p:cNvSpPr/>
            <p:nvPr/>
          </p:nvSpPr>
          <p:spPr>
            <a:xfrm>
              <a:off x="6605967" y="2389697"/>
              <a:ext cx="307727" cy="116023"/>
            </a:xfrm>
            <a:custGeom>
              <a:avLst/>
              <a:gdLst/>
              <a:ahLst/>
              <a:cxnLst/>
              <a:rect l="l" t="t" r="r" b="b"/>
              <a:pathLst>
                <a:path w="88491" h="33364" fill="none" extrusionOk="0">
                  <a:moveTo>
                    <a:pt x="70835" y="1"/>
                  </a:moveTo>
                  <a:lnTo>
                    <a:pt x="1" y="1"/>
                  </a:lnTo>
                  <a:lnTo>
                    <a:pt x="1" y="33363"/>
                  </a:lnTo>
                  <a:lnTo>
                    <a:pt x="88490" y="33363"/>
                  </a:lnTo>
                  <a:cubicBezTo>
                    <a:pt x="80662" y="23386"/>
                    <a:pt x="74680" y="12089"/>
                    <a:pt x="7083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9D4DC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grpSp>
          <p:nvGrpSpPr>
            <p:cNvPr id="1056" name="Google Shape;8288;p74">
              <a:extLst>
                <a:ext uri="{FF2B5EF4-FFF2-40B4-BE49-F238E27FC236}">
                  <a16:creationId xmlns:a16="http://schemas.microsoft.com/office/drawing/2014/main" id="{B900AE03-7CAC-AE46-91EB-1D4E50D22EFA}"/>
                </a:ext>
              </a:extLst>
            </p:cNvPr>
            <p:cNvGrpSpPr/>
            <p:nvPr/>
          </p:nvGrpSpPr>
          <p:grpSpPr>
            <a:xfrm>
              <a:off x="6836957" y="2068734"/>
              <a:ext cx="461892" cy="721067"/>
              <a:chOff x="6836957" y="2068734"/>
              <a:chExt cx="461892" cy="721067"/>
            </a:xfrm>
          </p:grpSpPr>
          <p:sp>
            <p:nvSpPr>
              <p:cNvPr id="1057" name="Google Shape;8289;p74">
                <a:extLst>
                  <a:ext uri="{FF2B5EF4-FFF2-40B4-BE49-F238E27FC236}">
                    <a16:creationId xmlns:a16="http://schemas.microsoft.com/office/drawing/2014/main" id="{B251621D-0B1E-AFFF-2EBE-119458CEACF4}"/>
                  </a:ext>
                </a:extLst>
              </p:cNvPr>
              <p:cNvSpPr/>
              <p:nvPr/>
            </p:nvSpPr>
            <p:spPr>
              <a:xfrm>
                <a:off x="7080441" y="2287271"/>
                <a:ext cx="187336" cy="123319"/>
              </a:xfrm>
              <a:custGeom>
                <a:avLst/>
                <a:gdLst/>
                <a:ahLst/>
                <a:cxnLst/>
                <a:rect l="l" t="t" r="r" b="b"/>
                <a:pathLst>
                  <a:path w="53871" h="35462" fill="none" extrusionOk="0">
                    <a:moveTo>
                      <a:pt x="1" y="35461"/>
                    </a:moveTo>
                    <a:lnTo>
                      <a:pt x="47249" y="35461"/>
                    </a:lnTo>
                    <a:cubicBezTo>
                      <a:pt x="51018" y="26213"/>
                      <a:pt x="52665" y="18083"/>
                      <a:pt x="53368" y="12453"/>
                    </a:cubicBezTo>
                    <a:lnTo>
                      <a:pt x="53368" y="12415"/>
                    </a:lnTo>
                    <a:cubicBezTo>
                      <a:pt x="53381" y="12315"/>
                      <a:pt x="53381" y="12227"/>
                      <a:pt x="53393" y="12139"/>
                    </a:cubicBezTo>
                    <a:lnTo>
                      <a:pt x="53419" y="11950"/>
                    </a:lnTo>
                    <a:lnTo>
                      <a:pt x="53469" y="11548"/>
                    </a:lnTo>
                    <a:cubicBezTo>
                      <a:pt x="53506" y="11171"/>
                      <a:pt x="53544" y="10807"/>
                      <a:pt x="53582" y="10455"/>
                    </a:cubicBezTo>
                    <a:cubicBezTo>
                      <a:pt x="53620" y="10091"/>
                      <a:pt x="53645" y="9789"/>
                      <a:pt x="53670" y="9487"/>
                    </a:cubicBezTo>
                    <a:lnTo>
                      <a:pt x="53682" y="9362"/>
                    </a:lnTo>
                    <a:lnTo>
                      <a:pt x="53682" y="9324"/>
                    </a:lnTo>
                    <a:cubicBezTo>
                      <a:pt x="53871" y="6899"/>
                      <a:pt x="53846" y="5441"/>
                      <a:pt x="53846" y="5253"/>
                    </a:cubicBezTo>
                    <a:lnTo>
                      <a:pt x="53833" y="5077"/>
                    </a:lnTo>
                    <a:lnTo>
                      <a:pt x="53833" y="4951"/>
                    </a:lnTo>
                    <a:cubicBezTo>
                      <a:pt x="53833" y="3280"/>
                      <a:pt x="53758" y="1634"/>
                      <a:pt x="53620" y="0"/>
                    </a:cubicBezTo>
                    <a:lnTo>
                      <a:pt x="1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4F677B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058" name="Google Shape;8290;p74">
                <a:extLst>
                  <a:ext uri="{FF2B5EF4-FFF2-40B4-BE49-F238E27FC236}">
                    <a16:creationId xmlns:a16="http://schemas.microsoft.com/office/drawing/2014/main" id="{CC44C4CF-F3E0-AC79-88D5-C6C07AF9425E}"/>
                  </a:ext>
                </a:extLst>
              </p:cNvPr>
              <p:cNvSpPr/>
              <p:nvPr/>
            </p:nvSpPr>
            <p:spPr>
              <a:xfrm>
                <a:off x="7080441" y="2105091"/>
                <a:ext cx="182750" cy="157141"/>
              </a:xfrm>
              <a:custGeom>
                <a:avLst/>
                <a:gdLst/>
                <a:ahLst/>
                <a:cxnLst/>
                <a:rect l="l" t="t" r="r" b="b"/>
                <a:pathLst>
                  <a:path w="52552" h="45188" fill="none" extrusionOk="0">
                    <a:moveTo>
                      <a:pt x="1" y="45188"/>
                    </a:moveTo>
                    <a:lnTo>
                      <a:pt x="52551" y="45188"/>
                    </a:lnTo>
                    <a:cubicBezTo>
                      <a:pt x="47211" y="20458"/>
                      <a:pt x="25899" y="1609"/>
                      <a:pt x="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B3C3CE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059" name="Google Shape;8291;p74">
                <a:extLst>
                  <a:ext uri="{FF2B5EF4-FFF2-40B4-BE49-F238E27FC236}">
                    <a16:creationId xmlns:a16="http://schemas.microsoft.com/office/drawing/2014/main" id="{45DAAC85-B0A9-211F-FE48-00BF8501108D}"/>
                  </a:ext>
                </a:extLst>
              </p:cNvPr>
              <p:cNvSpPr/>
              <p:nvPr/>
            </p:nvSpPr>
            <p:spPr>
              <a:xfrm>
                <a:off x="6872702" y="2287006"/>
                <a:ext cx="187378" cy="123364"/>
              </a:xfrm>
              <a:custGeom>
                <a:avLst/>
                <a:gdLst/>
                <a:ahLst/>
                <a:cxnLst/>
                <a:rect l="l" t="t" r="r" b="b"/>
                <a:pathLst>
                  <a:path w="53883" h="35475" fill="none" extrusionOk="0">
                    <a:moveTo>
                      <a:pt x="53883" y="1"/>
                    </a:moveTo>
                    <a:lnTo>
                      <a:pt x="239" y="1"/>
                    </a:lnTo>
                    <a:cubicBezTo>
                      <a:pt x="101" y="1634"/>
                      <a:pt x="13" y="3293"/>
                      <a:pt x="13" y="4964"/>
                    </a:cubicBezTo>
                    <a:lnTo>
                      <a:pt x="13" y="5266"/>
                    </a:lnTo>
                    <a:cubicBezTo>
                      <a:pt x="13" y="5454"/>
                      <a:pt x="0" y="6912"/>
                      <a:pt x="189" y="9312"/>
                    </a:cubicBezTo>
                    <a:lnTo>
                      <a:pt x="189" y="9375"/>
                    </a:lnTo>
                    <a:lnTo>
                      <a:pt x="189" y="9488"/>
                    </a:lnTo>
                    <a:lnTo>
                      <a:pt x="189" y="9488"/>
                    </a:lnTo>
                    <a:cubicBezTo>
                      <a:pt x="214" y="9802"/>
                      <a:pt x="252" y="10116"/>
                      <a:pt x="277" y="10443"/>
                    </a:cubicBezTo>
                    <a:cubicBezTo>
                      <a:pt x="314" y="10820"/>
                      <a:pt x="352" y="11185"/>
                      <a:pt x="390" y="11536"/>
                    </a:cubicBezTo>
                    <a:lnTo>
                      <a:pt x="440" y="11964"/>
                    </a:lnTo>
                    <a:lnTo>
                      <a:pt x="465" y="12140"/>
                    </a:lnTo>
                    <a:lnTo>
                      <a:pt x="503" y="12416"/>
                    </a:lnTo>
                    <a:lnTo>
                      <a:pt x="503" y="12466"/>
                    </a:lnTo>
                    <a:cubicBezTo>
                      <a:pt x="1194" y="18083"/>
                      <a:pt x="2840" y="26226"/>
                      <a:pt x="6610" y="35475"/>
                    </a:cubicBezTo>
                    <a:lnTo>
                      <a:pt x="53883" y="35475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C9D4DC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060" name="Google Shape;8292;p74">
                <a:extLst>
                  <a:ext uri="{FF2B5EF4-FFF2-40B4-BE49-F238E27FC236}">
                    <a16:creationId xmlns:a16="http://schemas.microsoft.com/office/drawing/2014/main" id="{4BA356A7-70E9-734D-6CBB-BCF30874DB16}"/>
                  </a:ext>
                </a:extLst>
              </p:cNvPr>
              <p:cNvSpPr/>
              <p:nvPr/>
            </p:nvSpPr>
            <p:spPr>
              <a:xfrm>
                <a:off x="6902504" y="2430686"/>
                <a:ext cx="152902" cy="185984"/>
              </a:xfrm>
              <a:custGeom>
                <a:avLst/>
                <a:gdLst/>
                <a:ahLst/>
                <a:cxnLst/>
                <a:rect l="l" t="t" r="r" b="b"/>
                <a:pathLst>
                  <a:path w="43969" h="53482" fill="none" extrusionOk="0">
                    <a:moveTo>
                      <a:pt x="43968" y="1"/>
                    </a:moveTo>
                    <a:lnTo>
                      <a:pt x="0" y="1"/>
                    </a:lnTo>
                    <a:cubicBezTo>
                      <a:pt x="4235" y="8319"/>
                      <a:pt x="10254" y="17191"/>
                      <a:pt x="18837" y="25723"/>
                    </a:cubicBezTo>
                    <a:cubicBezTo>
                      <a:pt x="24454" y="31315"/>
                      <a:pt x="28638" y="37724"/>
                      <a:pt x="31302" y="44823"/>
                    </a:cubicBezTo>
                    <a:cubicBezTo>
                      <a:pt x="31792" y="46130"/>
                      <a:pt x="32194" y="47462"/>
                      <a:pt x="32508" y="48819"/>
                    </a:cubicBezTo>
                    <a:cubicBezTo>
                      <a:pt x="33111" y="51534"/>
                      <a:pt x="35524" y="53469"/>
                      <a:pt x="38301" y="53481"/>
                    </a:cubicBezTo>
                    <a:lnTo>
                      <a:pt x="43968" y="5348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DBE3E8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061" name="Google Shape;8293;p74">
                <a:extLst>
                  <a:ext uri="{FF2B5EF4-FFF2-40B4-BE49-F238E27FC236}">
                    <a16:creationId xmlns:a16="http://schemas.microsoft.com/office/drawing/2014/main" id="{79CD17FF-AFB6-2180-A71A-03480C6081BC}"/>
                  </a:ext>
                </a:extLst>
              </p:cNvPr>
              <p:cNvSpPr/>
              <p:nvPr/>
            </p:nvSpPr>
            <p:spPr>
              <a:xfrm>
                <a:off x="6877289" y="2104831"/>
                <a:ext cx="182791" cy="157141"/>
              </a:xfrm>
              <a:custGeom>
                <a:avLst/>
                <a:gdLst/>
                <a:ahLst/>
                <a:cxnLst/>
                <a:rect l="l" t="t" r="r" b="b"/>
                <a:pathLst>
                  <a:path w="52564" h="45188" fill="none" extrusionOk="0">
                    <a:moveTo>
                      <a:pt x="52564" y="45187"/>
                    </a:moveTo>
                    <a:lnTo>
                      <a:pt x="52564" y="0"/>
                    </a:lnTo>
                    <a:cubicBezTo>
                      <a:pt x="26653" y="1621"/>
                      <a:pt x="5354" y="20470"/>
                      <a:pt x="1" y="45187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FA1AF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062" name="Google Shape;8294;p74">
                <a:extLst>
                  <a:ext uri="{FF2B5EF4-FFF2-40B4-BE49-F238E27FC236}">
                    <a16:creationId xmlns:a16="http://schemas.microsoft.com/office/drawing/2014/main" id="{F285DBC3-79BD-3B76-225F-AE1E7DF2A587}"/>
                  </a:ext>
                </a:extLst>
              </p:cNvPr>
              <p:cNvSpPr/>
              <p:nvPr/>
            </p:nvSpPr>
            <p:spPr>
              <a:xfrm>
                <a:off x="7080441" y="2430686"/>
                <a:ext cx="152860" cy="185938"/>
              </a:xfrm>
              <a:custGeom>
                <a:avLst/>
                <a:gdLst/>
                <a:ahLst/>
                <a:cxnLst/>
                <a:rect l="l" t="t" r="r" b="b"/>
                <a:pathLst>
                  <a:path w="43957" h="53469" fill="none" extrusionOk="0">
                    <a:moveTo>
                      <a:pt x="1" y="1"/>
                    </a:moveTo>
                    <a:lnTo>
                      <a:pt x="1" y="53469"/>
                    </a:lnTo>
                    <a:lnTo>
                      <a:pt x="5668" y="53469"/>
                    </a:lnTo>
                    <a:cubicBezTo>
                      <a:pt x="8445" y="53456"/>
                      <a:pt x="10845" y="51521"/>
                      <a:pt x="11448" y="48819"/>
                    </a:cubicBezTo>
                    <a:cubicBezTo>
                      <a:pt x="11762" y="47450"/>
                      <a:pt x="12165" y="46118"/>
                      <a:pt x="12655" y="44811"/>
                    </a:cubicBezTo>
                    <a:cubicBezTo>
                      <a:pt x="15319" y="37724"/>
                      <a:pt x="19503" y="31302"/>
                      <a:pt x="25120" y="25723"/>
                    </a:cubicBezTo>
                    <a:cubicBezTo>
                      <a:pt x="33703" y="17191"/>
                      <a:pt x="39722" y="8319"/>
                      <a:pt x="43956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374F66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grpSp>
            <p:nvGrpSpPr>
              <p:cNvPr id="1063" name="Google Shape;8295;p74">
                <a:extLst>
                  <a:ext uri="{FF2B5EF4-FFF2-40B4-BE49-F238E27FC236}">
                    <a16:creationId xmlns:a16="http://schemas.microsoft.com/office/drawing/2014/main" id="{FC2203A8-6FC1-DDDF-4483-CABD8F7CA934}"/>
                  </a:ext>
                </a:extLst>
              </p:cNvPr>
              <p:cNvGrpSpPr/>
              <p:nvPr/>
            </p:nvGrpSpPr>
            <p:grpSpPr>
              <a:xfrm>
                <a:off x="6836957" y="2068734"/>
                <a:ext cx="461892" cy="721067"/>
                <a:chOff x="6836957" y="2068734"/>
                <a:chExt cx="461892" cy="721067"/>
              </a:xfrm>
            </p:grpSpPr>
            <p:sp>
              <p:nvSpPr>
                <p:cNvPr id="1064" name="Google Shape;8296;p74">
                  <a:extLst>
                    <a:ext uri="{FF2B5EF4-FFF2-40B4-BE49-F238E27FC236}">
                      <a16:creationId xmlns:a16="http://schemas.microsoft.com/office/drawing/2014/main" id="{EE6CA7D0-8A83-ADED-87F8-939CAD6E6997}"/>
                    </a:ext>
                  </a:extLst>
                </p:cNvPr>
                <p:cNvSpPr/>
                <p:nvPr/>
              </p:nvSpPr>
              <p:spPr>
                <a:xfrm>
                  <a:off x="6996059" y="2711098"/>
                  <a:ext cx="143729" cy="7870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331" h="22632" fill="none" extrusionOk="0">
                      <a:moveTo>
                        <a:pt x="20659" y="22632"/>
                      </a:moveTo>
                      <a:lnTo>
                        <a:pt x="20659" y="22632"/>
                      </a:lnTo>
                      <a:cubicBezTo>
                        <a:pt x="19252" y="22632"/>
                        <a:pt x="1" y="15658"/>
                        <a:pt x="1" y="5253"/>
                      </a:cubicBezTo>
                      <a:lnTo>
                        <a:pt x="1" y="0"/>
                      </a:lnTo>
                      <a:lnTo>
                        <a:pt x="41318" y="0"/>
                      </a:lnTo>
                      <a:lnTo>
                        <a:pt x="41318" y="5253"/>
                      </a:lnTo>
                      <a:cubicBezTo>
                        <a:pt x="41330" y="14125"/>
                        <a:pt x="22079" y="22632"/>
                        <a:pt x="20659" y="22632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7EA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1065" name="Google Shape;8297;p74">
                  <a:extLst>
                    <a:ext uri="{FF2B5EF4-FFF2-40B4-BE49-F238E27FC236}">
                      <a16:creationId xmlns:a16="http://schemas.microsoft.com/office/drawing/2014/main" id="{8D74FB54-5639-EE3B-4F81-6DF11446E28D}"/>
                    </a:ext>
                  </a:extLst>
                </p:cNvPr>
                <p:cNvSpPr/>
                <p:nvPr/>
              </p:nvSpPr>
              <p:spPr>
                <a:xfrm>
                  <a:off x="6996059" y="2647693"/>
                  <a:ext cx="143683" cy="8875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318" h="25522" fill="none" extrusionOk="0">
                      <a:moveTo>
                        <a:pt x="667" y="0"/>
                      </a:moveTo>
                      <a:lnTo>
                        <a:pt x="40652" y="0"/>
                      </a:lnTo>
                      <a:cubicBezTo>
                        <a:pt x="41016" y="0"/>
                        <a:pt x="41318" y="980"/>
                        <a:pt x="41318" y="2199"/>
                      </a:cubicBezTo>
                      <a:lnTo>
                        <a:pt x="41318" y="23323"/>
                      </a:lnTo>
                      <a:cubicBezTo>
                        <a:pt x="41318" y="24542"/>
                        <a:pt x="41016" y="25522"/>
                        <a:pt x="40652" y="25522"/>
                      </a:cubicBezTo>
                      <a:lnTo>
                        <a:pt x="667" y="25522"/>
                      </a:lnTo>
                      <a:cubicBezTo>
                        <a:pt x="302" y="25522"/>
                        <a:pt x="1" y="24542"/>
                        <a:pt x="1" y="23323"/>
                      </a:cubicBezTo>
                      <a:lnTo>
                        <a:pt x="1" y="2187"/>
                      </a:lnTo>
                      <a:cubicBezTo>
                        <a:pt x="1" y="980"/>
                        <a:pt x="302" y="0"/>
                        <a:pt x="667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7EA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1066" name="Google Shape;8298;p74">
                  <a:extLst>
                    <a:ext uri="{FF2B5EF4-FFF2-40B4-BE49-F238E27FC236}">
                      <a16:creationId xmlns:a16="http://schemas.microsoft.com/office/drawing/2014/main" id="{0E837D62-0639-8FFD-E84A-9354FE5764AE}"/>
                    </a:ext>
                  </a:extLst>
                </p:cNvPr>
                <p:cNvSpPr/>
                <p:nvPr/>
              </p:nvSpPr>
              <p:spPr>
                <a:xfrm>
                  <a:off x="6990467" y="2723683"/>
                  <a:ext cx="154870" cy="1272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535" h="3658" fill="none" extrusionOk="0">
                      <a:moveTo>
                        <a:pt x="327" y="0"/>
                      </a:moveTo>
                      <a:lnTo>
                        <a:pt x="44207" y="0"/>
                      </a:lnTo>
                      <a:cubicBezTo>
                        <a:pt x="44383" y="0"/>
                        <a:pt x="44534" y="139"/>
                        <a:pt x="44534" y="327"/>
                      </a:cubicBezTo>
                      <a:lnTo>
                        <a:pt x="44534" y="3343"/>
                      </a:lnTo>
                      <a:cubicBezTo>
                        <a:pt x="44534" y="3519"/>
                        <a:pt x="44383" y="3657"/>
                        <a:pt x="44207" y="3657"/>
                      </a:cubicBezTo>
                      <a:lnTo>
                        <a:pt x="327" y="3657"/>
                      </a:lnTo>
                      <a:cubicBezTo>
                        <a:pt x="151" y="3657"/>
                        <a:pt x="0" y="3519"/>
                        <a:pt x="0" y="3343"/>
                      </a:cubicBezTo>
                      <a:lnTo>
                        <a:pt x="0" y="327"/>
                      </a:lnTo>
                      <a:cubicBezTo>
                        <a:pt x="0" y="139"/>
                        <a:pt x="151" y="0"/>
                        <a:pt x="327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EF0F2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1067" name="Google Shape;8299;p74">
                  <a:extLst>
                    <a:ext uri="{FF2B5EF4-FFF2-40B4-BE49-F238E27FC236}">
                      <a16:creationId xmlns:a16="http://schemas.microsoft.com/office/drawing/2014/main" id="{16C75814-F757-C64E-285D-220D910C4689}"/>
                    </a:ext>
                  </a:extLst>
                </p:cNvPr>
                <p:cNvSpPr/>
                <p:nvPr/>
              </p:nvSpPr>
              <p:spPr>
                <a:xfrm>
                  <a:off x="6990467" y="2698339"/>
                  <a:ext cx="154870" cy="1276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535" h="3670" fill="none" extrusionOk="0">
                      <a:moveTo>
                        <a:pt x="42700" y="3669"/>
                      </a:moveTo>
                      <a:lnTo>
                        <a:pt x="1835" y="3669"/>
                      </a:lnTo>
                      <a:cubicBezTo>
                        <a:pt x="830" y="3657"/>
                        <a:pt x="13" y="2840"/>
                        <a:pt x="0" y="1835"/>
                      </a:cubicBezTo>
                      <a:lnTo>
                        <a:pt x="0" y="1835"/>
                      </a:lnTo>
                      <a:cubicBezTo>
                        <a:pt x="13" y="817"/>
                        <a:pt x="830" y="0"/>
                        <a:pt x="1835" y="0"/>
                      </a:cubicBezTo>
                      <a:lnTo>
                        <a:pt x="42700" y="0"/>
                      </a:lnTo>
                      <a:cubicBezTo>
                        <a:pt x="43717" y="0"/>
                        <a:pt x="44534" y="817"/>
                        <a:pt x="44534" y="1835"/>
                      </a:cubicBezTo>
                      <a:lnTo>
                        <a:pt x="44534" y="1835"/>
                      </a:lnTo>
                      <a:cubicBezTo>
                        <a:pt x="44534" y="2840"/>
                        <a:pt x="43717" y="3657"/>
                        <a:pt x="42700" y="3669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EF0F2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1068" name="Google Shape;8300;p74">
                  <a:extLst>
                    <a:ext uri="{FF2B5EF4-FFF2-40B4-BE49-F238E27FC236}">
                      <a16:creationId xmlns:a16="http://schemas.microsoft.com/office/drawing/2014/main" id="{CADC8438-BE51-1985-5DDD-A0413D8D0818}"/>
                    </a:ext>
                  </a:extLst>
                </p:cNvPr>
                <p:cNvSpPr/>
                <p:nvPr/>
              </p:nvSpPr>
              <p:spPr>
                <a:xfrm>
                  <a:off x="6990467" y="2647648"/>
                  <a:ext cx="154870" cy="1276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535" h="3670" fill="none" extrusionOk="0">
                      <a:moveTo>
                        <a:pt x="42700" y="3670"/>
                      </a:moveTo>
                      <a:lnTo>
                        <a:pt x="1835" y="3670"/>
                      </a:lnTo>
                      <a:cubicBezTo>
                        <a:pt x="830" y="3670"/>
                        <a:pt x="13" y="2853"/>
                        <a:pt x="0" y="1835"/>
                      </a:cubicBezTo>
                      <a:lnTo>
                        <a:pt x="0" y="1835"/>
                      </a:lnTo>
                      <a:cubicBezTo>
                        <a:pt x="13" y="830"/>
                        <a:pt x="830" y="13"/>
                        <a:pt x="1835" y="1"/>
                      </a:cubicBezTo>
                      <a:lnTo>
                        <a:pt x="42700" y="1"/>
                      </a:lnTo>
                      <a:cubicBezTo>
                        <a:pt x="43717" y="13"/>
                        <a:pt x="44534" y="830"/>
                        <a:pt x="44534" y="1835"/>
                      </a:cubicBezTo>
                      <a:lnTo>
                        <a:pt x="44534" y="1835"/>
                      </a:lnTo>
                      <a:cubicBezTo>
                        <a:pt x="44534" y="2853"/>
                        <a:pt x="43717" y="3670"/>
                        <a:pt x="42700" y="367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EF0F2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1069" name="Google Shape;8301;p74">
                  <a:extLst>
                    <a:ext uri="{FF2B5EF4-FFF2-40B4-BE49-F238E27FC236}">
                      <a16:creationId xmlns:a16="http://schemas.microsoft.com/office/drawing/2014/main" id="{328CCBD0-91E8-15CB-4A8F-235592122EC6}"/>
                    </a:ext>
                  </a:extLst>
                </p:cNvPr>
                <p:cNvSpPr/>
                <p:nvPr/>
              </p:nvSpPr>
              <p:spPr>
                <a:xfrm>
                  <a:off x="6990467" y="2672992"/>
                  <a:ext cx="154870" cy="1276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535" h="3671" fill="none" extrusionOk="0">
                      <a:moveTo>
                        <a:pt x="42700" y="3670"/>
                      </a:moveTo>
                      <a:lnTo>
                        <a:pt x="1835" y="3670"/>
                      </a:lnTo>
                      <a:cubicBezTo>
                        <a:pt x="817" y="3670"/>
                        <a:pt x="0" y="2841"/>
                        <a:pt x="0" y="1836"/>
                      </a:cubicBezTo>
                      <a:lnTo>
                        <a:pt x="0" y="1836"/>
                      </a:lnTo>
                      <a:cubicBezTo>
                        <a:pt x="13" y="818"/>
                        <a:pt x="830" y="1"/>
                        <a:pt x="1835" y="1"/>
                      </a:cubicBezTo>
                      <a:lnTo>
                        <a:pt x="42700" y="1"/>
                      </a:lnTo>
                      <a:cubicBezTo>
                        <a:pt x="43717" y="1"/>
                        <a:pt x="44534" y="818"/>
                        <a:pt x="44534" y="1836"/>
                      </a:cubicBezTo>
                      <a:lnTo>
                        <a:pt x="44534" y="1836"/>
                      </a:lnTo>
                      <a:cubicBezTo>
                        <a:pt x="44534" y="2841"/>
                        <a:pt x="43717" y="3670"/>
                        <a:pt x="42700" y="367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EF0F2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1070" name="Google Shape;8302;p74">
                  <a:extLst>
                    <a:ext uri="{FF2B5EF4-FFF2-40B4-BE49-F238E27FC236}">
                      <a16:creationId xmlns:a16="http://schemas.microsoft.com/office/drawing/2014/main" id="{956DA039-2612-8C18-AAD8-C0199416D8AD}"/>
                    </a:ext>
                  </a:extLst>
                </p:cNvPr>
                <p:cNvSpPr/>
                <p:nvPr/>
              </p:nvSpPr>
              <p:spPr>
                <a:xfrm>
                  <a:off x="6836957" y="2068734"/>
                  <a:ext cx="461892" cy="58975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2823" h="169592" fill="none" extrusionOk="0">
                      <a:moveTo>
                        <a:pt x="132307" y="74442"/>
                      </a:moveTo>
                      <a:cubicBezTo>
                        <a:pt x="132332" y="74278"/>
                        <a:pt x="132345" y="74127"/>
                        <a:pt x="132357" y="73977"/>
                      </a:cubicBezTo>
                      <a:cubicBezTo>
                        <a:pt x="132408" y="73562"/>
                        <a:pt x="132458" y="73135"/>
                        <a:pt x="132496" y="72720"/>
                      </a:cubicBezTo>
                      <a:cubicBezTo>
                        <a:pt x="132533" y="72343"/>
                        <a:pt x="132558" y="71991"/>
                        <a:pt x="132584" y="71639"/>
                      </a:cubicBezTo>
                      <a:cubicBezTo>
                        <a:pt x="132584" y="71577"/>
                        <a:pt x="132596" y="71501"/>
                        <a:pt x="132609" y="71438"/>
                      </a:cubicBezTo>
                      <a:cubicBezTo>
                        <a:pt x="132759" y="69754"/>
                        <a:pt x="132822" y="68071"/>
                        <a:pt x="132797" y="66387"/>
                      </a:cubicBezTo>
                      <a:cubicBezTo>
                        <a:pt x="132797" y="29719"/>
                        <a:pt x="103079" y="1"/>
                        <a:pt x="66411" y="1"/>
                      </a:cubicBezTo>
                      <a:cubicBezTo>
                        <a:pt x="29744" y="1"/>
                        <a:pt x="25" y="29719"/>
                        <a:pt x="25" y="66387"/>
                      </a:cubicBezTo>
                      <a:cubicBezTo>
                        <a:pt x="0" y="68071"/>
                        <a:pt x="63" y="69754"/>
                        <a:pt x="214" y="71438"/>
                      </a:cubicBezTo>
                      <a:cubicBezTo>
                        <a:pt x="214" y="71501"/>
                        <a:pt x="226" y="71577"/>
                        <a:pt x="239" y="71639"/>
                      </a:cubicBezTo>
                      <a:cubicBezTo>
                        <a:pt x="264" y="71991"/>
                        <a:pt x="289" y="72343"/>
                        <a:pt x="327" y="72720"/>
                      </a:cubicBezTo>
                      <a:cubicBezTo>
                        <a:pt x="365" y="73135"/>
                        <a:pt x="415" y="73562"/>
                        <a:pt x="465" y="73977"/>
                      </a:cubicBezTo>
                      <a:cubicBezTo>
                        <a:pt x="478" y="74127"/>
                        <a:pt x="490" y="74278"/>
                        <a:pt x="515" y="74442"/>
                      </a:cubicBezTo>
                      <a:cubicBezTo>
                        <a:pt x="528" y="74617"/>
                        <a:pt x="553" y="74806"/>
                        <a:pt x="578" y="74994"/>
                      </a:cubicBezTo>
                      <a:cubicBezTo>
                        <a:pt x="2187" y="87887"/>
                        <a:pt x="8306" y="113182"/>
                        <a:pt x="31390" y="136140"/>
                      </a:cubicBezTo>
                      <a:cubicBezTo>
                        <a:pt x="35926" y="140652"/>
                        <a:pt x="39545" y="146030"/>
                        <a:pt x="41782" y="152036"/>
                      </a:cubicBezTo>
                      <a:cubicBezTo>
                        <a:pt x="42775" y="154650"/>
                        <a:pt x="43164" y="157176"/>
                        <a:pt x="43177" y="158985"/>
                      </a:cubicBezTo>
                      <a:cubicBezTo>
                        <a:pt x="43202" y="166299"/>
                        <a:pt x="42976" y="169591"/>
                        <a:pt x="66411" y="169591"/>
                      </a:cubicBezTo>
                      <a:cubicBezTo>
                        <a:pt x="89834" y="169591"/>
                        <a:pt x="89621" y="166286"/>
                        <a:pt x="89646" y="158985"/>
                      </a:cubicBezTo>
                      <a:cubicBezTo>
                        <a:pt x="89646" y="157176"/>
                        <a:pt x="90048" y="154650"/>
                        <a:pt x="91041" y="152036"/>
                      </a:cubicBezTo>
                      <a:cubicBezTo>
                        <a:pt x="93277" y="146042"/>
                        <a:pt x="96896" y="140652"/>
                        <a:pt x="101433" y="136140"/>
                      </a:cubicBezTo>
                      <a:cubicBezTo>
                        <a:pt x="124516" y="113182"/>
                        <a:pt x="130636" y="87887"/>
                        <a:pt x="132244" y="74994"/>
                      </a:cubicBezTo>
                      <a:cubicBezTo>
                        <a:pt x="132269" y="74806"/>
                        <a:pt x="132295" y="74617"/>
                        <a:pt x="132307" y="74442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FEFEFE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</p:grpSp>
        </p:grpSp>
      </p:grpSp>
      <p:grpSp>
        <p:nvGrpSpPr>
          <p:cNvPr id="1071" name="Google Shape;8303;p74">
            <a:extLst>
              <a:ext uri="{FF2B5EF4-FFF2-40B4-BE49-F238E27FC236}">
                <a16:creationId xmlns:a16="http://schemas.microsoft.com/office/drawing/2014/main" id="{BEFD534D-2F0D-9B2F-7F4C-067A48A83F14}"/>
              </a:ext>
            </a:extLst>
          </p:cNvPr>
          <p:cNvGrpSpPr/>
          <p:nvPr/>
        </p:nvGrpSpPr>
        <p:grpSpPr>
          <a:xfrm>
            <a:off x="4832354" y="4403321"/>
            <a:ext cx="1425154" cy="1424748"/>
            <a:chOff x="2559249" y="2069323"/>
            <a:chExt cx="685566" cy="685634"/>
          </a:xfrm>
        </p:grpSpPr>
        <p:sp>
          <p:nvSpPr>
            <p:cNvPr id="1072" name="Google Shape;8304;p74">
              <a:extLst>
                <a:ext uri="{FF2B5EF4-FFF2-40B4-BE49-F238E27FC236}">
                  <a16:creationId xmlns:a16="http://schemas.microsoft.com/office/drawing/2014/main" id="{A323BA54-A744-4520-D3A5-EF4D69D6D2BA}"/>
                </a:ext>
              </a:extLst>
            </p:cNvPr>
            <p:cNvSpPr/>
            <p:nvPr/>
          </p:nvSpPr>
          <p:spPr>
            <a:xfrm>
              <a:off x="2637836" y="2532965"/>
              <a:ext cx="376180" cy="221993"/>
            </a:xfrm>
            <a:custGeom>
              <a:avLst/>
              <a:gdLst/>
              <a:ahLst/>
              <a:cxnLst/>
              <a:rect l="l" t="t" r="r" b="b"/>
              <a:pathLst>
                <a:path w="114864" h="67784" extrusionOk="0">
                  <a:moveTo>
                    <a:pt x="106357" y="13065"/>
                  </a:moveTo>
                  <a:cubicBezTo>
                    <a:pt x="104189" y="14178"/>
                    <a:pt x="101932" y="15164"/>
                    <a:pt x="99610" y="15997"/>
                  </a:cubicBezTo>
                  <a:cubicBezTo>
                    <a:pt x="99509" y="16034"/>
                    <a:pt x="99407" y="16071"/>
                    <a:pt x="99307" y="16108"/>
                  </a:cubicBezTo>
                  <a:lnTo>
                    <a:pt x="99307" y="16108"/>
                  </a:lnTo>
                  <a:cubicBezTo>
                    <a:pt x="101716" y="15259"/>
                    <a:pt x="104072" y="14244"/>
                    <a:pt x="106357" y="13065"/>
                  </a:cubicBezTo>
                  <a:close/>
                  <a:moveTo>
                    <a:pt x="28508" y="0"/>
                  </a:moveTo>
                  <a:cubicBezTo>
                    <a:pt x="24492" y="0"/>
                    <a:pt x="20462" y="1024"/>
                    <a:pt x="16807" y="3134"/>
                  </a:cubicBezTo>
                  <a:lnTo>
                    <a:pt x="16196" y="3489"/>
                  </a:lnTo>
                  <a:cubicBezTo>
                    <a:pt x="1800" y="11798"/>
                    <a:pt x="1" y="31827"/>
                    <a:pt x="12628" y="42646"/>
                  </a:cubicBezTo>
                  <a:cubicBezTo>
                    <a:pt x="28344" y="56100"/>
                    <a:pt x="48088" y="64977"/>
                    <a:pt x="69813" y="67214"/>
                  </a:cubicBezTo>
                  <a:cubicBezTo>
                    <a:pt x="70015" y="67229"/>
                    <a:pt x="70217" y="67254"/>
                    <a:pt x="70424" y="67273"/>
                  </a:cubicBezTo>
                  <a:cubicBezTo>
                    <a:pt x="70803" y="67313"/>
                    <a:pt x="71193" y="67347"/>
                    <a:pt x="71572" y="67377"/>
                  </a:cubicBezTo>
                  <a:cubicBezTo>
                    <a:pt x="72085" y="67421"/>
                    <a:pt x="72592" y="67465"/>
                    <a:pt x="73100" y="67500"/>
                  </a:cubicBezTo>
                  <a:lnTo>
                    <a:pt x="73445" y="67525"/>
                  </a:lnTo>
                  <a:cubicBezTo>
                    <a:pt x="75888" y="67697"/>
                    <a:pt x="78340" y="67783"/>
                    <a:pt x="80797" y="67783"/>
                  </a:cubicBezTo>
                  <a:cubicBezTo>
                    <a:pt x="92212" y="67783"/>
                    <a:pt x="103723" y="65913"/>
                    <a:pt x="114864" y="62044"/>
                  </a:cubicBezTo>
                  <a:lnTo>
                    <a:pt x="114864" y="62044"/>
                  </a:lnTo>
                  <a:cubicBezTo>
                    <a:pt x="112427" y="62820"/>
                    <a:pt x="109978" y="63185"/>
                    <a:pt x="107581" y="63185"/>
                  </a:cubicBezTo>
                  <a:cubicBezTo>
                    <a:pt x="94740" y="63185"/>
                    <a:pt x="83396" y="52710"/>
                    <a:pt x="83396" y="38875"/>
                  </a:cubicBezTo>
                  <a:cubicBezTo>
                    <a:pt x="83396" y="28688"/>
                    <a:pt x="89785" y="19663"/>
                    <a:pt x="99307" y="16108"/>
                  </a:cubicBezTo>
                  <a:lnTo>
                    <a:pt x="99307" y="16108"/>
                  </a:lnTo>
                  <a:cubicBezTo>
                    <a:pt x="93355" y="18205"/>
                    <a:pt x="87080" y="19284"/>
                    <a:pt x="80750" y="19284"/>
                  </a:cubicBezTo>
                  <a:cubicBezTo>
                    <a:pt x="79680" y="19284"/>
                    <a:pt x="78608" y="19253"/>
                    <a:pt x="77536" y="19191"/>
                  </a:cubicBezTo>
                  <a:cubicBezTo>
                    <a:pt x="77230" y="19171"/>
                    <a:pt x="76920" y="19146"/>
                    <a:pt x="76609" y="19127"/>
                  </a:cubicBezTo>
                  <a:cubicBezTo>
                    <a:pt x="76077" y="19092"/>
                    <a:pt x="75554" y="19048"/>
                    <a:pt x="75022" y="18999"/>
                  </a:cubicBezTo>
                  <a:cubicBezTo>
                    <a:pt x="74948" y="18994"/>
                    <a:pt x="74869" y="18979"/>
                    <a:pt x="74795" y="18974"/>
                  </a:cubicBezTo>
                  <a:cubicBezTo>
                    <a:pt x="73346" y="18821"/>
                    <a:pt x="71912" y="18609"/>
                    <a:pt x="70483" y="18353"/>
                  </a:cubicBezTo>
                  <a:cubicBezTo>
                    <a:pt x="70414" y="18338"/>
                    <a:pt x="70340" y="18333"/>
                    <a:pt x="70276" y="18323"/>
                  </a:cubicBezTo>
                  <a:cubicBezTo>
                    <a:pt x="60651" y="16515"/>
                    <a:pt x="51671" y="12222"/>
                    <a:pt x="44234" y="5859"/>
                  </a:cubicBezTo>
                  <a:cubicBezTo>
                    <a:pt x="39736" y="2011"/>
                    <a:pt x="34136" y="0"/>
                    <a:pt x="2850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073" name="Google Shape;8305;p74">
              <a:extLst>
                <a:ext uri="{FF2B5EF4-FFF2-40B4-BE49-F238E27FC236}">
                  <a16:creationId xmlns:a16="http://schemas.microsoft.com/office/drawing/2014/main" id="{ADCB61E3-313A-D6A0-66B4-F4440B2CC385}"/>
                </a:ext>
              </a:extLst>
            </p:cNvPr>
            <p:cNvSpPr/>
            <p:nvPr/>
          </p:nvSpPr>
          <p:spPr>
            <a:xfrm>
              <a:off x="2910955" y="2421038"/>
              <a:ext cx="327385" cy="318821"/>
            </a:xfrm>
            <a:custGeom>
              <a:avLst/>
              <a:gdLst/>
              <a:ahLst/>
              <a:cxnLst/>
              <a:rect l="l" t="t" r="r" b="b"/>
              <a:pathLst>
                <a:path w="99965" h="97350" extrusionOk="0">
                  <a:moveTo>
                    <a:pt x="53376" y="1"/>
                  </a:moveTo>
                  <a:lnTo>
                    <a:pt x="53376" y="6"/>
                  </a:lnTo>
                  <a:cubicBezTo>
                    <a:pt x="52883" y="9853"/>
                    <a:pt x="49823" y="19400"/>
                    <a:pt x="44500" y="27694"/>
                  </a:cubicBezTo>
                  <a:lnTo>
                    <a:pt x="44495" y="27689"/>
                  </a:lnTo>
                  <a:cubicBezTo>
                    <a:pt x="39162" y="35945"/>
                    <a:pt x="31740" y="42706"/>
                    <a:pt x="22962" y="47236"/>
                  </a:cubicBezTo>
                  <a:cubicBezTo>
                    <a:pt x="20794" y="48354"/>
                    <a:pt x="18537" y="49335"/>
                    <a:pt x="16215" y="50168"/>
                  </a:cubicBezTo>
                  <a:cubicBezTo>
                    <a:pt x="6526" y="53643"/>
                    <a:pt x="1" y="62751"/>
                    <a:pt x="1" y="73041"/>
                  </a:cubicBezTo>
                  <a:cubicBezTo>
                    <a:pt x="1" y="86877"/>
                    <a:pt x="11338" y="97350"/>
                    <a:pt x="24179" y="97350"/>
                  </a:cubicBezTo>
                  <a:cubicBezTo>
                    <a:pt x="26579" y="97350"/>
                    <a:pt x="29032" y="96984"/>
                    <a:pt x="31474" y="96205"/>
                  </a:cubicBezTo>
                  <a:cubicBezTo>
                    <a:pt x="31730" y="96126"/>
                    <a:pt x="31977" y="96043"/>
                    <a:pt x="32223" y="95954"/>
                  </a:cubicBezTo>
                  <a:cubicBezTo>
                    <a:pt x="49305" y="89907"/>
                    <a:pt x="64347" y="79542"/>
                    <a:pt x="76047" y="66176"/>
                  </a:cubicBezTo>
                  <a:cubicBezTo>
                    <a:pt x="76333" y="65870"/>
                    <a:pt x="76609" y="65575"/>
                    <a:pt x="76880" y="65254"/>
                  </a:cubicBezTo>
                  <a:cubicBezTo>
                    <a:pt x="88664" y="51450"/>
                    <a:pt x="96520" y="34919"/>
                    <a:pt x="99965" y="17468"/>
                  </a:cubicBezTo>
                  <a:lnTo>
                    <a:pt x="99965" y="17468"/>
                  </a:lnTo>
                  <a:cubicBezTo>
                    <a:pt x="97249" y="28811"/>
                    <a:pt x="87103" y="36062"/>
                    <a:pt x="76340" y="36062"/>
                  </a:cubicBezTo>
                  <a:cubicBezTo>
                    <a:pt x="72278" y="36062"/>
                    <a:pt x="68129" y="35030"/>
                    <a:pt x="64258" y="32795"/>
                  </a:cubicBezTo>
                  <a:cubicBezTo>
                    <a:pt x="55426" y="27694"/>
                    <a:pt x="50641" y="17596"/>
                    <a:pt x="52509" y="7571"/>
                  </a:cubicBezTo>
                  <a:cubicBezTo>
                    <a:pt x="52977" y="5067"/>
                    <a:pt x="53268" y="2534"/>
                    <a:pt x="5339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074" name="Google Shape;8306;p74">
              <a:extLst>
                <a:ext uri="{FF2B5EF4-FFF2-40B4-BE49-F238E27FC236}">
                  <a16:creationId xmlns:a16="http://schemas.microsoft.com/office/drawing/2014/main" id="{C4D960EF-BD27-7502-AC51-7647F5710A90}"/>
                </a:ext>
              </a:extLst>
            </p:cNvPr>
            <p:cNvSpPr/>
            <p:nvPr/>
          </p:nvSpPr>
          <p:spPr>
            <a:xfrm>
              <a:off x="3122726" y="2149918"/>
              <a:ext cx="10490" cy="10015"/>
            </a:xfrm>
            <a:custGeom>
              <a:avLst/>
              <a:gdLst/>
              <a:ahLst/>
              <a:cxnLst/>
              <a:rect l="l" t="t" r="r" b="b"/>
              <a:pathLst>
                <a:path w="3203" h="3058" extrusionOk="0">
                  <a:moveTo>
                    <a:pt x="21" y="0"/>
                  </a:moveTo>
                  <a:cubicBezTo>
                    <a:pt x="0" y="0"/>
                    <a:pt x="1234" y="1124"/>
                    <a:pt x="3203" y="3058"/>
                  </a:cubicBezTo>
                  <a:cubicBezTo>
                    <a:pt x="2429" y="2170"/>
                    <a:pt x="1576" y="1328"/>
                    <a:pt x="645" y="529"/>
                  </a:cubicBezTo>
                  <a:cubicBezTo>
                    <a:pt x="227" y="170"/>
                    <a:pt x="29" y="0"/>
                    <a:pt x="21" y="0"/>
                  </a:cubicBez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075" name="Google Shape;8307;p74">
              <a:extLst>
                <a:ext uri="{FF2B5EF4-FFF2-40B4-BE49-F238E27FC236}">
                  <a16:creationId xmlns:a16="http://schemas.microsoft.com/office/drawing/2014/main" id="{D07E74CE-7D40-82C5-1F8F-329D1BA55E4A}"/>
                </a:ext>
              </a:extLst>
            </p:cNvPr>
            <p:cNvSpPr/>
            <p:nvPr/>
          </p:nvSpPr>
          <p:spPr>
            <a:xfrm>
              <a:off x="3022956" y="2159929"/>
              <a:ext cx="221858" cy="379216"/>
            </a:xfrm>
            <a:custGeom>
              <a:avLst/>
              <a:gdLst/>
              <a:ahLst/>
              <a:cxnLst/>
              <a:rect l="l" t="t" r="r" b="b"/>
              <a:pathLst>
                <a:path w="67743" h="115791" extrusionOk="0">
                  <a:moveTo>
                    <a:pt x="33667" y="1"/>
                  </a:moveTo>
                  <a:cubicBezTo>
                    <a:pt x="43405" y="11169"/>
                    <a:pt x="40882" y="28926"/>
                    <a:pt x="27541" y="36624"/>
                  </a:cubicBezTo>
                  <a:lnTo>
                    <a:pt x="26934" y="36974"/>
                  </a:lnTo>
                  <a:cubicBezTo>
                    <a:pt x="23278" y="39085"/>
                    <a:pt x="19248" y="40109"/>
                    <a:pt x="15233" y="40109"/>
                  </a:cubicBezTo>
                  <a:cubicBezTo>
                    <a:pt x="9809" y="40109"/>
                    <a:pt x="4413" y="38242"/>
                    <a:pt x="0" y="34668"/>
                  </a:cubicBezTo>
                  <a:lnTo>
                    <a:pt x="0" y="34668"/>
                  </a:lnTo>
                  <a:cubicBezTo>
                    <a:pt x="4658" y="38719"/>
                    <a:pt x="8625" y="43529"/>
                    <a:pt x="11725" y="48916"/>
                  </a:cubicBezTo>
                  <a:cubicBezTo>
                    <a:pt x="12179" y="49709"/>
                    <a:pt x="12617" y="50513"/>
                    <a:pt x="13026" y="51316"/>
                  </a:cubicBezTo>
                  <a:cubicBezTo>
                    <a:pt x="13090" y="51439"/>
                    <a:pt x="13150" y="51568"/>
                    <a:pt x="13219" y="51691"/>
                  </a:cubicBezTo>
                  <a:cubicBezTo>
                    <a:pt x="13460" y="52169"/>
                    <a:pt x="13692" y="52642"/>
                    <a:pt x="13913" y="53125"/>
                  </a:cubicBezTo>
                  <a:cubicBezTo>
                    <a:pt x="14047" y="53396"/>
                    <a:pt x="14175" y="53672"/>
                    <a:pt x="14298" y="53948"/>
                  </a:cubicBezTo>
                  <a:cubicBezTo>
                    <a:pt x="14569" y="54544"/>
                    <a:pt x="14835" y="55151"/>
                    <a:pt x="15081" y="55752"/>
                  </a:cubicBezTo>
                  <a:cubicBezTo>
                    <a:pt x="15165" y="55964"/>
                    <a:pt x="15244" y="56171"/>
                    <a:pt x="15328" y="56383"/>
                  </a:cubicBezTo>
                  <a:cubicBezTo>
                    <a:pt x="15525" y="56880"/>
                    <a:pt x="15712" y="57378"/>
                    <a:pt x="15900" y="57886"/>
                  </a:cubicBezTo>
                  <a:cubicBezTo>
                    <a:pt x="18438" y="64904"/>
                    <a:pt x="19547" y="72326"/>
                    <a:pt x="19187" y="79729"/>
                  </a:cubicBezTo>
                  <a:cubicBezTo>
                    <a:pt x="19064" y="82262"/>
                    <a:pt x="18778" y="84795"/>
                    <a:pt x="18310" y="87304"/>
                  </a:cubicBezTo>
                  <a:cubicBezTo>
                    <a:pt x="16442" y="97324"/>
                    <a:pt x="21227" y="107422"/>
                    <a:pt x="30054" y="112523"/>
                  </a:cubicBezTo>
                  <a:cubicBezTo>
                    <a:pt x="33927" y="114758"/>
                    <a:pt x="38077" y="115790"/>
                    <a:pt x="42139" y="115790"/>
                  </a:cubicBezTo>
                  <a:cubicBezTo>
                    <a:pt x="52903" y="115790"/>
                    <a:pt x="63049" y="108539"/>
                    <a:pt x="65761" y="97196"/>
                  </a:cubicBezTo>
                  <a:cubicBezTo>
                    <a:pt x="66717" y="92366"/>
                    <a:pt x="67328" y="87462"/>
                    <a:pt x="67594" y="82533"/>
                  </a:cubicBezTo>
                  <a:cubicBezTo>
                    <a:pt x="67644" y="81602"/>
                    <a:pt x="67678" y="80665"/>
                    <a:pt x="67703" y="79739"/>
                  </a:cubicBezTo>
                  <a:cubicBezTo>
                    <a:pt x="67728" y="78832"/>
                    <a:pt x="67742" y="77920"/>
                    <a:pt x="67742" y="77013"/>
                  </a:cubicBezTo>
                  <a:cubicBezTo>
                    <a:pt x="67737" y="58916"/>
                    <a:pt x="63144" y="41893"/>
                    <a:pt x="55061" y="27043"/>
                  </a:cubicBezTo>
                  <a:lnTo>
                    <a:pt x="55047" y="27058"/>
                  </a:lnTo>
                  <a:cubicBezTo>
                    <a:pt x="54613" y="26255"/>
                    <a:pt x="54169" y="25461"/>
                    <a:pt x="53716" y="24673"/>
                  </a:cubicBezTo>
                  <a:cubicBezTo>
                    <a:pt x="47915" y="14623"/>
                    <a:pt x="38541" y="4811"/>
                    <a:pt x="3366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076" name="Google Shape;8308;p74">
              <a:extLst>
                <a:ext uri="{FF2B5EF4-FFF2-40B4-BE49-F238E27FC236}">
                  <a16:creationId xmlns:a16="http://schemas.microsoft.com/office/drawing/2014/main" id="{EC2A46BE-40B4-19F6-04FA-AD34654CE652}"/>
                </a:ext>
              </a:extLst>
            </p:cNvPr>
            <p:cNvSpPr/>
            <p:nvPr/>
          </p:nvSpPr>
          <p:spPr>
            <a:xfrm>
              <a:off x="3001649" y="2257452"/>
              <a:ext cx="4395" cy="2908"/>
            </a:xfrm>
            <a:custGeom>
              <a:avLst/>
              <a:gdLst/>
              <a:ahLst/>
              <a:cxnLst/>
              <a:rect l="l" t="t" r="r" b="b"/>
              <a:pathLst>
                <a:path w="1342" h="888" extrusionOk="0">
                  <a:moveTo>
                    <a:pt x="1" y="1"/>
                  </a:moveTo>
                  <a:cubicBezTo>
                    <a:pt x="449" y="291"/>
                    <a:pt x="898" y="587"/>
                    <a:pt x="1341" y="888"/>
                  </a:cubicBezTo>
                  <a:cubicBezTo>
                    <a:pt x="898" y="587"/>
                    <a:pt x="449" y="291"/>
                    <a:pt x="1" y="1"/>
                  </a:cubicBez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077" name="Google Shape;8309;p74">
              <a:extLst>
                <a:ext uri="{FF2B5EF4-FFF2-40B4-BE49-F238E27FC236}">
                  <a16:creationId xmlns:a16="http://schemas.microsoft.com/office/drawing/2014/main" id="{D68D0C78-7312-1310-D9AD-90A0FEE4F5CF}"/>
                </a:ext>
              </a:extLst>
            </p:cNvPr>
            <p:cNvSpPr/>
            <p:nvPr/>
          </p:nvSpPr>
          <p:spPr>
            <a:xfrm>
              <a:off x="3006814" y="2260907"/>
              <a:ext cx="504" cy="373"/>
            </a:xfrm>
            <a:custGeom>
              <a:avLst/>
              <a:gdLst/>
              <a:ahLst/>
              <a:cxnLst/>
              <a:rect l="l" t="t" r="r" b="b"/>
              <a:pathLst>
                <a:path w="154" h="114" extrusionOk="0">
                  <a:moveTo>
                    <a:pt x="1" y="0"/>
                  </a:moveTo>
                  <a:lnTo>
                    <a:pt x="1" y="0"/>
                  </a:lnTo>
                  <a:cubicBezTo>
                    <a:pt x="50" y="40"/>
                    <a:pt x="104" y="74"/>
                    <a:pt x="154" y="114"/>
                  </a:cubicBezTo>
                  <a:cubicBezTo>
                    <a:pt x="104" y="74"/>
                    <a:pt x="55" y="40"/>
                    <a:pt x="1" y="0"/>
                  </a:cubicBez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078" name="Google Shape;8310;p74">
              <a:extLst>
                <a:ext uri="{FF2B5EF4-FFF2-40B4-BE49-F238E27FC236}">
                  <a16:creationId xmlns:a16="http://schemas.microsoft.com/office/drawing/2014/main" id="{0C7175EF-212A-CB2F-1C1A-46FBBC2785F5}"/>
                </a:ext>
              </a:extLst>
            </p:cNvPr>
            <p:cNvSpPr/>
            <p:nvPr/>
          </p:nvSpPr>
          <p:spPr>
            <a:xfrm>
              <a:off x="3007315" y="2261277"/>
              <a:ext cx="15645" cy="12190"/>
            </a:xfrm>
            <a:custGeom>
              <a:avLst/>
              <a:gdLst/>
              <a:ahLst/>
              <a:cxnLst/>
              <a:rect l="l" t="t" r="r" b="b"/>
              <a:pathLst>
                <a:path w="4777" h="3722" extrusionOk="0">
                  <a:moveTo>
                    <a:pt x="1" y="1"/>
                  </a:moveTo>
                  <a:lnTo>
                    <a:pt x="1" y="1"/>
                  </a:lnTo>
                  <a:cubicBezTo>
                    <a:pt x="1479" y="1026"/>
                    <a:pt x="2908" y="2135"/>
                    <a:pt x="4283" y="3313"/>
                  </a:cubicBezTo>
                  <a:cubicBezTo>
                    <a:pt x="4441" y="3456"/>
                    <a:pt x="4609" y="3589"/>
                    <a:pt x="4776" y="3722"/>
                  </a:cubicBezTo>
                  <a:cubicBezTo>
                    <a:pt x="3253" y="2396"/>
                    <a:pt x="1666" y="1149"/>
                    <a:pt x="1" y="1"/>
                  </a:cubicBezTo>
                  <a:close/>
                </a:path>
              </a:pathLst>
            </a:custGeom>
            <a:solidFill>
              <a:srgbClr val="CFD9E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079" name="Google Shape;8311;p74">
              <a:extLst>
                <a:ext uri="{FF2B5EF4-FFF2-40B4-BE49-F238E27FC236}">
                  <a16:creationId xmlns:a16="http://schemas.microsoft.com/office/drawing/2014/main" id="{6014C95B-A2A2-06B3-ADA7-361AB1FABB67}"/>
                </a:ext>
              </a:extLst>
            </p:cNvPr>
            <p:cNvSpPr/>
            <p:nvPr/>
          </p:nvSpPr>
          <p:spPr>
            <a:xfrm>
              <a:off x="3006025" y="2260357"/>
              <a:ext cx="793" cy="553"/>
            </a:xfrm>
            <a:custGeom>
              <a:avLst/>
              <a:gdLst/>
              <a:ahLst/>
              <a:cxnLst/>
              <a:rect l="l" t="t" r="r" b="b"/>
              <a:pathLst>
                <a:path w="242" h="169" extrusionOk="0">
                  <a:moveTo>
                    <a:pt x="0" y="1"/>
                  </a:moveTo>
                  <a:lnTo>
                    <a:pt x="201" y="140"/>
                  </a:lnTo>
                  <a:lnTo>
                    <a:pt x="201" y="140"/>
                  </a:lnTo>
                  <a:cubicBezTo>
                    <a:pt x="137" y="95"/>
                    <a:pt x="74" y="50"/>
                    <a:pt x="0" y="1"/>
                  </a:cubicBezTo>
                  <a:close/>
                  <a:moveTo>
                    <a:pt x="201" y="140"/>
                  </a:moveTo>
                  <a:cubicBezTo>
                    <a:pt x="215" y="150"/>
                    <a:pt x="228" y="159"/>
                    <a:pt x="242" y="168"/>
                  </a:cubicBezTo>
                  <a:lnTo>
                    <a:pt x="201" y="140"/>
                  </a:lnTo>
                  <a:close/>
                </a:path>
              </a:pathLst>
            </a:custGeom>
            <a:solidFill>
              <a:srgbClr val="CFD9E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080" name="Google Shape;8312;p74">
              <a:extLst>
                <a:ext uri="{FF2B5EF4-FFF2-40B4-BE49-F238E27FC236}">
                  <a16:creationId xmlns:a16="http://schemas.microsoft.com/office/drawing/2014/main" id="{6282055D-F31E-2954-9F60-46BB6E09E8EC}"/>
                </a:ext>
              </a:extLst>
            </p:cNvPr>
            <p:cNvSpPr/>
            <p:nvPr/>
          </p:nvSpPr>
          <p:spPr>
            <a:xfrm>
              <a:off x="2790124" y="2069323"/>
              <a:ext cx="376068" cy="221963"/>
            </a:xfrm>
            <a:custGeom>
              <a:avLst/>
              <a:gdLst/>
              <a:ahLst/>
              <a:cxnLst/>
              <a:rect l="l" t="t" r="r" b="b"/>
              <a:pathLst>
                <a:path w="114830" h="67775" extrusionOk="0">
                  <a:moveTo>
                    <a:pt x="15387" y="51713"/>
                  </a:moveTo>
                  <a:cubicBezTo>
                    <a:pt x="13025" y="52552"/>
                    <a:pt x="10715" y="53552"/>
                    <a:pt x="8473" y="54709"/>
                  </a:cubicBezTo>
                  <a:lnTo>
                    <a:pt x="8473" y="54709"/>
                  </a:lnTo>
                  <a:cubicBezTo>
                    <a:pt x="10647" y="53591"/>
                    <a:pt x="12899" y="52605"/>
                    <a:pt x="15225" y="51772"/>
                  </a:cubicBezTo>
                  <a:cubicBezTo>
                    <a:pt x="15279" y="51753"/>
                    <a:pt x="15333" y="51733"/>
                    <a:pt x="15387" y="51713"/>
                  </a:cubicBezTo>
                  <a:close/>
                  <a:moveTo>
                    <a:pt x="34032" y="1"/>
                  </a:moveTo>
                  <a:cubicBezTo>
                    <a:pt x="22630" y="1"/>
                    <a:pt x="11132" y="1868"/>
                    <a:pt x="1" y="5720"/>
                  </a:cubicBezTo>
                  <a:cubicBezTo>
                    <a:pt x="2428" y="4951"/>
                    <a:pt x="4866" y="4589"/>
                    <a:pt x="7253" y="4589"/>
                  </a:cubicBezTo>
                  <a:cubicBezTo>
                    <a:pt x="20092" y="4589"/>
                    <a:pt x="31430" y="15063"/>
                    <a:pt x="31430" y="28899"/>
                  </a:cubicBezTo>
                  <a:cubicBezTo>
                    <a:pt x="31430" y="39137"/>
                    <a:pt x="24982" y="48196"/>
                    <a:pt x="15387" y="51713"/>
                  </a:cubicBezTo>
                  <a:lnTo>
                    <a:pt x="15387" y="51713"/>
                  </a:lnTo>
                  <a:cubicBezTo>
                    <a:pt x="21370" y="49588"/>
                    <a:pt x="27683" y="48494"/>
                    <a:pt x="34053" y="48494"/>
                  </a:cubicBezTo>
                  <a:cubicBezTo>
                    <a:pt x="35131" y="48494"/>
                    <a:pt x="36210" y="48525"/>
                    <a:pt x="37290" y="48588"/>
                  </a:cubicBezTo>
                  <a:cubicBezTo>
                    <a:pt x="37605" y="48608"/>
                    <a:pt x="37911" y="48632"/>
                    <a:pt x="38221" y="48647"/>
                  </a:cubicBezTo>
                  <a:cubicBezTo>
                    <a:pt x="38749" y="48687"/>
                    <a:pt x="39276" y="48731"/>
                    <a:pt x="39803" y="48780"/>
                  </a:cubicBezTo>
                  <a:cubicBezTo>
                    <a:pt x="39877" y="48785"/>
                    <a:pt x="39956" y="48795"/>
                    <a:pt x="40030" y="48805"/>
                  </a:cubicBezTo>
                  <a:cubicBezTo>
                    <a:pt x="41479" y="48958"/>
                    <a:pt x="42913" y="49165"/>
                    <a:pt x="44343" y="49426"/>
                  </a:cubicBezTo>
                  <a:cubicBezTo>
                    <a:pt x="44412" y="49436"/>
                    <a:pt x="44485" y="49446"/>
                    <a:pt x="44554" y="49456"/>
                  </a:cubicBezTo>
                  <a:cubicBezTo>
                    <a:pt x="51706" y="50801"/>
                    <a:pt x="58507" y="53517"/>
                    <a:pt x="64584" y="57440"/>
                  </a:cubicBezTo>
                  <a:cubicBezTo>
                    <a:pt x="65032" y="57730"/>
                    <a:pt x="65481" y="58026"/>
                    <a:pt x="65924" y="58332"/>
                  </a:cubicBezTo>
                  <a:lnTo>
                    <a:pt x="66166" y="58499"/>
                  </a:lnTo>
                  <a:cubicBezTo>
                    <a:pt x="66215" y="58539"/>
                    <a:pt x="66269" y="58573"/>
                    <a:pt x="66319" y="58613"/>
                  </a:cubicBezTo>
                  <a:cubicBezTo>
                    <a:pt x="67975" y="59771"/>
                    <a:pt x="69571" y="61008"/>
                    <a:pt x="71094" y="62334"/>
                  </a:cubicBezTo>
                  <a:cubicBezTo>
                    <a:pt x="75504" y="65908"/>
                    <a:pt x="80901" y="67775"/>
                    <a:pt x="86325" y="67775"/>
                  </a:cubicBezTo>
                  <a:cubicBezTo>
                    <a:pt x="90341" y="67775"/>
                    <a:pt x="94372" y="66751"/>
                    <a:pt x="98028" y="64640"/>
                  </a:cubicBezTo>
                  <a:lnTo>
                    <a:pt x="98640" y="64290"/>
                  </a:lnTo>
                  <a:cubicBezTo>
                    <a:pt x="113036" y="55981"/>
                    <a:pt x="114830" y="35951"/>
                    <a:pt x="102203" y="25138"/>
                  </a:cubicBezTo>
                  <a:cubicBezTo>
                    <a:pt x="98028" y="21560"/>
                    <a:pt x="93563" y="18307"/>
                    <a:pt x="88857" y="15419"/>
                  </a:cubicBezTo>
                  <a:cubicBezTo>
                    <a:pt x="75850" y="7435"/>
                    <a:pt x="60966" y="2216"/>
                    <a:pt x="45018" y="570"/>
                  </a:cubicBezTo>
                  <a:cubicBezTo>
                    <a:pt x="44811" y="555"/>
                    <a:pt x="44609" y="530"/>
                    <a:pt x="44407" y="511"/>
                  </a:cubicBezTo>
                  <a:cubicBezTo>
                    <a:pt x="44022" y="471"/>
                    <a:pt x="43643" y="437"/>
                    <a:pt x="43253" y="407"/>
                  </a:cubicBezTo>
                  <a:cubicBezTo>
                    <a:pt x="42741" y="363"/>
                    <a:pt x="42238" y="318"/>
                    <a:pt x="41726" y="284"/>
                  </a:cubicBezTo>
                  <a:lnTo>
                    <a:pt x="41381" y="259"/>
                  </a:lnTo>
                  <a:cubicBezTo>
                    <a:pt x="38938" y="87"/>
                    <a:pt x="36487" y="1"/>
                    <a:pt x="3403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081" name="Google Shape;8313;p74">
              <a:extLst>
                <a:ext uri="{FF2B5EF4-FFF2-40B4-BE49-F238E27FC236}">
                  <a16:creationId xmlns:a16="http://schemas.microsoft.com/office/drawing/2014/main" id="{0D71E079-105E-8371-A532-174B2EDEB5B6}"/>
                </a:ext>
              </a:extLst>
            </p:cNvPr>
            <p:cNvSpPr/>
            <p:nvPr/>
          </p:nvSpPr>
          <p:spPr>
            <a:xfrm>
              <a:off x="2559328" y="2381300"/>
              <a:ext cx="1294" cy="21877"/>
            </a:xfrm>
            <a:custGeom>
              <a:avLst/>
              <a:gdLst/>
              <a:ahLst/>
              <a:cxnLst/>
              <a:rect l="l" t="t" r="r" b="b"/>
              <a:pathLst>
                <a:path w="395" h="6680" extrusionOk="0">
                  <a:moveTo>
                    <a:pt x="395" y="1"/>
                  </a:moveTo>
                  <a:cubicBezTo>
                    <a:pt x="193" y="2219"/>
                    <a:pt x="65" y="4447"/>
                    <a:pt x="1" y="6679"/>
                  </a:cubicBezTo>
                  <a:lnTo>
                    <a:pt x="15" y="6679"/>
                  </a:lnTo>
                  <a:cubicBezTo>
                    <a:pt x="70" y="4447"/>
                    <a:pt x="198" y="2224"/>
                    <a:pt x="395" y="1"/>
                  </a:cubicBezTo>
                  <a:close/>
                </a:path>
              </a:pathLst>
            </a:custGeom>
            <a:solidFill>
              <a:srgbClr val="A5B7C5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082" name="Google Shape;8314;p74">
              <a:extLst>
                <a:ext uri="{FF2B5EF4-FFF2-40B4-BE49-F238E27FC236}">
                  <a16:creationId xmlns:a16="http://schemas.microsoft.com/office/drawing/2014/main" id="{D513781A-0F30-6DA2-4DA6-8B4F7C587AED}"/>
                </a:ext>
              </a:extLst>
            </p:cNvPr>
            <p:cNvSpPr/>
            <p:nvPr/>
          </p:nvSpPr>
          <p:spPr>
            <a:xfrm>
              <a:off x="2565429" y="2084349"/>
              <a:ext cx="327628" cy="318828"/>
            </a:xfrm>
            <a:custGeom>
              <a:avLst/>
              <a:gdLst/>
              <a:ahLst/>
              <a:cxnLst/>
              <a:rect l="l" t="t" r="r" b="b"/>
              <a:pathLst>
                <a:path w="100039" h="97352" extrusionOk="0">
                  <a:moveTo>
                    <a:pt x="75862" y="1"/>
                  </a:moveTo>
                  <a:cubicBezTo>
                    <a:pt x="73475" y="1"/>
                    <a:pt x="71037" y="363"/>
                    <a:pt x="68610" y="1132"/>
                  </a:cubicBezTo>
                  <a:cubicBezTo>
                    <a:pt x="68344" y="1221"/>
                    <a:pt x="68088" y="1304"/>
                    <a:pt x="67821" y="1398"/>
                  </a:cubicBezTo>
                  <a:cubicBezTo>
                    <a:pt x="50739" y="7450"/>
                    <a:pt x="35693" y="17810"/>
                    <a:pt x="23992" y="31181"/>
                  </a:cubicBezTo>
                  <a:cubicBezTo>
                    <a:pt x="23712" y="31482"/>
                    <a:pt x="23436" y="31782"/>
                    <a:pt x="23164" y="32098"/>
                  </a:cubicBezTo>
                  <a:cubicBezTo>
                    <a:pt x="11277" y="46021"/>
                    <a:pt x="3391" y="62709"/>
                    <a:pt x="1" y="80328"/>
                  </a:cubicBezTo>
                  <a:cubicBezTo>
                    <a:pt x="2554" y="68739"/>
                    <a:pt x="12822" y="61297"/>
                    <a:pt x="23723" y="61297"/>
                  </a:cubicBezTo>
                  <a:cubicBezTo>
                    <a:pt x="27782" y="61297"/>
                    <a:pt x="31928" y="62329"/>
                    <a:pt x="35796" y="64562"/>
                  </a:cubicBezTo>
                  <a:cubicBezTo>
                    <a:pt x="44628" y="69658"/>
                    <a:pt x="49414" y="79756"/>
                    <a:pt x="47546" y="89781"/>
                  </a:cubicBezTo>
                  <a:cubicBezTo>
                    <a:pt x="47077" y="92285"/>
                    <a:pt x="46787" y="94818"/>
                    <a:pt x="46663" y="97351"/>
                  </a:cubicBezTo>
                  <a:lnTo>
                    <a:pt x="46673" y="97351"/>
                  </a:lnTo>
                  <a:cubicBezTo>
                    <a:pt x="47166" y="87504"/>
                    <a:pt x="50227" y="77957"/>
                    <a:pt x="55550" y="69663"/>
                  </a:cubicBezTo>
                  <a:lnTo>
                    <a:pt x="55554" y="69673"/>
                  </a:lnTo>
                  <a:cubicBezTo>
                    <a:pt x="60882" y="61417"/>
                    <a:pt x="68309" y="54651"/>
                    <a:pt x="77082" y="50131"/>
                  </a:cubicBezTo>
                  <a:cubicBezTo>
                    <a:pt x="79251" y="49007"/>
                    <a:pt x="81503" y="48027"/>
                    <a:pt x="83834" y="47189"/>
                  </a:cubicBezTo>
                  <a:cubicBezTo>
                    <a:pt x="93523" y="43714"/>
                    <a:pt x="100039" y="34611"/>
                    <a:pt x="100039" y="24316"/>
                  </a:cubicBezTo>
                  <a:cubicBezTo>
                    <a:pt x="100039" y="10476"/>
                    <a:pt x="88701" y="1"/>
                    <a:pt x="7586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083" name="Google Shape;8315;p74">
              <a:extLst>
                <a:ext uri="{FF2B5EF4-FFF2-40B4-BE49-F238E27FC236}">
                  <a16:creationId xmlns:a16="http://schemas.microsoft.com/office/drawing/2014/main" id="{FD3CA7A9-A5E7-FD84-4733-5743E6F35B49}"/>
                </a:ext>
              </a:extLst>
            </p:cNvPr>
            <p:cNvSpPr/>
            <p:nvPr/>
          </p:nvSpPr>
          <p:spPr>
            <a:xfrm>
              <a:off x="2560618" y="2347407"/>
              <a:ext cx="4814" cy="33896"/>
            </a:xfrm>
            <a:custGeom>
              <a:avLst/>
              <a:gdLst/>
              <a:ahLst/>
              <a:cxnLst/>
              <a:rect l="l" t="t" r="r" b="b"/>
              <a:pathLst>
                <a:path w="1470" h="10350" extrusionOk="0">
                  <a:moveTo>
                    <a:pt x="1470" y="0"/>
                  </a:moveTo>
                  <a:lnTo>
                    <a:pt x="1470" y="0"/>
                  </a:lnTo>
                  <a:cubicBezTo>
                    <a:pt x="1401" y="306"/>
                    <a:pt x="1337" y="611"/>
                    <a:pt x="1282" y="917"/>
                  </a:cubicBezTo>
                  <a:cubicBezTo>
                    <a:pt x="711" y="4042"/>
                    <a:pt x="287" y="7191"/>
                    <a:pt x="1" y="10350"/>
                  </a:cubicBezTo>
                  <a:cubicBezTo>
                    <a:pt x="316" y="6875"/>
                    <a:pt x="809" y="3421"/>
                    <a:pt x="1470" y="0"/>
                  </a:cubicBez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084" name="Google Shape;8316;p74">
              <a:extLst>
                <a:ext uri="{FF2B5EF4-FFF2-40B4-BE49-F238E27FC236}">
                  <a16:creationId xmlns:a16="http://schemas.microsoft.com/office/drawing/2014/main" id="{EF39650F-17C6-7B51-85B2-03EEE796DC73}"/>
                </a:ext>
              </a:extLst>
            </p:cNvPr>
            <p:cNvSpPr/>
            <p:nvPr/>
          </p:nvSpPr>
          <p:spPr>
            <a:xfrm>
              <a:off x="2559249" y="2285083"/>
              <a:ext cx="222808" cy="417520"/>
            </a:xfrm>
            <a:custGeom>
              <a:avLst/>
              <a:gdLst/>
              <a:ahLst/>
              <a:cxnLst/>
              <a:rect l="l" t="t" r="r" b="b"/>
              <a:pathLst>
                <a:path w="68033" h="127487" extrusionOk="0">
                  <a:moveTo>
                    <a:pt x="25602" y="1"/>
                  </a:moveTo>
                  <a:cubicBezTo>
                    <a:pt x="14703" y="1"/>
                    <a:pt x="4439" y="7441"/>
                    <a:pt x="1883" y="19035"/>
                  </a:cubicBezTo>
                  <a:cubicBezTo>
                    <a:pt x="1227" y="22455"/>
                    <a:pt x="734" y="25910"/>
                    <a:pt x="419" y="29385"/>
                  </a:cubicBezTo>
                  <a:cubicBezTo>
                    <a:pt x="222" y="31603"/>
                    <a:pt x="94" y="33835"/>
                    <a:pt x="35" y="36063"/>
                  </a:cubicBezTo>
                  <a:cubicBezTo>
                    <a:pt x="10" y="36975"/>
                    <a:pt x="0" y="37887"/>
                    <a:pt x="0" y="38798"/>
                  </a:cubicBezTo>
                  <a:cubicBezTo>
                    <a:pt x="0" y="56881"/>
                    <a:pt x="4588" y="73904"/>
                    <a:pt x="12671" y="88749"/>
                  </a:cubicBezTo>
                  <a:lnTo>
                    <a:pt x="12691" y="88739"/>
                  </a:lnTo>
                  <a:cubicBezTo>
                    <a:pt x="13125" y="89537"/>
                    <a:pt x="13568" y="90331"/>
                    <a:pt x="14022" y="91119"/>
                  </a:cubicBezTo>
                  <a:cubicBezTo>
                    <a:pt x="22883" y="106467"/>
                    <a:pt x="35042" y="118709"/>
                    <a:pt x="49088" y="127487"/>
                  </a:cubicBezTo>
                  <a:cubicBezTo>
                    <a:pt x="44716" y="124746"/>
                    <a:pt x="40552" y="121676"/>
                    <a:pt x="36624" y="118320"/>
                  </a:cubicBezTo>
                  <a:cubicBezTo>
                    <a:pt x="23997" y="107507"/>
                    <a:pt x="25796" y="87482"/>
                    <a:pt x="40192" y="79163"/>
                  </a:cubicBezTo>
                  <a:lnTo>
                    <a:pt x="40803" y="78813"/>
                  </a:lnTo>
                  <a:cubicBezTo>
                    <a:pt x="44454" y="76704"/>
                    <a:pt x="48478" y="75683"/>
                    <a:pt x="52488" y="75683"/>
                  </a:cubicBezTo>
                  <a:cubicBezTo>
                    <a:pt x="58037" y="75683"/>
                    <a:pt x="63561" y="77639"/>
                    <a:pt x="68033" y="81376"/>
                  </a:cubicBezTo>
                  <a:cubicBezTo>
                    <a:pt x="63232" y="77255"/>
                    <a:pt x="59166" y="72352"/>
                    <a:pt x="56012" y="66871"/>
                  </a:cubicBezTo>
                  <a:cubicBezTo>
                    <a:pt x="55559" y="66078"/>
                    <a:pt x="55120" y="65279"/>
                    <a:pt x="54706" y="64471"/>
                  </a:cubicBezTo>
                  <a:cubicBezTo>
                    <a:pt x="54642" y="64348"/>
                    <a:pt x="54583" y="64220"/>
                    <a:pt x="54514" y="64096"/>
                  </a:cubicBezTo>
                  <a:cubicBezTo>
                    <a:pt x="54272" y="63618"/>
                    <a:pt x="54041" y="63145"/>
                    <a:pt x="53819" y="62667"/>
                  </a:cubicBezTo>
                  <a:cubicBezTo>
                    <a:pt x="53691" y="62396"/>
                    <a:pt x="53558" y="62115"/>
                    <a:pt x="53435" y="61839"/>
                  </a:cubicBezTo>
                  <a:cubicBezTo>
                    <a:pt x="53164" y="61243"/>
                    <a:pt x="52902" y="60637"/>
                    <a:pt x="52656" y="60035"/>
                  </a:cubicBezTo>
                  <a:cubicBezTo>
                    <a:pt x="52567" y="59823"/>
                    <a:pt x="52488" y="59616"/>
                    <a:pt x="52409" y="59399"/>
                  </a:cubicBezTo>
                  <a:cubicBezTo>
                    <a:pt x="52212" y="58902"/>
                    <a:pt x="52020" y="58404"/>
                    <a:pt x="51843" y="57901"/>
                  </a:cubicBezTo>
                  <a:cubicBezTo>
                    <a:pt x="49305" y="50888"/>
                    <a:pt x="48196" y="43461"/>
                    <a:pt x="48550" y="36058"/>
                  </a:cubicBezTo>
                  <a:cubicBezTo>
                    <a:pt x="48674" y="33525"/>
                    <a:pt x="48964" y="30992"/>
                    <a:pt x="49433" y="28488"/>
                  </a:cubicBezTo>
                  <a:cubicBezTo>
                    <a:pt x="51301" y="18463"/>
                    <a:pt x="46510" y="8365"/>
                    <a:pt x="37683" y="3269"/>
                  </a:cubicBezTo>
                  <a:cubicBezTo>
                    <a:pt x="33812" y="1033"/>
                    <a:pt x="29663" y="1"/>
                    <a:pt x="2560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1085" name="Google Shape;8317;p74">
            <a:extLst>
              <a:ext uri="{FF2B5EF4-FFF2-40B4-BE49-F238E27FC236}">
                <a16:creationId xmlns:a16="http://schemas.microsoft.com/office/drawing/2014/main" id="{E553A4E9-90F6-B85F-FBD7-1D9382221B29}"/>
              </a:ext>
            </a:extLst>
          </p:cNvPr>
          <p:cNvGrpSpPr/>
          <p:nvPr/>
        </p:nvGrpSpPr>
        <p:grpSpPr>
          <a:xfrm>
            <a:off x="15197230" y="2628900"/>
            <a:ext cx="1691290" cy="1423822"/>
            <a:chOff x="951975" y="315800"/>
            <a:chExt cx="5860325" cy="4933550"/>
          </a:xfrm>
        </p:grpSpPr>
        <p:sp>
          <p:nvSpPr>
            <p:cNvPr id="1086" name="Google Shape;8318;p74">
              <a:extLst>
                <a:ext uri="{FF2B5EF4-FFF2-40B4-BE49-F238E27FC236}">
                  <a16:creationId xmlns:a16="http://schemas.microsoft.com/office/drawing/2014/main" id="{A535CDCF-325F-9A82-13C8-EA3D3844F067}"/>
                </a:ext>
              </a:extLst>
            </p:cNvPr>
            <p:cNvSpPr/>
            <p:nvPr/>
          </p:nvSpPr>
          <p:spPr>
            <a:xfrm>
              <a:off x="6501500" y="3684025"/>
              <a:ext cx="310800" cy="261200"/>
            </a:xfrm>
            <a:custGeom>
              <a:avLst/>
              <a:gdLst/>
              <a:ahLst/>
              <a:cxnLst/>
              <a:rect l="l" t="t" r="r" b="b"/>
              <a:pathLst>
                <a:path w="12432" h="10448" extrusionOk="0">
                  <a:moveTo>
                    <a:pt x="4963" y="0"/>
                  </a:moveTo>
                  <a:cubicBezTo>
                    <a:pt x="2239" y="0"/>
                    <a:pt x="0" y="2356"/>
                    <a:pt x="0" y="5120"/>
                  </a:cubicBezTo>
                  <a:cubicBezTo>
                    <a:pt x="0" y="8227"/>
                    <a:pt x="2220" y="10447"/>
                    <a:pt x="5328" y="10447"/>
                  </a:cubicBezTo>
                  <a:cubicBezTo>
                    <a:pt x="9989" y="10447"/>
                    <a:pt x="12431" y="4898"/>
                    <a:pt x="8879" y="1568"/>
                  </a:cubicBezTo>
                  <a:cubicBezTo>
                    <a:pt x="7991" y="458"/>
                    <a:pt x="6660" y="14"/>
                    <a:pt x="5328" y="14"/>
                  </a:cubicBezTo>
                  <a:cubicBezTo>
                    <a:pt x="5205" y="5"/>
                    <a:pt x="5084" y="0"/>
                    <a:pt x="496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087" name="Google Shape;8319;p74">
              <a:extLst>
                <a:ext uri="{FF2B5EF4-FFF2-40B4-BE49-F238E27FC236}">
                  <a16:creationId xmlns:a16="http://schemas.microsoft.com/office/drawing/2014/main" id="{33C01ED7-D733-6D5F-9923-28FC03E18197}"/>
                </a:ext>
              </a:extLst>
            </p:cNvPr>
            <p:cNvSpPr/>
            <p:nvPr/>
          </p:nvSpPr>
          <p:spPr>
            <a:xfrm>
              <a:off x="6501500" y="2945200"/>
              <a:ext cx="310800" cy="261925"/>
            </a:xfrm>
            <a:custGeom>
              <a:avLst/>
              <a:gdLst/>
              <a:ahLst/>
              <a:cxnLst/>
              <a:rect l="l" t="t" r="r" b="b"/>
              <a:pathLst>
                <a:path w="12432" h="10477" extrusionOk="0">
                  <a:moveTo>
                    <a:pt x="5852" y="1"/>
                  </a:moveTo>
                  <a:cubicBezTo>
                    <a:pt x="5678" y="1"/>
                    <a:pt x="5503" y="15"/>
                    <a:pt x="5328" y="44"/>
                  </a:cubicBezTo>
                  <a:cubicBezTo>
                    <a:pt x="5205" y="34"/>
                    <a:pt x="5084" y="30"/>
                    <a:pt x="4963" y="30"/>
                  </a:cubicBezTo>
                  <a:cubicBezTo>
                    <a:pt x="2239" y="30"/>
                    <a:pt x="0" y="2386"/>
                    <a:pt x="0" y="5149"/>
                  </a:cubicBezTo>
                  <a:cubicBezTo>
                    <a:pt x="0" y="8035"/>
                    <a:pt x="2220" y="10477"/>
                    <a:pt x="5328" y="10477"/>
                  </a:cubicBezTo>
                  <a:cubicBezTo>
                    <a:pt x="9989" y="10477"/>
                    <a:pt x="12431" y="4705"/>
                    <a:pt x="8879" y="1376"/>
                  </a:cubicBezTo>
                  <a:cubicBezTo>
                    <a:pt x="8108" y="604"/>
                    <a:pt x="7002" y="1"/>
                    <a:pt x="585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088" name="Google Shape;8320;p74">
              <a:extLst>
                <a:ext uri="{FF2B5EF4-FFF2-40B4-BE49-F238E27FC236}">
                  <a16:creationId xmlns:a16="http://schemas.microsoft.com/office/drawing/2014/main" id="{91C0CB7E-C8C2-CEF2-1D0D-A1E8C59F4A0D}"/>
                </a:ext>
              </a:extLst>
            </p:cNvPr>
            <p:cNvSpPr/>
            <p:nvPr/>
          </p:nvSpPr>
          <p:spPr>
            <a:xfrm>
              <a:off x="6501500" y="2202650"/>
              <a:ext cx="310800" cy="266400"/>
            </a:xfrm>
            <a:custGeom>
              <a:avLst/>
              <a:gdLst/>
              <a:ahLst/>
              <a:cxnLst/>
              <a:rect l="l" t="t" r="r" b="b"/>
              <a:pathLst>
                <a:path w="12432" h="10656" extrusionOk="0">
                  <a:moveTo>
                    <a:pt x="5328" y="0"/>
                  </a:moveTo>
                  <a:cubicBezTo>
                    <a:pt x="2442" y="0"/>
                    <a:pt x="0" y="2442"/>
                    <a:pt x="0" y="5328"/>
                  </a:cubicBezTo>
                  <a:cubicBezTo>
                    <a:pt x="0" y="8214"/>
                    <a:pt x="2220" y="10655"/>
                    <a:pt x="5328" y="10655"/>
                  </a:cubicBezTo>
                  <a:cubicBezTo>
                    <a:pt x="9989" y="10655"/>
                    <a:pt x="12431" y="4884"/>
                    <a:pt x="8879" y="1554"/>
                  </a:cubicBezTo>
                  <a:cubicBezTo>
                    <a:pt x="7991" y="444"/>
                    <a:pt x="6660" y="0"/>
                    <a:pt x="532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089" name="Google Shape;8321;p74">
              <a:extLst>
                <a:ext uri="{FF2B5EF4-FFF2-40B4-BE49-F238E27FC236}">
                  <a16:creationId xmlns:a16="http://schemas.microsoft.com/office/drawing/2014/main" id="{54D63E48-5C42-9D57-387C-38D379963359}"/>
                </a:ext>
              </a:extLst>
            </p:cNvPr>
            <p:cNvSpPr/>
            <p:nvPr/>
          </p:nvSpPr>
          <p:spPr>
            <a:xfrm>
              <a:off x="951975" y="3495675"/>
              <a:ext cx="5460750" cy="1753675"/>
            </a:xfrm>
            <a:custGeom>
              <a:avLst/>
              <a:gdLst/>
              <a:ahLst/>
              <a:cxnLst/>
              <a:rect l="l" t="t" r="r" b="b"/>
              <a:pathLst>
                <a:path w="218430" h="70147" fill="none" extrusionOk="0">
                  <a:moveTo>
                    <a:pt x="29746" y="1"/>
                  </a:moveTo>
                  <a:lnTo>
                    <a:pt x="0" y="14430"/>
                  </a:lnTo>
                  <a:lnTo>
                    <a:pt x="109215" y="70147"/>
                  </a:lnTo>
                  <a:lnTo>
                    <a:pt x="218429" y="14430"/>
                  </a:lnTo>
                  <a:lnTo>
                    <a:pt x="188684" y="1"/>
                  </a:lnTo>
                  <a:lnTo>
                    <a:pt x="109215" y="40623"/>
                  </a:lnTo>
                  <a:close/>
                </a:path>
              </a:pathLst>
            </a:custGeom>
            <a:noFill/>
            <a:ln w="9525" cap="flat" cmpd="sng">
              <a:solidFill>
                <a:srgbClr val="435D74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090" name="Google Shape;8322;p74">
              <a:extLst>
                <a:ext uri="{FF2B5EF4-FFF2-40B4-BE49-F238E27FC236}">
                  <a16:creationId xmlns:a16="http://schemas.microsoft.com/office/drawing/2014/main" id="{D667EEB0-D08F-AE99-809D-3F663DC6FE0E}"/>
                </a:ext>
              </a:extLst>
            </p:cNvPr>
            <p:cNvSpPr/>
            <p:nvPr/>
          </p:nvSpPr>
          <p:spPr>
            <a:xfrm>
              <a:off x="951975" y="2757600"/>
              <a:ext cx="5460750" cy="1753675"/>
            </a:xfrm>
            <a:custGeom>
              <a:avLst/>
              <a:gdLst/>
              <a:ahLst/>
              <a:cxnLst/>
              <a:rect l="l" t="t" r="r" b="b"/>
              <a:pathLst>
                <a:path w="218430" h="70147" fill="none" extrusionOk="0">
                  <a:moveTo>
                    <a:pt x="188684" y="0"/>
                  </a:moveTo>
                  <a:lnTo>
                    <a:pt x="158939" y="15095"/>
                  </a:lnTo>
                  <a:lnTo>
                    <a:pt x="109215" y="40623"/>
                  </a:lnTo>
                  <a:lnTo>
                    <a:pt x="59491" y="15095"/>
                  </a:lnTo>
                  <a:lnTo>
                    <a:pt x="29746" y="0"/>
                  </a:lnTo>
                  <a:lnTo>
                    <a:pt x="0" y="14429"/>
                  </a:lnTo>
                  <a:lnTo>
                    <a:pt x="29746" y="29524"/>
                  </a:lnTo>
                  <a:lnTo>
                    <a:pt x="109215" y="70146"/>
                  </a:lnTo>
                  <a:lnTo>
                    <a:pt x="188684" y="29524"/>
                  </a:lnTo>
                  <a:lnTo>
                    <a:pt x="218429" y="14429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091" name="Google Shape;8323;p74">
              <a:extLst>
                <a:ext uri="{FF2B5EF4-FFF2-40B4-BE49-F238E27FC236}">
                  <a16:creationId xmlns:a16="http://schemas.microsoft.com/office/drawing/2014/main" id="{1AE63164-18BA-F6BB-0213-2175E2EE2C7A}"/>
                </a:ext>
              </a:extLst>
            </p:cNvPr>
            <p:cNvSpPr/>
            <p:nvPr/>
          </p:nvSpPr>
          <p:spPr>
            <a:xfrm>
              <a:off x="951975" y="2019500"/>
              <a:ext cx="5460750" cy="1753675"/>
            </a:xfrm>
            <a:custGeom>
              <a:avLst/>
              <a:gdLst/>
              <a:ahLst/>
              <a:cxnLst/>
              <a:rect l="l" t="t" r="r" b="b"/>
              <a:pathLst>
                <a:path w="218430" h="70147" fill="none" extrusionOk="0">
                  <a:moveTo>
                    <a:pt x="188684" y="1"/>
                  </a:moveTo>
                  <a:lnTo>
                    <a:pt x="158939" y="15096"/>
                  </a:lnTo>
                  <a:lnTo>
                    <a:pt x="129193" y="30190"/>
                  </a:lnTo>
                  <a:lnTo>
                    <a:pt x="109215" y="40623"/>
                  </a:lnTo>
                  <a:lnTo>
                    <a:pt x="89237" y="30190"/>
                  </a:lnTo>
                  <a:lnTo>
                    <a:pt x="59491" y="15096"/>
                  </a:lnTo>
                  <a:lnTo>
                    <a:pt x="29746" y="1"/>
                  </a:lnTo>
                  <a:lnTo>
                    <a:pt x="0" y="14208"/>
                  </a:lnTo>
                  <a:lnTo>
                    <a:pt x="29746" y="29524"/>
                  </a:lnTo>
                  <a:lnTo>
                    <a:pt x="59491" y="44619"/>
                  </a:lnTo>
                  <a:lnTo>
                    <a:pt x="109215" y="70147"/>
                  </a:lnTo>
                  <a:lnTo>
                    <a:pt x="158939" y="44619"/>
                  </a:lnTo>
                  <a:lnTo>
                    <a:pt x="188684" y="29524"/>
                  </a:lnTo>
                  <a:lnTo>
                    <a:pt x="218429" y="14208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092" name="Google Shape;8324;p74">
              <a:extLst>
                <a:ext uri="{FF2B5EF4-FFF2-40B4-BE49-F238E27FC236}">
                  <a16:creationId xmlns:a16="http://schemas.microsoft.com/office/drawing/2014/main" id="{CCCEE96B-463A-407C-28D3-716C556619D6}"/>
                </a:ext>
              </a:extLst>
            </p:cNvPr>
            <p:cNvSpPr/>
            <p:nvPr/>
          </p:nvSpPr>
          <p:spPr>
            <a:xfrm>
              <a:off x="951975" y="315800"/>
              <a:ext cx="5460750" cy="2719300"/>
            </a:xfrm>
            <a:custGeom>
              <a:avLst/>
              <a:gdLst/>
              <a:ahLst/>
              <a:cxnLst/>
              <a:rect l="l" t="t" r="r" b="b"/>
              <a:pathLst>
                <a:path w="218430" h="108772" fill="none" extrusionOk="0">
                  <a:moveTo>
                    <a:pt x="109215" y="1"/>
                  </a:moveTo>
                  <a:lnTo>
                    <a:pt x="0" y="52832"/>
                  </a:lnTo>
                  <a:lnTo>
                    <a:pt x="109215" y="108771"/>
                  </a:lnTo>
                  <a:lnTo>
                    <a:pt x="218429" y="52832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093" name="Google Shape;8325;p74">
              <a:extLst>
                <a:ext uri="{FF2B5EF4-FFF2-40B4-BE49-F238E27FC236}">
                  <a16:creationId xmlns:a16="http://schemas.microsoft.com/office/drawing/2014/main" id="{8E05BC1C-ACAC-AA16-A7A3-17E920509582}"/>
                </a:ext>
              </a:extLst>
            </p:cNvPr>
            <p:cNvSpPr/>
            <p:nvPr/>
          </p:nvSpPr>
          <p:spPr>
            <a:xfrm>
              <a:off x="6501500" y="1464200"/>
              <a:ext cx="310800" cy="261550"/>
            </a:xfrm>
            <a:custGeom>
              <a:avLst/>
              <a:gdLst/>
              <a:ahLst/>
              <a:cxnLst/>
              <a:rect l="l" t="t" r="r" b="b"/>
              <a:pathLst>
                <a:path w="12432" h="10462" extrusionOk="0">
                  <a:moveTo>
                    <a:pt x="4963" y="1"/>
                  </a:moveTo>
                  <a:cubicBezTo>
                    <a:pt x="2239" y="1"/>
                    <a:pt x="0" y="2357"/>
                    <a:pt x="0" y="5120"/>
                  </a:cubicBezTo>
                  <a:cubicBezTo>
                    <a:pt x="0" y="8097"/>
                    <a:pt x="2036" y="10462"/>
                    <a:pt x="4938" y="10462"/>
                  </a:cubicBezTo>
                  <a:cubicBezTo>
                    <a:pt x="5066" y="10462"/>
                    <a:pt x="5196" y="10457"/>
                    <a:pt x="5328" y="10448"/>
                  </a:cubicBezTo>
                  <a:cubicBezTo>
                    <a:pt x="9989" y="10448"/>
                    <a:pt x="12431" y="4898"/>
                    <a:pt x="8879" y="1569"/>
                  </a:cubicBezTo>
                  <a:cubicBezTo>
                    <a:pt x="7991" y="459"/>
                    <a:pt x="6660" y="15"/>
                    <a:pt x="5328" y="15"/>
                  </a:cubicBezTo>
                  <a:cubicBezTo>
                    <a:pt x="5205" y="5"/>
                    <a:pt x="5084" y="1"/>
                    <a:pt x="496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1094" name="Google Shape;8326;p74">
            <a:extLst>
              <a:ext uri="{FF2B5EF4-FFF2-40B4-BE49-F238E27FC236}">
                <a16:creationId xmlns:a16="http://schemas.microsoft.com/office/drawing/2014/main" id="{5AC05CD0-4BB8-4612-4A57-80546AF49AF7}"/>
              </a:ext>
            </a:extLst>
          </p:cNvPr>
          <p:cNvGrpSpPr/>
          <p:nvPr/>
        </p:nvGrpSpPr>
        <p:grpSpPr>
          <a:xfrm>
            <a:off x="7391487" y="6101117"/>
            <a:ext cx="3235864" cy="1243448"/>
            <a:chOff x="3862800" y="3038525"/>
            <a:chExt cx="1329006" cy="510698"/>
          </a:xfrm>
        </p:grpSpPr>
        <p:sp>
          <p:nvSpPr>
            <p:cNvPr id="1095" name="Google Shape;8327;p74">
              <a:extLst>
                <a:ext uri="{FF2B5EF4-FFF2-40B4-BE49-F238E27FC236}">
                  <a16:creationId xmlns:a16="http://schemas.microsoft.com/office/drawing/2014/main" id="{45CCACD6-6580-C625-F367-D460A00C114E}"/>
                </a:ext>
              </a:extLst>
            </p:cNvPr>
            <p:cNvSpPr/>
            <p:nvPr/>
          </p:nvSpPr>
          <p:spPr>
            <a:xfrm>
              <a:off x="4185913" y="3040337"/>
              <a:ext cx="71107" cy="143789"/>
            </a:xfrm>
            <a:custGeom>
              <a:avLst/>
              <a:gdLst/>
              <a:ahLst/>
              <a:cxnLst/>
              <a:rect l="l" t="t" r="r" b="b"/>
              <a:pathLst>
                <a:path w="14722" h="29770" extrusionOk="0">
                  <a:moveTo>
                    <a:pt x="0" y="1"/>
                  </a:moveTo>
                  <a:cubicBezTo>
                    <a:pt x="0" y="11614"/>
                    <a:pt x="5398" y="22573"/>
                    <a:pt x="14721" y="29770"/>
                  </a:cubicBezTo>
                  <a:cubicBezTo>
                    <a:pt x="5562" y="22573"/>
                    <a:pt x="164" y="11614"/>
                    <a:pt x="164" y="1"/>
                  </a:cubicBezTo>
                  <a:close/>
                </a:path>
              </a:pathLst>
            </a:custGeom>
            <a:solidFill>
              <a:srgbClr val="CFD9E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096" name="Google Shape;8328;p74">
              <a:extLst>
                <a:ext uri="{FF2B5EF4-FFF2-40B4-BE49-F238E27FC236}">
                  <a16:creationId xmlns:a16="http://schemas.microsoft.com/office/drawing/2014/main" id="{D100A760-AAC1-51AE-A533-C76D80F962A7}"/>
                </a:ext>
              </a:extLst>
            </p:cNvPr>
            <p:cNvSpPr/>
            <p:nvPr/>
          </p:nvSpPr>
          <p:spPr>
            <a:xfrm>
              <a:off x="3967075" y="3045080"/>
              <a:ext cx="403706" cy="397383"/>
            </a:xfrm>
            <a:custGeom>
              <a:avLst/>
              <a:gdLst/>
              <a:ahLst/>
              <a:cxnLst/>
              <a:rect l="l" t="t" r="r" b="b"/>
              <a:pathLst>
                <a:path w="83583" h="82274" extrusionOk="0">
                  <a:moveTo>
                    <a:pt x="83583" y="82273"/>
                  </a:moveTo>
                  <a:cubicBezTo>
                    <a:pt x="37948" y="82273"/>
                    <a:pt x="655" y="45635"/>
                    <a:pt x="0" y="0"/>
                  </a:cubicBezTo>
                  <a:cubicBezTo>
                    <a:pt x="655" y="45635"/>
                    <a:pt x="37948" y="82273"/>
                    <a:pt x="83583" y="82273"/>
                  </a:cubicBezTo>
                  <a:close/>
                </a:path>
              </a:pathLst>
            </a:custGeom>
            <a:solidFill>
              <a:srgbClr val="445D73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grpSp>
          <p:nvGrpSpPr>
            <p:cNvPr id="1097" name="Google Shape;8329;p74">
              <a:extLst>
                <a:ext uri="{FF2B5EF4-FFF2-40B4-BE49-F238E27FC236}">
                  <a16:creationId xmlns:a16="http://schemas.microsoft.com/office/drawing/2014/main" id="{9788FDA5-F9A8-449E-4962-B154D845F4DF}"/>
                </a:ext>
              </a:extLst>
            </p:cNvPr>
            <p:cNvGrpSpPr/>
            <p:nvPr/>
          </p:nvGrpSpPr>
          <p:grpSpPr>
            <a:xfrm>
              <a:off x="3967075" y="3040337"/>
              <a:ext cx="1019927" cy="402126"/>
              <a:chOff x="3967075" y="3040337"/>
              <a:chExt cx="1019927" cy="402126"/>
            </a:xfrm>
          </p:grpSpPr>
          <p:sp>
            <p:nvSpPr>
              <p:cNvPr id="1107" name="Google Shape;8330;p74">
                <a:extLst>
                  <a:ext uri="{FF2B5EF4-FFF2-40B4-BE49-F238E27FC236}">
                    <a16:creationId xmlns:a16="http://schemas.microsoft.com/office/drawing/2014/main" id="{6E17C985-31CC-E91F-1629-8DBC20EF9556}"/>
                  </a:ext>
                </a:extLst>
              </p:cNvPr>
              <p:cNvSpPr/>
              <p:nvPr/>
            </p:nvSpPr>
            <p:spPr>
              <a:xfrm>
                <a:off x="4369197" y="3335999"/>
                <a:ext cx="617805" cy="105869"/>
              </a:xfrm>
              <a:custGeom>
                <a:avLst/>
                <a:gdLst/>
                <a:ahLst/>
                <a:cxnLst/>
                <a:rect l="l" t="t" r="r" b="b"/>
                <a:pathLst>
                  <a:path w="127910" h="21919" fill="none" extrusionOk="0">
                    <a:moveTo>
                      <a:pt x="1" y="21918"/>
                    </a:moveTo>
                    <a:lnTo>
                      <a:pt x="127909" y="21918"/>
                    </a:lnTo>
                    <a:lnTo>
                      <a:pt x="127909" y="1"/>
                    </a:lnTo>
                    <a:lnTo>
                      <a:pt x="164" y="164"/>
                    </a:lnTo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108" name="Google Shape;8331;p74">
                <a:extLst>
                  <a:ext uri="{FF2B5EF4-FFF2-40B4-BE49-F238E27FC236}">
                    <a16:creationId xmlns:a16="http://schemas.microsoft.com/office/drawing/2014/main" id="{02F4F469-35CC-B7CC-0E2A-3A5F382520E1}"/>
                  </a:ext>
                </a:extLst>
              </p:cNvPr>
              <p:cNvSpPr/>
              <p:nvPr/>
            </p:nvSpPr>
            <p:spPr>
              <a:xfrm>
                <a:off x="3967075" y="3040337"/>
                <a:ext cx="403706" cy="402126"/>
              </a:xfrm>
              <a:custGeom>
                <a:avLst/>
                <a:gdLst/>
                <a:ahLst/>
                <a:cxnLst/>
                <a:rect l="l" t="t" r="r" b="b"/>
                <a:pathLst>
                  <a:path w="83583" h="83256" fill="none" extrusionOk="0">
                    <a:moveTo>
                      <a:pt x="83419" y="61501"/>
                    </a:moveTo>
                    <a:cubicBezTo>
                      <a:pt x="49397" y="61501"/>
                      <a:pt x="21755" y="34022"/>
                      <a:pt x="21755" y="1"/>
                    </a:cubicBezTo>
                    <a:lnTo>
                      <a:pt x="0" y="1"/>
                    </a:lnTo>
                    <a:lnTo>
                      <a:pt x="0" y="982"/>
                    </a:lnTo>
                    <a:cubicBezTo>
                      <a:pt x="818" y="46617"/>
                      <a:pt x="37948" y="83255"/>
                      <a:pt x="83583" y="83255"/>
                    </a:cubicBezTo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1098" name="Google Shape;8332;p74">
              <a:extLst>
                <a:ext uri="{FF2B5EF4-FFF2-40B4-BE49-F238E27FC236}">
                  <a16:creationId xmlns:a16="http://schemas.microsoft.com/office/drawing/2014/main" id="{59CE0BA2-05C9-782D-55D3-803CF5C5C924}"/>
                </a:ext>
              </a:extLst>
            </p:cNvPr>
            <p:cNvGrpSpPr/>
            <p:nvPr/>
          </p:nvGrpSpPr>
          <p:grpSpPr>
            <a:xfrm>
              <a:off x="4186700" y="3040337"/>
              <a:ext cx="390475" cy="183289"/>
              <a:chOff x="4186700" y="3040337"/>
              <a:chExt cx="390475" cy="183289"/>
            </a:xfrm>
          </p:grpSpPr>
          <p:sp>
            <p:nvSpPr>
              <p:cNvPr id="1105" name="Google Shape;8333;p74">
                <a:extLst>
                  <a:ext uri="{FF2B5EF4-FFF2-40B4-BE49-F238E27FC236}">
                    <a16:creationId xmlns:a16="http://schemas.microsoft.com/office/drawing/2014/main" id="{6D6988EC-543D-A931-7C65-2F29B713A8F6}"/>
                  </a:ext>
                </a:extLst>
              </p:cNvPr>
              <p:cNvSpPr/>
              <p:nvPr/>
            </p:nvSpPr>
            <p:spPr>
              <a:xfrm>
                <a:off x="4370181" y="3120129"/>
                <a:ext cx="206994" cy="103497"/>
              </a:xfrm>
              <a:custGeom>
                <a:avLst/>
                <a:gdLst/>
                <a:ahLst/>
                <a:cxnLst/>
                <a:rect l="l" t="t" r="r" b="b"/>
                <a:pathLst>
                  <a:path w="42856" h="21428" fill="none" extrusionOk="0">
                    <a:moveTo>
                      <a:pt x="1" y="21428"/>
                    </a:moveTo>
                    <a:lnTo>
                      <a:pt x="42855" y="21428"/>
                    </a:lnTo>
                    <a:lnTo>
                      <a:pt x="42855" y="1"/>
                    </a:lnTo>
                    <a:lnTo>
                      <a:pt x="1" y="1"/>
                    </a:lnTo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106" name="Google Shape;8334;p74">
                <a:extLst>
                  <a:ext uri="{FF2B5EF4-FFF2-40B4-BE49-F238E27FC236}">
                    <a16:creationId xmlns:a16="http://schemas.microsoft.com/office/drawing/2014/main" id="{3B8839E5-49EE-EFBF-B526-DAC0B71D9D32}"/>
                  </a:ext>
                </a:extLst>
              </p:cNvPr>
              <p:cNvSpPr/>
              <p:nvPr/>
            </p:nvSpPr>
            <p:spPr>
              <a:xfrm>
                <a:off x="4186700" y="3040337"/>
                <a:ext cx="184081" cy="183289"/>
              </a:xfrm>
              <a:custGeom>
                <a:avLst/>
                <a:gdLst/>
                <a:ahLst/>
                <a:cxnLst/>
                <a:rect l="l" t="t" r="r" b="b"/>
                <a:pathLst>
                  <a:path w="38112" h="37948" fill="none" extrusionOk="0">
                    <a:moveTo>
                      <a:pt x="38112" y="16521"/>
                    </a:moveTo>
                    <a:cubicBezTo>
                      <a:pt x="28789" y="16521"/>
                      <a:pt x="21264" y="9160"/>
                      <a:pt x="21264" y="1"/>
                    </a:cubicBezTo>
                    <a:lnTo>
                      <a:pt x="1" y="1"/>
                    </a:lnTo>
                    <a:cubicBezTo>
                      <a:pt x="1" y="11614"/>
                      <a:pt x="5399" y="22573"/>
                      <a:pt x="14558" y="29770"/>
                    </a:cubicBezTo>
                    <a:cubicBezTo>
                      <a:pt x="21264" y="35004"/>
                      <a:pt x="29606" y="37948"/>
                      <a:pt x="38112" y="37948"/>
                    </a:cubicBezTo>
                    <a:lnTo>
                      <a:pt x="38112" y="37948"/>
                    </a:lnTo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1099" name="Google Shape;8335;p74">
              <a:extLst>
                <a:ext uri="{FF2B5EF4-FFF2-40B4-BE49-F238E27FC236}">
                  <a16:creationId xmlns:a16="http://schemas.microsoft.com/office/drawing/2014/main" id="{1C2EEF2D-B38F-046E-E1DC-A96BB03A072A}"/>
                </a:ext>
              </a:extLst>
            </p:cNvPr>
            <p:cNvGrpSpPr/>
            <p:nvPr/>
          </p:nvGrpSpPr>
          <p:grpSpPr>
            <a:xfrm>
              <a:off x="4073727" y="3040337"/>
              <a:ext cx="697794" cy="296263"/>
              <a:chOff x="4073727" y="3040337"/>
              <a:chExt cx="697794" cy="296263"/>
            </a:xfrm>
          </p:grpSpPr>
          <p:sp>
            <p:nvSpPr>
              <p:cNvPr id="1103" name="Google Shape;8336;p74">
                <a:extLst>
                  <a:ext uri="{FF2B5EF4-FFF2-40B4-BE49-F238E27FC236}">
                    <a16:creationId xmlns:a16="http://schemas.microsoft.com/office/drawing/2014/main" id="{645B862E-3067-4436-D249-E6E4BEB1BBFE}"/>
                  </a:ext>
                </a:extLst>
              </p:cNvPr>
              <p:cNvSpPr/>
              <p:nvPr/>
            </p:nvSpPr>
            <p:spPr>
              <a:xfrm>
                <a:off x="4370181" y="3223621"/>
                <a:ext cx="401339" cy="112979"/>
              </a:xfrm>
              <a:custGeom>
                <a:avLst/>
                <a:gdLst/>
                <a:ahLst/>
                <a:cxnLst/>
                <a:rect l="l" t="t" r="r" b="b"/>
                <a:pathLst>
                  <a:path w="83093" h="23391" fill="none" extrusionOk="0">
                    <a:moveTo>
                      <a:pt x="1" y="23391"/>
                    </a:moveTo>
                    <a:lnTo>
                      <a:pt x="83092" y="23391"/>
                    </a:lnTo>
                    <a:lnTo>
                      <a:pt x="83092" y="1"/>
                    </a:lnTo>
                    <a:lnTo>
                      <a:pt x="1" y="1"/>
                    </a:lnTo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104" name="Google Shape;8337;p74">
                <a:extLst>
                  <a:ext uri="{FF2B5EF4-FFF2-40B4-BE49-F238E27FC236}">
                    <a16:creationId xmlns:a16="http://schemas.microsoft.com/office/drawing/2014/main" id="{FB636B8F-64F3-2241-F186-7C397CF6241E}"/>
                  </a:ext>
                </a:extLst>
              </p:cNvPr>
              <p:cNvSpPr/>
              <p:nvPr/>
            </p:nvSpPr>
            <p:spPr>
              <a:xfrm>
                <a:off x="4073727" y="3040337"/>
                <a:ext cx="297055" cy="296263"/>
              </a:xfrm>
              <a:custGeom>
                <a:avLst/>
                <a:gdLst/>
                <a:ahLst/>
                <a:cxnLst/>
                <a:rect l="l" t="t" r="r" b="b"/>
                <a:pathLst>
                  <a:path w="61502" h="61338" fill="none" extrusionOk="0">
                    <a:moveTo>
                      <a:pt x="61502" y="37948"/>
                    </a:moveTo>
                    <a:lnTo>
                      <a:pt x="61502" y="37948"/>
                    </a:lnTo>
                    <a:cubicBezTo>
                      <a:pt x="52833" y="37948"/>
                      <a:pt x="44654" y="35004"/>
                      <a:pt x="37948" y="29770"/>
                    </a:cubicBezTo>
                    <a:cubicBezTo>
                      <a:pt x="28789" y="22573"/>
                      <a:pt x="23391" y="11614"/>
                      <a:pt x="23227" y="1"/>
                    </a:cubicBezTo>
                    <a:lnTo>
                      <a:pt x="1" y="1"/>
                    </a:lnTo>
                    <a:cubicBezTo>
                      <a:pt x="1" y="33859"/>
                      <a:pt x="27480" y="61338"/>
                      <a:pt x="61502" y="61338"/>
                    </a:cubicBezTo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1100" name="Google Shape;8338;p74">
              <a:extLst>
                <a:ext uri="{FF2B5EF4-FFF2-40B4-BE49-F238E27FC236}">
                  <a16:creationId xmlns:a16="http://schemas.microsoft.com/office/drawing/2014/main" id="{2F7DE2EA-C989-546F-6C66-E65AE0E308F0}"/>
                </a:ext>
              </a:extLst>
            </p:cNvPr>
            <p:cNvGrpSpPr/>
            <p:nvPr/>
          </p:nvGrpSpPr>
          <p:grpSpPr>
            <a:xfrm>
              <a:off x="3862800" y="3038525"/>
              <a:ext cx="1329006" cy="510698"/>
              <a:chOff x="3862800" y="3038525"/>
              <a:chExt cx="1329006" cy="510698"/>
            </a:xfrm>
          </p:grpSpPr>
          <p:sp>
            <p:nvSpPr>
              <p:cNvPr id="1101" name="Google Shape;8339;p74">
                <a:extLst>
                  <a:ext uri="{FF2B5EF4-FFF2-40B4-BE49-F238E27FC236}">
                    <a16:creationId xmlns:a16="http://schemas.microsoft.com/office/drawing/2014/main" id="{5AD23020-7274-079F-9CD1-C4D9EE3E4ABA}"/>
                  </a:ext>
                </a:extLst>
              </p:cNvPr>
              <p:cNvSpPr/>
              <p:nvPr/>
            </p:nvSpPr>
            <p:spPr>
              <a:xfrm>
                <a:off x="4370175" y="3441875"/>
                <a:ext cx="821631" cy="107348"/>
              </a:xfrm>
              <a:custGeom>
                <a:avLst/>
                <a:gdLst/>
                <a:ahLst/>
                <a:cxnLst/>
                <a:rect l="l" t="t" r="r" b="b"/>
                <a:pathLst>
                  <a:path w="170110" h="21919" fill="none" extrusionOk="0">
                    <a:moveTo>
                      <a:pt x="1" y="21918"/>
                    </a:moveTo>
                    <a:lnTo>
                      <a:pt x="170110" y="21918"/>
                    </a:lnTo>
                    <a:lnTo>
                      <a:pt x="170110" y="0"/>
                    </a:lnTo>
                    <a:lnTo>
                      <a:pt x="1" y="0"/>
                    </a:lnTo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102" name="Google Shape;8340;p74">
                <a:extLst>
                  <a:ext uri="{FF2B5EF4-FFF2-40B4-BE49-F238E27FC236}">
                    <a16:creationId xmlns:a16="http://schemas.microsoft.com/office/drawing/2014/main" id="{F8C343E8-A223-F1B0-349D-24D892416E58}"/>
                  </a:ext>
                </a:extLst>
              </p:cNvPr>
              <p:cNvSpPr/>
              <p:nvPr/>
            </p:nvSpPr>
            <p:spPr>
              <a:xfrm>
                <a:off x="3862800" y="3038525"/>
                <a:ext cx="507990" cy="510620"/>
              </a:xfrm>
              <a:custGeom>
                <a:avLst/>
                <a:gdLst/>
                <a:ahLst/>
                <a:cxnLst/>
                <a:rect l="l" t="t" r="r" b="b"/>
                <a:pathLst>
                  <a:path w="105174" h="105500" fill="none" extrusionOk="0">
                    <a:moveTo>
                      <a:pt x="105174" y="83418"/>
                    </a:moveTo>
                    <a:cubicBezTo>
                      <a:pt x="59539" y="83418"/>
                      <a:pt x="22246" y="46780"/>
                      <a:pt x="21591" y="1145"/>
                    </a:cubicBezTo>
                    <a:lnTo>
                      <a:pt x="21591" y="0"/>
                    </a:lnTo>
                    <a:lnTo>
                      <a:pt x="1" y="0"/>
                    </a:lnTo>
                    <a:cubicBezTo>
                      <a:pt x="1" y="58229"/>
                      <a:pt x="46944" y="105336"/>
                      <a:pt x="105174" y="105500"/>
                    </a:cubicBezTo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pSp>
        <p:nvGrpSpPr>
          <p:cNvPr id="1109" name="Google Shape;8341;p74">
            <a:extLst>
              <a:ext uri="{FF2B5EF4-FFF2-40B4-BE49-F238E27FC236}">
                <a16:creationId xmlns:a16="http://schemas.microsoft.com/office/drawing/2014/main" id="{6F0960DF-C8D4-7E96-7403-EA2FDAD13AD7}"/>
              </a:ext>
            </a:extLst>
          </p:cNvPr>
          <p:cNvGrpSpPr/>
          <p:nvPr/>
        </p:nvGrpSpPr>
        <p:grpSpPr>
          <a:xfrm>
            <a:off x="1408132" y="2628899"/>
            <a:ext cx="1766410" cy="1550352"/>
            <a:chOff x="649648" y="271400"/>
            <a:chExt cx="6215377" cy="5455143"/>
          </a:xfrm>
        </p:grpSpPr>
        <p:sp>
          <p:nvSpPr>
            <p:cNvPr id="1110" name="Google Shape;8342;p74">
              <a:extLst>
                <a:ext uri="{FF2B5EF4-FFF2-40B4-BE49-F238E27FC236}">
                  <a16:creationId xmlns:a16="http://schemas.microsoft.com/office/drawing/2014/main" id="{03D28674-200D-3983-7264-2315D0FCEE15}"/>
                </a:ext>
              </a:extLst>
            </p:cNvPr>
            <p:cNvSpPr/>
            <p:nvPr/>
          </p:nvSpPr>
          <p:spPr>
            <a:xfrm>
              <a:off x="2641907" y="3717593"/>
              <a:ext cx="3573900" cy="2008950"/>
            </a:xfrm>
            <a:custGeom>
              <a:avLst/>
              <a:gdLst/>
              <a:ahLst/>
              <a:cxnLst/>
              <a:rect l="l" t="t" r="r" b="b"/>
              <a:pathLst>
                <a:path w="142956" h="80358" fill="none" extrusionOk="0">
                  <a:moveTo>
                    <a:pt x="0" y="50612"/>
                  </a:moveTo>
                  <a:cubicBezTo>
                    <a:pt x="53053" y="80357"/>
                    <a:pt x="120314" y="56605"/>
                    <a:pt x="142956" y="0"/>
                  </a:cubicBezTo>
                </a:path>
              </a:pathLst>
            </a:custGeom>
            <a:noFill/>
            <a:ln w="9525" cap="flat" cmpd="sng">
              <a:solidFill>
                <a:srgbClr val="325D79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111" name="Google Shape;8343;p74">
              <a:extLst>
                <a:ext uri="{FF2B5EF4-FFF2-40B4-BE49-F238E27FC236}">
                  <a16:creationId xmlns:a16="http://schemas.microsoft.com/office/drawing/2014/main" id="{1AA361C5-44B3-C0D8-348C-F51D24CA3785}"/>
                </a:ext>
              </a:extLst>
            </p:cNvPr>
            <p:cNvSpPr/>
            <p:nvPr/>
          </p:nvSpPr>
          <p:spPr>
            <a:xfrm>
              <a:off x="1359875" y="2446825"/>
              <a:ext cx="338550" cy="1598275"/>
            </a:xfrm>
            <a:custGeom>
              <a:avLst/>
              <a:gdLst/>
              <a:ahLst/>
              <a:cxnLst/>
              <a:rect l="l" t="t" r="r" b="b"/>
              <a:pathLst>
                <a:path w="13542" h="63931" fill="none" extrusionOk="0">
                  <a:moveTo>
                    <a:pt x="888" y="0"/>
                  </a:moveTo>
                  <a:cubicBezTo>
                    <a:pt x="223" y="4440"/>
                    <a:pt x="1" y="9102"/>
                    <a:pt x="1" y="13763"/>
                  </a:cubicBezTo>
                  <a:cubicBezTo>
                    <a:pt x="1" y="31300"/>
                    <a:pt x="4662" y="48614"/>
                    <a:pt x="13541" y="63931"/>
                  </a:cubicBezTo>
                </a:path>
              </a:pathLst>
            </a:custGeom>
            <a:noFill/>
            <a:ln w="9525" cap="flat" cmpd="sng">
              <a:solidFill>
                <a:srgbClr val="325D79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112" name="Google Shape;8344;p74">
              <a:extLst>
                <a:ext uri="{FF2B5EF4-FFF2-40B4-BE49-F238E27FC236}">
                  <a16:creationId xmlns:a16="http://schemas.microsoft.com/office/drawing/2014/main" id="{A63161E9-0B0E-B9FF-10C6-CF0B0377EDFE}"/>
                </a:ext>
              </a:extLst>
            </p:cNvPr>
            <p:cNvSpPr/>
            <p:nvPr/>
          </p:nvSpPr>
          <p:spPr>
            <a:xfrm>
              <a:off x="1709500" y="271400"/>
              <a:ext cx="5149975" cy="2519525"/>
            </a:xfrm>
            <a:custGeom>
              <a:avLst/>
              <a:gdLst/>
              <a:ahLst/>
              <a:cxnLst/>
              <a:rect l="l" t="t" r="r" b="b"/>
              <a:pathLst>
                <a:path w="205999" h="100781" fill="none" extrusionOk="0">
                  <a:moveTo>
                    <a:pt x="187352" y="100780"/>
                  </a:moveTo>
                  <a:cubicBezTo>
                    <a:pt x="187352" y="77694"/>
                    <a:pt x="179361" y="55496"/>
                    <a:pt x="165154" y="37738"/>
                  </a:cubicBezTo>
                  <a:lnTo>
                    <a:pt x="187352" y="37738"/>
                  </a:lnTo>
                  <a:cubicBezTo>
                    <a:pt x="197563" y="37738"/>
                    <a:pt x="205998" y="29302"/>
                    <a:pt x="205998" y="18869"/>
                  </a:cubicBezTo>
                  <a:cubicBezTo>
                    <a:pt x="205998" y="8436"/>
                    <a:pt x="197563" y="1"/>
                    <a:pt x="187352" y="1"/>
                  </a:cubicBezTo>
                  <a:lnTo>
                    <a:pt x="91012" y="1"/>
                  </a:lnTo>
                  <a:lnTo>
                    <a:pt x="89681" y="1"/>
                  </a:lnTo>
                  <a:lnTo>
                    <a:pt x="86573" y="1"/>
                  </a:lnTo>
                  <a:cubicBezTo>
                    <a:pt x="51056" y="1"/>
                    <a:pt x="17981" y="18869"/>
                    <a:pt x="0" y="49725"/>
                  </a:cubicBezTo>
                </a:path>
              </a:pathLst>
            </a:custGeom>
            <a:noFill/>
            <a:ln w="9525" cap="flat" cmpd="sng">
              <a:solidFill>
                <a:srgbClr val="325D79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113" name="Google Shape;8345;p74">
              <a:extLst>
                <a:ext uri="{FF2B5EF4-FFF2-40B4-BE49-F238E27FC236}">
                  <a16:creationId xmlns:a16="http://schemas.microsoft.com/office/drawing/2014/main" id="{8B577F86-62E4-DBB1-67FA-A082DE88DE76}"/>
                </a:ext>
              </a:extLst>
            </p:cNvPr>
            <p:cNvSpPr/>
            <p:nvPr/>
          </p:nvSpPr>
          <p:spPr>
            <a:xfrm>
              <a:off x="5965975" y="415700"/>
              <a:ext cx="754750" cy="754750"/>
            </a:xfrm>
            <a:custGeom>
              <a:avLst/>
              <a:gdLst/>
              <a:ahLst/>
              <a:cxnLst/>
              <a:rect l="l" t="t" r="r" b="b"/>
              <a:pathLst>
                <a:path w="30190" h="30190" fill="none" extrusionOk="0">
                  <a:moveTo>
                    <a:pt x="17315" y="0"/>
                  </a:moveTo>
                  <a:cubicBezTo>
                    <a:pt x="5772" y="0"/>
                    <a:pt x="0" y="13763"/>
                    <a:pt x="7992" y="21977"/>
                  </a:cubicBezTo>
                  <a:cubicBezTo>
                    <a:pt x="16205" y="30190"/>
                    <a:pt x="30190" y="24418"/>
                    <a:pt x="30190" y="12875"/>
                  </a:cubicBezTo>
                  <a:cubicBezTo>
                    <a:pt x="30190" y="5772"/>
                    <a:pt x="24418" y="0"/>
                    <a:pt x="1731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114" name="Google Shape;8346;p74">
              <a:extLst>
                <a:ext uri="{FF2B5EF4-FFF2-40B4-BE49-F238E27FC236}">
                  <a16:creationId xmlns:a16="http://schemas.microsoft.com/office/drawing/2014/main" id="{06923266-B1F0-8250-B8A9-F28A9E3D36BE}"/>
                </a:ext>
              </a:extLst>
            </p:cNvPr>
            <p:cNvSpPr/>
            <p:nvPr/>
          </p:nvSpPr>
          <p:spPr>
            <a:xfrm>
              <a:off x="699475" y="2457925"/>
              <a:ext cx="5183275" cy="2647150"/>
            </a:xfrm>
            <a:custGeom>
              <a:avLst/>
              <a:gdLst/>
              <a:ahLst/>
              <a:cxnLst/>
              <a:rect l="l" t="t" r="r" b="b"/>
              <a:pathLst>
                <a:path w="207331" h="105886" fill="none" extrusionOk="0">
                  <a:moveTo>
                    <a:pt x="39513" y="0"/>
                  </a:moveTo>
                  <a:cubicBezTo>
                    <a:pt x="38847" y="4440"/>
                    <a:pt x="38404" y="8880"/>
                    <a:pt x="38626" y="13319"/>
                  </a:cubicBezTo>
                  <a:cubicBezTo>
                    <a:pt x="38404" y="31300"/>
                    <a:pt x="43953" y="48836"/>
                    <a:pt x="54164" y="63487"/>
                  </a:cubicBezTo>
                  <a:lnTo>
                    <a:pt x="18869" y="63487"/>
                  </a:lnTo>
                  <a:cubicBezTo>
                    <a:pt x="8436" y="63487"/>
                    <a:pt x="1" y="71922"/>
                    <a:pt x="1" y="82355"/>
                  </a:cubicBezTo>
                  <a:cubicBezTo>
                    <a:pt x="1" y="92566"/>
                    <a:pt x="8436" y="101002"/>
                    <a:pt x="18869" y="101002"/>
                  </a:cubicBezTo>
                  <a:lnTo>
                    <a:pt x="116097" y="101002"/>
                  </a:lnTo>
                  <a:cubicBezTo>
                    <a:pt x="154277" y="105885"/>
                    <a:pt x="191126" y="85463"/>
                    <a:pt x="207331" y="50390"/>
                  </a:cubicBezTo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115" name="Google Shape;8347;p74">
              <a:extLst>
                <a:ext uri="{FF2B5EF4-FFF2-40B4-BE49-F238E27FC236}">
                  <a16:creationId xmlns:a16="http://schemas.microsoft.com/office/drawing/2014/main" id="{DD1AE54B-AD7E-23CB-6F8D-7E56DA39B80F}"/>
                </a:ext>
              </a:extLst>
            </p:cNvPr>
            <p:cNvSpPr/>
            <p:nvPr/>
          </p:nvSpPr>
          <p:spPr>
            <a:xfrm>
              <a:off x="2075775" y="387950"/>
              <a:ext cx="4012325" cy="2402975"/>
            </a:xfrm>
            <a:custGeom>
              <a:avLst/>
              <a:gdLst/>
              <a:ahLst/>
              <a:cxnLst/>
              <a:rect l="l" t="t" r="r" b="b"/>
              <a:pathLst>
                <a:path w="160493" h="96119" fill="none" extrusionOk="0">
                  <a:moveTo>
                    <a:pt x="160492" y="96118"/>
                  </a:moveTo>
                  <a:cubicBezTo>
                    <a:pt x="160492" y="57494"/>
                    <a:pt x="135630" y="23530"/>
                    <a:pt x="99003" y="11765"/>
                  </a:cubicBezTo>
                  <a:cubicBezTo>
                    <a:pt x="62377" y="0"/>
                    <a:pt x="22420" y="13097"/>
                    <a:pt x="0" y="44397"/>
                  </a:cubicBezTo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116" name="Google Shape;8348;p74">
              <a:extLst>
                <a:ext uri="{FF2B5EF4-FFF2-40B4-BE49-F238E27FC236}">
                  <a16:creationId xmlns:a16="http://schemas.microsoft.com/office/drawing/2014/main" id="{C0426638-3B84-6F22-394B-BAAD0E62248F}"/>
                </a:ext>
              </a:extLst>
            </p:cNvPr>
            <p:cNvSpPr/>
            <p:nvPr/>
          </p:nvSpPr>
          <p:spPr>
            <a:xfrm>
              <a:off x="649648" y="670971"/>
              <a:ext cx="5183118" cy="4298214"/>
            </a:xfrm>
            <a:custGeom>
              <a:avLst/>
              <a:gdLst/>
              <a:ahLst/>
              <a:cxnLst/>
              <a:rect l="l" t="t" r="r" b="b"/>
              <a:pathLst>
                <a:path w="205333" h="170260" fill="none" extrusionOk="0">
                  <a:moveTo>
                    <a:pt x="205333" y="84575"/>
                  </a:moveTo>
                  <a:cubicBezTo>
                    <a:pt x="205333" y="51944"/>
                    <a:pt x="185133" y="22865"/>
                    <a:pt x="154721" y="11322"/>
                  </a:cubicBezTo>
                  <a:cubicBezTo>
                    <a:pt x="124088" y="1"/>
                    <a:pt x="89681" y="8880"/>
                    <a:pt x="68371" y="33520"/>
                  </a:cubicBezTo>
                  <a:lnTo>
                    <a:pt x="18869" y="33520"/>
                  </a:lnTo>
                  <a:cubicBezTo>
                    <a:pt x="8436" y="33520"/>
                    <a:pt x="1" y="41955"/>
                    <a:pt x="1" y="52388"/>
                  </a:cubicBezTo>
                  <a:cubicBezTo>
                    <a:pt x="1" y="62599"/>
                    <a:pt x="8436" y="71034"/>
                    <a:pt x="18869" y="71034"/>
                  </a:cubicBezTo>
                  <a:lnTo>
                    <a:pt x="50612" y="71034"/>
                  </a:lnTo>
                  <a:cubicBezTo>
                    <a:pt x="44175" y="108549"/>
                    <a:pt x="65929" y="145176"/>
                    <a:pt x="101668" y="157607"/>
                  </a:cubicBezTo>
                  <a:cubicBezTo>
                    <a:pt x="137629" y="170260"/>
                    <a:pt x="177363" y="155165"/>
                    <a:pt x="195788" y="121868"/>
                  </a:cubicBezTo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117" name="Google Shape;8349;p74">
              <a:extLst>
                <a:ext uri="{FF2B5EF4-FFF2-40B4-BE49-F238E27FC236}">
                  <a16:creationId xmlns:a16="http://schemas.microsoft.com/office/drawing/2014/main" id="{6A7A6BA5-140F-947E-BF2F-DA1FA490D3A4}"/>
                </a:ext>
              </a:extLst>
            </p:cNvPr>
            <p:cNvSpPr/>
            <p:nvPr/>
          </p:nvSpPr>
          <p:spPr>
            <a:xfrm>
              <a:off x="1731700" y="1059450"/>
              <a:ext cx="5133325" cy="3762600"/>
            </a:xfrm>
            <a:custGeom>
              <a:avLst/>
              <a:gdLst/>
              <a:ahLst/>
              <a:cxnLst/>
              <a:rect l="l" t="t" r="r" b="b"/>
              <a:pathLst>
                <a:path w="205333" h="150504" fill="none" extrusionOk="0">
                  <a:moveTo>
                    <a:pt x="85685" y="0"/>
                  </a:moveTo>
                  <a:cubicBezTo>
                    <a:pt x="33297" y="222"/>
                    <a:pt x="0" y="56383"/>
                    <a:pt x="25306" y="102333"/>
                  </a:cubicBezTo>
                  <a:cubicBezTo>
                    <a:pt x="50390" y="148283"/>
                    <a:pt x="115652" y="150503"/>
                    <a:pt x="144066" y="106551"/>
                  </a:cubicBezTo>
                  <a:lnTo>
                    <a:pt x="186464" y="106551"/>
                  </a:lnTo>
                  <a:cubicBezTo>
                    <a:pt x="196897" y="106551"/>
                    <a:pt x="205332" y="98116"/>
                    <a:pt x="205332" y="87683"/>
                  </a:cubicBezTo>
                  <a:cubicBezTo>
                    <a:pt x="205332" y="77250"/>
                    <a:pt x="196897" y="68814"/>
                    <a:pt x="186464" y="68814"/>
                  </a:cubicBezTo>
                  <a:lnTo>
                    <a:pt x="154943" y="68814"/>
                  </a:lnTo>
                  <a:cubicBezTo>
                    <a:pt x="154721" y="30856"/>
                    <a:pt x="123865" y="0"/>
                    <a:pt x="8568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118" name="Google Shape;8350;p74">
              <a:extLst>
                <a:ext uri="{FF2B5EF4-FFF2-40B4-BE49-F238E27FC236}">
                  <a16:creationId xmlns:a16="http://schemas.microsoft.com/office/drawing/2014/main" id="{BC7BAA1B-DA7F-05C5-B15A-FDE43BBFEC9F}"/>
                </a:ext>
              </a:extLst>
            </p:cNvPr>
            <p:cNvSpPr/>
            <p:nvPr/>
          </p:nvSpPr>
          <p:spPr>
            <a:xfrm>
              <a:off x="5965975" y="2912975"/>
              <a:ext cx="754750" cy="754775"/>
            </a:xfrm>
            <a:custGeom>
              <a:avLst/>
              <a:gdLst/>
              <a:ahLst/>
              <a:cxnLst/>
              <a:rect l="l" t="t" r="r" b="b"/>
              <a:pathLst>
                <a:path w="30190" h="30191" fill="none" extrusionOk="0">
                  <a:moveTo>
                    <a:pt x="17315" y="1"/>
                  </a:moveTo>
                  <a:cubicBezTo>
                    <a:pt x="5772" y="1"/>
                    <a:pt x="0" y="13764"/>
                    <a:pt x="7992" y="21977"/>
                  </a:cubicBezTo>
                  <a:cubicBezTo>
                    <a:pt x="16205" y="30190"/>
                    <a:pt x="30190" y="24419"/>
                    <a:pt x="30190" y="12876"/>
                  </a:cubicBezTo>
                  <a:cubicBezTo>
                    <a:pt x="30190" y="5772"/>
                    <a:pt x="24418" y="1"/>
                    <a:pt x="1731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119" name="Google Shape;8351;p74">
              <a:extLst>
                <a:ext uri="{FF2B5EF4-FFF2-40B4-BE49-F238E27FC236}">
                  <a16:creationId xmlns:a16="http://schemas.microsoft.com/office/drawing/2014/main" id="{3CECBACF-2F26-8C37-46F9-C45BAFFDA6C3}"/>
                </a:ext>
              </a:extLst>
            </p:cNvPr>
            <p:cNvSpPr/>
            <p:nvPr/>
          </p:nvSpPr>
          <p:spPr>
            <a:xfrm>
              <a:off x="2453125" y="1464550"/>
              <a:ext cx="2874675" cy="2785900"/>
            </a:xfrm>
            <a:custGeom>
              <a:avLst/>
              <a:gdLst/>
              <a:ahLst/>
              <a:cxnLst/>
              <a:rect l="l" t="t" r="r" b="b"/>
              <a:pathLst>
                <a:path w="114987" h="111436" fill="none" extrusionOk="0">
                  <a:moveTo>
                    <a:pt x="56828" y="1"/>
                  </a:moveTo>
                  <a:cubicBezTo>
                    <a:pt x="31744" y="1"/>
                    <a:pt x="9990" y="17759"/>
                    <a:pt x="4884" y="42621"/>
                  </a:cubicBezTo>
                  <a:cubicBezTo>
                    <a:pt x="1" y="67483"/>
                    <a:pt x="13320" y="92123"/>
                    <a:pt x="36628" y="101890"/>
                  </a:cubicBezTo>
                  <a:cubicBezTo>
                    <a:pt x="59936" y="111435"/>
                    <a:pt x="87017" y="103444"/>
                    <a:pt x="101002" y="82356"/>
                  </a:cubicBezTo>
                  <a:cubicBezTo>
                    <a:pt x="114987" y="61268"/>
                    <a:pt x="112323" y="33298"/>
                    <a:pt x="94343" y="15539"/>
                  </a:cubicBezTo>
                  <a:cubicBezTo>
                    <a:pt x="84353" y="5550"/>
                    <a:pt x="71035" y="1"/>
                    <a:pt x="5682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120" name="Google Shape;8352;p74">
              <a:extLst>
                <a:ext uri="{FF2B5EF4-FFF2-40B4-BE49-F238E27FC236}">
                  <a16:creationId xmlns:a16="http://schemas.microsoft.com/office/drawing/2014/main" id="{088B09BB-CE19-69AA-1BCB-AA43B3476578}"/>
                </a:ext>
              </a:extLst>
            </p:cNvPr>
            <p:cNvSpPr/>
            <p:nvPr/>
          </p:nvSpPr>
          <p:spPr>
            <a:xfrm>
              <a:off x="732775" y="4183825"/>
              <a:ext cx="754775" cy="760300"/>
            </a:xfrm>
            <a:custGeom>
              <a:avLst/>
              <a:gdLst/>
              <a:ahLst/>
              <a:cxnLst/>
              <a:rect l="l" t="t" r="r" b="b"/>
              <a:pathLst>
                <a:path w="30191" h="30412" fill="none" extrusionOk="0">
                  <a:moveTo>
                    <a:pt x="17315" y="0"/>
                  </a:moveTo>
                  <a:cubicBezTo>
                    <a:pt x="5772" y="0"/>
                    <a:pt x="1" y="13985"/>
                    <a:pt x="7992" y="22199"/>
                  </a:cubicBezTo>
                  <a:cubicBezTo>
                    <a:pt x="16205" y="30412"/>
                    <a:pt x="30190" y="24640"/>
                    <a:pt x="30190" y="13097"/>
                  </a:cubicBezTo>
                  <a:cubicBezTo>
                    <a:pt x="30190" y="5772"/>
                    <a:pt x="24419" y="0"/>
                    <a:pt x="1731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121" name="Google Shape;8353;p74">
              <a:extLst>
                <a:ext uri="{FF2B5EF4-FFF2-40B4-BE49-F238E27FC236}">
                  <a16:creationId xmlns:a16="http://schemas.microsoft.com/office/drawing/2014/main" id="{E043CCFF-BE1E-4147-0110-F9281F73650D}"/>
                </a:ext>
              </a:extLst>
            </p:cNvPr>
            <p:cNvSpPr/>
            <p:nvPr/>
          </p:nvSpPr>
          <p:spPr>
            <a:xfrm>
              <a:off x="732775" y="1669900"/>
              <a:ext cx="754775" cy="754750"/>
            </a:xfrm>
            <a:custGeom>
              <a:avLst/>
              <a:gdLst/>
              <a:ahLst/>
              <a:cxnLst/>
              <a:rect l="l" t="t" r="r" b="b"/>
              <a:pathLst>
                <a:path w="30191" h="30190" fill="none" extrusionOk="0">
                  <a:moveTo>
                    <a:pt x="17315" y="0"/>
                  </a:moveTo>
                  <a:cubicBezTo>
                    <a:pt x="5772" y="0"/>
                    <a:pt x="1" y="13985"/>
                    <a:pt x="8214" y="22198"/>
                  </a:cubicBezTo>
                  <a:cubicBezTo>
                    <a:pt x="16205" y="30189"/>
                    <a:pt x="30190" y="24418"/>
                    <a:pt x="30190" y="12875"/>
                  </a:cubicBezTo>
                  <a:cubicBezTo>
                    <a:pt x="30190" y="5772"/>
                    <a:pt x="24419" y="0"/>
                    <a:pt x="1731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1122" name="Google Shape;8354;p74">
            <a:extLst>
              <a:ext uri="{FF2B5EF4-FFF2-40B4-BE49-F238E27FC236}">
                <a16:creationId xmlns:a16="http://schemas.microsoft.com/office/drawing/2014/main" id="{8B6CD26E-83D9-1DC1-3A5D-F2280D5E6E6A}"/>
              </a:ext>
            </a:extLst>
          </p:cNvPr>
          <p:cNvGrpSpPr/>
          <p:nvPr/>
        </p:nvGrpSpPr>
        <p:grpSpPr>
          <a:xfrm>
            <a:off x="4624733" y="2628900"/>
            <a:ext cx="1535408" cy="1630978"/>
            <a:chOff x="2499700" y="1135950"/>
            <a:chExt cx="732402" cy="777990"/>
          </a:xfrm>
        </p:grpSpPr>
        <p:grpSp>
          <p:nvGrpSpPr>
            <p:cNvPr id="1123" name="Google Shape;8355;p74">
              <a:extLst>
                <a:ext uri="{FF2B5EF4-FFF2-40B4-BE49-F238E27FC236}">
                  <a16:creationId xmlns:a16="http://schemas.microsoft.com/office/drawing/2014/main" id="{2CF57343-C486-BBA7-172C-307CEAB6D494}"/>
                </a:ext>
              </a:extLst>
            </p:cNvPr>
            <p:cNvGrpSpPr/>
            <p:nvPr/>
          </p:nvGrpSpPr>
          <p:grpSpPr>
            <a:xfrm>
              <a:off x="2499700" y="1135950"/>
              <a:ext cx="732402" cy="694705"/>
              <a:chOff x="2499700" y="1135950"/>
              <a:chExt cx="732402" cy="694705"/>
            </a:xfrm>
          </p:grpSpPr>
          <p:sp>
            <p:nvSpPr>
              <p:cNvPr id="1130" name="Google Shape;8356;p74">
                <a:extLst>
                  <a:ext uri="{FF2B5EF4-FFF2-40B4-BE49-F238E27FC236}">
                    <a16:creationId xmlns:a16="http://schemas.microsoft.com/office/drawing/2014/main" id="{7C612A54-1725-7362-F70A-0A222CFBDA37}"/>
                  </a:ext>
                </a:extLst>
              </p:cNvPr>
              <p:cNvSpPr/>
              <p:nvPr/>
            </p:nvSpPr>
            <p:spPr>
              <a:xfrm>
                <a:off x="2721907" y="1135950"/>
                <a:ext cx="288719" cy="199571"/>
              </a:xfrm>
              <a:custGeom>
                <a:avLst/>
                <a:gdLst/>
                <a:ahLst/>
                <a:cxnLst/>
                <a:rect l="l" t="t" r="r" b="b"/>
                <a:pathLst>
                  <a:path w="81559" h="56376" extrusionOk="0">
                    <a:moveTo>
                      <a:pt x="40780" y="1"/>
                    </a:moveTo>
                    <a:cubicBezTo>
                      <a:pt x="38862" y="1"/>
                      <a:pt x="36944" y="556"/>
                      <a:pt x="35329" y="1666"/>
                    </a:cubicBezTo>
                    <a:cubicBezTo>
                      <a:pt x="24427" y="9338"/>
                      <a:pt x="1211" y="28718"/>
                      <a:pt x="0" y="51329"/>
                    </a:cubicBezTo>
                    <a:lnTo>
                      <a:pt x="1211" y="51732"/>
                    </a:lnTo>
                    <a:cubicBezTo>
                      <a:pt x="4845" y="52944"/>
                      <a:pt x="8479" y="54357"/>
                      <a:pt x="12113" y="56174"/>
                    </a:cubicBezTo>
                    <a:lnTo>
                      <a:pt x="12113" y="53145"/>
                    </a:lnTo>
                    <a:cubicBezTo>
                      <a:pt x="12113" y="36591"/>
                      <a:pt x="29071" y="22662"/>
                      <a:pt x="36944" y="17009"/>
                    </a:cubicBezTo>
                    <a:cubicBezTo>
                      <a:pt x="38155" y="16202"/>
                      <a:pt x="39467" y="15798"/>
                      <a:pt x="40780" y="15798"/>
                    </a:cubicBezTo>
                    <a:cubicBezTo>
                      <a:pt x="42092" y="15798"/>
                      <a:pt x="43404" y="16202"/>
                      <a:pt x="44615" y="17009"/>
                    </a:cubicBezTo>
                    <a:cubicBezTo>
                      <a:pt x="52489" y="22662"/>
                      <a:pt x="69446" y="36591"/>
                      <a:pt x="69446" y="53145"/>
                    </a:cubicBezTo>
                    <a:lnTo>
                      <a:pt x="69446" y="56376"/>
                    </a:lnTo>
                    <a:cubicBezTo>
                      <a:pt x="72878" y="54559"/>
                      <a:pt x="76512" y="53145"/>
                      <a:pt x="80146" y="51934"/>
                    </a:cubicBezTo>
                    <a:lnTo>
                      <a:pt x="81559" y="51530"/>
                    </a:lnTo>
                    <a:cubicBezTo>
                      <a:pt x="80751" y="28920"/>
                      <a:pt x="57132" y="9540"/>
                      <a:pt x="46230" y="1666"/>
                    </a:cubicBezTo>
                    <a:cubicBezTo>
                      <a:pt x="44615" y="556"/>
                      <a:pt x="42697" y="1"/>
                      <a:pt x="4078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131" name="Google Shape;8357;p74">
                <a:extLst>
                  <a:ext uri="{FF2B5EF4-FFF2-40B4-BE49-F238E27FC236}">
                    <a16:creationId xmlns:a16="http://schemas.microsoft.com/office/drawing/2014/main" id="{5B0C65AA-C6EB-8E25-C9AB-8AECEAC4CCEC}"/>
                  </a:ext>
                </a:extLst>
              </p:cNvPr>
              <p:cNvSpPr/>
              <p:nvPr/>
            </p:nvSpPr>
            <p:spPr>
              <a:xfrm>
                <a:off x="2499700" y="1313180"/>
                <a:ext cx="225119" cy="278853"/>
              </a:xfrm>
              <a:custGeom>
                <a:avLst/>
                <a:gdLst/>
                <a:ahLst/>
                <a:cxnLst/>
                <a:rect l="l" t="t" r="r" b="b"/>
                <a:pathLst>
                  <a:path w="63593" h="78772" extrusionOk="0">
                    <a:moveTo>
                      <a:pt x="53819" y="1"/>
                    </a:moveTo>
                    <a:cubicBezTo>
                      <a:pt x="53376" y="1"/>
                      <a:pt x="52933" y="13"/>
                      <a:pt x="52489" y="39"/>
                    </a:cubicBezTo>
                    <a:cubicBezTo>
                      <a:pt x="33311" y="39"/>
                      <a:pt x="13527" y="12758"/>
                      <a:pt x="4442" y="19420"/>
                    </a:cubicBezTo>
                    <a:cubicBezTo>
                      <a:pt x="1212" y="21842"/>
                      <a:pt x="1" y="26082"/>
                      <a:pt x="1212" y="29917"/>
                    </a:cubicBezTo>
                    <a:cubicBezTo>
                      <a:pt x="5048" y="42434"/>
                      <a:pt x="16353" y="70697"/>
                      <a:pt x="37550" y="78772"/>
                    </a:cubicBezTo>
                    <a:cubicBezTo>
                      <a:pt x="37752" y="78368"/>
                      <a:pt x="37954" y="77964"/>
                      <a:pt x="38156" y="77561"/>
                    </a:cubicBezTo>
                    <a:cubicBezTo>
                      <a:pt x="40377" y="74533"/>
                      <a:pt x="43001" y="71504"/>
                      <a:pt x="45827" y="68678"/>
                    </a:cubicBezTo>
                    <a:cubicBezTo>
                      <a:pt x="44818" y="68476"/>
                      <a:pt x="43809" y="68072"/>
                      <a:pt x="42799" y="67871"/>
                    </a:cubicBezTo>
                    <a:cubicBezTo>
                      <a:pt x="27255" y="62824"/>
                      <a:pt x="19179" y="42232"/>
                      <a:pt x="16151" y="32946"/>
                    </a:cubicBezTo>
                    <a:cubicBezTo>
                      <a:pt x="15344" y="30321"/>
                      <a:pt x="16353" y="27293"/>
                      <a:pt x="18574" y="25678"/>
                    </a:cubicBezTo>
                    <a:cubicBezTo>
                      <a:pt x="25034" y="20833"/>
                      <a:pt x="38963" y="11748"/>
                      <a:pt x="52489" y="11748"/>
                    </a:cubicBezTo>
                    <a:cubicBezTo>
                      <a:pt x="55316" y="11748"/>
                      <a:pt x="57940" y="12152"/>
                      <a:pt x="60564" y="12960"/>
                    </a:cubicBezTo>
                    <a:cubicBezTo>
                      <a:pt x="61574" y="13363"/>
                      <a:pt x="62583" y="13767"/>
                      <a:pt x="63593" y="14171"/>
                    </a:cubicBezTo>
                    <a:cubicBezTo>
                      <a:pt x="62987" y="10335"/>
                      <a:pt x="62785" y="6701"/>
                      <a:pt x="62785" y="2866"/>
                    </a:cubicBezTo>
                    <a:lnTo>
                      <a:pt x="62785" y="1452"/>
                    </a:lnTo>
                    <a:cubicBezTo>
                      <a:pt x="59796" y="573"/>
                      <a:pt x="56808" y="1"/>
                      <a:pt x="53819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132" name="Google Shape;8358;p74">
                <a:extLst>
                  <a:ext uri="{FF2B5EF4-FFF2-40B4-BE49-F238E27FC236}">
                    <a16:creationId xmlns:a16="http://schemas.microsoft.com/office/drawing/2014/main" id="{0433C5F3-3EBB-ED43-3759-EFE8621CA363}"/>
                  </a:ext>
                </a:extLst>
              </p:cNvPr>
              <p:cNvSpPr/>
              <p:nvPr/>
            </p:nvSpPr>
            <p:spPr>
              <a:xfrm>
                <a:off x="2721907" y="1317604"/>
                <a:ext cx="53599" cy="72899"/>
              </a:xfrm>
              <a:custGeom>
                <a:avLst/>
                <a:gdLst/>
                <a:ahLst/>
                <a:cxnLst/>
                <a:rect l="l" t="t" r="r" b="b"/>
                <a:pathLst>
                  <a:path w="15141" h="20593" extrusionOk="0">
                    <a:moveTo>
                      <a:pt x="0" y="1"/>
                    </a:moveTo>
                    <a:lnTo>
                      <a:pt x="0" y="1414"/>
                    </a:lnTo>
                    <a:cubicBezTo>
                      <a:pt x="0" y="5249"/>
                      <a:pt x="202" y="9085"/>
                      <a:pt x="808" y="12921"/>
                    </a:cubicBezTo>
                    <a:cubicBezTo>
                      <a:pt x="5653" y="14738"/>
                      <a:pt x="9892" y="17362"/>
                      <a:pt x="13930" y="20592"/>
                    </a:cubicBezTo>
                    <a:cubicBezTo>
                      <a:pt x="14333" y="20188"/>
                      <a:pt x="14737" y="19785"/>
                      <a:pt x="15141" y="19583"/>
                    </a:cubicBezTo>
                    <a:cubicBezTo>
                      <a:pt x="13324" y="14738"/>
                      <a:pt x="12315" y="9893"/>
                      <a:pt x="12113" y="4846"/>
                    </a:cubicBezTo>
                    <a:cubicBezTo>
                      <a:pt x="8681" y="3029"/>
                      <a:pt x="5047" y="1414"/>
                      <a:pt x="1211" y="404"/>
                    </a:cubicBezTo>
                    <a:lnTo>
                      <a:pt x="0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133" name="Google Shape;8359;p74">
                <a:extLst>
                  <a:ext uri="{FF2B5EF4-FFF2-40B4-BE49-F238E27FC236}">
                    <a16:creationId xmlns:a16="http://schemas.microsoft.com/office/drawing/2014/main" id="{AFAFC490-3FBC-4375-E9A7-497558C0317A}"/>
                  </a:ext>
                </a:extLst>
              </p:cNvPr>
              <p:cNvSpPr/>
              <p:nvPr/>
            </p:nvSpPr>
            <p:spPr>
              <a:xfrm>
                <a:off x="2764773" y="1334751"/>
                <a:ext cx="47171" cy="52173"/>
              </a:xfrm>
              <a:custGeom>
                <a:avLst/>
                <a:gdLst/>
                <a:ahLst/>
                <a:cxnLst/>
                <a:rect l="l" t="t" r="r" b="b"/>
                <a:pathLst>
                  <a:path w="13325" h="14738" extrusionOk="0">
                    <a:moveTo>
                      <a:pt x="1" y="1"/>
                    </a:moveTo>
                    <a:cubicBezTo>
                      <a:pt x="203" y="5048"/>
                      <a:pt x="1212" y="9893"/>
                      <a:pt x="3029" y="14738"/>
                    </a:cubicBezTo>
                    <a:cubicBezTo>
                      <a:pt x="6259" y="12315"/>
                      <a:pt x="9691" y="10498"/>
                      <a:pt x="13325" y="9085"/>
                    </a:cubicBezTo>
                    <a:cubicBezTo>
                      <a:pt x="9287" y="5451"/>
                      <a:pt x="4846" y="2423"/>
                      <a:pt x="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134" name="Google Shape;8360;p74">
                <a:extLst>
                  <a:ext uri="{FF2B5EF4-FFF2-40B4-BE49-F238E27FC236}">
                    <a16:creationId xmlns:a16="http://schemas.microsoft.com/office/drawing/2014/main" id="{E04B9145-273C-16B8-317F-1422917ED608}"/>
                  </a:ext>
                </a:extLst>
              </p:cNvPr>
              <p:cNvSpPr/>
              <p:nvPr/>
            </p:nvSpPr>
            <p:spPr>
              <a:xfrm>
                <a:off x="2554001" y="1354757"/>
                <a:ext cx="187956" cy="201536"/>
              </a:xfrm>
              <a:custGeom>
                <a:avLst/>
                <a:gdLst/>
                <a:ahLst/>
                <a:cxnLst/>
                <a:rect l="l" t="t" r="r" b="b"/>
                <a:pathLst>
                  <a:path w="53095" h="56931" extrusionOk="0">
                    <a:moveTo>
                      <a:pt x="37146" y="0"/>
                    </a:moveTo>
                    <a:cubicBezTo>
                      <a:pt x="23620" y="0"/>
                      <a:pt x="9489" y="9085"/>
                      <a:pt x="3231" y="13930"/>
                    </a:cubicBezTo>
                    <a:cubicBezTo>
                      <a:pt x="808" y="15545"/>
                      <a:pt x="1" y="18573"/>
                      <a:pt x="808" y="21198"/>
                    </a:cubicBezTo>
                    <a:cubicBezTo>
                      <a:pt x="3634" y="30282"/>
                      <a:pt x="11710" y="51076"/>
                      <a:pt x="27456" y="56123"/>
                    </a:cubicBezTo>
                    <a:cubicBezTo>
                      <a:pt x="28466" y="56324"/>
                      <a:pt x="29273" y="56728"/>
                      <a:pt x="30282" y="56930"/>
                    </a:cubicBezTo>
                    <a:cubicBezTo>
                      <a:pt x="34926" y="52287"/>
                      <a:pt x="40174" y="48249"/>
                      <a:pt x="46029" y="45221"/>
                    </a:cubicBezTo>
                    <a:cubicBezTo>
                      <a:pt x="46029" y="44414"/>
                      <a:pt x="46029" y="43404"/>
                      <a:pt x="46029" y="42395"/>
                    </a:cubicBezTo>
                    <a:cubicBezTo>
                      <a:pt x="45827" y="34118"/>
                      <a:pt x="48452" y="25841"/>
                      <a:pt x="53095" y="18977"/>
                    </a:cubicBezTo>
                    <a:cubicBezTo>
                      <a:pt x="50672" y="13728"/>
                      <a:pt x="49057" y="8075"/>
                      <a:pt x="48250" y="2423"/>
                    </a:cubicBezTo>
                    <a:cubicBezTo>
                      <a:pt x="47240" y="2019"/>
                      <a:pt x="46231" y="1615"/>
                      <a:pt x="45221" y="1413"/>
                    </a:cubicBezTo>
                    <a:cubicBezTo>
                      <a:pt x="42597" y="404"/>
                      <a:pt x="39771" y="0"/>
                      <a:pt x="37146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135" name="Google Shape;8361;p74">
                <a:extLst>
                  <a:ext uri="{FF2B5EF4-FFF2-40B4-BE49-F238E27FC236}">
                    <a16:creationId xmlns:a16="http://schemas.microsoft.com/office/drawing/2014/main" id="{7648B738-C539-392B-C7B3-4191DF6A8F8C}"/>
                  </a:ext>
                </a:extLst>
              </p:cNvPr>
              <p:cNvSpPr/>
              <p:nvPr/>
            </p:nvSpPr>
            <p:spPr>
              <a:xfrm>
                <a:off x="2724763" y="1363329"/>
                <a:ext cx="46455" cy="58605"/>
              </a:xfrm>
              <a:custGeom>
                <a:avLst/>
                <a:gdLst/>
                <a:ahLst/>
                <a:cxnLst/>
                <a:rect l="l" t="t" r="r" b="b"/>
                <a:pathLst>
                  <a:path w="13123" h="16555" extrusionOk="0">
                    <a:moveTo>
                      <a:pt x="1" y="1"/>
                    </a:moveTo>
                    <a:lnTo>
                      <a:pt x="1" y="1"/>
                    </a:lnTo>
                    <a:cubicBezTo>
                      <a:pt x="1010" y="5653"/>
                      <a:pt x="2625" y="11306"/>
                      <a:pt x="4846" y="16555"/>
                    </a:cubicBezTo>
                    <a:cubicBezTo>
                      <a:pt x="6461" y="14334"/>
                      <a:pt x="8076" y="12315"/>
                      <a:pt x="10095" y="10297"/>
                    </a:cubicBezTo>
                    <a:cubicBezTo>
                      <a:pt x="10902" y="9489"/>
                      <a:pt x="12113" y="8480"/>
                      <a:pt x="13123" y="7672"/>
                    </a:cubicBezTo>
                    <a:cubicBezTo>
                      <a:pt x="9085" y="4442"/>
                      <a:pt x="4846" y="1818"/>
                      <a:pt x="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136" name="Google Shape;8362;p74">
                <a:extLst>
                  <a:ext uri="{FF2B5EF4-FFF2-40B4-BE49-F238E27FC236}">
                    <a16:creationId xmlns:a16="http://schemas.microsoft.com/office/drawing/2014/main" id="{3307EFDA-2713-1825-4BE1-AA769FA9E6C3}"/>
                  </a:ext>
                </a:extLst>
              </p:cNvPr>
              <p:cNvSpPr/>
              <p:nvPr/>
            </p:nvSpPr>
            <p:spPr>
              <a:xfrm>
                <a:off x="2587581" y="1591246"/>
                <a:ext cx="277288" cy="238695"/>
              </a:xfrm>
              <a:custGeom>
                <a:avLst/>
                <a:gdLst/>
                <a:ahLst/>
                <a:cxnLst/>
                <a:rect l="l" t="t" r="r" b="b"/>
                <a:pathLst>
                  <a:path w="78330" h="67428" extrusionOk="0">
                    <a:moveTo>
                      <a:pt x="12719" y="0"/>
                    </a:moveTo>
                    <a:cubicBezTo>
                      <a:pt x="1" y="18977"/>
                      <a:pt x="7672" y="48451"/>
                      <a:pt x="11912" y="61169"/>
                    </a:cubicBezTo>
                    <a:cubicBezTo>
                      <a:pt x="13123" y="64803"/>
                      <a:pt x="16555" y="67428"/>
                      <a:pt x="20593" y="67428"/>
                    </a:cubicBezTo>
                    <a:lnTo>
                      <a:pt x="22006" y="67428"/>
                    </a:lnTo>
                    <a:cubicBezTo>
                      <a:pt x="35935" y="67428"/>
                      <a:pt x="64602" y="65207"/>
                      <a:pt x="78330" y="48047"/>
                    </a:cubicBezTo>
                    <a:cubicBezTo>
                      <a:pt x="78128" y="47643"/>
                      <a:pt x="77724" y="47442"/>
                      <a:pt x="77522" y="47038"/>
                    </a:cubicBezTo>
                    <a:cubicBezTo>
                      <a:pt x="75302" y="43808"/>
                      <a:pt x="73283" y="40578"/>
                      <a:pt x="71466" y="37146"/>
                    </a:cubicBezTo>
                    <a:cubicBezTo>
                      <a:pt x="70860" y="37953"/>
                      <a:pt x="70457" y="38761"/>
                      <a:pt x="69851" y="39568"/>
                    </a:cubicBezTo>
                    <a:cubicBezTo>
                      <a:pt x="60363" y="52489"/>
                      <a:pt x="39367" y="54104"/>
                      <a:pt x="29273" y="54104"/>
                    </a:cubicBezTo>
                    <a:lnTo>
                      <a:pt x="28466" y="54104"/>
                    </a:lnTo>
                    <a:cubicBezTo>
                      <a:pt x="25640" y="54104"/>
                      <a:pt x="23015" y="52287"/>
                      <a:pt x="22208" y="49662"/>
                    </a:cubicBezTo>
                    <a:cubicBezTo>
                      <a:pt x="19179" y="40578"/>
                      <a:pt x="13527" y="18977"/>
                      <a:pt x="23217" y="5855"/>
                    </a:cubicBezTo>
                    <a:cubicBezTo>
                      <a:pt x="23823" y="4845"/>
                      <a:pt x="24428" y="4038"/>
                      <a:pt x="25236" y="3230"/>
                    </a:cubicBezTo>
                    <a:cubicBezTo>
                      <a:pt x="21400" y="2625"/>
                      <a:pt x="17766" y="1817"/>
                      <a:pt x="14132" y="606"/>
                    </a:cubicBezTo>
                    <a:cubicBezTo>
                      <a:pt x="13527" y="404"/>
                      <a:pt x="13123" y="202"/>
                      <a:pt x="12719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137" name="Google Shape;8363;p74">
                <a:extLst>
                  <a:ext uri="{FF2B5EF4-FFF2-40B4-BE49-F238E27FC236}">
                    <a16:creationId xmlns:a16="http://schemas.microsoft.com/office/drawing/2014/main" id="{0B908BD9-B69F-C57D-95CB-4A0EAC0F14D0}"/>
                  </a:ext>
                </a:extLst>
              </p:cNvPr>
              <p:cNvSpPr/>
              <p:nvPr/>
            </p:nvSpPr>
            <p:spPr>
              <a:xfrm>
                <a:off x="2631881" y="1556237"/>
                <a:ext cx="95768" cy="46455"/>
              </a:xfrm>
              <a:custGeom>
                <a:avLst/>
                <a:gdLst/>
                <a:ahLst/>
                <a:cxnLst/>
                <a:rect l="l" t="t" r="r" b="b"/>
                <a:pathLst>
                  <a:path w="27053" h="13123" extrusionOk="0">
                    <a:moveTo>
                      <a:pt x="8277" y="0"/>
                    </a:moveTo>
                    <a:cubicBezTo>
                      <a:pt x="5451" y="2826"/>
                      <a:pt x="3029" y="5653"/>
                      <a:pt x="808" y="8883"/>
                    </a:cubicBezTo>
                    <a:cubicBezTo>
                      <a:pt x="404" y="9286"/>
                      <a:pt x="202" y="9690"/>
                      <a:pt x="0" y="9892"/>
                    </a:cubicBezTo>
                    <a:cubicBezTo>
                      <a:pt x="606" y="10094"/>
                      <a:pt x="1010" y="10296"/>
                      <a:pt x="1414" y="10498"/>
                    </a:cubicBezTo>
                    <a:cubicBezTo>
                      <a:pt x="5047" y="11709"/>
                      <a:pt x="8883" y="12517"/>
                      <a:pt x="12719" y="13122"/>
                    </a:cubicBezTo>
                    <a:cubicBezTo>
                      <a:pt x="16554" y="8277"/>
                      <a:pt x="21601" y="4240"/>
                      <a:pt x="27052" y="1211"/>
                    </a:cubicBezTo>
                    <a:lnTo>
                      <a:pt x="27052" y="1211"/>
                    </a:lnTo>
                    <a:cubicBezTo>
                      <a:pt x="25033" y="1615"/>
                      <a:pt x="23015" y="1615"/>
                      <a:pt x="20996" y="1615"/>
                    </a:cubicBezTo>
                    <a:cubicBezTo>
                      <a:pt x="16756" y="1615"/>
                      <a:pt x="12517" y="1009"/>
                      <a:pt x="8277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138" name="Google Shape;8364;p74">
                <a:extLst>
                  <a:ext uri="{FF2B5EF4-FFF2-40B4-BE49-F238E27FC236}">
                    <a16:creationId xmlns:a16="http://schemas.microsoft.com/office/drawing/2014/main" id="{F645A604-20FE-5310-3CF1-C7509C45471E}"/>
                  </a:ext>
                </a:extLst>
              </p:cNvPr>
              <p:cNvSpPr/>
              <p:nvPr/>
            </p:nvSpPr>
            <p:spPr>
              <a:xfrm>
                <a:off x="2661889" y="1514798"/>
                <a:ext cx="66467" cy="47170"/>
              </a:xfrm>
              <a:custGeom>
                <a:avLst/>
                <a:gdLst/>
                <a:ahLst/>
                <a:cxnLst/>
                <a:rect l="l" t="t" r="r" b="b"/>
                <a:pathLst>
                  <a:path w="18776" h="13325" extrusionOk="0">
                    <a:moveTo>
                      <a:pt x="15747" y="0"/>
                    </a:moveTo>
                    <a:cubicBezTo>
                      <a:pt x="9892" y="3028"/>
                      <a:pt x="4644" y="7066"/>
                      <a:pt x="0" y="11709"/>
                    </a:cubicBezTo>
                    <a:cubicBezTo>
                      <a:pt x="4038" y="12718"/>
                      <a:pt x="8277" y="13324"/>
                      <a:pt x="12517" y="13324"/>
                    </a:cubicBezTo>
                    <a:cubicBezTo>
                      <a:pt x="14536" y="13324"/>
                      <a:pt x="16756" y="13122"/>
                      <a:pt x="18775" y="12920"/>
                    </a:cubicBezTo>
                    <a:cubicBezTo>
                      <a:pt x="16958" y="8883"/>
                      <a:pt x="16151" y="4441"/>
                      <a:pt x="15747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139" name="Google Shape;8365;p74">
                <a:extLst>
                  <a:ext uri="{FF2B5EF4-FFF2-40B4-BE49-F238E27FC236}">
                    <a16:creationId xmlns:a16="http://schemas.microsoft.com/office/drawing/2014/main" id="{0BD97E65-8689-C308-F9A5-BCF21341B7E2}"/>
                  </a:ext>
                </a:extLst>
              </p:cNvPr>
              <p:cNvSpPr/>
              <p:nvPr/>
            </p:nvSpPr>
            <p:spPr>
              <a:xfrm>
                <a:off x="2635452" y="1602677"/>
                <a:ext cx="205108" cy="180094"/>
              </a:xfrm>
              <a:custGeom>
                <a:avLst/>
                <a:gdLst/>
                <a:ahLst/>
                <a:cxnLst/>
                <a:rect l="l" t="t" r="r" b="b"/>
                <a:pathLst>
                  <a:path w="57940" h="50874" extrusionOk="0">
                    <a:moveTo>
                      <a:pt x="11710" y="0"/>
                    </a:moveTo>
                    <a:cubicBezTo>
                      <a:pt x="10902" y="808"/>
                      <a:pt x="10297" y="1615"/>
                      <a:pt x="9691" y="2625"/>
                    </a:cubicBezTo>
                    <a:cubicBezTo>
                      <a:pt x="1" y="15949"/>
                      <a:pt x="5653" y="37348"/>
                      <a:pt x="8682" y="46432"/>
                    </a:cubicBezTo>
                    <a:cubicBezTo>
                      <a:pt x="9489" y="49057"/>
                      <a:pt x="12114" y="50874"/>
                      <a:pt x="14940" y="50874"/>
                    </a:cubicBezTo>
                    <a:lnTo>
                      <a:pt x="15747" y="50874"/>
                    </a:lnTo>
                    <a:cubicBezTo>
                      <a:pt x="25841" y="50874"/>
                      <a:pt x="46837" y="49259"/>
                      <a:pt x="56325" y="36338"/>
                    </a:cubicBezTo>
                    <a:cubicBezTo>
                      <a:pt x="56931" y="35531"/>
                      <a:pt x="57334" y="34723"/>
                      <a:pt x="57940" y="33916"/>
                    </a:cubicBezTo>
                    <a:cubicBezTo>
                      <a:pt x="54508" y="27052"/>
                      <a:pt x="52085" y="19582"/>
                      <a:pt x="51278" y="11911"/>
                    </a:cubicBezTo>
                    <a:cubicBezTo>
                      <a:pt x="45222" y="9892"/>
                      <a:pt x="39771" y="6460"/>
                      <a:pt x="35330" y="2019"/>
                    </a:cubicBezTo>
                    <a:cubicBezTo>
                      <a:pt x="34522" y="1413"/>
                      <a:pt x="33916" y="606"/>
                      <a:pt x="33311" y="0"/>
                    </a:cubicBezTo>
                    <a:cubicBezTo>
                      <a:pt x="29677" y="606"/>
                      <a:pt x="26043" y="808"/>
                      <a:pt x="22409" y="808"/>
                    </a:cubicBezTo>
                    <a:cubicBezTo>
                      <a:pt x="18776" y="808"/>
                      <a:pt x="15142" y="606"/>
                      <a:pt x="1171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140" name="Google Shape;8366;p74">
                <a:extLst>
                  <a:ext uri="{FF2B5EF4-FFF2-40B4-BE49-F238E27FC236}">
                    <a16:creationId xmlns:a16="http://schemas.microsoft.com/office/drawing/2014/main" id="{603DC20F-8B5B-0791-C09D-5139BBFF4CB6}"/>
                  </a:ext>
                </a:extLst>
              </p:cNvPr>
              <p:cNvSpPr/>
              <p:nvPr/>
            </p:nvSpPr>
            <p:spPr>
              <a:xfrm>
                <a:off x="2676892" y="1560523"/>
                <a:ext cx="76471" cy="45025"/>
              </a:xfrm>
              <a:custGeom>
                <a:avLst/>
                <a:gdLst/>
                <a:ahLst/>
                <a:cxnLst/>
                <a:rect l="l" t="t" r="r" b="b"/>
                <a:pathLst>
                  <a:path w="21602" h="12719" extrusionOk="0">
                    <a:moveTo>
                      <a:pt x="14334" y="0"/>
                    </a:moveTo>
                    <a:cubicBezTo>
                      <a:pt x="8883" y="3029"/>
                      <a:pt x="3836" y="7066"/>
                      <a:pt x="1" y="11911"/>
                    </a:cubicBezTo>
                    <a:cubicBezTo>
                      <a:pt x="3433" y="12517"/>
                      <a:pt x="7067" y="12719"/>
                      <a:pt x="10700" y="12719"/>
                    </a:cubicBezTo>
                    <a:cubicBezTo>
                      <a:pt x="14334" y="12719"/>
                      <a:pt x="17968" y="12517"/>
                      <a:pt x="21602" y="11911"/>
                    </a:cubicBezTo>
                    <a:cubicBezTo>
                      <a:pt x="18574" y="8277"/>
                      <a:pt x="16151" y="4240"/>
                      <a:pt x="14334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141" name="Google Shape;8367;p74">
                <a:extLst>
                  <a:ext uri="{FF2B5EF4-FFF2-40B4-BE49-F238E27FC236}">
                    <a16:creationId xmlns:a16="http://schemas.microsoft.com/office/drawing/2014/main" id="{68B6522A-1B18-3F56-1598-EA1FBE4F2458}"/>
                  </a:ext>
                </a:extLst>
              </p:cNvPr>
              <p:cNvSpPr/>
              <p:nvPr/>
            </p:nvSpPr>
            <p:spPr>
              <a:xfrm>
                <a:off x="2864801" y="1592672"/>
                <a:ext cx="278003" cy="237984"/>
              </a:xfrm>
              <a:custGeom>
                <a:avLst/>
                <a:gdLst/>
                <a:ahLst/>
                <a:cxnLst/>
                <a:rect l="l" t="t" r="r" b="b"/>
                <a:pathLst>
                  <a:path w="78532" h="67227" extrusionOk="0">
                    <a:moveTo>
                      <a:pt x="66015" y="1"/>
                    </a:moveTo>
                    <a:cubicBezTo>
                      <a:pt x="65611" y="203"/>
                      <a:pt x="65208" y="405"/>
                      <a:pt x="64804" y="405"/>
                    </a:cubicBezTo>
                    <a:cubicBezTo>
                      <a:pt x="61170" y="1616"/>
                      <a:pt x="57334" y="2625"/>
                      <a:pt x="53499" y="3231"/>
                    </a:cubicBezTo>
                    <a:cubicBezTo>
                      <a:pt x="54104" y="4038"/>
                      <a:pt x="54710" y="4644"/>
                      <a:pt x="55315" y="5653"/>
                    </a:cubicBezTo>
                    <a:cubicBezTo>
                      <a:pt x="65006" y="18977"/>
                      <a:pt x="59555" y="40377"/>
                      <a:pt x="56325" y="49461"/>
                    </a:cubicBezTo>
                    <a:cubicBezTo>
                      <a:pt x="55517" y="52086"/>
                      <a:pt x="52893" y="53902"/>
                      <a:pt x="50269" y="53902"/>
                    </a:cubicBezTo>
                    <a:lnTo>
                      <a:pt x="49259" y="53902"/>
                    </a:lnTo>
                    <a:cubicBezTo>
                      <a:pt x="39165" y="53902"/>
                      <a:pt x="18170" y="52287"/>
                      <a:pt x="8883" y="39367"/>
                    </a:cubicBezTo>
                    <a:cubicBezTo>
                      <a:pt x="8076" y="38560"/>
                      <a:pt x="7470" y="37550"/>
                      <a:pt x="7067" y="36743"/>
                    </a:cubicBezTo>
                    <a:cubicBezTo>
                      <a:pt x="5250" y="40175"/>
                      <a:pt x="3231" y="43405"/>
                      <a:pt x="1010" y="46433"/>
                    </a:cubicBezTo>
                    <a:cubicBezTo>
                      <a:pt x="808" y="46837"/>
                      <a:pt x="405" y="47240"/>
                      <a:pt x="1" y="47644"/>
                    </a:cubicBezTo>
                    <a:cubicBezTo>
                      <a:pt x="13729" y="65006"/>
                      <a:pt x="42597" y="67226"/>
                      <a:pt x="56527" y="67226"/>
                    </a:cubicBezTo>
                    <a:lnTo>
                      <a:pt x="57738" y="67226"/>
                    </a:lnTo>
                    <a:cubicBezTo>
                      <a:pt x="61776" y="67226"/>
                      <a:pt x="65409" y="64602"/>
                      <a:pt x="66621" y="60968"/>
                    </a:cubicBezTo>
                    <a:cubicBezTo>
                      <a:pt x="70860" y="48250"/>
                      <a:pt x="78532" y="18977"/>
                      <a:pt x="66015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142" name="Google Shape;8368;p74">
                <a:extLst>
                  <a:ext uri="{FF2B5EF4-FFF2-40B4-BE49-F238E27FC236}">
                    <a16:creationId xmlns:a16="http://schemas.microsoft.com/office/drawing/2014/main" id="{77ECE8F4-B134-B103-4FD6-3185CDC48849}"/>
                  </a:ext>
                </a:extLst>
              </p:cNvPr>
              <p:cNvSpPr/>
              <p:nvPr/>
            </p:nvSpPr>
            <p:spPr>
              <a:xfrm>
                <a:off x="2840508" y="1660548"/>
                <a:ext cx="49316" cy="100770"/>
              </a:xfrm>
              <a:custGeom>
                <a:avLst/>
                <a:gdLst/>
                <a:ahLst/>
                <a:cxnLst/>
                <a:rect l="l" t="t" r="r" b="b"/>
                <a:pathLst>
                  <a:path w="13931" h="28466" extrusionOk="0">
                    <a:moveTo>
                      <a:pt x="6865" y="0"/>
                    </a:moveTo>
                    <a:cubicBezTo>
                      <a:pt x="5855" y="6259"/>
                      <a:pt x="3433" y="12113"/>
                      <a:pt x="1" y="17564"/>
                    </a:cubicBezTo>
                    <a:cubicBezTo>
                      <a:pt x="1818" y="20996"/>
                      <a:pt x="3837" y="24428"/>
                      <a:pt x="6057" y="27658"/>
                    </a:cubicBezTo>
                    <a:cubicBezTo>
                      <a:pt x="6259" y="27860"/>
                      <a:pt x="6663" y="28263"/>
                      <a:pt x="6865" y="28465"/>
                    </a:cubicBezTo>
                    <a:cubicBezTo>
                      <a:pt x="7269" y="28061"/>
                      <a:pt x="7470" y="27860"/>
                      <a:pt x="7874" y="27456"/>
                    </a:cubicBezTo>
                    <a:cubicBezTo>
                      <a:pt x="10095" y="24226"/>
                      <a:pt x="12114" y="20996"/>
                      <a:pt x="13931" y="17564"/>
                    </a:cubicBezTo>
                    <a:cubicBezTo>
                      <a:pt x="10297" y="12113"/>
                      <a:pt x="8076" y="6259"/>
                      <a:pt x="6865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143" name="Google Shape;8369;p74">
                <a:extLst>
                  <a:ext uri="{FF2B5EF4-FFF2-40B4-BE49-F238E27FC236}">
                    <a16:creationId xmlns:a16="http://schemas.microsoft.com/office/drawing/2014/main" id="{AB795CC2-C3C9-FA23-A304-4B4556485481}"/>
                  </a:ext>
                </a:extLst>
              </p:cNvPr>
              <p:cNvSpPr/>
              <p:nvPr/>
            </p:nvSpPr>
            <p:spPr>
              <a:xfrm>
                <a:off x="2816930" y="1644831"/>
                <a:ext cx="47886" cy="77898"/>
              </a:xfrm>
              <a:custGeom>
                <a:avLst/>
                <a:gdLst/>
                <a:ahLst/>
                <a:cxnLst/>
                <a:rect l="l" t="t" r="r" b="b"/>
                <a:pathLst>
                  <a:path w="13527" h="22005" extrusionOk="0">
                    <a:moveTo>
                      <a:pt x="1" y="0"/>
                    </a:moveTo>
                    <a:lnTo>
                      <a:pt x="1" y="0"/>
                    </a:lnTo>
                    <a:cubicBezTo>
                      <a:pt x="808" y="7671"/>
                      <a:pt x="3231" y="15141"/>
                      <a:pt x="6663" y="22005"/>
                    </a:cubicBezTo>
                    <a:cubicBezTo>
                      <a:pt x="10095" y="16554"/>
                      <a:pt x="12517" y="10700"/>
                      <a:pt x="13527" y="4441"/>
                    </a:cubicBezTo>
                    <a:cubicBezTo>
                      <a:pt x="13527" y="3836"/>
                      <a:pt x="13325" y="3028"/>
                      <a:pt x="13325" y="2221"/>
                    </a:cubicBezTo>
                    <a:cubicBezTo>
                      <a:pt x="8682" y="2221"/>
                      <a:pt x="4240" y="1413"/>
                      <a:pt x="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144" name="Google Shape;8370;p74">
                <a:extLst>
                  <a:ext uri="{FF2B5EF4-FFF2-40B4-BE49-F238E27FC236}">
                    <a16:creationId xmlns:a16="http://schemas.microsoft.com/office/drawing/2014/main" id="{467C7F06-1953-E1E1-4DE3-81251E349FD1}"/>
                  </a:ext>
                </a:extLst>
              </p:cNvPr>
              <p:cNvSpPr/>
              <p:nvPr/>
            </p:nvSpPr>
            <p:spPr>
              <a:xfrm>
                <a:off x="2889093" y="1602677"/>
                <a:ext cx="205823" cy="180809"/>
              </a:xfrm>
              <a:custGeom>
                <a:avLst/>
                <a:gdLst/>
                <a:ahLst/>
                <a:cxnLst/>
                <a:rect l="l" t="t" r="r" b="b"/>
                <a:pathLst>
                  <a:path w="58142" h="51076" extrusionOk="0">
                    <a:moveTo>
                      <a:pt x="24428" y="0"/>
                    </a:moveTo>
                    <a:cubicBezTo>
                      <a:pt x="23822" y="808"/>
                      <a:pt x="23419" y="1413"/>
                      <a:pt x="22813" y="2019"/>
                    </a:cubicBezTo>
                    <a:cubicBezTo>
                      <a:pt x="18170" y="6460"/>
                      <a:pt x="12719" y="9892"/>
                      <a:pt x="6865" y="11911"/>
                    </a:cubicBezTo>
                    <a:cubicBezTo>
                      <a:pt x="5855" y="19582"/>
                      <a:pt x="3634" y="27052"/>
                      <a:pt x="1" y="33916"/>
                    </a:cubicBezTo>
                    <a:cubicBezTo>
                      <a:pt x="606" y="34723"/>
                      <a:pt x="1212" y="35733"/>
                      <a:pt x="1818" y="36540"/>
                    </a:cubicBezTo>
                    <a:cubicBezTo>
                      <a:pt x="11306" y="49460"/>
                      <a:pt x="32301" y="51075"/>
                      <a:pt x="42395" y="51075"/>
                    </a:cubicBezTo>
                    <a:lnTo>
                      <a:pt x="43203" y="51075"/>
                    </a:lnTo>
                    <a:cubicBezTo>
                      <a:pt x="46029" y="51075"/>
                      <a:pt x="48451" y="49259"/>
                      <a:pt x="49461" y="46634"/>
                    </a:cubicBezTo>
                    <a:cubicBezTo>
                      <a:pt x="52489" y="37550"/>
                      <a:pt x="58142" y="15949"/>
                      <a:pt x="48451" y="2826"/>
                    </a:cubicBezTo>
                    <a:cubicBezTo>
                      <a:pt x="47846" y="1817"/>
                      <a:pt x="47240" y="1211"/>
                      <a:pt x="46433" y="404"/>
                    </a:cubicBezTo>
                    <a:cubicBezTo>
                      <a:pt x="43001" y="808"/>
                      <a:pt x="39569" y="1211"/>
                      <a:pt x="35935" y="1211"/>
                    </a:cubicBezTo>
                    <a:cubicBezTo>
                      <a:pt x="32099" y="1211"/>
                      <a:pt x="28264" y="808"/>
                      <a:pt x="24428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145" name="Google Shape;8371;p74">
                <a:extLst>
                  <a:ext uri="{FF2B5EF4-FFF2-40B4-BE49-F238E27FC236}">
                    <a16:creationId xmlns:a16="http://schemas.microsoft.com/office/drawing/2014/main" id="{9EE11E1C-31BA-BC85-D29D-E8719655DDA4}"/>
                  </a:ext>
                </a:extLst>
              </p:cNvPr>
              <p:cNvSpPr/>
              <p:nvPr/>
            </p:nvSpPr>
            <p:spPr>
              <a:xfrm>
                <a:off x="2864801" y="1644831"/>
                <a:ext cx="48601" cy="77898"/>
              </a:xfrm>
              <a:custGeom>
                <a:avLst/>
                <a:gdLst/>
                <a:ahLst/>
                <a:cxnLst/>
                <a:rect l="l" t="t" r="r" b="b"/>
                <a:pathLst>
                  <a:path w="13729" h="22005" extrusionOk="0">
                    <a:moveTo>
                      <a:pt x="13729" y="0"/>
                    </a:moveTo>
                    <a:cubicBezTo>
                      <a:pt x="9287" y="1413"/>
                      <a:pt x="4846" y="2221"/>
                      <a:pt x="405" y="2221"/>
                    </a:cubicBezTo>
                    <a:cubicBezTo>
                      <a:pt x="405" y="3028"/>
                      <a:pt x="203" y="3836"/>
                      <a:pt x="1" y="4441"/>
                    </a:cubicBezTo>
                    <a:cubicBezTo>
                      <a:pt x="1212" y="10700"/>
                      <a:pt x="3433" y="16554"/>
                      <a:pt x="7067" y="22005"/>
                    </a:cubicBezTo>
                    <a:cubicBezTo>
                      <a:pt x="10498" y="15141"/>
                      <a:pt x="12719" y="7671"/>
                      <a:pt x="13729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146" name="Google Shape;8372;p74">
                <a:extLst>
                  <a:ext uri="{FF2B5EF4-FFF2-40B4-BE49-F238E27FC236}">
                    <a16:creationId xmlns:a16="http://schemas.microsoft.com/office/drawing/2014/main" id="{5641F155-CF87-B98E-6688-FB2B99F16D52}"/>
                  </a:ext>
                </a:extLst>
              </p:cNvPr>
              <p:cNvSpPr/>
              <p:nvPr/>
            </p:nvSpPr>
            <p:spPr>
              <a:xfrm>
                <a:off x="2864086" y="1653402"/>
                <a:ext cx="2149" cy="7151"/>
              </a:xfrm>
              <a:custGeom>
                <a:avLst/>
                <a:gdLst/>
                <a:ahLst/>
                <a:cxnLst/>
                <a:rect l="l" t="t" r="r" b="b"/>
                <a:pathLst>
                  <a:path w="607" h="2020" extrusionOk="0">
                    <a:moveTo>
                      <a:pt x="1" y="1"/>
                    </a:moveTo>
                    <a:cubicBezTo>
                      <a:pt x="1" y="606"/>
                      <a:pt x="203" y="1414"/>
                      <a:pt x="203" y="2019"/>
                    </a:cubicBezTo>
                    <a:cubicBezTo>
                      <a:pt x="405" y="1414"/>
                      <a:pt x="405" y="606"/>
                      <a:pt x="607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147" name="Google Shape;8373;p74">
                <a:extLst>
                  <a:ext uri="{FF2B5EF4-FFF2-40B4-BE49-F238E27FC236}">
                    <a16:creationId xmlns:a16="http://schemas.microsoft.com/office/drawing/2014/main" id="{FCE3397C-6F6B-03E2-430C-F5A0BDBCC10D}"/>
                  </a:ext>
                </a:extLst>
              </p:cNvPr>
              <p:cNvSpPr/>
              <p:nvPr/>
            </p:nvSpPr>
            <p:spPr>
              <a:xfrm>
                <a:off x="3006983" y="1313318"/>
                <a:ext cx="225119" cy="279430"/>
              </a:xfrm>
              <a:custGeom>
                <a:avLst/>
                <a:gdLst/>
                <a:ahLst/>
                <a:cxnLst/>
                <a:rect l="l" t="t" r="r" b="b"/>
                <a:pathLst>
                  <a:path w="63593" h="78935" extrusionOk="0">
                    <a:moveTo>
                      <a:pt x="11104" y="0"/>
                    </a:moveTo>
                    <a:cubicBezTo>
                      <a:pt x="7672" y="0"/>
                      <a:pt x="4240" y="606"/>
                      <a:pt x="1010" y="1413"/>
                    </a:cubicBezTo>
                    <a:lnTo>
                      <a:pt x="1010" y="2625"/>
                    </a:lnTo>
                    <a:cubicBezTo>
                      <a:pt x="1010" y="6662"/>
                      <a:pt x="606" y="10498"/>
                      <a:pt x="1" y="14334"/>
                    </a:cubicBezTo>
                    <a:cubicBezTo>
                      <a:pt x="1010" y="13930"/>
                      <a:pt x="1818" y="13728"/>
                      <a:pt x="2827" y="13324"/>
                    </a:cubicBezTo>
                    <a:cubicBezTo>
                      <a:pt x="5451" y="12517"/>
                      <a:pt x="8278" y="12113"/>
                      <a:pt x="11104" y="12113"/>
                    </a:cubicBezTo>
                    <a:cubicBezTo>
                      <a:pt x="24630" y="12113"/>
                      <a:pt x="38559" y="21198"/>
                      <a:pt x="45020" y="25841"/>
                    </a:cubicBezTo>
                    <a:cubicBezTo>
                      <a:pt x="47240" y="27456"/>
                      <a:pt x="48048" y="30484"/>
                      <a:pt x="47240" y="33108"/>
                    </a:cubicBezTo>
                    <a:cubicBezTo>
                      <a:pt x="44414" y="42395"/>
                      <a:pt x="36339" y="62986"/>
                      <a:pt x="20592" y="68033"/>
                    </a:cubicBezTo>
                    <a:cubicBezTo>
                      <a:pt x="19583" y="68235"/>
                      <a:pt x="18573" y="68639"/>
                      <a:pt x="17564" y="68841"/>
                    </a:cubicBezTo>
                    <a:cubicBezTo>
                      <a:pt x="20188" y="71667"/>
                      <a:pt x="22813" y="74494"/>
                      <a:pt x="25034" y="77522"/>
                    </a:cubicBezTo>
                    <a:cubicBezTo>
                      <a:pt x="25235" y="77925"/>
                      <a:pt x="25639" y="78531"/>
                      <a:pt x="25841" y="78935"/>
                    </a:cubicBezTo>
                    <a:cubicBezTo>
                      <a:pt x="47240" y="71062"/>
                      <a:pt x="58343" y="42799"/>
                      <a:pt x="62381" y="30080"/>
                    </a:cubicBezTo>
                    <a:cubicBezTo>
                      <a:pt x="63592" y="26245"/>
                      <a:pt x="62179" y="22005"/>
                      <a:pt x="58949" y="19583"/>
                    </a:cubicBezTo>
                    <a:cubicBezTo>
                      <a:pt x="49865" y="12921"/>
                      <a:pt x="30081" y="0"/>
                      <a:pt x="11104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148" name="Google Shape;8374;p74">
                <a:extLst>
                  <a:ext uri="{FF2B5EF4-FFF2-40B4-BE49-F238E27FC236}">
                    <a16:creationId xmlns:a16="http://schemas.microsoft.com/office/drawing/2014/main" id="{2FE21211-CD4D-6CA2-7752-329B28677757}"/>
                  </a:ext>
                </a:extLst>
              </p:cNvPr>
              <p:cNvSpPr/>
              <p:nvPr/>
            </p:nvSpPr>
            <p:spPr>
              <a:xfrm>
                <a:off x="2956256" y="1319034"/>
                <a:ext cx="54314" cy="72184"/>
              </a:xfrm>
              <a:custGeom>
                <a:avLst/>
                <a:gdLst/>
                <a:ahLst/>
                <a:cxnLst/>
                <a:rect l="l" t="t" r="r" b="b"/>
                <a:pathLst>
                  <a:path w="15343" h="20391" extrusionOk="0">
                    <a:moveTo>
                      <a:pt x="15343" y="0"/>
                    </a:moveTo>
                    <a:lnTo>
                      <a:pt x="13930" y="404"/>
                    </a:lnTo>
                    <a:cubicBezTo>
                      <a:pt x="10094" y="1413"/>
                      <a:pt x="6662" y="2827"/>
                      <a:pt x="3230" y="4644"/>
                    </a:cubicBezTo>
                    <a:cubicBezTo>
                      <a:pt x="2827" y="9691"/>
                      <a:pt x="1817" y="14737"/>
                      <a:pt x="0" y="19583"/>
                    </a:cubicBezTo>
                    <a:lnTo>
                      <a:pt x="1010" y="20390"/>
                    </a:lnTo>
                    <a:cubicBezTo>
                      <a:pt x="5047" y="17160"/>
                      <a:pt x="9489" y="14737"/>
                      <a:pt x="14334" y="12921"/>
                    </a:cubicBezTo>
                    <a:cubicBezTo>
                      <a:pt x="14939" y="9085"/>
                      <a:pt x="15343" y="5047"/>
                      <a:pt x="15343" y="1212"/>
                    </a:cubicBezTo>
                    <a:lnTo>
                      <a:pt x="15343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149" name="Google Shape;8375;p74">
                <a:extLst>
                  <a:ext uri="{FF2B5EF4-FFF2-40B4-BE49-F238E27FC236}">
                    <a16:creationId xmlns:a16="http://schemas.microsoft.com/office/drawing/2014/main" id="{6E48314C-780C-DFA4-BD9D-8EDB84CE3BA2}"/>
                  </a:ext>
                </a:extLst>
              </p:cNvPr>
              <p:cNvSpPr/>
              <p:nvPr/>
            </p:nvSpPr>
            <p:spPr>
              <a:xfrm>
                <a:off x="2919817" y="1335466"/>
                <a:ext cx="47886" cy="52888"/>
              </a:xfrm>
              <a:custGeom>
                <a:avLst/>
                <a:gdLst/>
                <a:ahLst/>
                <a:cxnLst/>
                <a:rect l="l" t="t" r="r" b="b"/>
                <a:pathLst>
                  <a:path w="13527" h="14940" extrusionOk="0">
                    <a:moveTo>
                      <a:pt x="13526" y="1"/>
                    </a:moveTo>
                    <a:cubicBezTo>
                      <a:pt x="8681" y="2423"/>
                      <a:pt x="4038" y="5451"/>
                      <a:pt x="0" y="9085"/>
                    </a:cubicBezTo>
                    <a:cubicBezTo>
                      <a:pt x="3634" y="10498"/>
                      <a:pt x="7066" y="12517"/>
                      <a:pt x="10296" y="14940"/>
                    </a:cubicBezTo>
                    <a:cubicBezTo>
                      <a:pt x="12113" y="10094"/>
                      <a:pt x="13123" y="5048"/>
                      <a:pt x="13526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150" name="Google Shape;8376;p74">
                <a:extLst>
                  <a:ext uri="{FF2B5EF4-FFF2-40B4-BE49-F238E27FC236}">
                    <a16:creationId xmlns:a16="http://schemas.microsoft.com/office/drawing/2014/main" id="{F0585F2C-537F-1F45-57B2-648B83D7D823}"/>
                  </a:ext>
                </a:extLst>
              </p:cNvPr>
              <p:cNvSpPr/>
              <p:nvPr/>
            </p:nvSpPr>
            <p:spPr>
              <a:xfrm>
                <a:off x="3002697" y="1557663"/>
                <a:ext cx="95053" cy="46455"/>
              </a:xfrm>
              <a:custGeom>
                <a:avLst/>
                <a:gdLst/>
                <a:ahLst/>
                <a:cxnLst/>
                <a:rect l="l" t="t" r="r" b="b"/>
                <a:pathLst>
                  <a:path w="26851" h="13123" extrusionOk="0">
                    <a:moveTo>
                      <a:pt x="18775" y="1"/>
                    </a:moveTo>
                    <a:cubicBezTo>
                      <a:pt x="14737" y="1010"/>
                      <a:pt x="10700" y="1414"/>
                      <a:pt x="6460" y="1616"/>
                    </a:cubicBezTo>
                    <a:cubicBezTo>
                      <a:pt x="4240" y="1616"/>
                      <a:pt x="2019" y="1414"/>
                      <a:pt x="0" y="1010"/>
                    </a:cubicBezTo>
                    <a:lnTo>
                      <a:pt x="0" y="1010"/>
                    </a:lnTo>
                    <a:cubicBezTo>
                      <a:pt x="5451" y="4038"/>
                      <a:pt x="10498" y="8076"/>
                      <a:pt x="14334" y="13123"/>
                    </a:cubicBezTo>
                    <a:cubicBezTo>
                      <a:pt x="18169" y="12517"/>
                      <a:pt x="22005" y="11508"/>
                      <a:pt x="25841" y="10297"/>
                    </a:cubicBezTo>
                    <a:cubicBezTo>
                      <a:pt x="26245" y="10297"/>
                      <a:pt x="26648" y="10095"/>
                      <a:pt x="26850" y="9893"/>
                    </a:cubicBezTo>
                    <a:cubicBezTo>
                      <a:pt x="26648" y="9489"/>
                      <a:pt x="26446" y="9085"/>
                      <a:pt x="26043" y="8682"/>
                    </a:cubicBezTo>
                    <a:cubicBezTo>
                      <a:pt x="23822" y="5452"/>
                      <a:pt x="21399" y="2625"/>
                      <a:pt x="18775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151" name="Google Shape;8377;p74">
                <a:extLst>
                  <a:ext uri="{FF2B5EF4-FFF2-40B4-BE49-F238E27FC236}">
                    <a16:creationId xmlns:a16="http://schemas.microsoft.com/office/drawing/2014/main" id="{DDAD5450-88CF-2E3E-2565-DAC2237CD6FB}"/>
                  </a:ext>
                </a:extLst>
              </p:cNvPr>
              <p:cNvSpPr/>
              <p:nvPr/>
            </p:nvSpPr>
            <p:spPr>
              <a:xfrm>
                <a:off x="2975545" y="1561238"/>
                <a:ext cx="78616" cy="45740"/>
              </a:xfrm>
              <a:custGeom>
                <a:avLst/>
                <a:gdLst/>
                <a:ahLst/>
                <a:cxnLst/>
                <a:rect l="l" t="t" r="r" b="b"/>
                <a:pathLst>
                  <a:path w="22208" h="12921" extrusionOk="0">
                    <a:moveTo>
                      <a:pt x="7672" y="0"/>
                    </a:moveTo>
                    <a:cubicBezTo>
                      <a:pt x="5654" y="4442"/>
                      <a:pt x="3231" y="8277"/>
                      <a:pt x="1" y="11709"/>
                    </a:cubicBezTo>
                    <a:cubicBezTo>
                      <a:pt x="3837" y="12517"/>
                      <a:pt x="7672" y="12920"/>
                      <a:pt x="11508" y="12920"/>
                    </a:cubicBezTo>
                    <a:cubicBezTo>
                      <a:pt x="15142" y="12920"/>
                      <a:pt x="18574" y="12517"/>
                      <a:pt x="22208" y="12113"/>
                    </a:cubicBezTo>
                    <a:cubicBezTo>
                      <a:pt x="18170" y="7066"/>
                      <a:pt x="13123" y="3028"/>
                      <a:pt x="7672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152" name="Google Shape;8378;p74">
                <a:extLst>
                  <a:ext uri="{FF2B5EF4-FFF2-40B4-BE49-F238E27FC236}">
                    <a16:creationId xmlns:a16="http://schemas.microsoft.com/office/drawing/2014/main" id="{4812FE4F-635A-C596-024F-F6217B349AA3}"/>
                  </a:ext>
                </a:extLst>
              </p:cNvPr>
              <p:cNvSpPr/>
              <p:nvPr/>
            </p:nvSpPr>
            <p:spPr>
              <a:xfrm>
                <a:off x="2959827" y="1364044"/>
                <a:ext cx="47171" cy="60035"/>
              </a:xfrm>
              <a:custGeom>
                <a:avLst/>
                <a:gdLst/>
                <a:ahLst/>
                <a:cxnLst/>
                <a:rect l="l" t="t" r="r" b="b"/>
                <a:pathLst>
                  <a:path w="13325" h="16959" extrusionOk="0">
                    <a:moveTo>
                      <a:pt x="13325" y="1"/>
                    </a:moveTo>
                    <a:lnTo>
                      <a:pt x="13325" y="1"/>
                    </a:lnTo>
                    <a:cubicBezTo>
                      <a:pt x="8480" y="1818"/>
                      <a:pt x="4038" y="4442"/>
                      <a:pt x="1" y="7672"/>
                    </a:cubicBezTo>
                    <a:cubicBezTo>
                      <a:pt x="1010" y="8480"/>
                      <a:pt x="2019" y="9287"/>
                      <a:pt x="2827" y="10095"/>
                    </a:cubicBezTo>
                    <a:cubicBezTo>
                      <a:pt x="4846" y="12315"/>
                      <a:pt x="6663" y="14536"/>
                      <a:pt x="8278" y="16959"/>
                    </a:cubicBezTo>
                    <a:cubicBezTo>
                      <a:pt x="10700" y="11508"/>
                      <a:pt x="12315" y="5855"/>
                      <a:pt x="13325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153" name="Google Shape;8379;p74">
                <a:extLst>
                  <a:ext uri="{FF2B5EF4-FFF2-40B4-BE49-F238E27FC236}">
                    <a16:creationId xmlns:a16="http://schemas.microsoft.com/office/drawing/2014/main" id="{D2FAD2A8-2F39-AE48-62D2-40BE58862991}"/>
                  </a:ext>
                </a:extLst>
              </p:cNvPr>
              <p:cNvSpPr/>
              <p:nvPr/>
            </p:nvSpPr>
            <p:spPr>
              <a:xfrm>
                <a:off x="3002697" y="1515509"/>
                <a:ext cx="67179" cy="47170"/>
              </a:xfrm>
              <a:custGeom>
                <a:avLst/>
                <a:gdLst/>
                <a:ahLst/>
                <a:cxnLst/>
                <a:rect l="l" t="t" r="r" b="b"/>
                <a:pathLst>
                  <a:path w="18977" h="13325" extrusionOk="0">
                    <a:moveTo>
                      <a:pt x="2827" y="1"/>
                    </a:moveTo>
                    <a:cubicBezTo>
                      <a:pt x="2625" y="4442"/>
                      <a:pt x="1615" y="8682"/>
                      <a:pt x="0" y="12921"/>
                    </a:cubicBezTo>
                    <a:cubicBezTo>
                      <a:pt x="2221" y="13123"/>
                      <a:pt x="4442" y="13325"/>
                      <a:pt x="6460" y="13325"/>
                    </a:cubicBezTo>
                    <a:cubicBezTo>
                      <a:pt x="10700" y="13325"/>
                      <a:pt x="14939" y="12719"/>
                      <a:pt x="18977" y="11710"/>
                    </a:cubicBezTo>
                    <a:cubicBezTo>
                      <a:pt x="14132" y="7067"/>
                      <a:pt x="8883" y="3029"/>
                      <a:pt x="2827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154" name="Google Shape;8380;p74">
                <a:extLst>
                  <a:ext uri="{FF2B5EF4-FFF2-40B4-BE49-F238E27FC236}">
                    <a16:creationId xmlns:a16="http://schemas.microsoft.com/office/drawing/2014/main" id="{56D854DE-1BAD-28ED-761F-4F5EC03CBDA3}"/>
                  </a:ext>
                </a:extLst>
              </p:cNvPr>
              <p:cNvSpPr/>
              <p:nvPr/>
            </p:nvSpPr>
            <p:spPr>
              <a:xfrm>
                <a:off x="3001982" y="1561238"/>
                <a:ext cx="719" cy="4"/>
              </a:xfrm>
              <a:custGeom>
                <a:avLst/>
                <a:gdLst/>
                <a:ahLst/>
                <a:cxnLst/>
                <a:rect l="l" t="t" r="r" b="b"/>
                <a:pathLst>
                  <a:path w="203" h="1" extrusionOk="0">
                    <a:moveTo>
                      <a:pt x="202" y="0"/>
                    </a:moveTo>
                    <a:lnTo>
                      <a:pt x="20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155" name="Google Shape;8381;p74">
                <a:extLst>
                  <a:ext uri="{FF2B5EF4-FFF2-40B4-BE49-F238E27FC236}">
                    <a16:creationId xmlns:a16="http://schemas.microsoft.com/office/drawing/2014/main" id="{B3861388-F2F1-D4CD-FE5F-BE6ABE512947}"/>
                  </a:ext>
                </a:extLst>
              </p:cNvPr>
              <p:cNvSpPr/>
              <p:nvPr/>
            </p:nvSpPr>
            <p:spPr>
              <a:xfrm>
                <a:off x="2727622" y="1560523"/>
                <a:ext cx="4" cy="4"/>
              </a:xfrm>
              <a:custGeom>
                <a:avLst/>
                <a:gdLst/>
                <a:ahLst/>
                <a:cxnLst/>
                <a:rect l="l" t="t" r="r" b="b"/>
                <a:pathLst>
                  <a:path w="1" h="1" extrusionOk="0">
                    <a:moveTo>
                      <a:pt x="0" y="0"/>
                    </a:moveTo>
                    <a:close/>
                  </a:path>
                </a:pathLst>
              </a:custGeom>
              <a:solidFill>
                <a:srgbClr val="FFFFFF"/>
              </a:solidFill>
              <a:ln w="9525" cap="flat" cmpd="sng">
                <a:solidFill>
                  <a:srgbClr val="00000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156" name="Google Shape;8382;p74">
                <a:extLst>
                  <a:ext uri="{FF2B5EF4-FFF2-40B4-BE49-F238E27FC236}">
                    <a16:creationId xmlns:a16="http://schemas.microsoft.com/office/drawing/2014/main" id="{F52129BF-DE13-0959-04C8-7EE22E80EA74}"/>
                  </a:ext>
                </a:extLst>
              </p:cNvPr>
              <p:cNvSpPr/>
              <p:nvPr/>
            </p:nvSpPr>
            <p:spPr>
              <a:xfrm>
                <a:off x="2706186" y="1356898"/>
                <a:ext cx="321598" cy="311591"/>
              </a:xfrm>
              <a:custGeom>
                <a:avLst/>
                <a:gdLst/>
                <a:ahLst/>
                <a:cxnLst/>
                <a:rect l="l" t="t" r="r" b="b"/>
                <a:pathLst>
                  <a:path w="90847" h="88020" fill="none" extrusionOk="0">
                    <a:moveTo>
                      <a:pt x="44818" y="1"/>
                    </a:moveTo>
                    <a:cubicBezTo>
                      <a:pt x="24832" y="1"/>
                      <a:pt x="7672" y="13931"/>
                      <a:pt x="3836" y="33715"/>
                    </a:cubicBezTo>
                    <a:cubicBezTo>
                      <a:pt x="1" y="53297"/>
                      <a:pt x="10297" y="72879"/>
                      <a:pt x="28869" y="80550"/>
                    </a:cubicBezTo>
                    <a:cubicBezTo>
                      <a:pt x="47240" y="88020"/>
                      <a:pt x="68639" y="81560"/>
                      <a:pt x="79743" y="65006"/>
                    </a:cubicBezTo>
                    <a:cubicBezTo>
                      <a:pt x="90846" y="48452"/>
                      <a:pt x="88625" y="26245"/>
                      <a:pt x="74494" y="12114"/>
                    </a:cubicBezTo>
                    <a:cubicBezTo>
                      <a:pt x="66621" y="4240"/>
                      <a:pt x="55921" y="1"/>
                      <a:pt x="44818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FFFFFF"/>
                </a:solidFill>
                <a:prstDash val="solid"/>
                <a:miter lim="201878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1124" name="Google Shape;8383;p74">
              <a:extLst>
                <a:ext uri="{FF2B5EF4-FFF2-40B4-BE49-F238E27FC236}">
                  <a16:creationId xmlns:a16="http://schemas.microsoft.com/office/drawing/2014/main" id="{F81C1D4A-4D86-B88B-32D3-A2F3CC969B08}"/>
                </a:ext>
              </a:extLst>
            </p:cNvPr>
            <p:cNvGrpSpPr/>
            <p:nvPr/>
          </p:nvGrpSpPr>
          <p:grpSpPr>
            <a:xfrm>
              <a:off x="2517909" y="1188726"/>
              <a:ext cx="702702" cy="725214"/>
              <a:chOff x="2517909" y="1188726"/>
              <a:chExt cx="702702" cy="725214"/>
            </a:xfrm>
          </p:grpSpPr>
          <p:sp>
            <p:nvSpPr>
              <p:cNvPr id="1125" name="Google Shape;8384;p74">
                <a:extLst>
                  <a:ext uri="{FF2B5EF4-FFF2-40B4-BE49-F238E27FC236}">
                    <a16:creationId xmlns:a16="http://schemas.microsoft.com/office/drawing/2014/main" id="{52707092-6643-9CA1-B60F-E381AEA483B4}"/>
                  </a:ext>
                </a:extLst>
              </p:cNvPr>
              <p:cNvSpPr/>
              <p:nvPr/>
            </p:nvSpPr>
            <p:spPr>
              <a:xfrm>
                <a:off x="2621966" y="1188726"/>
                <a:ext cx="114832" cy="86149"/>
              </a:xfrm>
              <a:custGeom>
                <a:avLst/>
                <a:gdLst/>
                <a:ahLst/>
                <a:cxnLst/>
                <a:rect l="l" t="t" r="r" b="b"/>
                <a:pathLst>
                  <a:path w="10285" h="7716" extrusionOk="0">
                    <a:moveTo>
                      <a:pt x="10284" y="1"/>
                    </a:moveTo>
                    <a:lnTo>
                      <a:pt x="7413" y="282"/>
                    </a:lnTo>
                    <a:lnTo>
                      <a:pt x="7949" y="1144"/>
                    </a:lnTo>
                    <a:cubicBezTo>
                      <a:pt x="4966" y="2788"/>
                      <a:pt x="2280" y="4920"/>
                      <a:pt x="0" y="7451"/>
                    </a:cubicBezTo>
                    <a:lnTo>
                      <a:pt x="294" y="7716"/>
                    </a:lnTo>
                    <a:cubicBezTo>
                      <a:pt x="2547" y="5212"/>
                      <a:pt x="5206" y="3102"/>
                      <a:pt x="8156" y="1479"/>
                    </a:cubicBezTo>
                    <a:lnTo>
                      <a:pt x="8760" y="2450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126" name="Google Shape;8385;p74">
                <a:extLst>
                  <a:ext uri="{FF2B5EF4-FFF2-40B4-BE49-F238E27FC236}">
                    <a16:creationId xmlns:a16="http://schemas.microsoft.com/office/drawing/2014/main" id="{9C3DCD2D-7C0E-3D60-7E0A-DCD0D6F648E1}"/>
                  </a:ext>
                </a:extLst>
              </p:cNvPr>
              <p:cNvSpPr/>
              <p:nvPr/>
            </p:nvSpPr>
            <p:spPr>
              <a:xfrm>
                <a:off x="2517909" y="1543306"/>
                <a:ext cx="54396" cy="134951"/>
              </a:xfrm>
              <a:custGeom>
                <a:avLst/>
                <a:gdLst/>
                <a:ahLst/>
                <a:cxnLst/>
                <a:rect l="l" t="t" r="r" b="b"/>
                <a:pathLst>
                  <a:path w="4872" h="12087" extrusionOk="0">
                    <a:moveTo>
                      <a:pt x="4871" y="11889"/>
                    </a:moveTo>
                    <a:cubicBezTo>
                      <a:pt x="3186" y="8971"/>
                      <a:pt x="2004" y="5793"/>
                      <a:pt x="1370" y="2482"/>
                    </a:cubicBezTo>
                    <a:lnTo>
                      <a:pt x="2481" y="2209"/>
                    </a:lnTo>
                    <a:lnTo>
                      <a:pt x="620" y="0"/>
                    </a:lnTo>
                    <a:lnTo>
                      <a:pt x="1" y="2820"/>
                    </a:lnTo>
                    <a:lnTo>
                      <a:pt x="987" y="2578"/>
                    </a:lnTo>
                    <a:cubicBezTo>
                      <a:pt x="1629" y="5923"/>
                      <a:pt x="2827" y="9136"/>
                      <a:pt x="4530" y="12087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127" name="Google Shape;8386;p74">
                <a:extLst>
                  <a:ext uri="{FF2B5EF4-FFF2-40B4-BE49-F238E27FC236}">
                    <a16:creationId xmlns:a16="http://schemas.microsoft.com/office/drawing/2014/main" id="{6D16A31B-9B99-2621-9A47-E69D0C8FCA02}"/>
                  </a:ext>
                </a:extLst>
              </p:cNvPr>
              <p:cNvSpPr/>
              <p:nvPr/>
            </p:nvSpPr>
            <p:spPr>
              <a:xfrm>
                <a:off x="3174265" y="1556894"/>
                <a:ext cx="46346" cy="135275"/>
              </a:xfrm>
              <a:custGeom>
                <a:avLst/>
                <a:gdLst/>
                <a:ahLst/>
                <a:cxnLst/>
                <a:rect l="l" t="t" r="r" b="b"/>
                <a:pathLst>
                  <a:path w="4151" h="12116" extrusionOk="0">
                    <a:moveTo>
                      <a:pt x="4150" y="41"/>
                    </a:moveTo>
                    <a:lnTo>
                      <a:pt x="3759" y="0"/>
                    </a:lnTo>
                    <a:cubicBezTo>
                      <a:pt x="3405" y="3350"/>
                      <a:pt x="2494" y="6618"/>
                      <a:pt x="1059" y="9668"/>
                    </a:cubicBezTo>
                    <a:lnTo>
                      <a:pt x="0" y="9237"/>
                    </a:lnTo>
                    <a:lnTo>
                      <a:pt x="208" y="12116"/>
                    </a:lnTo>
                    <a:lnTo>
                      <a:pt x="2367" y="10200"/>
                    </a:lnTo>
                    <a:lnTo>
                      <a:pt x="1426" y="9817"/>
                    </a:lnTo>
                    <a:cubicBezTo>
                      <a:pt x="2873" y="6733"/>
                      <a:pt x="3793" y="3429"/>
                      <a:pt x="4150" y="4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128" name="Google Shape;8387;p74">
                <a:extLst>
                  <a:ext uri="{FF2B5EF4-FFF2-40B4-BE49-F238E27FC236}">
                    <a16:creationId xmlns:a16="http://schemas.microsoft.com/office/drawing/2014/main" id="{62C67DFC-DA91-D15E-B912-A8AEE29995C9}"/>
                  </a:ext>
                </a:extLst>
              </p:cNvPr>
              <p:cNvSpPr/>
              <p:nvPr/>
            </p:nvSpPr>
            <p:spPr>
              <a:xfrm>
                <a:off x="3023194" y="1197200"/>
                <a:ext cx="116417" cy="83525"/>
              </a:xfrm>
              <a:custGeom>
                <a:avLst/>
                <a:gdLst/>
                <a:ahLst/>
                <a:cxnLst/>
                <a:rect l="l" t="t" r="r" b="b"/>
                <a:pathLst>
                  <a:path w="10427" h="7481" extrusionOk="0">
                    <a:moveTo>
                      <a:pt x="10427" y="7480"/>
                    </a:moveTo>
                    <a:lnTo>
                      <a:pt x="9270" y="4835"/>
                    </a:lnTo>
                    <a:lnTo>
                      <a:pt x="8616" y="5611"/>
                    </a:lnTo>
                    <a:cubicBezTo>
                      <a:pt x="6131" y="3282"/>
                      <a:pt x="3273" y="1386"/>
                      <a:pt x="160" y="1"/>
                    </a:cubicBezTo>
                    <a:lnTo>
                      <a:pt x="0" y="361"/>
                    </a:lnTo>
                    <a:cubicBezTo>
                      <a:pt x="3078" y="1731"/>
                      <a:pt x="5904" y="3608"/>
                      <a:pt x="8362" y="5913"/>
                    </a:cubicBezTo>
                    <a:lnTo>
                      <a:pt x="7624" y="6787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129" name="Google Shape;8388;p74">
                <a:extLst>
                  <a:ext uri="{FF2B5EF4-FFF2-40B4-BE49-F238E27FC236}">
                    <a16:creationId xmlns:a16="http://schemas.microsoft.com/office/drawing/2014/main" id="{9A9356CC-0C8C-8F9D-0E5D-F505BC85CEF7}"/>
                  </a:ext>
                </a:extLst>
              </p:cNvPr>
              <p:cNvSpPr/>
              <p:nvPr/>
            </p:nvSpPr>
            <p:spPr>
              <a:xfrm rot="8660313">
                <a:off x="2818264" y="1804296"/>
                <a:ext cx="116433" cy="83536"/>
              </a:xfrm>
              <a:custGeom>
                <a:avLst/>
                <a:gdLst/>
                <a:ahLst/>
                <a:cxnLst/>
                <a:rect l="l" t="t" r="r" b="b"/>
                <a:pathLst>
                  <a:path w="10427" h="7481" extrusionOk="0">
                    <a:moveTo>
                      <a:pt x="10427" y="7480"/>
                    </a:moveTo>
                    <a:lnTo>
                      <a:pt x="9270" y="4835"/>
                    </a:lnTo>
                    <a:lnTo>
                      <a:pt x="8616" y="5611"/>
                    </a:lnTo>
                    <a:cubicBezTo>
                      <a:pt x="6131" y="3282"/>
                      <a:pt x="3273" y="1386"/>
                      <a:pt x="160" y="1"/>
                    </a:cubicBezTo>
                    <a:lnTo>
                      <a:pt x="0" y="361"/>
                    </a:lnTo>
                    <a:cubicBezTo>
                      <a:pt x="3078" y="1731"/>
                      <a:pt x="5904" y="3608"/>
                      <a:pt x="8362" y="5913"/>
                    </a:cubicBezTo>
                    <a:lnTo>
                      <a:pt x="7624" y="6787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pSp>
        <p:nvGrpSpPr>
          <p:cNvPr id="1157" name="Google Shape;8389;p74">
            <a:extLst>
              <a:ext uri="{FF2B5EF4-FFF2-40B4-BE49-F238E27FC236}">
                <a16:creationId xmlns:a16="http://schemas.microsoft.com/office/drawing/2014/main" id="{6562784F-15C7-A430-D4F2-E3FCB326050E}"/>
              </a:ext>
            </a:extLst>
          </p:cNvPr>
          <p:cNvGrpSpPr/>
          <p:nvPr/>
        </p:nvGrpSpPr>
        <p:grpSpPr>
          <a:xfrm>
            <a:off x="3316198" y="2628900"/>
            <a:ext cx="1166878" cy="1740458"/>
            <a:chOff x="1716825" y="1121550"/>
            <a:chExt cx="622800" cy="928938"/>
          </a:xfrm>
        </p:grpSpPr>
        <p:grpSp>
          <p:nvGrpSpPr>
            <p:cNvPr id="1158" name="Google Shape;8390;p74">
              <a:extLst>
                <a:ext uri="{FF2B5EF4-FFF2-40B4-BE49-F238E27FC236}">
                  <a16:creationId xmlns:a16="http://schemas.microsoft.com/office/drawing/2014/main" id="{A01DB7CD-E1AB-77B4-4BEC-254E1F2ECC47}"/>
                </a:ext>
              </a:extLst>
            </p:cNvPr>
            <p:cNvGrpSpPr/>
            <p:nvPr/>
          </p:nvGrpSpPr>
          <p:grpSpPr>
            <a:xfrm>
              <a:off x="1716825" y="1121550"/>
              <a:ext cx="622800" cy="928938"/>
              <a:chOff x="1716825" y="1121550"/>
              <a:chExt cx="622800" cy="928938"/>
            </a:xfrm>
          </p:grpSpPr>
          <p:cxnSp>
            <p:nvCxnSpPr>
              <p:cNvPr id="1169" name="Google Shape;8391;p74">
                <a:extLst>
                  <a:ext uri="{FF2B5EF4-FFF2-40B4-BE49-F238E27FC236}">
                    <a16:creationId xmlns:a16="http://schemas.microsoft.com/office/drawing/2014/main" id="{C646A125-3655-91AD-571F-19EBA9EB32E3}"/>
                  </a:ext>
                </a:extLst>
              </p:cNvPr>
              <p:cNvCxnSpPr/>
              <p:nvPr/>
            </p:nvCxnSpPr>
            <p:spPr>
              <a:xfrm>
                <a:off x="1954750" y="1738188"/>
                <a:ext cx="0" cy="312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1170" name="Google Shape;8392;p74">
                <a:extLst>
                  <a:ext uri="{FF2B5EF4-FFF2-40B4-BE49-F238E27FC236}">
                    <a16:creationId xmlns:a16="http://schemas.microsoft.com/office/drawing/2014/main" id="{5231FE42-95CF-DFD7-B4A8-53489CF1FBE6}"/>
                  </a:ext>
                </a:extLst>
              </p:cNvPr>
              <p:cNvSpPr/>
              <p:nvPr/>
            </p:nvSpPr>
            <p:spPr>
              <a:xfrm>
                <a:off x="1716825" y="1121550"/>
                <a:ext cx="622800" cy="622800"/>
              </a:xfrm>
              <a:prstGeom prst="ellipse">
                <a:avLst/>
              </a:pr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1159" name="Google Shape;8393;p74">
              <a:extLst>
                <a:ext uri="{FF2B5EF4-FFF2-40B4-BE49-F238E27FC236}">
                  <a16:creationId xmlns:a16="http://schemas.microsoft.com/office/drawing/2014/main" id="{5DB1A328-27E5-74AE-8F13-596CD59E4C3F}"/>
                </a:ext>
              </a:extLst>
            </p:cNvPr>
            <p:cNvGrpSpPr/>
            <p:nvPr/>
          </p:nvGrpSpPr>
          <p:grpSpPr>
            <a:xfrm>
              <a:off x="1768050" y="1172775"/>
              <a:ext cx="520200" cy="832000"/>
              <a:chOff x="1768050" y="1172775"/>
              <a:chExt cx="520200" cy="832000"/>
            </a:xfrm>
          </p:grpSpPr>
          <p:cxnSp>
            <p:nvCxnSpPr>
              <p:cNvPr id="1167" name="Google Shape;8394;p74">
                <a:extLst>
                  <a:ext uri="{FF2B5EF4-FFF2-40B4-BE49-F238E27FC236}">
                    <a16:creationId xmlns:a16="http://schemas.microsoft.com/office/drawing/2014/main" id="{F1C7EF12-0C88-2388-68A7-2D55924081C5}"/>
                  </a:ext>
                </a:extLst>
              </p:cNvPr>
              <p:cNvCxnSpPr/>
              <p:nvPr/>
            </p:nvCxnSpPr>
            <p:spPr>
              <a:xfrm>
                <a:off x="2003025" y="1692475"/>
                <a:ext cx="0" cy="312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1168" name="Google Shape;8395;p74">
                <a:extLst>
                  <a:ext uri="{FF2B5EF4-FFF2-40B4-BE49-F238E27FC236}">
                    <a16:creationId xmlns:a16="http://schemas.microsoft.com/office/drawing/2014/main" id="{967A3B54-1678-3815-0510-6EACF4C20E8F}"/>
                  </a:ext>
                </a:extLst>
              </p:cNvPr>
              <p:cNvSpPr/>
              <p:nvPr/>
            </p:nvSpPr>
            <p:spPr>
              <a:xfrm>
                <a:off x="1768050" y="1172775"/>
                <a:ext cx="520200" cy="520200"/>
              </a:xfrm>
              <a:prstGeom prst="ellipse">
                <a:avLst/>
              </a:pr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1160" name="Google Shape;8396;p74">
              <a:extLst>
                <a:ext uri="{FF2B5EF4-FFF2-40B4-BE49-F238E27FC236}">
                  <a16:creationId xmlns:a16="http://schemas.microsoft.com/office/drawing/2014/main" id="{CD32D187-13E2-59F3-5AA7-1013A186ED4C}"/>
                </a:ext>
              </a:extLst>
            </p:cNvPr>
            <p:cNvGrpSpPr/>
            <p:nvPr/>
          </p:nvGrpSpPr>
          <p:grpSpPr>
            <a:xfrm>
              <a:off x="1820100" y="1225475"/>
              <a:ext cx="416400" cy="729575"/>
              <a:chOff x="1820100" y="1225475"/>
              <a:chExt cx="416400" cy="729575"/>
            </a:xfrm>
          </p:grpSpPr>
          <p:cxnSp>
            <p:nvCxnSpPr>
              <p:cNvPr id="1165" name="Google Shape;8397;p74">
                <a:extLst>
                  <a:ext uri="{FF2B5EF4-FFF2-40B4-BE49-F238E27FC236}">
                    <a16:creationId xmlns:a16="http://schemas.microsoft.com/office/drawing/2014/main" id="{8232735F-3538-3DF2-F21C-83246BFE6BC6}"/>
                  </a:ext>
                </a:extLst>
              </p:cNvPr>
              <p:cNvCxnSpPr/>
              <p:nvPr/>
            </p:nvCxnSpPr>
            <p:spPr>
              <a:xfrm>
                <a:off x="2051300" y="1642750"/>
                <a:ext cx="0" cy="312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1166" name="Google Shape;8398;p74">
                <a:extLst>
                  <a:ext uri="{FF2B5EF4-FFF2-40B4-BE49-F238E27FC236}">
                    <a16:creationId xmlns:a16="http://schemas.microsoft.com/office/drawing/2014/main" id="{73177D75-21A8-F4E4-276F-654B81D4F882}"/>
                  </a:ext>
                </a:extLst>
              </p:cNvPr>
              <p:cNvSpPr/>
              <p:nvPr/>
            </p:nvSpPr>
            <p:spPr>
              <a:xfrm>
                <a:off x="1820100" y="1225475"/>
                <a:ext cx="416400" cy="416400"/>
              </a:xfrm>
              <a:prstGeom prst="ellipse">
                <a:avLst/>
              </a:pr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1161" name="Google Shape;8399;p74">
              <a:extLst>
                <a:ext uri="{FF2B5EF4-FFF2-40B4-BE49-F238E27FC236}">
                  <a16:creationId xmlns:a16="http://schemas.microsoft.com/office/drawing/2014/main" id="{DD632FC7-CC29-6400-27BA-61435C14734C}"/>
                </a:ext>
              </a:extLst>
            </p:cNvPr>
            <p:cNvGrpSpPr/>
            <p:nvPr/>
          </p:nvGrpSpPr>
          <p:grpSpPr>
            <a:xfrm>
              <a:off x="1874250" y="1278825"/>
              <a:ext cx="308100" cy="605275"/>
              <a:chOff x="1874250" y="1278825"/>
              <a:chExt cx="308100" cy="605275"/>
            </a:xfrm>
          </p:grpSpPr>
          <p:cxnSp>
            <p:nvCxnSpPr>
              <p:cNvPr id="1163" name="Google Shape;8400;p74">
                <a:extLst>
                  <a:ext uri="{FF2B5EF4-FFF2-40B4-BE49-F238E27FC236}">
                    <a16:creationId xmlns:a16="http://schemas.microsoft.com/office/drawing/2014/main" id="{106B5A4B-B2C9-B605-39FF-59162BD3FF24}"/>
                  </a:ext>
                </a:extLst>
              </p:cNvPr>
              <p:cNvCxnSpPr/>
              <p:nvPr/>
            </p:nvCxnSpPr>
            <p:spPr>
              <a:xfrm>
                <a:off x="2099575" y="1571800"/>
                <a:ext cx="0" cy="312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1164" name="Google Shape;8401;p74">
                <a:extLst>
                  <a:ext uri="{FF2B5EF4-FFF2-40B4-BE49-F238E27FC236}">
                    <a16:creationId xmlns:a16="http://schemas.microsoft.com/office/drawing/2014/main" id="{C155BA56-79E8-077C-C9DB-A0A762BCB46D}"/>
                  </a:ext>
                </a:extLst>
              </p:cNvPr>
              <p:cNvSpPr/>
              <p:nvPr/>
            </p:nvSpPr>
            <p:spPr>
              <a:xfrm>
                <a:off x="1874250" y="1278825"/>
                <a:ext cx="308100" cy="308100"/>
              </a:xfrm>
              <a:prstGeom prst="ellipse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sp>
          <p:nvSpPr>
            <p:cNvPr id="1162" name="Google Shape;8402;p74">
              <a:extLst>
                <a:ext uri="{FF2B5EF4-FFF2-40B4-BE49-F238E27FC236}">
                  <a16:creationId xmlns:a16="http://schemas.microsoft.com/office/drawing/2014/main" id="{9D62ACDA-950E-D704-253B-D136E00F8FC7}"/>
                </a:ext>
              </a:extLst>
            </p:cNvPr>
            <p:cNvSpPr/>
            <p:nvPr/>
          </p:nvSpPr>
          <p:spPr>
            <a:xfrm>
              <a:off x="1920625" y="1326000"/>
              <a:ext cx="215400" cy="215400"/>
            </a:xfrm>
            <a:prstGeom prst="ellipse">
              <a:avLst/>
            </a:prstGeom>
            <a:noFill/>
            <a:ln w="9525" cap="flat" cmpd="sng">
              <a:solidFill>
                <a:srgbClr val="F2F2F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1171" name="Google Shape;8403;p74">
            <a:extLst>
              <a:ext uri="{FF2B5EF4-FFF2-40B4-BE49-F238E27FC236}">
                <a16:creationId xmlns:a16="http://schemas.microsoft.com/office/drawing/2014/main" id="{7D4886C2-4FF1-338E-67AC-578CD0007357}"/>
              </a:ext>
            </a:extLst>
          </p:cNvPr>
          <p:cNvGrpSpPr/>
          <p:nvPr/>
        </p:nvGrpSpPr>
        <p:grpSpPr>
          <a:xfrm>
            <a:off x="3155843" y="4401543"/>
            <a:ext cx="1478144" cy="1428304"/>
            <a:chOff x="4334725" y="1355875"/>
            <a:chExt cx="3106650" cy="3001900"/>
          </a:xfrm>
        </p:grpSpPr>
        <p:grpSp>
          <p:nvGrpSpPr>
            <p:cNvPr id="1172" name="Google Shape;8404;p74">
              <a:extLst>
                <a:ext uri="{FF2B5EF4-FFF2-40B4-BE49-F238E27FC236}">
                  <a16:creationId xmlns:a16="http://schemas.microsoft.com/office/drawing/2014/main" id="{77306F10-5263-A7C2-E645-89DA2D01D57E}"/>
                </a:ext>
              </a:extLst>
            </p:cNvPr>
            <p:cNvGrpSpPr/>
            <p:nvPr/>
          </p:nvGrpSpPr>
          <p:grpSpPr>
            <a:xfrm>
              <a:off x="4516050" y="1724875"/>
              <a:ext cx="2693725" cy="2632900"/>
              <a:chOff x="4516050" y="1724875"/>
              <a:chExt cx="2693725" cy="2632900"/>
            </a:xfrm>
          </p:grpSpPr>
          <p:sp>
            <p:nvSpPr>
              <p:cNvPr id="1177" name="Google Shape;8405;p74">
                <a:extLst>
                  <a:ext uri="{FF2B5EF4-FFF2-40B4-BE49-F238E27FC236}">
                    <a16:creationId xmlns:a16="http://schemas.microsoft.com/office/drawing/2014/main" id="{701FB9EB-8343-76B9-F3DE-B9970A80ED0A}"/>
                  </a:ext>
                </a:extLst>
              </p:cNvPr>
              <p:cNvSpPr/>
              <p:nvPr/>
            </p:nvSpPr>
            <p:spPr>
              <a:xfrm>
                <a:off x="6227525" y="1737400"/>
                <a:ext cx="982250" cy="1548550"/>
              </a:xfrm>
              <a:custGeom>
                <a:avLst/>
                <a:gdLst/>
                <a:ahLst/>
                <a:cxnLst/>
                <a:rect l="l" t="t" r="r" b="b"/>
                <a:pathLst>
                  <a:path w="39290" h="61942" extrusionOk="0">
                    <a:moveTo>
                      <a:pt x="2948" y="0"/>
                    </a:moveTo>
                    <a:lnTo>
                      <a:pt x="2948" y="0"/>
                    </a:lnTo>
                    <a:cubicBezTo>
                      <a:pt x="2963" y="140"/>
                      <a:pt x="2988" y="275"/>
                      <a:pt x="2997" y="415"/>
                    </a:cubicBezTo>
                    <a:cubicBezTo>
                      <a:pt x="3257" y="4251"/>
                      <a:pt x="2198" y="8060"/>
                      <a:pt x="0" y="11214"/>
                    </a:cubicBezTo>
                    <a:cubicBezTo>
                      <a:pt x="16180" y="17156"/>
                      <a:pt x="27723" y="32699"/>
                      <a:pt x="27723" y="50939"/>
                    </a:cubicBezTo>
                    <a:cubicBezTo>
                      <a:pt x="27725" y="53819"/>
                      <a:pt x="27433" y="56688"/>
                      <a:pt x="26854" y="59506"/>
                    </a:cubicBezTo>
                    <a:cubicBezTo>
                      <a:pt x="27615" y="59401"/>
                      <a:pt x="28380" y="59330"/>
                      <a:pt x="29155" y="59330"/>
                    </a:cubicBezTo>
                    <a:cubicBezTo>
                      <a:pt x="32030" y="59330"/>
                      <a:pt x="34946" y="60066"/>
                      <a:pt x="37619" y="61594"/>
                    </a:cubicBezTo>
                    <a:cubicBezTo>
                      <a:pt x="37808" y="61702"/>
                      <a:pt x="37980" y="61827"/>
                      <a:pt x="38161" y="61942"/>
                    </a:cubicBezTo>
                    <a:cubicBezTo>
                      <a:pt x="38912" y="58322"/>
                      <a:pt x="39289" y="54635"/>
                      <a:pt x="39289" y="50939"/>
                    </a:cubicBezTo>
                    <a:cubicBezTo>
                      <a:pt x="39289" y="27328"/>
                      <a:pt x="24090" y="7277"/>
                      <a:pt x="2948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178" name="Google Shape;8406;p74">
                <a:extLst>
                  <a:ext uri="{FF2B5EF4-FFF2-40B4-BE49-F238E27FC236}">
                    <a16:creationId xmlns:a16="http://schemas.microsoft.com/office/drawing/2014/main" id="{C27FBE07-7A1F-D1E1-FF7B-A5FC7813F030}"/>
                  </a:ext>
                </a:extLst>
              </p:cNvPr>
              <p:cNvSpPr/>
              <p:nvPr/>
            </p:nvSpPr>
            <p:spPr>
              <a:xfrm>
                <a:off x="4516050" y="1724875"/>
                <a:ext cx="1010900" cy="1581800"/>
              </a:xfrm>
              <a:custGeom>
                <a:avLst/>
                <a:gdLst/>
                <a:ahLst/>
                <a:cxnLst/>
                <a:rect l="l" t="t" r="r" b="b"/>
                <a:pathLst>
                  <a:path w="40436" h="63272" extrusionOk="0">
                    <a:moveTo>
                      <a:pt x="37823" y="1"/>
                    </a:moveTo>
                    <a:lnTo>
                      <a:pt x="37823" y="1"/>
                    </a:lnTo>
                    <a:cubicBezTo>
                      <a:pt x="15908" y="6831"/>
                      <a:pt x="0" y="27279"/>
                      <a:pt x="0" y="51443"/>
                    </a:cubicBezTo>
                    <a:cubicBezTo>
                      <a:pt x="3" y="55421"/>
                      <a:pt x="444" y="59389"/>
                      <a:pt x="1318" y="63272"/>
                    </a:cubicBezTo>
                    <a:cubicBezTo>
                      <a:pt x="1575" y="63078"/>
                      <a:pt x="1825" y="62880"/>
                      <a:pt x="2093" y="62700"/>
                    </a:cubicBezTo>
                    <a:cubicBezTo>
                      <a:pt x="5004" y="60760"/>
                      <a:pt x="8236" y="59853"/>
                      <a:pt x="11420" y="59853"/>
                    </a:cubicBezTo>
                    <a:cubicBezTo>
                      <a:pt x="11754" y="59853"/>
                      <a:pt x="12085" y="59912"/>
                      <a:pt x="12418" y="59931"/>
                    </a:cubicBezTo>
                    <a:cubicBezTo>
                      <a:pt x="11849" y="57138"/>
                      <a:pt x="11565" y="54293"/>
                      <a:pt x="11565" y="51440"/>
                    </a:cubicBezTo>
                    <a:cubicBezTo>
                      <a:pt x="11565" y="32776"/>
                      <a:pt x="23659" y="16944"/>
                      <a:pt x="40435" y="11325"/>
                    </a:cubicBezTo>
                    <a:cubicBezTo>
                      <a:pt x="38630" y="8592"/>
                      <a:pt x="37671" y="5392"/>
                      <a:pt x="37676" y="2117"/>
                    </a:cubicBezTo>
                    <a:cubicBezTo>
                      <a:pt x="37681" y="1409"/>
                      <a:pt x="37730" y="702"/>
                      <a:pt x="3782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179" name="Google Shape;8407;p74">
                <a:extLst>
                  <a:ext uri="{FF2B5EF4-FFF2-40B4-BE49-F238E27FC236}">
                    <a16:creationId xmlns:a16="http://schemas.microsoft.com/office/drawing/2014/main" id="{46BDEA92-E367-3350-12B8-B71D482CC755}"/>
                  </a:ext>
                </a:extLst>
              </p:cNvPr>
              <p:cNvSpPr/>
              <p:nvPr/>
            </p:nvSpPr>
            <p:spPr>
              <a:xfrm>
                <a:off x="4977525" y="3800325"/>
                <a:ext cx="1782050" cy="557450"/>
              </a:xfrm>
              <a:custGeom>
                <a:avLst/>
                <a:gdLst/>
                <a:ahLst/>
                <a:cxnLst/>
                <a:rect l="l" t="t" r="r" b="b"/>
                <a:pathLst>
                  <a:path w="71282" h="22298" extrusionOk="0">
                    <a:moveTo>
                      <a:pt x="63561" y="0"/>
                    </a:moveTo>
                    <a:cubicBezTo>
                      <a:pt x="56083" y="6671"/>
                      <a:pt x="46226" y="10731"/>
                      <a:pt x="35414" y="10731"/>
                    </a:cubicBezTo>
                    <a:cubicBezTo>
                      <a:pt x="25098" y="10731"/>
                      <a:pt x="15646" y="7034"/>
                      <a:pt x="8302" y="898"/>
                    </a:cubicBezTo>
                    <a:cubicBezTo>
                      <a:pt x="6892" y="3910"/>
                      <a:pt x="4587" y="6522"/>
                      <a:pt x="1428" y="8290"/>
                    </a:cubicBezTo>
                    <a:cubicBezTo>
                      <a:pt x="962" y="8562"/>
                      <a:pt x="481" y="8778"/>
                      <a:pt x="0" y="9001"/>
                    </a:cubicBezTo>
                    <a:cubicBezTo>
                      <a:pt x="9472" y="17274"/>
                      <a:pt x="21853" y="22297"/>
                      <a:pt x="35414" y="22297"/>
                    </a:cubicBezTo>
                    <a:cubicBezTo>
                      <a:pt x="49193" y="22297"/>
                      <a:pt x="61756" y="17117"/>
                      <a:pt x="71282" y="8609"/>
                    </a:cubicBezTo>
                    <a:cubicBezTo>
                      <a:pt x="67593" y="6654"/>
                      <a:pt x="64981" y="3559"/>
                      <a:pt x="6356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1173" name="Google Shape;8408;p74">
              <a:extLst>
                <a:ext uri="{FF2B5EF4-FFF2-40B4-BE49-F238E27FC236}">
                  <a16:creationId xmlns:a16="http://schemas.microsoft.com/office/drawing/2014/main" id="{F3C9534D-DEB0-0251-69DD-24B744BC8D7F}"/>
                </a:ext>
              </a:extLst>
            </p:cNvPr>
            <p:cNvGrpSpPr/>
            <p:nvPr/>
          </p:nvGrpSpPr>
          <p:grpSpPr>
            <a:xfrm>
              <a:off x="4334725" y="1355875"/>
              <a:ext cx="3106650" cy="2709650"/>
              <a:chOff x="4334725" y="1355875"/>
              <a:chExt cx="3106650" cy="2709650"/>
            </a:xfrm>
          </p:grpSpPr>
          <p:sp>
            <p:nvSpPr>
              <p:cNvPr id="1174" name="Google Shape;8409;p74">
                <a:extLst>
                  <a:ext uri="{FF2B5EF4-FFF2-40B4-BE49-F238E27FC236}">
                    <a16:creationId xmlns:a16="http://schemas.microsoft.com/office/drawing/2014/main" id="{A8490994-C4C3-80EC-6B52-AF63B058047C}"/>
                  </a:ext>
                </a:extLst>
              </p:cNvPr>
              <p:cNvSpPr/>
              <p:nvPr/>
            </p:nvSpPr>
            <p:spPr>
              <a:xfrm>
                <a:off x="5427950" y="1355875"/>
                <a:ext cx="904575" cy="1665925"/>
              </a:xfrm>
              <a:custGeom>
                <a:avLst/>
                <a:gdLst/>
                <a:ahLst/>
                <a:cxnLst/>
                <a:rect l="l" t="t" r="r" b="b"/>
                <a:pathLst>
                  <a:path w="36183" h="66637" fill="none" extrusionOk="0">
                    <a:moveTo>
                      <a:pt x="25479" y="47040"/>
                    </a:moveTo>
                    <a:cubicBezTo>
                      <a:pt x="22352" y="45966"/>
                      <a:pt x="20318" y="42954"/>
                      <a:pt x="20318" y="39712"/>
                    </a:cubicBezTo>
                    <a:lnTo>
                      <a:pt x="20318" y="39474"/>
                    </a:lnTo>
                    <a:cubicBezTo>
                      <a:pt x="20318" y="36347"/>
                      <a:pt x="22239" y="33578"/>
                      <a:pt x="25000" y="32260"/>
                    </a:cubicBezTo>
                    <a:cubicBezTo>
                      <a:pt x="27831" y="31007"/>
                      <a:pt x="30234" y="28986"/>
                      <a:pt x="31983" y="26475"/>
                    </a:cubicBezTo>
                    <a:cubicBezTo>
                      <a:pt x="34181" y="23321"/>
                      <a:pt x="35240" y="19512"/>
                      <a:pt x="34980" y="15676"/>
                    </a:cubicBezTo>
                    <a:cubicBezTo>
                      <a:pt x="34971" y="15536"/>
                      <a:pt x="34944" y="15398"/>
                      <a:pt x="34931" y="15261"/>
                    </a:cubicBezTo>
                    <a:cubicBezTo>
                      <a:pt x="34134" y="7155"/>
                      <a:pt x="27505" y="636"/>
                      <a:pt x="19357" y="47"/>
                    </a:cubicBezTo>
                    <a:cubicBezTo>
                      <a:pt x="18930" y="18"/>
                      <a:pt x="18513" y="1"/>
                      <a:pt x="18094" y="1"/>
                    </a:cubicBezTo>
                    <a:cubicBezTo>
                      <a:pt x="9517" y="1"/>
                      <a:pt x="2397" y="6439"/>
                      <a:pt x="1347" y="14761"/>
                    </a:cubicBezTo>
                    <a:cubicBezTo>
                      <a:pt x="1254" y="15462"/>
                      <a:pt x="1205" y="16169"/>
                      <a:pt x="1200" y="16875"/>
                    </a:cubicBezTo>
                    <a:cubicBezTo>
                      <a:pt x="1195" y="20149"/>
                      <a:pt x="2154" y="23352"/>
                      <a:pt x="3959" y="26085"/>
                    </a:cubicBezTo>
                    <a:cubicBezTo>
                      <a:pt x="5703" y="28734"/>
                      <a:pt x="8168" y="30872"/>
                      <a:pt x="11057" y="32260"/>
                    </a:cubicBezTo>
                    <a:cubicBezTo>
                      <a:pt x="13944" y="33580"/>
                      <a:pt x="15864" y="36464"/>
                      <a:pt x="15864" y="39714"/>
                    </a:cubicBezTo>
                    <a:cubicBezTo>
                      <a:pt x="15864" y="42954"/>
                      <a:pt x="13829" y="45963"/>
                      <a:pt x="10817" y="47040"/>
                    </a:cubicBezTo>
                    <a:cubicBezTo>
                      <a:pt x="6250" y="48725"/>
                      <a:pt x="2404" y="51975"/>
                      <a:pt x="0" y="56176"/>
                    </a:cubicBezTo>
                    <a:lnTo>
                      <a:pt x="18155" y="66637"/>
                    </a:lnTo>
                    <a:lnTo>
                      <a:pt x="36182" y="56176"/>
                    </a:lnTo>
                    <a:cubicBezTo>
                      <a:pt x="33781" y="51972"/>
                      <a:pt x="29930" y="48723"/>
                      <a:pt x="25479" y="4704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miter lim="2452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175" name="Google Shape;8410;p74">
                <a:extLst>
                  <a:ext uri="{FF2B5EF4-FFF2-40B4-BE49-F238E27FC236}">
                    <a16:creationId xmlns:a16="http://schemas.microsoft.com/office/drawing/2014/main" id="{3DE1D08E-CAA6-192D-D315-1C323A8188B3}"/>
                  </a:ext>
                </a:extLst>
              </p:cNvPr>
              <p:cNvSpPr/>
              <p:nvPr/>
            </p:nvSpPr>
            <p:spPr>
              <a:xfrm>
                <a:off x="4334725" y="2760325"/>
                <a:ext cx="1547125" cy="1304775"/>
              </a:xfrm>
              <a:custGeom>
                <a:avLst/>
                <a:gdLst/>
                <a:ahLst/>
                <a:cxnLst/>
                <a:rect l="l" t="t" r="r" b="b"/>
                <a:pathLst>
                  <a:path w="61885" h="52191" fill="none" extrusionOk="0">
                    <a:moveTo>
                      <a:pt x="43727" y="1"/>
                    </a:moveTo>
                    <a:cubicBezTo>
                      <a:pt x="41323" y="4212"/>
                      <a:pt x="40487" y="9019"/>
                      <a:pt x="41208" y="13829"/>
                    </a:cubicBezTo>
                    <a:cubicBezTo>
                      <a:pt x="41804" y="17069"/>
                      <a:pt x="40247" y="20321"/>
                      <a:pt x="37362" y="21878"/>
                    </a:cubicBezTo>
                    <a:lnTo>
                      <a:pt x="37237" y="22004"/>
                    </a:lnTo>
                    <a:cubicBezTo>
                      <a:pt x="35989" y="22712"/>
                      <a:pt x="34579" y="23085"/>
                      <a:pt x="33144" y="23090"/>
                    </a:cubicBezTo>
                    <a:cubicBezTo>
                      <a:pt x="31510" y="23095"/>
                      <a:pt x="29914" y="22587"/>
                      <a:pt x="28582" y="21638"/>
                    </a:cubicBezTo>
                    <a:cubicBezTo>
                      <a:pt x="25950" y="19752"/>
                      <a:pt x="22852" y="18705"/>
                      <a:pt x="19671" y="18513"/>
                    </a:cubicBezTo>
                    <a:cubicBezTo>
                      <a:pt x="19338" y="18494"/>
                      <a:pt x="19007" y="18435"/>
                      <a:pt x="18673" y="18435"/>
                    </a:cubicBezTo>
                    <a:cubicBezTo>
                      <a:pt x="15489" y="18435"/>
                      <a:pt x="12257" y="19345"/>
                      <a:pt x="9348" y="21282"/>
                    </a:cubicBezTo>
                    <a:cubicBezTo>
                      <a:pt x="9078" y="21462"/>
                      <a:pt x="8828" y="21663"/>
                      <a:pt x="8573" y="21856"/>
                    </a:cubicBezTo>
                    <a:cubicBezTo>
                      <a:pt x="2203" y="26681"/>
                      <a:pt x="1" y="35395"/>
                      <a:pt x="3579" y="42679"/>
                    </a:cubicBezTo>
                    <a:cubicBezTo>
                      <a:pt x="6535" y="48755"/>
                      <a:pt x="12519" y="52191"/>
                      <a:pt x="18698" y="52191"/>
                    </a:cubicBezTo>
                    <a:cubicBezTo>
                      <a:pt x="21064" y="52191"/>
                      <a:pt x="23448" y="51656"/>
                      <a:pt x="25712" y="50604"/>
                    </a:cubicBezTo>
                    <a:cubicBezTo>
                      <a:pt x="26193" y="50381"/>
                      <a:pt x="26674" y="50165"/>
                      <a:pt x="27140" y="49893"/>
                    </a:cubicBezTo>
                    <a:cubicBezTo>
                      <a:pt x="30299" y="48122"/>
                      <a:pt x="32604" y="45510"/>
                      <a:pt x="34014" y="42498"/>
                    </a:cubicBezTo>
                    <a:cubicBezTo>
                      <a:pt x="35307" y="39741"/>
                      <a:pt x="35837" y="36690"/>
                      <a:pt x="35552" y="33659"/>
                    </a:cubicBezTo>
                    <a:cubicBezTo>
                      <a:pt x="35312" y="30534"/>
                      <a:pt x="36882" y="27409"/>
                      <a:pt x="39641" y="25852"/>
                    </a:cubicBezTo>
                    <a:cubicBezTo>
                      <a:pt x="40902" y="25114"/>
                      <a:pt x="42282" y="24748"/>
                      <a:pt x="43641" y="24748"/>
                    </a:cubicBezTo>
                    <a:cubicBezTo>
                      <a:pt x="45392" y="24748"/>
                      <a:pt x="47119" y="25356"/>
                      <a:pt x="48534" y="26573"/>
                    </a:cubicBezTo>
                    <a:cubicBezTo>
                      <a:pt x="52382" y="29572"/>
                      <a:pt x="57074" y="31255"/>
                      <a:pt x="61884" y="31255"/>
                    </a:cubicBezTo>
                    <a:lnTo>
                      <a:pt x="61884" y="10461"/>
                    </a:lnTo>
                    <a:lnTo>
                      <a:pt x="61884" y="1046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435D74"/>
                </a:solidFill>
                <a:prstDash val="solid"/>
                <a:miter lim="2452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176" name="Google Shape;8411;p74">
                <a:extLst>
                  <a:ext uri="{FF2B5EF4-FFF2-40B4-BE49-F238E27FC236}">
                    <a16:creationId xmlns:a16="http://schemas.microsoft.com/office/drawing/2014/main" id="{F29AFC88-7A7E-9FB0-3E6B-AB48FBBEF323}"/>
                  </a:ext>
                </a:extLst>
              </p:cNvPr>
              <p:cNvSpPr/>
              <p:nvPr/>
            </p:nvSpPr>
            <p:spPr>
              <a:xfrm>
                <a:off x="5881825" y="2760325"/>
                <a:ext cx="1559550" cy="1305200"/>
              </a:xfrm>
              <a:custGeom>
                <a:avLst/>
                <a:gdLst/>
                <a:ahLst/>
                <a:cxnLst/>
                <a:rect l="l" t="t" r="r" b="b"/>
                <a:pathLst>
                  <a:path w="62382" h="52208" fill="none" extrusionOk="0">
                    <a:moveTo>
                      <a:pt x="51989" y="21025"/>
                    </a:moveTo>
                    <a:cubicBezTo>
                      <a:pt x="51805" y="20912"/>
                      <a:pt x="51636" y="20785"/>
                      <a:pt x="51447" y="20677"/>
                    </a:cubicBezTo>
                    <a:cubicBezTo>
                      <a:pt x="48774" y="19149"/>
                      <a:pt x="45855" y="18413"/>
                      <a:pt x="42981" y="18413"/>
                    </a:cubicBezTo>
                    <a:cubicBezTo>
                      <a:pt x="42208" y="18413"/>
                      <a:pt x="41443" y="18484"/>
                      <a:pt x="40682" y="18589"/>
                    </a:cubicBezTo>
                    <a:cubicBezTo>
                      <a:pt x="38034" y="18957"/>
                      <a:pt x="35488" y="19938"/>
                      <a:pt x="33290" y="21523"/>
                    </a:cubicBezTo>
                    <a:cubicBezTo>
                      <a:pt x="31924" y="22519"/>
                      <a:pt x="30276" y="23056"/>
                      <a:pt x="28586" y="23056"/>
                    </a:cubicBezTo>
                    <a:cubicBezTo>
                      <a:pt x="27107" y="23053"/>
                      <a:pt x="25657" y="22646"/>
                      <a:pt x="24394" y="21876"/>
                    </a:cubicBezTo>
                    <a:cubicBezTo>
                      <a:pt x="21510" y="20319"/>
                      <a:pt x="19952" y="17066"/>
                      <a:pt x="20548" y="13829"/>
                    </a:cubicBezTo>
                    <a:cubicBezTo>
                      <a:pt x="21270" y="9019"/>
                      <a:pt x="20433" y="4212"/>
                      <a:pt x="18030" y="1"/>
                    </a:cubicBezTo>
                    <a:lnTo>
                      <a:pt x="0" y="10461"/>
                    </a:lnTo>
                    <a:lnTo>
                      <a:pt x="0" y="10461"/>
                    </a:lnTo>
                    <a:lnTo>
                      <a:pt x="0" y="31250"/>
                    </a:lnTo>
                    <a:cubicBezTo>
                      <a:pt x="4805" y="31250"/>
                      <a:pt x="9489" y="29570"/>
                      <a:pt x="13220" y="26568"/>
                    </a:cubicBezTo>
                    <a:cubicBezTo>
                      <a:pt x="15719" y="24434"/>
                      <a:pt x="19307" y="24142"/>
                      <a:pt x="22116" y="25849"/>
                    </a:cubicBezTo>
                    <a:lnTo>
                      <a:pt x="22356" y="25965"/>
                    </a:lnTo>
                    <a:cubicBezTo>
                      <a:pt x="25003" y="27532"/>
                      <a:pt x="26560" y="30534"/>
                      <a:pt x="26204" y="33659"/>
                    </a:cubicBezTo>
                    <a:cubicBezTo>
                      <a:pt x="25959" y="36371"/>
                      <a:pt x="26391" y="39091"/>
                      <a:pt x="27389" y="41600"/>
                    </a:cubicBezTo>
                    <a:cubicBezTo>
                      <a:pt x="28807" y="45159"/>
                      <a:pt x="31421" y="48254"/>
                      <a:pt x="35110" y="50209"/>
                    </a:cubicBezTo>
                    <a:cubicBezTo>
                      <a:pt x="35274" y="50295"/>
                      <a:pt x="35412" y="50403"/>
                      <a:pt x="35578" y="50484"/>
                    </a:cubicBezTo>
                    <a:cubicBezTo>
                      <a:pt x="37877" y="51619"/>
                      <a:pt x="40405" y="52208"/>
                      <a:pt x="42968" y="52208"/>
                    </a:cubicBezTo>
                    <a:cubicBezTo>
                      <a:pt x="48435" y="52208"/>
                      <a:pt x="53753" y="49542"/>
                      <a:pt x="56975" y="44840"/>
                    </a:cubicBezTo>
                    <a:cubicBezTo>
                      <a:pt x="62381" y="36727"/>
                      <a:pt x="59960" y="25994"/>
                      <a:pt x="51989" y="21025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miter lim="2452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pSp>
        <p:nvGrpSpPr>
          <p:cNvPr id="1180" name="Google Shape;8412;p74">
            <a:extLst>
              <a:ext uri="{FF2B5EF4-FFF2-40B4-BE49-F238E27FC236}">
                <a16:creationId xmlns:a16="http://schemas.microsoft.com/office/drawing/2014/main" id="{8DB6FCCD-462E-E087-EBAB-360B38F8E2D5}"/>
              </a:ext>
            </a:extLst>
          </p:cNvPr>
          <p:cNvGrpSpPr/>
          <p:nvPr/>
        </p:nvGrpSpPr>
        <p:grpSpPr>
          <a:xfrm>
            <a:off x="15389741" y="7663086"/>
            <a:ext cx="624148" cy="1368346"/>
            <a:chOff x="7645573" y="3754300"/>
            <a:chExt cx="293855" cy="644170"/>
          </a:xfrm>
        </p:grpSpPr>
        <p:sp>
          <p:nvSpPr>
            <p:cNvPr id="1181" name="Google Shape;8413;p74">
              <a:extLst>
                <a:ext uri="{FF2B5EF4-FFF2-40B4-BE49-F238E27FC236}">
                  <a16:creationId xmlns:a16="http://schemas.microsoft.com/office/drawing/2014/main" id="{CE6A0C8F-9369-9183-3293-AFA0396040FC}"/>
                </a:ext>
              </a:extLst>
            </p:cNvPr>
            <p:cNvSpPr/>
            <p:nvPr/>
          </p:nvSpPr>
          <p:spPr>
            <a:xfrm>
              <a:off x="7645895" y="3855521"/>
              <a:ext cx="293533" cy="164134"/>
            </a:xfrm>
            <a:custGeom>
              <a:avLst/>
              <a:gdLst/>
              <a:ahLst/>
              <a:cxnLst/>
              <a:rect l="l" t="t" r="r" b="b"/>
              <a:pathLst>
                <a:path w="19132" h="10698" extrusionOk="0">
                  <a:moveTo>
                    <a:pt x="1" y="1"/>
                  </a:moveTo>
                  <a:lnTo>
                    <a:pt x="1" y="10698"/>
                  </a:lnTo>
                  <a:lnTo>
                    <a:pt x="19132" y="10698"/>
                  </a:lnTo>
                  <a:lnTo>
                    <a:pt x="1913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182" name="Google Shape;8414;p74">
              <a:extLst>
                <a:ext uri="{FF2B5EF4-FFF2-40B4-BE49-F238E27FC236}">
                  <a16:creationId xmlns:a16="http://schemas.microsoft.com/office/drawing/2014/main" id="{2871065E-6005-F796-7C51-4617BCC5B802}"/>
                </a:ext>
              </a:extLst>
            </p:cNvPr>
            <p:cNvSpPr/>
            <p:nvPr/>
          </p:nvSpPr>
          <p:spPr>
            <a:xfrm>
              <a:off x="7645573" y="3754300"/>
              <a:ext cx="293303" cy="644170"/>
            </a:xfrm>
            <a:custGeom>
              <a:avLst/>
              <a:gdLst/>
              <a:ahLst/>
              <a:cxnLst/>
              <a:rect l="l" t="t" r="r" b="b"/>
              <a:pathLst>
                <a:path w="19117" h="41986" extrusionOk="0">
                  <a:moveTo>
                    <a:pt x="1155" y="1"/>
                  </a:moveTo>
                  <a:cubicBezTo>
                    <a:pt x="516" y="1"/>
                    <a:pt x="1" y="516"/>
                    <a:pt x="1" y="1152"/>
                  </a:cubicBezTo>
                  <a:lnTo>
                    <a:pt x="1" y="35706"/>
                  </a:lnTo>
                  <a:cubicBezTo>
                    <a:pt x="1" y="36344"/>
                    <a:pt x="9559" y="41985"/>
                    <a:pt x="9559" y="41985"/>
                  </a:cubicBezTo>
                  <a:cubicBezTo>
                    <a:pt x="9559" y="41985"/>
                    <a:pt x="19117" y="36344"/>
                    <a:pt x="19117" y="35706"/>
                  </a:cubicBezTo>
                  <a:lnTo>
                    <a:pt x="19117" y="1152"/>
                  </a:lnTo>
                  <a:cubicBezTo>
                    <a:pt x="19117" y="516"/>
                    <a:pt x="18601" y="1"/>
                    <a:pt x="1796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81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1183" name="Google Shape;8415;p74">
            <a:extLst>
              <a:ext uri="{FF2B5EF4-FFF2-40B4-BE49-F238E27FC236}">
                <a16:creationId xmlns:a16="http://schemas.microsoft.com/office/drawing/2014/main" id="{69B0DFBB-23EE-1238-9784-8A6D1FD86ACB}"/>
              </a:ext>
            </a:extLst>
          </p:cNvPr>
          <p:cNvGrpSpPr/>
          <p:nvPr/>
        </p:nvGrpSpPr>
        <p:grpSpPr>
          <a:xfrm>
            <a:off x="11233718" y="2628900"/>
            <a:ext cx="1418022" cy="1478718"/>
            <a:chOff x="5830645" y="1256617"/>
            <a:chExt cx="530340" cy="553040"/>
          </a:xfrm>
        </p:grpSpPr>
        <p:grpSp>
          <p:nvGrpSpPr>
            <p:cNvPr id="1184" name="Google Shape;8416;p74">
              <a:extLst>
                <a:ext uri="{FF2B5EF4-FFF2-40B4-BE49-F238E27FC236}">
                  <a16:creationId xmlns:a16="http://schemas.microsoft.com/office/drawing/2014/main" id="{B455F983-141E-A650-5710-6A7F661A8E68}"/>
                </a:ext>
              </a:extLst>
            </p:cNvPr>
            <p:cNvGrpSpPr/>
            <p:nvPr/>
          </p:nvGrpSpPr>
          <p:grpSpPr>
            <a:xfrm>
              <a:off x="5830645" y="1256617"/>
              <a:ext cx="259743" cy="269909"/>
              <a:chOff x="5830645" y="1256617"/>
              <a:chExt cx="259743" cy="269909"/>
            </a:xfrm>
          </p:grpSpPr>
          <p:sp>
            <p:nvSpPr>
              <p:cNvPr id="1195" name="Google Shape;8417;p74">
                <a:extLst>
                  <a:ext uri="{FF2B5EF4-FFF2-40B4-BE49-F238E27FC236}">
                    <a16:creationId xmlns:a16="http://schemas.microsoft.com/office/drawing/2014/main" id="{A47ED186-B4A9-7F83-F919-462126A3F92E}"/>
                  </a:ext>
                </a:extLst>
              </p:cNvPr>
              <p:cNvSpPr/>
              <p:nvPr/>
            </p:nvSpPr>
            <p:spPr>
              <a:xfrm>
                <a:off x="5830645" y="1294145"/>
                <a:ext cx="259743" cy="232380"/>
              </a:xfrm>
              <a:custGeom>
                <a:avLst/>
                <a:gdLst/>
                <a:ahLst/>
                <a:cxnLst/>
                <a:rect l="l" t="t" r="r" b="b"/>
                <a:pathLst>
                  <a:path w="10195" h="9121" extrusionOk="0">
                    <a:moveTo>
                      <a:pt x="7470" y="1"/>
                    </a:moveTo>
                    <a:cubicBezTo>
                      <a:pt x="7469" y="1"/>
                      <a:pt x="7468" y="1"/>
                      <a:pt x="7467" y="1"/>
                    </a:cubicBezTo>
                    <a:lnTo>
                      <a:pt x="7044" y="1"/>
                    </a:lnTo>
                    <a:cubicBezTo>
                      <a:pt x="7044" y="1075"/>
                      <a:pt x="6172" y="1946"/>
                      <a:pt x="5097" y="1946"/>
                    </a:cubicBezTo>
                    <a:cubicBezTo>
                      <a:pt x="4021" y="1946"/>
                      <a:pt x="3150" y="1075"/>
                      <a:pt x="3150" y="1"/>
                    </a:cubicBezTo>
                    <a:lnTo>
                      <a:pt x="0" y="1"/>
                    </a:lnTo>
                    <a:lnTo>
                      <a:pt x="0" y="6393"/>
                    </a:lnTo>
                    <a:cubicBezTo>
                      <a:pt x="0" y="7900"/>
                      <a:pt x="1220" y="9120"/>
                      <a:pt x="2727" y="9120"/>
                    </a:cubicBezTo>
                    <a:lnTo>
                      <a:pt x="6018" y="9120"/>
                    </a:lnTo>
                    <a:cubicBezTo>
                      <a:pt x="6148" y="6883"/>
                      <a:pt x="7951" y="5095"/>
                      <a:pt x="10194" y="4987"/>
                    </a:cubicBezTo>
                    <a:lnTo>
                      <a:pt x="10194" y="2726"/>
                    </a:lnTo>
                    <a:cubicBezTo>
                      <a:pt x="10194" y="1222"/>
                      <a:pt x="8974" y="1"/>
                      <a:pt x="747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196" name="Google Shape;8418;p74">
                <a:extLst>
                  <a:ext uri="{FF2B5EF4-FFF2-40B4-BE49-F238E27FC236}">
                    <a16:creationId xmlns:a16="http://schemas.microsoft.com/office/drawing/2014/main" id="{56975DF7-AC96-88DD-E15E-A80DF0328C8A}"/>
                  </a:ext>
                </a:extLst>
              </p:cNvPr>
              <p:cNvSpPr/>
              <p:nvPr/>
            </p:nvSpPr>
            <p:spPr>
              <a:xfrm>
                <a:off x="5922950" y="1256617"/>
                <a:ext cx="75057" cy="75057"/>
              </a:xfrm>
              <a:custGeom>
                <a:avLst/>
                <a:gdLst/>
                <a:ahLst/>
                <a:cxnLst/>
                <a:rect l="l" t="t" r="r" b="b"/>
                <a:pathLst>
                  <a:path w="2946" h="2946" extrusionOk="0">
                    <a:moveTo>
                      <a:pt x="1474" y="1"/>
                    </a:moveTo>
                    <a:cubicBezTo>
                      <a:pt x="661" y="1"/>
                      <a:pt x="1" y="660"/>
                      <a:pt x="1" y="1472"/>
                    </a:cubicBezTo>
                    <a:cubicBezTo>
                      <a:pt x="1" y="2286"/>
                      <a:pt x="661" y="2945"/>
                      <a:pt x="1474" y="2945"/>
                    </a:cubicBezTo>
                    <a:cubicBezTo>
                      <a:pt x="2288" y="2945"/>
                      <a:pt x="2946" y="2286"/>
                      <a:pt x="2946" y="1472"/>
                    </a:cubicBezTo>
                    <a:cubicBezTo>
                      <a:pt x="2946" y="660"/>
                      <a:pt x="2288" y="1"/>
                      <a:pt x="1474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1185" name="Google Shape;8419;p74">
              <a:extLst>
                <a:ext uri="{FF2B5EF4-FFF2-40B4-BE49-F238E27FC236}">
                  <a16:creationId xmlns:a16="http://schemas.microsoft.com/office/drawing/2014/main" id="{DF11C573-B32C-F0A6-AF51-44A086C35D32}"/>
                </a:ext>
              </a:extLst>
            </p:cNvPr>
            <p:cNvGrpSpPr/>
            <p:nvPr/>
          </p:nvGrpSpPr>
          <p:grpSpPr>
            <a:xfrm>
              <a:off x="6101293" y="1256617"/>
              <a:ext cx="259692" cy="269909"/>
              <a:chOff x="6101293" y="1256617"/>
              <a:chExt cx="259692" cy="269909"/>
            </a:xfrm>
          </p:grpSpPr>
          <p:sp>
            <p:nvSpPr>
              <p:cNvPr id="1193" name="Google Shape;8420;p74">
                <a:extLst>
                  <a:ext uri="{FF2B5EF4-FFF2-40B4-BE49-F238E27FC236}">
                    <a16:creationId xmlns:a16="http://schemas.microsoft.com/office/drawing/2014/main" id="{64CCB99D-D667-AF1F-6E55-D428CD8BEA6A}"/>
                  </a:ext>
                </a:extLst>
              </p:cNvPr>
              <p:cNvSpPr/>
              <p:nvPr/>
            </p:nvSpPr>
            <p:spPr>
              <a:xfrm>
                <a:off x="6101293" y="1294145"/>
                <a:ext cx="259692" cy="232380"/>
              </a:xfrm>
              <a:custGeom>
                <a:avLst/>
                <a:gdLst/>
                <a:ahLst/>
                <a:cxnLst/>
                <a:rect l="l" t="t" r="r" b="b"/>
                <a:pathLst>
                  <a:path w="10193" h="9121" extrusionOk="0">
                    <a:moveTo>
                      <a:pt x="2726" y="1"/>
                    </a:moveTo>
                    <a:cubicBezTo>
                      <a:pt x="1220" y="1"/>
                      <a:pt x="0" y="1221"/>
                      <a:pt x="0" y="2726"/>
                    </a:cubicBezTo>
                    <a:lnTo>
                      <a:pt x="0" y="4987"/>
                    </a:lnTo>
                    <a:cubicBezTo>
                      <a:pt x="2244" y="5095"/>
                      <a:pt x="4045" y="6883"/>
                      <a:pt x="4177" y="9120"/>
                    </a:cubicBezTo>
                    <a:lnTo>
                      <a:pt x="7467" y="9120"/>
                    </a:lnTo>
                    <a:cubicBezTo>
                      <a:pt x="8973" y="9120"/>
                      <a:pt x="10193" y="7900"/>
                      <a:pt x="10193" y="6393"/>
                    </a:cubicBezTo>
                    <a:lnTo>
                      <a:pt x="10193" y="1"/>
                    </a:lnTo>
                    <a:lnTo>
                      <a:pt x="7043" y="1"/>
                    </a:lnTo>
                    <a:cubicBezTo>
                      <a:pt x="7043" y="1075"/>
                      <a:pt x="6172" y="1946"/>
                      <a:pt x="5097" y="1946"/>
                    </a:cubicBezTo>
                    <a:cubicBezTo>
                      <a:pt x="4021" y="1946"/>
                      <a:pt x="3150" y="1075"/>
                      <a:pt x="315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194" name="Google Shape;8421;p74">
                <a:extLst>
                  <a:ext uri="{FF2B5EF4-FFF2-40B4-BE49-F238E27FC236}">
                    <a16:creationId xmlns:a16="http://schemas.microsoft.com/office/drawing/2014/main" id="{7579B12E-A539-F09A-4F5D-4BB5C8596394}"/>
                  </a:ext>
                </a:extLst>
              </p:cNvPr>
              <p:cNvSpPr/>
              <p:nvPr/>
            </p:nvSpPr>
            <p:spPr>
              <a:xfrm>
                <a:off x="6193623" y="1256617"/>
                <a:ext cx="75031" cy="75057"/>
              </a:xfrm>
              <a:custGeom>
                <a:avLst/>
                <a:gdLst/>
                <a:ahLst/>
                <a:cxnLst/>
                <a:rect l="l" t="t" r="r" b="b"/>
                <a:pathLst>
                  <a:path w="2945" h="2946" extrusionOk="0">
                    <a:moveTo>
                      <a:pt x="1473" y="1"/>
                    </a:moveTo>
                    <a:cubicBezTo>
                      <a:pt x="660" y="1"/>
                      <a:pt x="0" y="660"/>
                      <a:pt x="0" y="1472"/>
                    </a:cubicBezTo>
                    <a:cubicBezTo>
                      <a:pt x="0" y="2286"/>
                      <a:pt x="660" y="2945"/>
                      <a:pt x="1473" y="2945"/>
                    </a:cubicBezTo>
                    <a:cubicBezTo>
                      <a:pt x="2285" y="2945"/>
                      <a:pt x="2945" y="2286"/>
                      <a:pt x="2945" y="1472"/>
                    </a:cubicBezTo>
                    <a:cubicBezTo>
                      <a:pt x="2945" y="660"/>
                      <a:pt x="2285" y="1"/>
                      <a:pt x="147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1186" name="Google Shape;8422;p74">
              <a:extLst>
                <a:ext uri="{FF2B5EF4-FFF2-40B4-BE49-F238E27FC236}">
                  <a16:creationId xmlns:a16="http://schemas.microsoft.com/office/drawing/2014/main" id="{8857402A-CCA0-31FC-52FC-B7CBD2CB5C97}"/>
                </a:ext>
              </a:extLst>
            </p:cNvPr>
            <p:cNvGrpSpPr/>
            <p:nvPr/>
          </p:nvGrpSpPr>
          <p:grpSpPr>
            <a:xfrm>
              <a:off x="5830645" y="1539749"/>
              <a:ext cx="259692" cy="269909"/>
              <a:chOff x="5830645" y="1539749"/>
              <a:chExt cx="259692" cy="269909"/>
            </a:xfrm>
          </p:grpSpPr>
          <p:sp>
            <p:nvSpPr>
              <p:cNvPr id="1191" name="Google Shape;8423;p74">
                <a:extLst>
                  <a:ext uri="{FF2B5EF4-FFF2-40B4-BE49-F238E27FC236}">
                    <a16:creationId xmlns:a16="http://schemas.microsoft.com/office/drawing/2014/main" id="{0E6B9E57-FCBD-0958-12BD-7C8EEB6A3844}"/>
                  </a:ext>
                </a:extLst>
              </p:cNvPr>
              <p:cNvSpPr/>
              <p:nvPr/>
            </p:nvSpPr>
            <p:spPr>
              <a:xfrm>
                <a:off x="5830645" y="1539749"/>
                <a:ext cx="259692" cy="232406"/>
              </a:xfrm>
              <a:custGeom>
                <a:avLst/>
                <a:gdLst/>
                <a:ahLst/>
                <a:cxnLst/>
                <a:rect l="l" t="t" r="r" b="b"/>
                <a:pathLst>
                  <a:path w="10193" h="9122" extrusionOk="0">
                    <a:moveTo>
                      <a:pt x="2727" y="1"/>
                    </a:moveTo>
                    <a:cubicBezTo>
                      <a:pt x="1220" y="1"/>
                      <a:pt x="0" y="1223"/>
                      <a:pt x="0" y="2728"/>
                    </a:cubicBezTo>
                    <a:lnTo>
                      <a:pt x="0" y="9122"/>
                    </a:lnTo>
                    <a:lnTo>
                      <a:pt x="3150" y="9122"/>
                    </a:lnTo>
                    <a:cubicBezTo>
                      <a:pt x="3150" y="8046"/>
                      <a:pt x="4021" y="7175"/>
                      <a:pt x="5097" y="7175"/>
                    </a:cubicBezTo>
                    <a:cubicBezTo>
                      <a:pt x="6172" y="7175"/>
                      <a:pt x="7044" y="8046"/>
                      <a:pt x="7044" y="9122"/>
                    </a:cubicBezTo>
                    <a:lnTo>
                      <a:pt x="7467" y="9122"/>
                    </a:lnTo>
                    <a:cubicBezTo>
                      <a:pt x="8972" y="9122"/>
                      <a:pt x="10192" y="7900"/>
                      <a:pt x="10192" y="6395"/>
                    </a:cubicBezTo>
                    <a:lnTo>
                      <a:pt x="10192" y="4135"/>
                    </a:lnTo>
                    <a:cubicBezTo>
                      <a:pt x="7951" y="4028"/>
                      <a:pt x="6148" y="2239"/>
                      <a:pt x="6018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192" name="Google Shape;8424;p74">
                <a:extLst>
                  <a:ext uri="{FF2B5EF4-FFF2-40B4-BE49-F238E27FC236}">
                    <a16:creationId xmlns:a16="http://schemas.microsoft.com/office/drawing/2014/main" id="{9B59207A-BAC5-64F5-A3FF-7E7CF51FE86D}"/>
                  </a:ext>
                </a:extLst>
              </p:cNvPr>
              <p:cNvSpPr/>
              <p:nvPr/>
            </p:nvSpPr>
            <p:spPr>
              <a:xfrm>
                <a:off x="5922950" y="1734600"/>
                <a:ext cx="75057" cy="75057"/>
              </a:xfrm>
              <a:custGeom>
                <a:avLst/>
                <a:gdLst/>
                <a:ahLst/>
                <a:cxnLst/>
                <a:rect l="l" t="t" r="r" b="b"/>
                <a:pathLst>
                  <a:path w="2946" h="2946" extrusionOk="0">
                    <a:moveTo>
                      <a:pt x="1474" y="1"/>
                    </a:moveTo>
                    <a:cubicBezTo>
                      <a:pt x="661" y="1"/>
                      <a:pt x="1" y="660"/>
                      <a:pt x="1" y="1474"/>
                    </a:cubicBezTo>
                    <a:cubicBezTo>
                      <a:pt x="1" y="2287"/>
                      <a:pt x="661" y="2946"/>
                      <a:pt x="1474" y="2946"/>
                    </a:cubicBezTo>
                    <a:cubicBezTo>
                      <a:pt x="2288" y="2946"/>
                      <a:pt x="2946" y="2287"/>
                      <a:pt x="2946" y="1474"/>
                    </a:cubicBezTo>
                    <a:cubicBezTo>
                      <a:pt x="2946" y="660"/>
                      <a:pt x="2288" y="1"/>
                      <a:pt x="1474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1187" name="Google Shape;8425;p74">
              <a:extLst>
                <a:ext uri="{FF2B5EF4-FFF2-40B4-BE49-F238E27FC236}">
                  <a16:creationId xmlns:a16="http://schemas.microsoft.com/office/drawing/2014/main" id="{A3D4B6C1-C884-85F5-B2D4-67C209BD33C1}"/>
                </a:ext>
              </a:extLst>
            </p:cNvPr>
            <p:cNvGrpSpPr/>
            <p:nvPr/>
          </p:nvGrpSpPr>
          <p:grpSpPr>
            <a:xfrm>
              <a:off x="6101293" y="1539749"/>
              <a:ext cx="259692" cy="269909"/>
              <a:chOff x="6101293" y="1539749"/>
              <a:chExt cx="259692" cy="269909"/>
            </a:xfrm>
          </p:grpSpPr>
          <p:sp>
            <p:nvSpPr>
              <p:cNvPr id="1189" name="Google Shape;8426;p74">
                <a:extLst>
                  <a:ext uri="{FF2B5EF4-FFF2-40B4-BE49-F238E27FC236}">
                    <a16:creationId xmlns:a16="http://schemas.microsoft.com/office/drawing/2014/main" id="{3BBD860B-B4D5-60C1-FAFE-56804C157B0D}"/>
                  </a:ext>
                </a:extLst>
              </p:cNvPr>
              <p:cNvSpPr/>
              <p:nvPr/>
            </p:nvSpPr>
            <p:spPr>
              <a:xfrm>
                <a:off x="6101293" y="1539749"/>
                <a:ext cx="259692" cy="232406"/>
              </a:xfrm>
              <a:custGeom>
                <a:avLst/>
                <a:gdLst/>
                <a:ahLst/>
                <a:cxnLst/>
                <a:rect l="l" t="t" r="r" b="b"/>
                <a:pathLst>
                  <a:path w="10193" h="9122" extrusionOk="0">
                    <a:moveTo>
                      <a:pt x="4177" y="1"/>
                    </a:moveTo>
                    <a:cubicBezTo>
                      <a:pt x="4045" y="2239"/>
                      <a:pt x="2244" y="4027"/>
                      <a:pt x="0" y="4135"/>
                    </a:cubicBezTo>
                    <a:lnTo>
                      <a:pt x="0" y="6395"/>
                    </a:lnTo>
                    <a:cubicBezTo>
                      <a:pt x="0" y="7902"/>
                      <a:pt x="1220" y="9122"/>
                      <a:pt x="2726" y="9122"/>
                    </a:cubicBezTo>
                    <a:lnTo>
                      <a:pt x="3148" y="9122"/>
                    </a:lnTo>
                    <a:cubicBezTo>
                      <a:pt x="3148" y="8046"/>
                      <a:pt x="4020" y="7175"/>
                      <a:pt x="5096" y="7175"/>
                    </a:cubicBezTo>
                    <a:cubicBezTo>
                      <a:pt x="6170" y="7175"/>
                      <a:pt x="7043" y="8046"/>
                      <a:pt x="7043" y="9122"/>
                    </a:cubicBezTo>
                    <a:lnTo>
                      <a:pt x="10193" y="9122"/>
                    </a:lnTo>
                    <a:lnTo>
                      <a:pt x="10193" y="2728"/>
                    </a:lnTo>
                    <a:cubicBezTo>
                      <a:pt x="10193" y="1223"/>
                      <a:pt x="8973" y="2"/>
                      <a:pt x="7467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190" name="Google Shape;8427;p74">
                <a:extLst>
                  <a:ext uri="{FF2B5EF4-FFF2-40B4-BE49-F238E27FC236}">
                    <a16:creationId xmlns:a16="http://schemas.microsoft.com/office/drawing/2014/main" id="{DE93F6AF-6451-0189-F4DD-4BD797D36C09}"/>
                  </a:ext>
                </a:extLst>
              </p:cNvPr>
              <p:cNvSpPr/>
              <p:nvPr/>
            </p:nvSpPr>
            <p:spPr>
              <a:xfrm>
                <a:off x="6193623" y="1734600"/>
                <a:ext cx="75031" cy="75057"/>
              </a:xfrm>
              <a:custGeom>
                <a:avLst/>
                <a:gdLst/>
                <a:ahLst/>
                <a:cxnLst/>
                <a:rect l="l" t="t" r="r" b="b"/>
                <a:pathLst>
                  <a:path w="2945" h="2946" extrusionOk="0">
                    <a:moveTo>
                      <a:pt x="1473" y="1"/>
                    </a:moveTo>
                    <a:cubicBezTo>
                      <a:pt x="660" y="1"/>
                      <a:pt x="0" y="660"/>
                      <a:pt x="0" y="1474"/>
                    </a:cubicBezTo>
                    <a:cubicBezTo>
                      <a:pt x="0" y="2287"/>
                      <a:pt x="660" y="2946"/>
                      <a:pt x="1473" y="2946"/>
                    </a:cubicBezTo>
                    <a:cubicBezTo>
                      <a:pt x="2285" y="2946"/>
                      <a:pt x="2945" y="2287"/>
                      <a:pt x="2945" y="1474"/>
                    </a:cubicBezTo>
                    <a:cubicBezTo>
                      <a:pt x="2945" y="660"/>
                      <a:pt x="2285" y="1"/>
                      <a:pt x="147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sp>
          <p:nvSpPr>
            <p:cNvPr id="1188" name="Google Shape;8428;p74">
              <a:extLst>
                <a:ext uri="{FF2B5EF4-FFF2-40B4-BE49-F238E27FC236}">
                  <a16:creationId xmlns:a16="http://schemas.microsoft.com/office/drawing/2014/main" id="{981C681B-D3AA-038B-168A-38836E123F87}"/>
                </a:ext>
              </a:extLst>
            </p:cNvPr>
            <p:cNvSpPr/>
            <p:nvPr/>
          </p:nvSpPr>
          <p:spPr>
            <a:xfrm>
              <a:off x="5999148" y="1436800"/>
              <a:ext cx="192625" cy="192690"/>
            </a:xfrm>
            <a:custGeom>
              <a:avLst/>
              <a:gdLst/>
              <a:ahLst/>
              <a:cxnLst/>
              <a:rect l="l" t="t" r="r" b="b"/>
              <a:pathLst>
                <a:path w="2945" h="2946" extrusionOk="0">
                  <a:moveTo>
                    <a:pt x="1473" y="1"/>
                  </a:moveTo>
                  <a:cubicBezTo>
                    <a:pt x="660" y="1"/>
                    <a:pt x="0" y="660"/>
                    <a:pt x="0" y="1472"/>
                  </a:cubicBezTo>
                  <a:cubicBezTo>
                    <a:pt x="0" y="2286"/>
                    <a:pt x="660" y="2945"/>
                    <a:pt x="1473" y="2945"/>
                  </a:cubicBezTo>
                  <a:cubicBezTo>
                    <a:pt x="2285" y="2945"/>
                    <a:pt x="2945" y="2286"/>
                    <a:pt x="2945" y="1472"/>
                  </a:cubicBezTo>
                  <a:cubicBezTo>
                    <a:pt x="2945" y="660"/>
                    <a:pt x="2285" y="1"/>
                    <a:pt x="147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1197" name="Google Shape;8429;p74">
            <a:extLst>
              <a:ext uri="{FF2B5EF4-FFF2-40B4-BE49-F238E27FC236}">
                <a16:creationId xmlns:a16="http://schemas.microsoft.com/office/drawing/2014/main" id="{56661620-B5E7-2B87-29D9-1A362F8A8CE6}"/>
              </a:ext>
            </a:extLst>
          </p:cNvPr>
          <p:cNvGrpSpPr/>
          <p:nvPr/>
        </p:nvGrpSpPr>
        <p:grpSpPr>
          <a:xfrm>
            <a:off x="1436708" y="6101131"/>
            <a:ext cx="2905910" cy="1242720"/>
            <a:chOff x="732422" y="2990152"/>
            <a:chExt cx="1337773" cy="572102"/>
          </a:xfrm>
        </p:grpSpPr>
        <p:sp>
          <p:nvSpPr>
            <p:cNvPr id="1198" name="Google Shape;8430;p74">
              <a:extLst>
                <a:ext uri="{FF2B5EF4-FFF2-40B4-BE49-F238E27FC236}">
                  <a16:creationId xmlns:a16="http://schemas.microsoft.com/office/drawing/2014/main" id="{BC4F90D2-8E12-7099-866E-C33953347E14}"/>
                </a:ext>
              </a:extLst>
            </p:cNvPr>
            <p:cNvSpPr/>
            <p:nvPr/>
          </p:nvSpPr>
          <p:spPr>
            <a:xfrm>
              <a:off x="923705" y="3182595"/>
              <a:ext cx="380762" cy="379464"/>
            </a:xfrm>
            <a:custGeom>
              <a:avLst/>
              <a:gdLst/>
              <a:ahLst/>
              <a:cxnLst/>
              <a:rect l="l" t="t" r="r" b="b"/>
              <a:pathLst>
                <a:path w="33153" h="33040" extrusionOk="0">
                  <a:moveTo>
                    <a:pt x="16576" y="1"/>
                  </a:moveTo>
                  <a:cubicBezTo>
                    <a:pt x="16428" y="1"/>
                    <a:pt x="16280" y="57"/>
                    <a:pt x="16167" y="170"/>
                  </a:cubicBezTo>
                  <a:lnTo>
                    <a:pt x="9658" y="6680"/>
                  </a:lnTo>
                  <a:cubicBezTo>
                    <a:pt x="9434" y="6906"/>
                    <a:pt x="9434" y="7272"/>
                    <a:pt x="9658" y="7495"/>
                  </a:cubicBezTo>
                  <a:lnTo>
                    <a:pt x="9729" y="7566"/>
                  </a:lnTo>
                  <a:cubicBezTo>
                    <a:pt x="9955" y="7789"/>
                    <a:pt x="10395" y="8000"/>
                    <a:pt x="10712" y="8032"/>
                  </a:cubicBezTo>
                  <a:cubicBezTo>
                    <a:pt x="10712" y="8032"/>
                    <a:pt x="11595" y="8116"/>
                    <a:pt x="12145" y="8663"/>
                  </a:cubicBezTo>
                  <a:cubicBezTo>
                    <a:pt x="13090" y="9608"/>
                    <a:pt x="13090" y="11141"/>
                    <a:pt x="12142" y="12089"/>
                  </a:cubicBezTo>
                  <a:cubicBezTo>
                    <a:pt x="11670" y="12562"/>
                    <a:pt x="11050" y="12798"/>
                    <a:pt x="10431" y="12798"/>
                  </a:cubicBezTo>
                  <a:cubicBezTo>
                    <a:pt x="9811" y="12798"/>
                    <a:pt x="9192" y="12562"/>
                    <a:pt x="8719" y="12089"/>
                  </a:cubicBezTo>
                  <a:cubicBezTo>
                    <a:pt x="8173" y="11539"/>
                    <a:pt x="8085" y="10656"/>
                    <a:pt x="8085" y="10656"/>
                  </a:cubicBezTo>
                  <a:cubicBezTo>
                    <a:pt x="8053" y="10339"/>
                    <a:pt x="7846" y="9899"/>
                    <a:pt x="7623" y="9672"/>
                  </a:cubicBezTo>
                  <a:lnTo>
                    <a:pt x="7551" y="9604"/>
                  </a:lnTo>
                  <a:cubicBezTo>
                    <a:pt x="7438" y="9491"/>
                    <a:pt x="7290" y="9435"/>
                    <a:pt x="7143" y="9435"/>
                  </a:cubicBezTo>
                  <a:cubicBezTo>
                    <a:pt x="6995" y="9435"/>
                    <a:pt x="6848" y="9491"/>
                    <a:pt x="6736" y="9604"/>
                  </a:cubicBezTo>
                  <a:lnTo>
                    <a:pt x="223" y="16111"/>
                  </a:lnTo>
                  <a:cubicBezTo>
                    <a:pt x="0" y="16337"/>
                    <a:pt x="0" y="16703"/>
                    <a:pt x="223" y="16929"/>
                  </a:cubicBezTo>
                  <a:lnTo>
                    <a:pt x="6733" y="23439"/>
                  </a:lnTo>
                  <a:cubicBezTo>
                    <a:pt x="6846" y="23550"/>
                    <a:pt x="6994" y="23606"/>
                    <a:pt x="7142" y="23606"/>
                  </a:cubicBezTo>
                  <a:cubicBezTo>
                    <a:pt x="7290" y="23606"/>
                    <a:pt x="7438" y="23550"/>
                    <a:pt x="7551" y="23439"/>
                  </a:cubicBezTo>
                  <a:lnTo>
                    <a:pt x="7623" y="23364"/>
                  </a:lnTo>
                  <a:cubicBezTo>
                    <a:pt x="7849" y="23141"/>
                    <a:pt x="8056" y="22698"/>
                    <a:pt x="8088" y="22381"/>
                  </a:cubicBezTo>
                  <a:cubicBezTo>
                    <a:pt x="8088" y="22381"/>
                    <a:pt x="8173" y="21497"/>
                    <a:pt x="8719" y="20951"/>
                  </a:cubicBezTo>
                  <a:cubicBezTo>
                    <a:pt x="9194" y="20469"/>
                    <a:pt x="9820" y="20228"/>
                    <a:pt x="10446" y="20228"/>
                  </a:cubicBezTo>
                  <a:cubicBezTo>
                    <a:pt x="11066" y="20228"/>
                    <a:pt x="11685" y="20465"/>
                    <a:pt x="12158" y="20938"/>
                  </a:cubicBezTo>
                  <a:cubicBezTo>
                    <a:pt x="13110" y="21889"/>
                    <a:pt x="13103" y="23432"/>
                    <a:pt x="12145" y="24374"/>
                  </a:cubicBezTo>
                  <a:cubicBezTo>
                    <a:pt x="11599" y="24924"/>
                    <a:pt x="10715" y="25008"/>
                    <a:pt x="10715" y="25008"/>
                  </a:cubicBezTo>
                  <a:cubicBezTo>
                    <a:pt x="10398" y="25040"/>
                    <a:pt x="9955" y="25250"/>
                    <a:pt x="9732" y="25474"/>
                  </a:cubicBezTo>
                  <a:lnTo>
                    <a:pt x="9658" y="25545"/>
                  </a:lnTo>
                  <a:cubicBezTo>
                    <a:pt x="9434" y="25771"/>
                    <a:pt x="9434" y="26137"/>
                    <a:pt x="9658" y="26363"/>
                  </a:cubicBezTo>
                  <a:lnTo>
                    <a:pt x="16167" y="32869"/>
                  </a:lnTo>
                  <a:cubicBezTo>
                    <a:pt x="16280" y="32983"/>
                    <a:pt x="16428" y="33039"/>
                    <a:pt x="16576" y="33039"/>
                  </a:cubicBezTo>
                  <a:cubicBezTo>
                    <a:pt x="16724" y="33039"/>
                    <a:pt x="16872" y="32983"/>
                    <a:pt x="16985" y="32869"/>
                  </a:cubicBezTo>
                  <a:lnTo>
                    <a:pt x="23492" y="26363"/>
                  </a:lnTo>
                  <a:cubicBezTo>
                    <a:pt x="23605" y="26252"/>
                    <a:pt x="23753" y="26196"/>
                    <a:pt x="23901" y="26196"/>
                  </a:cubicBezTo>
                  <a:cubicBezTo>
                    <a:pt x="24049" y="26196"/>
                    <a:pt x="24197" y="26252"/>
                    <a:pt x="24310" y="26363"/>
                  </a:cubicBezTo>
                  <a:lnTo>
                    <a:pt x="24313" y="26370"/>
                  </a:lnTo>
                  <a:cubicBezTo>
                    <a:pt x="24540" y="26593"/>
                    <a:pt x="24750" y="27036"/>
                    <a:pt x="24779" y="27353"/>
                  </a:cubicBezTo>
                  <a:cubicBezTo>
                    <a:pt x="24779" y="27353"/>
                    <a:pt x="24867" y="28237"/>
                    <a:pt x="25413" y="28783"/>
                  </a:cubicBezTo>
                  <a:cubicBezTo>
                    <a:pt x="25888" y="29265"/>
                    <a:pt x="26514" y="29506"/>
                    <a:pt x="27140" y="29506"/>
                  </a:cubicBezTo>
                  <a:cubicBezTo>
                    <a:pt x="27759" y="29506"/>
                    <a:pt x="28378" y="29269"/>
                    <a:pt x="28849" y="28796"/>
                  </a:cubicBezTo>
                  <a:cubicBezTo>
                    <a:pt x="29800" y="27845"/>
                    <a:pt x="29797" y="26302"/>
                    <a:pt x="28840" y="25357"/>
                  </a:cubicBezTo>
                  <a:cubicBezTo>
                    <a:pt x="28290" y="24810"/>
                    <a:pt x="27406" y="24726"/>
                    <a:pt x="27406" y="24726"/>
                  </a:cubicBezTo>
                  <a:cubicBezTo>
                    <a:pt x="27089" y="24694"/>
                    <a:pt x="26646" y="24487"/>
                    <a:pt x="26423" y="24260"/>
                  </a:cubicBezTo>
                  <a:lnTo>
                    <a:pt x="26420" y="24257"/>
                  </a:lnTo>
                  <a:cubicBezTo>
                    <a:pt x="26193" y="24031"/>
                    <a:pt x="26193" y="23665"/>
                    <a:pt x="26420" y="23439"/>
                  </a:cubicBezTo>
                  <a:lnTo>
                    <a:pt x="32926" y="16929"/>
                  </a:lnTo>
                  <a:cubicBezTo>
                    <a:pt x="33152" y="16703"/>
                    <a:pt x="33152" y="16337"/>
                    <a:pt x="32926" y="16111"/>
                  </a:cubicBezTo>
                  <a:lnTo>
                    <a:pt x="26420" y="9604"/>
                  </a:lnTo>
                  <a:cubicBezTo>
                    <a:pt x="26193" y="9378"/>
                    <a:pt x="26193" y="9012"/>
                    <a:pt x="26420" y="8786"/>
                  </a:cubicBezTo>
                  <a:lnTo>
                    <a:pt x="26533" y="8669"/>
                  </a:lnTo>
                  <a:cubicBezTo>
                    <a:pt x="26759" y="8446"/>
                    <a:pt x="27202" y="8236"/>
                    <a:pt x="27516" y="8207"/>
                  </a:cubicBezTo>
                  <a:cubicBezTo>
                    <a:pt x="27516" y="8207"/>
                    <a:pt x="28403" y="8119"/>
                    <a:pt x="28950" y="7573"/>
                  </a:cubicBezTo>
                  <a:cubicBezTo>
                    <a:pt x="29894" y="6628"/>
                    <a:pt x="29894" y="5094"/>
                    <a:pt x="28950" y="4147"/>
                  </a:cubicBezTo>
                  <a:cubicBezTo>
                    <a:pt x="28477" y="3674"/>
                    <a:pt x="27858" y="3438"/>
                    <a:pt x="27238" y="3438"/>
                  </a:cubicBezTo>
                  <a:cubicBezTo>
                    <a:pt x="26618" y="3438"/>
                    <a:pt x="25997" y="3674"/>
                    <a:pt x="25523" y="4147"/>
                  </a:cubicBezTo>
                  <a:cubicBezTo>
                    <a:pt x="24977" y="4697"/>
                    <a:pt x="24892" y="5580"/>
                    <a:pt x="24892" y="5580"/>
                  </a:cubicBezTo>
                  <a:cubicBezTo>
                    <a:pt x="24860" y="5894"/>
                    <a:pt x="24650" y="6337"/>
                    <a:pt x="24427" y="6563"/>
                  </a:cubicBezTo>
                  <a:lnTo>
                    <a:pt x="24310" y="6680"/>
                  </a:lnTo>
                  <a:cubicBezTo>
                    <a:pt x="24197" y="6791"/>
                    <a:pt x="24049" y="6847"/>
                    <a:pt x="23901" y="6847"/>
                  </a:cubicBezTo>
                  <a:cubicBezTo>
                    <a:pt x="23753" y="6847"/>
                    <a:pt x="23605" y="6791"/>
                    <a:pt x="23492" y="6680"/>
                  </a:cubicBezTo>
                  <a:lnTo>
                    <a:pt x="16985" y="170"/>
                  </a:lnTo>
                  <a:cubicBezTo>
                    <a:pt x="16872" y="57"/>
                    <a:pt x="16724" y="1"/>
                    <a:pt x="1657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6DB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199" name="Google Shape;8431;p74">
              <a:extLst>
                <a:ext uri="{FF2B5EF4-FFF2-40B4-BE49-F238E27FC236}">
                  <a16:creationId xmlns:a16="http://schemas.microsoft.com/office/drawing/2014/main" id="{550E3DFB-1083-9E30-4BEF-EAE8587E774A}"/>
                </a:ext>
              </a:extLst>
            </p:cNvPr>
            <p:cNvSpPr/>
            <p:nvPr/>
          </p:nvSpPr>
          <p:spPr>
            <a:xfrm>
              <a:off x="1309210" y="3183709"/>
              <a:ext cx="378534" cy="377248"/>
            </a:xfrm>
            <a:custGeom>
              <a:avLst/>
              <a:gdLst/>
              <a:ahLst/>
              <a:cxnLst/>
              <a:rect l="l" t="t" r="r" b="b"/>
              <a:pathLst>
                <a:path w="32959" h="32847" extrusionOk="0">
                  <a:moveTo>
                    <a:pt x="16480" y="1"/>
                  </a:moveTo>
                  <a:cubicBezTo>
                    <a:pt x="16334" y="1"/>
                    <a:pt x="16186" y="57"/>
                    <a:pt x="16073" y="170"/>
                  </a:cubicBezTo>
                  <a:lnTo>
                    <a:pt x="9603" y="6641"/>
                  </a:lnTo>
                  <a:cubicBezTo>
                    <a:pt x="9491" y="6753"/>
                    <a:pt x="9345" y="6808"/>
                    <a:pt x="9198" y="6808"/>
                  </a:cubicBezTo>
                  <a:cubicBezTo>
                    <a:pt x="9051" y="6808"/>
                    <a:pt x="8904" y="6753"/>
                    <a:pt x="8791" y="6641"/>
                  </a:cubicBezTo>
                  <a:lnTo>
                    <a:pt x="8677" y="6525"/>
                  </a:lnTo>
                  <a:cubicBezTo>
                    <a:pt x="8454" y="6301"/>
                    <a:pt x="8244" y="5861"/>
                    <a:pt x="8215" y="5547"/>
                  </a:cubicBezTo>
                  <a:cubicBezTo>
                    <a:pt x="8215" y="5547"/>
                    <a:pt x="8127" y="4667"/>
                    <a:pt x="7584" y="4124"/>
                  </a:cubicBezTo>
                  <a:cubicBezTo>
                    <a:pt x="7113" y="3653"/>
                    <a:pt x="6497" y="3418"/>
                    <a:pt x="5880" y="3418"/>
                  </a:cubicBezTo>
                  <a:cubicBezTo>
                    <a:pt x="5264" y="3418"/>
                    <a:pt x="4648" y="3653"/>
                    <a:pt x="4177" y="4124"/>
                  </a:cubicBezTo>
                  <a:cubicBezTo>
                    <a:pt x="3236" y="5065"/>
                    <a:pt x="3236" y="6589"/>
                    <a:pt x="4177" y="7531"/>
                  </a:cubicBezTo>
                  <a:cubicBezTo>
                    <a:pt x="4721" y="8074"/>
                    <a:pt x="5601" y="8158"/>
                    <a:pt x="5601" y="8158"/>
                  </a:cubicBezTo>
                  <a:cubicBezTo>
                    <a:pt x="5914" y="8191"/>
                    <a:pt x="6354" y="8398"/>
                    <a:pt x="6578" y="8621"/>
                  </a:cubicBezTo>
                  <a:lnTo>
                    <a:pt x="6694" y="8737"/>
                  </a:lnTo>
                  <a:cubicBezTo>
                    <a:pt x="6917" y="8961"/>
                    <a:pt x="6917" y="9323"/>
                    <a:pt x="6694" y="9550"/>
                  </a:cubicBezTo>
                  <a:lnTo>
                    <a:pt x="223" y="16020"/>
                  </a:lnTo>
                  <a:cubicBezTo>
                    <a:pt x="0" y="16243"/>
                    <a:pt x="0" y="16606"/>
                    <a:pt x="223" y="16832"/>
                  </a:cubicBezTo>
                  <a:lnTo>
                    <a:pt x="6694" y="23300"/>
                  </a:lnTo>
                  <a:cubicBezTo>
                    <a:pt x="6807" y="23411"/>
                    <a:pt x="6954" y="23467"/>
                    <a:pt x="7102" y="23467"/>
                  </a:cubicBezTo>
                  <a:cubicBezTo>
                    <a:pt x="7249" y="23467"/>
                    <a:pt x="7396" y="23411"/>
                    <a:pt x="7509" y="23300"/>
                  </a:cubicBezTo>
                  <a:lnTo>
                    <a:pt x="7577" y="23232"/>
                  </a:lnTo>
                  <a:cubicBezTo>
                    <a:pt x="7801" y="23008"/>
                    <a:pt x="8008" y="22568"/>
                    <a:pt x="8040" y="22255"/>
                  </a:cubicBezTo>
                  <a:cubicBezTo>
                    <a:pt x="8040" y="22255"/>
                    <a:pt x="8124" y="21375"/>
                    <a:pt x="8668" y="20831"/>
                  </a:cubicBezTo>
                  <a:cubicBezTo>
                    <a:pt x="9138" y="20360"/>
                    <a:pt x="9755" y="20125"/>
                    <a:pt x="10371" y="20125"/>
                  </a:cubicBezTo>
                  <a:cubicBezTo>
                    <a:pt x="10987" y="20125"/>
                    <a:pt x="11604" y="20360"/>
                    <a:pt x="12074" y="20831"/>
                  </a:cubicBezTo>
                  <a:cubicBezTo>
                    <a:pt x="13013" y="21769"/>
                    <a:pt x="13013" y="23296"/>
                    <a:pt x="12074" y="24235"/>
                  </a:cubicBezTo>
                  <a:cubicBezTo>
                    <a:pt x="11528" y="24781"/>
                    <a:pt x="10651" y="24865"/>
                    <a:pt x="10651" y="24865"/>
                  </a:cubicBezTo>
                  <a:cubicBezTo>
                    <a:pt x="10337" y="24895"/>
                    <a:pt x="9897" y="25105"/>
                    <a:pt x="9674" y="25328"/>
                  </a:cubicBezTo>
                  <a:lnTo>
                    <a:pt x="9603" y="25396"/>
                  </a:lnTo>
                  <a:cubicBezTo>
                    <a:pt x="9379" y="25619"/>
                    <a:pt x="9379" y="25985"/>
                    <a:pt x="9603" y="26208"/>
                  </a:cubicBezTo>
                  <a:lnTo>
                    <a:pt x="16073" y="32679"/>
                  </a:lnTo>
                  <a:cubicBezTo>
                    <a:pt x="16186" y="32790"/>
                    <a:pt x="16334" y="32846"/>
                    <a:pt x="16480" y="32846"/>
                  </a:cubicBezTo>
                  <a:cubicBezTo>
                    <a:pt x="16627" y="32846"/>
                    <a:pt x="16774" y="32790"/>
                    <a:pt x="16885" y="32679"/>
                  </a:cubicBezTo>
                  <a:lnTo>
                    <a:pt x="23356" y="26208"/>
                  </a:lnTo>
                  <a:cubicBezTo>
                    <a:pt x="23582" y="25985"/>
                    <a:pt x="23582" y="25619"/>
                    <a:pt x="23356" y="25396"/>
                  </a:cubicBezTo>
                  <a:lnTo>
                    <a:pt x="23285" y="25325"/>
                  </a:lnTo>
                  <a:cubicBezTo>
                    <a:pt x="23061" y="25102"/>
                    <a:pt x="22621" y="24895"/>
                    <a:pt x="22308" y="24862"/>
                  </a:cubicBezTo>
                  <a:cubicBezTo>
                    <a:pt x="22308" y="24862"/>
                    <a:pt x="21428" y="24778"/>
                    <a:pt x="20884" y="24235"/>
                  </a:cubicBezTo>
                  <a:cubicBezTo>
                    <a:pt x="19962" y="23290"/>
                    <a:pt x="19972" y="21779"/>
                    <a:pt x="20903" y="20847"/>
                  </a:cubicBezTo>
                  <a:cubicBezTo>
                    <a:pt x="21375" y="20378"/>
                    <a:pt x="21991" y="20142"/>
                    <a:pt x="22608" y="20142"/>
                  </a:cubicBezTo>
                  <a:cubicBezTo>
                    <a:pt x="23215" y="20142"/>
                    <a:pt x="23822" y="20370"/>
                    <a:pt x="24291" y="20828"/>
                  </a:cubicBezTo>
                  <a:cubicBezTo>
                    <a:pt x="24834" y="21371"/>
                    <a:pt x="24918" y="22251"/>
                    <a:pt x="24918" y="22251"/>
                  </a:cubicBezTo>
                  <a:cubicBezTo>
                    <a:pt x="24951" y="22565"/>
                    <a:pt x="25158" y="23005"/>
                    <a:pt x="25381" y="23228"/>
                  </a:cubicBezTo>
                  <a:lnTo>
                    <a:pt x="25452" y="23300"/>
                  </a:lnTo>
                  <a:cubicBezTo>
                    <a:pt x="25565" y="23411"/>
                    <a:pt x="25713" y="23467"/>
                    <a:pt x="25859" y="23467"/>
                  </a:cubicBezTo>
                  <a:cubicBezTo>
                    <a:pt x="26006" y="23467"/>
                    <a:pt x="26153" y="23411"/>
                    <a:pt x="26264" y="23300"/>
                  </a:cubicBezTo>
                  <a:lnTo>
                    <a:pt x="32735" y="16829"/>
                  </a:lnTo>
                  <a:cubicBezTo>
                    <a:pt x="32958" y="16606"/>
                    <a:pt x="32958" y="16243"/>
                    <a:pt x="32735" y="16017"/>
                  </a:cubicBezTo>
                  <a:lnTo>
                    <a:pt x="26264" y="9546"/>
                  </a:lnTo>
                  <a:cubicBezTo>
                    <a:pt x="26041" y="9323"/>
                    <a:pt x="26041" y="8961"/>
                    <a:pt x="26264" y="8734"/>
                  </a:cubicBezTo>
                  <a:lnTo>
                    <a:pt x="26271" y="8731"/>
                  </a:lnTo>
                  <a:cubicBezTo>
                    <a:pt x="26494" y="8508"/>
                    <a:pt x="26934" y="8301"/>
                    <a:pt x="27248" y="8268"/>
                  </a:cubicBezTo>
                  <a:cubicBezTo>
                    <a:pt x="27248" y="8268"/>
                    <a:pt x="28125" y="8184"/>
                    <a:pt x="28671" y="7641"/>
                  </a:cubicBezTo>
                  <a:cubicBezTo>
                    <a:pt x="29593" y="6696"/>
                    <a:pt x="29584" y="5185"/>
                    <a:pt x="28652" y="4253"/>
                  </a:cubicBezTo>
                  <a:cubicBezTo>
                    <a:pt x="28181" y="3784"/>
                    <a:pt x="27564" y="3548"/>
                    <a:pt x="26947" y="3548"/>
                  </a:cubicBezTo>
                  <a:cubicBezTo>
                    <a:pt x="26340" y="3548"/>
                    <a:pt x="25733" y="3777"/>
                    <a:pt x="25265" y="4234"/>
                  </a:cubicBezTo>
                  <a:cubicBezTo>
                    <a:pt x="24721" y="4777"/>
                    <a:pt x="24637" y="5657"/>
                    <a:pt x="24637" y="5657"/>
                  </a:cubicBezTo>
                  <a:cubicBezTo>
                    <a:pt x="24605" y="5971"/>
                    <a:pt x="24398" y="6411"/>
                    <a:pt x="24174" y="6635"/>
                  </a:cubicBezTo>
                  <a:lnTo>
                    <a:pt x="24168" y="6641"/>
                  </a:lnTo>
                  <a:cubicBezTo>
                    <a:pt x="24056" y="6753"/>
                    <a:pt x="23910" y="6808"/>
                    <a:pt x="23763" y="6808"/>
                  </a:cubicBezTo>
                  <a:cubicBezTo>
                    <a:pt x="23616" y="6808"/>
                    <a:pt x="23469" y="6753"/>
                    <a:pt x="23356" y="6641"/>
                  </a:cubicBezTo>
                  <a:lnTo>
                    <a:pt x="16885" y="170"/>
                  </a:lnTo>
                  <a:cubicBezTo>
                    <a:pt x="16774" y="57"/>
                    <a:pt x="16627" y="1"/>
                    <a:pt x="1648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200" name="Google Shape;8432;p74">
              <a:extLst>
                <a:ext uri="{FF2B5EF4-FFF2-40B4-BE49-F238E27FC236}">
                  <a16:creationId xmlns:a16="http://schemas.microsoft.com/office/drawing/2014/main" id="{3418DF2E-1495-00CF-8A15-35E9CEAE19F4}"/>
                </a:ext>
              </a:extLst>
            </p:cNvPr>
            <p:cNvSpPr/>
            <p:nvPr/>
          </p:nvSpPr>
          <p:spPr>
            <a:xfrm>
              <a:off x="732422" y="2990152"/>
              <a:ext cx="380716" cy="379441"/>
            </a:xfrm>
            <a:custGeom>
              <a:avLst/>
              <a:gdLst/>
              <a:ahLst/>
              <a:cxnLst/>
              <a:rect l="l" t="t" r="r" b="b"/>
              <a:pathLst>
                <a:path w="33149" h="33038" extrusionOk="0">
                  <a:moveTo>
                    <a:pt x="16573" y="0"/>
                  </a:moveTo>
                  <a:cubicBezTo>
                    <a:pt x="16426" y="0"/>
                    <a:pt x="16278" y="56"/>
                    <a:pt x="16167" y="168"/>
                  </a:cubicBezTo>
                  <a:lnTo>
                    <a:pt x="9657" y="6677"/>
                  </a:lnTo>
                  <a:cubicBezTo>
                    <a:pt x="9431" y="6903"/>
                    <a:pt x="9431" y="7269"/>
                    <a:pt x="9657" y="7492"/>
                  </a:cubicBezTo>
                  <a:lnTo>
                    <a:pt x="9725" y="7563"/>
                  </a:lnTo>
                  <a:cubicBezTo>
                    <a:pt x="9952" y="7787"/>
                    <a:pt x="10395" y="7997"/>
                    <a:pt x="10709" y="8026"/>
                  </a:cubicBezTo>
                  <a:cubicBezTo>
                    <a:pt x="10709" y="8026"/>
                    <a:pt x="11592" y="8113"/>
                    <a:pt x="12142" y="8660"/>
                  </a:cubicBezTo>
                  <a:cubicBezTo>
                    <a:pt x="13087" y="9605"/>
                    <a:pt x="13087" y="11142"/>
                    <a:pt x="12142" y="12086"/>
                  </a:cubicBezTo>
                  <a:cubicBezTo>
                    <a:pt x="11669" y="12561"/>
                    <a:pt x="11049" y="12798"/>
                    <a:pt x="10429" y="12798"/>
                  </a:cubicBezTo>
                  <a:cubicBezTo>
                    <a:pt x="9809" y="12798"/>
                    <a:pt x="9189" y="12562"/>
                    <a:pt x="8716" y="12090"/>
                  </a:cubicBezTo>
                  <a:cubicBezTo>
                    <a:pt x="8169" y="11540"/>
                    <a:pt x="8082" y="10656"/>
                    <a:pt x="8082" y="10656"/>
                  </a:cubicBezTo>
                  <a:cubicBezTo>
                    <a:pt x="8053" y="10339"/>
                    <a:pt x="7842" y="9899"/>
                    <a:pt x="7619" y="9673"/>
                  </a:cubicBezTo>
                  <a:lnTo>
                    <a:pt x="7548" y="9605"/>
                  </a:lnTo>
                  <a:cubicBezTo>
                    <a:pt x="7435" y="9492"/>
                    <a:pt x="7287" y="9435"/>
                    <a:pt x="7140" y="9435"/>
                  </a:cubicBezTo>
                  <a:cubicBezTo>
                    <a:pt x="6993" y="9435"/>
                    <a:pt x="6846" y="9492"/>
                    <a:pt x="6733" y="9605"/>
                  </a:cubicBezTo>
                  <a:lnTo>
                    <a:pt x="223" y="16111"/>
                  </a:lnTo>
                  <a:cubicBezTo>
                    <a:pt x="0" y="16338"/>
                    <a:pt x="0" y="16700"/>
                    <a:pt x="223" y="16926"/>
                  </a:cubicBezTo>
                  <a:lnTo>
                    <a:pt x="6733" y="23436"/>
                  </a:lnTo>
                  <a:cubicBezTo>
                    <a:pt x="6956" y="23662"/>
                    <a:pt x="6956" y="24028"/>
                    <a:pt x="6733" y="24254"/>
                  </a:cubicBezTo>
                  <a:lnTo>
                    <a:pt x="6616" y="24368"/>
                  </a:lnTo>
                  <a:cubicBezTo>
                    <a:pt x="6390" y="24594"/>
                    <a:pt x="5950" y="24804"/>
                    <a:pt x="5633" y="24833"/>
                  </a:cubicBezTo>
                  <a:cubicBezTo>
                    <a:pt x="5633" y="24833"/>
                    <a:pt x="4749" y="24921"/>
                    <a:pt x="4199" y="25468"/>
                  </a:cubicBezTo>
                  <a:cubicBezTo>
                    <a:pt x="3255" y="26412"/>
                    <a:pt x="3255" y="27946"/>
                    <a:pt x="4199" y="28890"/>
                  </a:cubicBezTo>
                  <a:cubicBezTo>
                    <a:pt x="4673" y="29364"/>
                    <a:pt x="5294" y="29601"/>
                    <a:pt x="5914" y="29601"/>
                  </a:cubicBezTo>
                  <a:cubicBezTo>
                    <a:pt x="6534" y="29601"/>
                    <a:pt x="7153" y="29364"/>
                    <a:pt x="7626" y="28890"/>
                  </a:cubicBezTo>
                  <a:cubicBezTo>
                    <a:pt x="8172" y="28344"/>
                    <a:pt x="8260" y="27460"/>
                    <a:pt x="8260" y="27460"/>
                  </a:cubicBezTo>
                  <a:cubicBezTo>
                    <a:pt x="8289" y="27143"/>
                    <a:pt x="8499" y="26700"/>
                    <a:pt x="8726" y="26477"/>
                  </a:cubicBezTo>
                  <a:lnTo>
                    <a:pt x="8839" y="26360"/>
                  </a:lnTo>
                  <a:cubicBezTo>
                    <a:pt x="8952" y="26249"/>
                    <a:pt x="9100" y="26193"/>
                    <a:pt x="9248" y="26193"/>
                  </a:cubicBezTo>
                  <a:cubicBezTo>
                    <a:pt x="9396" y="26193"/>
                    <a:pt x="9544" y="26249"/>
                    <a:pt x="9657" y="26360"/>
                  </a:cubicBezTo>
                  <a:lnTo>
                    <a:pt x="16167" y="32870"/>
                  </a:lnTo>
                  <a:cubicBezTo>
                    <a:pt x="16278" y="32982"/>
                    <a:pt x="16426" y="33037"/>
                    <a:pt x="16573" y="33037"/>
                  </a:cubicBezTo>
                  <a:cubicBezTo>
                    <a:pt x="16721" y="33037"/>
                    <a:pt x="16869" y="32982"/>
                    <a:pt x="16982" y="32870"/>
                  </a:cubicBezTo>
                  <a:lnTo>
                    <a:pt x="23491" y="26360"/>
                  </a:lnTo>
                  <a:cubicBezTo>
                    <a:pt x="23605" y="26247"/>
                    <a:pt x="23752" y="26191"/>
                    <a:pt x="23899" y="26191"/>
                  </a:cubicBezTo>
                  <a:cubicBezTo>
                    <a:pt x="24046" y="26191"/>
                    <a:pt x="24193" y="26247"/>
                    <a:pt x="24307" y="26360"/>
                  </a:cubicBezTo>
                  <a:lnTo>
                    <a:pt x="24313" y="26364"/>
                  </a:lnTo>
                  <a:cubicBezTo>
                    <a:pt x="24536" y="26590"/>
                    <a:pt x="24747" y="27033"/>
                    <a:pt x="24776" y="27350"/>
                  </a:cubicBezTo>
                  <a:cubicBezTo>
                    <a:pt x="24776" y="27350"/>
                    <a:pt x="24863" y="28234"/>
                    <a:pt x="25410" y="28780"/>
                  </a:cubicBezTo>
                  <a:cubicBezTo>
                    <a:pt x="25885" y="29262"/>
                    <a:pt x="26511" y="29503"/>
                    <a:pt x="27137" y="29503"/>
                  </a:cubicBezTo>
                  <a:cubicBezTo>
                    <a:pt x="27756" y="29503"/>
                    <a:pt x="28376" y="29267"/>
                    <a:pt x="28849" y="28793"/>
                  </a:cubicBezTo>
                  <a:cubicBezTo>
                    <a:pt x="29800" y="27842"/>
                    <a:pt x="29794" y="26299"/>
                    <a:pt x="28836" y="25354"/>
                  </a:cubicBezTo>
                  <a:cubicBezTo>
                    <a:pt x="28289" y="24808"/>
                    <a:pt x="27403" y="24720"/>
                    <a:pt x="27403" y="24720"/>
                  </a:cubicBezTo>
                  <a:cubicBezTo>
                    <a:pt x="27089" y="24691"/>
                    <a:pt x="26646" y="24484"/>
                    <a:pt x="26419" y="24258"/>
                  </a:cubicBezTo>
                  <a:lnTo>
                    <a:pt x="26416" y="24254"/>
                  </a:lnTo>
                  <a:cubicBezTo>
                    <a:pt x="26190" y="24028"/>
                    <a:pt x="26190" y="23662"/>
                    <a:pt x="26416" y="23436"/>
                  </a:cubicBezTo>
                  <a:lnTo>
                    <a:pt x="32925" y="16926"/>
                  </a:lnTo>
                  <a:cubicBezTo>
                    <a:pt x="33149" y="16700"/>
                    <a:pt x="33149" y="16338"/>
                    <a:pt x="32925" y="16111"/>
                  </a:cubicBezTo>
                  <a:lnTo>
                    <a:pt x="26416" y="9602"/>
                  </a:lnTo>
                  <a:cubicBezTo>
                    <a:pt x="26303" y="9490"/>
                    <a:pt x="26155" y="9434"/>
                    <a:pt x="26007" y="9434"/>
                  </a:cubicBezTo>
                  <a:cubicBezTo>
                    <a:pt x="25859" y="9434"/>
                    <a:pt x="25711" y="9490"/>
                    <a:pt x="25598" y="9602"/>
                  </a:cubicBezTo>
                  <a:lnTo>
                    <a:pt x="25526" y="9673"/>
                  </a:lnTo>
                  <a:cubicBezTo>
                    <a:pt x="25303" y="9899"/>
                    <a:pt x="25093" y="10339"/>
                    <a:pt x="25064" y="10656"/>
                  </a:cubicBezTo>
                  <a:cubicBezTo>
                    <a:pt x="25064" y="10656"/>
                    <a:pt x="24976" y="11540"/>
                    <a:pt x="24430" y="12090"/>
                  </a:cubicBezTo>
                  <a:cubicBezTo>
                    <a:pt x="23953" y="12577"/>
                    <a:pt x="23323" y="12822"/>
                    <a:pt x="22693" y="12822"/>
                  </a:cubicBezTo>
                  <a:cubicBezTo>
                    <a:pt x="22073" y="12822"/>
                    <a:pt x="21454" y="12585"/>
                    <a:pt x="20981" y="12112"/>
                  </a:cubicBezTo>
                  <a:cubicBezTo>
                    <a:pt x="20026" y="11158"/>
                    <a:pt x="20036" y="9605"/>
                    <a:pt x="21003" y="8663"/>
                  </a:cubicBezTo>
                  <a:cubicBezTo>
                    <a:pt x="21550" y="8117"/>
                    <a:pt x="22437" y="8029"/>
                    <a:pt x="22437" y="8029"/>
                  </a:cubicBezTo>
                  <a:cubicBezTo>
                    <a:pt x="22750" y="8000"/>
                    <a:pt x="23194" y="7790"/>
                    <a:pt x="23420" y="7567"/>
                  </a:cubicBezTo>
                  <a:lnTo>
                    <a:pt x="23491" y="7492"/>
                  </a:lnTo>
                  <a:cubicBezTo>
                    <a:pt x="23715" y="7269"/>
                    <a:pt x="23715" y="6903"/>
                    <a:pt x="23491" y="6677"/>
                  </a:cubicBezTo>
                  <a:lnTo>
                    <a:pt x="16982" y="168"/>
                  </a:lnTo>
                  <a:cubicBezTo>
                    <a:pt x="16869" y="56"/>
                    <a:pt x="16721" y="0"/>
                    <a:pt x="1657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7994A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201" name="Google Shape;8433;p74">
              <a:extLst>
                <a:ext uri="{FF2B5EF4-FFF2-40B4-BE49-F238E27FC236}">
                  <a16:creationId xmlns:a16="http://schemas.microsoft.com/office/drawing/2014/main" id="{24774423-8B86-5DAA-503D-ED9FEDD96B58}"/>
                </a:ext>
              </a:extLst>
            </p:cNvPr>
            <p:cNvSpPr/>
            <p:nvPr/>
          </p:nvSpPr>
          <p:spPr>
            <a:xfrm>
              <a:off x="1115837" y="2990152"/>
              <a:ext cx="380728" cy="379430"/>
            </a:xfrm>
            <a:custGeom>
              <a:avLst/>
              <a:gdLst/>
              <a:ahLst/>
              <a:cxnLst/>
              <a:rect l="l" t="t" r="r" b="b"/>
              <a:pathLst>
                <a:path w="33150" h="33037" extrusionOk="0">
                  <a:moveTo>
                    <a:pt x="16576" y="0"/>
                  </a:moveTo>
                  <a:cubicBezTo>
                    <a:pt x="16429" y="0"/>
                    <a:pt x="16281" y="56"/>
                    <a:pt x="16168" y="168"/>
                  </a:cubicBezTo>
                  <a:lnTo>
                    <a:pt x="9661" y="6677"/>
                  </a:lnTo>
                  <a:cubicBezTo>
                    <a:pt x="9548" y="6789"/>
                    <a:pt x="9400" y="6844"/>
                    <a:pt x="9252" y="6844"/>
                  </a:cubicBezTo>
                  <a:cubicBezTo>
                    <a:pt x="9104" y="6844"/>
                    <a:pt x="8956" y="6789"/>
                    <a:pt x="8843" y="6677"/>
                  </a:cubicBezTo>
                  <a:lnTo>
                    <a:pt x="8836" y="6670"/>
                  </a:lnTo>
                  <a:cubicBezTo>
                    <a:pt x="8613" y="6447"/>
                    <a:pt x="8403" y="6004"/>
                    <a:pt x="8374" y="5687"/>
                  </a:cubicBezTo>
                  <a:cubicBezTo>
                    <a:pt x="8374" y="5687"/>
                    <a:pt x="8286" y="4804"/>
                    <a:pt x="7740" y="4257"/>
                  </a:cubicBezTo>
                  <a:cubicBezTo>
                    <a:pt x="7263" y="3757"/>
                    <a:pt x="6626" y="3507"/>
                    <a:pt x="5987" y="3507"/>
                  </a:cubicBezTo>
                  <a:cubicBezTo>
                    <a:pt x="5368" y="3507"/>
                    <a:pt x="4749" y="3742"/>
                    <a:pt x="4275" y="4215"/>
                  </a:cubicBezTo>
                  <a:cubicBezTo>
                    <a:pt x="3314" y="5176"/>
                    <a:pt x="3330" y="6742"/>
                    <a:pt x="4313" y="7680"/>
                  </a:cubicBezTo>
                  <a:cubicBezTo>
                    <a:pt x="4860" y="8227"/>
                    <a:pt x="5747" y="8314"/>
                    <a:pt x="5747" y="8314"/>
                  </a:cubicBezTo>
                  <a:cubicBezTo>
                    <a:pt x="6061" y="8343"/>
                    <a:pt x="6504" y="8553"/>
                    <a:pt x="6730" y="8777"/>
                  </a:cubicBezTo>
                  <a:lnTo>
                    <a:pt x="6733" y="8783"/>
                  </a:lnTo>
                  <a:cubicBezTo>
                    <a:pt x="6960" y="9010"/>
                    <a:pt x="6960" y="9372"/>
                    <a:pt x="6733" y="9598"/>
                  </a:cubicBezTo>
                  <a:lnTo>
                    <a:pt x="224" y="16111"/>
                  </a:lnTo>
                  <a:cubicBezTo>
                    <a:pt x="1" y="16338"/>
                    <a:pt x="1" y="16700"/>
                    <a:pt x="224" y="16926"/>
                  </a:cubicBezTo>
                  <a:lnTo>
                    <a:pt x="6733" y="23436"/>
                  </a:lnTo>
                  <a:cubicBezTo>
                    <a:pt x="6847" y="23547"/>
                    <a:pt x="6995" y="23603"/>
                    <a:pt x="7143" y="23603"/>
                  </a:cubicBezTo>
                  <a:cubicBezTo>
                    <a:pt x="7291" y="23603"/>
                    <a:pt x="7439" y="23547"/>
                    <a:pt x="7552" y="23436"/>
                  </a:cubicBezTo>
                  <a:lnTo>
                    <a:pt x="7623" y="23365"/>
                  </a:lnTo>
                  <a:cubicBezTo>
                    <a:pt x="7846" y="23138"/>
                    <a:pt x="8057" y="22698"/>
                    <a:pt x="8086" y="22381"/>
                  </a:cubicBezTo>
                  <a:cubicBezTo>
                    <a:pt x="8086" y="22381"/>
                    <a:pt x="8173" y="21498"/>
                    <a:pt x="8720" y="20948"/>
                  </a:cubicBezTo>
                  <a:cubicBezTo>
                    <a:pt x="9195" y="20467"/>
                    <a:pt x="9821" y="20226"/>
                    <a:pt x="10447" y="20226"/>
                  </a:cubicBezTo>
                  <a:cubicBezTo>
                    <a:pt x="11066" y="20226"/>
                    <a:pt x="11686" y="20462"/>
                    <a:pt x="12159" y="20935"/>
                  </a:cubicBezTo>
                  <a:cubicBezTo>
                    <a:pt x="13110" y="21886"/>
                    <a:pt x="13104" y="23429"/>
                    <a:pt x="12146" y="24374"/>
                  </a:cubicBezTo>
                  <a:cubicBezTo>
                    <a:pt x="11599" y="24921"/>
                    <a:pt x="10716" y="25008"/>
                    <a:pt x="10716" y="25008"/>
                  </a:cubicBezTo>
                  <a:cubicBezTo>
                    <a:pt x="10399" y="25037"/>
                    <a:pt x="9956" y="25248"/>
                    <a:pt x="9733" y="25471"/>
                  </a:cubicBezTo>
                  <a:lnTo>
                    <a:pt x="9658" y="25542"/>
                  </a:lnTo>
                  <a:cubicBezTo>
                    <a:pt x="9435" y="25768"/>
                    <a:pt x="9435" y="26134"/>
                    <a:pt x="9658" y="26360"/>
                  </a:cubicBezTo>
                  <a:lnTo>
                    <a:pt x="16168" y="32867"/>
                  </a:lnTo>
                  <a:cubicBezTo>
                    <a:pt x="16281" y="32980"/>
                    <a:pt x="16429" y="33037"/>
                    <a:pt x="16577" y="33037"/>
                  </a:cubicBezTo>
                  <a:cubicBezTo>
                    <a:pt x="16725" y="33037"/>
                    <a:pt x="16873" y="32980"/>
                    <a:pt x="16986" y="32867"/>
                  </a:cubicBezTo>
                  <a:lnTo>
                    <a:pt x="23492" y="26360"/>
                  </a:lnTo>
                  <a:cubicBezTo>
                    <a:pt x="23715" y="26134"/>
                    <a:pt x="23715" y="25768"/>
                    <a:pt x="23492" y="25542"/>
                  </a:cubicBezTo>
                  <a:lnTo>
                    <a:pt x="23421" y="25474"/>
                  </a:lnTo>
                  <a:cubicBezTo>
                    <a:pt x="23198" y="25251"/>
                    <a:pt x="22755" y="25040"/>
                    <a:pt x="22438" y="25011"/>
                  </a:cubicBezTo>
                  <a:cubicBezTo>
                    <a:pt x="22438" y="25011"/>
                    <a:pt x="21554" y="24924"/>
                    <a:pt x="21004" y="24377"/>
                  </a:cubicBezTo>
                  <a:cubicBezTo>
                    <a:pt x="20073" y="23429"/>
                    <a:pt x="20076" y="21905"/>
                    <a:pt x="21017" y="20964"/>
                  </a:cubicBezTo>
                  <a:cubicBezTo>
                    <a:pt x="21490" y="20491"/>
                    <a:pt x="22111" y="20254"/>
                    <a:pt x="22731" y="20254"/>
                  </a:cubicBezTo>
                  <a:cubicBezTo>
                    <a:pt x="23345" y="20254"/>
                    <a:pt x="23959" y="20486"/>
                    <a:pt x="24430" y="20951"/>
                  </a:cubicBezTo>
                  <a:cubicBezTo>
                    <a:pt x="24977" y="21498"/>
                    <a:pt x="25065" y="22381"/>
                    <a:pt x="25065" y="22381"/>
                  </a:cubicBezTo>
                  <a:cubicBezTo>
                    <a:pt x="25097" y="22698"/>
                    <a:pt x="25304" y="23141"/>
                    <a:pt x="25530" y="23365"/>
                  </a:cubicBezTo>
                  <a:lnTo>
                    <a:pt x="25598" y="23436"/>
                  </a:lnTo>
                  <a:cubicBezTo>
                    <a:pt x="25712" y="23547"/>
                    <a:pt x="25860" y="23603"/>
                    <a:pt x="26007" y="23603"/>
                  </a:cubicBezTo>
                  <a:cubicBezTo>
                    <a:pt x="26155" y="23603"/>
                    <a:pt x="26302" y="23547"/>
                    <a:pt x="26414" y="23436"/>
                  </a:cubicBezTo>
                  <a:lnTo>
                    <a:pt x="32923" y="16926"/>
                  </a:lnTo>
                  <a:cubicBezTo>
                    <a:pt x="33150" y="16700"/>
                    <a:pt x="33150" y="16338"/>
                    <a:pt x="32923" y="16111"/>
                  </a:cubicBezTo>
                  <a:lnTo>
                    <a:pt x="26417" y="9602"/>
                  </a:lnTo>
                  <a:cubicBezTo>
                    <a:pt x="26194" y="9375"/>
                    <a:pt x="26194" y="9010"/>
                    <a:pt x="26417" y="8783"/>
                  </a:cubicBezTo>
                  <a:lnTo>
                    <a:pt x="26533" y="8670"/>
                  </a:lnTo>
                  <a:cubicBezTo>
                    <a:pt x="26760" y="8443"/>
                    <a:pt x="27203" y="8233"/>
                    <a:pt x="27517" y="8204"/>
                  </a:cubicBezTo>
                  <a:cubicBezTo>
                    <a:pt x="27517" y="8204"/>
                    <a:pt x="28400" y="8117"/>
                    <a:pt x="28950" y="7570"/>
                  </a:cubicBezTo>
                  <a:cubicBezTo>
                    <a:pt x="29918" y="6628"/>
                    <a:pt x="29927" y="5079"/>
                    <a:pt x="28973" y="4124"/>
                  </a:cubicBezTo>
                  <a:cubicBezTo>
                    <a:pt x="28500" y="3650"/>
                    <a:pt x="27879" y="3413"/>
                    <a:pt x="27259" y="3413"/>
                  </a:cubicBezTo>
                  <a:cubicBezTo>
                    <a:pt x="26629" y="3413"/>
                    <a:pt x="25999" y="3658"/>
                    <a:pt x="25524" y="4144"/>
                  </a:cubicBezTo>
                  <a:lnTo>
                    <a:pt x="25524" y="4147"/>
                  </a:lnTo>
                  <a:cubicBezTo>
                    <a:pt x="24977" y="4694"/>
                    <a:pt x="24890" y="5577"/>
                    <a:pt x="24890" y="5577"/>
                  </a:cubicBezTo>
                  <a:cubicBezTo>
                    <a:pt x="24861" y="5894"/>
                    <a:pt x="24650" y="6337"/>
                    <a:pt x="24427" y="6560"/>
                  </a:cubicBezTo>
                  <a:lnTo>
                    <a:pt x="24311" y="6677"/>
                  </a:lnTo>
                  <a:cubicBezTo>
                    <a:pt x="24198" y="6789"/>
                    <a:pt x="24050" y="6844"/>
                    <a:pt x="23901" y="6844"/>
                  </a:cubicBezTo>
                  <a:cubicBezTo>
                    <a:pt x="23753" y="6844"/>
                    <a:pt x="23605" y="6789"/>
                    <a:pt x="23492" y="6677"/>
                  </a:cubicBezTo>
                  <a:lnTo>
                    <a:pt x="16983" y="168"/>
                  </a:lnTo>
                  <a:cubicBezTo>
                    <a:pt x="16871" y="56"/>
                    <a:pt x="16724" y="0"/>
                    <a:pt x="1657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3C3C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202" name="Google Shape;8434;p74">
              <a:extLst>
                <a:ext uri="{FF2B5EF4-FFF2-40B4-BE49-F238E27FC236}">
                  <a16:creationId xmlns:a16="http://schemas.microsoft.com/office/drawing/2014/main" id="{B6B9567B-B4A0-A0CA-035B-91A71C1FF0CB}"/>
                </a:ext>
              </a:extLst>
            </p:cNvPr>
            <p:cNvSpPr/>
            <p:nvPr/>
          </p:nvSpPr>
          <p:spPr>
            <a:xfrm>
              <a:off x="1691707" y="3184996"/>
              <a:ext cx="378488" cy="377259"/>
            </a:xfrm>
            <a:custGeom>
              <a:avLst/>
              <a:gdLst/>
              <a:ahLst/>
              <a:cxnLst/>
              <a:rect l="l" t="t" r="r" b="b"/>
              <a:pathLst>
                <a:path w="32955" h="32848" extrusionOk="0">
                  <a:moveTo>
                    <a:pt x="16478" y="1"/>
                  </a:moveTo>
                  <a:cubicBezTo>
                    <a:pt x="16331" y="1"/>
                    <a:pt x="16185" y="57"/>
                    <a:pt x="16073" y="168"/>
                  </a:cubicBezTo>
                  <a:lnTo>
                    <a:pt x="9603" y="6639"/>
                  </a:lnTo>
                  <a:cubicBezTo>
                    <a:pt x="9489" y="6752"/>
                    <a:pt x="9342" y="6809"/>
                    <a:pt x="9195" y="6809"/>
                  </a:cubicBezTo>
                  <a:cubicBezTo>
                    <a:pt x="9048" y="6809"/>
                    <a:pt x="8900" y="6752"/>
                    <a:pt x="8787" y="6639"/>
                  </a:cubicBezTo>
                  <a:lnTo>
                    <a:pt x="8674" y="6526"/>
                  </a:lnTo>
                  <a:cubicBezTo>
                    <a:pt x="8451" y="6303"/>
                    <a:pt x="8244" y="5863"/>
                    <a:pt x="8211" y="5545"/>
                  </a:cubicBezTo>
                  <a:cubicBezTo>
                    <a:pt x="8211" y="5545"/>
                    <a:pt x="8127" y="4669"/>
                    <a:pt x="7581" y="4125"/>
                  </a:cubicBezTo>
                  <a:cubicBezTo>
                    <a:pt x="7109" y="3646"/>
                    <a:pt x="6488" y="3407"/>
                    <a:pt x="5867" y="3407"/>
                  </a:cubicBezTo>
                  <a:cubicBezTo>
                    <a:pt x="5251" y="3407"/>
                    <a:pt x="4634" y="3642"/>
                    <a:pt x="4164" y="4112"/>
                  </a:cubicBezTo>
                  <a:cubicBezTo>
                    <a:pt x="3219" y="5057"/>
                    <a:pt x="3226" y="6590"/>
                    <a:pt x="4177" y="7529"/>
                  </a:cubicBezTo>
                  <a:cubicBezTo>
                    <a:pt x="4721" y="8075"/>
                    <a:pt x="5601" y="8160"/>
                    <a:pt x="5601" y="8160"/>
                  </a:cubicBezTo>
                  <a:cubicBezTo>
                    <a:pt x="5914" y="8189"/>
                    <a:pt x="6354" y="8399"/>
                    <a:pt x="6578" y="8622"/>
                  </a:cubicBezTo>
                  <a:lnTo>
                    <a:pt x="6694" y="8735"/>
                  </a:lnTo>
                  <a:cubicBezTo>
                    <a:pt x="6914" y="8962"/>
                    <a:pt x="6914" y="9324"/>
                    <a:pt x="6694" y="9548"/>
                  </a:cubicBezTo>
                  <a:lnTo>
                    <a:pt x="223" y="16018"/>
                  </a:lnTo>
                  <a:cubicBezTo>
                    <a:pt x="0" y="16245"/>
                    <a:pt x="0" y="16607"/>
                    <a:pt x="223" y="16830"/>
                  </a:cubicBezTo>
                  <a:lnTo>
                    <a:pt x="6694" y="23301"/>
                  </a:lnTo>
                  <a:cubicBezTo>
                    <a:pt x="6917" y="23527"/>
                    <a:pt x="6917" y="23890"/>
                    <a:pt x="6694" y="24113"/>
                  </a:cubicBezTo>
                  <a:lnTo>
                    <a:pt x="6688" y="24119"/>
                  </a:lnTo>
                  <a:cubicBezTo>
                    <a:pt x="6464" y="24343"/>
                    <a:pt x="6024" y="24550"/>
                    <a:pt x="5711" y="24579"/>
                  </a:cubicBezTo>
                  <a:cubicBezTo>
                    <a:pt x="5711" y="24579"/>
                    <a:pt x="4831" y="24666"/>
                    <a:pt x="4287" y="25210"/>
                  </a:cubicBezTo>
                  <a:cubicBezTo>
                    <a:pt x="3346" y="26151"/>
                    <a:pt x="3346" y="27675"/>
                    <a:pt x="4287" y="28616"/>
                  </a:cubicBezTo>
                  <a:cubicBezTo>
                    <a:pt x="4756" y="29085"/>
                    <a:pt x="5372" y="29320"/>
                    <a:pt x="5989" y="29320"/>
                  </a:cubicBezTo>
                  <a:cubicBezTo>
                    <a:pt x="6605" y="29320"/>
                    <a:pt x="7221" y="29085"/>
                    <a:pt x="7691" y="28616"/>
                  </a:cubicBezTo>
                  <a:cubicBezTo>
                    <a:pt x="8237" y="28070"/>
                    <a:pt x="8321" y="27193"/>
                    <a:pt x="8321" y="27193"/>
                  </a:cubicBezTo>
                  <a:cubicBezTo>
                    <a:pt x="8354" y="26876"/>
                    <a:pt x="8561" y="26436"/>
                    <a:pt x="8784" y="26213"/>
                  </a:cubicBezTo>
                  <a:lnTo>
                    <a:pt x="8787" y="26209"/>
                  </a:lnTo>
                  <a:cubicBezTo>
                    <a:pt x="8900" y="26098"/>
                    <a:pt x="9048" y="26042"/>
                    <a:pt x="9195" y="26042"/>
                  </a:cubicBezTo>
                  <a:cubicBezTo>
                    <a:pt x="9341" y="26042"/>
                    <a:pt x="9488" y="26098"/>
                    <a:pt x="9599" y="26209"/>
                  </a:cubicBezTo>
                  <a:lnTo>
                    <a:pt x="16070" y="32680"/>
                  </a:lnTo>
                  <a:cubicBezTo>
                    <a:pt x="16183" y="32792"/>
                    <a:pt x="16330" y="32847"/>
                    <a:pt x="16478" y="32847"/>
                  </a:cubicBezTo>
                  <a:cubicBezTo>
                    <a:pt x="16625" y="32847"/>
                    <a:pt x="16772" y="32792"/>
                    <a:pt x="16885" y="32680"/>
                  </a:cubicBezTo>
                  <a:lnTo>
                    <a:pt x="23356" y="26209"/>
                  </a:lnTo>
                  <a:cubicBezTo>
                    <a:pt x="23579" y="25983"/>
                    <a:pt x="23579" y="25620"/>
                    <a:pt x="23356" y="25397"/>
                  </a:cubicBezTo>
                  <a:lnTo>
                    <a:pt x="23281" y="25326"/>
                  </a:lnTo>
                  <a:cubicBezTo>
                    <a:pt x="23058" y="25103"/>
                    <a:pt x="22618" y="24893"/>
                    <a:pt x="22304" y="24863"/>
                  </a:cubicBezTo>
                  <a:cubicBezTo>
                    <a:pt x="22304" y="24863"/>
                    <a:pt x="21428" y="24779"/>
                    <a:pt x="20881" y="24233"/>
                  </a:cubicBezTo>
                  <a:cubicBezTo>
                    <a:pt x="19939" y="23294"/>
                    <a:pt x="19943" y="21767"/>
                    <a:pt x="20881" y="20829"/>
                  </a:cubicBezTo>
                  <a:cubicBezTo>
                    <a:pt x="21351" y="20358"/>
                    <a:pt x="21968" y="20123"/>
                    <a:pt x="22584" y="20123"/>
                  </a:cubicBezTo>
                  <a:cubicBezTo>
                    <a:pt x="23200" y="20123"/>
                    <a:pt x="23817" y="20358"/>
                    <a:pt x="24287" y="20829"/>
                  </a:cubicBezTo>
                  <a:cubicBezTo>
                    <a:pt x="24831" y="21373"/>
                    <a:pt x="24918" y="22253"/>
                    <a:pt x="24918" y="22253"/>
                  </a:cubicBezTo>
                  <a:cubicBezTo>
                    <a:pt x="24947" y="22566"/>
                    <a:pt x="25155" y="23006"/>
                    <a:pt x="25378" y="23230"/>
                  </a:cubicBezTo>
                  <a:lnTo>
                    <a:pt x="25449" y="23301"/>
                  </a:lnTo>
                  <a:cubicBezTo>
                    <a:pt x="25562" y="23412"/>
                    <a:pt x="25709" y="23468"/>
                    <a:pt x="25856" y="23468"/>
                  </a:cubicBezTo>
                  <a:cubicBezTo>
                    <a:pt x="26003" y="23468"/>
                    <a:pt x="26149" y="23412"/>
                    <a:pt x="26261" y="23301"/>
                  </a:cubicBezTo>
                  <a:lnTo>
                    <a:pt x="32732" y="16830"/>
                  </a:lnTo>
                  <a:cubicBezTo>
                    <a:pt x="32955" y="16607"/>
                    <a:pt x="32955" y="16245"/>
                    <a:pt x="32732" y="16018"/>
                  </a:cubicBezTo>
                  <a:lnTo>
                    <a:pt x="26261" y="9548"/>
                  </a:lnTo>
                  <a:cubicBezTo>
                    <a:pt x="26149" y="9436"/>
                    <a:pt x="26003" y="9380"/>
                    <a:pt x="25856" y="9380"/>
                  </a:cubicBezTo>
                  <a:cubicBezTo>
                    <a:pt x="25709" y="9380"/>
                    <a:pt x="25562" y="9436"/>
                    <a:pt x="25449" y="9548"/>
                  </a:cubicBezTo>
                  <a:lnTo>
                    <a:pt x="25381" y="9615"/>
                  </a:lnTo>
                  <a:cubicBezTo>
                    <a:pt x="25158" y="9839"/>
                    <a:pt x="24951" y="10279"/>
                    <a:pt x="24918" y="10596"/>
                  </a:cubicBezTo>
                  <a:cubicBezTo>
                    <a:pt x="24918" y="10596"/>
                    <a:pt x="24834" y="11473"/>
                    <a:pt x="24291" y="12019"/>
                  </a:cubicBezTo>
                  <a:cubicBezTo>
                    <a:pt x="23820" y="12488"/>
                    <a:pt x="23204" y="12723"/>
                    <a:pt x="22587" y="12723"/>
                  </a:cubicBezTo>
                  <a:cubicBezTo>
                    <a:pt x="21971" y="12723"/>
                    <a:pt x="21355" y="12488"/>
                    <a:pt x="20884" y="12019"/>
                  </a:cubicBezTo>
                  <a:cubicBezTo>
                    <a:pt x="19946" y="11078"/>
                    <a:pt x="19946" y="9554"/>
                    <a:pt x="20884" y="8613"/>
                  </a:cubicBezTo>
                  <a:cubicBezTo>
                    <a:pt x="21428" y="8069"/>
                    <a:pt x="22308" y="7985"/>
                    <a:pt x="22308" y="7985"/>
                  </a:cubicBezTo>
                  <a:cubicBezTo>
                    <a:pt x="22621" y="7953"/>
                    <a:pt x="23061" y="7745"/>
                    <a:pt x="23285" y="7522"/>
                  </a:cubicBezTo>
                  <a:lnTo>
                    <a:pt x="23356" y="7454"/>
                  </a:lnTo>
                  <a:cubicBezTo>
                    <a:pt x="23579" y="7228"/>
                    <a:pt x="23579" y="6865"/>
                    <a:pt x="23356" y="6639"/>
                  </a:cubicBezTo>
                  <a:lnTo>
                    <a:pt x="16885" y="168"/>
                  </a:lnTo>
                  <a:cubicBezTo>
                    <a:pt x="16772" y="57"/>
                    <a:pt x="16625" y="1"/>
                    <a:pt x="1647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203" name="Google Shape;8435;p74">
              <a:extLst>
                <a:ext uri="{FF2B5EF4-FFF2-40B4-BE49-F238E27FC236}">
                  <a16:creationId xmlns:a16="http://schemas.microsoft.com/office/drawing/2014/main" id="{ED8E5CAC-3041-E78F-F53B-10E9A4B296E2}"/>
                </a:ext>
              </a:extLst>
            </p:cNvPr>
            <p:cNvSpPr/>
            <p:nvPr/>
          </p:nvSpPr>
          <p:spPr>
            <a:xfrm>
              <a:off x="1499792" y="2993162"/>
              <a:ext cx="378523" cy="377213"/>
            </a:xfrm>
            <a:custGeom>
              <a:avLst/>
              <a:gdLst/>
              <a:ahLst/>
              <a:cxnLst/>
              <a:rect l="l" t="t" r="r" b="b"/>
              <a:pathLst>
                <a:path w="32958" h="32844" extrusionOk="0">
                  <a:moveTo>
                    <a:pt x="16479" y="0"/>
                  </a:moveTo>
                  <a:cubicBezTo>
                    <a:pt x="16332" y="0"/>
                    <a:pt x="16185" y="56"/>
                    <a:pt x="16073" y="168"/>
                  </a:cubicBezTo>
                  <a:lnTo>
                    <a:pt x="9602" y="6638"/>
                  </a:lnTo>
                  <a:cubicBezTo>
                    <a:pt x="9489" y="6750"/>
                    <a:pt x="9342" y="6806"/>
                    <a:pt x="9195" y="6806"/>
                  </a:cubicBezTo>
                  <a:cubicBezTo>
                    <a:pt x="9048" y="6806"/>
                    <a:pt x="8902" y="6750"/>
                    <a:pt x="8790" y="6638"/>
                  </a:cubicBezTo>
                  <a:lnTo>
                    <a:pt x="8784" y="6632"/>
                  </a:lnTo>
                  <a:cubicBezTo>
                    <a:pt x="8561" y="6408"/>
                    <a:pt x="8354" y="5968"/>
                    <a:pt x="8324" y="5655"/>
                  </a:cubicBezTo>
                  <a:cubicBezTo>
                    <a:pt x="8324" y="5655"/>
                    <a:pt x="8237" y="4775"/>
                    <a:pt x="7694" y="4231"/>
                  </a:cubicBezTo>
                  <a:cubicBezTo>
                    <a:pt x="7222" y="3753"/>
                    <a:pt x="6600" y="3514"/>
                    <a:pt x="5978" y="3514"/>
                  </a:cubicBezTo>
                  <a:cubicBezTo>
                    <a:pt x="5362" y="3514"/>
                    <a:pt x="4745" y="3748"/>
                    <a:pt x="4274" y="4218"/>
                  </a:cubicBezTo>
                  <a:cubicBezTo>
                    <a:pt x="3329" y="5163"/>
                    <a:pt x="3336" y="6696"/>
                    <a:pt x="4287" y="7635"/>
                  </a:cubicBezTo>
                  <a:cubicBezTo>
                    <a:pt x="4834" y="8181"/>
                    <a:pt x="5710" y="8269"/>
                    <a:pt x="5710" y="8269"/>
                  </a:cubicBezTo>
                  <a:cubicBezTo>
                    <a:pt x="6024" y="8298"/>
                    <a:pt x="6464" y="8505"/>
                    <a:pt x="6687" y="8728"/>
                  </a:cubicBezTo>
                  <a:lnTo>
                    <a:pt x="6694" y="8735"/>
                  </a:lnTo>
                  <a:cubicBezTo>
                    <a:pt x="6917" y="8958"/>
                    <a:pt x="6917" y="9320"/>
                    <a:pt x="6694" y="9547"/>
                  </a:cubicBezTo>
                  <a:lnTo>
                    <a:pt x="223" y="16017"/>
                  </a:lnTo>
                  <a:cubicBezTo>
                    <a:pt x="0" y="16241"/>
                    <a:pt x="0" y="16603"/>
                    <a:pt x="223" y="16829"/>
                  </a:cubicBezTo>
                  <a:lnTo>
                    <a:pt x="6694" y="23300"/>
                  </a:lnTo>
                  <a:cubicBezTo>
                    <a:pt x="6805" y="23412"/>
                    <a:pt x="6952" y="23467"/>
                    <a:pt x="7099" y="23467"/>
                  </a:cubicBezTo>
                  <a:cubicBezTo>
                    <a:pt x="7245" y="23467"/>
                    <a:pt x="7393" y="23412"/>
                    <a:pt x="7506" y="23300"/>
                  </a:cubicBezTo>
                  <a:lnTo>
                    <a:pt x="7577" y="23229"/>
                  </a:lnTo>
                  <a:cubicBezTo>
                    <a:pt x="7800" y="23006"/>
                    <a:pt x="8007" y="22566"/>
                    <a:pt x="8040" y="22248"/>
                  </a:cubicBezTo>
                  <a:cubicBezTo>
                    <a:pt x="8040" y="22248"/>
                    <a:pt x="8124" y="21372"/>
                    <a:pt x="8667" y="20825"/>
                  </a:cubicBezTo>
                  <a:cubicBezTo>
                    <a:pt x="9138" y="20347"/>
                    <a:pt x="9760" y="20108"/>
                    <a:pt x="10383" y="20108"/>
                  </a:cubicBezTo>
                  <a:cubicBezTo>
                    <a:pt x="11000" y="20108"/>
                    <a:pt x="11617" y="20343"/>
                    <a:pt x="12087" y="20815"/>
                  </a:cubicBezTo>
                  <a:cubicBezTo>
                    <a:pt x="13032" y="21760"/>
                    <a:pt x="13025" y="23293"/>
                    <a:pt x="12074" y="24232"/>
                  </a:cubicBezTo>
                  <a:cubicBezTo>
                    <a:pt x="11531" y="24775"/>
                    <a:pt x="10651" y="24863"/>
                    <a:pt x="10651" y="24863"/>
                  </a:cubicBezTo>
                  <a:cubicBezTo>
                    <a:pt x="10337" y="24892"/>
                    <a:pt x="9897" y="25099"/>
                    <a:pt x="9674" y="25322"/>
                  </a:cubicBezTo>
                  <a:lnTo>
                    <a:pt x="9602" y="25393"/>
                  </a:lnTo>
                  <a:cubicBezTo>
                    <a:pt x="9376" y="25620"/>
                    <a:pt x="9376" y="25982"/>
                    <a:pt x="9602" y="26205"/>
                  </a:cubicBezTo>
                  <a:lnTo>
                    <a:pt x="16073" y="32676"/>
                  </a:lnTo>
                  <a:cubicBezTo>
                    <a:pt x="16185" y="32787"/>
                    <a:pt x="16331" y="32843"/>
                    <a:pt x="16478" y="32843"/>
                  </a:cubicBezTo>
                  <a:cubicBezTo>
                    <a:pt x="16625" y="32843"/>
                    <a:pt x="16772" y="32787"/>
                    <a:pt x="16885" y="32676"/>
                  </a:cubicBezTo>
                  <a:lnTo>
                    <a:pt x="23356" y="26205"/>
                  </a:lnTo>
                  <a:cubicBezTo>
                    <a:pt x="23579" y="25982"/>
                    <a:pt x="23579" y="25620"/>
                    <a:pt x="23356" y="25393"/>
                  </a:cubicBezTo>
                  <a:lnTo>
                    <a:pt x="23288" y="25325"/>
                  </a:lnTo>
                  <a:cubicBezTo>
                    <a:pt x="23061" y="25102"/>
                    <a:pt x="22621" y="24895"/>
                    <a:pt x="22307" y="24866"/>
                  </a:cubicBezTo>
                  <a:cubicBezTo>
                    <a:pt x="22307" y="24866"/>
                    <a:pt x="21431" y="24778"/>
                    <a:pt x="20884" y="24235"/>
                  </a:cubicBezTo>
                  <a:cubicBezTo>
                    <a:pt x="19942" y="23293"/>
                    <a:pt x="19942" y="21770"/>
                    <a:pt x="20884" y="20828"/>
                  </a:cubicBezTo>
                  <a:cubicBezTo>
                    <a:pt x="21354" y="20359"/>
                    <a:pt x="21971" y="20125"/>
                    <a:pt x="22587" y="20125"/>
                  </a:cubicBezTo>
                  <a:cubicBezTo>
                    <a:pt x="23203" y="20125"/>
                    <a:pt x="23820" y="20359"/>
                    <a:pt x="24291" y="20828"/>
                  </a:cubicBezTo>
                  <a:cubicBezTo>
                    <a:pt x="24834" y="21372"/>
                    <a:pt x="24918" y="22252"/>
                    <a:pt x="24918" y="22252"/>
                  </a:cubicBezTo>
                  <a:cubicBezTo>
                    <a:pt x="24951" y="22566"/>
                    <a:pt x="25158" y="23006"/>
                    <a:pt x="25381" y="23229"/>
                  </a:cubicBezTo>
                  <a:lnTo>
                    <a:pt x="25452" y="23300"/>
                  </a:lnTo>
                  <a:cubicBezTo>
                    <a:pt x="25564" y="23412"/>
                    <a:pt x="25710" y="23467"/>
                    <a:pt x="25857" y="23467"/>
                  </a:cubicBezTo>
                  <a:cubicBezTo>
                    <a:pt x="26004" y="23467"/>
                    <a:pt x="26151" y="23412"/>
                    <a:pt x="26264" y="23300"/>
                  </a:cubicBezTo>
                  <a:lnTo>
                    <a:pt x="32735" y="16829"/>
                  </a:lnTo>
                  <a:cubicBezTo>
                    <a:pt x="32958" y="16603"/>
                    <a:pt x="32958" y="16241"/>
                    <a:pt x="32735" y="16017"/>
                  </a:cubicBezTo>
                  <a:lnTo>
                    <a:pt x="26264" y="9547"/>
                  </a:lnTo>
                  <a:cubicBezTo>
                    <a:pt x="26041" y="9320"/>
                    <a:pt x="26041" y="8958"/>
                    <a:pt x="26264" y="8735"/>
                  </a:cubicBezTo>
                  <a:lnTo>
                    <a:pt x="26377" y="8618"/>
                  </a:lnTo>
                  <a:cubicBezTo>
                    <a:pt x="26600" y="8395"/>
                    <a:pt x="27044" y="8188"/>
                    <a:pt x="27358" y="8156"/>
                  </a:cubicBezTo>
                  <a:cubicBezTo>
                    <a:pt x="27358" y="8156"/>
                    <a:pt x="28234" y="8071"/>
                    <a:pt x="28781" y="7528"/>
                  </a:cubicBezTo>
                  <a:cubicBezTo>
                    <a:pt x="29732" y="6590"/>
                    <a:pt x="29739" y="5056"/>
                    <a:pt x="28791" y="4108"/>
                  </a:cubicBezTo>
                  <a:cubicBezTo>
                    <a:pt x="28321" y="3638"/>
                    <a:pt x="27705" y="3404"/>
                    <a:pt x="27090" y="3404"/>
                  </a:cubicBezTo>
                  <a:cubicBezTo>
                    <a:pt x="26468" y="3404"/>
                    <a:pt x="25846" y="3643"/>
                    <a:pt x="25374" y="4121"/>
                  </a:cubicBezTo>
                  <a:cubicBezTo>
                    <a:pt x="24831" y="4665"/>
                    <a:pt x="24743" y="5545"/>
                    <a:pt x="24743" y="5545"/>
                  </a:cubicBezTo>
                  <a:cubicBezTo>
                    <a:pt x="24714" y="5858"/>
                    <a:pt x="24507" y="6298"/>
                    <a:pt x="24284" y="6522"/>
                  </a:cubicBezTo>
                  <a:lnTo>
                    <a:pt x="24168" y="6638"/>
                  </a:lnTo>
                  <a:cubicBezTo>
                    <a:pt x="24056" y="6750"/>
                    <a:pt x="23909" y="6806"/>
                    <a:pt x="23762" y="6806"/>
                  </a:cubicBezTo>
                  <a:cubicBezTo>
                    <a:pt x="23614" y="6806"/>
                    <a:pt x="23467" y="6750"/>
                    <a:pt x="23356" y="6638"/>
                  </a:cubicBezTo>
                  <a:lnTo>
                    <a:pt x="16885" y="168"/>
                  </a:lnTo>
                  <a:cubicBezTo>
                    <a:pt x="16773" y="56"/>
                    <a:pt x="16626" y="0"/>
                    <a:pt x="1647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sp>
        <p:nvSpPr>
          <p:cNvPr id="1204" name="Google Shape;1529;p70">
            <a:extLst>
              <a:ext uri="{FF2B5EF4-FFF2-40B4-BE49-F238E27FC236}">
                <a16:creationId xmlns:a16="http://schemas.microsoft.com/office/drawing/2014/main" id="{C90500A1-2188-1C17-DD5C-D15F430C5943}"/>
              </a:ext>
            </a:extLst>
          </p:cNvPr>
          <p:cNvSpPr txBox="1">
            <a:spLocks/>
          </p:cNvSpPr>
          <p:nvPr/>
        </p:nvSpPr>
        <p:spPr>
          <a:xfrm>
            <a:off x="1729444" y="607749"/>
            <a:ext cx="15421200" cy="964800"/>
          </a:xfrm>
          <a:prstGeom prst="rect">
            <a:avLst/>
          </a:prstGeom>
        </p:spPr>
        <p:txBody>
          <a:bodyPr spcFirstLastPara="1" wrap="square" lIns="182850" tIns="182850" rIns="182850" bIns="18285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 rtl="1"/>
            <a:r>
              <a:rPr lang="fa-IR" sz="4800" dirty="0">
                <a:solidFill>
                  <a:schemeClr val="lt1"/>
                </a:solidFill>
                <a:cs typeface="B Nazanin" panose="00000700000000000000" pitchFamily="2" charset="-78"/>
              </a:rPr>
              <a:t>انواع نمودارهای خلاقانه:</a:t>
            </a:r>
            <a:endParaRPr lang="fa-IR" sz="4800" dirty="0">
              <a:cs typeface="B Nazanin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78505485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5888" b="-5888"/>
            </a:stretch>
          </a:blipFill>
        </p:spPr>
      </p:sp>
      <p:grpSp>
        <p:nvGrpSpPr>
          <p:cNvPr id="3" name="Group 3"/>
          <p:cNvGrpSpPr>
            <a:grpSpLocks noChangeAspect="1"/>
          </p:cNvGrpSpPr>
          <p:nvPr/>
        </p:nvGrpSpPr>
        <p:grpSpPr>
          <a:xfrm>
            <a:off x="14677074" y="6878938"/>
            <a:ext cx="4694724" cy="4694705"/>
            <a:chOff x="0" y="0"/>
            <a:chExt cx="6350000" cy="6349975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6350000" cy="6349974"/>
            </a:xfrm>
            <a:custGeom>
              <a:avLst/>
              <a:gdLst/>
              <a:ahLst/>
              <a:cxnLst/>
              <a:rect l="l" t="t" r="r" b="b"/>
              <a:pathLst>
                <a:path w="6350000" h="6349974">
                  <a:moveTo>
                    <a:pt x="6350000" y="3175025"/>
                  </a:moveTo>
                  <a:cubicBezTo>
                    <a:pt x="6350000" y="4928451"/>
                    <a:pt x="4928476" y="6349974"/>
                    <a:pt x="3175000" y="6349974"/>
                  </a:cubicBezTo>
                  <a:cubicBezTo>
                    <a:pt x="1421498" y="6349974"/>
                    <a:pt x="0" y="4928451"/>
                    <a:pt x="0" y="3175025"/>
                  </a:cubicBezTo>
                  <a:cubicBezTo>
                    <a:pt x="0" y="1421511"/>
                    <a:pt x="1421498" y="0"/>
                    <a:pt x="3175000" y="0"/>
                  </a:cubicBezTo>
                  <a:cubicBezTo>
                    <a:pt x="4928501" y="0"/>
                    <a:pt x="6350000" y="1421511"/>
                    <a:pt x="6350000" y="3175025"/>
                  </a:cubicBezTo>
                  <a:close/>
                </a:path>
              </a:pathLst>
            </a:custGeom>
            <a:solidFill>
              <a:srgbClr val="2C6E49"/>
            </a:solidFill>
            <a:ln w="12700">
              <a:solidFill>
                <a:srgbClr val="000000"/>
              </a:solidFill>
            </a:ln>
          </p:spPr>
        </p:sp>
      </p:grpSp>
      <p:grpSp>
        <p:nvGrpSpPr>
          <p:cNvPr id="5" name="Group 5"/>
          <p:cNvGrpSpPr>
            <a:grpSpLocks noChangeAspect="1"/>
          </p:cNvGrpSpPr>
          <p:nvPr/>
        </p:nvGrpSpPr>
        <p:grpSpPr>
          <a:xfrm>
            <a:off x="9710969" y="1181363"/>
            <a:ext cx="7724479" cy="7724448"/>
            <a:chOff x="0" y="0"/>
            <a:chExt cx="6350000" cy="6349975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6350000" cy="6349974"/>
            </a:xfrm>
            <a:custGeom>
              <a:avLst/>
              <a:gdLst/>
              <a:ahLst/>
              <a:cxnLst/>
              <a:rect l="l" t="t" r="r" b="b"/>
              <a:pathLst>
                <a:path w="6350000" h="6349974">
                  <a:moveTo>
                    <a:pt x="6350000" y="3175025"/>
                  </a:moveTo>
                  <a:cubicBezTo>
                    <a:pt x="6350000" y="4928451"/>
                    <a:pt x="4928476" y="6349974"/>
                    <a:pt x="3175000" y="6349974"/>
                  </a:cubicBezTo>
                  <a:cubicBezTo>
                    <a:pt x="1421498" y="6349974"/>
                    <a:pt x="0" y="4928451"/>
                    <a:pt x="0" y="3175025"/>
                  </a:cubicBezTo>
                  <a:cubicBezTo>
                    <a:pt x="0" y="1421511"/>
                    <a:pt x="1421498" y="0"/>
                    <a:pt x="3175000" y="0"/>
                  </a:cubicBezTo>
                  <a:cubicBezTo>
                    <a:pt x="4928501" y="0"/>
                    <a:pt x="6350000" y="1421511"/>
                    <a:pt x="6350000" y="3175025"/>
                  </a:cubicBezTo>
                  <a:close/>
                </a:path>
              </a:pathLst>
            </a:custGeom>
            <a:blipFill>
              <a:blip r:embed="rId3"/>
              <a:stretch>
                <a:fillRect l="-16666" r="-16666"/>
              </a:stretch>
            </a:blipFill>
          </p:spPr>
        </p:sp>
      </p:grpSp>
      <p:grpSp>
        <p:nvGrpSpPr>
          <p:cNvPr id="7" name="Group 7"/>
          <p:cNvGrpSpPr>
            <a:grpSpLocks noChangeAspect="1"/>
          </p:cNvGrpSpPr>
          <p:nvPr/>
        </p:nvGrpSpPr>
        <p:grpSpPr>
          <a:xfrm>
            <a:off x="7956641" y="293579"/>
            <a:ext cx="3508657" cy="3508643"/>
            <a:chOff x="0" y="0"/>
            <a:chExt cx="6350000" cy="6349975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6350000" cy="6349974"/>
            </a:xfrm>
            <a:custGeom>
              <a:avLst/>
              <a:gdLst/>
              <a:ahLst/>
              <a:cxnLst/>
              <a:rect l="l" t="t" r="r" b="b"/>
              <a:pathLst>
                <a:path w="6350000" h="6349974">
                  <a:moveTo>
                    <a:pt x="6350000" y="3175025"/>
                  </a:moveTo>
                  <a:cubicBezTo>
                    <a:pt x="6350000" y="4928451"/>
                    <a:pt x="4928476" y="6349974"/>
                    <a:pt x="3175000" y="6349974"/>
                  </a:cubicBezTo>
                  <a:cubicBezTo>
                    <a:pt x="1421498" y="6349974"/>
                    <a:pt x="0" y="4928451"/>
                    <a:pt x="0" y="3175025"/>
                  </a:cubicBezTo>
                  <a:cubicBezTo>
                    <a:pt x="0" y="1421511"/>
                    <a:pt x="1421498" y="0"/>
                    <a:pt x="3175000" y="0"/>
                  </a:cubicBezTo>
                  <a:cubicBezTo>
                    <a:pt x="4928501" y="0"/>
                    <a:pt x="6350000" y="1421511"/>
                    <a:pt x="6350000" y="3175025"/>
                  </a:cubicBezTo>
                  <a:close/>
                </a:path>
              </a:pathLst>
            </a:custGeom>
            <a:solidFill>
              <a:srgbClr val="65BB8B"/>
            </a:solidFill>
            <a:ln w="12700">
              <a:solidFill>
                <a:srgbClr val="000000"/>
              </a:solidFill>
            </a:ln>
          </p:spPr>
        </p:sp>
      </p:grpSp>
      <p:grpSp>
        <p:nvGrpSpPr>
          <p:cNvPr id="9" name="Group 9"/>
          <p:cNvGrpSpPr/>
          <p:nvPr/>
        </p:nvGrpSpPr>
        <p:grpSpPr>
          <a:xfrm>
            <a:off x="-1524674" y="7002975"/>
            <a:ext cx="12175028" cy="2879653"/>
            <a:chOff x="-2538108" y="165383"/>
            <a:chExt cx="16233370" cy="3839538"/>
          </a:xfrm>
        </p:grpSpPr>
        <p:sp>
          <p:nvSpPr>
            <p:cNvPr id="10" name="TextBox 10"/>
            <p:cNvSpPr txBox="1"/>
            <p:nvPr/>
          </p:nvSpPr>
          <p:spPr>
            <a:xfrm>
              <a:off x="-2538108" y="165383"/>
              <a:ext cx="15325566" cy="1838326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r" rtl="1">
                <a:lnSpc>
                  <a:spcPts val="10800"/>
                </a:lnSpc>
              </a:pPr>
              <a:r>
                <a:rPr lang="fa-IR" sz="9000" dirty="0">
                  <a:solidFill>
                    <a:srgbClr val="2C6E49"/>
                  </a:solidFill>
                  <a:latin typeface="League Spartan"/>
                  <a:cs typeface="B Nazanin" panose="00000400000000000000" pitchFamily="2" charset="-78"/>
                </a:rPr>
                <a:t>سلام!</a:t>
              </a:r>
              <a:endParaRPr lang="en-US" sz="9000" dirty="0">
                <a:solidFill>
                  <a:srgbClr val="2C6E49"/>
                </a:solidFill>
                <a:latin typeface="League Spartan"/>
                <a:cs typeface="B Nazanin" panose="00000400000000000000" pitchFamily="2" charset="-78"/>
              </a:endParaRPr>
            </a:p>
          </p:txBody>
        </p:sp>
        <p:sp>
          <p:nvSpPr>
            <p:cNvPr id="11" name="TextBox 11"/>
            <p:cNvSpPr txBox="1"/>
            <p:nvPr/>
          </p:nvSpPr>
          <p:spPr>
            <a:xfrm>
              <a:off x="-1630304" y="2431841"/>
              <a:ext cx="15325566" cy="157308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r" rtl="1">
                <a:lnSpc>
                  <a:spcPts val="4550"/>
                </a:lnSpc>
              </a:pPr>
              <a:r>
                <a:rPr lang="fa-IR" sz="3500" dirty="0">
                  <a:solidFill>
                    <a:srgbClr val="403F3F"/>
                  </a:solidFill>
                  <a:latin typeface="Libre Baskerville"/>
                  <a:cs typeface="B Nazanin" panose="00000400000000000000" pitchFamily="2" charset="-78"/>
                </a:rPr>
                <a:t>این قالب پاورپوینت با تم مهندسی گیاه پزشکی، یک فرصت مناسب برای ارائه اطلاعات علمی و تخصصی در زمینه گیاهان پزشکی فراهم می‌کند</a:t>
              </a:r>
              <a:endParaRPr lang="en-US" sz="3500" dirty="0">
                <a:solidFill>
                  <a:srgbClr val="403F3F"/>
                </a:solidFill>
                <a:latin typeface="Libre Baskerville"/>
                <a:cs typeface="B Nazanin" panose="00000400000000000000" pitchFamily="2" charset="-78"/>
              </a:endParaRPr>
            </a:p>
          </p:txBody>
        </p:sp>
      </p:grpSp>
      <p:sp>
        <p:nvSpPr>
          <p:cNvPr id="12" name="AutoShape 12"/>
          <p:cNvSpPr/>
          <p:nvPr/>
        </p:nvSpPr>
        <p:spPr>
          <a:xfrm>
            <a:off x="0" y="6204173"/>
            <a:ext cx="8444829" cy="0"/>
          </a:xfrm>
          <a:prstGeom prst="line">
            <a:avLst/>
          </a:prstGeom>
          <a:ln w="190500" cap="rnd">
            <a:solidFill>
              <a:srgbClr val="2C6E49"/>
            </a:solidFill>
            <a:prstDash val="solid"/>
            <a:headEnd type="none" w="sm" len="sm"/>
            <a:tailEnd type="none" w="sm" len="sm"/>
          </a:ln>
        </p:spPr>
      </p:sp>
      <p:grpSp>
        <p:nvGrpSpPr>
          <p:cNvPr id="13" name="Group 13"/>
          <p:cNvGrpSpPr/>
          <p:nvPr/>
        </p:nvGrpSpPr>
        <p:grpSpPr>
          <a:xfrm>
            <a:off x="625620" y="1217175"/>
            <a:ext cx="270999" cy="270999"/>
            <a:chOff x="0" y="0"/>
            <a:chExt cx="812800" cy="812800"/>
          </a:xfrm>
        </p:grpSpPr>
        <p:sp>
          <p:nvSpPr>
            <p:cNvPr id="14" name="Freeform 14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403F3F"/>
            </a:solidFill>
          </p:spPr>
        </p:sp>
        <p:sp>
          <p:nvSpPr>
            <p:cNvPr id="15" name="TextBox 15"/>
            <p:cNvSpPr txBox="1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 rtl="1">
                <a:lnSpc>
                  <a:spcPts val="3359"/>
                </a:lnSpc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16" name="Group 16"/>
          <p:cNvGrpSpPr/>
          <p:nvPr/>
        </p:nvGrpSpPr>
        <p:grpSpPr>
          <a:xfrm>
            <a:off x="2661302" y="2854693"/>
            <a:ext cx="376949" cy="376949"/>
            <a:chOff x="0" y="0"/>
            <a:chExt cx="812800" cy="812800"/>
          </a:xfrm>
        </p:grpSpPr>
        <p:sp>
          <p:nvSpPr>
            <p:cNvPr id="17" name="Freeform 17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2C6E49"/>
            </a:solidFill>
          </p:spPr>
        </p:sp>
        <p:sp>
          <p:nvSpPr>
            <p:cNvPr id="18" name="TextBox 18"/>
            <p:cNvSpPr txBox="1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 rtl="1">
                <a:lnSpc>
                  <a:spcPts val="3359"/>
                </a:lnSpc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19" name="Group 19"/>
          <p:cNvGrpSpPr/>
          <p:nvPr/>
        </p:nvGrpSpPr>
        <p:grpSpPr>
          <a:xfrm>
            <a:off x="5092314" y="1028700"/>
            <a:ext cx="188475" cy="188475"/>
            <a:chOff x="0" y="0"/>
            <a:chExt cx="812800" cy="812800"/>
          </a:xfrm>
        </p:grpSpPr>
        <p:sp>
          <p:nvSpPr>
            <p:cNvPr id="20" name="Freeform 20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65BB8B"/>
            </a:solidFill>
          </p:spPr>
        </p:sp>
        <p:sp>
          <p:nvSpPr>
            <p:cNvPr id="21" name="TextBox 21"/>
            <p:cNvSpPr txBox="1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 rtl="1">
                <a:lnSpc>
                  <a:spcPts val="3359"/>
                </a:lnSpc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22" name="Group 22"/>
          <p:cNvGrpSpPr/>
          <p:nvPr/>
        </p:nvGrpSpPr>
        <p:grpSpPr>
          <a:xfrm>
            <a:off x="7956641" y="2583694"/>
            <a:ext cx="270999" cy="270999"/>
            <a:chOff x="0" y="0"/>
            <a:chExt cx="812800" cy="812800"/>
          </a:xfrm>
        </p:grpSpPr>
        <p:sp>
          <p:nvSpPr>
            <p:cNvPr id="23" name="Freeform 23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403F3F"/>
            </a:solidFill>
          </p:spPr>
        </p:sp>
        <p:sp>
          <p:nvSpPr>
            <p:cNvPr id="24" name="TextBox 24"/>
            <p:cNvSpPr txBox="1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 rtl="1">
                <a:lnSpc>
                  <a:spcPts val="3359"/>
                </a:lnSpc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25" name="Group 25"/>
          <p:cNvGrpSpPr/>
          <p:nvPr/>
        </p:nvGrpSpPr>
        <p:grpSpPr>
          <a:xfrm>
            <a:off x="5667734" y="4076850"/>
            <a:ext cx="458260" cy="458260"/>
            <a:chOff x="0" y="0"/>
            <a:chExt cx="812800" cy="812800"/>
          </a:xfrm>
        </p:grpSpPr>
        <p:sp>
          <p:nvSpPr>
            <p:cNvPr id="26" name="Freeform 26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373737"/>
            </a:solidFill>
          </p:spPr>
        </p:sp>
        <p:sp>
          <p:nvSpPr>
            <p:cNvPr id="27" name="TextBox 27"/>
            <p:cNvSpPr txBox="1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 rtl="1">
                <a:lnSpc>
                  <a:spcPts val="3359"/>
                </a:lnSpc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28" name="Group 28"/>
          <p:cNvGrpSpPr/>
          <p:nvPr/>
        </p:nvGrpSpPr>
        <p:grpSpPr>
          <a:xfrm>
            <a:off x="17379738" y="8740432"/>
            <a:ext cx="376949" cy="376949"/>
            <a:chOff x="0" y="0"/>
            <a:chExt cx="812800" cy="812800"/>
          </a:xfrm>
        </p:grpSpPr>
        <p:sp>
          <p:nvSpPr>
            <p:cNvPr id="29" name="Freeform 29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2C6E49"/>
            </a:solidFill>
          </p:spPr>
        </p:sp>
        <p:sp>
          <p:nvSpPr>
            <p:cNvPr id="30" name="TextBox 30"/>
            <p:cNvSpPr txBox="1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 rtl="1">
                <a:lnSpc>
                  <a:spcPts val="3359"/>
                </a:lnSpc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31" name="Group 31"/>
          <p:cNvGrpSpPr/>
          <p:nvPr/>
        </p:nvGrpSpPr>
        <p:grpSpPr>
          <a:xfrm>
            <a:off x="16835961" y="623539"/>
            <a:ext cx="188475" cy="188475"/>
            <a:chOff x="0" y="0"/>
            <a:chExt cx="812800" cy="812800"/>
          </a:xfrm>
        </p:grpSpPr>
        <p:sp>
          <p:nvSpPr>
            <p:cNvPr id="32" name="Freeform 32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65BB8B"/>
            </a:solidFill>
          </p:spPr>
        </p:sp>
        <p:sp>
          <p:nvSpPr>
            <p:cNvPr id="33" name="TextBox 33"/>
            <p:cNvSpPr txBox="1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 rtl="1">
                <a:lnSpc>
                  <a:spcPts val="3359"/>
                </a:lnSpc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34" name="Group 34"/>
          <p:cNvGrpSpPr/>
          <p:nvPr/>
        </p:nvGrpSpPr>
        <p:grpSpPr>
          <a:xfrm>
            <a:off x="17568213" y="3231643"/>
            <a:ext cx="376949" cy="376949"/>
            <a:chOff x="0" y="0"/>
            <a:chExt cx="812800" cy="812800"/>
          </a:xfrm>
        </p:grpSpPr>
        <p:sp>
          <p:nvSpPr>
            <p:cNvPr id="35" name="Freeform 35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2C6E49"/>
            </a:solidFill>
          </p:spPr>
        </p:sp>
        <p:sp>
          <p:nvSpPr>
            <p:cNvPr id="36" name="TextBox 36"/>
            <p:cNvSpPr txBox="1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 rtl="1">
                <a:lnSpc>
                  <a:spcPts val="3359"/>
                </a:lnSpc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37" name="Group 37"/>
          <p:cNvGrpSpPr/>
          <p:nvPr/>
        </p:nvGrpSpPr>
        <p:grpSpPr>
          <a:xfrm>
            <a:off x="12022166" y="158080"/>
            <a:ext cx="270999" cy="270999"/>
            <a:chOff x="0" y="0"/>
            <a:chExt cx="812800" cy="812800"/>
          </a:xfrm>
        </p:grpSpPr>
        <p:sp>
          <p:nvSpPr>
            <p:cNvPr id="38" name="Freeform 38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403F3F"/>
            </a:solidFill>
          </p:spPr>
        </p:sp>
        <p:sp>
          <p:nvSpPr>
            <p:cNvPr id="39" name="TextBox 39"/>
            <p:cNvSpPr txBox="1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 rtl="1">
                <a:lnSpc>
                  <a:spcPts val="3359"/>
                </a:lnSpc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40" name="Group 40"/>
          <p:cNvGrpSpPr/>
          <p:nvPr/>
        </p:nvGrpSpPr>
        <p:grpSpPr>
          <a:xfrm>
            <a:off x="13384734" y="9612529"/>
            <a:ext cx="188475" cy="188475"/>
            <a:chOff x="0" y="0"/>
            <a:chExt cx="812800" cy="812800"/>
          </a:xfrm>
        </p:grpSpPr>
        <p:sp>
          <p:nvSpPr>
            <p:cNvPr id="41" name="Freeform 41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65BB8B"/>
            </a:solidFill>
          </p:spPr>
        </p:sp>
        <p:sp>
          <p:nvSpPr>
            <p:cNvPr id="42" name="TextBox 42"/>
            <p:cNvSpPr txBox="1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 rtl="1">
                <a:lnSpc>
                  <a:spcPts val="3359"/>
                </a:lnSpc>
              </a:pPr>
              <a:endParaRPr>
                <a:cs typeface="B Nazanin" panose="00000400000000000000" pitchFamily="2" charset="-78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b="-11777"/>
            </a:stretch>
          </a:blipFill>
        </p:spPr>
      </p:sp>
      <p:grpSp>
        <p:nvGrpSpPr>
          <p:cNvPr id="4" name="Group 4"/>
          <p:cNvGrpSpPr/>
          <p:nvPr/>
        </p:nvGrpSpPr>
        <p:grpSpPr>
          <a:xfrm>
            <a:off x="0" y="-49964"/>
            <a:ext cx="18288000" cy="1962464"/>
            <a:chOff x="0" y="0"/>
            <a:chExt cx="4816593" cy="812800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4816592" cy="812800"/>
            </a:xfrm>
            <a:custGeom>
              <a:avLst/>
              <a:gdLst/>
              <a:ahLst/>
              <a:cxnLst/>
              <a:rect l="l" t="t" r="r" b="b"/>
              <a:pathLst>
                <a:path w="4816592" h="812800">
                  <a:moveTo>
                    <a:pt x="0" y="0"/>
                  </a:moveTo>
                  <a:lnTo>
                    <a:pt x="4816592" y="0"/>
                  </a:lnTo>
                  <a:lnTo>
                    <a:pt x="4816592" y="812800"/>
                  </a:lnTo>
                  <a:lnTo>
                    <a:pt x="0" y="812800"/>
                  </a:lnTo>
                  <a:close/>
                </a:path>
              </a:pathLst>
            </a:custGeom>
            <a:solidFill>
              <a:srgbClr val="9DD193"/>
            </a:solidFill>
          </p:spPr>
        </p:sp>
        <p:sp>
          <p:nvSpPr>
            <p:cNvPr id="6" name="TextBox 6"/>
            <p:cNvSpPr txBox="1"/>
            <p:nvPr/>
          </p:nvSpPr>
          <p:spPr>
            <a:xfrm>
              <a:off x="0" y="-47625"/>
              <a:ext cx="4816593" cy="8604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359"/>
                </a:lnSpc>
              </a:pPr>
              <a:endParaRPr/>
            </a:p>
          </p:txBody>
        </p:sp>
      </p:grpSp>
      <p:sp>
        <p:nvSpPr>
          <p:cNvPr id="18" name="AutoShape 18"/>
          <p:cNvSpPr/>
          <p:nvPr/>
        </p:nvSpPr>
        <p:spPr>
          <a:xfrm rot="5400000">
            <a:off x="8953545" y="-3439112"/>
            <a:ext cx="25347" cy="11612150"/>
          </a:xfrm>
          <a:prstGeom prst="rect">
            <a:avLst/>
          </a:prstGeom>
          <a:solidFill>
            <a:srgbClr val="373737"/>
          </a:solidFill>
        </p:spPr>
      </p:sp>
      <p:sp>
        <p:nvSpPr>
          <p:cNvPr id="19" name="AutoShape 19"/>
          <p:cNvSpPr/>
          <p:nvPr/>
        </p:nvSpPr>
        <p:spPr>
          <a:xfrm rot="5400000">
            <a:off x="9131325" y="3998299"/>
            <a:ext cx="25347" cy="11612150"/>
          </a:xfrm>
          <a:prstGeom prst="rect">
            <a:avLst/>
          </a:prstGeom>
          <a:solidFill>
            <a:srgbClr val="373737"/>
          </a:solidFill>
        </p:spPr>
      </p:sp>
      <p:grpSp>
        <p:nvGrpSpPr>
          <p:cNvPr id="376" name="Google Shape;8440;p75">
            <a:extLst>
              <a:ext uri="{FF2B5EF4-FFF2-40B4-BE49-F238E27FC236}">
                <a16:creationId xmlns:a16="http://schemas.microsoft.com/office/drawing/2014/main" id="{885BBAF8-F9FF-C2F5-7FFD-E50334997ADF}"/>
              </a:ext>
            </a:extLst>
          </p:cNvPr>
          <p:cNvGrpSpPr/>
          <p:nvPr/>
        </p:nvGrpSpPr>
        <p:grpSpPr>
          <a:xfrm>
            <a:off x="1524026" y="2836800"/>
            <a:ext cx="3272234" cy="3052288"/>
            <a:chOff x="729238" y="1179665"/>
            <a:chExt cx="1636117" cy="1526144"/>
          </a:xfrm>
        </p:grpSpPr>
        <p:grpSp>
          <p:nvGrpSpPr>
            <p:cNvPr id="377" name="Google Shape;8441;p75">
              <a:extLst>
                <a:ext uri="{FF2B5EF4-FFF2-40B4-BE49-F238E27FC236}">
                  <a16:creationId xmlns:a16="http://schemas.microsoft.com/office/drawing/2014/main" id="{D4421126-F239-8ADD-6F5C-533C1333AE31}"/>
                </a:ext>
              </a:extLst>
            </p:cNvPr>
            <p:cNvGrpSpPr/>
            <p:nvPr/>
          </p:nvGrpSpPr>
          <p:grpSpPr>
            <a:xfrm>
              <a:off x="729238" y="1179665"/>
              <a:ext cx="80700" cy="1526144"/>
              <a:chOff x="729238" y="1179665"/>
              <a:chExt cx="80700" cy="1526144"/>
            </a:xfrm>
          </p:grpSpPr>
          <p:sp>
            <p:nvSpPr>
              <p:cNvPr id="477" name="Google Shape;8442;p75">
                <a:extLst>
                  <a:ext uri="{FF2B5EF4-FFF2-40B4-BE49-F238E27FC236}">
                    <a16:creationId xmlns:a16="http://schemas.microsoft.com/office/drawing/2014/main" id="{CE38B5FF-A6BC-2A90-C0B7-92FDF23AAB78}"/>
                  </a:ext>
                </a:extLst>
              </p:cNvPr>
              <p:cNvSpPr/>
              <p:nvPr/>
            </p:nvSpPr>
            <p:spPr>
              <a:xfrm>
                <a:off x="729238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478" name="Google Shape;8443;p75">
                <a:extLst>
                  <a:ext uri="{FF2B5EF4-FFF2-40B4-BE49-F238E27FC236}">
                    <a16:creationId xmlns:a16="http://schemas.microsoft.com/office/drawing/2014/main" id="{29B9CF96-9F99-8264-AD92-F062D90F85A9}"/>
                  </a:ext>
                </a:extLst>
              </p:cNvPr>
              <p:cNvSpPr/>
              <p:nvPr/>
            </p:nvSpPr>
            <p:spPr>
              <a:xfrm>
                <a:off x="729238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479" name="Google Shape;8444;p75">
                <a:extLst>
                  <a:ext uri="{FF2B5EF4-FFF2-40B4-BE49-F238E27FC236}">
                    <a16:creationId xmlns:a16="http://schemas.microsoft.com/office/drawing/2014/main" id="{054FC303-4C83-1B45-A320-845FDA6410A6}"/>
                  </a:ext>
                </a:extLst>
              </p:cNvPr>
              <p:cNvSpPr/>
              <p:nvPr/>
            </p:nvSpPr>
            <p:spPr>
              <a:xfrm>
                <a:off x="729238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480" name="Google Shape;8445;p75">
                <a:extLst>
                  <a:ext uri="{FF2B5EF4-FFF2-40B4-BE49-F238E27FC236}">
                    <a16:creationId xmlns:a16="http://schemas.microsoft.com/office/drawing/2014/main" id="{9DC466A7-DD84-CA3A-BFA6-CD3D834FD87A}"/>
                  </a:ext>
                </a:extLst>
              </p:cNvPr>
              <p:cNvSpPr/>
              <p:nvPr/>
            </p:nvSpPr>
            <p:spPr>
              <a:xfrm>
                <a:off x="729238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481" name="Google Shape;8446;p75">
                <a:extLst>
                  <a:ext uri="{FF2B5EF4-FFF2-40B4-BE49-F238E27FC236}">
                    <a16:creationId xmlns:a16="http://schemas.microsoft.com/office/drawing/2014/main" id="{9A81877B-F86F-A364-81BF-EEBF774FDEA9}"/>
                  </a:ext>
                </a:extLst>
              </p:cNvPr>
              <p:cNvSpPr/>
              <p:nvPr/>
            </p:nvSpPr>
            <p:spPr>
              <a:xfrm>
                <a:off x="729238" y="1821630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482" name="Google Shape;8447;p75">
                <a:extLst>
                  <a:ext uri="{FF2B5EF4-FFF2-40B4-BE49-F238E27FC236}">
                    <a16:creationId xmlns:a16="http://schemas.microsoft.com/office/drawing/2014/main" id="{2A8DB342-3CEC-1D37-E67C-9034D4A5170D}"/>
                  </a:ext>
                </a:extLst>
              </p:cNvPr>
              <p:cNvSpPr/>
              <p:nvPr/>
            </p:nvSpPr>
            <p:spPr>
              <a:xfrm>
                <a:off x="729238" y="1982326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483" name="Google Shape;8448;p75">
                <a:extLst>
                  <a:ext uri="{FF2B5EF4-FFF2-40B4-BE49-F238E27FC236}">
                    <a16:creationId xmlns:a16="http://schemas.microsoft.com/office/drawing/2014/main" id="{3A07CC00-73C8-1C7B-BF2A-16BE6515D790}"/>
                  </a:ext>
                </a:extLst>
              </p:cNvPr>
              <p:cNvSpPr/>
              <p:nvPr/>
            </p:nvSpPr>
            <p:spPr>
              <a:xfrm>
                <a:off x="729238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484" name="Google Shape;8449;p75">
                <a:extLst>
                  <a:ext uri="{FF2B5EF4-FFF2-40B4-BE49-F238E27FC236}">
                    <a16:creationId xmlns:a16="http://schemas.microsoft.com/office/drawing/2014/main" id="{D1BC4146-E998-33B8-C372-860765C77C25}"/>
                  </a:ext>
                </a:extLst>
              </p:cNvPr>
              <p:cNvSpPr/>
              <p:nvPr/>
            </p:nvSpPr>
            <p:spPr>
              <a:xfrm>
                <a:off x="729238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485" name="Google Shape;8450;p75">
                <a:extLst>
                  <a:ext uri="{FF2B5EF4-FFF2-40B4-BE49-F238E27FC236}">
                    <a16:creationId xmlns:a16="http://schemas.microsoft.com/office/drawing/2014/main" id="{0D5B1C66-8067-84C3-50E2-8CCD7ABCC16D}"/>
                  </a:ext>
                </a:extLst>
              </p:cNvPr>
              <p:cNvSpPr/>
              <p:nvPr/>
            </p:nvSpPr>
            <p:spPr>
              <a:xfrm>
                <a:off x="729238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486" name="Google Shape;8451;p75">
                <a:extLst>
                  <a:ext uri="{FF2B5EF4-FFF2-40B4-BE49-F238E27FC236}">
                    <a16:creationId xmlns:a16="http://schemas.microsoft.com/office/drawing/2014/main" id="{BB100523-ED01-2289-437B-9A19B8A5029D}"/>
                  </a:ext>
                </a:extLst>
              </p:cNvPr>
              <p:cNvSpPr/>
              <p:nvPr/>
            </p:nvSpPr>
            <p:spPr>
              <a:xfrm>
                <a:off x="729238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378" name="Google Shape;8452;p75">
              <a:extLst>
                <a:ext uri="{FF2B5EF4-FFF2-40B4-BE49-F238E27FC236}">
                  <a16:creationId xmlns:a16="http://schemas.microsoft.com/office/drawing/2014/main" id="{58C4B176-A58D-8252-1CA4-73599AF09905}"/>
                </a:ext>
              </a:extLst>
            </p:cNvPr>
            <p:cNvGrpSpPr/>
            <p:nvPr/>
          </p:nvGrpSpPr>
          <p:grpSpPr>
            <a:xfrm>
              <a:off x="903098" y="1179665"/>
              <a:ext cx="80700" cy="1526144"/>
              <a:chOff x="903098" y="1179665"/>
              <a:chExt cx="80700" cy="1526144"/>
            </a:xfrm>
          </p:grpSpPr>
          <p:sp>
            <p:nvSpPr>
              <p:cNvPr id="467" name="Google Shape;8453;p75">
                <a:extLst>
                  <a:ext uri="{FF2B5EF4-FFF2-40B4-BE49-F238E27FC236}">
                    <a16:creationId xmlns:a16="http://schemas.microsoft.com/office/drawing/2014/main" id="{E8382F9D-4AE8-510D-BB4C-DC75D666F6F9}"/>
                  </a:ext>
                </a:extLst>
              </p:cNvPr>
              <p:cNvSpPr/>
              <p:nvPr/>
            </p:nvSpPr>
            <p:spPr>
              <a:xfrm>
                <a:off x="903098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468" name="Google Shape;8454;p75">
                <a:extLst>
                  <a:ext uri="{FF2B5EF4-FFF2-40B4-BE49-F238E27FC236}">
                    <a16:creationId xmlns:a16="http://schemas.microsoft.com/office/drawing/2014/main" id="{21A5E73F-CA9E-EED0-1618-DCB031E1D24C}"/>
                  </a:ext>
                </a:extLst>
              </p:cNvPr>
              <p:cNvSpPr/>
              <p:nvPr/>
            </p:nvSpPr>
            <p:spPr>
              <a:xfrm>
                <a:off x="903098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469" name="Google Shape;8455;p75">
                <a:extLst>
                  <a:ext uri="{FF2B5EF4-FFF2-40B4-BE49-F238E27FC236}">
                    <a16:creationId xmlns:a16="http://schemas.microsoft.com/office/drawing/2014/main" id="{C4B956F6-162C-F922-DB61-6CD7E943FBE0}"/>
                  </a:ext>
                </a:extLst>
              </p:cNvPr>
              <p:cNvSpPr/>
              <p:nvPr/>
            </p:nvSpPr>
            <p:spPr>
              <a:xfrm>
                <a:off x="903098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470" name="Google Shape;8456;p75">
                <a:extLst>
                  <a:ext uri="{FF2B5EF4-FFF2-40B4-BE49-F238E27FC236}">
                    <a16:creationId xmlns:a16="http://schemas.microsoft.com/office/drawing/2014/main" id="{01175F74-139C-4BEC-D12A-4D1A543916C0}"/>
                  </a:ext>
                </a:extLst>
              </p:cNvPr>
              <p:cNvSpPr/>
              <p:nvPr/>
            </p:nvSpPr>
            <p:spPr>
              <a:xfrm>
                <a:off x="903098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471" name="Google Shape;8457;p75">
                <a:extLst>
                  <a:ext uri="{FF2B5EF4-FFF2-40B4-BE49-F238E27FC236}">
                    <a16:creationId xmlns:a16="http://schemas.microsoft.com/office/drawing/2014/main" id="{E746FF6B-D629-F5BC-3413-DAAB177F9B86}"/>
                  </a:ext>
                </a:extLst>
              </p:cNvPr>
              <p:cNvSpPr/>
              <p:nvPr/>
            </p:nvSpPr>
            <p:spPr>
              <a:xfrm>
                <a:off x="903098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472" name="Google Shape;8458;p75">
                <a:extLst>
                  <a:ext uri="{FF2B5EF4-FFF2-40B4-BE49-F238E27FC236}">
                    <a16:creationId xmlns:a16="http://schemas.microsoft.com/office/drawing/2014/main" id="{11224FC3-FF95-9943-EB77-6B13C942D55E}"/>
                  </a:ext>
                </a:extLst>
              </p:cNvPr>
              <p:cNvSpPr/>
              <p:nvPr/>
            </p:nvSpPr>
            <p:spPr>
              <a:xfrm>
                <a:off x="903098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473" name="Google Shape;8459;p75">
                <a:extLst>
                  <a:ext uri="{FF2B5EF4-FFF2-40B4-BE49-F238E27FC236}">
                    <a16:creationId xmlns:a16="http://schemas.microsoft.com/office/drawing/2014/main" id="{40637E3C-EAE5-E074-D55C-629229ADCA54}"/>
                  </a:ext>
                </a:extLst>
              </p:cNvPr>
              <p:cNvSpPr/>
              <p:nvPr/>
            </p:nvSpPr>
            <p:spPr>
              <a:xfrm>
                <a:off x="903098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474" name="Google Shape;8460;p75">
                <a:extLst>
                  <a:ext uri="{FF2B5EF4-FFF2-40B4-BE49-F238E27FC236}">
                    <a16:creationId xmlns:a16="http://schemas.microsoft.com/office/drawing/2014/main" id="{3991567B-8AD5-D53D-9C00-E57A197D9A6A}"/>
                  </a:ext>
                </a:extLst>
              </p:cNvPr>
              <p:cNvSpPr/>
              <p:nvPr/>
            </p:nvSpPr>
            <p:spPr>
              <a:xfrm>
                <a:off x="903098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475" name="Google Shape;8461;p75">
                <a:extLst>
                  <a:ext uri="{FF2B5EF4-FFF2-40B4-BE49-F238E27FC236}">
                    <a16:creationId xmlns:a16="http://schemas.microsoft.com/office/drawing/2014/main" id="{989E7B62-0588-F975-8500-7E195427DA97}"/>
                  </a:ext>
                </a:extLst>
              </p:cNvPr>
              <p:cNvSpPr/>
              <p:nvPr/>
            </p:nvSpPr>
            <p:spPr>
              <a:xfrm>
                <a:off x="903098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476" name="Google Shape;8462;p75">
                <a:extLst>
                  <a:ext uri="{FF2B5EF4-FFF2-40B4-BE49-F238E27FC236}">
                    <a16:creationId xmlns:a16="http://schemas.microsoft.com/office/drawing/2014/main" id="{7361A499-570C-B527-ED62-996B0385C064}"/>
                  </a:ext>
                </a:extLst>
              </p:cNvPr>
              <p:cNvSpPr/>
              <p:nvPr/>
            </p:nvSpPr>
            <p:spPr>
              <a:xfrm>
                <a:off x="903098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379" name="Google Shape;8463;p75">
              <a:extLst>
                <a:ext uri="{FF2B5EF4-FFF2-40B4-BE49-F238E27FC236}">
                  <a16:creationId xmlns:a16="http://schemas.microsoft.com/office/drawing/2014/main" id="{5F7FD429-1087-0A26-63E8-AFC79713041F}"/>
                </a:ext>
              </a:extLst>
            </p:cNvPr>
            <p:cNvGrpSpPr/>
            <p:nvPr/>
          </p:nvGrpSpPr>
          <p:grpSpPr>
            <a:xfrm>
              <a:off x="1076958" y="1179665"/>
              <a:ext cx="80700" cy="1526144"/>
              <a:chOff x="1076958" y="1179665"/>
              <a:chExt cx="80700" cy="1526144"/>
            </a:xfrm>
          </p:grpSpPr>
          <p:sp>
            <p:nvSpPr>
              <p:cNvPr id="457" name="Google Shape;8464;p75">
                <a:extLst>
                  <a:ext uri="{FF2B5EF4-FFF2-40B4-BE49-F238E27FC236}">
                    <a16:creationId xmlns:a16="http://schemas.microsoft.com/office/drawing/2014/main" id="{D430C817-35A1-9ABC-4A72-FD485AD0D7F6}"/>
                  </a:ext>
                </a:extLst>
              </p:cNvPr>
              <p:cNvSpPr/>
              <p:nvPr/>
            </p:nvSpPr>
            <p:spPr>
              <a:xfrm>
                <a:off x="1076958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458" name="Google Shape;8465;p75">
                <a:extLst>
                  <a:ext uri="{FF2B5EF4-FFF2-40B4-BE49-F238E27FC236}">
                    <a16:creationId xmlns:a16="http://schemas.microsoft.com/office/drawing/2014/main" id="{FC7DA997-167F-676B-7089-F9C846ECE6DE}"/>
                  </a:ext>
                </a:extLst>
              </p:cNvPr>
              <p:cNvSpPr/>
              <p:nvPr/>
            </p:nvSpPr>
            <p:spPr>
              <a:xfrm>
                <a:off x="1076958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459" name="Google Shape;8466;p75">
                <a:extLst>
                  <a:ext uri="{FF2B5EF4-FFF2-40B4-BE49-F238E27FC236}">
                    <a16:creationId xmlns:a16="http://schemas.microsoft.com/office/drawing/2014/main" id="{BD2C1ECB-0668-9FE3-BB32-1544DA77800E}"/>
                  </a:ext>
                </a:extLst>
              </p:cNvPr>
              <p:cNvSpPr/>
              <p:nvPr/>
            </p:nvSpPr>
            <p:spPr>
              <a:xfrm>
                <a:off x="1076958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460" name="Google Shape;8467;p75">
                <a:extLst>
                  <a:ext uri="{FF2B5EF4-FFF2-40B4-BE49-F238E27FC236}">
                    <a16:creationId xmlns:a16="http://schemas.microsoft.com/office/drawing/2014/main" id="{654F7336-2C93-318F-999F-1F5057652C8B}"/>
                  </a:ext>
                </a:extLst>
              </p:cNvPr>
              <p:cNvSpPr/>
              <p:nvPr/>
            </p:nvSpPr>
            <p:spPr>
              <a:xfrm>
                <a:off x="1076958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461" name="Google Shape;8468;p75">
                <a:extLst>
                  <a:ext uri="{FF2B5EF4-FFF2-40B4-BE49-F238E27FC236}">
                    <a16:creationId xmlns:a16="http://schemas.microsoft.com/office/drawing/2014/main" id="{2AEEBE04-8E2E-82BC-1C73-72106CAB2D41}"/>
                  </a:ext>
                </a:extLst>
              </p:cNvPr>
              <p:cNvSpPr/>
              <p:nvPr/>
            </p:nvSpPr>
            <p:spPr>
              <a:xfrm>
                <a:off x="1076958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462" name="Google Shape;8469;p75">
                <a:extLst>
                  <a:ext uri="{FF2B5EF4-FFF2-40B4-BE49-F238E27FC236}">
                    <a16:creationId xmlns:a16="http://schemas.microsoft.com/office/drawing/2014/main" id="{973A0821-1328-51EC-BAD6-4CF8E6804B89}"/>
                  </a:ext>
                </a:extLst>
              </p:cNvPr>
              <p:cNvSpPr/>
              <p:nvPr/>
            </p:nvSpPr>
            <p:spPr>
              <a:xfrm>
                <a:off x="1076958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463" name="Google Shape;8470;p75">
                <a:extLst>
                  <a:ext uri="{FF2B5EF4-FFF2-40B4-BE49-F238E27FC236}">
                    <a16:creationId xmlns:a16="http://schemas.microsoft.com/office/drawing/2014/main" id="{8069ABF9-7168-E332-B229-C8E74F30366C}"/>
                  </a:ext>
                </a:extLst>
              </p:cNvPr>
              <p:cNvSpPr/>
              <p:nvPr/>
            </p:nvSpPr>
            <p:spPr>
              <a:xfrm>
                <a:off x="1076958" y="214302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464" name="Google Shape;8471;p75">
                <a:extLst>
                  <a:ext uri="{FF2B5EF4-FFF2-40B4-BE49-F238E27FC236}">
                    <a16:creationId xmlns:a16="http://schemas.microsoft.com/office/drawing/2014/main" id="{C2109B55-4C23-2527-651F-466373A7B6F2}"/>
                  </a:ext>
                </a:extLst>
              </p:cNvPr>
              <p:cNvSpPr/>
              <p:nvPr/>
            </p:nvSpPr>
            <p:spPr>
              <a:xfrm>
                <a:off x="1076958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465" name="Google Shape;8472;p75">
                <a:extLst>
                  <a:ext uri="{FF2B5EF4-FFF2-40B4-BE49-F238E27FC236}">
                    <a16:creationId xmlns:a16="http://schemas.microsoft.com/office/drawing/2014/main" id="{D66B1DE4-37C2-1620-A0CC-3F0C25501DFF}"/>
                  </a:ext>
                </a:extLst>
              </p:cNvPr>
              <p:cNvSpPr/>
              <p:nvPr/>
            </p:nvSpPr>
            <p:spPr>
              <a:xfrm>
                <a:off x="1076958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466" name="Google Shape;8473;p75">
                <a:extLst>
                  <a:ext uri="{FF2B5EF4-FFF2-40B4-BE49-F238E27FC236}">
                    <a16:creationId xmlns:a16="http://schemas.microsoft.com/office/drawing/2014/main" id="{8AE118E7-E371-EF27-04F5-EB71255E807F}"/>
                  </a:ext>
                </a:extLst>
              </p:cNvPr>
              <p:cNvSpPr/>
              <p:nvPr/>
            </p:nvSpPr>
            <p:spPr>
              <a:xfrm>
                <a:off x="1076958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380" name="Google Shape;8474;p75">
              <a:extLst>
                <a:ext uri="{FF2B5EF4-FFF2-40B4-BE49-F238E27FC236}">
                  <a16:creationId xmlns:a16="http://schemas.microsoft.com/office/drawing/2014/main" id="{F44FBDBB-390F-508B-84C0-5EEA3E64DA61}"/>
                </a:ext>
              </a:extLst>
            </p:cNvPr>
            <p:cNvGrpSpPr/>
            <p:nvPr/>
          </p:nvGrpSpPr>
          <p:grpSpPr>
            <a:xfrm>
              <a:off x="1247707" y="1179665"/>
              <a:ext cx="80700" cy="1526144"/>
              <a:chOff x="1247707" y="1179665"/>
              <a:chExt cx="80700" cy="1526144"/>
            </a:xfrm>
          </p:grpSpPr>
          <p:sp>
            <p:nvSpPr>
              <p:cNvPr id="447" name="Google Shape;8475;p75">
                <a:extLst>
                  <a:ext uri="{FF2B5EF4-FFF2-40B4-BE49-F238E27FC236}">
                    <a16:creationId xmlns:a16="http://schemas.microsoft.com/office/drawing/2014/main" id="{12A743F8-FBB7-5EC2-BB1B-E086E7AFC1F1}"/>
                  </a:ext>
                </a:extLst>
              </p:cNvPr>
              <p:cNvSpPr/>
              <p:nvPr/>
            </p:nvSpPr>
            <p:spPr>
              <a:xfrm>
                <a:off x="1247707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448" name="Google Shape;8476;p75">
                <a:extLst>
                  <a:ext uri="{FF2B5EF4-FFF2-40B4-BE49-F238E27FC236}">
                    <a16:creationId xmlns:a16="http://schemas.microsoft.com/office/drawing/2014/main" id="{A383E3F8-36AA-4632-4D28-0599B51F476F}"/>
                  </a:ext>
                </a:extLst>
              </p:cNvPr>
              <p:cNvSpPr/>
              <p:nvPr/>
            </p:nvSpPr>
            <p:spPr>
              <a:xfrm>
                <a:off x="1247707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449" name="Google Shape;8477;p75">
                <a:extLst>
                  <a:ext uri="{FF2B5EF4-FFF2-40B4-BE49-F238E27FC236}">
                    <a16:creationId xmlns:a16="http://schemas.microsoft.com/office/drawing/2014/main" id="{562AD876-5383-D8EA-A012-F9EAD11E7C40}"/>
                  </a:ext>
                </a:extLst>
              </p:cNvPr>
              <p:cNvSpPr/>
              <p:nvPr/>
            </p:nvSpPr>
            <p:spPr>
              <a:xfrm>
                <a:off x="1247707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450" name="Google Shape;8478;p75">
                <a:extLst>
                  <a:ext uri="{FF2B5EF4-FFF2-40B4-BE49-F238E27FC236}">
                    <a16:creationId xmlns:a16="http://schemas.microsoft.com/office/drawing/2014/main" id="{33F41891-56BD-4DB8-B9A0-D115ECB327FE}"/>
                  </a:ext>
                </a:extLst>
              </p:cNvPr>
              <p:cNvSpPr/>
              <p:nvPr/>
            </p:nvSpPr>
            <p:spPr>
              <a:xfrm>
                <a:off x="1247707" y="166175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451" name="Google Shape;8479;p75">
                <a:extLst>
                  <a:ext uri="{FF2B5EF4-FFF2-40B4-BE49-F238E27FC236}">
                    <a16:creationId xmlns:a16="http://schemas.microsoft.com/office/drawing/2014/main" id="{7291FCB2-F19A-D1CB-7490-F955650216BF}"/>
                  </a:ext>
                </a:extLst>
              </p:cNvPr>
              <p:cNvSpPr/>
              <p:nvPr/>
            </p:nvSpPr>
            <p:spPr>
              <a:xfrm>
                <a:off x="1247707" y="1821630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452" name="Google Shape;8480;p75">
                <a:extLst>
                  <a:ext uri="{FF2B5EF4-FFF2-40B4-BE49-F238E27FC236}">
                    <a16:creationId xmlns:a16="http://schemas.microsoft.com/office/drawing/2014/main" id="{E13FD0EF-4683-3B19-3977-99436F3A4DEF}"/>
                  </a:ext>
                </a:extLst>
              </p:cNvPr>
              <p:cNvSpPr/>
              <p:nvPr/>
            </p:nvSpPr>
            <p:spPr>
              <a:xfrm>
                <a:off x="1247707" y="1982326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453" name="Google Shape;8481;p75">
                <a:extLst>
                  <a:ext uri="{FF2B5EF4-FFF2-40B4-BE49-F238E27FC236}">
                    <a16:creationId xmlns:a16="http://schemas.microsoft.com/office/drawing/2014/main" id="{596DAA67-FCC5-6A53-FD20-D9A5F31F5B68}"/>
                  </a:ext>
                </a:extLst>
              </p:cNvPr>
              <p:cNvSpPr/>
              <p:nvPr/>
            </p:nvSpPr>
            <p:spPr>
              <a:xfrm>
                <a:off x="1247707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454" name="Google Shape;8482;p75">
                <a:extLst>
                  <a:ext uri="{FF2B5EF4-FFF2-40B4-BE49-F238E27FC236}">
                    <a16:creationId xmlns:a16="http://schemas.microsoft.com/office/drawing/2014/main" id="{E4189780-7FF0-2E51-14C6-610160D464B6}"/>
                  </a:ext>
                </a:extLst>
              </p:cNvPr>
              <p:cNvSpPr/>
              <p:nvPr/>
            </p:nvSpPr>
            <p:spPr>
              <a:xfrm>
                <a:off x="1247707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455" name="Google Shape;8483;p75">
                <a:extLst>
                  <a:ext uri="{FF2B5EF4-FFF2-40B4-BE49-F238E27FC236}">
                    <a16:creationId xmlns:a16="http://schemas.microsoft.com/office/drawing/2014/main" id="{F9FC1D35-68C4-9B56-EBA1-C0C3BB184144}"/>
                  </a:ext>
                </a:extLst>
              </p:cNvPr>
              <p:cNvSpPr/>
              <p:nvPr/>
            </p:nvSpPr>
            <p:spPr>
              <a:xfrm>
                <a:off x="1247707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456" name="Google Shape;8484;p75">
                <a:extLst>
                  <a:ext uri="{FF2B5EF4-FFF2-40B4-BE49-F238E27FC236}">
                    <a16:creationId xmlns:a16="http://schemas.microsoft.com/office/drawing/2014/main" id="{B35FB979-D54D-7047-A370-D66952BD0C22}"/>
                  </a:ext>
                </a:extLst>
              </p:cNvPr>
              <p:cNvSpPr/>
              <p:nvPr/>
            </p:nvSpPr>
            <p:spPr>
              <a:xfrm>
                <a:off x="1247707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381" name="Google Shape;8485;p75">
              <a:extLst>
                <a:ext uri="{FF2B5EF4-FFF2-40B4-BE49-F238E27FC236}">
                  <a16:creationId xmlns:a16="http://schemas.microsoft.com/office/drawing/2014/main" id="{9722743B-996A-76D7-3AEF-775636AE7EE4}"/>
                </a:ext>
              </a:extLst>
            </p:cNvPr>
            <p:cNvGrpSpPr/>
            <p:nvPr/>
          </p:nvGrpSpPr>
          <p:grpSpPr>
            <a:xfrm>
              <a:off x="1421567" y="1179665"/>
              <a:ext cx="80700" cy="1526144"/>
              <a:chOff x="1421567" y="1179665"/>
              <a:chExt cx="80700" cy="1526144"/>
            </a:xfrm>
          </p:grpSpPr>
          <p:sp>
            <p:nvSpPr>
              <p:cNvPr id="437" name="Google Shape;8486;p75">
                <a:extLst>
                  <a:ext uri="{FF2B5EF4-FFF2-40B4-BE49-F238E27FC236}">
                    <a16:creationId xmlns:a16="http://schemas.microsoft.com/office/drawing/2014/main" id="{0B3D120A-64D1-565A-AB25-CC4B35D9F049}"/>
                  </a:ext>
                </a:extLst>
              </p:cNvPr>
              <p:cNvSpPr/>
              <p:nvPr/>
            </p:nvSpPr>
            <p:spPr>
              <a:xfrm>
                <a:off x="1421567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438" name="Google Shape;8487;p75">
                <a:extLst>
                  <a:ext uri="{FF2B5EF4-FFF2-40B4-BE49-F238E27FC236}">
                    <a16:creationId xmlns:a16="http://schemas.microsoft.com/office/drawing/2014/main" id="{F53CD808-8D79-10A0-33A5-AA685FC8B92B}"/>
                  </a:ext>
                </a:extLst>
              </p:cNvPr>
              <p:cNvSpPr/>
              <p:nvPr/>
            </p:nvSpPr>
            <p:spPr>
              <a:xfrm>
                <a:off x="1421567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439" name="Google Shape;8488;p75">
                <a:extLst>
                  <a:ext uri="{FF2B5EF4-FFF2-40B4-BE49-F238E27FC236}">
                    <a16:creationId xmlns:a16="http://schemas.microsoft.com/office/drawing/2014/main" id="{EB3603A0-2C90-65F9-7B65-B3EF2024F508}"/>
                  </a:ext>
                </a:extLst>
              </p:cNvPr>
              <p:cNvSpPr/>
              <p:nvPr/>
            </p:nvSpPr>
            <p:spPr>
              <a:xfrm>
                <a:off x="1421567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440" name="Google Shape;8489;p75">
                <a:extLst>
                  <a:ext uri="{FF2B5EF4-FFF2-40B4-BE49-F238E27FC236}">
                    <a16:creationId xmlns:a16="http://schemas.microsoft.com/office/drawing/2014/main" id="{DE70B725-B183-ADC5-FB30-4054ACF63C95}"/>
                  </a:ext>
                </a:extLst>
              </p:cNvPr>
              <p:cNvSpPr/>
              <p:nvPr/>
            </p:nvSpPr>
            <p:spPr>
              <a:xfrm>
                <a:off x="1421567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441" name="Google Shape;8490;p75">
                <a:extLst>
                  <a:ext uri="{FF2B5EF4-FFF2-40B4-BE49-F238E27FC236}">
                    <a16:creationId xmlns:a16="http://schemas.microsoft.com/office/drawing/2014/main" id="{45824A1E-9DF4-51CC-C412-8622CB263216}"/>
                  </a:ext>
                </a:extLst>
              </p:cNvPr>
              <p:cNvSpPr/>
              <p:nvPr/>
            </p:nvSpPr>
            <p:spPr>
              <a:xfrm>
                <a:off x="1421567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442" name="Google Shape;8491;p75">
                <a:extLst>
                  <a:ext uri="{FF2B5EF4-FFF2-40B4-BE49-F238E27FC236}">
                    <a16:creationId xmlns:a16="http://schemas.microsoft.com/office/drawing/2014/main" id="{4DF3B042-4FBD-B4D6-55BC-F545B9D4272D}"/>
                  </a:ext>
                </a:extLst>
              </p:cNvPr>
              <p:cNvSpPr/>
              <p:nvPr/>
            </p:nvSpPr>
            <p:spPr>
              <a:xfrm>
                <a:off x="1421567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443" name="Google Shape;8492;p75">
                <a:extLst>
                  <a:ext uri="{FF2B5EF4-FFF2-40B4-BE49-F238E27FC236}">
                    <a16:creationId xmlns:a16="http://schemas.microsoft.com/office/drawing/2014/main" id="{99146D27-C407-4227-2DBB-D0914BE67E65}"/>
                  </a:ext>
                </a:extLst>
              </p:cNvPr>
              <p:cNvSpPr/>
              <p:nvPr/>
            </p:nvSpPr>
            <p:spPr>
              <a:xfrm>
                <a:off x="1421567" y="214302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444" name="Google Shape;8493;p75">
                <a:extLst>
                  <a:ext uri="{FF2B5EF4-FFF2-40B4-BE49-F238E27FC236}">
                    <a16:creationId xmlns:a16="http://schemas.microsoft.com/office/drawing/2014/main" id="{40973E95-7DAB-76AD-FCC3-C668281F6F50}"/>
                  </a:ext>
                </a:extLst>
              </p:cNvPr>
              <p:cNvSpPr/>
              <p:nvPr/>
            </p:nvSpPr>
            <p:spPr>
              <a:xfrm>
                <a:off x="1421567" y="2303717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445" name="Google Shape;8494;p75">
                <a:extLst>
                  <a:ext uri="{FF2B5EF4-FFF2-40B4-BE49-F238E27FC236}">
                    <a16:creationId xmlns:a16="http://schemas.microsoft.com/office/drawing/2014/main" id="{84FDC461-B830-31AF-8F55-2EDF9A559768}"/>
                  </a:ext>
                </a:extLst>
              </p:cNvPr>
              <p:cNvSpPr/>
              <p:nvPr/>
            </p:nvSpPr>
            <p:spPr>
              <a:xfrm>
                <a:off x="1421567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446" name="Google Shape;8495;p75">
                <a:extLst>
                  <a:ext uri="{FF2B5EF4-FFF2-40B4-BE49-F238E27FC236}">
                    <a16:creationId xmlns:a16="http://schemas.microsoft.com/office/drawing/2014/main" id="{65780BBF-5B5B-E966-9A7F-4A0D21AD1029}"/>
                  </a:ext>
                </a:extLst>
              </p:cNvPr>
              <p:cNvSpPr/>
              <p:nvPr/>
            </p:nvSpPr>
            <p:spPr>
              <a:xfrm>
                <a:off x="1421567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382" name="Google Shape;8496;p75">
              <a:extLst>
                <a:ext uri="{FF2B5EF4-FFF2-40B4-BE49-F238E27FC236}">
                  <a16:creationId xmlns:a16="http://schemas.microsoft.com/office/drawing/2014/main" id="{69C37F22-7FD4-9760-914E-C08CBA2989A2}"/>
                </a:ext>
              </a:extLst>
            </p:cNvPr>
            <p:cNvGrpSpPr/>
            <p:nvPr/>
          </p:nvGrpSpPr>
          <p:grpSpPr>
            <a:xfrm>
              <a:off x="1592327" y="1179665"/>
              <a:ext cx="80700" cy="1526144"/>
              <a:chOff x="1592327" y="1179665"/>
              <a:chExt cx="80700" cy="1526144"/>
            </a:xfrm>
          </p:grpSpPr>
          <p:sp>
            <p:nvSpPr>
              <p:cNvPr id="427" name="Google Shape;8497;p75">
                <a:extLst>
                  <a:ext uri="{FF2B5EF4-FFF2-40B4-BE49-F238E27FC236}">
                    <a16:creationId xmlns:a16="http://schemas.microsoft.com/office/drawing/2014/main" id="{FBE7B89C-3CA8-E85C-A90A-BBAC14552058}"/>
                  </a:ext>
                </a:extLst>
              </p:cNvPr>
              <p:cNvSpPr/>
              <p:nvPr/>
            </p:nvSpPr>
            <p:spPr>
              <a:xfrm>
                <a:off x="1592327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428" name="Google Shape;8498;p75">
                <a:extLst>
                  <a:ext uri="{FF2B5EF4-FFF2-40B4-BE49-F238E27FC236}">
                    <a16:creationId xmlns:a16="http://schemas.microsoft.com/office/drawing/2014/main" id="{9AC1EC66-F8BE-72C2-C888-04D34E065518}"/>
                  </a:ext>
                </a:extLst>
              </p:cNvPr>
              <p:cNvSpPr/>
              <p:nvPr/>
            </p:nvSpPr>
            <p:spPr>
              <a:xfrm>
                <a:off x="1592327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429" name="Google Shape;8499;p75">
                <a:extLst>
                  <a:ext uri="{FF2B5EF4-FFF2-40B4-BE49-F238E27FC236}">
                    <a16:creationId xmlns:a16="http://schemas.microsoft.com/office/drawing/2014/main" id="{D416EBDA-5C94-C368-EA70-7D8DFE7DAB41}"/>
                  </a:ext>
                </a:extLst>
              </p:cNvPr>
              <p:cNvSpPr/>
              <p:nvPr/>
            </p:nvSpPr>
            <p:spPr>
              <a:xfrm>
                <a:off x="1592327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430" name="Google Shape;8500;p75">
                <a:extLst>
                  <a:ext uri="{FF2B5EF4-FFF2-40B4-BE49-F238E27FC236}">
                    <a16:creationId xmlns:a16="http://schemas.microsoft.com/office/drawing/2014/main" id="{0ECB4464-3BAC-02F0-BB2C-92DEE500B1BC}"/>
                  </a:ext>
                </a:extLst>
              </p:cNvPr>
              <p:cNvSpPr/>
              <p:nvPr/>
            </p:nvSpPr>
            <p:spPr>
              <a:xfrm>
                <a:off x="1592327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431" name="Google Shape;8501;p75">
                <a:extLst>
                  <a:ext uri="{FF2B5EF4-FFF2-40B4-BE49-F238E27FC236}">
                    <a16:creationId xmlns:a16="http://schemas.microsoft.com/office/drawing/2014/main" id="{28E5A0B8-64D2-8E3A-1483-4973D32A2D78}"/>
                  </a:ext>
                </a:extLst>
              </p:cNvPr>
              <p:cNvSpPr/>
              <p:nvPr/>
            </p:nvSpPr>
            <p:spPr>
              <a:xfrm>
                <a:off x="1592327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432" name="Google Shape;8502;p75">
                <a:extLst>
                  <a:ext uri="{FF2B5EF4-FFF2-40B4-BE49-F238E27FC236}">
                    <a16:creationId xmlns:a16="http://schemas.microsoft.com/office/drawing/2014/main" id="{5D6F5303-7EF9-4CBC-2FBD-94309F27B352}"/>
                  </a:ext>
                </a:extLst>
              </p:cNvPr>
              <p:cNvSpPr/>
              <p:nvPr/>
            </p:nvSpPr>
            <p:spPr>
              <a:xfrm>
                <a:off x="1592327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433" name="Google Shape;8503;p75">
                <a:extLst>
                  <a:ext uri="{FF2B5EF4-FFF2-40B4-BE49-F238E27FC236}">
                    <a16:creationId xmlns:a16="http://schemas.microsoft.com/office/drawing/2014/main" id="{CAFF5BB0-CE49-4762-DFAB-B49EFE486054}"/>
                  </a:ext>
                </a:extLst>
              </p:cNvPr>
              <p:cNvSpPr/>
              <p:nvPr/>
            </p:nvSpPr>
            <p:spPr>
              <a:xfrm>
                <a:off x="1592327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434" name="Google Shape;8504;p75">
                <a:extLst>
                  <a:ext uri="{FF2B5EF4-FFF2-40B4-BE49-F238E27FC236}">
                    <a16:creationId xmlns:a16="http://schemas.microsoft.com/office/drawing/2014/main" id="{FE24BC64-2B11-D7F5-89B5-CF0A82877FEA}"/>
                  </a:ext>
                </a:extLst>
              </p:cNvPr>
              <p:cNvSpPr/>
              <p:nvPr/>
            </p:nvSpPr>
            <p:spPr>
              <a:xfrm>
                <a:off x="1592327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435" name="Google Shape;8505;p75">
                <a:extLst>
                  <a:ext uri="{FF2B5EF4-FFF2-40B4-BE49-F238E27FC236}">
                    <a16:creationId xmlns:a16="http://schemas.microsoft.com/office/drawing/2014/main" id="{7B438D40-8F81-4BB6-CE05-2BCE16948DFE}"/>
                  </a:ext>
                </a:extLst>
              </p:cNvPr>
              <p:cNvSpPr/>
              <p:nvPr/>
            </p:nvSpPr>
            <p:spPr>
              <a:xfrm>
                <a:off x="1592327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436" name="Google Shape;8506;p75">
                <a:extLst>
                  <a:ext uri="{FF2B5EF4-FFF2-40B4-BE49-F238E27FC236}">
                    <a16:creationId xmlns:a16="http://schemas.microsoft.com/office/drawing/2014/main" id="{3F4848BB-76CA-A08F-32A6-C5CD005FFF93}"/>
                  </a:ext>
                </a:extLst>
              </p:cNvPr>
              <p:cNvSpPr/>
              <p:nvPr/>
            </p:nvSpPr>
            <p:spPr>
              <a:xfrm>
                <a:off x="1592327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383" name="Google Shape;8507;p75">
              <a:extLst>
                <a:ext uri="{FF2B5EF4-FFF2-40B4-BE49-F238E27FC236}">
                  <a16:creationId xmlns:a16="http://schemas.microsoft.com/office/drawing/2014/main" id="{65F2DFA0-7E88-6D11-2444-912D82AE575E}"/>
                </a:ext>
              </a:extLst>
            </p:cNvPr>
            <p:cNvGrpSpPr/>
            <p:nvPr/>
          </p:nvGrpSpPr>
          <p:grpSpPr>
            <a:xfrm>
              <a:off x="1766187" y="1179665"/>
              <a:ext cx="80700" cy="1526144"/>
              <a:chOff x="1766187" y="1179665"/>
              <a:chExt cx="80700" cy="1526144"/>
            </a:xfrm>
          </p:grpSpPr>
          <p:sp>
            <p:nvSpPr>
              <p:cNvPr id="417" name="Google Shape;8508;p75">
                <a:extLst>
                  <a:ext uri="{FF2B5EF4-FFF2-40B4-BE49-F238E27FC236}">
                    <a16:creationId xmlns:a16="http://schemas.microsoft.com/office/drawing/2014/main" id="{F3075C06-30C8-CD64-E2E4-3ED3115AA611}"/>
                  </a:ext>
                </a:extLst>
              </p:cNvPr>
              <p:cNvSpPr/>
              <p:nvPr/>
            </p:nvSpPr>
            <p:spPr>
              <a:xfrm>
                <a:off x="1766187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418" name="Google Shape;8509;p75">
                <a:extLst>
                  <a:ext uri="{FF2B5EF4-FFF2-40B4-BE49-F238E27FC236}">
                    <a16:creationId xmlns:a16="http://schemas.microsoft.com/office/drawing/2014/main" id="{355B1F39-25BE-9258-20C2-9691B5C074DE}"/>
                  </a:ext>
                </a:extLst>
              </p:cNvPr>
              <p:cNvSpPr/>
              <p:nvPr/>
            </p:nvSpPr>
            <p:spPr>
              <a:xfrm>
                <a:off x="1766187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419" name="Google Shape;8510;p75">
                <a:extLst>
                  <a:ext uri="{FF2B5EF4-FFF2-40B4-BE49-F238E27FC236}">
                    <a16:creationId xmlns:a16="http://schemas.microsoft.com/office/drawing/2014/main" id="{79ECE081-EA6B-0AF8-782E-26C29F940855}"/>
                  </a:ext>
                </a:extLst>
              </p:cNvPr>
              <p:cNvSpPr/>
              <p:nvPr/>
            </p:nvSpPr>
            <p:spPr>
              <a:xfrm>
                <a:off x="1766187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420" name="Google Shape;8511;p75">
                <a:extLst>
                  <a:ext uri="{FF2B5EF4-FFF2-40B4-BE49-F238E27FC236}">
                    <a16:creationId xmlns:a16="http://schemas.microsoft.com/office/drawing/2014/main" id="{C3B2F89D-3321-7BCF-DB71-50F17D880EA2}"/>
                  </a:ext>
                </a:extLst>
              </p:cNvPr>
              <p:cNvSpPr/>
              <p:nvPr/>
            </p:nvSpPr>
            <p:spPr>
              <a:xfrm>
                <a:off x="1766187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421" name="Google Shape;8512;p75">
                <a:extLst>
                  <a:ext uri="{FF2B5EF4-FFF2-40B4-BE49-F238E27FC236}">
                    <a16:creationId xmlns:a16="http://schemas.microsoft.com/office/drawing/2014/main" id="{822ECA34-50D0-C1E5-AC7D-A418EA569905}"/>
                  </a:ext>
                </a:extLst>
              </p:cNvPr>
              <p:cNvSpPr/>
              <p:nvPr/>
            </p:nvSpPr>
            <p:spPr>
              <a:xfrm>
                <a:off x="1766187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422" name="Google Shape;8513;p75">
                <a:extLst>
                  <a:ext uri="{FF2B5EF4-FFF2-40B4-BE49-F238E27FC236}">
                    <a16:creationId xmlns:a16="http://schemas.microsoft.com/office/drawing/2014/main" id="{36A88197-3B7C-55B4-6A40-BED8FE65B9B3}"/>
                  </a:ext>
                </a:extLst>
              </p:cNvPr>
              <p:cNvSpPr/>
              <p:nvPr/>
            </p:nvSpPr>
            <p:spPr>
              <a:xfrm>
                <a:off x="1766187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423" name="Google Shape;8514;p75">
                <a:extLst>
                  <a:ext uri="{FF2B5EF4-FFF2-40B4-BE49-F238E27FC236}">
                    <a16:creationId xmlns:a16="http://schemas.microsoft.com/office/drawing/2014/main" id="{7E6B653B-50C4-0E91-C518-0121921997EC}"/>
                  </a:ext>
                </a:extLst>
              </p:cNvPr>
              <p:cNvSpPr/>
              <p:nvPr/>
            </p:nvSpPr>
            <p:spPr>
              <a:xfrm>
                <a:off x="1766187" y="214302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424" name="Google Shape;8515;p75">
                <a:extLst>
                  <a:ext uri="{FF2B5EF4-FFF2-40B4-BE49-F238E27FC236}">
                    <a16:creationId xmlns:a16="http://schemas.microsoft.com/office/drawing/2014/main" id="{65A11286-5675-A6A8-FFC7-12B0EC6E1E9F}"/>
                  </a:ext>
                </a:extLst>
              </p:cNvPr>
              <p:cNvSpPr/>
              <p:nvPr/>
            </p:nvSpPr>
            <p:spPr>
              <a:xfrm>
                <a:off x="1766187" y="2303717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425" name="Google Shape;8516;p75">
                <a:extLst>
                  <a:ext uri="{FF2B5EF4-FFF2-40B4-BE49-F238E27FC236}">
                    <a16:creationId xmlns:a16="http://schemas.microsoft.com/office/drawing/2014/main" id="{53312FBA-4966-738E-AA68-871E1F34B8EF}"/>
                  </a:ext>
                </a:extLst>
              </p:cNvPr>
              <p:cNvSpPr/>
              <p:nvPr/>
            </p:nvSpPr>
            <p:spPr>
              <a:xfrm>
                <a:off x="1766187" y="2464413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426" name="Google Shape;8517;p75">
                <a:extLst>
                  <a:ext uri="{FF2B5EF4-FFF2-40B4-BE49-F238E27FC236}">
                    <a16:creationId xmlns:a16="http://schemas.microsoft.com/office/drawing/2014/main" id="{D8FDE71E-6802-E9FE-2C8D-2BBA8A03B132}"/>
                  </a:ext>
                </a:extLst>
              </p:cNvPr>
              <p:cNvSpPr/>
              <p:nvPr/>
            </p:nvSpPr>
            <p:spPr>
              <a:xfrm>
                <a:off x="1766187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384" name="Google Shape;8518;p75">
              <a:extLst>
                <a:ext uri="{FF2B5EF4-FFF2-40B4-BE49-F238E27FC236}">
                  <a16:creationId xmlns:a16="http://schemas.microsoft.com/office/drawing/2014/main" id="{560A7C09-3E0E-5A97-E50B-05674D50001E}"/>
                </a:ext>
              </a:extLst>
            </p:cNvPr>
            <p:cNvGrpSpPr/>
            <p:nvPr/>
          </p:nvGrpSpPr>
          <p:grpSpPr>
            <a:xfrm>
              <a:off x="1936935" y="1179665"/>
              <a:ext cx="80700" cy="1526144"/>
              <a:chOff x="1936935" y="1179665"/>
              <a:chExt cx="80700" cy="1526144"/>
            </a:xfrm>
          </p:grpSpPr>
          <p:sp>
            <p:nvSpPr>
              <p:cNvPr id="407" name="Google Shape;8519;p75">
                <a:extLst>
                  <a:ext uri="{FF2B5EF4-FFF2-40B4-BE49-F238E27FC236}">
                    <a16:creationId xmlns:a16="http://schemas.microsoft.com/office/drawing/2014/main" id="{71907800-8DA6-66C2-D8BD-8BAEBA0F4B00}"/>
                  </a:ext>
                </a:extLst>
              </p:cNvPr>
              <p:cNvSpPr/>
              <p:nvPr/>
            </p:nvSpPr>
            <p:spPr>
              <a:xfrm>
                <a:off x="1936935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408" name="Google Shape;8520;p75">
                <a:extLst>
                  <a:ext uri="{FF2B5EF4-FFF2-40B4-BE49-F238E27FC236}">
                    <a16:creationId xmlns:a16="http://schemas.microsoft.com/office/drawing/2014/main" id="{3D0AC705-D7F7-CA32-7992-D3E104499624}"/>
                  </a:ext>
                </a:extLst>
              </p:cNvPr>
              <p:cNvSpPr/>
              <p:nvPr/>
            </p:nvSpPr>
            <p:spPr>
              <a:xfrm>
                <a:off x="1936935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409" name="Google Shape;8521;p75">
                <a:extLst>
                  <a:ext uri="{FF2B5EF4-FFF2-40B4-BE49-F238E27FC236}">
                    <a16:creationId xmlns:a16="http://schemas.microsoft.com/office/drawing/2014/main" id="{A1F2B05E-4D41-FE8B-8B63-286E86433AD3}"/>
                  </a:ext>
                </a:extLst>
              </p:cNvPr>
              <p:cNvSpPr/>
              <p:nvPr/>
            </p:nvSpPr>
            <p:spPr>
              <a:xfrm>
                <a:off x="1936935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410" name="Google Shape;8522;p75">
                <a:extLst>
                  <a:ext uri="{FF2B5EF4-FFF2-40B4-BE49-F238E27FC236}">
                    <a16:creationId xmlns:a16="http://schemas.microsoft.com/office/drawing/2014/main" id="{65C090B7-A9FF-CE89-8332-8CD05DD1BF16}"/>
                  </a:ext>
                </a:extLst>
              </p:cNvPr>
              <p:cNvSpPr/>
              <p:nvPr/>
            </p:nvSpPr>
            <p:spPr>
              <a:xfrm>
                <a:off x="1936935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411" name="Google Shape;8523;p75">
                <a:extLst>
                  <a:ext uri="{FF2B5EF4-FFF2-40B4-BE49-F238E27FC236}">
                    <a16:creationId xmlns:a16="http://schemas.microsoft.com/office/drawing/2014/main" id="{3C8EF70B-13DE-4497-A4D1-94F599276972}"/>
                  </a:ext>
                </a:extLst>
              </p:cNvPr>
              <p:cNvSpPr/>
              <p:nvPr/>
            </p:nvSpPr>
            <p:spPr>
              <a:xfrm>
                <a:off x="1936935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412" name="Google Shape;8524;p75">
                <a:extLst>
                  <a:ext uri="{FF2B5EF4-FFF2-40B4-BE49-F238E27FC236}">
                    <a16:creationId xmlns:a16="http://schemas.microsoft.com/office/drawing/2014/main" id="{7AC1302B-0B0F-24BC-17F4-4541A0823F03}"/>
                  </a:ext>
                </a:extLst>
              </p:cNvPr>
              <p:cNvSpPr/>
              <p:nvPr/>
            </p:nvSpPr>
            <p:spPr>
              <a:xfrm>
                <a:off x="1936935" y="1982326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413" name="Google Shape;8525;p75">
                <a:extLst>
                  <a:ext uri="{FF2B5EF4-FFF2-40B4-BE49-F238E27FC236}">
                    <a16:creationId xmlns:a16="http://schemas.microsoft.com/office/drawing/2014/main" id="{13DBFC38-EB10-5A3D-349A-1F6E285BB706}"/>
                  </a:ext>
                </a:extLst>
              </p:cNvPr>
              <p:cNvSpPr/>
              <p:nvPr/>
            </p:nvSpPr>
            <p:spPr>
              <a:xfrm>
                <a:off x="1936935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414" name="Google Shape;8526;p75">
                <a:extLst>
                  <a:ext uri="{FF2B5EF4-FFF2-40B4-BE49-F238E27FC236}">
                    <a16:creationId xmlns:a16="http://schemas.microsoft.com/office/drawing/2014/main" id="{F2C42DB9-E3B7-534F-66D0-957E25DF89B4}"/>
                  </a:ext>
                </a:extLst>
              </p:cNvPr>
              <p:cNvSpPr/>
              <p:nvPr/>
            </p:nvSpPr>
            <p:spPr>
              <a:xfrm>
                <a:off x="1936935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415" name="Google Shape;8527;p75">
                <a:extLst>
                  <a:ext uri="{FF2B5EF4-FFF2-40B4-BE49-F238E27FC236}">
                    <a16:creationId xmlns:a16="http://schemas.microsoft.com/office/drawing/2014/main" id="{3D934486-E5FD-4E8E-6D24-345806D03905}"/>
                  </a:ext>
                </a:extLst>
              </p:cNvPr>
              <p:cNvSpPr/>
              <p:nvPr/>
            </p:nvSpPr>
            <p:spPr>
              <a:xfrm>
                <a:off x="1936935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416" name="Google Shape;8528;p75">
                <a:extLst>
                  <a:ext uri="{FF2B5EF4-FFF2-40B4-BE49-F238E27FC236}">
                    <a16:creationId xmlns:a16="http://schemas.microsoft.com/office/drawing/2014/main" id="{B00D7E1F-F4F4-1E70-AE12-991DCDBB08A2}"/>
                  </a:ext>
                </a:extLst>
              </p:cNvPr>
              <p:cNvSpPr/>
              <p:nvPr/>
            </p:nvSpPr>
            <p:spPr>
              <a:xfrm>
                <a:off x="1936935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385" name="Google Shape;8529;p75">
              <a:extLst>
                <a:ext uri="{FF2B5EF4-FFF2-40B4-BE49-F238E27FC236}">
                  <a16:creationId xmlns:a16="http://schemas.microsoft.com/office/drawing/2014/main" id="{F0FE160F-869F-94B6-AD20-FFEB068D8429}"/>
                </a:ext>
              </a:extLst>
            </p:cNvPr>
            <p:cNvGrpSpPr/>
            <p:nvPr/>
          </p:nvGrpSpPr>
          <p:grpSpPr>
            <a:xfrm>
              <a:off x="2110795" y="1179665"/>
              <a:ext cx="80700" cy="1526144"/>
              <a:chOff x="2110795" y="1179665"/>
              <a:chExt cx="80700" cy="1526144"/>
            </a:xfrm>
          </p:grpSpPr>
          <p:sp>
            <p:nvSpPr>
              <p:cNvPr id="397" name="Google Shape;8530;p75">
                <a:extLst>
                  <a:ext uri="{FF2B5EF4-FFF2-40B4-BE49-F238E27FC236}">
                    <a16:creationId xmlns:a16="http://schemas.microsoft.com/office/drawing/2014/main" id="{F833E230-CD18-7E76-659F-104E01366234}"/>
                  </a:ext>
                </a:extLst>
              </p:cNvPr>
              <p:cNvSpPr/>
              <p:nvPr/>
            </p:nvSpPr>
            <p:spPr>
              <a:xfrm>
                <a:off x="2110795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98" name="Google Shape;8531;p75">
                <a:extLst>
                  <a:ext uri="{FF2B5EF4-FFF2-40B4-BE49-F238E27FC236}">
                    <a16:creationId xmlns:a16="http://schemas.microsoft.com/office/drawing/2014/main" id="{413FE2CA-F376-3F83-482C-9A9866F9D41F}"/>
                  </a:ext>
                </a:extLst>
              </p:cNvPr>
              <p:cNvSpPr/>
              <p:nvPr/>
            </p:nvSpPr>
            <p:spPr>
              <a:xfrm>
                <a:off x="2110795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99" name="Google Shape;8532;p75">
                <a:extLst>
                  <a:ext uri="{FF2B5EF4-FFF2-40B4-BE49-F238E27FC236}">
                    <a16:creationId xmlns:a16="http://schemas.microsoft.com/office/drawing/2014/main" id="{F889EB3E-6EAB-342E-FBB1-D81852D34E5E}"/>
                  </a:ext>
                </a:extLst>
              </p:cNvPr>
              <p:cNvSpPr/>
              <p:nvPr/>
            </p:nvSpPr>
            <p:spPr>
              <a:xfrm>
                <a:off x="2110795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400" name="Google Shape;8533;p75">
                <a:extLst>
                  <a:ext uri="{FF2B5EF4-FFF2-40B4-BE49-F238E27FC236}">
                    <a16:creationId xmlns:a16="http://schemas.microsoft.com/office/drawing/2014/main" id="{8F3A209F-722A-3202-D7F6-43C020304FA0}"/>
                  </a:ext>
                </a:extLst>
              </p:cNvPr>
              <p:cNvSpPr/>
              <p:nvPr/>
            </p:nvSpPr>
            <p:spPr>
              <a:xfrm>
                <a:off x="2110795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401" name="Google Shape;8534;p75">
                <a:extLst>
                  <a:ext uri="{FF2B5EF4-FFF2-40B4-BE49-F238E27FC236}">
                    <a16:creationId xmlns:a16="http://schemas.microsoft.com/office/drawing/2014/main" id="{0CAF21BB-AABF-7AAA-E142-7C673452FA44}"/>
                  </a:ext>
                </a:extLst>
              </p:cNvPr>
              <p:cNvSpPr/>
              <p:nvPr/>
            </p:nvSpPr>
            <p:spPr>
              <a:xfrm>
                <a:off x="2110795" y="1821630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402" name="Google Shape;8535;p75">
                <a:extLst>
                  <a:ext uri="{FF2B5EF4-FFF2-40B4-BE49-F238E27FC236}">
                    <a16:creationId xmlns:a16="http://schemas.microsoft.com/office/drawing/2014/main" id="{728FE4DD-E3B3-D30F-D513-4243A2FF41C6}"/>
                  </a:ext>
                </a:extLst>
              </p:cNvPr>
              <p:cNvSpPr/>
              <p:nvPr/>
            </p:nvSpPr>
            <p:spPr>
              <a:xfrm>
                <a:off x="2110795" y="1982326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403" name="Google Shape;8536;p75">
                <a:extLst>
                  <a:ext uri="{FF2B5EF4-FFF2-40B4-BE49-F238E27FC236}">
                    <a16:creationId xmlns:a16="http://schemas.microsoft.com/office/drawing/2014/main" id="{B5FBD72A-2BC6-45E6-EC67-C06C0106F494}"/>
                  </a:ext>
                </a:extLst>
              </p:cNvPr>
              <p:cNvSpPr/>
              <p:nvPr/>
            </p:nvSpPr>
            <p:spPr>
              <a:xfrm>
                <a:off x="2110795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404" name="Google Shape;8537;p75">
                <a:extLst>
                  <a:ext uri="{FF2B5EF4-FFF2-40B4-BE49-F238E27FC236}">
                    <a16:creationId xmlns:a16="http://schemas.microsoft.com/office/drawing/2014/main" id="{41B4B8CE-26ED-0401-FEE3-05CFD427701D}"/>
                  </a:ext>
                </a:extLst>
              </p:cNvPr>
              <p:cNvSpPr/>
              <p:nvPr/>
            </p:nvSpPr>
            <p:spPr>
              <a:xfrm>
                <a:off x="2110795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405" name="Google Shape;8538;p75">
                <a:extLst>
                  <a:ext uri="{FF2B5EF4-FFF2-40B4-BE49-F238E27FC236}">
                    <a16:creationId xmlns:a16="http://schemas.microsoft.com/office/drawing/2014/main" id="{7D2AE311-43B6-C455-3D95-7865FFC1B812}"/>
                  </a:ext>
                </a:extLst>
              </p:cNvPr>
              <p:cNvSpPr/>
              <p:nvPr/>
            </p:nvSpPr>
            <p:spPr>
              <a:xfrm>
                <a:off x="2110795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406" name="Google Shape;8539;p75">
                <a:extLst>
                  <a:ext uri="{FF2B5EF4-FFF2-40B4-BE49-F238E27FC236}">
                    <a16:creationId xmlns:a16="http://schemas.microsoft.com/office/drawing/2014/main" id="{1D20013A-7894-5477-E66F-94B5397C71A5}"/>
                  </a:ext>
                </a:extLst>
              </p:cNvPr>
              <p:cNvSpPr/>
              <p:nvPr/>
            </p:nvSpPr>
            <p:spPr>
              <a:xfrm>
                <a:off x="2110795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386" name="Google Shape;8540;p75">
              <a:extLst>
                <a:ext uri="{FF2B5EF4-FFF2-40B4-BE49-F238E27FC236}">
                  <a16:creationId xmlns:a16="http://schemas.microsoft.com/office/drawing/2014/main" id="{4ED43239-12A7-B419-8AD6-434B7F907C5A}"/>
                </a:ext>
              </a:extLst>
            </p:cNvPr>
            <p:cNvGrpSpPr/>
            <p:nvPr/>
          </p:nvGrpSpPr>
          <p:grpSpPr>
            <a:xfrm>
              <a:off x="2284655" y="1179665"/>
              <a:ext cx="80700" cy="1526144"/>
              <a:chOff x="2284655" y="1179665"/>
              <a:chExt cx="80700" cy="1526144"/>
            </a:xfrm>
          </p:grpSpPr>
          <p:sp>
            <p:nvSpPr>
              <p:cNvPr id="387" name="Google Shape;8541;p75">
                <a:extLst>
                  <a:ext uri="{FF2B5EF4-FFF2-40B4-BE49-F238E27FC236}">
                    <a16:creationId xmlns:a16="http://schemas.microsoft.com/office/drawing/2014/main" id="{019657B7-F5E7-0704-9F7D-A51973A20351}"/>
                  </a:ext>
                </a:extLst>
              </p:cNvPr>
              <p:cNvSpPr/>
              <p:nvPr/>
            </p:nvSpPr>
            <p:spPr>
              <a:xfrm>
                <a:off x="2284655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88" name="Google Shape;8542;p75">
                <a:extLst>
                  <a:ext uri="{FF2B5EF4-FFF2-40B4-BE49-F238E27FC236}">
                    <a16:creationId xmlns:a16="http://schemas.microsoft.com/office/drawing/2014/main" id="{71B3D2C5-A1CA-924A-20FA-80A0214E075B}"/>
                  </a:ext>
                </a:extLst>
              </p:cNvPr>
              <p:cNvSpPr/>
              <p:nvPr/>
            </p:nvSpPr>
            <p:spPr>
              <a:xfrm>
                <a:off x="2284655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89" name="Google Shape;8543;p75">
                <a:extLst>
                  <a:ext uri="{FF2B5EF4-FFF2-40B4-BE49-F238E27FC236}">
                    <a16:creationId xmlns:a16="http://schemas.microsoft.com/office/drawing/2014/main" id="{7084848F-0173-A4AE-A9FC-F300E04CC462}"/>
                  </a:ext>
                </a:extLst>
              </p:cNvPr>
              <p:cNvSpPr/>
              <p:nvPr/>
            </p:nvSpPr>
            <p:spPr>
              <a:xfrm>
                <a:off x="2284655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90" name="Google Shape;8544;p75">
                <a:extLst>
                  <a:ext uri="{FF2B5EF4-FFF2-40B4-BE49-F238E27FC236}">
                    <a16:creationId xmlns:a16="http://schemas.microsoft.com/office/drawing/2014/main" id="{F6035F75-2180-DBC8-790A-3BE431160AD7}"/>
                  </a:ext>
                </a:extLst>
              </p:cNvPr>
              <p:cNvSpPr/>
              <p:nvPr/>
            </p:nvSpPr>
            <p:spPr>
              <a:xfrm>
                <a:off x="2284655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91" name="Google Shape;8545;p75">
                <a:extLst>
                  <a:ext uri="{FF2B5EF4-FFF2-40B4-BE49-F238E27FC236}">
                    <a16:creationId xmlns:a16="http://schemas.microsoft.com/office/drawing/2014/main" id="{E3A258AA-FC1C-397A-BE8A-55055A569023}"/>
                  </a:ext>
                </a:extLst>
              </p:cNvPr>
              <p:cNvSpPr/>
              <p:nvPr/>
            </p:nvSpPr>
            <p:spPr>
              <a:xfrm>
                <a:off x="2284655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92" name="Google Shape;8546;p75">
                <a:extLst>
                  <a:ext uri="{FF2B5EF4-FFF2-40B4-BE49-F238E27FC236}">
                    <a16:creationId xmlns:a16="http://schemas.microsoft.com/office/drawing/2014/main" id="{B4B02681-C168-83DF-1EE4-D7237AB5F844}"/>
                  </a:ext>
                </a:extLst>
              </p:cNvPr>
              <p:cNvSpPr/>
              <p:nvPr/>
            </p:nvSpPr>
            <p:spPr>
              <a:xfrm>
                <a:off x="2284655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93" name="Google Shape;8547;p75">
                <a:extLst>
                  <a:ext uri="{FF2B5EF4-FFF2-40B4-BE49-F238E27FC236}">
                    <a16:creationId xmlns:a16="http://schemas.microsoft.com/office/drawing/2014/main" id="{D5014B66-751B-8E49-C005-870AB523D896}"/>
                  </a:ext>
                </a:extLst>
              </p:cNvPr>
              <p:cNvSpPr/>
              <p:nvPr/>
            </p:nvSpPr>
            <p:spPr>
              <a:xfrm>
                <a:off x="2284655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94" name="Google Shape;8548;p75">
                <a:extLst>
                  <a:ext uri="{FF2B5EF4-FFF2-40B4-BE49-F238E27FC236}">
                    <a16:creationId xmlns:a16="http://schemas.microsoft.com/office/drawing/2014/main" id="{7212F8F0-B552-3312-8249-E94CB1E7C8F1}"/>
                  </a:ext>
                </a:extLst>
              </p:cNvPr>
              <p:cNvSpPr/>
              <p:nvPr/>
            </p:nvSpPr>
            <p:spPr>
              <a:xfrm>
                <a:off x="2284655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95" name="Google Shape;8549;p75">
                <a:extLst>
                  <a:ext uri="{FF2B5EF4-FFF2-40B4-BE49-F238E27FC236}">
                    <a16:creationId xmlns:a16="http://schemas.microsoft.com/office/drawing/2014/main" id="{E5BBFEE6-9CDB-6862-3B00-6E47722C4A32}"/>
                  </a:ext>
                </a:extLst>
              </p:cNvPr>
              <p:cNvSpPr/>
              <p:nvPr/>
            </p:nvSpPr>
            <p:spPr>
              <a:xfrm>
                <a:off x="2284655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96" name="Google Shape;8550;p75">
                <a:extLst>
                  <a:ext uri="{FF2B5EF4-FFF2-40B4-BE49-F238E27FC236}">
                    <a16:creationId xmlns:a16="http://schemas.microsoft.com/office/drawing/2014/main" id="{A922DE69-2D06-FFC8-32CF-C70FBE2B5E18}"/>
                  </a:ext>
                </a:extLst>
              </p:cNvPr>
              <p:cNvSpPr/>
              <p:nvPr/>
            </p:nvSpPr>
            <p:spPr>
              <a:xfrm>
                <a:off x="2284655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pSp>
        <p:nvGrpSpPr>
          <p:cNvPr id="487" name="Google Shape;8551;p75">
            <a:extLst>
              <a:ext uri="{FF2B5EF4-FFF2-40B4-BE49-F238E27FC236}">
                <a16:creationId xmlns:a16="http://schemas.microsoft.com/office/drawing/2014/main" id="{FB2B0B70-4ABF-94A6-5BA4-BF849782BF01}"/>
              </a:ext>
            </a:extLst>
          </p:cNvPr>
          <p:cNvGrpSpPr/>
          <p:nvPr/>
        </p:nvGrpSpPr>
        <p:grpSpPr>
          <a:xfrm>
            <a:off x="5313357" y="2875079"/>
            <a:ext cx="2728496" cy="2204266"/>
            <a:chOff x="2623904" y="1198803"/>
            <a:chExt cx="1364248" cy="1102133"/>
          </a:xfrm>
        </p:grpSpPr>
        <p:grpSp>
          <p:nvGrpSpPr>
            <p:cNvPr id="488" name="Google Shape;8552;p75">
              <a:extLst>
                <a:ext uri="{FF2B5EF4-FFF2-40B4-BE49-F238E27FC236}">
                  <a16:creationId xmlns:a16="http://schemas.microsoft.com/office/drawing/2014/main" id="{A0F0C8BD-3B7C-47DA-F2A5-FF8BD453D753}"/>
                </a:ext>
              </a:extLst>
            </p:cNvPr>
            <p:cNvGrpSpPr/>
            <p:nvPr/>
          </p:nvGrpSpPr>
          <p:grpSpPr>
            <a:xfrm>
              <a:off x="2623907" y="1198803"/>
              <a:ext cx="1364245" cy="273000"/>
              <a:chOff x="2623907" y="1198803"/>
              <a:chExt cx="1364245" cy="273000"/>
            </a:xfrm>
          </p:grpSpPr>
          <p:sp>
            <p:nvSpPr>
              <p:cNvPr id="507" name="Google Shape;8553;p75">
                <a:extLst>
                  <a:ext uri="{FF2B5EF4-FFF2-40B4-BE49-F238E27FC236}">
                    <a16:creationId xmlns:a16="http://schemas.microsoft.com/office/drawing/2014/main" id="{5998F8F0-10B4-552D-FB53-FACEA283A7C8}"/>
                  </a:ext>
                </a:extLst>
              </p:cNvPr>
              <p:cNvSpPr/>
              <p:nvPr/>
            </p:nvSpPr>
            <p:spPr>
              <a:xfrm>
                <a:off x="3715152" y="1198803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508" name="Google Shape;8554;p75">
                <a:extLst>
                  <a:ext uri="{FF2B5EF4-FFF2-40B4-BE49-F238E27FC236}">
                    <a16:creationId xmlns:a16="http://schemas.microsoft.com/office/drawing/2014/main" id="{4213D505-DFFF-8B8E-7BC7-20A0B4D23EA9}"/>
                  </a:ext>
                </a:extLst>
              </p:cNvPr>
              <p:cNvSpPr/>
              <p:nvPr/>
            </p:nvSpPr>
            <p:spPr>
              <a:xfrm>
                <a:off x="2623907" y="1198803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509" name="Google Shape;8555;p75">
                <a:extLst>
                  <a:ext uri="{FF2B5EF4-FFF2-40B4-BE49-F238E27FC236}">
                    <a16:creationId xmlns:a16="http://schemas.microsoft.com/office/drawing/2014/main" id="{E5C3F724-40BC-B3AC-099D-2808F89E4BAF}"/>
                  </a:ext>
                </a:extLst>
              </p:cNvPr>
              <p:cNvSpPr/>
              <p:nvPr/>
            </p:nvSpPr>
            <p:spPr>
              <a:xfrm>
                <a:off x="2896718" y="1198803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510" name="Google Shape;8556;p75">
                <a:extLst>
                  <a:ext uri="{FF2B5EF4-FFF2-40B4-BE49-F238E27FC236}">
                    <a16:creationId xmlns:a16="http://schemas.microsoft.com/office/drawing/2014/main" id="{17A4BF3A-6664-9944-A300-99811B679210}"/>
                  </a:ext>
                </a:extLst>
              </p:cNvPr>
              <p:cNvSpPr/>
              <p:nvPr/>
            </p:nvSpPr>
            <p:spPr>
              <a:xfrm>
                <a:off x="3169529" y="1198803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511" name="Google Shape;8557;p75">
                <a:extLst>
                  <a:ext uri="{FF2B5EF4-FFF2-40B4-BE49-F238E27FC236}">
                    <a16:creationId xmlns:a16="http://schemas.microsoft.com/office/drawing/2014/main" id="{599CEA17-72BF-0595-8ED9-6CC20A2142A7}"/>
                  </a:ext>
                </a:extLst>
              </p:cNvPr>
              <p:cNvSpPr/>
              <p:nvPr/>
            </p:nvSpPr>
            <p:spPr>
              <a:xfrm>
                <a:off x="3442341" y="1198803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489" name="Google Shape;8558;p75">
              <a:extLst>
                <a:ext uri="{FF2B5EF4-FFF2-40B4-BE49-F238E27FC236}">
                  <a16:creationId xmlns:a16="http://schemas.microsoft.com/office/drawing/2014/main" id="{A2F75F57-F0DA-F7E8-F2F0-F1FF7EF34735}"/>
                </a:ext>
              </a:extLst>
            </p:cNvPr>
            <p:cNvGrpSpPr/>
            <p:nvPr/>
          </p:nvGrpSpPr>
          <p:grpSpPr>
            <a:xfrm>
              <a:off x="2623904" y="1476964"/>
              <a:ext cx="1364245" cy="273000"/>
              <a:chOff x="2623904" y="1476964"/>
              <a:chExt cx="1364245" cy="273000"/>
            </a:xfrm>
          </p:grpSpPr>
          <p:sp>
            <p:nvSpPr>
              <p:cNvPr id="502" name="Google Shape;8559;p75">
                <a:extLst>
                  <a:ext uri="{FF2B5EF4-FFF2-40B4-BE49-F238E27FC236}">
                    <a16:creationId xmlns:a16="http://schemas.microsoft.com/office/drawing/2014/main" id="{1572A8DB-77F7-A26C-E11D-DE2586DDFDFA}"/>
                  </a:ext>
                </a:extLst>
              </p:cNvPr>
              <p:cNvSpPr/>
              <p:nvPr/>
            </p:nvSpPr>
            <p:spPr>
              <a:xfrm>
                <a:off x="3169527" y="1476964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503" name="Google Shape;8560;p75">
                <a:extLst>
                  <a:ext uri="{FF2B5EF4-FFF2-40B4-BE49-F238E27FC236}">
                    <a16:creationId xmlns:a16="http://schemas.microsoft.com/office/drawing/2014/main" id="{5F7A11EF-CC43-CFD3-8CA1-63DB2000FDB1}"/>
                  </a:ext>
                </a:extLst>
              </p:cNvPr>
              <p:cNvSpPr/>
              <p:nvPr/>
            </p:nvSpPr>
            <p:spPr>
              <a:xfrm>
                <a:off x="3442338" y="1476964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504" name="Google Shape;8561;p75">
                <a:extLst>
                  <a:ext uri="{FF2B5EF4-FFF2-40B4-BE49-F238E27FC236}">
                    <a16:creationId xmlns:a16="http://schemas.microsoft.com/office/drawing/2014/main" id="{C09A44EA-778F-0AE1-1AA2-B36173861F3E}"/>
                  </a:ext>
                </a:extLst>
              </p:cNvPr>
              <p:cNvSpPr/>
              <p:nvPr/>
            </p:nvSpPr>
            <p:spPr>
              <a:xfrm>
                <a:off x="3715149" y="1476964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505" name="Google Shape;8562;p75">
                <a:extLst>
                  <a:ext uri="{FF2B5EF4-FFF2-40B4-BE49-F238E27FC236}">
                    <a16:creationId xmlns:a16="http://schemas.microsoft.com/office/drawing/2014/main" id="{66C76A2B-AC93-6B5B-A915-F30C6328945B}"/>
                  </a:ext>
                </a:extLst>
              </p:cNvPr>
              <p:cNvSpPr/>
              <p:nvPr/>
            </p:nvSpPr>
            <p:spPr>
              <a:xfrm>
                <a:off x="2623904" y="1476964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506" name="Google Shape;8563;p75">
                <a:extLst>
                  <a:ext uri="{FF2B5EF4-FFF2-40B4-BE49-F238E27FC236}">
                    <a16:creationId xmlns:a16="http://schemas.microsoft.com/office/drawing/2014/main" id="{FD3086C7-0B24-5FD5-4674-45736D902E48}"/>
                  </a:ext>
                </a:extLst>
              </p:cNvPr>
              <p:cNvSpPr/>
              <p:nvPr/>
            </p:nvSpPr>
            <p:spPr>
              <a:xfrm>
                <a:off x="2896716" y="1476964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490" name="Google Shape;8564;p75">
              <a:extLst>
                <a:ext uri="{FF2B5EF4-FFF2-40B4-BE49-F238E27FC236}">
                  <a16:creationId xmlns:a16="http://schemas.microsoft.com/office/drawing/2014/main" id="{1088DAC0-29D3-F779-1358-1FD3DF6E4D39}"/>
                </a:ext>
              </a:extLst>
            </p:cNvPr>
            <p:cNvGrpSpPr/>
            <p:nvPr/>
          </p:nvGrpSpPr>
          <p:grpSpPr>
            <a:xfrm>
              <a:off x="2623907" y="1749775"/>
              <a:ext cx="1364245" cy="273000"/>
              <a:chOff x="2623907" y="1749775"/>
              <a:chExt cx="1364245" cy="273000"/>
            </a:xfrm>
          </p:grpSpPr>
          <p:sp>
            <p:nvSpPr>
              <p:cNvPr id="497" name="Google Shape;8565;p75">
                <a:extLst>
                  <a:ext uri="{FF2B5EF4-FFF2-40B4-BE49-F238E27FC236}">
                    <a16:creationId xmlns:a16="http://schemas.microsoft.com/office/drawing/2014/main" id="{74E2C1DD-565D-7539-9FF7-EA97C2BFC7BC}"/>
                  </a:ext>
                </a:extLst>
              </p:cNvPr>
              <p:cNvSpPr/>
              <p:nvPr/>
            </p:nvSpPr>
            <p:spPr>
              <a:xfrm>
                <a:off x="3442341" y="1749775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498" name="Google Shape;8566;p75">
                <a:extLst>
                  <a:ext uri="{FF2B5EF4-FFF2-40B4-BE49-F238E27FC236}">
                    <a16:creationId xmlns:a16="http://schemas.microsoft.com/office/drawing/2014/main" id="{F582A70E-B076-16DF-E9FE-DCFAB7BDF252}"/>
                  </a:ext>
                </a:extLst>
              </p:cNvPr>
              <p:cNvSpPr/>
              <p:nvPr/>
            </p:nvSpPr>
            <p:spPr>
              <a:xfrm>
                <a:off x="3715152" y="1749775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499" name="Google Shape;8567;p75">
                <a:extLst>
                  <a:ext uri="{FF2B5EF4-FFF2-40B4-BE49-F238E27FC236}">
                    <a16:creationId xmlns:a16="http://schemas.microsoft.com/office/drawing/2014/main" id="{686F091E-FD57-F467-509D-9B05646A5F25}"/>
                  </a:ext>
                </a:extLst>
              </p:cNvPr>
              <p:cNvSpPr/>
              <p:nvPr/>
            </p:nvSpPr>
            <p:spPr>
              <a:xfrm>
                <a:off x="2623907" y="1749775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500" name="Google Shape;8568;p75">
                <a:extLst>
                  <a:ext uri="{FF2B5EF4-FFF2-40B4-BE49-F238E27FC236}">
                    <a16:creationId xmlns:a16="http://schemas.microsoft.com/office/drawing/2014/main" id="{50B29D43-37AA-4CD4-B76C-0C4D19BA0BD0}"/>
                  </a:ext>
                </a:extLst>
              </p:cNvPr>
              <p:cNvSpPr/>
              <p:nvPr/>
            </p:nvSpPr>
            <p:spPr>
              <a:xfrm>
                <a:off x="2896718" y="1749775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501" name="Google Shape;8569;p75">
                <a:extLst>
                  <a:ext uri="{FF2B5EF4-FFF2-40B4-BE49-F238E27FC236}">
                    <a16:creationId xmlns:a16="http://schemas.microsoft.com/office/drawing/2014/main" id="{883D7523-FEDC-37C3-DCB0-C32C7C278257}"/>
                  </a:ext>
                </a:extLst>
              </p:cNvPr>
              <p:cNvSpPr/>
              <p:nvPr/>
            </p:nvSpPr>
            <p:spPr>
              <a:xfrm>
                <a:off x="3169529" y="1749775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491" name="Google Shape;8570;p75">
              <a:extLst>
                <a:ext uri="{FF2B5EF4-FFF2-40B4-BE49-F238E27FC236}">
                  <a16:creationId xmlns:a16="http://schemas.microsoft.com/office/drawing/2014/main" id="{9A29687D-218E-5DC8-66B5-E1F6EFBA0A27}"/>
                </a:ext>
              </a:extLst>
            </p:cNvPr>
            <p:cNvGrpSpPr/>
            <p:nvPr/>
          </p:nvGrpSpPr>
          <p:grpSpPr>
            <a:xfrm>
              <a:off x="2623904" y="2027936"/>
              <a:ext cx="1364245" cy="273000"/>
              <a:chOff x="2623904" y="2027936"/>
              <a:chExt cx="1364245" cy="273000"/>
            </a:xfrm>
          </p:grpSpPr>
          <p:sp>
            <p:nvSpPr>
              <p:cNvPr id="492" name="Google Shape;8571;p75">
                <a:extLst>
                  <a:ext uri="{FF2B5EF4-FFF2-40B4-BE49-F238E27FC236}">
                    <a16:creationId xmlns:a16="http://schemas.microsoft.com/office/drawing/2014/main" id="{D9533886-F828-9A42-41DA-7FF4830CD1B9}"/>
                  </a:ext>
                </a:extLst>
              </p:cNvPr>
              <p:cNvSpPr/>
              <p:nvPr/>
            </p:nvSpPr>
            <p:spPr>
              <a:xfrm>
                <a:off x="2623904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493" name="Google Shape;8572;p75">
                <a:extLst>
                  <a:ext uri="{FF2B5EF4-FFF2-40B4-BE49-F238E27FC236}">
                    <a16:creationId xmlns:a16="http://schemas.microsoft.com/office/drawing/2014/main" id="{DBC9BFD2-4459-4DD7-4E2C-13426F704B79}"/>
                  </a:ext>
                </a:extLst>
              </p:cNvPr>
              <p:cNvSpPr/>
              <p:nvPr/>
            </p:nvSpPr>
            <p:spPr>
              <a:xfrm>
                <a:off x="2896716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494" name="Google Shape;8573;p75">
                <a:extLst>
                  <a:ext uri="{FF2B5EF4-FFF2-40B4-BE49-F238E27FC236}">
                    <a16:creationId xmlns:a16="http://schemas.microsoft.com/office/drawing/2014/main" id="{A96C76D0-9DF3-E690-AA85-4796E9409BEC}"/>
                  </a:ext>
                </a:extLst>
              </p:cNvPr>
              <p:cNvSpPr/>
              <p:nvPr/>
            </p:nvSpPr>
            <p:spPr>
              <a:xfrm>
                <a:off x="3169527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495" name="Google Shape;8574;p75">
                <a:extLst>
                  <a:ext uri="{FF2B5EF4-FFF2-40B4-BE49-F238E27FC236}">
                    <a16:creationId xmlns:a16="http://schemas.microsoft.com/office/drawing/2014/main" id="{E6D5D8B7-A3FD-5CB6-78A0-C161EE21F43B}"/>
                  </a:ext>
                </a:extLst>
              </p:cNvPr>
              <p:cNvSpPr/>
              <p:nvPr/>
            </p:nvSpPr>
            <p:spPr>
              <a:xfrm>
                <a:off x="3442338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496" name="Google Shape;8575;p75">
                <a:extLst>
                  <a:ext uri="{FF2B5EF4-FFF2-40B4-BE49-F238E27FC236}">
                    <a16:creationId xmlns:a16="http://schemas.microsoft.com/office/drawing/2014/main" id="{656B8AD8-8A10-AC7A-1F5A-C6EA264BD7CE}"/>
                  </a:ext>
                </a:extLst>
              </p:cNvPr>
              <p:cNvSpPr/>
              <p:nvPr/>
            </p:nvSpPr>
            <p:spPr>
              <a:xfrm>
                <a:off x="3715149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pSp>
        <p:nvGrpSpPr>
          <p:cNvPr id="512" name="Google Shape;8576;p75">
            <a:extLst>
              <a:ext uri="{FF2B5EF4-FFF2-40B4-BE49-F238E27FC236}">
                <a16:creationId xmlns:a16="http://schemas.microsoft.com/office/drawing/2014/main" id="{F6D5B100-E8E5-267D-54DB-F255BC453F0A}"/>
              </a:ext>
            </a:extLst>
          </p:cNvPr>
          <p:cNvGrpSpPr/>
          <p:nvPr/>
        </p:nvGrpSpPr>
        <p:grpSpPr>
          <a:xfrm>
            <a:off x="5292280" y="5793442"/>
            <a:ext cx="2775082" cy="318248"/>
            <a:chOff x="3200660" y="2180272"/>
            <a:chExt cx="2563824" cy="378237"/>
          </a:xfrm>
        </p:grpSpPr>
        <p:sp>
          <p:nvSpPr>
            <p:cNvPr id="513" name="Google Shape;8577;p75">
              <a:extLst>
                <a:ext uri="{FF2B5EF4-FFF2-40B4-BE49-F238E27FC236}">
                  <a16:creationId xmlns:a16="http://schemas.microsoft.com/office/drawing/2014/main" id="{048D6CC4-8B87-E108-4CB5-22A07CB7C909}"/>
                </a:ext>
              </a:extLst>
            </p:cNvPr>
            <p:cNvSpPr/>
            <p:nvPr/>
          </p:nvSpPr>
          <p:spPr>
            <a:xfrm>
              <a:off x="3200660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6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06" y="37890"/>
                  </a:cubicBezTo>
                  <a:lnTo>
                    <a:pt x="7922" y="37890"/>
                  </a:lnTo>
                  <a:cubicBezTo>
                    <a:pt x="8267" y="37890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63"/>
                    <a:pt x="8267" y="1"/>
                    <a:pt x="7922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14" name="Google Shape;8578;p75">
              <a:extLst>
                <a:ext uri="{FF2B5EF4-FFF2-40B4-BE49-F238E27FC236}">
                  <a16:creationId xmlns:a16="http://schemas.microsoft.com/office/drawing/2014/main" id="{877D0078-8127-0B9B-905C-5F03BEFA37CE}"/>
                </a:ext>
              </a:extLst>
            </p:cNvPr>
            <p:cNvSpPr/>
            <p:nvPr/>
          </p:nvSpPr>
          <p:spPr>
            <a:xfrm>
              <a:off x="3345104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62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62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23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15" name="Google Shape;8579;p75">
              <a:extLst>
                <a:ext uri="{FF2B5EF4-FFF2-40B4-BE49-F238E27FC236}">
                  <a16:creationId xmlns:a16="http://schemas.microsoft.com/office/drawing/2014/main" id="{DDB11ADE-9E3B-8971-B9B9-2A2A4488B86A}"/>
                </a:ext>
              </a:extLst>
            </p:cNvPr>
            <p:cNvSpPr/>
            <p:nvPr/>
          </p:nvSpPr>
          <p:spPr>
            <a:xfrm>
              <a:off x="3489548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21" y="1"/>
                  </a:moveTo>
                  <a:cubicBezTo>
                    <a:pt x="276" y="1"/>
                    <a:pt x="1" y="263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6" y="37890"/>
                    <a:pt x="621" y="37890"/>
                  </a:cubicBezTo>
                  <a:lnTo>
                    <a:pt x="7937" y="37890"/>
                  </a:lnTo>
                  <a:cubicBezTo>
                    <a:pt x="8281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81" y="1"/>
                    <a:pt x="7937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16" name="Google Shape;8580;p75">
              <a:extLst>
                <a:ext uri="{FF2B5EF4-FFF2-40B4-BE49-F238E27FC236}">
                  <a16:creationId xmlns:a16="http://schemas.microsoft.com/office/drawing/2014/main" id="{D64FA2C7-BC17-767D-5AEF-B0A834FCF4B7}"/>
                </a:ext>
              </a:extLst>
            </p:cNvPr>
            <p:cNvSpPr/>
            <p:nvPr/>
          </p:nvSpPr>
          <p:spPr>
            <a:xfrm>
              <a:off x="3633992" y="2180272"/>
              <a:ext cx="108252" cy="378237"/>
            </a:xfrm>
            <a:custGeom>
              <a:avLst/>
              <a:gdLst/>
              <a:ahLst/>
              <a:cxnLst/>
              <a:rect l="l" t="t" r="r" b="b"/>
              <a:pathLst>
                <a:path w="8544" h="37890" extrusionOk="0">
                  <a:moveTo>
                    <a:pt x="621" y="1"/>
                  </a:moveTo>
                  <a:cubicBezTo>
                    <a:pt x="277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7" y="37890"/>
                    <a:pt x="621" y="37890"/>
                  </a:cubicBezTo>
                  <a:lnTo>
                    <a:pt x="7937" y="37890"/>
                  </a:lnTo>
                  <a:cubicBezTo>
                    <a:pt x="8268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8" y="1"/>
                    <a:pt x="7937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17" name="Google Shape;8581;p75">
              <a:extLst>
                <a:ext uri="{FF2B5EF4-FFF2-40B4-BE49-F238E27FC236}">
                  <a16:creationId xmlns:a16="http://schemas.microsoft.com/office/drawing/2014/main" id="{8B4FD1D8-00F4-A3F5-33F2-D4076DAD7DF2}"/>
                </a:ext>
              </a:extLst>
            </p:cNvPr>
            <p:cNvSpPr/>
            <p:nvPr/>
          </p:nvSpPr>
          <p:spPr>
            <a:xfrm>
              <a:off x="3778448" y="2180272"/>
              <a:ext cx="108240" cy="378097"/>
            </a:xfrm>
            <a:custGeom>
              <a:avLst/>
              <a:gdLst/>
              <a:ahLst/>
              <a:cxnLst/>
              <a:rect l="l" t="t" r="r" b="b"/>
              <a:pathLst>
                <a:path w="8543" h="37876" extrusionOk="0">
                  <a:moveTo>
                    <a:pt x="606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76"/>
                    <a:pt x="606" y="37876"/>
                  </a:cubicBezTo>
                  <a:lnTo>
                    <a:pt x="7936" y="37876"/>
                  </a:lnTo>
                  <a:cubicBezTo>
                    <a:pt x="8267" y="37876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63"/>
                    <a:pt x="8267" y="1"/>
                    <a:pt x="7936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18" name="Google Shape;8582;p75">
              <a:extLst>
                <a:ext uri="{FF2B5EF4-FFF2-40B4-BE49-F238E27FC236}">
                  <a16:creationId xmlns:a16="http://schemas.microsoft.com/office/drawing/2014/main" id="{F6347873-2474-80F3-BFA8-9E14223D2F9B}"/>
                </a:ext>
              </a:extLst>
            </p:cNvPr>
            <p:cNvSpPr/>
            <p:nvPr/>
          </p:nvSpPr>
          <p:spPr>
            <a:xfrm>
              <a:off x="3922892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76" y="1"/>
                    <a:pt x="0" y="277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7" y="1"/>
                    <a:pt x="7923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19" name="Google Shape;8583;p75">
              <a:extLst>
                <a:ext uri="{FF2B5EF4-FFF2-40B4-BE49-F238E27FC236}">
                  <a16:creationId xmlns:a16="http://schemas.microsoft.com/office/drawing/2014/main" id="{11E0B577-EBF0-6C7C-79EC-6866A2E065F7}"/>
                </a:ext>
              </a:extLst>
            </p:cNvPr>
            <p:cNvSpPr/>
            <p:nvPr/>
          </p:nvSpPr>
          <p:spPr>
            <a:xfrm>
              <a:off x="4067336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62" y="1"/>
                    <a:pt x="1" y="263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62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23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20" name="Google Shape;8584;p75">
              <a:extLst>
                <a:ext uri="{FF2B5EF4-FFF2-40B4-BE49-F238E27FC236}">
                  <a16:creationId xmlns:a16="http://schemas.microsoft.com/office/drawing/2014/main" id="{48C91A70-300E-2EBB-500C-3E6E6C36B58B}"/>
                </a:ext>
              </a:extLst>
            </p:cNvPr>
            <p:cNvSpPr/>
            <p:nvPr/>
          </p:nvSpPr>
          <p:spPr>
            <a:xfrm>
              <a:off x="4211780" y="2180272"/>
              <a:ext cx="108252" cy="378237"/>
            </a:xfrm>
            <a:custGeom>
              <a:avLst/>
              <a:gdLst/>
              <a:ahLst/>
              <a:cxnLst/>
              <a:rect l="l" t="t" r="r" b="b"/>
              <a:pathLst>
                <a:path w="8544" h="37890" extrusionOk="0">
                  <a:moveTo>
                    <a:pt x="621" y="1"/>
                  </a:moveTo>
                  <a:cubicBezTo>
                    <a:pt x="276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6" y="37890"/>
                    <a:pt x="621" y="37890"/>
                  </a:cubicBezTo>
                  <a:lnTo>
                    <a:pt x="7937" y="37890"/>
                  </a:lnTo>
                  <a:cubicBezTo>
                    <a:pt x="8281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81" y="1"/>
                    <a:pt x="7937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21" name="Google Shape;8585;p75">
              <a:extLst>
                <a:ext uri="{FF2B5EF4-FFF2-40B4-BE49-F238E27FC236}">
                  <a16:creationId xmlns:a16="http://schemas.microsoft.com/office/drawing/2014/main" id="{9DB6E638-9965-F278-67CA-373A03AED9D1}"/>
                </a:ext>
              </a:extLst>
            </p:cNvPr>
            <p:cNvSpPr/>
            <p:nvPr/>
          </p:nvSpPr>
          <p:spPr>
            <a:xfrm>
              <a:off x="4356236" y="2180272"/>
              <a:ext cx="108240" cy="378097"/>
            </a:xfrm>
            <a:custGeom>
              <a:avLst/>
              <a:gdLst/>
              <a:ahLst/>
              <a:cxnLst/>
              <a:rect l="l" t="t" r="r" b="b"/>
              <a:pathLst>
                <a:path w="8543" h="37876" extrusionOk="0">
                  <a:moveTo>
                    <a:pt x="620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76"/>
                    <a:pt x="620" y="37876"/>
                  </a:cubicBezTo>
                  <a:lnTo>
                    <a:pt x="7936" y="37876"/>
                  </a:lnTo>
                  <a:cubicBezTo>
                    <a:pt x="8267" y="37876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63"/>
                    <a:pt x="8267" y="1"/>
                    <a:pt x="7936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22" name="Google Shape;8586;p75">
              <a:extLst>
                <a:ext uri="{FF2B5EF4-FFF2-40B4-BE49-F238E27FC236}">
                  <a16:creationId xmlns:a16="http://schemas.microsoft.com/office/drawing/2014/main" id="{0591448B-9980-062D-7E0D-E1CA63D5D44F}"/>
                </a:ext>
              </a:extLst>
            </p:cNvPr>
            <p:cNvSpPr/>
            <p:nvPr/>
          </p:nvSpPr>
          <p:spPr>
            <a:xfrm>
              <a:off x="4500680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6" y="1"/>
                  </a:moveTo>
                  <a:cubicBezTo>
                    <a:pt x="276" y="1"/>
                    <a:pt x="0" y="277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06" y="37890"/>
                  </a:cubicBezTo>
                  <a:lnTo>
                    <a:pt x="7936" y="37890"/>
                  </a:lnTo>
                  <a:cubicBezTo>
                    <a:pt x="8267" y="37890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77"/>
                    <a:pt x="8267" y="1"/>
                    <a:pt x="7936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23" name="Google Shape;8587;p75">
              <a:extLst>
                <a:ext uri="{FF2B5EF4-FFF2-40B4-BE49-F238E27FC236}">
                  <a16:creationId xmlns:a16="http://schemas.microsoft.com/office/drawing/2014/main" id="{323F01B3-91A6-1A0D-5F97-4861CC864F2B}"/>
                </a:ext>
              </a:extLst>
            </p:cNvPr>
            <p:cNvSpPr/>
            <p:nvPr/>
          </p:nvSpPr>
          <p:spPr>
            <a:xfrm>
              <a:off x="4645124" y="2180272"/>
              <a:ext cx="108240" cy="378097"/>
            </a:xfrm>
            <a:custGeom>
              <a:avLst/>
              <a:gdLst/>
              <a:ahLst/>
              <a:cxnLst/>
              <a:rect l="l" t="t" r="r" b="b"/>
              <a:pathLst>
                <a:path w="8543" h="37876" extrusionOk="0">
                  <a:moveTo>
                    <a:pt x="607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76"/>
                    <a:pt x="607" y="37876"/>
                  </a:cubicBezTo>
                  <a:lnTo>
                    <a:pt x="7936" y="37876"/>
                  </a:lnTo>
                  <a:cubicBezTo>
                    <a:pt x="8267" y="37876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36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24" name="Google Shape;8588;p75">
              <a:extLst>
                <a:ext uri="{FF2B5EF4-FFF2-40B4-BE49-F238E27FC236}">
                  <a16:creationId xmlns:a16="http://schemas.microsoft.com/office/drawing/2014/main" id="{E8B18258-A3E3-6DB8-5AFB-42B1E58CFAF7}"/>
                </a:ext>
              </a:extLst>
            </p:cNvPr>
            <p:cNvSpPr/>
            <p:nvPr/>
          </p:nvSpPr>
          <p:spPr>
            <a:xfrm>
              <a:off x="4789568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62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62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7" y="1"/>
                    <a:pt x="792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25" name="Google Shape;8589;p75">
              <a:extLst>
                <a:ext uri="{FF2B5EF4-FFF2-40B4-BE49-F238E27FC236}">
                  <a16:creationId xmlns:a16="http://schemas.microsoft.com/office/drawing/2014/main" id="{0DD54F1C-B14E-C634-481A-1D406F482109}"/>
                </a:ext>
              </a:extLst>
            </p:cNvPr>
            <p:cNvSpPr/>
            <p:nvPr/>
          </p:nvSpPr>
          <p:spPr>
            <a:xfrm>
              <a:off x="4934012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63" y="1"/>
                    <a:pt x="1" y="263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63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2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26" name="Google Shape;8590;p75">
              <a:extLst>
                <a:ext uri="{FF2B5EF4-FFF2-40B4-BE49-F238E27FC236}">
                  <a16:creationId xmlns:a16="http://schemas.microsoft.com/office/drawing/2014/main" id="{2CF7BE29-1934-1D6C-4221-8D8EE488B247}"/>
                </a:ext>
              </a:extLst>
            </p:cNvPr>
            <p:cNvSpPr/>
            <p:nvPr/>
          </p:nvSpPr>
          <p:spPr>
            <a:xfrm>
              <a:off x="5078456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20" y="1"/>
                  </a:moveTo>
                  <a:cubicBezTo>
                    <a:pt x="276" y="1"/>
                    <a:pt x="0" y="277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20" y="37890"/>
                  </a:cubicBezTo>
                  <a:lnTo>
                    <a:pt x="7936" y="37890"/>
                  </a:lnTo>
                  <a:cubicBezTo>
                    <a:pt x="8267" y="37890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77"/>
                    <a:pt x="8267" y="1"/>
                    <a:pt x="793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27" name="Google Shape;8591;p75">
              <a:extLst>
                <a:ext uri="{FF2B5EF4-FFF2-40B4-BE49-F238E27FC236}">
                  <a16:creationId xmlns:a16="http://schemas.microsoft.com/office/drawing/2014/main" id="{92E94C45-DB07-872B-90A7-63BF32CE97E1}"/>
                </a:ext>
              </a:extLst>
            </p:cNvPr>
            <p:cNvSpPr/>
            <p:nvPr/>
          </p:nvSpPr>
          <p:spPr>
            <a:xfrm>
              <a:off x="5222900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20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20" y="37890"/>
                  </a:cubicBezTo>
                  <a:lnTo>
                    <a:pt x="7936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3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28" name="Google Shape;8592;p75">
              <a:extLst>
                <a:ext uri="{FF2B5EF4-FFF2-40B4-BE49-F238E27FC236}">
                  <a16:creationId xmlns:a16="http://schemas.microsoft.com/office/drawing/2014/main" id="{4FE59CDA-F4B5-72D6-9001-B5444A1E0A0E}"/>
                </a:ext>
              </a:extLst>
            </p:cNvPr>
            <p:cNvSpPr/>
            <p:nvPr/>
          </p:nvSpPr>
          <p:spPr>
            <a:xfrm>
              <a:off x="5367343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76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6" y="37890"/>
                    <a:pt x="607" y="37890"/>
                  </a:cubicBezTo>
                  <a:lnTo>
                    <a:pt x="7937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7" y="1"/>
                    <a:pt x="793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29" name="Google Shape;8593;p75">
              <a:extLst>
                <a:ext uri="{FF2B5EF4-FFF2-40B4-BE49-F238E27FC236}">
                  <a16:creationId xmlns:a16="http://schemas.microsoft.com/office/drawing/2014/main" id="{AD8236B7-409D-DCFB-B2B6-D00CB56030C3}"/>
                </a:ext>
              </a:extLst>
            </p:cNvPr>
            <p:cNvSpPr/>
            <p:nvPr/>
          </p:nvSpPr>
          <p:spPr>
            <a:xfrm>
              <a:off x="5511787" y="2180272"/>
              <a:ext cx="108240" cy="378097"/>
            </a:xfrm>
            <a:custGeom>
              <a:avLst/>
              <a:gdLst/>
              <a:ahLst/>
              <a:cxnLst/>
              <a:rect l="l" t="t" r="r" b="b"/>
              <a:pathLst>
                <a:path w="8543" h="37876" extrusionOk="0">
                  <a:moveTo>
                    <a:pt x="607" y="1"/>
                  </a:moveTo>
                  <a:cubicBezTo>
                    <a:pt x="276" y="1"/>
                    <a:pt x="1" y="263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6" y="37876"/>
                    <a:pt x="607" y="37876"/>
                  </a:cubicBezTo>
                  <a:lnTo>
                    <a:pt x="7923" y="37876"/>
                  </a:lnTo>
                  <a:cubicBezTo>
                    <a:pt x="8267" y="37876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2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30" name="Google Shape;8594;p75">
              <a:extLst>
                <a:ext uri="{FF2B5EF4-FFF2-40B4-BE49-F238E27FC236}">
                  <a16:creationId xmlns:a16="http://schemas.microsoft.com/office/drawing/2014/main" id="{73B23CE1-56D1-D309-D49D-F7CB189D8729}"/>
                </a:ext>
              </a:extLst>
            </p:cNvPr>
            <p:cNvSpPr/>
            <p:nvPr/>
          </p:nvSpPr>
          <p:spPr>
            <a:xfrm>
              <a:off x="5656231" y="2180272"/>
              <a:ext cx="108252" cy="378237"/>
            </a:xfrm>
            <a:custGeom>
              <a:avLst/>
              <a:gdLst/>
              <a:ahLst/>
              <a:cxnLst/>
              <a:rect l="l" t="t" r="r" b="b"/>
              <a:pathLst>
                <a:path w="8544" h="37890" extrusionOk="0">
                  <a:moveTo>
                    <a:pt x="607" y="1"/>
                  </a:moveTo>
                  <a:cubicBezTo>
                    <a:pt x="263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63" y="37890"/>
                    <a:pt x="607" y="37890"/>
                  </a:cubicBezTo>
                  <a:lnTo>
                    <a:pt x="7923" y="37890"/>
                  </a:lnTo>
                  <a:cubicBezTo>
                    <a:pt x="8268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8" y="1"/>
                    <a:pt x="792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531" name="Google Shape;8595;p75">
            <a:extLst>
              <a:ext uri="{FF2B5EF4-FFF2-40B4-BE49-F238E27FC236}">
                <a16:creationId xmlns:a16="http://schemas.microsoft.com/office/drawing/2014/main" id="{23A9DB7A-7D0C-F362-A176-AF2B08C5A341}"/>
              </a:ext>
            </a:extLst>
          </p:cNvPr>
          <p:cNvGrpSpPr/>
          <p:nvPr/>
        </p:nvGrpSpPr>
        <p:grpSpPr>
          <a:xfrm>
            <a:off x="5285329" y="6349093"/>
            <a:ext cx="2781004" cy="319250"/>
            <a:chOff x="3530150" y="2790075"/>
            <a:chExt cx="1962600" cy="225300"/>
          </a:xfrm>
        </p:grpSpPr>
        <p:sp>
          <p:nvSpPr>
            <p:cNvPr id="532" name="Google Shape;8596;p75">
              <a:extLst>
                <a:ext uri="{FF2B5EF4-FFF2-40B4-BE49-F238E27FC236}">
                  <a16:creationId xmlns:a16="http://schemas.microsoft.com/office/drawing/2014/main" id="{211AFDCF-696C-683E-625D-83BEC1E949D5}"/>
                </a:ext>
              </a:extLst>
            </p:cNvPr>
            <p:cNvSpPr/>
            <p:nvPr/>
          </p:nvSpPr>
          <p:spPr>
            <a:xfrm>
              <a:off x="3530150" y="2790075"/>
              <a:ext cx="1962600" cy="225300"/>
            </a:xfrm>
            <a:prstGeom prst="rect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33" name="Google Shape;8597;p75">
              <a:extLst>
                <a:ext uri="{FF2B5EF4-FFF2-40B4-BE49-F238E27FC236}">
                  <a16:creationId xmlns:a16="http://schemas.microsoft.com/office/drawing/2014/main" id="{EC7C7FC1-0AA9-C5D8-0B9F-F45895883DA0}"/>
                </a:ext>
              </a:extLst>
            </p:cNvPr>
            <p:cNvSpPr/>
            <p:nvPr/>
          </p:nvSpPr>
          <p:spPr>
            <a:xfrm>
              <a:off x="3535069" y="2794464"/>
              <a:ext cx="1104900" cy="216900"/>
            </a:xfrm>
            <a:prstGeom prst="rect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534" name="Google Shape;8598;p75">
            <a:extLst>
              <a:ext uri="{FF2B5EF4-FFF2-40B4-BE49-F238E27FC236}">
                <a16:creationId xmlns:a16="http://schemas.microsoft.com/office/drawing/2014/main" id="{097B9872-2A44-DB4E-28F4-CCC94BE08EB9}"/>
              </a:ext>
            </a:extLst>
          </p:cNvPr>
          <p:cNvGrpSpPr/>
          <p:nvPr/>
        </p:nvGrpSpPr>
        <p:grpSpPr>
          <a:xfrm>
            <a:off x="5286636" y="6905745"/>
            <a:ext cx="2823258" cy="307522"/>
            <a:chOff x="3558802" y="4011427"/>
            <a:chExt cx="1866000" cy="111300"/>
          </a:xfrm>
        </p:grpSpPr>
        <p:sp>
          <p:nvSpPr>
            <p:cNvPr id="535" name="Google Shape;8599;p75">
              <a:extLst>
                <a:ext uri="{FF2B5EF4-FFF2-40B4-BE49-F238E27FC236}">
                  <a16:creationId xmlns:a16="http://schemas.microsoft.com/office/drawing/2014/main" id="{3DCE41DF-2C63-B5CD-C445-3A9F759112AE}"/>
                </a:ext>
              </a:extLst>
            </p:cNvPr>
            <p:cNvSpPr/>
            <p:nvPr/>
          </p:nvSpPr>
          <p:spPr>
            <a:xfrm rot="5400000" flipH="1">
              <a:off x="4436152" y="3134077"/>
              <a:ext cx="111300" cy="1866000"/>
            </a:xfrm>
            <a:prstGeom prst="round2SameRect">
              <a:avLst>
                <a:gd name="adj1" fmla="val 50000"/>
                <a:gd name="adj2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36" name="Google Shape;8600;p75">
              <a:extLst>
                <a:ext uri="{FF2B5EF4-FFF2-40B4-BE49-F238E27FC236}">
                  <a16:creationId xmlns:a16="http://schemas.microsoft.com/office/drawing/2014/main" id="{A14838C2-F5D2-E965-7F97-B8CE04CD4392}"/>
                </a:ext>
              </a:extLst>
            </p:cNvPr>
            <p:cNvSpPr/>
            <p:nvPr/>
          </p:nvSpPr>
          <p:spPr>
            <a:xfrm rot="5400000" flipH="1">
              <a:off x="4162472" y="3415277"/>
              <a:ext cx="104700" cy="1304700"/>
            </a:xfrm>
            <a:prstGeom prst="round2SameRect">
              <a:avLst>
                <a:gd name="adj1" fmla="val 50000"/>
                <a:gd name="adj2" fmla="val 50000"/>
              </a:avLst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537" name="Google Shape;8601;p75">
            <a:extLst>
              <a:ext uri="{FF2B5EF4-FFF2-40B4-BE49-F238E27FC236}">
                <a16:creationId xmlns:a16="http://schemas.microsoft.com/office/drawing/2014/main" id="{3EC3DF07-DF8A-D180-E00A-9B6A5BA6FC5C}"/>
              </a:ext>
            </a:extLst>
          </p:cNvPr>
          <p:cNvGrpSpPr/>
          <p:nvPr/>
        </p:nvGrpSpPr>
        <p:grpSpPr>
          <a:xfrm>
            <a:off x="5286020" y="5316545"/>
            <a:ext cx="2767006" cy="239498"/>
            <a:chOff x="3465975" y="2270276"/>
            <a:chExt cx="1986364" cy="171929"/>
          </a:xfrm>
        </p:grpSpPr>
        <p:sp>
          <p:nvSpPr>
            <p:cNvPr id="538" name="Google Shape;8602;p75">
              <a:extLst>
                <a:ext uri="{FF2B5EF4-FFF2-40B4-BE49-F238E27FC236}">
                  <a16:creationId xmlns:a16="http://schemas.microsoft.com/office/drawing/2014/main" id="{C32C6DDC-92E7-0223-F94C-BAFA2CF725F0}"/>
                </a:ext>
              </a:extLst>
            </p:cNvPr>
            <p:cNvSpPr/>
            <p:nvPr/>
          </p:nvSpPr>
          <p:spPr>
            <a:xfrm rot="-5400000">
              <a:off x="3725184" y="2270305"/>
              <a:ext cx="171900" cy="171900"/>
            </a:xfrm>
            <a:prstGeom prst="ellipse">
              <a:avLst/>
            </a:prstGeom>
            <a:solidFill>
              <a:srgbClr val="5F7D95"/>
            </a:solidFill>
            <a:ln w="19050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39" name="Google Shape;8603;p75">
              <a:extLst>
                <a:ext uri="{FF2B5EF4-FFF2-40B4-BE49-F238E27FC236}">
                  <a16:creationId xmlns:a16="http://schemas.microsoft.com/office/drawing/2014/main" id="{1C1F2818-8354-B31F-0FD0-3B23091D1203}"/>
                </a:ext>
              </a:extLst>
            </p:cNvPr>
            <p:cNvSpPr/>
            <p:nvPr/>
          </p:nvSpPr>
          <p:spPr>
            <a:xfrm rot="-5400000">
              <a:off x="3984394" y="2270305"/>
              <a:ext cx="171900" cy="171900"/>
            </a:xfrm>
            <a:prstGeom prst="ellipse">
              <a:avLst/>
            </a:prstGeom>
            <a:solidFill>
              <a:srgbClr val="5F7D95"/>
            </a:solidFill>
            <a:ln w="19050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40" name="Google Shape;8604;p75">
              <a:extLst>
                <a:ext uri="{FF2B5EF4-FFF2-40B4-BE49-F238E27FC236}">
                  <a16:creationId xmlns:a16="http://schemas.microsoft.com/office/drawing/2014/main" id="{AF63F606-5E73-615F-3E1D-31060362156D}"/>
                </a:ext>
              </a:extLst>
            </p:cNvPr>
            <p:cNvSpPr/>
            <p:nvPr/>
          </p:nvSpPr>
          <p:spPr>
            <a:xfrm rot="-5400000">
              <a:off x="4243603" y="2270305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41" name="Google Shape;8605;p75">
              <a:extLst>
                <a:ext uri="{FF2B5EF4-FFF2-40B4-BE49-F238E27FC236}">
                  <a16:creationId xmlns:a16="http://schemas.microsoft.com/office/drawing/2014/main" id="{6F01B435-6643-D4A1-49CA-CF695E0738BF}"/>
                </a:ext>
              </a:extLst>
            </p:cNvPr>
            <p:cNvSpPr/>
            <p:nvPr/>
          </p:nvSpPr>
          <p:spPr>
            <a:xfrm rot="-5400000">
              <a:off x="4502812" y="2270305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42" name="Google Shape;8606;p75">
              <a:extLst>
                <a:ext uri="{FF2B5EF4-FFF2-40B4-BE49-F238E27FC236}">
                  <a16:creationId xmlns:a16="http://schemas.microsoft.com/office/drawing/2014/main" id="{1E770D41-5FCD-10EC-587C-5A19A9D8547F}"/>
                </a:ext>
              </a:extLst>
            </p:cNvPr>
            <p:cNvSpPr/>
            <p:nvPr/>
          </p:nvSpPr>
          <p:spPr>
            <a:xfrm rot="-5400000">
              <a:off x="4762021" y="2270305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43" name="Google Shape;8607;p75">
              <a:extLst>
                <a:ext uri="{FF2B5EF4-FFF2-40B4-BE49-F238E27FC236}">
                  <a16:creationId xmlns:a16="http://schemas.microsoft.com/office/drawing/2014/main" id="{F26F9BC5-225D-E922-9366-5471D740090A}"/>
                </a:ext>
              </a:extLst>
            </p:cNvPr>
            <p:cNvSpPr/>
            <p:nvPr/>
          </p:nvSpPr>
          <p:spPr>
            <a:xfrm rot="-5400000">
              <a:off x="3465975" y="2270305"/>
              <a:ext cx="171900" cy="171900"/>
            </a:xfrm>
            <a:prstGeom prst="ellipse">
              <a:avLst/>
            </a:prstGeom>
            <a:solidFill>
              <a:srgbClr val="5F7D95"/>
            </a:solidFill>
            <a:ln w="19050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44" name="Google Shape;8608;p75">
              <a:extLst>
                <a:ext uri="{FF2B5EF4-FFF2-40B4-BE49-F238E27FC236}">
                  <a16:creationId xmlns:a16="http://schemas.microsoft.com/office/drawing/2014/main" id="{C4A7BE3B-FB09-B05D-5E89-F188AA883E13}"/>
                </a:ext>
              </a:extLst>
            </p:cNvPr>
            <p:cNvSpPr/>
            <p:nvPr/>
          </p:nvSpPr>
          <p:spPr>
            <a:xfrm rot="-5400000">
              <a:off x="5021230" y="2270276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45" name="Google Shape;8609;p75">
              <a:extLst>
                <a:ext uri="{FF2B5EF4-FFF2-40B4-BE49-F238E27FC236}">
                  <a16:creationId xmlns:a16="http://schemas.microsoft.com/office/drawing/2014/main" id="{DD11F557-71BC-ACE0-4F00-C8D6A460F40A}"/>
                </a:ext>
              </a:extLst>
            </p:cNvPr>
            <p:cNvSpPr/>
            <p:nvPr/>
          </p:nvSpPr>
          <p:spPr>
            <a:xfrm rot="-5400000">
              <a:off x="5280440" y="2270276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546" name="Google Shape;8610;p75">
            <a:extLst>
              <a:ext uri="{FF2B5EF4-FFF2-40B4-BE49-F238E27FC236}">
                <a16:creationId xmlns:a16="http://schemas.microsoft.com/office/drawing/2014/main" id="{2DAA24B1-C1E7-4249-94BD-FEA0D18818B1}"/>
              </a:ext>
            </a:extLst>
          </p:cNvPr>
          <p:cNvGrpSpPr/>
          <p:nvPr/>
        </p:nvGrpSpPr>
        <p:grpSpPr>
          <a:xfrm>
            <a:off x="5308036" y="8043844"/>
            <a:ext cx="2739062" cy="390920"/>
            <a:chOff x="723300" y="4253549"/>
            <a:chExt cx="2276482" cy="324900"/>
          </a:xfrm>
        </p:grpSpPr>
        <p:sp>
          <p:nvSpPr>
            <p:cNvPr id="547" name="Google Shape;8611;p75">
              <a:extLst>
                <a:ext uri="{FF2B5EF4-FFF2-40B4-BE49-F238E27FC236}">
                  <a16:creationId xmlns:a16="http://schemas.microsoft.com/office/drawing/2014/main" id="{6B62B745-BE8A-1DDB-14FD-C7085DEF4DDB}"/>
                </a:ext>
              </a:extLst>
            </p:cNvPr>
            <p:cNvSpPr/>
            <p:nvPr/>
          </p:nvSpPr>
          <p:spPr>
            <a:xfrm>
              <a:off x="723300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48" name="Google Shape;8612;p75">
              <a:extLst>
                <a:ext uri="{FF2B5EF4-FFF2-40B4-BE49-F238E27FC236}">
                  <a16:creationId xmlns:a16="http://schemas.microsoft.com/office/drawing/2014/main" id="{E5B10EF9-4A9D-A8D6-B9CD-6ED22995A0DC}"/>
                </a:ext>
              </a:extLst>
            </p:cNvPr>
            <p:cNvSpPr/>
            <p:nvPr/>
          </p:nvSpPr>
          <p:spPr>
            <a:xfrm>
              <a:off x="1206995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49" name="Google Shape;8613;p75">
              <a:extLst>
                <a:ext uri="{FF2B5EF4-FFF2-40B4-BE49-F238E27FC236}">
                  <a16:creationId xmlns:a16="http://schemas.microsoft.com/office/drawing/2014/main" id="{52F4E6D8-C51C-1056-2498-53633EF41497}"/>
                </a:ext>
              </a:extLst>
            </p:cNvPr>
            <p:cNvSpPr/>
            <p:nvPr/>
          </p:nvSpPr>
          <p:spPr>
            <a:xfrm>
              <a:off x="1690691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50" name="Google Shape;8614;p75">
              <a:extLst>
                <a:ext uri="{FF2B5EF4-FFF2-40B4-BE49-F238E27FC236}">
                  <a16:creationId xmlns:a16="http://schemas.microsoft.com/office/drawing/2014/main" id="{5935BB59-2AAF-F3BB-3E7C-AE0B84445A70}"/>
                </a:ext>
              </a:extLst>
            </p:cNvPr>
            <p:cNvSpPr/>
            <p:nvPr/>
          </p:nvSpPr>
          <p:spPr>
            <a:xfrm>
              <a:off x="2174386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51" name="Google Shape;8615;p75">
              <a:extLst>
                <a:ext uri="{FF2B5EF4-FFF2-40B4-BE49-F238E27FC236}">
                  <a16:creationId xmlns:a16="http://schemas.microsoft.com/office/drawing/2014/main" id="{B334252F-A681-141F-4FAB-B889B76951E7}"/>
                </a:ext>
              </a:extLst>
            </p:cNvPr>
            <p:cNvSpPr/>
            <p:nvPr/>
          </p:nvSpPr>
          <p:spPr>
            <a:xfrm>
              <a:off x="2658082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552" name="Google Shape;8616;p75">
            <a:extLst>
              <a:ext uri="{FF2B5EF4-FFF2-40B4-BE49-F238E27FC236}">
                <a16:creationId xmlns:a16="http://schemas.microsoft.com/office/drawing/2014/main" id="{9B4F90B2-1E68-9A20-7EAE-6A0454E3EE26}"/>
              </a:ext>
            </a:extLst>
          </p:cNvPr>
          <p:cNvGrpSpPr/>
          <p:nvPr/>
        </p:nvGrpSpPr>
        <p:grpSpPr>
          <a:xfrm>
            <a:off x="5287157" y="7446205"/>
            <a:ext cx="2778132" cy="360238"/>
            <a:chOff x="705948" y="3788465"/>
            <a:chExt cx="2308953" cy="299400"/>
          </a:xfrm>
        </p:grpSpPr>
        <p:sp>
          <p:nvSpPr>
            <p:cNvPr id="553" name="Google Shape;8617;p75">
              <a:extLst>
                <a:ext uri="{FF2B5EF4-FFF2-40B4-BE49-F238E27FC236}">
                  <a16:creationId xmlns:a16="http://schemas.microsoft.com/office/drawing/2014/main" id="{2F53166A-28B6-CF50-1612-8CE34DC675C4}"/>
                </a:ext>
              </a:extLst>
            </p:cNvPr>
            <p:cNvSpPr/>
            <p:nvPr/>
          </p:nvSpPr>
          <p:spPr>
            <a:xfrm>
              <a:off x="705948" y="3788465"/>
              <a:ext cx="335400" cy="299400"/>
            </a:xfrm>
            <a:prstGeom prst="heart">
              <a:avLst/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54" name="Google Shape;8618;p75">
              <a:extLst>
                <a:ext uri="{FF2B5EF4-FFF2-40B4-BE49-F238E27FC236}">
                  <a16:creationId xmlns:a16="http://schemas.microsoft.com/office/drawing/2014/main" id="{77E75939-5FBC-8227-6C1C-8EF918196832}"/>
                </a:ext>
              </a:extLst>
            </p:cNvPr>
            <p:cNvSpPr/>
            <p:nvPr/>
          </p:nvSpPr>
          <p:spPr>
            <a:xfrm>
              <a:off x="1209923" y="3788465"/>
              <a:ext cx="335400" cy="299400"/>
            </a:xfrm>
            <a:prstGeom prst="heart">
              <a:avLst/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55" name="Google Shape;8619;p75">
              <a:extLst>
                <a:ext uri="{FF2B5EF4-FFF2-40B4-BE49-F238E27FC236}">
                  <a16:creationId xmlns:a16="http://schemas.microsoft.com/office/drawing/2014/main" id="{1CA84907-A7E5-68F1-77EF-7F06D127DCCC}"/>
                </a:ext>
              </a:extLst>
            </p:cNvPr>
            <p:cNvSpPr/>
            <p:nvPr/>
          </p:nvSpPr>
          <p:spPr>
            <a:xfrm>
              <a:off x="1713905" y="3788465"/>
              <a:ext cx="335400" cy="299400"/>
            </a:xfrm>
            <a:prstGeom prst="heart">
              <a:avLst/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56" name="Google Shape;8620;p75">
              <a:extLst>
                <a:ext uri="{FF2B5EF4-FFF2-40B4-BE49-F238E27FC236}">
                  <a16:creationId xmlns:a16="http://schemas.microsoft.com/office/drawing/2014/main" id="{D1B7EB0F-53F0-1994-D13F-5B5FE4282C6B}"/>
                </a:ext>
              </a:extLst>
            </p:cNvPr>
            <p:cNvSpPr/>
            <p:nvPr/>
          </p:nvSpPr>
          <p:spPr>
            <a:xfrm>
              <a:off x="2189639" y="3788465"/>
              <a:ext cx="335400" cy="299400"/>
            </a:xfrm>
            <a:prstGeom prst="heart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57" name="Google Shape;8621;p75">
              <a:extLst>
                <a:ext uri="{FF2B5EF4-FFF2-40B4-BE49-F238E27FC236}">
                  <a16:creationId xmlns:a16="http://schemas.microsoft.com/office/drawing/2014/main" id="{F4FB1B22-39E9-C453-78DB-EF9E55F87D73}"/>
                </a:ext>
              </a:extLst>
            </p:cNvPr>
            <p:cNvSpPr/>
            <p:nvPr/>
          </p:nvSpPr>
          <p:spPr>
            <a:xfrm>
              <a:off x="2679500" y="3788465"/>
              <a:ext cx="335400" cy="299400"/>
            </a:xfrm>
            <a:prstGeom prst="heart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558" name="Google Shape;8622;p75">
            <a:extLst>
              <a:ext uri="{FF2B5EF4-FFF2-40B4-BE49-F238E27FC236}">
                <a16:creationId xmlns:a16="http://schemas.microsoft.com/office/drawing/2014/main" id="{418D9C47-FAB4-C6CD-0CD8-15958C8B014C}"/>
              </a:ext>
            </a:extLst>
          </p:cNvPr>
          <p:cNvGrpSpPr/>
          <p:nvPr/>
        </p:nvGrpSpPr>
        <p:grpSpPr>
          <a:xfrm>
            <a:off x="5383032" y="8672164"/>
            <a:ext cx="2609218" cy="588148"/>
            <a:chOff x="2658741" y="4097347"/>
            <a:chExt cx="1304609" cy="294074"/>
          </a:xfrm>
        </p:grpSpPr>
        <p:grpSp>
          <p:nvGrpSpPr>
            <p:cNvPr id="559" name="Google Shape;8623;p75">
              <a:extLst>
                <a:ext uri="{FF2B5EF4-FFF2-40B4-BE49-F238E27FC236}">
                  <a16:creationId xmlns:a16="http://schemas.microsoft.com/office/drawing/2014/main" id="{6B7EE573-9875-ECBE-C92C-A161F8EE9908}"/>
                </a:ext>
              </a:extLst>
            </p:cNvPr>
            <p:cNvGrpSpPr/>
            <p:nvPr/>
          </p:nvGrpSpPr>
          <p:grpSpPr>
            <a:xfrm>
              <a:off x="2658741" y="4097347"/>
              <a:ext cx="118572" cy="294074"/>
              <a:chOff x="3343310" y="4475555"/>
              <a:chExt cx="127717" cy="316753"/>
            </a:xfrm>
          </p:grpSpPr>
          <p:sp>
            <p:nvSpPr>
              <p:cNvPr id="572" name="Google Shape;8624;p75">
                <a:extLst>
                  <a:ext uri="{FF2B5EF4-FFF2-40B4-BE49-F238E27FC236}">
                    <a16:creationId xmlns:a16="http://schemas.microsoft.com/office/drawing/2014/main" id="{40AF1446-F03C-7062-11E1-9D96B85A0506}"/>
                  </a:ext>
                </a:extLst>
              </p:cNvPr>
              <p:cNvSpPr/>
              <p:nvPr/>
            </p:nvSpPr>
            <p:spPr>
              <a:xfrm>
                <a:off x="3343310" y="4535967"/>
                <a:ext cx="127717" cy="256341"/>
              </a:xfrm>
              <a:custGeom>
                <a:avLst/>
                <a:gdLst/>
                <a:ahLst/>
                <a:cxnLst/>
                <a:rect l="l" t="t" r="r" b="b"/>
                <a:pathLst>
                  <a:path w="77995" h="156544" extrusionOk="0">
                    <a:moveTo>
                      <a:pt x="18496" y="1"/>
                    </a:moveTo>
                    <a:cubicBezTo>
                      <a:pt x="8514" y="1"/>
                      <a:pt x="359" y="8123"/>
                      <a:pt x="327" y="18105"/>
                    </a:cubicBezTo>
                    <a:lnTo>
                      <a:pt x="33" y="74537"/>
                    </a:lnTo>
                    <a:cubicBezTo>
                      <a:pt x="0" y="78778"/>
                      <a:pt x="3425" y="82235"/>
                      <a:pt x="7666" y="82268"/>
                    </a:cubicBezTo>
                    <a:lnTo>
                      <a:pt x="7731" y="82268"/>
                    </a:lnTo>
                    <a:cubicBezTo>
                      <a:pt x="11939" y="82268"/>
                      <a:pt x="15364" y="78843"/>
                      <a:pt x="15397" y="74635"/>
                    </a:cubicBezTo>
                    <a:lnTo>
                      <a:pt x="15691" y="18170"/>
                    </a:lnTo>
                    <a:cubicBezTo>
                      <a:pt x="15691" y="17341"/>
                      <a:pt x="16344" y="16668"/>
                      <a:pt x="17166" y="16668"/>
                    </a:cubicBezTo>
                    <a:cubicBezTo>
                      <a:pt x="17185" y="16668"/>
                      <a:pt x="17204" y="16669"/>
                      <a:pt x="17224" y="16669"/>
                    </a:cubicBezTo>
                    <a:cubicBezTo>
                      <a:pt x="18039" y="16669"/>
                      <a:pt x="18724" y="17355"/>
                      <a:pt x="18724" y="18170"/>
                    </a:cubicBezTo>
                    <a:lnTo>
                      <a:pt x="18724" y="147345"/>
                    </a:lnTo>
                    <a:cubicBezTo>
                      <a:pt x="18724" y="152433"/>
                      <a:pt x="22867" y="156543"/>
                      <a:pt x="27956" y="156543"/>
                    </a:cubicBezTo>
                    <a:cubicBezTo>
                      <a:pt x="33044" y="156543"/>
                      <a:pt x="37187" y="152433"/>
                      <a:pt x="37187" y="147345"/>
                    </a:cubicBezTo>
                    <a:lnTo>
                      <a:pt x="37187" y="73656"/>
                    </a:lnTo>
                    <a:lnTo>
                      <a:pt x="41167" y="73656"/>
                    </a:lnTo>
                    <a:lnTo>
                      <a:pt x="41167" y="147345"/>
                    </a:lnTo>
                    <a:cubicBezTo>
                      <a:pt x="41167" y="152433"/>
                      <a:pt x="45277" y="156543"/>
                      <a:pt x="50365" y="156543"/>
                    </a:cubicBezTo>
                    <a:cubicBezTo>
                      <a:pt x="55454" y="156543"/>
                      <a:pt x="59597" y="152433"/>
                      <a:pt x="59597" y="147345"/>
                    </a:cubicBezTo>
                    <a:cubicBezTo>
                      <a:pt x="59597" y="25477"/>
                      <a:pt x="59434" y="95153"/>
                      <a:pt x="59434" y="18300"/>
                    </a:cubicBezTo>
                    <a:cubicBezTo>
                      <a:pt x="59434" y="17420"/>
                      <a:pt x="60119" y="16702"/>
                      <a:pt x="60967" y="16669"/>
                    </a:cubicBezTo>
                    <a:cubicBezTo>
                      <a:pt x="60988" y="16669"/>
                      <a:pt x="61009" y="16668"/>
                      <a:pt x="61030" y="16668"/>
                    </a:cubicBezTo>
                    <a:cubicBezTo>
                      <a:pt x="61882" y="16668"/>
                      <a:pt x="62567" y="17310"/>
                      <a:pt x="62631" y="18170"/>
                    </a:cubicBezTo>
                    <a:lnTo>
                      <a:pt x="62598" y="74570"/>
                    </a:lnTo>
                    <a:cubicBezTo>
                      <a:pt x="62598" y="78810"/>
                      <a:pt x="66023" y="82268"/>
                      <a:pt x="70264" y="82268"/>
                    </a:cubicBezTo>
                    <a:cubicBezTo>
                      <a:pt x="74504" y="82268"/>
                      <a:pt x="77962" y="78843"/>
                      <a:pt x="77962" y="74602"/>
                    </a:cubicBezTo>
                    <a:lnTo>
                      <a:pt x="77994" y="18137"/>
                    </a:lnTo>
                    <a:cubicBezTo>
                      <a:pt x="77994" y="18137"/>
                      <a:pt x="77994" y="18105"/>
                      <a:pt x="77994" y="18105"/>
                    </a:cubicBezTo>
                    <a:cubicBezTo>
                      <a:pt x="77962" y="8123"/>
                      <a:pt x="69807" y="1"/>
                      <a:pt x="59825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573" name="Google Shape;8625;p75">
                <a:extLst>
                  <a:ext uri="{FF2B5EF4-FFF2-40B4-BE49-F238E27FC236}">
                    <a16:creationId xmlns:a16="http://schemas.microsoft.com/office/drawing/2014/main" id="{F07489F6-7143-F792-A436-6FC4A8D8788C}"/>
                  </a:ext>
                </a:extLst>
              </p:cNvPr>
              <p:cNvSpPr/>
              <p:nvPr/>
            </p:nvSpPr>
            <p:spPr>
              <a:xfrm>
                <a:off x="3381341" y="4475555"/>
                <a:ext cx="52189" cy="52135"/>
              </a:xfrm>
              <a:custGeom>
                <a:avLst/>
                <a:gdLst/>
                <a:ahLst/>
                <a:cxnLst/>
                <a:rect l="l" t="t" r="r" b="b"/>
                <a:pathLst>
                  <a:path w="31871" h="31838" extrusionOk="0">
                    <a:moveTo>
                      <a:pt x="15952" y="1"/>
                    </a:moveTo>
                    <a:cubicBezTo>
                      <a:pt x="7144" y="1"/>
                      <a:pt x="1" y="7112"/>
                      <a:pt x="1" y="15919"/>
                    </a:cubicBezTo>
                    <a:cubicBezTo>
                      <a:pt x="1" y="24694"/>
                      <a:pt x="7144" y="31838"/>
                      <a:pt x="15952" y="31838"/>
                    </a:cubicBezTo>
                    <a:cubicBezTo>
                      <a:pt x="24727" y="31838"/>
                      <a:pt x="31870" y="24694"/>
                      <a:pt x="31870" y="15919"/>
                    </a:cubicBezTo>
                    <a:cubicBezTo>
                      <a:pt x="31870" y="7112"/>
                      <a:pt x="24727" y="1"/>
                      <a:pt x="15952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560" name="Google Shape;8626;p75">
              <a:extLst>
                <a:ext uri="{FF2B5EF4-FFF2-40B4-BE49-F238E27FC236}">
                  <a16:creationId xmlns:a16="http://schemas.microsoft.com/office/drawing/2014/main" id="{52CF4892-54B8-D4D1-3F98-C02F1F5894D4}"/>
                </a:ext>
              </a:extLst>
            </p:cNvPr>
            <p:cNvGrpSpPr/>
            <p:nvPr/>
          </p:nvGrpSpPr>
          <p:grpSpPr>
            <a:xfrm>
              <a:off x="3815519" y="4098388"/>
              <a:ext cx="147831" cy="291991"/>
              <a:chOff x="3527539" y="4476677"/>
              <a:chExt cx="159232" cy="314510"/>
            </a:xfrm>
          </p:grpSpPr>
          <p:sp>
            <p:nvSpPr>
              <p:cNvPr id="570" name="Google Shape;8627;p75">
                <a:extLst>
                  <a:ext uri="{FF2B5EF4-FFF2-40B4-BE49-F238E27FC236}">
                    <a16:creationId xmlns:a16="http://schemas.microsoft.com/office/drawing/2014/main" id="{69F4DF13-2B0C-D283-1C16-FF1E0DF92AAE}"/>
                  </a:ext>
                </a:extLst>
              </p:cNvPr>
              <p:cNvSpPr/>
              <p:nvPr/>
            </p:nvSpPr>
            <p:spPr>
              <a:xfrm>
                <a:off x="3527539" y="4536716"/>
                <a:ext cx="159232" cy="254471"/>
              </a:xfrm>
              <a:custGeom>
                <a:avLst/>
                <a:gdLst/>
                <a:ahLst/>
                <a:cxnLst/>
                <a:rect l="l" t="t" r="r" b="b"/>
                <a:pathLst>
                  <a:path w="97241" h="155402" extrusionOk="0">
                    <a:moveTo>
                      <a:pt x="35360" y="0"/>
                    </a:moveTo>
                    <a:cubicBezTo>
                      <a:pt x="27173" y="0"/>
                      <a:pt x="21268" y="5220"/>
                      <a:pt x="17713" y="15527"/>
                    </a:cubicBezTo>
                    <a:cubicBezTo>
                      <a:pt x="15527" y="21921"/>
                      <a:pt x="1533" y="61750"/>
                      <a:pt x="1403" y="62174"/>
                    </a:cubicBezTo>
                    <a:cubicBezTo>
                      <a:pt x="0" y="66121"/>
                      <a:pt x="2088" y="70492"/>
                      <a:pt x="6068" y="71895"/>
                    </a:cubicBezTo>
                    <a:cubicBezTo>
                      <a:pt x="6895" y="72179"/>
                      <a:pt x="7739" y="72315"/>
                      <a:pt x="8570" y="72315"/>
                    </a:cubicBezTo>
                    <a:cubicBezTo>
                      <a:pt x="11735" y="72315"/>
                      <a:pt x="14703" y="70350"/>
                      <a:pt x="15788" y="67197"/>
                    </a:cubicBezTo>
                    <a:cubicBezTo>
                      <a:pt x="16245" y="65925"/>
                      <a:pt x="24661" y="42569"/>
                      <a:pt x="29358" y="29130"/>
                    </a:cubicBezTo>
                    <a:lnTo>
                      <a:pt x="29358" y="29130"/>
                    </a:lnTo>
                    <a:cubicBezTo>
                      <a:pt x="28869" y="33142"/>
                      <a:pt x="30272" y="24824"/>
                      <a:pt x="18431" y="85856"/>
                    </a:cubicBezTo>
                    <a:cubicBezTo>
                      <a:pt x="17941" y="88498"/>
                      <a:pt x="19964" y="90912"/>
                      <a:pt x="22606" y="90912"/>
                    </a:cubicBezTo>
                    <a:lnTo>
                      <a:pt x="28412" y="90912"/>
                    </a:lnTo>
                    <a:lnTo>
                      <a:pt x="28412" y="146235"/>
                    </a:lnTo>
                    <a:cubicBezTo>
                      <a:pt x="28412" y="151291"/>
                      <a:pt x="32522" y="155401"/>
                      <a:pt x="37578" y="155401"/>
                    </a:cubicBezTo>
                    <a:cubicBezTo>
                      <a:pt x="42634" y="155401"/>
                      <a:pt x="46745" y="151291"/>
                      <a:pt x="46745" y="146235"/>
                    </a:cubicBezTo>
                    <a:lnTo>
                      <a:pt x="46745" y="90912"/>
                    </a:lnTo>
                    <a:lnTo>
                      <a:pt x="50692" y="90912"/>
                    </a:lnTo>
                    <a:lnTo>
                      <a:pt x="50692" y="146235"/>
                    </a:lnTo>
                    <a:cubicBezTo>
                      <a:pt x="50692" y="151291"/>
                      <a:pt x="54769" y="155401"/>
                      <a:pt x="59825" y="155401"/>
                    </a:cubicBezTo>
                    <a:cubicBezTo>
                      <a:pt x="64881" y="155401"/>
                      <a:pt x="68991" y="151291"/>
                      <a:pt x="68991" y="146235"/>
                    </a:cubicBezTo>
                    <a:lnTo>
                      <a:pt x="68991" y="90912"/>
                    </a:lnTo>
                    <a:lnTo>
                      <a:pt x="74798" y="90912"/>
                    </a:lnTo>
                    <a:cubicBezTo>
                      <a:pt x="77472" y="90912"/>
                      <a:pt x="79462" y="88498"/>
                      <a:pt x="78973" y="85856"/>
                    </a:cubicBezTo>
                    <a:cubicBezTo>
                      <a:pt x="67262" y="25379"/>
                      <a:pt x="68535" y="32392"/>
                      <a:pt x="68143" y="29130"/>
                    </a:cubicBezTo>
                    <a:lnTo>
                      <a:pt x="68143" y="29130"/>
                    </a:lnTo>
                    <a:cubicBezTo>
                      <a:pt x="72873" y="42667"/>
                      <a:pt x="81028" y="65958"/>
                      <a:pt x="81485" y="67197"/>
                    </a:cubicBezTo>
                    <a:cubicBezTo>
                      <a:pt x="82570" y="70350"/>
                      <a:pt x="85538" y="72315"/>
                      <a:pt x="88687" y="72315"/>
                    </a:cubicBezTo>
                    <a:cubicBezTo>
                      <a:pt x="89513" y="72315"/>
                      <a:pt x="90352" y="72179"/>
                      <a:pt x="91173" y="71895"/>
                    </a:cubicBezTo>
                    <a:cubicBezTo>
                      <a:pt x="95152" y="70492"/>
                      <a:pt x="97240" y="66121"/>
                      <a:pt x="95870" y="62174"/>
                    </a:cubicBezTo>
                    <a:cubicBezTo>
                      <a:pt x="95707" y="61750"/>
                      <a:pt x="81746" y="21921"/>
                      <a:pt x="79560" y="15527"/>
                    </a:cubicBezTo>
                    <a:cubicBezTo>
                      <a:pt x="76005" y="5220"/>
                      <a:pt x="70068" y="0"/>
                      <a:pt x="61913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571" name="Google Shape;8628;p75">
                <a:extLst>
                  <a:ext uri="{FF2B5EF4-FFF2-40B4-BE49-F238E27FC236}">
                    <a16:creationId xmlns:a16="http://schemas.microsoft.com/office/drawing/2014/main" id="{26D13D3F-C21C-4444-8280-B24208024ACB}"/>
                  </a:ext>
                </a:extLst>
              </p:cNvPr>
              <p:cNvSpPr/>
              <p:nvPr/>
            </p:nvSpPr>
            <p:spPr>
              <a:xfrm>
                <a:off x="3581381" y="4476677"/>
                <a:ext cx="51814" cy="51761"/>
              </a:xfrm>
              <a:custGeom>
                <a:avLst/>
                <a:gdLst/>
                <a:ahLst/>
                <a:cxnLst/>
                <a:rect l="l" t="t" r="r" b="b"/>
                <a:pathLst>
                  <a:path w="31642" h="31610" extrusionOk="0">
                    <a:moveTo>
                      <a:pt x="15821" y="1"/>
                    </a:moveTo>
                    <a:cubicBezTo>
                      <a:pt x="7079" y="1"/>
                      <a:pt x="0" y="7079"/>
                      <a:pt x="0" y="15821"/>
                    </a:cubicBezTo>
                    <a:cubicBezTo>
                      <a:pt x="0" y="24531"/>
                      <a:pt x="7079" y="31609"/>
                      <a:pt x="15821" y="31609"/>
                    </a:cubicBezTo>
                    <a:cubicBezTo>
                      <a:pt x="24563" y="31609"/>
                      <a:pt x="31641" y="24531"/>
                      <a:pt x="31641" y="15821"/>
                    </a:cubicBezTo>
                    <a:cubicBezTo>
                      <a:pt x="31641" y="7079"/>
                      <a:pt x="24563" y="1"/>
                      <a:pt x="1582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561" name="Google Shape;8629;p75">
              <a:extLst>
                <a:ext uri="{FF2B5EF4-FFF2-40B4-BE49-F238E27FC236}">
                  <a16:creationId xmlns:a16="http://schemas.microsoft.com/office/drawing/2014/main" id="{7AF59D94-D0B7-5118-8A9D-B9568BC83F5B}"/>
                </a:ext>
              </a:extLst>
            </p:cNvPr>
            <p:cNvGrpSpPr/>
            <p:nvPr/>
          </p:nvGrpSpPr>
          <p:grpSpPr>
            <a:xfrm>
              <a:off x="3511696" y="4098388"/>
              <a:ext cx="147831" cy="291991"/>
              <a:chOff x="3527539" y="4476677"/>
              <a:chExt cx="159232" cy="314510"/>
            </a:xfrm>
          </p:grpSpPr>
          <p:sp>
            <p:nvSpPr>
              <p:cNvPr id="568" name="Google Shape;8630;p75">
                <a:extLst>
                  <a:ext uri="{FF2B5EF4-FFF2-40B4-BE49-F238E27FC236}">
                    <a16:creationId xmlns:a16="http://schemas.microsoft.com/office/drawing/2014/main" id="{EFEB25FA-066C-5492-28CE-2DE0D55F470B}"/>
                  </a:ext>
                </a:extLst>
              </p:cNvPr>
              <p:cNvSpPr/>
              <p:nvPr/>
            </p:nvSpPr>
            <p:spPr>
              <a:xfrm>
                <a:off x="3527539" y="4536716"/>
                <a:ext cx="159232" cy="254471"/>
              </a:xfrm>
              <a:custGeom>
                <a:avLst/>
                <a:gdLst/>
                <a:ahLst/>
                <a:cxnLst/>
                <a:rect l="l" t="t" r="r" b="b"/>
                <a:pathLst>
                  <a:path w="97241" h="155402" extrusionOk="0">
                    <a:moveTo>
                      <a:pt x="35360" y="0"/>
                    </a:moveTo>
                    <a:cubicBezTo>
                      <a:pt x="27173" y="0"/>
                      <a:pt x="21268" y="5220"/>
                      <a:pt x="17713" y="15527"/>
                    </a:cubicBezTo>
                    <a:cubicBezTo>
                      <a:pt x="15527" y="21921"/>
                      <a:pt x="1533" y="61750"/>
                      <a:pt x="1403" y="62174"/>
                    </a:cubicBezTo>
                    <a:cubicBezTo>
                      <a:pt x="0" y="66121"/>
                      <a:pt x="2088" y="70492"/>
                      <a:pt x="6068" y="71895"/>
                    </a:cubicBezTo>
                    <a:cubicBezTo>
                      <a:pt x="6895" y="72179"/>
                      <a:pt x="7739" y="72315"/>
                      <a:pt x="8570" y="72315"/>
                    </a:cubicBezTo>
                    <a:cubicBezTo>
                      <a:pt x="11735" y="72315"/>
                      <a:pt x="14703" y="70350"/>
                      <a:pt x="15788" y="67197"/>
                    </a:cubicBezTo>
                    <a:cubicBezTo>
                      <a:pt x="16245" y="65925"/>
                      <a:pt x="24661" y="42569"/>
                      <a:pt x="29358" y="29130"/>
                    </a:cubicBezTo>
                    <a:lnTo>
                      <a:pt x="29358" y="29130"/>
                    </a:lnTo>
                    <a:cubicBezTo>
                      <a:pt x="28869" y="33142"/>
                      <a:pt x="30272" y="24824"/>
                      <a:pt x="18431" y="85856"/>
                    </a:cubicBezTo>
                    <a:cubicBezTo>
                      <a:pt x="17941" y="88498"/>
                      <a:pt x="19964" y="90912"/>
                      <a:pt x="22606" y="90912"/>
                    </a:cubicBezTo>
                    <a:lnTo>
                      <a:pt x="28412" y="90912"/>
                    </a:lnTo>
                    <a:lnTo>
                      <a:pt x="28412" y="146235"/>
                    </a:lnTo>
                    <a:cubicBezTo>
                      <a:pt x="28412" y="151291"/>
                      <a:pt x="32522" y="155401"/>
                      <a:pt x="37578" y="155401"/>
                    </a:cubicBezTo>
                    <a:cubicBezTo>
                      <a:pt x="42634" y="155401"/>
                      <a:pt x="46745" y="151291"/>
                      <a:pt x="46745" y="146235"/>
                    </a:cubicBezTo>
                    <a:lnTo>
                      <a:pt x="46745" y="90912"/>
                    </a:lnTo>
                    <a:lnTo>
                      <a:pt x="50692" y="90912"/>
                    </a:lnTo>
                    <a:lnTo>
                      <a:pt x="50692" y="146235"/>
                    </a:lnTo>
                    <a:cubicBezTo>
                      <a:pt x="50692" y="151291"/>
                      <a:pt x="54769" y="155401"/>
                      <a:pt x="59825" y="155401"/>
                    </a:cubicBezTo>
                    <a:cubicBezTo>
                      <a:pt x="64881" y="155401"/>
                      <a:pt x="68991" y="151291"/>
                      <a:pt x="68991" y="146235"/>
                    </a:cubicBezTo>
                    <a:lnTo>
                      <a:pt x="68991" y="90912"/>
                    </a:lnTo>
                    <a:lnTo>
                      <a:pt x="74798" y="90912"/>
                    </a:lnTo>
                    <a:cubicBezTo>
                      <a:pt x="77472" y="90912"/>
                      <a:pt x="79462" y="88498"/>
                      <a:pt x="78973" y="85856"/>
                    </a:cubicBezTo>
                    <a:cubicBezTo>
                      <a:pt x="67262" y="25379"/>
                      <a:pt x="68535" y="32392"/>
                      <a:pt x="68143" y="29130"/>
                    </a:cubicBezTo>
                    <a:lnTo>
                      <a:pt x="68143" y="29130"/>
                    </a:lnTo>
                    <a:cubicBezTo>
                      <a:pt x="72873" y="42667"/>
                      <a:pt x="81028" y="65958"/>
                      <a:pt x="81485" y="67197"/>
                    </a:cubicBezTo>
                    <a:cubicBezTo>
                      <a:pt x="82570" y="70350"/>
                      <a:pt x="85538" y="72315"/>
                      <a:pt x="88687" y="72315"/>
                    </a:cubicBezTo>
                    <a:cubicBezTo>
                      <a:pt x="89513" y="72315"/>
                      <a:pt x="90352" y="72179"/>
                      <a:pt x="91173" y="71895"/>
                    </a:cubicBezTo>
                    <a:cubicBezTo>
                      <a:pt x="95152" y="70492"/>
                      <a:pt x="97240" y="66121"/>
                      <a:pt x="95870" y="62174"/>
                    </a:cubicBezTo>
                    <a:cubicBezTo>
                      <a:pt x="95707" y="61750"/>
                      <a:pt x="81746" y="21921"/>
                      <a:pt x="79560" y="15527"/>
                    </a:cubicBezTo>
                    <a:cubicBezTo>
                      <a:pt x="76005" y="5220"/>
                      <a:pt x="70068" y="0"/>
                      <a:pt x="61913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569" name="Google Shape;8631;p75">
                <a:extLst>
                  <a:ext uri="{FF2B5EF4-FFF2-40B4-BE49-F238E27FC236}">
                    <a16:creationId xmlns:a16="http://schemas.microsoft.com/office/drawing/2014/main" id="{7918D3CE-4F21-0AB1-BBDB-92723044A4E7}"/>
                  </a:ext>
                </a:extLst>
              </p:cNvPr>
              <p:cNvSpPr/>
              <p:nvPr/>
            </p:nvSpPr>
            <p:spPr>
              <a:xfrm>
                <a:off x="3581381" y="4476677"/>
                <a:ext cx="51814" cy="51761"/>
              </a:xfrm>
              <a:custGeom>
                <a:avLst/>
                <a:gdLst/>
                <a:ahLst/>
                <a:cxnLst/>
                <a:rect l="l" t="t" r="r" b="b"/>
                <a:pathLst>
                  <a:path w="31642" h="31610" extrusionOk="0">
                    <a:moveTo>
                      <a:pt x="15821" y="1"/>
                    </a:moveTo>
                    <a:cubicBezTo>
                      <a:pt x="7079" y="1"/>
                      <a:pt x="0" y="7079"/>
                      <a:pt x="0" y="15821"/>
                    </a:cubicBezTo>
                    <a:cubicBezTo>
                      <a:pt x="0" y="24531"/>
                      <a:pt x="7079" y="31609"/>
                      <a:pt x="15821" y="31609"/>
                    </a:cubicBezTo>
                    <a:cubicBezTo>
                      <a:pt x="24563" y="31609"/>
                      <a:pt x="31641" y="24531"/>
                      <a:pt x="31641" y="15821"/>
                    </a:cubicBezTo>
                    <a:cubicBezTo>
                      <a:pt x="31641" y="7079"/>
                      <a:pt x="24563" y="1"/>
                      <a:pt x="1582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562" name="Google Shape;8632;p75">
              <a:extLst>
                <a:ext uri="{FF2B5EF4-FFF2-40B4-BE49-F238E27FC236}">
                  <a16:creationId xmlns:a16="http://schemas.microsoft.com/office/drawing/2014/main" id="{9AEBB21F-5920-8249-3156-7D26ADE5667D}"/>
                </a:ext>
              </a:extLst>
            </p:cNvPr>
            <p:cNvGrpSpPr/>
            <p:nvPr/>
          </p:nvGrpSpPr>
          <p:grpSpPr>
            <a:xfrm>
              <a:off x="3207874" y="4098388"/>
              <a:ext cx="147831" cy="291991"/>
              <a:chOff x="3527539" y="4476677"/>
              <a:chExt cx="159232" cy="314510"/>
            </a:xfrm>
          </p:grpSpPr>
          <p:sp>
            <p:nvSpPr>
              <p:cNvPr id="566" name="Google Shape;8633;p75">
                <a:extLst>
                  <a:ext uri="{FF2B5EF4-FFF2-40B4-BE49-F238E27FC236}">
                    <a16:creationId xmlns:a16="http://schemas.microsoft.com/office/drawing/2014/main" id="{65EF448C-0B44-2DE4-EE66-3F33FF403D7B}"/>
                  </a:ext>
                </a:extLst>
              </p:cNvPr>
              <p:cNvSpPr/>
              <p:nvPr/>
            </p:nvSpPr>
            <p:spPr>
              <a:xfrm>
                <a:off x="3527539" y="4536716"/>
                <a:ext cx="159232" cy="254471"/>
              </a:xfrm>
              <a:custGeom>
                <a:avLst/>
                <a:gdLst/>
                <a:ahLst/>
                <a:cxnLst/>
                <a:rect l="l" t="t" r="r" b="b"/>
                <a:pathLst>
                  <a:path w="97241" h="155402" extrusionOk="0">
                    <a:moveTo>
                      <a:pt x="35360" y="0"/>
                    </a:moveTo>
                    <a:cubicBezTo>
                      <a:pt x="27173" y="0"/>
                      <a:pt x="21268" y="5220"/>
                      <a:pt x="17713" y="15527"/>
                    </a:cubicBezTo>
                    <a:cubicBezTo>
                      <a:pt x="15527" y="21921"/>
                      <a:pt x="1533" y="61750"/>
                      <a:pt x="1403" y="62174"/>
                    </a:cubicBezTo>
                    <a:cubicBezTo>
                      <a:pt x="0" y="66121"/>
                      <a:pt x="2088" y="70492"/>
                      <a:pt x="6068" y="71895"/>
                    </a:cubicBezTo>
                    <a:cubicBezTo>
                      <a:pt x="6895" y="72179"/>
                      <a:pt x="7739" y="72315"/>
                      <a:pt x="8570" y="72315"/>
                    </a:cubicBezTo>
                    <a:cubicBezTo>
                      <a:pt x="11735" y="72315"/>
                      <a:pt x="14703" y="70350"/>
                      <a:pt x="15788" y="67197"/>
                    </a:cubicBezTo>
                    <a:cubicBezTo>
                      <a:pt x="16245" y="65925"/>
                      <a:pt x="24661" y="42569"/>
                      <a:pt x="29358" y="29130"/>
                    </a:cubicBezTo>
                    <a:lnTo>
                      <a:pt x="29358" y="29130"/>
                    </a:lnTo>
                    <a:cubicBezTo>
                      <a:pt x="28869" y="33142"/>
                      <a:pt x="30272" y="24824"/>
                      <a:pt x="18431" y="85856"/>
                    </a:cubicBezTo>
                    <a:cubicBezTo>
                      <a:pt x="17941" y="88498"/>
                      <a:pt x="19964" y="90912"/>
                      <a:pt x="22606" y="90912"/>
                    </a:cubicBezTo>
                    <a:lnTo>
                      <a:pt x="28412" y="90912"/>
                    </a:lnTo>
                    <a:lnTo>
                      <a:pt x="28412" y="146235"/>
                    </a:lnTo>
                    <a:cubicBezTo>
                      <a:pt x="28412" y="151291"/>
                      <a:pt x="32522" y="155401"/>
                      <a:pt x="37578" y="155401"/>
                    </a:cubicBezTo>
                    <a:cubicBezTo>
                      <a:pt x="42634" y="155401"/>
                      <a:pt x="46745" y="151291"/>
                      <a:pt x="46745" y="146235"/>
                    </a:cubicBezTo>
                    <a:lnTo>
                      <a:pt x="46745" y="90912"/>
                    </a:lnTo>
                    <a:lnTo>
                      <a:pt x="50692" y="90912"/>
                    </a:lnTo>
                    <a:lnTo>
                      <a:pt x="50692" y="146235"/>
                    </a:lnTo>
                    <a:cubicBezTo>
                      <a:pt x="50692" y="151291"/>
                      <a:pt x="54769" y="155401"/>
                      <a:pt x="59825" y="155401"/>
                    </a:cubicBezTo>
                    <a:cubicBezTo>
                      <a:pt x="64881" y="155401"/>
                      <a:pt x="68991" y="151291"/>
                      <a:pt x="68991" y="146235"/>
                    </a:cubicBezTo>
                    <a:lnTo>
                      <a:pt x="68991" y="90912"/>
                    </a:lnTo>
                    <a:lnTo>
                      <a:pt x="74798" y="90912"/>
                    </a:lnTo>
                    <a:cubicBezTo>
                      <a:pt x="77472" y="90912"/>
                      <a:pt x="79462" y="88498"/>
                      <a:pt x="78973" y="85856"/>
                    </a:cubicBezTo>
                    <a:cubicBezTo>
                      <a:pt x="67262" y="25379"/>
                      <a:pt x="68535" y="32392"/>
                      <a:pt x="68143" y="29130"/>
                    </a:cubicBezTo>
                    <a:lnTo>
                      <a:pt x="68143" y="29130"/>
                    </a:lnTo>
                    <a:cubicBezTo>
                      <a:pt x="72873" y="42667"/>
                      <a:pt x="81028" y="65958"/>
                      <a:pt x="81485" y="67197"/>
                    </a:cubicBezTo>
                    <a:cubicBezTo>
                      <a:pt x="82570" y="70350"/>
                      <a:pt x="85538" y="72315"/>
                      <a:pt x="88687" y="72315"/>
                    </a:cubicBezTo>
                    <a:cubicBezTo>
                      <a:pt x="89513" y="72315"/>
                      <a:pt x="90352" y="72179"/>
                      <a:pt x="91173" y="71895"/>
                    </a:cubicBezTo>
                    <a:cubicBezTo>
                      <a:pt x="95152" y="70492"/>
                      <a:pt x="97240" y="66121"/>
                      <a:pt x="95870" y="62174"/>
                    </a:cubicBezTo>
                    <a:cubicBezTo>
                      <a:pt x="95707" y="61750"/>
                      <a:pt x="81746" y="21921"/>
                      <a:pt x="79560" y="15527"/>
                    </a:cubicBezTo>
                    <a:cubicBezTo>
                      <a:pt x="76005" y="5220"/>
                      <a:pt x="70068" y="0"/>
                      <a:pt x="61913" y="0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567" name="Google Shape;8634;p75">
                <a:extLst>
                  <a:ext uri="{FF2B5EF4-FFF2-40B4-BE49-F238E27FC236}">
                    <a16:creationId xmlns:a16="http://schemas.microsoft.com/office/drawing/2014/main" id="{1C323FEA-19D4-1702-353F-C5BB35D82B9B}"/>
                  </a:ext>
                </a:extLst>
              </p:cNvPr>
              <p:cNvSpPr/>
              <p:nvPr/>
            </p:nvSpPr>
            <p:spPr>
              <a:xfrm>
                <a:off x="3581381" y="4476677"/>
                <a:ext cx="51814" cy="51761"/>
              </a:xfrm>
              <a:custGeom>
                <a:avLst/>
                <a:gdLst/>
                <a:ahLst/>
                <a:cxnLst/>
                <a:rect l="l" t="t" r="r" b="b"/>
                <a:pathLst>
                  <a:path w="31642" h="31610" extrusionOk="0">
                    <a:moveTo>
                      <a:pt x="15821" y="1"/>
                    </a:moveTo>
                    <a:cubicBezTo>
                      <a:pt x="7079" y="1"/>
                      <a:pt x="0" y="7079"/>
                      <a:pt x="0" y="15821"/>
                    </a:cubicBezTo>
                    <a:cubicBezTo>
                      <a:pt x="0" y="24531"/>
                      <a:pt x="7079" y="31609"/>
                      <a:pt x="15821" y="31609"/>
                    </a:cubicBezTo>
                    <a:cubicBezTo>
                      <a:pt x="24563" y="31609"/>
                      <a:pt x="31641" y="24531"/>
                      <a:pt x="31641" y="15821"/>
                    </a:cubicBezTo>
                    <a:cubicBezTo>
                      <a:pt x="31641" y="7079"/>
                      <a:pt x="24563" y="1"/>
                      <a:pt x="15821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563" name="Google Shape;8635;p75">
              <a:extLst>
                <a:ext uri="{FF2B5EF4-FFF2-40B4-BE49-F238E27FC236}">
                  <a16:creationId xmlns:a16="http://schemas.microsoft.com/office/drawing/2014/main" id="{26890C34-A608-22EE-62D1-A7529BD3A316}"/>
                </a:ext>
              </a:extLst>
            </p:cNvPr>
            <p:cNvGrpSpPr/>
            <p:nvPr/>
          </p:nvGrpSpPr>
          <p:grpSpPr>
            <a:xfrm>
              <a:off x="2933305" y="4097347"/>
              <a:ext cx="118572" cy="294074"/>
              <a:chOff x="3343310" y="4475555"/>
              <a:chExt cx="127717" cy="316753"/>
            </a:xfrm>
          </p:grpSpPr>
          <p:sp>
            <p:nvSpPr>
              <p:cNvPr id="564" name="Google Shape;8636;p75">
                <a:extLst>
                  <a:ext uri="{FF2B5EF4-FFF2-40B4-BE49-F238E27FC236}">
                    <a16:creationId xmlns:a16="http://schemas.microsoft.com/office/drawing/2014/main" id="{69D07B77-B719-B7D5-CAAC-D69D08D7B917}"/>
                  </a:ext>
                </a:extLst>
              </p:cNvPr>
              <p:cNvSpPr/>
              <p:nvPr/>
            </p:nvSpPr>
            <p:spPr>
              <a:xfrm>
                <a:off x="3343310" y="4535967"/>
                <a:ext cx="127717" cy="256341"/>
              </a:xfrm>
              <a:custGeom>
                <a:avLst/>
                <a:gdLst/>
                <a:ahLst/>
                <a:cxnLst/>
                <a:rect l="l" t="t" r="r" b="b"/>
                <a:pathLst>
                  <a:path w="77995" h="156544" extrusionOk="0">
                    <a:moveTo>
                      <a:pt x="18496" y="1"/>
                    </a:moveTo>
                    <a:cubicBezTo>
                      <a:pt x="8514" y="1"/>
                      <a:pt x="359" y="8123"/>
                      <a:pt x="327" y="18105"/>
                    </a:cubicBezTo>
                    <a:lnTo>
                      <a:pt x="33" y="74537"/>
                    </a:lnTo>
                    <a:cubicBezTo>
                      <a:pt x="0" y="78778"/>
                      <a:pt x="3425" y="82235"/>
                      <a:pt x="7666" y="82268"/>
                    </a:cubicBezTo>
                    <a:lnTo>
                      <a:pt x="7731" y="82268"/>
                    </a:lnTo>
                    <a:cubicBezTo>
                      <a:pt x="11939" y="82268"/>
                      <a:pt x="15364" y="78843"/>
                      <a:pt x="15397" y="74635"/>
                    </a:cubicBezTo>
                    <a:lnTo>
                      <a:pt x="15691" y="18170"/>
                    </a:lnTo>
                    <a:cubicBezTo>
                      <a:pt x="15691" y="17341"/>
                      <a:pt x="16344" y="16668"/>
                      <a:pt x="17166" y="16668"/>
                    </a:cubicBezTo>
                    <a:cubicBezTo>
                      <a:pt x="17185" y="16668"/>
                      <a:pt x="17204" y="16669"/>
                      <a:pt x="17224" y="16669"/>
                    </a:cubicBezTo>
                    <a:cubicBezTo>
                      <a:pt x="18039" y="16669"/>
                      <a:pt x="18724" y="17355"/>
                      <a:pt x="18724" y="18170"/>
                    </a:cubicBezTo>
                    <a:lnTo>
                      <a:pt x="18724" y="147345"/>
                    </a:lnTo>
                    <a:cubicBezTo>
                      <a:pt x="18724" y="152433"/>
                      <a:pt x="22867" y="156543"/>
                      <a:pt x="27956" y="156543"/>
                    </a:cubicBezTo>
                    <a:cubicBezTo>
                      <a:pt x="33044" y="156543"/>
                      <a:pt x="37187" y="152433"/>
                      <a:pt x="37187" y="147345"/>
                    </a:cubicBezTo>
                    <a:lnTo>
                      <a:pt x="37187" y="73656"/>
                    </a:lnTo>
                    <a:lnTo>
                      <a:pt x="41167" y="73656"/>
                    </a:lnTo>
                    <a:lnTo>
                      <a:pt x="41167" y="147345"/>
                    </a:lnTo>
                    <a:cubicBezTo>
                      <a:pt x="41167" y="152433"/>
                      <a:pt x="45277" y="156543"/>
                      <a:pt x="50365" y="156543"/>
                    </a:cubicBezTo>
                    <a:cubicBezTo>
                      <a:pt x="55454" y="156543"/>
                      <a:pt x="59597" y="152433"/>
                      <a:pt x="59597" y="147345"/>
                    </a:cubicBezTo>
                    <a:cubicBezTo>
                      <a:pt x="59597" y="25477"/>
                      <a:pt x="59434" y="95153"/>
                      <a:pt x="59434" y="18300"/>
                    </a:cubicBezTo>
                    <a:cubicBezTo>
                      <a:pt x="59434" y="17420"/>
                      <a:pt x="60119" y="16702"/>
                      <a:pt x="60967" y="16669"/>
                    </a:cubicBezTo>
                    <a:cubicBezTo>
                      <a:pt x="60988" y="16669"/>
                      <a:pt x="61009" y="16668"/>
                      <a:pt x="61030" y="16668"/>
                    </a:cubicBezTo>
                    <a:cubicBezTo>
                      <a:pt x="61882" y="16668"/>
                      <a:pt x="62567" y="17310"/>
                      <a:pt x="62631" y="18170"/>
                    </a:cubicBezTo>
                    <a:lnTo>
                      <a:pt x="62598" y="74570"/>
                    </a:lnTo>
                    <a:cubicBezTo>
                      <a:pt x="62598" y="78810"/>
                      <a:pt x="66023" y="82268"/>
                      <a:pt x="70264" y="82268"/>
                    </a:cubicBezTo>
                    <a:cubicBezTo>
                      <a:pt x="74504" y="82268"/>
                      <a:pt x="77962" y="78843"/>
                      <a:pt x="77962" y="74602"/>
                    </a:cubicBezTo>
                    <a:lnTo>
                      <a:pt x="77994" y="18137"/>
                    </a:lnTo>
                    <a:cubicBezTo>
                      <a:pt x="77994" y="18137"/>
                      <a:pt x="77994" y="18105"/>
                      <a:pt x="77994" y="18105"/>
                    </a:cubicBezTo>
                    <a:cubicBezTo>
                      <a:pt x="77962" y="8123"/>
                      <a:pt x="69807" y="1"/>
                      <a:pt x="59825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565" name="Google Shape;8637;p75">
                <a:extLst>
                  <a:ext uri="{FF2B5EF4-FFF2-40B4-BE49-F238E27FC236}">
                    <a16:creationId xmlns:a16="http://schemas.microsoft.com/office/drawing/2014/main" id="{D777D696-DF32-C516-69F3-4CD1090A4149}"/>
                  </a:ext>
                </a:extLst>
              </p:cNvPr>
              <p:cNvSpPr/>
              <p:nvPr/>
            </p:nvSpPr>
            <p:spPr>
              <a:xfrm>
                <a:off x="3381341" y="4475555"/>
                <a:ext cx="52189" cy="52135"/>
              </a:xfrm>
              <a:custGeom>
                <a:avLst/>
                <a:gdLst/>
                <a:ahLst/>
                <a:cxnLst/>
                <a:rect l="l" t="t" r="r" b="b"/>
                <a:pathLst>
                  <a:path w="31871" h="31838" extrusionOk="0">
                    <a:moveTo>
                      <a:pt x="15952" y="1"/>
                    </a:moveTo>
                    <a:cubicBezTo>
                      <a:pt x="7144" y="1"/>
                      <a:pt x="1" y="7112"/>
                      <a:pt x="1" y="15919"/>
                    </a:cubicBezTo>
                    <a:cubicBezTo>
                      <a:pt x="1" y="24694"/>
                      <a:pt x="7144" y="31838"/>
                      <a:pt x="15952" y="31838"/>
                    </a:cubicBezTo>
                    <a:cubicBezTo>
                      <a:pt x="24727" y="31838"/>
                      <a:pt x="31870" y="24694"/>
                      <a:pt x="31870" y="15919"/>
                    </a:cubicBezTo>
                    <a:cubicBezTo>
                      <a:pt x="31870" y="7112"/>
                      <a:pt x="24727" y="1"/>
                      <a:pt x="15952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pSp>
        <p:nvGrpSpPr>
          <p:cNvPr id="574" name="Google Shape;8638;p75">
            <a:extLst>
              <a:ext uri="{FF2B5EF4-FFF2-40B4-BE49-F238E27FC236}">
                <a16:creationId xmlns:a16="http://schemas.microsoft.com/office/drawing/2014/main" id="{3631F4E4-637F-73E7-412C-98FA12A2C11A}"/>
              </a:ext>
            </a:extLst>
          </p:cNvPr>
          <p:cNvGrpSpPr/>
          <p:nvPr/>
        </p:nvGrpSpPr>
        <p:grpSpPr>
          <a:xfrm>
            <a:off x="8620692" y="4638409"/>
            <a:ext cx="2867642" cy="383002"/>
            <a:chOff x="4273350" y="2080469"/>
            <a:chExt cx="1433821" cy="191501"/>
          </a:xfrm>
        </p:grpSpPr>
        <p:grpSp>
          <p:nvGrpSpPr>
            <p:cNvPr id="575" name="Google Shape;8639;p75">
              <a:extLst>
                <a:ext uri="{FF2B5EF4-FFF2-40B4-BE49-F238E27FC236}">
                  <a16:creationId xmlns:a16="http://schemas.microsoft.com/office/drawing/2014/main" id="{F996491F-7E08-9ABF-8678-CA377B108527}"/>
                </a:ext>
              </a:extLst>
            </p:cNvPr>
            <p:cNvGrpSpPr/>
            <p:nvPr/>
          </p:nvGrpSpPr>
          <p:grpSpPr>
            <a:xfrm>
              <a:off x="4273350" y="2080469"/>
              <a:ext cx="1433821" cy="0"/>
              <a:chOff x="5224975" y="2962250"/>
              <a:chExt cx="1544400" cy="0"/>
            </a:xfrm>
          </p:grpSpPr>
          <p:cxnSp>
            <p:nvCxnSpPr>
              <p:cNvPr id="579" name="Google Shape;8640;p75">
                <a:extLst>
                  <a:ext uri="{FF2B5EF4-FFF2-40B4-BE49-F238E27FC236}">
                    <a16:creationId xmlns:a16="http://schemas.microsoft.com/office/drawing/2014/main" id="{CDE352F8-19ED-8D38-7694-731A19372FE0}"/>
                  </a:ext>
                </a:extLst>
              </p:cNvPr>
              <p:cNvCxnSpPr/>
              <p:nvPr/>
            </p:nvCxnSpPr>
            <p:spPr>
              <a:xfrm>
                <a:off x="5224975" y="2962250"/>
                <a:ext cx="1544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580" name="Google Shape;8641;p75">
                <a:extLst>
                  <a:ext uri="{FF2B5EF4-FFF2-40B4-BE49-F238E27FC236}">
                    <a16:creationId xmlns:a16="http://schemas.microsoft.com/office/drawing/2014/main" id="{EDFADA79-703F-98F8-2041-08D0D995E84A}"/>
                  </a:ext>
                </a:extLst>
              </p:cNvPr>
              <p:cNvCxnSpPr/>
              <p:nvPr/>
            </p:nvCxnSpPr>
            <p:spPr>
              <a:xfrm>
                <a:off x="5225150" y="2962250"/>
                <a:ext cx="4533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med" len="med"/>
                <a:tailEnd type="oval" w="med" len="med"/>
              </a:ln>
            </p:spPr>
          </p:cxnSp>
        </p:grpSp>
        <p:grpSp>
          <p:nvGrpSpPr>
            <p:cNvPr id="576" name="Google Shape;8642;p75">
              <a:extLst>
                <a:ext uri="{FF2B5EF4-FFF2-40B4-BE49-F238E27FC236}">
                  <a16:creationId xmlns:a16="http://schemas.microsoft.com/office/drawing/2014/main" id="{B5DB7652-1121-242A-526E-2E2B11F94245}"/>
                </a:ext>
              </a:extLst>
            </p:cNvPr>
            <p:cNvGrpSpPr/>
            <p:nvPr/>
          </p:nvGrpSpPr>
          <p:grpSpPr>
            <a:xfrm>
              <a:off x="4273350" y="2271969"/>
              <a:ext cx="1433821" cy="0"/>
              <a:chOff x="5224975" y="2962250"/>
              <a:chExt cx="1544400" cy="0"/>
            </a:xfrm>
          </p:grpSpPr>
          <p:cxnSp>
            <p:nvCxnSpPr>
              <p:cNvPr id="577" name="Google Shape;8643;p75">
                <a:extLst>
                  <a:ext uri="{FF2B5EF4-FFF2-40B4-BE49-F238E27FC236}">
                    <a16:creationId xmlns:a16="http://schemas.microsoft.com/office/drawing/2014/main" id="{D3D15AD8-7C71-D723-C5E9-AD951CCA50E8}"/>
                  </a:ext>
                </a:extLst>
              </p:cNvPr>
              <p:cNvCxnSpPr/>
              <p:nvPr/>
            </p:nvCxnSpPr>
            <p:spPr>
              <a:xfrm>
                <a:off x="5224975" y="2962250"/>
                <a:ext cx="1544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578" name="Google Shape;8644;p75">
                <a:extLst>
                  <a:ext uri="{FF2B5EF4-FFF2-40B4-BE49-F238E27FC236}">
                    <a16:creationId xmlns:a16="http://schemas.microsoft.com/office/drawing/2014/main" id="{715D05D6-5345-B2BA-0086-9B110D80BAC9}"/>
                  </a:ext>
                </a:extLst>
              </p:cNvPr>
              <p:cNvCxnSpPr/>
              <p:nvPr/>
            </p:nvCxnSpPr>
            <p:spPr>
              <a:xfrm>
                <a:off x="5225150" y="2962250"/>
                <a:ext cx="9987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med" len="med"/>
                <a:tailEnd type="oval" w="med" len="med"/>
              </a:ln>
            </p:spPr>
          </p:cxnSp>
        </p:grpSp>
      </p:grpSp>
      <p:grpSp>
        <p:nvGrpSpPr>
          <p:cNvPr id="581" name="Google Shape;8645;p75">
            <a:extLst>
              <a:ext uri="{FF2B5EF4-FFF2-40B4-BE49-F238E27FC236}">
                <a16:creationId xmlns:a16="http://schemas.microsoft.com/office/drawing/2014/main" id="{933A5FB9-8133-4CA2-B38D-7C329DB639FE}"/>
              </a:ext>
            </a:extLst>
          </p:cNvPr>
          <p:cNvGrpSpPr/>
          <p:nvPr/>
        </p:nvGrpSpPr>
        <p:grpSpPr>
          <a:xfrm>
            <a:off x="8623802" y="2843545"/>
            <a:ext cx="2861422" cy="1486778"/>
            <a:chOff x="5159450" y="1919950"/>
            <a:chExt cx="1541050" cy="862500"/>
          </a:xfrm>
        </p:grpSpPr>
        <p:sp>
          <p:nvSpPr>
            <p:cNvPr id="582" name="Google Shape;8646;p75">
              <a:extLst>
                <a:ext uri="{FF2B5EF4-FFF2-40B4-BE49-F238E27FC236}">
                  <a16:creationId xmlns:a16="http://schemas.microsoft.com/office/drawing/2014/main" id="{14D66FCA-EBF0-B933-7B0A-5DEDE1A2000B}"/>
                </a:ext>
              </a:extLst>
            </p:cNvPr>
            <p:cNvSpPr/>
            <p:nvPr/>
          </p:nvSpPr>
          <p:spPr>
            <a:xfrm>
              <a:off x="5216414" y="2060033"/>
              <a:ext cx="1436820" cy="600250"/>
            </a:xfrm>
            <a:custGeom>
              <a:avLst/>
              <a:gdLst/>
              <a:ahLst/>
              <a:cxnLst/>
              <a:rect l="l" t="t" r="r" b="b"/>
              <a:pathLst>
                <a:path w="165771" h="69253" extrusionOk="0">
                  <a:moveTo>
                    <a:pt x="0" y="62158"/>
                  </a:moveTo>
                  <a:cubicBezTo>
                    <a:pt x="3093" y="59686"/>
                    <a:pt x="11731" y="46368"/>
                    <a:pt x="18559" y="47324"/>
                  </a:cubicBezTo>
                  <a:cubicBezTo>
                    <a:pt x="25388" y="48280"/>
                    <a:pt x="34933" y="75569"/>
                    <a:pt x="40971" y="67894"/>
                  </a:cubicBezTo>
                  <a:cubicBezTo>
                    <a:pt x="47009" y="60219"/>
                    <a:pt x="49466" y="8743"/>
                    <a:pt x="54788" y="1272"/>
                  </a:cubicBezTo>
                  <a:cubicBezTo>
                    <a:pt x="60110" y="-6199"/>
                    <a:pt x="66121" y="21612"/>
                    <a:pt x="72901" y="23070"/>
                  </a:cubicBezTo>
                  <a:cubicBezTo>
                    <a:pt x="79681" y="24528"/>
                    <a:pt x="89301" y="7131"/>
                    <a:pt x="95467" y="10022"/>
                  </a:cubicBezTo>
                  <a:cubicBezTo>
                    <a:pt x="101633" y="12913"/>
                    <a:pt x="104182" y="34714"/>
                    <a:pt x="109898" y="40416"/>
                  </a:cubicBezTo>
                  <a:cubicBezTo>
                    <a:pt x="115614" y="46118"/>
                    <a:pt x="123315" y="40320"/>
                    <a:pt x="129762" y="44234"/>
                  </a:cubicBezTo>
                  <a:cubicBezTo>
                    <a:pt x="136209" y="48148"/>
                    <a:pt x="142580" y="65416"/>
                    <a:pt x="148581" y="63902"/>
                  </a:cubicBezTo>
                  <a:cubicBezTo>
                    <a:pt x="154583" y="62388"/>
                    <a:pt x="162906" y="39942"/>
                    <a:pt x="165771" y="35150"/>
                  </a:cubicBezTo>
                </a:path>
              </a:pathLst>
            </a:custGeom>
            <a:noFill/>
            <a:ln w="19050" cap="flat" cmpd="sng">
              <a:solidFill>
                <a:srgbClr val="5F7D95"/>
              </a:solidFill>
              <a:prstDash val="solid"/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en-US" sz="3600"/>
            </a:p>
          </p:txBody>
        </p:sp>
        <p:grpSp>
          <p:nvGrpSpPr>
            <p:cNvPr id="583" name="Google Shape;8647;p75">
              <a:extLst>
                <a:ext uri="{FF2B5EF4-FFF2-40B4-BE49-F238E27FC236}">
                  <a16:creationId xmlns:a16="http://schemas.microsoft.com/office/drawing/2014/main" id="{9D93D925-818B-D878-590E-AE817225A73E}"/>
                </a:ext>
              </a:extLst>
            </p:cNvPr>
            <p:cNvGrpSpPr/>
            <p:nvPr/>
          </p:nvGrpSpPr>
          <p:grpSpPr>
            <a:xfrm>
              <a:off x="5159450" y="1919950"/>
              <a:ext cx="1541050" cy="862500"/>
              <a:chOff x="5159450" y="1919950"/>
              <a:chExt cx="1541050" cy="862500"/>
            </a:xfrm>
          </p:grpSpPr>
          <p:cxnSp>
            <p:nvCxnSpPr>
              <p:cNvPr id="584" name="Google Shape;8648;p75">
                <a:extLst>
                  <a:ext uri="{FF2B5EF4-FFF2-40B4-BE49-F238E27FC236}">
                    <a16:creationId xmlns:a16="http://schemas.microsoft.com/office/drawing/2014/main" id="{A2120377-6443-CD26-CC69-54A51A1F2C03}"/>
                  </a:ext>
                </a:extLst>
              </p:cNvPr>
              <p:cNvCxnSpPr/>
              <p:nvPr/>
            </p:nvCxnSpPr>
            <p:spPr>
              <a:xfrm>
                <a:off x="5159450" y="1919950"/>
                <a:ext cx="0" cy="8625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585" name="Google Shape;8649;p75">
                <a:extLst>
                  <a:ext uri="{FF2B5EF4-FFF2-40B4-BE49-F238E27FC236}">
                    <a16:creationId xmlns:a16="http://schemas.microsoft.com/office/drawing/2014/main" id="{F294D46F-23AB-F16E-442E-B94CC2F57363}"/>
                  </a:ext>
                </a:extLst>
              </p:cNvPr>
              <p:cNvCxnSpPr/>
              <p:nvPr/>
            </p:nvCxnSpPr>
            <p:spPr>
              <a:xfrm>
                <a:off x="5161200" y="2778975"/>
                <a:ext cx="15393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</p:grpSp>
      <p:grpSp>
        <p:nvGrpSpPr>
          <p:cNvPr id="586" name="Google Shape;8650;p75">
            <a:extLst>
              <a:ext uri="{FF2B5EF4-FFF2-40B4-BE49-F238E27FC236}">
                <a16:creationId xmlns:a16="http://schemas.microsoft.com/office/drawing/2014/main" id="{AAD522C7-9484-5FDF-C258-120917FBF33C}"/>
              </a:ext>
            </a:extLst>
          </p:cNvPr>
          <p:cNvGrpSpPr/>
          <p:nvPr/>
        </p:nvGrpSpPr>
        <p:grpSpPr>
          <a:xfrm>
            <a:off x="8604029" y="5290199"/>
            <a:ext cx="2900968" cy="2104174"/>
            <a:chOff x="5230575" y="1554475"/>
            <a:chExt cx="2137150" cy="1550150"/>
          </a:xfrm>
        </p:grpSpPr>
        <p:sp>
          <p:nvSpPr>
            <p:cNvPr id="587" name="Google Shape;8651;p75">
              <a:extLst>
                <a:ext uri="{FF2B5EF4-FFF2-40B4-BE49-F238E27FC236}">
                  <a16:creationId xmlns:a16="http://schemas.microsoft.com/office/drawing/2014/main" id="{61D60C02-6164-9969-FCFE-1221C27D8829}"/>
                </a:ext>
              </a:extLst>
            </p:cNvPr>
            <p:cNvSpPr/>
            <p:nvPr/>
          </p:nvSpPr>
          <p:spPr>
            <a:xfrm>
              <a:off x="6296450" y="2863325"/>
              <a:ext cx="1071275" cy="157150"/>
            </a:xfrm>
            <a:custGeom>
              <a:avLst/>
              <a:gdLst/>
              <a:ahLst/>
              <a:cxnLst/>
              <a:rect l="l" t="t" r="r" b="b"/>
              <a:pathLst>
                <a:path w="42851" h="6286" extrusionOk="0">
                  <a:moveTo>
                    <a:pt x="0" y="1"/>
                  </a:moveTo>
                  <a:lnTo>
                    <a:pt x="0" y="6286"/>
                  </a:lnTo>
                  <a:lnTo>
                    <a:pt x="42851" y="6286"/>
                  </a:lnTo>
                  <a:lnTo>
                    <a:pt x="4285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88" name="Google Shape;8652;p75">
              <a:extLst>
                <a:ext uri="{FF2B5EF4-FFF2-40B4-BE49-F238E27FC236}">
                  <a16:creationId xmlns:a16="http://schemas.microsoft.com/office/drawing/2014/main" id="{03D16814-69E5-B617-2E21-26E24C7FC962}"/>
                </a:ext>
              </a:extLst>
            </p:cNvPr>
            <p:cNvSpPr/>
            <p:nvPr/>
          </p:nvSpPr>
          <p:spPr>
            <a:xfrm>
              <a:off x="5230575" y="2863325"/>
              <a:ext cx="1071350" cy="157150"/>
            </a:xfrm>
            <a:custGeom>
              <a:avLst/>
              <a:gdLst/>
              <a:ahLst/>
              <a:cxnLst/>
              <a:rect l="l" t="t" r="r" b="b"/>
              <a:pathLst>
                <a:path w="42854" h="6286" extrusionOk="0">
                  <a:moveTo>
                    <a:pt x="0" y="1"/>
                  </a:moveTo>
                  <a:lnTo>
                    <a:pt x="0" y="6286"/>
                  </a:lnTo>
                  <a:lnTo>
                    <a:pt x="42854" y="6286"/>
                  </a:lnTo>
                  <a:lnTo>
                    <a:pt x="42854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89" name="Google Shape;8653;p75">
              <a:extLst>
                <a:ext uri="{FF2B5EF4-FFF2-40B4-BE49-F238E27FC236}">
                  <a16:creationId xmlns:a16="http://schemas.microsoft.com/office/drawing/2014/main" id="{2E000BEE-063A-2BF8-8ECC-43C64CA7C1CE}"/>
                </a:ext>
              </a:extLst>
            </p:cNvPr>
            <p:cNvSpPr/>
            <p:nvPr/>
          </p:nvSpPr>
          <p:spPr>
            <a:xfrm>
              <a:off x="6296450" y="2611125"/>
              <a:ext cx="1071275" cy="157150"/>
            </a:xfrm>
            <a:custGeom>
              <a:avLst/>
              <a:gdLst/>
              <a:ahLst/>
              <a:cxnLst/>
              <a:rect l="l" t="t" r="r" b="b"/>
              <a:pathLst>
                <a:path w="42851" h="6286" extrusionOk="0">
                  <a:moveTo>
                    <a:pt x="0" y="0"/>
                  </a:moveTo>
                  <a:lnTo>
                    <a:pt x="0" y="6285"/>
                  </a:lnTo>
                  <a:lnTo>
                    <a:pt x="42851" y="6285"/>
                  </a:lnTo>
                  <a:lnTo>
                    <a:pt x="4285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90" name="Google Shape;8654;p75">
              <a:extLst>
                <a:ext uri="{FF2B5EF4-FFF2-40B4-BE49-F238E27FC236}">
                  <a16:creationId xmlns:a16="http://schemas.microsoft.com/office/drawing/2014/main" id="{5C703FA9-AA2F-7F61-1003-841D17D7BFB3}"/>
                </a:ext>
              </a:extLst>
            </p:cNvPr>
            <p:cNvSpPr/>
            <p:nvPr/>
          </p:nvSpPr>
          <p:spPr>
            <a:xfrm>
              <a:off x="5230575" y="2611125"/>
              <a:ext cx="1071350" cy="157150"/>
            </a:xfrm>
            <a:custGeom>
              <a:avLst/>
              <a:gdLst/>
              <a:ahLst/>
              <a:cxnLst/>
              <a:rect l="l" t="t" r="r" b="b"/>
              <a:pathLst>
                <a:path w="42854" h="6286" extrusionOk="0">
                  <a:moveTo>
                    <a:pt x="0" y="0"/>
                  </a:moveTo>
                  <a:lnTo>
                    <a:pt x="0" y="6285"/>
                  </a:lnTo>
                  <a:lnTo>
                    <a:pt x="42854" y="6285"/>
                  </a:lnTo>
                  <a:lnTo>
                    <a:pt x="42854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91" name="Google Shape;8655;p75">
              <a:extLst>
                <a:ext uri="{FF2B5EF4-FFF2-40B4-BE49-F238E27FC236}">
                  <a16:creationId xmlns:a16="http://schemas.microsoft.com/office/drawing/2014/main" id="{E929EBCE-A0C4-527F-8D8E-B32B87B32B61}"/>
                </a:ext>
              </a:extLst>
            </p:cNvPr>
            <p:cNvSpPr/>
            <p:nvPr/>
          </p:nvSpPr>
          <p:spPr>
            <a:xfrm>
              <a:off x="6296450" y="2358900"/>
              <a:ext cx="1071275" cy="157150"/>
            </a:xfrm>
            <a:custGeom>
              <a:avLst/>
              <a:gdLst/>
              <a:ahLst/>
              <a:cxnLst/>
              <a:rect l="l" t="t" r="r" b="b"/>
              <a:pathLst>
                <a:path w="42851" h="6286" extrusionOk="0">
                  <a:moveTo>
                    <a:pt x="0" y="1"/>
                  </a:moveTo>
                  <a:lnTo>
                    <a:pt x="0" y="6286"/>
                  </a:lnTo>
                  <a:lnTo>
                    <a:pt x="42851" y="6286"/>
                  </a:lnTo>
                  <a:lnTo>
                    <a:pt x="4285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92" name="Google Shape;8656;p75">
              <a:extLst>
                <a:ext uri="{FF2B5EF4-FFF2-40B4-BE49-F238E27FC236}">
                  <a16:creationId xmlns:a16="http://schemas.microsoft.com/office/drawing/2014/main" id="{A6C3A991-F1D7-4F07-EE4A-6659E6AD983C}"/>
                </a:ext>
              </a:extLst>
            </p:cNvPr>
            <p:cNvSpPr/>
            <p:nvPr/>
          </p:nvSpPr>
          <p:spPr>
            <a:xfrm>
              <a:off x="5230575" y="2358900"/>
              <a:ext cx="1071350" cy="157150"/>
            </a:xfrm>
            <a:custGeom>
              <a:avLst/>
              <a:gdLst/>
              <a:ahLst/>
              <a:cxnLst/>
              <a:rect l="l" t="t" r="r" b="b"/>
              <a:pathLst>
                <a:path w="42854" h="6286" extrusionOk="0">
                  <a:moveTo>
                    <a:pt x="0" y="1"/>
                  </a:moveTo>
                  <a:lnTo>
                    <a:pt x="0" y="6286"/>
                  </a:lnTo>
                  <a:lnTo>
                    <a:pt x="42854" y="6286"/>
                  </a:lnTo>
                  <a:lnTo>
                    <a:pt x="42854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93" name="Google Shape;8657;p75">
              <a:extLst>
                <a:ext uri="{FF2B5EF4-FFF2-40B4-BE49-F238E27FC236}">
                  <a16:creationId xmlns:a16="http://schemas.microsoft.com/office/drawing/2014/main" id="{D457C5BA-334E-604A-0F16-A0403B9C6133}"/>
                </a:ext>
              </a:extLst>
            </p:cNvPr>
            <p:cNvSpPr/>
            <p:nvPr/>
          </p:nvSpPr>
          <p:spPr>
            <a:xfrm>
              <a:off x="6296450" y="2106700"/>
              <a:ext cx="989900" cy="157150"/>
            </a:xfrm>
            <a:custGeom>
              <a:avLst/>
              <a:gdLst/>
              <a:ahLst/>
              <a:cxnLst/>
              <a:rect l="l" t="t" r="r" b="b"/>
              <a:pathLst>
                <a:path w="39596" h="6286" extrusionOk="0">
                  <a:moveTo>
                    <a:pt x="0" y="0"/>
                  </a:moveTo>
                  <a:lnTo>
                    <a:pt x="0" y="6285"/>
                  </a:lnTo>
                  <a:lnTo>
                    <a:pt x="39596" y="6285"/>
                  </a:lnTo>
                  <a:lnTo>
                    <a:pt x="3959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94" name="Google Shape;8658;p75">
              <a:extLst>
                <a:ext uri="{FF2B5EF4-FFF2-40B4-BE49-F238E27FC236}">
                  <a16:creationId xmlns:a16="http://schemas.microsoft.com/office/drawing/2014/main" id="{139B3229-FE17-123A-ABAA-DFFF0C3810E1}"/>
                </a:ext>
              </a:extLst>
            </p:cNvPr>
            <p:cNvSpPr/>
            <p:nvPr/>
          </p:nvSpPr>
          <p:spPr>
            <a:xfrm>
              <a:off x="5474700" y="2106700"/>
              <a:ext cx="827225" cy="157150"/>
            </a:xfrm>
            <a:custGeom>
              <a:avLst/>
              <a:gdLst/>
              <a:ahLst/>
              <a:cxnLst/>
              <a:rect l="l" t="t" r="r" b="b"/>
              <a:pathLst>
                <a:path w="33089" h="6286" extrusionOk="0">
                  <a:moveTo>
                    <a:pt x="0" y="0"/>
                  </a:moveTo>
                  <a:lnTo>
                    <a:pt x="0" y="6285"/>
                  </a:lnTo>
                  <a:lnTo>
                    <a:pt x="33089" y="6285"/>
                  </a:lnTo>
                  <a:lnTo>
                    <a:pt x="3308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95" name="Google Shape;8659;p75">
              <a:extLst>
                <a:ext uri="{FF2B5EF4-FFF2-40B4-BE49-F238E27FC236}">
                  <a16:creationId xmlns:a16="http://schemas.microsoft.com/office/drawing/2014/main" id="{9F00DD34-0232-C061-92B4-DCE595FB59E5}"/>
                </a:ext>
              </a:extLst>
            </p:cNvPr>
            <p:cNvSpPr/>
            <p:nvPr/>
          </p:nvSpPr>
          <p:spPr>
            <a:xfrm>
              <a:off x="6296450" y="1854475"/>
              <a:ext cx="827225" cy="157175"/>
            </a:xfrm>
            <a:custGeom>
              <a:avLst/>
              <a:gdLst/>
              <a:ahLst/>
              <a:cxnLst/>
              <a:rect l="l" t="t" r="r" b="b"/>
              <a:pathLst>
                <a:path w="33089" h="6287" extrusionOk="0">
                  <a:moveTo>
                    <a:pt x="0" y="1"/>
                  </a:moveTo>
                  <a:lnTo>
                    <a:pt x="0" y="6286"/>
                  </a:lnTo>
                  <a:lnTo>
                    <a:pt x="33089" y="6286"/>
                  </a:lnTo>
                  <a:lnTo>
                    <a:pt x="33089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96" name="Google Shape;8660;p75">
              <a:extLst>
                <a:ext uri="{FF2B5EF4-FFF2-40B4-BE49-F238E27FC236}">
                  <a16:creationId xmlns:a16="http://schemas.microsoft.com/office/drawing/2014/main" id="{D90C0379-CBC5-F1E2-0F1C-2CECA0712E4A}"/>
                </a:ext>
              </a:extLst>
            </p:cNvPr>
            <p:cNvSpPr/>
            <p:nvPr/>
          </p:nvSpPr>
          <p:spPr>
            <a:xfrm>
              <a:off x="5637425" y="1854475"/>
              <a:ext cx="664500" cy="157175"/>
            </a:xfrm>
            <a:custGeom>
              <a:avLst/>
              <a:gdLst/>
              <a:ahLst/>
              <a:cxnLst/>
              <a:rect l="l" t="t" r="r" b="b"/>
              <a:pathLst>
                <a:path w="26580" h="6287" extrusionOk="0">
                  <a:moveTo>
                    <a:pt x="1" y="1"/>
                  </a:moveTo>
                  <a:lnTo>
                    <a:pt x="1" y="6286"/>
                  </a:lnTo>
                  <a:lnTo>
                    <a:pt x="26580" y="6286"/>
                  </a:lnTo>
                  <a:lnTo>
                    <a:pt x="2658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97" name="Google Shape;8661;p75">
              <a:extLst>
                <a:ext uri="{FF2B5EF4-FFF2-40B4-BE49-F238E27FC236}">
                  <a16:creationId xmlns:a16="http://schemas.microsoft.com/office/drawing/2014/main" id="{814E98B4-0843-8982-5286-9A06D2CEE255}"/>
                </a:ext>
              </a:extLst>
            </p:cNvPr>
            <p:cNvSpPr/>
            <p:nvPr/>
          </p:nvSpPr>
          <p:spPr>
            <a:xfrm>
              <a:off x="6296450" y="1602275"/>
              <a:ext cx="501750" cy="157075"/>
            </a:xfrm>
            <a:custGeom>
              <a:avLst/>
              <a:gdLst/>
              <a:ahLst/>
              <a:cxnLst/>
              <a:rect l="l" t="t" r="r" b="b"/>
              <a:pathLst>
                <a:path w="20070" h="6283" extrusionOk="0">
                  <a:moveTo>
                    <a:pt x="0" y="1"/>
                  </a:moveTo>
                  <a:lnTo>
                    <a:pt x="0" y="6283"/>
                  </a:lnTo>
                  <a:lnTo>
                    <a:pt x="20069" y="6283"/>
                  </a:lnTo>
                  <a:lnTo>
                    <a:pt x="20069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98" name="Google Shape;8662;p75">
              <a:extLst>
                <a:ext uri="{FF2B5EF4-FFF2-40B4-BE49-F238E27FC236}">
                  <a16:creationId xmlns:a16="http://schemas.microsoft.com/office/drawing/2014/main" id="{D7E77D1B-A778-6B36-715C-E464D8FDA7B0}"/>
                </a:ext>
              </a:extLst>
            </p:cNvPr>
            <p:cNvSpPr/>
            <p:nvPr/>
          </p:nvSpPr>
          <p:spPr>
            <a:xfrm>
              <a:off x="5800100" y="1602275"/>
              <a:ext cx="501825" cy="157075"/>
            </a:xfrm>
            <a:custGeom>
              <a:avLst/>
              <a:gdLst/>
              <a:ahLst/>
              <a:cxnLst/>
              <a:rect l="l" t="t" r="r" b="b"/>
              <a:pathLst>
                <a:path w="20073" h="6283" extrusionOk="0">
                  <a:moveTo>
                    <a:pt x="1" y="1"/>
                  </a:moveTo>
                  <a:lnTo>
                    <a:pt x="1" y="6283"/>
                  </a:lnTo>
                  <a:lnTo>
                    <a:pt x="20073" y="6283"/>
                  </a:lnTo>
                  <a:lnTo>
                    <a:pt x="20073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99" name="Google Shape;8663;p75">
              <a:extLst>
                <a:ext uri="{FF2B5EF4-FFF2-40B4-BE49-F238E27FC236}">
                  <a16:creationId xmlns:a16="http://schemas.microsoft.com/office/drawing/2014/main" id="{8F16E7FA-AD37-7D9F-FE55-FED810299217}"/>
                </a:ext>
              </a:extLst>
            </p:cNvPr>
            <p:cNvSpPr/>
            <p:nvPr/>
          </p:nvSpPr>
          <p:spPr>
            <a:xfrm>
              <a:off x="6301225" y="1554475"/>
              <a:ext cx="25" cy="1550150"/>
            </a:xfrm>
            <a:custGeom>
              <a:avLst/>
              <a:gdLst/>
              <a:ahLst/>
              <a:cxnLst/>
              <a:rect l="l" t="t" r="r" b="b"/>
              <a:pathLst>
                <a:path w="1" h="62006" fill="none" extrusionOk="0">
                  <a:moveTo>
                    <a:pt x="1" y="0"/>
                  </a:moveTo>
                  <a:lnTo>
                    <a:pt x="1" y="62006"/>
                  </a:lnTo>
                </a:path>
              </a:pathLst>
            </a:custGeom>
            <a:noFill/>
            <a:ln w="9525" cap="flat" cmpd="sng">
              <a:solidFill>
                <a:srgbClr val="F2F2F2"/>
              </a:solidFill>
              <a:prstDash val="solid"/>
              <a:miter lim="2997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600" name="Google Shape;8664;p75">
            <a:extLst>
              <a:ext uri="{FF2B5EF4-FFF2-40B4-BE49-F238E27FC236}">
                <a16:creationId xmlns:a16="http://schemas.microsoft.com/office/drawing/2014/main" id="{12E73707-0371-9B4B-1D04-897E62ABA5C5}"/>
              </a:ext>
            </a:extLst>
          </p:cNvPr>
          <p:cNvGrpSpPr/>
          <p:nvPr/>
        </p:nvGrpSpPr>
        <p:grpSpPr>
          <a:xfrm rot="10800000">
            <a:off x="8637130" y="7474578"/>
            <a:ext cx="2834766" cy="1775892"/>
            <a:chOff x="5645403" y="2920021"/>
            <a:chExt cx="2650800" cy="2180614"/>
          </a:xfrm>
        </p:grpSpPr>
        <p:sp>
          <p:nvSpPr>
            <p:cNvPr id="601" name="Google Shape;8665;p75">
              <a:extLst>
                <a:ext uri="{FF2B5EF4-FFF2-40B4-BE49-F238E27FC236}">
                  <a16:creationId xmlns:a16="http://schemas.microsoft.com/office/drawing/2014/main" id="{C8ECD2AD-E95D-6CBA-9A9A-D066CD43117E}"/>
                </a:ext>
              </a:extLst>
            </p:cNvPr>
            <p:cNvSpPr/>
            <p:nvPr/>
          </p:nvSpPr>
          <p:spPr>
            <a:xfrm>
              <a:off x="5772903" y="2920021"/>
              <a:ext cx="2523300" cy="469200"/>
            </a:xfrm>
            <a:prstGeom prst="rect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cxnSp>
          <p:nvCxnSpPr>
            <p:cNvPr id="602" name="Google Shape;8666;p75">
              <a:extLst>
                <a:ext uri="{FF2B5EF4-FFF2-40B4-BE49-F238E27FC236}">
                  <a16:creationId xmlns:a16="http://schemas.microsoft.com/office/drawing/2014/main" id="{E63FACC1-CD17-214A-9B73-CC238C6D023C}"/>
                </a:ext>
              </a:extLst>
            </p:cNvPr>
            <p:cNvCxnSpPr>
              <a:stCxn id="601" idx="1"/>
            </p:cNvCxnSpPr>
            <p:nvPr/>
          </p:nvCxnSpPr>
          <p:spPr>
            <a:xfrm rot="10800000">
              <a:off x="5645403" y="3154021"/>
              <a:ext cx="127500" cy="60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603" name="Google Shape;8667;p75">
              <a:extLst>
                <a:ext uri="{FF2B5EF4-FFF2-40B4-BE49-F238E27FC236}">
                  <a16:creationId xmlns:a16="http://schemas.microsoft.com/office/drawing/2014/main" id="{8FB58245-746A-F186-1B9A-A66A9509CC84}"/>
                </a:ext>
              </a:extLst>
            </p:cNvPr>
            <p:cNvSpPr/>
            <p:nvPr/>
          </p:nvSpPr>
          <p:spPr>
            <a:xfrm>
              <a:off x="6010040" y="3500932"/>
              <a:ext cx="2049000" cy="469200"/>
            </a:xfrm>
            <a:prstGeom prst="rect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cxnSp>
          <p:nvCxnSpPr>
            <p:cNvPr id="604" name="Google Shape;8668;p75">
              <a:extLst>
                <a:ext uri="{FF2B5EF4-FFF2-40B4-BE49-F238E27FC236}">
                  <a16:creationId xmlns:a16="http://schemas.microsoft.com/office/drawing/2014/main" id="{7D6662D6-6C4D-2523-2D99-41A076406840}"/>
                </a:ext>
              </a:extLst>
            </p:cNvPr>
            <p:cNvCxnSpPr>
              <a:endCxn id="603" idx="3"/>
            </p:cNvCxnSpPr>
            <p:nvPr/>
          </p:nvCxnSpPr>
          <p:spPr>
            <a:xfrm rot="10800000">
              <a:off x="8059040" y="3735532"/>
              <a:ext cx="1353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605" name="Google Shape;8669;p75">
              <a:extLst>
                <a:ext uri="{FF2B5EF4-FFF2-40B4-BE49-F238E27FC236}">
                  <a16:creationId xmlns:a16="http://schemas.microsoft.com/office/drawing/2014/main" id="{231A267D-2908-AC05-8216-5A3599F5FF95}"/>
                </a:ext>
              </a:extLst>
            </p:cNvPr>
            <p:cNvSpPr/>
            <p:nvPr/>
          </p:nvSpPr>
          <p:spPr>
            <a:xfrm>
              <a:off x="6299123" y="4066183"/>
              <a:ext cx="1470600" cy="469200"/>
            </a:xfrm>
            <a:prstGeom prst="rect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cxnSp>
          <p:nvCxnSpPr>
            <p:cNvPr id="606" name="Google Shape;8670;p75">
              <a:extLst>
                <a:ext uri="{FF2B5EF4-FFF2-40B4-BE49-F238E27FC236}">
                  <a16:creationId xmlns:a16="http://schemas.microsoft.com/office/drawing/2014/main" id="{C6E6B635-3575-7171-3624-C3B3D98E06D5}"/>
                </a:ext>
              </a:extLst>
            </p:cNvPr>
            <p:cNvCxnSpPr>
              <a:stCxn id="605" idx="1"/>
            </p:cNvCxnSpPr>
            <p:nvPr/>
          </p:nvCxnSpPr>
          <p:spPr>
            <a:xfrm rot="10800000">
              <a:off x="6175223" y="4300183"/>
              <a:ext cx="123900" cy="600"/>
            </a:xfrm>
            <a:prstGeom prst="straightConnector1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607" name="Google Shape;8671;p75">
              <a:extLst>
                <a:ext uri="{FF2B5EF4-FFF2-40B4-BE49-F238E27FC236}">
                  <a16:creationId xmlns:a16="http://schemas.microsoft.com/office/drawing/2014/main" id="{61A38337-7380-0F0D-9923-15DB0F22A865}"/>
                </a:ext>
              </a:extLst>
            </p:cNvPr>
            <p:cNvSpPr/>
            <p:nvPr/>
          </p:nvSpPr>
          <p:spPr>
            <a:xfrm>
              <a:off x="6629161" y="4631435"/>
              <a:ext cx="810600" cy="469200"/>
            </a:xfrm>
            <a:prstGeom prst="rect">
              <a:avLst/>
            </a:pr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cxnSp>
          <p:nvCxnSpPr>
            <p:cNvPr id="608" name="Google Shape;8672;p75">
              <a:extLst>
                <a:ext uri="{FF2B5EF4-FFF2-40B4-BE49-F238E27FC236}">
                  <a16:creationId xmlns:a16="http://schemas.microsoft.com/office/drawing/2014/main" id="{23FF315C-FC91-3617-A6ED-80AA94FBE19D}"/>
                </a:ext>
              </a:extLst>
            </p:cNvPr>
            <p:cNvCxnSpPr>
              <a:endCxn id="607" idx="3"/>
            </p:cNvCxnSpPr>
            <p:nvPr/>
          </p:nvCxnSpPr>
          <p:spPr>
            <a:xfrm flipH="1">
              <a:off x="7439761" y="4864535"/>
              <a:ext cx="104400" cy="1500"/>
            </a:xfrm>
            <a:prstGeom prst="straightConnector1">
              <a:avLst/>
            </a:pr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609" name="Google Shape;8673;p75">
            <a:extLst>
              <a:ext uri="{FF2B5EF4-FFF2-40B4-BE49-F238E27FC236}">
                <a16:creationId xmlns:a16="http://schemas.microsoft.com/office/drawing/2014/main" id="{049F6E7B-B47B-7C46-ADE2-751D066EBCE3}"/>
              </a:ext>
            </a:extLst>
          </p:cNvPr>
          <p:cNvGrpSpPr/>
          <p:nvPr/>
        </p:nvGrpSpPr>
        <p:grpSpPr>
          <a:xfrm>
            <a:off x="14837850" y="5281289"/>
            <a:ext cx="2143486" cy="2043158"/>
            <a:chOff x="7189833" y="2022667"/>
            <a:chExt cx="1251159" cy="1192597"/>
          </a:xfrm>
        </p:grpSpPr>
        <p:sp>
          <p:nvSpPr>
            <p:cNvPr id="610" name="Google Shape;8674;p75">
              <a:extLst>
                <a:ext uri="{FF2B5EF4-FFF2-40B4-BE49-F238E27FC236}">
                  <a16:creationId xmlns:a16="http://schemas.microsoft.com/office/drawing/2014/main" id="{67F49990-3BCA-CF91-C2C7-F7234AEDA4B4}"/>
                </a:ext>
              </a:extLst>
            </p:cNvPr>
            <p:cNvSpPr/>
            <p:nvPr/>
          </p:nvSpPr>
          <p:spPr>
            <a:xfrm>
              <a:off x="7474366" y="2461318"/>
              <a:ext cx="682343" cy="220186"/>
            </a:xfrm>
            <a:custGeom>
              <a:avLst/>
              <a:gdLst/>
              <a:ahLst/>
              <a:cxnLst/>
              <a:rect l="l" t="t" r="r" b="b"/>
              <a:pathLst>
                <a:path w="125546" h="40494" extrusionOk="0">
                  <a:moveTo>
                    <a:pt x="22196" y="1"/>
                  </a:moveTo>
                  <a:lnTo>
                    <a:pt x="8133" y="25661"/>
                  </a:lnTo>
                  <a:lnTo>
                    <a:pt x="1" y="40494"/>
                  </a:lnTo>
                  <a:lnTo>
                    <a:pt x="125545" y="40494"/>
                  </a:lnTo>
                  <a:lnTo>
                    <a:pt x="117413" y="25661"/>
                  </a:lnTo>
                  <a:lnTo>
                    <a:pt x="10335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11" name="Google Shape;8675;p75">
              <a:extLst>
                <a:ext uri="{FF2B5EF4-FFF2-40B4-BE49-F238E27FC236}">
                  <a16:creationId xmlns:a16="http://schemas.microsoft.com/office/drawing/2014/main" id="{6568D2C1-4EF8-D857-CD41-887E3F137B1B}"/>
                </a:ext>
              </a:extLst>
            </p:cNvPr>
            <p:cNvSpPr/>
            <p:nvPr/>
          </p:nvSpPr>
          <p:spPr>
            <a:xfrm>
              <a:off x="7602697" y="2022667"/>
              <a:ext cx="426517" cy="402424"/>
            </a:xfrm>
            <a:custGeom>
              <a:avLst/>
              <a:gdLst/>
              <a:ahLst/>
              <a:cxnLst/>
              <a:rect l="l" t="t" r="r" b="b"/>
              <a:pathLst>
                <a:path w="78476" h="74009" extrusionOk="0">
                  <a:moveTo>
                    <a:pt x="39246" y="0"/>
                  </a:moveTo>
                  <a:lnTo>
                    <a:pt x="1" y="74009"/>
                  </a:lnTo>
                  <a:lnTo>
                    <a:pt x="78476" y="74009"/>
                  </a:lnTo>
                  <a:lnTo>
                    <a:pt x="3924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12" name="Google Shape;8676;p75">
              <a:extLst>
                <a:ext uri="{FF2B5EF4-FFF2-40B4-BE49-F238E27FC236}">
                  <a16:creationId xmlns:a16="http://schemas.microsoft.com/office/drawing/2014/main" id="{FC76AC9B-74A5-1219-AA5C-61DEB4FE6114}"/>
                </a:ext>
              </a:extLst>
            </p:cNvPr>
            <p:cNvSpPr/>
            <p:nvPr/>
          </p:nvSpPr>
          <p:spPr>
            <a:xfrm>
              <a:off x="7189833" y="2972969"/>
              <a:ext cx="1251159" cy="242295"/>
            </a:xfrm>
            <a:custGeom>
              <a:avLst/>
              <a:gdLst/>
              <a:ahLst/>
              <a:cxnLst/>
              <a:rect l="l" t="t" r="r" b="b"/>
              <a:pathLst>
                <a:path w="230204" h="44560" extrusionOk="0">
                  <a:moveTo>
                    <a:pt x="25737" y="1"/>
                  </a:moveTo>
                  <a:lnTo>
                    <a:pt x="0" y="44560"/>
                  </a:lnTo>
                  <a:lnTo>
                    <a:pt x="230204" y="44560"/>
                  </a:lnTo>
                  <a:lnTo>
                    <a:pt x="20446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13" name="Google Shape;8677;p75">
              <a:extLst>
                <a:ext uri="{FF2B5EF4-FFF2-40B4-BE49-F238E27FC236}">
                  <a16:creationId xmlns:a16="http://schemas.microsoft.com/office/drawing/2014/main" id="{720B7B97-DC88-0389-5A12-05A0AC20D82E}"/>
                </a:ext>
              </a:extLst>
            </p:cNvPr>
            <p:cNvSpPr/>
            <p:nvPr/>
          </p:nvSpPr>
          <p:spPr>
            <a:xfrm>
              <a:off x="7340931" y="2717730"/>
              <a:ext cx="950049" cy="219012"/>
            </a:xfrm>
            <a:custGeom>
              <a:avLst/>
              <a:gdLst/>
              <a:ahLst/>
              <a:cxnLst/>
              <a:rect l="l" t="t" r="r" b="b"/>
              <a:pathLst>
                <a:path w="174802" h="40278" extrusionOk="0">
                  <a:moveTo>
                    <a:pt x="22750" y="1"/>
                  </a:moveTo>
                  <a:lnTo>
                    <a:pt x="0" y="40278"/>
                  </a:lnTo>
                  <a:lnTo>
                    <a:pt x="174802" y="40278"/>
                  </a:lnTo>
                  <a:lnTo>
                    <a:pt x="152053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614" name="Google Shape;8678;p75">
            <a:extLst>
              <a:ext uri="{FF2B5EF4-FFF2-40B4-BE49-F238E27FC236}">
                <a16:creationId xmlns:a16="http://schemas.microsoft.com/office/drawing/2014/main" id="{1369E3C3-415D-328C-C506-BA3CD8740DC2}"/>
              </a:ext>
            </a:extLst>
          </p:cNvPr>
          <p:cNvGrpSpPr/>
          <p:nvPr/>
        </p:nvGrpSpPr>
        <p:grpSpPr>
          <a:xfrm>
            <a:off x="1520391" y="6134103"/>
            <a:ext cx="3390748" cy="3121674"/>
            <a:chOff x="727421" y="2828315"/>
            <a:chExt cx="1695374" cy="1560837"/>
          </a:xfrm>
        </p:grpSpPr>
        <p:grpSp>
          <p:nvGrpSpPr>
            <p:cNvPr id="615" name="Google Shape;8679;p75">
              <a:extLst>
                <a:ext uri="{FF2B5EF4-FFF2-40B4-BE49-F238E27FC236}">
                  <a16:creationId xmlns:a16="http://schemas.microsoft.com/office/drawing/2014/main" id="{0206A37E-FEBE-721A-DA36-3A4B0B1552F4}"/>
                </a:ext>
              </a:extLst>
            </p:cNvPr>
            <p:cNvGrpSpPr/>
            <p:nvPr/>
          </p:nvGrpSpPr>
          <p:grpSpPr>
            <a:xfrm>
              <a:off x="819108" y="2882501"/>
              <a:ext cx="103104" cy="1426186"/>
              <a:chOff x="4674013" y="3100904"/>
              <a:chExt cx="122758" cy="1698043"/>
            </a:xfrm>
          </p:grpSpPr>
          <p:sp>
            <p:nvSpPr>
              <p:cNvPr id="667" name="Google Shape;8680;p75">
                <a:extLst>
                  <a:ext uri="{FF2B5EF4-FFF2-40B4-BE49-F238E27FC236}">
                    <a16:creationId xmlns:a16="http://schemas.microsoft.com/office/drawing/2014/main" id="{5C83C664-8FA5-F801-8C8F-90830E2DC70C}"/>
                  </a:ext>
                </a:extLst>
              </p:cNvPr>
              <p:cNvSpPr/>
              <p:nvPr/>
            </p:nvSpPr>
            <p:spPr>
              <a:xfrm>
                <a:off x="4674013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668" name="Google Shape;8681;p75">
                <a:extLst>
                  <a:ext uri="{FF2B5EF4-FFF2-40B4-BE49-F238E27FC236}">
                    <a16:creationId xmlns:a16="http://schemas.microsoft.com/office/drawing/2014/main" id="{55D7BE4B-AE0C-9E78-1739-E585B883217E}"/>
                  </a:ext>
                </a:extLst>
              </p:cNvPr>
              <p:cNvSpPr/>
              <p:nvPr/>
            </p:nvSpPr>
            <p:spPr>
              <a:xfrm>
                <a:off x="4674013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669" name="Google Shape;8682;p75">
                <a:extLst>
                  <a:ext uri="{FF2B5EF4-FFF2-40B4-BE49-F238E27FC236}">
                    <a16:creationId xmlns:a16="http://schemas.microsoft.com/office/drawing/2014/main" id="{A7FA0516-9FF0-924F-245D-19B64EEE64F0}"/>
                  </a:ext>
                </a:extLst>
              </p:cNvPr>
              <p:cNvSpPr/>
              <p:nvPr/>
            </p:nvSpPr>
            <p:spPr>
              <a:xfrm>
                <a:off x="4674013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670" name="Google Shape;8683;p75">
                <a:extLst>
                  <a:ext uri="{FF2B5EF4-FFF2-40B4-BE49-F238E27FC236}">
                    <a16:creationId xmlns:a16="http://schemas.microsoft.com/office/drawing/2014/main" id="{D5ACAB20-F0CA-2CBE-36E1-C88DA95B356E}"/>
                  </a:ext>
                </a:extLst>
              </p:cNvPr>
              <p:cNvSpPr/>
              <p:nvPr/>
            </p:nvSpPr>
            <p:spPr>
              <a:xfrm>
                <a:off x="4674013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671" name="Google Shape;8684;p75">
                <a:extLst>
                  <a:ext uri="{FF2B5EF4-FFF2-40B4-BE49-F238E27FC236}">
                    <a16:creationId xmlns:a16="http://schemas.microsoft.com/office/drawing/2014/main" id="{9EAF2D85-A04F-9077-0BB6-79A498B5ECE7}"/>
                  </a:ext>
                </a:extLst>
              </p:cNvPr>
              <p:cNvSpPr/>
              <p:nvPr/>
            </p:nvSpPr>
            <p:spPr>
              <a:xfrm>
                <a:off x="4674013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672" name="Google Shape;8685;p75">
                <a:extLst>
                  <a:ext uri="{FF2B5EF4-FFF2-40B4-BE49-F238E27FC236}">
                    <a16:creationId xmlns:a16="http://schemas.microsoft.com/office/drawing/2014/main" id="{13F8A969-8F09-AA74-F1AF-F32767D72360}"/>
                  </a:ext>
                </a:extLst>
              </p:cNvPr>
              <p:cNvSpPr/>
              <p:nvPr/>
            </p:nvSpPr>
            <p:spPr>
              <a:xfrm>
                <a:off x="4674013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673" name="Google Shape;8686;p75">
                <a:extLst>
                  <a:ext uri="{FF2B5EF4-FFF2-40B4-BE49-F238E27FC236}">
                    <a16:creationId xmlns:a16="http://schemas.microsoft.com/office/drawing/2014/main" id="{03EBF2F8-419A-9F94-E462-4E318779EC8C}"/>
                  </a:ext>
                </a:extLst>
              </p:cNvPr>
              <p:cNvSpPr/>
              <p:nvPr/>
            </p:nvSpPr>
            <p:spPr>
              <a:xfrm>
                <a:off x="4674013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616" name="Google Shape;8687;p75">
              <a:extLst>
                <a:ext uri="{FF2B5EF4-FFF2-40B4-BE49-F238E27FC236}">
                  <a16:creationId xmlns:a16="http://schemas.microsoft.com/office/drawing/2014/main" id="{8E11057C-369B-C705-F8D4-4950509697F8}"/>
                </a:ext>
              </a:extLst>
            </p:cNvPr>
            <p:cNvGrpSpPr/>
            <p:nvPr/>
          </p:nvGrpSpPr>
          <p:grpSpPr>
            <a:xfrm>
              <a:off x="1062475" y="2882501"/>
              <a:ext cx="103104" cy="1426186"/>
              <a:chOff x="4940438" y="3100904"/>
              <a:chExt cx="122758" cy="1698043"/>
            </a:xfrm>
          </p:grpSpPr>
          <p:sp>
            <p:nvSpPr>
              <p:cNvPr id="660" name="Google Shape;8688;p75">
                <a:extLst>
                  <a:ext uri="{FF2B5EF4-FFF2-40B4-BE49-F238E27FC236}">
                    <a16:creationId xmlns:a16="http://schemas.microsoft.com/office/drawing/2014/main" id="{F2FF241B-CCFB-0557-F260-6677B389C4C2}"/>
                  </a:ext>
                </a:extLst>
              </p:cNvPr>
              <p:cNvSpPr/>
              <p:nvPr/>
            </p:nvSpPr>
            <p:spPr>
              <a:xfrm>
                <a:off x="4940438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661" name="Google Shape;8689;p75">
                <a:extLst>
                  <a:ext uri="{FF2B5EF4-FFF2-40B4-BE49-F238E27FC236}">
                    <a16:creationId xmlns:a16="http://schemas.microsoft.com/office/drawing/2014/main" id="{EB0DC9DA-3A29-1592-51D5-3FAFC7A8FD33}"/>
                  </a:ext>
                </a:extLst>
              </p:cNvPr>
              <p:cNvSpPr/>
              <p:nvPr/>
            </p:nvSpPr>
            <p:spPr>
              <a:xfrm>
                <a:off x="4940438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662" name="Google Shape;8690;p75">
                <a:extLst>
                  <a:ext uri="{FF2B5EF4-FFF2-40B4-BE49-F238E27FC236}">
                    <a16:creationId xmlns:a16="http://schemas.microsoft.com/office/drawing/2014/main" id="{6F2AEAF5-388A-8587-3C7C-6BFC24E2B58C}"/>
                  </a:ext>
                </a:extLst>
              </p:cNvPr>
              <p:cNvSpPr/>
              <p:nvPr/>
            </p:nvSpPr>
            <p:spPr>
              <a:xfrm>
                <a:off x="4940438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663" name="Google Shape;8691;p75">
                <a:extLst>
                  <a:ext uri="{FF2B5EF4-FFF2-40B4-BE49-F238E27FC236}">
                    <a16:creationId xmlns:a16="http://schemas.microsoft.com/office/drawing/2014/main" id="{2CB63629-6E11-092D-64FA-E38CE5333FEA}"/>
                  </a:ext>
                </a:extLst>
              </p:cNvPr>
              <p:cNvSpPr/>
              <p:nvPr/>
            </p:nvSpPr>
            <p:spPr>
              <a:xfrm>
                <a:off x="4940438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664" name="Google Shape;8692;p75">
                <a:extLst>
                  <a:ext uri="{FF2B5EF4-FFF2-40B4-BE49-F238E27FC236}">
                    <a16:creationId xmlns:a16="http://schemas.microsoft.com/office/drawing/2014/main" id="{97885D92-2A17-161A-68CB-E84CA7AC64AA}"/>
                  </a:ext>
                </a:extLst>
              </p:cNvPr>
              <p:cNvSpPr/>
              <p:nvPr/>
            </p:nvSpPr>
            <p:spPr>
              <a:xfrm>
                <a:off x="4940438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665" name="Google Shape;8693;p75">
                <a:extLst>
                  <a:ext uri="{FF2B5EF4-FFF2-40B4-BE49-F238E27FC236}">
                    <a16:creationId xmlns:a16="http://schemas.microsoft.com/office/drawing/2014/main" id="{0070BEB6-B5C1-2C2C-9353-DA980FD63CB5}"/>
                  </a:ext>
                </a:extLst>
              </p:cNvPr>
              <p:cNvSpPr/>
              <p:nvPr/>
            </p:nvSpPr>
            <p:spPr>
              <a:xfrm>
                <a:off x="4940438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666" name="Google Shape;8694;p75">
                <a:extLst>
                  <a:ext uri="{FF2B5EF4-FFF2-40B4-BE49-F238E27FC236}">
                    <a16:creationId xmlns:a16="http://schemas.microsoft.com/office/drawing/2014/main" id="{358CA7E7-E783-FE03-F9D1-E8111F3B51FF}"/>
                  </a:ext>
                </a:extLst>
              </p:cNvPr>
              <p:cNvSpPr/>
              <p:nvPr/>
            </p:nvSpPr>
            <p:spPr>
              <a:xfrm>
                <a:off x="4940438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617" name="Google Shape;8695;p75">
              <a:extLst>
                <a:ext uri="{FF2B5EF4-FFF2-40B4-BE49-F238E27FC236}">
                  <a16:creationId xmlns:a16="http://schemas.microsoft.com/office/drawing/2014/main" id="{EA7A6E62-793B-CA9D-13EA-8BF01A6CEEA8}"/>
                </a:ext>
              </a:extLst>
            </p:cNvPr>
            <p:cNvGrpSpPr/>
            <p:nvPr/>
          </p:nvGrpSpPr>
          <p:grpSpPr>
            <a:xfrm>
              <a:off x="1299324" y="2882501"/>
              <a:ext cx="103104" cy="1426186"/>
              <a:chOff x="5206863" y="3100904"/>
              <a:chExt cx="122758" cy="1698043"/>
            </a:xfrm>
          </p:grpSpPr>
          <p:sp>
            <p:nvSpPr>
              <p:cNvPr id="653" name="Google Shape;8696;p75">
                <a:extLst>
                  <a:ext uri="{FF2B5EF4-FFF2-40B4-BE49-F238E27FC236}">
                    <a16:creationId xmlns:a16="http://schemas.microsoft.com/office/drawing/2014/main" id="{AFD57C44-6C13-41F0-5355-9822DF69EFDD}"/>
                  </a:ext>
                </a:extLst>
              </p:cNvPr>
              <p:cNvSpPr/>
              <p:nvPr/>
            </p:nvSpPr>
            <p:spPr>
              <a:xfrm>
                <a:off x="5206863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654" name="Google Shape;8697;p75">
                <a:extLst>
                  <a:ext uri="{FF2B5EF4-FFF2-40B4-BE49-F238E27FC236}">
                    <a16:creationId xmlns:a16="http://schemas.microsoft.com/office/drawing/2014/main" id="{D34B29A8-5343-973F-7BE2-41A2EA5371D4}"/>
                  </a:ext>
                </a:extLst>
              </p:cNvPr>
              <p:cNvSpPr/>
              <p:nvPr/>
            </p:nvSpPr>
            <p:spPr>
              <a:xfrm>
                <a:off x="5206863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655" name="Google Shape;8698;p75">
                <a:extLst>
                  <a:ext uri="{FF2B5EF4-FFF2-40B4-BE49-F238E27FC236}">
                    <a16:creationId xmlns:a16="http://schemas.microsoft.com/office/drawing/2014/main" id="{B9759AA2-70AA-1C1B-6D82-B80BC38DE759}"/>
                  </a:ext>
                </a:extLst>
              </p:cNvPr>
              <p:cNvSpPr/>
              <p:nvPr/>
            </p:nvSpPr>
            <p:spPr>
              <a:xfrm>
                <a:off x="5206863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656" name="Google Shape;8699;p75">
                <a:extLst>
                  <a:ext uri="{FF2B5EF4-FFF2-40B4-BE49-F238E27FC236}">
                    <a16:creationId xmlns:a16="http://schemas.microsoft.com/office/drawing/2014/main" id="{8ED921CF-81F4-0A62-CC26-07148C836922}"/>
                  </a:ext>
                </a:extLst>
              </p:cNvPr>
              <p:cNvSpPr/>
              <p:nvPr/>
            </p:nvSpPr>
            <p:spPr>
              <a:xfrm>
                <a:off x="5206863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657" name="Google Shape;8700;p75">
                <a:extLst>
                  <a:ext uri="{FF2B5EF4-FFF2-40B4-BE49-F238E27FC236}">
                    <a16:creationId xmlns:a16="http://schemas.microsoft.com/office/drawing/2014/main" id="{E38646FA-0267-C6F7-6A6D-A989C64036CF}"/>
                  </a:ext>
                </a:extLst>
              </p:cNvPr>
              <p:cNvSpPr/>
              <p:nvPr/>
            </p:nvSpPr>
            <p:spPr>
              <a:xfrm>
                <a:off x="5206863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658" name="Google Shape;8701;p75">
                <a:extLst>
                  <a:ext uri="{FF2B5EF4-FFF2-40B4-BE49-F238E27FC236}">
                    <a16:creationId xmlns:a16="http://schemas.microsoft.com/office/drawing/2014/main" id="{F61EA051-4219-9792-2E0A-D51CCB5A9C7C}"/>
                  </a:ext>
                </a:extLst>
              </p:cNvPr>
              <p:cNvSpPr/>
              <p:nvPr/>
            </p:nvSpPr>
            <p:spPr>
              <a:xfrm>
                <a:off x="5206863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659" name="Google Shape;8702;p75">
                <a:extLst>
                  <a:ext uri="{FF2B5EF4-FFF2-40B4-BE49-F238E27FC236}">
                    <a16:creationId xmlns:a16="http://schemas.microsoft.com/office/drawing/2014/main" id="{048E54D0-7726-0D73-26E7-B80BB3DB4A77}"/>
                  </a:ext>
                </a:extLst>
              </p:cNvPr>
              <p:cNvSpPr/>
              <p:nvPr/>
            </p:nvSpPr>
            <p:spPr>
              <a:xfrm>
                <a:off x="5206863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618" name="Google Shape;8703;p75">
              <a:extLst>
                <a:ext uri="{FF2B5EF4-FFF2-40B4-BE49-F238E27FC236}">
                  <a16:creationId xmlns:a16="http://schemas.microsoft.com/office/drawing/2014/main" id="{CDFB9B21-DC99-512F-F975-4DE40E6B1D5D}"/>
                </a:ext>
              </a:extLst>
            </p:cNvPr>
            <p:cNvGrpSpPr/>
            <p:nvPr/>
          </p:nvGrpSpPr>
          <p:grpSpPr>
            <a:xfrm>
              <a:off x="1786057" y="2882501"/>
              <a:ext cx="103104" cy="1426186"/>
              <a:chOff x="6006138" y="3143629"/>
              <a:chExt cx="122758" cy="1698043"/>
            </a:xfrm>
          </p:grpSpPr>
          <p:sp>
            <p:nvSpPr>
              <p:cNvPr id="646" name="Google Shape;8704;p75">
                <a:extLst>
                  <a:ext uri="{FF2B5EF4-FFF2-40B4-BE49-F238E27FC236}">
                    <a16:creationId xmlns:a16="http://schemas.microsoft.com/office/drawing/2014/main" id="{ED95072A-AD76-0944-7AD5-EAD43D1172EF}"/>
                  </a:ext>
                </a:extLst>
              </p:cNvPr>
              <p:cNvSpPr/>
              <p:nvPr/>
            </p:nvSpPr>
            <p:spPr>
              <a:xfrm>
                <a:off x="6006138" y="3143629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647" name="Google Shape;8705;p75">
                <a:extLst>
                  <a:ext uri="{FF2B5EF4-FFF2-40B4-BE49-F238E27FC236}">
                    <a16:creationId xmlns:a16="http://schemas.microsoft.com/office/drawing/2014/main" id="{27FF9D6C-0347-0AB6-EB8E-BF33196CADF7}"/>
                  </a:ext>
                </a:extLst>
              </p:cNvPr>
              <p:cNvSpPr/>
              <p:nvPr/>
            </p:nvSpPr>
            <p:spPr>
              <a:xfrm>
                <a:off x="6006138" y="3406178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648" name="Google Shape;8706;p75">
                <a:extLst>
                  <a:ext uri="{FF2B5EF4-FFF2-40B4-BE49-F238E27FC236}">
                    <a16:creationId xmlns:a16="http://schemas.microsoft.com/office/drawing/2014/main" id="{D501E40A-9976-69DE-B042-C2FA45329CEB}"/>
                  </a:ext>
                </a:extLst>
              </p:cNvPr>
              <p:cNvSpPr/>
              <p:nvPr/>
            </p:nvSpPr>
            <p:spPr>
              <a:xfrm>
                <a:off x="6006138" y="3668717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649" name="Google Shape;8707;p75">
                <a:extLst>
                  <a:ext uri="{FF2B5EF4-FFF2-40B4-BE49-F238E27FC236}">
                    <a16:creationId xmlns:a16="http://schemas.microsoft.com/office/drawing/2014/main" id="{9F99CB12-25B6-45A9-9F89-7BAE33B2A793}"/>
                  </a:ext>
                </a:extLst>
              </p:cNvPr>
              <p:cNvSpPr/>
              <p:nvPr/>
            </p:nvSpPr>
            <p:spPr>
              <a:xfrm>
                <a:off x="6006138" y="3931286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650" name="Google Shape;8708;p75">
                <a:extLst>
                  <a:ext uri="{FF2B5EF4-FFF2-40B4-BE49-F238E27FC236}">
                    <a16:creationId xmlns:a16="http://schemas.microsoft.com/office/drawing/2014/main" id="{5716ED91-7A10-12E2-E57C-46F2EAC4C913}"/>
                  </a:ext>
                </a:extLst>
              </p:cNvPr>
              <p:cNvSpPr/>
              <p:nvPr/>
            </p:nvSpPr>
            <p:spPr>
              <a:xfrm>
                <a:off x="6006138" y="4193825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651" name="Google Shape;8709;p75">
                <a:extLst>
                  <a:ext uri="{FF2B5EF4-FFF2-40B4-BE49-F238E27FC236}">
                    <a16:creationId xmlns:a16="http://schemas.microsoft.com/office/drawing/2014/main" id="{B12FCC17-BA6B-8CC4-D9B6-1E55B65677F1}"/>
                  </a:ext>
                </a:extLst>
              </p:cNvPr>
              <p:cNvSpPr/>
              <p:nvPr/>
            </p:nvSpPr>
            <p:spPr>
              <a:xfrm>
                <a:off x="6006138" y="4456375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652" name="Google Shape;8710;p75">
                <a:extLst>
                  <a:ext uri="{FF2B5EF4-FFF2-40B4-BE49-F238E27FC236}">
                    <a16:creationId xmlns:a16="http://schemas.microsoft.com/office/drawing/2014/main" id="{11860542-1085-9F67-D697-7FB8153AC4B8}"/>
                  </a:ext>
                </a:extLst>
              </p:cNvPr>
              <p:cNvSpPr/>
              <p:nvPr/>
            </p:nvSpPr>
            <p:spPr>
              <a:xfrm>
                <a:off x="6006138" y="4718934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619" name="Google Shape;8711;p75">
              <a:extLst>
                <a:ext uri="{FF2B5EF4-FFF2-40B4-BE49-F238E27FC236}">
                  <a16:creationId xmlns:a16="http://schemas.microsoft.com/office/drawing/2014/main" id="{64628E09-B889-1A1D-1103-6BF1ED39197B}"/>
                </a:ext>
              </a:extLst>
            </p:cNvPr>
            <p:cNvGrpSpPr/>
            <p:nvPr/>
          </p:nvGrpSpPr>
          <p:grpSpPr>
            <a:xfrm>
              <a:off x="2029422" y="2882501"/>
              <a:ext cx="103104" cy="1426186"/>
              <a:chOff x="6805413" y="3100904"/>
              <a:chExt cx="122758" cy="1698043"/>
            </a:xfrm>
          </p:grpSpPr>
          <p:sp>
            <p:nvSpPr>
              <p:cNvPr id="639" name="Google Shape;8712;p75">
                <a:extLst>
                  <a:ext uri="{FF2B5EF4-FFF2-40B4-BE49-F238E27FC236}">
                    <a16:creationId xmlns:a16="http://schemas.microsoft.com/office/drawing/2014/main" id="{0924598C-C14D-49FF-AFED-2FDAF07DBADB}"/>
                  </a:ext>
                </a:extLst>
              </p:cNvPr>
              <p:cNvSpPr/>
              <p:nvPr/>
            </p:nvSpPr>
            <p:spPr>
              <a:xfrm>
                <a:off x="6805413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640" name="Google Shape;8713;p75">
                <a:extLst>
                  <a:ext uri="{FF2B5EF4-FFF2-40B4-BE49-F238E27FC236}">
                    <a16:creationId xmlns:a16="http://schemas.microsoft.com/office/drawing/2014/main" id="{F8481F77-B69A-7748-5A35-7D8608B9542C}"/>
                  </a:ext>
                </a:extLst>
              </p:cNvPr>
              <p:cNvSpPr/>
              <p:nvPr/>
            </p:nvSpPr>
            <p:spPr>
              <a:xfrm>
                <a:off x="6805413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641" name="Google Shape;8714;p75">
                <a:extLst>
                  <a:ext uri="{FF2B5EF4-FFF2-40B4-BE49-F238E27FC236}">
                    <a16:creationId xmlns:a16="http://schemas.microsoft.com/office/drawing/2014/main" id="{AC6C4D91-129D-87EF-4FBA-D9651DBF95F2}"/>
                  </a:ext>
                </a:extLst>
              </p:cNvPr>
              <p:cNvSpPr/>
              <p:nvPr/>
            </p:nvSpPr>
            <p:spPr>
              <a:xfrm>
                <a:off x="6805413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642" name="Google Shape;8715;p75">
                <a:extLst>
                  <a:ext uri="{FF2B5EF4-FFF2-40B4-BE49-F238E27FC236}">
                    <a16:creationId xmlns:a16="http://schemas.microsoft.com/office/drawing/2014/main" id="{7D603145-E389-0AE6-C568-D6B8EC44C8D2}"/>
                  </a:ext>
                </a:extLst>
              </p:cNvPr>
              <p:cNvSpPr/>
              <p:nvPr/>
            </p:nvSpPr>
            <p:spPr>
              <a:xfrm>
                <a:off x="6805413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643" name="Google Shape;8716;p75">
                <a:extLst>
                  <a:ext uri="{FF2B5EF4-FFF2-40B4-BE49-F238E27FC236}">
                    <a16:creationId xmlns:a16="http://schemas.microsoft.com/office/drawing/2014/main" id="{11FCD938-B4A7-31C6-7DC0-84CE11637822}"/>
                  </a:ext>
                </a:extLst>
              </p:cNvPr>
              <p:cNvSpPr/>
              <p:nvPr/>
            </p:nvSpPr>
            <p:spPr>
              <a:xfrm>
                <a:off x="6805413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644" name="Google Shape;8717;p75">
                <a:extLst>
                  <a:ext uri="{FF2B5EF4-FFF2-40B4-BE49-F238E27FC236}">
                    <a16:creationId xmlns:a16="http://schemas.microsoft.com/office/drawing/2014/main" id="{E3DD1D1E-EF52-279E-5FE7-17D7FFA3DD35}"/>
                  </a:ext>
                </a:extLst>
              </p:cNvPr>
              <p:cNvSpPr/>
              <p:nvPr/>
            </p:nvSpPr>
            <p:spPr>
              <a:xfrm>
                <a:off x="6805413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645" name="Google Shape;8718;p75">
                <a:extLst>
                  <a:ext uri="{FF2B5EF4-FFF2-40B4-BE49-F238E27FC236}">
                    <a16:creationId xmlns:a16="http://schemas.microsoft.com/office/drawing/2014/main" id="{5CDF223D-9268-F19F-1038-F6DEA2BCFDB2}"/>
                  </a:ext>
                </a:extLst>
              </p:cNvPr>
              <p:cNvSpPr/>
              <p:nvPr/>
            </p:nvSpPr>
            <p:spPr>
              <a:xfrm>
                <a:off x="6805413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620" name="Google Shape;8719;p75">
              <a:extLst>
                <a:ext uri="{FF2B5EF4-FFF2-40B4-BE49-F238E27FC236}">
                  <a16:creationId xmlns:a16="http://schemas.microsoft.com/office/drawing/2014/main" id="{4C47AD00-221F-F5B7-5F48-94898BA724D1}"/>
                </a:ext>
              </a:extLst>
            </p:cNvPr>
            <p:cNvGrpSpPr/>
            <p:nvPr/>
          </p:nvGrpSpPr>
          <p:grpSpPr>
            <a:xfrm>
              <a:off x="727421" y="2828315"/>
              <a:ext cx="1695374" cy="1560837"/>
              <a:chOff x="734799" y="2782450"/>
              <a:chExt cx="1571100" cy="1577400"/>
            </a:xfrm>
          </p:grpSpPr>
          <p:cxnSp>
            <p:nvCxnSpPr>
              <p:cNvPr id="637" name="Google Shape;8720;p75">
                <a:extLst>
                  <a:ext uri="{FF2B5EF4-FFF2-40B4-BE49-F238E27FC236}">
                    <a16:creationId xmlns:a16="http://schemas.microsoft.com/office/drawing/2014/main" id="{DE0B53B2-051A-A6BA-8DFC-4D283D945B5F}"/>
                  </a:ext>
                </a:extLst>
              </p:cNvPr>
              <p:cNvCxnSpPr/>
              <p:nvPr/>
            </p:nvCxnSpPr>
            <p:spPr>
              <a:xfrm>
                <a:off x="743025" y="2782450"/>
                <a:ext cx="0" cy="157740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E3E7EA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638" name="Google Shape;8721;p75">
                <a:extLst>
                  <a:ext uri="{FF2B5EF4-FFF2-40B4-BE49-F238E27FC236}">
                    <a16:creationId xmlns:a16="http://schemas.microsoft.com/office/drawing/2014/main" id="{C9AD4774-1713-38B6-A823-F9F3138B595C}"/>
                  </a:ext>
                </a:extLst>
              </p:cNvPr>
              <p:cNvCxnSpPr/>
              <p:nvPr/>
            </p:nvCxnSpPr>
            <p:spPr>
              <a:xfrm rot="10800000">
                <a:off x="734799" y="4359850"/>
                <a:ext cx="1571100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E3E7EA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621" name="Google Shape;8722;p75">
              <a:extLst>
                <a:ext uri="{FF2B5EF4-FFF2-40B4-BE49-F238E27FC236}">
                  <a16:creationId xmlns:a16="http://schemas.microsoft.com/office/drawing/2014/main" id="{D177F704-20C2-584C-B946-783EBA88F614}"/>
                </a:ext>
              </a:extLst>
            </p:cNvPr>
            <p:cNvGrpSpPr/>
            <p:nvPr/>
          </p:nvGrpSpPr>
          <p:grpSpPr>
            <a:xfrm>
              <a:off x="2272795" y="2882501"/>
              <a:ext cx="103104" cy="1426186"/>
              <a:chOff x="5206863" y="3100904"/>
              <a:chExt cx="122758" cy="1698043"/>
            </a:xfrm>
          </p:grpSpPr>
          <p:sp>
            <p:nvSpPr>
              <p:cNvPr id="630" name="Google Shape;8723;p75">
                <a:extLst>
                  <a:ext uri="{FF2B5EF4-FFF2-40B4-BE49-F238E27FC236}">
                    <a16:creationId xmlns:a16="http://schemas.microsoft.com/office/drawing/2014/main" id="{EDEB91E4-4451-AB5D-8F44-B64FA37FC72A}"/>
                  </a:ext>
                </a:extLst>
              </p:cNvPr>
              <p:cNvSpPr/>
              <p:nvPr/>
            </p:nvSpPr>
            <p:spPr>
              <a:xfrm>
                <a:off x="5206863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631" name="Google Shape;8724;p75">
                <a:extLst>
                  <a:ext uri="{FF2B5EF4-FFF2-40B4-BE49-F238E27FC236}">
                    <a16:creationId xmlns:a16="http://schemas.microsoft.com/office/drawing/2014/main" id="{5F97FBAE-1CF0-AEA4-3FE1-6D98E1E7BE0A}"/>
                  </a:ext>
                </a:extLst>
              </p:cNvPr>
              <p:cNvSpPr/>
              <p:nvPr/>
            </p:nvSpPr>
            <p:spPr>
              <a:xfrm>
                <a:off x="5206863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632" name="Google Shape;8725;p75">
                <a:extLst>
                  <a:ext uri="{FF2B5EF4-FFF2-40B4-BE49-F238E27FC236}">
                    <a16:creationId xmlns:a16="http://schemas.microsoft.com/office/drawing/2014/main" id="{F11A9A30-9ADF-B36A-A862-03766C881F71}"/>
                  </a:ext>
                </a:extLst>
              </p:cNvPr>
              <p:cNvSpPr/>
              <p:nvPr/>
            </p:nvSpPr>
            <p:spPr>
              <a:xfrm>
                <a:off x="5206863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633" name="Google Shape;8726;p75">
                <a:extLst>
                  <a:ext uri="{FF2B5EF4-FFF2-40B4-BE49-F238E27FC236}">
                    <a16:creationId xmlns:a16="http://schemas.microsoft.com/office/drawing/2014/main" id="{584E1080-0C3E-3BC9-D00A-E19179A0E96B}"/>
                  </a:ext>
                </a:extLst>
              </p:cNvPr>
              <p:cNvSpPr/>
              <p:nvPr/>
            </p:nvSpPr>
            <p:spPr>
              <a:xfrm>
                <a:off x="5206863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634" name="Google Shape;8727;p75">
                <a:extLst>
                  <a:ext uri="{FF2B5EF4-FFF2-40B4-BE49-F238E27FC236}">
                    <a16:creationId xmlns:a16="http://schemas.microsoft.com/office/drawing/2014/main" id="{5D22029A-78D5-578A-3AC6-11404AA7510C}"/>
                  </a:ext>
                </a:extLst>
              </p:cNvPr>
              <p:cNvSpPr/>
              <p:nvPr/>
            </p:nvSpPr>
            <p:spPr>
              <a:xfrm>
                <a:off x="5206863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635" name="Google Shape;8728;p75">
                <a:extLst>
                  <a:ext uri="{FF2B5EF4-FFF2-40B4-BE49-F238E27FC236}">
                    <a16:creationId xmlns:a16="http://schemas.microsoft.com/office/drawing/2014/main" id="{D9C8C7B1-014A-5AC8-2937-3E7F4FE26959}"/>
                  </a:ext>
                </a:extLst>
              </p:cNvPr>
              <p:cNvSpPr/>
              <p:nvPr/>
            </p:nvSpPr>
            <p:spPr>
              <a:xfrm>
                <a:off x="5206863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636" name="Google Shape;8729;p75">
                <a:extLst>
                  <a:ext uri="{FF2B5EF4-FFF2-40B4-BE49-F238E27FC236}">
                    <a16:creationId xmlns:a16="http://schemas.microsoft.com/office/drawing/2014/main" id="{CA8CD75E-98BB-2BE6-F159-F66F2DF9684D}"/>
                  </a:ext>
                </a:extLst>
              </p:cNvPr>
              <p:cNvSpPr/>
              <p:nvPr/>
            </p:nvSpPr>
            <p:spPr>
              <a:xfrm>
                <a:off x="5206863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622" name="Google Shape;8730;p75">
              <a:extLst>
                <a:ext uri="{FF2B5EF4-FFF2-40B4-BE49-F238E27FC236}">
                  <a16:creationId xmlns:a16="http://schemas.microsoft.com/office/drawing/2014/main" id="{B3B9EBB5-F37F-9BBE-3E55-1707DF210425}"/>
                </a:ext>
              </a:extLst>
            </p:cNvPr>
            <p:cNvGrpSpPr/>
            <p:nvPr/>
          </p:nvGrpSpPr>
          <p:grpSpPr>
            <a:xfrm>
              <a:off x="1542694" y="2882501"/>
              <a:ext cx="103104" cy="1426186"/>
              <a:chOff x="6006138" y="3143629"/>
              <a:chExt cx="122758" cy="1698043"/>
            </a:xfrm>
          </p:grpSpPr>
          <p:sp>
            <p:nvSpPr>
              <p:cNvPr id="623" name="Google Shape;8731;p75">
                <a:extLst>
                  <a:ext uri="{FF2B5EF4-FFF2-40B4-BE49-F238E27FC236}">
                    <a16:creationId xmlns:a16="http://schemas.microsoft.com/office/drawing/2014/main" id="{32BEA271-C60E-8AD5-E458-10EA473E7617}"/>
                  </a:ext>
                </a:extLst>
              </p:cNvPr>
              <p:cNvSpPr/>
              <p:nvPr/>
            </p:nvSpPr>
            <p:spPr>
              <a:xfrm>
                <a:off x="6006138" y="3143629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624" name="Google Shape;8732;p75">
                <a:extLst>
                  <a:ext uri="{FF2B5EF4-FFF2-40B4-BE49-F238E27FC236}">
                    <a16:creationId xmlns:a16="http://schemas.microsoft.com/office/drawing/2014/main" id="{0E7C0A83-97E6-9CAC-1606-7AEB3D617FA1}"/>
                  </a:ext>
                </a:extLst>
              </p:cNvPr>
              <p:cNvSpPr/>
              <p:nvPr/>
            </p:nvSpPr>
            <p:spPr>
              <a:xfrm>
                <a:off x="6006138" y="3406178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625" name="Google Shape;8733;p75">
                <a:extLst>
                  <a:ext uri="{FF2B5EF4-FFF2-40B4-BE49-F238E27FC236}">
                    <a16:creationId xmlns:a16="http://schemas.microsoft.com/office/drawing/2014/main" id="{790E3F68-D603-2FA6-918B-AC36F8747023}"/>
                  </a:ext>
                </a:extLst>
              </p:cNvPr>
              <p:cNvSpPr/>
              <p:nvPr/>
            </p:nvSpPr>
            <p:spPr>
              <a:xfrm>
                <a:off x="6006138" y="3668717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626" name="Google Shape;8734;p75">
                <a:extLst>
                  <a:ext uri="{FF2B5EF4-FFF2-40B4-BE49-F238E27FC236}">
                    <a16:creationId xmlns:a16="http://schemas.microsoft.com/office/drawing/2014/main" id="{D922649F-B75F-8FE4-E15B-06511807C249}"/>
                  </a:ext>
                </a:extLst>
              </p:cNvPr>
              <p:cNvSpPr/>
              <p:nvPr/>
            </p:nvSpPr>
            <p:spPr>
              <a:xfrm>
                <a:off x="6006138" y="3931286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627" name="Google Shape;8735;p75">
                <a:extLst>
                  <a:ext uri="{FF2B5EF4-FFF2-40B4-BE49-F238E27FC236}">
                    <a16:creationId xmlns:a16="http://schemas.microsoft.com/office/drawing/2014/main" id="{67995EBC-C938-11C2-2019-A95522298025}"/>
                  </a:ext>
                </a:extLst>
              </p:cNvPr>
              <p:cNvSpPr/>
              <p:nvPr/>
            </p:nvSpPr>
            <p:spPr>
              <a:xfrm>
                <a:off x="6006138" y="4193825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628" name="Google Shape;8736;p75">
                <a:extLst>
                  <a:ext uri="{FF2B5EF4-FFF2-40B4-BE49-F238E27FC236}">
                    <a16:creationId xmlns:a16="http://schemas.microsoft.com/office/drawing/2014/main" id="{98EAF317-5891-C222-60A2-A14882FD7EFF}"/>
                  </a:ext>
                </a:extLst>
              </p:cNvPr>
              <p:cNvSpPr/>
              <p:nvPr/>
            </p:nvSpPr>
            <p:spPr>
              <a:xfrm>
                <a:off x="6006138" y="4456375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629" name="Google Shape;8737;p75">
                <a:extLst>
                  <a:ext uri="{FF2B5EF4-FFF2-40B4-BE49-F238E27FC236}">
                    <a16:creationId xmlns:a16="http://schemas.microsoft.com/office/drawing/2014/main" id="{27487D07-D5D0-04C3-91FC-8797A4BBC388}"/>
                  </a:ext>
                </a:extLst>
              </p:cNvPr>
              <p:cNvSpPr/>
              <p:nvPr/>
            </p:nvSpPr>
            <p:spPr>
              <a:xfrm>
                <a:off x="6006138" y="4718934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pSp>
        <p:nvGrpSpPr>
          <p:cNvPr id="674" name="Google Shape;8738;p75">
            <a:extLst>
              <a:ext uri="{FF2B5EF4-FFF2-40B4-BE49-F238E27FC236}">
                <a16:creationId xmlns:a16="http://schemas.microsoft.com/office/drawing/2014/main" id="{6727F4CB-4BBA-858C-FCA7-B3633F72E44E}"/>
              </a:ext>
            </a:extLst>
          </p:cNvPr>
          <p:cNvGrpSpPr/>
          <p:nvPr/>
        </p:nvGrpSpPr>
        <p:grpSpPr>
          <a:xfrm>
            <a:off x="11937550" y="5289245"/>
            <a:ext cx="2497086" cy="2050638"/>
            <a:chOff x="5183758" y="1210600"/>
            <a:chExt cx="3605380" cy="2960783"/>
          </a:xfrm>
        </p:grpSpPr>
        <p:sp>
          <p:nvSpPr>
            <p:cNvPr id="675" name="Google Shape;8739;p75">
              <a:extLst>
                <a:ext uri="{FF2B5EF4-FFF2-40B4-BE49-F238E27FC236}">
                  <a16:creationId xmlns:a16="http://schemas.microsoft.com/office/drawing/2014/main" id="{28761ED1-4B12-1D5D-F0C3-434832AEED37}"/>
                </a:ext>
              </a:extLst>
            </p:cNvPr>
            <p:cNvSpPr/>
            <p:nvPr/>
          </p:nvSpPr>
          <p:spPr>
            <a:xfrm>
              <a:off x="5479658" y="1210600"/>
              <a:ext cx="3108190" cy="632425"/>
            </a:xfrm>
            <a:custGeom>
              <a:avLst/>
              <a:gdLst/>
              <a:ahLst/>
              <a:cxnLst/>
              <a:rect l="l" t="t" r="r" b="b"/>
              <a:pathLst>
                <a:path w="117257" h="25297" extrusionOk="0">
                  <a:moveTo>
                    <a:pt x="1" y="0"/>
                  </a:moveTo>
                  <a:lnTo>
                    <a:pt x="14647" y="25297"/>
                  </a:lnTo>
                  <a:lnTo>
                    <a:pt x="102066" y="25297"/>
                  </a:lnTo>
                  <a:lnTo>
                    <a:pt x="11725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76" name="Google Shape;8740;p75">
              <a:extLst>
                <a:ext uri="{FF2B5EF4-FFF2-40B4-BE49-F238E27FC236}">
                  <a16:creationId xmlns:a16="http://schemas.microsoft.com/office/drawing/2014/main" id="{66A0B340-9119-F7DD-21AA-F29F0B19A283}"/>
                </a:ext>
              </a:extLst>
            </p:cNvPr>
            <p:cNvSpPr/>
            <p:nvPr/>
          </p:nvSpPr>
          <p:spPr>
            <a:xfrm>
              <a:off x="5769162" y="1842998"/>
              <a:ext cx="2424880" cy="631925"/>
            </a:xfrm>
            <a:custGeom>
              <a:avLst/>
              <a:gdLst/>
              <a:ahLst/>
              <a:cxnLst/>
              <a:rect l="l" t="t" r="r" b="b"/>
              <a:pathLst>
                <a:path w="91479" h="25277" extrusionOk="0">
                  <a:moveTo>
                    <a:pt x="1" y="1"/>
                  </a:moveTo>
                  <a:lnTo>
                    <a:pt x="14647" y="25276"/>
                  </a:lnTo>
                  <a:lnTo>
                    <a:pt x="76602" y="25276"/>
                  </a:lnTo>
                  <a:lnTo>
                    <a:pt x="91479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77" name="Google Shape;8741;p75">
              <a:extLst>
                <a:ext uri="{FF2B5EF4-FFF2-40B4-BE49-F238E27FC236}">
                  <a16:creationId xmlns:a16="http://schemas.microsoft.com/office/drawing/2014/main" id="{83AB8485-B56E-021B-716D-10573A0F5EF8}"/>
                </a:ext>
              </a:extLst>
            </p:cNvPr>
            <p:cNvSpPr/>
            <p:nvPr/>
          </p:nvSpPr>
          <p:spPr>
            <a:xfrm>
              <a:off x="6065319" y="2474896"/>
              <a:ext cx="1739369" cy="632450"/>
            </a:xfrm>
            <a:custGeom>
              <a:avLst/>
              <a:gdLst/>
              <a:ahLst/>
              <a:cxnLst/>
              <a:rect l="l" t="t" r="r" b="b"/>
              <a:pathLst>
                <a:path w="65618" h="25298" extrusionOk="0">
                  <a:moveTo>
                    <a:pt x="1" y="0"/>
                  </a:moveTo>
                  <a:lnTo>
                    <a:pt x="14417" y="25297"/>
                  </a:lnTo>
                  <a:lnTo>
                    <a:pt x="50887" y="25297"/>
                  </a:lnTo>
                  <a:lnTo>
                    <a:pt x="6561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78" name="Google Shape;8742;p75">
              <a:extLst>
                <a:ext uri="{FF2B5EF4-FFF2-40B4-BE49-F238E27FC236}">
                  <a16:creationId xmlns:a16="http://schemas.microsoft.com/office/drawing/2014/main" id="{988BC0B7-0F38-3366-41AD-57D2A9796428}"/>
                </a:ext>
              </a:extLst>
            </p:cNvPr>
            <p:cNvSpPr/>
            <p:nvPr/>
          </p:nvSpPr>
          <p:spPr>
            <a:xfrm>
              <a:off x="6354293" y="3107319"/>
              <a:ext cx="1061572" cy="632425"/>
            </a:xfrm>
            <a:custGeom>
              <a:avLst/>
              <a:gdLst/>
              <a:ahLst/>
              <a:cxnLst/>
              <a:rect l="l" t="t" r="r" b="b"/>
              <a:pathLst>
                <a:path w="40048" h="25297" extrusionOk="0">
                  <a:moveTo>
                    <a:pt x="0" y="0"/>
                  </a:moveTo>
                  <a:lnTo>
                    <a:pt x="14668" y="25297"/>
                  </a:lnTo>
                  <a:lnTo>
                    <a:pt x="25360" y="25297"/>
                  </a:lnTo>
                  <a:lnTo>
                    <a:pt x="4004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cxnSp>
          <p:nvCxnSpPr>
            <p:cNvPr id="679" name="Google Shape;8743;p75">
              <a:extLst>
                <a:ext uri="{FF2B5EF4-FFF2-40B4-BE49-F238E27FC236}">
                  <a16:creationId xmlns:a16="http://schemas.microsoft.com/office/drawing/2014/main" id="{436F8ED6-C975-6C12-6D2F-8D5CE943CA98}"/>
                </a:ext>
              </a:extLst>
            </p:cNvPr>
            <p:cNvCxnSpPr/>
            <p:nvPr/>
          </p:nvCxnSpPr>
          <p:spPr>
            <a:xfrm>
              <a:off x="5183758" y="2382654"/>
              <a:ext cx="922800" cy="0"/>
            </a:xfrm>
            <a:prstGeom prst="straightConnector1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oval" w="med" len="med"/>
              <a:tailEnd type="none" w="med" len="med"/>
            </a:ln>
          </p:spPr>
        </p:cxnSp>
        <p:cxnSp>
          <p:nvCxnSpPr>
            <p:cNvPr id="680" name="Google Shape;8744;p75">
              <a:extLst>
                <a:ext uri="{FF2B5EF4-FFF2-40B4-BE49-F238E27FC236}">
                  <a16:creationId xmlns:a16="http://schemas.microsoft.com/office/drawing/2014/main" id="{03F70D64-8074-C3A4-9E20-158CD4A76441}"/>
                </a:ext>
              </a:extLst>
            </p:cNvPr>
            <p:cNvCxnSpPr/>
            <p:nvPr/>
          </p:nvCxnSpPr>
          <p:spPr>
            <a:xfrm rot="10800000">
              <a:off x="8225195" y="1765431"/>
              <a:ext cx="559200" cy="0"/>
            </a:xfrm>
            <a:prstGeom prst="straightConnector1">
              <a:avLst/>
            </a:prstGeom>
            <a:noFill/>
            <a:ln w="9525" cap="flat" cmpd="sng">
              <a:solidFill>
                <a:srgbClr val="BAC8D3"/>
              </a:solidFill>
              <a:prstDash val="solid"/>
              <a:round/>
              <a:headEnd type="oval" w="med" len="med"/>
              <a:tailEnd type="none" w="med" len="med"/>
            </a:ln>
          </p:spPr>
        </p:cxnSp>
        <p:cxnSp>
          <p:nvCxnSpPr>
            <p:cNvPr id="681" name="Google Shape;8745;p75">
              <a:extLst>
                <a:ext uri="{FF2B5EF4-FFF2-40B4-BE49-F238E27FC236}">
                  <a16:creationId xmlns:a16="http://schemas.microsoft.com/office/drawing/2014/main" id="{532C49BA-6662-BD0D-D592-E75FA2770DAD}"/>
                </a:ext>
              </a:extLst>
            </p:cNvPr>
            <p:cNvCxnSpPr/>
            <p:nvPr/>
          </p:nvCxnSpPr>
          <p:spPr>
            <a:xfrm rot="10800000">
              <a:off x="7504838" y="2943528"/>
              <a:ext cx="12843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oval" w="med" len="med"/>
              <a:tailEnd type="none" w="med" len="med"/>
            </a:ln>
          </p:spPr>
        </p:cxnSp>
        <p:cxnSp>
          <p:nvCxnSpPr>
            <p:cNvPr id="682" name="Google Shape;8746;p75">
              <a:extLst>
                <a:ext uri="{FF2B5EF4-FFF2-40B4-BE49-F238E27FC236}">
                  <a16:creationId xmlns:a16="http://schemas.microsoft.com/office/drawing/2014/main" id="{96DEB4D2-DA46-52C9-A1A3-3BCE0A0E948B}"/>
                </a:ext>
              </a:extLst>
            </p:cNvPr>
            <p:cNvCxnSpPr/>
            <p:nvPr/>
          </p:nvCxnSpPr>
          <p:spPr>
            <a:xfrm>
              <a:off x="5759284" y="3630350"/>
              <a:ext cx="922800" cy="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oval" w="med" len="med"/>
              <a:tailEnd type="none" w="med" len="med"/>
            </a:ln>
          </p:spPr>
        </p:cxnSp>
        <p:sp>
          <p:nvSpPr>
            <p:cNvPr id="683" name="Google Shape;8747;p75">
              <a:extLst>
                <a:ext uri="{FF2B5EF4-FFF2-40B4-BE49-F238E27FC236}">
                  <a16:creationId xmlns:a16="http://schemas.microsoft.com/office/drawing/2014/main" id="{E78F7820-A610-DF91-A13A-FC5B8DD5D42C}"/>
                </a:ext>
              </a:extLst>
            </p:cNvPr>
            <p:cNvSpPr/>
            <p:nvPr/>
          </p:nvSpPr>
          <p:spPr>
            <a:xfrm>
              <a:off x="6601902" y="3746583"/>
              <a:ext cx="566400" cy="424800"/>
            </a:xfrm>
            <a:prstGeom prst="downArrow">
              <a:avLst>
                <a:gd name="adj1" fmla="val 50000"/>
                <a:gd name="adj2" fmla="val 50000"/>
              </a:avLst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684" name="Google Shape;8748;p75">
            <a:extLst>
              <a:ext uri="{FF2B5EF4-FFF2-40B4-BE49-F238E27FC236}">
                <a16:creationId xmlns:a16="http://schemas.microsoft.com/office/drawing/2014/main" id="{BD35B9CF-D45E-96DA-F2DE-ECECB85BF18E}"/>
              </a:ext>
            </a:extLst>
          </p:cNvPr>
          <p:cNvGrpSpPr/>
          <p:nvPr/>
        </p:nvGrpSpPr>
        <p:grpSpPr>
          <a:xfrm>
            <a:off x="11651674" y="7565878"/>
            <a:ext cx="5329662" cy="1686880"/>
            <a:chOff x="5916567" y="1099697"/>
            <a:chExt cx="2556683" cy="809211"/>
          </a:xfrm>
        </p:grpSpPr>
        <p:sp>
          <p:nvSpPr>
            <p:cNvPr id="685" name="Google Shape;8749;p75">
              <a:extLst>
                <a:ext uri="{FF2B5EF4-FFF2-40B4-BE49-F238E27FC236}">
                  <a16:creationId xmlns:a16="http://schemas.microsoft.com/office/drawing/2014/main" id="{9CD864B9-2B93-08F1-C06A-D7E5971329CE}"/>
                </a:ext>
              </a:extLst>
            </p:cNvPr>
            <p:cNvSpPr/>
            <p:nvPr/>
          </p:nvSpPr>
          <p:spPr>
            <a:xfrm>
              <a:off x="5916567" y="1105515"/>
              <a:ext cx="2329202" cy="797642"/>
            </a:xfrm>
            <a:custGeom>
              <a:avLst/>
              <a:gdLst/>
              <a:ahLst/>
              <a:cxnLst/>
              <a:rect l="l" t="t" r="r" b="b"/>
              <a:pathLst>
                <a:path w="260246" h="89122" extrusionOk="0">
                  <a:moveTo>
                    <a:pt x="260246" y="1"/>
                  </a:moveTo>
                  <a:lnTo>
                    <a:pt x="0" y="44559"/>
                  </a:lnTo>
                  <a:lnTo>
                    <a:pt x="260241" y="89121"/>
                  </a:lnTo>
                  <a:cubicBezTo>
                    <a:pt x="250030" y="85482"/>
                    <a:pt x="242259" y="66921"/>
                    <a:pt x="242259" y="44559"/>
                  </a:cubicBezTo>
                  <a:cubicBezTo>
                    <a:pt x="242259" y="22201"/>
                    <a:pt x="250039" y="3626"/>
                    <a:pt x="26024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86" name="Google Shape;8750;p75">
              <a:extLst>
                <a:ext uri="{FF2B5EF4-FFF2-40B4-BE49-F238E27FC236}">
                  <a16:creationId xmlns:a16="http://schemas.microsoft.com/office/drawing/2014/main" id="{57FFE6E6-4236-A5F4-9976-8D5668CBA0C0}"/>
                </a:ext>
              </a:extLst>
            </p:cNvPr>
            <p:cNvSpPr/>
            <p:nvPr/>
          </p:nvSpPr>
          <p:spPr>
            <a:xfrm>
              <a:off x="6719328" y="1353967"/>
              <a:ext cx="156983" cy="301221"/>
            </a:xfrm>
            <a:custGeom>
              <a:avLst/>
              <a:gdLst/>
              <a:ahLst/>
              <a:cxnLst/>
              <a:rect l="l" t="t" r="r" b="b"/>
              <a:pathLst>
                <a:path w="17540" h="33656" extrusionOk="0">
                  <a:moveTo>
                    <a:pt x="8770" y="1"/>
                  </a:moveTo>
                  <a:cubicBezTo>
                    <a:pt x="3929" y="1"/>
                    <a:pt x="0" y="7536"/>
                    <a:pt x="0" y="16826"/>
                  </a:cubicBezTo>
                  <a:cubicBezTo>
                    <a:pt x="0" y="26120"/>
                    <a:pt x="3929" y="33655"/>
                    <a:pt x="8770" y="33655"/>
                  </a:cubicBezTo>
                  <a:cubicBezTo>
                    <a:pt x="13616" y="33655"/>
                    <a:pt x="17540" y="26120"/>
                    <a:pt x="17540" y="16826"/>
                  </a:cubicBezTo>
                  <a:cubicBezTo>
                    <a:pt x="17540" y="7536"/>
                    <a:pt x="13616" y="1"/>
                    <a:pt x="877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87" name="Google Shape;8751;p75">
              <a:extLst>
                <a:ext uri="{FF2B5EF4-FFF2-40B4-BE49-F238E27FC236}">
                  <a16:creationId xmlns:a16="http://schemas.microsoft.com/office/drawing/2014/main" id="{2E33280D-1EAD-B906-4B5E-A96314E13422}"/>
                </a:ext>
              </a:extLst>
            </p:cNvPr>
            <p:cNvSpPr/>
            <p:nvPr/>
          </p:nvSpPr>
          <p:spPr>
            <a:xfrm>
              <a:off x="7142762" y="1276612"/>
              <a:ext cx="217467" cy="455564"/>
            </a:xfrm>
            <a:custGeom>
              <a:avLst/>
              <a:gdLst/>
              <a:ahLst/>
              <a:cxnLst/>
              <a:rect l="l" t="t" r="r" b="b"/>
              <a:pathLst>
                <a:path w="24298" h="50901" extrusionOk="0">
                  <a:moveTo>
                    <a:pt x="12147" y="1"/>
                  </a:moveTo>
                  <a:cubicBezTo>
                    <a:pt x="8924" y="1"/>
                    <a:pt x="5836" y="2681"/>
                    <a:pt x="3558" y="7450"/>
                  </a:cubicBezTo>
                  <a:cubicBezTo>
                    <a:pt x="1280" y="12224"/>
                    <a:pt x="0" y="18697"/>
                    <a:pt x="0" y="25451"/>
                  </a:cubicBezTo>
                  <a:cubicBezTo>
                    <a:pt x="0" y="32200"/>
                    <a:pt x="1280" y="38673"/>
                    <a:pt x="3558" y="43447"/>
                  </a:cubicBezTo>
                  <a:cubicBezTo>
                    <a:pt x="5836" y="48216"/>
                    <a:pt x="8924" y="50901"/>
                    <a:pt x="12147" y="50901"/>
                  </a:cubicBezTo>
                  <a:cubicBezTo>
                    <a:pt x="15370" y="50901"/>
                    <a:pt x="18457" y="48216"/>
                    <a:pt x="20735" y="43447"/>
                  </a:cubicBezTo>
                  <a:cubicBezTo>
                    <a:pt x="23014" y="38673"/>
                    <a:pt x="24298" y="32200"/>
                    <a:pt x="24298" y="25451"/>
                  </a:cubicBezTo>
                  <a:cubicBezTo>
                    <a:pt x="24298" y="18697"/>
                    <a:pt x="23014" y="12224"/>
                    <a:pt x="20735" y="7450"/>
                  </a:cubicBezTo>
                  <a:cubicBezTo>
                    <a:pt x="18457" y="2681"/>
                    <a:pt x="15370" y="1"/>
                    <a:pt x="1214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88" name="Google Shape;8752;p75">
              <a:extLst>
                <a:ext uri="{FF2B5EF4-FFF2-40B4-BE49-F238E27FC236}">
                  <a16:creationId xmlns:a16="http://schemas.microsoft.com/office/drawing/2014/main" id="{87EE18CF-8E44-AA37-ED66-1786021731ED}"/>
                </a:ext>
              </a:extLst>
            </p:cNvPr>
            <p:cNvSpPr/>
            <p:nvPr/>
          </p:nvSpPr>
          <p:spPr>
            <a:xfrm>
              <a:off x="7621211" y="1188419"/>
              <a:ext cx="293739" cy="631637"/>
            </a:xfrm>
            <a:custGeom>
              <a:avLst/>
              <a:gdLst/>
              <a:ahLst/>
              <a:cxnLst/>
              <a:rect l="l" t="t" r="r" b="b"/>
              <a:pathLst>
                <a:path w="32820" h="70574" extrusionOk="0">
                  <a:moveTo>
                    <a:pt x="16410" y="0"/>
                  </a:moveTo>
                  <a:cubicBezTo>
                    <a:pt x="12057" y="0"/>
                    <a:pt x="7884" y="3716"/>
                    <a:pt x="4806" y="10334"/>
                  </a:cubicBezTo>
                  <a:cubicBezTo>
                    <a:pt x="1728" y="16952"/>
                    <a:pt x="1" y="25925"/>
                    <a:pt x="1" y="35287"/>
                  </a:cubicBezTo>
                  <a:cubicBezTo>
                    <a:pt x="1" y="44644"/>
                    <a:pt x="1728" y="53622"/>
                    <a:pt x="4806" y="60239"/>
                  </a:cubicBezTo>
                  <a:cubicBezTo>
                    <a:pt x="7884" y="66857"/>
                    <a:pt x="12057" y="70573"/>
                    <a:pt x="16410" y="70573"/>
                  </a:cubicBezTo>
                  <a:cubicBezTo>
                    <a:pt x="20759" y="70573"/>
                    <a:pt x="24936" y="66857"/>
                    <a:pt x="28014" y="60239"/>
                  </a:cubicBezTo>
                  <a:cubicBezTo>
                    <a:pt x="31088" y="53622"/>
                    <a:pt x="32819" y="44644"/>
                    <a:pt x="32819" y="35287"/>
                  </a:cubicBezTo>
                  <a:cubicBezTo>
                    <a:pt x="32819" y="25925"/>
                    <a:pt x="31088" y="16952"/>
                    <a:pt x="28014" y="10334"/>
                  </a:cubicBezTo>
                  <a:cubicBezTo>
                    <a:pt x="24936" y="3716"/>
                    <a:pt x="20759" y="0"/>
                    <a:pt x="1641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89" name="Google Shape;8753;p75">
              <a:extLst>
                <a:ext uri="{FF2B5EF4-FFF2-40B4-BE49-F238E27FC236}">
                  <a16:creationId xmlns:a16="http://schemas.microsoft.com/office/drawing/2014/main" id="{6C67AF4D-47ED-4936-CDB6-28631233A24B}"/>
                </a:ext>
              </a:extLst>
            </p:cNvPr>
            <p:cNvSpPr/>
            <p:nvPr/>
          </p:nvSpPr>
          <p:spPr>
            <a:xfrm>
              <a:off x="8279421" y="1099697"/>
              <a:ext cx="54" cy="0"/>
            </a:xfrm>
            <a:custGeom>
              <a:avLst/>
              <a:gdLst/>
              <a:ahLst/>
              <a:cxnLst/>
              <a:rect l="l" t="t" r="r" b="b"/>
              <a:pathLst>
                <a:path w="6" extrusionOk="0">
                  <a:moveTo>
                    <a:pt x="5" y="0"/>
                  </a:moveTo>
                  <a:lnTo>
                    <a:pt x="1" y="0"/>
                  </a:lnTo>
                  <a:close/>
                </a:path>
              </a:pathLst>
            </a:custGeom>
            <a:solidFill>
              <a:srgbClr val="E3E9ED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90" name="Google Shape;8754;p75">
              <a:extLst>
                <a:ext uri="{FF2B5EF4-FFF2-40B4-BE49-F238E27FC236}">
                  <a16:creationId xmlns:a16="http://schemas.microsoft.com/office/drawing/2014/main" id="{CEE26A46-8FF2-CF2A-B5E2-C07FCF03C833}"/>
                </a:ext>
              </a:extLst>
            </p:cNvPr>
            <p:cNvSpPr/>
            <p:nvPr/>
          </p:nvSpPr>
          <p:spPr>
            <a:xfrm>
              <a:off x="8245760" y="1099697"/>
              <a:ext cx="33670" cy="5791"/>
            </a:xfrm>
            <a:custGeom>
              <a:avLst/>
              <a:gdLst/>
              <a:ahLst/>
              <a:cxnLst/>
              <a:rect l="l" t="t" r="r" b="b"/>
              <a:pathLst>
                <a:path w="3762" h="647" extrusionOk="0">
                  <a:moveTo>
                    <a:pt x="3662" y="0"/>
                  </a:moveTo>
                  <a:cubicBezTo>
                    <a:pt x="2415" y="0"/>
                    <a:pt x="1194" y="222"/>
                    <a:pt x="1" y="646"/>
                  </a:cubicBezTo>
                  <a:lnTo>
                    <a:pt x="3762" y="0"/>
                  </a:lnTo>
                  <a:close/>
                </a:path>
              </a:pathLst>
            </a:custGeom>
            <a:solidFill>
              <a:srgbClr val="CFD9E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91" name="Google Shape;8755;p75">
              <a:extLst>
                <a:ext uri="{FF2B5EF4-FFF2-40B4-BE49-F238E27FC236}">
                  <a16:creationId xmlns:a16="http://schemas.microsoft.com/office/drawing/2014/main" id="{14C470F3-D2D8-9DC9-144D-68BB8F5E1D3C}"/>
                </a:ext>
              </a:extLst>
            </p:cNvPr>
            <p:cNvSpPr/>
            <p:nvPr/>
          </p:nvSpPr>
          <p:spPr>
            <a:xfrm>
              <a:off x="8085689" y="1099747"/>
              <a:ext cx="387562" cy="809161"/>
            </a:xfrm>
            <a:custGeom>
              <a:avLst/>
              <a:gdLst/>
              <a:ahLst/>
              <a:cxnLst/>
              <a:rect l="l" t="t" r="r" b="b"/>
              <a:pathLst>
                <a:path w="43303" h="90409" extrusionOk="0">
                  <a:moveTo>
                    <a:pt x="21749" y="0"/>
                  </a:moveTo>
                  <a:lnTo>
                    <a:pt x="17988" y="646"/>
                  </a:lnTo>
                  <a:cubicBezTo>
                    <a:pt x="7781" y="4276"/>
                    <a:pt x="1" y="22846"/>
                    <a:pt x="1" y="45204"/>
                  </a:cubicBezTo>
                  <a:cubicBezTo>
                    <a:pt x="1" y="67562"/>
                    <a:pt x="7781" y="86132"/>
                    <a:pt x="17988" y="89766"/>
                  </a:cubicBezTo>
                  <a:lnTo>
                    <a:pt x="21753" y="90408"/>
                  </a:lnTo>
                  <a:lnTo>
                    <a:pt x="21758" y="90408"/>
                  </a:lnTo>
                  <a:cubicBezTo>
                    <a:pt x="33665" y="90291"/>
                    <a:pt x="43302" y="70094"/>
                    <a:pt x="43302" y="45204"/>
                  </a:cubicBezTo>
                  <a:cubicBezTo>
                    <a:pt x="43302" y="20315"/>
                    <a:pt x="33665" y="118"/>
                    <a:pt x="2175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92" name="Google Shape;8756;p75">
              <a:extLst>
                <a:ext uri="{FF2B5EF4-FFF2-40B4-BE49-F238E27FC236}">
                  <a16:creationId xmlns:a16="http://schemas.microsoft.com/office/drawing/2014/main" id="{585B8C63-B4E4-CB04-57E0-3DAE2835647A}"/>
                </a:ext>
              </a:extLst>
            </p:cNvPr>
            <p:cNvSpPr/>
            <p:nvPr/>
          </p:nvSpPr>
          <p:spPr>
            <a:xfrm>
              <a:off x="6372480" y="1417485"/>
              <a:ext cx="104679" cy="173370"/>
            </a:xfrm>
            <a:custGeom>
              <a:avLst/>
              <a:gdLst/>
              <a:ahLst/>
              <a:cxnLst/>
              <a:rect l="l" t="t" r="r" b="b"/>
              <a:pathLst>
                <a:path w="11696" h="19371" extrusionOk="0">
                  <a:moveTo>
                    <a:pt x="5850" y="1"/>
                  </a:moveTo>
                  <a:cubicBezTo>
                    <a:pt x="2618" y="1"/>
                    <a:pt x="1" y="4336"/>
                    <a:pt x="1" y="9684"/>
                  </a:cubicBezTo>
                  <a:cubicBezTo>
                    <a:pt x="1" y="15036"/>
                    <a:pt x="2618" y="19371"/>
                    <a:pt x="5850" y="19371"/>
                  </a:cubicBezTo>
                  <a:cubicBezTo>
                    <a:pt x="9078" y="19371"/>
                    <a:pt x="11695" y="15036"/>
                    <a:pt x="11695" y="9684"/>
                  </a:cubicBezTo>
                  <a:cubicBezTo>
                    <a:pt x="11695" y="4336"/>
                    <a:pt x="9078" y="1"/>
                    <a:pt x="585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693" name="Google Shape;8757;p75">
            <a:extLst>
              <a:ext uri="{FF2B5EF4-FFF2-40B4-BE49-F238E27FC236}">
                <a16:creationId xmlns:a16="http://schemas.microsoft.com/office/drawing/2014/main" id="{6231C78B-016C-F2DB-82D8-F46B08890E67}"/>
              </a:ext>
            </a:extLst>
          </p:cNvPr>
          <p:cNvGrpSpPr/>
          <p:nvPr/>
        </p:nvGrpSpPr>
        <p:grpSpPr>
          <a:xfrm>
            <a:off x="11866754" y="2863596"/>
            <a:ext cx="2599702" cy="2046676"/>
            <a:chOff x="5900602" y="1193063"/>
            <a:chExt cx="1299851" cy="1023338"/>
          </a:xfrm>
        </p:grpSpPr>
        <p:grpSp>
          <p:nvGrpSpPr>
            <p:cNvPr id="694" name="Google Shape;8758;p75">
              <a:extLst>
                <a:ext uri="{FF2B5EF4-FFF2-40B4-BE49-F238E27FC236}">
                  <a16:creationId xmlns:a16="http://schemas.microsoft.com/office/drawing/2014/main" id="{A5F51063-057F-4F9B-04EC-5034E27AA9AA}"/>
                </a:ext>
              </a:extLst>
            </p:cNvPr>
            <p:cNvGrpSpPr/>
            <p:nvPr/>
          </p:nvGrpSpPr>
          <p:grpSpPr>
            <a:xfrm>
              <a:off x="6743564" y="1193063"/>
              <a:ext cx="456889" cy="700379"/>
              <a:chOff x="6743564" y="1193063"/>
              <a:chExt cx="456889" cy="700379"/>
            </a:xfrm>
          </p:grpSpPr>
          <p:grpSp>
            <p:nvGrpSpPr>
              <p:cNvPr id="716" name="Google Shape;8759;p75">
                <a:extLst>
                  <a:ext uri="{FF2B5EF4-FFF2-40B4-BE49-F238E27FC236}">
                    <a16:creationId xmlns:a16="http://schemas.microsoft.com/office/drawing/2014/main" id="{CF2C4D96-8647-80CF-FF1D-22E4B86B1D9C}"/>
                  </a:ext>
                </a:extLst>
              </p:cNvPr>
              <p:cNvGrpSpPr/>
              <p:nvPr/>
            </p:nvGrpSpPr>
            <p:grpSpPr>
              <a:xfrm>
                <a:off x="6743564" y="1690731"/>
                <a:ext cx="214402" cy="202710"/>
                <a:chOff x="6743564" y="1690731"/>
                <a:chExt cx="214402" cy="202710"/>
              </a:xfrm>
            </p:grpSpPr>
            <p:sp>
              <p:nvSpPr>
                <p:cNvPr id="720" name="Google Shape;8760;p75">
                  <a:extLst>
                    <a:ext uri="{FF2B5EF4-FFF2-40B4-BE49-F238E27FC236}">
                      <a16:creationId xmlns:a16="http://schemas.microsoft.com/office/drawing/2014/main" id="{57F8D381-CCBD-6C9F-4BAE-B3C434E471BF}"/>
                    </a:ext>
                  </a:extLst>
                </p:cNvPr>
                <p:cNvSpPr/>
                <p:nvPr/>
              </p:nvSpPr>
              <p:spPr>
                <a:xfrm rot="-5400000">
                  <a:off x="6796932" y="1637364"/>
                  <a:ext cx="107666" cy="21440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379" h="24651" extrusionOk="0">
                      <a:moveTo>
                        <a:pt x="727" y="0"/>
                      </a:moveTo>
                      <a:cubicBezTo>
                        <a:pt x="483" y="0"/>
                        <a:pt x="243" y="4"/>
                        <a:pt x="1" y="7"/>
                      </a:cubicBezTo>
                      <a:lnTo>
                        <a:pt x="1" y="23223"/>
                      </a:lnTo>
                      <a:lnTo>
                        <a:pt x="727" y="24650"/>
                      </a:lnTo>
                      <a:lnTo>
                        <a:pt x="12378" y="1737"/>
                      </a:lnTo>
                      <a:cubicBezTo>
                        <a:pt x="8795" y="619"/>
                        <a:pt x="4857" y="0"/>
                        <a:pt x="727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721" name="Google Shape;8761;p75">
                  <a:extLst>
                    <a:ext uri="{FF2B5EF4-FFF2-40B4-BE49-F238E27FC236}">
                      <a16:creationId xmlns:a16="http://schemas.microsoft.com/office/drawing/2014/main" id="{1BA65571-B1C0-5127-7FF3-D1F8553340EC}"/>
                    </a:ext>
                  </a:extLst>
                </p:cNvPr>
                <p:cNvSpPr/>
                <p:nvPr/>
              </p:nvSpPr>
              <p:spPr>
                <a:xfrm rot="-5400000">
                  <a:off x="6797058" y="1744962"/>
                  <a:ext cx="95046" cy="20191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928" h="23215" extrusionOk="0">
                      <a:moveTo>
                        <a:pt x="10928" y="0"/>
                      </a:moveTo>
                      <a:cubicBezTo>
                        <a:pt x="8679" y="38"/>
                        <a:pt x="6494" y="261"/>
                        <a:pt x="4395" y="647"/>
                      </a:cubicBezTo>
                      <a:lnTo>
                        <a:pt x="4395" y="648"/>
                      </a:lnTo>
                      <a:cubicBezTo>
                        <a:pt x="3153" y="875"/>
                        <a:pt x="1943" y="1159"/>
                        <a:pt x="769" y="1499"/>
                      </a:cubicBezTo>
                      <a:cubicBezTo>
                        <a:pt x="691" y="1522"/>
                        <a:pt x="612" y="1544"/>
                        <a:pt x="535" y="1567"/>
                      </a:cubicBezTo>
                      <a:cubicBezTo>
                        <a:pt x="501" y="1576"/>
                        <a:pt x="469" y="1588"/>
                        <a:pt x="436" y="1596"/>
                      </a:cubicBezTo>
                      <a:cubicBezTo>
                        <a:pt x="404" y="1606"/>
                        <a:pt x="370" y="1617"/>
                        <a:pt x="338" y="1625"/>
                      </a:cubicBezTo>
                      <a:cubicBezTo>
                        <a:pt x="303" y="1637"/>
                        <a:pt x="270" y="1646"/>
                        <a:pt x="238" y="1657"/>
                      </a:cubicBezTo>
                      <a:cubicBezTo>
                        <a:pt x="159" y="1681"/>
                        <a:pt x="79" y="1704"/>
                        <a:pt x="1" y="1730"/>
                      </a:cubicBezTo>
                      <a:lnTo>
                        <a:pt x="10928" y="23215"/>
                      </a:lnTo>
                      <a:lnTo>
                        <a:pt x="10928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</p:grpSp>
          <p:grpSp>
            <p:nvGrpSpPr>
              <p:cNvPr id="717" name="Google Shape;8762;p75">
                <a:extLst>
                  <a:ext uri="{FF2B5EF4-FFF2-40B4-BE49-F238E27FC236}">
                    <a16:creationId xmlns:a16="http://schemas.microsoft.com/office/drawing/2014/main" id="{6C2B1542-9F68-1E2A-3D43-CBAC1FDC74D6}"/>
                  </a:ext>
                </a:extLst>
              </p:cNvPr>
              <p:cNvGrpSpPr/>
              <p:nvPr/>
            </p:nvGrpSpPr>
            <p:grpSpPr>
              <a:xfrm>
                <a:off x="6915505" y="1193063"/>
                <a:ext cx="284947" cy="589637"/>
                <a:chOff x="6915505" y="1193063"/>
                <a:chExt cx="284947" cy="589637"/>
              </a:xfrm>
            </p:grpSpPr>
            <p:sp>
              <p:nvSpPr>
                <p:cNvPr id="718" name="Google Shape;8763;p75">
                  <a:extLst>
                    <a:ext uri="{FF2B5EF4-FFF2-40B4-BE49-F238E27FC236}">
                      <a16:creationId xmlns:a16="http://schemas.microsoft.com/office/drawing/2014/main" id="{623C1034-D0CB-5A54-5BBD-CE9B66A586B1}"/>
                    </a:ext>
                  </a:extLst>
                </p:cNvPr>
                <p:cNvSpPr/>
                <p:nvPr/>
              </p:nvSpPr>
              <p:spPr>
                <a:xfrm>
                  <a:off x="6915505" y="1193063"/>
                  <a:ext cx="284947" cy="636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762" h="7318" extrusionOk="0">
                      <a:moveTo>
                        <a:pt x="0" y="1"/>
                      </a:moveTo>
                      <a:lnTo>
                        <a:pt x="0" y="7318"/>
                      </a:lnTo>
                      <a:lnTo>
                        <a:pt x="32762" y="7318"/>
                      </a:lnTo>
                      <a:lnTo>
                        <a:pt x="32762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cxnSp>
              <p:nvCxnSpPr>
                <p:cNvPr id="719" name="Google Shape;8764;p75">
                  <a:extLst>
                    <a:ext uri="{FF2B5EF4-FFF2-40B4-BE49-F238E27FC236}">
                      <a16:creationId xmlns:a16="http://schemas.microsoft.com/office/drawing/2014/main" id="{345040A8-0435-33B3-6978-10B3920307EE}"/>
                    </a:ext>
                  </a:extLst>
                </p:cNvPr>
                <p:cNvCxnSpPr/>
                <p:nvPr/>
              </p:nvCxnSpPr>
              <p:spPr>
                <a:xfrm rot="10800000">
                  <a:off x="6938275" y="1279600"/>
                  <a:ext cx="0" cy="5031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695" name="Google Shape;8765;p75">
              <a:extLst>
                <a:ext uri="{FF2B5EF4-FFF2-40B4-BE49-F238E27FC236}">
                  <a16:creationId xmlns:a16="http://schemas.microsoft.com/office/drawing/2014/main" id="{A1C21858-6269-AD88-2FF3-7B67F6CBD7DC}"/>
                </a:ext>
              </a:extLst>
            </p:cNvPr>
            <p:cNvGrpSpPr/>
            <p:nvPr/>
          </p:nvGrpSpPr>
          <p:grpSpPr>
            <a:xfrm>
              <a:off x="6520337" y="1193063"/>
              <a:ext cx="341815" cy="801589"/>
              <a:chOff x="6520337" y="1193063"/>
              <a:chExt cx="341815" cy="801589"/>
            </a:xfrm>
          </p:grpSpPr>
          <p:grpSp>
            <p:nvGrpSpPr>
              <p:cNvPr id="710" name="Google Shape;8766;p75">
                <a:extLst>
                  <a:ext uri="{FF2B5EF4-FFF2-40B4-BE49-F238E27FC236}">
                    <a16:creationId xmlns:a16="http://schemas.microsoft.com/office/drawing/2014/main" id="{3832C8CD-FEF7-7E7F-C8D6-9AA8D7FBD953}"/>
                  </a:ext>
                </a:extLst>
              </p:cNvPr>
              <p:cNvGrpSpPr/>
              <p:nvPr/>
            </p:nvGrpSpPr>
            <p:grpSpPr>
              <a:xfrm>
                <a:off x="6520337" y="1589527"/>
                <a:ext cx="213950" cy="405125"/>
                <a:chOff x="6520337" y="1589527"/>
                <a:chExt cx="213950" cy="405125"/>
              </a:xfrm>
            </p:grpSpPr>
            <p:sp>
              <p:nvSpPr>
                <p:cNvPr id="714" name="Google Shape;8767;p75">
                  <a:extLst>
                    <a:ext uri="{FF2B5EF4-FFF2-40B4-BE49-F238E27FC236}">
                      <a16:creationId xmlns:a16="http://schemas.microsoft.com/office/drawing/2014/main" id="{8C55BF9C-BF91-E4C3-0458-19C39A0F616E}"/>
                    </a:ext>
                  </a:extLst>
                </p:cNvPr>
                <p:cNvSpPr/>
                <p:nvPr/>
              </p:nvSpPr>
              <p:spPr>
                <a:xfrm rot="-5400000">
                  <a:off x="6522864" y="1587001"/>
                  <a:ext cx="208853" cy="21390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013" h="24594" extrusionOk="0">
                      <a:moveTo>
                        <a:pt x="725" y="0"/>
                      </a:moveTo>
                      <a:cubicBezTo>
                        <a:pt x="482" y="0"/>
                        <a:pt x="241" y="3"/>
                        <a:pt x="0" y="5"/>
                      </a:cubicBezTo>
                      <a:lnTo>
                        <a:pt x="0" y="22597"/>
                      </a:lnTo>
                      <a:cubicBezTo>
                        <a:pt x="118" y="22596"/>
                        <a:pt x="222" y="22595"/>
                        <a:pt x="312" y="22595"/>
                      </a:cubicBezTo>
                      <a:cubicBezTo>
                        <a:pt x="582" y="22595"/>
                        <a:pt x="725" y="22600"/>
                        <a:pt x="725" y="22600"/>
                      </a:cubicBezTo>
                      <a:cubicBezTo>
                        <a:pt x="725" y="22600"/>
                        <a:pt x="872" y="22595"/>
                        <a:pt x="1149" y="22595"/>
                      </a:cubicBezTo>
                      <a:cubicBezTo>
                        <a:pt x="2638" y="22595"/>
                        <a:pt x="7882" y="22740"/>
                        <a:pt x="14103" y="24594"/>
                      </a:cubicBezTo>
                      <a:lnTo>
                        <a:pt x="24013" y="5327"/>
                      </a:lnTo>
                      <a:cubicBezTo>
                        <a:pt x="24013" y="5327"/>
                        <a:pt x="16917" y="0"/>
                        <a:pt x="725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715" name="Google Shape;8768;p75">
                  <a:extLst>
                    <a:ext uri="{FF2B5EF4-FFF2-40B4-BE49-F238E27FC236}">
                      <a16:creationId xmlns:a16="http://schemas.microsoft.com/office/drawing/2014/main" id="{6AB61620-DF29-CA7D-BCBA-F46BAAB179CF}"/>
                    </a:ext>
                  </a:extLst>
                </p:cNvPr>
                <p:cNvSpPr/>
                <p:nvPr/>
              </p:nvSpPr>
              <p:spPr>
                <a:xfrm rot="-5400000">
                  <a:off x="6529204" y="1789569"/>
                  <a:ext cx="196250" cy="21391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564" h="24595" extrusionOk="0">
                      <a:moveTo>
                        <a:pt x="22564" y="1"/>
                      </a:moveTo>
                      <a:cubicBezTo>
                        <a:pt x="15114" y="73"/>
                        <a:pt x="9649" y="1280"/>
                        <a:pt x="5965" y="2527"/>
                      </a:cubicBezTo>
                      <a:lnTo>
                        <a:pt x="5965" y="2528"/>
                      </a:lnTo>
                      <a:cubicBezTo>
                        <a:pt x="2949" y="3548"/>
                        <a:pt x="1124" y="4595"/>
                        <a:pt x="385" y="5067"/>
                      </a:cubicBezTo>
                      <a:cubicBezTo>
                        <a:pt x="382" y="5067"/>
                        <a:pt x="382" y="5068"/>
                        <a:pt x="380" y="5068"/>
                      </a:cubicBezTo>
                      <a:cubicBezTo>
                        <a:pt x="373" y="5074"/>
                        <a:pt x="366" y="5078"/>
                        <a:pt x="358" y="5083"/>
                      </a:cubicBezTo>
                      <a:cubicBezTo>
                        <a:pt x="344" y="5091"/>
                        <a:pt x="329" y="5100"/>
                        <a:pt x="316" y="5110"/>
                      </a:cubicBezTo>
                      <a:cubicBezTo>
                        <a:pt x="315" y="5112"/>
                        <a:pt x="313" y="5113"/>
                        <a:pt x="312" y="5113"/>
                      </a:cubicBezTo>
                      <a:cubicBezTo>
                        <a:pt x="293" y="5125"/>
                        <a:pt x="275" y="5136"/>
                        <a:pt x="258" y="5148"/>
                      </a:cubicBezTo>
                      <a:cubicBezTo>
                        <a:pt x="255" y="5150"/>
                        <a:pt x="251" y="5152"/>
                        <a:pt x="248" y="5155"/>
                      </a:cubicBezTo>
                      <a:cubicBezTo>
                        <a:pt x="240" y="5160"/>
                        <a:pt x="232" y="5166"/>
                        <a:pt x="224" y="5171"/>
                      </a:cubicBezTo>
                      <a:lnTo>
                        <a:pt x="191" y="5193"/>
                      </a:lnTo>
                      <a:cubicBezTo>
                        <a:pt x="189" y="5193"/>
                        <a:pt x="189" y="5195"/>
                        <a:pt x="188" y="5195"/>
                      </a:cubicBezTo>
                      <a:lnTo>
                        <a:pt x="171" y="5206"/>
                      </a:lnTo>
                      <a:cubicBezTo>
                        <a:pt x="162" y="5211"/>
                        <a:pt x="153" y="5217"/>
                        <a:pt x="146" y="5222"/>
                      </a:cubicBezTo>
                      <a:cubicBezTo>
                        <a:pt x="144" y="5224"/>
                        <a:pt x="144" y="5225"/>
                        <a:pt x="141" y="5225"/>
                      </a:cubicBezTo>
                      <a:cubicBezTo>
                        <a:pt x="137" y="5230"/>
                        <a:pt x="131" y="5231"/>
                        <a:pt x="127" y="5236"/>
                      </a:cubicBezTo>
                      <a:cubicBezTo>
                        <a:pt x="118" y="5243"/>
                        <a:pt x="109" y="5247"/>
                        <a:pt x="102" y="5253"/>
                      </a:cubicBezTo>
                      <a:cubicBezTo>
                        <a:pt x="95" y="5260"/>
                        <a:pt x="88" y="5265"/>
                        <a:pt x="80" y="5269"/>
                      </a:cubicBezTo>
                      <a:cubicBezTo>
                        <a:pt x="39" y="5297"/>
                        <a:pt x="15" y="5316"/>
                        <a:pt x="6" y="5323"/>
                      </a:cubicBezTo>
                      <a:lnTo>
                        <a:pt x="3" y="5324"/>
                      </a:lnTo>
                      <a:lnTo>
                        <a:pt x="0" y="5326"/>
                      </a:lnTo>
                      <a:lnTo>
                        <a:pt x="9910" y="24594"/>
                      </a:lnTo>
                      <a:cubicBezTo>
                        <a:pt x="10017" y="24561"/>
                        <a:pt x="10124" y="24530"/>
                        <a:pt x="10231" y="24499"/>
                      </a:cubicBezTo>
                      <a:cubicBezTo>
                        <a:pt x="10284" y="24482"/>
                        <a:pt x="10339" y="24466"/>
                        <a:pt x="10392" y="24451"/>
                      </a:cubicBezTo>
                      <a:cubicBezTo>
                        <a:pt x="10473" y="24428"/>
                        <a:pt x="10553" y="24403"/>
                        <a:pt x="10633" y="24381"/>
                      </a:cubicBezTo>
                      <a:cubicBezTo>
                        <a:pt x="10664" y="24373"/>
                        <a:pt x="10691" y="24364"/>
                        <a:pt x="10721" y="24357"/>
                      </a:cubicBezTo>
                      <a:cubicBezTo>
                        <a:pt x="10786" y="24339"/>
                        <a:pt x="10855" y="24320"/>
                        <a:pt x="10920" y="24303"/>
                      </a:cubicBezTo>
                      <a:cubicBezTo>
                        <a:pt x="10930" y="24298"/>
                        <a:pt x="10943" y="24297"/>
                        <a:pt x="10955" y="24293"/>
                      </a:cubicBezTo>
                      <a:cubicBezTo>
                        <a:pt x="11032" y="24274"/>
                        <a:pt x="11111" y="24252"/>
                        <a:pt x="11188" y="24231"/>
                      </a:cubicBezTo>
                      <a:cubicBezTo>
                        <a:pt x="11192" y="24230"/>
                        <a:pt x="11200" y="24227"/>
                        <a:pt x="11206" y="24226"/>
                      </a:cubicBezTo>
                      <a:cubicBezTo>
                        <a:pt x="11307" y="24198"/>
                        <a:pt x="11409" y="24172"/>
                        <a:pt x="11511" y="24146"/>
                      </a:cubicBezTo>
                      <a:cubicBezTo>
                        <a:pt x="11613" y="24118"/>
                        <a:pt x="11715" y="24093"/>
                        <a:pt x="11816" y="24067"/>
                      </a:cubicBezTo>
                      <a:cubicBezTo>
                        <a:pt x="11877" y="24052"/>
                        <a:pt x="11938" y="24036"/>
                        <a:pt x="11998" y="24022"/>
                      </a:cubicBezTo>
                      <a:cubicBezTo>
                        <a:pt x="12071" y="24004"/>
                        <a:pt x="12143" y="23987"/>
                        <a:pt x="12216" y="23969"/>
                      </a:cubicBezTo>
                      <a:cubicBezTo>
                        <a:pt x="17046" y="22790"/>
                        <a:pt x="20998" y="22614"/>
                        <a:pt x="22564" y="22595"/>
                      </a:cubicBezTo>
                      <a:lnTo>
                        <a:pt x="22564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</p:grpSp>
          <p:grpSp>
            <p:nvGrpSpPr>
              <p:cNvPr id="711" name="Google Shape;8769;p75">
                <a:extLst>
                  <a:ext uri="{FF2B5EF4-FFF2-40B4-BE49-F238E27FC236}">
                    <a16:creationId xmlns:a16="http://schemas.microsoft.com/office/drawing/2014/main" id="{7E294054-2738-F0A2-E780-ED908378C713}"/>
                  </a:ext>
                </a:extLst>
              </p:cNvPr>
              <p:cNvGrpSpPr/>
              <p:nvPr/>
            </p:nvGrpSpPr>
            <p:grpSpPr>
              <a:xfrm>
                <a:off x="6577204" y="1193063"/>
                <a:ext cx="284947" cy="453562"/>
                <a:chOff x="6577204" y="1193063"/>
                <a:chExt cx="284947" cy="453562"/>
              </a:xfrm>
            </p:grpSpPr>
            <p:sp>
              <p:nvSpPr>
                <p:cNvPr id="712" name="Google Shape;8770;p75">
                  <a:extLst>
                    <a:ext uri="{FF2B5EF4-FFF2-40B4-BE49-F238E27FC236}">
                      <a16:creationId xmlns:a16="http://schemas.microsoft.com/office/drawing/2014/main" id="{3382A536-B5C5-E322-501B-E502B864686E}"/>
                    </a:ext>
                  </a:extLst>
                </p:cNvPr>
                <p:cNvSpPr/>
                <p:nvPr/>
              </p:nvSpPr>
              <p:spPr>
                <a:xfrm>
                  <a:off x="6577204" y="1193063"/>
                  <a:ext cx="284947" cy="636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762" h="7318" extrusionOk="0">
                      <a:moveTo>
                        <a:pt x="0" y="1"/>
                      </a:moveTo>
                      <a:lnTo>
                        <a:pt x="0" y="7318"/>
                      </a:lnTo>
                      <a:lnTo>
                        <a:pt x="32762" y="7318"/>
                      </a:lnTo>
                      <a:lnTo>
                        <a:pt x="32762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cxnSp>
              <p:nvCxnSpPr>
                <p:cNvPr id="713" name="Google Shape;8771;p75">
                  <a:extLst>
                    <a:ext uri="{FF2B5EF4-FFF2-40B4-BE49-F238E27FC236}">
                      <a16:creationId xmlns:a16="http://schemas.microsoft.com/office/drawing/2014/main" id="{57D49C5A-E23E-2234-FE45-2E47D45CC6CF}"/>
                    </a:ext>
                  </a:extLst>
                </p:cNvPr>
                <p:cNvCxnSpPr/>
                <p:nvPr/>
              </p:nvCxnSpPr>
              <p:spPr>
                <a:xfrm rot="10800000">
                  <a:off x="6677825" y="1279425"/>
                  <a:ext cx="0" cy="3672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696" name="Google Shape;8772;p75">
              <a:extLst>
                <a:ext uri="{FF2B5EF4-FFF2-40B4-BE49-F238E27FC236}">
                  <a16:creationId xmlns:a16="http://schemas.microsoft.com/office/drawing/2014/main" id="{AADE6CF1-4708-E67B-D53F-36FA11093CA4}"/>
                </a:ext>
              </a:extLst>
            </p:cNvPr>
            <p:cNvGrpSpPr/>
            <p:nvPr/>
          </p:nvGrpSpPr>
          <p:grpSpPr>
            <a:xfrm>
              <a:off x="6238903" y="1193063"/>
              <a:ext cx="300475" cy="901782"/>
              <a:chOff x="6238903" y="1193063"/>
              <a:chExt cx="300475" cy="901782"/>
            </a:xfrm>
          </p:grpSpPr>
          <p:grpSp>
            <p:nvGrpSpPr>
              <p:cNvPr id="704" name="Google Shape;8773;p75">
                <a:extLst>
                  <a:ext uri="{FF2B5EF4-FFF2-40B4-BE49-F238E27FC236}">
                    <a16:creationId xmlns:a16="http://schemas.microsoft.com/office/drawing/2014/main" id="{E9278E23-8BD8-B60D-FC2B-E7DE381796A5}"/>
                  </a:ext>
                </a:extLst>
              </p:cNvPr>
              <p:cNvGrpSpPr/>
              <p:nvPr/>
            </p:nvGrpSpPr>
            <p:grpSpPr>
              <a:xfrm>
                <a:off x="6290865" y="1489315"/>
                <a:ext cx="248514" cy="605530"/>
                <a:chOff x="6290865" y="1489315"/>
                <a:chExt cx="248514" cy="605530"/>
              </a:xfrm>
            </p:grpSpPr>
            <p:sp>
              <p:nvSpPr>
                <p:cNvPr id="708" name="Google Shape;8774;p75">
                  <a:extLst>
                    <a:ext uri="{FF2B5EF4-FFF2-40B4-BE49-F238E27FC236}">
                      <a16:creationId xmlns:a16="http://schemas.microsoft.com/office/drawing/2014/main" id="{6CC028B2-4385-DEC7-A06E-766EACCFC6FA}"/>
                    </a:ext>
                  </a:extLst>
                </p:cNvPr>
                <p:cNvSpPr/>
                <p:nvPr/>
              </p:nvSpPr>
              <p:spPr>
                <a:xfrm rot="-5400000">
                  <a:off x="6260589" y="1519591"/>
                  <a:ext cx="309066" cy="24851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535" h="28573" extrusionOk="0">
                      <a:moveTo>
                        <a:pt x="727" y="0"/>
                      </a:moveTo>
                      <a:cubicBezTo>
                        <a:pt x="484" y="0"/>
                        <a:pt x="241" y="2"/>
                        <a:pt x="0" y="3"/>
                      </a:cubicBezTo>
                      <a:lnTo>
                        <a:pt x="0" y="22994"/>
                      </a:lnTo>
                      <a:cubicBezTo>
                        <a:pt x="259" y="22992"/>
                        <a:pt x="501" y="22989"/>
                        <a:pt x="727" y="22989"/>
                      </a:cubicBezTo>
                      <a:cubicBezTo>
                        <a:pt x="5078" y="22989"/>
                        <a:pt x="15152" y="23439"/>
                        <a:pt x="25134" y="28572"/>
                      </a:cubicBezTo>
                      <a:lnTo>
                        <a:pt x="35534" y="9632"/>
                      </a:lnTo>
                      <a:cubicBezTo>
                        <a:pt x="35534" y="9632"/>
                        <a:pt x="21952" y="0"/>
                        <a:pt x="727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709" name="Google Shape;8775;p75">
                  <a:extLst>
                    <a:ext uri="{FF2B5EF4-FFF2-40B4-BE49-F238E27FC236}">
                      <a16:creationId xmlns:a16="http://schemas.microsoft.com/office/drawing/2014/main" id="{865B58F1-E67C-D1BD-F907-16E19F16E1BD}"/>
                    </a:ext>
                  </a:extLst>
                </p:cNvPr>
                <p:cNvSpPr/>
                <p:nvPr/>
              </p:nvSpPr>
              <p:spPr>
                <a:xfrm rot="-5400000">
                  <a:off x="6266916" y="1822383"/>
                  <a:ext cx="296437" cy="24848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4083" h="28570" extrusionOk="0">
                      <a:moveTo>
                        <a:pt x="34083" y="0"/>
                      </a:moveTo>
                      <a:cubicBezTo>
                        <a:pt x="22684" y="120"/>
                        <a:pt x="13548" y="2997"/>
                        <a:pt x="7617" y="5579"/>
                      </a:cubicBezTo>
                      <a:cubicBezTo>
                        <a:pt x="5629" y="6444"/>
                        <a:pt x="3999" y="7274"/>
                        <a:pt x="2767" y="7955"/>
                      </a:cubicBezTo>
                      <a:cubicBezTo>
                        <a:pt x="2743" y="7970"/>
                        <a:pt x="2717" y="7985"/>
                        <a:pt x="2693" y="7996"/>
                      </a:cubicBezTo>
                      <a:cubicBezTo>
                        <a:pt x="2692" y="7996"/>
                        <a:pt x="2689" y="7999"/>
                        <a:pt x="2687" y="7999"/>
                      </a:cubicBezTo>
                      <a:cubicBezTo>
                        <a:pt x="2454" y="8127"/>
                        <a:pt x="2237" y="8251"/>
                        <a:pt x="2034" y="8368"/>
                      </a:cubicBezTo>
                      <a:lnTo>
                        <a:pt x="1958" y="8411"/>
                      </a:lnTo>
                      <a:cubicBezTo>
                        <a:pt x="1952" y="8416"/>
                        <a:pt x="1949" y="8418"/>
                        <a:pt x="1943" y="8421"/>
                      </a:cubicBezTo>
                      <a:cubicBezTo>
                        <a:pt x="1913" y="8437"/>
                        <a:pt x="1884" y="8455"/>
                        <a:pt x="1854" y="8472"/>
                      </a:cubicBezTo>
                      <a:cubicBezTo>
                        <a:pt x="1844" y="8478"/>
                        <a:pt x="1834" y="8483"/>
                        <a:pt x="1825" y="8488"/>
                      </a:cubicBezTo>
                      <a:cubicBezTo>
                        <a:pt x="1718" y="8552"/>
                        <a:pt x="1616" y="8612"/>
                        <a:pt x="1517" y="8670"/>
                      </a:cubicBezTo>
                      <a:cubicBezTo>
                        <a:pt x="1476" y="8697"/>
                        <a:pt x="1435" y="8720"/>
                        <a:pt x="1396" y="8743"/>
                      </a:cubicBezTo>
                      <a:cubicBezTo>
                        <a:pt x="1349" y="8771"/>
                        <a:pt x="1305" y="8799"/>
                        <a:pt x="1262" y="8823"/>
                      </a:cubicBezTo>
                      <a:cubicBezTo>
                        <a:pt x="1246" y="8832"/>
                        <a:pt x="1230" y="8844"/>
                        <a:pt x="1214" y="8852"/>
                      </a:cubicBezTo>
                      <a:cubicBezTo>
                        <a:pt x="1166" y="8882"/>
                        <a:pt x="1119" y="8911"/>
                        <a:pt x="1072" y="8938"/>
                      </a:cubicBezTo>
                      <a:cubicBezTo>
                        <a:pt x="1042" y="8956"/>
                        <a:pt x="1013" y="8973"/>
                        <a:pt x="985" y="8991"/>
                      </a:cubicBezTo>
                      <a:cubicBezTo>
                        <a:pt x="941" y="9018"/>
                        <a:pt x="901" y="9043"/>
                        <a:pt x="860" y="9069"/>
                      </a:cubicBezTo>
                      <a:cubicBezTo>
                        <a:pt x="845" y="9078"/>
                        <a:pt x="832" y="9087"/>
                        <a:pt x="821" y="9094"/>
                      </a:cubicBezTo>
                      <a:cubicBezTo>
                        <a:pt x="794" y="9112"/>
                        <a:pt x="771" y="9126"/>
                        <a:pt x="748" y="9141"/>
                      </a:cubicBezTo>
                      <a:cubicBezTo>
                        <a:pt x="733" y="9148"/>
                        <a:pt x="720" y="9157"/>
                        <a:pt x="706" y="9166"/>
                      </a:cubicBezTo>
                      <a:cubicBezTo>
                        <a:pt x="692" y="9174"/>
                        <a:pt x="678" y="9182"/>
                        <a:pt x="665" y="9192"/>
                      </a:cubicBezTo>
                      <a:cubicBezTo>
                        <a:pt x="643" y="9206"/>
                        <a:pt x="621" y="9218"/>
                        <a:pt x="599" y="9233"/>
                      </a:cubicBezTo>
                      <a:cubicBezTo>
                        <a:pt x="582" y="9244"/>
                        <a:pt x="567" y="9254"/>
                        <a:pt x="551" y="9265"/>
                      </a:cubicBezTo>
                      <a:cubicBezTo>
                        <a:pt x="534" y="9275"/>
                        <a:pt x="518" y="9283"/>
                        <a:pt x="502" y="9295"/>
                      </a:cubicBezTo>
                      <a:cubicBezTo>
                        <a:pt x="483" y="9305"/>
                        <a:pt x="465" y="9318"/>
                        <a:pt x="446" y="9330"/>
                      </a:cubicBezTo>
                      <a:cubicBezTo>
                        <a:pt x="305" y="9422"/>
                        <a:pt x="196" y="9493"/>
                        <a:pt x="122" y="9544"/>
                      </a:cubicBezTo>
                      <a:lnTo>
                        <a:pt x="104" y="9556"/>
                      </a:lnTo>
                      <a:cubicBezTo>
                        <a:pt x="72" y="9578"/>
                        <a:pt x="46" y="9595"/>
                        <a:pt x="30" y="9607"/>
                      </a:cubicBezTo>
                      <a:cubicBezTo>
                        <a:pt x="28" y="9608"/>
                        <a:pt x="24" y="9610"/>
                        <a:pt x="23" y="9611"/>
                      </a:cubicBezTo>
                      <a:cubicBezTo>
                        <a:pt x="17" y="9615"/>
                        <a:pt x="14" y="9618"/>
                        <a:pt x="9" y="9621"/>
                      </a:cubicBezTo>
                      <a:cubicBezTo>
                        <a:pt x="8" y="9623"/>
                        <a:pt x="7" y="9624"/>
                        <a:pt x="5" y="9624"/>
                      </a:cubicBezTo>
                      <a:lnTo>
                        <a:pt x="1" y="9629"/>
                      </a:lnTo>
                      <a:lnTo>
                        <a:pt x="10402" y="28569"/>
                      </a:lnTo>
                      <a:lnTo>
                        <a:pt x="10669" y="28432"/>
                      </a:lnTo>
                      <a:cubicBezTo>
                        <a:pt x="10734" y="28399"/>
                        <a:pt x="10803" y="28365"/>
                        <a:pt x="10868" y="28333"/>
                      </a:cubicBezTo>
                      <a:cubicBezTo>
                        <a:pt x="10913" y="28309"/>
                        <a:pt x="10960" y="28287"/>
                        <a:pt x="11007" y="28263"/>
                      </a:cubicBezTo>
                      <a:cubicBezTo>
                        <a:pt x="11052" y="28242"/>
                        <a:pt x="11095" y="28220"/>
                        <a:pt x="11141" y="28198"/>
                      </a:cubicBezTo>
                      <a:cubicBezTo>
                        <a:pt x="11264" y="28138"/>
                        <a:pt x="11387" y="28079"/>
                        <a:pt x="11510" y="28020"/>
                      </a:cubicBezTo>
                      <a:cubicBezTo>
                        <a:pt x="11570" y="27991"/>
                        <a:pt x="11633" y="27962"/>
                        <a:pt x="11694" y="27933"/>
                      </a:cubicBezTo>
                      <a:cubicBezTo>
                        <a:pt x="11754" y="27904"/>
                        <a:pt x="11816" y="27875"/>
                        <a:pt x="11877" y="27846"/>
                      </a:cubicBezTo>
                      <a:cubicBezTo>
                        <a:pt x="20843" y="23637"/>
                        <a:pt x="29650" y="23043"/>
                        <a:pt x="34083" y="22991"/>
                      </a:cubicBezTo>
                      <a:lnTo>
                        <a:pt x="34083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</p:grpSp>
          <p:grpSp>
            <p:nvGrpSpPr>
              <p:cNvPr id="705" name="Google Shape;8776;p75">
                <a:extLst>
                  <a:ext uri="{FF2B5EF4-FFF2-40B4-BE49-F238E27FC236}">
                    <a16:creationId xmlns:a16="http://schemas.microsoft.com/office/drawing/2014/main" id="{BF80A46C-B183-949D-1995-7CA01AF367BB}"/>
                  </a:ext>
                </a:extLst>
              </p:cNvPr>
              <p:cNvGrpSpPr/>
              <p:nvPr/>
            </p:nvGrpSpPr>
            <p:grpSpPr>
              <a:xfrm>
                <a:off x="6238903" y="1193063"/>
                <a:ext cx="284947" cy="327512"/>
                <a:chOff x="6238903" y="1193063"/>
                <a:chExt cx="284947" cy="327512"/>
              </a:xfrm>
            </p:grpSpPr>
            <p:sp>
              <p:nvSpPr>
                <p:cNvPr id="706" name="Google Shape;8777;p75">
                  <a:extLst>
                    <a:ext uri="{FF2B5EF4-FFF2-40B4-BE49-F238E27FC236}">
                      <a16:creationId xmlns:a16="http://schemas.microsoft.com/office/drawing/2014/main" id="{7158D126-8E5A-BB3A-5B5D-12E5EFC8D6EA}"/>
                    </a:ext>
                  </a:extLst>
                </p:cNvPr>
                <p:cNvSpPr/>
                <p:nvPr/>
              </p:nvSpPr>
              <p:spPr>
                <a:xfrm>
                  <a:off x="6238903" y="1193063"/>
                  <a:ext cx="284947" cy="636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762" h="7318" extrusionOk="0">
                      <a:moveTo>
                        <a:pt x="0" y="0"/>
                      </a:moveTo>
                      <a:lnTo>
                        <a:pt x="0" y="7317"/>
                      </a:lnTo>
                      <a:lnTo>
                        <a:pt x="32762" y="7317"/>
                      </a:lnTo>
                      <a:lnTo>
                        <a:pt x="32762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cxnSp>
              <p:nvCxnSpPr>
                <p:cNvPr id="707" name="Google Shape;8778;p75">
                  <a:extLst>
                    <a:ext uri="{FF2B5EF4-FFF2-40B4-BE49-F238E27FC236}">
                      <a16:creationId xmlns:a16="http://schemas.microsoft.com/office/drawing/2014/main" id="{BC68D579-F09B-4FA8-8B7A-3936DF4018EE}"/>
                    </a:ext>
                  </a:extLst>
                </p:cNvPr>
                <p:cNvCxnSpPr/>
                <p:nvPr/>
              </p:nvCxnSpPr>
              <p:spPr>
                <a:xfrm rot="10800000">
                  <a:off x="6431250" y="1279375"/>
                  <a:ext cx="0" cy="2412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697" name="Google Shape;8779;p75">
              <a:extLst>
                <a:ext uri="{FF2B5EF4-FFF2-40B4-BE49-F238E27FC236}">
                  <a16:creationId xmlns:a16="http://schemas.microsoft.com/office/drawing/2014/main" id="{85041539-19CC-300D-C69D-550656AC0F65}"/>
                </a:ext>
              </a:extLst>
            </p:cNvPr>
            <p:cNvGrpSpPr/>
            <p:nvPr/>
          </p:nvGrpSpPr>
          <p:grpSpPr>
            <a:xfrm>
              <a:off x="5900602" y="1193063"/>
              <a:ext cx="444345" cy="1023338"/>
              <a:chOff x="5900602" y="1193063"/>
              <a:chExt cx="444345" cy="1023338"/>
            </a:xfrm>
          </p:grpSpPr>
          <p:grpSp>
            <p:nvGrpSpPr>
              <p:cNvPr id="698" name="Google Shape;8780;p75">
                <a:extLst>
                  <a:ext uri="{FF2B5EF4-FFF2-40B4-BE49-F238E27FC236}">
                    <a16:creationId xmlns:a16="http://schemas.microsoft.com/office/drawing/2014/main" id="{4837A2D1-A4D0-ABB7-CD05-662454A4B2C8}"/>
                  </a:ext>
                </a:extLst>
              </p:cNvPr>
              <p:cNvGrpSpPr/>
              <p:nvPr/>
            </p:nvGrpSpPr>
            <p:grpSpPr>
              <a:xfrm>
                <a:off x="6046501" y="1367785"/>
                <a:ext cx="298446" cy="848616"/>
                <a:chOff x="6046501" y="1367785"/>
                <a:chExt cx="298446" cy="848616"/>
              </a:xfrm>
            </p:grpSpPr>
            <p:sp>
              <p:nvSpPr>
                <p:cNvPr id="702" name="Google Shape;8781;p75">
                  <a:extLst>
                    <a:ext uri="{FF2B5EF4-FFF2-40B4-BE49-F238E27FC236}">
                      <a16:creationId xmlns:a16="http://schemas.microsoft.com/office/drawing/2014/main" id="{1F823CB2-0B5E-252C-DC3D-139BF5D14A53}"/>
                    </a:ext>
                  </a:extLst>
                </p:cNvPr>
                <p:cNvSpPr/>
                <p:nvPr/>
              </p:nvSpPr>
              <p:spPr>
                <a:xfrm rot="-5400000">
                  <a:off x="5980418" y="1433868"/>
                  <a:ext cx="430613" cy="29844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9510" h="34314" extrusionOk="0">
                      <a:moveTo>
                        <a:pt x="722" y="0"/>
                      </a:moveTo>
                      <a:cubicBezTo>
                        <a:pt x="481" y="0"/>
                        <a:pt x="241" y="0"/>
                        <a:pt x="1" y="3"/>
                      </a:cubicBezTo>
                      <a:lnTo>
                        <a:pt x="1" y="24234"/>
                      </a:lnTo>
                      <a:cubicBezTo>
                        <a:pt x="243" y="24230"/>
                        <a:pt x="428" y="24229"/>
                        <a:pt x="550" y="24229"/>
                      </a:cubicBezTo>
                      <a:cubicBezTo>
                        <a:pt x="648" y="24229"/>
                        <a:pt x="706" y="24230"/>
                        <a:pt x="722" y="24230"/>
                      </a:cubicBezTo>
                      <a:lnTo>
                        <a:pt x="729" y="24230"/>
                      </a:lnTo>
                      <a:cubicBezTo>
                        <a:pt x="773" y="24230"/>
                        <a:pt x="1173" y="24214"/>
                        <a:pt x="1871" y="24214"/>
                      </a:cubicBezTo>
                      <a:cubicBezTo>
                        <a:pt x="6340" y="24214"/>
                        <a:pt x="23046" y="24853"/>
                        <a:pt x="37171" y="34314"/>
                      </a:cubicBezTo>
                      <a:lnTo>
                        <a:pt x="49510" y="11872"/>
                      </a:lnTo>
                      <a:cubicBezTo>
                        <a:pt x="49510" y="11872"/>
                        <a:pt x="31299" y="3"/>
                        <a:pt x="729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657E93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703" name="Google Shape;8782;p75">
                  <a:extLst>
                    <a:ext uri="{FF2B5EF4-FFF2-40B4-BE49-F238E27FC236}">
                      <a16:creationId xmlns:a16="http://schemas.microsoft.com/office/drawing/2014/main" id="{029878B1-9BD5-8821-7A6C-F0E24D241520}"/>
                    </a:ext>
                  </a:extLst>
                </p:cNvPr>
                <p:cNvSpPr/>
                <p:nvPr/>
              </p:nvSpPr>
              <p:spPr>
                <a:xfrm rot="-5400000">
                  <a:off x="5986745" y="1858198"/>
                  <a:ext cx="417984" cy="29842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8058" h="34311" extrusionOk="0">
                      <a:moveTo>
                        <a:pt x="48058" y="0"/>
                      </a:moveTo>
                      <a:cubicBezTo>
                        <a:pt x="40706" y="47"/>
                        <a:pt x="34078" y="776"/>
                        <a:pt x="28261" y="1849"/>
                      </a:cubicBezTo>
                      <a:cubicBezTo>
                        <a:pt x="20919" y="3208"/>
                        <a:pt x="14865" y="5126"/>
                        <a:pt x="10271" y="6917"/>
                      </a:cubicBezTo>
                      <a:cubicBezTo>
                        <a:pt x="5004" y="8972"/>
                        <a:pt x="1653" y="10865"/>
                        <a:pt x="474" y="11571"/>
                      </a:cubicBezTo>
                      <a:cubicBezTo>
                        <a:pt x="462" y="11578"/>
                        <a:pt x="449" y="11585"/>
                        <a:pt x="439" y="11593"/>
                      </a:cubicBezTo>
                      <a:cubicBezTo>
                        <a:pt x="427" y="11600"/>
                        <a:pt x="417" y="11606"/>
                        <a:pt x="406" y="11613"/>
                      </a:cubicBezTo>
                      <a:cubicBezTo>
                        <a:pt x="384" y="11628"/>
                        <a:pt x="365" y="11638"/>
                        <a:pt x="344" y="11651"/>
                      </a:cubicBezTo>
                      <a:cubicBezTo>
                        <a:pt x="328" y="11661"/>
                        <a:pt x="311" y="11671"/>
                        <a:pt x="296" y="11680"/>
                      </a:cubicBezTo>
                      <a:cubicBezTo>
                        <a:pt x="285" y="11689"/>
                        <a:pt x="273" y="11696"/>
                        <a:pt x="260" y="11703"/>
                      </a:cubicBezTo>
                      <a:cubicBezTo>
                        <a:pt x="251" y="11709"/>
                        <a:pt x="242" y="11715"/>
                        <a:pt x="235" y="11719"/>
                      </a:cubicBezTo>
                      <a:cubicBezTo>
                        <a:pt x="126" y="11788"/>
                        <a:pt x="53" y="11833"/>
                        <a:pt x="20" y="11855"/>
                      </a:cubicBezTo>
                      <a:cubicBezTo>
                        <a:pt x="18" y="11856"/>
                        <a:pt x="14" y="11858"/>
                        <a:pt x="12" y="11861"/>
                      </a:cubicBezTo>
                      <a:cubicBezTo>
                        <a:pt x="4" y="11865"/>
                        <a:pt x="1" y="11869"/>
                        <a:pt x="1" y="11869"/>
                      </a:cubicBezTo>
                      <a:lnTo>
                        <a:pt x="12338" y="34311"/>
                      </a:lnTo>
                      <a:cubicBezTo>
                        <a:pt x="12429" y="34252"/>
                        <a:pt x="12518" y="34194"/>
                        <a:pt x="12608" y="34136"/>
                      </a:cubicBezTo>
                      <a:cubicBezTo>
                        <a:pt x="12655" y="34107"/>
                        <a:pt x="12700" y="34076"/>
                        <a:pt x="12747" y="34047"/>
                      </a:cubicBezTo>
                      <a:cubicBezTo>
                        <a:pt x="12789" y="34021"/>
                        <a:pt x="12830" y="33996"/>
                        <a:pt x="12869" y="33970"/>
                      </a:cubicBezTo>
                      <a:cubicBezTo>
                        <a:pt x="12927" y="33932"/>
                        <a:pt x="12986" y="33896"/>
                        <a:pt x="13045" y="33858"/>
                      </a:cubicBezTo>
                      <a:cubicBezTo>
                        <a:pt x="13124" y="33808"/>
                        <a:pt x="13204" y="33759"/>
                        <a:pt x="13283" y="33709"/>
                      </a:cubicBezTo>
                      <a:cubicBezTo>
                        <a:pt x="13363" y="33661"/>
                        <a:pt x="13441" y="33612"/>
                        <a:pt x="13521" y="33562"/>
                      </a:cubicBezTo>
                      <a:cubicBezTo>
                        <a:pt x="13601" y="33513"/>
                        <a:pt x="13679" y="33465"/>
                        <a:pt x="13759" y="33417"/>
                      </a:cubicBezTo>
                      <a:cubicBezTo>
                        <a:pt x="13842" y="33367"/>
                        <a:pt x="13922" y="33319"/>
                        <a:pt x="14003" y="33270"/>
                      </a:cubicBezTo>
                      <a:cubicBezTo>
                        <a:pt x="14082" y="33222"/>
                        <a:pt x="14159" y="33175"/>
                        <a:pt x="14238" y="33130"/>
                      </a:cubicBezTo>
                      <a:cubicBezTo>
                        <a:pt x="14318" y="33082"/>
                        <a:pt x="14398" y="33037"/>
                        <a:pt x="14478" y="32990"/>
                      </a:cubicBezTo>
                      <a:cubicBezTo>
                        <a:pt x="14558" y="32943"/>
                        <a:pt x="14638" y="32897"/>
                        <a:pt x="14718" y="32852"/>
                      </a:cubicBezTo>
                      <a:cubicBezTo>
                        <a:pt x="14798" y="32804"/>
                        <a:pt x="14879" y="32758"/>
                        <a:pt x="14959" y="32713"/>
                      </a:cubicBezTo>
                      <a:cubicBezTo>
                        <a:pt x="15120" y="32622"/>
                        <a:pt x="15280" y="32531"/>
                        <a:pt x="15444" y="32441"/>
                      </a:cubicBezTo>
                      <a:cubicBezTo>
                        <a:pt x="15521" y="32397"/>
                        <a:pt x="15598" y="32357"/>
                        <a:pt x="15674" y="32314"/>
                      </a:cubicBezTo>
                      <a:cubicBezTo>
                        <a:pt x="15698" y="32301"/>
                        <a:pt x="15723" y="32287"/>
                        <a:pt x="15746" y="32274"/>
                      </a:cubicBezTo>
                      <a:cubicBezTo>
                        <a:pt x="15888" y="32196"/>
                        <a:pt x="16029" y="32119"/>
                        <a:pt x="16172" y="32045"/>
                      </a:cubicBezTo>
                      <a:cubicBezTo>
                        <a:pt x="29547" y="24910"/>
                        <a:pt x="44618" y="24279"/>
                        <a:pt x="48058" y="24228"/>
                      </a:cubicBezTo>
                      <a:lnTo>
                        <a:pt x="48058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657E93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</p:grpSp>
          <p:grpSp>
            <p:nvGrpSpPr>
              <p:cNvPr id="699" name="Google Shape;8783;p75">
                <a:extLst>
                  <a:ext uri="{FF2B5EF4-FFF2-40B4-BE49-F238E27FC236}">
                    <a16:creationId xmlns:a16="http://schemas.microsoft.com/office/drawing/2014/main" id="{E0BEB185-1E08-7673-7E24-A518EACFED9D}"/>
                  </a:ext>
                </a:extLst>
              </p:cNvPr>
              <p:cNvGrpSpPr/>
              <p:nvPr/>
            </p:nvGrpSpPr>
            <p:grpSpPr>
              <a:xfrm>
                <a:off x="5900602" y="1193063"/>
                <a:ext cx="284947" cy="182312"/>
                <a:chOff x="5900602" y="1193063"/>
                <a:chExt cx="284947" cy="182312"/>
              </a:xfrm>
            </p:grpSpPr>
            <p:sp>
              <p:nvSpPr>
                <p:cNvPr id="700" name="Google Shape;8784;p75">
                  <a:extLst>
                    <a:ext uri="{FF2B5EF4-FFF2-40B4-BE49-F238E27FC236}">
                      <a16:creationId xmlns:a16="http://schemas.microsoft.com/office/drawing/2014/main" id="{4E018A12-42E3-910F-0212-3ECC0F2EADB3}"/>
                    </a:ext>
                  </a:extLst>
                </p:cNvPr>
                <p:cNvSpPr/>
                <p:nvPr/>
              </p:nvSpPr>
              <p:spPr>
                <a:xfrm>
                  <a:off x="5900602" y="1193063"/>
                  <a:ext cx="284947" cy="636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762" h="7318" extrusionOk="0">
                      <a:moveTo>
                        <a:pt x="0" y="0"/>
                      </a:moveTo>
                      <a:lnTo>
                        <a:pt x="0" y="7318"/>
                      </a:lnTo>
                      <a:lnTo>
                        <a:pt x="32762" y="7318"/>
                      </a:lnTo>
                      <a:lnTo>
                        <a:pt x="32762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657E93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cxnSp>
              <p:nvCxnSpPr>
                <p:cNvPr id="701" name="Google Shape;8785;p75">
                  <a:extLst>
                    <a:ext uri="{FF2B5EF4-FFF2-40B4-BE49-F238E27FC236}">
                      <a16:creationId xmlns:a16="http://schemas.microsoft.com/office/drawing/2014/main" id="{21BB2616-BDC9-1B06-E72E-1418202772F6}"/>
                    </a:ext>
                  </a:extLst>
                </p:cNvPr>
                <p:cNvCxnSpPr/>
                <p:nvPr/>
              </p:nvCxnSpPr>
              <p:spPr>
                <a:xfrm rot="10800000">
                  <a:off x="6156950" y="1279675"/>
                  <a:ext cx="0" cy="957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57E93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</p:grpSp>
      <p:grpSp>
        <p:nvGrpSpPr>
          <p:cNvPr id="722" name="Google Shape;8786;p75">
            <a:extLst>
              <a:ext uri="{FF2B5EF4-FFF2-40B4-BE49-F238E27FC236}">
                <a16:creationId xmlns:a16="http://schemas.microsoft.com/office/drawing/2014/main" id="{239CA197-5F22-5632-EEA7-B4F6BE0DA2A8}"/>
              </a:ext>
            </a:extLst>
          </p:cNvPr>
          <p:cNvGrpSpPr/>
          <p:nvPr/>
        </p:nvGrpSpPr>
        <p:grpSpPr>
          <a:xfrm>
            <a:off x="14542518" y="2863887"/>
            <a:ext cx="2438826" cy="2102730"/>
            <a:chOff x="7287122" y="1165658"/>
            <a:chExt cx="1219413" cy="1051365"/>
          </a:xfrm>
        </p:grpSpPr>
        <p:grpSp>
          <p:nvGrpSpPr>
            <p:cNvPr id="723" name="Google Shape;8787;p75">
              <a:extLst>
                <a:ext uri="{FF2B5EF4-FFF2-40B4-BE49-F238E27FC236}">
                  <a16:creationId xmlns:a16="http://schemas.microsoft.com/office/drawing/2014/main" id="{FEE1AC6A-4503-8A58-F50E-033241E6BCA0}"/>
                </a:ext>
              </a:extLst>
            </p:cNvPr>
            <p:cNvGrpSpPr/>
            <p:nvPr/>
          </p:nvGrpSpPr>
          <p:grpSpPr>
            <a:xfrm>
              <a:off x="7287122" y="1969723"/>
              <a:ext cx="1219413" cy="247300"/>
              <a:chOff x="7287122" y="1969723"/>
              <a:chExt cx="1219413" cy="247300"/>
            </a:xfrm>
          </p:grpSpPr>
          <p:sp>
            <p:nvSpPr>
              <p:cNvPr id="739" name="Google Shape;8788;p75">
                <a:extLst>
                  <a:ext uri="{FF2B5EF4-FFF2-40B4-BE49-F238E27FC236}">
                    <a16:creationId xmlns:a16="http://schemas.microsoft.com/office/drawing/2014/main" id="{EBCB782F-0AF1-0A92-B153-E8E14ECF4B7C}"/>
                  </a:ext>
                </a:extLst>
              </p:cNvPr>
              <p:cNvSpPr/>
              <p:nvPr/>
            </p:nvSpPr>
            <p:spPr>
              <a:xfrm flipH="1">
                <a:off x="8366247" y="1969723"/>
                <a:ext cx="140288" cy="247300"/>
              </a:xfrm>
              <a:custGeom>
                <a:avLst/>
                <a:gdLst/>
                <a:ahLst/>
                <a:cxnLst/>
                <a:rect l="l" t="t" r="r" b="b"/>
                <a:pathLst>
                  <a:path w="14992" h="26428" extrusionOk="0">
                    <a:moveTo>
                      <a:pt x="31" y="0"/>
                    </a:moveTo>
                    <a:cubicBezTo>
                      <a:pt x="25" y="0"/>
                      <a:pt x="19" y="0"/>
                      <a:pt x="13" y="0"/>
                    </a:cubicBezTo>
                    <a:lnTo>
                      <a:pt x="0" y="0"/>
                    </a:lnTo>
                    <a:lnTo>
                      <a:pt x="0" y="26407"/>
                    </a:lnTo>
                    <a:lnTo>
                      <a:pt x="13" y="26427"/>
                    </a:lnTo>
                    <a:lnTo>
                      <a:pt x="14992" y="1860"/>
                    </a:lnTo>
                    <a:cubicBezTo>
                      <a:pt x="10391" y="663"/>
                      <a:pt x="5335" y="0"/>
                      <a:pt x="3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grpSp>
            <p:nvGrpSpPr>
              <p:cNvPr id="740" name="Google Shape;8789;p75">
                <a:extLst>
                  <a:ext uri="{FF2B5EF4-FFF2-40B4-BE49-F238E27FC236}">
                    <a16:creationId xmlns:a16="http://schemas.microsoft.com/office/drawing/2014/main" id="{70445ECB-D6F9-02E1-AC7D-5753D07CC686}"/>
                  </a:ext>
                </a:extLst>
              </p:cNvPr>
              <p:cNvGrpSpPr/>
              <p:nvPr/>
            </p:nvGrpSpPr>
            <p:grpSpPr>
              <a:xfrm>
                <a:off x="7287122" y="2063892"/>
                <a:ext cx="1151753" cy="73428"/>
                <a:chOff x="7287122" y="2063892"/>
                <a:chExt cx="1151753" cy="73428"/>
              </a:xfrm>
            </p:grpSpPr>
            <p:sp>
              <p:nvSpPr>
                <p:cNvPr id="741" name="Google Shape;8790;p75">
                  <a:extLst>
                    <a:ext uri="{FF2B5EF4-FFF2-40B4-BE49-F238E27FC236}">
                      <a16:creationId xmlns:a16="http://schemas.microsoft.com/office/drawing/2014/main" id="{67AC9859-D57F-5C77-4DC1-6231F95F6ECD}"/>
                    </a:ext>
                  </a:extLst>
                </p:cNvPr>
                <p:cNvSpPr/>
                <p:nvPr/>
              </p:nvSpPr>
              <p:spPr>
                <a:xfrm flipH="1">
                  <a:off x="7287122" y="2063892"/>
                  <a:ext cx="507103" cy="7342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24" h="7847" extrusionOk="0">
                      <a:moveTo>
                        <a:pt x="0" y="1"/>
                      </a:moveTo>
                      <a:lnTo>
                        <a:pt x="0" y="7847"/>
                      </a:lnTo>
                      <a:lnTo>
                        <a:pt x="35123" y="7847"/>
                      </a:lnTo>
                      <a:lnTo>
                        <a:pt x="35123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cxnSp>
              <p:nvCxnSpPr>
                <p:cNvPr id="742" name="Google Shape;8791;p75">
                  <a:extLst>
                    <a:ext uri="{FF2B5EF4-FFF2-40B4-BE49-F238E27FC236}">
                      <a16:creationId xmlns:a16="http://schemas.microsoft.com/office/drawing/2014/main" id="{58F66B6D-3432-A606-8955-BD67A8D53C72}"/>
                    </a:ext>
                  </a:extLst>
                </p:cNvPr>
                <p:cNvCxnSpPr/>
                <p:nvPr/>
              </p:nvCxnSpPr>
              <p:spPr>
                <a:xfrm rot="10800000">
                  <a:off x="7818475" y="2100600"/>
                  <a:ext cx="6204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724" name="Google Shape;8792;p75">
              <a:extLst>
                <a:ext uri="{FF2B5EF4-FFF2-40B4-BE49-F238E27FC236}">
                  <a16:creationId xmlns:a16="http://schemas.microsoft.com/office/drawing/2014/main" id="{6E3C83F6-4536-9F7A-71A2-C811957C535C}"/>
                </a:ext>
              </a:extLst>
            </p:cNvPr>
            <p:cNvGrpSpPr/>
            <p:nvPr/>
          </p:nvGrpSpPr>
          <p:grpSpPr>
            <a:xfrm>
              <a:off x="7287122" y="1712201"/>
              <a:ext cx="1219403" cy="246767"/>
              <a:chOff x="7287122" y="1712201"/>
              <a:chExt cx="1219403" cy="246767"/>
            </a:xfrm>
          </p:grpSpPr>
          <p:sp>
            <p:nvSpPr>
              <p:cNvPr id="735" name="Google Shape;8793;p75">
                <a:extLst>
                  <a:ext uri="{FF2B5EF4-FFF2-40B4-BE49-F238E27FC236}">
                    <a16:creationId xmlns:a16="http://schemas.microsoft.com/office/drawing/2014/main" id="{D8FFD9EC-034A-2935-E402-5C4BFAF4F193}"/>
                  </a:ext>
                </a:extLst>
              </p:cNvPr>
              <p:cNvSpPr/>
              <p:nvPr/>
            </p:nvSpPr>
            <p:spPr>
              <a:xfrm flipH="1">
                <a:off x="8226249" y="1712201"/>
                <a:ext cx="280276" cy="246767"/>
              </a:xfrm>
              <a:custGeom>
                <a:avLst/>
                <a:gdLst/>
                <a:ahLst/>
                <a:cxnLst/>
                <a:rect l="l" t="t" r="r" b="b"/>
                <a:pathLst>
                  <a:path w="29952" h="26371" extrusionOk="0">
                    <a:moveTo>
                      <a:pt x="1" y="0"/>
                    </a:moveTo>
                    <a:lnTo>
                      <a:pt x="1" y="24234"/>
                    </a:lnTo>
                    <a:lnTo>
                      <a:pt x="14" y="24234"/>
                    </a:lnTo>
                    <a:cubicBezTo>
                      <a:pt x="14" y="24234"/>
                      <a:pt x="203" y="24229"/>
                      <a:pt x="558" y="24229"/>
                    </a:cubicBezTo>
                    <a:cubicBezTo>
                      <a:pt x="2473" y="24229"/>
                      <a:pt x="9215" y="24384"/>
                      <a:pt x="17213" y="26370"/>
                    </a:cubicBezTo>
                    <a:lnTo>
                      <a:pt x="29952" y="5713"/>
                    </a:lnTo>
                    <a:cubicBezTo>
                      <a:pt x="29952" y="5713"/>
                      <a:pt x="20827" y="0"/>
                      <a:pt x="14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grpSp>
            <p:nvGrpSpPr>
              <p:cNvPr id="736" name="Google Shape;8794;p75">
                <a:extLst>
                  <a:ext uri="{FF2B5EF4-FFF2-40B4-BE49-F238E27FC236}">
                    <a16:creationId xmlns:a16="http://schemas.microsoft.com/office/drawing/2014/main" id="{58F8949D-CB80-071A-F4AA-C46D0E7CCE7B}"/>
                  </a:ext>
                </a:extLst>
              </p:cNvPr>
              <p:cNvGrpSpPr/>
              <p:nvPr/>
            </p:nvGrpSpPr>
            <p:grpSpPr>
              <a:xfrm>
                <a:off x="7287122" y="1842861"/>
                <a:ext cx="1005303" cy="73419"/>
                <a:chOff x="7287122" y="1842861"/>
                <a:chExt cx="1005303" cy="73419"/>
              </a:xfrm>
            </p:grpSpPr>
            <p:sp>
              <p:nvSpPr>
                <p:cNvPr id="737" name="Google Shape;8795;p75">
                  <a:extLst>
                    <a:ext uri="{FF2B5EF4-FFF2-40B4-BE49-F238E27FC236}">
                      <a16:creationId xmlns:a16="http://schemas.microsoft.com/office/drawing/2014/main" id="{DCEE5C48-2E2A-35D5-9861-42C53C40E9B5}"/>
                    </a:ext>
                  </a:extLst>
                </p:cNvPr>
                <p:cNvSpPr/>
                <p:nvPr/>
              </p:nvSpPr>
              <p:spPr>
                <a:xfrm flipH="1">
                  <a:off x="7287122" y="1842861"/>
                  <a:ext cx="507103" cy="734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24" h="7846" extrusionOk="0">
                      <a:moveTo>
                        <a:pt x="0" y="1"/>
                      </a:moveTo>
                      <a:lnTo>
                        <a:pt x="0" y="7845"/>
                      </a:lnTo>
                      <a:lnTo>
                        <a:pt x="35123" y="7845"/>
                      </a:lnTo>
                      <a:lnTo>
                        <a:pt x="35123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cxnSp>
              <p:nvCxnSpPr>
                <p:cNvPr id="738" name="Google Shape;8796;p75">
                  <a:extLst>
                    <a:ext uri="{FF2B5EF4-FFF2-40B4-BE49-F238E27FC236}">
                      <a16:creationId xmlns:a16="http://schemas.microsoft.com/office/drawing/2014/main" id="{A7160254-4A88-2F33-C98B-6E657F4721F2}"/>
                    </a:ext>
                  </a:extLst>
                </p:cNvPr>
                <p:cNvCxnSpPr/>
                <p:nvPr/>
              </p:nvCxnSpPr>
              <p:spPr>
                <a:xfrm rot="10800000">
                  <a:off x="7818425" y="1879575"/>
                  <a:ext cx="4740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725" name="Google Shape;8797;p75">
              <a:extLst>
                <a:ext uri="{FF2B5EF4-FFF2-40B4-BE49-F238E27FC236}">
                  <a16:creationId xmlns:a16="http://schemas.microsoft.com/office/drawing/2014/main" id="{342538CA-01CA-438D-DBF6-C1B9AD2BC6C4}"/>
                </a:ext>
              </a:extLst>
            </p:cNvPr>
            <p:cNvGrpSpPr/>
            <p:nvPr/>
          </p:nvGrpSpPr>
          <p:grpSpPr>
            <a:xfrm>
              <a:off x="7287122" y="1447520"/>
              <a:ext cx="1219403" cy="286667"/>
              <a:chOff x="7287122" y="1447520"/>
              <a:chExt cx="1219403" cy="286667"/>
            </a:xfrm>
          </p:grpSpPr>
          <p:sp>
            <p:nvSpPr>
              <p:cNvPr id="731" name="Google Shape;8798;p75">
                <a:extLst>
                  <a:ext uri="{FF2B5EF4-FFF2-40B4-BE49-F238E27FC236}">
                    <a16:creationId xmlns:a16="http://schemas.microsoft.com/office/drawing/2014/main" id="{3094979D-FC16-775F-F7B2-62B26C5FE76D}"/>
                  </a:ext>
                </a:extLst>
              </p:cNvPr>
              <p:cNvSpPr/>
              <p:nvPr/>
            </p:nvSpPr>
            <p:spPr>
              <a:xfrm flipH="1">
                <a:off x="8087665" y="1447520"/>
                <a:ext cx="418860" cy="286667"/>
              </a:xfrm>
              <a:custGeom>
                <a:avLst/>
                <a:gdLst/>
                <a:ahLst/>
                <a:cxnLst/>
                <a:rect l="l" t="t" r="r" b="b"/>
                <a:pathLst>
                  <a:path w="44762" h="30635" extrusionOk="0">
                    <a:moveTo>
                      <a:pt x="1" y="1"/>
                    </a:moveTo>
                    <a:lnTo>
                      <a:pt x="1" y="24648"/>
                    </a:lnTo>
                    <a:lnTo>
                      <a:pt x="14" y="24648"/>
                    </a:lnTo>
                    <a:cubicBezTo>
                      <a:pt x="5607" y="24648"/>
                      <a:pt x="18560" y="25130"/>
                      <a:pt x="31390" y="30635"/>
                    </a:cubicBezTo>
                    <a:lnTo>
                      <a:pt x="44761" y="10327"/>
                    </a:lnTo>
                    <a:cubicBezTo>
                      <a:pt x="44761" y="10327"/>
                      <a:pt x="27304" y="1"/>
                      <a:pt x="14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grpSp>
            <p:nvGrpSpPr>
              <p:cNvPr id="732" name="Google Shape;8799;p75">
                <a:extLst>
                  <a:ext uri="{FF2B5EF4-FFF2-40B4-BE49-F238E27FC236}">
                    <a16:creationId xmlns:a16="http://schemas.microsoft.com/office/drawing/2014/main" id="{AC66284A-DAF8-4BDE-3DDF-FF0A55431160}"/>
                  </a:ext>
                </a:extLst>
              </p:cNvPr>
              <p:cNvGrpSpPr/>
              <p:nvPr/>
            </p:nvGrpSpPr>
            <p:grpSpPr>
              <a:xfrm>
                <a:off x="7287122" y="1581977"/>
                <a:ext cx="852803" cy="73428"/>
                <a:chOff x="7287122" y="1581977"/>
                <a:chExt cx="852803" cy="73428"/>
              </a:xfrm>
            </p:grpSpPr>
            <p:sp>
              <p:nvSpPr>
                <p:cNvPr id="733" name="Google Shape;8800;p75">
                  <a:extLst>
                    <a:ext uri="{FF2B5EF4-FFF2-40B4-BE49-F238E27FC236}">
                      <a16:creationId xmlns:a16="http://schemas.microsoft.com/office/drawing/2014/main" id="{FF5E907C-C99A-677C-E6F6-53B864706F53}"/>
                    </a:ext>
                  </a:extLst>
                </p:cNvPr>
                <p:cNvSpPr/>
                <p:nvPr/>
              </p:nvSpPr>
              <p:spPr>
                <a:xfrm flipH="1">
                  <a:off x="7287122" y="1581977"/>
                  <a:ext cx="507103" cy="7342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24" h="7847" extrusionOk="0">
                      <a:moveTo>
                        <a:pt x="0" y="1"/>
                      </a:moveTo>
                      <a:lnTo>
                        <a:pt x="0" y="7847"/>
                      </a:lnTo>
                      <a:lnTo>
                        <a:pt x="35123" y="7847"/>
                      </a:lnTo>
                      <a:lnTo>
                        <a:pt x="35123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cxnSp>
              <p:nvCxnSpPr>
                <p:cNvPr id="734" name="Google Shape;8801;p75">
                  <a:extLst>
                    <a:ext uri="{FF2B5EF4-FFF2-40B4-BE49-F238E27FC236}">
                      <a16:creationId xmlns:a16="http://schemas.microsoft.com/office/drawing/2014/main" id="{74900E1B-75E8-F8E5-FFAB-957226C70F03}"/>
                    </a:ext>
                  </a:extLst>
                </p:cNvPr>
                <p:cNvCxnSpPr/>
                <p:nvPr/>
              </p:nvCxnSpPr>
              <p:spPr>
                <a:xfrm rot="10800000">
                  <a:off x="7818325" y="1618700"/>
                  <a:ext cx="3216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726" name="Google Shape;8802;p75">
              <a:extLst>
                <a:ext uri="{FF2B5EF4-FFF2-40B4-BE49-F238E27FC236}">
                  <a16:creationId xmlns:a16="http://schemas.microsoft.com/office/drawing/2014/main" id="{5281A1DC-2EFB-1E3F-3F01-D2163CB6BCCB}"/>
                </a:ext>
              </a:extLst>
            </p:cNvPr>
            <p:cNvGrpSpPr/>
            <p:nvPr/>
          </p:nvGrpSpPr>
          <p:grpSpPr>
            <a:xfrm>
              <a:off x="7287122" y="1165658"/>
              <a:ext cx="1219403" cy="344253"/>
              <a:chOff x="7287122" y="1165658"/>
              <a:chExt cx="1219403" cy="344253"/>
            </a:xfrm>
          </p:grpSpPr>
          <p:sp>
            <p:nvSpPr>
              <p:cNvPr id="727" name="Google Shape;8803;p75">
                <a:extLst>
                  <a:ext uri="{FF2B5EF4-FFF2-40B4-BE49-F238E27FC236}">
                    <a16:creationId xmlns:a16="http://schemas.microsoft.com/office/drawing/2014/main" id="{0F2ED202-59F7-D525-3D25-2F635173A918}"/>
                  </a:ext>
                </a:extLst>
              </p:cNvPr>
              <p:cNvSpPr/>
              <p:nvPr/>
            </p:nvSpPr>
            <p:spPr>
              <a:xfrm flipH="1">
                <a:off x="7919557" y="1165658"/>
                <a:ext cx="586968" cy="344253"/>
              </a:xfrm>
              <a:custGeom>
                <a:avLst/>
                <a:gdLst/>
                <a:ahLst/>
                <a:cxnLst/>
                <a:rect l="l" t="t" r="r" b="b"/>
                <a:pathLst>
                  <a:path w="62727" h="36789" extrusionOk="0">
                    <a:moveTo>
                      <a:pt x="1" y="1"/>
                    </a:moveTo>
                    <a:lnTo>
                      <a:pt x="1" y="25976"/>
                    </a:lnTo>
                    <a:lnTo>
                      <a:pt x="17" y="25976"/>
                    </a:lnTo>
                    <a:cubicBezTo>
                      <a:pt x="74" y="25976"/>
                      <a:pt x="588" y="25960"/>
                      <a:pt x="1487" y="25960"/>
                    </a:cubicBezTo>
                    <a:cubicBezTo>
                      <a:pt x="7235" y="25960"/>
                      <a:pt x="28709" y="26646"/>
                      <a:pt x="46867" y="36789"/>
                    </a:cubicBezTo>
                    <a:lnTo>
                      <a:pt x="62726" y="12728"/>
                    </a:lnTo>
                    <a:cubicBezTo>
                      <a:pt x="62726" y="12728"/>
                      <a:pt x="39312" y="2"/>
                      <a:pt x="17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grpSp>
            <p:nvGrpSpPr>
              <p:cNvPr id="728" name="Google Shape;8804;p75">
                <a:extLst>
                  <a:ext uri="{FF2B5EF4-FFF2-40B4-BE49-F238E27FC236}">
                    <a16:creationId xmlns:a16="http://schemas.microsoft.com/office/drawing/2014/main" id="{6FAC22AF-DF00-4D8B-5124-12178C048938}"/>
                  </a:ext>
                </a:extLst>
              </p:cNvPr>
              <p:cNvGrpSpPr/>
              <p:nvPr/>
            </p:nvGrpSpPr>
            <p:grpSpPr>
              <a:xfrm>
                <a:off x="7287122" y="1341025"/>
                <a:ext cx="695703" cy="73419"/>
                <a:chOff x="7287122" y="1341025"/>
                <a:chExt cx="695703" cy="73419"/>
              </a:xfrm>
            </p:grpSpPr>
            <p:sp>
              <p:nvSpPr>
                <p:cNvPr id="729" name="Google Shape;8805;p75">
                  <a:extLst>
                    <a:ext uri="{FF2B5EF4-FFF2-40B4-BE49-F238E27FC236}">
                      <a16:creationId xmlns:a16="http://schemas.microsoft.com/office/drawing/2014/main" id="{53D49C97-A342-EB6D-E0CD-71102DA2147C}"/>
                    </a:ext>
                  </a:extLst>
                </p:cNvPr>
                <p:cNvSpPr/>
                <p:nvPr/>
              </p:nvSpPr>
              <p:spPr>
                <a:xfrm flipH="1">
                  <a:off x="7287122" y="1341025"/>
                  <a:ext cx="507103" cy="734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24" h="7846" extrusionOk="0">
                      <a:moveTo>
                        <a:pt x="0" y="1"/>
                      </a:moveTo>
                      <a:lnTo>
                        <a:pt x="0" y="7845"/>
                      </a:lnTo>
                      <a:lnTo>
                        <a:pt x="35123" y="7845"/>
                      </a:lnTo>
                      <a:lnTo>
                        <a:pt x="35123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cxnSp>
              <p:nvCxnSpPr>
                <p:cNvPr id="730" name="Google Shape;8806;p75">
                  <a:extLst>
                    <a:ext uri="{FF2B5EF4-FFF2-40B4-BE49-F238E27FC236}">
                      <a16:creationId xmlns:a16="http://schemas.microsoft.com/office/drawing/2014/main" id="{C03F202B-A433-C622-C942-01722811E552}"/>
                    </a:ext>
                  </a:extLst>
                </p:cNvPr>
                <p:cNvCxnSpPr/>
                <p:nvPr/>
              </p:nvCxnSpPr>
              <p:spPr>
                <a:xfrm rot="10800000">
                  <a:off x="7818425" y="1377750"/>
                  <a:ext cx="1644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869FB1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</p:grpSp>
      <p:sp>
        <p:nvSpPr>
          <p:cNvPr id="743" name="Google Shape;1529;p70">
            <a:extLst>
              <a:ext uri="{FF2B5EF4-FFF2-40B4-BE49-F238E27FC236}">
                <a16:creationId xmlns:a16="http://schemas.microsoft.com/office/drawing/2014/main" id="{C89D19DA-9C31-373A-85BE-26E145B7940B}"/>
              </a:ext>
            </a:extLst>
          </p:cNvPr>
          <p:cNvSpPr txBox="1">
            <a:spLocks/>
          </p:cNvSpPr>
          <p:nvPr/>
        </p:nvSpPr>
        <p:spPr>
          <a:xfrm>
            <a:off x="1786241" y="710105"/>
            <a:ext cx="15421200" cy="964800"/>
          </a:xfrm>
          <a:prstGeom prst="rect">
            <a:avLst/>
          </a:prstGeom>
        </p:spPr>
        <p:txBody>
          <a:bodyPr spcFirstLastPara="1" wrap="square" lIns="182850" tIns="182850" rIns="182850" bIns="18285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 rtl="1"/>
            <a:r>
              <a:rPr lang="fa-IR" sz="4800" dirty="0">
                <a:solidFill>
                  <a:schemeClr val="lt1"/>
                </a:solidFill>
                <a:cs typeface="B Nazanin" panose="00000700000000000000" pitchFamily="2" charset="-78"/>
              </a:rPr>
              <a:t>انواع نمودارهای خلاقانه:</a:t>
            </a:r>
            <a:endParaRPr lang="fa-IR" sz="4800" dirty="0">
              <a:cs typeface="B Nazanin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21831550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b="-11777"/>
            </a:stretch>
          </a:blipFill>
        </p:spPr>
      </p:sp>
      <p:grpSp>
        <p:nvGrpSpPr>
          <p:cNvPr id="4" name="Group 4"/>
          <p:cNvGrpSpPr/>
          <p:nvPr/>
        </p:nvGrpSpPr>
        <p:grpSpPr>
          <a:xfrm>
            <a:off x="0" y="-49964"/>
            <a:ext cx="18288000" cy="1962464"/>
            <a:chOff x="0" y="0"/>
            <a:chExt cx="4816593" cy="812800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4816592" cy="812800"/>
            </a:xfrm>
            <a:custGeom>
              <a:avLst/>
              <a:gdLst/>
              <a:ahLst/>
              <a:cxnLst/>
              <a:rect l="l" t="t" r="r" b="b"/>
              <a:pathLst>
                <a:path w="4816592" h="812800">
                  <a:moveTo>
                    <a:pt x="0" y="0"/>
                  </a:moveTo>
                  <a:lnTo>
                    <a:pt x="4816592" y="0"/>
                  </a:lnTo>
                  <a:lnTo>
                    <a:pt x="4816592" y="812800"/>
                  </a:lnTo>
                  <a:lnTo>
                    <a:pt x="0" y="812800"/>
                  </a:lnTo>
                  <a:close/>
                </a:path>
              </a:pathLst>
            </a:custGeom>
            <a:solidFill>
              <a:srgbClr val="9DD193"/>
            </a:solidFill>
          </p:spPr>
        </p:sp>
        <p:sp>
          <p:nvSpPr>
            <p:cNvPr id="6" name="TextBox 6"/>
            <p:cNvSpPr txBox="1"/>
            <p:nvPr/>
          </p:nvSpPr>
          <p:spPr>
            <a:xfrm>
              <a:off x="0" y="-47625"/>
              <a:ext cx="4816593" cy="8604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359"/>
                </a:lnSpc>
              </a:pPr>
              <a:endParaRPr>
                <a:cs typeface="B Nazanin" panose="00000400000000000000" pitchFamily="2" charset="-78"/>
              </a:endParaRPr>
            </a:p>
          </p:txBody>
        </p:sp>
      </p:grpSp>
      <p:sp>
        <p:nvSpPr>
          <p:cNvPr id="18" name="AutoShape 18"/>
          <p:cNvSpPr/>
          <p:nvPr/>
        </p:nvSpPr>
        <p:spPr>
          <a:xfrm rot="5400000">
            <a:off x="8953545" y="-3439112"/>
            <a:ext cx="25347" cy="11612150"/>
          </a:xfrm>
          <a:prstGeom prst="rect">
            <a:avLst/>
          </a:prstGeom>
          <a:solidFill>
            <a:srgbClr val="373737"/>
          </a:solidFill>
        </p:spPr>
      </p:sp>
      <p:sp>
        <p:nvSpPr>
          <p:cNvPr id="19" name="AutoShape 19"/>
          <p:cNvSpPr/>
          <p:nvPr/>
        </p:nvSpPr>
        <p:spPr>
          <a:xfrm rot="5400000">
            <a:off x="9131325" y="3998299"/>
            <a:ext cx="25347" cy="11612150"/>
          </a:xfrm>
          <a:prstGeom prst="rect">
            <a:avLst/>
          </a:prstGeom>
          <a:solidFill>
            <a:srgbClr val="373737"/>
          </a:solidFill>
        </p:spPr>
      </p:sp>
      <p:grpSp>
        <p:nvGrpSpPr>
          <p:cNvPr id="3" name="กลุ่ม 5">
            <a:extLst>
              <a:ext uri="{FF2B5EF4-FFF2-40B4-BE49-F238E27FC236}">
                <a16:creationId xmlns:a16="http://schemas.microsoft.com/office/drawing/2014/main" id="{D5D47C0B-C566-4487-5555-ACC0CE81BE47}"/>
              </a:ext>
            </a:extLst>
          </p:cNvPr>
          <p:cNvGrpSpPr/>
          <p:nvPr/>
        </p:nvGrpSpPr>
        <p:grpSpPr>
          <a:xfrm>
            <a:off x="1532334" y="2603249"/>
            <a:ext cx="4629150" cy="5476982"/>
            <a:chOff x="884237" y="1516734"/>
            <a:chExt cx="6172200" cy="7302643"/>
          </a:xfrm>
        </p:grpSpPr>
        <p:grpSp>
          <p:nvGrpSpPr>
            <p:cNvPr id="7" name="กลุ่ม 4">
              <a:extLst>
                <a:ext uri="{FF2B5EF4-FFF2-40B4-BE49-F238E27FC236}">
                  <a16:creationId xmlns:a16="http://schemas.microsoft.com/office/drawing/2014/main" id="{41C979D5-C454-885E-9E8A-C2A67E89ABD1}"/>
                </a:ext>
              </a:extLst>
            </p:cNvPr>
            <p:cNvGrpSpPr/>
            <p:nvPr/>
          </p:nvGrpSpPr>
          <p:grpSpPr>
            <a:xfrm>
              <a:off x="884237" y="1516734"/>
              <a:ext cx="5751224" cy="2902866"/>
              <a:chOff x="808037" y="1288134"/>
              <a:chExt cx="5751224" cy="2902866"/>
            </a:xfrm>
          </p:grpSpPr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D09DF75D-AFA5-1507-86EF-ABCE8690CB5C}"/>
                  </a:ext>
                </a:extLst>
              </p:cNvPr>
              <p:cNvSpPr txBox="1"/>
              <p:nvPr/>
            </p:nvSpPr>
            <p:spPr>
              <a:xfrm>
                <a:off x="808037" y="1532659"/>
                <a:ext cx="3886200" cy="1477328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pPr algn="r"/>
                <a:r>
                  <a:rPr lang="fa-IR" sz="6600" dirty="0">
                    <a:latin typeface="Lato Black" pitchFamily="34" charset="0"/>
                    <a:ea typeface="Lato Black" pitchFamily="34" charset="0"/>
                    <a:cs typeface="B Nazanin" panose="00000400000000000000" pitchFamily="2" charset="-78"/>
                  </a:rPr>
                  <a:t>نمادها</a:t>
                </a:r>
                <a:endParaRPr lang="en-US" sz="6600" dirty="0">
                  <a:latin typeface="Lato Black" pitchFamily="34" charset="0"/>
                  <a:ea typeface="Lato Black" pitchFamily="34" charset="0"/>
                  <a:cs typeface="B Nazanin" panose="00000400000000000000" pitchFamily="2" charset="-78"/>
                </a:endParaRPr>
              </a:p>
            </p:txBody>
          </p:sp>
          <p:grpSp>
            <p:nvGrpSpPr>
              <p:cNvPr id="12" name="กลุ่ม 17">
                <a:extLst>
                  <a:ext uri="{FF2B5EF4-FFF2-40B4-BE49-F238E27FC236}">
                    <a16:creationId xmlns:a16="http://schemas.microsoft.com/office/drawing/2014/main" id="{979D8F51-1FCB-1CDE-61EA-E40CB2BD501D}"/>
                  </a:ext>
                </a:extLst>
              </p:cNvPr>
              <p:cNvGrpSpPr/>
              <p:nvPr/>
            </p:nvGrpSpPr>
            <p:grpSpPr>
              <a:xfrm>
                <a:off x="3656395" y="1288134"/>
                <a:ext cx="2902866" cy="2902866"/>
                <a:chOff x="13526171" y="7470804"/>
                <a:chExt cx="2902866" cy="2902866"/>
              </a:xfrm>
              <a:solidFill>
                <a:schemeClr val="tx1"/>
              </a:solidFill>
            </p:grpSpPr>
            <p:sp>
              <p:nvSpPr>
                <p:cNvPr id="13" name="Rectangle 35">
                  <a:extLst>
                    <a:ext uri="{FF2B5EF4-FFF2-40B4-BE49-F238E27FC236}">
                      <a16:creationId xmlns:a16="http://schemas.microsoft.com/office/drawing/2014/main" id="{4F270B56-6DB5-E690-B551-61EBC36B1744}"/>
                    </a:ext>
                  </a:extLst>
                </p:cNvPr>
                <p:cNvSpPr/>
                <p:nvPr/>
              </p:nvSpPr>
              <p:spPr>
                <a:xfrm rot="16200000">
                  <a:off x="14507630" y="8851545"/>
                  <a:ext cx="2902866" cy="141383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lIns="68504" tIns="34254" rIns="68504" bIns="34254" anchor="ctr"/>
                <a:lstStyle/>
                <a:p>
                  <a:pPr algn="ctr" defTabSz="815584">
                    <a:defRPr/>
                  </a:pPr>
                  <a:endParaRPr lang="en-US" sz="1050" dirty="0">
                    <a:solidFill>
                      <a:schemeClr val="tx1"/>
                    </a:solidFill>
                    <a:latin typeface="Open Sans Light"/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14" name="Rectangle 35">
                  <a:extLst>
                    <a:ext uri="{FF2B5EF4-FFF2-40B4-BE49-F238E27FC236}">
                      <a16:creationId xmlns:a16="http://schemas.microsoft.com/office/drawing/2014/main" id="{09235E4C-9583-1F98-024C-4C06B6CBCB15}"/>
                    </a:ext>
                  </a:extLst>
                </p:cNvPr>
                <p:cNvSpPr/>
                <p:nvPr/>
              </p:nvSpPr>
              <p:spPr>
                <a:xfrm>
                  <a:off x="13526171" y="9528204"/>
                  <a:ext cx="2902866" cy="141383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lIns="68504" tIns="34254" rIns="68504" bIns="34254" anchor="ctr"/>
                <a:lstStyle/>
                <a:p>
                  <a:pPr algn="ctr" defTabSz="815584">
                    <a:defRPr/>
                  </a:pPr>
                  <a:endParaRPr lang="en-US" sz="1050" dirty="0">
                    <a:solidFill>
                      <a:schemeClr val="tx1"/>
                    </a:solidFill>
                    <a:latin typeface="Open Sans Light"/>
                    <a:cs typeface="B Nazanin" panose="00000400000000000000" pitchFamily="2" charset="-78"/>
                  </a:endParaRPr>
                </a:p>
              </p:txBody>
            </p:sp>
          </p:grpSp>
        </p:grpSp>
        <p:grpSp>
          <p:nvGrpSpPr>
            <p:cNvPr id="8" name="กลุ่ม 3">
              <a:extLst>
                <a:ext uri="{FF2B5EF4-FFF2-40B4-BE49-F238E27FC236}">
                  <a16:creationId xmlns:a16="http://schemas.microsoft.com/office/drawing/2014/main" id="{3E2A3BAB-F712-66FA-B7CE-CD3BBB2F2A17}"/>
                </a:ext>
              </a:extLst>
            </p:cNvPr>
            <p:cNvGrpSpPr/>
            <p:nvPr/>
          </p:nvGrpSpPr>
          <p:grpSpPr>
            <a:xfrm>
              <a:off x="1112837" y="6062993"/>
              <a:ext cx="5943600" cy="2756384"/>
              <a:chOff x="960437" y="4996193"/>
              <a:chExt cx="5943600" cy="2756384"/>
            </a:xfrm>
          </p:grpSpPr>
          <p:sp>
            <p:nvSpPr>
              <p:cNvPr id="9" name="Title 20">
                <a:extLst>
                  <a:ext uri="{FF2B5EF4-FFF2-40B4-BE49-F238E27FC236}">
                    <a16:creationId xmlns:a16="http://schemas.microsoft.com/office/drawing/2014/main" id="{1C15C942-0F5E-6CE2-A00A-E9ED9BFD4BD5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960437" y="7080672"/>
                <a:ext cx="5943600" cy="6719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182890" tIns="91444" rIns="182890" bIns="91444" anchor="ctr">
                <a:spAutoFit/>
              </a:bodyPr>
              <a:lstStyle>
                <a:lvl1pPr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1pPr>
                <a:lvl2pPr marL="742950" indent="-285750"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2pPr>
                <a:lvl3pPr marL="1143000" indent="-228600"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3pPr>
                <a:lvl4pPr marL="1600200" indent="-228600"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4pPr>
                <a:lvl5pPr marL="2057400" indent="-228600"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5pPr>
                <a:lvl6pPr marL="25146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6pPr>
                <a:lvl7pPr marL="29718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7pPr>
                <a:lvl8pPr marL="34290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8pPr>
                <a:lvl9pPr marL="38862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9pPr>
              </a:lstStyle>
              <a:p>
                <a:pPr algn="thaiDist" rtl="1">
                  <a:lnSpc>
                    <a:spcPct val="130000"/>
                  </a:lnSpc>
                </a:pPr>
                <a:endParaRPr lang="en-US" sz="1800" dirty="0">
                  <a:latin typeface="Lato" pitchFamily="34" charset="0"/>
                  <a:ea typeface="Lato" pitchFamily="34" charset="0"/>
                  <a:cs typeface="B Nazanin" panose="00000400000000000000" pitchFamily="2" charset="-78"/>
                </a:endParaRPr>
              </a:p>
            </p:txBody>
          </p:sp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E5743A50-FCE3-2B12-F246-C8E653125FAC}"/>
                  </a:ext>
                </a:extLst>
              </p:cNvPr>
              <p:cNvSpPr txBox="1"/>
              <p:nvPr/>
            </p:nvSpPr>
            <p:spPr>
              <a:xfrm>
                <a:off x="1119402" y="4996193"/>
                <a:ext cx="5022024" cy="67710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a-IR" sz="2700" b="1" dirty="0">
                    <a:latin typeface="Lato Black" charset="0"/>
                    <a:ea typeface="Lato Black" charset="0"/>
                    <a:cs typeface="B Nazanin" panose="00000400000000000000" pitchFamily="2" charset="-78"/>
                  </a:rPr>
                  <a:t>مجموعه آیکون های اجتماعی</a:t>
                </a:r>
                <a:endParaRPr lang="en-US" sz="2700" b="1" dirty="0">
                  <a:latin typeface="Lato Black" charset="0"/>
                  <a:ea typeface="Lato Black" charset="0"/>
                  <a:cs typeface="B Nazanin" panose="00000400000000000000" pitchFamily="2" charset="-78"/>
                </a:endParaRPr>
              </a:p>
            </p:txBody>
          </p:sp>
        </p:grpSp>
      </p:grpSp>
      <p:grpSp>
        <p:nvGrpSpPr>
          <p:cNvPr id="15" name="กลุ่ม 660">
            <a:extLst>
              <a:ext uri="{FF2B5EF4-FFF2-40B4-BE49-F238E27FC236}">
                <a16:creationId xmlns:a16="http://schemas.microsoft.com/office/drawing/2014/main" id="{73B61C7B-6801-9372-E8E5-B20158C2CF4F}"/>
              </a:ext>
            </a:extLst>
          </p:cNvPr>
          <p:cNvGrpSpPr/>
          <p:nvPr/>
        </p:nvGrpSpPr>
        <p:grpSpPr>
          <a:xfrm>
            <a:off x="8104585" y="2815868"/>
            <a:ext cx="987028" cy="976312"/>
            <a:chOff x="9799638" y="2105025"/>
            <a:chExt cx="1316037" cy="1301750"/>
          </a:xfrm>
        </p:grpSpPr>
        <p:sp>
          <p:nvSpPr>
            <p:cNvPr id="16" name="Oval 6">
              <a:extLst>
                <a:ext uri="{FF2B5EF4-FFF2-40B4-BE49-F238E27FC236}">
                  <a16:creationId xmlns:a16="http://schemas.microsoft.com/office/drawing/2014/main" id="{14A8AB13-EE70-7B02-1477-E609340C845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799638" y="2105025"/>
              <a:ext cx="1316037" cy="1301750"/>
            </a:xfrm>
            <a:prstGeom prst="ellipse">
              <a:avLst/>
            </a:prstGeom>
            <a:solidFill>
              <a:srgbClr val="4F7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17" name="Freeform 7">
              <a:extLst>
                <a:ext uri="{FF2B5EF4-FFF2-40B4-BE49-F238E27FC236}">
                  <a16:creationId xmlns:a16="http://schemas.microsoft.com/office/drawing/2014/main" id="{8F2051AF-4478-CF41-029F-46820F19993F}"/>
                </a:ext>
              </a:extLst>
            </p:cNvPr>
            <p:cNvSpPr>
              <a:spLocks/>
            </p:cNvSpPr>
            <p:nvPr/>
          </p:nvSpPr>
          <p:spPr bwMode="auto">
            <a:xfrm>
              <a:off x="10304463" y="2473325"/>
              <a:ext cx="290512" cy="565150"/>
            </a:xfrm>
            <a:custGeom>
              <a:avLst/>
              <a:gdLst>
                <a:gd name="T0" fmla="*/ 16 w 19"/>
                <a:gd name="T1" fmla="*/ 6 h 37"/>
                <a:gd name="T2" fmla="*/ 19 w 19"/>
                <a:gd name="T3" fmla="*/ 6 h 37"/>
                <a:gd name="T4" fmla="*/ 19 w 19"/>
                <a:gd name="T5" fmla="*/ 6 h 37"/>
                <a:gd name="T6" fmla="*/ 19 w 19"/>
                <a:gd name="T7" fmla="*/ 0 h 37"/>
                <a:gd name="T8" fmla="*/ 18 w 19"/>
                <a:gd name="T9" fmla="*/ 0 h 37"/>
                <a:gd name="T10" fmla="*/ 14 w 19"/>
                <a:gd name="T11" fmla="*/ 0 h 37"/>
                <a:gd name="T12" fmla="*/ 9 w 19"/>
                <a:gd name="T13" fmla="*/ 2 h 37"/>
                <a:gd name="T14" fmla="*/ 6 w 19"/>
                <a:gd name="T15" fmla="*/ 7 h 37"/>
                <a:gd name="T16" fmla="*/ 6 w 19"/>
                <a:gd name="T17" fmla="*/ 9 h 37"/>
                <a:gd name="T18" fmla="*/ 6 w 19"/>
                <a:gd name="T19" fmla="*/ 13 h 37"/>
                <a:gd name="T20" fmla="*/ 6 w 19"/>
                <a:gd name="T21" fmla="*/ 14 h 37"/>
                <a:gd name="T22" fmla="*/ 0 w 19"/>
                <a:gd name="T23" fmla="*/ 14 h 37"/>
                <a:gd name="T24" fmla="*/ 0 w 19"/>
                <a:gd name="T25" fmla="*/ 20 h 37"/>
                <a:gd name="T26" fmla="*/ 6 w 19"/>
                <a:gd name="T27" fmla="*/ 20 h 37"/>
                <a:gd name="T28" fmla="*/ 6 w 19"/>
                <a:gd name="T29" fmla="*/ 37 h 37"/>
                <a:gd name="T30" fmla="*/ 13 w 19"/>
                <a:gd name="T31" fmla="*/ 37 h 37"/>
                <a:gd name="T32" fmla="*/ 13 w 19"/>
                <a:gd name="T33" fmla="*/ 20 h 37"/>
                <a:gd name="T34" fmla="*/ 18 w 19"/>
                <a:gd name="T35" fmla="*/ 20 h 37"/>
                <a:gd name="T36" fmla="*/ 19 w 19"/>
                <a:gd name="T37" fmla="*/ 14 h 37"/>
                <a:gd name="T38" fmla="*/ 18 w 19"/>
                <a:gd name="T39" fmla="*/ 14 h 37"/>
                <a:gd name="T40" fmla="*/ 13 w 19"/>
                <a:gd name="T41" fmla="*/ 14 h 37"/>
                <a:gd name="T42" fmla="*/ 13 w 19"/>
                <a:gd name="T43" fmla="*/ 9 h 37"/>
                <a:gd name="T44" fmla="*/ 16 w 19"/>
                <a:gd name="T45" fmla="*/ 6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9" h="37">
                  <a:moveTo>
                    <a:pt x="16" y="6"/>
                  </a:moveTo>
                  <a:cubicBezTo>
                    <a:pt x="17" y="6"/>
                    <a:pt x="18" y="6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9" y="0"/>
                    <a:pt x="18" y="0"/>
                    <a:pt x="18" y="0"/>
                  </a:cubicBezTo>
                  <a:cubicBezTo>
                    <a:pt x="16" y="0"/>
                    <a:pt x="15" y="0"/>
                    <a:pt x="14" y="0"/>
                  </a:cubicBezTo>
                  <a:cubicBezTo>
                    <a:pt x="12" y="0"/>
                    <a:pt x="10" y="1"/>
                    <a:pt x="9" y="2"/>
                  </a:cubicBezTo>
                  <a:cubicBezTo>
                    <a:pt x="7" y="3"/>
                    <a:pt x="6" y="5"/>
                    <a:pt x="6" y="7"/>
                  </a:cubicBezTo>
                  <a:cubicBezTo>
                    <a:pt x="6" y="8"/>
                    <a:pt x="6" y="8"/>
                    <a:pt x="6" y="9"/>
                  </a:cubicBezTo>
                  <a:cubicBezTo>
                    <a:pt x="6" y="11"/>
                    <a:pt x="6" y="12"/>
                    <a:pt x="6" y="13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37"/>
                    <a:pt x="6" y="37"/>
                    <a:pt x="6" y="37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9" y="18"/>
                    <a:pt x="19" y="16"/>
                    <a:pt x="19" y="14"/>
                  </a:cubicBezTo>
                  <a:cubicBezTo>
                    <a:pt x="19" y="14"/>
                    <a:pt x="18" y="14"/>
                    <a:pt x="18" y="14"/>
                  </a:cubicBezTo>
                  <a:cubicBezTo>
                    <a:pt x="16" y="14"/>
                    <a:pt x="13" y="14"/>
                    <a:pt x="13" y="14"/>
                  </a:cubicBezTo>
                  <a:cubicBezTo>
                    <a:pt x="13" y="14"/>
                    <a:pt x="13" y="10"/>
                    <a:pt x="13" y="9"/>
                  </a:cubicBezTo>
                  <a:cubicBezTo>
                    <a:pt x="13" y="7"/>
                    <a:pt x="14" y="6"/>
                    <a:pt x="16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  <p:grpSp>
        <p:nvGrpSpPr>
          <p:cNvPr id="20" name="กลุ่ม 661">
            <a:extLst>
              <a:ext uri="{FF2B5EF4-FFF2-40B4-BE49-F238E27FC236}">
                <a16:creationId xmlns:a16="http://schemas.microsoft.com/office/drawing/2014/main" id="{2A42AF4B-27B6-D9FD-E8F5-80F9EAE7338C}"/>
              </a:ext>
            </a:extLst>
          </p:cNvPr>
          <p:cNvGrpSpPr/>
          <p:nvPr/>
        </p:nvGrpSpPr>
        <p:grpSpPr>
          <a:xfrm>
            <a:off x="9677400" y="2815868"/>
            <a:ext cx="988218" cy="976312"/>
            <a:chOff x="11896725" y="2105025"/>
            <a:chExt cx="1317625" cy="1301750"/>
          </a:xfrm>
        </p:grpSpPr>
        <p:sp>
          <p:nvSpPr>
            <p:cNvPr id="21" name="Oval 8">
              <a:extLst>
                <a:ext uri="{FF2B5EF4-FFF2-40B4-BE49-F238E27FC236}">
                  <a16:creationId xmlns:a16="http://schemas.microsoft.com/office/drawing/2014/main" id="{D7E4600E-03CA-F4C8-6D49-8F2FA6B18F5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896725" y="2105025"/>
              <a:ext cx="1317625" cy="1301750"/>
            </a:xfrm>
            <a:prstGeom prst="ellipse">
              <a:avLst/>
            </a:prstGeom>
            <a:solidFill>
              <a:srgbClr val="34C4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22" name="Freeform 9">
              <a:extLst>
                <a:ext uri="{FF2B5EF4-FFF2-40B4-BE49-F238E27FC236}">
                  <a16:creationId xmlns:a16="http://schemas.microsoft.com/office/drawing/2014/main" id="{12268043-A15D-CF6A-687F-022C5DE0DC9D}"/>
                </a:ext>
              </a:extLst>
            </p:cNvPr>
            <p:cNvSpPr>
              <a:spLocks/>
            </p:cNvSpPr>
            <p:nvPr/>
          </p:nvSpPr>
          <p:spPr bwMode="auto">
            <a:xfrm>
              <a:off x="12279313" y="2519363"/>
              <a:ext cx="582612" cy="474663"/>
            </a:xfrm>
            <a:custGeom>
              <a:avLst/>
              <a:gdLst>
                <a:gd name="T0" fmla="*/ 11 w 38"/>
                <a:gd name="T1" fmla="*/ 24 h 31"/>
                <a:gd name="T2" fmla="*/ 4 w 38"/>
                <a:gd name="T3" fmla="*/ 19 h 31"/>
                <a:gd name="T4" fmla="*/ 8 w 38"/>
                <a:gd name="T5" fmla="*/ 19 h 31"/>
                <a:gd name="T6" fmla="*/ 8 w 38"/>
                <a:gd name="T7" fmla="*/ 19 h 31"/>
                <a:gd name="T8" fmla="*/ 3 w 38"/>
                <a:gd name="T9" fmla="*/ 15 h 31"/>
                <a:gd name="T10" fmla="*/ 1 w 38"/>
                <a:gd name="T11" fmla="*/ 11 h 31"/>
                <a:gd name="T12" fmla="*/ 5 w 38"/>
                <a:gd name="T13" fmla="*/ 12 h 31"/>
                <a:gd name="T14" fmla="*/ 2 w 38"/>
                <a:gd name="T15" fmla="*/ 7 h 31"/>
                <a:gd name="T16" fmla="*/ 3 w 38"/>
                <a:gd name="T17" fmla="*/ 2 h 31"/>
                <a:gd name="T18" fmla="*/ 19 w 38"/>
                <a:gd name="T19" fmla="*/ 10 h 31"/>
                <a:gd name="T20" fmla="*/ 18 w 38"/>
                <a:gd name="T21" fmla="*/ 9 h 31"/>
                <a:gd name="T22" fmla="*/ 20 w 38"/>
                <a:gd name="T23" fmla="*/ 4 h 31"/>
                <a:gd name="T24" fmla="*/ 25 w 38"/>
                <a:gd name="T25" fmla="*/ 0 h 31"/>
                <a:gd name="T26" fmla="*/ 32 w 38"/>
                <a:gd name="T27" fmla="*/ 2 h 31"/>
                <a:gd name="T28" fmla="*/ 32 w 38"/>
                <a:gd name="T29" fmla="*/ 3 h 31"/>
                <a:gd name="T30" fmla="*/ 37 w 38"/>
                <a:gd name="T31" fmla="*/ 1 h 31"/>
                <a:gd name="T32" fmla="*/ 37 w 38"/>
                <a:gd name="T33" fmla="*/ 1 h 31"/>
                <a:gd name="T34" fmla="*/ 37 w 38"/>
                <a:gd name="T35" fmla="*/ 1 h 31"/>
                <a:gd name="T36" fmla="*/ 33 w 38"/>
                <a:gd name="T37" fmla="*/ 5 h 31"/>
                <a:gd name="T38" fmla="*/ 38 w 38"/>
                <a:gd name="T39" fmla="*/ 4 h 31"/>
                <a:gd name="T40" fmla="*/ 38 w 38"/>
                <a:gd name="T41" fmla="*/ 4 h 31"/>
                <a:gd name="T42" fmla="*/ 37 w 38"/>
                <a:gd name="T43" fmla="*/ 5 h 31"/>
                <a:gd name="T44" fmla="*/ 34 w 38"/>
                <a:gd name="T45" fmla="*/ 8 h 31"/>
                <a:gd name="T46" fmla="*/ 34 w 38"/>
                <a:gd name="T47" fmla="*/ 8 h 31"/>
                <a:gd name="T48" fmla="*/ 34 w 38"/>
                <a:gd name="T49" fmla="*/ 11 h 31"/>
                <a:gd name="T50" fmla="*/ 32 w 38"/>
                <a:gd name="T51" fmla="*/ 18 h 31"/>
                <a:gd name="T52" fmla="*/ 28 w 38"/>
                <a:gd name="T53" fmla="*/ 25 h 31"/>
                <a:gd name="T54" fmla="*/ 17 w 38"/>
                <a:gd name="T55" fmla="*/ 30 h 31"/>
                <a:gd name="T56" fmla="*/ 13 w 38"/>
                <a:gd name="T57" fmla="*/ 31 h 31"/>
                <a:gd name="T58" fmla="*/ 0 w 38"/>
                <a:gd name="T59" fmla="*/ 28 h 31"/>
                <a:gd name="T60" fmla="*/ 0 w 38"/>
                <a:gd name="T61" fmla="*/ 28 h 31"/>
                <a:gd name="T62" fmla="*/ 8 w 38"/>
                <a:gd name="T63" fmla="*/ 26 h 31"/>
                <a:gd name="T64" fmla="*/ 11 w 38"/>
                <a:gd name="T65" fmla="*/ 24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8" h="31">
                  <a:moveTo>
                    <a:pt x="11" y="24"/>
                  </a:moveTo>
                  <a:cubicBezTo>
                    <a:pt x="7" y="24"/>
                    <a:pt x="5" y="21"/>
                    <a:pt x="4" y="19"/>
                  </a:cubicBezTo>
                  <a:cubicBezTo>
                    <a:pt x="5" y="19"/>
                    <a:pt x="6" y="19"/>
                    <a:pt x="8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5" y="18"/>
                    <a:pt x="4" y="17"/>
                    <a:pt x="3" y="15"/>
                  </a:cubicBezTo>
                  <a:cubicBezTo>
                    <a:pt x="2" y="14"/>
                    <a:pt x="1" y="13"/>
                    <a:pt x="1" y="11"/>
                  </a:cubicBezTo>
                  <a:cubicBezTo>
                    <a:pt x="3" y="12"/>
                    <a:pt x="4" y="12"/>
                    <a:pt x="5" y="12"/>
                  </a:cubicBezTo>
                  <a:cubicBezTo>
                    <a:pt x="3" y="11"/>
                    <a:pt x="2" y="9"/>
                    <a:pt x="2" y="7"/>
                  </a:cubicBezTo>
                  <a:cubicBezTo>
                    <a:pt x="1" y="5"/>
                    <a:pt x="2" y="3"/>
                    <a:pt x="3" y="2"/>
                  </a:cubicBezTo>
                  <a:cubicBezTo>
                    <a:pt x="7" y="7"/>
                    <a:pt x="12" y="9"/>
                    <a:pt x="19" y="10"/>
                  </a:cubicBezTo>
                  <a:cubicBezTo>
                    <a:pt x="19" y="9"/>
                    <a:pt x="18" y="9"/>
                    <a:pt x="18" y="9"/>
                  </a:cubicBezTo>
                  <a:cubicBezTo>
                    <a:pt x="18" y="7"/>
                    <a:pt x="19" y="5"/>
                    <a:pt x="20" y="4"/>
                  </a:cubicBezTo>
                  <a:cubicBezTo>
                    <a:pt x="21" y="2"/>
                    <a:pt x="23" y="1"/>
                    <a:pt x="25" y="0"/>
                  </a:cubicBezTo>
                  <a:cubicBezTo>
                    <a:pt x="27" y="0"/>
                    <a:pt x="30" y="1"/>
                    <a:pt x="32" y="2"/>
                  </a:cubicBezTo>
                  <a:cubicBezTo>
                    <a:pt x="32" y="3"/>
                    <a:pt x="32" y="3"/>
                    <a:pt x="32" y="3"/>
                  </a:cubicBezTo>
                  <a:cubicBezTo>
                    <a:pt x="34" y="2"/>
                    <a:pt x="35" y="2"/>
                    <a:pt x="37" y="1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36" y="3"/>
                    <a:pt x="35" y="4"/>
                    <a:pt x="33" y="5"/>
                  </a:cubicBezTo>
                  <a:cubicBezTo>
                    <a:pt x="35" y="5"/>
                    <a:pt x="36" y="4"/>
                    <a:pt x="38" y="4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7" y="4"/>
                    <a:pt x="37" y="5"/>
                    <a:pt x="37" y="5"/>
                  </a:cubicBezTo>
                  <a:cubicBezTo>
                    <a:pt x="36" y="6"/>
                    <a:pt x="35" y="7"/>
                    <a:pt x="34" y="8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34" y="9"/>
                    <a:pt x="34" y="10"/>
                    <a:pt x="34" y="11"/>
                  </a:cubicBezTo>
                  <a:cubicBezTo>
                    <a:pt x="33" y="14"/>
                    <a:pt x="33" y="16"/>
                    <a:pt x="32" y="18"/>
                  </a:cubicBezTo>
                  <a:cubicBezTo>
                    <a:pt x="31" y="21"/>
                    <a:pt x="29" y="23"/>
                    <a:pt x="28" y="25"/>
                  </a:cubicBezTo>
                  <a:cubicBezTo>
                    <a:pt x="25" y="28"/>
                    <a:pt x="21" y="30"/>
                    <a:pt x="17" y="30"/>
                  </a:cubicBezTo>
                  <a:cubicBezTo>
                    <a:pt x="15" y="31"/>
                    <a:pt x="14" y="31"/>
                    <a:pt x="13" y="31"/>
                  </a:cubicBezTo>
                  <a:cubicBezTo>
                    <a:pt x="8" y="31"/>
                    <a:pt x="4" y="30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3" y="28"/>
                    <a:pt x="5" y="27"/>
                    <a:pt x="8" y="26"/>
                  </a:cubicBezTo>
                  <a:cubicBezTo>
                    <a:pt x="9" y="26"/>
                    <a:pt x="10" y="25"/>
                    <a:pt x="11" y="2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  <p:grpSp>
        <p:nvGrpSpPr>
          <p:cNvPr id="23" name="กลุ่ม 2085">
            <a:extLst>
              <a:ext uri="{FF2B5EF4-FFF2-40B4-BE49-F238E27FC236}">
                <a16:creationId xmlns:a16="http://schemas.microsoft.com/office/drawing/2014/main" id="{7192D8EB-5CBA-218E-0F2E-410576DDF4CB}"/>
              </a:ext>
            </a:extLst>
          </p:cNvPr>
          <p:cNvGrpSpPr/>
          <p:nvPr/>
        </p:nvGrpSpPr>
        <p:grpSpPr>
          <a:xfrm>
            <a:off x="11251405" y="7191415"/>
            <a:ext cx="987028" cy="988218"/>
            <a:chOff x="13995400" y="7939088"/>
            <a:chExt cx="1316037" cy="1317625"/>
          </a:xfrm>
        </p:grpSpPr>
        <p:sp>
          <p:nvSpPr>
            <p:cNvPr id="24" name="Oval 10">
              <a:extLst>
                <a:ext uri="{FF2B5EF4-FFF2-40B4-BE49-F238E27FC236}">
                  <a16:creationId xmlns:a16="http://schemas.microsoft.com/office/drawing/2014/main" id="{F847B4E2-BEF9-EA9E-5889-8295337918A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995400" y="7939088"/>
              <a:ext cx="1316037" cy="1317625"/>
            </a:xfrm>
            <a:prstGeom prst="ellipse">
              <a:avLst/>
            </a:prstGeom>
            <a:solidFill>
              <a:srgbClr val="EF3F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25" name="Freeform 11">
              <a:extLst>
                <a:ext uri="{FF2B5EF4-FFF2-40B4-BE49-F238E27FC236}">
                  <a16:creationId xmlns:a16="http://schemas.microsoft.com/office/drawing/2014/main" id="{96AAE5AA-C6EE-D7EF-A9BC-EDD43272E57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484350" y="8307388"/>
              <a:ext cx="306387" cy="214313"/>
            </a:xfrm>
            <a:custGeom>
              <a:avLst/>
              <a:gdLst>
                <a:gd name="T0" fmla="*/ 8 w 20"/>
                <a:gd name="T1" fmla="*/ 0 h 14"/>
                <a:gd name="T2" fmla="*/ 5 w 20"/>
                <a:gd name="T3" fmla="*/ 0 h 14"/>
                <a:gd name="T4" fmla="*/ 4 w 20"/>
                <a:gd name="T5" fmla="*/ 5 h 14"/>
                <a:gd name="T6" fmla="*/ 3 w 20"/>
                <a:gd name="T7" fmla="*/ 0 h 14"/>
                <a:gd name="T8" fmla="*/ 0 w 20"/>
                <a:gd name="T9" fmla="*/ 0 h 14"/>
                <a:gd name="T10" fmla="*/ 2 w 20"/>
                <a:gd name="T11" fmla="*/ 4 h 14"/>
                <a:gd name="T12" fmla="*/ 3 w 20"/>
                <a:gd name="T13" fmla="*/ 8 h 14"/>
                <a:gd name="T14" fmla="*/ 3 w 20"/>
                <a:gd name="T15" fmla="*/ 14 h 14"/>
                <a:gd name="T16" fmla="*/ 5 w 20"/>
                <a:gd name="T17" fmla="*/ 14 h 14"/>
                <a:gd name="T18" fmla="*/ 5 w 20"/>
                <a:gd name="T19" fmla="*/ 8 h 14"/>
                <a:gd name="T20" fmla="*/ 8 w 20"/>
                <a:gd name="T21" fmla="*/ 0 h 14"/>
                <a:gd name="T22" fmla="*/ 13 w 20"/>
                <a:gd name="T23" fmla="*/ 11 h 14"/>
                <a:gd name="T24" fmla="*/ 13 w 20"/>
                <a:gd name="T25" fmla="*/ 7 h 14"/>
                <a:gd name="T26" fmla="*/ 13 w 20"/>
                <a:gd name="T27" fmla="*/ 4 h 14"/>
                <a:gd name="T28" fmla="*/ 10 w 20"/>
                <a:gd name="T29" fmla="*/ 3 h 14"/>
                <a:gd name="T30" fmla="*/ 8 w 20"/>
                <a:gd name="T31" fmla="*/ 4 h 14"/>
                <a:gd name="T32" fmla="*/ 8 w 20"/>
                <a:gd name="T33" fmla="*/ 7 h 14"/>
                <a:gd name="T34" fmla="*/ 8 w 20"/>
                <a:gd name="T35" fmla="*/ 11 h 14"/>
                <a:gd name="T36" fmla="*/ 8 w 20"/>
                <a:gd name="T37" fmla="*/ 13 h 14"/>
                <a:gd name="T38" fmla="*/ 10 w 20"/>
                <a:gd name="T39" fmla="*/ 14 h 14"/>
                <a:gd name="T40" fmla="*/ 13 w 20"/>
                <a:gd name="T41" fmla="*/ 13 h 14"/>
                <a:gd name="T42" fmla="*/ 13 w 20"/>
                <a:gd name="T43" fmla="*/ 11 h 14"/>
                <a:gd name="T44" fmla="*/ 11 w 20"/>
                <a:gd name="T45" fmla="*/ 11 h 14"/>
                <a:gd name="T46" fmla="*/ 10 w 20"/>
                <a:gd name="T47" fmla="*/ 12 h 14"/>
                <a:gd name="T48" fmla="*/ 9 w 20"/>
                <a:gd name="T49" fmla="*/ 11 h 14"/>
                <a:gd name="T50" fmla="*/ 9 w 20"/>
                <a:gd name="T51" fmla="*/ 6 h 14"/>
                <a:gd name="T52" fmla="*/ 10 w 20"/>
                <a:gd name="T53" fmla="*/ 5 h 14"/>
                <a:gd name="T54" fmla="*/ 11 w 20"/>
                <a:gd name="T55" fmla="*/ 6 h 14"/>
                <a:gd name="T56" fmla="*/ 11 w 20"/>
                <a:gd name="T57" fmla="*/ 11 h 14"/>
                <a:gd name="T58" fmla="*/ 20 w 20"/>
                <a:gd name="T59" fmla="*/ 14 h 14"/>
                <a:gd name="T60" fmla="*/ 20 w 20"/>
                <a:gd name="T61" fmla="*/ 3 h 14"/>
                <a:gd name="T62" fmla="*/ 18 w 20"/>
                <a:gd name="T63" fmla="*/ 3 h 14"/>
                <a:gd name="T64" fmla="*/ 18 w 20"/>
                <a:gd name="T65" fmla="*/ 11 h 14"/>
                <a:gd name="T66" fmla="*/ 17 w 20"/>
                <a:gd name="T67" fmla="*/ 12 h 14"/>
                <a:gd name="T68" fmla="*/ 17 w 20"/>
                <a:gd name="T69" fmla="*/ 12 h 14"/>
                <a:gd name="T70" fmla="*/ 17 w 20"/>
                <a:gd name="T71" fmla="*/ 11 h 14"/>
                <a:gd name="T72" fmla="*/ 17 w 20"/>
                <a:gd name="T73" fmla="*/ 3 h 14"/>
                <a:gd name="T74" fmla="*/ 15 w 20"/>
                <a:gd name="T75" fmla="*/ 3 h 14"/>
                <a:gd name="T76" fmla="*/ 15 w 20"/>
                <a:gd name="T77" fmla="*/ 12 h 14"/>
                <a:gd name="T78" fmla="*/ 15 w 20"/>
                <a:gd name="T79" fmla="*/ 13 h 14"/>
                <a:gd name="T80" fmla="*/ 16 w 20"/>
                <a:gd name="T81" fmla="*/ 14 h 14"/>
                <a:gd name="T82" fmla="*/ 18 w 20"/>
                <a:gd name="T83" fmla="*/ 13 h 14"/>
                <a:gd name="T84" fmla="*/ 18 w 20"/>
                <a:gd name="T85" fmla="*/ 14 h 14"/>
                <a:gd name="T86" fmla="*/ 20 w 20"/>
                <a:gd name="T8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0" h="14">
                  <a:moveTo>
                    <a:pt x="8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1" y="2"/>
                    <a:pt x="2" y="4"/>
                  </a:cubicBezTo>
                  <a:cubicBezTo>
                    <a:pt x="2" y="6"/>
                    <a:pt x="3" y="7"/>
                    <a:pt x="3" y="8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5" y="8"/>
                    <a:pt x="5" y="8"/>
                    <a:pt x="5" y="8"/>
                  </a:cubicBezTo>
                  <a:lnTo>
                    <a:pt x="8" y="0"/>
                  </a:lnTo>
                  <a:close/>
                  <a:moveTo>
                    <a:pt x="13" y="11"/>
                  </a:moveTo>
                  <a:cubicBezTo>
                    <a:pt x="13" y="7"/>
                    <a:pt x="13" y="7"/>
                    <a:pt x="13" y="7"/>
                  </a:cubicBezTo>
                  <a:cubicBezTo>
                    <a:pt x="13" y="6"/>
                    <a:pt x="13" y="5"/>
                    <a:pt x="13" y="4"/>
                  </a:cubicBezTo>
                  <a:cubicBezTo>
                    <a:pt x="12" y="4"/>
                    <a:pt x="11" y="3"/>
                    <a:pt x="10" y="3"/>
                  </a:cubicBezTo>
                  <a:cubicBezTo>
                    <a:pt x="9" y="3"/>
                    <a:pt x="9" y="4"/>
                    <a:pt x="8" y="4"/>
                  </a:cubicBezTo>
                  <a:cubicBezTo>
                    <a:pt x="8" y="5"/>
                    <a:pt x="8" y="6"/>
                    <a:pt x="8" y="7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12"/>
                    <a:pt x="8" y="12"/>
                    <a:pt x="8" y="13"/>
                  </a:cubicBezTo>
                  <a:cubicBezTo>
                    <a:pt x="9" y="14"/>
                    <a:pt x="9" y="14"/>
                    <a:pt x="10" y="14"/>
                  </a:cubicBezTo>
                  <a:cubicBezTo>
                    <a:pt x="11" y="14"/>
                    <a:pt x="12" y="14"/>
                    <a:pt x="13" y="13"/>
                  </a:cubicBezTo>
                  <a:cubicBezTo>
                    <a:pt x="13" y="12"/>
                    <a:pt x="13" y="12"/>
                    <a:pt x="13" y="11"/>
                  </a:cubicBezTo>
                  <a:close/>
                  <a:moveTo>
                    <a:pt x="11" y="11"/>
                  </a:moveTo>
                  <a:cubicBezTo>
                    <a:pt x="11" y="12"/>
                    <a:pt x="11" y="12"/>
                    <a:pt x="10" y="12"/>
                  </a:cubicBezTo>
                  <a:cubicBezTo>
                    <a:pt x="10" y="12"/>
                    <a:pt x="9" y="12"/>
                    <a:pt x="9" y="11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6"/>
                    <a:pt x="10" y="5"/>
                    <a:pt x="10" y="5"/>
                  </a:cubicBezTo>
                  <a:cubicBezTo>
                    <a:pt x="11" y="5"/>
                    <a:pt x="11" y="6"/>
                    <a:pt x="11" y="6"/>
                  </a:cubicBezTo>
                  <a:lnTo>
                    <a:pt x="11" y="11"/>
                  </a:lnTo>
                  <a:close/>
                  <a:moveTo>
                    <a:pt x="20" y="14"/>
                  </a:moveTo>
                  <a:cubicBezTo>
                    <a:pt x="20" y="3"/>
                    <a:pt x="20" y="3"/>
                    <a:pt x="20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8" y="12"/>
                    <a:pt x="17" y="12"/>
                    <a:pt x="17" y="12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7" y="12"/>
                    <a:pt x="17" y="12"/>
                    <a:pt x="17" y="11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5" y="12"/>
                    <a:pt x="15" y="13"/>
                    <a:pt x="15" y="13"/>
                  </a:cubicBezTo>
                  <a:cubicBezTo>
                    <a:pt x="15" y="14"/>
                    <a:pt x="16" y="14"/>
                    <a:pt x="16" y="14"/>
                  </a:cubicBezTo>
                  <a:cubicBezTo>
                    <a:pt x="17" y="14"/>
                    <a:pt x="18" y="14"/>
                    <a:pt x="18" y="13"/>
                  </a:cubicBezTo>
                  <a:cubicBezTo>
                    <a:pt x="18" y="14"/>
                    <a:pt x="18" y="14"/>
                    <a:pt x="18" y="14"/>
                  </a:cubicBezTo>
                  <a:lnTo>
                    <a:pt x="20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26" name="Freeform 12">
              <a:extLst>
                <a:ext uri="{FF2B5EF4-FFF2-40B4-BE49-F238E27FC236}">
                  <a16:creationId xmlns:a16="http://schemas.microsoft.com/office/drawing/2014/main" id="{4A68A14F-8FF5-D202-D57E-BC7B64399A10}"/>
                </a:ext>
              </a:extLst>
            </p:cNvPr>
            <p:cNvSpPr>
              <a:spLocks/>
            </p:cNvSpPr>
            <p:nvPr/>
          </p:nvSpPr>
          <p:spPr bwMode="auto">
            <a:xfrm>
              <a:off x="14684375" y="8674100"/>
              <a:ext cx="30162" cy="122238"/>
            </a:xfrm>
            <a:custGeom>
              <a:avLst/>
              <a:gdLst>
                <a:gd name="T0" fmla="*/ 1 w 2"/>
                <a:gd name="T1" fmla="*/ 0 h 8"/>
                <a:gd name="T2" fmla="*/ 0 w 2"/>
                <a:gd name="T3" fmla="*/ 1 h 8"/>
                <a:gd name="T4" fmla="*/ 0 w 2"/>
                <a:gd name="T5" fmla="*/ 7 h 8"/>
                <a:gd name="T6" fmla="*/ 1 w 2"/>
                <a:gd name="T7" fmla="*/ 8 h 8"/>
                <a:gd name="T8" fmla="*/ 2 w 2"/>
                <a:gd name="T9" fmla="*/ 6 h 8"/>
                <a:gd name="T10" fmla="*/ 2 w 2"/>
                <a:gd name="T11" fmla="*/ 2 h 8"/>
                <a:gd name="T12" fmla="*/ 1 w 2"/>
                <a:gd name="T13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8">
                  <a:moveTo>
                    <a:pt x="1" y="0"/>
                  </a:moveTo>
                  <a:cubicBezTo>
                    <a:pt x="1" y="0"/>
                    <a:pt x="1" y="1"/>
                    <a:pt x="0" y="1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2" y="8"/>
                    <a:pt x="2" y="7"/>
                    <a:pt x="2" y="6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2" y="0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27" name="Freeform 13">
              <a:extLst>
                <a:ext uri="{FF2B5EF4-FFF2-40B4-BE49-F238E27FC236}">
                  <a16:creationId xmlns:a16="http://schemas.microsoft.com/office/drawing/2014/main" id="{5A3B0C70-E101-EFBE-D32F-87A04CE9896F}"/>
                </a:ext>
              </a:extLst>
            </p:cNvPr>
            <p:cNvSpPr>
              <a:spLocks/>
            </p:cNvSpPr>
            <p:nvPr/>
          </p:nvSpPr>
          <p:spPr bwMode="auto">
            <a:xfrm>
              <a:off x="14790738" y="8674100"/>
              <a:ext cx="31750" cy="46038"/>
            </a:xfrm>
            <a:custGeom>
              <a:avLst/>
              <a:gdLst>
                <a:gd name="T0" fmla="*/ 1 w 2"/>
                <a:gd name="T1" fmla="*/ 0 h 3"/>
                <a:gd name="T2" fmla="*/ 0 w 2"/>
                <a:gd name="T3" fmla="*/ 2 h 3"/>
                <a:gd name="T4" fmla="*/ 0 w 2"/>
                <a:gd name="T5" fmla="*/ 3 h 3"/>
                <a:gd name="T6" fmla="*/ 2 w 2"/>
                <a:gd name="T7" fmla="*/ 3 h 3"/>
                <a:gd name="T8" fmla="*/ 2 w 2"/>
                <a:gd name="T9" fmla="*/ 2 h 3"/>
                <a:gd name="T10" fmla="*/ 1 w 2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2" y="0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28" name="Freeform 14">
              <a:extLst>
                <a:ext uri="{FF2B5EF4-FFF2-40B4-BE49-F238E27FC236}">
                  <a16:creationId xmlns:a16="http://schemas.microsoft.com/office/drawing/2014/main" id="{EFDF0457-E94A-2591-004B-28DE4CC3443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408150" y="8551863"/>
              <a:ext cx="474662" cy="322263"/>
            </a:xfrm>
            <a:custGeom>
              <a:avLst/>
              <a:gdLst>
                <a:gd name="T0" fmla="*/ 27 w 31"/>
                <a:gd name="T1" fmla="*/ 0 h 21"/>
                <a:gd name="T2" fmla="*/ 4 w 31"/>
                <a:gd name="T3" fmla="*/ 0 h 21"/>
                <a:gd name="T4" fmla="*/ 0 w 31"/>
                <a:gd name="T5" fmla="*/ 11 h 21"/>
                <a:gd name="T6" fmla="*/ 4 w 31"/>
                <a:gd name="T7" fmla="*/ 21 h 21"/>
                <a:gd name="T8" fmla="*/ 27 w 31"/>
                <a:gd name="T9" fmla="*/ 21 h 21"/>
                <a:gd name="T10" fmla="*/ 31 w 31"/>
                <a:gd name="T11" fmla="*/ 11 h 21"/>
                <a:gd name="T12" fmla="*/ 9 w 31"/>
                <a:gd name="T13" fmla="*/ 5 h 21"/>
                <a:gd name="T14" fmla="*/ 7 w 31"/>
                <a:gd name="T15" fmla="*/ 17 h 21"/>
                <a:gd name="T16" fmla="*/ 5 w 31"/>
                <a:gd name="T17" fmla="*/ 5 h 21"/>
                <a:gd name="T18" fmla="*/ 3 w 31"/>
                <a:gd name="T19" fmla="*/ 3 h 21"/>
                <a:gd name="T20" fmla="*/ 9 w 31"/>
                <a:gd name="T21" fmla="*/ 5 h 21"/>
                <a:gd name="T22" fmla="*/ 13 w 31"/>
                <a:gd name="T23" fmla="*/ 17 h 21"/>
                <a:gd name="T24" fmla="*/ 11 w 31"/>
                <a:gd name="T25" fmla="*/ 17 h 21"/>
                <a:gd name="T26" fmla="*/ 9 w 31"/>
                <a:gd name="T27" fmla="*/ 15 h 21"/>
                <a:gd name="T28" fmla="*/ 11 w 31"/>
                <a:gd name="T29" fmla="*/ 7 h 21"/>
                <a:gd name="T30" fmla="*/ 11 w 31"/>
                <a:gd name="T31" fmla="*/ 15 h 21"/>
                <a:gd name="T32" fmla="*/ 13 w 31"/>
                <a:gd name="T33" fmla="*/ 15 h 21"/>
                <a:gd name="T34" fmla="*/ 15 w 31"/>
                <a:gd name="T35" fmla="*/ 7 h 21"/>
                <a:gd name="T36" fmla="*/ 22 w 31"/>
                <a:gd name="T37" fmla="*/ 14 h 21"/>
                <a:gd name="T38" fmla="*/ 20 w 31"/>
                <a:gd name="T39" fmla="*/ 17 h 21"/>
                <a:gd name="T40" fmla="*/ 18 w 31"/>
                <a:gd name="T41" fmla="*/ 17 h 21"/>
                <a:gd name="T42" fmla="*/ 16 w 31"/>
                <a:gd name="T43" fmla="*/ 3 h 21"/>
                <a:gd name="T44" fmla="*/ 18 w 31"/>
                <a:gd name="T45" fmla="*/ 8 h 21"/>
                <a:gd name="T46" fmla="*/ 22 w 31"/>
                <a:gd name="T47" fmla="*/ 8 h 21"/>
                <a:gd name="T48" fmla="*/ 22 w 31"/>
                <a:gd name="T49" fmla="*/ 14 h 21"/>
                <a:gd name="T50" fmla="*/ 25 w 31"/>
                <a:gd name="T51" fmla="*/ 12 h 21"/>
                <a:gd name="T52" fmla="*/ 26 w 31"/>
                <a:gd name="T53" fmla="*/ 16 h 21"/>
                <a:gd name="T54" fmla="*/ 27 w 31"/>
                <a:gd name="T55" fmla="*/ 14 h 21"/>
                <a:gd name="T56" fmla="*/ 29 w 31"/>
                <a:gd name="T57" fmla="*/ 14 h 21"/>
                <a:gd name="T58" fmla="*/ 29 w 31"/>
                <a:gd name="T59" fmla="*/ 16 h 21"/>
                <a:gd name="T60" fmla="*/ 24 w 31"/>
                <a:gd name="T61" fmla="*/ 16 h 21"/>
                <a:gd name="T62" fmla="*/ 23 w 31"/>
                <a:gd name="T63" fmla="*/ 10 h 21"/>
                <a:gd name="T64" fmla="*/ 26 w 31"/>
                <a:gd name="T65" fmla="*/ 7 h 21"/>
                <a:gd name="T66" fmla="*/ 29 w 31"/>
                <a:gd name="T67" fmla="*/ 1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1" h="21">
                  <a:moveTo>
                    <a:pt x="31" y="3"/>
                  </a:moveTo>
                  <a:cubicBezTo>
                    <a:pt x="30" y="2"/>
                    <a:pt x="29" y="0"/>
                    <a:pt x="27" y="0"/>
                  </a:cubicBezTo>
                  <a:cubicBezTo>
                    <a:pt x="24" y="0"/>
                    <a:pt x="20" y="0"/>
                    <a:pt x="16" y="0"/>
                  </a:cubicBezTo>
                  <a:cubicBezTo>
                    <a:pt x="12" y="0"/>
                    <a:pt x="8" y="0"/>
                    <a:pt x="4" y="0"/>
                  </a:cubicBezTo>
                  <a:cubicBezTo>
                    <a:pt x="3" y="0"/>
                    <a:pt x="1" y="2"/>
                    <a:pt x="1" y="3"/>
                  </a:cubicBezTo>
                  <a:cubicBezTo>
                    <a:pt x="0" y="6"/>
                    <a:pt x="0" y="8"/>
                    <a:pt x="0" y="11"/>
                  </a:cubicBezTo>
                  <a:cubicBezTo>
                    <a:pt x="0" y="13"/>
                    <a:pt x="0" y="16"/>
                    <a:pt x="1" y="18"/>
                  </a:cubicBezTo>
                  <a:cubicBezTo>
                    <a:pt x="1" y="20"/>
                    <a:pt x="3" y="21"/>
                    <a:pt x="4" y="21"/>
                  </a:cubicBezTo>
                  <a:cubicBezTo>
                    <a:pt x="8" y="21"/>
                    <a:pt x="12" y="21"/>
                    <a:pt x="16" y="21"/>
                  </a:cubicBezTo>
                  <a:cubicBezTo>
                    <a:pt x="20" y="21"/>
                    <a:pt x="24" y="21"/>
                    <a:pt x="27" y="21"/>
                  </a:cubicBezTo>
                  <a:cubicBezTo>
                    <a:pt x="29" y="21"/>
                    <a:pt x="30" y="20"/>
                    <a:pt x="31" y="18"/>
                  </a:cubicBezTo>
                  <a:cubicBezTo>
                    <a:pt x="31" y="16"/>
                    <a:pt x="31" y="13"/>
                    <a:pt x="31" y="11"/>
                  </a:cubicBezTo>
                  <a:cubicBezTo>
                    <a:pt x="31" y="8"/>
                    <a:pt x="31" y="6"/>
                    <a:pt x="31" y="3"/>
                  </a:cubicBezTo>
                  <a:close/>
                  <a:moveTo>
                    <a:pt x="9" y="5"/>
                  </a:moveTo>
                  <a:cubicBezTo>
                    <a:pt x="7" y="5"/>
                    <a:pt x="7" y="5"/>
                    <a:pt x="7" y="5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9" y="3"/>
                    <a:pt x="9" y="3"/>
                    <a:pt x="9" y="3"/>
                  </a:cubicBezTo>
                  <a:lnTo>
                    <a:pt x="9" y="5"/>
                  </a:lnTo>
                  <a:close/>
                  <a:moveTo>
                    <a:pt x="15" y="17"/>
                  </a:moveTo>
                  <a:cubicBezTo>
                    <a:pt x="13" y="17"/>
                    <a:pt x="13" y="17"/>
                    <a:pt x="13" y="17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2" y="17"/>
                    <a:pt x="11" y="17"/>
                    <a:pt x="11" y="17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9" y="16"/>
                    <a:pt x="9" y="16"/>
                    <a:pt x="9" y="15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6"/>
                    <a:pt x="12" y="16"/>
                    <a:pt x="12" y="16"/>
                  </a:cubicBezTo>
                  <a:cubicBezTo>
                    <a:pt x="12" y="16"/>
                    <a:pt x="13" y="15"/>
                    <a:pt x="13" y="15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5" y="7"/>
                    <a:pt x="15" y="7"/>
                    <a:pt x="15" y="7"/>
                  </a:cubicBezTo>
                  <a:lnTo>
                    <a:pt x="15" y="17"/>
                  </a:lnTo>
                  <a:close/>
                  <a:moveTo>
                    <a:pt x="22" y="14"/>
                  </a:moveTo>
                  <a:cubicBezTo>
                    <a:pt x="22" y="15"/>
                    <a:pt x="22" y="16"/>
                    <a:pt x="22" y="16"/>
                  </a:cubicBezTo>
                  <a:cubicBezTo>
                    <a:pt x="22" y="17"/>
                    <a:pt x="21" y="17"/>
                    <a:pt x="20" y="17"/>
                  </a:cubicBezTo>
                  <a:cubicBezTo>
                    <a:pt x="20" y="17"/>
                    <a:pt x="19" y="17"/>
                    <a:pt x="18" y="16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9" y="7"/>
                    <a:pt x="20" y="7"/>
                    <a:pt x="20" y="7"/>
                  </a:cubicBezTo>
                  <a:cubicBezTo>
                    <a:pt x="21" y="7"/>
                    <a:pt x="22" y="7"/>
                    <a:pt x="22" y="8"/>
                  </a:cubicBezTo>
                  <a:cubicBezTo>
                    <a:pt x="22" y="8"/>
                    <a:pt x="22" y="9"/>
                    <a:pt x="22" y="10"/>
                  </a:cubicBezTo>
                  <a:lnTo>
                    <a:pt x="22" y="14"/>
                  </a:lnTo>
                  <a:close/>
                  <a:moveTo>
                    <a:pt x="29" y="12"/>
                  </a:moveTo>
                  <a:cubicBezTo>
                    <a:pt x="25" y="12"/>
                    <a:pt x="25" y="12"/>
                    <a:pt x="25" y="12"/>
                  </a:cubicBezTo>
                  <a:cubicBezTo>
                    <a:pt x="25" y="14"/>
                    <a:pt x="25" y="14"/>
                    <a:pt x="25" y="14"/>
                  </a:cubicBezTo>
                  <a:cubicBezTo>
                    <a:pt x="25" y="15"/>
                    <a:pt x="26" y="16"/>
                    <a:pt x="26" y="16"/>
                  </a:cubicBezTo>
                  <a:cubicBezTo>
                    <a:pt x="27" y="16"/>
                    <a:pt x="27" y="15"/>
                    <a:pt x="27" y="15"/>
                  </a:cubicBezTo>
                  <a:cubicBezTo>
                    <a:pt x="27" y="15"/>
                    <a:pt x="27" y="14"/>
                    <a:pt x="27" y="14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29" y="15"/>
                    <a:pt x="29" y="15"/>
                    <a:pt x="29" y="15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28" y="17"/>
                    <a:pt x="27" y="17"/>
                    <a:pt x="26" y="17"/>
                  </a:cubicBezTo>
                  <a:cubicBezTo>
                    <a:pt x="25" y="17"/>
                    <a:pt x="25" y="17"/>
                    <a:pt x="24" y="16"/>
                  </a:cubicBezTo>
                  <a:cubicBezTo>
                    <a:pt x="24" y="16"/>
                    <a:pt x="23" y="15"/>
                    <a:pt x="23" y="14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3" y="9"/>
                    <a:pt x="24" y="8"/>
                    <a:pt x="24" y="8"/>
                  </a:cubicBezTo>
                  <a:cubicBezTo>
                    <a:pt x="25" y="7"/>
                    <a:pt x="25" y="7"/>
                    <a:pt x="26" y="7"/>
                  </a:cubicBezTo>
                  <a:cubicBezTo>
                    <a:pt x="27" y="7"/>
                    <a:pt x="28" y="7"/>
                    <a:pt x="28" y="8"/>
                  </a:cubicBezTo>
                  <a:cubicBezTo>
                    <a:pt x="29" y="8"/>
                    <a:pt x="29" y="9"/>
                    <a:pt x="29" y="10"/>
                  </a:cubicBezTo>
                  <a:lnTo>
                    <a:pt x="29" y="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  <p:grpSp>
        <p:nvGrpSpPr>
          <p:cNvPr id="29" name="กลุ่ม 662">
            <a:extLst>
              <a:ext uri="{FF2B5EF4-FFF2-40B4-BE49-F238E27FC236}">
                <a16:creationId xmlns:a16="http://schemas.microsoft.com/office/drawing/2014/main" id="{053F60B3-045E-5348-0ABC-D07454774CC2}"/>
              </a:ext>
            </a:extLst>
          </p:cNvPr>
          <p:cNvGrpSpPr/>
          <p:nvPr/>
        </p:nvGrpSpPr>
        <p:grpSpPr>
          <a:xfrm>
            <a:off x="11251405" y="2815868"/>
            <a:ext cx="987028" cy="976312"/>
            <a:chOff x="13995400" y="2105025"/>
            <a:chExt cx="1316037" cy="1301750"/>
          </a:xfrm>
        </p:grpSpPr>
        <p:sp>
          <p:nvSpPr>
            <p:cNvPr id="30" name="Oval 15">
              <a:extLst>
                <a:ext uri="{FF2B5EF4-FFF2-40B4-BE49-F238E27FC236}">
                  <a16:creationId xmlns:a16="http://schemas.microsoft.com/office/drawing/2014/main" id="{494751B7-398E-EA0B-2CA7-DED5BDD5440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995400" y="2105025"/>
              <a:ext cx="1316037" cy="1301750"/>
            </a:xfrm>
            <a:prstGeom prst="ellipse">
              <a:avLst/>
            </a:prstGeom>
            <a:solidFill>
              <a:srgbClr val="F157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31" name="Freeform 16">
              <a:extLst>
                <a:ext uri="{FF2B5EF4-FFF2-40B4-BE49-F238E27FC236}">
                  <a16:creationId xmlns:a16="http://schemas.microsoft.com/office/drawing/2014/main" id="{FBCB7572-BFF1-49BD-CA04-1247735133A3}"/>
                </a:ext>
              </a:extLst>
            </p:cNvPr>
            <p:cNvSpPr>
              <a:spLocks/>
            </p:cNvSpPr>
            <p:nvPr/>
          </p:nvSpPr>
          <p:spPr bwMode="auto">
            <a:xfrm>
              <a:off x="14347825" y="2533650"/>
              <a:ext cx="442912" cy="444500"/>
            </a:xfrm>
            <a:custGeom>
              <a:avLst/>
              <a:gdLst>
                <a:gd name="T0" fmla="*/ 15 w 29"/>
                <a:gd name="T1" fmla="*/ 12 h 29"/>
                <a:gd name="T2" fmla="*/ 14 w 29"/>
                <a:gd name="T3" fmla="*/ 12 h 29"/>
                <a:gd name="T4" fmla="*/ 15 w 29"/>
                <a:gd name="T5" fmla="*/ 18 h 29"/>
                <a:gd name="T6" fmla="*/ 22 w 29"/>
                <a:gd name="T7" fmla="*/ 18 h 29"/>
                <a:gd name="T8" fmla="*/ 19 w 29"/>
                <a:gd name="T9" fmla="*/ 22 h 29"/>
                <a:gd name="T10" fmla="*/ 15 w 29"/>
                <a:gd name="T11" fmla="*/ 23 h 29"/>
                <a:gd name="T12" fmla="*/ 12 w 29"/>
                <a:gd name="T13" fmla="*/ 23 h 29"/>
                <a:gd name="T14" fmla="*/ 6 w 29"/>
                <a:gd name="T15" fmla="*/ 16 h 29"/>
                <a:gd name="T16" fmla="*/ 6 w 29"/>
                <a:gd name="T17" fmla="*/ 13 h 29"/>
                <a:gd name="T18" fmla="*/ 16 w 29"/>
                <a:gd name="T19" fmla="*/ 6 h 29"/>
                <a:gd name="T20" fmla="*/ 20 w 29"/>
                <a:gd name="T21" fmla="*/ 8 h 29"/>
                <a:gd name="T22" fmla="*/ 24 w 29"/>
                <a:gd name="T23" fmla="*/ 4 h 29"/>
                <a:gd name="T24" fmla="*/ 22 w 29"/>
                <a:gd name="T25" fmla="*/ 2 h 29"/>
                <a:gd name="T26" fmla="*/ 15 w 29"/>
                <a:gd name="T27" fmla="*/ 0 h 29"/>
                <a:gd name="T28" fmla="*/ 13 w 29"/>
                <a:gd name="T29" fmla="*/ 0 h 29"/>
                <a:gd name="T30" fmla="*/ 11 w 29"/>
                <a:gd name="T31" fmla="*/ 1 h 29"/>
                <a:gd name="T32" fmla="*/ 3 w 29"/>
                <a:gd name="T33" fmla="*/ 6 h 29"/>
                <a:gd name="T34" fmla="*/ 0 w 29"/>
                <a:gd name="T35" fmla="*/ 14 h 29"/>
                <a:gd name="T36" fmla="*/ 0 w 29"/>
                <a:gd name="T37" fmla="*/ 18 h 29"/>
                <a:gd name="T38" fmla="*/ 6 w 29"/>
                <a:gd name="T39" fmla="*/ 27 h 29"/>
                <a:gd name="T40" fmla="*/ 14 w 29"/>
                <a:gd name="T41" fmla="*/ 29 h 29"/>
                <a:gd name="T42" fmla="*/ 19 w 29"/>
                <a:gd name="T43" fmla="*/ 29 h 29"/>
                <a:gd name="T44" fmla="*/ 26 w 29"/>
                <a:gd name="T45" fmla="*/ 24 h 29"/>
                <a:gd name="T46" fmla="*/ 28 w 29"/>
                <a:gd name="T47" fmla="*/ 12 h 29"/>
                <a:gd name="T48" fmla="*/ 15 w 29"/>
                <a:gd name="T49" fmla="*/ 12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9" h="29">
                  <a:moveTo>
                    <a:pt x="15" y="12"/>
                  </a:moveTo>
                  <a:cubicBezTo>
                    <a:pt x="15" y="12"/>
                    <a:pt x="14" y="12"/>
                    <a:pt x="14" y="12"/>
                  </a:cubicBezTo>
                  <a:cubicBezTo>
                    <a:pt x="14" y="14"/>
                    <a:pt x="15" y="18"/>
                    <a:pt x="15" y="18"/>
                  </a:cubicBezTo>
                  <a:cubicBezTo>
                    <a:pt x="15" y="18"/>
                    <a:pt x="22" y="18"/>
                    <a:pt x="22" y="18"/>
                  </a:cubicBezTo>
                  <a:cubicBezTo>
                    <a:pt x="22" y="18"/>
                    <a:pt x="22" y="21"/>
                    <a:pt x="19" y="22"/>
                  </a:cubicBezTo>
                  <a:cubicBezTo>
                    <a:pt x="18" y="23"/>
                    <a:pt x="17" y="23"/>
                    <a:pt x="15" y="23"/>
                  </a:cubicBezTo>
                  <a:cubicBezTo>
                    <a:pt x="14" y="24"/>
                    <a:pt x="13" y="23"/>
                    <a:pt x="12" y="23"/>
                  </a:cubicBezTo>
                  <a:cubicBezTo>
                    <a:pt x="9" y="22"/>
                    <a:pt x="6" y="19"/>
                    <a:pt x="6" y="16"/>
                  </a:cubicBezTo>
                  <a:cubicBezTo>
                    <a:pt x="6" y="15"/>
                    <a:pt x="6" y="14"/>
                    <a:pt x="6" y="13"/>
                  </a:cubicBezTo>
                  <a:cubicBezTo>
                    <a:pt x="7" y="9"/>
                    <a:pt x="11" y="6"/>
                    <a:pt x="16" y="6"/>
                  </a:cubicBezTo>
                  <a:cubicBezTo>
                    <a:pt x="18" y="7"/>
                    <a:pt x="19" y="7"/>
                    <a:pt x="20" y="8"/>
                  </a:cubicBezTo>
                  <a:cubicBezTo>
                    <a:pt x="21" y="7"/>
                    <a:pt x="23" y="6"/>
                    <a:pt x="24" y="4"/>
                  </a:cubicBezTo>
                  <a:cubicBezTo>
                    <a:pt x="24" y="4"/>
                    <a:pt x="23" y="3"/>
                    <a:pt x="22" y="2"/>
                  </a:cubicBezTo>
                  <a:cubicBezTo>
                    <a:pt x="20" y="1"/>
                    <a:pt x="17" y="0"/>
                    <a:pt x="15" y="0"/>
                  </a:cubicBezTo>
                  <a:cubicBezTo>
                    <a:pt x="14" y="0"/>
                    <a:pt x="14" y="0"/>
                    <a:pt x="13" y="0"/>
                  </a:cubicBezTo>
                  <a:cubicBezTo>
                    <a:pt x="13" y="0"/>
                    <a:pt x="12" y="1"/>
                    <a:pt x="11" y="1"/>
                  </a:cubicBezTo>
                  <a:cubicBezTo>
                    <a:pt x="8" y="2"/>
                    <a:pt x="5" y="3"/>
                    <a:pt x="3" y="6"/>
                  </a:cubicBezTo>
                  <a:cubicBezTo>
                    <a:pt x="1" y="8"/>
                    <a:pt x="0" y="11"/>
                    <a:pt x="0" y="14"/>
                  </a:cubicBezTo>
                  <a:cubicBezTo>
                    <a:pt x="0" y="15"/>
                    <a:pt x="0" y="17"/>
                    <a:pt x="0" y="18"/>
                  </a:cubicBezTo>
                  <a:cubicBezTo>
                    <a:pt x="1" y="22"/>
                    <a:pt x="3" y="24"/>
                    <a:pt x="6" y="27"/>
                  </a:cubicBezTo>
                  <a:cubicBezTo>
                    <a:pt x="8" y="28"/>
                    <a:pt x="11" y="29"/>
                    <a:pt x="14" y="29"/>
                  </a:cubicBezTo>
                  <a:cubicBezTo>
                    <a:pt x="15" y="29"/>
                    <a:pt x="17" y="29"/>
                    <a:pt x="19" y="29"/>
                  </a:cubicBezTo>
                  <a:cubicBezTo>
                    <a:pt x="21" y="28"/>
                    <a:pt x="24" y="27"/>
                    <a:pt x="26" y="24"/>
                  </a:cubicBezTo>
                  <a:cubicBezTo>
                    <a:pt x="28" y="21"/>
                    <a:pt x="29" y="16"/>
                    <a:pt x="28" y="12"/>
                  </a:cubicBezTo>
                  <a:cubicBezTo>
                    <a:pt x="24" y="12"/>
                    <a:pt x="19" y="12"/>
                    <a:pt x="15" y="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32" name="Freeform 17">
              <a:extLst>
                <a:ext uri="{FF2B5EF4-FFF2-40B4-BE49-F238E27FC236}">
                  <a16:creationId xmlns:a16="http://schemas.microsoft.com/office/drawing/2014/main" id="{E9B2FA03-E54E-DC41-73CA-2ADFDA67A972}"/>
                </a:ext>
              </a:extLst>
            </p:cNvPr>
            <p:cNvSpPr>
              <a:spLocks/>
            </p:cNvSpPr>
            <p:nvPr/>
          </p:nvSpPr>
          <p:spPr bwMode="auto">
            <a:xfrm>
              <a:off x="14836775" y="2641600"/>
              <a:ext cx="214312" cy="214313"/>
            </a:xfrm>
            <a:custGeom>
              <a:avLst/>
              <a:gdLst>
                <a:gd name="T0" fmla="*/ 135 w 135"/>
                <a:gd name="T1" fmla="*/ 48 h 135"/>
                <a:gd name="T2" fmla="*/ 87 w 135"/>
                <a:gd name="T3" fmla="*/ 48 h 135"/>
                <a:gd name="T4" fmla="*/ 87 w 135"/>
                <a:gd name="T5" fmla="*/ 0 h 135"/>
                <a:gd name="T6" fmla="*/ 87 w 135"/>
                <a:gd name="T7" fmla="*/ 0 h 135"/>
                <a:gd name="T8" fmla="*/ 87 w 135"/>
                <a:gd name="T9" fmla="*/ 0 h 135"/>
                <a:gd name="T10" fmla="*/ 48 w 135"/>
                <a:gd name="T11" fmla="*/ 0 h 135"/>
                <a:gd name="T12" fmla="*/ 48 w 135"/>
                <a:gd name="T13" fmla="*/ 0 h 135"/>
                <a:gd name="T14" fmla="*/ 48 w 135"/>
                <a:gd name="T15" fmla="*/ 0 h 135"/>
                <a:gd name="T16" fmla="*/ 48 w 135"/>
                <a:gd name="T17" fmla="*/ 48 h 135"/>
                <a:gd name="T18" fmla="*/ 0 w 135"/>
                <a:gd name="T19" fmla="*/ 48 h 135"/>
                <a:gd name="T20" fmla="*/ 0 w 135"/>
                <a:gd name="T21" fmla="*/ 48 h 135"/>
                <a:gd name="T22" fmla="*/ 0 w 135"/>
                <a:gd name="T23" fmla="*/ 48 h 135"/>
                <a:gd name="T24" fmla="*/ 0 w 135"/>
                <a:gd name="T25" fmla="*/ 87 h 135"/>
                <a:gd name="T26" fmla="*/ 0 w 135"/>
                <a:gd name="T27" fmla="*/ 87 h 135"/>
                <a:gd name="T28" fmla="*/ 0 w 135"/>
                <a:gd name="T29" fmla="*/ 87 h 135"/>
                <a:gd name="T30" fmla="*/ 48 w 135"/>
                <a:gd name="T31" fmla="*/ 87 h 135"/>
                <a:gd name="T32" fmla="*/ 48 w 135"/>
                <a:gd name="T33" fmla="*/ 135 h 135"/>
                <a:gd name="T34" fmla="*/ 48 w 135"/>
                <a:gd name="T35" fmla="*/ 135 h 135"/>
                <a:gd name="T36" fmla="*/ 48 w 135"/>
                <a:gd name="T37" fmla="*/ 135 h 135"/>
                <a:gd name="T38" fmla="*/ 87 w 135"/>
                <a:gd name="T39" fmla="*/ 135 h 135"/>
                <a:gd name="T40" fmla="*/ 87 w 135"/>
                <a:gd name="T41" fmla="*/ 135 h 135"/>
                <a:gd name="T42" fmla="*/ 87 w 135"/>
                <a:gd name="T43" fmla="*/ 135 h 135"/>
                <a:gd name="T44" fmla="*/ 87 w 135"/>
                <a:gd name="T45" fmla="*/ 87 h 135"/>
                <a:gd name="T46" fmla="*/ 135 w 135"/>
                <a:gd name="T47" fmla="*/ 87 h 135"/>
                <a:gd name="T48" fmla="*/ 135 w 135"/>
                <a:gd name="T49" fmla="*/ 87 h 135"/>
                <a:gd name="T50" fmla="*/ 135 w 135"/>
                <a:gd name="T51" fmla="*/ 87 h 135"/>
                <a:gd name="T52" fmla="*/ 135 w 135"/>
                <a:gd name="T53" fmla="*/ 48 h 135"/>
                <a:gd name="T54" fmla="*/ 135 w 135"/>
                <a:gd name="T55" fmla="*/ 48 h 135"/>
                <a:gd name="T56" fmla="*/ 135 w 135"/>
                <a:gd name="T57" fmla="*/ 48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35" h="135">
                  <a:moveTo>
                    <a:pt x="135" y="48"/>
                  </a:moveTo>
                  <a:lnTo>
                    <a:pt x="87" y="48"/>
                  </a:lnTo>
                  <a:lnTo>
                    <a:pt x="87" y="0"/>
                  </a:lnTo>
                  <a:lnTo>
                    <a:pt x="87" y="0"/>
                  </a:lnTo>
                  <a:lnTo>
                    <a:pt x="87" y="0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48" y="48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0" y="87"/>
                  </a:lnTo>
                  <a:lnTo>
                    <a:pt x="0" y="87"/>
                  </a:lnTo>
                  <a:lnTo>
                    <a:pt x="0" y="87"/>
                  </a:lnTo>
                  <a:lnTo>
                    <a:pt x="48" y="87"/>
                  </a:lnTo>
                  <a:lnTo>
                    <a:pt x="48" y="135"/>
                  </a:lnTo>
                  <a:lnTo>
                    <a:pt x="48" y="135"/>
                  </a:lnTo>
                  <a:lnTo>
                    <a:pt x="48" y="135"/>
                  </a:lnTo>
                  <a:lnTo>
                    <a:pt x="87" y="135"/>
                  </a:lnTo>
                  <a:lnTo>
                    <a:pt x="87" y="135"/>
                  </a:lnTo>
                  <a:lnTo>
                    <a:pt x="87" y="135"/>
                  </a:lnTo>
                  <a:lnTo>
                    <a:pt x="87" y="87"/>
                  </a:lnTo>
                  <a:lnTo>
                    <a:pt x="135" y="87"/>
                  </a:lnTo>
                  <a:lnTo>
                    <a:pt x="135" y="87"/>
                  </a:lnTo>
                  <a:lnTo>
                    <a:pt x="135" y="87"/>
                  </a:lnTo>
                  <a:lnTo>
                    <a:pt x="135" y="48"/>
                  </a:lnTo>
                  <a:lnTo>
                    <a:pt x="135" y="48"/>
                  </a:lnTo>
                  <a:lnTo>
                    <a:pt x="135" y="4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  <p:grpSp>
        <p:nvGrpSpPr>
          <p:cNvPr id="33" name="กลุ่ม 663">
            <a:extLst>
              <a:ext uri="{FF2B5EF4-FFF2-40B4-BE49-F238E27FC236}">
                <a16:creationId xmlns:a16="http://schemas.microsoft.com/office/drawing/2014/main" id="{2909FBA5-D762-47AC-364B-51E2928F431D}"/>
              </a:ext>
            </a:extLst>
          </p:cNvPr>
          <p:cNvGrpSpPr/>
          <p:nvPr/>
        </p:nvGrpSpPr>
        <p:grpSpPr>
          <a:xfrm>
            <a:off x="12824224" y="2815868"/>
            <a:ext cx="988218" cy="976312"/>
            <a:chOff x="16092488" y="2105025"/>
            <a:chExt cx="1317625" cy="1301750"/>
          </a:xfrm>
        </p:grpSpPr>
        <p:sp>
          <p:nvSpPr>
            <p:cNvPr id="34" name="Oval 18">
              <a:extLst>
                <a:ext uri="{FF2B5EF4-FFF2-40B4-BE49-F238E27FC236}">
                  <a16:creationId xmlns:a16="http://schemas.microsoft.com/office/drawing/2014/main" id="{AB47AC40-CBEC-FECE-06C6-25A1465774A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092488" y="2105025"/>
              <a:ext cx="1317625" cy="1301750"/>
            </a:xfrm>
            <a:prstGeom prst="ellipse">
              <a:avLst/>
            </a:prstGeom>
            <a:solidFill>
              <a:srgbClr val="1387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35" name="Freeform 19">
              <a:extLst>
                <a:ext uri="{FF2B5EF4-FFF2-40B4-BE49-F238E27FC236}">
                  <a16:creationId xmlns:a16="http://schemas.microsoft.com/office/drawing/2014/main" id="{F8977359-7C04-3892-7043-53617B45BE8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506825" y="2487613"/>
              <a:ext cx="122237" cy="536575"/>
            </a:xfrm>
            <a:custGeom>
              <a:avLst/>
              <a:gdLst>
                <a:gd name="T0" fmla="*/ 1 w 8"/>
                <a:gd name="T1" fmla="*/ 12 h 35"/>
                <a:gd name="T2" fmla="*/ 8 w 8"/>
                <a:gd name="T3" fmla="*/ 12 h 35"/>
                <a:gd name="T4" fmla="*/ 8 w 8"/>
                <a:gd name="T5" fmla="*/ 35 h 35"/>
                <a:gd name="T6" fmla="*/ 1 w 8"/>
                <a:gd name="T7" fmla="*/ 35 h 35"/>
                <a:gd name="T8" fmla="*/ 1 w 8"/>
                <a:gd name="T9" fmla="*/ 12 h 35"/>
                <a:gd name="T10" fmla="*/ 4 w 8"/>
                <a:gd name="T11" fmla="*/ 0 h 35"/>
                <a:gd name="T12" fmla="*/ 8 w 8"/>
                <a:gd name="T13" fmla="*/ 5 h 35"/>
                <a:gd name="T14" fmla="*/ 4 w 8"/>
                <a:gd name="T15" fmla="*/ 9 h 35"/>
                <a:gd name="T16" fmla="*/ 0 w 8"/>
                <a:gd name="T17" fmla="*/ 5 h 35"/>
                <a:gd name="T18" fmla="*/ 4 w 8"/>
                <a:gd name="T19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" h="35">
                  <a:moveTo>
                    <a:pt x="1" y="12"/>
                  </a:moveTo>
                  <a:cubicBezTo>
                    <a:pt x="8" y="12"/>
                    <a:pt x="8" y="12"/>
                    <a:pt x="8" y="12"/>
                  </a:cubicBezTo>
                  <a:cubicBezTo>
                    <a:pt x="8" y="35"/>
                    <a:pt x="8" y="35"/>
                    <a:pt x="8" y="35"/>
                  </a:cubicBezTo>
                  <a:cubicBezTo>
                    <a:pt x="1" y="35"/>
                    <a:pt x="1" y="35"/>
                    <a:pt x="1" y="35"/>
                  </a:cubicBezTo>
                  <a:lnTo>
                    <a:pt x="1" y="12"/>
                  </a:lnTo>
                  <a:close/>
                  <a:moveTo>
                    <a:pt x="4" y="0"/>
                  </a:moveTo>
                  <a:cubicBezTo>
                    <a:pt x="7" y="0"/>
                    <a:pt x="8" y="2"/>
                    <a:pt x="8" y="5"/>
                  </a:cubicBezTo>
                  <a:cubicBezTo>
                    <a:pt x="8" y="7"/>
                    <a:pt x="7" y="9"/>
                    <a:pt x="4" y="9"/>
                  </a:cubicBezTo>
                  <a:cubicBezTo>
                    <a:pt x="2" y="9"/>
                    <a:pt x="0" y="7"/>
                    <a:pt x="0" y="5"/>
                  </a:cubicBezTo>
                  <a:cubicBezTo>
                    <a:pt x="0" y="2"/>
                    <a:pt x="2" y="0"/>
                    <a:pt x="4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36" name="Freeform 20">
              <a:extLst>
                <a:ext uri="{FF2B5EF4-FFF2-40B4-BE49-F238E27FC236}">
                  <a16:creationId xmlns:a16="http://schemas.microsoft.com/office/drawing/2014/main" id="{A730DEE8-9CB5-9EF3-6D5F-66F059484DFF}"/>
                </a:ext>
              </a:extLst>
            </p:cNvPr>
            <p:cNvSpPr>
              <a:spLocks/>
            </p:cNvSpPr>
            <p:nvPr/>
          </p:nvSpPr>
          <p:spPr bwMode="auto">
            <a:xfrm>
              <a:off x="16689388" y="2655888"/>
              <a:ext cx="336550" cy="368300"/>
            </a:xfrm>
            <a:custGeom>
              <a:avLst/>
              <a:gdLst>
                <a:gd name="T0" fmla="*/ 0 w 22"/>
                <a:gd name="T1" fmla="*/ 1 h 24"/>
                <a:gd name="T2" fmla="*/ 7 w 22"/>
                <a:gd name="T3" fmla="*/ 1 h 24"/>
                <a:gd name="T4" fmla="*/ 7 w 22"/>
                <a:gd name="T5" fmla="*/ 4 h 24"/>
                <a:gd name="T6" fmla="*/ 7 w 22"/>
                <a:gd name="T7" fmla="*/ 4 h 24"/>
                <a:gd name="T8" fmla="*/ 14 w 22"/>
                <a:gd name="T9" fmla="*/ 0 h 24"/>
                <a:gd name="T10" fmla="*/ 22 w 22"/>
                <a:gd name="T11" fmla="*/ 11 h 24"/>
                <a:gd name="T12" fmla="*/ 22 w 22"/>
                <a:gd name="T13" fmla="*/ 24 h 24"/>
                <a:gd name="T14" fmla="*/ 15 w 22"/>
                <a:gd name="T15" fmla="*/ 24 h 24"/>
                <a:gd name="T16" fmla="*/ 15 w 22"/>
                <a:gd name="T17" fmla="*/ 13 h 24"/>
                <a:gd name="T18" fmla="*/ 12 w 22"/>
                <a:gd name="T19" fmla="*/ 7 h 24"/>
                <a:gd name="T20" fmla="*/ 7 w 22"/>
                <a:gd name="T21" fmla="*/ 12 h 24"/>
                <a:gd name="T22" fmla="*/ 7 w 22"/>
                <a:gd name="T23" fmla="*/ 24 h 24"/>
                <a:gd name="T24" fmla="*/ 0 w 22"/>
                <a:gd name="T25" fmla="*/ 24 h 24"/>
                <a:gd name="T26" fmla="*/ 0 w 22"/>
                <a:gd name="T27" fmla="*/ 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2" h="24">
                  <a:moveTo>
                    <a:pt x="0" y="1"/>
                  </a:moveTo>
                  <a:cubicBezTo>
                    <a:pt x="7" y="1"/>
                    <a:pt x="7" y="1"/>
                    <a:pt x="7" y="1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8" y="2"/>
                    <a:pt x="10" y="0"/>
                    <a:pt x="14" y="0"/>
                  </a:cubicBezTo>
                  <a:cubicBezTo>
                    <a:pt x="21" y="0"/>
                    <a:pt x="22" y="5"/>
                    <a:pt x="22" y="11"/>
                  </a:cubicBezTo>
                  <a:cubicBezTo>
                    <a:pt x="22" y="24"/>
                    <a:pt x="22" y="24"/>
                    <a:pt x="22" y="24"/>
                  </a:cubicBezTo>
                  <a:cubicBezTo>
                    <a:pt x="15" y="24"/>
                    <a:pt x="15" y="24"/>
                    <a:pt x="15" y="24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15" y="10"/>
                    <a:pt x="15" y="7"/>
                    <a:pt x="12" y="7"/>
                  </a:cubicBezTo>
                  <a:cubicBezTo>
                    <a:pt x="8" y="7"/>
                    <a:pt x="7" y="9"/>
                    <a:pt x="7" y="12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0" y="24"/>
                    <a:pt x="0" y="24"/>
                    <a:pt x="0" y="24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  <p:grpSp>
        <p:nvGrpSpPr>
          <p:cNvPr id="37" name="กลุ่ม 2084">
            <a:extLst>
              <a:ext uri="{FF2B5EF4-FFF2-40B4-BE49-F238E27FC236}">
                <a16:creationId xmlns:a16="http://schemas.microsoft.com/office/drawing/2014/main" id="{B9FA8573-25FE-5143-329B-522E879E762D}"/>
              </a:ext>
            </a:extLst>
          </p:cNvPr>
          <p:cNvGrpSpPr/>
          <p:nvPr/>
        </p:nvGrpSpPr>
        <p:grpSpPr>
          <a:xfrm>
            <a:off x="12824224" y="7191415"/>
            <a:ext cx="988218" cy="988218"/>
            <a:chOff x="16092488" y="7939088"/>
            <a:chExt cx="1317625" cy="1317625"/>
          </a:xfrm>
        </p:grpSpPr>
        <p:sp>
          <p:nvSpPr>
            <p:cNvPr id="38" name="Oval 21">
              <a:extLst>
                <a:ext uri="{FF2B5EF4-FFF2-40B4-BE49-F238E27FC236}">
                  <a16:creationId xmlns:a16="http://schemas.microsoft.com/office/drawing/2014/main" id="{EFA95B57-1842-0BA9-0E3A-B5CE0E6093D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092488" y="7939088"/>
              <a:ext cx="1317625" cy="1317625"/>
            </a:xfrm>
            <a:prstGeom prst="ellipse">
              <a:avLst/>
            </a:prstGeom>
            <a:solidFill>
              <a:srgbClr val="4863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39" name="Freeform 22">
              <a:extLst>
                <a:ext uri="{FF2B5EF4-FFF2-40B4-BE49-F238E27FC236}">
                  <a16:creationId xmlns:a16="http://schemas.microsoft.com/office/drawing/2014/main" id="{320109F2-DE9D-1641-50F9-C1F9672C576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460788" y="8399463"/>
              <a:ext cx="304800" cy="382588"/>
            </a:xfrm>
            <a:custGeom>
              <a:avLst/>
              <a:gdLst>
                <a:gd name="T0" fmla="*/ 0 w 20"/>
                <a:gd name="T1" fmla="*/ 25 h 25"/>
                <a:gd name="T2" fmla="*/ 0 w 20"/>
                <a:gd name="T3" fmla="*/ 0 h 25"/>
                <a:gd name="T4" fmla="*/ 0 w 20"/>
                <a:gd name="T5" fmla="*/ 0 h 25"/>
                <a:gd name="T6" fmla="*/ 12 w 20"/>
                <a:gd name="T7" fmla="*/ 0 h 25"/>
                <a:gd name="T8" fmla="*/ 16 w 20"/>
                <a:gd name="T9" fmla="*/ 1 h 25"/>
                <a:gd name="T10" fmla="*/ 19 w 20"/>
                <a:gd name="T11" fmla="*/ 6 h 25"/>
                <a:gd name="T12" fmla="*/ 19 w 20"/>
                <a:gd name="T13" fmla="*/ 9 h 25"/>
                <a:gd name="T14" fmla="*/ 17 w 20"/>
                <a:gd name="T15" fmla="*/ 11 h 25"/>
                <a:gd name="T16" fmla="*/ 16 w 20"/>
                <a:gd name="T17" fmla="*/ 12 h 25"/>
                <a:gd name="T18" fmla="*/ 16 w 20"/>
                <a:gd name="T19" fmla="*/ 12 h 25"/>
                <a:gd name="T20" fmla="*/ 20 w 20"/>
                <a:gd name="T21" fmla="*/ 16 h 25"/>
                <a:gd name="T22" fmla="*/ 19 w 20"/>
                <a:gd name="T23" fmla="*/ 21 h 25"/>
                <a:gd name="T24" fmla="*/ 14 w 20"/>
                <a:gd name="T25" fmla="*/ 25 h 25"/>
                <a:gd name="T26" fmla="*/ 11 w 20"/>
                <a:gd name="T27" fmla="*/ 25 h 25"/>
                <a:gd name="T28" fmla="*/ 0 w 20"/>
                <a:gd name="T29" fmla="*/ 25 h 25"/>
                <a:gd name="T30" fmla="*/ 0 w 20"/>
                <a:gd name="T31" fmla="*/ 25 h 25"/>
                <a:gd name="T32" fmla="*/ 6 w 20"/>
                <a:gd name="T33" fmla="*/ 21 h 25"/>
                <a:gd name="T34" fmla="*/ 6 w 20"/>
                <a:gd name="T35" fmla="*/ 21 h 25"/>
                <a:gd name="T36" fmla="*/ 11 w 20"/>
                <a:gd name="T37" fmla="*/ 21 h 25"/>
                <a:gd name="T38" fmla="*/ 12 w 20"/>
                <a:gd name="T39" fmla="*/ 20 h 25"/>
                <a:gd name="T40" fmla="*/ 15 w 20"/>
                <a:gd name="T41" fmla="*/ 18 h 25"/>
                <a:gd name="T42" fmla="*/ 15 w 20"/>
                <a:gd name="T43" fmla="*/ 17 h 25"/>
                <a:gd name="T44" fmla="*/ 13 w 20"/>
                <a:gd name="T45" fmla="*/ 14 h 25"/>
                <a:gd name="T46" fmla="*/ 11 w 20"/>
                <a:gd name="T47" fmla="*/ 14 h 25"/>
                <a:gd name="T48" fmla="*/ 6 w 20"/>
                <a:gd name="T49" fmla="*/ 14 h 25"/>
                <a:gd name="T50" fmla="*/ 6 w 20"/>
                <a:gd name="T51" fmla="*/ 14 h 25"/>
                <a:gd name="T52" fmla="*/ 6 w 20"/>
                <a:gd name="T53" fmla="*/ 21 h 25"/>
                <a:gd name="T54" fmla="*/ 6 w 20"/>
                <a:gd name="T55" fmla="*/ 10 h 25"/>
                <a:gd name="T56" fmla="*/ 6 w 20"/>
                <a:gd name="T57" fmla="*/ 10 h 25"/>
                <a:gd name="T58" fmla="*/ 11 w 20"/>
                <a:gd name="T59" fmla="*/ 10 h 25"/>
                <a:gd name="T60" fmla="*/ 13 w 20"/>
                <a:gd name="T61" fmla="*/ 10 h 25"/>
                <a:gd name="T62" fmla="*/ 14 w 20"/>
                <a:gd name="T63" fmla="*/ 8 h 25"/>
                <a:gd name="T64" fmla="*/ 14 w 20"/>
                <a:gd name="T65" fmla="*/ 7 h 25"/>
                <a:gd name="T66" fmla="*/ 13 w 20"/>
                <a:gd name="T67" fmla="*/ 5 h 25"/>
                <a:gd name="T68" fmla="*/ 10 w 20"/>
                <a:gd name="T69" fmla="*/ 5 h 25"/>
                <a:gd name="T70" fmla="*/ 6 w 20"/>
                <a:gd name="T71" fmla="*/ 5 h 25"/>
                <a:gd name="T72" fmla="*/ 6 w 20"/>
                <a:gd name="T73" fmla="*/ 5 h 25"/>
                <a:gd name="T74" fmla="*/ 6 w 20"/>
                <a:gd name="T75" fmla="*/ 1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0" h="25">
                  <a:moveTo>
                    <a:pt x="0" y="25"/>
                  </a:moveTo>
                  <a:cubicBezTo>
                    <a:pt x="0" y="17"/>
                    <a:pt x="0" y="9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" y="0"/>
                    <a:pt x="8" y="0"/>
                    <a:pt x="12" y="0"/>
                  </a:cubicBezTo>
                  <a:cubicBezTo>
                    <a:pt x="13" y="0"/>
                    <a:pt x="15" y="1"/>
                    <a:pt x="16" y="1"/>
                  </a:cubicBezTo>
                  <a:cubicBezTo>
                    <a:pt x="18" y="2"/>
                    <a:pt x="19" y="4"/>
                    <a:pt x="19" y="6"/>
                  </a:cubicBezTo>
                  <a:cubicBezTo>
                    <a:pt x="19" y="7"/>
                    <a:pt x="19" y="8"/>
                    <a:pt x="19" y="9"/>
                  </a:cubicBezTo>
                  <a:cubicBezTo>
                    <a:pt x="19" y="10"/>
                    <a:pt x="18" y="11"/>
                    <a:pt x="17" y="11"/>
                  </a:cubicBezTo>
                  <a:cubicBezTo>
                    <a:pt x="17" y="12"/>
                    <a:pt x="16" y="12"/>
                    <a:pt x="16" y="12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8" y="13"/>
                    <a:pt x="20" y="14"/>
                    <a:pt x="20" y="16"/>
                  </a:cubicBezTo>
                  <a:cubicBezTo>
                    <a:pt x="20" y="18"/>
                    <a:pt x="20" y="19"/>
                    <a:pt x="19" y="21"/>
                  </a:cubicBezTo>
                  <a:cubicBezTo>
                    <a:pt x="18" y="23"/>
                    <a:pt x="16" y="24"/>
                    <a:pt x="14" y="25"/>
                  </a:cubicBezTo>
                  <a:cubicBezTo>
                    <a:pt x="13" y="25"/>
                    <a:pt x="12" y="25"/>
                    <a:pt x="11" y="25"/>
                  </a:cubicBezTo>
                  <a:cubicBezTo>
                    <a:pt x="7" y="25"/>
                    <a:pt x="4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lose/>
                  <a:moveTo>
                    <a:pt x="6" y="21"/>
                  </a:moveTo>
                  <a:cubicBezTo>
                    <a:pt x="6" y="21"/>
                    <a:pt x="6" y="21"/>
                    <a:pt x="6" y="21"/>
                  </a:cubicBezTo>
                  <a:cubicBezTo>
                    <a:pt x="7" y="21"/>
                    <a:pt x="9" y="21"/>
                    <a:pt x="11" y="21"/>
                  </a:cubicBezTo>
                  <a:cubicBezTo>
                    <a:pt x="11" y="21"/>
                    <a:pt x="12" y="21"/>
                    <a:pt x="12" y="20"/>
                  </a:cubicBezTo>
                  <a:cubicBezTo>
                    <a:pt x="14" y="20"/>
                    <a:pt x="14" y="19"/>
                    <a:pt x="15" y="18"/>
                  </a:cubicBezTo>
                  <a:cubicBezTo>
                    <a:pt x="15" y="18"/>
                    <a:pt x="15" y="17"/>
                    <a:pt x="15" y="17"/>
                  </a:cubicBezTo>
                  <a:cubicBezTo>
                    <a:pt x="15" y="16"/>
                    <a:pt x="14" y="15"/>
                    <a:pt x="13" y="14"/>
                  </a:cubicBezTo>
                  <a:cubicBezTo>
                    <a:pt x="13" y="14"/>
                    <a:pt x="12" y="14"/>
                    <a:pt x="11" y="14"/>
                  </a:cubicBezTo>
                  <a:cubicBezTo>
                    <a:pt x="9" y="14"/>
                    <a:pt x="8" y="14"/>
                    <a:pt x="6" y="14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6" y="16"/>
                    <a:pt x="6" y="18"/>
                    <a:pt x="6" y="21"/>
                  </a:cubicBezTo>
                  <a:close/>
                  <a:moveTo>
                    <a:pt x="6" y="10"/>
                  </a:moveTo>
                  <a:cubicBezTo>
                    <a:pt x="6" y="10"/>
                    <a:pt x="6" y="10"/>
                    <a:pt x="6" y="10"/>
                  </a:cubicBezTo>
                  <a:cubicBezTo>
                    <a:pt x="7" y="10"/>
                    <a:pt x="9" y="10"/>
                    <a:pt x="11" y="10"/>
                  </a:cubicBezTo>
                  <a:cubicBezTo>
                    <a:pt x="12" y="10"/>
                    <a:pt x="13" y="10"/>
                    <a:pt x="13" y="10"/>
                  </a:cubicBezTo>
                  <a:cubicBezTo>
                    <a:pt x="14" y="9"/>
                    <a:pt x="14" y="9"/>
                    <a:pt x="14" y="8"/>
                  </a:cubicBezTo>
                  <a:cubicBezTo>
                    <a:pt x="14" y="8"/>
                    <a:pt x="14" y="7"/>
                    <a:pt x="14" y="7"/>
                  </a:cubicBezTo>
                  <a:cubicBezTo>
                    <a:pt x="14" y="6"/>
                    <a:pt x="14" y="5"/>
                    <a:pt x="13" y="5"/>
                  </a:cubicBezTo>
                  <a:cubicBezTo>
                    <a:pt x="12" y="5"/>
                    <a:pt x="11" y="5"/>
                    <a:pt x="10" y="5"/>
                  </a:cubicBezTo>
                  <a:cubicBezTo>
                    <a:pt x="9" y="5"/>
                    <a:pt x="7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6"/>
                    <a:pt x="6" y="8"/>
                    <a:pt x="6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40" name="Freeform 23">
              <a:extLst>
                <a:ext uri="{FF2B5EF4-FFF2-40B4-BE49-F238E27FC236}">
                  <a16:creationId xmlns:a16="http://schemas.microsoft.com/office/drawing/2014/main" id="{F1DA9D87-6E6F-89A3-45F5-BB82B737A28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797338" y="8491538"/>
              <a:ext cx="260350" cy="290513"/>
            </a:xfrm>
            <a:custGeom>
              <a:avLst/>
              <a:gdLst>
                <a:gd name="T0" fmla="*/ 17 w 17"/>
                <a:gd name="T1" fmla="*/ 11 h 19"/>
                <a:gd name="T2" fmla="*/ 5 w 17"/>
                <a:gd name="T3" fmla="*/ 11 h 19"/>
                <a:gd name="T4" fmla="*/ 5 w 17"/>
                <a:gd name="T5" fmla="*/ 11 h 19"/>
                <a:gd name="T6" fmla="*/ 5 w 17"/>
                <a:gd name="T7" fmla="*/ 13 h 19"/>
                <a:gd name="T8" fmla="*/ 8 w 17"/>
                <a:gd name="T9" fmla="*/ 15 h 19"/>
                <a:gd name="T10" fmla="*/ 10 w 17"/>
                <a:gd name="T11" fmla="*/ 15 h 19"/>
                <a:gd name="T12" fmla="*/ 12 w 17"/>
                <a:gd name="T13" fmla="*/ 13 h 19"/>
                <a:gd name="T14" fmla="*/ 13 w 17"/>
                <a:gd name="T15" fmla="*/ 13 h 19"/>
                <a:gd name="T16" fmla="*/ 17 w 17"/>
                <a:gd name="T17" fmla="*/ 13 h 19"/>
                <a:gd name="T18" fmla="*/ 17 w 17"/>
                <a:gd name="T19" fmla="*/ 13 h 19"/>
                <a:gd name="T20" fmla="*/ 17 w 17"/>
                <a:gd name="T21" fmla="*/ 14 h 19"/>
                <a:gd name="T22" fmla="*/ 16 w 17"/>
                <a:gd name="T23" fmla="*/ 16 h 19"/>
                <a:gd name="T24" fmla="*/ 11 w 17"/>
                <a:gd name="T25" fmla="*/ 19 h 19"/>
                <a:gd name="T26" fmla="*/ 6 w 17"/>
                <a:gd name="T27" fmla="*/ 18 h 19"/>
                <a:gd name="T28" fmla="*/ 2 w 17"/>
                <a:gd name="T29" fmla="*/ 16 h 19"/>
                <a:gd name="T30" fmla="*/ 0 w 17"/>
                <a:gd name="T31" fmla="*/ 13 h 19"/>
                <a:gd name="T32" fmla="*/ 0 w 17"/>
                <a:gd name="T33" fmla="*/ 6 h 19"/>
                <a:gd name="T34" fmla="*/ 7 w 17"/>
                <a:gd name="T35" fmla="*/ 0 h 19"/>
                <a:gd name="T36" fmla="*/ 13 w 17"/>
                <a:gd name="T37" fmla="*/ 1 h 19"/>
                <a:gd name="T38" fmla="*/ 16 w 17"/>
                <a:gd name="T39" fmla="*/ 4 h 19"/>
                <a:gd name="T40" fmla="*/ 17 w 17"/>
                <a:gd name="T41" fmla="*/ 8 h 19"/>
                <a:gd name="T42" fmla="*/ 17 w 17"/>
                <a:gd name="T43" fmla="*/ 11 h 19"/>
                <a:gd name="T44" fmla="*/ 17 w 17"/>
                <a:gd name="T45" fmla="*/ 11 h 19"/>
                <a:gd name="T46" fmla="*/ 13 w 17"/>
                <a:gd name="T47" fmla="*/ 8 h 19"/>
                <a:gd name="T48" fmla="*/ 13 w 17"/>
                <a:gd name="T49" fmla="*/ 8 h 19"/>
                <a:gd name="T50" fmla="*/ 13 w 17"/>
                <a:gd name="T51" fmla="*/ 7 h 19"/>
                <a:gd name="T52" fmla="*/ 10 w 17"/>
                <a:gd name="T53" fmla="*/ 4 h 19"/>
                <a:gd name="T54" fmla="*/ 8 w 17"/>
                <a:gd name="T55" fmla="*/ 4 h 19"/>
                <a:gd name="T56" fmla="*/ 5 w 17"/>
                <a:gd name="T57" fmla="*/ 6 h 19"/>
                <a:gd name="T58" fmla="*/ 5 w 17"/>
                <a:gd name="T59" fmla="*/ 7 h 19"/>
                <a:gd name="T60" fmla="*/ 5 w 17"/>
                <a:gd name="T61" fmla="*/ 8 h 19"/>
                <a:gd name="T62" fmla="*/ 13 w 17"/>
                <a:gd name="T63" fmla="*/ 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7" h="19">
                  <a:moveTo>
                    <a:pt x="17" y="11"/>
                  </a:moveTo>
                  <a:cubicBezTo>
                    <a:pt x="13" y="11"/>
                    <a:pt x="9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2"/>
                    <a:pt x="5" y="12"/>
                    <a:pt x="5" y="13"/>
                  </a:cubicBezTo>
                  <a:cubicBezTo>
                    <a:pt x="6" y="14"/>
                    <a:pt x="7" y="15"/>
                    <a:pt x="8" y="15"/>
                  </a:cubicBezTo>
                  <a:cubicBezTo>
                    <a:pt x="9" y="15"/>
                    <a:pt x="9" y="15"/>
                    <a:pt x="10" y="15"/>
                  </a:cubicBezTo>
                  <a:cubicBezTo>
                    <a:pt x="11" y="15"/>
                    <a:pt x="12" y="14"/>
                    <a:pt x="12" y="13"/>
                  </a:cubicBezTo>
                  <a:cubicBezTo>
                    <a:pt x="12" y="13"/>
                    <a:pt x="12" y="13"/>
                    <a:pt x="13" y="13"/>
                  </a:cubicBezTo>
                  <a:cubicBezTo>
                    <a:pt x="14" y="13"/>
                    <a:pt x="15" y="13"/>
                    <a:pt x="17" y="13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3"/>
                    <a:pt x="17" y="13"/>
                    <a:pt x="17" y="14"/>
                  </a:cubicBezTo>
                  <a:cubicBezTo>
                    <a:pt x="17" y="15"/>
                    <a:pt x="16" y="15"/>
                    <a:pt x="16" y="16"/>
                  </a:cubicBezTo>
                  <a:cubicBezTo>
                    <a:pt x="14" y="18"/>
                    <a:pt x="13" y="18"/>
                    <a:pt x="11" y="19"/>
                  </a:cubicBezTo>
                  <a:cubicBezTo>
                    <a:pt x="9" y="19"/>
                    <a:pt x="8" y="19"/>
                    <a:pt x="6" y="18"/>
                  </a:cubicBezTo>
                  <a:cubicBezTo>
                    <a:pt x="4" y="18"/>
                    <a:pt x="3" y="17"/>
                    <a:pt x="2" y="16"/>
                  </a:cubicBezTo>
                  <a:cubicBezTo>
                    <a:pt x="1" y="15"/>
                    <a:pt x="1" y="14"/>
                    <a:pt x="0" y="13"/>
                  </a:cubicBezTo>
                  <a:cubicBezTo>
                    <a:pt x="0" y="10"/>
                    <a:pt x="0" y="8"/>
                    <a:pt x="0" y="6"/>
                  </a:cubicBezTo>
                  <a:cubicBezTo>
                    <a:pt x="1" y="3"/>
                    <a:pt x="4" y="1"/>
                    <a:pt x="7" y="0"/>
                  </a:cubicBezTo>
                  <a:cubicBezTo>
                    <a:pt x="9" y="0"/>
                    <a:pt x="11" y="0"/>
                    <a:pt x="13" y="1"/>
                  </a:cubicBezTo>
                  <a:cubicBezTo>
                    <a:pt x="14" y="2"/>
                    <a:pt x="16" y="3"/>
                    <a:pt x="16" y="4"/>
                  </a:cubicBezTo>
                  <a:cubicBezTo>
                    <a:pt x="17" y="6"/>
                    <a:pt x="17" y="7"/>
                    <a:pt x="17" y="8"/>
                  </a:cubicBezTo>
                  <a:cubicBezTo>
                    <a:pt x="17" y="9"/>
                    <a:pt x="17" y="10"/>
                    <a:pt x="17" y="11"/>
                  </a:cubicBezTo>
                  <a:cubicBezTo>
                    <a:pt x="17" y="11"/>
                    <a:pt x="17" y="11"/>
                    <a:pt x="17" y="11"/>
                  </a:cubicBezTo>
                  <a:close/>
                  <a:moveTo>
                    <a:pt x="13" y="8"/>
                  </a:moveTo>
                  <a:cubicBezTo>
                    <a:pt x="13" y="8"/>
                    <a:pt x="13" y="8"/>
                    <a:pt x="13" y="8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2" y="6"/>
                    <a:pt x="12" y="5"/>
                    <a:pt x="10" y="4"/>
                  </a:cubicBezTo>
                  <a:cubicBezTo>
                    <a:pt x="10" y="4"/>
                    <a:pt x="9" y="4"/>
                    <a:pt x="8" y="4"/>
                  </a:cubicBezTo>
                  <a:cubicBezTo>
                    <a:pt x="7" y="4"/>
                    <a:pt x="6" y="5"/>
                    <a:pt x="5" y="6"/>
                  </a:cubicBezTo>
                  <a:cubicBezTo>
                    <a:pt x="5" y="6"/>
                    <a:pt x="5" y="7"/>
                    <a:pt x="5" y="7"/>
                  </a:cubicBezTo>
                  <a:cubicBezTo>
                    <a:pt x="5" y="7"/>
                    <a:pt x="5" y="7"/>
                    <a:pt x="5" y="8"/>
                  </a:cubicBezTo>
                  <a:cubicBezTo>
                    <a:pt x="7" y="8"/>
                    <a:pt x="10" y="8"/>
                    <a:pt x="13" y="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41" name="Freeform 24">
              <a:extLst>
                <a:ext uri="{FF2B5EF4-FFF2-40B4-BE49-F238E27FC236}">
                  <a16:creationId xmlns:a16="http://schemas.microsoft.com/office/drawing/2014/main" id="{61978DCC-E365-9FC6-8F8C-EE5063011133}"/>
                </a:ext>
              </a:extLst>
            </p:cNvPr>
            <p:cNvSpPr>
              <a:spLocks/>
            </p:cNvSpPr>
            <p:nvPr/>
          </p:nvSpPr>
          <p:spPr bwMode="auto">
            <a:xfrm>
              <a:off x="16857663" y="8413750"/>
              <a:ext cx="153987" cy="46038"/>
            </a:xfrm>
            <a:custGeom>
              <a:avLst/>
              <a:gdLst>
                <a:gd name="T0" fmla="*/ 0 w 10"/>
                <a:gd name="T1" fmla="*/ 3 h 3"/>
                <a:gd name="T2" fmla="*/ 0 w 10"/>
                <a:gd name="T3" fmla="*/ 0 h 3"/>
                <a:gd name="T4" fmla="*/ 10 w 10"/>
                <a:gd name="T5" fmla="*/ 0 h 3"/>
                <a:gd name="T6" fmla="*/ 10 w 10"/>
                <a:gd name="T7" fmla="*/ 3 h 3"/>
                <a:gd name="T8" fmla="*/ 0 w 10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3">
                  <a:moveTo>
                    <a:pt x="0" y="3"/>
                  </a:moveTo>
                  <a:cubicBezTo>
                    <a:pt x="0" y="2"/>
                    <a:pt x="0" y="1"/>
                    <a:pt x="0" y="0"/>
                  </a:cubicBezTo>
                  <a:cubicBezTo>
                    <a:pt x="3" y="0"/>
                    <a:pt x="6" y="0"/>
                    <a:pt x="10" y="0"/>
                  </a:cubicBezTo>
                  <a:cubicBezTo>
                    <a:pt x="10" y="1"/>
                    <a:pt x="10" y="2"/>
                    <a:pt x="10" y="3"/>
                  </a:cubicBezTo>
                  <a:cubicBezTo>
                    <a:pt x="6" y="3"/>
                    <a:pt x="3" y="3"/>
                    <a:pt x="0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  <p:grpSp>
        <p:nvGrpSpPr>
          <p:cNvPr id="42" name="กลุ่ม 668">
            <a:extLst>
              <a:ext uri="{FF2B5EF4-FFF2-40B4-BE49-F238E27FC236}">
                <a16:creationId xmlns:a16="http://schemas.microsoft.com/office/drawing/2014/main" id="{FBB44342-7C4E-B073-1352-E43DE3376D3C}"/>
              </a:ext>
            </a:extLst>
          </p:cNvPr>
          <p:cNvGrpSpPr/>
          <p:nvPr/>
        </p:nvGrpSpPr>
        <p:grpSpPr>
          <a:xfrm>
            <a:off x="12824224" y="4274385"/>
            <a:ext cx="988218" cy="988218"/>
            <a:chOff x="16092488" y="4049713"/>
            <a:chExt cx="1317625" cy="1317625"/>
          </a:xfrm>
        </p:grpSpPr>
        <p:sp>
          <p:nvSpPr>
            <p:cNvPr id="43" name="Oval 25">
              <a:extLst>
                <a:ext uri="{FF2B5EF4-FFF2-40B4-BE49-F238E27FC236}">
                  <a16:creationId xmlns:a16="http://schemas.microsoft.com/office/drawing/2014/main" id="{36FA280C-DA7B-A870-21A0-8EDE471CB9F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092488" y="4049713"/>
              <a:ext cx="1317625" cy="1317625"/>
            </a:xfrm>
            <a:prstGeom prst="ellipse">
              <a:avLst/>
            </a:prstGeom>
            <a:solidFill>
              <a:srgbClr val="F05C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44" name="Freeform 26">
              <a:extLst>
                <a:ext uri="{FF2B5EF4-FFF2-40B4-BE49-F238E27FC236}">
                  <a16:creationId xmlns:a16="http://schemas.microsoft.com/office/drawing/2014/main" id="{0C20357F-9040-32D8-5604-DBCCE1B20E2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460788" y="4418013"/>
              <a:ext cx="565150" cy="566738"/>
            </a:xfrm>
            <a:custGeom>
              <a:avLst/>
              <a:gdLst>
                <a:gd name="T0" fmla="*/ 19 w 37"/>
                <a:gd name="T1" fmla="*/ 0 h 37"/>
                <a:gd name="T2" fmla="*/ 0 w 37"/>
                <a:gd name="T3" fmla="*/ 19 h 37"/>
                <a:gd name="T4" fmla="*/ 19 w 37"/>
                <a:gd name="T5" fmla="*/ 37 h 37"/>
                <a:gd name="T6" fmla="*/ 37 w 37"/>
                <a:gd name="T7" fmla="*/ 19 h 37"/>
                <a:gd name="T8" fmla="*/ 19 w 37"/>
                <a:gd name="T9" fmla="*/ 0 h 37"/>
                <a:gd name="T10" fmla="*/ 31 w 37"/>
                <a:gd name="T11" fmla="*/ 9 h 37"/>
                <a:gd name="T12" fmla="*/ 34 w 37"/>
                <a:gd name="T13" fmla="*/ 18 h 37"/>
                <a:gd name="T14" fmla="*/ 24 w 37"/>
                <a:gd name="T15" fmla="*/ 18 h 37"/>
                <a:gd name="T16" fmla="*/ 22 w 37"/>
                <a:gd name="T17" fmla="*/ 15 h 37"/>
                <a:gd name="T18" fmla="*/ 31 w 37"/>
                <a:gd name="T19" fmla="*/ 9 h 37"/>
                <a:gd name="T20" fmla="*/ 28 w 37"/>
                <a:gd name="T21" fmla="*/ 7 h 37"/>
                <a:gd name="T22" fmla="*/ 21 w 37"/>
                <a:gd name="T23" fmla="*/ 12 h 37"/>
                <a:gd name="T24" fmla="*/ 20 w 37"/>
                <a:gd name="T25" fmla="*/ 10 h 37"/>
                <a:gd name="T26" fmla="*/ 15 w 37"/>
                <a:gd name="T27" fmla="*/ 4 h 37"/>
                <a:gd name="T28" fmla="*/ 19 w 37"/>
                <a:gd name="T29" fmla="*/ 3 h 37"/>
                <a:gd name="T30" fmla="*/ 28 w 37"/>
                <a:gd name="T31" fmla="*/ 7 h 37"/>
                <a:gd name="T32" fmla="*/ 12 w 37"/>
                <a:gd name="T33" fmla="*/ 5 h 37"/>
                <a:gd name="T34" fmla="*/ 18 w 37"/>
                <a:gd name="T35" fmla="*/ 13 h 37"/>
                <a:gd name="T36" fmla="*/ 4 w 37"/>
                <a:gd name="T37" fmla="*/ 15 h 37"/>
                <a:gd name="T38" fmla="*/ 12 w 37"/>
                <a:gd name="T39" fmla="*/ 5 h 37"/>
                <a:gd name="T40" fmla="*/ 4 w 37"/>
                <a:gd name="T41" fmla="*/ 19 h 37"/>
                <a:gd name="T42" fmla="*/ 4 w 37"/>
                <a:gd name="T43" fmla="*/ 18 h 37"/>
                <a:gd name="T44" fmla="*/ 5 w 37"/>
                <a:gd name="T45" fmla="*/ 18 h 37"/>
                <a:gd name="T46" fmla="*/ 14 w 37"/>
                <a:gd name="T47" fmla="*/ 17 h 37"/>
                <a:gd name="T48" fmla="*/ 19 w 37"/>
                <a:gd name="T49" fmla="*/ 16 h 37"/>
                <a:gd name="T50" fmla="*/ 20 w 37"/>
                <a:gd name="T51" fmla="*/ 18 h 37"/>
                <a:gd name="T52" fmla="*/ 13 w 37"/>
                <a:gd name="T53" fmla="*/ 22 h 37"/>
                <a:gd name="T54" fmla="*/ 7 w 37"/>
                <a:gd name="T55" fmla="*/ 29 h 37"/>
                <a:gd name="T56" fmla="*/ 4 w 37"/>
                <a:gd name="T57" fmla="*/ 19 h 37"/>
                <a:gd name="T58" fmla="*/ 10 w 37"/>
                <a:gd name="T59" fmla="*/ 31 h 37"/>
                <a:gd name="T60" fmla="*/ 15 w 37"/>
                <a:gd name="T61" fmla="*/ 25 h 37"/>
                <a:gd name="T62" fmla="*/ 22 w 37"/>
                <a:gd name="T63" fmla="*/ 21 h 37"/>
                <a:gd name="T64" fmla="*/ 24 w 37"/>
                <a:gd name="T65" fmla="*/ 33 h 37"/>
                <a:gd name="T66" fmla="*/ 19 w 37"/>
                <a:gd name="T67" fmla="*/ 34 h 37"/>
                <a:gd name="T68" fmla="*/ 10 w 37"/>
                <a:gd name="T69" fmla="*/ 31 h 37"/>
                <a:gd name="T70" fmla="*/ 27 w 37"/>
                <a:gd name="T71" fmla="*/ 31 h 37"/>
                <a:gd name="T72" fmla="*/ 25 w 37"/>
                <a:gd name="T73" fmla="*/ 21 h 37"/>
                <a:gd name="T74" fmla="*/ 34 w 37"/>
                <a:gd name="T75" fmla="*/ 21 h 37"/>
                <a:gd name="T76" fmla="*/ 27 w 37"/>
                <a:gd name="T77" fmla="*/ 31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7" h="37">
                  <a:moveTo>
                    <a:pt x="19" y="0"/>
                  </a:moveTo>
                  <a:cubicBezTo>
                    <a:pt x="9" y="0"/>
                    <a:pt x="0" y="8"/>
                    <a:pt x="0" y="19"/>
                  </a:cubicBezTo>
                  <a:cubicBezTo>
                    <a:pt x="0" y="29"/>
                    <a:pt x="9" y="37"/>
                    <a:pt x="19" y="37"/>
                  </a:cubicBezTo>
                  <a:cubicBezTo>
                    <a:pt x="29" y="37"/>
                    <a:pt x="37" y="29"/>
                    <a:pt x="37" y="19"/>
                  </a:cubicBezTo>
                  <a:cubicBezTo>
                    <a:pt x="37" y="8"/>
                    <a:pt x="29" y="0"/>
                    <a:pt x="19" y="0"/>
                  </a:cubicBezTo>
                  <a:close/>
                  <a:moveTo>
                    <a:pt x="31" y="9"/>
                  </a:moveTo>
                  <a:cubicBezTo>
                    <a:pt x="33" y="12"/>
                    <a:pt x="34" y="14"/>
                    <a:pt x="34" y="18"/>
                  </a:cubicBezTo>
                  <a:cubicBezTo>
                    <a:pt x="30" y="17"/>
                    <a:pt x="27" y="17"/>
                    <a:pt x="24" y="18"/>
                  </a:cubicBezTo>
                  <a:cubicBezTo>
                    <a:pt x="23" y="17"/>
                    <a:pt x="23" y="16"/>
                    <a:pt x="22" y="15"/>
                  </a:cubicBezTo>
                  <a:cubicBezTo>
                    <a:pt x="26" y="14"/>
                    <a:pt x="29" y="12"/>
                    <a:pt x="31" y="9"/>
                  </a:cubicBezTo>
                  <a:close/>
                  <a:moveTo>
                    <a:pt x="28" y="7"/>
                  </a:moveTo>
                  <a:cubicBezTo>
                    <a:pt x="26" y="9"/>
                    <a:pt x="24" y="11"/>
                    <a:pt x="21" y="12"/>
                  </a:cubicBezTo>
                  <a:cubicBezTo>
                    <a:pt x="21" y="12"/>
                    <a:pt x="20" y="11"/>
                    <a:pt x="20" y="10"/>
                  </a:cubicBezTo>
                  <a:cubicBezTo>
                    <a:pt x="18" y="8"/>
                    <a:pt x="17" y="5"/>
                    <a:pt x="15" y="4"/>
                  </a:cubicBezTo>
                  <a:cubicBezTo>
                    <a:pt x="16" y="4"/>
                    <a:pt x="18" y="3"/>
                    <a:pt x="19" y="3"/>
                  </a:cubicBezTo>
                  <a:cubicBezTo>
                    <a:pt x="22" y="3"/>
                    <a:pt x="26" y="5"/>
                    <a:pt x="28" y="7"/>
                  </a:cubicBezTo>
                  <a:close/>
                  <a:moveTo>
                    <a:pt x="12" y="5"/>
                  </a:moveTo>
                  <a:cubicBezTo>
                    <a:pt x="13" y="6"/>
                    <a:pt x="16" y="9"/>
                    <a:pt x="18" y="13"/>
                  </a:cubicBezTo>
                  <a:cubicBezTo>
                    <a:pt x="13" y="15"/>
                    <a:pt x="7" y="15"/>
                    <a:pt x="4" y="15"/>
                  </a:cubicBezTo>
                  <a:cubicBezTo>
                    <a:pt x="5" y="11"/>
                    <a:pt x="8" y="7"/>
                    <a:pt x="12" y="5"/>
                  </a:cubicBezTo>
                  <a:close/>
                  <a:moveTo>
                    <a:pt x="4" y="19"/>
                  </a:moveTo>
                  <a:cubicBezTo>
                    <a:pt x="4" y="18"/>
                    <a:pt x="4" y="18"/>
                    <a:pt x="4" y="18"/>
                  </a:cubicBezTo>
                  <a:cubicBezTo>
                    <a:pt x="4" y="18"/>
                    <a:pt x="5" y="18"/>
                    <a:pt x="5" y="18"/>
                  </a:cubicBezTo>
                  <a:cubicBezTo>
                    <a:pt x="7" y="18"/>
                    <a:pt x="11" y="18"/>
                    <a:pt x="14" y="17"/>
                  </a:cubicBezTo>
                  <a:cubicBezTo>
                    <a:pt x="16" y="17"/>
                    <a:pt x="18" y="17"/>
                    <a:pt x="19" y="16"/>
                  </a:cubicBezTo>
                  <a:cubicBezTo>
                    <a:pt x="20" y="17"/>
                    <a:pt x="20" y="18"/>
                    <a:pt x="20" y="18"/>
                  </a:cubicBezTo>
                  <a:cubicBezTo>
                    <a:pt x="17" y="19"/>
                    <a:pt x="15" y="21"/>
                    <a:pt x="13" y="22"/>
                  </a:cubicBezTo>
                  <a:cubicBezTo>
                    <a:pt x="10" y="24"/>
                    <a:pt x="9" y="27"/>
                    <a:pt x="7" y="29"/>
                  </a:cubicBezTo>
                  <a:cubicBezTo>
                    <a:pt x="5" y="26"/>
                    <a:pt x="4" y="22"/>
                    <a:pt x="4" y="19"/>
                  </a:cubicBezTo>
                  <a:close/>
                  <a:moveTo>
                    <a:pt x="10" y="31"/>
                  </a:moveTo>
                  <a:cubicBezTo>
                    <a:pt x="11" y="29"/>
                    <a:pt x="12" y="27"/>
                    <a:pt x="15" y="25"/>
                  </a:cubicBezTo>
                  <a:cubicBezTo>
                    <a:pt x="17" y="23"/>
                    <a:pt x="19" y="22"/>
                    <a:pt x="22" y="21"/>
                  </a:cubicBezTo>
                  <a:cubicBezTo>
                    <a:pt x="23" y="25"/>
                    <a:pt x="24" y="28"/>
                    <a:pt x="24" y="33"/>
                  </a:cubicBezTo>
                  <a:cubicBezTo>
                    <a:pt x="23" y="33"/>
                    <a:pt x="21" y="34"/>
                    <a:pt x="19" y="34"/>
                  </a:cubicBezTo>
                  <a:cubicBezTo>
                    <a:pt x="16" y="34"/>
                    <a:pt x="12" y="33"/>
                    <a:pt x="10" y="31"/>
                  </a:cubicBezTo>
                  <a:close/>
                  <a:moveTo>
                    <a:pt x="27" y="31"/>
                  </a:moveTo>
                  <a:cubicBezTo>
                    <a:pt x="27" y="27"/>
                    <a:pt x="26" y="24"/>
                    <a:pt x="25" y="21"/>
                  </a:cubicBezTo>
                  <a:cubicBezTo>
                    <a:pt x="28" y="20"/>
                    <a:pt x="31" y="20"/>
                    <a:pt x="34" y="21"/>
                  </a:cubicBezTo>
                  <a:cubicBezTo>
                    <a:pt x="33" y="25"/>
                    <a:pt x="31" y="29"/>
                    <a:pt x="27" y="3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  <p:grpSp>
        <p:nvGrpSpPr>
          <p:cNvPr id="45" name="กลุ่ม 664">
            <a:extLst>
              <a:ext uri="{FF2B5EF4-FFF2-40B4-BE49-F238E27FC236}">
                <a16:creationId xmlns:a16="http://schemas.microsoft.com/office/drawing/2014/main" id="{1C618DEE-2597-B096-F392-B6710A893C91}"/>
              </a:ext>
            </a:extLst>
          </p:cNvPr>
          <p:cNvGrpSpPr/>
          <p:nvPr/>
        </p:nvGrpSpPr>
        <p:grpSpPr>
          <a:xfrm>
            <a:off x="14398227" y="2815868"/>
            <a:ext cx="987028" cy="976312"/>
            <a:chOff x="18191163" y="2105025"/>
            <a:chExt cx="1316037" cy="1301750"/>
          </a:xfrm>
        </p:grpSpPr>
        <p:sp>
          <p:nvSpPr>
            <p:cNvPr id="46" name="Oval 27">
              <a:extLst>
                <a:ext uri="{FF2B5EF4-FFF2-40B4-BE49-F238E27FC236}">
                  <a16:creationId xmlns:a16="http://schemas.microsoft.com/office/drawing/2014/main" id="{653B9339-352C-CC85-5BF2-40C07D16E20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191163" y="2105025"/>
              <a:ext cx="1316037" cy="1301750"/>
            </a:xfrm>
            <a:prstGeom prst="ellipse">
              <a:avLst/>
            </a:prstGeom>
            <a:solidFill>
              <a:srgbClr val="EF3E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47" name="Freeform 28">
              <a:extLst>
                <a:ext uri="{FF2B5EF4-FFF2-40B4-BE49-F238E27FC236}">
                  <a16:creationId xmlns:a16="http://schemas.microsoft.com/office/drawing/2014/main" id="{1082CAA5-259C-8BC4-F117-DF63CFDD76D4}"/>
                </a:ext>
              </a:extLst>
            </p:cNvPr>
            <p:cNvSpPr>
              <a:spLocks/>
            </p:cNvSpPr>
            <p:nvPr/>
          </p:nvSpPr>
          <p:spPr bwMode="auto">
            <a:xfrm>
              <a:off x="18619788" y="2473325"/>
              <a:ext cx="442912" cy="565150"/>
            </a:xfrm>
            <a:custGeom>
              <a:avLst/>
              <a:gdLst>
                <a:gd name="T0" fmla="*/ 13 w 29"/>
                <a:gd name="T1" fmla="*/ 24 h 37"/>
                <a:gd name="T2" fmla="*/ 12 w 29"/>
                <a:gd name="T3" fmla="*/ 25 h 37"/>
                <a:gd name="T4" fmla="*/ 10 w 29"/>
                <a:gd name="T5" fmla="*/ 33 h 37"/>
                <a:gd name="T6" fmla="*/ 7 w 29"/>
                <a:gd name="T7" fmla="*/ 37 h 37"/>
                <a:gd name="T8" fmla="*/ 7 w 29"/>
                <a:gd name="T9" fmla="*/ 37 h 37"/>
                <a:gd name="T10" fmla="*/ 7 w 29"/>
                <a:gd name="T11" fmla="*/ 37 h 37"/>
                <a:gd name="T12" fmla="*/ 6 w 29"/>
                <a:gd name="T13" fmla="*/ 32 h 37"/>
                <a:gd name="T14" fmla="*/ 9 w 29"/>
                <a:gd name="T15" fmla="*/ 17 h 37"/>
                <a:gd name="T16" fmla="*/ 9 w 29"/>
                <a:gd name="T17" fmla="*/ 17 h 37"/>
                <a:gd name="T18" fmla="*/ 9 w 29"/>
                <a:gd name="T19" fmla="*/ 12 h 37"/>
                <a:gd name="T20" fmla="*/ 16 w 29"/>
                <a:gd name="T21" fmla="*/ 11 h 37"/>
                <a:gd name="T22" fmla="*/ 14 w 29"/>
                <a:gd name="T23" fmla="*/ 19 h 37"/>
                <a:gd name="T24" fmla="*/ 20 w 29"/>
                <a:gd name="T25" fmla="*/ 22 h 37"/>
                <a:gd name="T26" fmla="*/ 24 w 29"/>
                <a:gd name="T27" fmla="*/ 11 h 37"/>
                <a:gd name="T28" fmla="*/ 10 w 29"/>
                <a:gd name="T29" fmla="*/ 5 h 37"/>
                <a:gd name="T30" fmla="*/ 6 w 29"/>
                <a:gd name="T31" fmla="*/ 18 h 37"/>
                <a:gd name="T32" fmla="*/ 6 w 29"/>
                <a:gd name="T33" fmla="*/ 19 h 37"/>
                <a:gd name="T34" fmla="*/ 6 w 29"/>
                <a:gd name="T35" fmla="*/ 21 h 37"/>
                <a:gd name="T36" fmla="*/ 5 w 29"/>
                <a:gd name="T37" fmla="*/ 21 h 37"/>
                <a:gd name="T38" fmla="*/ 2 w 29"/>
                <a:gd name="T39" fmla="*/ 20 h 37"/>
                <a:gd name="T40" fmla="*/ 3 w 29"/>
                <a:gd name="T41" fmla="*/ 7 h 37"/>
                <a:gd name="T42" fmla="*/ 17 w 29"/>
                <a:gd name="T43" fmla="*/ 0 h 37"/>
                <a:gd name="T44" fmla="*/ 29 w 29"/>
                <a:gd name="T45" fmla="*/ 11 h 37"/>
                <a:gd name="T46" fmla="*/ 26 w 29"/>
                <a:gd name="T47" fmla="*/ 23 h 37"/>
                <a:gd name="T48" fmla="*/ 13 w 29"/>
                <a:gd name="T49" fmla="*/ 25 h 37"/>
                <a:gd name="T50" fmla="*/ 13 w 29"/>
                <a:gd name="T51" fmla="*/ 24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9" h="37">
                  <a:moveTo>
                    <a:pt x="13" y="24"/>
                  </a:moveTo>
                  <a:cubicBezTo>
                    <a:pt x="13" y="24"/>
                    <a:pt x="12" y="24"/>
                    <a:pt x="12" y="25"/>
                  </a:cubicBezTo>
                  <a:cubicBezTo>
                    <a:pt x="11" y="30"/>
                    <a:pt x="11" y="31"/>
                    <a:pt x="10" y="33"/>
                  </a:cubicBezTo>
                  <a:cubicBezTo>
                    <a:pt x="9" y="35"/>
                    <a:pt x="8" y="36"/>
                    <a:pt x="7" y="37"/>
                  </a:cubicBezTo>
                  <a:cubicBezTo>
                    <a:pt x="7" y="37"/>
                    <a:pt x="7" y="37"/>
                    <a:pt x="7" y="37"/>
                  </a:cubicBezTo>
                  <a:cubicBezTo>
                    <a:pt x="7" y="37"/>
                    <a:pt x="7" y="37"/>
                    <a:pt x="7" y="37"/>
                  </a:cubicBezTo>
                  <a:cubicBezTo>
                    <a:pt x="6" y="35"/>
                    <a:pt x="6" y="33"/>
                    <a:pt x="6" y="32"/>
                  </a:cubicBezTo>
                  <a:cubicBezTo>
                    <a:pt x="6" y="30"/>
                    <a:pt x="7" y="29"/>
                    <a:pt x="9" y="17"/>
                  </a:cubicBezTo>
                  <a:cubicBezTo>
                    <a:pt x="10" y="17"/>
                    <a:pt x="9" y="17"/>
                    <a:pt x="9" y="17"/>
                  </a:cubicBezTo>
                  <a:cubicBezTo>
                    <a:pt x="9" y="15"/>
                    <a:pt x="9" y="13"/>
                    <a:pt x="9" y="12"/>
                  </a:cubicBezTo>
                  <a:cubicBezTo>
                    <a:pt x="10" y="8"/>
                    <a:pt x="15" y="7"/>
                    <a:pt x="16" y="11"/>
                  </a:cubicBezTo>
                  <a:cubicBezTo>
                    <a:pt x="16" y="13"/>
                    <a:pt x="15" y="15"/>
                    <a:pt x="14" y="19"/>
                  </a:cubicBezTo>
                  <a:cubicBezTo>
                    <a:pt x="13" y="22"/>
                    <a:pt x="17" y="25"/>
                    <a:pt x="20" y="22"/>
                  </a:cubicBezTo>
                  <a:cubicBezTo>
                    <a:pt x="23" y="20"/>
                    <a:pt x="24" y="15"/>
                    <a:pt x="24" y="11"/>
                  </a:cubicBezTo>
                  <a:cubicBezTo>
                    <a:pt x="24" y="4"/>
                    <a:pt x="16" y="2"/>
                    <a:pt x="10" y="5"/>
                  </a:cubicBezTo>
                  <a:cubicBezTo>
                    <a:pt x="5" y="7"/>
                    <a:pt x="3" y="15"/>
                    <a:pt x="6" y="18"/>
                  </a:cubicBezTo>
                  <a:cubicBezTo>
                    <a:pt x="6" y="18"/>
                    <a:pt x="7" y="19"/>
                    <a:pt x="6" y="19"/>
                  </a:cubicBezTo>
                  <a:cubicBezTo>
                    <a:pt x="6" y="20"/>
                    <a:pt x="6" y="20"/>
                    <a:pt x="6" y="21"/>
                  </a:cubicBezTo>
                  <a:cubicBezTo>
                    <a:pt x="6" y="21"/>
                    <a:pt x="5" y="22"/>
                    <a:pt x="5" y="21"/>
                  </a:cubicBezTo>
                  <a:cubicBezTo>
                    <a:pt x="4" y="21"/>
                    <a:pt x="3" y="20"/>
                    <a:pt x="2" y="20"/>
                  </a:cubicBezTo>
                  <a:cubicBezTo>
                    <a:pt x="0" y="17"/>
                    <a:pt x="0" y="11"/>
                    <a:pt x="3" y="7"/>
                  </a:cubicBezTo>
                  <a:cubicBezTo>
                    <a:pt x="6" y="2"/>
                    <a:pt x="12" y="0"/>
                    <a:pt x="17" y="0"/>
                  </a:cubicBezTo>
                  <a:cubicBezTo>
                    <a:pt x="24" y="1"/>
                    <a:pt x="28" y="5"/>
                    <a:pt x="29" y="11"/>
                  </a:cubicBezTo>
                  <a:cubicBezTo>
                    <a:pt x="29" y="13"/>
                    <a:pt x="29" y="19"/>
                    <a:pt x="26" y="23"/>
                  </a:cubicBezTo>
                  <a:cubicBezTo>
                    <a:pt x="22" y="28"/>
                    <a:pt x="16" y="28"/>
                    <a:pt x="13" y="25"/>
                  </a:cubicBezTo>
                  <a:cubicBezTo>
                    <a:pt x="13" y="25"/>
                    <a:pt x="13" y="24"/>
                    <a:pt x="13" y="2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  <p:grpSp>
        <p:nvGrpSpPr>
          <p:cNvPr id="48" name="กลุ่ม 2083">
            <a:extLst>
              <a:ext uri="{FF2B5EF4-FFF2-40B4-BE49-F238E27FC236}">
                <a16:creationId xmlns:a16="http://schemas.microsoft.com/office/drawing/2014/main" id="{581DEA5D-9928-6832-1A9E-223ABA2AB0EF}"/>
              </a:ext>
            </a:extLst>
          </p:cNvPr>
          <p:cNvGrpSpPr/>
          <p:nvPr/>
        </p:nvGrpSpPr>
        <p:grpSpPr>
          <a:xfrm>
            <a:off x="14398227" y="7191415"/>
            <a:ext cx="987028" cy="988218"/>
            <a:chOff x="18191163" y="7939088"/>
            <a:chExt cx="1316037" cy="1317625"/>
          </a:xfrm>
        </p:grpSpPr>
        <p:sp>
          <p:nvSpPr>
            <p:cNvPr id="49" name="Oval 29">
              <a:extLst>
                <a:ext uri="{FF2B5EF4-FFF2-40B4-BE49-F238E27FC236}">
                  <a16:creationId xmlns:a16="http://schemas.microsoft.com/office/drawing/2014/main" id="{D99656B4-97AA-E885-5730-4647D16893F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191163" y="7939088"/>
              <a:ext cx="1316037" cy="1317625"/>
            </a:xfrm>
            <a:prstGeom prst="ellipse">
              <a:avLst/>
            </a:prstGeom>
            <a:solidFill>
              <a:srgbClr val="397A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50" name="Freeform 30">
              <a:extLst>
                <a:ext uri="{FF2B5EF4-FFF2-40B4-BE49-F238E27FC236}">
                  <a16:creationId xmlns:a16="http://schemas.microsoft.com/office/drawing/2014/main" id="{A38A9EE1-F066-457B-490C-F103977441AD}"/>
                </a:ext>
              </a:extLst>
            </p:cNvPr>
            <p:cNvSpPr>
              <a:spLocks/>
            </p:cNvSpPr>
            <p:nvPr/>
          </p:nvSpPr>
          <p:spPr bwMode="auto">
            <a:xfrm>
              <a:off x="18557875" y="8337550"/>
              <a:ext cx="290512" cy="198438"/>
            </a:xfrm>
            <a:custGeom>
              <a:avLst/>
              <a:gdLst>
                <a:gd name="T0" fmla="*/ 106 w 183"/>
                <a:gd name="T1" fmla="*/ 0 h 125"/>
                <a:gd name="T2" fmla="*/ 0 w 183"/>
                <a:gd name="T3" fmla="*/ 68 h 125"/>
                <a:gd name="T4" fmla="*/ 77 w 183"/>
                <a:gd name="T5" fmla="*/ 125 h 125"/>
                <a:gd name="T6" fmla="*/ 183 w 183"/>
                <a:gd name="T7" fmla="*/ 68 h 125"/>
                <a:gd name="T8" fmla="*/ 106 w 183"/>
                <a:gd name="T9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3" h="125">
                  <a:moveTo>
                    <a:pt x="106" y="0"/>
                  </a:moveTo>
                  <a:lnTo>
                    <a:pt x="0" y="68"/>
                  </a:lnTo>
                  <a:lnTo>
                    <a:pt x="77" y="125"/>
                  </a:lnTo>
                  <a:lnTo>
                    <a:pt x="183" y="68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51" name="Freeform 31">
              <a:extLst>
                <a:ext uri="{FF2B5EF4-FFF2-40B4-BE49-F238E27FC236}">
                  <a16:creationId xmlns:a16="http://schemas.microsoft.com/office/drawing/2014/main" id="{9B21BB1C-4475-6DDD-3556-100A8BD615FC}"/>
                </a:ext>
              </a:extLst>
            </p:cNvPr>
            <p:cNvSpPr>
              <a:spLocks/>
            </p:cNvSpPr>
            <p:nvPr/>
          </p:nvSpPr>
          <p:spPr bwMode="auto">
            <a:xfrm>
              <a:off x="18848388" y="8337550"/>
              <a:ext cx="276225" cy="198438"/>
            </a:xfrm>
            <a:custGeom>
              <a:avLst/>
              <a:gdLst>
                <a:gd name="T0" fmla="*/ 174 w 174"/>
                <a:gd name="T1" fmla="*/ 68 h 125"/>
                <a:gd name="T2" fmla="*/ 77 w 174"/>
                <a:gd name="T3" fmla="*/ 0 h 125"/>
                <a:gd name="T4" fmla="*/ 0 w 174"/>
                <a:gd name="T5" fmla="*/ 68 h 125"/>
                <a:gd name="T6" fmla="*/ 106 w 174"/>
                <a:gd name="T7" fmla="*/ 125 h 125"/>
                <a:gd name="T8" fmla="*/ 174 w 174"/>
                <a:gd name="T9" fmla="*/ 68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4" h="125">
                  <a:moveTo>
                    <a:pt x="174" y="68"/>
                  </a:moveTo>
                  <a:lnTo>
                    <a:pt x="77" y="0"/>
                  </a:lnTo>
                  <a:lnTo>
                    <a:pt x="0" y="68"/>
                  </a:lnTo>
                  <a:lnTo>
                    <a:pt x="106" y="125"/>
                  </a:lnTo>
                  <a:lnTo>
                    <a:pt x="174" y="6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52" name="Freeform 32">
              <a:extLst>
                <a:ext uri="{FF2B5EF4-FFF2-40B4-BE49-F238E27FC236}">
                  <a16:creationId xmlns:a16="http://schemas.microsoft.com/office/drawing/2014/main" id="{23B0A551-8503-B1EF-81E0-98D9919288EB}"/>
                </a:ext>
              </a:extLst>
            </p:cNvPr>
            <p:cNvSpPr>
              <a:spLocks/>
            </p:cNvSpPr>
            <p:nvPr/>
          </p:nvSpPr>
          <p:spPr bwMode="auto">
            <a:xfrm>
              <a:off x="18848388" y="8535988"/>
              <a:ext cx="276225" cy="215900"/>
            </a:xfrm>
            <a:custGeom>
              <a:avLst/>
              <a:gdLst>
                <a:gd name="T0" fmla="*/ 0 w 174"/>
                <a:gd name="T1" fmla="*/ 68 h 136"/>
                <a:gd name="T2" fmla="*/ 77 w 174"/>
                <a:gd name="T3" fmla="*/ 136 h 136"/>
                <a:gd name="T4" fmla="*/ 174 w 174"/>
                <a:gd name="T5" fmla="*/ 68 h 136"/>
                <a:gd name="T6" fmla="*/ 106 w 174"/>
                <a:gd name="T7" fmla="*/ 0 h 136"/>
                <a:gd name="T8" fmla="*/ 0 w 174"/>
                <a:gd name="T9" fmla="*/ 68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4" h="136">
                  <a:moveTo>
                    <a:pt x="0" y="68"/>
                  </a:moveTo>
                  <a:lnTo>
                    <a:pt x="77" y="136"/>
                  </a:lnTo>
                  <a:lnTo>
                    <a:pt x="174" y="68"/>
                  </a:lnTo>
                  <a:lnTo>
                    <a:pt x="106" y="0"/>
                  </a:lnTo>
                  <a:lnTo>
                    <a:pt x="0" y="6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53" name="Freeform 33">
              <a:extLst>
                <a:ext uri="{FF2B5EF4-FFF2-40B4-BE49-F238E27FC236}">
                  <a16:creationId xmlns:a16="http://schemas.microsoft.com/office/drawing/2014/main" id="{073A225C-32F1-E70C-E2F0-800111EB991F}"/>
                </a:ext>
              </a:extLst>
            </p:cNvPr>
            <p:cNvSpPr>
              <a:spLocks/>
            </p:cNvSpPr>
            <p:nvPr/>
          </p:nvSpPr>
          <p:spPr bwMode="auto">
            <a:xfrm>
              <a:off x="18557875" y="8535988"/>
              <a:ext cx="290512" cy="215900"/>
            </a:xfrm>
            <a:custGeom>
              <a:avLst/>
              <a:gdLst>
                <a:gd name="T0" fmla="*/ 0 w 183"/>
                <a:gd name="T1" fmla="*/ 68 h 136"/>
                <a:gd name="T2" fmla="*/ 106 w 183"/>
                <a:gd name="T3" fmla="*/ 136 h 136"/>
                <a:gd name="T4" fmla="*/ 183 w 183"/>
                <a:gd name="T5" fmla="*/ 68 h 136"/>
                <a:gd name="T6" fmla="*/ 77 w 183"/>
                <a:gd name="T7" fmla="*/ 0 h 136"/>
                <a:gd name="T8" fmla="*/ 0 w 183"/>
                <a:gd name="T9" fmla="*/ 68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3" h="136">
                  <a:moveTo>
                    <a:pt x="0" y="68"/>
                  </a:moveTo>
                  <a:lnTo>
                    <a:pt x="106" y="136"/>
                  </a:lnTo>
                  <a:lnTo>
                    <a:pt x="183" y="68"/>
                  </a:lnTo>
                  <a:lnTo>
                    <a:pt x="77" y="0"/>
                  </a:lnTo>
                  <a:lnTo>
                    <a:pt x="0" y="6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54" name="Freeform 34">
              <a:extLst>
                <a:ext uri="{FF2B5EF4-FFF2-40B4-BE49-F238E27FC236}">
                  <a16:creationId xmlns:a16="http://schemas.microsoft.com/office/drawing/2014/main" id="{81B9D02D-7152-C953-84C5-4636983CC548}"/>
                </a:ext>
              </a:extLst>
            </p:cNvPr>
            <p:cNvSpPr>
              <a:spLocks/>
            </p:cNvSpPr>
            <p:nvPr/>
          </p:nvSpPr>
          <p:spPr bwMode="auto">
            <a:xfrm>
              <a:off x="18680113" y="8674100"/>
              <a:ext cx="336550" cy="200025"/>
            </a:xfrm>
            <a:custGeom>
              <a:avLst/>
              <a:gdLst>
                <a:gd name="T0" fmla="*/ 106 w 212"/>
                <a:gd name="T1" fmla="*/ 0 h 126"/>
                <a:gd name="T2" fmla="*/ 29 w 212"/>
                <a:gd name="T3" fmla="*/ 58 h 126"/>
                <a:gd name="T4" fmla="*/ 0 w 212"/>
                <a:gd name="T5" fmla="*/ 39 h 126"/>
                <a:gd name="T6" fmla="*/ 0 w 212"/>
                <a:gd name="T7" fmla="*/ 58 h 126"/>
                <a:gd name="T8" fmla="*/ 106 w 212"/>
                <a:gd name="T9" fmla="*/ 126 h 126"/>
                <a:gd name="T10" fmla="*/ 212 w 212"/>
                <a:gd name="T11" fmla="*/ 58 h 126"/>
                <a:gd name="T12" fmla="*/ 212 w 212"/>
                <a:gd name="T13" fmla="*/ 39 h 126"/>
                <a:gd name="T14" fmla="*/ 183 w 212"/>
                <a:gd name="T15" fmla="*/ 58 h 126"/>
                <a:gd name="T16" fmla="*/ 106 w 212"/>
                <a:gd name="T17" fmla="*/ 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2" h="126">
                  <a:moveTo>
                    <a:pt x="106" y="0"/>
                  </a:moveTo>
                  <a:lnTo>
                    <a:pt x="29" y="58"/>
                  </a:lnTo>
                  <a:lnTo>
                    <a:pt x="0" y="39"/>
                  </a:lnTo>
                  <a:lnTo>
                    <a:pt x="0" y="58"/>
                  </a:lnTo>
                  <a:lnTo>
                    <a:pt x="106" y="126"/>
                  </a:lnTo>
                  <a:lnTo>
                    <a:pt x="212" y="58"/>
                  </a:lnTo>
                  <a:lnTo>
                    <a:pt x="212" y="39"/>
                  </a:lnTo>
                  <a:lnTo>
                    <a:pt x="183" y="58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  <p:grpSp>
        <p:nvGrpSpPr>
          <p:cNvPr id="55" name="กลุ่ม 2079">
            <a:extLst>
              <a:ext uri="{FF2B5EF4-FFF2-40B4-BE49-F238E27FC236}">
                <a16:creationId xmlns:a16="http://schemas.microsoft.com/office/drawing/2014/main" id="{352C511A-B65F-3CCE-A6B5-EF05E17052E9}"/>
              </a:ext>
            </a:extLst>
          </p:cNvPr>
          <p:cNvGrpSpPr/>
          <p:nvPr/>
        </p:nvGrpSpPr>
        <p:grpSpPr>
          <a:xfrm>
            <a:off x="9677400" y="5732899"/>
            <a:ext cx="988218" cy="988218"/>
            <a:chOff x="11896725" y="5994400"/>
            <a:chExt cx="1317625" cy="1317625"/>
          </a:xfrm>
        </p:grpSpPr>
        <p:sp>
          <p:nvSpPr>
            <p:cNvPr id="56" name="Oval 35">
              <a:extLst>
                <a:ext uri="{FF2B5EF4-FFF2-40B4-BE49-F238E27FC236}">
                  <a16:creationId xmlns:a16="http://schemas.microsoft.com/office/drawing/2014/main" id="{F52B2693-06B4-ECDD-D489-700C3A188F6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896725" y="5994400"/>
              <a:ext cx="1317625" cy="1317625"/>
            </a:xfrm>
            <a:prstGeom prst="ellipse">
              <a:avLst/>
            </a:prstGeom>
            <a:solidFill>
              <a:srgbClr val="FFC1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57" name="Freeform 36">
              <a:extLst>
                <a:ext uri="{FF2B5EF4-FFF2-40B4-BE49-F238E27FC236}">
                  <a16:creationId xmlns:a16="http://schemas.microsoft.com/office/drawing/2014/main" id="{603264C8-DD56-A086-AEE7-210F3064F54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311063" y="6392863"/>
              <a:ext cx="488950" cy="504825"/>
            </a:xfrm>
            <a:custGeom>
              <a:avLst/>
              <a:gdLst>
                <a:gd name="T0" fmla="*/ 9 w 32"/>
                <a:gd name="T1" fmla="*/ 33 h 33"/>
                <a:gd name="T2" fmla="*/ 6 w 32"/>
                <a:gd name="T3" fmla="*/ 32 h 33"/>
                <a:gd name="T4" fmla="*/ 0 w 32"/>
                <a:gd name="T5" fmla="*/ 23 h 33"/>
                <a:gd name="T6" fmla="*/ 0 w 32"/>
                <a:gd name="T7" fmla="*/ 11 h 33"/>
                <a:gd name="T8" fmla="*/ 7 w 32"/>
                <a:gd name="T9" fmla="*/ 1 h 33"/>
                <a:gd name="T10" fmla="*/ 19 w 32"/>
                <a:gd name="T11" fmla="*/ 1 h 33"/>
                <a:gd name="T12" fmla="*/ 26 w 32"/>
                <a:gd name="T13" fmla="*/ 8 h 33"/>
                <a:gd name="T14" fmla="*/ 27 w 32"/>
                <a:gd name="T15" fmla="*/ 13 h 33"/>
                <a:gd name="T16" fmla="*/ 31 w 32"/>
                <a:gd name="T17" fmla="*/ 13 h 33"/>
                <a:gd name="T18" fmla="*/ 32 w 32"/>
                <a:gd name="T19" fmla="*/ 15 h 33"/>
                <a:gd name="T20" fmla="*/ 31 w 32"/>
                <a:gd name="T21" fmla="*/ 27 h 33"/>
                <a:gd name="T22" fmla="*/ 23 w 32"/>
                <a:gd name="T23" fmla="*/ 33 h 33"/>
                <a:gd name="T24" fmla="*/ 21 w 32"/>
                <a:gd name="T25" fmla="*/ 33 h 33"/>
                <a:gd name="T26" fmla="*/ 9 w 32"/>
                <a:gd name="T27" fmla="*/ 33 h 33"/>
                <a:gd name="T28" fmla="*/ 21 w 32"/>
                <a:gd name="T29" fmla="*/ 24 h 33"/>
                <a:gd name="T30" fmla="*/ 21 w 32"/>
                <a:gd name="T31" fmla="*/ 21 h 33"/>
                <a:gd name="T32" fmla="*/ 10 w 32"/>
                <a:gd name="T33" fmla="*/ 21 h 33"/>
                <a:gd name="T34" fmla="*/ 10 w 32"/>
                <a:gd name="T35" fmla="*/ 24 h 33"/>
                <a:gd name="T36" fmla="*/ 21 w 32"/>
                <a:gd name="T37" fmla="*/ 24 h 33"/>
                <a:gd name="T38" fmla="*/ 16 w 32"/>
                <a:gd name="T39" fmla="*/ 13 h 33"/>
                <a:gd name="T40" fmla="*/ 15 w 32"/>
                <a:gd name="T41" fmla="*/ 9 h 33"/>
                <a:gd name="T42" fmla="*/ 10 w 32"/>
                <a:gd name="T43" fmla="*/ 9 h 33"/>
                <a:gd name="T44" fmla="*/ 10 w 32"/>
                <a:gd name="T45" fmla="*/ 13 h 33"/>
                <a:gd name="T46" fmla="*/ 16 w 32"/>
                <a:gd name="T47" fmla="*/ 1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2" h="33">
                  <a:moveTo>
                    <a:pt x="9" y="33"/>
                  </a:moveTo>
                  <a:cubicBezTo>
                    <a:pt x="8" y="33"/>
                    <a:pt x="7" y="32"/>
                    <a:pt x="6" y="32"/>
                  </a:cubicBezTo>
                  <a:cubicBezTo>
                    <a:pt x="2" y="30"/>
                    <a:pt x="0" y="27"/>
                    <a:pt x="0" y="23"/>
                  </a:cubicBezTo>
                  <a:cubicBezTo>
                    <a:pt x="0" y="21"/>
                    <a:pt x="0" y="12"/>
                    <a:pt x="0" y="11"/>
                  </a:cubicBezTo>
                  <a:cubicBezTo>
                    <a:pt x="0" y="6"/>
                    <a:pt x="3" y="2"/>
                    <a:pt x="7" y="1"/>
                  </a:cubicBezTo>
                  <a:cubicBezTo>
                    <a:pt x="9" y="0"/>
                    <a:pt x="17" y="0"/>
                    <a:pt x="19" y="1"/>
                  </a:cubicBezTo>
                  <a:cubicBezTo>
                    <a:pt x="22" y="2"/>
                    <a:pt x="25" y="4"/>
                    <a:pt x="26" y="8"/>
                  </a:cubicBezTo>
                  <a:cubicBezTo>
                    <a:pt x="26" y="10"/>
                    <a:pt x="26" y="12"/>
                    <a:pt x="27" y="13"/>
                  </a:cubicBezTo>
                  <a:cubicBezTo>
                    <a:pt x="29" y="13"/>
                    <a:pt x="30" y="13"/>
                    <a:pt x="31" y="13"/>
                  </a:cubicBezTo>
                  <a:cubicBezTo>
                    <a:pt x="31" y="13"/>
                    <a:pt x="32" y="14"/>
                    <a:pt x="32" y="15"/>
                  </a:cubicBezTo>
                  <a:cubicBezTo>
                    <a:pt x="32" y="24"/>
                    <a:pt x="32" y="25"/>
                    <a:pt x="31" y="27"/>
                  </a:cubicBezTo>
                  <a:cubicBezTo>
                    <a:pt x="29" y="30"/>
                    <a:pt x="26" y="33"/>
                    <a:pt x="23" y="33"/>
                  </a:cubicBezTo>
                  <a:cubicBezTo>
                    <a:pt x="22" y="33"/>
                    <a:pt x="22" y="33"/>
                    <a:pt x="21" y="33"/>
                  </a:cubicBezTo>
                  <a:cubicBezTo>
                    <a:pt x="21" y="33"/>
                    <a:pt x="11" y="33"/>
                    <a:pt x="9" y="33"/>
                  </a:cubicBezTo>
                  <a:close/>
                  <a:moveTo>
                    <a:pt x="21" y="24"/>
                  </a:moveTo>
                  <a:cubicBezTo>
                    <a:pt x="24" y="24"/>
                    <a:pt x="24" y="21"/>
                    <a:pt x="21" y="21"/>
                  </a:cubicBezTo>
                  <a:cubicBezTo>
                    <a:pt x="18" y="21"/>
                    <a:pt x="14" y="21"/>
                    <a:pt x="10" y="21"/>
                  </a:cubicBezTo>
                  <a:cubicBezTo>
                    <a:pt x="7" y="21"/>
                    <a:pt x="8" y="24"/>
                    <a:pt x="10" y="24"/>
                  </a:cubicBezTo>
                  <a:cubicBezTo>
                    <a:pt x="12" y="24"/>
                    <a:pt x="21" y="24"/>
                    <a:pt x="21" y="24"/>
                  </a:cubicBezTo>
                  <a:close/>
                  <a:moveTo>
                    <a:pt x="16" y="13"/>
                  </a:moveTo>
                  <a:cubicBezTo>
                    <a:pt x="18" y="12"/>
                    <a:pt x="18" y="9"/>
                    <a:pt x="15" y="9"/>
                  </a:cubicBezTo>
                  <a:cubicBezTo>
                    <a:pt x="15" y="9"/>
                    <a:pt x="10" y="9"/>
                    <a:pt x="10" y="9"/>
                  </a:cubicBezTo>
                  <a:cubicBezTo>
                    <a:pt x="7" y="9"/>
                    <a:pt x="8" y="13"/>
                    <a:pt x="10" y="13"/>
                  </a:cubicBezTo>
                  <a:cubicBezTo>
                    <a:pt x="10" y="13"/>
                    <a:pt x="15" y="13"/>
                    <a:pt x="16" y="1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  <p:grpSp>
        <p:nvGrpSpPr>
          <p:cNvPr id="58" name="กลุ่ม 666">
            <a:extLst>
              <a:ext uri="{FF2B5EF4-FFF2-40B4-BE49-F238E27FC236}">
                <a16:creationId xmlns:a16="http://schemas.microsoft.com/office/drawing/2014/main" id="{1827FF94-C5E3-0117-E37A-16393C220EF9}"/>
              </a:ext>
            </a:extLst>
          </p:cNvPr>
          <p:cNvGrpSpPr/>
          <p:nvPr/>
        </p:nvGrpSpPr>
        <p:grpSpPr>
          <a:xfrm>
            <a:off x="9677400" y="4274385"/>
            <a:ext cx="988218" cy="988218"/>
            <a:chOff x="11896725" y="4049713"/>
            <a:chExt cx="1317625" cy="1317625"/>
          </a:xfrm>
        </p:grpSpPr>
        <p:sp>
          <p:nvSpPr>
            <p:cNvPr id="59" name="Oval 37">
              <a:extLst>
                <a:ext uri="{FF2B5EF4-FFF2-40B4-BE49-F238E27FC236}">
                  <a16:creationId xmlns:a16="http://schemas.microsoft.com/office/drawing/2014/main" id="{2C4354E6-F229-6BFA-D9CE-478DE2BE622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896725" y="4049713"/>
              <a:ext cx="1317625" cy="1317625"/>
            </a:xfrm>
            <a:prstGeom prst="ellipse">
              <a:avLst/>
            </a:prstGeom>
            <a:solidFill>
              <a:srgbClr val="1F96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60" name="Freeform 38">
              <a:extLst>
                <a:ext uri="{FF2B5EF4-FFF2-40B4-BE49-F238E27FC236}">
                  <a16:creationId xmlns:a16="http://schemas.microsoft.com/office/drawing/2014/main" id="{9B01DDAD-EC7D-38B5-8A2A-DCE6EC2BFAB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295188" y="4432300"/>
              <a:ext cx="520700" cy="536575"/>
            </a:xfrm>
            <a:custGeom>
              <a:avLst/>
              <a:gdLst>
                <a:gd name="T0" fmla="*/ 32 w 34"/>
                <a:gd name="T1" fmla="*/ 20 h 35"/>
                <a:gd name="T2" fmla="*/ 33 w 34"/>
                <a:gd name="T3" fmla="*/ 18 h 35"/>
                <a:gd name="T4" fmla="*/ 17 w 34"/>
                <a:gd name="T5" fmla="*/ 2 h 35"/>
                <a:gd name="T6" fmla="*/ 14 w 34"/>
                <a:gd name="T7" fmla="*/ 2 h 35"/>
                <a:gd name="T8" fmla="*/ 9 w 34"/>
                <a:gd name="T9" fmla="*/ 0 h 35"/>
                <a:gd name="T10" fmla="*/ 0 w 34"/>
                <a:gd name="T11" fmla="*/ 10 h 35"/>
                <a:gd name="T12" fmla="*/ 1 w 34"/>
                <a:gd name="T13" fmla="*/ 14 h 35"/>
                <a:gd name="T14" fmla="*/ 1 w 34"/>
                <a:gd name="T15" fmla="*/ 18 h 35"/>
                <a:gd name="T16" fmla="*/ 17 w 34"/>
                <a:gd name="T17" fmla="*/ 34 h 35"/>
                <a:gd name="T18" fmla="*/ 20 w 34"/>
                <a:gd name="T19" fmla="*/ 34 h 35"/>
                <a:gd name="T20" fmla="*/ 25 w 34"/>
                <a:gd name="T21" fmla="*/ 35 h 35"/>
                <a:gd name="T22" fmla="*/ 34 w 34"/>
                <a:gd name="T23" fmla="*/ 26 h 35"/>
                <a:gd name="T24" fmla="*/ 32 w 34"/>
                <a:gd name="T25" fmla="*/ 20 h 35"/>
                <a:gd name="T26" fmla="*/ 21 w 34"/>
                <a:gd name="T27" fmla="*/ 27 h 35"/>
                <a:gd name="T28" fmla="*/ 14 w 34"/>
                <a:gd name="T29" fmla="*/ 27 h 35"/>
                <a:gd name="T30" fmla="*/ 9 w 34"/>
                <a:gd name="T31" fmla="*/ 23 h 35"/>
                <a:gd name="T32" fmla="*/ 12 w 34"/>
                <a:gd name="T33" fmla="*/ 22 h 35"/>
                <a:gd name="T34" fmla="*/ 13 w 34"/>
                <a:gd name="T35" fmla="*/ 23 h 35"/>
                <a:gd name="T36" fmla="*/ 20 w 34"/>
                <a:gd name="T37" fmla="*/ 23 h 35"/>
                <a:gd name="T38" fmla="*/ 20 w 34"/>
                <a:gd name="T39" fmla="*/ 21 h 35"/>
                <a:gd name="T40" fmla="*/ 13 w 34"/>
                <a:gd name="T41" fmla="*/ 19 h 35"/>
                <a:gd name="T42" fmla="*/ 10 w 34"/>
                <a:gd name="T43" fmla="*/ 10 h 35"/>
                <a:gd name="T44" fmla="*/ 16 w 34"/>
                <a:gd name="T45" fmla="*/ 7 h 35"/>
                <a:gd name="T46" fmla="*/ 24 w 34"/>
                <a:gd name="T47" fmla="*/ 12 h 35"/>
                <a:gd name="T48" fmla="*/ 23 w 34"/>
                <a:gd name="T49" fmla="*/ 14 h 35"/>
                <a:gd name="T50" fmla="*/ 20 w 34"/>
                <a:gd name="T51" fmla="*/ 12 h 35"/>
                <a:gd name="T52" fmla="*/ 14 w 34"/>
                <a:gd name="T53" fmla="*/ 11 h 35"/>
                <a:gd name="T54" fmla="*/ 14 w 34"/>
                <a:gd name="T55" fmla="*/ 14 h 35"/>
                <a:gd name="T56" fmla="*/ 22 w 34"/>
                <a:gd name="T57" fmla="*/ 17 h 35"/>
                <a:gd name="T58" fmla="*/ 25 w 34"/>
                <a:gd name="T59" fmla="*/ 22 h 35"/>
                <a:gd name="T60" fmla="*/ 21 w 34"/>
                <a:gd name="T61" fmla="*/ 27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4" h="35">
                  <a:moveTo>
                    <a:pt x="32" y="20"/>
                  </a:moveTo>
                  <a:cubicBezTo>
                    <a:pt x="33" y="20"/>
                    <a:pt x="33" y="19"/>
                    <a:pt x="33" y="18"/>
                  </a:cubicBezTo>
                  <a:cubicBezTo>
                    <a:pt x="33" y="9"/>
                    <a:pt x="25" y="2"/>
                    <a:pt x="17" y="2"/>
                  </a:cubicBezTo>
                  <a:cubicBezTo>
                    <a:pt x="16" y="2"/>
                    <a:pt x="15" y="2"/>
                    <a:pt x="14" y="2"/>
                  </a:cubicBezTo>
                  <a:cubicBezTo>
                    <a:pt x="13" y="1"/>
                    <a:pt x="11" y="0"/>
                    <a:pt x="9" y="0"/>
                  </a:cubicBezTo>
                  <a:cubicBezTo>
                    <a:pt x="4" y="0"/>
                    <a:pt x="0" y="5"/>
                    <a:pt x="0" y="10"/>
                  </a:cubicBezTo>
                  <a:cubicBezTo>
                    <a:pt x="0" y="11"/>
                    <a:pt x="0" y="13"/>
                    <a:pt x="1" y="14"/>
                  </a:cubicBezTo>
                  <a:cubicBezTo>
                    <a:pt x="1" y="16"/>
                    <a:pt x="1" y="17"/>
                    <a:pt x="1" y="18"/>
                  </a:cubicBezTo>
                  <a:cubicBezTo>
                    <a:pt x="1" y="27"/>
                    <a:pt x="8" y="34"/>
                    <a:pt x="17" y="34"/>
                  </a:cubicBezTo>
                  <a:cubicBezTo>
                    <a:pt x="18" y="34"/>
                    <a:pt x="19" y="34"/>
                    <a:pt x="20" y="34"/>
                  </a:cubicBezTo>
                  <a:cubicBezTo>
                    <a:pt x="21" y="34"/>
                    <a:pt x="23" y="35"/>
                    <a:pt x="25" y="35"/>
                  </a:cubicBezTo>
                  <a:cubicBezTo>
                    <a:pt x="30" y="35"/>
                    <a:pt x="34" y="31"/>
                    <a:pt x="34" y="26"/>
                  </a:cubicBezTo>
                  <a:cubicBezTo>
                    <a:pt x="34" y="24"/>
                    <a:pt x="33" y="22"/>
                    <a:pt x="32" y="20"/>
                  </a:cubicBezTo>
                  <a:close/>
                  <a:moveTo>
                    <a:pt x="21" y="27"/>
                  </a:moveTo>
                  <a:cubicBezTo>
                    <a:pt x="19" y="28"/>
                    <a:pt x="16" y="28"/>
                    <a:pt x="14" y="27"/>
                  </a:cubicBezTo>
                  <a:cubicBezTo>
                    <a:pt x="10" y="27"/>
                    <a:pt x="9" y="25"/>
                    <a:pt x="9" y="23"/>
                  </a:cubicBezTo>
                  <a:cubicBezTo>
                    <a:pt x="8" y="21"/>
                    <a:pt x="11" y="20"/>
                    <a:pt x="12" y="22"/>
                  </a:cubicBezTo>
                  <a:cubicBezTo>
                    <a:pt x="13" y="22"/>
                    <a:pt x="13" y="23"/>
                    <a:pt x="13" y="23"/>
                  </a:cubicBezTo>
                  <a:cubicBezTo>
                    <a:pt x="15" y="25"/>
                    <a:pt x="19" y="25"/>
                    <a:pt x="20" y="23"/>
                  </a:cubicBezTo>
                  <a:cubicBezTo>
                    <a:pt x="21" y="22"/>
                    <a:pt x="21" y="22"/>
                    <a:pt x="20" y="21"/>
                  </a:cubicBezTo>
                  <a:cubicBezTo>
                    <a:pt x="19" y="20"/>
                    <a:pt x="19" y="20"/>
                    <a:pt x="13" y="19"/>
                  </a:cubicBezTo>
                  <a:cubicBezTo>
                    <a:pt x="8" y="17"/>
                    <a:pt x="8" y="13"/>
                    <a:pt x="10" y="10"/>
                  </a:cubicBezTo>
                  <a:cubicBezTo>
                    <a:pt x="11" y="8"/>
                    <a:pt x="13" y="8"/>
                    <a:pt x="16" y="7"/>
                  </a:cubicBezTo>
                  <a:cubicBezTo>
                    <a:pt x="20" y="7"/>
                    <a:pt x="24" y="9"/>
                    <a:pt x="24" y="12"/>
                  </a:cubicBezTo>
                  <a:cubicBezTo>
                    <a:pt x="24" y="13"/>
                    <a:pt x="24" y="13"/>
                    <a:pt x="23" y="14"/>
                  </a:cubicBezTo>
                  <a:cubicBezTo>
                    <a:pt x="21" y="14"/>
                    <a:pt x="21" y="13"/>
                    <a:pt x="20" y="12"/>
                  </a:cubicBezTo>
                  <a:cubicBezTo>
                    <a:pt x="18" y="10"/>
                    <a:pt x="15" y="11"/>
                    <a:pt x="14" y="11"/>
                  </a:cubicBezTo>
                  <a:cubicBezTo>
                    <a:pt x="13" y="12"/>
                    <a:pt x="13" y="14"/>
                    <a:pt x="14" y="14"/>
                  </a:cubicBezTo>
                  <a:cubicBezTo>
                    <a:pt x="15" y="15"/>
                    <a:pt x="20" y="16"/>
                    <a:pt x="22" y="17"/>
                  </a:cubicBezTo>
                  <a:cubicBezTo>
                    <a:pt x="24" y="18"/>
                    <a:pt x="25" y="19"/>
                    <a:pt x="25" y="22"/>
                  </a:cubicBezTo>
                  <a:cubicBezTo>
                    <a:pt x="25" y="24"/>
                    <a:pt x="24" y="26"/>
                    <a:pt x="21" y="2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  <p:grpSp>
        <p:nvGrpSpPr>
          <p:cNvPr id="61" name="กลุ่ม 2080">
            <a:extLst>
              <a:ext uri="{FF2B5EF4-FFF2-40B4-BE49-F238E27FC236}">
                <a16:creationId xmlns:a16="http://schemas.microsoft.com/office/drawing/2014/main" id="{CA4B755B-0022-8D88-B685-AF63F96E4C17}"/>
              </a:ext>
            </a:extLst>
          </p:cNvPr>
          <p:cNvGrpSpPr/>
          <p:nvPr/>
        </p:nvGrpSpPr>
        <p:grpSpPr>
          <a:xfrm>
            <a:off x="11251405" y="5732899"/>
            <a:ext cx="987028" cy="988218"/>
            <a:chOff x="13995400" y="5994400"/>
            <a:chExt cx="1316037" cy="1317625"/>
          </a:xfrm>
        </p:grpSpPr>
        <p:sp>
          <p:nvSpPr>
            <p:cNvPr id="62" name="Oval 39">
              <a:extLst>
                <a:ext uri="{FF2B5EF4-FFF2-40B4-BE49-F238E27FC236}">
                  <a16:creationId xmlns:a16="http://schemas.microsoft.com/office/drawing/2014/main" id="{4CA220AC-81B3-9D66-AC61-497347C0FCB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995400" y="5994400"/>
              <a:ext cx="1316037" cy="1317625"/>
            </a:xfrm>
            <a:prstGeom prst="ellipse">
              <a:avLst/>
            </a:prstGeom>
            <a:solidFill>
              <a:srgbClr val="7D57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63" name="Freeform 40">
              <a:extLst>
                <a:ext uri="{FF2B5EF4-FFF2-40B4-BE49-F238E27FC236}">
                  <a16:creationId xmlns:a16="http://schemas.microsoft.com/office/drawing/2014/main" id="{0DEB6ECC-DE8B-9D5A-68B3-1B792CD4845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392275" y="6392863"/>
              <a:ext cx="520700" cy="504825"/>
            </a:xfrm>
            <a:custGeom>
              <a:avLst/>
              <a:gdLst>
                <a:gd name="T0" fmla="*/ 28 w 34"/>
                <a:gd name="T1" fmla="*/ 0 h 33"/>
                <a:gd name="T2" fmla="*/ 5 w 34"/>
                <a:gd name="T3" fmla="*/ 0 h 33"/>
                <a:gd name="T4" fmla="*/ 0 w 34"/>
                <a:gd name="T5" fmla="*/ 5 h 33"/>
                <a:gd name="T6" fmla="*/ 0 w 34"/>
                <a:gd name="T7" fmla="*/ 28 h 33"/>
                <a:gd name="T8" fmla="*/ 5 w 34"/>
                <a:gd name="T9" fmla="*/ 33 h 33"/>
                <a:gd name="T10" fmla="*/ 28 w 34"/>
                <a:gd name="T11" fmla="*/ 33 h 33"/>
                <a:gd name="T12" fmla="*/ 34 w 34"/>
                <a:gd name="T13" fmla="*/ 28 h 33"/>
                <a:gd name="T14" fmla="*/ 34 w 34"/>
                <a:gd name="T15" fmla="*/ 5 h 33"/>
                <a:gd name="T16" fmla="*/ 28 w 34"/>
                <a:gd name="T17" fmla="*/ 0 h 33"/>
                <a:gd name="T18" fmla="*/ 24 w 34"/>
                <a:gd name="T19" fmla="*/ 4 h 33"/>
                <a:gd name="T20" fmla="*/ 25 w 34"/>
                <a:gd name="T21" fmla="*/ 3 h 33"/>
                <a:gd name="T22" fmla="*/ 29 w 34"/>
                <a:gd name="T23" fmla="*/ 3 h 33"/>
                <a:gd name="T24" fmla="*/ 30 w 34"/>
                <a:gd name="T25" fmla="*/ 4 h 33"/>
                <a:gd name="T26" fmla="*/ 30 w 34"/>
                <a:gd name="T27" fmla="*/ 8 h 33"/>
                <a:gd name="T28" fmla="*/ 29 w 34"/>
                <a:gd name="T29" fmla="*/ 9 h 33"/>
                <a:gd name="T30" fmla="*/ 25 w 34"/>
                <a:gd name="T31" fmla="*/ 9 h 33"/>
                <a:gd name="T32" fmla="*/ 24 w 34"/>
                <a:gd name="T33" fmla="*/ 8 h 33"/>
                <a:gd name="T34" fmla="*/ 24 w 34"/>
                <a:gd name="T35" fmla="*/ 4 h 33"/>
                <a:gd name="T36" fmla="*/ 11 w 34"/>
                <a:gd name="T37" fmla="*/ 14 h 33"/>
                <a:gd name="T38" fmla="*/ 17 w 34"/>
                <a:gd name="T39" fmla="*/ 10 h 33"/>
                <a:gd name="T40" fmla="*/ 23 w 34"/>
                <a:gd name="T41" fmla="*/ 14 h 33"/>
                <a:gd name="T42" fmla="*/ 24 w 34"/>
                <a:gd name="T43" fmla="*/ 17 h 33"/>
                <a:gd name="T44" fmla="*/ 17 w 34"/>
                <a:gd name="T45" fmla="*/ 23 h 33"/>
                <a:gd name="T46" fmla="*/ 10 w 34"/>
                <a:gd name="T47" fmla="*/ 17 h 33"/>
                <a:gd name="T48" fmla="*/ 11 w 34"/>
                <a:gd name="T49" fmla="*/ 14 h 33"/>
                <a:gd name="T50" fmla="*/ 30 w 34"/>
                <a:gd name="T51" fmla="*/ 28 h 33"/>
                <a:gd name="T52" fmla="*/ 28 w 34"/>
                <a:gd name="T53" fmla="*/ 30 h 33"/>
                <a:gd name="T54" fmla="*/ 5 w 34"/>
                <a:gd name="T55" fmla="*/ 30 h 33"/>
                <a:gd name="T56" fmla="*/ 4 w 34"/>
                <a:gd name="T57" fmla="*/ 28 h 33"/>
                <a:gd name="T58" fmla="*/ 4 w 34"/>
                <a:gd name="T59" fmla="*/ 14 h 33"/>
                <a:gd name="T60" fmla="*/ 7 w 34"/>
                <a:gd name="T61" fmla="*/ 14 h 33"/>
                <a:gd name="T62" fmla="*/ 7 w 34"/>
                <a:gd name="T63" fmla="*/ 17 h 33"/>
                <a:gd name="T64" fmla="*/ 17 w 34"/>
                <a:gd name="T65" fmla="*/ 27 h 33"/>
                <a:gd name="T66" fmla="*/ 27 w 34"/>
                <a:gd name="T67" fmla="*/ 17 h 33"/>
                <a:gd name="T68" fmla="*/ 27 w 34"/>
                <a:gd name="T69" fmla="*/ 14 h 33"/>
                <a:gd name="T70" fmla="*/ 30 w 34"/>
                <a:gd name="T71" fmla="*/ 14 h 33"/>
                <a:gd name="T72" fmla="*/ 30 w 34"/>
                <a:gd name="T73" fmla="*/ 28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4" h="33">
                  <a:moveTo>
                    <a:pt x="28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31"/>
                    <a:pt x="2" y="33"/>
                    <a:pt x="5" y="33"/>
                  </a:cubicBezTo>
                  <a:cubicBezTo>
                    <a:pt x="28" y="33"/>
                    <a:pt x="28" y="33"/>
                    <a:pt x="28" y="33"/>
                  </a:cubicBezTo>
                  <a:cubicBezTo>
                    <a:pt x="31" y="33"/>
                    <a:pt x="34" y="31"/>
                    <a:pt x="34" y="28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4" y="2"/>
                    <a:pt x="31" y="0"/>
                    <a:pt x="28" y="0"/>
                  </a:cubicBezTo>
                  <a:close/>
                  <a:moveTo>
                    <a:pt x="24" y="4"/>
                  </a:moveTo>
                  <a:cubicBezTo>
                    <a:pt x="24" y="4"/>
                    <a:pt x="24" y="3"/>
                    <a:pt x="25" y="3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30" y="3"/>
                    <a:pt x="30" y="4"/>
                    <a:pt x="30" y="4"/>
                  </a:cubicBezTo>
                  <a:cubicBezTo>
                    <a:pt x="30" y="8"/>
                    <a:pt x="30" y="8"/>
                    <a:pt x="30" y="8"/>
                  </a:cubicBezTo>
                  <a:cubicBezTo>
                    <a:pt x="30" y="9"/>
                    <a:pt x="30" y="9"/>
                    <a:pt x="29" y="9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24" y="9"/>
                    <a:pt x="24" y="9"/>
                    <a:pt x="24" y="8"/>
                  </a:cubicBezTo>
                  <a:lnTo>
                    <a:pt x="24" y="4"/>
                  </a:lnTo>
                  <a:close/>
                  <a:moveTo>
                    <a:pt x="11" y="14"/>
                  </a:moveTo>
                  <a:cubicBezTo>
                    <a:pt x="12" y="12"/>
                    <a:pt x="14" y="10"/>
                    <a:pt x="17" y="10"/>
                  </a:cubicBezTo>
                  <a:cubicBezTo>
                    <a:pt x="20" y="10"/>
                    <a:pt x="22" y="12"/>
                    <a:pt x="23" y="14"/>
                  </a:cubicBezTo>
                  <a:cubicBezTo>
                    <a:pt x="23" y="15"/>
                    <a:pt x="24" y="16"/>
                    <a:pt x="24" y="17"/>
                  </a:cubicBezTo>
                  <a:cubicBezTo>
                    <a:pt x="24" y="20"/>
                    <a:pt x="21" y="23"/>
                    <a:pt x="17" y="23"/>
                  </a:cubicBezTo>
                  <a:cubicBezTo>
                    <a:pt x="13" y="23"/>
                    <a:pt x="10" y="20"/>
                    <a:pt x="10" y="17"/>
                  </a:cubicBezTo>
                  <a:cubicBezTo>
                    <a:pt x="10" y="16"/>
                    <a:pt x="10" y="15"/>
                    <a:pt x="11" y="14"/>
                  </a:cubicBezTo>
                  <a:close/>
                  <a:moveTo>
                    <a:pt x="30" y="28"/>
                  </a:moveTo>
                  <a:cubicBezTo>
                    <a:pt x="30" y="29"/>
                    <a:pt x="29" y="30"/>
                    <a:pt x="28" y="30"/>
                  </a:cubicBezTo>
                  <a:cubicBezTo>
                    <a:pt x="5" y="30"/>
                    <a:pt x="5" y="30"/>
                    <a:pt x="5" y="30"/>
                  </a:cubicBezTo>
                  <a:cubicBezTo>
                    <a:pt x="4" y="30"/>
                    <a:pt x="4" y="29"/>
                    <a:pt x="4" y="28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5"/>
                    <a:pt x="7" y="16"/>
                    <a:pt x="7" y="17"/>
                  </a:cubicBezTo>
                  <a:cubicBezTo>
                    <a:pt x="7" y="22"/>
                    <a:pt x="11" y="27"/>
                    <a:pt x="17" y="27"/>
                  </a:cubicBezTo>
                  <a:cubicBezTo>
                    <a:pt x="22" y="27"/>
                    <a:pt x="27" y="22"/>
                    <a:pt x="27" y="17"/>
                  </a:cubicBezTo>
                  <a:cubicBezTo>
                    <a:pt x="27" y="16"/>
                    <a:pt x="27" y="15"/>
                    <a:pt x="27" y="14"/>
                  </a:cubicBezTo>
                  <a:cubicBezTo>
                    <a:pt x="30" y="14"/>
                    <a:pt x="30" y="14"/>
                    <a:pt x="30" y="14"/>
                  </a:cubicBezTo>
                  <a:lnTo>
                    <a:pt x="30" y="2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  <p:grpSp>
        <p:nvGrpSpPr>
          <p:cNvPr id="64" name="กลุ่ม 2087">
            <a:extLst>
              <a:ext uri="{FF2B5EF4-FFF2-40B4-BE49-F238E27FC236}">
                <a16:creationId xmlns:a16="http://schemas.microsoft.com/office/drawing/2014/main" id="{9393E78F-FCE4-BCBE-5A7A-D5A3792E3797}"/>
              </a:ext>
            </a:extLst>
          </p:cNvPr>
          <p:cNvGrpSpPr/>
          <p:nvPr/>
        </p:nvGrpSpPr>
        <p:grpSpPr>
          <a:xfrm>
            <a:off x="8104585" y="7191415"/>
            <a:ext cx="987028" cy="988218"/>
            <a:chOff x="9799638" y="7939088"/>
            <a:chExt cx="1316037" cy="1317625"/>
          </a:xfrm>
        </p:grpSpPr>
        <p:sp>
          <p:nvSpPr>
            <p:cNvPr id="65" name="Oval 41">
              <a:extLst>
                <a:ext uri="{FF2B5EF4-FFF2-40B4-BE49-F238E27FC236}">
                  <a16:creationId xmlns:a16="http://schemas.microsoft.com/office/drawing/2014/main" id="{4936C8AF-DE80-8960-C3E1-DF63B1987C0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799638" y="7939088"/>
              <a:ext cx="1316037" cy="1317625"/>
            </a:xfrm>
            <a:prstGeom prst="ellipse">
              <a:avLst/>
            </a:prstGeom>
            <a:solidFill>
              <a:srgbClr val="28B6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66" name="Freeform 42">
              <a:extLst>
                <a:ext uri="{FF2B5EF4-FFF2-40B4-BE49-F238E27FC236}">
                  <a16:creationId xmlns:a16="http://schemas.microsoft.com/office/drawing/2014/main" id="{2E55CB1E-6178-581A-E88E-821902E7031F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82225" y="8353425"/>
              <a:ext cx="550862" cy="474663"/>
            </a:xfrm>
            <a:custGeom>
              <a:avLst/>
              <a:gdLst>
                <a:gd name="T0" fmla="*/ 35 w 36"/>
                <a:gd name="T1" fmla="*/ 7 h 31"/>
                <a:gd name="T2" fmla="*/ 16 w 36"/>
                <a:gd name="T3" fmla="*/ 31 h 31"/>
                <a:gd name="T4" fmla="*/ 11 w 36"/>
                <a:gd name="T5" fmla="*/ 25 h 31"/>
                <a:gd name="T6" fmla="*/ 5 w 36"/>
                <a:gd name="T7" fmla="*/ 9 h 31"/>
                <a:gd name="T8" fmla="*/ 2 w 36"/>
                <a:gd name="T9" fmla="*/ 11 h 31"/>
                <a:gd name="T10" fmla="*/ 0 w 36"/>
                <a:gd name="T11" fmla="*/ 9 h 31"/>
                <a:gd name="T12" fmla="*/ 10 w 36"/>
                <a:gd name="T13" fmla="*/ 1 h 31"/>
                <a:gd name="T14" fmla="*/ 16 w 36"/>
                <a:gd name="T15" fmla="*/ 6 h 31"/>
                <a:gd name="T16" fmla="*/ 20 w 36"/>
                <a:gd name="T17" fmla="*/ 20 h 31"/>
                <a:gd name="T18" fmla="*/ 25 w 36"/>
                <a:gd name="T19" fmla="*/ 11 h 31"/>
                <a:gd name="T20" fmla="*/ 20 w 36"/>
                <a:gd name="T21" fmla="*/ 9 h 31"/>
                <a:gd name="T22" fmla="*/ 30 w 36"/>
                <a:gd name="T23" fmla="*/ 0 h 31"/>
                <a:gd name="T24" fmla="*/ 35 w 36"/>
                <a:gd name="T25" fmla="*/ 7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" h="31">
                  <a:moveTo>
                    <a:pt x="35" y="7"/>
                  </a:moveTo>
                  <a:cubicBezTo>
                    <a:pt x="35" y="14"/>
                    <a:pt x="23" y="31"/>
                    <a:pt x="16" y="31"/>
                  </a:cubicBezTo>
                  <a:cubicBezTo>
                    <a:pt x="14" y="31"/>
                    <a:pt x="12" y="29"/>
                    <a:pt x="11" y="25"/>
                  </a:cubicBezTo>
                  <a:cubicBezTo>
                    <a:pt x="8" y="15"/>
                    <a:pt x="7" y="9"/>
                    <a:pt x="5" y="9"/>
                  </a:cubicBezTo>
                  <a:cubicBezTo>
                    <a:pt x="4" y="9"/>
                    <a:pt x="3" y="10"/>
                    <a:pt x="2" y="11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5" y="5"/>
                    <a:pt x="8" y="1"/>
                    <a:pt x="10" y="1"/>
                  </a:cubicBezTo>
                  <a:cubicBezTo>
                    <a:pt x="13" y="1"/>
                    <a:pt x="15" y="2"/>
                    <a:pt x="16" y="6"/>
                  </a:cubicBezTo>
                  <a:cubicBezTo>
                    <a:pt x="16" y="12"/>
                    <a:pt x="18" y="20"/>
                    <a:pt x="20" y="20"/>
                  </a:cubicBezTo>
                  <a:cubicBezTo>
                    <a:pt x="21" y="20"/>
                    <a:pt x="25" y="13"/>
                    <a:pt x="25" y="11"/>
                  </a:cubicBezTo>
                  <a:cubicBezTo>
                    <a:pt x="26" y="8"/>
                    <a:pt x="23" y="8"/>
                    <a:pt x="20" y="9"/>
                  </a:cubicBezTo>
                  <a:cubicBezTo>
                    <a:pt x="22" y="3"/>
                    <a:pt x="25" y="0"/>
                    <a:pt x="30" y="0"/>
                  </a:cubicBezTo>
                  <a:cubicBezTo>
                    <a:pt x="34" y="1"/>
                    <a:pt x="36" y="3"/>
                    <a:pt x="35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  <p:grpSp>
        <p:nvGrpSpPr>
          <p:cNvPr id="67" name="กลุ่ม 667">
            <a:extLst>
              <a:ext uri="{FF2B5EF4-FFF2-40B4-BE49-F238E27FC236}">
                <a16:creationId xmlns:a16="http://schemas.microsoft.com/office/drawing/2014/main" id="{86A5458E-EE61-B72D-FD86-635D40710913}"/>
              </a:ext>
            </a:extLst>
          </p:cNvPr>
          <p:cNvGrpSpPr/>
          <p:nvPr/>
        </p:nvGrpSpPr>
        <p:grpSpPr>
          <a:xfrm>
            <a:off x="11251405" y="4274385"/>
            <a:ext cx="987028" cy="988218"/>
            <a:chOff x="13995400" y="4049713"/>
            <a:chExt cx="1316037" cy="1317625"/>
          </a:xfrm>
        </p:grpSpPr>
        <p:sp>
          <p:nvSpPr>
            <p:cNvPr id="68" name="Oval 43">
              <a:extLst>
                <a:ext uri="{FF2B5EF4-FFF2-40B4-BE49-F238E27FC236}">
                  <a16:creationId xmlns:a16="http://schemas.microsoft.com/office/drawing/2014/main" id="{FC401AC4-6D17-25D6-6CD6-20960D32775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995400" y="4049713"/>
              <a:ext cx="1316037" cy="1317625"/>
            </a:xfrm>
            <a:prstGeom prst="ellipse">
              <a:avLst/>
            </a:prstGeom>
            <a:solidFill>
              <a:srgbClr val="209E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69" name="Freeform 44">
              <a:extLst>
                <a:ext uri="{FF2B5EF4-FFF2-40B4-BE49-F238E27FC236}">
                  <a16:creationId xmlns:a16="http://schemas.microsoft.com/office/drawing/2014/main" id="{16619DD6-E581-B3CD-9E81-A23B4DC5C88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331950" y="4402138"/>
              <a:ext cx="612775" cy="566738"/>
            </a:xfrm>
            <a:custGeom>
              <a:avLst/>
              <a:gdLst>
                <a:gd name="T0" fmla="*/ 3 w 40"/>
                <a:gd name="T1" fmla="*/ 37 h 37"/>
                <a:gd name="T2" fmla="*/ 4 w 40"/>
                <a:gd name="T3" fmla="*/ 35 h 37"/>
                <a:gd name="T4" fmla="*/ 6 w 40"/>
                <a:gd name="T5" fmla="*/ 29 h 37"/>
                <a:gd name="T6" fmla="*/ 6 w 40"/>
                <a:gd name="T7" fmla="*/ 28 h 37"/>
                <a:gd name="T8" fmla="*/ 17 w 40"/>
                <a:gd name="T9" fmla="*/ 3 h 37"/>
                <a:gd name="T10" fmla="*/ 38 w 40"/>
                <a:gd name="T11" fmla="*/ 16 h 37"/>
                <a:gd name="T12" fmla="*/ 24 w 40"/>
                <a:gd name="T13" fmla="*/ 37 h 37"/>
                <a:gd name="T14" fmla="*/ 13 w 40"/>
                <a:gd name="T15" fmla="*/ 35 h 37"/>
                <a:gd name="T16" fmla="*/ 12 w 40"/>
                <a:gd name="T17" fmla="*/ 35 h 37"/>
                <a:gd name="T18" fmla="*/ 3 w 40"/>
                <a:gd name="T19" fmla="*/ 37 h 37"/>
                <a:gd name="T20" fmla="*/ 7 w 40"/>
                <a:gd name="T21" fmla="*/ 33 h 37"/>
                <a:gd name="T22" fmla="*/ 12 w 40"/>
                <a:gd name="T23" fmla="*/ 32 h 37"/>
                <a:gd name="T24" fmla="*/ 14 w 40"/>
                <a:gd name="T25" fmla="*/ 32 h 37"/>
                <a:gd name="T26" fmla="*/ 23 w 40"/>
                <a:gd name="T27" fmla="*/ 34 h 37"/>
                <a:gd name="T28" fmla="*/ 35 w 40"/>
                <a:gd name="T29" fmla="*/ 17 h 37"/>
                <a:gd name="T30" fmla="*/ 18 w 40"/>
                <a:gd name="T31" fmla="*/ 5 h 37"/>
                <a:gd name="T32" fmla="*/ 8 w 40"/>
                <a:gd name="T33" fmla="*/ 26 h 37"/>
                <a:gd name="T34" fmla="*/ 9 w 40"/>
                <a:gd name="T35" fmla="*/ 29 h 37"/>
                <a:gd name="T36" fmla="*/ 7 w 40"/>
                <a:gd name="T37" fmla="*/ 33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0" h="37">
                  <a:moveTo>
                    <a:pt x="3" y="37"/>
                  </a:moveTo>
                  <a:cubicBezTo>
                    <a:pt x="4" y="36"/>
                    <a:pt x="4" y="36"/>
                    <a:pt x="4" y="35"/>
                  </a:cubicBezTo>
                  <a:cubicBezTo>
                    <a:pt x="5" y="33"/>
                    <a:pt x="5" y="31"/>
                    <a:pt x="6" y="29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0" y="18"/>
                    <a:pt x="6" y="5"/>
                    <a:pt x="17" y="3"/>
                  </a:cubicBezTo>
                  <a:cubicBezTo>
                    <a:pt x="27" y="0"/>
                    <a:pt x="36" y="7"/>
                    <a:pt x="38" y="16"/>
                  </a:cubicBezTo>
                  <a:cubicBezTo>
                    <a:pt x="40" y="26"/>
                    <a:pt x="33" y="35"/>
                    <a:pt x="24" y="37"/>
                  </a:cubicBezTo>
                  <a:cubicBezTo>
                    <a:pt x="20" y="37"/>
                    <a:pt x="17" y="37"/>
                    <a:pt x="13" y="35"/>
                  </a:cubicBezTo>
                  <a:cubicBezTo>
                    <a:pt x="13" y="35"/>
                    <a:pt x="12" y="35"/>
                    <a:pt x="12" y="35"/>
                  </a:cubicBezTo>
                  <a:cubicBezTo>
                    <a:pt x="7" y="36"/>
                    <a:pt x="4" y="37"/>
                    <a:pt x="3" y="37"/>
                  </a:cubicBezTo>
                  <a:close/>
                  <a:moveTo>
                    <a:pt x="7" y="33"/>
                  </a:moveTo>
                  <a:cubicBezTo>
                    <a:pt x="9" y="33"/>
                    <a:pt x="11" y="32"/>
                    <a:pt x="12" y="32"/>
                  </a:cubicBezTo>
                  <a:cubicBezTo>
                    <a:pt x="13" y="32"/>
                    <a:pt x="13" y="32"/>
                    <a:pt x="14" y="32"/>
                  </a:cubicBezTo>
                  <a:cubicBezTo>
                    <a:pt x="17" y="34"/>
                    <a:pt x="20" y="34"/>
                    <a:pt x="23" y="34"/>
                  </a:cubicBezTo>
                  <a:cubicBezTo>
                    <a:pt x="31" y="33"/>
                    <a:pt x="36" y="25"/>
                    <a:pt x="35" y="17"/>
                  </a:cubicBezTo>
                  <a:cubicBezTo>
                    <a:pt x="34" y="9"/>
                    <a:pt x="26" y="4"/>
                    <a:pt x="18" y="5"/>
                  </a:cubicBezTo>
                  <a:cubicBezTo>
                    <a:pt x="9" y="7"/>
                    <a:pt x="3" y="18"/>
                    <a:pt x="8" y="26"/>
                  </a:cubicBezTo>
                  <a:cubicBezTo>
                    <a:pt x="9" y="27"/>
                    <a:pt x="9" y="28"/>
                    <a:pt x="9" y="29"/>
                  </a:cubicBezTo>
                  <a:cubicBezTo>
                    <a:pt x="8" y="30"/>
                    <a:pt x="8" y="32"/>
                    <a:pt x="7" y="3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70" name="Freeform 45">
              <a:extLst>
                <a:ext uri="{FF2B5EF4-FFF2-40B4-BE49-F238E27FC236}">
                  <a16:creationId xmlns:a16="http://schemas.microsoft.com/office/drawing/2014/main" id="{43A2B49C-4D11-587D-3E50-1C04634B1AD9}"/>
                </a:ext>
              </a:extLst>
            </p:cNvPr>
            <p:cNvSpPr>
              <a:spLocks/>
            </p:cNvSpPr>
            <p:nvPr/>
          </p:nvSpPr>
          <p:spPr bwMode="auto">
            <a:xfrm>
              <a:off x="14516100" y="4570413"/>
              <a:ext cx="274637" cy="260350"/>
            </a:xfrm>
            <a:custGeom>
              <a:avLst/>
              <a:gdLst>
                <a:gd name="T0" fmla="*/ 13 w 18"/>
                <a:gd name="T1" fmla="*/ 17 h 17"/>
                <a:gd name="T2" fmla="*/ 1 w 18"/>
                <a:gd name="T3" fmla="*/ 8 h 17"/>
                <a:gd name="T4" fmla="*/ 2 w 18"/>
                <a:gd name="T5" fmla="*/ 1 h 17"/>
                <a:gd name="T6" fmla="*/ 4 w 18"/>
                <a:gd name="T7" fmla="*/ 1 h 17"/>
                <a:gd name="T8" fmla="*/ 4 w 18"/>
                <a:gd name="T9" fmla="*/ 1 h 17"/>
                <a:gd name="T10" fmla="*/ 6 w 18"/>
                <a:gd name="T11" fmla="*/ 4 h 17"/>
                <a:gd name="T12" fmla="*/ 5 w 18"/>
                <a:gd name="T13" fmla="*/ 7 h 17"/>
                <a:gd name="T14" fmla="*/ 5 w 18"/>
                <a:gd name="T15" fmla="*/ 8 h 17"/>
                <a:gd name="T16" fmla="*/ 11 w 18"/>
                <a:gd name="T17" fmla="*/ 13 h 17"/>
                <a:gd name="T18" fmla="*/ 12 w 18"/>
                <a:gd name="T19" fmla="*/ 13 h 17"/>
                <a:gd name="T20" fmla="*/ 14 w 18"/>
                <a:gd name="T21" fmla="*/ 11 h 17"/>
                <a:gd name="T22" fmla="*/ 18 w 18"/>
                <a:gd name="T23" fmla="*/ 13 h 17"/>
                <a:gd name="T24" fmla="*/ 13 w 18"/>
                <a:gd name="T25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" h="17">
                  <a:moveTo>
                    <a:pt x="13" y="17"/>
                  </a:moveTo>
                  <a:cubicBezTo>
                    <a:pt x="10" y="17"/>
                    <a:pt x="5" y="14"/>
                    <a:pt x="1" y="8"/>
                  </a:cubicBezTo>
                  <a:cubicBezTo>
                    <a:pt x="0" y="5"/>
                    <a:pt x="0" y="3"/>
                    <a:pt x="2" y="1"/>
                  </a:cubicBezTo>
                  <a:cubicBezTo>
                    <a:pt x="2" y="0"/>
                    <a:pt x="3" y="0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5" y="2"/>
                    <a:pt x="5" y="3"/>
                    <a:pt x="6" y="4"/>
                  </a:cubicBezTo>
                  <a:cubicBezTo>
                    <a:pt x="6" y="5"/>
                    <a:pt x="6" y="6"/>
                    <a:pt x="5" y="7"/>
                  </a:cubicBezTo>
                  <a:cubicBezTo>
                    <a:pt x="4" y="7"/>
                    <a:pt x="4" y="7"/>
                    <a:pt x="5" y="8"/>
                  </a:cubicBezTo>
                  <a:cubicBezTo>
                    <a:pt x="6" y="10"/>
                    <a:pt x="8" y="12"/>
                    <a:pt x="11" y="13"/>
                  </a:cubicBezTo>
                  <a:cubicBezTo>
                    <a:pt x="11" y="13"/>
                    <a:pt x="11" y="13"/>
                    <a:pt x="12" y="13"/>
                  </a:cubicBezTo>
                  <a:cubicBezTo>
                    <a:pt x="13" y="11"/>
                    <a:pt x="13" y="10"/>
                    <a:pt x="14" y="11"/>
                  </a:cubicBezTo>
                  <a:cubicBezTo>
                    <a:pt x="17" y="12"/>
                    <a:pt x="18" y="12"/>
                    <a:pt x="18" y="13"/>
                  </a:cubicBezTo>
                  <a:cubicBezTo>
                    <a:pt x="18" y="16"/>
                    <a:pt x="15" y="17"/>
                    <a:pt x="13" y="1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  <p:grpSp>
        <p:nvGrpSpPr>
          <p:cNvPr id="71" name="กลุ่ม 2082">
            <a:extLst>
              <a:ext uri="{FF2B5EF4-FFF2-40B4-BE49-F238E27FC236}">
                <a16:creationId xmlns:a16="http://schemas.microsoft.com/office/drawing/2014/main" id="{BC84E6BE-90E6-4411-2FD8-895C0AAEF4FE}"/>
              </a:ext>
            </a:extLst>
          </p:cNvPr>
          <p:cNvGrpSpPr/>
          <p:nvPr/>
        </p:nvGrpSpPr>
        <p:grpSpPr>
          <a:xfrm>
            <a:off x="14398227" y="5732899"/>
            <a:ext cx="987028" cy="988218"/>
            <a:chOff x="18191163" y="5994400"/>
            <a:chExt cx="1316037" cy="1317625"/>
          </a:xfrm>
        </p:grpSpPr>
        <p:sp>
          <p:nvSpPr>
            <p:cNvPr id="72" name="Oval 46">
              <a:extLst>
                <a:ext uri="{FF2B5EF4-FFF2-40B4-BE49-F238E27FC236}">
                  <a16:creationId xmlns:a16="http://schemas.microsoft.com/office/drawing/2014/main" id="{5A1EE457-3A39-C8BF-E05C-EDF8F74E219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191163" y="5994400"/>
              <a:ext cx="1316037" cy="1317625"/>
            </a:xfrm>
            <a:prstGeom prst="ellipse">
              <a:avLst/>
            </a:prstGeom>
            <a:solidFill>
              <a:srgbClr val="4C7B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73" name="Freeform 47">
              <a:extLst>
                <a:ext uri="{FF2B5EF4-FFF2-40B4-BE49-F238E27FC236}">
                  <a16:creationId xmlns:a16="http://schemas.microsoft.com/office/drawing/2014/main" id="{29BF6636-E350-2D69-CF07-9CBB04B9AF14}"/>
                </a:ext>
              </a:extLst>
            </p:cNvPr>
            <p:cNvSpPr>
              <a:spLocks/>
            </p:cNvSpPr>
            <p:nvPr/>
          </p:nvSpPr>
          <p:spPr bwMode="auto">
            <a:xfrm>
              <a:off x="18680113" y="6362700"/>
              <a:ext cx="336550" cy="566738"/>
            </a:xfrm>
            <a:custGeom>
              <a:avLst/>
              <a:gdLst>
                <a:gd name="T0" fmla="*/ 22 w 22"/>
                <a:gd name="T1" fmla="*/ 29 h 37"/>
                <a:gd name="T2" fmla="*/ 22 w 22"/>
                <a:gd name="T3" fmla="*/ 29 h 37"/>
                <a:gd name="T4" fmla="*/ 13 w 22"/>
                <a:gd name="T5" fmla="*/ 30 h 37"/>
                <a:gd name="T6" fmla="*/ 12 w 22"/>
                <a:gd name="T7" fmla="*/ 22 h 37"/>
                <a:gd name="T8" fmla="*/ 12 w 22"/>
                <a:gd name="T9" fmla="*/ 15 h 37"/>
                <a:gd name="T10" fmla="*/ 21 w 22"/>
                <a:gd name="T11" fmla="*/ 15 h 37"/>
                <a:gd name="T12" fmla="*/ 21 w 22"/>
                <a:gd name="T13" fmla="*/ 10 h 37"/>
                <a:gd name="T14" fmla="*/ 12 w 22"/>
                <a:gd name="T15" fmla="*/ 10 h 37"/>
                <a:gd name="T16" fmla="*/ 12 w 22"/>
                <a:gd name="T17" fmla="*/ 0 h 37"/>
                <a:gd name="T18" fmla="*/ 7 w 22"/>
                <a:gd name="T19" fmla="*/ 0 h 37"/>
                <a:gd name="T20" fmla="*/ 7 w 22"/>
                <a:gd name="T21" fmla="*/ 0 h 37"/>
                <a:gd name="T22" fmla="*/ 0 w 22"/>
                <a:gd name="T23" fmla="*/ 10 h 37"/>
                <a:gd name="T24" fmla="*/ 0 w 22"/>
                <a:gd name="T25" fmla="*/ 15 h 37"/>
                <a:gd name="T26" fmla="*/ 4 w 22"/>
                <a:gd name="T27" fmla="*/ 15 h 37"/>
                <a:gd name="T28" fmla="*/ 4 w 22"/>
                <a:gd name="T29" fmla="*/ 28 h 37"/>
                <a:gd name="T30" fmla="*/ 6 w 22"/>
                <a:gd name="T31" fmla="*/ 35 h 37"/>
                <a:gd name="T32" fmla="*/ 18 w 22"/>
                <a:gd name="T33" fmla="*/ 36 h 37"/>
                <a:gd name="T34" fmla="*/ 22 w 22"/>
                <a:gd name="T35" fmla="*/ 35 h 37"/>
                <a:gd name="T36" fmla="*/ 22 w 22"/>
                <a:gd name="T37" fmla="*/ 29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2" h="37">
                  <a:moveTo>
                    <a:pt x="22" y="29"/>
                  </a:moveTo>
                  <a:cubicBezTo>
                    <a:pt x="22" y="29"/>
                    <a:pt x="22" y="29"/>
                    <a:pt x="22" y="29"/>
                  </a:cubicBezTo>
                  <a:cubicBezTo>
                    <a:pt x="22" y="29"/>
                    <a:pt x="17" y="33"/>
                    <a:pt x="13" y="30"/>
                  </a:cubicBezTo>
                  <a:cubicBezTo>
                    <a:pt x="12" y="29"/>
                    <a:pt x="12" y="28"/>
                    <a:pt x="12" y="22"/>
                  </a:cubicBezTo>
                  <a:cubicBezTo>
                    <a:pt x="12" y="21"/>
                    <a:pt x="12" y="16"/>
                    <a:pt x="12" y="15"/>
                  </a:cubicBezTo>
                  <a:cubicBezTo>
                    <a:pt x="12" y="15"/>
                    <a:pt x="12" y="15"/>
                    <a:pt x="21" y="15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19" y="10"/>
                    <a:pt x="12" y="10"/>
                    <a:pt x="12" y="10"/>
                  </a:cubicBezTo>
                  <a:cubicBezTo>
                    <a:pt x="12" y="0"/>
                    <a:pt x="12" y="1"/>
                    <a:pt x="12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6" y="5"/>
                    <a:pt x="5" y="9"/>
                    <a:pt x="0" y="1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1" y="15"/>
                    <a:pt x="2" y="15"/>
                    <a:pt x="4" y="15"/>
                  </a:cubicBezTo>
                  <a:cubicBezTo>
                    <a:pt x="4" y="16"/>
                    <a:pt x="4" y="14"/>
                    <a:pt x="4" y="28"/>
                  </a:cubicBezTo>
                  <a:cubicBezTo>
                    <a:pt x="4" y="31"/>
                    <a:pt x="4" y="33"/>
                    <a:pt x="6" y="35"/>
                  </a:cubicBezTo>
                  <a:cubicBezTo>
                    <a:pt x="9" y="37"/>
                    <a:pt x="15" y="37"/>
                    <a:pt x="18" y="36"/>
                  </a:cubicBezTo>
                  <a:cubicBezTo>
                    <a:pt x="20" y="36"/>
                    <a:pt x="22" y="35"/>
                    <a:pt x="22" y="35"/>
                  </a:cubicBezTo>
                  <a:cubicBezTo>
                    <a:pt x="22" y="35"/>
                    <a:pt x="22" y="35"/>
                    <a:pt x="22" y="2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  <p:grpSp>
        <p:nvGrpSpPr>
          <p:cNvPr id="74" name="กลุ่ม 2081">
            <a:extLst>
              <a:ext uri="{FF2B5EF4-FFF2-40B4-BE49-F238E27FC236}">
                <a16:creationId xmlns:a16="http://schemas.microsoft.com/office/drawing/2014/main" id="{6FDCC4FD-B11C-F4B6-74D6-C30FD8A0327D}"/>
              </a:ext>
            </a:extLst>
          </p:cNvPr>
          <p:cNvGrpSpPr/>
          <p:nvPr/>
        </p:nvGrpSpPr>
        <p:grpSpPr>
          <a:xfrm>
            <a:off x="12824224" y="5732899"/>
            <a:ext cx="988218" cy="988218"/>
            <a:chOff x="16092488" y="5994400"/>
            <a:chExt cx="1317625" cy="1317625"/>
          </a:xfrm>
        </p:grpSpPr>
        <p:sp>
          <p:nvSpPr>
            <p:cNvPr id="75" name="Oval 48">
              <a:extLst>
                <a:ext uri="{FF2B5EF4-FFF2-40B4-BE49-F238E27FC236}">
                  <a16:creationId xmlns:a16="http://schemas.microsoft.com/office/drawing/2014/main" id="{1CDE7226-E1AA-4829-9D2D-26EA524AC34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092488" y="5994400"/>
              <a:ext cx="1317625" cy="1317625"/>
            </a:xfrm>
            <a:prstGeom prst="ellipse">
              <a:avLst/>
            </a:prstGeom>
            <a:solidFill>
              <a:srgbClr val="00B4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76" name="Freeform 49">
              <a:extLst>
                <a:ext uri="{FF2B5EF4-FFF2-40B4-BE49-F238E27FC236}">
                  <a16:creationId xmlns:a16="http://schemas.microsoft.com/office/drawing/2014/main" id="{A6168472-08BC-F16C-71E3-5AD45EBED1B3}"/>
                </a:ext>
              </a:extLst>
            </p:cNvPr>
            <p:cNvSpPr>
              <a:spLocks/>
            </p:cNvSpPr>
            <p:nvPr/>
          </p:nvSpPr>
          <p:spPr bwMode="auto">
            <a:xfrm>
              <a:off x="16506825" y="6362700"/>
              <a:ext cx="488950" cy="566738"/>
            </a:xfrm>
            <a:custGeom>
              <a:avLst/>
              <a:gdLst>
                <a:gd name="T0" fmla="*/ 31 w 32"/>
                <a:gd name="T1" fmla="*/ 19 h 37"/>
                <a:gd name="T2" fmla="*/ 21 w 32"/>
                <a:gd name="T3" fmla="*/ 11 h 37"/>
                <a:gd name="T4" fmla="*/ 26 w 32"/>
                <a:gd name="T5" fmla="*/ 7 h 37"/>
                <a:gd name="T6" fmla="*/ 25 w 32"/>
                <a:gd name="T7" fmla="*/ 14 h 37"/>
                <a:gd name="T8" fmla="*/ 25 w 32"/>
                <a:gd name="T9" fmla="*/ 14 h 37"/>
                <a:gd name="T10" fmla="*/ 31 w 32"/>
                <a:gd name="T11" fmla="*/ 15 h 37"/>
                <a:gd name="T12" fmla="*/ 32 w 32"/>
                <a:gd name="T13" fmla="*/ 10 h 37"/>
                <a:gd name="T14" fmla="*/ 23 w 32"/>
                <a:gd name="T15" fmla="*/ 0 h 37"/>
                <a:gd name="T16" fmla="*/ 16 w 32"/>
                <a:gd name="T17" fmla="*/ 7 h 37"/>
                <a:gd name="T18" fmla="*/ 17 w 32"/>
                <a:gd name="T19" fmla="*/ 17 h 37"/>
                <a:gd name="T20" fmla="*/ 22 w 32"/>
                <a:gd name="T21" fmla="*/ 22 h 37"/>
                <a:gd name="T22" fmla="*/ 22 w 32"/>
                <a:gd name="T23" fmla="*/ 22 h 37"/>
                <a:gd name="T24" fmla="*/ 16 w 32"/>
                <a:gd name="T25" fmla="*/ 31 h 37"/>
                <a:gd name="T26" fmla="*/ 15 w 32"/>
                <a:gd name="T27" fmla="*/ 31 h 37"/>
                <a:gd name="T28" fmla="*/ 6 w 32"/>
                <a:gd name="T29" fmla="*/ 6 h 37"/>
                <a:gd name="T30" fmla="*/ 0 w 32"/>
                <a:gd name="T31" fmla="*/ 6 h 37"/>
                <a:gd name="T32" fmla="*/ 13 w 32"/>
                <a:gd name="T33" fmla="*/ 36 h 37"/>
                <a:gd name="T34" fmla="*/ 14 w 32"/>
                <a:gd name="T35" fmla="*/ 37 h 37"/>
                <a:gd name="T36" fmla="*/ 17 w 32"/>
                <a:gd name="T37" fmla="*/ 36 h 37"/>
                <a:gd name="T38" fmla="*/ 27 w 32"/>
                <a:gd name="T39" fmla="*/ 24 h 37"/>
                <a:gd name="T40" fmla="*/ 28 w 32"/>
                <a:gd name="T41" fmla="*/ 23 h 37"/>
                <a:gd name="T42" fmla="*/ 31 w 32"/>
                <a:gd name="T43" fmla="*/ 23 h 37"/>
                <a:gd name="T44" fmla="*/ 31 w 32"/>
                <a:gd name="T45" fmla="*/ 19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2" h="37">
                  <a:moveTo>
                    <a:pt x="31" y="19"/>
                  </a:moveTo>
                  <a:cubicBezTo>
                    <a:pt x="26" y="20"/>
                    <a:pt x="21" y="17"/>
                    <a:pt x="21" y="11"/>
                  </a:cubicBezTo>
                  <a:cubicBezTo>
                    <a:pt x="21" y="5"/>
                    <a:pt x="25" y="5"/>
                    <a:pt x="26" y="7"/>
                  </a:cubicBezTo>
                  <a:cubicBezTo>
                    <a:pt x="26" y="10"/>
                    <a:pt x="26" y="12"/>
                    <a:pt x="25" y="14"/>
                  </a:cubicBezTo>
                  <a:cubicBezTo>
                    <a:pt x="25" y="14"/>
                    <a:pt x="25" y="14"/>
                    <a:pt x="25" y="14"/>
                  </a:cubicBezTo>
                  <a:cubicBezTo>
                    <a:pt x="27" y="16"/>
                    <a:pt x="30" y="16"/>
                    <a:pt x="31" y="15"/>
                  </a:cubicBezTo>
                  <a:cubicBezTo>
                    <a:pt x="31" y="14"/>
                    <a:pt x="32" y="12"/>
                    <a:pt x="32" y="10"/>
                  </a:cubicBezTo>
                  <a:cubicBezTo>
                    <a:pt x="32" y="3"/>
                    <a:pt x="28" y="0"/>
                    <a:pt x="23" y="0"/>
                  </a:cubicBezTo>
                  <a:cubicBezTo>
                    <a:pt x="19" y="1"/>
                    <a:pt x="16" y="4"/>
                    <a:pt x="16" y="7"/>
                  </a:cubicBezTo>
                  <a:cubicBezTo>
                    <a:pt x="15" y="10"/>
                    <a:pt x="15" y="14"/>
                    <a:pt x="17" y="17"/>
                  </a:cubicBezTo>
                  <a:cubicBezTo>
                    <a:pt x="18" y="19"/>
                    <a:pt x="20" y="21"/>
                    <a:pt x="22" y="22"/>
                  </a:cubicBezTo>
                  <a:cubicBezTo>
                    <a:pt x="22" y="22"/>
                    <a:pt x="22" y="22"/>
                    <a:pt x="22" y="22"/>
                  </a:cubicBezTo>
                  <a:cubicBezTo>
                    <a:pt x="20" y="25"/>
                    <a:pt x="18" y="28"/>
                    <a:pt x="16" y="31"/>
                  </a:cubicBezTo>
                  <a:cubicBezTo>
                    <a:pt x="16" y="31"/>
                    <a:pt x="16" y="31"/>
                    <a:pt x="15" y="31"/>
                  </a:cubicBezTo>
                  <a:cubicBezTo>
                    <a:pt x="9" y="23"/>
                    <a:pt x="7" y="15"/>
                    <a:pt x="6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8"/>
                    <a:pt x="2" y="28"/>
                    <a:pt x="13" y="36"/>
                  </a:cubicBezTo>
                  <a:cubicBezTo>
                    <a:pt x="13" y="36"/>
                    <a:pt x="14" y="36"/>
                    <a:pt x="14" y="37"/>
                  </a:cubicBezTo>
                  <a:cubicBezTo>
                    <a:pt x="15" y="37"/>
                    <a:pt x="16" y="37"/>
                    <a:pt x="17" y="36"/>
                  </a:cubicBezTo>
                  <a:cubicBezTo>
                    <a:pt x="19" y="35"/>
                    <a:pt x="24" y="30"/>
                    <a:pt x="27" y="24"/>
                  </a:cubicBezTo>
                  <a:cubicBezTo>
                    <a:pt x="27" y="23"/>
                    <a:pt x="28" y="23"/>
                    <a:pt x="28" y="23"/>
                  </a:cubicBezTo>
                  <a:cubicBezTo>
                    <a:pt x="29" y="23"/>
                    <a:pt x="30" y="23"/>
                    <a:pt x="31" y="23"/>
                  </a:cubicBezTo>
                  <a:lnTo>
                    <a:pt x="31" y="1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  <p:grpSp>
        <p:nvGrpSpPr>
          <p:cNvPr id="77" name="กลุ่ม 2086">
            <a:extLst>
              <a:ext uri="{FF2B5EF4-FFF2-40B4-BE49-F238E27FC236}">
                <a16:creationId xmlns:a16="http://schemas.microsoft.com/office/drawing/2014/main" id="{19EA33B2-F5CE-F664-A549-742B17AB1F87}"/>
              </a:ext>
            </a:extLst>
          </p:cNvPr>
          <p:cNvGrpSpPr/>
          <p:nvPr/>
        </p:nvGrpSpPr>
        <p:grpSpPr>
          <a:xfrm>
            <a:off x="9677400" y="7191415"/>
            <a:ext cx="988218" cy="988218"/>
            <a:chOff x="11896725" y="7939088"/>
            <a:chExt cx="1317625" cy="1317625"/>
          </a:xfrm>
        </p:grpSpPr>
        <p:sp>
          <p:nvSpPr>
            <p:cNvPr id="78" name="Oval 50">
              <a:extLst>
                <a:ext uri="{FF2B5EF4-FFF2-40B4-BE49-F238E27FC236}">
                  <a16:creationId xmlns:a16="http://schemas.microsoft.com/office/drawing/2014/main" id="{AAE404D1-0E16-1E0A-536F-21BC2E5A7E4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896725" y="7939088"/>
              <a:ext cx="1317625" cy="1317625"/>
            </a:xfrm>
            <a:prstGeom prst="ellipse">
              <a:avLst/>
            </a:prstGeom>
            <a:solidFill>
              <a:srgbClr val="E8E8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79" name="Oval 51">
              <a:extLst>
                <a:ext uri="{FF2B5EF4-FFF2-40B4-BE49-F238E27FC236}">
                  <a16:creationId xmlns:a16="http://schemas.microsoft.com/office/drawing/2014/main" id="{84F8F323-0852-F750-080E-2468AB8F9C9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279313" y="8475663"/>
              <a:ext cx="246062" cy="230188"/>
            </a:xfrm>
            <a:prstGeom prst="ellipse">
              <a:avLst/>
            </a:prstGeom>
            <a:solidFill>
              <a:srgbClr val="3865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80" name="Oval 52">
              <a:extLst>
                <a:ext uri="{FF2B5EF4-FFF2-40B4-BE49-F238E27FC236}">
                  <a16:creationId xmlns:a16="http://schemas.microsoft.com/office/drawing/2014/main" id="{D0E8C710-FB42-9723-3739-0693F6BB02B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585700" y="8475663"/>
              <a:ext cx="246062" cy="230188"/>
            </a:xfrm>
            <a:prstGeom prst="ellipse">
              <a:avLst/>
            </a:prstGeom>
            <a:solidFill>
              <a:srgbClr val="ED21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  <p:grpSp>
        <p:nvGrpSpPr>
          <p:cNvPr id="81" name="กลุ่ม 665">
            <a:extLst>
              <a:ext uri="{FF2B5EF4-FFF2-40B4-BE49-F238E27FC236}">
                <a16:creationId xmlns:a16="http://schemas.microsoft.com/office/drawing/2014/main" id="{0C9F43A2-F3F2-3505-6739-5637600C1251}"/>
              </a:ext>
            </a:extLst>
          </p:cNvPr>
          <p:cNvGrpSpPr/>
          <p:nvPr/>
        </p:nvGrpSpPr>
        <p:grpSpPr>
          <a:xfrm>
            <a:off x="8104585" y="4274385"/>
            <a:ext cx="987028" cy="988218"/>
            <a:chOff x="9799638" y="4049713"/>
            <a:chExt cx="1316037" cy="1317625"/>
          </a:xfrm>
        </p:grpSpPr>
        <p:sp>
          <p:nvSpPr>
            <p:cNvPr id="82" name="Oval 53">
              <a:extLst>
                <a:ext uri="{FF2B5EF4-FFF2-40B4-BE49-F238E27FC236}">
                  <a16:creationId xmlns:a16="http://schemas.microsoft.com/office/drawing/2014/main" id="{5D2689E4-3342-648A-8F48-462E0948A97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799638" y="4049713"/>
              <a:ext cx="1316037" cy="1317625"/>
            </a:xfrm>
            <a:prstGeom prst="ellipse">
              <a:avLst/>
            </a:prstGeom>
            <a:solidFill>
              <a:srgbClr val="EF3F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83" name="Freeform 54">
              <a:extLst>
                <a:ext uri="{FF2B5EF4-FFF2-40B4-BE49-F238E27FC236}">
                  <a16:creationId xmlns:a16="http://schemas.microsoft.com/office/drawing/2014/main" id="{D6D876C6-4DF4-0B98-C2B3-3914DE6E85F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152063" y="4494213"/>
              <a:ext cx="596900" cy="412750"/>
            </a:xfrm>
            <a:custGeom>
              <a:avLst/>
              <a:gdLst>
                <a:gd name="T0" fmla="*/ 5 w 39"/>
                <a:gd name="T1" fmla="*/ 26 h 27"/>
                <a:gd name="T2" fmla="*/ 2 w 39"/>
                <a:gd name="T3" fmla="*/ 23 h 27"/>
                <a:gd name="T4" fmla="*/ 2 w 39"/>
                <a:gd name="T5" fmla="*/ 2 h 27"/>
                <a:gd name="T6" fmla="*/ 6 w 39"/>
                <a:gd name="T7" fmla="*/ 1 h 27"/>
                <a:gd name="T8" fmla="*/ 35 w 39"/>
                <a:gd name="T9" fmla="*/ 1 h 27"/>
                <a:gd name="T10" fmla="*/ 38 w 39"/>
                <a:gd name="T11" fmla="*/ 4 h 27"/>
                <a:gd name="T12" fmla="*/ 38 w 39"/>
                <a:gd name="T13" fmla="*/ 24 h 27"/>
                <a:gd name="T14" fmla="*/ 36 w 39"/>
                <a:gd name="T15" fmla="*/ 26 h 27"/>
                <a:gd name="T16" fmla="*/ 5 w 39"/>
                <a:gd name="T17" fmla="*/ 26 h 27"/>
                <a:gd name="T18" fmla="*/ 15 w 39"/>
                <a:gd name="T19" fmla="*/ 19 h 27"/>
                <a:gd name="T20" fmla="*/ 27 w 39"/>
                <a:gd name="T21" fmla="*/ 13 h 27"/>
                <a:gd name="T22" fmla="*/ 15 w 39"/>
                <a:gd name="T23" fmla="*/ 7 h 27"/>
                <a:gd name="T24" fmla="*/ 15 w 39"/>
                <a:gd name="T25" fmla="*/ 19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9" h="27">
                  <a:moveTo>
                    <a:pt x="5" y="26"/>
                  </a:moveTo>
                  <a:cubicBezTo>
                    <a:pt x="3" y="26"/>
                    <a:pt x="2" y="25"/>
                    <a:pt x="2" y="23"/>
                  </a:cubicBezTo>
                  <a:cubicBezTo>
                    <a:pt x="0" y="20"/>
                    <a:pt x="0" y="5"/>
                    <a:pt x="2" y="2"/>
                  </a:cubicBezTo>
                  <a:cubicBezTo>
                    <a:pt x="3" y="1"/>
                    <a:pt x="4" y="1"/>
                    <a:pt x="6" y="1"/>
                  </a:cubicBezTo>
                  <a:cubicBezTo>
                    <a:pt x="12" y="0"/>
                    <a:pt x="33" y="0"/>
                    <a:pt x="35" y="1"/>
                  </a:cubicBezTo>
                  <a:cubicBezTo>
                    <a:pt x="36" y="1"/>
                    <a:pt x="37" y="2"/>
                    <a:pt x="38" y="4"/>
                  </a:cubicBezTo>
                  <a:cubicBezTo>
                    <a:pt x="39" y="7"/>
                    <a:pt x="39" y="20"/>
                    <a:pt x="38" y="24"/>
                  </a:cubicBezTo>
                  <a:cubicBezTo>
                    <a:pt x="37" y="25"/>
                    <a:pt x="37" y="26"/>
                    <a:pt x="36" y="26"/>
                  </a:cubicBezTo>
                  <a:cubicBezTo>
                    <a:pt x="33" y="27"/>
                    <a:pt x="8" y="27"/>
                    <a:pt x="5" y="26"/>
                  </a:cubicBezTo>
                  <a:close/>
                  <a:moveTo>
                    <a:pt x="15" y="19"/>
                  </a:moveTo>
                  <a:cubicBezTo>
                    <a:pt x="19" y="17"/>
                    <a:pt x="23" y="15"/>
                    <a:pt x="27" y="13"/>
                  </a:cubicBezTo>
                  <a:cubicBezTo>
                    <a:pt x="23" y="11"/>
                    <a:pt x="19" y="9"/>
                    <a:pt x="15" y="7"/>
                  </a:cubicBezTo>
                  <a:cubicBezTo>
                    <a:pt x="15" y="11"/>
                    <a:pt x="15" y="15"/>
                    <a:pt x="15" y="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  <p:grpSp>
        <p:nvGrpSpPr>
          <p:cNvPr id="84" name="กลุ่ม 669">
            <a:extLst>
              <a:ext uri="{FF2B5EF4-FFF2-40B4-BE49-F238E27FC236}">
                <a16:creationId xmlns:a16="http://schemas.microsoft.com/office/drawing/2014/main" id="{F62D52BF-26CD-402D-B665-4A75530984B2}"/>
              </a:ext>
            </a:extLst>
          </p:cNvPr>
          <p:cNvGrpSpPr/>
          <p:nvPr/>
        </p:nvGrpSpPr>
        <p:grpSpPr>
          <a:xfrm>
            <a:off x="14398227" y="4274385"/>
            <a:ext cx="987028" cy="988218"/>
            <a:chOff x="18191163" y="4049713"/>
            <a:chExt cx="1316037" cy="1317625"/>
          </a:xfrm>
        </p:grpSpPr>
        <p:sp>
          <p:nvSpPr>
            <p:cNvPr id="85" name="Oval 55">
              <a:extLst>
                <a:ext uri="{FF2B5EF4-FFF2-40B4-BE49-F238E27FC236}">
                  <a16:creationId xmlns:a16="http://schemas.microsoft.com/office/drawing/2014/main" id="{027BF389-0FCD-0C74-6E8F-DA57AFB3550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191163" y="4049713"/>
              <a:ext cx="1316037" cy="1317625"/>
            </a:xfrm>
            <a:prstGeom prst="ellipse">
              <a:avLst/>
            </a:prstGeom>
            <a:solidFill>
              <a:srgbClr val="FBC4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86" name="Oval 56">
              <a:extLst>
                <a:ext uri="{FF2B5EF4-FFF2-40B4-BE49-F238E27FC236}">
                  <a16:creationId xmlns:a16="http://schemas.microsoft.com/office/drawing/2014/main" id="{4BFE2D36-BF0A-6672-B89E-8A251C95E4A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603913" y="4800600"/>
              <a:ext cx="138112" cy="13811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87" name="Freeform 57">
              <a:extLst>
                <a:ext uri="{FF2B5EF4-FFF2-40B4-BE49-F238E27FC236}">
                  <a16:creationId xmlns:a16="http://schemas.microsoft.com/office/drawing/2014/main" id="{3092C59D-BFAB-DFD7-7005-0A6C5AB21461}"/>
                </a:ext>
              </a:extLst>
            </p:cNvPr>
            <p:cNvSpPr>
              <a:spLocks/>
            </p:cNvSpPr>
            <p:nvPr/>
          </p:nvSpPr>
          <p:spPr bwMode="auto">
            <a:xfrm>
              <a:off x="18603913" y="4616450"/>
              <a:ext cx="320675" cy="322263"/>
            </a:xfrm>
            <a:custGeom>
              <a:avLst/>
              <a:gdLst>
                <a:gd name="T0" fmla="*/ 0 w 21"/>
                <a:gd name="T1" fmla="*/ 6 h 21"/>
                <a:gd name="T2" fmla="*/ 15 w 21"/>
                <a:gd name="T3" fmla="*/ 21 h 21"/>
                <a:gd name="T4" fmla="*/ 21 w 21"/>
                <a:gd name="T5" fmla="*/ 21 h 21"/>
                <a:gd name="T6" fmla="*/ 0 w 21"/>
                <a:gd name="T7" fmla="*/ 0 h 21"/>
                <a:gd name="T8" fmla="*/ 0 w 21"/>
                <a:gd name="T9" fmla="*/ 6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1">
                  <a:moveTo>
                    <a:pt x="0" y="6"/>
                  </a:moveTo>
                  <a:cubicBezTo>
                    <a:pt x="8" y="6"/>
                    <a:pt x="15" y="13"/>
                    <a:pt x="15" y="21"/>
                  </a:cubicBezTo>
                  <a:cubicBezTo>
                    <a:pt x="21" y="21"/>
                    <a:pt x="21" y="21"/>
                    <a:pt x="21" y="21"/>
                  </a:cubicBezTo>
                  <a:cubicBezTo>
                    <a:pt x="21" y="9"/>
                    <a:pt x="11" y="0"/>
                    <a:pt x="0" y="0"/>
                  </a:cubicBezTo>
                  <a:lnTo>
                    <a:pt x="0" y="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88" name="Freeform 58">
              <a:extLst>
                <a:ext uri="{FF2B5EF4-FFF2-40B4-BE49-F238E27FC236}">
                  <a16:creationId xmlns:a16="http://schemas.microsoft.com/office/drawing/2014/main" id="{5DFE85B7-8CB8-CEB9-A8A9-56359111B04E}"/>
                </a:ext>
              </a:extLst>
            </p:cNvPr>
            <p:cNvSpPr>
              <a:spLocks/>
            </p:cNvSpPr>
            <p:nvPr/>
          </p:nvSpPr>
          <p:spPr bwMode="auto">
            <a:xfrm>
              <a:off x="18603913" y="4432300"/>
              <a:ext cx="490537" cy="506413"/>
            </a:xfrm>
            <a:custGeom>
              <a:avLst/>
              <a:gdLst>
                <a:gd name="T0" fmla="*/ 0 w 32"/>
                <a:gd name="T1" fmla="*/ 7 h 33"/>
                <a:gd name="T2" fmla="*/ 26 w 32"/>
                <a:gd name="T3" fmla="*/ 33 h 33"/>
                <a:gd name="T4" fmla="*/ 32 w 32"/>
                <a:gd name="T5" fmla="*/ 33 h 33"/>
                <a:gd name="T6" fmla="*/ 0 w 32"/>
                <a:gd name="T7" fmla="*/ 0 h 33"/>
                <a:gd name="T8" fmla="*/ 0 w 32"/>
                <a:gd name="T9" fmla="*/ 7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33">
                  <a:moveTo>
                    <a:pt x="0" y="7"/>
                  </a:moveTo>
                  <a:cubicBezTo>
                    <a:pt x="14" y="7"/>
                    <a:pt x="26" y="19"/>
                    <a:pt x="26" y="33"/>
                  </a:cubicBezTo>
                  <a:cubicBezTo>
                    <a:pt x="32" y="33"/>
                    <a:pt x="32" y="33"/>
                    <a:pt x="32" y="33"/>
                  </a:cubicBezTo>
                  <a:cubicBezTo>
                    <a:pt x="32" y="15"/>
                    <a:pt x="18" y="0"/>
                    <a:pt x="0" y="0"/>
                  </a:cubicBezTo>
                  <a:lnTo>
                    <a:pt x="0" y="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  <p:grpSp>
        <p:nvGrpSpPr>
          <p:cNvPr id="89" name="กลุ่ม 670">
            <a:extLst>
              <a:ext uri="{FF2B5EF4-FFF2-40B4-BE49-F238E27FC236}">
                <a16:creationId xmlns:a16="http://schemas.microsoft.com/office/drawing/2014/main" id="{8D2B750F-A3F6-90EA-BB94-D1A6CD7EEE66}"/>
              </a:ext>
            </a:extLst>
          </p:cNvPr>
          <p:cNvGrpSpPr/>
          <p:nvPr/>
        </p:nvGrpSpPr>
        <p:grpSpPr>
          <a:xfrm>
            <a:off x="8104585" y="5732899"/>
            <a:ext cx="987028" cy="988218"/>
            <a:chOff x="9799638" y="5994400"/>
            <a:chExt cx="1316037" cy="1317625"/>
          </a:xfrm>
        </p:grpSpPr>
        <p:sp>
          <p:nvSpPr>
            <p:cNvPr id="90" name="Oval 59">
              <a:extLst>
                <a:ext uri="{FF2B5EF4-FFF2-40B4-BE49-F238E27FC236}">
                  <a16:creationId xmlns:a16="http://schemas.microsoft.com/office/drawing/2014/main" id="{0CDBDAB3-0D33-2CFA-A8DD-10B8B87EB16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799638" y="5994400"/>
              <a:ext cx="1316037" cy="1317625"/>
            </a:xfrm>
            <a:prstGeom prst="ellipse">
              <a:avLst/>
            </a:prstGeom>
            <a:solidFill>
              <a:srgbClr val="49B7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91" name="Freeform 60">
              <a:extLst>
                <a:ext uri="{FF2B5EF4-FFF2-40B4-BE49-F238E27FC236}">
                  <a16:creationId xmlns:a16="http://schemas.microsoft.com/office/drawing/2014/main" id="{64B052F2-6B94-81E9-0AD4-008DE50FC34F}"/>
                </a:ext>
              </a:extLst>
            </p:cNvPr>
            <p:cNvSpPr>
              <a:spLocks/>
            </p:cNvSpPr>
            <p:nvPr/>
          </p:nvSpPr>
          <p:spPr bwMode="auto">
            <a:xfrm>
              <a:off x="10304463" y="6408738"/>
              <a:ext cx="306387" cy="488950"/>
            </a:xfrm>
            <a:custGeom>
              <a:avLst/>
              <a:gdLst>
                <a:gd name="T0" fmla="*/ 193 w 193"/>
                <a:gd name="T1" fmla="*/ 0 h 308"/>
                <a:gd name="T2" fmla="*/ 135 w 193"/>
                <a:gd name="T3" fmla="*/ 0 h 308"/>
                <a:gd name="T4" fmla="*/ 97 w 193"/>
                <a:gd name="T5" fmla="*/ 58 h 308"/>
                <a:gd name="T6" fmla="*/ 0 w 193"/>
                <a:gd name="T7" fmla="*/ 58 h 308"/>
                <a:gd name="T8" fmla="*/ 0 w 193"/>
                <a:gd name="T9" fmla="*/ 135 h 308"/>
                <a:gd name="T10" fmla="*/ 58 w 193"/>
                <a:gd name="T11" fmla="*/ 135 h 308"/>
                <a:gd name="T12" fmla="*/ 0 w 193"/>
                <a:gd name="T13" fmla="*/ 250 h 308"/>
                <a:gd name="T14" fmla="*/ 0 w 193"/>
                <a:gd name="T15" fmla="*/ 308 h 308"/>
                <a:gd name="T16" fmla="*/ 58 w 193"/>
                <a:gd name="T17" fmla="*/ 308 h 308"/>
                <a:gd name="T18" fmla="*/ 87 w 193"/>
                <a:gd name="T19" fmla="*/ 241 h 308"/>
                <a:gd name="T20" fmla="*/ 193 w 193"/>
                <a:gd name="T21" fmla="*/ 241 h 308"/>
                <a:gd name="T22" fmla="*/ 193 w 193"/>
                <a:gd name="T23" fmla="*/ 164 h 308"/>
                <a:gd name="T24" fmla="*/ 135 w 193"/>
                <a:gd name="T25" fmla="*/ 164 h 308"/>
                <a:gd name="T26" fmla="*/ 193 w 193"/>
                <a:gd name="T27" fmla="*/ 48 h 308"/>
                <a:gd name="T28" fmla="*/ 193 w 193"/>
                <a:gd name="T29" fmla="*/ 0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93" h="308">
                  <a:moveTo>
                    <a:pt x="193" y="0"/>
                  </a:moveTo>
                  <a:lnTo>
                    <a:pt x="135" y="0"/>
                  </a:lnTo>
                  <a:lnTo>
                    <a:pt x="97" y="58"/>
                  </a:lnTo>
                  <a:lnTo>
                    <a:pt x="0" y="58"/>
                  </a:lnTo>
                  <a:lnTo>
                    <a:pt x="0" y="135"/>
                  </a:lnTo>
                  <a:lnTo>
                    <a:pt x="58" y="135"/>
                  </a:lnTo>
                  <a:lnTo>
                    <a:pt x="0" y="250"/>
                  </a:lnTo>
                  <a:lnTo>
                    <a:pt x="0" y="308"/>
                  </a:lnTo>
                  <a:lnTo>
                    <a:pt x="58" y="308"/>
                  </a:lnTo>
                  <a:lnTo>
                    <a:pt x="87" y="241"/>
                  </a:lnTo>
                  <a:lnTo>
                    <a:pt x="193" y="241"/>
                  </a:lnTo>
                  <a:lnTo>
                    <a:pt x="193" y="164"/>
                  </a:lnTo>
                  <a:lnTo>
                    <a:pt x="135" y="164"/>
                  </a:lnTo>
                  <a:lnTo>
                    <a:pt x="193" y="48"/>
                  </a:lnTo>
                  <a:lnTo>
                    <a:pt x="193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  <p:grpSp>
        <p:nvGrpSpPr>
          <p:cNvPr id="92" name="กลุ่ม 2090">
            <a:extLst>
              <a:ext uri="{FF2B5EF4-FFF2-40B4-BE49-F238E27FC236}">
                <a16:creationId xmlns:a16="http://schemas.microsoft.com/office/drawing/2014/main" id="{69C64C0A-8C2D-C9E8-FDCC-D15E475D5801}"/>
              </a:ext>
            </a:extLst>
          </p:cNvPr>
          <p:cNvGrpSpPr/>
          <p:nvPr/>
        </p:nvGrpSpPr>
        <p:grpSpPr>
          <a:xfrm>
            <a:off x="11251405" y="8649931"/>
            <a:ext cx="987028" cy="988218"/>
            <a:chOff x="13995400" y="9883775"/>
            <a:chExt cx="1316037" cy="1317625"/>
          </a:xfrm>
        </p:grpSpPr>
        <p:sp>
          <p:nvSpPr>
            <p:cNvPr id="93" name="Oval 61">
              <a:extLst>
                <a:ext uri="{FF2B5EF4-FFF2-40B4-BE49-F238E27FC236}">
                  <a16:creationId xmlns:a16="http://schemas.microsoft.com/office/drawing/2014/main" id="{1DA2C99C-EF3C-A2EF-2965-A6ADB99ABA0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995400" y="9883775"/>
              <a:ext cx="1316037" cy="1317625"/>
            </a:xfrm>
            <a:prstGeom prst="ellipse">
              <a:avLst/>
            </a:prstGeom>
            <a:solidFill>
              <a:srgbClr val="F04A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94" name="Freeform 62">
              <a:extLst>
                <a:ext uri="{FF2B5EF4-FFF2-40B4-BE49-F238E27FC236}">
                  <a16:creationId xmlns:a16="http://schemas.microsoft.com/office/drawing/2014/main" id="{368B0084-D004-A776-D02C-EFC39E4C2C2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377988" y="10328275"/>
              <a:ext cx="550862" cy="428625"/>
            </a:xfrm>
            <a:custGeom>
              <a:avLst/>
              <a:gdLst>
                <a:gd name="T0" fmla="*/ 18 w 36"/>
                <a:gd name="T1" fmla="*/ 0 h 28"/>
                <a:gd name="T2" fmla="*/ 10 w 36"/>
                <a:gd name="T3" fmla="*/ 8 h 28"/>
                <a:gd name="T4" fmla="*/ 10 w 36"/>
                <a:gd name="T5" fmla="*/ 19 h 28"/>
                <a:gd name="T6" fmla="*/ 8 w 36"/>
                <a:gd name="T7" fmla="*/ 21 h 28"/>
                <a:gd name="T8" fmla="*/ 6 w 36"/>
                <a:gd name="T9" fmla="*/ 19 h 28"/>
                <a:gd name="T10" fmla="*/ 6 w 36"/>
                <a:gd name="T11" fmla="*/ 14 h 28"/>
                <a:gd name="T12" fmla="*/ 0 w 36"/>
                <a:gd name="T13" fmla="*/ 14 h 28"/>
                <a:gd name="T14" fmla="*/ 0 w 36"/>
                <a:gd name="T15" fmla="*/ 19 h 28"/>
                <a:gd name="T16" fmla="*/ 8 w 36"/>
                <a:gd name="T17" fmla="*/ 28 h 28"/>
                <a:gd name="T18" fmla="*/ 16 w 36"/>
                <a:gd name="T19" fmla="*/ 19 h 28"/>
                <a:gd name="T20" fmla="*/ 16 w 36"/>
                <a:gd name="T21" fmla="*/ 8 h 28"/>
                <a:gd name="T22" fmla="*/ 18 w 36"/>
                <a:gd name="T23" fmla="*/ 6 h 28"/>
                <a:gd name="T24" fmla="*/ 20 w 36"/>
                <a:gd name="T25" fmla="*/ 8 h 28"/>
                <a:gd name="T26" fmla="*/ 20 w 36"/>
                <a:gd name="T27" fmla="*/ 10 h 28"/>
                <a:gd name="T28" fmla="*/ 22 w 36"/>
                <a:gd name="T29" fmla="*/ 11 h 28"/>
                <a:gd name="T30" fmla="*/ 26 w 36"/>
                <a:gd name="T31" fmla="*/ 10 h 28"/>
                <a:gd name="T32" fmla="*/ 26 w 36"/>
                <a:gd name="T33" fmla="*/ 8 h 28"/>
                <a:gd name="T34" fmla="*/ 18 w 36"/>
                <a:gd name="T35" fmla="*/ 0 h 28"/>
                <a:gd name="T36" fmla="*/ 20 w 36"/>
                <a:gd name="T37" fmla="*/ 14 h 28"/>
                <a:gd name="T38" fmla="*/ 20 w 36"/>
                <a:gd name="T39" fmla="*/ 19 h 28"/>
                <a:gd name="T40" fmla="*/ 28 w 36"/>
                <a:gd name="T41" fmla="*/ 28 h 28"/>
                <a:gd name="T42" fmla="*/ 36 w 36"/>
                <a:gd name="T43" fmla="*/ 19 h 28"/>
                <a:gd name="T44" fmla="*/ 36 w 36"/>
                <a:gd name="T45" fmla="*/ 14 h 28"/>
                <a:gd name="T46" fmla="*/ 30 w 36"/>
                <a:gd name="T47" fmla="*/ 14 h 28"/>
                <a:gd name="T48" fmla="*/ 30 w 36"/>
                <a:gd name="T49" fmla="*/ 19 h 28"/>
                <a:gd name="T50" fmla="*/ 28 w 36"/>
                <a:gd name="T51" fmla="*/ 21 h 28"/>
                <a:gd name="T52" fmla="*/ 26 w 36"/>
                <a:gd name="T53" fmla="*/ 19 h 28"/>
                <a:gd name="T54" fmla="*/ 26 w 36"/>
                <a:gd name="T55" fmla="*/ 14 h 28"/>
                <a:gd name="T56" fmla="*/ 22 w 36"/>
                <a:gd name="T57" fmla="*/ 15 h 28"/>
                <a:gd name="T58" fmla="*/ 20 w 36"/>
                <a:gd name="T5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6" h="28">
                  <a:moveTo>
                    <a:pt x="18" y="0"/>
                  </a:moveTo>
                  <a:cubicBezTo>
                    <a:pt x="13" y="0"/>
                    <a:pt x="10" y="3"/>
                    <a:pt x="10" y="8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10" y="20"/>
                    <a:pt x="9" y="21"/>
                    <a:pt x="8" y="21"/>
                  </a:cubicBezTo>
                  <a:cubicBezTo>
                    <a:pt x="7" y="21"/>
                    <a:pt x="6" y="20"/>
                    <a:pt x="6" y="19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24"/>
                    <a:pt x="3" y="28"/>
                    <a:pt x="8" y="28"/>
                  </a:cubicBezTo>
                  <a:cubicBezTo>
                    <a:pt x="12" y="28"/>
                    <a:pt x="16" y="24"/>
                    <a:pt x="16" y="19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7"/>
                    <a:pt x="17" y="6"/>
                    <a:pt x="18" y="6"/>
                  </a:cubicBezTo>
                  <a:cubicBezTo>
                    <a:pt x="19" y="6"/>
                    <a:pt x="20" y="7"/>
                    <a:pt x="20" y="8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22" y="11"/>
                    <a:pt x="22" y="11"/>
                    <a:pt x="22" y="11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26" y="3"/>
                    <a:pt x="22" y="0"/>
                    <a:pt x="18" y="0"/>
                  </a:cubicBezTo>
                  <a:close/>
                  <a:moveTo>
                    <a:pt x="20" y="14"/>
                  </a:moveTo>
                  <a:cubicBezTo>
                    <a:pt x="20" y="19"/>
                    <a:pt x="20" y="19"/>
                    <a:pt x="20" y="19"/>
                  </a:cubicBezTo>
                  <a:cubicBezTo>
                    <a:pt x="20" y="24"/>
                    <a:pt x="23" y="28"/>
                    <a:pt x="28" y="28"/>
                  </a:cubicBezTo>
                  <a:cubicBezTo>
                    <a:pt x="32" y="28"/>
                    <a:pt x="36" y="24"/>
                    <a:pt x="36" y="19"/>
                  </a:cubicBezTo>
                  <a:cubicBezTo>
                    <a:pt x="36" y="14"/>
                    <a:pt x="36" y="14"/>
                    <a:pt x="36" y="14"/>
                  </a:cubicBezTo>
                  <a:cubicBezTo>
                    <a:pt x="30" y="14"/>
                    <a:pt x="30" y="14"/>
                    <a:pt x="30" y="14"/>
                  </a:cubicBezTo>
                  <a:cubicBezTo>
                    <a:pt x="30" y="19"/>
                    <a:pt x="30" y="19"/>
                    <a:pt x="30" y="19"/>
                  </a:cubicBezTo>
                  <a:cubicBezTo>
                    <a:pt x="30" y="21"/>
                    <a:pt x="29" y="21"/>
                    <a:pt x="28" y="21"/>
                  </a:cubicBezTo>
                  <a:cubicBezTo>
                    <a:pt x="27" y="21"/>
                    <a:pt x="26" y="21"/>
                    <a:pt x="26" y="19"/>
                  </a:cubicBezTo>
                  <a:cubicBezTo>
                    <a:pt x="26" y="14"/>
                    <a:pt x="26" y="14"/>
                    <a:pt x="26" y="14"/>
                  </a:cubicBezTo>
                  <a:cubicBezTo>
                    <a:pt x="22" y="15"/>
                    <a:pt x="22" y="15"/>
                    <a:pt x="22" y="15"/>
                  </a:cubicBezTo>
                  <a:lnTo>
                    <a:pt x="20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  <p:grpSp>
        <p:nvGrpSpPr>
          <p:cNvPr id="95" name="กลุ่ม 2089">
            <a:extLst>
              <a:ext uri="{FF2B5EF4-FFF2-40B4-BE49-F238E27FC236}">
                <a16:creationId xmlns:a16="http://schemas.microsoft.com/office/drawing/2014/main" id="{8115F786-E48B-05CD-49D0-22D7EF72C3B3}"/>
              </a:ext>
            </a:extLst>
          </p:cNvPr>
          <p:cNvGrpSpPr/>
          <p:nvPr/>
        </p:nvGrpSpPr>
        <p:grpSpPr>
          <a:xfrm>
            <a:off x="9677400" y="8649931"/>
            <a:ext cx="988218" cy="988218"/>
            <a:chOff x="11896725" y="9883775"/>
            <a:chExt cx="1317625" cy="1317625"/>
          </a:xfrm>
        </p:grpSpPr>
        <p:sp>
          <p:nvSpPr>
            <p:cNvPr id="96" name="Oval 63">
              <a:extLst>
                <a:ext uri="{FF2B5EF4-FFF2-40B4-BE49-F238E27FC236}">
                  <a16:creationId xmlns:a16="http://schemas.microsoft.com/office/drawing/2014/main" id="{FB1AA449-8054-40EA-C695-A3947433C0B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896725" y="9883775"/>
              <a:ext cx="1317625" cy="1317625"/>
            </a:xfrm>
            <a:prstGeom prst="ellipse">
              <a:avLst/>
            </a:prstGeom>
            <a:solidFill>
              <a:srgbClr val="38AB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97" name="Freeform 64">
              <a:extLst>
                <a:ext uri="{FF2B5EF4-FFF2-40B4-BE49-F238E27FC236}">
                  <a16:creationId xmlns:a16="http://schemas.microsoft.com/office/drawing/2014/main" id="{5CE1BF1D-2B7A-4DD6-B93C-0EC10B13B998}"/>
                </a:ext>
              </a:extLst>
            </p:cNvPr>
            <p:cNvSpPr>
              <a:spLocks/>
            </p:cNvSpPr>
            <p:nvPr/>
          </p:nvSpPr>
          <p:spPr bwMode="auto">
            <a:xfrm>
              <a:off x="12311063" y="10344150"/>
              <a:ext cx="198437" cy="182563"/>
            </a:xfrm>
            <a:custGeom>
              <a:avLst/>
              <a:gdLst>
                <a:gd name="T0" fmla="*/ 125 w 125"/>
                <a:gd name="T1" fmla="*/ 115 h 115"/>
                <a:gd name="T2" fmla="*/ 125 w 125"/>
                <a:gd name="T3" fmla="*/ 0 h 115"/>
                <a:gd name="T4" fmla="*/ 0 w 125"/>
                <a:gd name="T5" fmla="*/ 9 h 115"/>
                <a:gd name="T6" fmla="*/ 0 w 125"/>
                <a:gd name="T7" fmla="*/ 115 h 115"/>
                <a:gd name="T8" fmla="*/ 125 w 125"/>
                <a:gd name="T9" fmla="*/ 115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115">
                  <a:moveTo>
                    <a:pt x="125" y="115"/>
                  </a:moveTo>
                  <a:lnTo>
                    <a:pt x="125" y="0"/>
                  </a:lnTo>
                  <a:lnTo>
                    <a:pt x="0" y="9"/>
                  </a:lnTo>
                  <a:lnTo>
                    <a:pt x="0" y="115"/>
                  </a:lnTo>
                  <a:lnTo>
                    <a:pt x="125" y="11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98" name="Freeform 65">
              <a:extLst>
                <a:ext uri="{FF2B5EF4-FFF2-40B4-BE49-F238E27FC236}">
                  <a16:creationId xmlns:a16="http://schemas.microsoft.com/office/drawing/2014/main" id="{23D6CEFA-4E28-5240-3F5A-D5ECA0AF0DB4}"/>
                </a:ext>
              </a:extLst>
            </p:cNvPr>
            <p:cNvSpPr>
              <a:spLocks/>
            </p:cNvSpPr>
            <p:nvPr/>
          </p:nvSpPr>
          <p:spPr bwMode="auto">
            <a:xfrm>
              <a:off x="12311063" y="10542588"/>
              <a:ext cx="198437" cy="200025"/>
            </a:xfrm>
            <a:custGeom>
              <a:avLst/>
              <a:gdLst>
                <a:gd name="T0" fmla="*/ 0 w 125"/>
                <a:gd name="T1" fmla="*/ 0 h 126"/>
                <a:gd name="T2" fmla="*/ 0 w 125"/>
                <a:gd name="T3" fmla="*/ 106 h 126"/>
                <a:gd name="T4" fmla="*/ 125 w 125"/>
                <a:gd name="T5" fmla="*/ 126 h 126"/>
                <a:gd name="T6" fmla="*/ 125 w 125"/>
                <a:gd name="T7" fmla="*/ 0 h 126"/>
                <a:gd name="T8" fmla="*/ 0 w 125"/>
                <a:gd name="T9" fmla="*/ 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126">
                  <a:moveTo>
                    <a:pt x="0" y="0"/>
                  </a:moveTo>
                  <a:lnTo>
                    <a:pt x="0" y="106"/>
                  </a:lnTo>
                  <a:lnTo>
                    <a:pt x="125" y="126"/>
                  </a:lnTo>
                  <a:lnTo>
                    <a:pt x="12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99" name="Freeform 66">
              <a:extLst>
                <a:ext uri="{FF2B5EF4-FFF2-40B4-BE49-F238E27FC236}">
                  <a16:creationId xmlns:a16="http://schemas.microsoft.com/office/drawing/2014/main" id="{E9F36A08-FEF0-72FE-A62F-9ED00C7FE3AC}"/>
                </a:ext>
              </a:extLst>
            </p:cNvPr>
            <p:cNvSpPr>
              <a:spLocks/>
            </p:cNvSpPr>
            <p:nvPr/>
          </p:nvSpPr>
          <p:spPr bwMode="auto">
            <a:xfrm>
              <a:off x="12525375" y="10542588"/>
              <a:ext cx="260350" cy="230188"/>
            </a:xfrm>
            <a:custGeom>
              <a:avLst/>
              <a:gdLst>
                <a:gd name="T0" fmla="*/ 0 w 164"/>
                <a:gd name="T1" fmla="*/ 0 h 145"/>
                <a:gd name="T2" fmla="*/ 0 w 164"/>
                <a:gd name="T3" fmla="*/ 126 h 145"/>
                <a:gd name="T4" fmla="*/ 164 w 164"/>
                <a:gd name="T5" fmla="*/ 145 h 145"/>
                <a:gd name="T6" fmla="*/ 164 w 164"/>
                <a:gd name="T7" fmla="*/ 0 h 145"/>
                <a:gd name="T8" fmla="*/ 0 w 164"/>
                <a:gd name="T9" fmla="*/ 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4" h="145">
                  <a:moveTo>
                    <a:pt x="0" y="0"/>
                  </a:moveTo>
                  <a:lnTo>
                    <a:pt x="0" y="126"/>
                  </a:lnTo>
                  <a:lnTo>
                    <a:pt x="164" y="145"/>
                  </a:lnTo>
                  <a:lnTo>
                    <a:pt x="16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100" name="Freeform 67">
              <a:extLst>
                <a:ext uri="{FF2B5EF4-FFF2-40B4-BE49-F238E27FC236}">
                  <a16:creationId xmlns:a16="http://schemas.microsoft.com/office/drawing/2014/main" id="{1DD77B3A-C680-55FB-91A6-A82331E501D8}"/>
                </a:ext>
              </a:extLst>
            </p:cNvPr>
            <p:cNvSpPr>
              <a:spLocks/>
            </p:cNvSpPr>
            <p:nvPr/>
          </p:nvSpPr>
          <p:spPr bwMode="auto">
            <a:xfrm>
              <a:off x="12525375" y="10298113"/>
              <a:ext cx="260350" cy="228600"/>
            </a:xfrm>
            <a:custGeom>
              <a:avLst/>
              <a:gdLst>
                <a:gd name="T0" fmla="*/ 164 w 164"/>
                <a:gd name="T1" fmla="*/ 144 h 144"/>
                <a:gd name="T2" fmla="*/ 164 w 164"/>
                <a:gd name="T3" fmla="*/ 0 h 144"/>
                <a:gd name="T4" fmla="*/ 0 w 164"/>
                <a:gd name="T5" fmla="*/ 19 h 144"/>
                <a:gd name="T6" fmla="*/ 0 w 164"/>
                <a:gd name="T7" fmla="*/ 144 h 144"/>
                <a:gd name="T8" fmla="*/ 164 w 164"/>
                <a:gd name="T9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4" h="144">
                  <a:moveTo>
                    <a:pt x="164" y="144"/>
                  </a:moveTo>
                  <a:lnTo>
                    <a:pt x="164" y="0"/>
                  </a:lnTo>
                  <a:lnTo>
                    <a:pt x="0" y="19"/>
                  </a:lnTo>
                  <a:lnTo>
                    <a:pt x="0" y="144"/>
                  </a:lnTo>
                  <a:lnTo>
                    <a:pt x="164" y="14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  <p:grpSp>
        <p:nvGrpSpPr>
          <p:cNvPr id="101" name="กลุ่ม 2088">
            <a:extLst>
              <a:ext uri="{FF2B5EF4-FFF2-40B4-BE49-F238E27FC236}">
                <a16:creationId xmlns:a16="http://schemas.microsoft.com/office/drawing/2014/main" id="{A590E158-C0DC-6891-AA94-5973E1D3491F}"/>
              </a:ext>
            </a:extLst>
          </p:cNvPr>
          <p:cNvGrpSpPr/>
          <p:nvPr/>
        </p:nvGrpSpPr>
        <p:grpSpPr>
          <a:xfrm>
            <a:off x="8104585" y="8649931"/>
            <a:ext cx="987028" cy="988218"/>
            <a:chOff x="9799638" y="9883775"/>
            <a:chExt cx="1316037" cy="1317625"/>
          </a:xfrm>
        </p:grpSpPr>
        <p:sp>
          <p:nvSpPr>
            <p:cNvPr id="102" name="Oval 68">
              <a:extLst>
                <a:ext uri="{FF2B5EF4-FFF2-40B4-BE49-F238E27FC236}">
                  <a16:creationId xmlns:a16="http://schemas.microsoft.com/office/drawing/2014/main" id="{6BFA9E55-625C-4DE2-9369-247D0E7D21A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799638" y="9883775"/>
              <a:ext cx="1316037" cy="1317625"/>
            </a:xfrm>
            <a:prstGeom prst="ellipse">
              <a:avLst/>
            </a:prstGeom>
            <a:solidFill>
              <a:srgbClr val="6F6F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103" name="Freeform 69">
              <a:extLst>
                <a:ext uri="{FF2B5EF4-FFF2-40B4-BE49-F238E27FC236}">
                  <a16:creationId xmlns:a16="http://schemas.microsoft.com/office/drawing/2014/main" id="{B06C41F3-E51E-91C2-8FE8-B4611BAC5F3E}"/>
                </a:ext>
              </a:extLst>
            </p:cNvPr>
            <p:cNvSpPr>
              <a:spLocks/>
            </p:cNvSpPr>
            <p:nvPr/>
          </p:nvSpPr>
          <p:spPr bwMode="auto">
            <a:xfrm>
              <a:off x="10212388" y="10374313"/>
              <a:ext cx="474662" cy="444500"/>
            </a:xfrm>
            <a:custGeom>
              <a:avLst/>
              <a:gdLst>
                <a:gd name="T0" fmla="*/ 31 w 31"/>
                <a:gd name="T1" fmla="*/ 19 h 29"/>
                <a:gd name="T2" fmla="*/ 22 w 31"/>
                <a:gd name="T3" fmla="*/ 28 h 29"/>
                <a:gd name="T4" fmla="*/ 15 w 31"/>
                <a:gd name="T5" fmla="*/ 27 h 29"/>
                <a:gd name="T6" fmla="*/ 11 w 31"/>
                <a:gd name="T7" fmla="*/ 28 h 29"/>
                <a:gd name="T8" fmla="*/ 5 w 31"/>
                <a:gd name="T9" fmla="*/ 24 h 29"/>
                <a:gd name="T10" fmla="*/ 2 w 31"/>
                <a:gd name="T11" fmla="*/ 20 h 29"/>
                <a:gd name="T12" fmla="*/ 1 w 31"/>
                <a:gd name="T13" fmla="*/ 8 h 29"/>
                <a:gd name="T14" fmla="*/ 7 w 31"/>
                <a:gd name="T15" fmla="*/ 2 h 29"/>
                <a:gd name="T16" fmla="*/ 15 w 31"/>
                <a:gd name="T17" fmla="*/ 3 h 29"/>
                <a:gd name="T18" fmla="*/ 19 w 31"/>
                <a:gd name="T19" fmla="*/ 2 h 29"/>
                <a:gd name="T20" fmla="*/ 30 w 31"/>
                <a:gd name="T21" fmla="*/ 5 h 29"/>
                <a:gd name="T22" fmla="*/ 30 w 31"/>
                <a:gd name="T23" fmla="*/ 5 h 29"/>
                <a:gd name="T24" fmla="*/ 31 w 31"/>
                <a:gd name="T25" fmla="*/ 19 h 29"/>
                <a:gd name="T26" fmla="*/ 31 w 31"/>
                <a:gd name="T27" fmla="*/ 1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1" h="29">
                  <a:moveTo>
                    <a:pt x="31" y="19"/>
                  </a:moveTo>
                  <a:cubicBezTo>
                    <a:pt x="29" y="23"/>
                    <a:pt x="26" y="29"/>
                    <a:pt x="22" y="28"/>
                  </a:cubicBezTo>
                  <a:cubicBezTo>
                    <a:pt x="19" y="28"/>
                    <a:pt x="18" y="26"/>
                    <a:pt x="15" y="27"/>
                  </a:cubicBezTo>
                  <a:cubicBezTo>
                    <a:pt x="13" y="27"/>
                    <a:pt x="12" y="28"/>
                    <a:pt x="11" y="28"/>
                  </a:cubicBezTo>
                  <a:cubicBezTo>
                    <a:pt x="8" y="28"/>
                    <a:pt x="6" y="26"/>
                    <a:pt x="5" y="24"/>
                  </a:cubicBezTo>
                  <a:cubicBezTo>
                    <a:pt x="4" y="23"/>
                    <a:pt x="3" y="21"/>
                    <a:pt x="2" y="20"/>
                  </a:cubicBezTo>
                  <a:cubicBezTo>
                    <a:pt x="1" y="16"/>
                    <a:pt x="0" y="12"/>
                    <a:pt x="1" y="8"/>
                  </a:cubicBezTo>
                  <a:cubicBezTo>
                    <a:pt x="2" y="5"/>
                    <a:pt x="4" y="3"/>
                    <a:pt x="7" y="2"/>
                  </a:cubicBezTo>
                  <a:cubicBezTo>
                    <a:pt x="11" y="0"/>
                    <a:pt x="14" y="2"/>
                    <a:pt x="15" y="3"/>
                  </a:cubicBezTo>
                  <a:cubicBezTo>
                    <a:pt x="17" y="3"/>
                    <a:pt x="17" y="2"/>
                    <a:pt x="19" y="2"/>
                  </a:cubicBezTo>
                  <a:cubicBezTo>
                    <a:pt x="22" y="1"/>
                    <a:pt x="27" y="1"/>
                    <a:pt x="30" y="5"/>
                  </a:cubicBezTo>
                  <a:cubicBezTo>
                    <a:pt x="30" y="5"/>
                    <a:pt x="30" y="5"/>
                    <a:pt x="30" y="5"/>
                  </a:cubicBezTo>
                  <a:cubicBezTo>
                    <a:pt x="24" y="9"/>
                    <a:pt x="25" y="15"/>
                    <a:pt x="31" y="19"/>
                  </a:cubicBezTo>
                  <a:cubicBezTo>
                    <a:pt x="31" y="19"/>
                    <a:pt x="31" y="19"/>
                    <a:pt x="31" y="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104" name="Freeform 70">
              <a:extLst>
                <a:ext uri="{FF2B5EF4-FFF2-40B4-BE49-F238E27FC236}">
                  <a16:creationId xmlns:a16="http://schemas.microsoft.com/office/drawing/2014/main" id="{700FA37C-BABA-DC46-DE4A-3CC9B0280D72}"/>
                </a:ext>
              </a:extLst>
            </p:cNvPr>
            <p:cNvSpPr>
              <a:spLocks/>
            </p:cNvSpPr>
            <p:nvPr/>
          </p:nvSpPr>
          <p:spPr bwMode="auto">
            <a:xfrm>
              <a:off x="10442575" y="10266363"/>
              <a:ext cx="122237" cy="138113"/>
            </a:xfrm>
            <a:custGeom>
              <a:avLst/>
              <a:gdLst>
                <a:gd name="T0" fmla="*/ 8 w 8"/>
                <a:gd name="T1" fmla="*/ 0 h 9"/>
                <a:gd name="T2" fmla="*/ 8 w 8"/>
                <a:gd name="T3" fmla="*/ 2 h 9"/>
                <a:gd name="T4" fmla="*/ 1 w 8"/>
                <a:gd name="T5" fmla="*/ 9 h 9"/>
                <a:gd name="T6" fmla="*/ 1 w 8"/>
                <a:gd name="T7" fmla="*/ 9 h 9"/>
                <a:gd name="T8" fmla="*/ 0 w 8"/>
                <a:gd name="T9" fmla="*/ 7 h 9"/>
                <a:gd name="T10" fmla="*/ 7 w 8"/>
                <a:gd name="T11" fmla="*/ 0 h 9"/>
                <a:gd name="T12" fmla="*/ 8 w 8"/>
                <a:gd name="T1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9">
                  <a:moveTo>
                    <a:pt x="8" y="0"/>
                  </a:moveTo>
                  <a:cubicBezTo>
                    <a:pt x="8" y="0"/>
                    <a:pt x="8" y="1"/>
                    <a:pt x="8" y="2"/>
                  </a:cubicBezTo>
                  <a:cubicBezTo>
                    <a:pt x="8" y="5"/>
                    <a:pt x="4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0" y="8"/>
                    <a:pt x="0" y="8"/>
                    <a:pt x="0" y="7"/>
                  </a:cubicBezTo>
                  <a:cubicBezTo>
                    <a:pt x="1" y="4"/>
                    <a:pt x="4" y="1"/>
                    <a:pt x="7" y="0"/>
                  </a:cubicBezTo>
                  <a:cubicBezTo>
                    <a:pt x="7" y="0"/>
                    <a:pt x="8" y="0"/>
                    <a:pt x="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  <p:grpSp>
        <p:nvGrpSpPr>
          <p:cNvPr id="105" name="กลุ่ม 2091">
            <a:extLst>
              <a:ext uri="{FF2B5EF4-FFF2-40B4-BE49-F238E27FC236}">
                <a16:creationId xmlns:a16="http://schemas.microsoft.com/office/drawing/2014/main" id="{2664E165-B117-B3D1-2F40-A26B7ABC2A5A}"/>
              </a:ext>
            </a:extLst>
          </p:cNvPr>
          <p:cNvGrpSpPr/>
          <p:nvPr/>
        </p:nvGrpSpPr>
        <p:grpSpPr>
          <a:xfrm>
            <a:off x="12824224" y="8649931"/>
            <a:ext cx="988218" cy="988218"/>
            <a:chOff x="16092488" y="9883775"/>
            <a:chExt cx="1317625" cy="1317625"/>
          </a:xfrm>
        </p:grpSpPr>
        <p:sp>
          <p:nvSpPr>
            <p:cNvPr id="106" name="Oval 71">
              <a:extLst>
                <a:ext uri="{FF2B5EF4-FFF2-40B4-BE49-F238E27FC236}">
                  <a16:creationId xmlns:a16="http://schemas.microsoft.com/office/drawing/2014/main" id="{EA1E1478-8CBE-652D-2AC6-2F0812F6E9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092488" y="9883775"/>
              <a:ext cx="1317625" cy="1317625"/>
            </a:xfrm>
            <a:prstGeom prst="ellipse">
              <a:avLst/>
            </a:prstGeom>
            <a:solidFill>
              <a:srgbClr val="82B5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107" name="Freeform 72">
              <a:extLst>
                <a:ext uri="{FF2B5EF4-FFF2-40B4-BE49-F238E27FC236}">
                  <a16:creationId xmlns:a16="http://schemas.microsoft.com/office/drawing/2014/main" id="{EEE91D0E-9FDA-F454-C9CA-90E07015AD3D}"/>
                </a:ext>
              </a:extLst>
            </p:cNvPr>
            <p:cNvSpPr>
              <a:spLocks/>
            </p:cNvSpPr>
            <p:nvPr/>
          </p:nvSpPr>
          <p:spPr bwMode="auto">
            <a:xfrm>
              <a:off x="16475075" y="10282238"/>
              <a:ext cx="582612" cy="550863"/>
            </a:xfrm>
            <a:custGeom>
              <a:avLst/>
              <a:gdLst>
                <a:gd name="T0" fmla="*/ 10 w 38"/>
                <a:gd name="T1" fmla="*/ 21 h 36"/>
                <a:gd name="T2" fmla="*/ 10 w 38"/>
                <a:gd name="T3" fmla="*/ 18 h 36"/>
                <a:gd name="T4" fmla="*/ 18 w 38"/>
                <a:gd name="T5" fmla="*/ 3 h 36"/>
                <a:gd name="T6" fmla="*/ 25 w 38"/>
                <a:gd name="T7" fmla="*/ 0 h 36"/>
                <a:gd name="T8" fmla="*/ 29 w 38"/>
                <a:gd name="T9" fmla="*/ 1 h 36"/>
                <a:gd name="T10" fmla="*/ 31 w 38"/>
                <a:gd name="T11" fmla="*/ 5 h 36"/>
                <a:gd name="T12" fmla="*/ 13 w 38"/>
                <a:gd name="T13" fmla="*/ 32 h 36"/>
                <a:gd name="T14" fmla="*/ 7 w 38"/>
                <a:gd name="T15" fmla="*/ 9 h 36"/>
                <a:gd name="T16" fmla="*/ 8 w 38"/>
                <a:gd name="T17" fmla="*/ 10 h 36"/>
                <a:gd name="T18" fmla="*/ 10 w 38"/>
                <a:gd name="T19" fmla="*/ 21 h 36"/>
                <a:gd name="T20" fmla="*/ 10 w 38"/>
                <a:gd name="T21" fmla="*/ 21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36">
                  <a:moveTo>
                    <a:pt x="10" y="21"/>
                  </a:moveTo>
                  <a:cubicBezTo>
                    <a:pt x="10" y="20"/>
                    <a:pt x="10" y="19"/>
                    <a:pt x="10" y="18"/>
                  </a:cubicBezTo>
                  <a:cubicBezTo>
                    <a:pt x="11" y="12"/>
                    <a:pt x="13" y="7"/>
                    <a:pt x="18" y="3"/>
                  </a:cubicBezTo>
                  <a:cubicBezTo>
                    <a:pt x="20" y="1"/>
                    <a:pt x="21" y="1"/>
                    <a:pt x="25" y="0"/>
                  </a:cubicBezTo>
                  <a:cubicBezTo>
                    <a:pt x="27" y="0"/>
                    <a:pt x="28" y="0"/>
                    <a:pt x="29" y="1"/>
                  </a:cubicBezTo>
                  <a:cubicBezTo>
                    <a:pt x="30" y="2"/>
                    <a:pt x="30" y="4"/>
                    <a:pt x="31" y="5"/>
                  </a:cubicBezTo>
                  <a:cubicBezTo>
                    <a:pt x="38" y="27"/>
                    <a:pt x="24" y="36"/>
                    <a:pt x="13" y="32"/>
                  </a:cubicBezTo>
                  <a:cubicBezTo>
                    <a:pt x="3" y="29"/>
                    <a:pt x="0" y="16"/>
                    <a:pt x="7" y="9"/>
                  </a:cubicBezTo>
                  <a:cubicBezTo>
                    <a:pt x="8" y="8"/>
                    <a:pt x="8" y="9"/>
                    <a:pt x="8" y="10"/>
                  </a:cubicBezTo>
                  <a:cubicBezTo>
                    <a:pt x="8" y="11"/>
                    <a:pt x="6" y="17"/>
                    <a:pt x="10" y="21"/>
                  </a:cubicBezTo>
                  <a:cubicBezTo>
                    <a:pt x="10" y="21"/>
                    <a:pt x="10" y="21"/>
                    <a:pt x="10" y="2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  <p:grpSp>
        <p:nvGrpSpPr>
          <p:cNvPr id="108" name="กลุ่ม 2092">
            <a:extLst>
              <a:ext uri="{FF2B5EF4-FFF2-40B4-BE49-F238E27FC236}">
                <a16:creationId xmlns:a16="http://schemas.microsoft.com/office/drawing/2014/main" id="{298C7319-4544-4854-AC49-8E408AF30D04}"/>
              </a:ext>
            </a:extLst>
          </p:cNvPr>
          <p:cNvGrpSpPr/>
          <p:nvPr/>
        </p:nvGrpSpPr>
        <p:grpSpPr>
          <a:xfrm>
            <a:off x="14398227" y="8649931"/>
            <a:ext cx="987028" cy="988218"/>
            <a:chOff x="18191163" y="9883775"/>
            <a:chExt cx="1316037" cy="1317625"/>
          </a:xfrm>
        </p:grpSpPr>
        <p:sp>
          <p:nvSpPr>
            <p:cNvPr id="109" name="Oval 73">
              <a:extLst>
                <a:ext uri="{FF2B5EF4-FFF2-40B4-BE49-F238E27FC236}">
                  <a16:creationId xmlns:a16="http://schemas.microsoft.com/office/drawing/2014/main" id="{37CEE689-EF1B-B3F4-A229-471D62F7559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191163" y="9883775"/>
              <a:ext cx="1316037" cy="1317625"/>
            </a:xfrm>
            <a:prstGeom prst="ellipse">
              <a:avLst/>
            </a:prstGeom>
            <a:solidFill>
              <a:srgbClr val="53A8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110" name="Freeform 74">
              <a:extLst>
                <a:ext uri="{FF2B5EF4-FFF2-40B4-BE49-F238E27FC236}">
                  <a16:creationId xmlns:a16="http://schemas.microsoft.com/office/drawing/2014/main" id="{0B64083B-128A-70A6-D8ED-73F0084E1045}"/>
                </a:ext>
              </a:extLst>
            </p:cNvPr>
            <p:cNvSpPr>
              <a:spLocks/>
            </p:cNvSpPr>
            <p:nvPr/>
          </p:nvSpPr>
          <p:spPr bwMode="auto">
            <a:xfrm>
              <a:off x="18542000" y="10282238"/>
              <a:ext cx="292100" cy="520700"/>
            </a:xfrm>
            <a:custGeom>
              <a:avLst/>
              <a:gdLst>
                <a:gd name="T0" fmla="*/ 184 w 184"/>
                <a:gd name="T1" fmla="*/ 106 h 328"/>
                <a:gd name="T2" fmla="*/ 58 w 184"/>
                <a:gd name="T3" fmla="*/ 328 h 328"/>
                <a:gd name="T4" fmla="*/ 0 w 184"/>
                <a:gd name="T5" fmla="*/ 212 h 328"/>
                <a:gd name="T6" fmla="*/ 126 w 184"/>
                <a:gd name="T7" fmla="*/ 0 h 328"/>
                <a:gd name="T8" fmla="*/ 184 w 184"/>
                <a:gd name="T9" fmla="*/ 106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4" h="328">
                  <a:moveTo>
                    <a:pt x="184" y="106"/>
                  </a:moveTo>
                  <a:lnTo>
                    <a:pt x="58" y="328"/>
                  </a:lnTo>
                  <a:lnTo>
                    <a:pt x="0" y="212"/>
                  </a:lnTo>
                  <a:lnTo>
                    <a:pt x="126" y="0"/>
                  </a:lnTo>
                  <a:lnTo>
                    <a:pt x="184" y="10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111" name="Freeform 75">
              <a:extLst>
                <a:ext uri="{FF2B5EF4-FFF2-40B4-BE49-F238E27FC236}">
                  <a16:creationId xmlns:a16="http://schemas.microsoft.com/office/drawing/2014/main" id="{37B31DB3-8CA4-3D95-27FB-DA515E43F3D0}"/>
                </a:ext>
              </a:extLst>
            </p:cNvPr>
            <p:cNvSpPr>
              <a:spLocks/>
            </p:cNvSpPr>
            <p:nvPr/>
          </p:nvSpPr>
          <p:spPr bwMode="auto">
            <a:xfrm>
              <a:off x="18756313" y="10266363"/>
              <a:ext cx="398462" cy="352425"/>
            </a:xfrm>
            <a:custGeom>
              <a:avLst/>
              <a:gdLst>
                <a:gd name="T0" fmla="*/ 251 w 251"/>
                <a:gd name="T1" fmla="*/ 222 h 222"/>
                <a:gd name="T2" fmla="*/ 126 w 251"/>
                <a:gd name="T3" fmla="*/ 222 h 222"/>
                <a:gd name="T4" fmla="*/ 0 w 251"/>
                <a:gd name="T5" fmla="*/ 0 h 222"/>
                <a:gd name="T6" fmla="*/ 126 w 251"/>
                <a:gd name="T7" fmla="*/ 0 h 222"/>
                <a:gd name="T8" fmla="*/ 251 w 251"/>
                <a:gd name="T9" fmla="*/ 222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1" h="222">
                  <a:moveTo>
                    <a:pt x="251" y="222"/>
                  </a:moveTo>
                  <a:lnTo>
                    <a:pt x="126" y="222"/>
                  </a:lnTo>
                  <a:lnTo>
                    <a:pt x="0" y="0"/>
                  </a:lnTo>
                  <a:lnTo>
                    <a:pt x="126" y="0"/>
                  </a:lnTo>
                  <a:lnTo>
                    <a:pt x="251" y="22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112" name="Freeform 76">
              <a:extLst>
                <a:ext uri="{FF2B5EF4-FFF2-40B4-BE49-F238E27FC236}">
                  <a16:creationId xmlns:a16="http://schemas.microsoft.com/office/drawing/2014/main" id="{E1297A55-99BD-0107-A45D-3EFFB0D3A1C3}"/>
                </a:ext>
              </a:extLst>
            </p:cNvPr>
            <p:cNvSpPr>
              <a:spLocks/>
            </p:cNvSpPr>
            <p:nvPr/>
          </p:nvSpPr>
          <p:spPr bwMode="auto">
            <a:xfrm>
              <a:off x="18649950" y="10634663"/>
              <a:ext cx="504825" cy="168275"/>
            </a:xfrm>
            <a:custGeom>
              <a:avLst/>
              <a:gdLst>
                <a:gd name="T0" fmla="*/ 318 w 318"/>
                <a:gd name="T1" fmla="*/ 0 h 106"/>
                <a:gd name="T2" fmla="*/ 260 w 318"/>
                <a:gd name="T3" fmla="*/ 106 h 106"/>
                <a:gd name="T4" fmla="*/ 0 w 318"/>
                <a:gd name="T5" fmla="*/ 106 h 106"/>
                <a:gd name="T6" fmla="*/ 67 w 318"/>
                <a:gd name="T7" fmla="*/ 0 h 106"/>
                <a:gd name="T8" fmla="*/ 318 w 318"/>
                <a:gd name="T9" fmla="*/ 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8" h="106">
                  <a:moveTo>
                    <a:pt x="318" y="0"/>
                  </a:moveTo>
                  <a:lnTo>
                    <a:pt x="260" y="106"/>
                  </a:lnTo>
                  <a:lnTo>
                    <a:pt x="0" y="106"/>
                  </a:lnTo>
                  <a:lnTo>
                    <a:pt x="67" y="0"/>
                  </a:lnTo>
                  <a:lnTo>
                    <a:pt x="31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</p:spTree>
    <p:extLst>
      <p:ext uri="{BB962C8B-B14F-4D97-AF65-F5344CB8AC3E}">
        <p14:creationId xmlns:p14="http://schemas.microsoft.com/office/powerpoint/2010/main" val="298554943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b="-11777"/>
            </a:stretch>
          </a:blipFill>
        </p:spPr>
      </p:sp>
      <p:grpSp>
        <p:nvGrpSpPr>
          <p:cNvPr id="4" name="Group 4"/>
          <p:cNvGrpSpPr/>
          <p:nvPr/>
        </p:nvGrpSpPr>
        <p:grpSpPr>
          <a:xfrm>
            <a:off x="0" y="-49964"/>
            <a:ext cx="18288000" cy="1962464"/>
            <a:chOff x="0" y="0"/>
            <a:chExt cx="4816593" cy="812800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4816592" cy="812800"/>
            </a:xfrm>
            <a:custGeom>
              <a:avLst/>
              <a:gdLst/>
              <a:ahLst/>
              <a:cxnLst/>
              <a:rect l="l" t="t" r="r" b="b"/>
              <a:pathLst>
                <a:path w="4816592" h="812800">
                  <a:moveTo>
                    <a:pt x="0" y="0"/>
                  </a:moveTo>
                  <a:lnTo>
                    <a:pt x="4816592" y="0"/>
                  </a:lnTo>
                  <a:lnTo>
                    <a:pt x="4816592" y="812800"/>
                  </a:lnTo>
                  <a:lnTo>
                    <a:pt x="0" y="812800"/>
                  </a:lnTo>
                  <a:close/>
                </a:path>
              </a:pathLst>
            </a:custGeom>
            <a:solidFill>
              <a:srgbClr val="9DD193"/>
            </a:solidFill>
          </p:spPr>
        </p:sp>
        <p:sp>
          <p:nvSpPr>
            <p:cNvPr id="6" name="TextBox 6"/>
            <p:cNvSpPr txBox="1"/>
            <p:nvPr/>
          </p:nvSpPr>
          <p:spPr>
            <a:xfrm>
              <a:off x="0" y="-47625"/>
              <a:ext cx="4816593" cy="8604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359"/>
                </a:lnSpc>
              </a:pPr>
              <a:endParaRPr/>
            </a:p>
          </p:txBody>
        </p:sp>
      </p:grpSp>
      <p:sp>
        <p:nvSpPr>
          <p:cNvPr id="18" name="AutoShape 18"/>
          <p:cNvSpPr/>
          <p:nvPr/>
        </p:nvSpPr>
        <p:spPr>
          <a:xfrm rot="5400000">
            <a:off x="8953545" y="-3439112"/>
            <a:ext cx="25347" cy="11612150"/>
          </a:xfrm>
          <a:prstGeom prst="rect">
            <a:avLst/>
          </a:prstGeom>
          <a:solidFill>
            <a:srgbClr val="373737"/>
          </a:solidFill>
        </p:spPr>
      </p:sp>
      <p:sp>
        <p:nvSpPr>
          <p:cNvPr id="19" name="AutoShape 19"/>
          <p:cNvSpPr/>
          <p:nvPr/>
        </p:nvSpPr>
        <p:spPr>
          <a:xfrm rot="5400000">
            <a:off x="9131325" y="3998299"/>
            <a:ext cx="25347" cy="11612150"/>
          </a:xfrm>
          <a:prstGeom prst="rect">
            <a:avLst/>
          </a:prstGeom>
          <a:solidFill>
            <a:srgbClr val="373737"/>
          </a:solidFill>
        </p:spPr>
      </p:sp>
      <p:sp>
        <p:nvSpPr>
          <p:cNvPr id="3" name="Google Shape;13884;p27">
            <a:extLst>
              <a:ext uri="{FF2B5EF4-FFF2-40B4-BE49-F238E27FC236}">
                <a16:creationId xmlns:a16="http://schemas.microsoft.com/office/drawing/2014/main" id="{7A4FC6B0-02FB-D073-6F8C-646B063C5DCB}"/>
              </a:ext>
            </a:extLst>
          </p:cNvPr>
          <p:cNvSpPr/>
          <p:nvPr/>
        </p:nvSpPr>
        <p:spPr>
          <a:xfrm>
            <a:off x="2085627" y="3535582"/>
            <a:ext cx="724894" cy="709228"/>
          </a:xfrm>
          <a:custGeom>
            <a:avLst/>
            <a:gdLst/>
            <a:ahLst/>
            <a:cxnLst/>
            <a:rect l="l" t="t" r="r" b="b"/>
            <a:pathLst>
              <a:path w="12123" h="11861" extrusionOk="0">
                <a:moveTo>
                  <a:pt x="5740" y="334"/>
                </a:moveTo>
                <a:lnTo>
                  <a:pt x="5740" y="1596"/>
                </a:lnTo>
                <a:cubicBezTo>
                  <a:pt x="5621" y="1596"/>
                  <a:pt x="5502" y="1596"/>
                  <a:pt x="5383" y="1644"/>
                </a:cubicBezTo>
                <a:cubicBezTo>
                  <a:pt x="4382" y="1763"/>
                  <a:pt x="3478" y="2192"/>
                  <a:pt x="2811" y="2906"/>
                </a:cubicBezTo>
                <a:lnTo>
                  <a:pt x="2644" y="3073"/>
                </a:lnTo>
                <a:lnTo>
                  <a:pt x="1668" y="2263"/>
                </a:lnTo>
                <a:cubicBezTo>
                  <a:pt x="1668" y="2263"/>
                  <a:pt x="1930" y="1953"/>
                  <a:pt x="1977" y="1953"/>
                </a:cubicBezTo>
                <a:cubicBezTo>
                  <a:pt x="2858" y="1072"/>
                  <a:pt x="4001" y="501"/>
                  <a:pt x="5240" y="358"/>
                </a:cubicBezTo>
                <a:cubicBezTo>
                  <a:pt x="5383" y="334"/>
                  <a:pt x="5549" y="334"/>
                  <a:pt x="5692" y="334"/>
                </a:cubicBezTo>
                <a:close/>
                <a:moveTo>
                  <a:pt x="6073" y="382"/>
                </a:moveTo>
                <a:cubicBezTo>
                  <a:pt x="7502" y="405"/>
                  <a:pt x="8836" y="1001"/>
                  <a:pt x="9860" y="2025"/>
                </a:cubicBezTo>
                <a:cubicBezTo>
                  <a:pt x="10860" y="3025"/>
                  <a:pt x="11432" y="4382"/>
                  <a:pt x="11479" y="5811"/>
                </a:cubicBezTo>
                <a:lnTo>
                  <a:pt x="10217" y="5811"/>
                </a:lnTo>
                <a:cubicBezTo>
                  <a:pt x="10146" y="4406"/>
                  <a:pt x="9431" y="3144"/>
                  <a:pt x="8264" y="2382"/>
                </a:cubicBezTo>
                <a:cubicBezTo>
                  <a:pt x="8239" y="2357"/>
                  <a:pt x="8212" y="2347"/>
                  <a:pt x="8183" y="2347"/>
                </a:cubicBezTo>
                <a:cubicBezTo>
                  <a:pt x="8129" y="2347"/>
                  <a:pt x="8073" y="2383"/>
                  <a:pt x="8026" y="2430"/>
                </a:cubicBezTo>
                <a:cubicBezTo>
                  <a:pt x="7978" y="2525"/>
                  <a:pt x="8002" y="2620"/>
                  <a:pt x="8098" y="2668"/>
                </a:cubicBezTo>
                <a:cubicBezTo>
                  <a:pt x="9217" y="3430"/>
                  <a:pt x="9884" y="4644"/>
                  <a:pt x="9884" y="5978"/>
                </a:cubicBezTo>
                <a:cubicBezTo>
                  <a:pt x="9884" y="8098"/>
                  <a:pt x="8098" y="9884"/>
                  <a:pt x="5930" y="9884"/>
                </a:cubicBezTo>
                <a:cubicBezTo>
                  <a:pt x="3763" y="9884"/>
                  <a:pt x="1977" y="8098"/>
                  <a:pt x="1977" y="5930"/>
                </a:cubicBezTo>
                <a:cubicBezTo>
                  <a:pt x="1977" y="5049"/>
                  <a:pt x="2263" y="4192"/>
                  <a:pt x="2763" y="3501"/>
                </a:cubicBezTo>
                <a:cubicBezTo>
                  <a:pt x="3263" y="2835"/>
                  <a:pt x="4025" y="2311"/>
                  <a:pt x="4835" y="2120"/>
                </a:cubicBezTo>
                <a:cubicBezTo>
                  <a:pt x="5168" y="2025"/>
                  <a:pt x="5549" y="1953"/>
                  <a:pt x="5930" y="1953"/>
                </a:cubicBezTo>
                <a:cubicBezTo>
                  <a:pt x="6431" y="1953"/>
                  <a:pt x="6931" y="2049"/>
                  <a:pt x="7407" y="2263"/>
                </a:cubicBezTo>
                <a:cubicBezTo>
                  <a:pt x="7423" y="2267"/>
                  <a:pt x="7440" y="2269"/>
                  <a:pt x="7457" y="2269"/>
                </a:cubicBezTo>
                <a:cubicBezTo>
                  <a:pt x="7540" y="2269"/>
                  <a:pt x="7625" y="2223"/>
                  <a:pt x="7645" y="2144"/>
                </a:cubicBezTo>
                <a:cubicBezTo>
                  <a:pt x="7645" y="2049"/>
                  <a:pt x="7621" y="2001"/>
                  <a:pt x="7526" y="1953"/>
                </a:cubicBezTo>
                <a:cubicBezTo>
                  <a:pt x="7050" y="1787"/>
                  <a:pt x="6573" y="1668"/>
                  <a:pt x="6073" y="1668"/>
                </a:cubicBezTo>
                <a:lnTo>
                  <a:pt x="6073" y="382"/>
                </a:lnTo>
                <a:close/>
                <a:moveTo>
                  <a:pt x="5502" y="1"/>
                </a:moveTo>
                <a:cubicBezTo>
                  <a:pt x="5264" y="24"/>
                  <a:pt x="5002" y="48"/>
                  <a:pt x="4764" y="96"/>
                </a:cubicBezTo>
                <a:cubicBezTo>
                  <a:pt x="4478" y="144"/>
                  <a:pt x="4144" y="239"/>
                  <a:pt x="3835" y="358"/>
                </a:cubicBezTo>
                <a:cubicBezTo>
                  <a:pt x="3073" y="644"/>
                  <a:pt x="2334" y="1120"/>
                  <a:pt x="1739" y="1715"/>
                </a:cubicBezTo>
                <a:cubicBezTo>
                  <a:pt x="596" y="2858"/>
                  <a:pt x="1" y="4335"/>
                  <a:pt x="1" y="5930"/>
                </a:cubicBezTo>
                <a:cubicBezTo>
                  <a:pt x="1" y="7431"/>
                  <a:pt x="572" y="8860"/>
                  <a:pt x="1572" y="9979"/>
                </a:cubicBezTo>
                <a:cubicBezTo>
                  <a:pt x="1612" y="10005"/>
                  <a:pt x="1665" y="10024"/>
                  <a:pt x="1713" y="10024"/>
                </a:cubicBezTo>
                <a:cubicBezTo>
                  <a:pt x="1753" y="10024"/>
                  <a:pt x="1789" y="10011"/>
                  <a:pt x="1811" y="9979"/>
                </a:cubicBezTo>
                <a:cubicBezTo>
                  <a:pt x="1882" y="9907"/>
                  <a:pt x="1906" y="9788"/>
                  <a:pt x="1811" y="9717"/>
                </a:cubicBezTo>
                <a:cubicBezTo>
                  <a:pt x="858" y="8693"/>
                  <a:pt x="334" y="7335"/>
                  <a:pt x="334" y="5907"/>
                </a:cubicBezTo>
                <a:cubicBezTo>
                  <a:pt x="334" y="4692"/>
                  <a:pt x="715" y="3501"/>
                  <a:pt x="1453" y="2549"/>
                </a:cubicBezTo>
                <a:lnTo>
                  <a:pt x="2477" y="3358"/>
                </a:lnTo>
                <a:cubicBezTo>
                  <a:pt x="1930" y="4097"/>
                  <a:pt x="1620" y="5025"/>
                  <a:pt x="1620" y="6002"/>
                </a:cubicBezTo>
                <a:cubicBezTo>
                  <a:pt x="1644" y="8336"/>
                  <a:pt x="3549" y="10193"/>
                  <a:pt x="5859" y="10241"/>
                </a:cubicBezTo>
                <a:cubicBezTo>
                  <a:pt x="5874" y="10241"/>
                  <a:pt x="5889" y="10241"/>
                  <a:pt x="5904" y="10241"/>
                </a:cubicBezTo>
                <a:cubicBezTo>
                  <a:pt x="8241" y="10241"/>
                  <a:pt x="10146" y="8392"/>
                  <a:pt x="10241" y="6097"/>
                </a:cubicBezTo>
                <a:lnTo>
                  <a:pt x="11527" y="6097"/>
                </a:lnTo>
                <a:cubicBezTo>
                  <a:pt x="11503" y="7526"/>
                  <a:pt x="10908" y="8860"/>
                  <a:pt x="9884" y="9884"/>
                </a:cubicBezTo>
                <a:cubicBezTo>
                  <a:pt x="8836" y="10908"/>
                  <a:pt x="7407" y="11503"/>
                  <a:pt x="5930" y="11503"/>
                </a:cubicBezTo>
                <a:cubicBezTo>
                  <a:pt x="4644" y="11503"/>
                  <a:pt x="3406" y="11074"/>
                  <a:pt x="2382" y="10265"/>
                </a:cubicBezTo>
                <a:cubicBezTo>
                  <a:pt x="2338" y="10231"/>
                  <a:pt x="2299" y="10214"/>
                  <a:pt x="2262" y="10214"/>
                </a:cubicBezTo>
                <a:cubicBezTo>
                  <a:pt x="2220" y="10214"/>
                  <a:pt x="2182" y="10237"/>
                  <a:pt x="2144" y="10288"/>
                </a:cubicBezTo>
                <a:cubicBezTo>
                  <a:pt x="2096" y="10384"/>
                  <a:pt x="2096" y="10479"/>
                  <a:pt x="2168" y="10527"/>
                </a:cubicBezTo>
                <a:cubicBezTo>
                  <a:pt x="3216" y="11384"/>
                  <a:pt x="4549" y="11860"/>
                  <a:pt x="5930" y="11860"/>
                </a:cubicBezTo>
                <a:cubicBezTo>
                  <a:pt x="7931" y="11860"/>
                  <a:pt x="9741" y="10908"/>
                  <a:pt x="10908" y="9193"/>
                </a:cubicBezTo>
                <a:cubicBezTo>
                  <a:pt x="11312" y="8574"/>
                  <a:pt x="11622" y="7859"/>
                  <a:pt x="11765" y="7097"/>
                </a:cubicBezTo>
                <a:cubicBezTo>
                  <a:pt x="12122" y="5097"/>
                  <a:pt x="11527" y="3120"/>
                  <a:pt x="10122" y="1715"/>
                </a:cubicBezTo>
                <a:cubicBezTo>
                  <a:pt x="9002" y="596"/>
                  <a:pt x="7502" y="1"/>
                  <a:pt x="5930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7" name="Google Shape;13885;p27">
            <a:extLst>
              <a:ext uri="{FF2B5EF4-FFF2-40B4-BE49-F238E27FC236}">
                <a16:creationId xmlns:a16="http://schemas.microsoft.com/office/drawing/2014/main" id="{F4C37496-B32A-08FB-D6C6-6E842DB760F2}"/>
              </a:ext>
            </a:extLst>
          </p:cNvPr>
          <p:cNvGrpSpPr/>
          <p:nvPr/>
        </p:nvGrpSpPr>
        <p:grpSpPr>
          <a:xfrm>
            <a:off x="5083317" y="3535513"/>
            <a:ext cx="713474" cy="706478"/>
            <a:chOff x="3192838" y="1931233"/>
            <a:chExt cx="298300" cy="295375"/>
          </a:xfrm>
        </p:grpSpPr>
        <p:sp>
          <p:nvSpPr>
            <p:cNvPr id="8" name="Google Shape;13886;p27">
              <a:extLst>
                <a:ext uri="{FF2B5EF4-FFF2-40B4-BE49-F238E27FC236}">
                  <a16:creationId xmlns:a16="http://schemas.microsoft.com/office/drawing/2014/main" id="{EA274E14-2F46-387B-FFDE-1CE063F14BFA}"/>
                </a:ext>
              </a:extLst>
            </p:cNvPr>
            <p:cNvSpPr/>
            <p:nvPr/>
          </p:nvSpPr>
          <p:spPr>
            <a:xfrm>
              <a:off x="3192838" y="1931233"/>
              <a:ext cx="91700" cy="295375"/>
            </a:xfrm>
            <a:custGeom>
              <a:avLst/>
              <a:gdLst/>
              <a:ahLst/>
              <a:cxnLst/>
              <a:rect l="l" t="t" r="r" b="b"/>
              <a:pathLst>
                <a:path w="3668" h="11815" extrusionOk="0">
                  <a:moveTo>
                    <a:pt x="1858" y="336"/>
                  </a:moveTo>
                  <a:cubicBezTo>
                    <a:pt x="2239" y="336"/>
                    <a:pt x="2596" y="479"/>
                    <a:pt x="2882" y="741"/>
                  </a:cubicBezTo>
                  <a:cubicBezTo>
                    <a:pt x="3168" y="1003"/>
                    <a:pt x="3311" y="1384"/>
                    <a:pt x="3311" y="1789"/>
                  </a:cubicBezTo>
                  <a:cubicBezTo>
                    <a:pt x="3311" y="2479"/>
                    <a:pt x="2930" y="3003"/>
                    <a:pt x="2311" y="3218"/>
                  </a:cubicBezTo>
                  <a:cubicBezTo>
                    <a:pt x="2263" y="3218"/>
                    <a:pt x="2239" y="3241"/>
                    <a:pt x="2215" y="3265"/>
                  </a:cubicBezTo>
                  <a:lnTo>
                    <a:pt x="1858" y="3765"/>
                  </a:lnTo>
                  <a:lnTo>
                    <a:pt x="1501" y="3265"/>
                  </a:lnTo>
                  <a:cubicBezTo>
                    <a:pt x="1477" y="3241"/>
                    <a:pt x="1453" y="3218"/>
                    <a:pt x="1406" y="3218"/>
                  </a:cubicBezTo>
                  <a:cubicBezTo>
                    <a:pt x="786" y="3003"/>
                    <a:pt x="358" y="2408"/>
                    <a:pt x="405" y="1765"/>
                  </a:cubicBezTo>
                  <a:cubicBezTo>
                    <a:pt x="429" y="979"/>
                    <a:pt x="1048" y="360"/>
                    <a:pt x="1834" y="336"/>
                  </a:cubicBezTo>
                  <a:close/>
                  <a:moveTo>
                    <a:pt x="1923" y="0"/>
                  </a:moveTo>
                  <a:cubicBezTo>
                    <a:pt x="1894" y="0"/>
                    <a:pt x="1864" y="1"/>
                    <a:pt x="1834" y="3"/>
                  </a:cubicBezTo>
                  <a:cubicBezTo>
                    <a:pt x="882" y="26"/>
                    <a:pt x="72" y="812"/>
                    <a:pt x="48" y="1765"/>
                  </a:cubicBezTo>
                  <a:lnTo>
                    <a:pt x="48" y="1813"/>
                  </a:lnTo>
                  <a:lnTo>
                    <a:pt x="48" y="5766"/>
                  </a:lnTo>
                  <a:cubicBezTo>
                    <a:pt x="48" y="5861"/>
                    <a:pt x="96" y="5956"/>
                    <a:pt x="191" y="5956"/>
                  </a:cubicBezTo>
                  <a:cubicBezTo>
                    <a:pt x="310" y="5956"/>
                    <a:pt x="405" y="5885"/>
                    <a:pt x="405" y="5766"/>
                  </a:cubicBezTo>
                  <a:lnTo>
                    <a:pt x="405" y="2884"/>
                  </a:lnTo>
                  <a:cubicBezTo>
                    <a:pt x="620" y="3194"/>
                    <a:pt x="905" y="3432"/>
                    <a:pt x="1263" y="3551"/>
                  </a:cubicBezTo>
                  <a:lnTo>
                    <a:pt x="1668" y="4099"/>
                  </a:lnTo>
                  <a:cubicBezTo>
                    <a:pt x="1722" y="4171"/>
                    <a:pt x="1818" y="4203"/>
                    <a:pt x="1903" y="4203"/>
                  </a:cubicBezTo>
                  <a:cubicBezTo>
                    <a:pt x="1929" y="4203"/>
                    <a:pt x="1955" y="4200"/>
                    <a:pt x="1977" y="4194"/>
                  </a:cubicBezTo>
                  <a:lnTo>
                    <a:pt x="2072" y="4099"/>
                  </a:lnTo>
                  <a:lnTo>
                    <a:pt x="2477" y="3551"/>
                  </a:lnTo>
                  <a:cubicBezTo>
                    <a:pt x="2834" y="3432"/>
                    <a:pt x="3144" y="3194"/>
                    <a:pt x="3335" y="2884"/>
                  </a:cubicBezTo>
                  <a:lnTo>
                    <a:pt x="3335" y="11434"/>
                  </a:lnTo>
                  <a:cubicBezTo>
                    <a:pt x="3335" y="11457"/>
                    <a:pt x="3311" y="11481"/>
                    <a:pt x="3287" y="11481"/>
                  </a:cubicBezTo>
                  <a:lnTo>
                    <a:pt x="429" y="11481"/>
                  </a:lnTo>
                  <a:cubicBezTo>
                    <a:pt x="405" y="11481"/>
                    <a:pt x="358" y="11457"/>
                    <a:pt x="358" y="11434"/>
                  </a:cubicBezTo>
                  <a:lnTo>
                    <a:pt x="358" y="6575"/>
                  </a:lnTo>
                  <a:cubicBezTo>
                    <a:pt x="358" y="6480"/>
                    <a:pt x="310" y="6409"/>
                    <a:pt x="215" y="6409"/>
                  </a:cubicBezTo>
                  <a:cubicBezTo>
                    <a:pt x="96" y="6409"/>
                    <a:pt x="1" y="6456"/>
                    <a:pt x="1" y="6575"/>
                  </a:cubicBezTo>
                  <a:lnTo>
                    <a:pt x="1" y="11434"/>
                  </a:lnTo>
                  <a:cubicBezTo>
                    <a:pt x="1" y="11648"/>
                    <a:pt x="191" y="11815"/>
                    <a:pt x="405" y="11815"/>
                  </a:cubicBezTo>
                  <a:lnTo>
                    <a:pt x="3263" y="11815"/>
                  </a:lnTo>
                  <a:cubicBezTo>
                    <a:pt x="3454" y="11815"/>
                    <a:pt x="3644" y="11648"/>
                    <a:pt x="3644" y="11434"/>
                  </a:cubicBezTo>
                  <a:lnTo>
                    <a:pt x="3644" y="1813"/>
                  </a:lnTo>
                  <a:cubicBezTo>
                    <a:pt x="3668" y="1312"/>
                    <a:pt x="3501" y="860"/>
                    <a:pt x="3144" y="503"/>
                  </a:cubicBezTo>
                  <a:cubicBezTo>
                    <a:pt x="2809" y="168"/>
                    <a:pt x="2370" y="0"/>
                    <a:pt x="192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9" name="Google Shape;13887;p27">
              <a:extLst>
                <a:ext uri="{FF2B5EF4-FFF2-40B4-BE49-F238E27FC236}">
                  <a16:creationId xmlns:a16="http://schemas.microsoft.com/office/drawing/2014/main" id="{7BFCEDA3-095F-F0D5-D240-18C393540945}"/>
                </a:ext>
              </a:extLst>
            </p:cNvPr>
            <p:cNvSpPr/>
            <p:nvPr/>
          </p:nvSpPr>
          <p:spPr>
            <a:xfrm>
              <a:off x="3222013" y="1955483"/>
              <a:ext cx="32175" cy="37850"/>
            </a:xfrm>
            <a:custGeom>
              <a:avLst/>
              <a:gdLst/>
              <a:ahLst/>
              <a:cxnLst/>
              <a:rect l="l" t="t" r="r" b="b"/>
              <a:pathLst>
                <a:path w="1287" h="1514" extrusionOk="0">
                  <a:moveTo>
                    <a:pt x="691" y="604"/>
                  </a:moveTo>
                  <a:lnTo>
                    <a:pt x="786" y="866"/>
                  </a:lnTo>
                  <a:lnTo>
                    <a:pt x="596" y="866"/>
                  </a:lnTo>
                  <a:lnTo>
                    <a:pt x="691" y="604"/>
                  </a:lnTo>
                  <a:close/>
                  <a:moveTo>
                    <a:pt x="686" y="1"/>
                  </a:moveTo>
                  <a:cubicBezTo>
                    <a:pt x="602" y="1"/>
                    <a:pt x="532" y="36"/>
                    <a:pt x="477" y="128"/>
                  </a:cubicBezTo>
                  <a:lnTo>
                    <a:pt x="48" y="1271"/>
                  </a:lnTo>
                  <a:cubicBezTo>
                    <a:pt x="0" y="1343"/>
                    <a:pt x="72" y="1462"/>
                    <a:pt x="167" y="1509"/>
                  </a:cubicBezTo>
                  <a:cubicBezTo>
                    <a:pt x="177" y="1513"/>
                    <a:pt x="187" y="1514"/>
                    <a:pt x="197" y="1514"/>
                  </a:cubicBezTo>
                  <a:cubicBezTo>
                    <a:pt x="263" y="1514"/>
                    <a:pt x="337" y="1452"/>
                    <a:pt x="358" y="1390"/>
                  </a:cubicBezTo>
                  <a:lnTo>
                    <a:pt x="429" y="1200"/>
                  </a:lnTo>
                  <a:lnTo>
                    <a:pt x="882" y="1200"/>
                  </a:lnTo>
                  <a:lnTo>
                    <a:pt x="929" y="1390"/>
                  </a:lnTo>
                  <a:cubicBezTo>
                    <a:pt x="953" y="1462"/>
                    <a:pt x="1048" y="1509"/>
                    <a:pt x="1120" y="1509"/>
                  </a:cubicBezTo>
                  <a:cubicBezTo>
                    <a:pt x="1239" y="1462"/>
                    <a:pt x="1286" y="1390"/>
                    <a:pt x="1263" y="1271"/>
                  </a:cubicBezTo>
                  <a:lnTo>
                    <a:pt x="882" y="128"/>
                  </a:lnTo>
                  <a:cubicBezTo>
                    <a:pt x="834" y="80"/>
                    <a:pt x="810" y="33"/>
                    <a:pt x="762" y="9"/>
                  </a:cubicBezTo>
                  <a:cubicBezTo>
                    <a:pt x="736" y="4"/>
                    <a:pt x="710" y="1"/>
                    <a:pt x="68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0" name="Google Shape;13888;p27">
              <a:extLst>
                <a:ext uri="{FF2B5EF4-FFF2-40B4-BE49-F238E27FC236}">
                  <a16:creationId xmlns:a16="http://schemas.microsoft.com/office/drawing/2014/main" id="{E618A6FB-D530-5088-DD1F-06AA5EC68542}"/>
                </a:ext>
              </a:extLst>
            </p:cNvPr>
            <p:cNvSpPr/>
            <p:nvPr/>
          </p:nvSpPr>
          <p:spPr>
            <a:xfrm>
              <a:off x="3212488" y="207358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6" y="0"/>
                    <a:pt x="0" y="48"/>
                    <a:pt x="0" y="143"/>
                  </a:cubicBezTo>
                  <a:cubicBezTo>
                    <a:pt x="0" y="262"/>
                    <a:pt x="96" y="357"/>
                    <a:pt x="167" y="357"/>
                  </a:cubicBezTo>
                  <a:lnTo>
                    <a:pt x="1929" y="357"/>
                  </a:lnTo>
                  <a:cubicBezTo>
                    <a:pt x="2025" y="357"/>
                    <a:pt x="2120" y="286"/>
                    <a:pt x="2120" y="191"/>
                  </a:cubicBezTo>
                  <a:cubicBezTo>
                    <a:pt x="2120" y="72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1" name="Google Shape;13889;p27">
              <a:extLst>
                <a:ext uri="{FF2B5EF4-FFF2-40B4-BE49-F238E27FC236}">
                  <a16:creationId xmlns:a16="http://schemas.microsoft.com/office/drawing/2014/main" id="{9B0ECC4E-442D-1AAE-93BE-5CB31D4BAFF0}"/>
                </a:ext>
              </a:extLst>
            </p:cNvPr>
            <p:cNvSpPr/>
            <p:nvPr/>
          </p:nvSpPr>
          <p:spPr>
            <a:xfrm>
              <a:off x="3212488" y="209323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6" y="0"/>
                    <a:pt x="0" y="72"/>
                    <a:pt x="0" y="167"/>
                  </a:cubicBezTo>
                  <a:cubicBezTo>
                    <a:pt x="0" y="286"/>
                    <a:pt x="96" y="357"/>
                    <a:pt x="167" y="357"/>
                  </a:cubicBezTo>
                  <a:lnTo>
                    <a:pt x="1929" y="357"/>
                  </a:lnTo>
                  <a:cubicBezTo>
                    <a:pt x="2025" y="357"/>
                    <a:pt x="2120" y="310"/>
                    <a:pt x="2120" y="214"/>
                  </a:cubicBezTo>
                  <a:cubicBezTo>
                    <a:pt x="2120" y="95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" name="Google Shape;13890;p27">
              <a:extLst>
                <a:ext uri="{FF2B5EF4-FFF2-40B4-BE49-F238E27FC236}">
                  <a16:creationId xmlns:a16="http://schemas.microsoft.com/office/drawing/2014/main" id="{A1422D97-6231-DC59-4544-8E148246336B}"/>
                </a:ext>
              </a:extLst>
            </p:cNvPr>
            <p:cNvSpPr/>
            <p:nvPr/>
          </p:nvSpPr>
          <p:spPr>
            <a:xfrm>
              <a:off x="3212488" y="2113458"/>
              <a:ext cx="53000" cy="8975"/>
            </a:xfrm>
            <a:custGeom>
              <a:avLst/>
              <a:gdLst/>
              <a:ahLst/>
              <a:cxnLst/>
              <a:rect l="l" t="t" r="r" b="b"/>
              <a:pathLst>
                <a:path w="2120" h="359" extrusionOk="0">
                  <a:moveTo>
                    <a:pt x="167" y="1"/>
                  </a:moveTo>
                  <a:cubicBezTo>
                    <a:pt x="96" y="1"/>
                    <a:pt x="0" y="72"/>
                    <a:pt x="0" y="144"/>
                  </a:cubicBezTo>
                  <a:cubicBezTo>
                    <a:pt x="0" y="263"/>
                    <a:pt x="96" y="358"/>
                    <a:pt x="167" y="358"/>
                  </a:cubicBezTo>
                  <a:lnTo>
                    <a:pt x="1929" y="358"/>
                  </a:lnTo>
                  <a:cubicBezTo>
                    <a:pt x="2025" y="358"/>
                    <a:pt x="2120" y="310"/>
                    <a:pt x="2120" y="215"/>
                  </a:cubicBezTo>
                  <a:cubicBezTo>
                    <a:pt x="2120" y="96"/>
                    <a:pt x="2048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" name="Google Shape;13891;p27">
              <a:extLst>
                <a:ext uri="{FF2B5EF4-FFF2-40B4-BE49-F238E27FC236}">
                  <a16:creationId xmlns:a16="http://schemas.microsoft.com/office/drawing/2014/main" id="{DEC77B29-3B83-5729-7227-77E8296E73C8}"/>
                </a:ext>
              </a:extLst>
            </p:cNvPr>
            <p:cNvSpPr/>
            <p:nvPr/>
          </p:nvSpPr>
          <p:spPr>
            <a:xfrm>
              <a:off x="3212488" y="2133708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1"/>
                  </a:moveTo>
                  <a:cubicBezTo>
                    <a:pt x="96" y="1"/>
                    <a:pt x="0" y="48"/>
                    <a:pt x="0" y="143"/>
                  </a:cubicBezTo>
                  <a:cubicBezTo>
                    <a:pt x="0" y="262"/>
                    <a:pt x="96" y="358"/>
                    <a:pt x="167" y="358"/>
                  </a:cubicBezTo>
                  <a:lnTo>
                    <a:pt x="1929" y="358"/>
                  </a:lnTo>
                  <a:cubicBezTo>
                    <a:pt x="2025" y="358"/>
                    <a:pt x="2120" y="286"/>
                    <a:pt x="2120" y="215"/>
                  </a:cubicBezTo>
                  <a:cubicBezTo>
                    <a:pt x="2120" y="96"/>
                    <a:pt x="2048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" name="Google Shape;13892;p27">
              <a:extLst>
                <a:ext uri="{FF2B5EF4-FFF2-40B4-BE49-F238E27FC236}">
                  <a16:creationId xmlns:a16="http://schemas.microsoft.com/office/drawing/2014/main" id="{807E4803-6EC3-4B3E-BB5F-E7DFFE5466CE}"/>
                </a:ext>
              </a:extLst>
            </p:cNvPr>
            <p:cNvSpPr/>
            <p:nvPr/>
          </p:nvSpPr>
          <p:spPr>
            <a:xfrm>
              <a:off x="3212488" y="2152758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1"/>
                  </a:moveTo>
                  <a:cubicBezTo>
                    <a:pt x="96" y="1"/>
                    <a:pt x="0" y="72"/>
                    <a:pt x="0" y="167"/>
                  </a:cubicBezTo>
                  <a:cubicBezTo>
                    <a:pt x="0" y="286"/>
                    <a:pt x="96" y="358"/>
                    <a:pt x="167" y="358"/>
                  </a:cubicBezTo>
                  <a:lnTo>
                    <a:pt x="1929" y="358"/>
                  </a:lnTo>
                  <a:cubicBezTo>
                    <a:pt x="2025" y="358"/>
                    <a:pt x="2120" y="310"/>
                    <a:pt x="2120" y="215"/>
                  </a:cubicBezTo>
                  <a:cubicBezTo>
                    <a:pt x="2120" y="96"/>
                    <a:pt x="2048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5" name="Google Shape;13893;p27">
              <a:extLst>
                <a:ext uri="{FF2B5EF4-FFF2-40B4-BE49-F238E27FC236}">
                  <a16:creationId xmlns:a16="http://schemas.microsoft.com/office/drawing/2014/main" id="{E7B7FEBA-BA9F-6E55-FDE9-089745C11959}"/>
                </a:ext>
              </a:extLst>
            </p:cNvPr>
            <p:cNvSpPr/>
            <p:nvPr/>
          </p:nvSpPr>
          <p:spPr>
            <a:xfrm>
              <a:off x="3212488" y="2173008"/>
              <a:ext cx="26825" cy="8950"/>
            </a:xfrm>
            <a:custGeom>
              <a:avLst/>
              <a:gdLst/>
              <a:ahLst/>
              <a:cxnLst/>
              <a:rect l="l" t="t" r="r" b="b"/>
              <a:pathLst>
                <a:path w="1073" h="358" extrusionOk="0">
                  <a:moveTo>
                    <a:pt x="167" y="0"/>
                  </a:moveTo>
                  <a:cubicBezTo>
                    <a:pt x="96" y="0"/>
                    <a:pt x="0" y="72"/>
                    <a:pt x="0" y="143"/>
                  </a:cubicBezTo>
                  <a:cubicBezTo>
                    <a:pt x="0" y="262"/>
                    <a:pt x="96" y="357"/>
                    <a:pt x="167" y="357"/>
                  </a:cubicBezTo>
                  <a:lnTo>
                    <a:pt x="882" y="357"/>
                  </a:lnTo>
                  <a:cubicBezTo>
                    <a:pt x="977" y="357"/>
                    <a:pt x="1072" y="310"/>
                    <a:pt x="1072" y="215"/>
                  </a:cubicBezTo>
                  <a:cubicBezTo>
                    <a:pt x="1072" y="96"/>
                    <a:pt x="1024" y="0"/>
                    <a:pt x="8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6" name="Google Shape;13894;p27">
              <a:extLst>
                <a:ext uri="{FF2B5EF4-FFF2-40B4-BE49-F238E27FC236}">
                  <a16:creationId xmlns:a16="http://schemas.microsoft.com/office/drawing/2014/main" id="{46C0A0A8-EC63-6D51-5CB5-432976886FD0}"/>
                </a:ext>
              </a:extLst>
            </p:cNvPr>
            <p:cNvSpPr/>
            <p:nvPr/>
          </p:nvSpPr>
          <p:spPr>
            <a:xfrm>
              <a:off x="3400013" y="1931233"/>
              <a:ext cx="91125" cy="295375"/>
            </a:xfrm>
            <a:custGeom>
              <a:avLst/>
              <a:gdLst/>
              <a:ahLst/>
              <a:cxnLst/>
              <a:rect l="l" t="t" r="r" b="b"/>
              <a:pathLst>
                <a:path w="3645" h="11815" extrusionOk="0">
                  <a:moveTo>
                    <a:pt x="1811" y="336"/>
                  </a:moveTo>
                  <a:cubicBezTo>
                    <a:pt x="2216" y="336"/>
                    <a:pt x="2573" y="479"/>
                    <a:pt x="2835" y="741"/>
                  </a:cubicBezTo>
                  <a:cubicBezTo>
                    <a:pt x="3121" y="1003"/>
                    <a:pt x="3287" y="1384"/>
                    <a:pt x="3287" y="1789"/>
                  </a:cubicBezTo>
                  <a:cubicBezTo>
                    <a:pt x="3311" y="2479"/>
                    <a:pt x="2882" y="3003"/>
                    <a:pt x="2263" y="3218"/>
                  </a:cubicBezTo>
                  <a:cubicBezTo>
                    <a:pt x="2240" y="3218"/>
                    <a:pt x="2216" y="3241"/>
                    <a:pt x="2168" y="3265"/>
                  </a:cubicBezTo>
                  <a:lnTo>
                    <a:pt x="1811" y="3765"/>
                  </a:lnTo>
                  <a:lnTo>
                    <a:pt x="1454" y="3265"/>
                  </a:lnTo>
                  <a:cubicBezTo>
                    <a:pt x="1430" y="3241"/>
                    <a:pt x="1406" y="3218"/>
                    <a:pt x="1382" y="3218"/>
                  </a:cubicBezTo>
                  <a:cubicBezTo>
                    <a:pt x="739" y="3003"/>
                    <a:pt x="334" y="2408"/>
                    <a:pt x="358" y="1765"/>
                  </a:cubicBezTo>
                  <a:cubicBezTo>
                    <a:pt x="382" y="979"/>
                    <a:pt x="1025" y="360"/>
                    <a:pt x="1787" y="336"/>
                  </a:cubicBezTo>
                  <a:close/>
                  <a:moveTo>
                    <a:pt x="3311" y="2884"/>
                  </a:moveTo>
                  <a:lnTo>
                    <a:pt x="3311" y="11434"/>
                  </a:lnTo>
                  <a:cubicBezTo>
                    <a:pt x="3311" y="11457"/>
                    <a:pt x="3287" y="11481"/>
                    <a:pt x="3240" y="11481"/>
                  </a:cubicBezTo>
                  <a:lnTo>
                    <a:pt x="382" y="11481"/>
                  </a:lnTo>
                  <a:cubicBezTo>
                    <a:pt x="358" y="11481"/>
                    <a:pt x="334" y="11457"/>
                    <a:pt x="334" y="11434"/>
                  </a:cubicBezTo>
                  <a:lnTo>
                    <a:pt x="334" y="2884"/>
                  </a:lnTo>
                  <a:cubicBezTo>
                    <a:pt x="525" y="3194"/>
                    <a:pt x="834" y="3432"/>
                    <a:pt x="1192" y="3551"/>
                  </a:cubicBezTo>
                  <a:lnTo>
                    <a:pt x="1597" y="4099"/>
                  </a:lnTo>
                  <a:cubicBezTo>
                    <a:pt x="1668" y="4170"/>
                    <a:pt x="1716" y="4194"/>
                    <a:pt x="1811" y="4194"/>
                  </a:cubicBezTo>
                  <a:cubicBezTo>
                    <a:pt x="1906" y="4194"/>
                    <a:pt x="1954" y="4170"/>
                    <a:pt x="2025" y="4099"/>
                  </a:cubicBezTo>
                  <a:lnTo>
                    <a:pt x="2430" y="3551"/>
                  </a:lnTo>
                  <a:cubicBezTo>
                    <a:pt x="2787" y="3432"/>
                    <a:pt x="3097" y="3194"/>
                    <a:pt x="3311" y="2884"/>
                  </a:cubicBezTo>
                  <a:close/>
                  <a:moveTo>
                    <a:pt x="1876" y="0"/>
                  </a:moveTo>
                  <a:cubicBezTo>
                    <a:pt x="1847" y="0"/>
                    <a:pt x="1817" y="1"/>
                    <a:pt x="1787" y="3"/>
                  </a:cubicBezTo>
                  <a:cubicBezTo>
                    <a:pt x="834" y="26"/>
                    <a:pt x="25" y="812"/>
                    <a:pt x="1" y="1765"/>
                  </a:cubicBezTo>
                  <a:lnTo>
                    <a:pt x="1" y="1813"/>
                  </a:lnTo>
                  <a:lnTo>
                    <a:pt x="1" y="11434"/>
                  </a:lnTo>
                  <a:cubicBezTo>
                    <a:pt x="1" y="11648"/>
                    <a:pt x="191" y="11815"/>
                    <a:pt x="382" y="11815"/>
                  </a:cubicBezTo>
                  <a:lnTo>
                    <a:pt x="3240" y="11815"/>
                  </a:lnTo>
                  <a:cubicBezTo>
                    <a:pt x="3454" y="11815"/>
                    <a:pt x="3645" y="11648"/>
                    <a:pt x="3645" y="11434"/>
                  </a:cubicBezTo>
                  <a:lnTo>
                    <a:pt x="3645" y="1813"/>
                  </a:lnTo>
                  <a:cubicBezTo>
                    <a:pt x="3645" y="1312"/>
                    <a:pt x="3454" y="860"/>
                    <a:pt x="3097" y="503"/>
                  </a:cubicBezTo>
                  <a:cubicBezTo>
                    <a:pt x="2762" y="168"/>
                    <a:pt x="2322" y="0"/>
                    <a:pt x="187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7" name="Google Shape;13895;p27">
              <a:extLst>
                <a:ext uri="{FF2B5EF4-FFF2-40B4-BE49-F238E27FC236}">
                  <a16:creationId xmlns:a16="http://schemas.microsoft.com/office/drawing/2014/main" id="{55BE8E99-CE8A-CBE3-3AB2-7C371E4FA4F3}"/>
                </a:ext>
              </a:extLst>
            </p:cNvPr>
            <p:cNvSpPr/>
            <p:nvPr/>
          </p:nvSpPr>
          <p:spPr>
            <a:xfrm>
              <a:off x="3429788" y="1955108"/>
              <a:ext cx="32775" cy="36925"/>
            </a:xfrm>
            <a:custGeom>
              <a:avLst/>
              <a:gdLst/>
              <a:ahLst/>
              <a:cxnLst/>
              <a:rect l="l" t="t" r="r" b="b"/>
              <a:pathLst>
                <a:path w="1311" h="1477" extrusionOk="0">
                  <a:moveTo>
                    <a:pt x="739" y="0"/>
                  </a:moveTo>
                  <a:cubicBezTo>
                    <a:pt x="334" y="0"/>
                    <a:pt x="1" y="310"/>
                    <a:pt x="1" y="738"/>
                  </a:cubicBezTo>
                  <a:cubicBezTo>
                    <a:pt x="1" y="1143"/>
                    <a:pt x="334" y="1477"/>
                    <a:pt x="739" y="1477"/>
                  </a:cubicBezTo>
                  <a:cubicBezTo>
                    <a:pt x="929" y="1477"/>
                    <a:pt x="1072" y="1429"/>
                    <a:pt x="1191" y="1334"/>
                  </a:cubicBezTo>
                  <a:lnTo>
                    <a:pt x="1263" y="1262"/>
                  </a:lnTo>
                  <a:cubicBezTo>
                    <a:pt x="1310" y="1215"/>
                    <a:pt x="1287" y="1119"/>
                    <a:pt x="1215" y="1072"/>
                  </a:cubicBezTo>
                  <a:cubicBezTo>
                    <a:pt x="1193" y="1039"/>
                    <a:pt x="1156" y="1021"/>
                    <a:pt x="1115" y="1021"/>
                  </a:cubicBezTo>
                  <a:cubicBezTo>
                    <a:pt x="1067" y="1021"/>
                    <a:pt x="1015" y="1045"/>
                    <a:pt x="977" y="1096"/>
                  </a:cubicBezTo>
                  <a:lnTo>
                    <a:pt x="953" y="1119"/>
                  </a:lnTo>
                  <a:cubicBezTo>
                    <a:pt x="906" y="1191"/>
                    <a:pt x="834" y="1191"/>
                    <a:pt x="739" y="1191"/>
                  </a:cubicBezTo>
                  <a:cubicBezTo>
                    <a:pt x="501" y="1191"/>
                    <a:pt x="334" y="1000"/>
                    <a:pt x="334" y="762"/>
                  </a:cubicBezTo>
                  <a:cubicBezTo>
                    <a:pt x="334" y="524"/>
                    <a:pt x="501" y="357"/>
                    <a:pt x="739" y="357"/>
                  </a:cubicBezTo>
                  <a:cubicBezTo>
                    <a:pt x="834" y="357"/>
                    <a:pt x="906" y="381"/>
                    <a:pt x="977" y="405"/>
                  </a:cubicBezTo>
                  <a:cubicBezTo>
                    <a:pt x="1010" y="430"/>
                    <a:pt x="1043" y="440"/>
                    <a:pt x="1075" y="440"/>
                  </a:cubicBezTo>
                  <a:cubicBezTo>
                    <a:pt x="1133" y="440"/>
                    <a:pt x="1184" y="404"/>
                    <a:pt x="1215" y="357"/>
                  </a:cubicBezTo>
                  <a:cubicBezTo>
                    <a:pt x="1287" y="262"/>
                    <a:pt x="1263" y="167"/>
                    <a:pt x="1168" y="119"/>
                  </a:cubicBezTo>
                  <a:cubicBezTo>
                    <a:pt x="1049" y="24"/>
                    <a:pt x="906" y="0"/>
                    <a:pt x="73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0" name="Google Shape;13896;p27">
              <a:extLst>
                <a:ext uri="{FF2B5EF4-FFF2-40B4-BE49-F238E27FC236}">
                  <a16:creationId xmlns:a16="http://schemas.microsoft.com/office/drawing/2014/main" id="{C06BF080-A12F-B500-3F83-93564567FFF0}"/>
                </a:ext>
              </a:extLst>
            </p:cNvPr>
            <p:cNvSpPr/>
            <p:nvPr/>
          </p:nvSpPr>
          <p:spPr>
            <a:xfrm>
              <a:off x="3419663" y="2074183"/>
              <a:ext cx="52425" cy="8950"/>
            </a:xfrm>
            <a:custGeom>
              <a:avLst/>
              <a:gdLst/>
              <a:ahLst/>
              <a:cxnLst/>
              <a:rect l="l" t="t" r="r" b="b"/>
              <a:pathLst>
                <a:path w="2097" h="358" extrusionOk="0">
                  <a:moveTo>
                    <a:pt x="168" y="0"/>
                  </a:moveTo>
                  <a:cubicBezTo>
                    <a:pt x="72" y="0"/>
                    <a:pt x="1" y="48"/>
                    <a:pt x="1" y="143"/>
                  </a:cubicBezTo>
                  <a:cubicBezTo>
                    <a:pt x="1" y="262"/>
                    <a:pt x="48" y="357"/>
                    <a:pt x="168" y="357"/>
                  </a:cubicBezTo>
                  <a:lnTo>
                    <a:pt x="1930" y="357"/>
                  </a:lnTo>
                  <a:cubicBezTo>
                    <a:pt x="2025" y="357"/>
                    <a:pt x="2096" y="286"/>
                    <a:pt x="2096" y="214"/>
                  </a:cubicBezTo>
                  <a:cubicBezTo>
                    <a:pt x="2096" y="95"/>
                    <a:pt x="2025" y="0"/>
                    <a:pt x="19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1" name="Google Shape;13897;p27">
              <a:extLst>
                <a:ext uri="{FF2B5EF4-FFF2-40B4-BE49-F238E27FC236}">
                  <a16:creationId xmlns:a16="http://schemas.microsoft.com/office/drawing/2014/main" id="{FDCEFB37-7D47-91C2-D6A1-B4C859835C27}"/>
                </a:ext>
              </a:extLst>
            </p:cNvPr>
            <p:cNvSpPr/>
            <p:nvPr/>
          </p:nvSpPr>
          <p:spPr>
            <a:xfrm>
              <a:off x="3419663" y="2093233"/>
              <a:ext cx="52425" cy="8950"/>
            </a:xfrm>
            <a:custGeom>
              <a:avLst/>
              <a:gdLst/>
              <a:ahLst/>
              <a:cxnLst/>
              <a:rect l="l" t="t" r="r" b="b"/>
              <a:pathLst>
                <a:path w="2097" h="358" extrusionOk="0">
                  <a:moveTo>
                    <a:pt x="168" y="0"/>
                  </a:moveTo>
                  <a:cubicBezTo>
                    <a:pt x="72" y="0"/>
                    <a:pt x="1" y="72"/>
                    <a:pt x="1" y="167"/>
                  </a:cubicBezTo>
                  <a:cubicBezTo>
                    <a:pt x="1" y="286"/>
                    <a:pt x="48" y="357"/>
                    <a:pt x="168" y="357"/>
                  </a:cubicBezTo>
                  <a:lnTo>
                    <a:pt x="1930" y="357"/>
                  </a:lnTo>
                  <a:cubicBezTo>
                    <a:pt x="2025" y="357"/>
                    <a:pt x="2096" y="310"/>
                    <a:pt x="2096" y="214"/>
                  </a:cubicBezTo>
                  <a:cubicBezTo>
                    <a:pt x="2096" y="95"/>
                    <a:pt x="2025" y="0"/>
                    <a:pt x="19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2" name="Google Shape;13898;p27">
              <a:extLst>
                <a:ext uri="{FF2B5EF4-FFF2-40B4-BE49-F238E27FC236}">
                  <a16:creationId xmlns:a16="http://schemas.microsoft.com/office/drawing/2014/main" id="{F0DEB455-80DE-CC39-3572-603DBCE3ADB9}"/>
                </a:ext>
              </a:extLst>
            </p:cNvPr>
            <p:cNvSpPr/>
            <p:nvPr/>
          </p:nvSpPr>
          <p:spPr>
            <a:xfrm>
              <a:off x="3419663" y="2113458"/>
              <a:ext cx="52425" cy="8975"/>
            </a:xfrm>
            <a:custGeom>
              <a:avLst/>
              <a:gdLst/>
              <a:ahLst/>
              <a:cxnLst/>
              <a:rect l="l" t="t" r="r" b="b"/>
              <a:pathLst>
                <a:path w="2097" h="359" extrusionOk="0">
                  <a:moveTo>
                    <a:pt x="168" y="1"/>
                  </a:moveTo>
                  <a:cubicBezTo>
                    <a:pt x="72" y="1"/>
                    <a:pt x="1" y="48"/>
                    <a:pt x="1" y="144"/>
                  </a:cubicBezTo>
                  <a:cubicBezTo>
                    <a:pt x="1" y="263"/>
                    <a:pt x="48" y="358"/>
                    <a:pt x="168" y="358"/>
                  </a:cubicBezTo>
                  <a:lnTo>
                    <a:pt x="1930" y="358"/>
                  </a:lnTo>
                  <a:cubicBezTo>
                    <a:pt x="2025" y="358"/>
                    <a:pt x="2096" y="310"/>
                    <a:pt x="2096" y="215"/>
                  </a:cubicBezTo>
                  <a:cubicBezTo>
                    <a:pt x="2096" y="96"/>
                    <a:pt x="2025" y="1"/>
                    <a:pt x="1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3" name="Google Shape;13899;p27">
              <a:extLst>
                <a:ext uri="{FF2B5EF4-FFF2-40B4-BE49-F238E27FC236}">
                  <a16:creationId xmlns:a16="http://schemas.microsoft.com/office/drawing/2014/main" id="{FBBDA42F-77DB-532D-BAE4-A30CA9BAFBD0}"/>
                </a:ext>
              </a:extLst>
            </p:cNvPr>
            <p:cNvSpPr/>
            <p:nvPr/>
          </p:nvSpPr>
          <p:spPr>
            <a:xfrm>
              <a:off x="3419663" y="2133708"/>
              <a:ext cx="52425" cy="8950"/>
            </a:xfrm>
            <a:custGeom>
              <a:avLst/>
              <a:gdLst/>
              <a:ahLst/>
              <a:cxnLst/>
              <a:rect l="l" t="t" r="r" b="b"/>
              <a:pathLst>
                <a:path w="2097" h="358" extrusionOk="0">
                  <a:moveTo>
                    <a:pt x="168" y="1"/>
                  </a:moveTo>
                  <a:cubicBezTo>
                    <a:pt x="72" y="1"/>
                    <a:pt x="1" y="48"/>
                    <a:pt x="1" y="143"/>
                  </a:cubicBezTo>
                  <a:cubicBezTo>
                    <a:pt x="1" y="262"/>
                    <a:pt x="48" y="358"/>
                    <a:pt x="168" y="358"/>
                  </a:cubicBezTo>
                  <a:lnTo>
                    <a:pt x="1930" y="358"/>
                  </a:lnTo>
                  <a:cubicBezTo>
                    <a:pt x="2025" y="358"/>
                    <a:pt x="2096" y="286"/>
                    <a:pt x="2096" y="215"/>
                  </a:cubicBezTo>
                  <a:cubicBezTo>
                    <a:pt x="2096" y="96"/>
                    <a:pt x="2025" y="1"/>
                    <a:pt x="1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4" name="Google Shape;13900;p27">
              <a:extLst>
                <a:ext uri="{FF2B5EF4-FFF2-40B4-BE49-F238E27FC236}">
                  <a16:creationId xmlns:a16="http://schemas.microsoft.com/office/drawing/2014/main" id="{CA0F96C1-5248-8809-FB14-1139777DD10A}"/>
                </a:ext>
              </a:extLst>
            </p:cNvPr>
            <p:cNvSpPr/>
            <p:nvPr/>
          </p:nvSpPr>
          <p:spPr>
            <a:xfrm>
              <a:off x="3419663" y="2152758"/>
              <a:ext cx="52425" cy="8950"/>
            </a:xfrm>
            <a:custGeom>
              <a:avLst/>
              <a:gdLst/>
              <a:ahLst/>
              <a:cxnLst/>
              <a:rect l="l" t="t" r="r" b="b"/>
              <a:pathLst>
                <a:path w="2097" h="358" extrusionOk="0">
                  <a:moveTo>
                    <a:pt x="168" y="1"/>
                  </a:moveTo>
                  <a:cubicBezTo>
                    <a:pt x="72" y="1"/>
                    <a:pt x="1" y="72"/>
                    <a:pt x="1" y="167"/>
                  </a:cubicBezTo>
                  <a:cubicBezTo>
                    <a:pt x="1" y="286"/>
                    <a:pt x="48" y="358"/>
                    <a:pt x="168" y="358"/>
                  </a:cubicBezTo>
                  <a:lnTo>
                    <a:pt x="1930" y="358"/>
                  </a:lnTo>
                  <a:cubicBezTo>
                    <a:pt x="2025" y="358"/>
                    <a:pt x="2096" y="310"/>
                    <a:pt x="2096" y="215"/>
                  </a:cubicBezTo>
                  <a:cubicBezTo>
                    <a:pt x="2096" y="96"/>
                    <a:pt x="2025" y="1"/>
                    <a:pt x="1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5" name="Google Shape;13901;p27">
              <a:extLst>
                <a:ext uri="{FF2B5EF4-FFF2-40B4-BE49-F238E27FC236}">
                  <a16:creationId xmlns:a16="http://schemas.microsoft.com/office/drawing/2014/main" id="{89F3228B-2C12-3F8D-9470-164A28BE39CD}"/>
                </a:ext>
              </a:extLst>
            </p:cNvPr>
            <p:cNvSpPr/>
            <p:nvPr/>
          </p:nvSpPr>
          <p:spPr>
            <a:xfrm>
              <a:off x="3419663" y="2173008"/>
              <a:ext cx="26825" cy="8950"/>
            </a:xfrm>
            <a:custGeom>
              <a:avLst/>
              <a:gdLst/>
              <a:ahLst/>
              <a:cxnLst/>
              <a:rect l="l" t="t" r="r" b="b"/>
              <a:pathLst>
                <a:path w="1073" h="358" extrusionOk="0">
                  <a:moveTo>
                    <a:pt x="168" y="0"/>
                  </a:moveTo>
                  <a:cubicBezTo>
                    <a:pt x="72" y="0"/>
                    <a:pt x="1" y="48"/>
                    <a:pt x="1" y="143"/>
                  </a:cubicBezTo>
                  <a:cubicBezTo>
                    <a:pt x="1" y="262"/>
                    <a:pt x="48" y="357"/>
                    <a:pt x="168" y="357"/>
                  </a:cubicBezTo>
                  <a:lnTo>
                    <a:pt x="882" y="357"/>
                  </a:lnTo>
                  <a:cubicBezTo>
                    <a:pt x="977" y="357"/>
                    <a:pt x="1072" y="310"/>
                    <a:pt x="1072" y="215"/>
                  </a:cubicBezTo>
                  <a:cubicBezTo>
                    <a:pt x="1072" y="96"/>
                    <a:pt x="1001" y="0"/>
                    <a:pt x="8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6" name="Google Shape;13902;p27">
              <a:extLst>
                <a:ext uri="{FF2B5EF4-FFF2-40B4-BE49-F238E27FC236}">
                  <a16:creationId xmlns:a16="http://schemas.microsoft.com/office/drawing/2014/main" id="{66A35A37-DCA3-1808-7D7C-79407908D19C}"/>
                </a:ext>
              </a:extLst>
            </p:cNvPr>
            <p:cNvSpPr/>
            <p:nvPr/>
          </p:nvSpPr>
          <p:spPr>
            <a:xfrm>
              <a:off x="3329188" y="2163483"/>
              <a:ext cx="26200" cy="36925"/>
            </a:xfrm>
            <a:custGeom>
              <a:avLst/>
              <a:gdLst/>
              <a:ahLst/>
              <a:cxnLst/>
              <a:rect l="l" t="t" r="r" b="b"/>
              <a:pathLst>
                <a:path w="1048" h="1477" extrusionOk="0">
                  <a:moveTo>
                    <a:pt x="524" y="334"/>
                  </a:moveTo>
                  <a:cubicBezTo>
                    <a:pt x="548" y="334"/>
                    <a:pt x="595" y="357"/>
                    <a:pt x="595" y="381"/>
                  </a:cubicBezTo>
                  <a:cubicBezTo>
                    <a:pt x="595" y="429"/>
                    <a:pt x="572" y="500"/>
                    <a:pt x="524" y="500"/>
                  </a:cubicBezTo>
                  <a:lnTo>
                    <a:pt x="357" y="500"/>
                  </a:lnTo>
                  <a:lnTo>
                    <a:pt x="357" y="334"/>
                  </a:lnTo>
                  <a:close/>
                  <a:moveTo>
                    <a:pt x="572" y="858"/>
                  </a:moveTo>
                  <a:cubicBezTo>
                    <a:pt x="643" y="858"/>
                    <a:pt x="691" y="881"/>
                    <a:pt x="714" y="977"/>
                  </a:cubicBezTo>
                  <a:cubicBezTo>
                    <a:pt x="714" y="1048"/>
                    <a:pt x="667" y="1120"/>
                    <a:pt x="572" y="1120"/>
                  </a:cubicBezTo>
                  <a:lnTo>
                    <a:pt x="357" y="1120"/>
                  </a:lnTo>
                  <a:lnTo>
                    <a:pt x="357" y="858"/>
                  </a:lnTo>
                  <a:close/>
                  <a:moveTo>
                    <a:pt x="191" y="0"/>
                  </a:moveTo>
                  <a:cubicBezTo>
                    <a:pt x="95" y="0"/>
                    <a:pt x="0" y="96"/>
                    <a:pt x="0" y="167"/>
                  </a:cubicBezTo>
                  <a:lnTo>
                    <a:pt x="0" y="1334"/>
                  </a:lnTo>
                  <a:lnTo>
                    <a:pt x="0" y="1405"/>
                  </a:lnTo>
                  <a:cubicBezTo>
                    <a:pt x="48" y="1429"/>
                    <a:pt x="95" y="1477"/>
                    <a:pt x="191" y="1477"/>
                  </a:cubicBezTo>
                  <a:lnTo>
                    <a:pt x="572" y="1477"/>
                  </a:lnTo>
                  <a:cubicBezTo>
                    <a:pt x="834" y="1477"/>
                    <a:pt x="1048" y="1286"/>
                    <a:pt x="1048" y="1000"/>
                  </a:cubicBezTo>
                  <a:cubicBezTo>
                    <a:pt x="1048" y="858"/>
                    <a:pt x="1000" y="738"/>
                    <a:pt x="905" y="643"/>
                  </a:cubicBezTo>
                  <a:cubicBezTo>
                    <a:pt x="953" y="572"/>
                    <a:pt x="953" y="477"/>
                    <a:pt x="953" y="357"/>
                  </a:cubicBezTo>
                  <a:cubicBezTo>
                    <a:pt x="929" y="143"/>
                    <a:pt x="714" y="0"/>
                    <a:pt x="52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7" name="Google Shape;13903;p27">
              <a:extLst>
                <a:ext uri="{FF2B5EF4-FFF2-40B4-BE49-F238E27FC236}">
                  <a16:creationId xmlns:a16="http://schemas.microsoft.com/office/drawing/2014/main" id="{2B5C0197-C19D-9D26-6110-2A914F4E67EB}"/>
                </a:ext>
              </a:extLst>
            </p:cNvPr>
            <p:cNvSpPr/>
            <p:nvPr/>
          </p:nvSpPr>
          <p:spPr>
            <a:xfrm>
              <a:off x="3297613" y="1931283"/>
              <a:ext cx="90525" cy="295325"/>
            </a:xfrm>
            <a:custGeom>
              <a:avLst/>
              <a:gdLst/>
              <a:ahLst/>
              <a:cxnLst/>
              <a:rect l="l" t="t" r="r" b="b"/>
              <a:pathLst>
                <a:path w="3621" h="11813" extrusionOk="0">
                  <a:moveTo>
                    <a:pt x="1811" y="8026"/>
                  </a:moveTo>
                  <a:lnTo>
                    <a:pt x="2168" y="8550"/>
                  </a:lnTo>
                  <a:cubicBezTo>
                    <a:pt x="2192" y="8574"/>
                    <a:pt x="2216" y="8598"/>
                    <a:pt x="2263" y="8598"/>
                  </a:cubicBezTo>
                  <a:cubicBezTo>
                    <a:pt x="2882" y="8812"/>
                    <a:pt x="3287" y="9407"/>
                    <a:pt x="3263" y="10050"/>
                  </a:cubicBezTo>
                  <a:cubicBezTo>
                    <a:pt x="3240" y="10836"/>
                    <a:pt x="2620" y="11455"/>
                    <a:pt x="1835" y="11479"/>
                  </a:cubicBezTo>
                  <a:cubicBezTo>
                    <a:pt x="1454" y="11479"/>
                    <a:pt x="1049" y="11336"/>
                    <a:pt x="763" y="11074"/>
                  </a:cubicBezTo>
                  <a:cubicBezTo>
                    <a:pt x="453" y="10812"/>
                    <a:pt x="310" y="10408"/>
                    <a:pt x="310" y="10026"/>
                  </a:cubicBezTo>
                  <a:cubicBezTo>
                    <a:pt x="310" y="9384"/>
                    <a:pt x="739" y="8812"/>
                    <a:pt x="1358" y="8598"/>
                  </a:cubicBezTo>
                  <a:cubicBezTo>
                    <a:pt x="1382" y="8598"/>
                    <a:pt x="1430" y="8574"/>
                    <a:pt x="1454" y="8550"/>
                  </a:cubicBezTo>
                  <a:lnTo>
                    <a:pt x="1811" y="8026"/>
                  </a:lnTo>
                  <a:close/>
                  <a:moveTo>
                    <a:pt x="382" y="1"/>
                  </a:moveTo>
                  <a:cubicBezTo>
                    <a:pt x="168" y="1"/>
                    <a:pt x="1" y="167"/>
                    <a:pt x="1" y="382"/>
                  </a:cubicBezTo>
                  <a:lnTo>
                    <a:pt x="1" y="9979"/>
                  </a:lnTo>
                  <a:cubicBezTo>
                    <a:pt x="1" y="10455"/>
                    <a:pt x="168" y="10884"/>
                    <a:pt x="501" y="11241"/>
                  </a:cubicBezTo>
                  <a:cubicBezTo>
                    <a:pt x="858" y="11598"/>
                    <a:pt x="1287" y="11813"/>
                    <a:pt x="1811" y="11813"/>
                  </a:cubicBezTo>
                  <a:lnTo>
                    <a:pt x="1835" y="11813"/>
                  </a:lnTo>
                  <a:cubicBezTo>
                    <a:pt x="2787" y="11789"/>
                    <a:pt x="3597" y="11003"/>
                    <a:pt x="3621" y="10050"/>
                  </a:cubicBezTo>
                  <a:lnTo>
                    <a:pt x="3621" y="10003"/>
                  </a:lnTo>
                  <a:lnTo>
                    <a:pt x="3621" y="1953"/>
                  </a:lnTo>
                  <a:cubicBezTo>
                    <a:pt x="3621" y="1882"/>
                    <a:pt x="3573" y="1787"/>
                    <a:pt x="3478" y="1787"/>
                  </a:cubicBezTo>
                  <a:cubicBezTo>
                    <a:pt x="3359" y="1787"/>
                    <a:pt x="3263" y="1834"/>
                    <a:pt x="3263" y="1953"/>
                  </a:cubicBezTo>
                  <a:lnTo>
                    <a:pt x="3263" y="8931"/>
                  </a:lnTo>
                  <a:cubicBezTo>
                    <a:pt x="3049" y="8621"/>
                    <a:pt x="2763" y="8383"/>
                    <a:pt x="2406" y="8264"/>
                  </a:cubicBezTo>
                  <a:lnTo>
                    <a:pt x="1977" y="7716"/>
                  </a:lnTo>
                  <a:lnTo>
                    <a:pt x="1906" y="7621"/>
                  </a:lnTo>
                  <a:cubicBezTo>
                    <a:pt x="1868" y="7598"/>
                    <a:pt x="1830" y="7588"/>
                    <a:pt x="1793" y="7588"/>
                  </a:cubicBezTo>
                  <a:cubicBezTo>
                    <a:pt x="1715" y="7588"/>
                    <a:pt x="1645" y="7636"/>
                    <a:pt x="1596" y="7716"/>
                  </a:cubicBezTo>
                  <a:lnTo>
                    <a:pt x="1192" y="8264"/>
                  </a:lnTo>
                  <a:cubicBezTo>
                    <a:pt x="834" y="8383"/>
                    <a:pt x="525" y="8621"/>
                    <a:pt x="310" y="8931"/>
                  </a:cubicBezTo>
                  <a:lnTo>
                    <a:pt x="310" y="382"/>
                  </a:lnTo>
                  <a:cubicBezTo>
                    <a:pt x="310" y="358"/>
                    <a:pt x="358" y="334"/>
                    <a:pt x="382" y="334"/>
                  </a:cubicBezTo>
                  <a:lnTo>
                    <a:pt x="3240" y="334"/>
                  </a:lnTo>
                  <a:cubicBezTo>
                    <a:pt x="3263" y="334"/>
                    <a:pt x="3287" y="358"/>
                    <a:pt x="3287" y="382"/>
                  </a:cubicBezTo>
                  <a:lnTo>
                    <a:pt x="3287" y="1168"/>
                  </a:lnTo>
                  <a:cubicBezTo>
                    <a:pt x="3263" y="1239"/>
                    <a:pt x="3311" y="1334"/>
                    <a:pt x="3454" y="1334"/>
                  </a:cubicBezTo>
                  <a:cubicBezTo>
                    <a:pt x="3525" y="1334"/>
                    <a:pt x="3621" y="1239"/>
                    <a:pt x="3621" y="1168"/>
                  </a:cubicBezTo>
                  <a:lnTo>
                    <a:pt x="3621" y="382"/>
                  </a:lnTo>
                  <a:cubicBezTo>
                    <a:pt x="3621" y="167"/>
                    <a:pt x="3454" y="1"/>
                    <a:pt x="324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8" name="Google Shape;13904;p27">
              <a:extLst>
                <a:ext uri="{FF2B5EF4-FFF2-40B4-BE49-F238E27FC236}">
                  <a16:creationId xmlns:a16="http://schemas.microsoft.com/office/drawing/2014/main" id="{563845D6-6AB9-A920-BC63-F2C34D63DB4A}"/>
                </a:ext>
              </a:extLst>
            </p:cNvPr>
            <p:cNvSpPr/>
            <p:nvPr/>
          </p:nvSpPr>
          <p:spPr>
            <a:xfrm>
              <a:off x="3316088" y="197593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1"/>
                  </a:moveTo>
                  <a:cubicBezTo>
                    <a:pt x="95" y="1"/>
                    <a:pt x="0" y="48"/>
                    <a:pt x="0" y="144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1929" y="358"/>
                  </a:lnTo>
                  <a:cubicBezTo>
                    <a:pt x="2024" y="358"/>
                    <a:pt x="2120" y="286"/>
                    <a:pt x="2120" y="191"/>
                  </a:cubicBezTo>
                  <a:cubicBezTo>
                    <a:pt x="2120" y="96"/>
                    <a:pt x="2048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9" name="Google Shape;13905;p27">
              <a:extLst>
                <a:ext uri="{FF2B5EF4-FFF2-40B4-BE49-F238E27FC236}">
                  <a16:creationId xmlns:a16="http://schemas.microsoft.com/office/drawing/2014/main" id="{34093967-3BF8-1AAF-9113-71EED9330151}"/>
                </a:ext>
              </a:extLst>
            </p:cNvPr>
            <p:cNvSpPr/>
            <p:nvPr/>
          </p:nvSpPr>
          <p:spPr>
            <a:xfrm>
              <a:off x="3316088" y="199618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48" y="358"/>
                    <a:pt x="167" y="358"/>
                  </a:cubicBezTo>
                  <a:lnTo>
                    <a:pt x="1929" y="358"/>
                  </a:lnTo>
                  <a:cubicBezTo>
                    <a:pt x="2024" y="358"/>
                    <a:pt x="2120" y="286"/>
                    <a:pt x="2120" y="191"/>
                  </a:cubicBezTo>
                  <a:cubicBezTo>
                    <a:pt x="2120" y="72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0" name="Google Shape;13906;p27">
              <a:extLst>
                <a:ext uri="{FF2B5EF4-FFF2-40B4-BE49-F238E27FC236}">
                  <a16:creationId xmlns:a16="http://schemas.microsoft.com/office/drawing/2014/main" id="{2695E7BC-37D9-77B0-1A92-28EF449F6429}"/>
                </a:ext>
              </a:extLst>
            </p:cNvPr>
            <p:cNvSpPr/>
            <p:nvPr/>
          </p:nvSpPr>
          <p:spPr>
            <a:xfrm>
              <a:off x="3316088" y="201583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5" y="0"/>
                    <a:pt x="0" y="72"/>
                    <a:pt x="0" y="167"/>
                  </a:cubicBezTo>
                  <a:cubicBezTo>
                    <a:pt x="0" y="286"/>
                    <a:pt x="48" y="357"/>
                    <a:pt x="167" y="357"/>
                  </a:cubicBezTo>
                  <a:lnTo>
                    <a:pt x="1929" y="357"/>
                  </a:lnTo>
                  <a:cubicBezTo>
                    <a:pt x="2024" y="357"/>
                    <a:pt x="2120" y="310"/>
                    <a:pt x="2120" y="215"/>
                  </a:cubicBezTo>
                  <a:cubicBezTo>
                    <a:pt x="2120" y="96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1" name="Google Shape;13907;p27">
              <a:extLst>
                <a:ext uri="{FF2B5EF4-FFF2-40B4-BE49-F238E27FC236}">
                  <a16:creationId xmlns:a16="http://schemas.microsoft.com/office/drawing/2014/main" id="{1C22E1E6-42D4-198E-8E39-58B7F9CBB6F9}"/>
                </a:ext>
              </a:extLst>
            </p:cNvPr>
            <p:cNvSpPr/>
            <p:nvPr/>
          </p:nvSpPr>
          <p:spPr>
            <a:xfrm>
              <a:off x="3316088" y="203548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48" y="357"/>
                    <a:pt x="167" y="357"/>
                  </a:cubicBezTo>
                  <a:lnTo>
                    <a:pt x="1929" y="357"/>
                  </a:lnTo>
                  <a:cubicBezTo>
                    <a:pt x="2024" y="357"/>
                    <a:pt x="2120" y="286"/>
                    <a:pt x="2120" y="191"/>
                  </a:cubicBezTo>
                  <a:cubicBezTo>
                    <a:pt x="2120" y="95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2" name="Google Shape;13908;p27">
              <a:extLst>
                <a:ext uri="{FF2B5EF4-FFF2-40B4-BE49-F238E27FC236}">
                  <a16:creationId xmlns:a16="http://schemas.microsoft.com/office/drawing/2014/main" id="{2458CD47-AFE1-D654-661D-785E30E41A00}"/>
                </a:ext>
              </a:extLst>
            </p:cNvPr>
            <p:cNvSpPr/>
            <p:nvPr/>
          </p:nvSpPr>
          <p:spPr>
            <a:xfrm>
              <a:off x="3316088" y="2055708"/>
              <a:ext cx="53000" cy="8975"/>
            </a:xfrm>
            <a:custGeom>
              <a:avLst/>
              <a:gdLst/>
              <a:ahLst/>
              <a:cxnLst/>
              <a:rect l="l" t="t" r="r" b="b"/>
              <a:pathLst>
                <a:path w="2120" h="359" extrusionOk="0">
                  <a:moveTo>
                    <a:pt x="167" y="1"/>
                  </a:moveTo>
                  <a:cubicBezTo>
                    <a:pt x="95" y="1"/>
                    <a:pt x="0" y="48"/>
                    <a:pt x="0" y="144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1929" y="358"/>
                  </a:lnTo>
                  <a:cubicBezTo>
                    <a:pt x="2024" y="358"/>
                    <a:pt x="2120" y="263"/>
                    <a:pt x="2120" y="144"/>
                  </a:cubicBezTo>
                  <a:cubicBezTo>
                    <a:pt x="2120" y="48"/>
                    <a:pt x="2024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3" name="Google Shape;13909;p27">
              <a:extLst>
                <a:ext uri="{FF2B5EF4-FFF2-40B4-BE49-F238E27FC236}">
                  <a16:creationId xmlns:a16="http://schemas.microsoft.com/office/drawing/2014/main" id="{0C360042-63C2-7F96-F340-DD1B74D51B67}"/>
                </a:ext>
              </a:extLst>
            </p:cNvPr>
            <p:cNvSpPr/>
            <p:nvPr/>
          </p:nvSpPr>
          <p:spPr>
            <a:xfrm>
              <a:off x="3316088" y="2075358"/>
              <a:ext cx="26800" cy="8950"/>
            </a:xfrm>
            <a:custGeom>
              <a:avLst/>
              <a:gdLst/>
              <a:ahLst/>
              <a:cxnLst/>
              <a:rect l="l" t="t" r="r" b="b"/>
              <a:pathLst>
                <a:path w="1072" h="358" extrusionOk="0">
                  <a:moveTo>
                    <a:pt x="167" y="1"/>
                  </a:moveTo>
                  <a:cubicBezTo>
                    <a:pt x="95" y="1"/>
                    <a:pt x="0" y="96"/>
                    <a:pt x="0" y="215"/>
                  </a:cubicBezTo>
                  <a:cubicBezTo>
                    <a:pt x="0" y="310"/>
                    <a:pt x="95" y="358"/>
                    <a:pt x="167" y="358"/>
                  </a:cubicBezTo>
                  <a:lnTo>
                    <a:pt x="881" y="358"/>
                  </a:lnTo>
                  <a:cubicBezTo>
                    <a:pt x="976" y="358"/>
                    <a:pt x="1072" y="310"/>
                    <a:pt x="1072" y="215"/>
                  </a:cubicBezTo>
                  <a:cubicBezTo>
                    <a:pt x="1072" y="96"/>
                    <a:pt x="1000" y="1"/>
                    <a:pt x="88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34" name="Google Shape;13910;p27">
            <a:extLst>
              <a:ext uri="{FF2B5EF4-FFF2-40B4-BE49-F238E27FC236}">
                <a16:creationId xmlns:a16="http://schemas.microsoft.com/office/drawing/2014/main" id="{19F90A48-0D8B-1FDC-2BAB-17F1FB392025}"/>
              </a:ext>
            </a:extLst>
          </p:cNvPr>
          <p:cNvGrpSpPr/>
          <p:nvPr/>
        </p:nvGrpSpPr>
        <p:grpSpPr>
          <a:xfrm>
            <a:off x="6545806" y="3532822"/>
            <a:ext cx="685012" cy="710604"/>
            <a:chOff x="3676863" y="1930108"/>
            <a:chExt cx="286400" cy="297100"/>
          </a:xfrm>
        </p:grpSpPr>
        <p:sp>
          <p:nvSpPr>
            <p:cNvPr id="35" name="Google Shape;13911;p27">
              <a:extLst>
                <a:ext uri="{FF2B5EF4-FFF2-40B4-BE49-F238E27FC236}">
                  <a16:creationId xmlns:a16="http://schemas.microsoft.com/office/drawing/2014/main" id="{A74C0D83-E298-915D-28B9-1263603EA6E6}"/>
                </a:ext>
              </a:extLst>
            </p:cNvPr>
            <p:cNvSpPr/>
            <p:nvPr/>
          </p:nvSpPr>
          <p:spPr>
            <a:xfrm>
              <a:off x="3779863" y="1930108"/>
              <a:ext cx="79200" cy="79200"/>
            </a:xfrm>
            <a:custGeom>
              <a:avLst/>
              <a:gdLst/>
              <a:ahLst/>
              <a:cxnLst/>
              <a:rect l="l" t="t" r="r" b="b"/>
              <a:pathLst>
                <a:path w="3168" h="3168" extrusionOk="0">
                  <a:moveTo>
                    <a:pt x="1596" y="500"/>
                  </a:moveTo>
                  <a:lnTo>
                    <a:pt x="2763" y="2810"/>
                  </a:lnTo>
                  <a:lnTo>
                    <a:pt x="429" y="2810"/>
                  </a:lnTo>
                  <a:lnTo>
                    <a:pt x="1596" y="500"/>
                  </a:lnTo>
                  <a:close/>
                  <a:moveTo>
                    <a:pt x="1596" y="0"/>
                  </a:moveTo>
                  <a:cubicBezTo>
                    <a:pt x="1501" y="0"/>
                    <a:pt x="1406" y="71"/>
                    <a:pt x="1382" y="167"/>
                  </a:cubicBezTo>
                  <a:lnTo>
                    <a:pt x="48" y="2810"/>
                  </a:lnTo>
                  <a:cubicBezTo>
                    <a:pt x="1" y="2905"/>
                    <a:pt x="24" y="3024"/>
                    <a:pt x="120" y="3096"/>
                  </a:cubicBezTo>
                  <a:cubicBezTo>
                    <a:pt x="143" y="3144"/>
                    <a:pt x="191" y="3167"/>
                    <a:pt x="263" y="3167"/>
                  </a:cubicBezTo>
                  <a:lnTo>
                    <a:pt x="2906" y="3167"/>
                  </a:lnTo>
                  <a:cubicBezTo>
                    <a:pt x="3001" y="3167"/>
                    <a:pt x="3049" y="3144"/>
                    <a:pt x="3120" y="3072"/>
                  </a:cubicBezTo>
                  <a:cubicBezTo>
                    <a:pt x="3168" y="2977"/>
                    <a:pt x="3168" y="2905"/>
                    <a:pt x="3144" y="2810"/>
                  </a:cubicBezTo>
                  <a:lnTo>
                    <a:pt x="1810" y="167"/>
                  </a:lnTo>
                  <a:cubicBezTo>
                    <a:pt x="1763" y="71"/>
                    <a:pt x="1691" y="0"/>
                    <a:pt x="159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6" name="Google Shape;13912;p27">
              <a:extLst>
                <a:ext uri="{FF2B5EF4-FFF2-40B4-BE49-F238E27FC236}">
                  <a16:creationId xmlns:a16="http://schemas.microsoft.com/office/drawing/2014/main" id="{84F20CFD-32AD-C8C7-FEFB-B1CBB1E4C3BD}"/>
                </a:ext>
              </a:extLst>
            </p:cNvPr>
            <p:cNvSpPr/>
            <p:nvPr/>
          </p:nvSpPr>
          <p:spPr>
            <a:xfrm>
              <a:off x="3732838" y="2021183"/>
              <a:ext cx="175650" cy="92900"/>
            </a:xfrm>
            <a:custGeom>
              <a:avLst/>
              <a:gdLst/>
              <a:ahLst/>
              <a:cxnLst/>
              <a:rect l="l" t="t" r="r" b="b"/>
              <a:pathLst>
                <a:path w="7026" h="3716" extrusionOk="0">
                  <a:moveTo>
                    <a:pt x="1834" y="1"/>
                  </a:moveTo>
                  <a:cubicBezTo>
                    <a:pt x="1763" y="1"/>
                    <a:pt x="1667" y="48"/>
                    <a:pt x="1643" y="143"/>
                  </a:cubicBezTo>
                  <a:lnTo>
                    <a:pt x="24" y="3358"/>
                  </a:lnTo>
                  <a:cubicBezTo>
                    <a:pt x="0" y="3454"/>
                    <a:pt x="0" y="3549"/>
                    <a:pt x="24" y="3597"/>
                  </a:cubicBezTo>
                  <a:cubicBezTo>
                    <a:pt x="48" y="3692"/>
                    <a:pt x="143" y="3716"/>
                    <a:pt x="238" y="3716"/>
                  </a:cubicBezTo>
                  <a:lnTo>
                    <a:pt x="6764" y="3716"/>
                  </a:lnTo>
                  <a:cubicBezTo>
                    <a:pt x="6835" y="3716"/>
                    <a:pt x="6906" y="3692"/>
                    <a:pt x="6954" y="3644"/>
                  </a:cubicBezTo>
                  <a:cubicBezTo>
                    <a:pt x="7026" y="3549"/>
                    <a:pt x="7026" y="3454"/>
                    <a:pt x="7002" y="3358"/>
                  </a:cubicBezTo>
                  <a:lnTo>
                    <a:pt x="5382" y="143"/>
                  </a:lnTo>
                  <a:cubicBezTo>
                    <a:pt x="5358" y="48"/>
                    <a:pt x="5263" y="1"/>
                    <a:pt x="5168" y="1"/>
                  </a:cubicBezTo>
                  <a:lnTo>
                    <a:pt x="3334" y="1"/>
                  </a:lnTo>
                  <a:cubicBezTo>
                    <a:pt x="3239" y="1"/>
                    <a:pt x="3191" y="48"/>
                    <a:pt x="3144" y="143"/>
                  </a:cubicBezTo>
                  <a:cubicBezTo>
                    <a:pt x="3120" y="263"/>
                    <a:pt x="3215" y="358"/>
                    <a:pt x="3334" y="358"/>
                  </a:cubicBezTo>
                  <a:lnTo>
                    <a:pt x="5120" y="358"/>
                  </a:lnTo>
                  <a:lnTo>
                    <a:pt x="6644" y="3358"/>
                  </a:lnTo>
                  <a:lnTo>
                    <a:pt x="381" y="3358"/>
                  </a:lnTo>
                  <a:lnTo>
                    <a:pt x="1905" y="358"/>
                  </a:lnTo>
                  <a:lnTo>
                    <a:pt x="2477" y="358"/>
                  </a:lnTo>
                  <a:cubicBezTo>
                    <a:pt x="2548" y="358"/>
                    <a:pt x="2620" y="310"/>
                    <a:pt x="2644" y="215"/>
                  </a:cubicBezTo>
                  <a:cubicBezTo>
                    <a:pt x="2667" y="96"/>
                    <a:pt x="2596" y="1"/>
                    <a:pt x="2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7" name="Google Shape;13913;p27">
              <a:extLst>
                <a:ext uri="{FF2B5EF4-FFF2-40B4-BE49-F238E27FC236}">
                  <a16:creationId xmlns:a16="http://schemas.microsoft.com/office/drawing/2014/main" id="{21A2FD16-9B92-21DD-8CB8-8DAB4E5088D4}"/>
                </a:ext>
              </a:extLst>
            </p:cNvPr>
            <p:cNvSpPr/>
            <p:nvPr/>
          </p:nvSpPr>
          <p:spPr>
            <a:xfrm>
              <a:off x="3676863" y="2125383"/>
              <a:ext cx="286400" cy="101825"/>
            </a:xfrm>
            <a:custGeom>
              <a:avLst/>
              <a:gdLst/>
              <a:ahLst/>
              <a:cxnLst/>
              <a:rect l="l" t="t" r="r" b="b"/>
              <a:pathLst>
                <a:path w="11456" h="4073" extrusionOk="0">
                  <a:moveTo>
                    <a:pt x="2049" y="0"/>
                  </a:moveTo>
                  <a:cubicBezTo>
                    <a:pt x="1977" y="0"/>
                    <a:pt x="1882" y="72"/>
                    <a:pt x="1858" y="143"/>
                  </a:cubicBezTo>
                  <a:lnTo>
                    <a:pt x="72" y="3715"/>
                  </a:lnTo>
                  <a:cubicBezTo>
                    <a:pt x="1" y="3810"/>
                    <a:pt x="24" y="3929"/>
                    <a:pt x="96" y="4001"/>
                  </a:cubicBezTo>
                  <a:cubicBezTo>
                    <a:pt x="144" y="4049"/>
                    <a:pt x="215" y="4072"/>
                    <a:pt x="263" y="4072"/>
                  </a:cubicBezTo>
                  <a:lnTo>
                    <a:pt x="11170" y="4072"/>
                  </a:lnTo>
                  <a:cubicBezTo>
                    <a:pt x="11217" y="4072"/>
                    <a:pt x="11313" y="4049"/>
                    <a:pt x="11336" y="4001"/>
                  </a:cubicBezTo>
                  <a:cubicBezTo>
                    <a:pt x="11432" y="3929"/>
                    <a:pt x="11455" y="3810"/>
                    <a:pt x="11408" y="3715"/>
                  </a:cubicBezTo>
                  <a:lnTo>
                    <a:pt x="10384" y="1667"/>
                  </a:lnTo>
                  <a:cubicBezTo>
                    <a:pt x="10366" y="1594"/>
                    <a:pt x="10292" y="1563"/>
                    <a:pt x="10216" y="1563"/>
                  </a:cubicBezTo>
                  <a:cubicBezTo>
                    <a:pt x="10192" y="1563"/>
                    <a:pt x="10168" y="1566"/>
                    <a:pt x="10146" y="1572"/>
                  </a:cubicBezTo>
                  <a:cubicBezTo>
                    <a:pt x="10074" y="1620"/>
                    <a:pt x="10027" y="1739"/>
                    <a:pt x="10074" y="1810"/>
                  </a:cubicBezTo>
                  <a:lnTo>
                    <a:pt x="11027" y="3715"/>
                  </a:lnTo>
                  <a:lnTo>
                    <a:pt x="429" y="3715"/>
                  </a:lnTo>
                  <a:lnTo>
                    <a:pt x="2120" y="357"/>
                  </a:lnTo>
                  <a:lnTo>
                    <a:pt x="9312" y="357"/>
                  </a:lnTo>
                  <a:lnTo>
                    <a:pt x="9693" y="1096"/>
                  </a:lnTo>
                  <a:cubicBezTo>
                    <a:pt x="9730" y="1168"/>
                    <a:pt x="9808" y="1199"/>
                    <a:pt x="9885" y="1199"/>
                  </a:cubicBezTo>
                  <a:cubicBezTo>
                    <a:pt x="9909" y="1199"/>
                    <a:pt x="9933" y="1196"/>
                    <a:pt x="9955" y="1191"/>
                  </a:cubicBezTo>
                  <a:cubicBezTo>
                    <a:pt x="10027" y="1167"/>
                    <a:pt x="10050" y="1048"/>
                    <a:pt x="10027" y="953"/>
                  </a:cubicBezTo>
                  <a:lnTo>
                    <a:pt x="9622" y="143"/>
                  </a:lnTo>
                  <a:cubicBezTo>
                    <a:pt x="9598" y="72"/>
                    <a:pt x="9503" y="0"/>
                    <a:pt x="940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38" name="Google Shape;13914;p27">
            <a:extLst>
              <a:ext uri="{FF2B5EF4-FFF2-40B4-BE49-F238E27FC236}">
                <a16:creationId xmlns:a16="http://schemas.microsoft.com/office/drawing/2014/main" id="{5266BDAD-899F-2C8C-2465-274C2D18D672}"/>
              </a:ext>
            </a:extLst>
          </p:cNvPr>
          <p:cNvGrpSpPr/>
          <p:nvPr/>
        </p:nvGrpSpPr>
        <p:grpSpPr>
          <a:xfrm>
            <a:off x="3595173" y="3531149"/>
            <a:ext cx="714910" cy="712278"/>
            <a:chOff x="2698088" y="1929408"/>
            <a:chExt cx="298900" cy="297800"/>
          </a:xfrm>
        </p:grpSpPr>
        <p:sp>
          <p:nvSpPr>
            <p:cNvPr id="39" name="Google Shape;13915;p27">
              <a:extLst>
                <a:ext uri="{FF2B5EF4-FFF2-40B4-BE49-F238E27FC236}">
                  <a16:creationId xmlns:a16="http://schemas.microsoft.com/office/drawing/2014/main" id="{1817954C-F511-F102-CE0B-1F698D3D18F1}"/>
                </a:ext>
              </a:extLst>
            </p:cNvPr>
            <p:cNvSpPr/>
            <p:nvPr/>
          </p:nvSpPr>
          <p:spPr>
            <a:xfrm>
              <a:off x="2735013" y="1931283"/>
              <a:ext cx="170300" cy="140675"/>
            </a:xfrm>
            <a:custGeom>
              <a:avLst/>
              <a:gdLst/>
              <a:ahLst/>
              <a:cxnLst/>
              <a:rect l="l" t="t" r="r" b="b"/>
              <a:pathLst>
                <a:path w="6812" h="5627" extrusionOk="0">
                  <a:moveTo>
                    <a:pt x="6192" y="286"/>
                  </a:moveTo>
                  <a:cubicBezTo>
                    <a:pt x="6240" y="286"/>
                    <a:pt x="6335" y="334"/>
                    <a:pt x="6382" y="358"/>
                  </a:cubicBezTo>
                  <a:cubicBezTo>
                    <a:pt x="6454" y="405"/>
                    <a:pt x="6454" y="477"/>
                    <a:pt x="6454" y="572"/>
                  </a:cubicBezTo>
                  <a:lnTo>
                    <a:pt x="6216" y="1691"/>
                  </a:lnTo>
                  <a:cubicBezTo>
                    <a:pt x="6183" y="1811"/>
                    <a:pt x="6082" y="1866"/>
                    <a:pt x="5983" y="1866"/>
                  </a:cubicBezTo>
                  <a:cubicBezTo>
                    <a:pt x="5865" y="1866"/>
                    <a:pt x="5750" y="1787"/>
                    <a:pt x="5763" y="1644"/>
                  </a:cubicBezTo>
                  <a:cubicBezTo>
                    <a:pt x="5763" y="1572"/>
                    <a:pt x="5739" y="1525"/>
                    <a:pt x="5668" y="1477"/>
                  </a:cubicBezTo>
                  <a:cubicBezTo>
                    <a:pt x="5651" y="1468"/>
                    <a:pt x="5630" y="1463"/>
                    <a:pt x="5608" y="1463"/>
                  </a:cubicBezTo>
                  <a:cubicBezTo>
                    <a:pt x="5571" y="1463"/>
                    <a:pt x="5532" y="1479"/>
                    <a:pt x="5501" y="1525"/>
                  </a:cubicBezTo>
                  <a:lnTo>
                    <a:pt x="810" y="5216"/>
                  </a:lnTo>
                  <a:cubicBezTo>
                    <a:pt x="762" y="5240"/>
                    <a:pt x="691" y="5264"/>
                    <a:pt x="643" y="5264"/>
                  </a:cubicBezTo>
                  <a:cubicBezTo>
                    <a:pt x="596" y="5264"/>
                    <a:pt x="524" y="5240"/>
                    <a:pt x="500" y="5168"/>
                  </a:cubicBezTo>
                  <a:cubicBezTo>
                    <a:pt x="476" y="5121"/>
                    <a:pt x="405" y="5049"/>
                    <a:pt x="405" y="5002"/>
                  </a:cubicBezTo>
                  <a:cubicBezTo>
                    <a:pt x="405" y="4930"/>
                    <a:pt x="429" y="4883"/>
                    <a:pt x="500" y="4859"/>
                  </a:cubicBezTo>
                  <a:lnTo>
                    <a:pt x="5073" y="1215"/>
                  </a:lnTo>
                  <a:cubicBezTo>
                    <a:pt x="5144" y="1191"/>
                    <a:pt x="5168" y="1096"/>
                    <a:pt x="5144" y="1048"/>
                  </a:cubicBezTo>
                  <a:cubicBezTo>
                    <a:pt x="5144" y="977"/>
                    <a:pt x="5073" y="929"/>
                    <a:pt x="5025" y="929"/>
                  </a:cubicBezTo>
                  <a:cubicBezTo>
                    <a:pt x="4930" y="882"/>
                    <a:pt x="4882" y="834"/>
                    <a:pt x="4835" y="715"/>
                  </a:cubicBezTo>
                  <a:cubicBezTo>
                    <a:pt x="4811" y="596"/>
                    <a:pt x="4930" y="477"/>
                    <a:pt x="5049" y="453"/>
                  </a:cubicBezTo>
                  <a:lnTo>
                    <a:pt x="6192" y="286"/>
                  </a:lnTo>
                  <a:close/>
                  <a:moveTo>
                    <a:pt x="6144" y="1"/>
                  </a:moveTo>
                  <a:lnTo>
                    <a:pt x="5025" y="144"/>
                  </a:lnTo>
                  <a:cubicBezTo>
                    <a:pt x="4882" y="167"/>
                    <a:pt x="4715" y="239"/>
                    <a:pt x="4644" y="358"/>
                  </a:cubicBezTo>
                  <a:cubicBezTo>
                    <a:pt x="4549" y="477"/>
                    <a:pt x="4477" y="620"/>
                    <a:pt x="4525" y="763"/>
                  </a:cubicBezTo>
                  <a:cubicBezTo>
                    <a:pt x="4549" y="882"/>
                    <a:pt x="4596" y="1001"/>
                    <a:pt x="4692" y="1096"/>
                  </a:cubicBezTo>
                  <a:lnTo>
                    <a:pt x="286" y="4549"/>
                  </a:lnTo>
                  <a:cubicBezTo>
                    <a:pt x="48" y="4764"/>
                    <a:pt x="0" y="5121"/>
                    <a:pt x="191" y="5359"/>
                  </a:cubicBezTo>
                  <a:cubicBezTo>
                    <a:pt x="286" y="5502"/>
                    <a:pt x="405" y="5597"/>
                    <a:pt x="596" y="5621"/>
                  </a:cubicBezTo>
                  <a:cubicBezTo>
                    <a:pt x="620" y="5625"/>
                    <a:pt x="645" y="5627"/>
                    <a:pt x="669" y="5627"/>
                  </a:cubicBezTo>
                  <a:cubicBezTo>
                    <a:pt x="787" y="5627"/>
                    <a:pt x="902" y="5581"/>
                    <a:pt x="1000" y="5502"/>
                  </a:cubicBezTo>
                  <a:lnTo>
                    <a:pt x="5477" y="1977"/>
                  </a:lnTo>
                  <a:cubicBezTo>
                    <a:pt x="5549" y="2144"/>
                    <a:pt x="5668" y="2239"/>
                    <a:pt x="5859" y="2263"/>
                  </a:cubicBezTo>
                  <a:cubicBezTo>
                    <a:pt x="5891" y="2268"/>
                    <a:pt x="5923" y="2271"/>
                    <a:pt x="5956" y="2271"/>
                  </a:cubicBezTo>
                  <a:cubicBezTo>
                    <a:pt x="6216" y="2271"/>
                    <a:pt x="6486" y="2106"/>
                    <a:pt x="6549" y="1811"/>
                  </a:cubicBezTo>
                  <a:lnTo>
                    <a:pt x="6787" y="667"/>
                  </a:lnTo>
                  <a:cubicBezTo>
                    <a:pt x="6811" y="501"/>
                    <a:pt x="6787" y="286"/>
                    <a:pt x="6621" y="167"/>
                  </a:cubicBezTo>
                  <a:cubicBezTo>
                    <a:pt x="6502" y="48"/>
                    <a:pt x="6359" y="1"/>
                    <a:pt x="621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40" name="Google Shape;13916;p27">
              <a:extLst>
                <a:ext uri="{FF2B5EF4-FFF2-40B4-BE49-F238E27FC236}">
                  <a16:creationId xmlns:a16="http://schemas.microsoft.com/office/drawing/2014/main" id="{38AD018A-2520-AAF3-5EEE-90AEADF89415}"/>
                </a:ext>
              </a:extLst>
            </p:cNvPr>
            <p:cNvSpPr/>
            <p:nvPr/>
          </p:nvSpPr>
          <p:spPr>
            <a:xfrm>
              <a:off x="2698088" y="1929408"/>
              <a:ext cx="298900" cy="297800"/>
            </a:xfrm>
            <a:custGeom>
              <a:avLst/>
              <a:gdLst/>
              <a:ahLst/>
              <a:cxnLst/>
              <a:rect l="l" t="t" r="r" b="b"/>
              <a:pathLst>
                <a:path w="11956" h="11912" extrusionOk="0">
                  <a:moveTo>
                    <a:pt x="7336" y="5124"/>
                  </a:moveTo>
                  <a:lnTo>
                    <a:pt x="7336" y="10768"/>
                  </a:lnTo>
                  <a:lnTo>
                    <a:pt x="5359" y="10768"/>
                  </a:lnTo>
                  <a:lnTo>
                    <a:pt x="5359" y="5124"/>
                  </a:lnTo>
                  <a:close/>
                  <a:moveTo>
                    <a:pt x="11598" y="11126"/>
                  </a:moveTo>
                  <a:lnTo>
                    <a:pt x="11598" y="11602"/>
                  </a:lnTo>
                  <a:lnTo>
                    <a:pt x="406" y="11602"/>
                  </a:lnTo>
                  <a:lnTo>
                    <a:pt x="406" y="11126"/>
                  </a:lnTo>
                  <a:close/>
                  <a:moveTo>
                    <a:pt x="893" y="1"/>
                  </a:moveTo>
                  <a:cubicBezTo>
                    <a:pt x="792" y="1"/>
                    <a:pt x="715" y="88"/>
                    <a:pt x="715" y="195"/>
                  </a:cubicBezTo>
                  <a:lnTo>
                    <a:pt x="715" y="1004"/>
                  </a:lnTo>
                  <a:lnTo>
                    <a:pt x="525" y="1004"/>
                  </a:lnTo>
                  <a:cubicBezTo>
                    <a:pt x="429" y="1004"/>
                    <a:pt x="334" y="1052"/>
                    <a:pt x="334" y="1147"/>
                  </a:cubicBezTo>
                  <a:cubicBezTo>
                    <a:pt x="334" y="1266"/>
                    <a:pt x="406" y="1338"/>
                    <a:pt x="525" y="1338"/>
                  </a:cubicBezTo>
                  <a:lnTo>
                    <a:pt x="715" y="1338"/>
                  </a:lnTo>
                  <a:lnTo>
                    <a:pt x="715" y="2243"/>
                  </a:lnTo>
                  <a:lnTo>
                    <a:pt x="525" y="2243"/>
                  </a:lnTo>
                  <a:cubicBezTo>
                    <a:pt x="429" y="2243"/>
                    <a:pt x="358" y="2290"/>
                    <a:pt x="334" y="2386"/>
                  </a:cubicBezTo>
                  <a:cubicBezTo>
                    <a:pt x="310" y="2505"/>
                    <a:pt x="406" y="2600"/>
                    <a:pt x="525" y="2600"/>
                  </a:cubicBezTo>
                  <a:lnTo>
                    <a:pt x="715" y="2600"/>
                  </a:lnTo>
                  <a:lnTo>
                    <a:pt x="715" y="3481"/>
                  </a:lnTo>
                  <a:lnTo>
                    <a:pt x="525" y="3481"/>
                  </a:lnTo>
                  <a:cubicBezTo>
                    <a:pt x="429" y="3481"/>
                    <a:pt x="358" y="3553"/>
                    <a:pt x="334" y="3648"/>
                  </a:cubicBezTo>
                  <a:cubicBezTo>
                    <a:pt x="310" y="3767"/>
                    <a:pt x="406" y="3838"/>
                    <a:pt x="525" y="3838"/>
                  </a:cubicBezTo>
                  <a:lnTo>
                    <a:pt x="715" y="3838"/>
                  </a:lnTo>
                  <a:lnTo>
                    <a:pt x="715" y="4743"/>
                  </a:lnTo>
                  <a:lnTo>
                    <a:pt x="525" y="4743"/>
                  </a:lnTo>
                  <a:cubicBezTo>
                    <a:pt x="429" y="4743"/>
                    <a:pt x="334" y="4791"/>
                    <a:pt x="334" y="4886"/>
                  </a:cubicBezTo>
                  <a:cubicBezTo>
                    <a:pt x="334" y="5005"/>
                    <a:pt x="406" y="5100"/>
                    <a:pt x="525" y="5100"/>
                  </a:cubicBezTo>
                  <a:lnTo>
                    <a:pt x="715" y="5100"/>
                  </a:lnTo>
                  <a:lnTo>
                    <a:pt x="715" y="5982"/>
                  </a:lnTo>
                  <a:lnTo>
                    <a:pt x="525" y="5982"/>
                  </a:lnTo>
                  <a:cubicBezTo>
                    <a:pt x="429" y="5982"/>
                    <a:pt x="334" y="6053"/>
                    <a:pt x="334" y="6148"/>
                  </a:cubicBezTo>
                  <a:cubicBezTo>
                    <a:pt x="334" y="6267"/>
                    <a:pt x="406" y="6339"/>
                    <a:pt x="525" y="6339"/>
                  </a:cubicBezTo>
                  <a:lnTo>
                    <a:pt x="715" y="6339"/>
                  </a:lnTo>
                  <a:lnTo>
                    <a:pt x="715" y="7244"/>
                  </a:lnTo>
                  <a:lnTo>
                    <a:pt x="525" y="7244"/>
                  </a:lnTo>
                  <a:cubicBezTo>
                    <a:pt x="429" y="7244"/>
                    <a:pt x="358" y="7291"/>
                    <a:pt x="334" y="7387"/>
                  </a:cubicBezTo>
                  <a:cubicBezTo>
                    <a:pt x="310" y="7506"/>
                    <a:pt x="406" y="7601"/>
                    <a:pt x="525" y="7601"/>
                  </a:cubicBezTo>
                  <a:lnTo>
                    <a:pt x="715" y="7601"/>
                  </a:lnTo>
                  <a:lnTo>
                    <a:pt x="715" y="8482"/>
                  </a:lnTo>
                  <a:lnTo>
                    <a:pt x="525" y="8482"/>
                  </a:lnTo>
                  <a:cubicBezTo>
                    <a:pt x="429" y="8482"/>
                    <a:pt x="358" y="8554"/>
                    <a:pt x="334" y="8649"/>
                  </a:cubicBezTo>
                  <a:cubicBezTo>
                    <a:pt x="310" y="8768"/>
                    <a:pt x="406" y="8839"/>
                    <a:pt x="525" y="8839"/>
                  </a:cubicBezTo>
                  <a:lnTo>
                    <a:pt x="715" y="8839"/>
                  </a:lnTo>
                  <a:lnTo>
                    <a:pt x="715" y="9744"/>
                  </a:lnTo>
                  <a:lnTo>
                    <a:pt x="525" y="9744"/>
                  </a:lnTo>
                  <a:cubicBezTo>
                    <a:pt x="429" y="9744"/>
                    <a:pt x="334" y="9792"/>
                    <a:pt x="334" y="9887"/>
                  </a:cubicBezTo>
                  <a:cubicBezTo>
                    <a:pt x="334" y="10006"/>
                    <a:pt x="406" y="10101"/>
                    <a:pt x="525" y="10101"/>
                  </a:cubicBezTo>
                  <a:lnTo>
                    <a:pt x="715" y="10101"/>
                  </a:lnTo>
                  <a:lnTo>
                    <a:pt x="715" y="10721"/>
                  </a:lnTo>
                  <a:lnTo>
                    <a:pt x="310" y="10721"/>
                  </a:lnTo>
                  <a:cubicBezTo>
                    <a:pt x="167" y="10721"/>
                    <a:pt x="1" y="10840"/>
                    <a:pt x="1" y="11030"/>
                  </a:cubicBezTo>
                  <a:lnTo>
                    <a:pt x="1" y="11626"/>
                  </a:lnTo>
                  <a:cubicBezTo>
                    <a:pt x="1" y="11768"/>
                    <a:pt x="120" y="11911"/>
                    <a:pt x="310" y="11911"/>
                  </a:cubicBezTo>
                  <a:lnTo>
                    <a:pt x="11622" y="11911"/>
                  </a:lnTo>
                  <a:cubicBezTo>
                    <a:pt x="11765" y="11911"/>
                    <a:pt x="11908" y="11792"/>
                    <a:pt x="11908" y="11626"/>
                  </a:cubicBezTo>
                  <a:lnTo>
                    <a:pt x="11908" y="11030"/>
                  </a:lnTo>
                  <a:cubicBezTo>
                    <a:pt x="11956" y="10911"/>
                    <a:pt x="11789" y="10768"/>
                    <a:pt x="11646" y="10768"/>
                  </a:cubicBezTo>
                  <a:lnTo>
                    <a:pt x="11146" y="10768"/>
                  </a:lnTo>
                  <a:lnTo>
                    <a:pt x="11146" y="3195"/>
                  </a:lnTo>
                  <a:cubicBezTo>
                    <a:pt x="11146" y="3100"/>
                    <a:pt x="11074" y="3029"/>
                    <a:pt x="11003" y="3029"/>
                  </a:cubicBezTo>
                  <a:cubicBezTo>
                    <a:pt x="10884" y="3029"/>
                    <a:pt x="10789" y="3076"/>
                    <a:pt x="10789" y="3195"/>
                  </a:cubicBezTo>
                  <a:lnTo>
                    <a:pt x="10789" y="10792"/>
                  </a:lnTo>
                  <a:lnTo>
                    <a:pt x="8812" y="10792"/>
                  </a:lnTo>
                  <a:lnTo>
                    <a:pt x="8812" y="1385"/>
                  </a:lnTo>
                  <a:lnTo>
                    <a:pt x="10789" y="1385"/>
                  </a:lnTo>
                  <a:lnTo>
                    <a:pt x="10789" y="2386"/>
                  </a:lnTo>
                  <a:cubicBezTo>
                    <a:pt x="10789" y="2481"/>
                    <a:pt x="10836" y="2576"/>
                    <a:pt x="10932" y="2576"/>
                  </a:cubicBezTo>
                  <a:cubicBezTo>
                    <a:pt x="11051" y="2576"/>
                    <a:pt x="11146" y="2505"/>
                    <a:pt x="11146" y="2386"/>
                  </a:cubicBezTo>
                  <a:lnTo>
                    <a:pt x="11146" y="1266"/>
                  </a:lnTo>
                  <a:cubicBezTo>
                    <a:pt x="11146" y="1123"/>
                    <a:pt x="11027" y="1028"/>
                    <a:pt x="10908" y="1028"/>
                  </a:cubicBezTo>
                  <a:lnTo>
                    <a:pt x="8741" y="1028"/>
                  </a:lnTo>
                  <a:cubicBezTo>
                    <a:pt x="8574" y="1028"/>
                    <a:pt x="8502" y="1147"/>
                    <a:pt x="8502" y="1266"/>
                  </a:cubicBezTo>
                  <a:lnTo>
                    <a:pt x="8502" y="10768"/>
                  </a:lnTo>
                  <a:lnTo>
                    <a:pt x="7693" y="10768"/>
                  </a:lnTo>
                  <a:lnTo>
                    <a:pt x="7693" y="5005"/>
                  </a:lnTo>
                  <a:cubicBezTo>
                    <a:pt x="7693" y="4862"/>
                    <a:pt x="7574" y="4767"/>
                    <a:pt x="7455" y="4767"/>
                  </a:cubicBezTo>
                  <a:lnTo>
                    <a:pt x="5264" y="4767"/>
                  </a:lnTo>
                  <a:cubicBezTo>
                    <a:pt x="5121" y="4767"/>
                    <a:pt x="5026" y="4886"/>
                    <a:pt x="5026" y="5005"/>
                  </a:cubicBezTo>
                  <a:lnTo>
                    <a:pt x="5026" y="10768"/>
                  </a:lnTo>
                  <a:lnTo>
                    <a:pt x="4240" y="10768"/>
                  </a:lnTo>
                  <a:lnTo>
                    <a:pt x="4240" y="7506"/>
                  </a:lnTo>
                  <a:cubicBezTo>
                    <a:pt x="4240" y="7363"/>
                    <a:pt x="4121" y="7268"/>
                    <a:pt x="4001" y="7268"/>
                  </a:cubicBezTo>
                  <a:lnTo>
                    <a:pt x="1763" y="7268"/>
                  </a:lnTo>
                  <a:cubicBezTo>
                    <a:pt x="1668" y="7268"/>
                    <a:pt x="1572" y="7363"/>
                    <a:pt x="1572" y="7458"/>
                  </a:cubicBezTo>
                  <a:lnTo>
                    <a:pt x="1572" y="8744"/>
                  </a:lnTo>
                  <a:cubicBezTo>
                    <a:pt x="1572" y="8768"/>
                    <a:pt x="1620" y="8816"/>
                    <a:pt x="1644" y="8863"/>
                  </a:cubicBezTo>
                  <a:cubicBezTo>
                    <a:pt x="1681" y="8882"/>
                    <a:pt x="1719" y="8891"/>
                    <a:pt x="1753" y="8891"/>
                  </a:cubicBezTo>
                  <a:cubicBezTo>
                    <a:pt x="1852" y="8891"/>
                    <a:pt x="1930" y="8820"/>
                    <a:pt x="1930" y="8696"/>
                  </a:cubicBezTo>
                  <a:lnTo>
                    <a:pt x="1930" y="7601"/>
                  </a:lnTo>
                  <a:lnTo>
                    <a:pt x="3906" y="7601"/>
                  </a:lnTo>
                  <a:lnTo>
                    <a:pt x="3906" y="10721"/>
                  </a:lnTo>
                  <a:lnTo>
                    <a:pt x="1882" y="10721"/>
                  </a:lnTo>
                  <a:lnTo>
                    <a:pt x="1882" y="9506"/>
                  </a:lnTo>
                  <a:cubicBezTo>
                    <a:pt x="1882" y="9411"/>
                    <a:pt x="1834" y="9339"/>
                    <a:pt x="1739" y="9339"/>
                  </a:cubicBezTo>
                  <a:cubicBezTo>
                    <a:pt x="1620" y="9339"/>
                    <a:pt x="1525" y="9387"/>
                    <a:pt x="1525" y="9506"/>
                  </a:cubicBezTo>
                  <a:lnTo>
                    <a:pt x="1525" y="10721"/>
                  </a:lnTo>
                  <a:lnTo>
                    <a:pt x="1072" y="10721"/>
                  </a:lnTo>
                  <a:lnTo>
                    <a:pt x="1072" y="195"/>
                  </a:lnTo>
                  <a:cubicBezTo>
                    <a:pt x="1072" y="99"/>
                    <a:pt x="1025" y="52"/>
                    <a:pt x="929" y="4"/>
                  </a:cubicBezTo>
                  <a:cubicBezTo>
                    <a:pt x="917" y="2"/>
                    <a:pt x="905" y="1"/>
                    <a:pt x="89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41" name="Google Shape;13917;p27">
            <a:extLst>
              <a:ext uri="{FF2B5EF4-FFF2-40B4-BE49-F238E27FC236}">
                <a16:creationId xmlns:a16="http://schemas.microsoft.com/office/drawing/2014/main" id="{B2FBE6DB-FB7E-383A-63C6-B9D729B77CDE}"/>
              </a:ext>
            </a:extLst>
          </p:cNvPr>
          <p:cNvGrpSpPr/>
          <p:nvPr/>
        </p:nvGrpSpPr>
        <p:grpSpPr>
          <a:xfrm>
            <a:off x="9645989" y="3534198"/>
            <a:ext cx="576782" cy="709468"/>
            <a:chOff x="4718163" y="1930683"/>
            <a:chExt cx="241150" cy="296625"/>
          </a:xfrm>
        </p:grpSpPr>
        <p:sp>
          <p:nvSpPr>
            <p:cNvPr id="42" name="Google Shape;13918;p27">
              <a:extLst>
                <a:ext uri="{FF2B5EF4-FFF2-40B4-BE49-F238E27FC236}">
                  <a16:creationId xmlns:a16="http://schemas.microsoft.com/office/drawing/2014/main" id="{EA908D33-5EB4-1AF9-E5E6-C61C4B8223D9}"/>
                </a:ext>
              </a:extLst>
            </p:cNvPr>
            <p:cNvSpPr/>
            <p:nvPr/>
          </p:nvSpPr>
          <p:spPr>
            <a:xfrm>
              <a:off x="4852713" y="2030708"/>
              <a:ext cx="106000" cy="196500"/>
            </a:xfrm>
            <a:custGeom>
              <a:avLst/>
              <a:gdLst/>
              <a:ahLst/>
              <a:cxnLst/>
              <a:rect l="l" t="t" r="r" b="b"/>
              <a:pathLst>
                <a:path w="4240" h="7860" extrusionOk="0">
                  <a:moveTo>
                    <a:pt x="238" y="1"/>
                  </a:moveTo>
                  <a:cubicBezTo>
                    <a:pt x="96" y="1"/>
                    <a:pt x="0" y="120"/>
                    <a:pt x="0" y="239"/>
                  </a:cubicBezTo>
                  <a:lnTo>
                    <a:pt x="0" y="7621"/>
                  </a:lnTo>
                  <a:cubicBezTo>
                    <a:pt x="0" y="7788"/>
                    <a:pt x="119" y="7859"/>
                    <a:pt x="238" y="7859"/>
                  </a:cubicBezTo>
                  <a:lnTo>
                    <a:pt x="4049" y="7859"/>
                  </a:lnTo>
                  <a:cubicBezTo>
                    <a:pt x="4144" y="7859"/>
                    <a:pt x="4239" y="7788"/>
                    <a:pt x="4239" y="7693"/>
                  </a:cubicBezTo>
                  <a:lnTo>
                    <a:pt x="4239" y="6026"/>
                  </a:lnTo>
                  <a:cubicBezTo>
                    <a:pt x="4239" y="6002"/>
                    <a:pt x="4192" y="5930"/>
                    <a:pt x="4168" y="5907"/>
                  </a:cubicBezTo>
                  <a:cubicBezTo>
                    <a:pt x="4128" y="5880"/>
                    <a:pt x="4086" y="5868"/>
                    <a:pt x="4047" y="5868"/>
                  </a:cubicBezTo>
                  <a:cubicBezTo>
                    <a:pt x="3945" y="5868"/>
                    <a:pt x="3858" y="5947"/>
                    <a:pt x="3858" y="6049"/>
                  </a:cubicBezTo>
                  <a:lnTo>
                    <a:pt x="3858" y="7502"/>
                  </a:lnTo>
                  <a:lnTo>
                    <a:pt x="358" y="7502"/>
                  </a:lnTo>
                  <a:lnTo>
                    <a:pt x="358" y="334"/>
                  </a:lnTo>
                  <a:lnTo>
                    <a:pt x="3858" y="334"/>
                  </a:lnTo>
                  <a:lnTo>
                    <a:pt x="3858" y="5240"/>
                  </a:lnTo>
                  <a:cubicBezTo>
                    <a:pt x="3858" y="5335"/>
                    <a:pt x="3930" y="5407"/>
                    <a:pt x="4025" y="5430"/>
                  </a:cubicBezTo>
                  <a:cubicBezTo>
                    <a:pt x="4037" y="5433"/>
                    <a:pt x="4050" y="5434"/>
                    <a:pt x="4061" y="5434"/>
                  </a:cubicBezTo>
                  <a:cubicBezTo>
                    <a:pt x="4163" y="5434"/>
                    <a:pt x="4239" y="5346"/>
                    <a:pt x="4239" y="5240"/>
                  </a:cubicBezTo>
                  <a:lnTo>
                    <a:pt x="4239" y="239"/>
                  </a:lnTo>
                  <a:cubicBezTo>
                    <a:pt x="4239" y="96"/>
                    <a:pt x="4120" y="1"/>
                    <a:pt x="40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43" name="Google Shape;13919;p27">
              <a:extLst>
                <a:ext uri="{FF2B5EF4-FFF2-40B4-BE49-F238E27FC236}">
                  <a16:creationId xmlns:a16="http://schemas.microsoft.com/office/drawing/2014/main" id="{5C5A412C-711B-843F-BF04-009A2B76394C}"/>
                </a:ext>
              </a:extLst>
            </p:cNvPr>
            <p:cNvSpPr/>
            <p:nvPr/>
          </p:nvSpPr>
          <p:spPr>
            <a:xfrm>
              <a:off x="4846763" y="1968708"/>
              <a:ext cx="31575" cy="45350"/>
            </a:xfrm>
            <a:custGeom>
              <a:avLst/>
              <a:gdLst/>
              <a:ahLst/>
              <a:cxnLst/>
              <a:rect l="l" t="t" r="r" b="b"/>
              <a:pathLst>
                <a:path w="1263" h="1814" extrusionOk="0">
                  <a:moveTo>
                    <a:pt x="619" y="980"/>
                  </a:moveTo>
                  <a:cubicBezTo>
                    <a:pt x="786" y="980"/>
                    <a:pt x="857" y="1099"/>
                    <a:pt x="857" y="1218"/>
                  </a:cubicBezTo>
                  <a:cubicBezTo>
                    <a:pt x="857" y="1338"/>
                    <a:pt x="738" y="1457"/>
                    <a:pt x="619" y="1457"/>
                  </a:cubicBezTo>
                  <a:cubicBezTo>
                    <a:pt x="609" y="1459"/>
                    <a:pt x="599" y="1460"/>
                    <a:pt x="589" y="1460"/>
                  </a:cubicBezTo>
                  <a:cubicBezTo>
                    <a:pt x="481" y="1460"/>
                    <a:pt x="381" y="1349"/>
                    <a:pt x="381" y="1218"/>
                  </a:cubicBezTo>
                  <a:cubicBezTo>
                    <a:pt x="381" y="1052"/>
                    <a:pt x="500" y="980"/>
                    <a:pt x="619" y="980"/>
                  </a:cubicBezTo>
                  <a:close/>
                  <a:moveTo>
                    <a:pt x="738" y="1"/>
                  </a:moveTo>
                  <a:cubicBezTo>
                    <a:pt x="696" y="1"/>
                    <a:pt x="652" y="18"/>
                    <a:pt x="619" y="52"/>
                  </a:cubicBezTo>
                  <a:cubicBezTo>
                    <a:pt x="596" y="75"/>
                    <a:pt x="119" y="433"/>
                    <a:pt x="24" y="1123"/>
                  </a:cubicBezTo>
                  <a:cubicBezTo>
                    <a:pt x="0" y="1480"/>
                    <a:pt x="238" y="1814"/>
                    <a:pt x="619" y="1814"/>
                  </a:cubicBezTo>
                  <a:cubicBezTo>
                    <a:pt x="977" y="1814"/>
                    <a:pt x="1262" y="1528"/>
                    <a:pt x="1262" y="1218"/>
                  </a:cubicBezTo>
                  <a:cubicBezTo>
                    <a:pt x="1262" y="885"/>
                    <a:pt x="977" y="623"/>
                    <a:pt x="667" y="623"/>
                  </a:cubicBezTo>
                  <a:lnTo>
                    <a:pt x="596" y="623"/>
                  </a:lnTo>
                  <a:cubicBezTo>
                    <a:pt x="715" y="433"/>
                    <a:pt x="834" y="314"/>
                    <a:pt x="834" y="314"/>
                  </a:cubicBezTo>
                  <a:cubicBezTo>
                    <a:pt x="929" y="266"/>
                    <a:pt x="929" y="147"/>
                    <a:pt x="857" y="75"/>
                  </a:cubicBezTo>
                  <a:cubicBezTo>
                    <a:pt x="832" y="24"/>
                    <a:pt x="786" y="1"/>
                    <a:pt x="73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44" name="Google Shape;13920;p27">
              <a:extLst>
                <a:ext uri="{FF2B5EF4-FFF2-40B4-BE49-F238E27FC236}">
                  <a16:creationId xmlns:a16="http://schemas.microsoft.com/office/drawing/2014/main" id="{31F47E17-52B1-5696-05C7-0BEF6800BE5B}"/>
                </a:ext>
              </a:extLst>
            </p:cNvPr>
            <p:cNvSpPr/>
            <p:nvPr/>
          </p:nvSpPr>
          <p:spPr>
            <a:xfrm>
              <a:off x="4884263" y="1969958"/>
              <a:ext cx="28600" cy="47075"/>
            </a:xfrm>
            <a:custGeom>
              <a:avLst/>
              <a:gdLst/>
              <a:ahLst/>
              <a:cxnLst/>
              <a:rect l="l" t="t" r="r" b="b"/>
              <a:pathLst>
                <a:path w="1144" h="1883" extrusionOk="0">
                  <a:moveTo>
                    <a:pt x="524" y="324"/>
                  </a:moveTo>
                  <a:cubicBezTo>
                    <a:pt x="547" y="324"/>
                    <a:pt x="571" y="328"/>
                    <a:pt x="596" y="335"/>
                  </a:cubicBezTo>
                  <a:cubicBezTo>
                    <a:pt x="691" y="335"/>
                    <a:pt x="786" y="454"/>
                    <a:pt x="786" y="573"/>
                  </a:cubicBezTo>
                  <a:lnTo>
                    <a:pt x="786" y="1216"/>
                  </a:lnTo>
                  <a:cubicBezTo>
                    <a:pt x="786" y="1335"/>
                    <a:pt x="715" y="1454"/>
                    <a:pt x="596" y="1454"/>
                  </a:cubicBezTo>
                  <a:cubicBezTo>
                    <a:pt x="429" y="1454"/>
                    <a:pt x="310" y="1359"/>
                    <a:pt x="310" y="1216"/>
                  </a:cubicBezTo>
                  <a:lnTo>
                    <a:pt x="310" y="573"/>
                  </a:lnTo>
                  <a:cubicBezTo>
                    <a:pt x="310" y="432"/>
                    <a:pt x="396" y="324"/>
                    <a:pt x="524" y="324"/>
                  </a:cubicBezTo>
                  <a:close/>
                  <a:moveTo>
                    <a:pt x="566" y="0"/>
                  </a:moveTo>
                  <a:cubicBezTo>
                    <a:pt x="552" y="0"/>
                    <a:pt x="538" y="1"/>
                    <a:pt x="524" y="2"/>
                  </a:cubicBezTo>
                  <a:cubicBezTo>
                    <a:pt x="215" y="25"/>
                    <a:pt x="0" y="264"/>
                    <a:pt x="0" y="597"/>
                  </a:cubicBezTo>
                  <a:lnTo>
                    <a:pt x="0" y="1288"/>
                  </a:lnTo>
                  <a:cubicBezTo>
                    <a:pt x="0" y="1573"/>
                    <a:pt x="215" y="1835"/>
                    <a:pt x="524" y="1883"/>
                  </a:cubicBezTo>
                  <a:cubicBezTo>
                    <a:pt x="882" y="1883"/>
                    <a:pt x="1144" y="1573"/>
                    <a:pt x="1144" y="1216"/>
                  </a:cubicBezTo>
                  <a:lnTo>
                    <a:pt x="1144" y="597"/>
                  </a:lnTo>
                  <a:cubicBezTo>
                    <a:pt x="1144" y="255"/>
                    <a:pt x="881" y="0"/>
                    <a:pt x="56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45" name="Google Shape;13921;p27">
              <a:extLst>
                <a:ext uri="{FF2B5EF4-FFF2-40B4-BE49-F238E27FC236}">
                  <a16:creationId xmlns:a16="http://schemas.microsoft.com/office/drawing/2014/main" id="{1E5AA679-CB0A-97DB-A1BA-E31BA3365AD4}"/>
                </a:ext>
              </a:extLst>
            </p:cNvPr>
            <p:cNvSpPr/>
            <p:nvPr/>
          </p:nvSpPr>
          <p:spPr>
            <a:xfrm>
              <a:off x="4928913" y="1968908"/>
              <a:ext cx="24425" cy="46350"/>
            </a:xfrm>
            <a:custGeom>
              <a:avLst/>
              <a:gdLst/>
              <a:ahLst/>
              <a:cxnLst/>
              <a:rect l="l" t="t" r="r" b="b"/>
              <a:pathLst>
                <a:path w="977" h="1854" extrusionOk="0">
                  <a:moveTo>
                    <a:pt x="779" y="1"/>
                  </a:moveTo>
                  <a:cubicBezTo>
                    <a:pt x="713" y="1"/>
                    <a:pt x="654" y="40"/>
                    <a:pt x="620" y="91"/>
                  </a:cubicBezTo>
                  <a:lnTo>
                    <a:pt x="1" y="1592"/>
                  </a:lnTo>
                  <a:cubicBezTo>
                    <a:pt x="1" y="1711"/>
                    <a:pt x="48" y="1830"/>
                    <a:pt x="96" y="1853"/>
                  </a:cubicBezTo>
                  <a:lnTo>
                    <a:pt x="167" y="1853"/>
                  </a:lnTo>
                  <a:cubicBezTo>
                    <a:pt x="239" y="1853"/>
                    <a:pt x="286" y="1830"/>
                    <a:pt x="310" y="1734"/>
                  </a:cubicBezTo>
                  <a:lnTo>
                    <a:pt x="953" y="258"/>
                  </a:lnTo>
                  <a:cubicBezTo>
                    <a:pt x="977" y="163"/>
                    <a:pt x="953" y="67"/>
                    <a:pt x="858" y="20"/>
                  </a:cubicBezTo>
                  <a:cubicBezTo>
                    <a:pt x="831" y="6"/>
                    <a:pt x="805" y="1"/>
                    <a:pt x="77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46" name="Google Shape;13922;p27">
              <a:extLst>
                <a:ext uri="{FF2B5EF4-FFF2-40B4-BE49-F238E27FC236}">
                  <a16:creationId xmlns:a16="http://schemas.microsoft.com/office/drawing/2014/main" id="{394DC3CB-F2AA-40D3-41AD-11FD55316EC5}"/>
                </a:ext>
              </a:extLst>
            </p:cNvPr>
            <p:cNvSpPr/>
            <p:nvPr/>
          </p:nvSpPr>
          <p:spPr>
            <a:xfrm>
              <a:off x="4923563" y="1972958"/>
              <a:ext cx="10150" cy="10150"/>
            </a:xfrm>
            <a:custGeom>
              <a:avLst/>
              <a:gdLst/>
              <a:ahLst/>
              <a:cxnLst/>
              <a:rect l="l" t="t" r="r" b="b"/>
              <a:pathLst>
                <a:path w="406" h="406" extrusionOk="0">
                  <a:moveTo>
                    <a:pt x="215" y="1"/>
                  </a:moveTo>
                  <a:cubicBezTo>
                    <a:pt x="95" y="1"/>
                    <a:pt x="0" y="96"/>
                    <a:pt x="0" y="215"/>
                  </a:cubicBezTo>
                  <a:cubicBezTo>
                    <a:pt x="0" y="310"/>
                    <a:pt x="95" y="405"/>
                    <a:pt x="215" y="405"/>
                  </a:cubicBezTo>
                  <a:cubicBezTo>
                    <a:pt x="310" y="405"/>
                    <a:pt x="405" y="310"/>
                    <a:pt x="405" y="215"/>
                  </a:cubicBezTo>
                  <a:cubicBezTo>
                    <a:pt x="405" y="96"/>
                    <a:pt x="310" y="1"/>
                    <a:pt x="2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47" name="Google Shape;13923;p27">
              <a:extLst>
                <a:ext uri="{FF2B5EF4-FFF2-40B4-BE49-F238E27FC236}">
                  <a16:creationId xmlns:a16="http://schemas.microsoft.com/office/drawing/2014/main" id="{3B86E52C-F625-2105-CD14-1918822ACB5C}"/>
                </a:ext>
              </a:extLst>
            </p:cNvPr>
            <p:cNvSpPr/>
            <p:nvPr/>
          </p:nvSpPr>
          <p:spPr>
            <a:xfrm>
              <a:off x="4948563" y="2001533"/>
              <a:ext cx="10750" cy="10750"/>
            </a:xfrm>
            <a:custGeom>
              <a:avLst/>
              <a:gdLst/>
              <a:ahLst/>
              <a:cxnLst/>
              <a:rect l="l" t="t" r="r" b="b"/>
              <a:pathLst>
                <a:path w="430" h="430" extrusionOk="0">
                  <a:moveTo>
                    <a:pt x="215" y="1"/>
                  </a:moveTo>
                  <a:cubicBezTo>
                    <a:pt x="96" y="1"/>
                    <a:pt x="0" y="96"/>
                    <a:pt x="0" y="215"/>
                  </a:cubicBezTo>
                  <a:cubicBezTo>
                    <a:pt x="0" y="334"/>
                    <a:pt x="96" y="429"/>
                    <a:pt x="215" y="429"/>
                  </a:cubicBezTo>
                  <a:cubicBezTo>
                    <a:pt x="334" y="429"/>
                    <a:pt x="429" y="334"/>
                    <a:pt x="429" y="215"/>
                  </a:cubicBezTo>
                  <a:cubicBezTo>
                    <a:pt x="429" y="96"/>
                    <a:pt x="334" y="1"/>
                    <a:pt x="2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48" name="Google Shape;13924;p27">
              <a:extLst>
                <a:ext uri="{FF2B5EF4-FFF2-40B4-BE49-F238E27FC236}">
                  <a16:creationId xmlns:a16="http://schemas.microsoft.com/office/drawing/2014/main" id="{8CCA1A50-25A1-02FF-C7BD-6E5FA6599F53}"/>
                </a:ext>
              </a:extLst>
            </p:cNvPr>
            <p:cNvSpPr/>
            <p:nvPr/>
          </p:nvSpPr>
          <p:spPr>
            <a:xfrm>
              <a:off x="4739588" y="1930683"/>
              <a:ext cx="57775" cy="57775"/>
            </a:xfrm>
            <a:custGeom>
              <a:avLst/>
              <a:gdLst/>
              <a:ahLst/>
              <a:cxnLst/>
              <a:rect l="l" t="t" r="r" b="b"/>
              <a:pathLst>
                <a:path w="2311" h="2311" extrusionOk="0">
                  <a:moveTo>
                    <a:pt x="1167" y="358"/>
                  </a:moveTo>
                  <a:cubicBezTo>
                    <a:pt x="1620" y="358"/>
                    <a:pt x="1977" y="715"/>
                    <a:pt x="1977" y="1144"/>
                  </a:cubicBezTo>
                  <a:cubicBezTo>
                    <a:pt x="1977" y="1596"/>
                    <a:pt x="1620" y="1954"/>
                    <a:pt x="1167" y="1954"/>
                  </a:cubicBezTo>
                  <a:cubicBezTo>
                    <a:pt x="715" y="1954"/>
                    <a:pt x="358" y="1596"/>
                    <a:pt x="358" y="1144"/>
                  </a:cubicBezTo>
                  <a:cubicBezTo>
                    <a:pt x="358" y="715"/>
                    <a:pt x="715" y="358"/>
                    <a:pt x="1167" y="358"/>
                  </a:cubicBezTo>
                  <a:close/>
                  <a:moveTo>
                    <a:pt x="1167" y="1"/>
                  </a:moveTo>
                  <a:cubicBezTo>
                    <a:pt x="524" y="1"/>
                    <a:pt x="1" y="501"/>
                    <a:pt x="1" y="1144"/>
                  </a:cubicBezTo>
                  <a:cubicBezTo>
                    <a:pt x="24" y="1811"/>
                    <a:pt x="548" y="2311"/>
                    <a:pt x="1167" y="2311"/>
                  </a:cubicBezTo>
                  <a:cubicBezTo>
                    <a:pt x="1787" y="2311"/>
                    <a:pt x="2311" y="1811"/>
                    <a:pt x="2311" y="1144"/>
                  </a:cubicBezTo>
                  <a:cubicBezTo>
                    <a:pt x="2311" y="501"/>
                    <a:pt x="1810" y="1"/>
                    <a:pt x="116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49" name="Google Shape;13925;p27">
              <a:extLst>
                <a:ext uri="{FF2B5EF4-FFF2-40B4-BE49-F238E27FC236}">
                  <a16:creationId xmlns:a16="http://schemas.microsoft.com/office/drawing/2014/main" id="{8C4A2C97-DEBD-C181-931F-749BCB7267A9}"/>
                </a:ext>
              </a:extLst>
            </p:cNvPr>
            <p:cNvSpPr/>
            <p:nvPr/>
          </p:nvSpPr>
          <p:spPr>
            <a:xfrm>
              <a:off x="4718163" y="1997383"/>
              <a:ext cx="106575" cy="229925"/>
            </a:xfrm>
            <a:custGeom>
              <a:avLst/>
              <a:gdLst/>
              <a:ahLst/>
              <a:cxnLst/>
              <a:rect l="l" t="t" r="r" b="b"/>
              <a:pathLst>
                <a:path w="4263" h="9197" extrusionOk="0">
                  <a:moveTo>
                    <a:pt x="3025" y="5954"/>
                  </a:moveTo>
                  <a:lnTo>
                    <a:pt x="3025" y="8430"/>
                  </a:lnTo>
                  <a:cubicBezTo>
                    <a:pt x="3025" y="8645"/>
                    <a:pt x="2882" y="8811"/>
                    <a:pt x="2715" y="8835"/>
                  </a:cubicBezTo>
                  <a:cubicBezTo>
                    <a:pt x="2677" y="8845"/>
                    <a:pt x="2640" y="8849"/>
                    <a:pt x="2605" y="8849"/>
                  </a:cubicBezTo>
                  <a:cubicBezTo>
                    <a:pt x="2370" y="8849"/>
                    <a:pt x="2191" y="8658"/>
                    <a:pt x="2191" y="8430"/>
                  </a:cubicBezTo>
                  <a:lnTo>
                    <a:pt x="2191" y="5954"/>
                  </a:lnTo>
                  <a:close/>
                  <a:moveTo>
                    <a:pt x="1882" y="5977"/>
                  </a:moveTo>
                  <a:lnTo>
                    <a:pt x="1882" y="8454"/>
                  </a:lnTo>
                  <a:cubicBezTo>
                    <a:pt x="1882" y="8680"/>
                    <a:pt x="1689" y="8885"/>
                    <a:pt x="1425" y="8885"/>
                  </a:cubicBezTo>
                  <a:cubicBezTo>
                    <a:pt x="1411" y="8885"/>
                    <a:pt x="1396" y="8884"/>
                    <a:pt x="1381" y="8883"/>
                  </a:cubicBezTo>
                  <a:cubicBezTo>
                    <a:pt x="1191" y="8835"/>
                    <a:pt x="1048" y="8668"/>
                    <a:pt x="1048" y="8454"/>
                  </a:cubicBezTo>
                  <a:lnTo>
                    <a:pt x="1048" y="5977"/>
                  </a:lnTo>
                  <a:close/>
                  <a:moveTo>
                    <a:pt x="2001" y="0"/>
                  </a:moveTo>
                  <a:cubicBezTo>
                    <a:pt x="1596" y="0"/>
                    <a:pt x="1215" y="119"/>
                    <a:pt x="858" y="310"/>
                  </a:cubicBezTo>
                  <a:cubicBezTo>
                    <a:pt x="762" y="357"/>
                    <a:pt x="738" y="453"/>
                    <a:pt x="810" y="548"/>
                  </a:cubicBezTo>
                  <a:cubicBezTo>
                    <a:pt x="844" y="599"/>
                    <a:pt x="916" y="638"/>
                    <a:pt x="989" y="638"/>
                  </a:cubicBezTo>
                  <a:cubicBezTo>
                    <a:pt x="1017" y="638"/>
                    <a:pt x="1045" y="633"/>
                    <a:pt x="1072" y="619"/>
                  </a:cubicBezTo>
                  <a:cubicBezTo>
                    <a:pt x="1358" y="453"/>
                    <a:pt x="1667" y="357"/>
                    <a:pt x="2024" y="357"/>
                  </a:cubicBezTo>
                  <a:lnTo>
                    <a:pt x="2048" y="357"/>
                  </a:lnTo>
                  <a:cubicBezTo>
                    <a:pt x="3025" y="357"/>
                    <a:pt x="3834" y="1167"/>
                    <a:pt x="3834" y="2143"/>
                  </a:cubicBezTo>
                  <a:lnTo>
                    <a:pt x="3834" y="3763"/>
                  </a:lnTo>
                  <a:lnTo>
                    <a:pt x="3834" y="3787"/>
                  </a:lnTo>
                  <a:cubicBezTo>
                    <a:pt x="3834" y="3906"/>
                    <a:pt x="3715" y="3953"/>
                    <a:pt x="3620" y="3953"/>
                  </a:cubicBezTo>
                  <a:cubicBezTo>
                    <a:pt x="3477" y="3953"/>
                    <a:pt x="3430" y="3834"/>
                    <a:pt x="3430" y="3715"/>
                  </a:cubicBezTo>
                  <a:lnTo>
                    <a:pt x="3430" y="2048"/>
                  </a:lnTo>
                  <a:cubicBezTo>
                    <a:pt x="3430" y="1977"/>
                    <a:pt x="3358" y="1905"/>
                    <a:pt x="3310" y="1881"/>
                  </a:cubicBezTo>
                  <a:cubicBezTo>
                    <a:pt x="3295" y="1878"/>
                    <a:pt x="3280" y="1877"/>
                    <a:pt x="3266" y="1877"/>
                  </a:cubicBezTo>
                  <a:cubicBezTo>
                    <a:pt x="3168" y="1877"/>
                    <a:pt x="3096" y="1944"/>
                    <a:pt x="3096" y="2048"/>
                  </a:cubicBezTo>
                  <a:lnTo>
                    <a:pt x="3096" y="3763"/>
                  </a:lnTo>
                  <a:cubicBezTo>
                    <a:pt x="3096" y="4001"/>
                    <a:pt x="3263" y="4239"/>
                    <a:pt x="3477" y="4287"/>
                  </a:cubicBezTo>
                  <a:lnTo>
                    <a:pt x="3668" y="5596"/>
                  </a:lnTo>
                  <a:lnTo>
                    <a:pt x="3668" y="5620"/>
                  </a:lnTo>
                  <a:lnTo>
                    <a:pt x="500" y="5620"/>
                  </a:lnTo>
                  <a:lnTo>
                    <a:pt x="500" y="5596"/>
                  </a:lnTo>
                  <a:lnTo>
                    <a:pt x="691" y="4287"/>
                  </a:lnTo>
                  <a:cubicBezTo>
                    <a:pt x="929" y="4239"/>
                    <a:pt x="1096" y="4025"/>
                    <a:pt x="1096" y="3763"/>
                  </a:cubicBezTo>
                  <a:lnTo>
                    <a:pt x="1096" y="2048"/>
                  </a:lnTo>
                  <a:cubicBezTo>
                    <a:pt x="1096" y="1977"/>
                    <a:pt x="1048" y="1905"/>
                    <a:pt x="953" y="1881"/>
                  </a:cubicBezTo>
                  <a:cubicBezTo>
                    <a:pt x="937" y="1878"/>
                    <a:pt x="922" y="1877"/>
                    <a:pt x="908" y="1877"/>
                  </a:cubicBezTo>
                  <a:cubicBezTo>
                    <a:pt x="811" y="1877"/>
                    <a:pt x="738" y="1944"/>
                    <a:pt x="738" y="2048"/>
                  </a:cubicBezTo>
                  <a:lnTo>
                    <a:pt x="738" y="3787"/>
                  </a:lnTo>
                  <a:cubicBezTo>
                    <a:pt x="738" y="3906"/>
                    <a:pt x="643" y="4001"/>
                    <a:pt x="524" y="4001"/>
                  </a:cubicBezTo>
                  <a:cubicBezTo>
                    <a:pt x="405" y="4001"/>
                    <a:pt x="334" y="3906"/>
                    <a:pt x="334" y="3787"/>
                  </a:cubicBezTo>
                  <a:lnTo>
                    <a:pt x="334" y="2167"/>
                  </a:lnTo>
                  <a:cubicBezTo>
                    <a:pt x="334" y="1810"/>
                    <a:pt x="453" y="1453"/>
                    <a:pt x="643" y="1143"/>
                  </a:cubicBezTo>
                  <a:cubicBezTo>
                    <a:pt x="715" y="1048"/>
                    <a:pt x="691" y="953"/>
                    <a:pt x="619" y="905"/>
                  </a:cubicBezTo>
                  <a:cubicBezTo>
                    <a:pt x="579" y="875"/>
                    <a:pt x="544" y="862"/>
                    <a:pt x="510" y="862"/>
                  </a:cubicBezTo>
                  <a:cubicBezTo>
                    <a:pt x="464" y="862"/>
                    <a:pt x="423" y="887"/>
                    <a:pt x="381" y="929"/>
                  </a:cubicBezTo>
                  <a:cubicBezTo>
                    <a:pt x="119" y="1286"/>
                    <a:pt x="0" y="1691"/>
                    <a:pt x="0" y="2143"/>
                  </a:cubicBezTo>
                  <a:lnTo>
                    <a:pt x="0" y="3763"/>
                  </a:lnTo>
                  <a:cubicBezTo>
                    <a:pt x="0" y="3953"/>
                    <a:pt x="119" y="4144"/>
                    <a:pt x="286" y="4239"/>
                  </a:cubicBezTo>
                  <a:cubicBezTo>
                    <a:pt x="334" y="4239"/>
                    <a:pt x="334" y="4263"/>
                    <a:pt x="357" y="4263"/>
                  </a:cubicBezTo>
                  <a:lnTo>
                    <a:pt x="167" y="5573"/>
                  </a:lnTo>
                  <a:cubicBezTo>
                    <a:pt x="167" y="5692"/>
                    <a:pt x="215" y="5763"/>
                    <a:pt x="262" y="5858"/>
                  </a:cubicBezTo>
                  <a:cubicBezTo>
                    <a:pt x="334" y="5954"/>
                    <a:pt x="453" y="5977"/>
                    <a:pt x="524" y="5977"/>
                  </a:cubicBezTo>
                  <a:lnTo>
                    <a:pt x="762" y="5977"/>
                  </a:lnTo>
                  <a:lnTo>
                    <a:pt x="762" y="8430"/>
                  </a:lnTo>
                  <a:cubicBezTo>
                    <a:pt x="762" y="8811"/>
                    <a:pt x="1048" y="9145"/>
                    <a:pt x="1429" y="9192"/>
                  </a:cubicBezTo>
                  <a:cubicBezTo>
                    <a:pt x="1452" y="9194"/>
                    <a:pt x="1474" y="9195"/>
                    <a:pt x="1496" y="9195"/>
                  </a:cubicBezTo>
                  <a:cubicBezTo>
                    <a:pt x="1735" y="9195"/>
                    <a:pt x="1967" y="9083"/>
                    <a:pt x="2120" y="8930"/>
                  </a:cubicBezTo>
                  <a:cubicBezTo>
                    <a:pt x="2245" y="9119"/>
                    <a:pt x="2463" y="9197"/>
                    <a:pt x="2691" y="9197"/>
                  </a:cubicBezTo>
                  <a:cubicBezTo>
                    <a:pt x="2723" y="9197"/>
                    <a:pt x="2755" y="9195"/>
                    <a:pt x="2787" y="9192"/>
                  </a:cubicBezTo>
                  <a:cubicBezTo>
                    <a:pt x="3191" y="9145"/>
                    <a:pt x="3453" y="8811"/>
                    <a:pt x="3453" y="8430"/>
                  </a:cubicBezTo>
                  <a:lnTo>
                    <a:pt x="3453" y="5977"/>
                  </a:lnTo>
                  <a:lnTo>
                    <a:pt x="3691" y="5977"/>
                  </a:lnTo>
                  <a:cubicBezTo>
                    <a:pt x="3787" y="5977"/>
                    <a:pt x="3834" y="5954"/>
                    <a:pt x="3930" y="5930"/>
                  </a:cubicBezTo>
                  <a:cubicBezTo>
                    <a:pt x="4049" y="5835"/>
                    <a:pt x="4096" y="5715"/>
                    <a:pt x="4072" y="5573"/>
                  </a:cubicBezTo>
                  <a:lnTo>
                    <a:pt x="3906" y="4263"/>
                  </a:lnTo>
                  <a:lnTo>
                    <a:pt x="3930" y="4263"/>
                  </a:lnTo>
                  <a:cubicBezTo>
                    <a:pt x="4025" y="4239"/>
                    <a:pt x="4072" y="4168"/>
                    <a:pt x="4144" y="4072"/>
                  </a:cubicBezTo>
                  <a:cubicBezTo>
                    <a:pt x="4192" y="4001"/>
                    <a:pt x="4263" y="3882"/>
                    <a:pt x="4263" y="3763"/>
                  </a:cubicBezTo>
                  <a:lnTo>
                    <a:pt x="4263" y="2143"/>
                  </a:lnTo>
                  <a:cubicBezTo>
                    <a:pt x="4168" y="953"/>
                    <a:pt x="3215" y="0"/>
                    <a:pt x="204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50" name="Google Shape;13926;p27">
            <a:extLst>
              <a:ext uri="{FF2B5EF4-FFF2-40B4-BE49-F238E27FC236}">
                <a16:creationId xmlns:a16="http://schemas.microsoft.com/office/drawing/2014/main" id="{60F6D851-38B9-FD80-89E1-97C050519811}"/>
              </a:ext>
            </a:extLst>
          </p:cNvPr>
          <p:cNvGrpSpPr/>
          <p:nvPr/>
        </p:nvGrpSpPr>
        <p:grpSpPr>
          <a:xfrm>
            <a:off x="11033019" y="3531386"/>
            <a:ext cx="712038" cy="710604"/>
            <a:chOff x="5170638" y="1929508"/>
            <a:chExt cx="297700" cy="297100"/>
          </a:xfrm>
        </p:grpSpPr>
        <p:sp>
          <p:nvSpPr>
            <p:cNvPr id="51" name="Google Shape;13927;p27">
              <a:extLst>
                <a:ext uri="{FF2B5EF4-FFF2-40B4-BE49-F238E27FC236}">
                  <a16:creationId xmlns:a16="http://schemas.microsoft.com/office/drawing/2014/main" id="{4C3BEDD8-B29F-4744-91BF-FD812B186496}"/>
                </a:ext>
              </a:extLst>
            </p:cNvPr>
            <p:cNvSpPr/>
            <p:nvPr/>
          </p:nvSpPr>
          <p:spPr>
            <a:xfrm>
              <a:off x="5170638" y="1929508"/>
              <a:ext cx="297700" cy="297100"/>
            </a:xfrm>
            <a:custGeom>
              <a:avLst/>
              <a:gdLst/>
              <a:ahLst/>
              <a:cxnLst/>
              <a:rect l="l" t="t" r="r" b="b"/>
              <a:pathLst>
                <a:path w="11908" h="11884" extrusionOk="0">
                  <a:moveTo>
                    <a:pt x="5644" y="1548"/>
                  </a:moveTo>
                  <a:lnTo>
                    <a:pt x="5644" y="2429"/>
                  </a:lnTo>
                  <a:cubicBezTo>
                    <a:pt x="4763" y="2453"/>
                    <a:pt x="3930" y="2834"/>
                    <a:pt x="3263" y="3501"/>
                  </a:cubicBezTo>
                  <a:cubicBezTo>
                    <a:pt x="2620" y="4168"/>
                    <a:pt x="2263" y="5025"/>
                    <a:pt x="2263" y="6001"/>
                  </a:cubicBezTo>
                  <a:cubicBezTo>
                    <a:pt x="2263" y="7811"/>
                    <a:pt x="3691" y="9335"/>
                    <a:pt x="5478" y="9502"/>
                  </a:cubicBezTo>
                  <a:cubicBezTo>
                    <a:pt x="5568" y="9508"/>
                    <a:pt x="5657" y="9511"/>
                    <a:pt x="5747" y="9511"/>
                  </a:cubicBezTo>
                  <a:cubicBezTo>
                    <a:pt x="6038" y="9511"/>
                    <a:pt x="6330" y="9480"/>
                    <a:pt x="6621" y="9407"/>
                  </a:cubicBezTo>
                  <a:cubicBezTo>
                    <a:pt x="6954" y="9335"/>
                    <a:pt x="7264" y="9216"/>
                    <a:pt x="7549" y="9050"/>
                  </a:cubicBezTo>
                  <a:cubicBezTo>
                    <a:pt x="7764" y="8931"/>
                    <a:pt x="7978" y="8788"/>
                    <a:pt x="8145" y="8645"/>
                  </a:cubicBezTo>
                  <a:cubicBezTo>
                    <a:pt x="8192" y="8645"/>
                    <a:pt x="8335" y="8454"/>
                    <a:pt x="8335" y="8454"/>
                  </a:cubicBezTo>
                  <a:cubicBezTo>
                    <a:pt x="8383" y="8502"/>
                    <a:pt x="9074" y="9002"/>
                    <a:pt x="9074" y="9026"/>
                  </a:cubicBezTo>
                  <a:cubicBezTo>
                    <a:pt x="8859" y="9264"/>
                    <a:pt x="8621" y="9455"/>
                    <a:pt x="8359" y="9621"/>
                  </a:cubicBezTo>
                  <a:cubicBezTo>
                    <a:pt x="8097" y="9812"/>
                    <a:pt x="7859" y="9931"/>
                    <a:pt x="7549" y="10050"/>
                  </a:cubicBezTo>
                  <a:cubicBezTo>
                    <a:pt x="7030" y="10261"/>
                    <a:pt x="6464" y="10380"/>
                    <a:pt x="5889" y="10380"/>
                  </a:cubicBezTo>
                  <a:cubicBezTo>
                    <a:pt x="5752" y="10380"/>
                    <a:pt x="5615" y="10373"/>
                    <a:pt x="5478" y="10359"/>
                  </a:cubicBezTo>
                  <a:cubicBezTo>
                    <a:pt x="4430" y="10288"/>
                    <a:pt x="3453" y="9812"/>
                    <a:pt x="2715" y="9050"/>
                  </a:cubicBezTo>
                  <a:cubicBezTo>
                    <a:pt x="2477" y="8788"/>
                    <a:pt x="2239" y="8526"/>
                    <a:pt x="2048" y="8216"/>
                  </a:cubicBezTo>
                  <a:cubicBezTo>
                    <a:pt x="1596" y="7478"/>
                    <a:pt x="1381" y="6597"/>
                    <a:pt x="1453" y="5692"/>
                  </a:cubicBezTo>
                  <a:cubicBezTo>
                    <a:pt x="1524" y="5049"/>
                    <a:pt x="1691" y="4382"/>
                    <a:pt x="2024" y="3810"/>
                  </a:cubicBezTo>
                  <a:cubicBezTo>
                    <a:pt x="2405" y="3120"/>
                    <a:pt x="3001" y="2525"/>
                    <a:pt x="3644" y="2143"/>
                  </a:cubicBezTo>
                  <a:cubicBezTo>
                    <a:pt x="4049" y="1953"/>
                    <a:pt x="4430" y="1786"/>
                    <a:pt x="4835" y="1667"/>
                  </a:cubicBezTo>
                  <a:cubicBezTo>
                    <a:pt x="4906" y="1667"/>
                    <a:pt x="5644" y="1548"/>
                    <a:pt x="5644" y="1548"/>
                  </a:cubicBezTo>
                  <a:close/>
                  <a:moveTo>
                    <a:pt x="5882" y="0"/>
                  </a:moveTo>
                  <a:cubicBezTo>
                    <a:pt x="4311" y="24"/>
                    <a:pt x="2858" y="667"/>
                    <a:pt x="1715" y="1762"/>
                  </a:cubicBezTo>
                  <a:cubicBezTo>
                    <a:pt x="619" y="2906"/>
                    <a:pt x="0" y="4358"/>
                    <a:pt x="0" y="5930"/>
                  </a:cubicBezTo>
                  <a:cubicBezTo>
                    <a:pt x="0" y="7502"/>
                    <a:pt x="619" y="9002"/>
                    <a:pt x="1762" y="10121"/>
                  </a:cubicBezTo>
                  <a:cubicBezTo>
                    <a:pt x="2882" y="11264"/>
                    <a:pt x="4382" y="11884"/>
                    <a:pt x="5954" y="11884"/>
                  </a:cubicBezTo>
                  <a:cubicBezTo>
                    <a:pt x="7168" y="11884"/>
                    <a:pt x="8359" y="11503"/>
                    <a:pt x="9383" y="10812"/>
                  </a:cubicBezTo>
                  <a:cubicBezTo>
                    <a:pt x="10360" y="10121"/>
                    <a:pt x="11098" y="9145"/>
                    <a:pt x="11526" y="8002"/>
                  </a:cubicBezTo>
                  <a:lnTo>
                    <a:pt x="11526" y="7883"/>
                  </a:lnTo>
                  <a:cubicBezTo>
                    <a:pt x="11484" y="7820"/>
                    <a:pt x="11423" y="7789"/>
                    <a:pt x="11365" y="7789"/>
                  </a:cubicBezTo>
                  <a:cubicBezTo>
                    <a:pt x="11291" y="7789"/>
                    <a:pt x="11220" y="7837"/>
                    <a:pt x="11193" y="7930"/>
                  </a:cubicBezTo>
                  <a:cubicBezTo>
                    <a:pt x="10812" y="8954"/>
                    <a:pt x="10098" y="9859"/>
                    <a:pt x="9169" y="10502"/>
                  </a:cubicBezTo>
                  <a:cubicBezTo>
                    <a:pt x="8216" y="11169"/>
                    <a:pt x="7121" y="11526"/>
                    <a:pt x="5954" y="11526"/>
                  </a:cubicBezTo>
                  <a:cubicBezTo>
                    <a:pt x="4454" y="11526"/>
                    <a:pt x="3072" y="10931"/>
                    <a:pt x="2001" y="9883"/>
                  </a:cubicBezTo>
                  <a:cubicBezTo>
                    <a:pt x="929" y="8812"/>
                    <a:pt x="357" y="7406"/>
                    <a:pt x="357" y="5930"/>
                  </a:cubicBezTo>
                  <a:cubicBezTo>
                    <a:pt x="357" y="3334"/>
                    <a:pt x="2263" y="977"/>
                    <a:pt x="4763" y="453"/>
                  </a:cubicBezTo>
                  <a:cubicBezTo>
                    <a:pt x="5097" y="381"/>
                    <a:pt x="5406" y="334"/>
                    <a:pt x="5763" y="334"/>
                  </a:cubicBezTo>
                  <a:lnTo>
                    <a:pt x="5763" y="1167"/>
                  </a:lnTo>
                  <a:cubicBezTo>
                    <a:pt x="5335" y="1191"/>
                    <a:pt x="4858" y="1262"/>
                    <a:pt x="4430" y="1405"/>
                  </a:cubicBezTo>
                  <a:cubicBezTo>
                    <a:pt x="4096" y="1524"/>
                    <a:pt x="3787" y="1667"/>
                    <a:pt x="3477" y="1858"/>
                  </a:cubicBezTo>
                  <a:cubicBezTo>
                    <a:pt x="3144" y="2048"/>
                    <a:pt x="2882" y="2263"/>
                    <a:pt x="2596" y="2525"/>
                  </a:cubicBezTo>
                  <a:cubicBezTo>
                    <a:pt x="1810" y="3287"/>
                    <a:pt x="1334" y="4263"/>
                    <a:pt x="1215" y="5335"/>
                  </a:cubicBezTo>
                  <a:cubicBezTo>
                    <a:pt x="1191" y="5597"/>
                    <a:pt x="1191" y="5882"/>
                    <a:pt x="1191" y="6097"/>
                  </a:cubicBezTo>
                  <a:cubicBezTo>
                    <a:pt x="1215" y="6621"/>
                    <a:pt x="1310" y="7121"/>
                    <a:pt x="1477" y="7621"/>
                  </a:cubicBezTo>
                  <a:cubicBezTo>
                    <a:pt x="1667" y="8097"/>
                    <a:pt x="1929" y="8550"/>
                    <a:pt x="2239" y="8931"/>
                  </a:cubicBezTo>
                  <a:cubicBezTo>
                    <a:pt x="3134" y="10059"/>
                    <a:pt x="4541" y="10689"/>
                    <a:pt x="5974" y="10689"/>
                  </a:cubicBezTo>
                  <a:cubicBezTo>
                    <a:pt x="6447" y="10689"/>
                    <a:pt x="6922" y="10620"/>
                    <a:pt x="7383" y="10479"/>
                  </a:cubicBezTo>
                  <a:cubicBezTo>
                    <a:pt x="7859" y="10336"/>
                    <a:pt x="8335" y="10097"/>
                    <a:pt x="8740" y="9788"/>
                  </a:cubicBezTo>
                  <a:cubicBezTo>
                    <a:pt x="9383" y="9359"/>
                    <a:pt x="9883" y="8716"/>
                    <a:pt x="10240" y="8002"/>
                  </a:cubicBezTo>
                  <a:cubicBezTo>
                    <a:pt x="10360" y="7764"/>
                    <a:pt x="10455" y="7502"/>
                    <a:pt x="10526" y="7240"/>
                  </a:cubicBezTo>
                  <a:cubicBezTo>
                    <a:pt x="10574" y="7121"/>
                    <a:pt x="10598" y="6978"/>
                    <a:pt x="10621" y="6859"/>
                  </a:cubicBezTo>
                  <a:cubicBezTo>
                    <a:pt x="10645" y="6740"/>
                    <a:pt x="10717" y="6144"/>
                    <a:pt x="10717" y="6144"/>
                  </a:cubicBezTo>
                  <a:lnTo>
                    <a:pt x="11550" y="6144"/>
                  </a:lnTo>
                  <a:cubicBezTo>
                    <a:pt x="11550" y="6502"/>
                    <a:pt x="11479" y="6859"/>
                    <a:pt x="11407" y="7216"/>
                  </a:cubicBezTo>
                  <a:cubicBezTo>
                    <a:pt x="11407" y="7240"/>
                    <a:pt x="11407" y="7287"/>
                    <a:pt x="11431" y="7335"/>
                  </a:cubicBezTo>
                  <a:cubicBezTo>
                    <a:pt x="11474" y="7378"/>
                    <a:pt x="11523" y="7396"/>
                    <a:pt x="11571" y="7396"/>
                  </a:cubicBezTo>
                  <a:cubicBezTo>
                    <a:pt x="11655" y="7396"/>
                    <a:pt x="11734" y="7340"/>
                    <a:pt x="11765" y="7264"/>
                  </a:cubicBezTo>
                  <a:cubicBezTo>
                    <a:pt x="11836" y="6883"/>
                    <a:pt x="11907" y="6454"/>
                    <a:pt x="11907" y="6049"/>
                  </a:cubicBezTo>
                  <a:cubicBezTo>
                    <a:pt x="11812" y="6001"/>
                    <a:pt x="11788" y="5930"/>
                    <a:pt x="11765" y="5882"/>
                  </a:cubicBezTo>
                  <a:cubicBezTo>
                    <a:pt x="11693" y="5811"/>
                    <a:pt x="11646" y="5811"/>
                    <a:pt x="11574" y="5811"/>
                  </a:cubicBezTo>
                  <a:lnTo>
                    <a:pt x="10526" y="5811"/>
                  </a:lnTo>
                  <a:cubicBezTo>
                    <a:pt x="10407" y="5811"/>
                    <a:pt x="10288" y="5930"/>
                    <a:pt x="10288" y="6049"/>
                  </a:cubicBezTo>
                  <a:cubicBezTo>
                    <a:pt x="10288" y="7025"/>
                    <a:pt x="9931" y="7978"/>
                    <a:pt x="9336" y="8740"/>
                  </a:cubicBezTo>
                  <a:lnTo>
                    <a:pt x="8526" y="8145"/>
                  </a:lnTo>
                  <a:cubicBezTo>
                    <a:pt x="8493" y="8112"/>
                    <a:pt x="8439" y="8094"/>
                    <a:pt x="8384" y="8094"/>
                  </a:cubicBezTo>
                  <a:cubicBezTo>
                    <a:pt x="8320" y="8094"/>
                    <a:pt x="8255" y="8117"/>
                    <a:pt x="8216" y="8169"/>
                  </a:cubicBezTo>
                  <a:cubicBezTo>
                    <a:pt x="7645" y="8764"/>
                    <a:pt x="6859" y="9121"/>
                    <a:pt x="6073" y="9145"/>
                  </a:cubicBezTo>
                  <a:lnTo>
                    <a:pt x="6073" y="8192"/>
                  </a:lnTo>
                  <a:cubicBezTo>
                    <a:pt x="6073" y="8073"/>
                    <a:pt x="5978" y="7954"/>
                    <a:pt x="5835" y="7954"/>
                  </a:cubicBezTo>
                  <a:cubicBezTo>
                    <a:pt x="4906" y="7930"/>
                    <a:pt x="4120" y="7264"/>
                    <a:pt x="3953" y="6382"/>
                  </a:cubicBezTo>
                  <a:cubicBezTo>
                    <a:pt x="3934" y="6304"/>
                    <a:pt x="3865" y="6257"/>
                    <a:pt x="3788" y="6257"/>
                  </a:cubicBezTo>
                  <a:cubicBezTo>
                    <a:pt x="3772" y="6257"/>
                    <a:pt x="3755" y="6259"/>
                    <a:pt x="3739" y="6263"/>
                  </a:cubicBezTo>
                  <a:cubicBezTo>
                    <a:pt x="3644" y="6287"/>
                    <a:pt x="3596" y="6382"/>
                    <a:pt x="3620" y="6478"/>
                  </a:cubicBezTo>
                  <a:cubicBezTo>
                    <a:pt x="3834" y="7478"/>
                    <a:pt x="4692" y="8216"/>
                    <a:pt x="5740" y="8311"/>
                  </a:cubicBezTo>
                  <a:lnTo>
                    <a:pt x="5740" y="9169"/>
                  </a:lnTo>
                  <a:lnTo>
                    <a:pt x="5716" y="9169"/>
                  </a:lnTo>
                  <a:cubicBezTo>
                    <a:pt x="5382" y="9145"/>
                    <a:pt x="5025" y="9073"/>
                    <a:pt x="4715" y="8931"/>
                  </a:cubicBezTo>
                  <a:cubicBezTo>
                    <a:pt x="4049" y="8669"/>
                    <a:pt x="3477" y="8169"/>
                    <a:pt x="3120" y="7549"/>
                  </a:cubicBezTo>
                  <a:cubicBezTo>
                    <a:pt x="2858" y="7073"/>
                    <a:pt x="2715" y="6406"/>
                    <a:pt x="2715" y="5835"/>
                  </a:cubicBezTo>
                  <a:cubicBezTo>
                    <a:pt x="2739" y="5073"/>
                    <a:pt x="3072" y="4287"/>
                    <a:pt x="3596" y="3739"/>
                  </a:cubicBezTo>
                  <a:cubicBezTo>
                    <a:pt x="3739" y="3572"/>
                    <a:pt x="3858" y="3453"/>
                    <a:pt x="4049" y="3334"/>
                  </a:cubicBezTo>
                  <a:cubicBezTo>
                    <a:pt x="4120" y="3287"/>
                    <a:pt x="4263" y="3191"/>
                    <a:pt x="4382" y="3144"/>
                  </a:cubicBezTo>
                  <a:lnTo>
                    <a:pt x="4739" y="3930"/>
                  </a:lnTo>
                  <a:cubicBezTo>
                    <a:pt x="4144" y="4287"/>
                    <a:pt x="3691" y="4930"/>
                    <a:pt x="3596" y="5597"/>
                  </a:cubicBezTo>
                  <a:cubicBezTo>
                    <a:pt x="3596" y="5620"/>
                    <a:pt x="3596" y="5692"/>
                    <a:pt x="3620" y="5716"/>
                  </a:cubicBezTo>
                  <a:cubicBezTo>
                    <a:pt x="3665" y="5761"/>
                    <a:pt x="3720" y="5782"/>
                    <a:pt x="3773" y="5782"/>
                  </a:cubicBezTo>
                  <a:cubicBezTo>
                    <a:pt x="3859" y="5782"/>
                    <a:pt x="3939" y="5724"/>
                    <a:pt x="3953" y="5620"/>
                  </a:cubicBezTo>
                  <a:cubicBezTo>
                    <a:pt x="4049" y="5025"/>
                    <a:pt x="4430" y="4477"/>
                    <a:pt x="5001" y="4192"/>
                  </a:cubicBezTo>
                  <a:cubicBezTo>
                    <a:pt x="5120" y="4144"/>
                    <a:pt x="5144" y="4001"/>
                    <a:pt x="5120" y="3882"/>
                  </a:cubicBezTo>
                  <a:lnTo>
                    <a:pt x="4739" y="2977"/>
                  </a:lnTo>
                  <a:cubicBezTo>
                    <a:pt x="5097" y="2834"/>
                    <a:pt x="5478" y="2739"/>
                    <a:pt x="5882" y="2739"/>
                  </a:cubicBezTo>
                  <a:cubicBezTo>
                    <a:pt x="6001" y="2739"/>
                    <a:pt x="6121" y="2620"/>
                    <a:pt x="6121" y="2501"/>
                  </a:cubicBezTo>
                  <a:lnTo>
                    <a:pt x="6121" y="238"/>
                  </a:lnTo>
                  <a:lnTo>
                    <a:pt x="6121" y="191"/>
                  </a:lnTo>
                  <a:cubicBezTo>
                    <a:pt x="6097" y="72"/>
                    <a:pt x="5978" y="0"/>
                    <a:pt x="58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52" name="Google Shape;13928;p27">
              <a:extLst>
                <a:ext uri="{FF2B5EF4-FFF2-40B4-BE49-F238E27FC236}">
                  <a16:creationId xmlns:a16="http://schemas.microsoft.com/office/drawing/2014/main" id="{825780BE-3748-0A8A-31AB-BD9D2C6E5B54}"/>
                </a:ext>
              </a:extLst>
            </p:cNvPr>
            <p:cNvSpPr/>
            <p:nvPr/>
          </p:nvSpPr>
          <p:spPr>
            <a:xfrm>
              <a:off x="5333763" y="1994383"/>
              <a:ext cx="33950" cy="53025"/>
            </a:xfrm>
            <a:custGeom>
              <a:avLst/>
              <a:gdLst/>
              <a:ahLst/>
              <a:cxnLst/>
              <a:rect l="l" t="t" r="r" b="b"/>
              <a:pathLst>
                <a:path w="1358" h="2121" extrusionOk="0">
                  <a:moveTo>
                    <a:pt x="191" y="1"/>
                  </a:moveTo>
                  <a:cubicBezTo>
                    <a:pt x="72" y="1"/>
                    <a:pt x="0" y="120"/>
                    <a:pt x="24" y="239"/>
                  </a:cubicBezTo>
                  <a:cubicBezTo>
                    <a:pt x="48" y="311"/>
                    <a:pt x="119" y="358"/>
                    <a:pt x="191" y="358"/>
                  </a:cubicBezTo>
                  <a:lnTo>
                    <a:pt x="882" y="358"/>
                  </a:lnTo>
                  <a:lnTo>
                    <a:pt x="239" y="1882"/>
                  </a:lnTo>
                  <a:cubicBezTo>
                    <a:pt x="191" y="1978"/>
                    <a:pt x="239" y="2025"/>
                    <a:pt x="286" y="2097"/>
                  </a:cubicBezTo>
                  <a:cubicBezTo>
                    <a:pt x="310" y="2120"/>
                    <a:pt x="381" y="2120"/>
                    <a:pt x="405" y="2120"/>
                  </a:cubicBezTo>
                  <a:cubicBezTo>
                    <a:pt x="477" y="2120"/>
                    <a:pt x="548" y="2097"/>
                    <a:pt x="548" y="2025"/>
                  </a:cubicBezTo>
                  <a:lnTo>
                    <a:pt x="1334" y="263"/>
                  </a:lnTo>
                  <a:cubicBezTo>
                    <a:pt x="1358" y="191"/>
                    <a:pt x="1334" y="96"/>
                    <a:pt x="1239" y="25"/>
                  </a:cubicBezTo>
                  <a:cubicBezTo>
                    <a:pt x="1215" y="1"/>
                    <a:pt x="1191" y="1"/>
                    <a:pt x="114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53" name="Google Shape;13929;p27">
              <a:extLst>
                <a:ext uri="{FF2B5EF4-FFF2-40B4-BE49-F238E27FC236}">
                  <a16:creationId xmlns:a16="http://schemas.microsoft.com/office/drawing/2014/main" id="{CCFB72C3-7EE4-BBBE-26E6-6ED10841BA40}"/>
                </a:ext>
              </a:extLst>
            </p:cNvPr>
            <p:cNvSpPr/>
            <p:nvPr/>
          </p:nvSpPr>
          <p:spPr>
            <a:xfrm>
              <a:off x="5369488" y="1993808"/>
              <a:ext cx="36325" cy="54800"/>
            </a:xfrm>
            <a:custGeom>
              <a:avLst/>
              <a:gdLst/>
              <a:ahLst/>
              <a:cxnLst/>
              <a:rect l="l" t="t" r="r" b="b"/>
              <a:pathLst>
                <a:path w="1453" h="2192" extrusionOk="0">
                  <a:moveTo>
                    <a:pt x="381" y="0"/>
                  </a:moveTo>
                  <a:cubicBezTo>
                    <a:pt x="357" y="0"/>
                    <a:pt x="310" y="24"/>
                    <a:pt x="310" y="48"/>
                  </a:cubicBezTo>
                  <a:lnTo>
                    <a:pt x="167" y="977"/>
                  </a:lnTo>
                  <a:lnTo>
                    <a:pt x="167" y="1000"/>
                  </a:lnTo>
                  <a:cubicBezTo>
                    <a:pt x="185" y="1127"/>
                    <a:pt x="285" y="1185"/>
                    <a:pt x="363" y="1185"/>
                  </a:cubicBezTo>
                  <a:cubicBezTo>
                    <a:pt x="389" y="1185"/>
                    <a:pt x="412" y="1179"/>
                    <a:pt x="429" y="1167"/>
                  </a:cubicBezTo>
                  <a:cubicBezTo>
                    <a:pt x="524" y="1119"/>
                    <a:pt x="596" y="1096"/>
                    <a:pt x="762" y="1096"/>
                  </a:cubicBezTo>
                  <a:lnTo>
                    <a:pt x="786" y="1096"/>
                  </a:lnTo>
                  <a:cubicBezTo>
                    <a:pt x="977" y="1167"/>
                    <a:pt x="1072" y="1334"/>
                    <a:pt x="1072" y="1477"/>
                  </a:cubicBezTo>
                  <a:cubicBezTo>
                    <a:pt x="1072" y="1691"/>
                    <a:pt x="881" y="1834"/>
                    <a:pt x="715" y="1834"/>
                  </a:cubicBezTo>
                  <a:cubicBezTo>
                    <a:pt x="524" y="1834"/>
                    <a:pt x="381" y="1715"/>
                    <a:pt x="357" y="1548"/>
                  </a:cubicBezTo>
                  <a:lnTo>
                    <a:pt x="357" y="1477"/>
                  </a:lnTo>
                  <a:cubicBezTo>
                    <a:pt x="357" y="1379"/>
                    <a:pt x="269" y="1293"/>
                    <a:pt x="168" y="1293"/>
                  </a:cubicBezTo>
                  <a:cubicBezTo>
                    <a:pt x="120" y="1293"/>
                    <a:pt x="70" y="1312"/>
                    <a:pt x="24" y="1358"/>
                  </a:cubicBezTo>
                  <a:cubicBezTo>
                    <a:pt x="0" y="1358"/>
                    <a:pt x="0" y="1405"/>
                    <a:pt x="0" y="1405"/>
                  </a:cubicBezTo>
                  <a:lnTo>
                    <a:pt x="0" y="1572"/>
                  </a:lnTo>
                  <a:cubicBezTo>
                    <a:pt x="48" y="1929"/>
                    <a:pt x="334" y="2191"/>
                    <a:pt x="715" y="2191"/>
                  </a:cubicBezTo>
                  <a:cubicBezTo>
                    <a:pt x="1096" y="2191"/>
                    <a:pt x="1382" y="1905"/>
                    <a:pt x="1429" y="1453"/>
                  </a:cubicBezTo>
                  <a:cubicBezTo>
                    <a:pt x="1453" y="1119"/>
                    <a:pt x="1262" y="834"/>
                    <a:pt x="905" y="715"/>
                  </a:cubicBezTo>
                  <a:lnTo>
                    <a:pt x="596" y="715"/>
                  </a:lnTo>
                  <a:lnTo>
                    <a:pt x="643" y="357"/>
                  </a:lnTo>
                  <a:lnTo>
                    <a:pt x="1143" y="357"/>
                  </a:lnTo>
                  <a:cubicBezTo>
                    <a:pt x="1262" y="357"/>
                    <a:pt x="1382" y="167"/>
                    <a:pt x="1239" y="24"/>
                  </a:cubicBezTo>
                  <a:cubicBezTo>
                    <a:pt x="1239" y="0"/>
                    <a:pt x="1239" y="0"/>
                    <a:pt x="121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54" name="Google Shape;13930;p27">
              <a:extLst>
                <a:ext uri="{FF2B5EF4-FFF2-40B4-BE49-F238E27FC236}">
                  <a16:creationId xmlns:a16="http://schemas.microsoft.com/office/drawing/2014/main" id="{ED3F03C1-0B9E-205C-39C3-E82F3836857A}"/>
                </a:ext>
              </a:extLst>
            </p:cNvPr>
            <p:cNvSpPr/>
            <p:nvPr/>
          </p:nvSpPr>
          <p:spPr>
            <a:xfrm>
              <a:off x="5421288" y="1991808"/>
              <a:ext cx="30975" cy="60950"/>
            </a:xfrm>
            <a:custGeom>
              <a:avLst/>
              <a:gdLst/>
              <a:ahLst/>
              <a:cxnLst/>
              <a:rect l="l" t="t" r="r" b="b"/>
              <a:pathLst>
                <a:path w="1239" h="2438" extrusionOk="0">
                  <a:moveTo>
                    <a:pt x="1073" y="0"/>
                  </a:moveTo>
                  <a:cubicBezTo>
                    <a:pt x="997" y="0"/>
                    <a:pt x="923" y="31"/>
                    <a:pt x="905" y="104"/>
                  </a:cubicBezTo>
                  <a:lnTo>
                    <a:pt x="24" y="2200"/>
                  </a:lnTo>
                  <a:cubicBezTo>
                    <a:pt x="0" y="2271"/>
                    <a:pt x="24" y="2390"/>
                    <a:pt x="119" y="2438"/>
                  </a:cubicBezTo>
                  <a:lnTo>
                    <a:pt x="191" y="2438"/>
                  </a:lnTo>
                  <a:cubicBezTo>
                    <a:pt x="238" y="2438"/>
                    <a:pt x="310" y="2390"/>
                    <a:pt x="357" y="2343"/>
                  </a:cubicBezTo>
                  <a:lnTo>
                    <a:pt x="1215" y="247"/>
                  </a:lnTo>
                  <a:cubicBezTo>
                    <a:pt x="1238" y="152"/>
                    <a:pt x="1215" y="33"/>
                    <a:pt x="1143" y="9"/>
                  </a:cubicBezTo>
                  <a:cubicBezTo>
                    <a:pt x="1121" y="3"/>
                    <a:pt x="1097" y="0"/>
                    <a:pt x="107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55" name="Google Shape;13931;p27">
              <a:extLst>
                <a:ext uri="{FF2B5EF4-FFF2-40B4-BE49-F238E27FC236}">
                  <a16:creationId xmlns:a16="http://schemas.microsoft.com/office/drawing/2014/main" id="{CD6999D8-0127-CAB4-18C4-128D1B100766}"/>
                </a:ext>
              </a:extLst>
            </p:cNvPr>
            <p:cNvSpPr/>
            <p:nvPr/>
          </p:nvSpPr>
          <p:spPr>
            <a:xfrm>
              <a:off x="5412338" y="1994983"/>
              <a:ext cx="13125" cy="13725"/>
            </a:xfrm>
            <a:custGeom>
              <a:avLst/>
              <a:gdLst/>
              <a:ahLst/>
              <a:cxnLst/>
              <a:rect l="l" t="t" r="r" b="b"/>
              <a:pathLst>
                <a:path w="525" h="549" extrusionOk="0">
                  <a:moveTo>
                    <a:pt x="263" y="1"/>
                  </a:moveTo>
                  <a:cubicBezTo>
                    <a:pt x="120" y="1"/>
                    <a:pt x="1" y="120"/>
                    <a:pt x="1" y="263"/>
                  </a:cubicBezTo>
                  <a:cubicBezTo>
                    <a:pt x="1" y="429"/>
                    <a:pt x="120" y="549"/>
                    <a:pt x="263" y="549"/>
                  </a:cubicBezTo>
                  <a:cubicBezTo>
                    <a:pt x="406" y="549"/>
                    <a:pt x="525" y="429"/>
                    <a:pt x="525" y="263"/>
                  </a:cubicBezTo>
                  <a:cubicBezTo>
                    <a:pt x="525" y="120"/>
                    <a:pt x="406" y="1"/>
                    <a:pt x="2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56" name="Google Shape;13932;p27">
              <a:extLst>
                <a:ext uri="{FF2B5EF4-FFF2-40B4-BE49-F238E27FC236}">
                  <a16:creationId xmlns:a16="http://schemas.microsoft.com/office/drawing/2014/main" id="{442391E1-B614-11BA-57AA-2FD204BAE6E8}"/>
                </a:ext>
              </a:extLst>
            </p:cNvPr>
            <p:cNvSpPr/>
            <p:nvPr/>
          </p:nvSpPr>
          <p:spPr>
            <a:xfrm>
              <a:off x="5447463" y="2036058"/>
              <a:ext cx="13125" cy="13125"/>
            </a:xfrm>
            <a:custGeom>
              <a:avLst/>
              <a:gdLst/>
              <a:ahLst/>
              <a:cxnLst/>
              <a:rect l="l" t="t" r="r" b="b"/>
              <a:pathLst>
                <a:path w="525" h="525" extrusionOk="0">
                  <a:moveTo>
                    <a:pt x="263" y="1"/>
                  </a:moveTo>
                  <a:cubicBezTo>
                    <a:pt x="120" y="1"/>
                    <a:pt x="1" y="120"/>
                    <a:pt x="1" y="263"/>
                  </a:cubicBezTo>
                  <a:cubicBezTo>
                    <a:pt x="1" y="406"/>
                    <a:pt x="120" y="525"/>
                    <a:pt x="263" y="525"/>
                  </a:cubicBezTo>
                  <a:cubicBezTo>
                    <a:pt x="406" y="525"/>
                    <a:pt x="525" y="406"/>
                    <a:pt x="525" y="263"/>
                  </a:cubicBezTo>
                  <a:cubicBezTo>
                    <a:pt x="525" y="120"/>
                    <a:pt x="406" y="1"/>
                    <a:pt x="2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57" name="Google Shape;13933;p27">
            <a:extLst>
              <a:ext uri="{FF2B5EF4-FFF2-40B4-BE49-F238E27FC236}">
                <a16:creationId xmlns:a16="http://schemas.microsoft.com/office/drawing/2014/main" id="{7C0D8EA1-E49C-E9B9-243F-11CA9A4EA68E}"/>
              </a:ext>
            </a:extLst>
          </p:cNvPr>
          <p:cNvGrpSpPr/>
          <p:nvPr/>
        </p:nvGrpSpPr>
        <p:grpSpPr>
          <a:xfrm>
            <a:off x="12548189" y="3534199"/>
            <a:ext cx="712038" cy="707794"/>
            <a:chOff x="5676688" y="1930683"/>
            <a:chExt cx="297700" cy="295925"/>
          </a:xfrm>
        </p:grpSpPr>
        <p:sp>
          <p:nvSpPr>
            <p:cNvPr id="58" name="Google Shape;13934;p27">
              <a:extLst>
                <a:ext uri="{FF2B5EF4-FFF2-40B4-BE49-F238E27FC236}">
                  <a16:creationId xmlns:a16="http://schemas.microsoft.com/office/drawing/2014/main" id="{D2E15100-4D6C-6D51-4AE3-52C08329D441}"/>
                </a:ext>
              </a:extLst>
            </p:cNvPr>
            <p:cNvSpPr/>
            <p:nvPr/>
          </p:nvSpPr>
          <p:spPr>
            <a:xfrm>
              <a:off x="5776113" y="2057508"/>
              <a:ext cx="86350" cy="8950"/>
            </a:xfrm>
            <a:custGeom>
              <a:avLst/>
              <a:gdLst/>
              <a:ahLst/>
              <a:cxnLst/>
              <a:rect l="l" t="t" r="r" b="b"/>
              <a:pathLst>
                <a:path w="3454" h="358" extrusionOk="0">
                  <a:moveTo>
                    <a:pt x="215" y="0"/>
                  </a:moveTo>
                  <a:cubicBezTo>
                    <a:pt x="120" y="0"/>
                    <a:pt x="72" y="72"/>
                    <a:pt x="48" y="167"/>
                  </a:cubicBezTo>
                  <a:cubicBezTo>
                    <a:pt x="1" y="286"/>
                    <a:pt x="96" y="358"/>
                    <a:pt x="191" y="358"/>
                  </a:cubicBezTo>
                  <a:lnTo>
                    <a:pt x="3239" y="358"/>
                  </a:lnTo>
                  <a:cubicBezTo>
                    <a:pt x="3335" y="358"/>
                    <a:pt x="3406" y="310"/>
                    <a:pt x="3430" y="215"/>
                  </a:cubicBezTo>
                  <a:cubicBezTo>
                    <a:pt x="3454" y="96"/>
                    <a:pt x="3358" y="0"/>
                    <a:pt x="323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59" name="Google Shape;13935;p27">
              <a:extLst>
                <a:ext uri="{FF2B5EF4-FFF2-40B4-BE49-F238E27FC236}">
                  <a16:creationId xmlns:a16="http://schemas.microsoft.com/office/drawing/2014/main" id="{C5353763-4839-EE7F-D3F5-EA188030DE54}"/>
                </a:ext>
              </a:extLst>
            </p:cNvPr>
            <p:cNvSpPr/>
            <p:nvPr/>
          </p:nvSpPr>
          <p:spPr>
            <a:xfrm>
              <a:off x="5776113" y="2080133"/>
              <a:ext cx="87550" cy="8950"/>
            </a:xfrm>
            <a:custGeom>
              <a:avLst/>
              <a:gdLst/>
              <a:ahLst/>
              <a:cxnLst/>
              <a:rect l="l" t="t" r="r" b="b"/>
              <a:pathLst>
                <a:path w="3502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1" y="262"/>
                    <a:pt x="96" y="357"/>
                    <a:pt x="215" y="357"/>
                  </a:cubicBezTo>
                  <a:lnTo>
                    <a:pt x="3287" y="357"/>
                  </a:lnTo>
                  <a:cubicBezTo>
                    <a:pt x="3406" y="357"/>
                    <a:pt x="3501" y="262"/>
                    <a:pt x="3454" y="143"/>
                  </a:cubicBezTo>
                  <a:cubicBezTo>
                    <a:pt x="3430" y="48"/>
                    <a:pt x="3335" y="0"/>
                    <a:pt x="328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60" name="Google Shape;13936;p27">
              <a:extLst>
                <a:ext uri="{FF2B5EF4-FFF2-40B4-BE49-F238E27FC236}">
                  <a16:creationId xmlns:a16="http://schemas.microsoft.com/office/drawing/2014/main" id="{3EF75413-159A-6B19-BEB2-1DE9A25EEB0A}"/>
                </a:ext>
              </a:extLst>
            </p:cNvPr>
            <p:cNvSpPr/>
            <p:nvPr/>
          </p:nvSpPr>
          <p:spPr>
            <a:xfrm>
              <a:off x="5795763" y="2101558"/>
              <a:ext cx="48850" cy="8950"/>
            </a:xfrm>
            <a:custGeom>
              <a:avLst/>
              <a:gdLst/>
              <a:ahLst/>
              <a:cxnLst/>
              <a:rect l="l" t="t" r="r" b="b"/>
              <a:pathLst>
                <a:path w="1954" h="358" extrusionOk="0">
                  <a:moveTo>
                    <a:pt x="215" y="1"/>
                  </a:moveTo>
                  <a:cubicBezTo>
                    <a:pt x="120" y="1"/>
                    <a:pt x="48" y="72"/>
                    <a:pt x="24" y="143"/>
                  </a:cubicBezTo>
                  <a:cubicBezTo>
                    <a:pt x="0" y="263"/>
                    <a:pt x="96" y="358"/>
                    <a:pt x="215" y="358"/>
                  </a:cubicBezTo>
                  <a:lnTo>
                    <a:pt x="1763" y="358"/>
                  </a:lnTo>
                  <a:cubicBezTo>
                    <a:pt x="1882" y="358"/>
                    <a:pt x="1953" y="263"/>
                    <a:pt x="1929" y="143"/>
                  </a:cubicBezTo>
                  <a:cubicBezTo>
                    <a:pt x="1882" y="72"/>
                    <a:pt x="1787" y="1"/>
                    <a:pt x="17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61" name="Google Shape;13937;p27">
              <a:extLst>
                <a:ext uri="{FF2B5EF4-FFF2-40B4-BE49-F238E27FC236}">
                  <a16:creationId xmlns:a16="http://schemas.microsoft.com/office/drawing/2014/main" id="{309EE99A-42F3-8F26-5B35-0D726CCA0E22}"/>
                </a:ext>
              </a:extLst>
            </p:cNvPr>
            <p:cNvSpPr/>
            <p:nvPr/>
          </p:nvSpPr>
          <p:spPr>
            <a:xfrm>
              <a:off x="5676688" y="1930683"/>
              <a:ext cx="297700" cy="295925"/>
            </a:xfrm>
            <a:custGeom>
              <a:avLst/>
              <a:gdLst/>
              <a:ahLst/>
              <a:cxnLst/>
              <a:rect l="l" t="t" r="r" b="b"/>
              <a:pathLst>
                <a:path w="11908" h="11837" extrusionOk="0">
                  <a:moveTo>
                    <a:pt x="5740" y="310"/>
                  </a:moveTo>
                  <a:lnTo>
                    <a:pt x="5740" y="2668"/>
                  </a:lnTo>
                  <a:cubicBezTo>
                    <a:pt x="4073" y="2763"/>
                    <a:pt x="2763" y="4097"/>
                    <a:pt x="2644" y="5740"/>
                  </a:cubicBezTo>
                  <a:lnTo>
                    <a:pt x="334" y="5740"/>
                  </a:lnTo>
                  <a:cubicBezTo>
                    <a:pt x="382" y="4311"/>
                    <a:pt x="953" y="2978"/>
                    <a:pt x="1953" y="1954"/>
                  </a:cubicBezTo>
                  <a:cubicBezTo>
                    <a:pt x="2977" y="953"/>
                    <a:pt x="4311" y="382"/>
                    <a:pt x="5740" y="310"/>
                  </a:cubicBezTo>
                  <a:close/>
                  <a:moveTo>
                    <a:pt x="11003" y="6121"/>
                  </a:moveTo>
                  <a:cubicBezTo>
                    <a:pt x="10955" y="7407"/>
                    <a:pt x="10455" y="8622"/>
                    <a:pt x="9526" y="9550"/>
                  </a:cubicBezTo>
                  <a:cubicBezTo>
                    <a:pt x="8598" y="10479"/>
                    <a:pt x="7407" y="10979"/>
                    <a:pt x="6097" y="11027"/>
                  </a:cubicBezTo>
                  <a:lnTo>
                    <a:pt x="6097" y="9908"/>
                  </a:lnTo>
                  <a:cubicBezTo>
                    <a:pt x="7073" y="9884"/>
                    <a:pt x="8002" y="9455"/>
                    <a:pt x="8717" y="8741"/>
                  </a:cubicBezTo>
                  <a:cubicBezTo>
                    <a:pt x="9431" y="8026"/>
                    <a:pt x="9812" y="7098"/>
                    <a:pt x="9884" y="6121"/>
                  </a:cubicBezTo>
                  <a:close/>
                  <a:moveTo>
                    <a:pt x="5978" y="3001"/>
                  </a:moveTo>
                  <a:cubicBezTo>
                    <a:pt x="6764" y="3001"/>
                    <a:pt x="7478" y="3287"/>
                    <a:pt x="8002" y="3835"/>
                  </a:cubicBezTo>
                  <a:cubicBezTo>
                    <a:pt x="8550" y="4359"/>
                    <a:pt x="8860" y="5073"/>
                    <a:pt x="8860" y="5859"/>
                  </a:cubicBezTo>
                  <a:cubicBezTo>
                    <a:pt x="8860" y="6002"/>
                    <a:pt x="8979" y="6097"/>
                    <a:pt x="9098" y="6097"/>
                  </a:cubicBezTo>
                  <a:lnTo>
                    <a:pt x="9550" y="6097"/>
                  </a:lnTo>
                  <a:cubicBezTo>
                    <a:pt x="9526" y="6978"/>
                    <a:pt x="9145" y="7812"/>
                    <a:pt x="8502" y="8455"/>
                  </a:cubicBezTo>
                  <a:cubicBezTo>
                    <a:pt x="7883" y="9074"/>
                    <a:pt x="7050" y="9455"/>
                    <a:pt x="6121" y="9479"/>
                  </a:cubicBezTo>
                  <a:lnTo>
                    <a:pt x="6121" y="9050"/>
                  </a:lnTo>
                  <a:cubicBezTo>
                    <a:pt x="6097" y="8955"/>
                    <a:pt x="5978" y="8860"/>
                    <a:pt x="5859" y="8836"/>
                  </a:cubicBezTo>
                  <a:cubicBezTo>
                    <a:pt x="5025" y="8812"/>
                    <a:pt x="4216" y="8407"/>
                    <a:pt x="3692" y="7764"/>
                  </a:cubicBezTo>
                  <a:cubicBezTo>
                    <a:pt x="3650" y="7723"/>
                    <a:pt x="3593" y="7697"/>
                    <a:pt x="3542" y="7697"/>
                  </a:cubicBezTo>
                  <a:cubicBezTo>
                    <a:pt x="3506" y="7697"/>
                    <a:pt x="3474" y="7711"/>
                    <a:pt x="3454" y="7740"/>
                  </a:cubicBezTo>
                  <a:cubicBezTo>
                    <a:pt x="3382" y="7788"/>
                    <a:pt x="3358" y="7907"/>
                    <a:pt x="3430" y="7979"/>
                  </a:cubicBezTo>
                  <a:cubicBezTo>
                    <a:pt x="4025" y="8693"/>
                    <a:pt x="4859" y="9098"/>
                    <a:pt x="5764" y="9169"/>
                  </a:cubicBezTo>
                  <a:lnTo>
                    <a:pt x="5764" y="11503"/>
                  </a:lnTo>
                  <a:cubicBezTo>
                    <a:pt x="4335" y="11479"/>
                    <a:pt x="2977" y="10884"/>
                    <a:pt x="1953" y="9836"/>
                  </a:cubicBezTo>
                  <a:cubicBezTo>
                    <a:pt x="953" y="8836"/>
                    <a:pt x="382" y="7502"/>
                    <a:pt x="358" y="6097"/>
                  </a:cubicBezTo>
                  <a:lnTo>
                    <a:pt x="2715" y="6097"/>
                  </a:lnTo>
                  <a:cubicBezTo>
                    <a:pt x="2739" y="6502"/>
                    <a:pt x="2834" y="6907"/>
                    <a:pt x="3001" y="7264"/>
                  </a:cubicBezTo>
                  <a:cubicBezTo>
                    <a:pt x="3018" y="7316"/>
                    <a:pt x="3073" y="7355"/>
                    <a:pt x="3137" y="7355"/>
                  </a:cubicBezTo>
                  <a:cubicBezTo>
                    <a:pt x="3162" y="7355"/>
                    <a:pt x="3189" y="7349"/>
                    <a:pt x="3215" y="7336"/>
                  </a:cubicBezTo>
                  <a:cubicBezTo>
                    <a:pt x="3335" y="7312"/>
                    <a:pt x="3382" y="7193"/>
                    <a:pt x="3335" y="7098"/>
                  </a:cubicBezTo>
                  <a:cubicBezTo>
                    <a:pt x="3144" y="6716"/>
                    <a:pt x="3073" y="6335"/>
                    <a:pt x="3073" y="5907"/>
                  </a:cubicBezTo>
                  <a:cubicBezTo>
                    <a:pt x="3073" y="4311"/>
                    <a:pt x="4382" y="3001"/>
                    <a:pt x="5978" y="3001"/>
                  </a:cubicBezTo>
                  <a:close/>
                  <a:moveTo>
                    <a:pt x="5954" y="1"/>
                  </a:moveTo>
                  <a:cubicBezTo>
                    <a:pt x="4382" y="1"/>
                    <a:pt x="2882" y="620"/>
                    <a:pt x="1763" y="1715"/>
                  </a:cubicBezTo>
                  <a:cubicBezTo>
                    <a:pt x="620" y="2859"/>
                    <a:pt x="1" y="4335"/>
                    <a:pt x="1" y="5907"/>
                  </a:cubicBezTo>
                  <a:cubicBezTo>
                    <a:pt x="1" y="7502"/>
                    <a:pt x="620" y="8979"/>
                    <a:pt x="1715" y="10074"/>
                  </a:cubicBezTo>
                  <a:cubicBezTo>
                    <a:pt x="2834" y="11194"/>
                    <a:pt x="4311" y="11813"/>
                    <a:pt x="5883" y="11837"/>
                  </a:cubicBezTo>
                  <a:cubicBezTo>
                    <a:pt x="5954" y="11837"/>
                    <a:pt x="6049" y="11813"/>
                    <a:pt x="6073" y="11741"/>
                  </a:cubicBezTo>
                  <a:cubicBezTo>
                    <a:pt x="6097" y="11717"/>
                    <a:pt x="6121" y="11670"/>
                    <a:pt x="6121" y="11598"/>
                  </a:cubicBezTo>
                  <a:lnTo>
                    <a:pt x="6121" y="11336"/>
                  </a:lnTo>
                  <a:cubicBezTo>
                    <a:pt x="7502" y="11265"/>
                    <a:pt x="8812" y="10741"/>
                    <a:pt x="9788" y="9741"/>
                  </a:cubicBezTo>
                  <a:cubicBezTo>
                    <a:pt x="10765" y="8765"/>
                    <a:pt x="11336" y="7502"/>
                    <a:pt x="11360" y="6097"/>
                  </a:cubicBezTo>
                  <a:lnTo>
                    <a:pt x="11646" y="6097"/>
                  </a:lnTo>
                  <a:cubicBezTo>
                    <a:pt x="11693" y="6097"/>
                    <a:pt x="11717" y="6097"/>
                    <a:pt x="11789" y="6050"/>
                  </a:cubicBezTo>
                  <a:cubicBezTo>
                    <a:pt x="11836" y="6002"/>
                    <a:pt x="11908" y="5931"/>
                    <a:pt x="11908" y="5859"/>
                  </a:cubicBezTo>
                  <a:cubicBezTo>
                    <a:pt x="11884" y="5383"/>
                    <a:pt x="11813" y="4883"/>
                    <a:pt x="11693" y="4430"/>
                  </a:cubicBezTo>
                  <a:cubicBezTo>
                    <a:pt x="11675" y="4338"/>
                    <a:pt x="11599" y="4303"/>
                    <a:pt x="11522" y="4303"/>
                  </a:cubicBezTo>
                  <a:cubicBezTo>
                    <a:pt x="11499" y="4303"/>
                    <a:pt x="11477" y="4306"/>
                    <a:pt x="11455" y="4311"/>
                  </a:cubicBezTo>
                  <a:cubicBezTo>
                    <a:pt x="11408" y="4335"/>
                    <a:pt x="11336" y="4430"/>
                    <a:pt x="11360" y="4526"/>
                  </a:cubicBezTo>
                  <a:cubicBezTo>
                    <a:pt x="11479" y="4930"/>
                    <a:pt x="11551" y="5359"/>
                    <a:pt x="11551" y="5764"/>
                  </a:cubicBezTo>
                  <a:lnTo>
                    <a:pt x="9193" y="5764"/>
                  </a:lnTo>
                  <a:cubicBezTo>
                    <a:pt x="9169" y="4954"/>
                    <a:pt x="8812" y="4192"/>
                    <a:pt x="8217" y="3621"/>
                  </a:cubicBezTo>
                  <a:cubicBezTo>
                    <a:pt x="7645" y="3049"/>
                    <a:pt x="6907" y="2739"/>
                    <a:pt x="6097" y="2692"/>
                  </a:cubicBezTo>
                  <a:lnTo>
                    <a:pt x="6097" y="358"/>
                  </a:lnTo>
                  <a:cubicBezTo>
                    <a:pt x="8264" y="406"/>
                    <a:pt x="10217" y="1715"/>
                    <a:pt x="11074" y="3716"/>
                  </a:cubicBezTo>
                  <a:lnTo>
                    <a:pt x="11098" y="3740"/>
                  </a:lnTo>
                  <a:cubicBezTo>
                    <a:pt x="11122" y="3835"/>
                    <a:pt x="11217" y="3859"/>
                    <a:pt x="11312" y="3859"/>
                  </a:cubicBezTo>
                  <a:cubicBezTo>
                    <a:pt x="11431" y="3835"/>
                    <a:pt x="11479" y="3716"/>
                    <a:pt x="11431" y="3621"/>
                  </a:cubicBezTo>
                  <a:lnTo>
                    <a:pt x="11408" y="3597"/>
                  </a:lnTo>
                  <a:cubicBezTo>
                    <a:pt x="10455" y="1406"/>
                    <a:pt x="8336" y="25"/>
                    <a:pt x="595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62" name="Google Shape;13938;p27">
            <a:extLst>
              <a:ext uri="{FF2B5EF4-FFF2-40B4-BE49-F238E27FC236}">
                <a16:creationId xmlns:a16="http://schemas.microsoft.com/office/drawing/2014/main" id="{F61E4D9B-21F2-5A1F-28DE-9095474C6338}"/>
              </a:ext>
            </a:extLst>
          </p:cNvPr>
          <p:cNvSpPr/>
          <p:nvPr/>
        </p:nvSpPr>
        <p:spPr>
          <a:xfrm>
            <a:off x="14068936" y="3537017"/>
            <a:ext cx="605244" cy="714910"/>
          </a:xfrm>
          <a:custGeom>
            <a:avLst/>
            <a:gdLst/>
            <a:ahLst/>
            <a:cxnLst/>
            <a:rect l="l" t="t" r="r" b="b"/>
            <a:pathLst>
              <a:path w="10122" h="11956" extrusionOk="0">
                <a:moveTo>
                  <a:pt x="2644" y="1620"/>
                </a:moveTo>
                <a:lnTo>
                  <a:pt x="4858" y="4144"/>
                </a:lnTo>
                <a:lnTo>
                  <a:pt x="4096" y="4144"/>
                </a:lnTo>
                <a:cubicBezTo>
                  <a:pt x="4001" y="4144"/>
                  <a:pt x="3953" y="4239"/>
                  <a:pt x="3953" y="4311"/>
                </a:cubicBezTo>
                <a:lnTo>
                  <a:pt x="3953" y="11503"/>
                </a:lnTo>
                <a:lnTo>
                  <a:pt x="1358" y="11503"/>
                </a:lnTo>
                <a:lnTo>
                  <a:pt x="1358" y="4311"/>
                </a:lnTo>
                <a:cubicBezTo>
                  <a:pt x="1358" y="4239"/>
                  <a:pt x="1262" y="4144"/>
                  <a:pt x="1191" y="4144"/>
                </a:cubicBezTo>
                <a:lnTo>
                  <a:pt x="405" y="4144"/>
                </a:lnTo>
                <a:lnTo>
                  <a:pt x="2644" y="1620"/>
                </a:lnTo>
                <a:close/>
                <a:moveTo>
                  <a:pt x="5025" y="0"/>
                </a:moveTo>
                <a:cubicBezTo>
                  <a:pt x="4954" y="0"/>
                  <a:pt x="4930" y="24"/>
                  <a:pt x="4858" y="48"/>
                </a:cubicBezTo>
                <a:lnTo>
                  <a:pt x="4263" y="739"/>
                </a:lnTo>
                <a:cubicBezTo>
                  <a:pt x="4239" y="763"/>
                  <a:pt x="4239" y="810"/>
                  <a:pt x="4239" y="834"/>
                </a:cubicBezTo>
                <a:cubicBezTo>
                  <a:pt x="4254" y="954"/>
                  <a:pt x="4335" y="1007"/>
                  <a:pt x="4416" y="1007"/>
                </a:cubicBezTo>
                <a:cubicBezTo>
                  <a:pt x="4465" y="1007"/>
                  <a:pt x="4513" y="988"/>
                  <a:pt x="4549" y="953"/>
                </a:cubicBezTo>
                <a:lnTo>
                  <a:pt x="5049" y="381"/>
                </a:lnTo>
                <a:lnTo>
                  <a:pt x="7311" y="2953"/>
                </a:lnTo>
                <a:lnTo>
                  <a:pt x="6549" y="2953"/>
                </a:lnTo>
                <a:cubicBezTo>
                  <a:pt x="6454" y="2953"/>
                  <a:pt x="6359" y="3049"/>
                  <a:pt x="6359" y="3120"/>
                </a:cubicBezTo>
                <a:lnTo>
                  <a:pt x="6359" y="5906"/>
                </a:lnTo>
                <a:lnTo>
                  <a:pt x="4858" y="7573"/>
                </a:lnTo>
                <a:cubicBezTo>
                  <a:pt x="4787" y="7645"/>
                  <a:pt x="4787" y="7764"/>
                  <a:pt x="4834" y="7883"/>
                </a:cubicBezTo>
                <a:cubicBezTo>
                  <a:pt x="4906" y="7978"/>
                  <a:pt x="4977" y="8050"/>
                  <a:pt x="5096" y="8050"/>
                </a:cubicBezTo>
                <a:lnTo>
                  <a:pt x="5811" y="8050"/>
                </a:lnTo>
                <a:lnTo>
                  <a:pt x="5811" y="11550"/>
                </a:lnTo>
                <a:lnTo>
                  <a:pt x="4311" y="11550"/>
                </a:lnTo>
                <a:lnTo>
                  <a:pt x="4311" y="4549"/>
                </a:lnTo>
                <a:lnTo>
                  <a:pt x="5025" y="4549"/>
                </a:lnTo>
                <a:cubicBezTo>
                  <a:pt x="5144" y="4549"/>
                  <a:pt x="5215" y="4501"/>
                  <a:pt x="5287" y="4406"/>
                </a:cubicBezTo>
                <a:cubicBezTo>
                  <a:pt x="5335" y="4287"/>
                  <a:pt x="5311" y="4168"/>
                  <a:pt x="5263" y="4073"/>
                </a:cubicBezTo>
                <a:lnTo>
                  <a:pt x="3525" y="2120"/>
                </a:lnTo>
                <a:lnTo>
                  <a:pt x="4001" y="1572"/>
                </a:lnTo>
                <a:cubicBezTo>
                  <a:pt x="4072" y="1525"/>
                  <a:pt x="4072" y="1429"/>
                  <a:pt x="4001" y="1382"/>
                </a:cubicBezTo>
                <a:cubicBezTo>
                  <a:pt x="3977" y="1334"/>
                  <a:pt x="3924" y="1310"/>
                  <a:pt x="3870" y="1310"/>
                </a:cubicBezTo>
                <a:cubicBezTo>
                  <a:pt x="3816" y="1310"/>
                  <a:pt x="3763" y="1334"/>
                  <a:pt x="3739" y="1382"/>
                </a:cubicBezTo>
                <a:lnTo>
                  <a:pt x="3287" y="1882"/>
                </a:lnTo>
                <a:lnTo>
                  <a:pt x="2882" y="1429"/>
                </a:lnTo>
                <a:cubicBezTo>
                  <a:pt x="2834" y="1406"/>
                  <a:pt x="2810" y="1382"/>
                  <a:pt x="2786" y="1382"/>
                </a:cubicBezTo>
                <a:cubicBezTo>
                  <a:pt x="2739" y="1354"/>
                  <a:pt x="2689" y="1340"/>
                  <a:pt x="2640" y="1340"/>
                </a:cubicBezTo>
                <a:cubicBezTo>
                  <a:pt x="2566" y="1340"/>
                  <a:pt x="2496" y="1372"/>
                  <a:pt x="2453" y="1429"/>
                </a:cubicBezTo>
                <a:lnTo>
                  <a:pt x="72" y="4144"/>
                </a:lnTo>
                <a:cubicBezTo>
                  <a:pt x="0" y="4239"/>
                  <a:pt x="0" y="4335"/>
                  <a:pt x="48" y="4478"/>
                </a:cubicBezTo>
                <a:cubicBezTo>
                  <a:pt x="95" y="4549"/>
                  <a:pt x="191" y="4620"/>
                  <a:pt x="310" y="4620"/>
                </a:cubicBezTo>
                <a:lnTo>
                  <a:pt x="1048" y="4620"/>
                </a:lnTo>
                <a:lnTo>
                  <a:pt x="1048" y="11789"/>
                </a:lnTo>
                <a:cubicBezTo>
                  <a:pt x="1048" y="11884"/>
                  <a:pt x="1143" y="11955"/>
                  <a:pt x="1238" y="11955"/>
                </a:cubicBezTo>
                <a:lnTo>
                  <a:pt x="8954" y="11955"/>
                </a:lnTo>
                <a:cubicBezTo>
                  <a:pt x="9026" y="11955"/>
                  <a:pt x="9121" y="11884"/>
                  <a:pt x="9121" y="11789"/>
                </a:cubicBezTo>
                <a:lnTo>
                  <a:pt x="9121" y="10360"/>
                </a:lnTo>
                <a:cubicBezTo>
                  <a:pt x="9121" y="10264"/>
                  <a:pt x="9073" y="10217"/>
                  <a:pt x="8978" y="10169"/>
                </a:cubicBezTo>
                <a:cubicBezTo>
                  <a:pt x="8966" y="10167"/>
                  <a:pt x="8954" y="10166"/>
                  <a:pt x="8942" y="10166"/>
                </a:cubicBezTo>
                <a:cubicBezTo>
                  <a:pt x="8840" y="10166"/>
                  <a:pt x="8764" y="10253"/>
                  <a:pt x="8764" y="10360"/>
                </a:cubicBezTo>
                <a:lnTo>
                  <a:pt x="8764" y="11646"/>
                </a:lnTo>
                <a:lnTo>
                  <a:pt x="6168" y="11646"/>
                </a:lnTo>
                <a:lnTo>
                  <a:pt x="6168" y="7954"/>
                </a:lnTo>
                <a:cubicBezTo>
                  <a:pt x="6168" y="7859"/>
                  <a:pt x="6097" y="7764"/>
                  <a:pt x="6001" y="7764"/>
                </a:cubicBezTo>
                <a:lnTo>
                  <a:pt x="5192" y="7764"/>
                </a:lnTo>
                <a:lnTo>
                  <a:pt x="7454" y="5240"/>
                </a:lnTo>
                <a:lnTo>
                  <a:pt x="9716" y="7764"/>
                </a:lnTo>
                <a:lnTo>
                  <a:pt x="8954" y="7764"/>
                </a:lnTo>
                <a:cubicBezTo>
                  <a:pt x="8859" y="7764"/>
                  <a:pt x="8764" y="7859"/>
                  <a:pt x="8764" y="7954"/>
                </a:cubicBezTo>
                <a:lnTo>
                  <a:pt x="8764" y="9550"/>
                </a:lnTo>
                <a:cubicBezTo>
                  <a:pt x="8764" y="9645"/>
                  <a:pt x="8835" y="9693"/>
                  <a:pt x="8907" y="9741"/>
                </a:cubicBezTo>
                <a:cubicBezTo>
                  <a:pt x="8919" y="9743"/>
                  <a:pt x="8931" y="9744"/>
                  <a:pt x="8943" y="9744"/>
                </a:cubicBezTo>
                <a:cubicBezTo>
                  <a:pt x="9045" y="9744"/>
                  <a:pt x="9121" y="9657"/>
                  <a:pt x="9121" y="9550"/>
                </a:cubicBezTo>
                <a:lnTo>
                  <a:pt x="9121" y="8097"/>
                </a:lnTo>
                <a:lnTo>
                  <a:pt x="9835" y="8097"/>
                </a:lnTo>
                <a:cubicBezTo>
                  <a:pt x="9931" y="8097"/>
                  <a:pt x="10050" y="8050"/>
                  <a:pt x="10097" y="7954"/>
                </a:cubicBezTo>
                <a:cubicBezTo>
                  <a:pt x="10121" y="7716"/>
                  <a:pt x="10121" y="7573"/>
                  <a:pt x="10026" y="7478"/>
                </a:cubicBezTo>
                <a:lnTo>
                  <a:pt x="7645" y="4787"/>
                </a:lnTo>
                <a:cubicBezTo>
                  <a:pt x="7621" y="4763"/>
                  <a:pt x="7573" y="4740"/>
                  <a:pt x="7549" y="4740"/>
                </a:cubicBezTo>
                <a:cubicBezTo>
                  <a:pt x="7508" y="4715"/>
                  <a:pt x="7463" y="4704"/>
                  <a:pt x="7420" y="4704"/>
                </a:cubicBezTo>
                <a:cubicBezTo>
                  <a:pt x="7339" y="4704"/>
                  <a:pt x="7262" y="4741"/>
                  <a:pt x="7216" y="4787"/>
                </a:cubicBezTo>
                <a:lnTo>
                  <a:pt x="6692" y="5430"/>
                </a:lnTo>
                <a:lnTo>
                  <a:pt x="6692" y="3239"/>
                </a:lnTo>
                <a:lnTo>
                  <a:pt x="7406" y="3239"/>
                </a:lnTo>
                <a:cubicBezTo>
                  <a:pt x="7525" y="3239"/>
                  <a:pt x="7621" y="3192"/>
                  <a:pt x="7668" y="3096"/>
                </a:cubicBezTo>
                <a:cubicBezTo>
                  <a:pt x="7740" y="2977"/>
                  <a:pt x="7692" y="2858"/>
                  <a:pt x="7645" y="2763"/>
                </a:cubicBezTo>
                <a:lnTo>
                  <a:pt x="5263" y="96"/>
                </a:lnTo>
                <a:cubicBezTo>
                  <a:pt x="5192" y="24"/>
                  <a:pt x="5120" y="0"/>
                  <a:pt x="5049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63" name="Google Shape;13939;p27">
            <a:extLst>
              <a:ext uri="{FF2B5EF4-FFF2-40B4-BE49-F238E27FC236}">
                <a16:creationId xmlns:a16="http://schemas.microsoft.com/office/drawing/2014/main" id="{20F56A62-B983-5190-0DF7-0CD7DB25D9FC}"/>
              </a:ext>
            </a:extLst>
          </p:cNvPr>
          <p:cNvGrpSpPr/>
          <p:nvPr/>
        </p:nvGrpSpPr>
        <p:grpSpPr>
          <a:xfrm>
            <a:off x="15484592" y="3535632"/>
            <a:ext cx="709228" cy="710664"/>
            <a:chOff x="6649513" y="1931283"/>
            <a:chExt cx="296525" cy="297125"/>
          </a:xfrm>
        </p:grpSpPr>
        <p:sp>
          <p:nvSpPr>
            <p:cNvPr id="64" name="Google Shape;13940;p27">
              <a:extLst>
                <a:ext uri="{FF2B5EF4-FFF2-40B4-BE49-F238E27FC236}">
                  <a16:creationId xmlns:a16="http://schemas.microsoft.com/office/drawing/2014/main" id="{A3A0A08E-56F7-8B7A-68D1-D08E3EBBF77D}"/>
                </a:ext>
              </a:extLst>
            </p:cNvPr>
            <p:cNvSpPr/>
            <p:nvPr/>
          </p:nvSpPr>
          <p:spPr>
            <a:xfrm>
              <a:off x="6762638" y="1953308"/>
              <a:ext cx="69675" cy="8950"/>
            </a:xfrm>
            <a:custGeom>
              <a:avLst/>
              <a:gdLst/>
              <a:ahLst/>
              <a:cxnLst/>
              <a:rect l="l" t="t" r="r" b="b"/>
              <a:pathLst>
                <a:path w="2787" h="358" extrusionOk="0">
                  <a:moveTo>
                    <a:pt x="191" y="1"/>
                  </a:moveTo>
                  <a:cubicBezTo>
                    <a:pt x="119" y="1"/>
                    <a:pt x="48" y="72"/>
                    <a:pt x="24" y="167"/>
                  </a:cubicBezTo>
                  <a:cubicBezTo>
                    <a:pt x="0" y="287"/>
                    <a:pt x="72" y="358"/>
                    <a:pt x="191" y="358"/>
                  </a:cubicBezTo>
                  <a:lnTo>
                    <a:pt x="2572" y="358"/>
                  </a:lnTo>
                  <a:cubicBezTo>
                    <a:pt x="2691" y="358"/>
                    <a:pt x="2786" y="263"/>
                    <a:pt x="2763" y="167"/>
                  </a:cubicBezTo>
                  <a:cubicBezTo>
                    <a:pt x="2739" y="72"/>
                    <a:pt x="2644" y="1"/>
                    <a:pt x="254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65" name="Google Shape;13941;p27">
              <a:extLst>
                <a:ext uri="{FF2B5EF4-FFF2-40B4-BE49-F238E27FC236}">
                  <a16:creationId xmlns:a16="http://schemas.microsoft.com/office/drawing/2014/main" id="{C483A9E4-EF50-3B44-E02A-45C3CC6C5269}"/>
                </a:ext>
              </a:extLst>
            </p:cNvPr>
            <p:cNvSpPr/>
            <p:nvPr/>
          </p:nvSpPr>
          <p:spPr>
            <a:xfrm>
              <a:off x="6777513" y="1972958"/>
              <a:ext cx="39325" cy="8950"/>
            </a:xfrm>
            <a:custGeom>
              <a:avLst/>
              <a:gdLst/>
              <a:ahLst/>
              <a:cxnLst/>
              <a:rect l="l" t="t" r="r" b="b"/>
              <a:pathLst>
                <a:path w="1573" h="358" extrusionOk="0">
                  <a:moveTo>
                    <a:pt x="191" y="1"/>
                  </a:moveTo>
                  <a:cubicBezTo>
                    <a:pt x="72" y="1"/>
                    <a:pt x="1" y="96"/>
                    <a:pt x="24" y="215"/>
                  </a:cubicBezTo>
                  <a:cubicBezTo>
                    <a:pt x="48" y="286"/>
                    <a:pt x="120" y="358"/>
                    <a:pt x="191" y="358"/>
                  </a:cubicBezTo>
                  <a:lnTo>
                    <a:pt x="1358" y="358"/>
                  </a:lnTo>
                  <a:cubicBezTo>
                    <a:pt x="1453" y="358"/>
                    <a:pt x="1501" y="286"/>
                    <a:pt x="1548" y="215"/>
                  </a:cubicBezTo>
                  <a:cubicBezTo>
                    <a:pt x="1572" y="96"/>
                    <a:pt x="1477" y="1"/>
                    <a:pt x="13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66" name="Google Shape;13942;p27">
              <a:extLst>
                <a:ext uri="{FF2B5EF4-FFF2-40B4-BE49-F238E27FC236}">
                  <a16:creationId xmlns:a16="http://schemas.microsoft.com/office/drawing/2014/main" id="{6ABCD51B-F393-7EE3-0B49-C2DC0BE15AEF}"/>
                </a:ext>
              </a:extLst>
            </p:cNvPr>
            <p:cNvSpPr/>
            <p:nvPr/>
          </p:nvSpPr>
          <p:spPr>
            <a:xfrm>
              <a:off x="6649513" y="1931283"/>
              <a:ext cx="296525" cy="297125"/>
            </a:xfrm>
            <a:custGeom>
              <a:avLst/>
              <a:gdLst/>
              <a:ahLst/>
              <a:cxnLst/>
              <a:rect l="l" t="t" r="r" b="b"/>
              <a:pathLst>
                <a:path w="11861" h="11885" extrusionOk="0">
                  <a:moveTo>
                    <a:pt x="11503" y="6550"/>
                  </a:moveTo>
                  <a:lnTo>
                    <a:pt x="11503" y="7716"/>
                  </a:lnTo>
                  <a:lnTo>
                    <a:pt x="8836" y="7716"/>
                  </a:lnTo>
                  <a:lnTo>
                    <a:pt x="8836" y="6550"/>
                  </a:lnTo>
                  <a:close/>
                  <a:moveTo>
                    <a:pt x="3001" y="6573"/>
                  </a:moveTo>
                  <a:lnTo>
                    <a:pt x="3001" y="7740"/>
                  </a:lnTo>
                  <a:lnTo>
                    <a:pt x="310" y="7740"/>
                  </a:lnTo>
                  <a:lnTo>
                    <a:pt x="310" y="6573"/>
                  </a:lnTo>
                  <a:close/>
                  <a:moveTo>
                    <a:pt x="7264" y="6573"/>
                  </a:moveTo>
                  <a:lnTo>
                    <a:pt x="7264" y="7740"/>
                  </a:lnTo>
                  <a:lnTo>
                    <a:pt x="4573" y="7740"/>
                  </a:lnTo>
                  <a:lnTo>
                    <a:pt x="4573" y="6573"/>
                  </a:lnTo>
                  <a:close/>
                  <a:moveTo>
                    <a:pt x="7216" y="10336"/>
                  </a:moveTo>
                  <a:lnTo>
                    <a:pt x="7216" y="11479"/>
                  </a:lnTo>
                  <a:lnTo>
                    <a:pt x="4549" y="11479"/>
                  </a:lnTo>
                  <a:lnTo>
                    <a:pt x="4549" y="10336"/>
                  </a:lnTo>
                  <a:close/>
                  <a:moveTo>
                    <a:pt x="11503" y="10336"/>
                  </a:moveTo>
                  <a:lnTo>
                    <a:pt x="11503" y="11479"/>
                  </a:lnTo>
                  <a:lnTo>
                    <a:pt x="8836" y="11479"/>
                  </a:lnTo>
                  <a:lnTo>
                    <a:pt x="8836" y="10336"/>
                  </a:lnTo>
                  <a:close/>
                  <a:moveTo>
                    <a:pt x="3358" y="1"/>
                  </a:moveTo>
                  <a:cubicBezTo>
                    <a:pt x="3168" y="1"/>
                    <a:pt x="3025" y="358"/>
                    <a:pt x="3025" y="358"/>
                  </a:cubicBezTo>
                  <a:lnTo>
                    <a:pt x="3025" y="2596"/>
                  </a:lnTo>
                  <a:cubicBezTo>
                    <a:pt x="3025" y="2763"/>
                    <a:pt x="3168" y="2954"/>
                    <a:pt x="3382" y="2954"/>
                  </a:cubicBezTo>
                  <a:lnTo>
                    <a:pt x="5764" y="2954"/>
                  </a:lnTo>
                  <a:lnTo>
                    <a:pt x="5764" y="4502"/>
                  </a:lnTo>
                  <a:lnTo>
                    <a:pt x="1977" y="4502"/>
                  </a:lnTo>
                  <a:cubicBezTo>
                    <a:pt x="1715" y="4502"/>
                    <a:pt x="1501" y="4692"/>
                    <a:pt x="1501" y="4978"/>
                  </a:cubicBezTo>
                  <a:lnTo>
                    <a:pt x="1501" y="6240"/>
                  </a:lnTo>
                  <a:lnTo>
                    <a:pt x="358" y="6240"/>
                  </a:lnTo>
                  <a:cubicBezTo>
                    <a:pt x="167" y="6240"/>
                    <a:pt x="0" y="6407"/>
                    <a:pt x="0" y="6597"/>
                  </a:cubicBezTo>
                  <a:lnTo>
                    <a:pt x="0" y="7740"/>
                  </a:lnTo>
                  <a:cubicBezTo>
                    <a:pt x="0" y="7907"/>
                    <a:pt x="143" y="8098"/>
                    <a:pt x="358" y="8098"/>
                  </a:cubicBezTo>
                  <a:lnTo>
                    <a:pt x="1501" y="8098"/>
                  </a:lnTo>
                  <a:lnTo>
                    <a:pt x="1501" y="10003"/>
                  </a:lnTo>
                  <a:lnTo>
                    <a:pt x="358" y="10003"/>
                  </a:lnTo>
                  <a:cubicBezTo>
                    <a:pt x="167" y="10003"/>
                    <a:pt x="0" y="10146"/>
                    <a:pt x="0" y="10360"/>
                  </a:cubicBezTo>
                  <a:lnTo>
                    <a:pt x="0" y="11693"/>
                  </a:lnTo>
                  <a:cubicBezTo>
                    <a:pt x="0" y="11789"/>
                    <a:pt x="72" y="11884"/>
                    <a:pt x="167" y="11884"/>
                  </a:cubicBezTo>
                  <a:lnTo>
                    <a:pt x="1001" y="11884"/>
                  </a:lnTo>
                  <a:cubicBezTo>
                    <a:pt x="1024" y="11884"/>
                    <a:pt x="1072" y="11884"/>
                    <a:pt x="1072" y="11836"/>
                  </a:cubicBezTo>
                  <a:cubicBezTo>
                    <a:pt x="1191" y="11693"/>
                    <a:pt x="1096" y="11527"/>
                    <a:pt x="953" y="11527"/>
                  </a:cubicBezTo>
                  <a:lnTo>
                    <a:pt x="310" y="11527"/>
                  </a:lnTo>
                  <a:lnTo>
                    <a:pt x="310" y="10360"/>
                  </a:lnTo>
                  <a:lnTo>
                    <a:pt x="3001" y="10360"/>
                  </a:lnTo>
                  <a:lnTo>
                    <a:pt x="3001" y="11527"/>
                  </a:lnTo>
                  <a:lnTo>
                    <a:pt x="1739" y="11527"/>
                  </a:lnTo>
                  <a:cubicBezTo>
                    <a:pt x="1667" y="11527"/>
                    <a:pt x="1596" y="11574"/>
                    <a:pt x="1572" y="11670"/>
                  </a:cubicBezTo>
                  <a:cubicBezTo>
                    <a:pt x="1548" y="11789"/>
                    <a:pt x="1620" y="11884"/>
                    <a:pt x="1739" y="11884"/>
                  </a:cubicBezTo>
                  <a:lnTo>
                    <a:pt x="3025" y="11884"/>
                  </a:lnTo>
                  <a:cubicBezTo>
                    <a:pt x="3215" y="11884"/>
                    <a:pt x="3382" y="11717"/>
                    <a:pt x="3382" y="11527"/>
                  </a:cubicBezTo>
                  <a:lnTo>
                    <a:pt x="3382" y="10360"/>
                  </a:lnTo>
                  <a:cubicBezTo>
                    <a:pt x="3382" y="10169"/>
                    <a:pt x="3239" y="10003"/>
                    <a:pt x="3025" y="10003"/>
                  </a:cubicBezTo>
                  <a:lnTo>
                    <a:pt x="1858" y="10003"/>
                  </a:lnTo>
                  <a:lnTo>
                    <a:pt x="1858" y="8098"/>
                  </a:lnTo>
                  <a:lnTo>
                    <a:pt x="3025" y="8098"/>
                  </a:lnTo>
                  <a:cubicBezTo>
                    <a:pt x="3215" y="8098"/>
                    <a:pt x="3382" y="7955"/>
                    <a:pt x="3382" y="7740"/>
                  </a:cubicBezTo>
                  <a:lnTo>
                    <a:pt x="3382" y="6597"/>
                  </a:lnTo>
                  <a:cubicBezTo>
                    <a:pt x="3382" y="6431"/>
                    <a:pt x="3239" y="6240"/>
                    <a:pt x="3025" y="6240"/>
                  </a:cubicBezTo>
                  <a:lnTo>
                    <a:pt x="1858" y="6240"/>
                  </a:lnTo>
                  <a:lnTo>
                    <a:pt x="1858" y="4978"/>
                  </a:lnTo>
                  <a:cubicBezTo>
                    <a:pt x="1858" y="4883"/>
                    <a:pt x="1929" y="4811"/>
                    <a:pt x="2025" y="4811"/>
                  </a:cubicBezTo>
                  <a:lnTo>
                    <a:pt x="5764" y="4811"/>
                  </a:lnTo>
                  <a:lnTo>
                    <a:pt x="5764" y="6240"/>
                  </a:lnTo>
                  <a:lnTo>
                    <a:pt x="4573" y="6240"/>
                  </a:lnTo>
                  <a:cubicBezTo>
                    <a:pt x="4406" y="6240"/>
                    <a:pt x="4216" y="6407"/>
                    <a:pt x="4216" y="6597"/>
                  </a:cubicBezTo>
                  <a:lnTo>
                    <a:pt x="4216" y="7740"/>
                  </a:lnTo>
                  <a:cubicBezTo>
                    <a:pt x="4216" y="7907"/>
                    <a:pt x="4358" y="8098"/>
                    <a:pt x="4573" y="8098"/>
                  </a:cubicBezTo>
                  <a:lnTo>
                    <a:pt x="5764" y="8098"/>
                  </a:lnTo>
                  <a:lnTo>
                    <a:pt x="5764" y="10003"/>
                  </a:lnTo>
                  <a:lnTo>
                    <a:pt x="4573" y="10003"/>
                  </a:lnTo>
                  <a:cubicBezTo>
                    <a:pt x="4406" y="10003"/>
                    <a:pt x="4216" y="10146"/>
                    <a:pt x="4216" y="10360"/>
                  </a:cubicBezTo>
                  <a:lnTo>
                    <a:pt x="4216" y="11527"/>
                  </a:lnTo>
                  <a:cubicBezTo>
                    <a:pt x="4216" y="11693"/>
                    <a:pt x="4358" y="11884"/>
                    <a:pt x="4573" y="11884"/>
                  </a:cubicBezTo>
                  <a:lnTo>
                    <a:pt x="7264" y="11884"/>
                  </a:lnTo>
                  <a:cubicBezTo>
                    <a:pt x="7431" y="11884"/>
                    <a:pt x="7621" y="11717"/>
                    <a:pt x="7621" y="11527"/>
                  </a:cubicBezTo>
                  <a:lnTo>
                    <a:pt x="7621" y="10360"/>
                  </a:lnTo>
                  <a:cubicBezTo>
                    <a:pt x="7621" y="10169"/>
                    <a:pt x="7454" y="10003"/>
                    <a:pt x="7264" y="10003"/>
                  </a:cubicBezTo>
                  <a:lnTo>
                    <a:pt x="6097" y="10003"/>
                  </a:lnTo>
                  <a:lnTo>
                    <a:pt x="6097" y="8098"/>
                  </a:lnTo>
                  <a:lnTo>
                    <a:pt x="7264" y="8098"/>
                  </a:lnTo>
                  <a:cubicBezTo>
                    <a:pt x="7431" y="8098"/>
                    <a:pt x="7621" y="7955"/>
                    <a:pt x="7621" y="7740"/>
                  </a:cubicBezTo>
                  <a:lnTo>
                    <a:pt x="7621" y="6597"/>
                  </a:lnTo>
                  <a:cubicBezTo>
                    <a:pt x="7621" y="6431"/>
                    <a:pt x="7454" y="6240"/>
                    <a:pt x="7264" y="6240"/>
                  </a:cubicBezTo>
                  <a:lnTo>
                    <a:pt x="6097" y="6240"/>
                  </a:lnTo>
                  <a:lnTo>
                    <a:pt x="6097" y="4811"/>
                  </a:lnTo>
                  <a:lnTo>
                    <a:pt x="9836" y="4811"/>
                  </a:lnTo>
                  <a:cubicBezTo>
                    <a:pt x="9931" y="4811"/>
                    <a:pt x="10002" y="4883"/>
                    <a:pt x="10002" y="4978"/>
                  </a:cubicBezTo>
                  <a:lnTo>
                    <a:pt x="10002" y="6240"/>
                  </a:lnTo>
                  <a:lnTo>
                    <a:pt x="8836" y="6240"/>
                  </a:lnTo>
                  <a:cubicBezTo>
                    <a:pt x="8645" y="6240"/>
                    <a:pt x="8478" y="6407"/>
                    <a:pt x="8478" y="6597"/>
                  </a:cubicBezTo>
                  <a:lnTo>
                    <a:pt x="8478" y="7740"/>
                  </a:lnTo>
                  <a:cubicBezTo>
                    <a:pt x="8478" y="7907"/>
                    <a:pt x="8621" y="8098"/>
                    <a:pt x="8836" y="8098"/>
                  </a:cubicBezTo>
                  <a:lnTo>
                    <a:pt x="10002" y="8098"/>
                  </a:lnTo>
                  <a:lnTo>
                    <a:pt x="10002" y="10003"/>
                  </a:lnTo>
                  <a:lnTo>
                    <a:pt x="8836" y="10003"/>
                  </a:lnTo>
                  <a:cubicBezTo>
                    <a:pt x="8645" y="10003"/>
                    <a:pt x="8478" y="10146"/>
                    <a:pt x="8478" y="10360"/>
                  </a:cubicBezTo>
                  <a:lnTo>
                    <a:pt x="8478" y="11527"/>
                  </a:lnTo>
                  <a:cubicBezTo>
                    <a:pt x="8478" y="11693"/>
                    <a:pt x="8621" y="11884"/>
                    <a:pt x="8836" y="11884"/>
                  </a:cubicBezTo>
                  <a:lnTo>
                    <a:pt x="11503" y="11884"/>
                  </a:lnTo>
                  <a:cubicBezTo>
                    <a:pt x="11693" y="11884"/>
                    <a:pt x="11860" y="11717"/>
                    <a:pt x="11860" y="11527"/>
                  </a:cubicBezTo>
                  <a:lnTo>
                    <a:pt x="11860" y="10360"/>
                  </a:lnTo>
                  <a:cubicBezTo>
                    <a:pt x="11860" y="10169"/>
                    <a:pt x="11717" y="10003"/>
                    <a:pt x="11503" y="10003"/>
                  </a:cubicBezTo>
                  <a:lnTo>
                    <a:pt x="10312" y="10003"/>
                  </a:lnTo>
                  <a:lnTo>
                    <a:pt x="10312" y="8098"/>
                  </a:lnTo>
                  <a:lnTo>
                    <a:pt x="11479" y="8074"/>
                  </a:lnTo>
                  <a:cubicBezTo>
                    <a:pt x="11670" y="8074"/>
                    <a:pt x="11836" y="7907"/>
                    <a:pt x="11836" y="7716"/>
                  </a:cubicBezTo>
                  <a:lnTo>
                    <a:pt x="11836" y="6573"/>
                  </a:lnTo>
                  <a:cubicBezTo>
                    <a:pt x="11836" y="6407"/>
                    <a:pt x="11693" y="6216"/>
                    <a:pt x="11479" y="6216"/>
                  </a:cubicBezTo>
                  <a:lnTo>
                    <a:pt x="10312" y="6216"/>
                  </a:lnTo>
                  <a:lnTo>
                    <a:pt x="10312" y="4930"/>
                  </a:lnTo>
                  <a:cubicBezTo>
                    <a:pt x="10312" y="4668"/>
                    <a:pt x="10122" y="4454"/>
                    <a:pt x="9836" y="4454"/>
                  </a:cubicBezTo>
                  <a:lnTo>
                    <a:pt x="6097" y="4454"/>
                  </a:lnTo>
                  <a:lnTo>
                    <a:pt x="6097" y="2906"/>
                  </a:lnTo>
                  <a:lnTo>
                    <a:pt x="8478" y="2906"/>
                  </a:lnTo>
                  <a:cubicBezTo>
                    <a:pt x="8645" y="2906"/>
                    <a:pt x="8836" y="2763"/>
                    <a:pt x="8836" y="2549"/>
                  </a:cubicBezTo>
                  <a:lnTo>
                    <a:pt x="8836" y="167"/>
                  </a:lnTo>
                  <a:cubicBezTo>
                    <a:pt x="8836" y="96"/>
                    <a:pt x="8740" y="1"/>
                    <a:pt x="8645" y="1"/>
                  </a:cubicBezTo>
                  <a:lnTo>
                    <a:pt x="7335" y="1"/>
                  </a:lnTo>
                  <a:cubicBezTo>
                    <a:pt x="7311" y="1"/>
                    <a:pt x="7288" y="1"/>
                    <a:pt x="7288" y="24"/>
                  </a:cubicBezTo>
                  <a:cubicBezTo>
                    <a:pt x="7169" y="167"/>
                    <a:pt x="7264" y="358"/>
                    <a:pt x="7407" y="358"/>
                  </a:cubicBezTo>
                  <a:lnTo>
                    <a:pt x="8502" y="358"/>
                  </a:lnTo>
                  <a:lnTo>
                    <a:pt x="8502" y="2596"/>
                  </a:lnTo>
                  <a:lnTo>
                    <a:pt x="3358" y="2596"/>
                  </a:lnTo>
                  <a:lnTo>
                    <a:pt x="3358" y="358"/>
                  </a:lnTo>
                  <a:lnTo>
                    <a:pt x="6597" y="358"/>
                  </a:lnTo>
                  <a:cubicBezTo>
                    <a:pt x="6692" y="358"/>
                    <a:pt x="6788" y="263"/>
                    <a:pt x="6788" y="167"/>
                  </a:cubicBezTo>
                  <a:cubicBezTo>
                    <a:pt x="6788" y="96"/>
                    <a:pt x="6692" y="1"/>
                    <a:pt x="659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67" name="Google Shape;13943;p27">
            <a:extLst>
              <a:ext uri="{FF2B5EF4-FFF2-40B4-BE49-F238E27FC236}">
                <a16:creationId xmlns:a16="http://schemas.microsoft.com/office/drawing/2014/main" id="{4184A011-37A7-412B-F42C-7A920791635C}"/>
              </a:ext>
            </a:extLst>
          </p:cNvPr>
          <p:cNvGrpSpPr/>
          <p:nvPr/>
        </p:nvGrpSpPr>
        <p:grpSpPr>
          <a:xfrm>
            <a:off x="15480287" y="4583720"/>
            <a:ext cx="713534" cy="709168"/>
            <a:chOff x="6647713" y="2369483"/>
            <a:chExt cx="298325" cy="296500"/>
          </a:xfrm>
        </p:grpSpPr>
        <p:sp>
          <p:nvSpPr>
            <p:cNvPr id="68" name="Google Shape;13944;p27">
              <a:extLst>
                <a:ext uri="{FF2B5EF4-FFF2-40B4-BE49-F238E27FC236}">
                  <a16:creationId xmlns:a16="http://schemas.microsoft.com/office/drawing/2014/main" id="{414A767C-B7D8-5A76-27A3-26267736C483}"/>
                </a:ext>
              </a:extLst>
            </p:cNvPr>
            <p:cNvSpPr/>
            <p:nvPr/>
          </p:nvSpPr>
          <p:spPr>
            <a:xfrm>
              <a:off x="6648313" y="2370058"/>
              <a:ext cx="144700" cy="144100"/>
            </a:xfrm>
            <a:custGeom>
              <a:avLst/>
              <a:gdLst/>
              <a:ahLst/>
              <a:cxnLst/>
              <a:rect l="l" t="t" r="r" b="b"/>
              <a:pathLst>
                <a:path w="5788" h="5764" extrusionOk="0">
                  <a:moveTo>
                    <a:pt x="5550" y="1"/>
                  </a:moveTo>
                  <a:cubicBezTo>
                    <a:pt x="4573" y="1"/>
                    <a:pt x="3573" y="310"/>
                    <a:pt x="2739" y="811"/>
                  </a:cubicBezTo>
                  <a:cubicBezTo>
                    <a:pt x="1930" y="1287"/>
                    <a:pt x="1263" y="2001"/>
                    <a:pt x="787" y="2835"/>
                  </a:cubicBezTo>
                  <a:cubicBezTo>
                    <a:pt x="715" y="2930"/>
                    <a:pt x="739" y="3001"/>
                    <a:pt x="834" y="3073"/>
                  </a:cubicBezTo>
                  <a:cubicBezTo>
                    <a:pt x="867" y="3098"/>
                    <a:pt x="901" y="3108"/>
                    <a:pt x="932" y="3108"/>
                  </a:cubicBezTo>
                  <a:cubicBezTo>
                    <a:pt x="990" y="3108"/>
                    <a:pt x="1041" y="3072"/>
                    <a:pt x="1072" y="3025"/>
                  </a:cubicBezTo>
                  <a:cubicBezTo>
                    <a:pt x="1525" y="2239"/>
                    <a:pt x="2144" y="1573"/>
                    <a:pt x="2930" y="1144"/>
                  </a:cubicBezTo>
                  <a:cubicBezTo>
                    <a:pt x="3668" y="691"/>
                    <a:pt x="4573" y="429"/>
                    <a:pt x="5430" y="382"/>
                  </a:cubicBezTo>
                  <a:lnTo>
                    <a:pt x="5430" y="5454"/>
                  </a:lnTo>
                  <a:lnTo>
                    <a:pt x="358" y="5454"/>
                  </a:lnTo>
                  <a:cubicBezTo>
                    <a:pt x="406" y="4859"/>
                    <a:pt x="525" y="4287"/>
                    <a:pt x="715" y="3740"/>
                  </a:cubicBezTo>
                  <a:cubicBezTo>
                    <a:pt x="763" y="3644"/>
                    <a:pt x="715" y="3549"/>
                    <a:pt x="644" y="3478"/>
                  </a:cubicBezTo>
                  <a:cubicBezTo>
                    <a:pt x="621" y="3472"/>
                    <a:pt x="599" y="3469"/>
                    <a:pt x="577" y="3469"/>
                  </a:cubicBezTo>
                  <a:cubicBezTo>
                    <a:pt x="506" y="3469"/>
                    <a:pt x="442" y="3500"/>
                    <a:pt x="406" y="3573"/>
                  </a:cubicBezTo>
                  <a:cubicBezTo>
                    <a:pt x="167" y="4216"/>
                    <a:pt x="48" y="4859"/>
                    <a:pt x="1" y="5526"/>
                  </a:cubicBezTo>
                  <a:cubicBezTo>
                    <a:pt x="1" y="5573"/>
                    <a:pt x="48" y="5621"/>
                    <a:pt x="72" y="5669"/>
                  </a:cubicBezTo>
                  <a:cubicBezTo>
                    <a:pt x="120" y="5716"/>
                    <a:pt x="191" y="5764"/>
                    <a:pt x="287" y="5764"/>
                  </a:cubicBezTo>
                  <a:lnTo>
                    <a:pt x="5597" y="5764"/>
                  </a:lnTo>
                  <a:cubicBezTo>
                    <a:pt x="5692" y="5764"/>
                    <a:pt x="5788" y="5669"/>
                    <a:pt x="5788" y="5573"/>
                  </a:cubicBezTo>
                  <a:lnTo>
                    <a:pt x="5788" y="239"/>
                  </a:lnTo>
                  <a:cubicBezTo>
                    <a:pt x="5788" y="191"/>
                    <a:pt x="5764" y="120"/>
                    <a:pt x="5716" y="96"/>
                  </a:cubicBezTo>
                  <a:cubicBezTo>
                    <a:pt x="5669" y="48"/>
                    <a:pt x="5597" y="1"/>
                    <a:pt x="555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69" name="Google Shape;13945;p27">
              <a:extLst>
                <a:ext uri="{FF2B5EF4-FFF2-40B4-BE49-F238E27FC236}">
                  <a16:creationId xmlns:a16="http://schemas.microsoft.com/office/drawing/2014/main" id="{2A6329DB-1908-B601-2526-1DCE309A5919}"/>
                </a:ext>
              </a:extLst>
            </p:cNvPr>
            <p:cNvSpPr/>
            <p:nvPr/>
          </p:nvSpPr>
          <p:spPr>
            <a:xfrm>
              <a:off x="6647713" y="2521883"/>
              <a:ext cx="240550" cy="144100"/>
            </a:xfrm>
            <a:custGeom>
              <a:avLst/>
              <a:gdLst/>
              <a:ahLst/>
              <a:cxnLst/>
              <a:rect l="l" t="t" r="r" b="b"/>
              <a:pathLst>
                <a:path w="9622" h="5764" extrusionOk="0">
                  <a:moveTo>
                    <a:pt x="5859" y="358"/>
                  </a:moveTo>
                  <a:lnTo>
                    <a:pt x="9193" y="4025"/>
                  </a:lnTo>
                  <a:cubicBezTo>
                    <a:pt x="8217" y="4930"/>
                    <a:pt x="6979" y="5430"/>
                    <a:pt x="5621" y="5430"/>
                  </a:cubicBezTo>
                  <a:cubicBezTo>
                    <a:pt x="4216" y="5430"/>
                    <a:pt x="2930" y="4882"/>
                    <a:pt x="1930" y="3906"/>
                  </a:cubicBezTo>
                  <a:cubicBezTo>
                    <a:pt x="977" y="2953"/>
                    <a:pt x="430" y="1715"/>
                    <a:pt x="382" y="358"/>
                  </a:cubicBezTo>
                  <a:close/>
                  <a:moveTo>
                    <a:pt x="263" y="0"/>
                  </a:moveTo>
                  <a:cubicBezTo>
                    <a:pt x="215" y="0"/>
                    <a:pt x="191" y="0"/>
                    <a:pt x="120" y="48"/>
                  </a:cubicBezTo>
                  <a:cubicBezTo>
                    <a:pt x="49" y="96"/>
                    <a:pt x="1" y="167"/>
                    <a:pt x="1" y="239"/>
                  </a:cubicBezTo>
                  <a:cubicBezTo>
                    <a:pt x="25" y="1739"/>
                    <a:pt x="596" y="3096"/>
                    <a:pt x="1668" y="4144"/>
                  </a:cubicBezTo>
                  <a:cubicBezTo>
                    <a:pt x="2716" y="5192"/>
                    <a:pt x="4121" y="5764"/>
                    <a:pt x="5597" y="5764"/>
                  </a:cubicBezTo>
                  <a:cubicBezTo>
                    <a:pt x="7050" y="5764"/>
                    <a:pt x="8455" y="5192"/>
                    <a:pt x="9503" y="4168"/>
                  </a:cubicBezTo>
                  <a:cubicBezTo>
                    <a:pt x="9622" y="4120"/>
                    <a:pt x="9622" y="3954"/>
                    <a:pt x="9527" y="3858"/>
                  </a:cubicBezTo>
                  <a:lnTo>
                    <a:pt x="6050" y="72"/>
                  </a:lnTo>
                  <a:cubicBezTo>
                    <a:pt x="6002" y="48"/>
                    <a:pt x="5955" y="0"/>
                    <a:pt x="593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70" name="Google Shape;13946;p27">
              <a:extLst>
                <a:ext uri="{FF2B5EF4-FFF2-40B4-BE49-F238E27FC236}">
                  <a16:creationId xmlns:a16="http://schemas.microsoft.com/office/drawing/2014/main" id="{7E722F67-A7FA-F4DD-395B-F4F9F0DA1775}"/>
                </a:ext>
              </a:extLst>
            </p:cNvPr>
            <p:cNvSpPr/>
            <p:nvPr/>
          </p:nvSpPr>
          <p:spPr>
            <a:xfrm>
              <a:off x="6801913" y="2369483"/>
              <a:ext cx="144125" cy="243525"/>
            </a:xfrm>
            <a:custGeom>
              <a:avLst/>
              <a:gdLst/>
              <a:ahLst/>
              <a:cxnLst/>
              <a:rect l="l" t="t" r="r" b="b"/>
              <a:pathLst>
                <a:path w="5765" h="9741" extrusionOk="0">
                  <a:moveTo>
                    <a:pt x="239" y="0"/>
                  </a:moveTo>
                  <a:cubicBezTo>
                    <a:pt x="144" y="0"/>
                    <a:pt x="49" y="71"/>
                    <a:pt x="25" y="143"/>
                  </a:cubicBezTo>
                  <a:cubicBezTo>
                    <a:pt x="1" y="191"/>
                    <a:pt x="1" y="214"/>
                    <a:pt x="1" y="262"/>
                  </a:cubicBezTo>
                  <a:lnTo>
                    <a:pt x="1" y="5596"/>
                  </a:lnTo>
                  <a:cubicBezTo>
                    <a:pt x="1" y="5620"/>
                    <a:pt x="25" y="5692"/>
                    <a:pt x="49" y="5715"/>
                  </a:cubicBezTo>
                  <a:lnTo>
                    <a:pt x="1001" y="6763"/>
                  </a:lnTo>
                  <a:cubicBezTo>
                    <a:pt x="1040" y="6789"/>
                    <a:pt x="1094" y="6808"/>
                    <a:pt x="1142" y="6808"/>
                  </a:cubicBezTo>
                  <a:cubicBezTo>
                    <a:pt x="1182" y="6808"/>
                    <a:pt x="1218" y="6796"/>
                    <a:pt x="1239" y="6763"/>
                  </a:cubicBezTo>
                  <a:cubicBezTo>
                    <a:pt x="1311" y="6692"/>
                    <a:pt x="1335" y="6573"/>
                    <a:pt x="1239" y="6525"/>
                  </a:cubicBezTo>
                  <a:lnTo>
                    <a:pt x="358" y="5525"/>
                  </a:lnTo>
                  <a:lnTo>
                    <a:pt x="358" y="381"/>
                  </a:lnTo>
                  <a:cubicBezTo>
                    <a:pt x="1692" y="405"/>
                    <a:pt x="2954" y="976"/>
                    <a:pt x="3906" y="1929"/>
                  </a:cubicBezTo>
                  <a:cubicBezTo>
                    <a:pt x="4883" y="2905"/>
                    <a:pt x="5407" y="4215"/>
                    <a:pt x="5407" y="5596"/>
                  </a:cubicBezTo>
                  <a:cubicBezTo>
                    <a:pt x="5407" y="6882"/>
                    <a:pt x="4811" y="8311"/>
                    <a:pt x="3835" y="9311"/>
                  </a:cubicBezTo>
                  <a:lnTo>
                    <a:pt x="1787" y="7073"/>
                  </a:lnTo>
                  <a:cubicBezTo>
                    <a:pt x="1748" y="7047"/>
                    <a:pt x="1694" y="7028"/>
                    <a:pt x="1646" y="7028"/>
                  </a:cubicBezTo>
                  <a:cubicBezTo>
                    <a:pt x="1606" y="7028"/>
                    <a:pt x="1570" y="7041"/>
                    <a:pt x="1549" y="7073"/>
                  </a:cubicBezTo>
                  <a:cubicBezTo>
                    <a:pt x="1477" y="7144"/>
                    <a:pt x="1454" y="7263"/>
                    <a:pt x="1549" y="7311"/>
                  </a:cubicBezTo>
                  <a:lnTo>
                    <a:pt x="3668" y="9645"/>
                  </a:lnTo>
                  <a:cubicBezTo>
                    <a:pt x="3716" y="9692"/>
                    <a:pt x="3787" y="9740"/>
                    <a:pt x="3835" y="9740"/>
                  </a:cubicBezTo>
                  <a:cubicBezTo>
                    <a:pt x="3906" y="9740"/>
                    <a:pt x="3954" y="9692"/>
                    <a:pt x="4026" y="9669"/>
                  </a:cubicBezTo>
                  <a:cubicBezTo>
                    <a:pt x="5097" y="8573"/>
                    <a:pt x="5764" y="7025"/>
                    <a:pt x="5764" y="5620"/>
                  </a:cubicBezTo>
                  <a:cubicBezTo>
                    <a:pt x="5740" y="4120"/>
                    <a:pt x="5169" y="2715"/>
                    <a:pt x="4145" y="1667"/>
                  </a:cubicBezTo>
                  <a:cubicBezTo>
                    <a:pt x="3097" y="619"/>
                    <a:pt x="1716" y="24"/>
                    <a:pt x="23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71" name="Google Shape;13947;p27">
            <a:extLst>
              <a:ext uri="{FF2B5EF4-FFF2-40B4-BE49-F238E27FC236}">
                <a16:creationId xmlns:a16="http://schemas.microsoft.com/office/drawing/2014/main" id="{C9A16D97-3AE3-5BA6-DF58-E1732A34461F}"/>
              </a:ext>
            </a:extLst>
          </p:cNvPr>
          <p:cNvGrpSpPr/>
          <p:nvPr/>
        </p:nvGrpSpPr>
        <p:grpSpPr>
          <a:xfrm>
            <a:off x="14014984" y="4583720"/>
            <a:ext cx="710604" cy="709168"/>
            <a:chOff x="6162513" y="2369483"/>
            <a:chExt cx="297100" cy="296500"/>
          </a:xfrm>
        </p:grpSpPr>
        <p:sp>
          <p:nvSpPr>
            <p:cNvPr id="72" name="Google Shape;13948;p27">
              <a:extLst>
                <a:ext uri="{FF2B5EF4-FFF2-40B4-BE49-F238E27FC236}">
                  <a16:creationId xmlns:a16="http://schemas.microsoft.com/office/drawing/2014/main" id="{5F0477AA-834F-5DEA-3DCF-64BF9DBFB311}"/>
                </a:ext>
              </a:extLst>
            </p:cNvPr>
            <p:cNvSpPr/>
            <p:nvPr/>
          </p:nvSpPr>
          <p:spPr>
            <a:xfrm>
              <a:off x="6197638" y="2404608"/>
              <a:ext cx="87525" cy="87525"/>
            </a:xfrm>
            <a:custGeom>
              <a:avLst/>
              <a:gdLst/>
              <a:ahLst/>
              <a:cxnLst/>
              <a:rect l="l" t="t" r="r" b="b"/>
              <a:pathLst>
                <a:path w="3501" h="3501" extrusionOk="0">
                  <a:moveTo>
                    <a:pt x="1762" y="0"/>
                  </a:moveTo>
                  <a:cubicBezTo>
                    <a:pt x="1548" y="0"/>
                    <a:pt x="1334" y="24"/>
                    <a:pt x="1167" y="119"/>
                  </a:cubicBezTo>
                  <a:cubicBezTo>
                    <a:pt x="1072" y="143"/>
                    <a:pt x="1000" y="238"/>
                    <a:pt x="1072" y="333"/>
                  </a:cubicBezTo>
                  <a:cubicBezTo>
                    <a:pt x="1089" y="384"/>
                    <a:pt x="1141" y="434"/>
                    <a:pt x="1204" y="434"/>
                  </a:cubicBezTo>
                  <a:cubicBezTo>
                    <a:pt x="1230" y="434"/>
                    <a:pt x="1258" y="426"/>
                    <a:pt x="1286" y="405"/>
                  </a:cubicBezTo>
                  <a:cubicBezTo>
                    <a:pt x="1429" y="357"/>
                    <a:pt x="1596" y="333"/>
                    <a:pt x="1762" y="333"/>
                  </a:cubicBezTo>
                  <a:cubicBezTo>
                    <a:pt x="2525" y="333"/>
                    <a:pt x="3144" y="953"/>
                    <a:pt x="3144" y="1715"/>
                  </a:cubicBezTo>
                  <a:cubicBezTo>
                    <a:pt x="3144" y="2501"/>
                    <a:pt x="2525" y="3120"/>
                    <a:pt x="1762" y="3120"/>
                  </a:cubicBezTo>
                  <a:cubicBezTo>
                    <a:pt x="977" y="3120"/>
                    <a:pt x="357" y="2501"/>
                    <a:pt x="357" y="1715"/>
                  </a:cubicBezTo>
                  <a:cubicBezTo>
                    <a:pt x="357" y="1405"/>
                    <a:pt x="476" y="1072"/>
                    <a:pt x="691" y="834"/>
                  </a:cubicBezTo>
                  <a:cubicBezTo>
                    <a:pt x="738" y="762"/>
                    <a:pt x="738" y="643"/>
                    <a:pt x="643" y="595"/>
                  </a:cubicBezTo>
                  <a:cubicBezTo>
                    <a:pt x="621" y="562"/>
                    <a:pt x="584" y="544"/>
                    <a:pt x="543" y="544"/>
                  </a:cubicBezTo>
                  <a:cubicBezTo>
                    <a:pt x="495" y="544"/>
                    <a:pt x="443" y="568"/>
                    <a:pt x="405" y="619"/>
                  </a:cubicBezTo>
                  <a:cubicBezTo>
                    <a:pt x="143" y="953"/>
                    <a:pt x="0" y="1334"/>
                    <a:pt x="0" y="1762"/>
                  </a:cubicBezTo>
                  <a:cubicBezTo>
                    <a:pt x="0" y="2691"/>
                    <a:pt x="762" y="3501"/>
                    <a:pt x="1762" y="3501"/>
                  </a:cubicBezTo>
                  <a:cubicBezTo>
                    <a:pt x="2739" y="3501"/>
                    <a:pt x="3501" y="2739"/>
                    <a:pt x="3501" y="1739"/>
                  </a:cubicBezTo>
                  <a:cubicBezTo>
                    <a:pt x="3477" y="810"/>
                    <a:pt x="2715" y="0"/>
                    <a:pt x="176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73" name="Google Shape;13949;p27">
              <a:extLst>
                <a:ext uri="{FF2B5EF4-FFF2-40B4-BE49-F238E27FC236}">
                  <a16:creationId xmlns:a16="http://schemas.microsoft.com/office/drawing/2014/main" id="{BB4936B8-1187-FB26-4914-B5D1C7456081}"/>
                </a:ext>
              </a:extLst>
            </p:cNvPr>
            <p:cNvSpPr/>
            <p:nvPr/>
          </p:nvSpPr>
          <p:spPr>
            <a:xfrm>
              <a:off x="6162513" y="2369483"/>
              <a:ext cx="158375" cy="157775"/>
            </a:xfrm>
            <a:custGeom>
              <a:avLst/>
              <a:gdLst/>
              <a:ahLst/>
              <a:cxnLst/>
              <a:rect l="l" t="t" r="r" b="b"/>
              <a:pathLst>
                <a:path w="6335" h="6311" extrusionOk="0">
                  <a:moveTo>
                    <a:pt x="3453" y="452"/>
                  </a:moveTo>
                  <a:lnTo>
                    <a:pt x="3453" y="738"/>
                  </a:lnTo>
                  <a:cubicBezTo>
                    <a:pt x="3453" y="881"/>
                    <a:pt x="3549" y="1000"/>
                    <a:pt x="3691" y="1072"/>
                  </a:cubicBezTo>
                  <a:cubicBezTo>
                    <a:pt x="3930" y="1119"/>
                    <a:pt x="4144" y="1215"/>
                    <a:pt x="4358" y="1334"/>
                  </a:cubicBezTo>
                  <a:cubicBezTo>
                    <a:pt x="4408" y="1373"/>
                    <a:pt x="4466" y="1392"/>
                    <a:pt x="4524" y="1392"/>
                  </a:cubicBezTo>
                  <a:cubicBezTo>
                    <a:pt x="4604" y="1392"/>
                    <a:pt x="4684" y="1355"/>
                    <a:pt x="4739" y="1286"/>
                  </a:cubicBezTo>
                  <a:lnTo>
                    <a:pt x="4977" y="1048"/>
                  </a:lnTo>
                  <a:lnTo>
                    <a:pt x="5335" y="1429"/>
                  </a:lnTo>
                  <a:lnTo>
                    <a:pt x="5096" y="1667"/>
                  </a:lnTo>
                  <a:cubicBezTo>
                    <a:pt x="4977" y="1786"/>
                    <a:pt x="4977" y="1929"/>
                    <a:pt x="5025" y="2048"/>
                  </a:cubicBezTo>
                  <a:cubicBezTo>
                    <a:pt x="5144" y="2262"/>
                    <a:pt x="5239" y="2477"/>
                    <a:pt x="5287" y="2715"/>
                  </a:cubicBezTo>
                  <a:cubicBezTo>
                    <a:pt x="5335" y="2858"/>
                    <a:pt x="5454" y="2953"/>
                    <a:pt x="5597" y="2953"/>
                  </a:cubicBezTo>
                  <a:lnTo>
                    <a:pt x="5930" y="2953"/>
                  </a:lnTo>
                  <a:lnTo>
                    <a:pt x="5930" y="3477"/>
                  </a:lnTo>
                  <a:lnTo>
                    <a:pt x="5597" y="3477"/>
                  </a:lnTo>
                  <a:cubicBezTo>
                    <a:pt x="5454" y="3477"/>
                    <a:pt x="5335" y="3572"/>
                    <a:pt x="5311" y="3715"/>
                  </a:cubicBezTo>
                  <a:cubicBezTo>
                    <a:pt x="5239" y="3953"/>
                    <a:pt x="5144" y="4168"/>
                    <a:pt x="5025" y="4382"/>
                  </a:cubicBezTo>
                  <a:cubicBezTo>
                    <a:pt x="4954" y="4501"/>
                    <a:pt x="4977" y="4668"/>
                    <a:pt x="5096" y="4763"/>
                  </a:cubicBezTo>
                  <a:lnTo>
                    <a:pt x="5335" y="5001"/>
                  </a:lnTo>
                  <a:lnTo>
                    <a:pt x="4977" y="5382"/>
                  </a:lnTo>
                  <a:lnTo>
                    <a:pt x="4739" y="5144"/>
                  </a:lnTo>
                  <a:cubicBezTo>
                    <a:pt x="4654" y="5058"/>
                    <a:pt x="4559" y="5015"/>
                    <a:pt x="4472" y="5015"/>
                  </a:cubicBezTo>
                  <a:cubicBezTo>
                    <a:pt x="4413" y="5015"/>
                    <a:pt x="4358" y="5034"/>
                    <a:pt x="4311" y="5072"/>
                  </a:cubicBezTo>
                  <a:cubicBezTo>
                    <a:pt x="4120" y="5192"/>
                    <a:pt x="3906" y="5263"/>
                    <a:pt x="3668" y="5334"/>
                  </a:cubicBezTo>
                  <a:cubicBezTo>
                    <a:pt x="3525" y="5358"/>
                    <a:pt x="3429" y="5477"/>
                    <a:pt x="3429" y="5668"/>
                  </a:cubicBezTo>
                  <a:lnTo>
                    <a:pt x="3429" y="5977"/>
                  </a:lnTo>
                  <a:lnTo>
                    <a:pt x="2882" y="5977"/>
                  </a:lnTo>
                  <a:lnTo>
                    <a:pt x="2882" y="5668"/>
                  </a:lnTo>
                  <a:cubicBezTo>
                    <a:pt x="2882" y="5501"/>
                    <a:pt x="2810" y="5382"/>
                    <a:pt x="2644" y="5334"/>
                  </a:cubicBezTo>
                  <a:cubicBezTo>
                    <a:pt x="2405" y="5263"/>
                    <a:pt x="2215" y="5192"/>
                    <a:pt x="2001" y="5072"/>
                  </a:cubicBezTo>
                  <a:cubicBezTo>
                    <a:pt x="1951" y="5033"/>
                    <a:pt x="1889" y="5014"/>
                    <a:pt x="1828" y="5014"/>
                  </a:cubicBezTo>
                  <a:cubicBezTo>
                    <a:pt x="1743" y="5014"/>
                    <a:pt x="1661" y="5051"/>
                    <a:pt x="1620" y="5120"/>
                  </a:cubicBezTo>
                  <a:lnTo>
                    <a:pt x="1381" y="5358"/>
                  </a:lnTo>
                  <a:lnTo>
                    <a:pt x="1024" y="4977"/>
                  </a:lnTo>
                  <a:lnTo>
                    <a:pt x="1262" y="4739"/>
                  </a:lnTo>
                  <a:cubicBezTo>
                    <a:pt x="1381" y="4620"/>
                    <a:pt x="1381" y="4477"/>
                    <a:pt x="1310" y="4358"/>
                  </a:cubicBezTo>
                  <a:cubicBezTo>
                    <a:pt x="1191" y="4144"/>
                    <a:pt x="1096" y="3929"/>
                    <a:pt x="1048" y="3691"/>
                  </a:cubicBezTo>
                  <a:cubicBezTo>
                    <a:pt x="1024" y="3548"/>
                    <a:pt x="905" y="3453"/>
                    <a:pt x="738" y="3453"/>
                  </a:cubicBezTo>
                  <a:lnTo>
                    <a:pt x="429" y="3453"/>
                  </a:lnTo>
                  <a:lnTo>
                    <a:pt x="429" y="2905"/>
                  </a:lnTo>
                  <a:lnTo>
                    <a:pt x="715" y="2905"/>
                  </a:lnTo>
                  <a:cubicBezTo>
                    <a:pt x="857" y="2905"/>
                    <a:pt x="977" y="2834"/>
                    <a:pt x="1048" y="2667"/>
                  </a:cubicBezTo>
                  <a:cubicBezTo>
                    <a:pt x="1096" y="2429"/>
                    <a:pt x="1191" y="2239"/>
                    <a:pt x="1310" y="2024"/>
                  </a:cubicBezTo>
                  <a:cubicBezTo>
                    <a:pt x="1405" y="1905"/>
                    <a:pt x="1381" y="1715"/>
                    <a:pt x="1262" y="1643"/>
                  </a:cubicBezTo>
                  <a:lnTo>
                    <a:pt x="1024" y="1405"/>
                  </a:lnTo>
                  <a:lnTo>
                    <a:pt x="1405" y="1048"/>
                  </a:lnTo>
                  <a:lnTo>
                    <a:pt x="1643" y="1286"/>
                  </a:lnTo>
                  <a:cubicBezTo>
                    <a:pt x="1710" y="1353"/>
                    <a:pt x="1785" y="1382"/>
                    <a:pt x="1859" y="1382"/>
                  </a:cubicBezTo>
                  <a:cubicBezTo>
                    <a:pt x="1916" y="1382"/>
                    <a:pt x="1972" y="1365"/>
                    <a:pt x="2024" y="1334"/>
                  </a:cubicBezTo>
                  <a:cubicBezTo>
                    <a:pt x="2239" y="1215"/>
                    <a:pt x="2453" y="1119"/>
                    <a:pt x="2691" y="1072"/>
                  </a:cubicBezTo>
                  <a:cubicBezTo>
                    <a:pt x="2834" y="1048"/>
                    <a:pt x="2929" y="929"/>
                    <a:pt x="2929" y="762"/>
                  </a:cubicBezTo>
                  <a:lnTo>
                    <a:pt x="2929" y="452"/>
                  </a:lnTo>
                  <a:close/>
                  <a:moveTo>
                    <a:pt x="2858" y="0"/>
                  </a:moveTo>
                  <a:cubicBezTo>
                    <a:pt x="2691" y="0"/>
                    <a:pt x="2524" y="143"/>
                    <a:pt x="2524" y="333"/>
                  </a:cubicBezTo>
                  <a:lnTo>
                    <a:pt x="2524" y="667"/>
                  </a:lnTo>
                  <a:cubicBezTo>
                    <a:pt x="2286" y="714"/>
                    <a:pt x="2024" y="810"/>
                    <a:pt x="1810" y="953"/>
                  </a:cubicBezTo>
                  <a:lnTo>
                    <a:pt x="1572" y="714"/>
                  </a:lnTo>
                  <a:cubicBezTo>
                    <a:pt x="1512" y="655"/>
                    <a:pt x="1435" y="625"/>
                    <a:pt x="1358" y="625"/>
                  </a:cubicBezTo>
                  <a:cubicBezTo>
                    <a:pt x="1280" y="625"/>
                    <a:pt x="1203" y="655"/>
                    <a:pt x="1143" y="714"/>
                  </a:cubicBezTo>
                  <a:lnTo>
                    <a:pt x="715" y="1119"/>
                  </a:lnTo>
                  <a:cubicBezTo>
                    <a:pt x="596" y="1262"/>
                    <a:pt x="596" y="1453"/>
                    <a:pt x="715" y="1572"/>
                  </a:cubicBezTo>
                  <a:lnTo>
                    <a:pt x="953" y="1810"/>
                  </a:lnTo>
                  <a:cubicBezTo>
                    <a:pt x="810" y="2048"/>
                    <a:pt x="715" y="2286"/>
                    <a:pt x="667" y="2524"/>
                  </a:cubicBezTo>
                  <a:lnTo>
                    <a:pt x="334" y="2524"/>
                  </a:lnTo>
                  <a:cubicBezTo>
                    <a:pt x="143" y="2524"/>
                    <a:pt x="0" y="2691"/>
                    <a:pt x="0" y="2858"/>
                  </a:cubicBezTo>
                  <a:lnTo>
                    <a:pt x="0" y="3453"/>
                  </a:lnTo>
                  <a:cubicBezTo>
                    <a:pt x="0" y="3644"/>
                    <a:pt x="143" y="3786"/>
                    <a:pt x="334" y="3786"/>
                  </a:cubicBezTo>
                  <a:lnTo>
                    <a:pt x="667" y="3786"/>
                  </a:lnTo>
                  <a:cubicBezTo>
                    <a:pt x="715" y="4025"/>
                    <a:pt x="810" y="4287"/>
                    <a:pt x="953" y="4501"/>
                  </a:cubicBezTo>
                  <a:lnTo>
                    <a:pt x="715" y="4739"/>
                  </a:lnTo>
                  <a:cubicBezTo>
                    <a:pt x="596" y="4858"/>
                    <a:pt x="596" y="5072"/>
                    <a:pt x="715" y="5192"/>
                  </a:cubicBezTo>
                  <a:lnTo>
                    <a:pt x="1143" y="5596"/>
                  </a:lnTo>
                  <a:cubicBezTo>
                    <a:pt x="1203" y="5656"/>
                    <a:pt x="1280" y="5686"/>
                    <a:pt x="1358" y="5686"/>
                  </a:cubicBezTo>
                  <a:cubicBezTo>
                    <a:pt x="1435" y="5686"/>
                    <a:pt x="1512" y="5656"/>
                    <a:pt x="1572" y="5596"/>
                  </a:cubicBezTo>
                  <a:lnTo>
                    <a:pt x="1810" y="5358"/>
                  </a:lnTo>
                  <a:cubicBezTo>
                    <a:pt x="2048" y="5501"/>
                    <a:pt x="2286" y="5596"/>
                    <a:pt x="2524" y="5644"/>
                  </a:cubicBezTo>
                  <a:lnTo>
                    <a:pt x="2524" y="5977"/>
                  </a:lnTo>
                  <a:cubicBezTo>
                    <a:pt x="2524" y="6168"/>
                    <a:pt x="2691" y="6311"/>
                    <a:pt x="2858" y="6311"/>
                  </a:cubicBezTo>
                  <a:lnTo>
                    <a:pt x="3453" y="6311"/>
                  </a:lnTo>
                  <a:cubicBezTo>
                    <a:pt x="3644" y="6311"/>
                    <a:pt x="3787" y="6168"/>
                    <a:pt x="3787" y="5977"/>
                  </a:cubicBezTo>
                  <a:lnTo>
                    <a:pt x="3787" y="5644"/>
                  </a:lnTo>
                  <a:cubicBezTo>
                    <a:pt x="4049" y="5596"/>
                    <a:pt x="4287" y="5501"/>
                    <a:pt x="4501" y="5358"/>
                  </a:cubicBezTo>
                  <a:lnTo>
                    <a:pt x="4739" y="5596"/>
                  </a:lnTo>
                  <a:cubicBezTo>
                    <a:pt x="4799" y="5656"/>
                    <a:pt x="4870" y="5686"/>
                    <a:pt x="4948" y="5686"/>
                  </a:cubicBezTo>
                  <a:cubicBezTo>
                    <a:pt x="5025" y="5686"/>
                    <a:pt x="5108" y="5656"/>
                    <a:pt x="5192" y="5596"/>
                  </a:cubicBezTo>
                  <a:lnTo>
                    <a:pt x="5597" y="5192"/>
                  </a:lnTo>
                  <a:cubicBezTo>
                    <a:pt x="5716" y="5072"/>
                    <a:pt x="5716" y="4858"/>
                    <a:pt x="5597" y="4739"/>
                  </a:cubicBezTo>
                  <a:lnTo>
                    <a:pt x="5358" y="4501"/>
                  </a:lnTo>
                  <a:cubicBezTo>
                    <a:pt x="5501" y="4287"/>
                    <a:pt x="5597" y="4025"/>
                    <a:pt x="5668" y="3786"/>
                  </a:cubicBezTo>
                  <a:lnTo>
                    <a:pt x="6025" y="3786"/>
                  </a:lnTo>
                  <a:cubicBezTo>
                    <a:pt x="6192" y="3786"/>
                    <a:pt x="6335" y="3644"/>
                    <a:pt x="6335" y="3453"/>
                  </a:cubicBezTo>
                  <a:lnTo>
                    <a:pt x="6335" y="2858"/>
                  </a:lnTo>
                  <a:cubicBezTo>
                    <a:pt x="6335" y="2691"/>
                    <a:pt x="6192" y="2524"/>
                    <a:pt x="6025" y="2524"/>
                  </a:cubicBezTo>
                  <a:lnTo>
                    <a:pt x="5668" y="2524"/>
                  </a:lnTo>
                  <a:cubicBezTo>
                    <a:pt x="5597" y="2286"/>
                    <a:pt x="5501" y="2024"/>
                    <a:pt x="5358" y="1810"/>
                  </a:cubicBezTo>
                  <a:lnTo>
                    <a:pt x="5597" y="1572"/>
                  </a:lnTo>
                  <a:cubicBezTo>
                    <a:pt x="5716" y="1453"/>
                    <a:pt x="5716" y="1262"/>
                    <a:pt x="5597" y="1119"/>
                  </a:cubicBezTo>
                  <a:lnTo>
                    <a:pt x="5192" y="714"/>
                  </a:lnTo>
                  <a:cubicBezTo>
                    <a:pt x="5132" y="655"/>
                    <a:pt x="5049" y="625"/>
                    <a:pt x="4965" y="625"/>
                  </a:cubicBezTo>
                  <a:cubicBezTo>
                    <a:pt x="4882" y="625"/>
                    <a:pt x="4799" y="655"/>
                    <a:pt x="4739" y="714"/>
                  </a:cubicBezTo>
                  <a:lnTo>
                    <a:pt x="4501" y="953"/>
                  </a:lnTo>
                  <a:cubicBezTo>
                    <a:pt x="4263" y="810"/>
                    <a:pt x="4025" y="714"/>
                    <a:pt x="3787" y="667"/>
                  </a:cubicBezTo>
                  <a:lnTo>
                    <a:pt x="3787" y="333"/>
                  </a:lnTo>
                  <a:cubicBezTo>
                    <a:pt x="3787" y="143"/>
                    <a:pt x="3644" y="0"/>
                    <a:pt x="345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74" name="Google Shape;13950;p27">
              <a:extLst>
                <a:ext uri="{FF2B5EF4-FFF2-40B4-BE49-F238E27FC236}">
                  <a16:creationId xmlns:a16="http://schemas.microsoft.com/office/drawing/2014/main" id="{DA4880D4-16F6-A013-4B91-B8C8B8A930EC}"/>
                </a:ext>
              </a:extLst>
            </p:cNvPr>
            <p:cNvSpPr/>
            <p:nvPr/>
          </p:nvSpPr>
          <p:spPr>
            <a:xfrm>
              <a:off x="6232763" y="2427808"/>
              <a:ext cx="16100" cy="41700"/>
            </a:xfrm>
            <a:custGeom>
              <a:avLst/>
              <a:gdLst/>
              <a:ahLst/>
              <a:cxnLst/>
              <a:rect l="l" t="t" r="r" b="b"/>
              <a:pathLst>
                <a:path w="644" h="1668" extrusionOk="0">
                  <a:moveTo>
                    <a:pt x="191" y="1"/>
                  </a:moveTo>
                  <a:cubicBezTo>
                    <a:pt x="119" y="1"/>
                    <a:pt x="48" y="48"/>
                    <a:pt x="24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310" y="358"/>
                  </a:lnTo>
                  <a:lnTo>
                    <a:pt x="310" y="1477"/>
                  </a:lnTo>
                  <a:cubicBezTo>
                    <a:pt x="286" y="1573"/>
                    <a:pt x="381" y="1668"/>
                    <a:pt x="477" y="1668"/>
                  </a:cubicBezTo>
                  <a:cubicBezTo>
                    <a:pt x="548" y="1668"/>
                    <a:pt x="643" y="1573"/>
                    <a:pt x="643" y="1477"/>
                  </a:cubicBezTo>
                  <a:lnTo>
                    <a:pt x="643" y="168"/>
                  </a:lnTo>
                  <a:cubicBezTo>
                    <a:pt x="643" y="72"/>
                    <a:pt x="548" y="1"/>
                    <a:pt x="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75" name="Google Shape;13951;p27">
              <a:extLst>
                <a:ext uri="{FF2B5EF4-FFF2-40B4-BE49-F238E27FC236}">
                  <a16:creationId xmlns:a16="http://schemas.microsoft.com/office/drawing/2014/main" id="{4A95E505-59C6-CC1C-2986-4A9834DF2616}"/>
                </a:ext>
              </a:extLst>
            </p:cNvPr>
            <p:cNvSpPr/>
            <p:nvPr/>
          </p:nvSpPr>
          <p:spPr>
            <a:xfrm>
              <a:off x="6319088" y="2526658"/>
              <a:ext cx="100050" cy="99425"/>
            </a:xfrm>
            <a:custGeom>
              <a:avLst/>
              <a:gdLst/>
              <a:ahLst/>
              <a:cxnLst/>
              <a:rect l="l" t="t" r="r" b="b"/>
              <a:pathLst>
                <a:path w="4002" h="3977" extrusionOk="0">
                  <a:moveTo>
                    <a:pt x="1977" y="0"/>
                  </a:moveTo>
                  <a:cubicBezTo>
                    <a:pt x="881" y="0"/>
                    <a:pt x="0" y="881"/>
                    <a:pt x="0" y="1977"/>
                  </a:cubicBezTo>
                  <a:cubicBezTo>
                    <a:pt x="0" y="3096"/>
                    <a:pt x="881" y="3977"/>
                    <a:pt x="1977" y="3977"/>
                  </a:cubicBezTo>
                  <a:cubicBezTo>
                    <a:pt x="2334" y="3977"/>
                    <a:pt x="2691" y="3882"/>
                    <a:pt x="3001" y="3715"/>
                  </a:cubicBezTo>
                  <a:cubicBezTo>
                    <a:pt x="3072" y="3667"/>
                    <a:pt x="3120" y="3572"/>
                    <a:pt x="3049" y="3477"/>
                  </a:cubicBezTo>
                  <a:cubicBezTo>
                    <a:pt x="3020" y="3419"/>
                    <a:pt x="2973" y="3388"/>
                    <a:pt x="2920" y="3388"/>
                  </a:cubicBezTo>
                  <a:cubicBezTo>
                    <a:pt x="2886" y="3388"/>
                    <a:pt x="2848" y="3401"/>
                    <a:pt x="2810" y="3429"/>
                  </a:cubicBezTo>
                  <a:cubicBezTo>
                    <a:pt x="2572" y="3572"/>
                    <a:pt x="2287" y="3667"/>
                    <a:pt x="1977" y="3667"/>
                  </a:cubicBezTo>
                  <a:cubicBezTo>
                    <a:pt x="1072" y="3667"/>
                    <a:pt x="310" y="2905"/>
                    <a:pt x="310" y="1977"/>
                  </a:cubicBezTo>
                  <a:cubicBezTo>
                    <a:pt x="310" y="1072"/>
                    <a:pt x="1072" y="310"/>
                    <a:pt x="1977" y="310"/>
                  </a:cubicBezTo>
                  <a:cubicBezTo>
                    <a:pt x="2906" y="310"/>
                    <a:pt x="3644" y="1072"/>
                    <a:pt x="3644" y="1977"/>
                  </a:cubicBezTo>
                  <a:cubicBezTo>
                    <a:pt x="3644" y="2310"/>
                    <a:pt x="3573" y="2643"/>
                    <a:pt x="3358" y="2905"/>
                  </a:cubicBezTo>
                  <a:cubicBezTo>
                    <a:pt x="3287" y="3001"/>
                    <a:pt x="3334" y="3096"/>
                    <a:pt x="3406" y="3143"/>
                  </a:cubicBezTo>
                  <a:cubicBezTo>
                    <a:pt x="3443" y="3172"/>
                    <a:pt x="3481" y="3185"/>
                    <a:pt x="3516" y="3185"/>
                  </a:cubicBezTo>
                  <a:cubicBezTo>
                    <a:pt x="3569" y="3185"/>
                    <a:pt x="3615" y="3154"/>
                    <a:pt x="3644" y="3096"/>
                  </a:cubicBezTo>
                  <a:cubicBezTo>
                    <a:pt x="3882" y="2762"/>
                    <a:pt x="4001" y="2381"/>
                    <a:pt x="4001" y="1953"/>
                  </a:cubicBezTo>
                  <a:cubicBezTo>
                    <a:pt x="4001" y="881"/>
                    <a:pt x="3096" y="0"/>
                    <a:pt x="19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76" name="Google Shape;13952;p27">
              <a:extLst>
                <a:ext uri="{FF2B5EF4-FFF2-40B4-BE49-F238E27FC236}">
                  <a16:creationId xmlns:a16="http://schemas.microsoft.com/office/drawing/2014/main" id="{9F5E9A53-8465-F65B-A0EF-5B336EA31EF5}"/>
                </a:ext>
              </a:extLst>
            </p:cNvPr>
            <p:cNvSpPr/>
            <p:nvPr/>
          </p:nvSpPr>
          <p:spPr>
            <a:xfrm>
              <a:off x="6278588" y="2486158"/>
              <a:ext cx="181025" cy="179825"/>
            </a:xfrm>
            <a:custGeom>
              <a:avLst/>
              <a:gdLst/>
              <a:ahLst/>
              <a:cxnLst/>
              <a:rect l="l" t="t" r="r" b="b"/>
              <a:pathLst>
                <a:path w="7241" h="7193" extrusionOk="0">
                  <a:moveTo>
                    <a:pt x="3930" y="334"/>
                  </a:moveTo>
                  <a:lnTo>
                    <a:pt x="3930" y="715"/>
                  </a:lnTo>
                  <a:cubicBezTo>
                    <a:pt x="3930" y="858"/>
                    <a:pt x="4049" y="1025"/>
                    <a:pt x="4192" y="1048"/>
                  </a:cubicBezTo>
                  <a:cubicBezTo>
                    <a:pt x="4478" y="1096"/>
                    <a:pt x="4740" y="1215"/>
                    <a:pt x="4978" y="1382"/>
                  </a:cubicBezTo>
                  <a:cubicBezTo>
                    <a:pt x="5031" y="1417"/>
                    <a:pt x="5083" y="1433"/>
                    <a:pt x="5134" y="1433"/>
                  </a:cubicBezTo>
                  <a:cubicBezTo>
                    <a:pt x="5223" y="1433"/>
                    <a:pt x="5308" y="1386"/>
                    <a:pt x="5383" y="1310"/>
                  </a:cubicBezTo>
                  <a:lnTo>
                    <a:pt x="5693" y="1025"/>
                  </a:lnTo>
                  <a:lnTo>
                    <a:pt x="6169" y="1501"/>
                  </a:lnTo>
                  <a:lnTo>
                    <a:pt x="5859" y="1787"/>
                  </a:lnTo>
                  <a:cubicBezTo>
                    <a:pt x="5740" y="1906"/>
                    <a:pt x="5740" y="2096"/>
                    <a:pt x="5812" y="2215"/>
                  </a:cubicBezTo>
                  <a:cubicBezTo>
                    <a:pt x="5955" y="2454"/>
                    <a:pt x="6074" y="2715"/>
                    <a:pt x="6145" y="2977"/>
                  </a:cubicBezTo>
                  <a:cubicBezTo>
                    <a:pt x="6169" y="3144"/>
                    <a:pt x="6312" y="3263"/>
                    <a:pt x="6455" y="3263"/>
                  </a:cubicBezTo>
                  <a:lnTo>
                    <a:pt x="6883" y="3263"/>
                  </a:lnTo>
                  <a:lnTo>
                    <a:pt x="6883" y="3930"/>
                  </a:lnTo>
                  <a:lnTo>
                    <a:pt x="6502" y="3930"/>
                  </a:lnTo>
                  <a:cubicBezTo>
                    <a:pt x="6336" y="3930"/>
                    <a:pt x="6193" y="4049"/>
                    <a:pt x="6169" y="4192"/>
                  </a:cubicBezTo>
                  <a:cubicBezTo>
                    <a:pt x="6097" y="4478"/>
                    <a:pt x="5978" y="4740"/>
                    <a:pt x="5836" y="4978"/>
                  </a:cubicBezTo>
                  <a:cubicBezTo>
                    <a:pt x="5740" y="5121"/>
                    <a:pt x="5788" y="5287"/>
                    <a:pt x="5907" y="5383"/>
                  </a:cubicBezTo>
                  <a:lnTo>
                    <a:pt x="6193" y="5692"/>
                  </a:lnTo>
                  <a:lnTo>
                    <a:pt x="5716" y="6169"/>
                  </a:lnTo>
                  <a:lnTo>
                    <a:pt x="5431" y="5883"/>
                  </a:lnTo>
                  <a:cubicBezTo>
                    <a:pt x="5358" y="5810"/>
                    <a:pt x="5258" y="5782"/>
                    <a:pt x="5164" y="5782"/>
                  </a:cubicBezTo>
                  <a:cubicBezTo>
                    <a:pt x="5105" y="5782"/>
                    <a:pt x="5048" y="5793"/>
                    <a:pt x="5002" y="5811"/>
                  </a:cubicBezTo>
                  <a:cubicBezTo>
                    <a:pt x="4764" y="5954"/>
                    <a:pt x="4502" y="6073"/>
                    <a:pt x="4240" y="6145"/>
                  </a:cubicBezTo>
                  <a:cubicBezTo>
                    <a:pt x="4073" y="6169"/>
                    <a:pt x="3954" y="6311"/>
                    <a:pt x="3954" y="6478"/>
                  </a:cubicBezTo>
                  <a:lnTo>
                    <a:pt x="3954" y="6883"/>
                  </a:lnTo>
                  <a:lnTo>
                    <a:pt x="3287" y="6883"/>
                  </a:lnTo>
                  <a:lnTo>
                    <a:pt x="3287" y="6502"/>
                  </a:lnTo>
                  <a:cubicBezTo>
                    <a:pt x="3287" y="6359"/>
                    <a:pt x="3168" y="6192"/>
                    <a:pt x="3002" y="6169"/>
                  </a:cubicBezTo>
                  <a:cubicBezTo>
                    <a:pt x="2740" y="6121"/>
                    <a:pt x="2478" y="5978"/>
                    <a:pt x="2240" y="5835"/>
                  </a:cubicBezTo>
                  <a:cubicBezTo>
                    <a:pt x="2187" y="5800"/>
                    <a:pt x="2131" y="5784"/>
                    <a:pt x="2076" y="5784"/>
                  </a:cubicBezTo>
                  <a:cubicBezTo>
                    <a:pt x="1981" y="5784"/>
                    <a:pt x="1886" y="5831"/>
                    <a:pt x="1811" y="5907"/>
                  </a:cubicBezTo>
                  <a:lnTo>
                    <a:pt x="1525" y="6192"/>
                  </a:lnTo>
                  <a:lnTo>
                    <a:pt x="1049" y="5716"/>
                  </a:lnTo>
                  <a:lnTo>
                    <a:pt x="1335" y="5430"/>
                  </a:lnTo>
                  <a:cubicBezTo>
                    <a:pt x="1454" y="5311"/>
                    <a:pt x="1454" y="5121"/>
                    <a:pt x="1406" y="5002"/>
                  </a:cubicBezTo>
                  <a:cubicBezTo>
                    <a:pt x="1263" y="4763"/>
                    <a:pt x="1144" y="4502"/>
                    <a:pt x="1073" y="4240"/>
                  </a:cubicBezTo>
                  <a:cubicBezTo>
                    <a:pt x="1049" y="4073"/>
                    <a:pt x="906" y="3954"/>
                    <a:pt x="739" y="3954"/>
                  </a:cubicBezTo>
                  <a:lnTo>
                    <a:pt x="334" y="3954"/>
                  </a:lnTo>
                  <a:lnTo>
                    <a:pt x="334" y="3287"/>
                  </a:lnTo>
                  <a:lnTo>
                    <a:pt x="715" y="3287"/>
                  </a:lnTo>
                  <a:cubicBezTo>
                    <a:pt x="858" y="3287"/>
                    <a:pt x="1025" y="3168"/>
                    <a:pt x="1049" y="3001"/>
                  </a:cubicBezTo>
                  <a:cubicBezTo>
                    <a:pt x="1096" y="2739"/>
                    <a:pt x="1216" y="2477"/>
                    <a:pt x="1382" y="2239"/>
                  </a:cubicBezTo>
                  <a:cubicBezTo>
                    <a:pt x="1454" y="2096"/>
                    <a:pt x="1430" y="1930"/>
                    <a:pt x="1311" y="1811"/>
                  </a:cubicBezTo>
                  <a:lnTo>
                    <a:pt x="1025" y="1525"/>
                  </a:lnTo>
                  <a:lnTo>
                    <a:pt x="1501" y="1048"/>
                  </a:lnTo>
                  <a:lnTo>
                    <a:pt x="1787" y="1334"/>
                  </a:lnTo>
                  <a:cubicBezTo>
                    <a:pt x="1860" y="1407"/>
                    <a:pt x="1960" y="1435"/>
                    <a:pt x="2053" y="1435"/>
                  </a:cubicBezTo>
                  <a:cubicBezTo>
                    <a:pt x="2113" y="1435"/>
                    <a:pt x="2170" y="1424"/>
                    <a:pt x="2216" y="1406"/>
                  </a:cubicBezTo>
                  <a:cubicBezTo>
                    <a:pt x="2454" y="1263"/>
                    <a:pt x="2716" y="1144"/>
                    <a:pt x="2978" y="1072"/>
                  </a:cubicBezTo>
                  <a:cubicBezTo>
                    <a:pt x="3121" y="1048"/>
                    <a:pt x="3240" y="906"/>
                    <a:pt x="3240" y="739"/>
                  </a:cubicBezTo>
                  <a:lnTo>
                    <a:pt x="3240" y="334"/>
                  </a:lnTo>
                  <a:close/>
                  <a:moveTo>
                    <a:pt x="3240" y="1"/>
                  </a:moveTo>
                  <a:cubicBezTo>
                    <a:pt x="3073" y="1"/>
                    <a:pt x="2906" y="167"/>
                    <a:pt x="2906" y="334"/>
                  </a:cubicBezTo>
                  <a:lnTo>
                    <a:pt x="2906" y="763"/>
                  </a:lnTo>
                  <a:cubicBezTo>
                    <a:pt x="2621" y="810"/>
                    <a:pt x="2311" y="953"/>
                    <a:pt x="2049" y="1120"/>
                  </a:cubicBezTo>
                  <a:lnTo>
                    <a:pt x="1763" y="810"/>
                  </a:lnTo>
                  <a:cubicBezTo>
                    <a:pt x="1704" y="739"/>
                    <a:pt x="1614" y="703"/>
                    <a:pt x="1525" y="703"/>
                  </a:cubicBezTo>
                  <a:cubicBezTo>
                    <a:pt x="1436" y="703"/>
                    <a:pt x="1346" y="739"/>
                    <a:pt x="1287" y="810"/>
                  </a:cubicBezTo>
                  <a:lnTo>
                    <a:pt x="811" y="1287"/>
                  </a:lnTo>
                  <a:cubicBezTo>
                    <a:pt x="692" y="1406"/>
                    <a:pt x="692" y="1644"/>
                    <a:pt x="811" y="1763"/>
                  </a:cubicBezTo>
                  <a:lnTo>
                    <a:pt x="1096" y="2072"/>
                  </a:lnTo>
                  <a:cubicBezTo>
                    <a:pt x="930" y="2334"/>
                    <a:pt x="811" y="2620"/>
                    <a:pt x="739" y="2930"/>
                  </a:cubicBezTo>
                  <a:lnTo>
                    <a:pt x="334" y="2930"/>
                  </a:lnTo>
                  <a:cubicBezTo>
                    <a:pt x="144" y="2930"/>
                    <a:pt x="1" y="3073"/>
                    <a:pt x="1" y="3263"/>
                  </a:cubicBezTo>
                  <a:lnTo>
                    <a:pt x="1" y="3930"/>
                  </a:lnTo>
                  <a:cubicBezTo>
                    <a:pt x="1" y="4121"/>
                    <a:pt x="144" y="4263"/>
                    <a:pt x="334" y="4263"/>
                  </a:cubicBezTo>
                  <a:lnTo>
                    <a:pt x="715" y="4263"/>
                  </a:lnTo>
                  <a:cubicBezTo>
                    <a:pt x="763" y="4573"/>
                    <a:pt x="930" y="4859"/>
                    <a:pt x="1073" y="5121"/>
                  </a:cubicBezTo>
                  <a:lnTo>
                    <a:pt x="763" y="5430"/>
                  </a:lnTo>
                  <a:cubicBezTo>
                    <a:pt x="644" y="5549"/>
                    <a:pt x="644" y="5788"/>
                    <a:pt x="763" y="5907"/>
                  </a:cubicBezTo>
                  <a:lnTo>
                    <a:pt x="1239" y="6383"/>
                  </a:lnTo>
                  <a:cubicBezTo>
                    <a:pt x="1299" y="6442"/>
                    <a:pt x="1394" y="6472"/>
                    <a:pt x="1486" y="6472"/>
                  </a:cubicBezTo>
                  <a:cubicBezTo>
                    <a:pt x="1579" y="6472"/>
                    <a:pt x="1668" y="6442"/>
                    <a:pt x="1716" y="6383"/>
                  </a:cubicBezTo>
                  <a:lnTo>
                    <a:pt x="2025" y="6073"/>
                  </a:lnTo>
                  <a:cubicBezTo>
                    <a:pt x="2287" y="6264"/>
                    <a:pt x="2597" y="6383"/>
                    <a:pt x="2883" y="6431"/>
                  </a:cubicBezTo>
                  <a:lnTo>
                    <a:pt x="2883" y="6859"/>
                  </a:lnTo>
                  <a:cubicBezTo>
                    <a:pt x="2883" y="7026"/>
                    <a:pt x="3025" y="7193"/>
                    <a:pt x="3216" y="7193"/>
                  </a:cubicBezTo>
                  <a:lnTo>
                    <a:pt x="3907" y="7193"/>
                  </a:lnTo>
                  <a:cubicBezTo>
                    <a:pt x="4073" y="7193"/>
                    <a:pt x="4216" y="7026"/>
                    <a:pt x="4216" y="6859"/>
                  </a:cubicBezTo>
                  <a:lnTo>
                    <a:pt x="4216" y="6478"/>
                  </a:lnTo>
                  <a:cubicBezTo>
                    <a:pt x="4526" y="6407"/>
                    <a:pt x="4812" y="6264"/>
                    <a:pt x="5097" y="6121"/>
                  </a:cubicBezTo>
                  <a:lnTo>
                    <a:pt x="5383" y="6407"/>
                  </a:lnTo>
                  <a:cubicBezTo>
                    <a:pt x="5443" y="6466"/>
                    <a:pt x="5532" y="6496"/>
                    <a:pt x="5621" y="6496"/>
                  </a:cubicBezTo>
                  <a:cubicBezTo>
                    <a:pt x="5711" y="6496"/>
                    <a:pt x="5800" y="6466"/>
                    <a:pt x="5859" y="6407"/>
                  </a:cubicBezTo>
                  <a:lnTo>
                    <a:pt x="6336" y="5930"/>
                  </a:lnTo>
                  <a:cubicBezTo>
                    <a:pt x="6455" y="5811"/>
                    <a:pt x="6455" y="5573"/>
                    <a:pt x="6336" y="5454"/>
                  </a:cubicBezTo>
                  <a:lnTo>
                    <a:pt x="6050" y="5168"/>
                  </a:lnTo>
                  <a:cubicBezTo>
                    <a:pt x="6217" y="4883"/>
                    <a:pt x="6336" y="4597"/>
                    <a:pt x="6407" y="4287"/>
                  </a:cubicBezTo>
                  <a:lnTo>
                    <a:pt x="6812" y="4287"/>
                  </a:lnTo>
                  <a:cubicBezTo>
                    <a:pt x="7002" y="4287"/>
                    <a:pt x="7145" y="4144"/>
                    <a:pt x="7145" y="3978"/>
                  </a:cubicBezTo>
                  <a:lnTo>
                    <a:pt x="7145" y="3287"/>
                  </a:lnTo>
                  <a:cubicBezTo>
                    <a:pt x="7241" y="3073"/>
                    <a:pt x="7098" y="2930"/>
                    <a:pt x="6883" y="2930"/>
                  </a:cubicBezTo>
                  <a:lnTo>
                    <a:pt x="6455" y="2930"/>
                  </a:lnTo>
                  <a:cubicBezTo>
                    <a:pt x="6407" y="2620"/>
                    <a:pt x="6264" y="2334"/>
                    <a:pt x="6097" y="2072"/>
                  </a:cubicBezTo>
                  <a:lnTo>
                    <a:pt x="6407" y="1763"/>
                  </a:lnTo>
                  <a:cubicBezTo>
                    <a:pt x="6455" y="1715"/>
                    <a:pt x="6479" y="1644"/>
                    <a:pt x="6479" y="1596"/>
                  </a:cubicBezTo>
                  <a:cubicBezTo>
                    <a:pt x="6526" y="1477"/>
                    <a:pt x="6455" y="1382"/>
                    <a:pt x="6407" y="1287"/>
                  </a:cubicBezTo>
                  <a:lnTo>
                    <a:pt x="5931" y="810"/>
                  </a:lnTo>
                  <a:cubicBezTo>
                    <a:pt x="5859" y="763"/>
                    <a:pt x="5836" y="715"/>
                    <a:pt x="5740" y="715"/>
                  </a:cubicBezTo>
                  <a:cubicBezTo>
                    <a:pt x="5712" y="709"/>
                    <a:pt x="5684" y="706"/>
                    <a:pt x="5656" y="706"/>
                  </a:cubicBezTo>
                  <a:cubicBezTo>
                    <a:pt x="5566" y="706"/>
                    <a:pt x="5480" y="738"/>
                    <a:pt x="5407" y="810"/>
                  </a:cubicBezTo>
                  <a:lnTo>
                    <a:pt x="5121" y="1120"/>
                  </a:lnTo>
                  <a:cubicBezTo>
                    <a:pt x="4859" y="929"/>
                    <a:pt x="4550" y="810"/>
                    <a:pt x="4264" y="763"/>
                  </a:cubicBezTo>
                  <a:lnTo>
                    <a:pt x="4264" y="334"/>
                  </a:lnTo>
                  <a:cubicBezTo>
                    <a:pt x="4264" y="167"/>
                    <a:pt x="4097" y="1"/>
                    <a:pt x="3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77" name="Google Shape;13953;p27">
              <a:extLst>
                <a:ext uri="{FF2B5EF4-FFF2-40B4-BE49-F238E27FC236}">
                  <a16:creationId xmlns:a16="http://schemas.microsoft.com/office/drawing/2014/main" id="{2CE76684-1942-31C1-7BED-399EF78D8E6B}"/>
                </a:ext>
              </a:extLst>
            </p:cNvPr>
            <p:cNvSpPr/>
            <p:nvPr/>
          </p:nvSpPr>
          <p:spPr>
            <a:xfrm>
              <a:off x="6355988" y="2553433"/>
              <a:ext cx="26825" cy="42900"/>
            </a:xfrm>
            <a:custGeom>
              <a:avLst/>
              <a:gdLst/>
              <a:ahLst/>
              <a:cxnLst/>
              <a:rect l="l" t="t" r="r" b="b"/>
              <a:pathLst>
                <a:path w="1073" h="1716" extrusionOk="0">
                  <a:moveTo>
                    <a:pt x="549" y="1"/>
                  </a:moveTo>
                  <a:cubicBezTo>
                    <a:pt x="310" y="1"/>
                    <a:pt x="96" y="167"/>
                    <a:pt x="25" y="382"/>
                  </a:cubicBezTo>
                  <a:cubicBezTo>
                    <a:pt x="1" y="477"/>
                    <a:pt x="72" y="572"/>
                    <a:pt x="120" y="596"/>
                  </a:cubicBezTo>
                  <a:cubicBezTo>
                    <a:pt x="136" y="599"/>
                    <a:pt x="151" y="601"/>
                    <a:pt x="166" y="601"/>
                  </a:cubicBezTo>
                  <a:cubicBezTo>
                    <a:pt x="263" y="601"/>
                    <a:pt x="337" y="539"/>
                    <a:pt x="358" y="477"/>
                  </a:cubicBezTo>
                  <a:cubicBezTo>
                    <a:pt x="382" y="382"/>
                    <a:pt x="453" y="358"/>
                    <a:pt x="501" y="358"/>
                  </a:cubicBezTo>
                  <a:cubicBezTo>
                    <a:pt x="596" y="358"/>
                    <a:pt x="644" y="405"/>
                    <a:pt x="644" y="501"/>
                  </a:cubicBezTo>
                  <a:lnTo>
                    <a:pt x="644" y="525"/>
                  </a:lnTo>
                  <a:cubicBezTo>
                    <a:pt x="620" y="644"/>
                    <a:pt x="596" y="739"/>
                    <a:pt x="549" y="810"/>
                  </a:cubicBezTo>
                  <a:cubicBezTo>
                    <a:pt x="334" y="1096"/>
                    <a:pt x="215" y="1239"/>
                    <a:pt x="144" y="1334"/>
                  </a:cubicBezTo>
                  <a:cubicBezTo>
                    <a:pt x="72" y="1453"/>
                    <a:pt x="25" y="1525"/>
                    <a:pt x="72" y="1596"/>
                  </a:cubicBezTo>
                  <a:cubicBezTo>
                    <a:pt x="96" y="1668"/>
                    <a:pt x="120" y="1691"/>
                    <a:pt x="191" y="1715"/>
                  </a:cubicBezTo>
                  <a:lnTo>
                    <a:pt x="906" y="1715"/>
                  </a:lnTo>
                  <a:cubicBezTo>
                    <a:pt x="977" y="1715"/>
                    <a:pt x="1073" y="1668"/>
                    <a:pt x="1073" y="1572"/>
                  </a:cubicBezTo>
                  <a:cubicBezTo>
                    <a:pt x="1073" y="1453"/>
                    <a:pt x="1025" y="1358"/>
                    <a:pt x="906" y="1358"/>
                  </a:cubicBezTo>
                  <a:lnTo>
                    <a:pt x="572" y="1358"/>
                  </a:lnTo>
                  <a:cubicBezTo>
                    <a:pt x="620" y="1263"/>
                    <a:pt x="715" y="1168"/>
                    <a:pt x="858" y="977"/>
                  </a:cubicBezTo>
                  <a:cubicBezTo>
                    <a:pt x="953" y="858"/>
                    <a:pt x="1025" y="739"/>
                    <a:pt x="1049" y="620"/>
                  </a:cubicBezTo>
                  <a:lnTo>
                    <a:pt x="1049" y="596"/>
                  </a:lnTo>
                  <a:lnTo>
                    <a:pt x="1049" y="525"/>
                  </a:lnTo>
                  <a:lnTo>
                    <a:pt x="1049" y="501"/>
                  </a:lnTo>
                  <a:cubicBezTo>
                    <a:pt x="1049" y="239"/>
                    <a:pt x="811" y="1"/>
                    <a:pt x="54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78" name="Google Shape;13954;p27">
            <a:extLst>
              <a:ext uri="{FF2B5EF4-FFF2-40B4-BE49-F238E27FC236}">
                <a16:creationId xmlns:a16="http://schemas.microsoft.com/office/drawing/2014/main" id="{56540FF5-D5A6-46F7-C8B0-D562C8FD2D63}"/>
              </a:ext>
            </a:extLst>
          </p:cNvPr>
          <p:cNvGrpSpPr/>
          <p:nvPr/>
        </p:nvGrpSpPr>
        <p:grpSpPr>
          <a:xfrm>
            <a:off x="12546755" y="4585094"/>
            <a:ext cx="712038" cy="709228"/>
            <a:chOff x="5676088" y="2370058"/>
            <a:chExt cx="297700" cy="296525"/>
          </a:xfrm>
        </p:grpSpPr>
        <p:sp>
          <p:nvSpPr>
            <p:cNvPr id="79" name="Google Shape;13955;p27">
              <a:extLst>
                <a:ext uri="{FF2B5EF4-FFF2-40B4-BE49-F238E27FC236}">
                  <a16:creationId xmlns:a16="http://schemas.microsoft.com/office/drawing/2014/main" id="{FB70E708-51D2-1E91-CF7E-7D308F02E9C0}"/>
                </a:ext>
              </a:extLst>
            </p:cNvPr>
            <p:cNvSpPr/>
            <p:nvPr/>
          </p:nvSpPr>
          <p:spPr>
            <a:xfrm>
              <a:off x="5787438" y="2492108"/>
              <a:ext cx="75025" cy="8950"/>
            </a:xfrm>
            <a:custGeom>
              <a:avLst/>
              <a:gdLst/>
              <a:ahLst/>
              <a:cxnLst/>
              <a:rect l="l" t="t" r="r" b="b"/>
              <a:pathLst>
                <a:path w="3001" h="358" extrusionOk="0">
                  <a:moveTo>
                    <a:pt x="214" y="1"/>
                  </a:moveTo>
                  <a:cubicBezTo>
                    <a:pt x="119" y="1"/>
                    <a:pt x="71" y="72"/>
                    <a:pt x="24" y="167"/>
                  </a:cubicBezTo>
                  <a:cubicBezTo>
                    <a:pt x="0" y="287"/>
                    <a:pt x="95" y="358"/>
                    <a:pt x="214" y="358"/>
                  </a:cubicBezTo>
                  <a:lnTo>
                    <a:pt x="2834" y="358"/>
                  </a:lnTo>
                  <a:cubicBezTo>
                    <a:pt x="2905" y="358"/>
                    <a:pt x="2977" y="310"/>
                    <a:pt x="3001" y="215"/>
                  </a:cubicBezTo>
                  <a:cubicBezTo>
                    <a:pt x="3001" y="120"/>
                    <a:pt x="2929" y="1"/>
                    <a:pt x="28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80" name="Google Shape;13956;p27">
              <a:extLst>
                <a:ext uri="{FF2B5EF4-FFF2-40B4-BE49-F238E27FC236}">
                  <a16:creationId xmlns:a16="http://schemas.microsoft.com/office/drawing/2014/main" id="{10496CC7-3E27-550C-7261-34BCE03F7BFD}"/>
                </a:ext>
              </a:extLst>
            </p:cNvPr>
            <p:cNvSpPr/>
            <p:nvPr/>
          </p:nvSpPr>
          <p:spPr>
            <a:xfrm>
              <a:off x="5787438" y="2512958"/>
              <a:ext cx="75025" cy="8950"/>
            </a:xfrm>
            <a:custGeom>
              <a:avLst/>
              <a:gdLst/>
              <a:ahLst/>
              <a:cxnLst/>
              <a:rect l="l" t="t" r="r" b="b"/>
              <a:pathLst>
                <a:path w="3001" h="358" extrusionOk="0">
                  <a:moveTo>
                    <a:pt x="214" y="0"/>
                  </a:moveTo>
                  <a:cubicBezTo>
                    <a:pt x="119" y="0"/>
                    <a:pt x="71" y="72"/>
                    <a:pt x="24" y="143"/>
                  </a:cubicBezTo>
                  <a:cubicBezTo>
                    <a:pt x="0" y="262"/>
                    <a:pt x="95" y="357"/>
                    <a:pt x="214" y="357"/>
                  </a:cubicBezTo>
                  <a:lnTo>
                    <a:pt x="2834" y="357"/>
                  </a:lnTo>
                  <a:cubicBezTo>
                    <a:pt x="2929" y="357"/>
                    <a:pt x="3001" y="310"/>
                    <a:pt x="3001" y="191"/>
                  </a:cubicBezTo>
                  <a:cubicBezTo>
                    <a:pt x="3001" y="96"/>
                    <a:pt x="2929" y="0"/>
                    <a:pt x="28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81" name="Google Shape;13957;p27">
              <a:extLst>
                <a:ext uri="{FF2B5EF4-FFF2-40B4-BE49-F238E27FC236}">
                  <a16:creationId xmlns:a16="http://schemas.microsoft.com/office/drawing/2014/main" id="{0ECE63EE-DF5C-3376-038D-34B9F87C54D7}"/>
                </a:ext>
              </a:extLst>
            </p:cNvPr>
            <p:cNvSpPr/>
            <p:nvPr/>
          </p:nvSpPr>
          <p:spPr>
            <a:xfrm>
              <a:off x="5804088" y="2534983"/>
              <a:ext cx="42900" cy="8950"/>
            </a:xfrm>
            <a:custGeom>
              <a:avLst/>
              <a:gdLst/>
              <a:ahLst/>
              <a:cxnLst/>
              <a:rect l="l" t="t" r="r" b="b"/>
              <a:pathLst>
                <a:path w="1716" h="358" extrusionOk="0">
                  <a:moveTo>
                    <a:pt x="191" y="0"/>
                  </a:moveTo>
                  <a:cubicBezTo>
                    <a:pt x="72" y="0"/>
                    <a:pt x="1" y="72"/>
                    <a:pt x="25" y="191"/>
                  </a:cubicBezTo>
                  <a:cubicBezTo>
                    <a:pt x="48" y="286"/>
                    <a:pt x="120" y="358"/>
                    <a:pt x="191" y="358"/>
                  </a:cubicBezTo>
                  <a:lnTo>
                    <a:pt x="1501" y="358"/>
                  </a:lnTo>
                  <a:cubicBezTo>
                    <a:pt x="1596" y="358"/>
                    <a:pt x="1668" y="286"/>
                    <a:pt x="1692" y="191"/>
                  </a:cubicBezTo>
                  <a:cubicBezTo>
                    <a:pt x="1715" y="72"/>
                    <a:pt x="1620" y="0"/>
                    <a:pt x="150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82" name="Google Shape;13958;p27">
              <a:extLst>
                <a:ext uri="{FF2B5EF4-FFF2-40B4-BE49-F238E27FC236}">
                  <a16:creationId xmlns:a16="http://schemas.microsoft.com/office/drawing/2014/main" id="{338A53F4-2EBC-A83E-BA69-1D2B37E3C44D}"/>
                </a:ext>
              </a:extLst>
            </p:cNvPr>
            <p:cNvSpPr/>
            <p:nvPr/>
          </p:nvSpPr>
          <p:spPr>
            <a:xfrm>
              <a:off x="5753488" y="2448658"/>
              <a:ext cx="141125" cy="140525"/>
            </a:xfrm>
            <a:custGeom>
              <a:avLst/>
              <a:gdLst/>
              <a:ahLst/>
              <a:cxnLst/>
              <a:rect l="l" t="t" r="r" b="b"/>
              <a:pathLst>
                <a:path w="5645" h="5621" extrusionOk="0">
                  <a:moveTo>
                    <a:pt x="2811" y="0"/>
                  </a:moveTo>
                  <a:cubicBezTo>
                    <a:pt x="1263" y="0"/>
                    <a:pt x="1" y="1262"/>
                    <a:pt x="1" y="2810"/>
                  </a:cubicBezTo>
                  <a:cubicBezTo>
                    <a:pt x="48" y="4335"/>
                    <a:pt x="1310" y="5621"/>
                    <a:pt x="2882" y="5621"/>
                  </a:cubicBezTo>
                  <a:cubicBezTo>
                    <a:pt x="3358" y="5621"/>
                    <a:pt x="3835" y="5501"/>
                    <a:pt x="4240" y="5263"/>
                  </a:cubicBezTo>
                  <a:cubicBezTo>
                    <a:pt x="4335" y="5192"/>
                    <a:pt x="4359" y="5120"/>
                    <a:pt x="4311" y="5025"/>
                  </a:cubicBezTo>
                  <a:cubicBezTo>
                    <a:pt x="4263" y="4962"/>
                    <a:pt x="4216" y="4930"/>
                    <a:pt x="4161" y="4930"/>
                  </a:cubicBezTo>
                  <a:cubicBezTo>
                    <a:pt x="4134" y="4930"/>
                    <a:pt x="4105" y="4938"/>
                    <a:pt x="4073" y="4954"/>
                  </a:cubicBezTo>
                  <a:cubicBezTo>
                    <a:pt x="3716" y="5168"/>
                    <a:pt x="3287" y="5287"/>
                    <a:pt x="2858" y="5287"/>
                  </a:cubicBezTo>
                  <a:cubicBezTo>
                    <a:pt x="1477" y="5287"/>
                    <a:pt x="382" y="4192"/>
                    <a:pt x="382" y="2810"/>
                  </a:cubicBezTo>
                  <a:cubicBezTo>
                    <a:pt x="382" y="1453"/>
                    <a:pt x="1477" y="358"/>
                    <a:pt x="2858" y="358"/>
                  </a:cubicBezTo>
                  <a:cubicBezTo>
                    <a:pt x="4216" y="358"/>
                    <a:pt x="5311" y="1453"/>
                    <a:pt x="5311" y="2810"/>
                  </a:cubicBezTo>
                  <a:cubicBezTo>
                    <a:pt x="5311" y="3453"/>
                    <a:pt x="5073" y="4073"/>
                    <a:pt x="4644" y="4525"/>
                  </a:cubicBezTo>
                  <a:cubicBezTo>
                    <a:pt x="4573" y="4573"/>
                    <a:pt x="4573" y="4692"/>
                    <a:pt x="4644" y="4763"/>
                  </a:cubicBezTo>
                  <a:cubicBezTo>
                    <a:pt x="4668" y="4787"/>
                    <a:pt x="4710" y="4799"/>
                    <a:pt x="4755" y="4799"/>
                  </a:cubicBezTo>
                  <a:cubicBezTo>
                    <a:pt x="4799" y="4799"/>
                    <a:pt x="4847" y="4787"/>
                    <a:pt x="4883" y="4763"/>
                  </a:cubicBezTo>
                  <a:cubicBezTo>
                    <a:pt x="5383" y="4215"/>
                    <a:pt x="5645" y="3525"/>
                    <a:pt x="5645" y="2810"/>
                  </a:cubicBezTo>
                  <a:cubicBezTo>
                    <a:pt x="5645" y="1262"/>
                    <a:pt x="4359" y="0"/>
                    <a:pt x="281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83" name="Google Shape;13959;p27">
              <a:extLst>
                <a:ext uri="{FF2B5EF4-FFF2-40B4-BE49-F238E27FC236}">
                  <a16:creationId xmlns:a16="http://schemas.microsoft.com/office/drawing/2014/main" id="{04898771-36DE-8897-BD96-54BBCBFB003C}"/>
                </a:ext>
              </a:extLst>
            </p:cNvPr>
            <p:cNvSpPr/>
            <p:nvPr/>
          </p:nvSpPr>
          <p:spPr>
            <a:xfrm>
              <a:off x="5676088" y="2370058"/>
              <a:ext cx="297700" cy="296525"/>
            </a:xfrm>
            <a:custGeom>
              <a:avLst/>
              <a:gdLst/>
              <a:ahLst/>
              <a:cxnLst/>
              <a:rect l="l" t="t" r="r" b="b"/>
              <a:pathLst>
                <a:path w="11908" h="11861" extrusionOk="0">
                  <a:moveTo>
                    <a:pt x="8931" y="1168"/>
                  </a:moveTo>
                  <a:cubicBezTo>
                    <a:pt x="9693" y="1644"/>
                    <a:pt x="10336" y="2311"/>
                    <a:pt x="10789" y="3073"/>
                  </a:cubicBezTo>
                  <a:cubicBezTo>
                    <a:pt x="11265" y="3883"/>
                    <a:pt x="11527" y="4811"/>
                    <a:pt x="11575" y="5716"/>
                  </a:cubicBezTo>
                  <a:lnTo>
                    <a:pt x="10408" y="5716"/>
                  </a:lnTo>
                  <a:cubicBezTo>
                    <a:pt x="10384" y="5192"/>
                    <a:pt x="10265" y="4645"/>
                    <a:pt x="10050" y="4168"/>
                  </a:cubicBezTo>
                  <a:cubicBezTo>
                    <a:pt x="10027" y="4121"/>
                    <a:pt x="9955" y="4073"/>
                    <a:pt x="9908" y="4049"/>
                  </a:cubicBezTo>
                  <a:lnTo>
                    <a:pt x="9241" y="4002"/>
                  </a:lnTo>
                  <a:lnTo>
                    <a:pt x="9503" y="3406"/>
                  </a:lnTo>
                  <a:cubicBezTo>
                    <a:pt x="9550" y="3335"/>
                    <a:pt x="9550" y="3287"/>
                    <a:pt x="9479" y="3216"/>
                  </a:cubicBezTo>
                  <a:cubicBezTo>
                    <a:pt x="9145" y="2811"/>
                    <a:pt x="8764" y="2430"/>
                    <a:pt x="8312" y="2144"/>
                  </a:cubicBezTo>
                  <a:lnTo>
                    <a:pt x="8931" y="1168"/>
                  </a:lnTo>
                  <a:close/>
                  <a:moveTo>
                    <a:pt x="3025" y="1192"/>
                  </a:moveTo>
                  <a:lnTo>
                    <a:pt x="3621" y="2216"/>
                  </a:lnTo>
                  <a:cubicBezTo>
                    <a:pt x="3168" y="2501"/>
                    <a:pt x="2763" y="2859"/>
                    <a:pt x="2454" y="3287"/>
                  </a:cubicBezTo>
                  <a:cubicBezTo>
                    <a:pt x="2430" y="3335"/>
                    <a:pt x="2406" y="3406"/>
                    <a:pt x="2430" y="3454"/>
                  </a:cubicBezTo>
                  <a:lnTo>
                    <a:pt x="2692" y="4049"/>
                  </a:lnTo>
                  <a:lnTo>
                    <a:pt x="2049" y="4121"/>
                  </a:lnTo>
                  <a:cubicBezTo>
                    <a:pt x="1977" y="4121"/>
                    <a:pt x="1930" y="4168"/>
                    <a:pt x="1882" y="4240"/>
                  </a:cubicBezTo>
                  <a:cubicBezTo>
                    <a:pt x="1692" y="4740"/>
                    <a:pt x="1572" y="5240"/>
                    <a:pt x="1525" y="5788"/>
                  </a:cubicBezTo>
                  <a:lnTo>
                    <a:pt x="382" y="5788"/>
                  </a:lnTo>
                  <a:cubicBezTo>
                    <a:pt x="406" y="4692"/>
                    <a:pt x="763" y="3644"/>
                    <a:pt x="1382" y="2739"/>
                  </a:cubicBezTo>
                  <a:cubicBezTo>
                    <a:pt x="1834" y="2120"/>
                    <a:pt x="2406" y="1596"/>
                    <a:pt x="3025" y="1192"/>
                  </a:cubicBezTo>
                  <a:close/>
                  <a:moveTo>
                    <a:pt x="6550" y="1882"/>
                  </a:moveTo>
                  <a:cubicBezTo>
                    <a:pt x="7050" y="1977"/>
                    <a:pt x="7526" y="2120"/>
                    <a:pt x="7979" y="2382"/>
                  </a:cubicBezTo>
                  <a:cubicBezTo>
                    <a:pt x="8407" y="2668"/>
                    <a:pt x="8812" y="2978"/>
                    <a:pt x="9122" y="3382"/>
                  </a:cubicBezTo>
                  <a:lnTo>
                    <a:pt x="8860" y="3930"/>
                  </a:lnTo>
                  <a:cubicBezTo>
                    <a:pt x="8836" y="4025"/>
                    <a:pt x="8836" y="4121"/>
                    <a:pt x="8860" y="4216"/>
                  </a:cubicBezTo>
                  <a:cubicBezTo>
                    <a:pt x="8931" y="4287"/>
                    <a:pt x="8979" y="4359"/>
                    <a:pt x="9098" y="4359"/>
                  </a:cubicBezTo>
                  <a:lnTo>
                    <a:pt x="9717" y="4406"/>
                  </a:lnTo>
                  <a:cubicBezTo>
                    <a:pt x="9908" y="4883"/>
                    <a:pt x="10027" y="5407"/>
                    <a:pt x="10027" y="5907"/>
                  </a:cubicBezTo>
                  <a:cubicBezTo>
                    <a:pt x="10027" y="6407"/>
                    <a:pt x="9931" y="6907"/>
                    <a:pt x="9717" y="7383"/>
                  </a:cubicBezTo>
                  <a:lnTo>
                    <a:pt x="9098" y="7455"/>
                  </a:lnTo>
                  <a:cubicBezTo>
                    <a:pt x="9003" y="7455"/>
                    <a:pt x="8931" y="7502"/>
                    <a:pt x="8860" y="7598"/>
                  </a:cubicBezTo>
                  <a:cubicBezTo>
                    <a:pt x="8812" y="7693"/>
                    <a:pt x="8812" y="7788"/>
                    <a:pt x="8860" y="7860"/>
                  </a:cubicBezTo>
                  <a:lnTo>
                    <a:pt x="9122" y="8431"/>
                  </a:lnTo>
                  <a:cubicBezTo>
                    <a:pt x="8812" y="8836"/>
                    <a:pt x="8407" y="9169"/>
                    <a:pt x="7979" y="9407"/>
                  </a:cubicBezTo>
                  <a:cubicBezTo>
                    <a:pt x="7526" y="9669"/>
                    <a:pt x="7050" y="9836"/>
                    <a:pt x="6550" y="9908"/>
                  </a:cubicBezTo>
                  <a:lnTo>
                    <a:pt x="6192" y="9407"/>
                  </a:lnTo>
                  <a:cubicBezTo>
                    <a:pt x="6121" y="9312"/>
                    <a:pt x="6026" y="9288"/>
                    <a:pt x="5954" y="9288"/>
                  </a:cubicBezTo>
                  <a:cubicBezTo>
                    <a:pt x="5859" y="9288"/>
                    <a:pt x="5764" y="9360"/>
                    <a:pt x="5716" y="9407"/>
                  </a:cubicBezTo>
                  <a:lnTo>
                    <a:pt x="5359" y="9908"/>
                  </a:lnTo>
                  <a:cubicBezTo>
                    <a:pt x="4835" y="9836"/>
                    <a:pt x="4359" y="9669"/>
                    <a:pt x="3930" y="9407"/>
                  </a:cubicBezTo>
                  <a:cubicBezTo>
                    <a:pt x="3478" y="9146"/>
                    <a:pt x="3097" y="8812"/>
                    <a:pt x="2763" y="8431"/>
                  </a:cubicBezTo>
                  <a:lnTo>
                    <a:pt x="3025" y="7860"/>
                  </a:lnTo>
                  <a:cubicBezTo>
                    <a:pt x="3049" y="7764"/>
                    <a:pt x="3049" y="7693"/>
                    <a:pt x="3025" y="7598"/>
                  </a:cubicBezTo>
                  <a:cubicBezTo>
                    <a:pt x="2978" y="7502"/>
                    <a:pt x="2906" y="7455"/>
                    <a:pt x="2787" y="7455"/>
                  </a:cubicBezTo>
                  <a:lnTo>
                    <a:pt x="2168" y="7383"/>
                  </a:lnTo>
                  <a:cubicBezTo>
                    <a:pt x="1977" y="6955"/>
                    <a:pt x="1906" y="6502"/>
                    <a:pt x="1906" y="6026"/>
                  </a:cubicBezTo>
                  <a:lnTo>
                    <a:pt x="1906" y="5859"/>
                  </a:lnTo>
                  <a:cubicBezTo>
                    <a:pt x="1906" y="5359"/>
                    <a:pt x="1977" y="4859"/>
                    <a:pt x="2192" y="4383"/>
                  </a:cubicBezTo>
                  <a:lnTo>
                    <a:pt x="2811" y="4335"/>
                  </a:lnTo>
                  <a:cubicBezTo>
                    <a:pt x="2906" y="4335"/>
                    <a:pt x="3001" y="4264"/>
                    <a:pt x="3049" y="4168"/>
                  </a:cubicBezTo>
                  <a:cubicBezTo>
                    <a:pt x="3120" y="4073"/>
                    <a:pt x="3120" y="4002"/>
                    <a:pt x="3049" y="3906"/>
                  </a:cubicBezTo>
                  <a:lnTo>
                    <a:pt x="2787" y="3335"/>
                  </a:lnTo>
                  <a:cubicBezTo>
                    <a:pt x="3120" y="2954"/>
                    <a:pt x="3525" y="2597"/>
                    <a:pt x="3978" y="2358"/>
                  </a:cubicBezTo>
                  <a:cubicBezTo>
                    <a:pt x="4406" y="2120"/>
                    <a:pt x="4883" y="1977"/>
                    <a:pt x="5359" y="1882"/>
                  </a:cubicBezTo>
                  <a:lnTo>
                    <a:pt x="5716" y="2382"/>
                  </a:lnTo>
                  <a:cubicBezTo>
                    <a:pt x="5764" y="2478"/>
                    <a:pt x="5859" y="2501"/>
                    <a:pt x="5954" y="2501"/>
                  </a:cubicBezTo>
                  <a:cubicBezTo>
                    <a:pt x="6026" y="2501"/>
                    <a:pt x="6121" y="2454"/>
                    <a:pt x="6192" y="2382"/>
                  </a:cubicBezTo>
                  <a:lnTo>
                    <a:pt x="6550" y="1882"/>
                  </a:lnTo>
                  <a:close/>
                  <a:moveTo>
                    <a:pt x="11575" y="6073"/>
                  </a:moveTo>
                  <a:cubicBezTo>
                    <a:pt x="11551" y="7026"/>
                    <a:pt x="11265" y="7955"/>
                    <a:pt x="10789" y="8765"/>
                  </a:cubicBezTo>
                  <a:cubicBezTo>
                    <a:pt x="10360" y="9527"/>
                    <a:pt x="9693" y="10193"/>
                    <a:pt x="8931" y="10670"/>
                  </a:cubicBezTo>
                  <a:lnTo>
                    <a:pt x="8336" y="9646"/>
                  </a:lnTo>
                  <a:cubicBezTo>
                    <a:pt x="8764" y="9360"/>
                    <a:pt x="9169" y="9003"/>
                    <a:pt x="9479" y="8574"/>
                  </a:cubicBezTo>
                  <a:cubicBezTo>
                    <a:pt x="9527" y="8526"/>
                    <a:pt x="9550" y="8455"/>
                    <a:pt x="9527" y="8407"/>
                  </a:cubicBezTo>
                  <a:lnTo>
                    <a:pt x="9241" y="7812"/>
                  </a:lnTo>
                  <a:lnTo>
                    <a:pt x="9908" y="7740"/>
                  </a:lnTo>
                  <a:cubicBezTo>
                    <a:pt x="9955" y="7740"/>
                    <a:pt x="10027" y="7693"/>
                    <a:pt x="10050" y="7621"/>
                  </a:cubicBezTo>
                  <a:cubicBezTo>
                    <a:pt x="10265" y="7121"/>
                    <a:pt x="10384" y="6621"/>
                    <a:pt x="10408" y="6073"/>
                  </a:cubicBezTo>
                  <a:close/>
                  <a:moveTo>
                    <a:pt x="1549" y="6121"/>
                  </a:moveTo>
                  <a:lnTo>
                    <a:pt x="1549" y="6169"/>
                  </a:lnTo>
                  <a:cubicBezTo>
                    <a:pt x="1549" y="6407"/>
                    <a:pt x="1596" y="6669"/>
                    <a:pt x="1620" y="6907"/>
                  </a:cubicBezTo>
                  <a:cubicBezTo>
                    <a:pt x="1692" y="7145"/>
                    <a:pt x="1739" y="7383"/>
                    <a:pt x="1858" y="7621"/>
                  </a:cubicBezTo>
                  <a:cubicBezTo>
                    <a:pt x="1858" y="7669"/>
                    <a:pt x="1858" y="7669"/>
                    <a:pt x="1882" y="7693"/>
                  </a:cubicBezTo>
                  <a:cubicBezTo>
                    <a:pt x="1930" y="7740"/>
                    <a:pt x="1977" y="7788"/>
                    <a:pt x="2049" y="7812"/>
                  </a:cubicBezTo>
                  <a:lnTo>
                    <a:pt x="2692" y="7860"/>
                  </a:lnTo>
                  <a:lnTo>
                    <a:pt x="2430" y="8455"/>
                  </a:lnTo>
                  <a:cubicBezTo>
                    <a:pt x="2406" y="8526"/>
                    <a:pt x="2406" y="8574"/>
                    <a:pt x="2454" y="8645"/>
                  </a:cubicBezTo>
                  <a:cubicBezTo>
                    <a:pt x="2787" y="9050"/>
                    <a:pt x="3168" y="9431"/>
                    <a:pt x="3621" y="9717"/>
                  </a:cubicBezTo>
                  <a:lnTo>
                    <a:pt x="3049" y="10693"/>
                  </a:lnTo>
                  <a:cubicBezTo>
                    <a:pt x="2263" y="10193"/>
                    <a:pt x="1596" y="9527"/>
                    <a:pt x="1144" y="8765"/>
                  </a:cubicBezTo>
                  <a:cubicBezTo>
                    <a:pt x="668" y="7955"/>
                    <a:pt x="406" y="7026"/>
                    <a:pt x="382" y="6121"/>
                  </a:cubicBezTo>
                  <a:close/>
                  <a:moveTo>
                    <a:pt x="5978" y="9741"/>
                  </a:moveTo>
                  <a:lnTo>
                    <a:pt x="6359" y="10289"/>
                  </a:lnTo>
                  <a:cubicBezTo>
                    <a:pt x="6377" y="10323"/>
                    <a:pt x="6420" y="10346"/>
                    <a:pt x="6460" y="10346"/>
                  </a:cubicBezTo>
                  <a:cubicBezTo>
                    <a:pt x="6475" y="10346"/>
                    <a:pt x="6489" y="10343"/>
                    <a:pt x="6502" y="10336"/>
                  </a:cubicBezTo>
                  <a:cubicBezTo>
                    <a:pt x="7050" y="10289"/>
                    <a:pt x="7550" y="10098"/>
                    <a:pt x="8026" y="9860"/>
                  </a:cubicBezTo>
                  <a:lnTo>
                    <a:pt x="8288" y="10336"/>
                  </a:lnTo>
                  <a:lnTo>
                    <a:pt x="8598" y="10884"/>
                  </a:lnTo>
                  <a:cubicBezTo>
                    <a:pt x="7788" y="11289"/>
                    <a:pt x="6907" y="11527"/>
                    <a:pt x="5978" y="11527"/>
                  </a:cubicBezTo>
                  <a:cubicBezTo>
                    <a:pt x="5049" y="11527"/>
                    <a:pt x="4121" y="11289"/>
                    <a:pt x="3335" y="10884"/>
                  </a:cubicBezTo>
                  <a:lnTo>
                    <a:pt x="3930" y="9860"/>
                  </a:lnTo>
                  <a:cubicBezTo>
                    <a:pt x="4406" y="10098"/>
                    <a:pt x="4907" y="10289"/>
                    <a:pt x="5430" y="10336"/>
                  </a:cubicBezTo>
                  <a:cubicBezTo>
                    <a:pt x="5502" y="10336"/>
                    <a:pt x="5549" y="10312"/>
                    <a:pt x="5597" y="10289"/>
                  </a:cubicBezTo>
                  <a:lnTo>
                    <a:pt x="5978" y="9741"/>
                  </a:lnTo>
                  <a:close/>
                  <a:moveTo>
                    <a:pt x="5978" y="1"/>
                  </a:moveTo>
                  <a:cubicBezTo>
                    <a:pt x="5526" y="1"/>
                    <a:pt x="5073" y="72"/>
                    <a:pt x="4645" y="168"/>
                  </a:cubicBezTo>
                  <a:cubicBezTo>
                    <a:pt x="4549" y="191"/>
                    <a:pt x="4478" y="287"/>
                    <a:pt x="4525" y="358"/>
                  </a:cubicBezTo>
                  <a:cubicBezTo>
                    <a:pt x="4545" y="437"/>
                    <a:pt x="4614" y="483"/>
                    <a:pt x="4678" y="483"/>
                  </a:cubicBezTo>
                  <a:cubicBezTo>
                    <a:pt x="4691" y="483"/>
                    <a:pt x="4704" y="481"/>
                    <a:pt x="4716" y="477"/>
                  </a:cubicBezTo>
                  <a:cubicBezTo>
                    <a:pt x="5145" y="382"/>
                    <a:pt x="5549" y="334"/>
                    <a:pt x="5978" y="334"/>
                  </a:cubicBezTo>
                  <a:cubicBezTo>
                    <a:pt x="6931" y="334"/>
                    <a:pt x="7812" y="572"/>
                    <a:pt x="8622" y="977"/>
                  </a:cubicBezTo>
                  <a:lnTo>
                    <a:pt x="8026" y="2001"/>
                  </a:lnTo>
                  <a:cubicBezTo>
                    <a:pt x="7550" y="1763"/>
                    <a:pt x="7050" y="1573"/>
                    <a:pt x="6502" y="1525"/>
                  </a:cubicBezTo>
                  <a:cubicBezTo>
                    <a:pt x="6454" y="1525"/>
                    <a:pt x="6383" y="1549"/>
                    <a:pt x="6359" y="1573"/>
                  </a:cubicBezTo>
                  <a:lnTo>
                    <a:pt x="5978" y="2120"/>
                  </a:lnTo>
                  <a:lnTo>
                    <a:pt x="5597" y="1573"/>
                  </a:lnTo>
                  <a:cubicBezTo>
                    <a:pt x="5562" y="1538"/>
                    <a:pt x="5527" y="1516"/>
                    <a:pt x="5483" y="1516"/>
                  </a:cubicBezTo>
                  <a:cubicBezTo>
                    <a:pt x="5467" y="1516"/>
                    <a:pt x="5450" y="1519"/>
                    <a:pt x="5430" y="1525"/>
                  </a:cubicBezTo>
                  <a:cubicBezTo>
                    <a:pt x="4907" y="1573"/>
                    <a:pt x="4406" y="1763"/>
                    <a:pt x="3930" y="2001"/>
                  </a:cubicBezTo>
                  <a:lnTo>
                    <a:pt x="3335" y="977"/>
                  </a:lnTo>
                  <a:cubicBezTo>
                    <a:pt x="3525" y="858"/>
                    <a:pt x="3740" y="787"/>
                    <a:pt x="3954" y="691"/>
                  </a:cubicBezTo>
                  <a:lnTo>
                    <a:pt x="3978" y="691"/>
                  </a:lnTo>
                  <a:cubicBezTo>
                    <a:pt x="4073" y="668"/>
                    <a:pt x="4121" y="549"/>
                    <a:pt x="4073" y="453"/>
                  </a:cubicBezTo>
                  <a:cubicBezTo>
                    <a:pt x="4056" y="384"/>
                    <a:pt x="3987" y="339"/>
                    <a:pt x="3914" y="339"/>
                  </a:cubicBezTo>
                  <a:cubicBezTo>
                    <a:pt x="3888" y="339"/>
                    <a:pt x="3860" y="345"/>
                    <a:pt x="3835" y="358"/>
                  </a:cubicBezTo>
                  <a:lnTo>
                    <a:pt x="3811" y="358"/>
                  </a:lnTo>
                  <a:cubicBezTo>
                    <a:pt x="2692" y="787"/>
                    <a:pt x="1739" y="1525"/>
                    <a:pt x="1072" y="2501"/>
                  </a:cubicBezTo>
                  <a:cubicBezTo>
                    <a:pt x="382" y="3525"/>
                    <a:pt x="1" y="4668"/>
                    <a:pt x="1" y="5907"/>
                  </a:cubicBezTo>
                  <a:cubicBezTo>
                    <a:pt x="1" y="6978"/>
                    <a:pt x="286" y="8002"/>
                    <a:pt x="834" y="8907"/>
                  </a:cubicBezTo>
                  <a:cubicBezTo>
                    <a:pt x="1334" y="9789"/>
                    <a:pt x="2073" y="10503"/>
                    <a:pt x="2978" y="11051"/>
                  </a:cubicBezTo>
                  <a:cubicBezTo>
                    <a:pt x="3859" y="11551"/>
                    <a:pt x="4907" y="11860"/>
                    <a:pt x="5954" y="11860"/>
                  </a:cubicBezTo>
                  <a:cubicBezTo>
                    <a:pt x="6978" y="11860"/>
                    <a:pt x="8026" y="11575"/>
                    <a:pt x="8931" y="11051"/>
                  </a:cubicBezTo>
                  <a:cubicBezTo>
                    <a:pt x="9812" y="10551"/>
                    <a:pt x="10551" y="9789"/>
                    <a:pt x="11074" y="8907"/>
                  </a:cubicBezTo>
                  <a:cubicBezTo>
                    <a:pt x="11598" y="7979"/>
                    <a:pt x="11908" y="6931"/>
                    <a:pt x="11908" y="5907"/>
                  </a:cubicBezTo>
                  <a:cubicBezTo>
                    <a:pt x="11908" y="4859"/>
                    <a:pt x="11622" y="3811"/>
                    <a:pt x="11098" y="2930"/>
                  </a:cubicBezTo>
                  <a:cubicBezTo>
                    <a:pt x="10598" y="2073"/>
                    <a:pt x="9884" y="1358"/>
                    <a:pt x="9003" y="834"/>
                  </a:cubicBezTo>
                  <a:cubicBezTo>
                    <a:pt x="8098" y="310"/>
                    <a:pt x="7050" y="1"/>
                    <a:pt x="59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84" name="Google Shape;13960;p27">
            <a:extLst>
              <a:ext uri="{FF2B5EF4-FFF2-40B4-BE49-F238E27FC236}">
                <a16:creationId xmlns:a16="http://schemas.microsoft.com/office/drawing/2014/main" id="{0E369E0D-18F9-7F67-1ECD-D97CD5DA890F}"/>
              </a:ext>
            </a:extLst>
          </p:cNvPr>
          <p:cNvGrpSpPr/>
          <p:nvPr/>
        </p:nvGrpSpPr>
        <p:grpSpPr>
          <a:xfrm>
            <a:off x="11028713" y="4585094"/>
            <a:ext cx="712098" cy="710664"/>
            <a:chOff x="5168838" y="2370058"/>
            <a:chExt cx="297725" cy="297125"/>
          </a:xfrm>
        </p:grpSpPr>
        <p:sp>
          <p:nvSpPr>
            <p:cNvPr id="85" name="Google Shape;13961;p27">
              <a:extLst>
                <a:ext uri="{FF2B5EF4-FFF2-40B4-BE49-F238E27FC236}">
                  <a16:creationId xmlns:a16="http://schemas.microsoft.com/office/drawing/2014/main" id="{755567A1-2F1F-F991-8259-B8A20666709D}"/>
                </a:ext>
              </a:extLst>
            </p:cNvPr>
            <p:cNvSpPr/>
            <p:nvPr/>
          </p:nvSpPr>
          <p:spPr>
            <a:xfrm>
              <a:off x="5208738" y="2424833"/>
              <a:ext cx="11925" cy="8950"/>
            </a:xfrm>
            <a:custGeom>
              <a:avLst/>
              <a:gdLst/>
              <a:ahLst/>
              <a:cxnLst/>
              <a:rect l="l" t="t" r="r" b="b"/>
              <a:pathLst>
                <a:path w="477" h="358" extrusionOk="0">
                  <a:moveTo>
                    <a:pt x="167" y="1"/>
                  </a:moveTo>
                  <a:cubicBezTo>
                    <a:pt x="72" y="1"/>
                    <a:pt x="0" y="48"/>
                    <a:pt x="0" y="144"/>
                  </a:cubicBezTo>
                  <a:cubicBezTo>
                    <a:pt x="0" y="263"/>
                    <a:pt x="72" y="358"/>
                    <a:pt x="167" y="358"/>
                  </a:cubicBezTo>
                  <a:lnTo>
                    <a:pt x="286" y="358"/>
                  </a:lnTo>
                  <a:cubicBezTo>
                    <a:pt x="381" y="358"/>
                    <a:pt x="477" y="287"/>
                    <a:pt x="477" y="191"/>
                  </a:cubicBezTo>
                  <a:cubicBezTo>
                    <a:pt x="477" y="72"/>
                    <a:pt x="405" y="1"/>
                    <a:pt x="28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86" name="Google Shape;13962;p27">
              <a:extLst>
                <a:ext uri="{FF2B5EF4-FFF2-40B4-BE49-F238E27FC236}">
                  <a16:creationId xmlns:a16="http://schemas.microsoft.com/office/drawing/2014/main" id="{49DCBDDE-579E-58BF-D5DA-03C80A9043E6}"/>
                </a:ext>
              </a:extLst>
            </p:cNvPr>
            <p:cNvSpPr/>
            <p:nvPr/>
          </p:nvSpPr>
          <p:spPr>
            <a:xfrm>
              <a:off x="5276013" y="2424833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91" y="1"/>
                  </a:moveTo>
                  <a:cubicBezTo>
                    <a:pt x="96" y="1"/>
                    <a:pt x="0" y="48"/>
                    <a:pt x="0" y="144"/>
                  </a:cubicBezTo>
                  <a:cubicBezTo>
                    <a:pt x="0" y="263"/>
                    <a:pt x="96" y="358"/>
                    <a:pt x="191" y="358"/>
                  </a:cubicBezTo>
                  <a:lnTo>
                    <a:pt x="429" y="358"/>
                  </a:lnTo>
                  <a:cubicBezTo>
                    <a:pt x="500" y="358"/>
                    <a:pt x="596" y="287"/>
                    <a:pt x="596" y="191"/>
                  </a:cubicBezTo>
                  <a:cubicBezTo>
                    <a:pt x="596" y="72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87" name="Google Shape;13963;p27">
              <a:extLst>
                <a:ext uri="{FF2B5EF4-FFF2-40B4-BE49-F238E27FC236}">
                  <a16:creationId xmlns:a16="http://schemas.microsoft.com/office/drawing/2014/main" id="{495763BC-A23C-243D-BBCB-0D78F59D9B55}"/>
                </a:ext>
              </a:extLst>
            </p:cNvPr>
            <p:cNvSpPr/>
            <p:nvPr/>
          </p:nvSpPr>
          <p:spPr>
            <a:xfrm>
              <a:off x="5299813" y="2424833"/>
              <a:ext cx="14925" cy="8950"/>
            </a:xfrm>
            <a:custGeom>
              <a:avLst/>
              <a:gdLst/>
              <a:ahLst/>
              <a:cxnLst/>
              <a:rect l="l" t="t" r="r" b="b"/>
              <a:pathLst>
                <a:path w="597" h="358" extrusionOk="0">
                  <a:moveTo>
                    <a:pt x="191" y="1"/>
                  </a:moveTo>
                  <a:cubicBezTo>
                    <a:pt x="96" y="1"/>
                    <a:pt x="1" y="48"/>
                    <a:pt x="1" y="144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430" y="358"/>
                  </a:lnTo>
                  <a:cubicBezTo>
                    <a:pt x="501" y="358"/>
                    <a:pt x="596" y="287"/>
                    <a:pt x="596" y="191"/>
                  </a:cubicBezTo>
                  <a:cubicBezTo>
                    <a:pt x="596" y="72"/>
                    <a:pt x="549" y="1"/>
                    <a:pt x="4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88" name="Google Shape;13964;p27">
              <a:extLst>
                <a:ext uri="{FF2B5EF4-FFF2-40B4-BE49-F238E27FC236}">
                  <a16:creationId xmlns:a16="http://schemas.microsoft.com/office/drawing/2014/main" id="{6820E807-4DA1-27CB-C5EB-C560F2D12286}"/>
                </a:ext>
              </a:extLst>
            </p:cNvPr>
            <p:cNvSpPr/>
            <p:nvPr/>
          </p:nvSpPr>
          <p:spPr>
            <a:xfrm>
              <a:off x="5253388" y="2424833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67" y="1"/>
                  </a:moveTo>
                  <a:cubicBezTo>
                    <a:pt x="72" y="1"/>
                    <a:pt x="0" y="48"/>
                    <a:pt x="0" y="144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405" y="358"/>
                  </a:lnTo>
                  <a:cubicBezTo>
                    <a:pt x="501" y="358"/>
                    <a:pt x="596" y="287"/>
                    <a:pt x="596" y="191"/>
                  </a:cubicBezTo>
                  <a:cubicBezTo>
                    <a:pt x="596" y="72"/>
                    <a:pt x="524" y="1"/>
                    <a:pt x="40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89" name="Google Shape;13965;p27">
              <a:extLst>
                <a:ext uri="{FF2B5EF4-FFF2-40B4-BE49-F238E27FC236}">
                  <a16:creationId xmlns:a16="http://schemas.microsoft.com/office/drawing/2014/main" id="{5A43FB6A-EB4D-6CA5-126C-0EC3157C7677}"/>
                </a:ext>
              </a:extLst>
            </p:cNvPr>
            <p:cNvSpPr/>
            <p:nvPr/>
          </p:nvSpPr>
          <p:spPr>
            <a:xfrm>
              <a:off x="5228988" y="2424833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91" y="1"/>
                  </a:moveTo>
                  <a:cubicBezTo>
                    <a:pt x="95" y="1"/>
                    <a:pt x="0" y="48"/>
                    <a:pt x="0" y="144"/>
                  </a:cubicBezTo>
                  <a:cubicBezTo>
                    <a:pt x="0" y="263"/>
                    <a:pt x="95" y="358"/>
                    <a:pt x="191" y="358"/>
                  </a:cubicBezTo>
                  <a:lnTo>
                    <a:pt x="429" y="358"/>
                  </a:lnTo>
                  <a:cubicBezTo>
                    <a:pt x="524" y="358"/>
                    <a:pt x="595" y="287"/>
                    <a:pt x="595" y="191"/>
                  </a:cubicBezTo>
                  <a:cubicBezTo>
                    <a:pt x="595" y="72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90" name="Google Shape;13966;p27">
              <a:extLst>
                <a:ext uri="{FF2B5EF4-FFF2-40B4-BE49-F238E27FC236}">
                  <a16:creationId xmlns:a16="http://schemas.microsoft.com/office/drawing/2014/main" id="{64D6DFF1-4723-DA46-E7F2-2F2510262CA4}"/>
                </a:ext>
              </a:extLst>
            </p:cNvPr>
            <p:cNvSpPr/>
            <p:nvPr/>
          </p:nvSpPr>
          <p:spPr>
            <a:xfrm>
              <a:off x="5323638" y="2424833"/>
              <a:ext cx="11925" cy="8950"/>
            </a:xfrm>
            <a:custGeom>
              <a:avLst/>
              <a:gdLst/>
              <a:ahLst/>
              <a:cxnLst/>
              <a:rect l="l" t="t" r="r" b="b"/>
              <a:pathLst>
                <a:path w="477" h="358" extrusionOk="0">
                  <a:moveTo>
                    <a:pt x="191" y="1"/>
                  </a:moveTo>
                  <a:cubicBezTo>
                    <a:pt x="96" y="1"/>
                    <a:pt x="1" y="48"/>
                    <a:pt x="1" y="144"/>
                  </a:cubicBezTo>
                  <a:cubicBezTo>
                    <a:pt x="1" y="263"/>
                    <a:pt x="72" y="358"/>
                    <a:pt x="191" y="358"/>
                  </a:cubicBezTo>
                  <a:lnTo>
                    <a:pt x="310" y="358"/>
                  </a:lnTo>
                  <a:cubicBezTo>
                    <a:pt x="382" y="358"/>
                    <a:pt x="477" y="287"/>
                    <a:pt x="477" y="191"/>
                  </a:cubicBezTo>
                  <a:cubicBezTo>
                    <a:pt x="477" y="72"/>
                    <a:pt x="429" y="1"/>
                    <a:pt x="3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91" name="Google Shape;13967;p27">
              <a:extLst>
                <a:ext uri="{FF2B5EF4-FFF2-40B4-BE49-F238E27FC236}">
                  <a16:creationId xmlns:a16="http://schemas.microsoft.com/office/drawing/2014/main" id="{F1470C2E-D711-FA47-7EA6-234343442B4F}"/>
                </a:ext>
              </a:extLst>
            </p:cNvPr>
            <p:cNvSpPr/>
            <p:nvPr/>
          </p:nvSpPr>
          <p:spPr>
            <a:xfrm>
              <a:off x="5394488" y="2424833"/>
              <a:ext cx="11925" cy="8950"/>
            </a:xfrm>
            <a:custGeom>
              <a:avLst/>
              <a:gdLst/>
              <a:ahLst/>
              <a:cxnLst/>
              <a:rect l="l" t="t" r="r" b="b"/>
              <a:pathLst>
                <a:path w="477" h="358" extrusionOk="0">
                  <a:moveTo>
                    <a:pt x="191" y="1"/>
                  </a:moveTo>
                  <a:cubicBezTo>
                    <a:pt x="96" y="1"/>
                    <a:pt x="0" y="48"/>
                    <a:pt x="0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310" y="358"/>
                  </a:lnTo>
                  <a:cubicBezTo>
                    <a:pt x="382" y="358"/>
                    <a:pt x="477" y="287"/>
                    <a:pt x="477" y="191"/>
                  </a:cubicBezTo>
                  <a:cubicBezTo>
                    <a:pt x="477" y="72"/>
                    <a:pt x="429" y="1"/>
                    <a:pt x="3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92" name="Google Shape;13968;p27">
              <a:extLst>
                <a:ext uri="{FF2B5EF4-FFF2-40B4-BE49-F238E27FC236}">
                  <a16:creationId xmlns:a16="http://schemas.microsoft.com/office/drawing/2014/main" id="{79892DCA-0659-EE23-53E9-6CB313089BDC}"/>
                </a:ext>
              </a:extLst>
            </p:cNvPr>
            <p:cNvSpPr/>
            <p:nvPr/>
          </p:nvSpPr>
          <p:spPr>
            <a:xfrm>
              <a:off x="5415913" y="2424833"/>
              <a:ext cx="14925" cy="8950"/>
            </a:xfrm>
            <a:custGeom>
              <a:avLst/>
              <a:gdLst/>
              <a:ahLst/>
              <a:cxnLst/>
              <a:rect l="l" t="t" r="r" b="b"/>
              <a:pathLst>
                <a:path w="597" h="358" extrusionOk="0">
                  <a:moveTo>
                    <a:pt x="191" y="1"/>
                  </a:moveTo>
                  <a:cubicBezTo>
                    <a:pt x="96" y="1"/>
                    <a:pt x="1" y="48"/>
                    <a:pt x="1" y="144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429" y="358"/>
                  </a:lnTo>
                  <a:cubicBezTo>
                    <a:pt x="501" y="358"/>
                    <a:pt x="596" y="287"/>
                    <a:pt x="596" y="191"/>
                  </a:cubicBezTo>
                  <a:cubicBezTo>
                    <a:pt x="596" y="72"/>
                    <a:pt x="549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93" name="Google Shape;13969;p27">
              <a:extLst>
                <a:ext uri="{FF2B5EF4-FFF2-40B4-BE49-F238E27FC236}">
                  <a16:creationId xmlns:a16="http://schemas.microsoft.com/office/drawing/2014/main" id="{1103A249-2259-7C6C-0C63-D5B56E9FBBF4}"/>
                </a:ext>
              </a:extLst>
            </p:cNvPr>
            <p:cNvSpPr/>
            <p:nvPr/>
          </p:nvSpPr>
          <p:spPr>
            <a:xfrm>
              <a:off x="5441513" y="2424833"/>
              <a:ext cx="11950" cy="8950"/>
            </a:xfrm>
            <a:custGeom>
              <a:avLst/>
              <a:gdLst/>
              <a:ahLst/>
              <a:cxnLst/>
              <a:rect l="l" t="t" r="r" b="b"/>
              <a:pathLst>
                <a:path w="478" h="358" extrusionOk="0">
                  <a:moveTo>
                    <a:pt x="215" y="1"/>
                  </a:moveTo>
                  <a:cubicBezTo>
                    <a:pt x="120" y="1"/>
                    <a:pt x="25" y="48"/>
                    <a:pt x="25" y="144"/>
                  </a:cubicBezTo>
                  <a:cubicBezTo>
                    <a:pt x="1" y="263"/>
                    <a:pt x="96" y="358"/>
                    <a:pt x="168" y="358"/>
                  </a:cubicBezTo>
                  <a:lnTo>
                    <a:pt x="287" y="358"/>
                  </a:lnTo>
                  <a:cubicBezTo>
                    <a:pt x="382" y="358"/>
                    <a:pt x="477" y="287"/>
                    <a:pt x="477" y="191"/>
                  </a:cubicBezTo>
                  <a:cubicBezTo>
                    <a:pt x="477" y="72"/>
                    <a:pt x="406" y="1"/>
                    <a:pt x="2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94" name="Google Shape;13970;p27">
              <a:extLst>
                <a:ext uri="{FF2B5EF4-FFF2-40B4-BE49-F238E27FC236}">
                  <a16:creationId xmlns:a16="http://schemas.microsoft.com/office/drawing/2014/main" id="{69F1631B-5C1A-E0CA-DE40-D141BB83459D}"/>
                </a:ext>
              </a:extLst>
            </p:cNvPr>
            <p:cNvSpPr/>
            <p:nvPr/>
          </p:nvSpPr>
          <p:spPr>
            <a:xfrm>
              <a:off x="5168838" y="2370058"/>
              <a:ext cx="297725" cy="297125"/>
            </a:xfrm>
            <a:custGeom>
              <a:avLst/>
              <a:gdLst/>
              <a:ahLst/>
              <a:cxnLst/>
              <a:rect l="l" t="t" r="r" b="b"/>
              <a:pathLst>
                <a:path w="11909" h="11885" extrusionOk="0">
                  <a:moveTo>
                    <a:pt x="11527" y="11051"/>
                  </a:moveTo>
                  <a:lnTo>
                    <a:pt x="11527" y="11527"/>
                  </a:lnTo>
                  <a:lnTo>
                    <a:pt x="334" y="11527"/>
                  </a:lnTo>
                  <a:lnTo>
                    <a:pt x="334" y="11051"/>
                  </a:lnTo>
                  <a:close/>
                  <a:moveTo>
                    <a:pt x="930" y="1"/>
                  </a:moveTo>
                  <a:cubicBezTo>
                    <a:pt x="810" y="1"/>
                    <a:pt x="715" y="72"/>
                    <a:pt x="715" y="191"/>
                  </a:cubicBezTo>
                  <a:lnTo>
                    <a:pt x="715" y="977"/>
                  </a:lnTo>
                  <a:lnTo>
                    <a:pt x="501" y="977"/>
                  </a:lnTo>
                  <a:cubicBezTo>
                    <a:pt x="429" y="977"/>
                    <a:pt x="334" y="1049"/>
                    <a:pt x="334" y="1144"/>
                  </a:cubicBezTo>
                  <a:cubicBezTo>
                    <a:pt x="334" y="1263"/>
                    <a:pt x="382" y="1334"/>
                    <a:pt x="501" y="1334"/>
                  </a:cubicBezTo>
                  <a:lnTo>
                    <a:pt x="715" y="1334"/>
                  </a:lnTo>
                  <a:lnTo>
                    <a:pt x="715" y="2239"/>
                  </a:lnTo>
                  <a:lnTo>
                    <a:pt x="501" y="2239"/>
                  </a:lnTo>
                  <a:cubicBezTo>
                    <a:pt x="429" y="2239"/>
                    <a:pt x="334" y="2287"/>
                    <a:pt x="334" y="2382"/>
                  </a:cubicBezTo>
                  <a:cubicBezTo>
                    <a:pt x="334" y="2501"/>
                    <a:pt x="382" y="2597"/>
                    <a:pt x="501" y="2597"/>
                  </a:cubicBezTo>
                  <a:lnTo>
                    <a:pt x="715" y="2597"/>
                  </a:lnTo>
                  <a:lnTo>
                    <a:pt x="715" y="3478"/>
                  </a:lnTo>
                  <a:lnTo>
                    <a:pt x="501" y="3478"/>
                  </a:lnTo>
                  <a:cubicBezTo>
                    <a:pt x="429" y="3478"/>
                    <a:pt x="334" y="3549"/>
                    <a:pt x="334" y="3644"/>
                  </a:cubicBezTo>
                  <a:cubicBezTo>
                    <a:pt x="334" y="3763"/>
                    <a:pt x="382" y="3835"/>
                    <a:pt x="501" y="3835"/>
                  </a:cubicBezTo>
                  <a:lnTo>
                    <a:pt x="715" y="3835"/>
                  </a:lnTo>
                  <a:lnTo>
                    <a:pt x="715" y="4740"/>
                  </a:lnTo>
                  <a:lnTo>
                    <a:pt x="501" y="4740"/>
                  </a:lnTo>
                  <a:cubicBezTo>
                    <a:pt x="429" y="4740"/>
                    <a:pt x="334" y="4788"/>
                    <a:pt x="334" y="4883"/>
                  </a:cubicBezTo>
                  <a:cubicBezTo>
                    <a:pt x="334" y="5002"/>
                    <a:pt x="382" y="5097"/>
                    <a:pt x="501" y="5097"/>
                  </a:cubicBezTo>
                  <a:lnTo>
                    <a:pt x="715" y="5097"/>
                  </a:lnTo>
                  <a:lnTo>
                    <a:pt x="715" y="5978"/>
                  </a:lnTo>
                  <a:lnTo>
                    <a:pt x="501" y="5978"/>
                  </a:lnTo>
                  <a:cubicBezTo>
                    <a:pt x="429" y="5978"/>
                    <a:pt x="334" y="6050"/>
                    <a:pt x="334" y="6145"/>
                  </a:cubicBezTo>
                  <a:cubicBezTo>
                    <a:pt x="334" y="6264"/>
                    <a:pt x="382" y="6335"/>
                    <a:pt x="501" y="6335"/>
                  </a:cubicBezTo>
                  <a:lnTo>
                    <a:pt x="715" y="6335"/>
                  </a:lnTo>
                  <a:lnTo>
                    <a:pt x="715" y="7240"/>
                  </a:lnTo>
                  <a:lnTo>
                    <a:pt x="501" y="7240"/>
                  </a:lnTo>
                  <a:cubicBezTo>
                    <a:pt x="429" y="7240"/>
                    <a:pt x="334" y="7288"/>
                    <a:pt x="334" y="7383"/>
                  </a:cubicBezTo>
                  <a:cubicBezTo>
                    <a:pt x="334" y="7502"/>
                    <a:pt x="382" y="7598"/>
                    <a:pt x="501" y="7598"/>
                  </a:cubicBezTo>
                  <a:lnTo>
                    <a:pt x="715" y="7598"/>
                  </a:lnTo>
                  <a:lnTo>
                    <a:pt x="715" y="8479"/>
                  </a:lnTo>
                  <a:lnTo>
                    <a:pt x="501" y="8479"/>
                  </a:lnTo>
                  <a:cubicBezTo>
                    <a:pt x="429" y="8479"/>
                    <a:pt x="334" y="8550"/>
                    <a:pt x="334" y="8645"/>
                  </a:cubicBezTo>
                  <a:cubicBezTo>
                    <a:pt x="334" y="8765"/>
                    <a:pt x="382" y="8836"/>
                    <a:pt x="501" y="8836"/>
                  </a:cubicBezTo>
                  <a:lnTo>
                    <a:pt x="715" y="8836"/>
                  </a:lnTo>
                  <a:lnTo>
                    <a:pt x="715" y="9741"/>
                  </a:lnTo>
                  <a:lnTo>
                    <a:pt x="501" y="9741"/>
                  </a:lnTo>
                  <a:cubicBezTo>
                    <a:pt x="429" y="9741"/>
                    <a:pt x="334" y="9789"/>
                    <a:pt x="334" y="9884"/>
                  </a:cubicBezTo>
                  <a:cubicBezTo>
                    <a:pt x="334" y="10003"/>
                    <a:pt x="382" y="10098"/>
                    <a:pt x="501" y="10098"/>
                  </a:cubicBezTo>
                  <a:lnTo>
                    <a:pt x="715" y="10098"/>
                  </a:lnTo>
                  <a:lnTo>
                    <a:pt x="715" y="10717"/>
                  </a:lnTo>
                  <a:lnTo>
                    <a:pt x="310" y="10717"/>
                  </a:lnTo>
                  <a:cubicBezTo>
                    <a:pt x="144" y="10717"/>
                    <a:pt x="1" y="10836"/>
                    <a:pt x="1" y="11027"/>
                  </a:cubicBezTo>
                  <a:lnTo>
                    <a:pt x="1" y="11575"/>
                  </a:lnTo>
                  <a:cubicBezTo>
                    <a:pt x="1" y="11741"/>
                    <a:pt x="120" y="11884"/>
                    <a:pt x="310" y="11884"/>
                  </a:cubicBezTo>
                  <a:lnTo>
                    <a:pt x="11622" y="11884"/>
                  </a:lnTo>
                  <a:cubicBezTo>
                    <a:pt x="11765" y="11884"/>
                    <a:pt x="11908" y="11765"/>
                    <a:pt x="11908" y="11575"/>
                  </a:cubicBezTo>
                  <a:lnTo>
                    <a:pt x="11908" y="10979"/>
                  </a:lnTo>
                  <a:cubicBezTo>
                    <a:pt x="11884" y="10908"/>
                    <a:pt x="11860" y="10813"/>
                    <a:pt x="11789" y="10789"/>
                  </a:cubicBezTo>
                  <a:cubicBezTo>
                    <a:pt x="11765" y="10741"/>
                    <a:pt x="11741" y="10717"/>
                    <a:pt x="11670" y="10717"/>
                  </a:cubicBezTo>
                  <a:cubicBezTo>
                    <a:pt x="11646" y="10717"/>
                    <a:pt x="11622" y="10717"/>
                    <a:pt x="11598" y="10693"/>
                  </a:cubicBezTo>
                  <a:cubicBezTo>
                    <a:pt x="11479" y="10670"/>
                    <a:pt x="11313" y="10670"/>
                    <a:pt x="11194" y="10598"/>
                  </a:cubicBezTo>
                  <a:cubicBezTo>
                    <a:pt x="11051" y="10551"/>
                    <a:pt x="10908" y="10432"/>
                    <a:pt x="10813" y="10265"/>
                  </a:cubicBezTo>
                  <a:cubicBezTo>
                    <a:pt x="10717" y="10122"/>
                    <a:pt x="10670" y="9955"/>
                    <a:pt x="10646" y="9765"/>
                  </a:cubicBezTo>
                  <a:lnTo>
                    <a:pt x="10646" y="9741"/>
                  </a:lnTo>
                  <a:lnTo>
                    <a:pt x="9717" y="4526"/>
                  </a:lnTo>
                  <a:lnTo>
                    <a:pt x="9717" y="4478"/>
                  </a:lnTo>
                  <a:cubicBezTo>
                    <a:pt x="9693" y="4383"/>
                    <a:pt x="9622" y="4311"/>
                    <a:pt x="9527" y="4311"/>
                  </a:cubicBezTo>
                  <a:cubicBezTo>
                    <a:pt x="9408" y="4311"/>
                    <a:pt x="9360" y="4406"/>
                    <a:pt x="9384" y="4526"/>
                  </a:cubicBezTo>
                  <a:lnTo>
                    <a:pt x="10336" y="9836"/>
                  </a:lnTo>
                  <a:cubicBezTo>
                    <a:pt x="10360" y="10193"/>
                    <a:pt x="10527" y="10479"/>
                    <a:pt x="10717" y="10693"/>
                  </a:cubicBezTo>
                  <a:lnTo>
                    <a:pt x="6740" y="10693"/>
                  </a:lnTo>
                  <a:lnTo>
                    <a:pt x="6740" y="10717"/>
                  </a:lnTo>
                  <a:cubicBezTo>
                    <a:pt x="6740" y="10717"/>
                    <a:pt x="6264" y="10455"/>
                    <a:pt x="6240" y="10146"/>
                  </a:cubicBezTo>
                  <a:lnTo>
                    <a:pt x="6240" y="10122"/>
                  </a:lnTo>
                  <a:lnTo>
                    <a:pt x="5788" y="7598"/>
                  </a:lnTo>
                  <a:lnTo>
                    <a:pt x="6407" y="4002"/>
                  </a:lnTo>
                  <a:cubicBezTo>
                    <a:pt x="6431" y="3763"/>
                    <a:pt x="6526" y="3525"/>
                    <a:pt x="6669" y="3311"/>
                  </a:cubicBezTo>
                  <a:cubicBezTo>
                    <a:pt x="6836" y="3097"/>
                    <a:pt x="6978" y="2930"/>
                    <a:pt x="7193" y="2763"/>
                  </a:cubicBezTo>
                  <a:cubicBezTo>
                    <a:pt x="7393" y="2630"/>
                    <a:pt x="7629" y="2555"/>
                    <a:pt x="7867" y="2555"/>
                  </a:cubicBezTo>
                  <a:cubicBezTo>
                    <a:pt x="7968" y="2555"/>
                    <a:pt x="8070" y="2568"/>
                    <a:pt x="8169" y="2597"/>
                  </a:cubicBezTo>
                  <a:cubicBezTo>
                    <a:pt x="8741" y="2739"/>
                    <a:pt x="9122" y="3287"/>
                    <a:pt x="9265" y="3811"/>
                  </a:cubicBezTo>
                  <a:cubicBezTo>
                    <a:pt x="9284" y="3890"/>
                    <a:pt x="9353" y="3936"/>
                    <a:pt x="9430" y="3936"/>
                  </a:cubicBezTo>
                  <a:cubicBezTo>
                    <a:pt x="9446" y="3936"/>
                    <a:pt x="9463" y="3934"/>
                    <a:pt x="9479" y="3930"/>
                  </a:cubicBezTo>
                  <a:cubicBezTo>
                    <a:pt x="9574" y="3906"/>
                    <a:pt x="9622" y="3811"/>
                    <a:pt x="9598" y="3716"/>
                  </a:cubicBezTo>
                  <a:cubicBezTo>
                    <a:pt x="9574" y="3573"/>
                    <a:pt x="9503" y="3430"/>
                    <a:pt x="9408" y="3287"/>
                  </a:cubicBezTo>
                  <a:lnTo>
                    <a:pt x="9336" y="3097"/>
                  </a:lnTo>
                  <a:cubicBezTo>
                    <a:pt x="9146" y="2835"/>
                    <a:pt x="8931" y="2597"/>
                    <a:pt x="8669" y="2454"/>
                  </a:cubicBezTo>
                  <a:cubicBezTo>
                    <a:pt x="8410" y="2291"/>
                    <a:pt x="8095" y="2207"/>
                    <a:pt x="7785" y="2207"/>
                  </a:cubicBezTo>
                  <a:cubicBezTo>
                    <a:pt x="7640" y="2207"/>
                    <a:pt x="7496" y="2225"/>
                    <a:pt x="7359" y="2263"/>
                  </a:cubicBezTo>
                  <a:cubicBezTo>
                    <a:pt x="7074" y="2358"/>
                    <a:pt x="6836" y="2525"/>
                    <a:pt x="6645" y="2739"/>
                  </a:cubicBezTo>
                  <a:cubicBezTo>
                    <a:pt x="6526" y="2859"/>
                    <a:pt x="6431" y="2978"/>
                    <a:pt x="6383" y="3097"/>
                  </a:cubicBezTo>
                  <a:cubicBezTo>
                    <a:pt x="6240" y="3335"/>
                    <a:pt x="6145" y="3597"/>
                    <a:pt x="6073" y="3906"/>
                  </a:cubicBezTo>
                  <a:lnTo>
                    <a:pt x="5597" y="6574"/>
                  </a:lnTo>
                  <a:lnTo>
                    <a:pt x="5550" y="6193"/>
                  </a:lnTo>
                  <a:cubicBezTo>
                    <a:pt x="5550" y="6169"/>
                    <a:pt x="5550" y="6097"/>
                    <a:pt x="5526" y="6073"/>
                  </a:cubicBezTo>
                  <a:cubicBezTo>
                    <a:pt x="5454" y="5835"/>
                    <a:pt x="5335" y="5621"/>
                    <a:pt x="5192" y="5454"/>
                  </a:cubicBezTo>
                  <a:cubicBezTo>
                    <a:pt x="4960" y="5186"/>
                    <a:pt x="4621" y="5012"/>
                    <a:pt x="4275" y="5012"/>
                  </a:cubicBezTo>
                  <a:cubicBezTo>
                    <a:pt x="4159" y="5012"/>
                    <a:pt x="4043" y="5032"/>
                    <a:pt x="3930" y="5073"/>
                  </a:cubicBezTo>
                  <a:cubicBezTo>
                    <a:pt x="3859" y="5097"/>
                    <a:pt x="3763" y="5145"/>
                    <a:pt x="3668" y="5216"/>
                  </a:cubicBezTo>
                  <a:cubicBezTo>
                    <a:pt x="3502" y="5335"/>
                    <a:pt x="3382" y="5478"/>
                    <a:pt x="3263" y="5669"/>
                  </a:cubicBezTo>
                  <a:cubicBezTo>
                    <a:pt x="3144" y="5835"/>
                    <a:pt x="3073" y="6026"/>
                    <a:pt x="3049" y="6216"/>
                  </a:cubicBezTo>
                  <a:lnTo>
                    <a:pt x="2620" y="8574"/>
                  </a:lnTo>
                  <a:cubicBezTo>
                    <a:pt x="2597" y="8669"/>
                    <a:pt x="2692" y="8765"/>
                    <a:pt x="2787" y="8788"/>
                  </a:cubicBezTo>
                  <a:cubicBezTo>
                    <a:pt x="2795" y="8791"/>
                    <a:pt x="2803" y="8792"/>
                    <a:pt x="2811" y="8792"/>
                  </a:cubicBezTo>
                  <a:cubicBezTo>
                    <a:pt x="2878" y="8792"/>
                    <a:pt x="2956" y="8709"/>
                    <a:pt x="2978" y="8645"/>
                  </a:cubicBezTo>
                  <a:lnTo>
                    <a:pt x="3406" y="6288"/>
                  </a:lnTo>
                  <a:cubicBezTo>
                    <a:pt x="3430" y="6145"/>
                    <a:pt x="3502" y="5978"/>
                    <a:pt x="3573" y="5835"/>
                  </a:cubicBezTo>
                  <a:cubicBezTo>
                    <a:pt x="3738" y="5571"/>
                    <a:pt x="4040" y="5376"/>
                    <a:pt x="4353" y="5376"/>
                  </a:cubicBezTo>
                  <a:cubicBezTo>
                    <a:pt x="4492" y="5376"/>
                    <a:pt x="4632" y="5414"/>
                    <a:pt x="4764" y="5502"/>
                  </a:cubicBezTo>
                  <a:cubicBezTo>
                    <a:pt x="4859" y="5573"/>
                    <a:pt x="4930" y="5669"/>
                    <a:pt x="5002" y="5740"/>
                  </a:cubicBezTo>
                  <a:cubicBezTo>
                    <a:pt x="5121" y="5907"/>
                    <a:pt x="5216" y="6073"/>
                    <a:pt x="5240" y="6288"/>
                  </a:cubicBezTo>
                  <a:lnTo>
                    <a:pt x="5931" y="10193"/>
                  </a:lnTo>
                  <a:cubicBezTo>
                    <a:pt x="5954" y="10384"/>
                    <a:pt x="6097" y="10693"/>
                    <a:pt x="6097" y="10693"/>
                  </a:cubicBezTo>
                  <a:lnTo>
                    <a:pt x="2501" y="10693"/>
                  </a:lnTo>
                  <a:cubicBezTo>
                    <a:pt x="2501" y="10693"/>
                    <a:pt x="2692" y="10384"/>
                    <a:pt x="2692" y="10193"/>
                  </a:cubicBezTo>
                  <a:lnTo>
                    <a:pt x="2811" y="9431"/>
                  </a:lnTo>
                  <a:cubicBezTo>
                    <a:pt x="2835" y="9360"/>
                    <a:pt x="2739" y="9265"/>
                    <a:pt x="2644" y="9241"/>
                  </a:cubicBezTo>
                  <a:cubicBezTo>
                    <a:pt x="2631" y="9232"/>
                    <a:pt x="2617" y="9228"/>
                    <a:pt x="2603" y="9228"/>
                  </a:cubicBezTo>
                  <a:cubicBezTo>
                    <a:pt x="2540" y="9228"/>
                    <a:pt x="2473" y="9306"/>
                    <a:pt x="2454" y="9384"/>
                  </a:cubicBezTo>
                  <a:lnTo>
                    <a:pt x="2335" y="10122"/>
                  </a:lnTo>
                  <a:lnTo>
                    <a:pt x="2335" y="10146"/>
                  </a:lnTo>
                  <a:cubicBezTo>
                    <a:pt x="2287" y="10455"/>
                    <a:pt x="2096" y="10693"/>
                    <a:pt x="1811" y="10693"/>
                  </a:cubicBezTo>
                  <a:cubicBezTo>
                    <a:pt x="1811" y="10693"/>
                    <a:pt x="1787" y="10693"/>
                    <a:pt x="1763" y="10717"/>
                  </a:cubicBezTo>
                  <a:lnTo>
                    <a:pt x="1072" y="10717"/>
                  </a:lnTo>
                  <a:lnTo>
                    <a:pt x="1072" y="191"/>
                  </a:lnTo>
                  <a:cubicBezTo>
                    <a:pt x="1072" y="96"/>
                    <a:pt x="1025" y="1"/>
                    <a:pt x="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95" name="Google Shape;13971;p27">
            <a:extLst>
              <a:ext uri="{FF2B5EF4-FFF2-40B4-BE49-F238E27FC236}">
                <a16:creationId xmlns:a16="http://schemas.microsoft.com/office/drawing/2014/main" id="{0E3C0C6B-F9C9-B6EF-4F8A-5F372114207F}"/>
              </a:ext>
            </a:extLst>
          </p:cNvPr>
          <p:cNvGrpSpPr/>
          <p:nvPr/>
        </p:nvGrpSpPr>
        <p:grpSpPr>
          <a:xfrm>
            <a:off x="9540570" y="4711861"/>
            <a:ext cx="710664" cy="455698"/>
            <a:chOff x="4674088" y="2423058"/>
            <a:chExt cx="297125" cy="190525"/>
          </a:xfrm>
        </p:grpSpPr>
        <p:sp>
          <p:nvSpPr>
            <p:cNvPr id="96" name="Google Shape;13972;p27">
              <a:extLst>
                <a:ext uri="{FF2B5EF4-FFF2-40B4-BE49-F238E27FC236}">
                  <a16:creationId xmlns:a16="http://schemas.microsoft.com/office/drawing/2014/main" id="{C395584A-0A63-09CD-83D0-9E71A5C626C0}"/>
                </a:ext>
              </a:extLst>
            </p:cNvPr>
            <p:cNvSpPr/>
            <p:nvPr/>
          </p:nvSpPr>
          <p:spPr>
            <a:xfrm>
              <a:off x="4674088" y="2423058"/>
              <a:ext cx="297125" cy="190525"/>
            </a:xfrm>
            <a:custGeom>
              <a:avLst/>
              <a:gdLst/>
              <a:ahLst/>
              <a:cxnLst/>
              <a:rect l="l" t="t" r="r" b="b"/>
              <a:pathLst>
                <a:path w="11885" h="7621" extrusionOk="0">
                  <a:moveTo>
                    <a:pt x="5931" y="1048"/>
                  </a:moveTo>
                  <a:cubicBezTo>
                    <a:pt x="6764" y="1667"/>
                    <a:pt x="7264" y="2691"/>
                    <a:pt x="7264" y="3787"/>
                  </a:cubicBezTo>
                  <a:cubicBezTo>
                    <a:pt x="7264" y="4882"/>
                    <a:pt x="6740" y="5906"/>
                    <a:pt x="5931" y="6525"/>
                  </a:cubicBezTo>
                  <a:cubicBezTo>
                    <a:pt x="5121" y="5930"/>
                    <a:pt x="4597" y="4906"/>
                    <a:pt x="4597" y="3811"/>
                  </a:cubicBezTo>
                  <a:cubicBezTo>
                    <a:pt x="4597" y="3096"/>
                    <a:pt x="4788" y="2406"/>
                    <a:pt x="5216" y="1810"/>
                  </a:cubicBezTo>
                  <a:cubicBezTo>
                    <a:pt x="5431" y="1524"/>
                    <a:pt x="5669" y="1286"/>
                    <a:pt x="5931" y="1048"/>
                  </a:cubicBezTo>
                  <a:close/>
                  <a:moveTo>
                    <a:pt x="8074" y="0"/>
                  </a:moveTo>
                  <a:cubicBezTo>
                    <a:pt x="7884" y="0"/>
                    <a:pt x="7693" y="0"/>
                    <a:pt x="7503" y="24"/>
                  </a:cubicBezTo>
                  <a:cubicBezTo>
                    <a:pt x="7407" y="24"/>
                    <a:pt x="7360" y="119"/>
                    <a:pt x="7360" y="238"/>
                  </a:cubicBezTo>
                  <a:cubicBezTo>
                    <a:pt x="7360" y="334"/>
                    <a:pt x="7431" y="381"/>
                    <a:pt x="7574" y="381"/>
                  </a:cubicBezTo>
                  <a:cubicBezTo>
                    <a:pt x="7741" y="358"/>
                    <a:pt x="7884" y="358"/>
                    <a:pt x="8074" y="358"/>
                  </a:cubicBezTo>
                  <a:cubicBezTo>
                    <a:pt x="9979" y="358"/>
                    <a:pt x="11551" y="1905"/>
                    <a:pt x="11551" y="3834"/>
                  </a:cubicBezTo>
                  <a:cubicBezTo>
                    <a:pt x="11551" y="5787"/>
                    <a:pt x="10003" y="7311"/>
                    <a:pt x="8074" y="7311"/>
                  </a:cubicBezTo>
                  <a:cubicBezTo>
                    <a:pt x="7407" y="7311"/>
                    <a:pt x="6788" y="7145"/>
                    <a:pt x="6264" y="6811"/>
                  </a:cubicBezTo>
                  <a:cubicBezTo>
                    <a:pt x="7121" y="6097"/>
                    <a:pt x="7645" y="5073"/>
                    <a:pt x="7645" y="3882"/>
                  </a:cubicBezTo>
                  <a:cubicBezTo>
                    <a:pt x="7645" y="2691"/>
                    <a:pt x="7121" y="1620"/>
                    <a:pt x="6264" y="929"/>
                  </a:cubicBezTo>
                  <a:cubicBezTo>
                    <a:pt x="6431" y="810"/>
                    <a:pt x="6645" y="715"/>
                    <a:pt x="6812" y="619"/>
                  </a:cubicBezTo>
                  <a:cubicBezTo>
                    <a:pt x="6907" y="596"/>
                    <a:pt x="6979" y="477"/>
                    <a:pt x="6907" y="381"/>
                  </a:cubicBezTo>
                  <a:cubicBezTo>
                    <a:pt x="6890" y="331"/>
                    <a:pt x="6826" y="280"/>
                    <a:pt x="6756" y="280"/>
                  </a:cubicBezTo>
                  <a:cubicBezTo>
                    <a:pt x="6727" y="280"/>
                    <a:pt x="6697" y="289"/>
                    <a:pt x="6669" y="310"/>
                  </a:cubicBezTo>
                  <a:cubicBezTo>
                    <a:pt x="6407" y="381"/>
                    <a:pt x="6169" y="548"/>
                    <a:pt x="5931" y="691"/>
                  </a:cubicBezTo>
                  <a:cubicBezTo>
                    <a:pt x="5335" y="262"/>
                    <a:pt x="4597" y="24"/>
                    <a:pt x="3811" y="24"/>
                  </a:cubicBezTo>
                  <a:cubicBezTo>
                    <a:pt x="1692" y="24"/>
                    <a:pt x="1" y="1763"/>
                    <a:pt x="1" y="3834"/>
                  </a:cubicBezTo>
                  <a:cubicBezTo>
                    <a:pt x="1" y="4168"/>
                    <a:pt x="25" y="4477"/>
                    <a:pt x="120" y="4787"/>
                  </a:cubicBezTo>
                  <a:cubicBezTo>
                    <a:pt x="140" y="4866"/>
                    <a:pt x="209" y="4912"/>
                    <a:pt x="286" y="4912"/>
                  </a:cubicBezTo>
                  <a:cubicBezTo>
                    <a:pt x="302" y="4912"/>
                    <a:pt x="318" y="4910"/>
                    <a:pt x="334" y="4906"/>
                  </a:cubicBezTo>
                  <a:cubicBezTo>
                    <a:pt x="430" y="4882"/>
                    <a:pt x="477" y="4787"/>
                    <a:pt x="453" y="4692"/>
                  </a:cubicBezTo>
                  <a:cubicBezTo>
                    <a:pt x="382" y="4430"/>
                    <a:pt x="334" y="4144"/>
                    <a:pt x="334" y="3834"/>
                  </a:cubicBezTo>
                  <a:cubicBezTo>
                    <a:pt x="334" y="1929"/>
                    <a:pt x="1882" y="358"/>
                    <a:pt x="3811" y="358"/>
                  </a:cubicBezTo>
                  <a:cubicBezTo>
                    <a:pt x="4454" y="358"/>
                    <a:pt x="5097" y="548"/>
                    <a:pt x="5621" y="858"/>
                  </a:cubicBezTo>
                  <a:cubicBezTo>
                    <a:pt x="5359" y="1072"/>
                    <a:pt x="5121" y="1334"/>
                    <a:pt x="4907" y="1643"/>
                  </a:cubicBezTo>
                  <a:cubicBezTo>
                    <a:pt x="4478" y="2286"/>
                    <a:pt x="4240" y="3049"/>
                    <a:pt x="4240" y="3811"/>
                  </a:cubicBezTo>
                  <a:cubicBezTo>
                    <a:pt x="4240" y="5001"/>
                    <a:pt x="4764" y="6073"/>
                    <a:pt x="5621" y="6764"/>
                  </a:cubicBezTo>
                  <a:cubicBezTo>
                    <a:pt x="5097" y="7073"/>
                    <a:pt x="4478" y="7264"/>
                    <a:pt x="3811" y="7264"/>
                  </a:cubicBezTo>
                  <a:cubicBezTo>
                    <a:pt x="2501" y="7264"/>
                    <a:pt x="1311" y="6549"/>
                    <a:pt x="715" y="5382"/>
                  </a:cubicBezTo>
                  <a:cubicBezTo>
                    <a:pt x="697" y="5310"/>
                    <a:pt x="623" y="5279"/>
                    <a:pt x="547" y="5279"/>
                  </a:cubicBezTo>
                  <a:cubicBezTo>
                    <a:pt x="524" y="5279"/>
                    <a:pt x="500" y="5281"/>
                    <a:pt x="477" y="5287"/>
                  </a:cubicBezTo>
                  <a:cubicBezTo>
                    <a:pt x="382" y="5335"/>
                    <a:pt x="358" y="5454"/>
                    <a:pt x="382" y="5525"/>
                  </a:cubicBezTo>
                  <a:cubicBezTo>
                    <a:pt x="1049" y="6811"/>
                    <a:pt x="2359" y="7621"/>
                    <a:pt x="3787" y="7621"/>
                  </a:cubicBezTo>
                  <a:cubicBezTo>
                    <a:pt x="4550" y="7621"/>
                    <a:pt x="5288" y="7383"/>
                    <a:pt x="5883" y="6954"/>
                  </a:cubicBezTo>
                  <a:cubicBezTo>
                    <a:pt x="6502" y="7383"/>
                    <a:pt x="7241" y="7621"/>
                    <a:pt x="8003" y="7621"/>
                  </a:cubicBezTo>
                  <a:cubicBezTo>
                    <a:pt x="10122" y="7621"/>
                    <a:pt x="11813" y="5882"/>
                    <a:pt x="11813" y="3811"/>
                  </a:cubicBezTo>
                  <a:cubicBezTo>
                    <a:pt x="11884" y="1691"/>
                    <a:pt x="10194" y="0"/>
                    <a:pt x="807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97" name="Google Shape;13973;p27">
              <a:extLst>
                <a:ext uri="{FF2B5EF4-FFF2-40B4-BE49-F238E27FC236}">
                  <a16:creationId xmlns:a16="http://schemas.microsoft.com/office/drawing/2014/main" id="{86D12463-902F-0A4D-30DD-18F3E8F2B2EB}"/>
                </a:ext>
              </a:extLst>
            </p:cNvPr>
            <p:cNvSpPr/>
            <p:nvPr/>
          </p:nvSpPr>
          <p:spPr>
            <a:xfrm>
              <a:off x="4703263" y="2505208"/>
              <a:ext cx="57200" cy="8950"/>
            </a:xfrm>
            <a:custGeom>
              <a:avLst/>
              <a:gdLst/>
              <a:ahLst/>
              <a:cxnLst/>
              <a:rect l="l" t="t" r="r" b="b"/>
              <a:pathLst>
                <a:path w="2288" h="358" extrusionOk="0">
                  <a:moveTo>
                    <a:pt x="168" y="1"/>
                  </a:moveTo>
                  <a:cubicBezTo>
                    <a:pt x="96" y="1"/>
                    <a:pt x="25" y="48"/>
                    <a:pt x="1" y="144"/>
                  </a:cubicBezTo>
                  <a:cubicBezTo>
                    <a:pt x="1" y="239"/>
                    <a:pt x="96" y="358"/>
                    <a:pt x="168" y="358"/>
                  </a:cubicBezTo>
                  <a:lnTo>
                    <a:pt x="2073" y="358"/>
                  </a:lnTo>
                  <a:cubicBezTo>
                    <a:pt x="2168" y="358"/>
                    <a:pt x="2239" y="286"/>
                    <a:pt x="2263" y="191"/>
                  </a:cubicBezTo>
                  <a:cubicBezTo>
                    <a:pt x="2287" y="72"/>
                    <a:pt x="2192" y="1"/>
                    <a:pt x="207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98" name="Google Shape;13974;p27">
              <a:extLst>
                <a:ext uri="{FF2B5EF4-FFF2-40B4-BE49-F238E27FC236}">
                  <a16:creationId xmlns:a16="http://schemas.microsoft.com/office/drawing/2014/main" id="{795C5791-AF42-67F7-1241-9A4BCAA8036D}"/>
                </a:ext>
              </a:extLst>
            </p:cNvPr>
            <p:cNvSpPr/>
            <p:nvPr/>
          </p:nvSpPr>
          <p:spPr>
            <a:xfrm>
              <a:off x="4703263" y="2523083"/>
              <a:ext cx="39325" cy="8350"/>
            </a:xfrm>
            <a:custGeom>
              <a:avLst/>
              <a:gdLst/>
              <a:ahLst/>
              <a:cxnLst/>
              <a:rect l="l" t="t" r="r" b="b"/>
              <a:pathLst>
                <a:path w="1573" h="334" extrusionOk="0">
                  <a:moveTo>
                    <a:pt x="168" y="0"/>
                  </a:moveTo>
                  <a:cubicBezTo>
                    <a:pt x="96" y="0"/>
                    <a:pt x="25" y="48"/>
                    <a:pt x="1" y="143"/>
                  </a:cubicBezTo>
                  <a:cubicBezTo>
                    <a:pt x="1" y="238"/>
                    <a:pt x="96" y="334"/>
                    <a:pt x="168" y="334"/>
                  </a:cubicBezTo>
                  <a:lnTo>
                    <a:pt x="1358" y="334"/>
                  </a:lnTo>
                  <a:cubicBezTo>
                    <a:pt x="1454" y="334"/>
                    <a:pt x="1525" y="286"/>
                    <a:pt x="1549" y="191"/>
                  </a:cubicBezTo>
                  <a:cubicBezTo>
                    <a:pt x="1573" y="72"/>
                    <a:pt x="1477" y="0"/>
                    <a:pt x="13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99" name="Google Shape;13975;p27">
              <a:extLst>
                <a:ext uri="{FF2B5EF4-FFF2-40B4-BE49-F238E27FC236}">
                  <a16:creationId xmlns:a16="http://schemas.microsoft.com/office/drawing/2014/main" id="{559BCAE9-067D-E7B3-52C3-FE6DB1D423A3}"/>
                </a:ext>
              </a:extLst>
            </p:cNvPr>
            <p:cNvSpPr/>
            <p:nvPr/>
          </p:nvSpPr>
          <p:spPr>
            <a:xfrm>
              <a:off x="4884863" y="2505208"/>
              <a:ext cx="57775" cy="8950"/>
            </a:xfrm>
            <a:custGeom>
              <a:avLst/>
              <a:gdLst/>
              <a:ahLst/>
              <a:cxnLst/>
              <a:rect l="l" t="t" r="r" b="b"/>
              <a:pathLst>
                <a:path w="2311" h="358" extrusionOk="0">
                  <a:moveTo>
                    <a:pt x="215" y="1"/>
                  </a:moveTo>
                  <a:cubicBezTo>
                    <a:pt x="119" y="1"/>
                    <a:pt x="48" y="48"/>
                    <a:pt x="24" y="144"/>
                  </a:cubicBezTo>
                  <a:cubicBezTo>
                    <a:pt x="0" y="263"/>
                    <a:pt x="96" y="358"/>
                    <a:pt x="215" y="358"/>
                  </a:cubicBezTo>
                  <a:lnTo>
                    <a:pt x="2120" y="358"/>
                  </a:lnTo>
                  <a:cubicBezTo>
                    <a:pt x="2191" y="358"/>
                    <a:pt x="2263" y="286"/>
                    <a:pt x="2286" y="191"/>
                  </a:cubicBezTo>
                  <a:cubicBezTo>
                    <a:pt x="2310" y="72"/>
                    <a:pt x="2239" y="1"/>
                    <a:pt x="212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00" name="Google Shape;13976;p27">
              <a:extLst>
                <a:ext uri="{FF2B5EF4-FFF2-40B4-BE49-F238E27FC236}">
                  <a16:creationId xmlns:a16="http://schemas.microsoft.com/office/drawing/2014/main" id="{B25A8B54-21E1-5B54-4AD8-11BA4FDD9B5F}"/>
                </a:ext>
              </a:extLst>
            </p:cNvPr>
            <p:cNvSpPr/>
            <p:nvPr/>
          </p:nvSpPr>
          <p:spPr>
            <a:xfrm>
              <a:off x="4902713" y="2523083"/>
              <a:ext cx="39325" cy="8350"/>
            </a:xfrm>
            <a:custGeom>
              <a:avLst/>
              <a:gdLst/>
              <a:ahLst/>
              <a:cxnLst/>
              <a:rect l="l" t="t" r="r" b="b"/>
              <a:pathLst>
                <a:path w="1573" h="334" extrusionOk="0">
                  <a:moveTo>
                    <a:pt x="215" y="0"/>
                  </a:moveTo>
                  <a:cubicBezTo>
                    <a:pt x="120" y="0"/>
                    <a:pt x="48" y="48"/>
                    <a:pt x="25" y="143"/>
                  </a:cubicBezTo>
                  <a:cubicBezTo>
                    <a:pt x="1" y="262"/>
                    <a:pt x="96" y="334"/>
                    <a:pt x="215" y="334"/>
                  </a:cubicBezTo>
                  <a:lnTo>
                    <a:pt x="1406" y="334"/>
                  </a:lnTo>
                  <a:cubicBezTo>
                    <a:pt x="1477" y="334"/>
                    <a:pt x="1572" y="286"/>
                    <a:pt x="1572" y="191"/>
                  </a:cubicBezTo>
                  <a:cubicBezTo>
                    <a:pt x="1572" y="72"/>
                    <a:pt x="1525" y="0"/>
                    <a:pt x="14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01" name="Google Shape;13977;p27">
            <a:extLst>
              <a:ext uri="{FF2B5EF4-FFF2-40B4-BE49-F238E27FC236}">
                <a16:creationId xmlns:a16="http://schemas.microsoft.com/office/drawing/2014/main" id="{AE37C7D2-C7E0-6E35-B1BD-AA4CAF3AA2FD}"/>
              </a:ext>
            </a:extLst>
          </p:cNvPr>
          <p:cNvSpPr/>
          <p:nvPr/>
        </p:nvSpPr>
        <p:spPr>
          <a:xfrm>
            <a:off x="8176211" y="5155828"/>
            <a:ext cx="21466" cy="37312"/>
          </a:xfrm>
          <a:custGeom>
            <a:avLst/>
            <a:gdLst/>
            <a:ahLst/>
            <a:cxnLst/>
            <a:rect l="l" t="t" r="r" b="b"/>
            <a:pathLst>
              <a:path w="359" h="624" extrusionOk="0">
                <a:moveTo>
                  <a:pt x="179" y="1"/>
                </a:moveTo>
                <a:cubicBezTo>
                  <a:pt x="77" y="1"/>
                  <a:pt x="1" y="88"/>
                  <a:pt x="1" y="195"/>
                </a:cubicBezTo>
                <a:lnTo>
                  <a:pt x="1" y="433"/>
                </a:lnTo>
                <a:cubicBezTo>
                  <a:pt x="1" y="528"/>
                  <a:pt x="72" y="624"/>
                  <a:pt x="168" y="624"/>
                </a:cubicBezTo>
                <a:cubicBezTo>
                  <a:pt x="287" y="624"/>
                  <a:pt x="358" y="552"/>
                  <a:pt x="358" y="433"/>
                </a:cubicBezTo>
                <a:lnTo>
                  <a:pt x="358" y="195"/>
                </a:lnTo>
                <a:cubicBezTo>
                  <a:pt x="358" y="100"/>
                  <a:pt x="311" y="52"/>
                  <a:pt x="215" y="4"/>
                </a:cubicBezTo>
                <a:cubicBezTo>
                  <a:pt x="203" y="2"/>
                  <a:pt x="191" y="1"/>
                  <a:pt x="17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02" name="Google Shape;13978;p27">
            <a:extLst>
              <a:ext uri="{FF2B5EF4-FFF2-40B4-BE49-F238E27FC236}">
                <a16:creationId xmlns:a16="http://schemas.microsoft.com/office/drawing/2014/main" id="{06CD73A0-CE6C-41CF-C249-A06627AC6B51}"/>
              </a:ext>
            </a:extLst>
          </p:cNvPr>
          <p:cNvSpPr/>
          <p:nvPr/>
        </p:nvSpPr>
        <p:spPr>
          <a:xfrm>
            <a:off x="8637629" y="5089159"/>
            <a:ext cx="21406" cy="35638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5"/>
                  <a:pt x="1" y="191"/>
                </a:cubicBezTo>
                <a:lnTo>
                  <a:pt x="1" y="429"/>
                </a:lnTo>
                <a:cubicBezTo>
                  <a:pt x="1" y="500"/>
                  <a:pt x="72" y="595"/>
                  <a:pt x="167" y="595"/>
                </a:cubicBezTo>
                <a:cubicBezTo>
                  <a:pt x="263" y="595"/>
                  <a:pt x="358" y="500"/>
                  <a:pt x="358" y="429"/>
                </a:cubicBezTo>
                <a:lnTo>
                  <a:pt x="358" y="191"/>
                </a:lnTo>
                <a:cubicBezTo>
                  <a:pt x="358" y="72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03" name="Google Shape;13979;p27">
            <a:extLst>
              <a:ext uri="{FF2B5EF4-FFF2-40B4-BE49-F238E27FC236}">
                <a16:creationId xmlns:a16="http://schemas.microsoft.com/office/drawing/2014/main" id="{5A823903-538D-ADDD-45C2-52ACFDA6ADA9}"/>
              </a:ext>
            </a:extLst>
          </p:cNvPr>
          <p:cNvSpPr/>
          <p:nvPr/>
        </p:nvSpPr>
        <p:spPr>
          <a:xfrm>
            <a:off x="8637629" y="5144649"/>
            <a:ext cx="21406" cy="35698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72" y="1"/>
                  <a:pt x="1" y="96"/>
                  <a:pt x="1" y="168"/>
                </a:cubicBezTo>
                <a:lnTo>
                  <a:pt x="1" y="406"/>
                </a:lnTo>
                <a:cubicBezTo>
                  <a:pt x="1" y="501"/>
                  <a:pt x="72" y="596"/>
                  <a:pt x="167" y="596"/>
                </a:cubicBezTo>
                <a:cubicBezTo>
                  <a:pt x="263" y="596"/>
                  <a:pt x="358" y="501"/>
                  <a:pt x="358" y="406"/>
                </a:cubicBezTo>
                <a:lnTo>
                  <a:pt x="358" y="168"/>
                </a:lnTo>
                <a:cubicBezTo>
                  <a:pt x="358" y="48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04" name="Google Shape;13980;p27">
            <a:extLst>
              <a:ext uri="{FF2B5EF4-FFF2-40B4-BE49-F238E27FC236}">
                <a16:creationId xmlns:a16="http://schemas.microsoft.com/office/drawing/2014/main" id="{B52639D1-1DB3-EA39-3848-CAA199B9BBCF}"/>
              </a:ext>
            </a:extLst>
          </p:cNvPr>
          <p:cNvSpPr/>
          <p:nvPr/>
        </p:nvSpPr>
        <p:spPr>
          <a:xfrm>
            <a:off x="8637629" y="5032175"/>
            <a:ext cx="21406" cy="35638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1"/>
                </a:moveTo>
                <a:cubicBezTo>
                  <a:pt x="72" y="1"/>
                  <a:pt x="1" y="96"/>
                  <a:pt x="1" y="191"/>
                </a:cubicBezTo>
                <a:lnTo>
                  <a:pt x="1" y="429"/>
                </a:lnTo>
                <a:cubicBezTo>
                  <a:pt x="1" y="501"/>
                  <a:pt x="72" y="596"/>
                  <a:pt x="167" y="596"/>
                </a:cubicBezTo>
                <a:cubicBezTo>
                  <a:pt x="263" y="596"/>
                  <a:pt x="358" y="501"/>
                  <a:pt x="358" y="429"/>
                </a:cubicBezTo>
                <a:lnTo>
                  <a:pt x="358" y="191"/>
                </a:lnTo>
                <a:cubicBezTo>
                  <a:pt x="358" y="96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05" name="Google Shape;13981;p27">
            <a:extLst>
              <a:ext uri="{FF2B5EF4-FFF2-40B4-BE49-F238E27FC236}">
                <a16:creationId xmlns:a16="http://schemas.microsoft.com/office/drawing/2014/main" id="{C4150741-3A8A-26FD-D1C2-BA30EC94AC42}"/>
              </a:ext>
            </a:extLst>
          </p:cNvPr>
          <p:cNvSpPr/>
          <p:nvPr/>
        </p:nvSpPr>
        <p:spPr>
          <a:xfrm>
            <a:off x="8637629" y="4976625"/>
            <a:ext cx="21406" cy="35698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72" y="1"/>
                  <a:pt x="1" y="96"/>
                  <a:pt x="1" y="191"/>
                </a:cubicBezTo>
                <a:lnTo>
                  <a:pt x="1" y="429"/>
                </a:lnTo>
                <a:cubicBezTo>
                  <a:pt x="1" y="525"/>
                  <a:pt x="72" y="596"/>
                  <a:pt x="167" y="596"/>
                </a:cubicBezTo>
                <a:cubicBezTo>
                  <a:pt x="263" y="596"/>
                  <a:pt x="358" y="525"/>
                  <a:pt x="358" y="429"/>
                </a:cubicBezTo>
                <a:lnTo>
                  <a:pt x="358" y="191"/>
                </a:lnTo>
                <a:cubicBezTo>
                  <a:pt x="358" y="96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06" name="Google Shape;13982;p27">
            <a:extLst>
              <a:ext uri="{FF2B5EF4-FFF2-40B4-BE49-F238E27FC236}">
                <a16:creationId xmlns:a16="http://schemas.microsoft.com/office/drawing/2014/main" id="{48F545E9-041A-5322-BD2D-A7AB35E7ECFB}"/>
              </a:ext>
            </a:extLst>
          </p:cNvPr>
          <p:cNvSpPr/>
          <p:nvPr/>
        </p:nvSpPr>
        <p:spPr>
          <a:xfrm>
            <a:off x="8637629" y="4922513"/>
            <a:ext cx="21406" cy="35698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72" y="1"/>
                  <a:pt x="1" y="72"/>
                  <a:pt x="1" y="168"/>
                </a:cubicBezTo>
                <a:lnTo>
                  <a:pt x="1" y="406"/>
                </a:lnTo>
                <a:cubicBezTo>
                  <a:pt x="1" y="501"/>
                  <a:pt x="72" y="596"/>
                  <a:pt x="167" y="596"/>
                </a:cubicBezTo>
                <a:cubicBezTo>
                  <a:pt x="263" y="596"/>
                  <a:pt x="358" y="501"/>
                  <a:pt x="358" y="406"/>
                </a:cubicBezTo>
                <a:lnTo>
                  <a:pt x="358" y="168"/>
                </a:lnTo>
                <a:cubicBezTo>
                  <a:pt x="358" y="72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07" name="Google Shape;13983;p27">
            <a:extLst>
              <a:ext uri="{FF2B5EF4-FFF2-40B4-BE49-F238E27FC236}">
                <a16:creationId xmlns:a16="http://schemas.microsoft.com/office/drawing/2014/main" id="{2D6293E5-EF7D-C932-1B60-10F09D74B828}"/>
              </a:ext>
            </a:extLst>
          </p:cNvPr>
          <p:cNvSpPr/>
          <p:nvPr/>
        </p:nvSpPr>
        <p:spPr>
          <a:xfrm>
            <a:off x="8637629" y="4867023"/>
            <a:ext cx="21406" cy="35638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5"/>
                  <a:pt x="1" y="167"/>
                </a:cubicBezTo>
                <a:lnTo>
                  <a:pt x="1" y="405"/>
                </a:lnTo>
                <a:cubicBezTo>
                  <a:pt x="1" y="500"/>
                  <a:pt x="72" y="595"/>
                  <a:pt x="167" y="595"/>
                </a:cubicBezTo>
                <a:cubicBezTo>
                  <a:pt x="263" y="595"/>
                  <a:pt x="358" y="500"/>
                  <a:pt x="358" y="405"/>
                </a:cubicBezTo>
                <a:lnTo>
                  <a:pt x="358" y="167"/>
                </a:lnTo>
                <a:cubicBezTo>
                  <a:pt x="358" y="95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08" name="Google Shape;13984;p27">
            <a:extLst>
              <a:ext uri="{FF2B5EF4-FFF2-40B4-BE49-F238E27FC236}">
                <a16:creationId xmlns:a16="http://schemas.microsoft.com/office/drawing/2014/main" id="{0DD06358-DADF-296E-F064-E41596261C8C}"/>
              </a:ext>
            </a:extLst>
          </p:cNvPr>
          <p:cNvSpPr/>
          <p:nvPr/>
        </p:nvSpPr>
        <p:spPr>
          <a:xfrm>
            <a:off x="8546501" y="5183095"/>
            <a:ext cx="21406" cy="35698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96" y="1"/>
                  <a:pt x="1" y="96"/>
                  <a:pt x="1" y="191"/>
                </a:cubicBezTo>
                <a:lnTo>
                  <a:pt x="1" y="430"/>
                </a:lnTo>
                <a:cubicBezTo>
                  <a:pt x="1" y="525"/>
                  <a:pt x="96" y="596"/>
                  <a:pt x="167" y="596"/>
                </a:cubicBezTo>
                <a:cubicBezTo>
                  <a:pt x="263" y="596"/>
                  <a:pt x="358" y="525"/>
                  <a:pt x="358" y="430"/>
                </a:cubicBezTo>
                <a:lnTo>
                  <a:pt x="358" y="191"/>
                </a:lnTo>
                <a:cubicBezTo>
                  <a:pt x="358" y="72"/>
                  <a:pt x="263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09" name="Google Shape;13985;p27">
            <a:extLst>
              <a:ext uri="{FF2B5EF4-FFF2-40B4-BE49-F238E27FC236}">
                <a16:creationId xmlns:a16="http://schemas.microsoft.com/office/drawing/2014/main" id="{A272DC06-D963-F241-836E-95552B5D2486}"/>
              </a:ext>
            </a:extLst>
          </p:cNvPr>
          <p:cNvSpPr/>
          <p:nvPr/>
        </p:nvSpPr>
        <p:spPr>
          <a:xfrm>
            <a:off x="8546501" y="5072057"/>
            <a:ext cx="21406" cy="35638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96" y="0"/>
                  <a:pt x="1" y="72"/>
                  <a:pt x="1" y="167"/>
                </a:cubicBezTo>
                <a:lnTo>
                  <a:pt x="1" y="405"/>
                </a:lnTo>
                <a:cubicBezTo>
                  <a:pt x="1" y="500"/>
                  <a:pt x="96" y="596"/>
                  <a:pt x="167" y="596"/>
                </a:cubicBezTo>
                <a:cubicBezTo>
                  <a:pt x="263" y="596"/>
                  <a:pt x="358" y="500"/>
                  <a:pt x="358" y="405"/>
                </a:cubicBezTo>
                <a:lnTo>
                  <a:pt x="358" y="167"/>
                </a:lnTo>
                <a:cubicBezTo>
                  <a:pt x="358" y="72"/>
                  <a:pt x="263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10" name="Google Shape;13986;p27">
            <a:extLst>
              <a:ext uri="{FF2B5EF4-FFF2-40B4-BE49-F238E27FC236}">
                <a16:creationId xmlns:a16="http://schemas.microsoft.com/office/drawing/2014/main" id="{07F8F656-29D7-8B38-5D62-5537D7F635B7}"/>
              </a:ext>
            </a:extLst>
          </p:cNvPr>
          <p:cNvSpPr/>
          <p:nvPr/>
        </p:nvSpPr>
        <p:spPr>
          <a:xfrm>
            <a:off x="8546501" y="5126171"/>
            <a:ext cx="21406" cy="35638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96" y="0"/>
                  <a:pt x="1" y="96"/>
                  <a:pt x="1" y="191"/>
                </a:cubicBezTo>
                <a:lnTo>
                  <a:pt x="1" y="429"/>
                </a:lnTo>
                <a:cubicBezTo>
                  <a:pt x="1" y="524"/>
                  <a:pt x="96" y="596"/>
                  <a:pt x="167" y="596"/>
                </a:cubicBezTo>
                <a:cubicBezTo>
                  <a:pt x="263" y="596"/>
                  <a:pt x="358" y="524"/>
                  <a:pt x="358" y="429"/>
                </a:cubicBezTo>
                <a:lnTo>
                  <a:pt x="358" y="191"/>
                </a:lnTo>
                <a:cubicBezTo>
                  <a:pt x="358" y="96"/>
                  <a:pt x="263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11" name="Google Shape;13987;p27">
            <a:extLst>
              <a:ext uri="{FF2B5EF4-FFF2-40B4-BE49-F238E27FC236}">
                <a16:creationId xmlns:a16="http://schemas.microsoft.com/office/drawing/2014/main" id="{855AD560-72FB-3942-7988-F93AA06ED2A1}"/>
              </a:ext>
            </a:extLst>
          </p:cNvPr>
          <p:cNvSpPr/>
          <p:nvPr/>
        </p:nvSpPr>
        <p:spPr>
          <a:xfrm>
            <a:off x="8546501" y="5017943"/>
            <a:ext cx="21406" cy="35638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96" y="0"/>
                  <a:pt x="1" y="96"/>
                  <a:pt x="1" y="191"/>
                </a:cubicBezTo>
                <a:lnTo>
                  <a:pt x="1" y="429"/>
                </a:lnTo>
                <a:cubicBezTo>
                  <a:pt x="1" y="500"/>
                  <a:pt x="96" y="596"/>
                  <a:pt x="167" y="596"/>
                </a:cubicBezTo>
                <a:cubicBezTo>
                  <a:pt x="263" y="596"/>
                  <a:pt x="358" y="500"/>
                  <a:pt x="358" y="429"/>
                </a:cubicBezTo>
                <a:lnTo>
                  <a:pt x="358" y="191"/>
                </a:lnTo>
                <a:cubicBezTo>
                  <a:pt x="358" y="72"/>
                  <a:pt x="263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12" name="Google Shape;13988;p27">
            <a:extLst>
              <a:ext uri="{FF2B5EF4-FFF2-40B4-BE49-F238E27FC236}">
                <a16:creationId xmlns:a16="http://schemas.microsoft.com/office/drawing/2014/main" id="{077D6B47-D24A-32ED-7E3D-20D520212418}"/>
              </a:ext>
            </a:extLst>
          </p:cNvPr>
          <p:cNvSpPr/>
          <p:nvPr/>
        </p:nvSpPr>
        <p:spPr>
          <a:xfrm>
            <a:off x="8271643" y="5044971"/>
            <a:ext cx="21406" cy="35698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72" y="1"/>
                  <a:pt x="1" y="96"/>
                  <a:pt x="1" y="168"/>
                </a:cubicBezTo>
                <a:lnTo>
                  <a:pt x="1" y="406"/>
                </a:lnTo>
                <a:cubicBezTo>
                  <a:pt x="1" y="501"/>
                  <a:pt x="72" y="596"/>
                  <a:pt x="167" y="596"/>
                </a:cubicBezTo>
                <a:cubicBezTo>
                  <a:pt x="262" y="596"/>
                  <a:pt x="358" y="501"/>
                  <a:pt x="358" y="406"/>
                </a:cubicBezTo>
                <a:lnTo>
                  <a:pt x="358" y="168"/>
                </a:lnTo>
                <a:cubicBezTo>
                  <a:pt x="358" y="96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13" name="Google Shape;13989;p27">
            <a:extLst>
              <a:ext uri="{FF2B5EF4-FFF2-40B4-BE49-F238E27FC236}">
                <a16:creationId xmlns:a16="http://schemas.microsoft.com/office/drawing/2014/main" id="{DEE1077D-8F02-93D1-4F50-84E087E1796E}"/>
              </a:ext>
            </a:extLst>
          </p:cNvPr>
          <p:cNvSpPr/>
          <p:nvPr/>
        </p:nvSpPr>
        <p:spPr>
          <a:xfrm>
            <a:off x="8271643" y="4933933"/>
            <a:ext cx="21406" cy="35638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6"/>
                  <a:pt x="1" y="191"/>
                </a:cubicBezTo>
                <a:lnTo>
                  <a:pt x="1" y="429"/>
                </a:lnTo>
                <a:cubicBezTo>
                  <a:pt x="1" y="524"/>
                  <a:pt x="72" y="596"/>
                  <a:pt x="167" y="596"/>
                </a:cubicBezTo>
                <a:cubicBezTo>
                  <a:pt x="262" y="596"/>
                  <a:pt x="358" y="524"/>
                  <a:pt x="358" y="429"/>
                </a:cubicBezTo>
                <a:lnTo>
                  <a:pt x="358" y="191"/>
                </a:lnTo>
                <a:cubicBezTo>
                  <a:pt x="358" y="96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14" name="Google Shape;13990;p27">
            <a:extLst>
              <a:ext uri="{FF2B5EF4-FFF2-40B4-BE49-F238E27FC236}">
                <a16:creationId xmlns:a16="http://schemas.microsoft.com/office/drawing/2014/main" id="{AA60EE2C-6469-A416-C3C0-417217803655}"/>
              </a:ext>
            </a:extLst>
          </p:cNvPr>
          <p:cNvSpPr/>
          <p:nvPr/>
        </p:nvSpPr>
        <p:spPr>
          <a:xfrm>
            <a:off x="8271643" y="4989481"/>
            <a:ext cx="21406" cy="35638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5"/>
                  <a:pt x="1" y="191"/>
                </a:cubicBezTo>
                <a:lnTo>
                  <a:pt x="1" y="429"/>
                </a:lnTo>
                <a:cubicBezTo>
                  <a:pt x="1" y="500"/>
                  <a:pt x="72" y="595"/>
                  <a:pt x="167" y="595"/>
                </a:cubicBezTo>
                <a:cubicBezTo>
                  <a:pt x="262" y="595"/>
                  <a:pt x="358" y="500"/>
                  <a:pt x="358" y="429"/>
                </a:cubicBezTo>
                <a:lnTo>
                  <a:pt x="358" y="191"/>
                </a:lnTo>
                <a:cubicBezTo>
                  <a:pt x="358" y="95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15" name="Google Shape;13991;p27">
            <a:extLst>
              <a:ext uri="{FF2B5EF4-FFF2-40B4-BE49-F238E27FC236}">
                <a16:creationId xmlns:a16="http://schemas.microsoft.com/office/drawing/2014/main" id="{1E23990C-392F-8AD3-C1CC-8AC8173CD131}"/>
              </a:ext>
            </a:extLst>
          </p:cNvPr>
          <p:cNvSpPr/>
          <p:nvPr/>
        </p:nvSpPr>
        <p:spPr>
          <a:xfrm>
            <a:off x="8271643" y="5101955"/>
            <a:ext cx="21406" cy="35638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6"/>
                  <a:pt x="1" y="167"/>
                </a:cubicBezTo>
                <a:lnTo>
                  <a:pt x="1" y="405"/>
                </a:lnTo>
                <a:cubicBezTo>
                  <a:pt x="1" y="501"/>
                  <a:pt x="72" y="596"/>
                  <a:pt x="167" y="596"/>
                </a:cubicBezTo>
                <a:cubicBezTo>
                  <a:pt x="262" y="596"/>
                  <a:pt x="358" y="501"/>
                  <a:pt x="358" y="405"/>
                </a:cubicBezTo>
                <a:lnTo>
                  <a:pt x="358" y="167"/>
                </a:lnTo>
                <a:cubicBezTo>
                  <a:pt x="358" y="48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16" name="Google Shape;13992;p27">
            <a:extLst>
              <a:ext uri="{FF2B5EF4-FFF2-40B4-BE49-F238E27FC236}">
                <a16:creationId xmlns:a16="http://schemas.microsoft.com/office/drawing/2014/main" id="{F19C5B32-EB43-374A-2C07-E77B55552AC3}"/>
              </a:ext>
            </a:extLst>
          </p:cNvPr>
          <p:cNvSpPr/>
          <p:nvPr/>
        </p:nvSpPr>
        <p:spPr>
          <a:xfrm>
            <a:off x="8271643" y="5157503"/>
            <a:ext cx="21406" cy="35638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72"/>
                  <a:pt x="1" y="167"/>
                </a:cubicBezTo>
                <a:lnTo>
                  <a:pt x="1" y="405"/>
                </a:lnTo>
                <a:cubicBezTo>
                  <a:pt x="1" y="500"/>
                  <a:pt x="72" y="596"/>
                  <a:pt x="167" y="596"/>
                </a:cubicBezTo>
                <a:cubicBezTo>
                  <a:pt x="262" y="596"/>
                  <a:pt x="358" y="500"/>
                  <a:pt x="358" y="405"/>
                </a:cubicBezTo>
                <a:lnTo>
                  <a:pt x="358" y="167"/>
                </a:lnTo>
                <a:cubicBezTo>
                  <a:pt x="310" y="48"/>
                  <a:pt x="262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17" name="Google Shape;13993;p27">
            <a:extLst>
              <a:ext uri="{FF2B5EF4-FFF2-40B4-BE49-F238E27FC236}">
                <a16:creationId xmlns:a16="http://schemas.microsoft.com/office/drawing/2014/main" id="{D8E4A14A-D1C9-BD85-4604-F1374EE485A6}"/>
              </a:ext>
            </a:extLst>
          </p:cNvPr>
          <p:cNvSpPr/>
          <p:nvPr/>
        </p:nvSpPr>
        <p:spPr>
          <a:xfrm>
            <a:off x="8523721" y="4717477"/>
            <a:ext cx="35638" cy="21406"/>
          </a:xfrm>
          <a:custGeom>
            <a:avLst/>
            <a:gdLst/>
            <a:ahLst/>
            <a:cxnLst/>
            <a:rect l="l" t="t" r="r" b="b"/>
            <a:pathLst>
              <a:path w="596" h="358" extrusionOk="0">
                <a:moveTo>
                  <a:pt x="167" y="1"/>
                </a:moveTo>
                <a:cubicBezTo>
                  <a:pt x="72" y="1"/>
                  <a:pt x="1" y="48"/>
                  <a:pt x="1" y="143"/>
                </a:cubicBezTo>
                <a:cubicBezTo>
                  <a:pt x="1" y="263"/>
                  <a:pt x="48" y="358"/>
                  <a:pt x="167" y="358"/>
                </a:cubicBezTo>
                <a:lnTo>
                  <a:pt x="405" y="358"/>
                </a:lnTo>
                <a:cubicBezTo>
                  <a:pt x="501" y="358"/>
                  <a:pt x="596" y="286"/>
                  <a:pt x="596" y="215"/>
                </a:cubicBezTo>
                <a:cubicBezTo>
                  <a:pt x="596" y="96"/>
                  <a:pt x="524" y="1"/>
                  <a:pt x="405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18" name="Google Shape;13994;p27">
            <a:extLst>
              <a:ext uri="{FF2B5EF4-FFF2-40B4-BE49-F238E27FC236}">
                <a16:creationId xmlns:a16="http://schemas.microsoft.com/office/drawing/2014/main" id="{8C262C53-FFE0-AC52-605A-CF24E5C2A2A8}"/>
              </a:ext>
            </a:extLst>
          </p:cNvPr>
          <p:cNvSpPr/>
          <p:nvPr/>
        </p:nvSpPr>
        <p:spPr>
          <a:xfrm>
            <a:off x="8633383" y="4717477"/>
            <a:ext cx="35638" cy="21406"/>
          </a:xfrm>
          <a:custGeom>
            <a:avLst/>
            <a:gdLst/>
            <a:ahLst/>
            <a:cxnLst/>
            <a:rect l="l" t="t" r="r" b="b"/>
            <a:pathLst>
              <a:path w="596" h="358" extrusionOk="0">
                <a:moveTo>
                  <a:pt x="191" y="1"/>
                </a:moveTo>
                <a:cubicBezTo>
                  <a:pt x="96" y="1"/>
                  <a:pt x="0" y="48"/>
                  <a:pt x="0" y="143"/>
                </a:cubicBezTo>
                <a:cubicBezTo>
                  <a:pt x="0" y="263"/>
                  <a:pt x="96" y="358"/>
                  <a:pt x="191" y="358"/>
                </a:cubicBezTo>
                <a:lnTo>
                  <a:pt x="429" y="358"/>
                </a:lnTo>
                <a:cubicBezTo>
                  <a:pt x="500" y="358"/>
                  <a:pt x="596" y="286"/>
                  <a:pt x="596" y="215"/>
                </a:cubicBezTo>
                <a:cubicBezTo>
                  <a:pt x="596" y="96"/>
                  <a:pt x="548" y="1"/>
                  <a:pt x="42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19" name="Google Shape;13995;p27">
            <a:extLst>
              <a:ext uri="{FF2B5EF4-FFF2-40B4-BE49-F238E27FC236}">
                <a16:creationId xmlns:a16="http://schemas.microsoft.com/office/drawing/2014/main" id="{CA3A5AD3-E9F7-114F-C416-76BAC50E6F70}"/>
              </a:ext>
            </a:extLst>
          </p:cNvPr>
          <p:cNvSpPr/>
          <p:nvPr/>
        </p:nvSpPr>
        <p:spPr>
          <a:xfrm>
            <a:off x="8147749" y="4717477"/>
            <a:ext cx="35698" cy="21406"/>
          </a:xfrm>
          <a:custGeom>
            <a:avLst/>
            <a:gdLst/>
            <a:ahLst/>
            <a:cxnLst/>
            <a:rect l="l" t="t" r="r" b="b"/>
            <a:pathLst>
              <a:path w="597" h="358" extrusionOk="0">
                <a:moveTo>
                  <a:pt x="191" y="1"/>
                </a:moveTo>
                <a:cubicBezTo>
                  <a:pt x="96" y="1"/>
                  <a:pt x="48" y="48"/>
                  <a:pt x="1" y="143"/>
                </a:cubicBezTo>
                <a:cubicBezTo>
                  <a:pt x="1" y="263"/>
                  <a:pt x="72" y="358"/>
                  <a:pt x="191" y="358"/>
                </a:cubicBezTo>
                <a:lnTo>
                  <a:pt x="429" y="358"/>
                </a:lnTo>
                <a:cubicBezTo>
                  <a:pt x="525" y="358"/>
                  <a:pt x="596" y="286"/>
                  <a:pt x="596" y="215"/>
                </a:cubicBezTo>
                <a:cubicBezTo>
                  <a:pt x="596" y="96"/>
                  <a:pt x="548" y="1"/>
                  <a:pt x="42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0" name="Google Shape;13996;p27">
            <a:extLst>
              <a:ext uri="{FF2B5EF4-FFF2-40B4-BE49-F238E27FC236}">
                <a16:creationId xmlns:a16="http://schemas.microsoft.com/office/drawing/2014/main" id="{52DFCED4-FC90-9FEB-9625-74AE7C66C980}"/>
              </a:ext>
            </a:extLst>
          </p:cNvPr>
          <p:cNvSpPr/>
          <p:nvPr/>
        </p:nvSpPr>
        <p:spPr>
          <a:xfrm>
            <a:off x="8577833" y="4717477"/>
            <a:ext cx="35638" cy="21406"/>
          </a:xfrm>
          <a:custGeom>
            <a:avLst/>
            <a:gdLst/>
            <a:ahLst/>
            <a:cxnLst/>
            <a:rect l="l" t="t" r="r" b="b"/>
            <a:pathLst>
              <a:path w="596" h="358" extrusionOk="0">
                <a:moveTo>
                  <a:pt x="191" y="1"/>
                </a:moveTo>
                <a:cubicBezTo>
                  <a:pt x="96" y="1"/>
                  <a:pt x="48" y="48"/>
                  <a:pt x="1" y="143"/>
                </a:cubicBezTo>
                <a:cubicBezTo>
                  <a:pt x="1" y="263"/>
                  <a:pt x="72" y="358"/>
                  <a:pt x="191" y="358"/>
                </a:cubicBezTo>
                <a:lnTo>
                  <a:pt x="429" y="358"/>
                </a:lnTo>
                <a:cubicBezTo>
                  <a:pt x="524" y="358"/>
                  <a:pt x="596" y="286"/>
                  <a:pt x="596" y="215"/>
                </a:cubicBezTo>
                <a:cubicBezTo>
                  <a:pt x="596" y="96"/>
                  <a:pt x="548" y="1"/>
                  <a:pt x="42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1" name="Google Shape;13997;p27">
            <a:extLst>
              <a:ext uri="{FF2B5EF4-FFF2-40B4-BE49-F238E27FC236}">
                <a16:creationId xmlns:a16="http://schemas.microsoft.com/office/drawing/2014/main" id="{8B65FB2A-5CD0-E0A0-7E27-F783485FB98E}"/>
              </a:ext>
            </a:extLst>
          </p:cNvPr>
          <p:cNvSpPr/>
          <p:nvPr/>
        </p:nvSpPr>
        <p:spPr>
          <a:xfrm>
            <a:off x="8203297" y="4717477"/>
            <a:ext cx="35638" cy="21406"/>
          </a:xfrm>
          <a:custGeom>
            <a:avLst/>
            <a:gdLst/>
            <a:ahLst/>
            <a:cxnLst/>
            <a:rect l="l" t="t" r="r" b="b"/>
            <a:pathLst>
              <a:path w="596" h="358" extrusionOk="0">
                <a:moveTo>
                  <a:pt x="191" y="1"/>
                </a:moveTo>
                <a:cubicBezTo>
                  <a:pt x="96" y="1"/>
                  <a:pt x="0" y="48"/>
                  <a:pt x="0" y="143"/>
                </a:cubicBezTo>
                <a:cubicBezTo>
                  <a:pt x="0" y="263"/>
                  <a:pt x="96" y="358"/>
                  <a:pt x="191" y="358"/>
                </a:cubicBezTo>
                <a:lnTo>
                  <a:pt x="429" y="358"/>
                </a:lnTo>
                <a:cubicBezTo>
                  <a:pt x="501" y="358"/>
                  <a:pt x="596" y="286"/>
                  <a:pt x="596" y="215"/>
                </a:cubicBezTo>
                <a:cubicBezTo>
                  <a:pt x="596" y="96"/>
                  <a:pt x="548" y="1"/>
                  <a:pt x="42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2" name="Google Shape;13998;p27">
            <a:extLst>
              <a:ext uri="{FF2B5EF4-FFF2-40B4-BE49-F238E27FC236}">
                <a16:creationId xmlns:a16="http://schemas.microsoft.com/office/drawing/2014/main" id="{BEB94700-F65C-8131-2F08-81F0720E9965}"/>
              </a:ext>
            </a:extLst>
          </p:cNvPr>
          <p:cNvSpPr/>
          <p:nvPr/>
        </p:nvSpPr>
        <p:spPr>
          <a:xfrm>
            <a:off x="8466736" y="4717477"/>
            <a:ext cx="37132" cy="21406"/>
          </a:xfrm>
          <a:custGeom>
            <a:avLst/>
            <a:gdLst/>
            <a:ahLst/>
            <a:cxnLst/>
            <a:rect l="l" t="t" r="r" b="b"/>
            <a:pathLst>
              <a:path w="621" h="358" extrusionOk="0">
                <a:moveTo>
                  <a:pt x="191" y="1"/>
                </a:moveTo>
                <a:cubicBezTo>
                  <a:pt x="120" y="1"/>
                  <a:pt x="49" y="48"/>
                  <a:pt x="25" y="143"/>
                </a:cubicBezTo>
                <a:cubicBezTo>
                  <a:pt x="1" y="263"/>
                  <a:pt x="72" y="358"/>
                  <a:pt x="191" y="358"/>
                </a:cubicBezTo>
                <a:lnTo>
                  <a:pt x="430" y="358"/>
                </a:lnTo>
                <a:cubicBezTo>
                  <a:pt x="525" y="358"/>
                  <a:pt x="620" y="286"/>
                  <a:pt x="620" y="215"/>
                </a:cubicBezTo>
                <a:cubicBezTo>
                  <a:pt x="620" y="96"/>
                  <a:pt x="549" y="1"/>
                  <a:pt x="430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3" name="Google Shape;13999;p27">
            <a:extLst>
              <a:ext uri="{FF2B5EF4-FFF2-40B4-BE49-F238E27FC236}">
                <a16:creationId xmlns:a16="http://schemas.microsoft.com/office/drawing/2014/main" id="{6130417F-F868-ED2F-3B8B-536738297F7D}"/>
              </a:ext>
            </a:extLst>
          </p:cNvPr>
          <p:cNvSpPr/>
          <p:nvPr/>
        </p:nvSpPr>
        <p:spPr>
          <a:xfrm>
            <a:off x="8258846" y="4717477"/>
            <a:ext cx="37072" cy="21406"/>
          </a:xfrm>
          <a:custGeom>
            <a:avLst/>
            <a:gdLst/>
            <a:ahLst/>
            <a:cxnLst/>
            <a:rect l="l" t="t" r="r" b="b"/>
            <a:pathLst>
              <a:path w="620" h="358" extrusionOk="0">
                <a:moveTo>
                  <a:pt x="215" y="1"/>
                </a:moveTo>
                <a:cubicBezTo>
                  <a:pt x="119" y="1"/>
                  <a:pt x="48" y="48"/>
                  <a:pt x="24" y="143"/>
                </a:cubicBezTo>
                <a:cubicBezTo>
                  <a:pt x="0" y="263"/>
                  <a:pt x="95" y="358"/>
                  <a:pt x="215" y="358"/>
                </a:cubicBezTo>
                <a:lnTo>
                  <a:pt x="453" y="358"/>
                </a:lnTo>
                <a:cubicBezTo>
                  <a:pt x="524" y="358"/>
                  <a:pt x="619" y="286"/>
                  <a:pt x="619" y="215"/>
                </a:cubicBezTo>
                <a:cubicBezTo>
                  <a:pt x="619" y="96"/>
                  <a:pt x="572" y="1"/>
                  <a:pt x="453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4" name="Google Shape;14000;p27">
            <a:extLst>
              <a:ext uri="{FF2B5EF4-FFF2-40B4-BE49-F238E27FC236}">
                <a16:creationId xmlns:a16="http://schemas.microsoft.com/office/drawing/2014/main" id="{41CE92F3-7CA6-8FDE-652E-87D68E15F183}"/>
              </a:ext>
            </a:extLst>
          </p:cNvPr>
          <p:cNvSpPr/>
          <p:nvPr/>
        </p:nvSpPr>
        <p:spPr>
          <a:xfrm>
            <a:off x="8770072" y="4689014"/>
            <a:ext cx="78392" cy="78392"/>
          </a:xfrm>
          <a:custGeom>
            <a:avLst/>
            <a:gdLst/>
            <a:ahLst/>
            <a:cxnLst/>
            <a:rect l="l" t="t" r="r" b="b"/>
            <a:pathLst>
              <a:path w="1311" h="1311" extrusionOk="0">
                <a:moveTo>
                  <a:pt x="667" y="357"/>
                </a:moveTo>
                <a:cubicBezTo>
                  <a:pt x="810" y="357"/>
                  <a:pt x="953" y="500"/>
                  <a:pt x="953" y="643"/>
                </a:cubicBezTo>
                <a:cubicBezTo>
                  <a:pt x="953" y="810"/>
                  <a:pt x="834" y="953"/>
                  <a:pt x="667" y="953"/>
                </a:cubicBezTo>
                <a:cubicBezTo>
                  <a:pt x="524" y="953"/>
                  <a:pt x="358" y="834"/>
                  <a:pt x="358" y="643"/>
                </a:cubicBezTo>
                <a:cubicBezTo>
                  <a:pt x="358" y="500"/>
                  <a:pt x="477" y="357"/>
                  <a:pt x="667" y="357"/>
                </a:cubicBezTo>
                <a:close/>
                <a:moveTo>
                  <a:pt x="667" y="0"/>
                </a:moveTo>
                <a:cubicBezTo>
                  <a:pt x="310" y="0"/>
                  <a:pt x="0" y="286"/>
                  <a:pt x="0" y="643"/>
                </a:cubicBezTo>
                <a:cubicBezTo>
                  <a:pt x="0" y="1000"/>
                  <a:pt x="310" y="1310"/>
                  <a:pt x="667" y="1310"/>
                </a:cubicBezTo>
                <a:cubicBezTo>
                  <a:pt x="1024" y="1310"/>
                  <a:pt x="1310" y="1000"/>
                  <a:pt x="1310" y="643"/>
                </a:cubicBezTo>
                <a:cubicBezTo>
                  <a:pt x="1310" y="286"/>
                  <a:pt x="1024" y="0"/>
                  <a:pt x="6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5" name="Google Shape;14001;p27">
            <a:extLst>
              <a:ext uri="{FF2B5EF4-FFF2-40B4-BE49-F238E27FC236}">
                <a16:creationId xmlns:a16="http://schemas.microsoft.com/office/drawing/2014/main" id="{CD594FFC-BF92-EADB-0C97-DD0CC7C3C4E9}"/>
              </a:ext>
            </a:extLst>
          </p:cNvPr>
          <p:cNvSpPr/>
          <p:nvPr/>
        </p:nvSpPr>
        <p:spPr>
          <a:xfrm>
            <a:off x="8147748" y="4644886"/>
            <a:ext cx="592448" cy="495580"/>
          </a:xfrm>
          <a:custGeom>
            <a:avLst/>
            <a:gdLst/>
            <a:ahLst/>
            <a:cxnLst/>
            <a:rect l="l" t="t" r="r" b="b"/>
            <a:pathLst>
              <a:path w="9908" h="8288" extrusionOk="0">
                <a:moveTo>
                  <a:pt x="5811" y="2334"/>
                </a:moveTo>
                <a:cubicBezTo>
                  <a:pt x="5954" y="2334"/>
                  <a:pt x="6121" y="2453"/>
                  <a:pt x="6121" y="2643"/>
                </a:cubicBezTo>
                <a:cubicBezTo>
                  <a:pt x="6121" y="2810"/>
                  <a:pt x="6002" y="2929"/>
                  <a:pt x="5811" y="2929"/>
                </a:cubicBezTo>
                <a:cubicBezTo>
                  <a:pt x="5645" y="2929"/>
                  <a:pt x="5526" y="2810"/>
                  <a:pt x="5526" y="2643"/>
                </a:cubicBezTo>
                <a:cubicBezTo>
                  <a:pt x="5526" y="2453"/>
                  <a:pt x="5669" y="2334"/>
                  <a:pt x="5811" y="2334"/>
                </a:cubicBezTo>
                <a:close/>
                <a:moveTo>
                  <a:pt x="2215" y="3596"/>
                </a:moveTo>
                <a:cubicBezTo>
                  <a:pt x="2358" y="3596"/>
                  <a:pt x="2501" y="3715"/>
                  <a:pt x="2501" y="3882"/>
                </a:cubicBezTo>
                <a:cubicBezTo>
                  <a:pt x="2501" y="4048"/>
                  <a:pt x="2382" y="4191"/>
                  <a:pt x="2215" y="4191"/>
                </a:cubicBezTo>
                <a:cubicBezTo>
                  <a:pt x="2025" y="4191"/>
                  <a:pt x="1906" y="4072"/>
                  <a:pt x="1906" y="3882"/>
                </a:cubicBezTo>
                <a:cubicBezTo>
                  <a:pt x="1906" y="3715"/>
                  <a:pt x="2073" y="3596"/>
                  <a:pt x="2215" y="3596"/>
                </a:cubicBezTo>
                <a:close/>
                <a:moveTo>
                  <a:pt x="4287" y="4834"/>
                </a:moveTo>
                <a:cubicBezTo>
                  <a:pt x="4454" y="4834"/>
                  <a:pt x="4597" y="4953"/>
                  <a:pt x="4597" y="5144"/>
                </a:cubicBezTo>
                <a:cubicBezTo>
                  <a:pt x="4597" y="5311"/>
                  <a:pt x="4478" y="5430"/>
                  <a:pt x="4287" y="5430"/>
                </a:cubicBezTo>
                <a:cubicBezTo>
                  <a:pt x="4121" y="5430"/>
                  <a:pt x="4002" y="5311"/>
                  <a:pt x="4002" y="5144"/>
                </a:cubicBezTo>
                <a:cubicBezTo>
                  <a:pt x="4002" y="4953"/>
                  <a:pt x="4121" y="4834"/>
                  <a:pt x="4287" y="4834"/>
                </a:cubicBezTo>
                <a:close/>
                <a:moveTo>
                  <a:pt x="667" y="7382"/>
                </a:moveTo>
                <a:cubicBezTo>
                  <a:pt x="810" y="7382"/>
                  <a:pt x="953" y="7502"/>
                  <a:pt x="953" y="7668"/>
                </a:cubicBezTo>
                <a:cubicBezTo>
                  <a:pt x="953" y="7811"/>
                  <a:pt x="834" y="7978"/>
                  <a:pt x="667" y="7978"/>
                </a:cubicBezTo>
                <a:cubicBezTo>
                  <a:pt x="477" y="7978"/>
                  <a:pt x="358" y="7859"/>
                  <a:pt x="358" y="7668"/>
                </a:cubicBezTo>
                <a:cubicBezTo>
                  <a:pt x="358" y="7502"/>
                  <a:pt x="477" y="7382"/>
                  <a:pt x="667" y="7382"/>
                </a:cubicBezTo>
                <a:close/>
                <a:moveTo>
                  <a:pt x="8598" y="0"/>
                </a:moveTo>
                <a:cubicBezTo>
                  <a:pt x="7907" y="0"/>
                  <a:pt x="7312" y="595"/>
                  <a:pt x="7312" y="1310"/>
                </a:cubicBezTo>
                <a:cubicBezTo>
                  <a:pt x="7312" y="1453"/>
                  <a:pt x="7336" y="1572"/>
                  <a:pt x="7359" y="1691"/>
                </a:cubicBezTo>
                <a:lnTo>
                  <a:pt x="6407" y="2143"/>
                </a:lnTo>
                <a:cubicBezTo>
                  <a:pt x="6288" y="1977"/>
                  <a:pt x="6121" y="1905"/>
                  <a:pt x="5930" y="1905"/>
                </a:cubicBezTo>
                <a:cubicBezTo>
                  <a:pt x="5573" y="1905"/>
                  <a:pt x="5264" y="2191"/>
                  <a:pt x="5264" y="2548"/>
                </a:cubicBezTo>
                <a:cubicBezTo>
                  <a:pt x="5264" y="2739"/>
                  <a:pt x="5335" y="2882"/>
                  <a:pt x="5454" y="3001"/>
                </a:cubicBezTo>
                <a:lnTo>
                  <a:pt x="4573" y="4453"/>
                </a:lnTo>
                <a:cubicBezTo>
                  <a:pt x="4502" y="4429"/>
                  <a:pt x="4454" y="4429"/>
                  <a:pt x="4383" y="4429"/>
                </a:cubicBezTo>
                <a:cubicBezTo>
                  <a:pt x="4192" y="4429"/>
                  <a:pt x="4025" y="4525"/>
                  <a:pt x="3906" y="4620"/>
                </a:cubicBezTo>
                <a:lnTo>
                  <a:pt x="2930" y="4025"/>
                </a:lnTo>
                <a:cubicBezTo>
                  <a:pt x="2954" y="3977"/>
                  <a:pt x="2954" y="3882"/>
                  <a:pt x="2954" y="3834"/>
                </a:cubicBezTo>
                <a:cubicBezTo>
                  <a:pt x="2954" y="3477"/>
                  <a:pt x="2644" y="3167"/>
                  <a:pt x="2287" y="3167"/>
                </a:cubicBezTo>
                <a:cubicBezTo>
                  <a:pt x="1953" y="3167"/>
                  <a:pt x="1644" y="3477"/>
                  <a:pt x="1644" y="3834"/>
                </a:cubicBezTo>
                <a:cubicBezTo>
                  <a:pt x="1644" y="3977"/>
                  <a:pt x="1692" y="4120"/>
                  <a:pt x="1787" y="4239"/>
                </a:cubicBezTo>
                <a:lnTo>
                  <a:pt x="787" y="6954"/>
                </a:lnTo>
                <a:lnTo>
                  <a:pt x="715" y="6954"/>
                </a:lnTo>
                <a:cubicBezTo>
                  <a:pt x="358" y="6954"/>
                  <a:pt x="72" y="7240"/>
                  <a:pt x="72" y="7597"/>
                </a:cubicBezTo>
                <a:cubicBezTo>
                  <a:pt x="1" y="8002"/>
                  <a:pt x="310" y="8287"/>
                  <a:pt x="667" y="8287"/>
                </a:cubicBezTo>
                <a:cubicBezTo>
                  <a:pt x="1025" y="8287"/>
                  <a:pt x="1310" y="8002"/>
                  <a:pt x="1310" y="7644"/>
                </a:cubicBezTo>
                <a:cubicBezTo>
                  <a:pt x="1310" y="7430"/>
                  <a:pt x="1239" y="7240"/>
                  <a:pt x="1049" y="7144"/>
                </a:cubicBezTo>
                <a:lnTo>
                  <a:pt x="2025" y="4477"/>
                </a:lnTo>
                <a:cubicBezTo>
                  <a:pt x="2096" y="4525"/>
                  <a:pt x="2144" y="4525"/>
                  <a:pt x="2215" y="4525"/>
                </a:cubicBezTo>
                <a:cubicBezTo>
                  <a:pt x="2358" y="4525"/>
                  <a:pt x="2501" y="4453"/>
                  <a:pt x="2596" y="4358"/>
                </a:cubicBezTo>
                <a:lnTo>
                  <a:pt x="3644" y="5001"/>
                </a:lnTo>
                <a:lnTo>
                  <a:pt x="3644" y="5120"/>
                </a:lnTo>
                <a:cubicBezTo>
                  <a:pt x="3644" y="5477"/>
                  <a:pt x="3930" y="5763"/>
                  <a:pt x="4287" y="5763"/>
                </a:cubicBezTo>
                <a:cubicBezTo>
                  <a:pt x="4645" y="5763"/>
                  <a:pt x="4954" y="5477"/>
                  <a:pt x="4954" y="5120"/>
                </a:cubicBezTo>
                <a:cubicBezTo>
                  <a:pt x="4954" y="4930"/>
                  <a:pt x="4883" y="4787"/>
                  <a:pt x="4764" y="4668"/>
                </a:cubicBezTo>
                <a:lnTo>
                  <a:pt x="5669" y="3215"/>
                </a:lnTo>
                <a:cubicBezTo>
                  <a:pt x="5716" y="3239"/>
                  <a:pt x="5788" y="3239"/>
                  <a:pt x="5835" y="3239"/>
                </a:cubicBezTo>
                <a:cubicBezTo>
                  <a:pt x="6192" y="3239"/>
                  <a:pt x="6502" y="2929"/>
                  <a:pt x="6502" y="2572"/>
                </a:cubicBezTo>
                <a:lnTo>
                  <a:pt x="6502" y="2501"/>
                </a:lnTo>
                <a:lnTo>
                  <a:pt x="7455" y="2048"/>
                </a:lnTo>
                <a:cubicBezTo>
                  <a:pt x="7693" y="2405"/>
                  <a:pt x="8098" y="2643"/>
                  <a:pt x="8550" y="2643"/>
                </a:cubicBezTo>
                <a:cubicBezTo>
                  <a:pt x="8812" y="2643"/>
                  <a:pt x="9050" y="2548"/>
                  <a:pt x="9288" y="2405"/>
                </a:cubicBezTo>
                <a:cubicBezTo>
                  <a:pt x="9384" y="2334"/>
                  <a:pt x="9384" y="2262"/>
                  <a:pt x="9360" y="2167"/>
                </a:cubicBezTo>
                <a:cubicBezTo>
                  <a:pt x="9312" y="2104"/>
                  <a:pt x="9265" y="2082"/>
                  <a:pt x="9210" y="2082"/>
                </a:cubicBezTo>
                <a:cubicBezTo>
                  <a:pt x="9182" y="2082"/>
                  <a:pt x="9153" y="2088"/>
                  <a:pt x="9122" y="2096"/>
                </a:cubicBezTo>
                <a:cubicBezTo>
                  <a:pt x="8979" y="2215"/>
                  <a:pt x="8764" y="2286"/>
                  <a:pt x="8574" y="2286"/>
                </a:cubicBezTo>
                <a:cubicBezTo>
                  <a:pt x="8050" y="2286"/>
                  <a:pt x="7597" y="1834"/>
                  <a:pt x="7597" y="1310"/>
                </a:cubicBezTo>
                <a:cubicBezTo>
                  <a:pt x="7597" y="762"/>
                  <a:pt x="8050" y="310"/>
                  <a:pt x="8574" y="310"/>
                </a:cubicBezTo>
                <a:cubicBezTo>
                  <a:pt x="9122" y="310"/>
                  <a:pt x="9574" y="762"/>
                  <a:pt x="9574" y="1310"/>
                </a:cubicBezTo>
                <a:cubicBezTo>
                  <a:pt x="9574" y="1381"/>
                  <a:pt x="9574" y="1477"/>
                  <a:pt x="9526" y="1572"/>
                </a:cubicBezTo>
                <a:cubicBezTo>
                  <a:pt x="9503" y="1667"/>
                  <a:pt x="9574" y="1738"/>
                  <a:pt x="9646" y="1786"/>
                </a:cubicBezTo>
                <a:cubicBezTo>
                  <a:pt x="9658" y="1789"/>
                  <a:pt x="9671" y="1791"/>
                  <a:pt x="9684" y="1791"/>
                </a:cubicBezTo>
                <a:cubicBezTo>
                  <a:pt x="9765" y="1791"/>
                  <a:pt x="9839" y="1729"/>
                  <a:pt x="9860" y="1667"/>
                </a:cubicBezTo>
                <a:cubicBezTo>
                  <a:pt x="9884" y="1548"/>
                  <a:pt x="9908" y="1429"/>
                  <a:pt x="9908" y="1310"/>
                </a:cubicBezTo>
                <a:cubicBezTo>
                  <a:pt x="9908" y="595"/>
                  <a:pt x="9312" y="0"/>
                  <a:pt x="8598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6" name="Google Shape;14002;p27">
            <a:extLst>
              <a:ext uri="{FF2B5EF4-FFF2-40B4-BE49-F238E27FC236}">
                <a16:creationId xmlns:a16="http://schemas.microsoft.com/office/drawing/2014/main" id="{332F39D5-8388-4A69-E158-55D3B5FB446B}"/>
              </a:ext>
            </a:extLst>
          </p:cNvPr>
          <p:cNvSpPr/>
          <p:nvPr/>
        </p:nvSpPr>
        <p:spPr>
          <a:xfrm>
            <a:off x="8798535" y="4941049"/>
            <a:ext cx="21406" cy="35638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0"/>
                </a:moveTo>
                <a:cubicBezTo>
                  <a:pt x="96" y="0"/>
                  <a:pt x="1" y="96"/>
                  <a:pt x="1" y="191"/>
                </a:cubicBezTo>
                <a:lnTo>
                  <a:pt x="1" y="429"/>
                </a:lnTo>
                <a:cubicBezTo>
                  <a:pt x="1" y="524"/>
                  <a:pt x="96" y="596"/>
                  <a:pt x="191" y="596"/>
                </a:cubicBezTo>
                <a:cubicBezTo>
                  <a:pt x="287" y="596"/>
                  <a:pt x="358" y="524"/>
                  <a:pt x="358" y="429"/>
                </a:cubicBezTo>
                <a:lnTo>
                  <a:pt x="358" y="191"/>
                </a:lnTo>
                <a:cubicBezTo>
                  <a:pt x="358" y="96"/>
                  <a:pt x="287" y="0"/>
                  <a:pt x="191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7" name="Google Shape;14003;p27">
            <a:extLst>
              <a:ext uri="{FF2B5EF4-FFF2-40B4-BE49-F238E27FC236}">
                <a16:creationId xmlns:a16="http://schemas.microsoft.com/office/drawing/2014/main" id="{6FCF765C-136A-30AD-7DD8-4898582A490D}"/>
              </a:ext>
            </a:extLst>
          </p:cNvPr>
          <p:cNvSpPr/>
          <p:nvPr/>
        </p:nvSpPr>
        <p:spPr>
          <a:xfrm>
            <a:off x="8798535" y="4831385"/>
            <a:ext cx="21406" cy="35698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91" y="1"/>
                </a:moveTo>
                <a:cubicBezTo>
                  <a:pt x="96" y="1"/>
                  <a:pt x="1" y="96"/>
                  <a:pt x="1" y="167"/>
                </a:cubicBezTo>
                <a:lnTo>
                  <a:pt x="1" y="406"/>
                </a:lnTo>
                <a:cubicBezTo>
                  <a:pt x="1" y="501"/>
                  <a:pt x="96" y="596"/>
                  <a:pt x="191" y="596"/>
                </a:cubicBezTo>
                <a:cubicBezTo>
                  <a:pt x="287" y="596"/>
                  <a:pt x="358" y="501"/>
                  <a:pt x="358" y="406"/>
                </a:cubicBezTo>
                <a:lnTo>
                  <a:pt x="358" y="167"/>
                </a:lnTo>
                <a:cubicBezTo>
                  <a:pt x="358" y="48"/>
                  <a:pt x="287" y="1"/>
                  <a:pt x="191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8" name="Google Shape;14004;p27">
            <a:extLst>
              <a:ext uri="{FF2B5EF4-FFF2-40B4-BE49-F238E27FC236}">
                <a16:creationId xmlns:a16="http://schemas.microsoft.com/office/drawing/2014/main" id="{C94CBFDC-35F2-1C19-A6BF-9BF7B4B3321F}"/>
              </a:ext>
            </a:extLst>
          </p:cNvPr>
          <p:cNvSpPr/>
          <p:nvPr/>
        </p:nvSpPr>
        <p:spPr>
          <a:xfrm>
            <a:off x="8798535" y="4996597"/>
            <a:ext cx="21406" cy="35638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0"/>
                </a:moveTo>
                <a:cubicBezTo>
                  <a:pt x="96" y="0"/>
                  <a:pt x="1" y="95"/>
                  <a:pt x="1" y="191"/>
                </a:cubicBezTo>
                <a:lnTo>
                  <a:pt x="1" y="429"/>
                </a:lnTo>
                <a:cubicBezTo>
                  <a:pt x="1" y="500"/>
                  <a:pt x="96" y="596"/>
                  <a:pt x="191" y="596"/>
                </a:cubicBezTo>
                <a:cubicBezTo>
                  <a:pt x="287" y="596"/>
                  <a:pt x="358" y="500"/>
                  <a:pt x="358" y="429"/>
                </a:cubicBezTo>
                <a:lnTo>
                  <a:pt x="358" y="191"/>
                </a:lnTo>
                <a:cubicBezTo>
                  <a:pt x="358" y="95"/>
                  <a:pt x="287" y="0"/>
                  <a:pt x="191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9" name="Google Shape;14005;p27">
            <a:extLst>
              <a:ext uri="{FF2B5EF4-FFF2-40B4-BE49-F238E27FC236}">
                <a16:creationId xmlns:a16="http://schemas.microsoft.com/office/drawing/2014/main" id="{7C5AB26F-229E-5475-EC19-4B3E200530F9}"/>
              </a:ext>
            </a:extLst>
          </p:cNvPr>
          <p:cNvSpPr/>
          <p:nvPr/>
        </p:nvSpPr>
        <p:spPr>
          <a:xfrm>
            <a:off x="8798535" y="4886935"/>
            <a:ext cx="21406" cy="35638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0"/>
                </a:moveTo>
                <a:cubicBezTo>
                  <a:pt x="96" y="0"/>
                  <a:pt x="1" y="72"/>
                  <a:pt x="1" y="167"/>
                </a:cubicBezTo>
                <a:lnTo>
                  <a:pt x="1" y="405"/>
                </a:lnTo>
                <a:cubicBezTo>
                  <a:pt x="1" y="501"/>
                  <a:pt x="96" y="596"/>
                  <a:pt x="191" y="596"/>
                </a:cubicBezTo>
                <a:cubicBezTo>
                  <a:pt x="287" y="596"/>
                  <a:pt x="358" y="501"/>
                  <a:pt x="358" y="405"/>
                </a:cubicBezTo>
                <a:lnTo>
                  <a:pt x="358" y="167"/>
                </a:lnTo>
                <a:cubicBezTo>
                  <a:pt x="358" y="48"/>
                  <a:pt x="287" y="0"/>
                  <a:pt x="191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0" name="Google Shape;14006;p27">
            <a:extLst>
              <a:ext uri="{FF2B5EF4-FFF2-40B4-BE49-F238E27FC236}">
                <a16:creationId xmlns:a16="http://schemas.microsoft.com/office/drawing/2014/main" id="{1ECC61D1-1597-8AA0-1892-EB5D045E6858}"/>
              </a:ext>
            </a:extLst>
          </p:cNvPr>
          <p:cNvSpPr/>
          <p:nvPr/>
        </p:nvSpPr>
        <p:spPr>
          <a:xfrm>
            <a:off x="8798535" y="5109071"/>
            <a:ext cx="21406" cy="35638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1"/>
                </a:moveTo>
                <a:cubicBezTo>
                  <a:pt x="96" y="1"/>
                  <a:pt x="1" y="96"/>
                  <a:pt x="1" y="167"/>
                </a:cubicBezTo>
                <a:lnTo>
                  <a:pt x="1" y="405"/>
                </a:lnTo>
                <a:cubicBezTo>
                  <a:pt x="1" y="501"/>
                  <a:pt x="96" y="596"/>
                  <a:pt x="191" y="596"/>
                </a:cubicBezTo>
                <a:cubicBezTo>
                  <a:pt x="287" y="596"/>
                  <a:pt x="358" y="501"/>
                  <a:pt x="358" y="405"/>
                </a:cubicBezTo>
                <a:lnTo>
                  <a:pt x="358" y="167"/>
                </a:lnTo>
                <a:cubicBezTo>
                  <a:pt x="358" y="48"/>
                  <a:pt x="287" y="1"/>
                  <a:pt x="191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1" name="Google Shape;14007;p27">
            <a:extLst>
              <a:ext uri="{FF2B5EF4-FFF2-40B4-BE49-F238E27FC236}">
                <a16:creationId xmlns:a16="http://schemas.microsoft.com/office/drawing/2014/main" id="{373F24CC-1C7B-084F-6AA2-80797982165E}"/>
              </a:ext>
            </a:extLst>
          </p:cNvPr>
          <p:cNvSpPr/>
          <p:nvPr/>
        </p:nvSpPr>
        <p:spPr>
          <a:xfrm>
            <a:off x="8798535" y="5164619"/>
            <a:ext cx="21406" cy="35638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0"/>
                </a:moveTo>
                <a:cubicBezTo>
                  <a:pt x="96" y="0"/>
                  <a:pt x="1" y="72"/>
                  <a:pt x="1" y="167"/>
                </a:cubicBezTo>
                <a:lnTo>
                  <a:pt x="1" y="405"/>
                </a:lnTo>
                <a:cubicBezTo>
                  <a:pt x="1" y="500"/>
                  <a:pt x="96" y="596"/>
                  <a:pt x="191" y="596"/>
                </a:cubicBezTo>
                <a:cubicBezTo>
                  <a:pt x="287" y="596"/>
                  <a:pt x="358" y="500"/>
                  <a:pt x="358" y="405"/>
                </a:cubicBezTo>
                <a:lnTo>
                  <a:pt x="358" y="167"/>
                </a:lnTo>
                <a:cubicBezTo>
                  <a:pt x="358" y="48"/>
                  <a:pt x="287" y="0"/>
                  <a:pt x="191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2" name="Google Shape;14008;p27">
            <a:extLst>
              <a:ext uri="{FF2B5EF4-FFF2-40B4-BE49-F238E27FC236}">
                <a16:creationId xmlns:a16="http://schemas.microsoft.com/office/drawing/2014/main" id="{B59E0B08-04C3-B405-0EFF-5088B2763746}"/>
              </a:ext>
            </a:extLst>
          </p:cNvPr>
          <p:cNvSpPr/>
          <p:nvPr/>
        </p:nvSpPr>
        <p:spPr>
          <a:xfrm>
            <a:off x="8798535" y="5052087"/>
            <a:ext cx="21406" cy="35698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91" y="1"/>
                </a:moveTo>
                <a:cubicBezTo>
                  <a:pt x="96" y="1"/>
                  <a:pt x="1" y="96"/>
                  <a:pt x="1" y="168"/>
                </a:cubicBezTo>
                <a:lnTo>
                  <a:pt x="1" y="406"/>
                </a:lnTo>
                <a:cubicBezTo>
                  <a:pt x="1" y="501"/>
                  <a:pt x="96" y="596"/>
                  <a:pt x="191" y="596"/>
                </a:cubicBezTo>
                <a:cubicBezTo>
                  <a:pt x="287" y="596"/>
                  <a:pt x="358" y="501"/>
                  <a:pt x="358" y="406"/>
                </a:cubicBezTo>
                <a:lnTo>
                  <a:pt x="358" y="168"/>
                </a:lnTo>
                <a:cubicBezTo>
                  <a:pt x="358" y="96"/>
                  <a:pt x="287" y="1"/>
                  <a:pt x="191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3" name="Google Shape;14009;p27">
            <a:extLst>
              <a:ext uri="{FF2B5EF4-FFF2-40B4-BE49-F238E27FC236}">
                <a16:creationId xmlns:a16="http://schemas.microsoft.com/office/drawing/2014/main" id="{964F65E2-0CB4-8D0D-0827-E4E4117BEAF5}"/>
              </a:ext>
            </a:extLst>
          </p:cNvPr>
          <p:cNvSpPr/>
          <p:nvPr/>
        </p:nvSpPr>
        <p:spPr>
          <a:xfrm>
            <a:off x="8045261" y="4585032"/>
            <a:ext cx="712038" cy="710664"/>
          </a:xfrm>
          <a:custGeom>
            <a:avLst/>
            <a:gdLst/>
            <a:ahLst/>
            <a:cxnLst/>
            <a:rect l="l" t="t" r="r" b="b"/>
            <a:pathLst>
              <a:path w="11908" h="11885" extrusionOk="0">
                <a:moveTo>
                  <a:pt x="905" y="1"/>
                </a:moveTo>
                <a:cubicBezTo>
                  <a:pt x="786" y="1"/>
                  <a:pt x="714" y="72"/>
                  <a:pt x="714" y="191"/>
                </a:cubicBezTo>
                <a:lnTo>
                  <a:pt x="714" y="1001"/>
                </a:lnTo>
                <a:lnTo>
                  <a:pt x="500" y="1001"/>
                </a:lnTo>
                <a:cubicBezTo>
                  <a:pt x="405" y="1001"/>
                  <a:pt x="333" y="1049"/>
                  <a:pt x="333" y="1144"/>
                </a:cubicBezTo>
                <a:cubicBezTo>
                  <a:pt x="333" y="1263"/>
                  <a:pt x="381" y="1358"/>
                  <a:pt x="500" y="1358"/>
                </a:cubicBezTo>
                <a:lnTo>
                  <a:pt x="714" y="1358"/>
                </a:lnTo>
                <a:lnTo>
                  <a:pt x="714" y="2239"/>
                </a:lnTo>
                <a:lnTo>
                  <a:pt x="500" y="2239"/>
                </a:lnTo>
                <a:cubicBezTo>
                  <a:pt x="405" y="2239"/>
                  <a:pt x="333" y="2287"/>
                  <a:pt x="333" y="2382"/>
                </a:cubicBezTo>
                <a:cubicBezTo>
                  <a:pt x="333" y="2501"/>
                  <a:pt x="381" y="2597"/>
                  <a:pt x="500" y="2597"/>
                </a:cubicBezTo>
                <a:lnTo>
                  <a:pt x="714" y="2597"/>
                </a:lnTo>
                <a:lnTo>
                  <a:pt x="714" y="3478"/>
                </a:lnTo>
                <a:lnTo>
                  <a:pt x="500" y="3478"/>
                </a:lnTo>
                <a:cubicBezTo>
                  <a:pt x="405" y="3478"/>
                  <a:pt x="333" y="3549"/>
                  <a:pt x="333" y="3644"/>
                </a:cubicBezTo>
                <a:cubicBezTo>
                  <a:pt x="333" y="3763"/>
                  <a:pt x="381" y="3835"/>
                  <a:pt x="500" y="3835"/>
                </a:cubicBezTo>
                <a:lnTo>
                  <a:pt x="714" y="3835"/>
                </a:lnTo>
                <a:lnTo>
                  <a:pt x="714" y="4740"/>
                </a:lnTo>
                <a:lnTo>
                  <a:pt x="500" y="4740"/>
                </a:lnTo>
                <a:cubicBezTo>
                  <a:pt x="405" y="4740"/>
                  <a:pt x="333" y="4788"/>
                  <a:pt x="333" y="4883"/>
                </a:cubicBezTo>
                <a:cubicBezTo>
                  <a:pt x="333" y="5002"/>
                  <a:pt x="381" y="5097"/>
                  <a:pt x="500" y="5097"/>
                </a:cubicBezTo>
                <a:lnTo>
                  <a:pt x="714" y="5097"/>
                </a:lnTo>
                <a:lnTo>
                  <a:pt x="714" y="5978"/>
                </a:lnTo>
                <a:lnTo>
                  <a:pt x="500" y="5978"/>
                </a:lnTo>
                <a:cubicBezTo>
                  <a:pt x="405" y="5978"/>
                  <a:pt x="333" y="6050"/>
                  <a:pt x="333" y="6145"/>
                </a:cubicBezTo>
                <a:cubicBezTo>
                  <a:pt x="333" y="6264"/>
                  <a:pt x="381" y="6335"/>
                  <a:pt x="500" y="6335"/>
                </a:cubicBezTo>
                <a:lnTo>
                  <a:pt x="714" y="6335"/>
                </a:lnTo>
                <a:lnTo>
                  <a:pt x="714" y="7240"/>
                </a:lnTo>
                <a:lnTo>
                  <a:pt x="500" y="7240"/>
                </a:lnTo>
                <a:cubicBezTo>
                  <a:pt x="405" y="7240"/>
                  <a:pt x="333" y="7288"/>
                  <a:pt x="333" y="7383"/>
                </a:cubicBezTo>
                <a:cubicBezTo>
                  <a:pt x="333" y="7502"/>
                  <a:pt x="381" y="7598"/>
                  <a:pt x="500" y="7598"/>
                </a:cubicBezTo>
                <a:lnTo>
                  <a:pt x="714" y="7598"/>
                </a:lnTo>
                <a:lnTo>
                  <a:pt x="714" y="8479"/>
                </a:lnTo>
                <a:lnTo>
                  <a:pt x="500" y="8479"/>
                </a:lnTo>
                <a:cubicBezTo>
                  <a:pt x="405" y="8479"/>
                  <a:pt x="333" y="8550"/>
                  <a:pt x="333" y="8645"/>
                </a:cubicBezTo>
                <a:cubicBezTo>
                  <a:pt x="333" y="8765"/>
                  <a:pt x="381" y="8836"/>
                  <a:pt x="500" y="8836"/>
                </a:cubicBezTo>
                <a:lnTo>
                  <a:pt x="714" y="8836"/>
                </a:lnTo>
                <a:lnTo>
                  <a:pt x="714" y="9741"/>
                </a:lnTo>
                <a:lnTo>
                  <a:pt x="500" y="9741"/>
                </a:lnTo>
                <a:cubicBezTo>
                  <a:pt x="405" y="9741"/>
                  <a:pt x="333" y="9789"/>
                  <a:pt x="333" y="9884"/>
                </a:cubicBezTo>
                <a:cubicBezTo>
                  <a:pt x="333" y="10003"/>
                  <a:pt x="381" y="10098"/>
                  <a:pt x="500" y="10098"/>
                </a:cubicBezTo>
                <a:lnTo>
                  <a:pt x="714" y="10098"/>
                </a:lnTo>
                <a:lnTo>
                  <a:pt x="714" y="10717"/>
                </a:lnTo>
                <a:lnTo>
                  <a:pt x="286" y="10717"/>
                </a:lnTo>
                <a:cubicBezTo>
                  <a:pt x="143" y="10717"/>
                  <a:pt x="0" y="10836"/>
                  <a:pt x="0" y="11027"/>
                </a:cubicBezTo>
                <a:lnTo>
                  <a:pt x="0" y="11575"/>
                </a:lnTo>
                <a:cubicBezTo>
                  <a:pt x="0" y="11741"/>
                  <a:pt x="119" y="11884"/>
                  <a:pt x="286" y="11884"/>
                </a:cubicBezTo>
                <a:lnTo>
                  <a:pt x="11598" y="11884"/>
                </a:lnTo>
                <a:cubicBezTo>
                  <a:pt x="11764" y="11884"/>
                  <a:pt x="11907" y="11765"/>
                  <a:pt x="11907" y="11575"/>
                </a:cubicBezTo>
                <a:lnTo>
                  <a:pt x="11907" y="10979"/>
                </a:lnTo>
                <a:cubicBezTo>
                  <a:pt x="11907" y="10813"/>
                  <a:pt x="11764" y="10693"/>
                  <a:pt x="11598" y="10693"/>
                </a:cubicBezTo>
                <a:lnTo>
                  <a:pt x="10383" y="10693"/>
                </a:lnTo>
                <a:cubicBezTo>
                  <a:pt x="10359" y="10646"/>
                  <a:pt x="10288" y="10574"/>
                  <a:pt x="10240" y="10574"/>
                </a:cubicBezTo>
                <a:cubicBezTo>
                  <a:pt x="10169" y="10574"/>
                  <a:pt x="10097" y="10646"/>
                  <a:pt x="10097" y="10693"/>
                </a:cubicBezTo>
                <a:lnTo>
                  <a:pt x="7740" y="10693"/>
                </a:lnTo>
                <a:lnTo>
                  <a:pt x="7740" y="10455"/>
                </a:lnTo>
                <a:cubicBezTo>
                  <a:pt x="7740" y="10360"/>
                  <a:pt x="7644" y="10289"/>
                  <a:pt x="7549" y="10289"/>
                </a:cubicBezTo>
                <a:cubicBezTo>
                  <a:pt x="7478" y="10289"/>
                  <a:pt x="7383" y="10360"/>
                  <a:pt x="7383" y="10455"/>
                </a:cubicBezTo>
                <a:lnTo>
                  <a:pt x="7383" y="10693"/>
                </a:lnTo>
                <a:lnTo>
                  <a:pt x="5454" y="10693"/>
                </a:lnTo>
                <a:cubicBezTo>
                  <a:pt x="5358" y="10693"/>
                  <a:pt x="5263" y="10765"/>
                  <a:pt x="5263" y="10836"/>
                </a:cubicBezTo>
                <a:cubicBezTo>
                  <a:pt x="5263" y="10955"/>
                  <a:pt x="5311" y="11051"/>
                  <a:pt x="5454" y="11051"/>
                </a:cubicBezTo>
                <a:lnTo>
                  <a:pt x="11574" y="11051"/>
                </a:lnTo>
                <a:lnTo>
                  <a:pt x="11574" y="11527"/>
                </a:lnTo>
                <a:lnTo>
                  <a:pt x="381" y="11527"/>
                </a:lnTo>
                <a:lnTo>
                  <a:pt x="381" y="11051"/>
                </a:lnTo>
                <a:lnTo>
                  <a:pt x="4596" y="11051"/>
                </a:lnTo>
                <a:cubicBezTo>
                  <a:pt x="4691" y="11051"/>
                  <a:pt x="4787" y="11003"/>
                  <a:pt x="4787" y="10908"/>
                </a:cubicBezTo>
                <a:cubicBezTo>
                  <a:pt x="4787" y="10789"/>
                  <a:pt x="4739" y="10693"/>
                  <a:pt x="4596" y="10693"/>
                </a:cubicBezTo>
                <a:lnTo>
                  <a:pt x="4120" y="10693"/>
                </a:lnTo>
                <a:lnTo>
                  <a:pt x="4120" y="10646"/>
                </a:lnTo>
                <a:cubicBezTo>
                  <a:pt x="4120" y="10551"/>
                  <a:pt x="4048" y="10455"/>
                  <a:pt x="3953" y="10455"/>
                </a:cubicBezTo>
                <a:cubicBezTo>
                  <a:pt x="3858" y="10455"/>
                  <a:pt x="3763" y="10551"/>
                  <a:pt x="3763" y="10646"/>
                </a:cubicBezTo>
                <a:lnTo>
                  <a:pt x="3763" y="10693"/>
                </a:lnTo>
                <a:lnTo>
                  <a:pt x="2548" y="10693"/>
                </a:lnTo>
                <a:lnTo>
                  <a:pt x="2548" y="10670"/>
                </a:lnTo>
                <a:cubicBezTo>
                  <a:pt x="2548" y="10574"/>
                  <a:pt x="2501" y="10479"/>
                  <a:pt x="2405" y="10479"/>
                </a:cubicBezTo>
                <a:cubicBezTo>
                  <a:pt x="2286" y="10479"/>
                  <a:pt x="2191" y="10551"/>
                  <a:pt x="2191" y="10670"/>
                </a:cubicBezTo>
                <a:lnTo>
                  <a:pt x="2191" y="10693"/>
                </a:lnTo>
                <a:lnTo>
                  <a:pt x="1072" y="10693"/>
                </a:lnTo>
                <a:lnTo>
                  <a:pt x="1072" y="191"/>
                </a:lnTo>
                <a:cubicBezTo>
                  <a:pt x="1072" y="96"/>
                  <a:pt x="1000" y="1"/>
                  <a:pt x="905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34" name="Google Shape;14010;p27">
            <a:extLst>
              <a:ext uri="{FF2B5EF4-FFF2-40B4-BE49-F238E27FC236}">
                <a16:creationId xmlns:a16="http://schemas.microsoft.com/office/drawing/2014/main" id="{5FE70593-D346-6A73-A322-0C66283DD736}"/>
              </a:ext>
            </a:extLst>
          </p:cNvPr>
          <p:cNvGrpSpPr/>
          <p:nvPr/>
        </p:nvGrpSpPr>
        <p:grpSpPr>
          <a:xfrm>
            <a:off x="6491692" y="4582165"/>
            <a:ext cx="723460" cy="717838"/>
            <a:chOff x="3654238" y="2368833"/>
            <a:chExt cx="302475" cy="300125"/>
          </a:xfrm>
        </p:grpSpPr>
        <p:sp>
          <p:nvSpPr>
            <p:cNvPr id="135" name="Google Shape;14011;p27">
              <a:extLst>
                <a:ext uri="{FF2B5EF4-FFF2-40B4-BE49-F238E27FC236}">
                  <a16:creationId xmlns:a16="http://schemas.microsoft.com/office/drawing/2014/main" id="{616BD8D7-8B88-3267-82F3-CE92A763CDA6}"/>
                </a:ext>
              </a:extLst>
            </p:cNvPr>
            <p:cNvSpPr/>
            <p:nvPr/>
          </p:nvSpPr>
          <p:spPr>
            <a:xfrm>
              <a:off x="3654238" y="2368833"/>
              <a:ext cx="302475" cy="300125"/>
            </a:xfrm>
            <a:custGeom>
              <a:avLst/>
              <a:gdLst/>
              <a:ahLst/>
              <a:cxnLst/>
              <a:rect l="l" t="t" r="r" b="b"/>
              <a:pathLst>
                <a:path w="12099" h="12005" extrusionOk="0">
                  <a:moveTo>
                    <a:pt x="9550" y="407"/>
                  </a:moveTo>
                  <a:cubicBezTo>
                    <a:pt x="9717" y="407"/>
                    <a:pt x="9908" y="455"/>
                    <a:pt x="10074" y="478"/>
                  </a:cubicBezTo>
                  <a:cubicBezTo>
                    <a:pt x="10622" y="621"/>
                    <a:pt x="11051" y="955"/>
                    <a:pt x="11336" y="1455"/>
                  </a:cubicBezTo>
                  <a:cubicBezTo>
                    <a:pt x="11598" y="1931"/>
                    <a:pt x="11694" y="2503"/>
                    <a:pt x="11527" y="3027"/>
                  </a:cubicBezTo>
                  <a:cubicBezTo>
                    <a:pt x="11384" y="3574"/>
                    <a:pt x="11051" y="4027"/>
                    <a:pt x="10551" y="4289"/>
                  </a:cubicBezTo>
                  <a:cubicBezTo>
                    <a:pt x="10217" y="4455"/>
                    <a:pt x="9908" y="4551"/>
                    <a:pt x="9550" y="4551"/>
                  </a:cubicBezTo>
                  <a:cubicBezTo>
                    <a:pt x="9145" y="3598"/>
                    <a:pt x="8383" y="2860"/>
                    <a:pt x="7431" y="2479"/>
                  </a:cubicBezTo>
                  <a:lnTo>
                    <a:pt x="7526" y="1931"/>
                  </a:lnTo>
                  <a:cubicBezTo>
                    <a:pt x="7669" y="1407"/>
                    <a:pt x="8002" y="955"/>
                    <a:pt x="8502" y="693"/>
                  </a:cubicBezTo>
                  <a:cubicBezTo>
                    <a:pt x="8836" y="502"/>
                    <a:pt x="9193" y="407"/>
                    <a:pt x="9550" y="407"/>
                  </a:cubicBezTo>
                  <a:close/>
                  <a:moveTo>
                    <a:pt x="2525" y="7408"/>
                  </a:moveTo>
                  <a:cubicBezTo>
                    <a:pt x="2906" y="8361"/>
                    <a:pt x="3668" y="9147"/>
                    <a:pt x="4621" y="9528"/>
                  </a:cubicBezTo>
                  <a:cubicBezTo>
                    <a:pt x="4597" y="10647"/>
                    <a:pt x="3668" y="11576"/>
                    <a:pt x="2549" y="11576"/>
                  </a:cubicBezTo>
                  <a:cubicBezTo>
                    <a:pt x="1382" y="11576"/>
                    <a:pt x="453" y="10647"/>
                    <a:pt x="453" y="9480"/>
                  </a:cubicBezTo>
                  <a:cubicBezTo>
                    <a:pt x="453" y="8361"/>
                    <a:pt x="1382" y="7432"/>
                    <a:pt x="2525" y="7408"/>
                  </a:cubicBezTo>
                  <a:close/>
                  <a:moveTo>
                    <a:pt x="6026" y="2527"/>
                  </a:moveTo>
                  <a:cubicBezTo>
                    <a:pt x="7931" y="2527"/>
                    <a:pt x="9479" y="4074"/>
                    <a:pt x="9479" y="5980"/>
                  </a:cubicBezTo>
                  <a:cubicBezTo>
                    <a:pt x="9479" y="6932"/>
                    <a:pt x="9074" y="7885"/>
                    <a:pt x="8360" y="8552"/>
                  </a:cubicBezTo>
                  <a:cubicBezTo>
                    <a:pt x="8288" y="8599"/>
                    <a:pt x="8264" y="8718"/>
                    <a:pt x="8360" y="8790"/>
                  </a:cubicBezTo>
                  <a:cubicBezTo>
                    <a:pt x="8386" y="8816"/>
                    <a:pt x="8433" y="8835"/>
                    <a:pt x="8483" y="8835"/>
                  </a:cubicBezTo>
                  <a:cubicBezTo>
                    <a:pt x="8524" y="8835"/>
                    <a:pt x="8566" y="8822"/>
                    <a:pt x="8598" y="8790"/>
                  </a:cubicBezTo>
                  <a:cubicBezTo>
                    <a:pt x="9003" y="8385"/>
                    <a:pt x="9336" y="7909"/>
                    <a:pt x="9550" y="7408"/>
                  </a:cubicBezTo>
                  <a:cubicBezTo>
                    <a:pt x="9908" y="7408"/>
                    <a:pt x="10217" y="7504"/>
                    <a:pt x="10551" y="7670"/>
                  </a:cubicBezTo>
                  <a:cubicBezTo>
                    <a:pt x="11027" y="7956"/>
                    <a:pt x="11384" y="8385"/>
                    <a:pt x="11527" y="8933"/>
                  </a:cubicBezTo>
                  <a:cubicBezTo>
                    <a:pt x="11694" y="9480"/>
                    <a:pt x="11622" y="10052"/>
                    <a:pt x="11336" y="10528"/>
                  </a:cubicBezTo>
                  <a:cubicBezTo>
                    <a:pt x="11051" y="11004"/>
                    <a:pt x="10622" y="11362"/>
                    <a:pt x="10074" y="11528"/>
                  </a:cubicBezTo>
                  <a:cubicBezTo>
                    <a:pt x="9909" y="11573"/>
                    <a:pt x="9740" y="11595"/>
                    <a:pt x="9570" y="11595"/>
                  </a:cubicBezTo>
                  <a:cubicBezTo>
                    <a:pt x="9200" y="11595"/>
                    <a:pt x="8829" y="11493"/>
                    <a:pt x="8502" y="11314"/>
                  </a:cubicBezTo>
                  <a:cubicBezTo>
                    <a:pt x="8026" y="11052"/>
                    <a:pt x="7669" y="10600"/>
                    <a:pt x="7526" y="10052"/>
                  </a:cubicBezTo>
                  <a:cubicBezTo>
                    <a:pt x="7455" y="9885"/>
                    <a:pt x="7455" y="9742"/>
                    <a:pt x="7455" y="9552"/>
                  </a:cubicBezTo>
                  <a:cubicBezTo>
                    <a:pt x="7645" y="9504"/>
                    <a:pt x="7788" y="9409"/>
                    <a:pt x="7931" y="9314"/>
                  </a:cubicBezTo>
                  <a:cubicBezTo>
                    <a:pt x="8026" y="9266"/>
                    <a:pt x="8050" y="9171"/>
                    <a:pt x="8002" y="9075"/>
                  </a:cubicBezTo>
                  <a:cubicBezTo>
                    <a:pt x="7959" y="9018"/>
                    <a:pt x="7907" y="8986"/>
                    <a:pt x="7857" y="8986"/>
                  </a:cubicBezTo>
                  <a:cubicBezTo>
                    <a:pt x="7824" y="8986"/>
                    <a:pt x="7792" y="9000"/>
                    <a:pt x="7764" y="9028"/>
                  </a:cubicBezTo>
                  <a:cubicBezTo>
                    <a:pt x="7217" y="9314"/>
                    <a:pt x="6645" y="9456"/>
                    <a:pt x="6026" y="9456"/>
                  </a:cubicBezTo>
                  <a:cubicBezTo>
                    <a:pt x="4121" y="9456"/>
                    <a:pt x="2573" y="7909"/>
                    <a:pt x="2573" y="6003"/>
                  </a:cubicBezTo>
                  <a:cubicBezTo>
                    <a:pt x="2573" y="4098"/>
                    <a:pt x="4121" y="2527"/>
                    <a:pt x="6026" y="2527"/>
                  </a:cubicBezTo>
                  <a:close/>
                  <a:moveTo>
                    <a:pt x="9487" y="0"/>
                  </a:moveTo>
                  <a:cubicBezTo>
                    <a:pt x="9070" y="0"/>
                    <a:pt x="8664" y="117"/>
                    <a:pt x="8288" y="336"/>
                  </a:cubicBezTo>
                  <a:cubicBezTo>
                    <a:pt x="7717" y="645"/>
                    <a:pt x="7336" y="1169"/>
                    <a:pt x="7169" y="1812"/>
                  </a:cubicBezTo>
                  <a:cubicBezTo>
                    <a:pt x="7121" y="2003"/>
                    <a:pt x="7097" y="2145"/>
                    <a:pt x="7074" y="2312"/>
                  </a:cubicBezTo>
                  <a:cubicBezTo>
                    <a:pt x="6740" y="2217"/>
                    <a:pt x="6383" y="2169"/>
                    <a:pt x="6002" y="2169"/>
                  </a:cubicBezTo>
                  <a:cubicBezTo>
                    <a:pt x="5645" y="2169"/>
                    <a:pt x="5240" y="2217"/>
                    <a:pt x="4930" y="2312"/>
                  </a:cubicBezTo>
                  <a:cubicBezTo>
                    <a:pt x="4930" y="2050"/>
                    <a:pt x="4859" y="1812"/>
                    <a:pt x="4764" y="1574"/>
                  </a:cubicBezTo>
                  <a:cubicBezTo>
                    <a:pt x="4745" y="1501"/>
                    <a:pt x="4672" y="1470"/>
                    <a:pt x="4595" y="1470"/>
                  </a:cubicBezTo>
                  <a:cubicBezTo>
                    <a:pt x="4572" y="1470"/>
                    <a:pt x="4548" y="1473"/>
                    <a:pt x="4525" y="1479"/>
                  </a:cubicBezTo>
                  <a:cubicBezTo>
                    <a:pt x="4454" y="1503"/>
                    <a:pt x="4406" y="1622"/>
                    <a:pt x="4454" y="1717"/>
                  </a:cubicBezTo>
                  <a:cubicBezTo>
                    <a:pt x="4525" y="1955"/>
                    <a:pt x="4597" y="2217"/>
                    <a:pt x="4597" y="2479"/>
                  </a:cubicBezTo>
                  <a:cubicBezTo>
                    <a:pt x="3644" y="2860"/>
                    <a:pt x="2858" y="3598"/>
                    <a:pt x="2477" y="4551"/>
                  </a:cubicBezTo>
                  <a:cubicBezTo>
                    <a:pt x="2311" y="4551"/>
                    <a:pt x="2144" y="4527"/>
                    <a:pt x="1977" y="4503"/>
                  </a:cubicBezTo>
                  <a:cubicBezTo>
                    <a:pt x="1430" y="4336"/>
                    <a:pt x="1001" y="4027"/>
                    <a:pt x="715" y="3503"/>
                  </a:cubicBezTo>
                  <a:cubicBezTo>
                    <a:pt x="453" y="3027"/>
                    <a:pt x="358" y="2479"/>
                    <a:pt x="525" y="1931"/>
                  </a:cubicBezTo>
                  <a:cubicBezTo>
                    <a:pt x="668" y="1383"/>
                    <a:pt x="1001" y="955"/>
                    <a:pt x="1501" y="693"/>
                  </a:cubicBezTo>
                  <a:cubicBezTo>
                    <a:pt x="1833" y="508"/>
                    <a:pt x="2198" y="417"/>
                    <a:pt x="2558" y="417"/>
                  </a:cubicBezTo>
                  <a:cubicBezTo>
                    <a:pt x="3128" y="417"/>
                    <a:pt x="3688" y="645"/>
                    <a:pt x="4097" y="1098"/>
                  </a:cubicBezTo>
                  <a:cubicBezTo>
                    <a:pt x="4124" y="1125"/>
                    <a:pt x="4176" y="1153"/>
                    <a:pt x="4228" y="1153"/>
                  </a:cubicBezTo>
                  <a:cubicBezTo>
                    <a:pt x="4266" y="1153"/>
                    <a:pt x="4305" y="1138"/>
                    <a:pt x="4335" y="1098"/>
                  </a:cubicBezTo>
                  <a:cubicBezTo>
                    <a:pt x="4383" y="1050"/>
                    <a:pt x="4406" y="931"/>
                    <a:pt x="4335" y="860"/>
                  </a:cubicBezTo>
                  <a:cubicBezTo>
                    <a:pt x="3978" y="431"/>
                    <a:pt x="3454" y="169"/>
                    <a:pt x="2930" y="97"/>
                  </a:cubicBezTo>
                  <a:cubicBezTo>
                    <a:pt x="2787" y="74"/>
                    <a:pt x="2644" y="62"/>
                    <a:pt x="2503" y="62"/>
                  </a:cubicBezTo>
                  <a:cubicBezTo>
                    <a:pt x="2080" y="62"/>
                    <a:pt x="1674" y="169"/>
                    <a:pt x="1334" y="383"/>
                  </a:cubicBezTo>
                  <a:cubicBezTo>
                    <a:pt x="763" y="717"/>
                    <a:pt x="382" y="1217"/>
                    <a:pt x="191" y="1884"/>
                  </a:cubicBezTo>
                  <a:cubicBezTo>
                    <a:pt x="1" y="2503"/>
                    <a:pt x="96" y="3146"/>
                    <a:pt x="429" y="3717"/>
                  </a:cubicBezTo>
                  <a:cubicBezTo>
                    <a:pt x="763" y="4289"/>
                    <a:pt x="1263" y="4670"/>
                    <a:pt x="1930" y="4860"/>
                  </a:cubicBezTo>
                  <a:cubicBezTo>
                    <a:pt x="2073" y="4884"/>
                    <a:pt x="2239" y="4908"/>
                    <a:pt x="2406" y="4932"/>
                  </a:cubicBezTo>
                  <a:cubicBezTo>
                    <a:pt x="2287" y="5289"/>
                    <a:pt x="2239" y="5646"/>
                    <a:pt x="2239" y="6027"/>
                  </a:cubicBezTo>
                  <a:cubicBezTo>
                    <a:pt x="2239" y="6432"/>
                    <a:pt x="2311" y="6789"/>
                    <a:pt x="2406" y="7099"/>
                  </a:cubicBezTo>
                  <a:cubicBezTo>
                    <a:pt x="1120" y="7194"/>
                    <a:pt x="144" y="8242"/>
                    <a:pt x="144" y="9528"/>
                  </a:cubicBezTo>
                  <a:cubicBezTo>
                    <a:pt x="144" y="10862"/>
                    <a:pt x="1239" y="11957"/>
                    <a:pt x="2573" y="11957"/>
                  </a:cubicBezTo>
                  <a:cubicBezTo>
                    <a:pt x="3859" y="11957"/>
                    <a:pt x="4930" y="10957"/>
                    <a:pt x="4978" y="9695"/>
                  </a:cubicBezTo>
                  <a:cubicBezTo>
                    <a:pt x="5311" y="9790"/>
                    <a:pt x="5692" y="9838"/>
                    <a:pt x="6050" y="9838"/>
                  </a:cubicBezTo>
                  <a:cubicBezTo>
                    <a:pt x="6407" y="9838"/>
                    <a:pt x="6764" y="9790"/>
                    <a:pt x="7121" y="9695"/>
                  </a:cubicBezTo>
                  <a:cubicBezTo>
                    <a:pt x="7121" y="9838"/>
                    <a:pt x="7169" y="10028"/>
                    <a:pt x="7217" y="10171"/>
                  </a:cubicBezTo>
                  <a:cubicBezTo>
                    <a:pt x="7407" y="10814"/>
                    <a:pt x="7788" y="11338"/>
                    <a:pt x="8360" y="11671"/>
                  </a:cubicBezTo>
                  <a:cubicBezTo>
                    <a:pt x="8741" y="11862"/>
                    <a:pt x="9145" y="12005"/>
                    <a:pt x="9574" y="12005"/>
                  </a:cubicBezTo>
                  <a:cubicBezTo>
                    <a:pt x="9788" y="12005"/>
                    <a:pt x="9979" y="11957"/>
                    <a:pt x="10193" y="11909"/>
                  </a:cubicBezTo>
                  <a:cubicBezTo>
                    <a:pt x="10813" y="11719"/>
                    <a:pt x="11360" y="11338"/>
                    <a:pt x="11694" y="10766"/>
                  </a:cubicBezTo>
                  <a:cubicBezTo>
                    <a:pt x="12003" y="10219"/>
                    <a:pt x="12098" y="9552"/>
                    <a:pt x="11932" y="8933"/>
                  </a:cubicBezTo>
                  <a:cubicBezTo>
                    <a:pt x="11717" y="8242"/>
                    <a:pt x="11289" y="7694"/>
                    <a:pt x="10741" y="7385"/>
                  </a:cubicBezTo>
                  <a:cubicBezTo>
                    <a:pt x="10408" y="7194"/>
                    <a:pt x="10050" y="7075"/>
                    <a:pt x="9669" y="7051"/>
                  </a:cubicBezTo>
                  <a:cubicBezTo>
                    <a:pt x="9741" y="6694"/>
                    <a:pt x="9812" y="6337"/>
                    <a:pt x="9812" y="5980"/>
                  </a:cubicBezTo>
                  <a:cubicBezTo>
                    <a:pt x="9812" y="5599"/>
                    <a:pt x="9741" y="5241"/>
                    <a:pt x="9669" y="4884"/>
                  </a:cubicBezTo>
                  <a:cubicBezTo>
                    <a:pt x="10003" y="4860"/>
                    <a:pt x="10408" y="4765"/>
                    <a:pt x="10741" y="4551"/>
                  </a:cubicBezTo>
                  <a:cubicBezTo>
                    <a:pt x="11289" y="4217"/>
                    <a:pt x="11694" y="3717"/>
                    <a:pt x="11860" y="3074"/>
                  </a:cubicBezTo>
                  <a:cubicBezTo>
                    <a:pt x="12051" y="2431"/>
                    <a:pt x="11956" y="1788"/>
                    <a:pt x="11622" y="1217"/>
                  </a:cubicBezTo>
                  <a:cubicBezTo>
                    <a:pt x="11289" y="645"/>
                    <a:pt x="10789" y="264"/>
                    <a:pt x="10146" y="97"/>
                  </a:cubicBezTo>
                  <a:cubicBezTo>
                    <a:pt x="9925" y="32"/>
                    <a:pt x="9704" y="0"/>
                    <a:pt x="948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" name="Google Shape;14012;p27">
              <a:extLst>
                <a:ext uri="{FF2B5EF4-FFF2-40B4-BE49-F238E27FC236}">
                  <a16:creationId xmlns:a16="http://schemas.microsoft.com/office/drawing/2014/main" id="{209C9611-9EE8-5263-64EB-0B65222ADA41}"/>
                </a:ext>
              </a:extLst>
            </p:cNvPr>
            <p:cNvSpPr/>
            <p:nvPr/>
          </p:nvSpPr>
          <p:spPr>
            <a:xfrm>
              <a:off x="3863813" y="2416508"/>
              <a:ext cx="57775" cy="8950"/>
            </a:xfrm>
            <a:custGeom>
              <a:avLst/>
              <a:gdLst/>
              <a:ahLst/>
              <a:cxnLst/>
              <a:rect l="l" t="t" r="r" b="b"/>
              <a:pathLst>
                <a:path w="2311" h="358" extrusionOk="0">
                  <a:moveTo>
                    <a:pt x="215" y="0"/>
                  </a:moveTo>
                  <a:cubicBezTo>
                    <a:pt x="119" y="0"/>
                    <a:pt x="48" y="48"/>
                    <a:pt x="24" y="143"/>
                  </a:cubicBezTo>
                  <a:cubicBezTo>
                    <a:pt x="0" y="262"/>
                    <a:pt x="96" y="358"/>
                    <a:pt x="215" y="358"/>
                  </a:cubicBezTo>
                  <a:lnTo>
                    <a:pt x="2120" y="358"/>
                  </a:lnTo>
                  <a:cubicBezTo>
                    <a:pt x="2215" y="358"/>
                    <a:pt x="2310" y="262"/>
                    <a:pt x="2287" y="143"/>
                  </a:cubicBezTo>
                  <a:cubicBezTo>
                    <a:pt x="2263" y="48"/>
                    <a:pt x="2168" y="0"/>
                    <a:pt x="207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" name="Google Shape;14013;p27">
              <a:extLst>
                <a:ext uri="{FF2B5EF4-FFF2-40B4-BE49-F238E27FC236}">
                  <a16:creationId xmlns:a16="http://schemas.microsoft.com/office/drawing/2014/main" id="{183FADE7-604D-B579-6D77-B55700E6917F}"/>
                </a:ext>
              </a:extLst>
            </p:cNvPr>
            <p:cNvSpPr/>
            <p:nvPr/>
          </p:nvSpPr>
          <p:spPr>
            <a:xfrm>
              <a:off x="3881663" y="2434958"/>
              <a:ext cx="39325" cy="8950"/>
            </a:xfrm>
            <a:custGeom>
              <a:avLst/>
              <a:gdLst/>
              <a:ahLst/>
              <a:cxnLst/>
              <a:rect l="l" t="t" r="r" b="b"/>
              <a:pathLst>
                <a:path w="1573" h="358" extrusionOk="0">
                  <a:moveTo>
                    <a:pt x="215" y="1"/>
                  </a:moveTo>
                  <a:cubicBezTo>
                    <a:pt x="120" y="1"/>
                    <a:pt x="48" y="72"/>
                    <a:pt x="25" y="143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358" y="358"/>
                  </a:lnTo>
                  <a:cubicBezTo>
                    <a:pt x="1454" y="358"/>
                    <a:pt x="1525" y="310"/>
                    <a:pt x="1549" y="215"/>
                  </a:cubicBezTo>
                  <a:cubicBezTo>
                    <a:pt x="1573" y="120"/>
                    <a:pt x="1477" y="1"/>
                    <a:pt x="13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" name="Google Shape;14014;p27">
              <a:extLst>
                <a:ext uri="{FF2B5EF4-FFF2-40B4-BE49-F238E27FC236}">
                  <a16:creationId xmlns:a16="http://schemas.microsoft.com/office/drawing/2014/main" id="{208CA3BD-3A19-C4DA-2E37-E5C9041C4DC1}"/>
                </a:ext>
              </a:extLst>
            </p:cNvPr>
            <p:cNvSpPr/>
            <p:nvPr/>
          </p:nvSpPr>
          <p:spPr>
            <a:xfrm>
              <a:off x="3688188" y="2610583"/>
              <a:ext cx="57775" cy="8975"/>
            </a:xfrm>
            <a:custGeom>
              <a:avLst/>
              <a:gdLst/>
              <a:ahLst/>
              <a:cxnLst/>
              <a:rect l="l" t="t" r="r" b="b"/>
              <a:pathLst>
                <a:path w="2311" h="359" extrusionOk="0">
                  <a:moveTo>
                    <a:pt x="214" y="1"/>
                  </a:moveTo>
                  <a:cubicBezTo>
                    <a:pt x="95" y="1"/>
                    <a:pt x="0" y="96"/>
                    <a:pt x="24" y="215"/>
                  </a:cubicBezTo>
                  <a:cubicBezTo>
                    <a:pt x="95" y="310"/>
                    <a:pt x="143" y="358"/>
                    <a:pt x="238" y="358"/>
                  </a:cubicBezTo>
                  <a:lnTo>
                    <a:pt x="2120" y="358"/>
                  </a:lnTo>
                  <a:cubicBezTo>
                    <a:pt x="2191" y="358"/>
                    <a:pt x="2263" y="310"/>
                    <a:pt x="2286" y="215"/>
                  </a:cubicBezTo>
                  <a:cubicBezTo>
                    <a:pt x="2310" y="96"/>
                    <a:pt x="2239" y="1"/>
                    <a:pt x="212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" name="Google Shape;14015;p27">
              <a:extLst>
                <a:ext uri="{FF2B5EF4-FFF2-40B4-BE49-F238E27FC236}">
                  <a16:creationId xmlns:a16="http://schemas.microsoft.com/office/drawing/2014/main" id="{9015963C-721B-6DCD-B22B-C5C7BE2F5722}"/>
                </a:ext>
              </a:extLst>
            </p:cNvPr>
            <p:cNvSpPr/>
            <p:nvPr/>
          </p:nvSpPr>
          <p:spPr>
            <a:xfrm>
              <a:off x="3689363" y="2592133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191" y="1"/>
                  </a:moveTo>
                  <a:cubicBezTo>
                    <a:pt x="96" y="1"/>
                    <a:pt x="48" y="48"/>
                    <a:pt x="1" y="143"/>
                  </a:cubicBezTo>
                  <a:cubicBezTo>
                    <a:pt x="1" y="263"/>
                    <a:pt x="72" y="358"/>
                    <a:pt x="191" y="358"/>
                  </a:cubicBezTo>
                  <a:lnTo>
                    <a:pt x="1358" y="358"/>
                  </a:lnTo>
                  <a:cubicBezTo>
                    <a:pt x="1430" y="358"/>
                    <a:pt x="1501" y="286"/>
                    <a:pt x="1525" y="215"/>
                  </a:cubicBezTo>
                  <a:cubicBezTo>
                    <a:pt x="1549" y="96"/>
                    <a:pt x="1477" y="1"/>
                    <a:pt x="13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" name="Google Shape;14016;p27">
              <a:extLst>
                <a:ext uri="{FF2B5EF4-FFF2-40B4-BE49-F238E27FC236}">
                  <a16:creationId xmlns:a16="http://schemas.microsoft.com/office/drawing/2014/main" id="{5D5B5149-C145-AFB5-16AC-3D341BEDE237}"/>
                </a:ext>
              </a:extLst>
            </p:cNvPr>
            <p:cNvSpPr/>
            <p:nvPr/>
          </p:nvSpPr>
          <p:spPr>
            <a:xfrm>
              <a:off x="3863813" y="2611183"/>
              <a:ext cx="57175" cy="8950"/>
            </a:xfrm>
            <a:custGeom>
              <a:avLst/>
              <a:gdLst/>
              <a:ahLst/>
              <a:cxnLst/>
              <a:rect l="l" t="t" r="r" b="b"/>
              <a:pathLst>
                <a:path w="2287" h="358" extrusionOk="0">
                  <a:moveTo>
                    <a:pt x="215" y="1"/>
                  </a:moveTo>
                  <a:cubicBezTo>
                    <a:pt x="119" y="1"/>
                    <a:pt x="48" y="72"/>
                    <a:pt x="24" y="167"/>
                  </a:cubicBezTo>
                  <a:cubicBezTo>
                    <a:pt x="0" y="286"/>
                    <a:pt x="96" y="358"/>
                    <a:pt x="215" y="358"/>
                  </a:cubicBezTo>
                  <a:lnTo>
                    <a:pt x="2072" y="358"/>
                  </a:lnTo>
                  <a:cubicBezTo>
                    <a:pt x="2168" y="358"/>
                    <a:pt x="2239" y="310"/>
                    <a:pt x="2263" y="215"/>
                  </a:cubicBezTo>
                  <a:cubicBezTo>
                    <a:pt x="2287" y="96"/>
                    <a:pt x="2191" y="1"/>
                    <a:pt x="212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" name="Google Shape;14017;p27">
              <a:extLst>
                <a:ext uri="{FF2B5EF4-FFF2-40B4-BE49-F238E27FC236}">
                  <a16:creationId xmlns:a16="http://schemas.microsoft.com/office/drawing/2014/main" id="{EE9840C9-B59B-4DCB-A29E-3B4F53099D90}"/>
                </a:ext>
              </a:extLst>
            </p:cNvPr>
            <p:cNvSpPr/>
            <p:nvPr/>
          </p:nvSpPr>
          <p:spPr>
            <a:xfrm>
              <a:off x="3881663" y="2592733"/>
              <a:ext cx="39325" cy="8950"/>
            </a:xfrm>
            <a:custGeom>
              <a:avLst/>
              <a:gdLst/>
              <a:ahLst/>
              <a:cxnLst/>
              <a:rect l="l" t="t" r="r" b="b"/>
              <a:pathLst>
                <a:path w="1573" h="358" extrusionOk="0">
                  <a:moveTo>
                    <a:pt x="215" y="0"/>
                  </a:moveTo>
                  <a:cubicBezTo>
                    <a:pt x="120" y="0"/>
                    <a:pt x="48" y="72"/>
                    <a:pt x="25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1358" y="358"/>
                  </a:lnTo>
                  <a:cubicBezTo>
                    <a:pt x="1454" y="358"/>
                    <a:pt x="1525" y="310"/>
                    <a:pt x="1549" y="215"/>
                  </a:cubicBezTo>
                  <a:cubicBezTo>
                    <a:pt x="1573" y="96"/>
                    <a:pt x="1477" y="0"/>
                    <a:pt x="13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" name="Google Shape;14018;p27">
              <a:extLst>
                <a:ext uri="{FF2B5EF4-FFF2-40B4-BE49-F238E27FC236}">
                  <a16:creationId xmlns:a16="http://schemas.microsoft.com/office/drawing/2014/main" id="{8B4B7D38-1D6E-63E7-E5CA-88E88DFCABB9}"/>
                </a:ext>
              </a:extLst>
            </p:cNvPr>
            <p:cNvSpPr/>
            <p:nvPr/>
          </p:nvSpPr>
          <p:spPr>
            <a:xfrm>
              <a:off x="3759613" y="2491508"/>
              <a:ext cx="90525" cy="8975"/>
            </a:xfrm>
            <a:custGeom>
              <a:avLst/>
              <a:gdLst/>
              <a:ahLst/>
              <a:cxnLst/>
              <a:rect l="l" t="t" r="r" b="b"/>
              <a:pathLst>
                <a:path w="3621" h="359" extrusionOk="0">
                  <a:moveTo>
                    <a:pt x="215" y="1"/>
                  </a:moveTo>
                  <a:cubicBezTo>
                    <a:pt x="120" y="1"/>
                    <a:pt x="49" y="72"/>
                    <a:pt x="25" y="144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3430" y="358"/>
                  </a:lnTo>
                  <a:cubicBezTo>
                    <a:pt x="3502" y="358"/>
                    <a:pt x="3573" y="311"/>
                    <a:pt x="3597" y="215"/>
                  </a:cubicBezTo>
                  <a:cubicBezTo>
                    <a:pt x="3621" y="96"/>
                    <a:pt x="3549" y="1"/>
                    <a:pt x="345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3" name="Google Shape;14019;p27">
              <a:extLst>
                <a:ext uri="{FF2B5EF4-FFF2-40B4-BE49-F238E27FC236}">
                  <a16:creationId xmlns:a16="http://schemas.microsoft.com/office/drawing/2014/main" id="{0598EDBE-5605-D969-B703-B5C67322C91C}"/>
                </a:ext>
              </a:extLst>
            </p:cNvPr>
            <p:cNvSpPr/>
            <p:nvPr/>
          </p:nvSpPr>
          <p:spPr>
            <a:xfrm>
              <a:off x="3759613" y="2514133"/>
              <a:ext cx="90525" cy="8975"/>
            </a:xfrm>
            <a:custGeom>
              <a:avLst/>
              <a:gdLst/>
              <a:ahLst/>
              <a:cxnLst/>
              <a:rect l="l" t="t" r="r" b="b"/>
              <a:pathLst>
                <a:path w="3621" h="359" extrusionOk="0">
                  <a:moveTo>
                    <a:pt x="215" y="1"/>
                  </a:moveTo>
                  <a:cubicBezTo>
                    <a:pt x="120" y="1"/>
                    <a:pt x="49" y="49"/>
                    <a:pt x="25" y="144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3430" y="358"/>
                  </a:lnTo>
                  <a:cubicBezTo>
                    <a:pt x="3502" y="358"/>
                    <a:pt x="3573" y="287"/>
                    <a:pt x="3597" y="191"/>
                  </a:cubicBezTo>
                  <a:cubicBezTo>
                    <a:pt x="3621" y="96"/>
                    <a:pt x="3549" y="1"/>
                    <a:pt x="345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4" name="Google Shape;14020;p27">
              <a:extLst>
                <a:ext uri="{FF2B5EF4-FFF2-40B4-BE49-F238E27FC236}">
                  <a16:creationId xmlns:a16="http://schemas.microsoft.com/office/drawing/2014/main" id="{6621EE7F-AAEC-D640-62FC-FD8FE3213D1A}"/>
                </a:ext>
              </a:extLst>
            </p:cNvPr>
            <p:cNvSpPr/>
            <p:nvPr/>
          </p:nvSpPr>
          <p:spPr>
            <a:xfrm>
              <a:off x="3779863" y="2536758"/>
              <a:ext cx="50625" cy="8975"/>
            </a:xfrm>
            <a:custGeom>
              <a:avLst/>
              <a:gdLst/>
              <a:ahLst/>
              <a:cxnLst/>
              <a:rect l="l" t="t" r="r" b="b"/>
              <a:pathLst>
                <a:path w="2025" h="359" extrusionOk="0">
                  <a:moveTo>
                    <a:pt x="191" y="1"/>
                  </a:moveTo>
                  <a:cubicBezTo>
                    <a:pt x="120" y="1"/>
                    <a:pt x="48" y="72"/>
                    <a:pt x="24" y="168"/>
                  </a:cubicBezTo>
                  <a:cubicBezTo>
                    <a:pt x="1" y="287"/>
                    <a:pt x="72" y="358"/>
                    <a:pt x="191" y="358"/>
                  </a:cubicBezTo>
                  <a:lnTo>
                    <a:pt x="1810" y="358"/>
                  </a:lnTo>
                  <a:cubicBezTo>
                    <a:pt x="1906" y="358"/>
                    <a:pt x="1953" y="310"/>
                    <a:pt x="1977" y="215"/>
                  </a:cubicBezTo>
                  <a:cubicBezTo>
                    <a:pt x="2025" y="96"/>
                    <a:pt x="1930" y="1"/>
                    <a:pt x="18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5" name="Google Shape;14021;p27">
              <a:extLst>
                <a:ext uri="{FF2B5EF4-FFF2-40B4-BE49-F238E27FC236}">
                  <a16:creationId xmlns:a16="http://schemas.microsoft.com/office/drawing/2014/main" id="{8EB3F7AD-B7F7-7ED8-46B2-B5A75BA7482E}"/>
                </a:ext>
              </a:extLst>
            </p:cNvPr>
            <p:cNvSpPr/>
            <p:nvPr/>
          </p:nvSpPr>
          <p:spPr>
            <a:xfrm>
              <a:off x="3689363" y="2416508"/>
              <a:ext cx="58375" cy="8950"/>
            </a:xfrm>
            <a:custGeom>
              <a:avLst/>
              <a:gdLst/>
              <a:ahLst/>
              <a:cxnLst/>
              <a:rect l="l" t="t" r="r" b="b"/>
              <a:pathLst>
                <a:path w="2335" h="358" extrusionOk="0">
                  <a:moveTo>
                    <a:pt x="215" y="0"/>
                  </a:moveTo>
                  <a:cubicBezTo>
                    <a:pt x="120" y="0"/>
                    <a:pt x="72" y="48"/>
                    <a:pt x="25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120" y="358"/>
                  </a:lnTo>
                  <a:cubicBezTo>
                    <a:pt x="2239" y="358"/>
                    <a:pt x="2335" y="262"/>
                    <a:pt x="2311" y="143"/>
                  </a:cubicBezTo>
                  <a:cubicBezTo>
                    <a:pt x="2239" y="48"/>
                    <a:pt x="2144" y="0"/>
                    <a:pt x="209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6" name="Google Shape;14022;p27">
              <a:extLst>
                <a:ext uri="{FF2B5EF4-FFF2-40B4-BE49-F238E27FC236}">
                  <a16:creationId xmlns:a16="http://schemas.microsoft.com/office/drawing/2014/main" id="{547966D5-A065-F410-3947-3E985DDDF9B4}"/>
                </a:ext>
              </a:extLst>
            </p:cNvPr>
            <p:cNvSpPr/>
            <p:nvPr/>
          </p:nvSpPr>
          <p:spPr>
            <a:xfrm>
              <a:off x="3688763" y="2434958"/>
              <a:ext cx="39325" cy="8950"/>
            </a:xfrm>
            <a:custGeom>
              <a:avLst/>
              <a:gdLst/>
              <a:ahLst/>
              <a:cxnLst/>
              <a:rect l="l" t="t" r="r" b="b"/>
              <a:pathLst>
                <a:path w="1573" h="358" extrusionOk="0">
                  <a:moveTo>
                    <a:pt x="215" y="1"/>
                  </a:moveTo>
                  <a:cubicBezTo>
                    <a:pt x="96" y="1"/>
                    <a:pt x="1" y="96"/>
                    <a:pt x="25" y="215"/>
                  </a:cubicBezTo>
                  <a:cubicBezTo>
                    <a:pt x="72" y="310"/>
                    <a:pt x="120" y="358"/>
                    <a:pt x="215" y="358"/>
                  </a:cubicBezTo>
                  <a:lnTo>
                    <a:pt x="1382" y="358"/>
                  </a:lnTo>
                  <a:cubicBezTo>
                    <a:pt x="1454" y="358"/>
                    <a:pt x="1525" y="310"/>
                    <a:pt x="1549" y="215"/>
                  </a:cubicBezTo>
                  <a:cubicBezTo>
                    <a:pt x="1573" y="96"/>
                    <a:pt x="1501" y="1"/>
                    <a:pt x="1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7" name="Google Shape;14023;p27">
            <a:extLst>
              <a:ext uri="{FF2B5EF4-FFF2-40B4-BE49-F238E27FC236}">
                <a16:creationId xmlns:a16="http://schemas.microsoft.com/office/drawing/2014/main" id="{79085410-565D-E968-CA69-C77310F4D9BD}"/>
              </a:ext>
            </a:extLst>
          </p:cNvPr>
          <p:cNvGrpSpPr/>
          <p:nvPr/>
        </p:nvGrpSpPr>
        <p:grpSpPr>
          <a:xfrm>
            <a:off x="5088997" y="4582104"/>
            <a:ext cx="706358" cy="710664"/>
            <a:chOff x="3195213" y="2368808"/>
            <a:chExt cx="295325" cy="297125"/>
          </a:xfrm>
        </p:grpSpPr>
        <p:sp>
          <p:nvSpPr>
            <p:cNvPr id="148" name="Google Shape;14024;p27">
              <a:extLst>
                <a:ext uri="{FF2B5EF4-FFF2-40B4-BE49-F238E27FC236}">
                  <a16:creationId xmlns:a16="http://schemas.microsoft.com/office/drawing/2014/main" id="{AED6BA7C-5810-9045-877B-4C11413A508B}"/>
                </a:ext>
              </a:extLst>
            </p:cNvPr>
            <p:cNvSpPr/>
            <p:nvPr/>
          </p:nvSpPr>
          <p:spPr>
            <a:xfrm>
              <a:off x="3312513" y="2401033"/>
              <a:ext cx="141125" cy="8950"/>
            </a:xfrm>
            <a:custGeom>
              <a:avLst/>
              <a:gdLst/>
              <a:ahLst/>
              <a:cxnLst/>
              <a:rect l="l" t="t" r="r" b="b"/>
              <a:pathLst>
                <a:path w="5645" h="358" extrusionOk="0">
                  <a:moveTo>
                    <a:pt x="167" y="0"/>
                  </a:moveTo>
                  <a:cubicBezTo>
                    <a:pt x="72" y="0"/>
                    <a:pt x="0" y="48"/>
                    <a:pt x="0" y="143"/>
                  </a:cubicBezTo>
                  <a:cubicBezTo>
                    <a:pt x="0" y="262"/>
                    <a:pt x="72" y="357"/>
                    <a:pt x="167" y="357"/>
                  </a:cubicBezTo>
                  <a:lnTo>
                    <a:pt x="5478" y="357"/>
                  </a:lnTo>
                  <a:cubicBezTo>
                    <a:pt x="5549" y="357"/>
                    <a:pt x="5644" y="286"/>
                    <a:pt x="5644" y="191"/>
                  </a:cubicBezTo>
                  <a:cubicBezTo>
                    <a:pt x="5644" y="72"/>
                    <a:pt x="5597" y="0"/>
                    <a:pt x="54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9" name="Google Shape;14025;p27">
              <a:extLst>
                <a:ext uri="{FF2B5EF4-FFF2-40B4-BE49-F238E27FC236}">
                  <a16:creationId xmlns:a16="http://schemas.microsoft.com/office/drawing/2014/main" id="{DC30358D-47DD-C16C-23A8-2E30F4078E88}"/>
                </a:ext>
              </a:extLst>
            </p:cNvPr>
            <p:cNvSpPr/>
            <p:nvPr/>
          </p:nvSpPr>
          <p:spPr>
            <a:xfrm>
              <a:off x="3312513" y="2419483"/>
              <a:ext cx="141125" cy="8950"/>
            </a:xfrm>
            <a:custGeom>
              <a:avLst/>
              <a:gdLst/>
              <a:ahLst/>
              <a:cxnLst/>
              <a:rect l="l" t="t" r="r" b="b"/>
              <a:pathLst>
                <a:path w="5645" h="358" extrusionOk="0">
                  <a:moveTo>
                    <a:pt x="167" y="0"/>
                  </a:moveTo>
                  <a:cubicBezTo>
                    <a:pt x="72" y="0"/>
                    <a:pt x="0" y="48"/>
                    <a:pt x="0" y="143"/>
                  </a:cubicBezTo>
                  <a:cubicBezTo>
                    <a:pt x="0" y="262"/>
                    <a:pt x="72" y="358"/>
                    <a:pt x="167" y="358"/>
                  </a:cubicBezTo>
                  <a:lnTo>
                    <a:pt x="5478" y="358"/>
                  </a:lnTo>
                  <a:cubicBezTo>
                    <a:pt x="5549" y="358"/>
                    <a:pt x="5644" y="286"/>
                    <a:pt x="5644" y="215"/>
                  </a:cubicBezTo>
                  <a:cubicBezTo>
                    <a:pt x="5644" y="96"/>
                    <a:pt x="5597" y="0"/>
                    <a:pt x="54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50" name="Google Shape;14026;p27">
              <a:extLst>
                <a:ext uri="{FF2B5EF4-FFF2-40B4-BE49-F238E27FC236}">
                  <a16:creationId xmlns:a16="http://schemas.microsoft.com/office/drawing/2014/main" id="{DE386BDC-EF76-CF70-C919-74C3C3F5FA2D}"/>
                </a:ext>
              </a:extLst>
            </p:cNvPr>
            <p:cNvSpPr/>
            <p:nvPr/>
          </p:nvSpPr>
          <p:spPr>
            <a:xfrm>
              <a:off x="3195813" y="2368808"/>
              <a:ext cx="294125" cy="90575"/>
            </a:xfrm>
            <a:custGeom>
              <a:avLst/>
              <a:gdLst/>
              <a:ahLst/>
              <a:cxnLst/>
              <a:rect l="l" t="t" r="r" b="b"/>
              <a:pathLst>
                <a:path w="11765" h="3623" extrusionOk="0">
                  <a:moveTo>
                    <a:pt x="1858" y="384"/>
                  </a:moveTo>
                  <a:cubicBezTo>
                    <a:pt x="2668" y="384"/>
                    <a:pt x="3311" y="1051"/>
                    <a:pt x="3311" y="1837"/>
                  </a:cubicBezTo>
                  <a:cubicBezTo>
                    <a:pt x="3311" y="2647"/>
                    <a:pt x="2668" y="3313"/>
                    <a:pt x="1858" y="3313"/>
                  </a:cubicBezTo>
                  <a:cubicBezTo>
                    <a:pt x="1048" y="3313"/>
                    <a:pt x="405" y="2647"/>
                    <a:pt x="405" y="1837"/>
                  </a:cubicBezTo>
                  <a:cubicBezTo>
                    <a:pt x="405" y="1051"/>
                    <a:pt x="1048" y="384"/>
                    <a:pt x="1858" y="384"/>
                  </a:cubicBezTo>
                  <a:close/>
                  <a:moveTo>
                    <a:pt x="1836" y="1"/>
                  </a:moveTo>
                  <a:cubicBezTo>
                    <a:pt x="1804" y="1"/>
                    <a:pt x="1772" y="1"/>
                    <a:pt x="1739" y="3"/>
                  </a:cubicBezTo>
                  <a:cubicBezTo>
                    <a:pt x="810" y="27"/>
                    <a:pt x="72" y="765"/>
                    <a:pt x="1" y="1694"/>
                  </a:cubicBezTo>
                  <a:cubicBezTo>
                    <a:pt x="24" y="2789"/>
                    <a:pt x="810" y="3623"/>
                    <a:pt x="1858" y="3623"/>
                  </a:cubicBezTo>
                  <a:cubicBezTo>
                    <a:pt x="2287" y="3623"/>
                    <a:pt x="2644" y="3480"/>
                    <a:pt x="2930" y="3266"/>
                  </a:cubicBezTo>
                  <a:lnTo>
                    <a:pt x="8264" y="3266"/>
                  </a:lnTo>
                  <a:cubicBezTo>
                    <a:pt x="8359" y="3266"/>
                    <a:pt x="8431" y="3218"/>
                    <a:pt x="8431" y="3123"/>
                  </a:cubicBezTo>
                  <a:cubicBezTo>
                    <a:pt x="8431" y="3004"/>
                    <a:pt x="8383" y="2909"/>
                    <a:pt x="8264" y="2909"/>
                  </a:cubicBezTo>
                  <a:lnTo>
                    <a:pt x="3263" y="2909"/>
                  </a:lnTo>
                  <a:cubicBezTo>
                    <a:pt x="3501" y="2623"/>
                    <a:pt x="3620" y="2242"/>
                    <a:pt x="3620" y="1813"/>
                  </a:cubicBezTo>
                  <a:cubicBezTo>
                    <a:pt x="3620" y="1408"/>
                    <a:pt x="3477" y="1051"/>
                    <a:pt x="3263" y="718"/>
                  </a:cubicBezTo>
                  <a:lnTo>
                    <a:pt x="10193" y="718"/>
                  </a:lnTo>
                  <a:cubicBezTo>
                    <a:pt x="10550" y="718"/>
                    <a:pt x="10884" y="884"/>
                    <a:pt x="11098" y="1194"/>
                  </a:cubicBezTo>
                  <a:cubicBezTo>
                    <a:pt x="11360" y="1575"/>
                    <a:pt x="11360" y="2051"/>
                    <a:pt x="11098" y="2432"/>
                  </a:cubicBezTo>
                  <a:cubicBezTo>
                    <a:pt x="10884" y="2742"/>
                    <a:pt x="10550" y="2909"/>
                    <a:pt x="10193" y="2909"/>
                  </a:cubicBezTo>
                  <a:lnTo>
                    <a:pt x="9074" y="2909"/>
                  </a:lnTo>
                  <a:cubicBezTo>
                    <a:pt x="8979" y="2909"/>
                    <a:pt x="8883" y="2980"/>
                    <a:pt x="8883" y="3075"/>
                  </a:cubicBezTo>
                  <a:cubicBezTo>
                    <a:pt x="8883" y="3194"/>
                    <a:pt x="8931" y="3266"/>
                    <a:pt x="9074" y="3266"/>
                  </a:cubicBezTo>
                  <a:lnTo>
                    <a:pt x="10217" y="3266"/>
                  </a:lnTo>
                  <a:cubicBezTo>
                    <a:pt x="10693" y="3266"/>
                    <a:pt x="11146" y="3028"/>
                    <a:pt x="11408" y="2647"/>
                  </a:cubicBezTo>
                  <a:cubicBezTo>
                    <a:pt x="11765" y="2146"/>
                    <a:pt x="11765" y="1480"/>
                    <a:pt x="11408" y="980"/>
                  </a:cubicBezTo>
                  <a:cubicBezTo>
                    <a:pt x="11146" y="599"/>
                    <a:pt x="10693" y="360"/>
                    <a:pt x="10217" y="360"/>
                  </a:cubicBezTo>
                  <a:lnTo>
                    <a:pt x="2906" y="360"/>
                  </a:lnTo>
                  <a:cubicBezTo>
                    <a:pt x="2597" y="140"/>
                    <a:pt x="2247" y="1"/>
                    <a:pt x="183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51" name="Google Shape;14027;p27">
              <a:extLst>
                <a:ext uri="{FF2B5EF4-FFF2-40B4-BE49-F238E27FC236}">
                  <a16:creationId xmlns:a16="http://schemas.microsoft.com/office/drawing/2014/main" id="{21D9C996-962E-4F1E-BAB8-B3DCA2CEBC0E}"/>
                </a:ext>
              </a:extLst>
            </p:cNvPr>
            <p:cNvSpPr/>
            <p:nvPr/>
          </p:nvSpPr>
          <p:spPr>
            <a:xfrm>
              <a:off x="3223788" y="2392083"/>
              <a:ext cx="36350" cy="42450"/>
            </a:xfrm>
            <a:custGeom>
              <a:avLst/>
              <a:gdLst/>
              <a:ahLst/>
              <a:cxnLst/>
              <a:rect l="l" t="t" r="r" b="b"/>
              <a:pathLst>
                <a:path w="1454" h="1698" extrusionOk="0">
                  <a:moveTo>
                    <a:pt x="739" y="620"/>
                  </a:moveTo>
                  <a:lnTo>
                    <a:pt x="882" y="1025"/>
                  </a:lnTo>
                  <a:lnTo>
                    <a:pt x="572" y="1025"/>
                  </a:lnTo>
                  <a:lnTo>
                    <a:pt x="739" y="620"/>
                  </a:lnTo>
                  <a:close/>
                  <a:moveTo>
                    <a:pt x="739" y="1"/>
                  </a:moveTo>
                  <a:cubicBezTo>
                    <a:pt x="644" y="1"/>
                    <a:pt x="596" y="49"/>
                    <a:pt x="549" y="120"/>
                  </a:cubicBezTo>
                  <a:lnTo>
                    <a:pt x="48" y="1454"/>
                  </a:lnTo>
                  <a:cubicBezTo>
                    <a:pt x="1" y="1573"/>
                    <a:pt x="48" y="1668"/>
                    <a:pt x="144" y="1692"/>
                  </a:cubicBezTo>
                  <a:lnTo>
                    <a:pt x="215" y="1692"/>
                  </a:lnTo>
                  <a:cubicBezTo>
                    <a:pt x="263" y="1692"/>
                    <a:pt x="358" y="1668"/>
                    <a:pt x="358" y="1573"/>
                  </a:cubicBezTo>
                  <a:lnTo>
                    <a:pt x="453" y="1358"/>
                  </a:lnTo>
                  <a:lnTo>
                    <a:pt x="1001" y="1358"/>
                  </a:lnTo>
                  <a:lnTo>
                    <a:pt x="1096" y="1573"/>
                  </a:lnTo>
                  <a:cubicBezTo>
                    <a:pt x="1116" y="1652"/>
                    <a:pt x="1185" y="1698"/>
                    <a:pt x="1262" y="1698"/>
                  </a:cubicBezTo>
                  <a:cubicBezTo>
                    <a:pt x="1278" y="1698"/>
                    <a:pt x="1294" y="1696"/>
                    <a:pt x="1311" y="1692"/>
                  </a:cubicBezTo>
                  <a:cubicBezTo>
                    <a:pt x="1406" y="1668"/>
                    <a:pt x="1454" y="1573"/>
                    <a:pt x="1430" y="1454"/>
                  </a:cubicBezTo>
                  <a:lnTo>
                    <a:pt x="906" y="120"/>
                  </a:lnTo>
                  <a:cubicBezTo>
                    <a:pt x="882" y="25"/>
                    <a:pt x="811" y="1"/>
                    <a:pt x="73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52" name="Google Shape;14028;p27">
              <a:extLst>
                <a:ext uri="{FF2B5EF4-FFF2-40B4-BE49-F238E27FC236}">
                  <a16:creationId xmlns:a16="http://schemas.microsoft.com/office/drawing/2014/main" id="{987C79CF-76F2-FFCE-4DD6-E501D44979E3}"/>
                </a:ext>
              </a:extLst>
            </p:cNvPr>
            <p:cNvSpPr/>
            <p:nvPr/>
          </p:nvSpPr>
          <p:spPr>
            <a:xfrm>
              <a:off x="3312513" y="2504033"/>
              <a:ext cx="141125" cy="8950"/>
            </a:xfrm>
            <a:custGeom>
              <a:avLst/>
              <a:gdLst/>
              <a:ahLst/>
              <a:cxnLst/>
              <a:rect l="l" t="t" r="r" b="b"/>
              <a:pathLst>
                <a:path w="5645" h="358" extrusionOk="0">
                  <a:moveTo>
                    <a:pt x="167" y="0"/>
                  </a:moveTo>
                  <a:cubicBezTo>
                    <a:pt x="72" y="0"/>
                    <a:pt x="0" y="71"/>
                    <a:pt x="0" y="167"/>
                  </a:cubicBezTo>
                  <a:cubicBezTo>
                    <a:pt x="0" y="262"/>
                    <a:pt x="48" y="357"/>
                    <a:pt x="167" y="357"/>
                  </a:cubicBezTo>
                  <a:lnTo>
                    <a:pt x="5478" y="357"/>
                  </a:lnTo>
                  <a:cubicBezTo>
                    <a:pt x="5549" y="357"/>
                    <a:pt x="5644" y="310"/>
                    <a:pt x="5644" y="214"/>
                  </a:cubicBezTo>
                  <a:cubicBezTo>
                    <a:pt x="5644" y="95"/>
                    <a:pt x="5597" y="0"/>
                    <a:pt x="54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53" name="Google Shape;14029;p27">
              <a:extLst>
                <a:ext uri="{FF2B5EF4-FFF2-40B4-BE49-F238E27FC236}">
                  <a16:creationId xmlns:a16="http://schemas.microsoft.com/office/drawing/2014/main" id="{BC653C7D-968C-6CB6-FD40-4EF7C52F6CA0}"/>
                </a:ext>
              </a:extLst>
            </p:cNvPr>
            <p:cNvSpPr/>
            <p:nvPr/>
          </p:nvSpPr>
          <p:spPr>
            <a:xfrm>
              <a:off x="3312513" y="2523658"/>
              <a:ext cx="141125" cy="8975"/>
            </a:xfrm>
            <a:custGeom>
              <a:avLst/>
              <a:gdLst/>
              <a:ahLst/>
              <a:cxnLst/>
              <a:rect l="l" t="t" r="r" b="b"/>
              <a:pathLst>
                <a:path w="5645" h="359" extrusionOk="0">
                  <a:moveTo>
                    <a:pt x="167" y="1"/>
                  </a:moveTo>
                  <a:cubicBezTo>
                    <a:pt x="72" y="1"/>
                    <a:pt x="0" y="49"/>
                    <a:pt x="0" y="144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5478" y="358"/>
                  </a:lnTo>
                  <a:cubicBezTo>
                    <a:pt x="5549" y="358"/>
                    <a:pt x="5644" y="287"/>
                    <a:pt x="5644" y="215"/>
                  </a:cubicBezTo>
                  <a:cubicBezTo>
                    <a:pt x="5644" y="96"/>
                    <a:pt x="5597" y="1"/>
                    <a:pt x="54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54" name="Google Shape;14030;p27">
              <a:extLst>
                <a:ext uri="{FF2B5EF4-FFF2-40B4-BE49-F238E27FC236}">
                  <a16:creationId xmlns:a16="http://schemas.microsoft.com/office/drawing/2014/main" id="{B2D54135-C6BA-177A-429B-8BF2BBAC48D2}"/>
                </a:ext>
              </a:extLst>
            </p:cNvPr>
            <p:cNvSpPr/>
            <p:nvPr/>
          </p:nvSpPr>
          <p:spPr>
            <a:xfrm>
              <a:off x="3195213" y="2472858"/>
              <a:ext cx="294150" cy="90125"/>
            </a:xfrm>
            <a:custGeom>
              <a:avLst/>
              <a:gdLst/>
              <a:ahLst/>
              <a:cxnLst/>
              <a:rect l="l" t="t" r="r" b="b"/>
              <a:pathLst>
                <a:path w="11766" h="3605" extrusionOk="0">
                  <a:moveTo>
                    <a:pt x="10241" y="723"/>
                  </a:moveTo>
                  <a:cubicBezTo>
                    <a:pt x="10598" y="723"/>
                    <a:pt x="10932" y="890"/>
                    <a:pt x="11146" y="1199"/>
                  </a:cubicBezTo>
                  <a:cubicBezTo>
                    <a:pt x="11408" y="1557"/>
                    <a:pt x="11408" y="2057"/>
                    <a:pt x="11146" y="2438"/>
                  </a:cubicBezTo>
                  <a:cubicBezTo>
                    <a:pt x="10932" y="2747"/>
                    <a:pt x="10598" y="2914"/>
                    <a:pt x="10241" y="2914"/>
                  </a:cubicBezTo>
                  <a:lnTo>
                    <a:pt x="3311" y="2914"/>
                  </a:lnTo>
                  <a:cubicBezTo>
                    <a:pt x="3549" y="2628"/>
                    <a:pt x="3668" y="2247"/>
                    <a:pt x="3668" y="1819"/>
                  </a:cubicBezTo>
                  <a:cubicBezTo>
                    <a:pt x="3668" y="1414"/>
                    <a:pt x="3525" y="1057"/>
                    <a:pt x="3311" y="723"/>
                  </a:cubicBezTo>
                  <a:close/>
                  <a:moveTo>
                    <a:pt x="1882" y="366"/>
                  </a:moveTo>
                  <a:cubicBezTo>
                    <a:pt x="2692" y="366"/>
                    <a:pt x="3335" y="1009"/>
                    <a:pt x="3335" y="1819"/>
                  </a:cubicBezTo>
                  <a:cubicBezTo>
                    <a:pt x="3335" y="2628"/>
                    <a:pt x="2692" y="3271"/>
                    <a:pt x="1882" y="3271"/>
                  </a:cubicBezTo>
                  <a:cubicBezTo>
                    <a:pt x="1072" y="3271"/>
                    <a:pt x="429" y="2628"/>
                    <a:pt x="429" y="1819"/>
                  </a:cubicBezTo>
                  <a:cubicBezTo>
                    <a:pt x="429" y="1009"/>
                    <a:pt x="1072" y="366"/>
                    <a:pt x="1882" y="366"/>
                  </a:cubicBezTo>
                  <a:close/>
                  <a:moveTo>
                    <a:pt x="1941" y="1"/>
                  </a:moveTo>
                  <a:cubicBezTo>
                    <a:pt x="1890" y="1"/>
                    <a:pt x="1839" y="3"/>
                    <a:pt x="1787" y="9"/>
                  </a:cubicBezTo>
                  <a:cubicBezTo>
                    <a:pt x="858" y="33"/>
                    <a:pt x="120" y="771"/>
                    <a:pt x="72" y="1700"/>
                  </a:cubicBezTo>
                  <a:cubicBezTo>
                    <a:pt x="1" y="2747"/>
                    <a:pt x="834" y="3605"/>
                    <a:pt x="1858" y="3605"/>
                  </a:cubicBezTo>
                  <a:cubicBezTo>
                    <a:pt x="2263" y="3605"/>
                    <a:pt x="2620" y="3462"/>
                    <a:pt x="2930" y="3247"/>
                  </a:cubicBezTo>
                  <a:lnTo>
                    <a:pt x="10217" y="3247"/>
                  </a:lnTo>
                  <a:cubicBezTo>
                    <a:pt x="10693" y="3247"/>
                    <a:pt x="11146" y="3009"/>
                    <a:pt x="11408" y="2628"/>
                  </a:cubicBezTo>
                  <a:cubicBezTo>
                    <a:pt x="11765" y="2104"/>
                    <a:pt x="11765" y="1461"/>
                    <a:pt x="11408" y="961"/>
                  </a:cubicBezTo>
                  <a:cubicBezTo>
                    <a:pt x="11170" y="604"/>
                    <a:pt x="10717" y="366"/>
                    <a:pt x="10241" y="366"/>
                  </a:cubicBezTo>
                  <a:lnTo>
                    <a:pt x="2954" y="366"/>
                  </a:lnTo>
                  <a:cubicBezTo>
                    <a:pt x="2659" y="155"/>
                    <a:pt x="2327" y="1"/>
                    <a:pt x="194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55" name="Google Shape;14031;p27">
              <a:extLst>
                <a:ext uri="{FF2B5EF4-FFF2-40B4-BE49-F238E27FC236}">
                  <a16:creationId xmlns:a16="http://schemas.microsoft.com/office/drawing/2014/main" id="{762A47F1-CE3C-CAE7-4F9B-5A4484764DD5}"/>
                </a:ext>
              </a:extLst>
            </p:cNvPr>
            <p:cNvSpPr/>
            <p:nvPr/>
          </p:nvSpPr>
          <p:spPr>
            <a:xfrm>
              <a:off x="3227363" y="2496883"/>
              <a:ext cx="29800" cy="42875"/>
            </a:xfrm>
            <a:custGeom>
              <a:avLst/>
              <a:gdLst/>
              <a:ahLst/>
              <a:cxnLst/>
              <a:rect l="l" t="t" r="r" b="b"/>
              <a:pathLst>
                <a:path w="1192" h="1715" extrusionOk="0">
                  <a:moveTo>
                    <a:pt x="572" y="357"/>
                  </a:moveTo>
                  <a:cubicBezTo>
                    <a:pt x="620" y="357"/>
                    <a:pt x="691" y="381"/>
                    <a:pt x="715" y="477"/>
                  </a:cubicBezTo>
                  <a:cubicBezTo>
                    <a:pt x="739" y="548"/>
                    <a:pt x="668" y="643"/>
                    <a:pt x="572" y="643"/>
                  </a:cubicBezTo>
                  <a:lnTo>
                    <a:pt x="358" y="643"/>
                  </a:lnTo>
                  <a:lnTo>
                    <a:pt x="358" y="357"/>
                  </a:lnTo>
                  <a:close/>
                  <a:moveTo>
                    <a:pt x="668" y="977"/>
                  </a:moveTo>
                  <a:cubicBezTo>
                    <a:pt x="739" y="977"/>
                    <a:pt x="834" y="1048"/>
                    <a:pt x="858" y="1120"/>
                  </a:cubicBezTo>
                  <a:cubicBezTo>
                    <a:pt x="858" y="1239"/>
                    <a:pt x="739" y="1358"/>
                    <a:pt x="668" y="1358"/>
                  </a:cubicBezTo>
                  <a:lnTo>
                    <a:pt x="358" y="1358"/>
                  </a:lnTo>
                  <a:lnTo>
                    <a:pt x="358" y="977"/>
                  </a:lnTo>
                  <a:close/>
                  <a:moveTo>
                    <a:pt x="167" y="0"/>
                  </a:moveTo>
                  <a:cubicBezTo>
                    <a:pt x="96" y="0"/>
                    <a:pt x="1" y="96"/>
                    <a:pt x="1" y="167"/>
                  </a:cubicBezTo>
                  <a:lnTo>
                    <a:pt x="1" y="1548"/>
                  </a:lnTo>
                  <a:lnTo>
                    <a:pt x="1" y="1596"/>
                  </a:lnTo>
                  <a:cubicBezTo>
                    <a:pt x="25" y="1691"/>
                    <a:pt x="96" y="1715"/>
                    <a:pt x="167" y="1715"/>
                  </a:cubicBezTo>
                  <a:lnTo>
                    <a:pt x="668" y="1715"/>
                  </a:lnTo>
                  <a:cubicBezTo>
                    <a:pt x="953" y="1715"/>
                    <a:pt x="1191" y="1477"/>
                    <a:pt x="1191" y="1191"/>
                  </a:cubicBezTo>
                  <a:cubicBezTo>
                    <a:pt x="1191" y="1000"/>
                    <a:pt x="1096" y="858"/>
                    <a:pt x="977" y="739"/>
                  </a:cubicBezTo>
                  <a:cubicBezTo>
                    <a:pt x="1049" y="643"/>
                    <a:pt x="1072" y="524"/>
                    <a:pt x="1049" y="381"/>
                  </a:cubicBezTo>
                  <a:cubicBezTo>
                    <a:pt x="1025" y="143"/>
                    <a:pt x="810" y="0"/>
                    <a:pt x="57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56" name="Google Shape;14032;p27">
              <a:extLst>
                <a:ext uri="{FF2B5EF4-FFF2-40B4-BE49-F238E27FC236}">
                  <a16:creationId xmlns:a16="http://schemas.microsoft.com/office/drawing/2014/main" id="{658024DD-13FE-8923-DF52-1E185717CA9F}"/>
                </a:ext>
              </a:extLst>
            </p:cNvPr>
            <p:cNvSpPr/>
            <p:nvPr/>
          </p:nvSpPr>
          <p:spPr>
            <a:xfrm>
              <a:off x="3312513" y="2608208"/>
              <a:ext cx="141125" cy="8950"/>
            </a:xfrm>
            <a:custGeom>
              <a:avLst/>
              <a:gdLst/>
              <a:ahLst/>
              <a:cxnLst/>
              <a:rect l="l" t="t" r="r" b="b"/>
              <a:pathLst>
                <a:path w="5645" h="358" extrusionOk="0"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5478" y="358"/>
                  </a:lnTo>
                  <a:cubicBezTo>
                    <a:pt x="5549" y="358"/>
                    <a:pt x="5644" y="310"/>
                    <a:pt x="5644" y="215"/>
                  </a:cubicBezTo>
                  <a:cubicBezTo>
                    <a:pt x="5644" y="96"/>
                    <a:pt x="5597" y="1"/>
                    <a:pt x="54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57" name="Google Shape;14033;p27">
              <a:extLst>
                <a:ext uri="{FF2B5EF4-FFF2-40B4-BE49-F238E27FC236}">
                  <a16:creationId xmlns:a16="http://schemas.microsoft.com/office/drawing/2014/main" id="{834300FB-7A7C-6758-CA4D-A49FC7AE55F8}"/>
                </a:ext>
              </a:extLst>
            </p:cNvPr>
            <p:cNvSpPr/>
            <p:nvPr/>
          </p:nvSpPr>
          <p:spPr>
            <a:xfrm>
              <a:off x="3312513" y="2627258"/>
              <a:ext cx="141125" cy="8375"/>
            </a:xfrm>
            <a:custGeom>
              <a:avLst/>
              <a:gdLst/>
              <a:ahLst/>
              <a:cxnLst/>
              <a:rect l="l" t="t" r="r" b="b"/>
              <a:pathLst>
                <a:path w="5645" h="335" extrusionOk="0">
                  <a:moveTo>
                    <a:pt x="167" y="1"/>
                  </a:moveTo>
                  <a:cubicBezTo>
                    <a:pt x="72" y="1"/>
                    <a:pt x="0" y="48"/>
                    <a:pt x="0" y="144"/>
                  </a:cubicBezTo>
                  <a:cubicBezTo>
                    <a:pt x="0" y="263"/>
                    <a:pt x="48" y="334"/>
                    <a:pt x="167" y="334"/>
                  </a:cubicBezTo>
                  <a:lnTo>
                    <a:pt x="5478" y="334"/>
                  </a:lnTo>
                  <a:cubicBezTo>
                    <a:pt x="5549" y="334"/>
                    <a:pt x="5644" y="286"/>
                    <a:pt x="5644" y="191"/>
                  </a:cubicBezTo>
                  <a:cubicBezTo>
                    <a:pt x="5644" y="72"/>
                    <a:pt x="5597" y="1"/>
                    <a:pt x="54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58" name="Google Shape;14034;p27">
              <a:extLst>
                <a:ext uri="{FF2B5EF4-FFF2-40B4-BE49-F238E27FC236}">
                  <a16:creationId xmlns:a16="http://schemas.microsoft.com/office/drawing/2014/main" id="{94F6E87B-EAFE-65AC-2364-E62D3CAE3B42}"/>
                </a:ext>
              </a:extLst>
            </p:cNvPr>
            <p:cNvSpPr/>
            <p:nvPr/>
          </p:nvSpPr>
          <p:spPr>
            <a:xfrm>
              <a:off x="3195813" y="2576658"/>
              <a:ext cx="294725" cy="89275"/>
            </a:xfrm>
            <a:custGeom>
              <a:avLst/>
              <a:gdLst/>
              <a:ahLst/>
              <a:cxnLst/>
              <a:rect l="l" t="t" r="r" b="b"/>
              <a:pathLst>
                <a:path w="11789" h="3571" extrusionOk="0">
                  <a:moveTo>
                    <a:pt x="10217" y="715"/>
                  </a:moveTo>
                  <a:cubicBezTo>
                    <a:pt x="10574" y="715"/>
                    <a:pt x="10908" y="882"/>
                    <a:pt x="11122" y="1191"/>
                  </a:cubicBezTo>
                  <a:cubicBezTo>
                    <a:pt x="11384" y="1548"/>
                    <a:pt x="11384" y="2048"/>
                    <a:pt x="11122" y="2429"/>
                  </a:cubicBezTo>
                  <a:cubicBezTo>
                    <a:pt x="10908" y="2739"/>
                    <a:pt x="10574" y="2906"/>
                    <a:pt x="10217" y="2906"/>
                  </a:cubicBezTo>
                  <a:lnTo>
                    <a:pt x="3287" y="2906"/>
                  </a:lnTo>
                  <a:cubicBezTo>
                    <a:pt x="3525" y="2620"/>
                    <a:pt x="3644" y="2215"/>
                    <a:pt x="3644" y="1810"/>
                  </a:cubicBezTo>
                  <a:cubicBezTo>
                    <a:pt x="3644" y="1382"/>
                    <a:pt x="3501" y="1024"/>
                    <a:pt x="3287" y="715"/>
                  </a:cubicBezTo>
                  <a:close/>
                  <a:moveTo>
                    <a:pt x="1858" y="0"/>
                  </a:moveTo>
                  <a:cubicBezTo>
                    <a:pt x="1596" y="0"/>
                    <a:pt x="1358" y="48"/>
                    <a:pt x="1120" y="167"/>
                  </a:cubicBezTo>
                  <a:cubicBezTo>
                    <a:pt x="1025" y="191"/>
                    <a:pt x="1001" y="286"/>
                    <a:pt x="1025" y="381"/>
                  </a:cubicBezTo>
                  <a:cubicBezTo>
                    <a:pt x="1042" y="470"/>
                    <a:pt x="1112" y="519"/>
                    <a:pt x="1186" y="519"/>
                  </a:cubicBezTo>
                  <a:cubicBezTo>
                    <a:pt x="1212" y="519"/>
                    <a:pt x="1238" y="513"/>
                    <a:pt x="1263" y="501"/>
                  </a:cubicBezTo>
                  <a:cubicBezTo>
                    <a:pt x="1429" y="405"/>
                    <a:pt x="1644" y="358"/>
                    <a:pt x="1882" y="358"/>
                  </a:cubicBezTo>
                  <a:cubicBezTo>
                    <a:pt x="2715" y="358"/>
                    <a:pt x="3382" y="1024"/>
                    <a:pt x="3335" y="1858"/>
                  </a:cubicBezTo>
                  <a:cubicBezTo>
                    <a:pt x="3311" y="2620"/>
                    <a:pt x="2715" y="3215"/>
                    <a:pt x="1977" y="3239"/>
                  </a:cubicBezTo>
                  <a:cubicBezTo>
                    <a:pt x="1962" y="3240"/>
                    <a:pt x="1947" y="3240"/>
                    <a:pt x="1932" y="3240"/>
                  </a:cubicBezTo>
                  <a:cubicBezTo>
                    <a:pt x="1119" y="3240"/>
                    <a:pt x="453" y="2605"/>
                    <a:pt x="453" y="1786"/>
                  </a:cubicBezTo>
                  <a:cubicBezTo>
                    <a:pt x="453" y="1477"/>
                    <a:pt x="548" y="1191"/>
                    <a:pt x="715" y="905"/>
                  </a:cubicBezTo>
                  <a:cubicBezTo>
                    <a:pt x="786" y="858"/>
                    <a:pt x="786" y="739"/>
                    <a:pt x="691" y="667"/>
                  </a:cubicBezTo>
                  <a:cubicBezTo>
                    <a:pt x="652" y="647"/>
                    <a:pt x="608" y="636"/>
                    <a:pt x="567" y="636"/>
                  </a:cubicBezTo>
                  <a:cubicBezTo>
                    <a:pt x="510" y="636"/>
                    <a:pt x="457" y="659"/>
                    <a:pt x="429" y="715"/>
                  </a:cubicBezTo>
                  <a:cubicBezTo>
                    <a:pt x="120" y="1120"/>
                    <a:pt x="1" y="1620"/>
                    <a:pt x="120" y="2168"/>
                  </a:cubicBezTo>
                  <a:cubicBezTo>
                    <a:pt x="286" y="2858"/>
                    <a:pt x="810" y="3382"/>
                    <a:pt x="1477" y="3525"/>
                  </a:cubicBezTo>
                  <a:cubicBezTo>
                    <a:pt x="1618" y="3555"/>
                    <a:pt x="1758" y="3570"/>
                    <a:pt x="1896" y="3570"/>
                  </a:cubicBezTo>
                  <a:cubicBezTo>
                    <a:pt x="2295" y="3570"/>
                    <a:pt x="2670" y="3445"/>
                    <a:pt x="2954" y="3215"/>
                  </a:cubicBezTo>
                  <a:lnTo>
                    <a:pt x="10241" y="3215"/>
                  </a:lnTo>
                  <a:cubicBezTo>
                    <a:pt x="10717" y="3215"/>
                    <a:pt x="11170" y="2977"/>
                    <a:pt x="11432" y="2572"/>
                  </a:cubicBezTo>
                  <a:cubicBezTo>
                    <a:pt x="11789" y="2072"/>
                    <a:pt x="11789" y="1429"/>
                    <a:pt x="11432" y="905"/>
                  </a:cubicBezTo>
                  <a:cubicBezTo>
                    <a:pt x="11146" y="572"/>
                    <a:pt x="10693" y="358"/>
                    <a:pt x="10217" y="358"/>
                  </a:cubicBezTo>
                  <a:lnTo>
                    <a:pt x="2930" y="358"/>
                  </a:lnTo>
                  <a:cubicBezTo>
                    <a:pt x="2620" y="119"/>
                    <a:pt x="2239" y="0"/>
                    <a:pt x="18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59" name="Google Shape;14035;p27">
              <a:extLst>
                <a:ext uri="{FF2B5EF4-FFF2-40B4-BE49-F238E27FC236}">
                  <a16:creationId xmlns:a16="http://schemas.microsoft.com/office/drawing/2014/main" id="{913DD6D9-0CC8-BE42-17C0-7A9CD8844F28}"/>
                </a:ext>
              </a:extLst>
            </p:cNvPr>
            <p:cNvSpPr/>
            <p:nvPr/>
          </p:nvSpPr>
          <p:spPr>
            <a:xfrm>
              <a:off x="3223788" y="2600458"/>
              <a:ext cx="36350" cy="42900"/>
            </a:xfrm>
            <a:custGeom>
              <a:avLst/>
              <a:gdLst/>
              <a:ahLst/>
              <a:cxnLst/>
              <a:rect l="l" t="t" r="r" b="b"/>
              <a:pathLst>
                <a:path w="1454" h="1716" extrusionOk="0">
                  <a:moveTo>
                    <a:pt x="858" y="1"/>
                  </a:moveTo>
                  <a:cubicBezTo>
                    <a:pt x="382" y="1"/>
                    <a:pt x="1" y="382"/>
                    <a:pt x="1" y="858"/>
                  </a:cubicBezTo>
                  <a:cubicBezTo>
                    <a:pt x="1" y="1335"/>
                    <a:pt x="382" y="1716"/>
                    <a:pt x="858" y="1716"/>
                  </a:cubicBezTo>
                  <a:cubicBezTo>
                    <a:pt x="1049" y="1716"/>
                    <a:pt x="1215" y="1668"/>
                    <a:pt x="1334" y="1525"/>
                  </a:cubicBezTo>
                  <a:cubicBezTo>
                    <a:pt x="1358" y="1501"/>
                    <a:pt x="1406" y="1477"/>
                    <a:pt x="1406" y="1454"/>
                  </a:cubicBezTo>
                  <a:cubicBezTo>
                    <a:pt x="1454" y="1382"/>
                    <a:pt x="1454" y="1263"/>
                    <a:pt x="1358" y="1216"/>
                  </a:cubicBezTo>
                  <a:cubicBezTo>
                    <a:pt x="1336" y="1182"/>
                    <a:pt x="1299" y="1165"/>
                    <a:pt x="1258" y="1165"/>
                  </a:cubicBezTo>
                  <a:cubicBezTo>
                    <a:pt x="1210" y="1165"/>
                    <a:pt x="1158" y="1188"/>
                    <a:pt x="1120" y="1239"/>
                  </a:cubicBezTo>
                  <a:lnTo>
                    <a:pt x="1096" y="1263"/>
                  </a:lnTo>
                  <a:cubicBezTo>
                    <a:pt x="1025" y="1335"/>
                    <a:pt x="953" y="1358"/>
                    <a:pt x="834" y="1358"/>
                  </a:cubicBezTo>
                  <a:cubicBezTo>
                    <a:pt x="572" y="1358"/>
                    <a:pt x="310" y="1120"/>
                    <a:pt x="310" y="858"/>
                  </a:cubicBezTo>
                  <a:cubicBezTo>
                    <a:pt x="310" y="596"/>
                    <a:pt x="596" y="358"/>
                    <a:pt x="858" y="358"/>
                  </a:cubicBezTo>
                  <a:cubicBezTo>
                    <a:pt x="953" y="358"/>
                    <a:pt x="1073" y="382"/>
                    <a:pt x="1168" y="430"/>
                  </a:cubicBezTo>
                  <a:cubicBezTo>
                    <a:pt x="1196" y="458"/>
                    <a:pt x="1228" y="471"/>
                    <a:pt x="1260" y="471"/>
                  </a:cubicBezTo>
                  <a:cubicBezTo>
                    <a:pt x="1311" y="471"/>
                    <a:pt x="1363" y="440"/>
                    <a:pt x="1406" y="382"/>
                  </a:cubicBezTo>
                  <a:cubicBezTo>
                    <a:pt x="1454" y="287"/>
                    <a:pt x="1430" y="191"/>
                    <a:pt x="1334" y="144"/>
                  </a:cubicBezTo>
                  <a:cubicBezTo>
                    <a:pt x="1192" y="49"/>
                    <a:pt x="1049" y="1"/>
                    <a:pt x="8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60" name="Google Shape;14036;p27">
            <a:extLst>
              <a:ext uri="{FF2B5EF4-FFF2-40B4-BE49-F238E27FC236}">
                <a16:creationId xmlns:a16="http://schemas.microsoft.com/office/drawing/2014/main" id="{E82E1C73-5015-54B4-2995-32C9E2772602}"/>
              </a:ext>
            </a:extLst>
          </p:cNvPr>
          <p:cNvGrpSpPr/>
          <p:nvPr/>
        </p:nvGrpSpPr>
        <p:grpSpPr>
          <a:xfrm>
            <a:off x="3562406" y="4583720"/>
            <a:ext cx="736316" cy="710604"/>
            <a:chOff x="2684388" y="2369483"/>
            <a:chExt cx="307850" cy="297100"/>
          </a:xfrm>
        </p:grpSpPr>
        <p:sp>
          <p:nvSpPr>
            <p:cNvPr id="161" name="Google Shape;14037;p27">
              <a:extLst>
                <a:ext uri="{FF2B5EF4-FFF2-40B4-BE49-F238E27FC236}">
                  <a16:creationId xmlns:a16="http://schemas.microsoft.com/office/drawing/2014/main" id="{1D9539C8-43F2-1232-E293-93258424E4C3}"/>
                </a:ext>
              </a:extLst>
            </p:cNvPr>
            <p:cNvSpPr/>
            <p:nvPr/>
          </p:nvSpPr>
          <p:spPr>
            <a:xfrm>
              <a:off x="2792763" y="2506408"/>
              <a:ext cx="88725" cy="8950"/>
            </a:xfrm>
            <a:custGeom>
              <a:avLst/>
              <a:gdLst/>
              <a:ahLst/>
              <a:cxnLst/>
              <a:rect l="l" t="t" r="r" b="b"/>
              <a:pathLst>
                <a:path w="3549" h="358" extrusionOk="0">
                  <a:moveTo>
                    <a:pt x="191" y="0"/>
                  </a:moveTo>
                  <a:cubicBezTo>
                    <a:pt x="95" y="0"/>
                    <a:pt x="24" y="72"/>
                    <a:pt x="0" y="143"/>
                  </a:cubicBezTo>
                  <a:cubicBezTo>
                    <a:pt x="0" y="262"/>
                    <a:pt x="95" y="358"/>
                    <a:pt x="191" y="358"/>
                  </a:cubicBezTo>
                  <a:lnTo>
                    <a:pt x="3334" y="358"/>
                  </a:lnTo>
                  <a:cubicBezTo>
                    <a:pt x="3429" y="358"/>
                    <a:pt x="3477" y="310"/>
                    <a:pt x="3525" y="215"/>
                  </a:cubicBezTo>
                  <a:cubicBezTo>
                    <a:pt x="3549" y="96"/>
                    <a:pt x="3453" y="0"/>
                    <a:pt x="33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62" name="Google Shape;14038;p27">
              <a:extLst>
                <a:ext uri="{FF2B5EF4-FFF2-40B4-BE49-F238E27FC236}">
                  <a16:creationId xmlns:a16="http://schemas.microsoft.com/office/drawing/2014/main" id="{D9D3DB61-B495-41C5-7F17-FEFC5BC09F5E}"/>
                </a:ext>
              </a:extLst>
            </p:cNvPr>
            <p:cNvSpPr/>
            <p:nvPr/>
          </p:nvSpPr>
          <p:spPr>
            <a:xfrm>
              <a:off x="2792763" y="2529033"/>
              <a:ext cx="88725" cy="8950"/>
            </a:xfrm>
            <a:custGeom>
              <a:avLst/>
              <a:gdLst/>
              <a:ahLst/>
              <a:cxnLst/>
              <a:rect l="l" t="t" r="r" b="b"/>
              <a:pathLst>
                <a:path w="3549" h="358" extrusionOk="0">
                  <a:moveTo>
                    <a:pt x="191" y="0"/>
                  </a:moveTo>
                  <a:cubicBezTo>
                    <a:pt x="95" y="0"/>
                    <a:pt x="24" y="48"/>
                    <a:pt x="0" y="143"/>
                  </a:cubicBezTo>
                  <a:cubicBezTo>
                    <a:pt x="0" y="262"/>
                    <a:pt x="95" y="357"/>
                    <a:pt x="191" y="357"/>
                  </a:cubicBezTo>
                  <a:lnTo>
                    <a:pt x="3334" y="357"/>
                  </a:lnTo>
                  <a:cubicBezTo>
                    <a:pt x="3429" y="357"/>
                    <a:pt x="3477" y="286"/>
                    <a:pt x="3525" y="191"/>
                  </a:cubicBezTo>
                  <a:cubicBezTo>
                    <a:pt x="3549" y="72"/>
                    <a:pt x="3453" y="0"/>
                    <a:pt x="33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63" name="Google Shape;14039;p27">
              <a:extLst>
                <a:ext uri="{FF2B5EF4-FFF2-40B4-BE49-F238E27FC236}">
                  <a16:creationId xmlns:a16="http://schemas.microsoft.com/office/drawing/2014/main" id="{2DB13FA8-CF11-263A-8809-97B9C164ADB6}"/>
                </a:ext>
              </a:extLst>
            </p:cNvPr>
            <p:cNvSpPr/>
            <p:nvPr/>
          </p:nvSpPr>
          <p:spPr>
            <a:xfrm>
              <a:off x="2812413" y="2551058"/>
              <a:ext cx="48825" cy="8950"/>
            </a:xfrm>
            <a:custGeom>
              <a:avLst/>
              <a:gdLst/>
              <a:ahLst/>
              <a:cxnLst/>
              <a:rect l="l" t="t" r="r" b="b"/>
              <a:pathLst>
                <a:path w="1953" h="358" extrusionOk="0">
                  <a:moveTo>
                    <a:pt x="191" y="0"/>
                  </a:moveTo>
                  <a:cubicBezTo>
                    <a:pt x="95" y="0"/>
                    <a:pt x="48" y="72"/>
                    <a:pt x="24" y="143"/>
                  </a:cubicBezTo>
                  <a:cubicBezTo>
                    <a:pt x="0" y="262"/>
                    <a:pt x="71" y="358"/>
                    <a:pt x="191" y="358"/>
                  </a:cubicBezTo>
                  <a:lnTo>
                    <a:pt x="1786" y="358"/>
                  </a:lnTo>
                  <a:cubicBezTo>
                    <a:pt x="1858" y="358"/>
                    <a:pt x="1929" y="310"/>
                    <a:pt x="1953" y="215"/>
                  </a:cubicBezTo>
                  <a:cubicBezTo>
                    <a:pt x="1953" y="96"/>
                    <a:pt x="1858" y="0"/>
                    <a:pt x="178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64" name="Google Shape;14040;p27">
              <a:extLst>
                <a:ext uri="{FF2B5EF4-FFF2-40B4-BE49-F238E27FC236}">
                  <a16:creationId xmlns:a16="http://schemas.microsoft.com/office/drawing/2014/main" id="{F1487D08-F99D-3A0B-8ABE-B74F07CEEBA4}"/>
                </a:ext>
              </a:extLst>
            </p:cNvPr>
            <p:cNvSpPr/>
            <p:nvPr/>
          </p:nvSpPr>
          <p:spPr>
            <a:xfrm>
              <a:off x="2684388" y="2369483"/>
              <a:ext cx="307850" cy="297100"/>
            </a:xfrm>
            <a:custGeom>
              <a:avLst/>
              <a:gdLst/>
              <a:ahLst/>
              <a:cxnLst/>
              <a:rect l="l" t="t" r="r" b="b"/>
              <a:pathLst>
                <a:path w="12314" h="11884" extrusionOk="0">
                  <a:moveTo>
                    <a:pt x="6336" y="1143"/>
                  </a:moveTo>
                  <a:cubicBezTo>
                    <a:pt x="7669" y="1143"/>
                    <a:pt x="8931" y="1643"/>
                    <a:pt x="9908" y="2524"/>
                  </a:cubicBezTo>
                  <a:lnTo>
                    <a:pt x="9074" y="3358"/>
                  </a:lnTo>
                  <a:cubicBezTo>
                    <a:pt x="8267" y="2643"/>
                    <a:pt x="7258" y="2285"/>
                    <a:pt x="6243" y="2285"/>
                  </a:cubicBezTo>
                  <a:cubicBezTo>
                    <a:pt x="6211" y="2285"/>
                    <a:pt x="6178" y="2285"/>
                    <a:pt x="6145" y="2286"/>
                  </a:cubicBezTo>
                  <a:lnTo>
                    <a:pt x="6145" y="1143"/>
                  </a:lnTo>
                  <a:close/>
                  <a:moveTo>
                    <a:pt x="5764" y="357"/>
                  </a:moveTo>
                  <a:lnTo>
                    <a:pt x="5764" y="2715"/>
                  </a:lnTo>
                  <a:cubicBezTo>
                    <a:pt x="4954" y="2739"/>
                    <a:pt x="4216" y="3096"/>
                    <a:pt x="3621" y="3667"/>
                  </a:cubicBezTo>
                  <a:cubicBezTo>
                    <a:pt x="3049" y="4239"/>
                    <a:pt x="2692" y="4977"/>
                    <a:pt x="2668" y="5787"/>
                  </a:cubicBezTo>
                  <a:lnTo>
                    <a:pt x="358" y="5787"/>
                  </a:lnTo>
                  <a:cubicBezTo>
                    <a:pt x="406" y="4358"/>
                    <a:pt x="977" y="3001"/>
                    <a:pt x="1978" y="2000"/>
                  </a:cubicBezTo>
                  <a:cubicBezTo>
                    <a:pt x="3002" y="976"/>
                    <a:pt x="4335" y="381"/>
                    <a:pt x="5764" y="357"/>
                  </a:cubicBezTo>
                  <a:close/>
                  <a:moveTo>
                    <a:pt x="6359" y="2643"/>
                  </a:moveTo>
                  <a:cubicBezTo>
                    <a:pt x="7312" y="2643"/>
                    <a:pt x="8265" y="3001"/>
                    <a:pt x="8979" y="3715"/>
                  </a:cubicBezTo>
                  <a:cubicBezTo>
                    <a:pt x="10408" y="5144"/>
                    <a:pt x="10408" y="7502"/>
                    <a:pt x="8979" y="8954"/>
                  </a:cubicBezTo>
                  <a:cubicBezTo>
                    <a:pt x="8265" y="9669"/>
                    <a:pt x="7318" y="10026"/>
                    <a:pt x="6368" y="10026"/>
                  </a:cubicBezTo>
                  <a:cubicBezTo>
                    <a:pt x="5419" y="10026"/>
                    <a:pt x="4466" y="9669"/>
                    <a:pt x="3740" y="8954"/>
                  </a:cubicBezTo>
                  <a:cubicBezTo>
                    <a:pt x="2930" y="8168"/>
                    <a:pt x="2573" y="7144"/>
                    <a:pt x="2644" y="6144"/>
                  </a:cubicBezTo>
                  <a:lnTo>
                    <a:pt x="2811" y="6144"/>
                  </a:lnTo>
                  <a:cubicBezTo>
                    <a:pt x="2930" y="6144"/>
                    <a:pt x="3049" y="6025"/>
                    <a:pt x="3049" y="5882"/>
                  </a:cubicBezTo>
                  <a:cubicBezTo>
                    <a:pt x="3097" y="4358"/>
                    <a:pt x="4335" y="3096"/>
                    <a:pt x="5907" y="3072"/>
                  </a:cubicBezTo>
                  <a:cubicBezTo>
                    <a:pt x="6074" y="3072"/>
                    <a:pt x="6145" y="2953"/>
                    <a:pt x="6145" y="2834"/>
                  </a:cubicBezTo>
                  <a:lnTo>
                    <a:pt x="6145" y="2643"/>
                  </a:lnTo>
                  <a:close/>
                  <a:moveTo>
                    <a:pt x="5883" y="0"/>
                  </a:moveTo>
                  <a:cubicBezTo>
                    <a:pt x="4335" y="24"/>
                    <a:pt x="2859" y="619"/>
                    <a:pt x="1739" y="1738"/>
                  </a:cubicBezTo>
                  <a:cubicBezTo>
                    <a:pt x="644" y="2834"/>
                    <a:pt x="25" y="4287"/>
                    <a:pt x="1" y="5858"/>
                  </a:cubicBezTo>
                  <a:cubicBezTo>
                    <a:pt x="1" y="5954"/>
                    <a:pt x="49" y="6049"/>
                    <a:pt x="144" y="6096"/>
                  </a:cubicBezTo>
                  <a:lnTo>
                    <a:pt x="739" y="6096"/>
                  </a:lnTo>
                  <a:cubicBezTo>
                    <a:pt x="715" y="6930"/>
                    <a:pt x="858" y="7740"/>
                    <a:pt x="1192" y="8526"/>
                  </a:cubicBezTo>
                  <a:cubicBezTo>
                    <a:pt x="1215" y="8573"/>
                    <a:pt x="1263" y="8645"/>
                    <a:pt x="1335" y="8645"/>
                  </a:cubicBezTo>
                  <a:lnTo>
                    <a:pt x="1382" y="8645"/>
                  </a:lnTo>
                  <a:cubicBezTo>
                    <a:pt x="1477" y="8597"/>
                    <a:pt x="1501" y="8478"/>
                    <a:pt x="1477" y="8406"/>
                  </a:cubicBezTo>
                  <a:cubicBezTo>
                    <a:pt x="1144" y="7692"/>
                    <a:pt x="1025" y="6906"/>
                    <a:pt x="1073" y="6096"/>
                  </a:cubicBezTo>
                  <a:lnTo>
                    <a:pt x="2263" y="6096"/>
                  </a:lnTo>
                  <a:cubicBezTo>
                    <a:pt x="2192" y="7144"/>
                    <a:pt x="2549" y="8216"/>
                    <a:pt x="3335" y="9049"/>
                  </a:cubicBezTo>
                  <a:lnTo>
                    <a:pt x="2501" y="9883"/>
                  </a:lnTo>
                  <a:cubicBezTo>
                    <a:pt x="2239" y="9645"/>
                    <a:pt x="2049" y="9383"/>
                    <a:pt x="1906" y="9073"/>
                  </a:cubicBezTo>
                  <a:cubicBezTo>
                    <a:pt x="1873" y="9019"/>
                    <a:pt x="1816" y="8989"/>
                    <a:pt x="1756" y="8989"/>
                  </a:cubicBezTo>
                  <a:cubicBezTo>
                    <a:pt x="1685" y="8989"/>
                    <a:pt x="1611" y="9031"/>
                    <a:pt x="1573" y="9121"/>
                  </a:cubicBezTo>
                  <a:cubicBezTo>
                    <a:pt x="1549" y="9145"/>
                    <a:pt x="1573" y="9192"/>
                    <a:pt x="1573" y="9240"/>
                  </a:cubicBezTo>
                  <a:cubicBezTo>
                    <a:pt x="1811" y="9597"/>
                    <a:pt x="2049" y="9907"/>
                    <a:pt x="2382" y="10240"/>
                  </a:cubicBezTo>
                  <a:cubicBezTo>
                    <a:pt x="3406" y="11288"/>
                    <a:pt x="4811" y="11883"/>
                    <a:pt x="6288" y="11883"/>
                  </a:cubicBezTo>
                  <a:cubicBezTo>
                    <a:pt x="7788" y="11883"/>
                    <a:pt x="9193" y="11312"/>
                    <a:pt x="10241" y="10240"/>
                  </a:cubicBezTo>
                  <a:cubicBezTo>
                    <a:pt x="11837" y="8692"/>
                    <a:pt x="12313" y="6311"/>
                    <a:pt x="11480" y="4263"/>
                  </a:cubicBezTo>
                  <a:cubicBezTo>
                    <a:pt x="11461" y="4190"/>
                    <a:pt x="11388" y="4159"/>
                    <a:pt x="11311" y="4159"/>
                  </a:cubicBezTo>
                  <a:cubicBezTo>
                    <a:pt x="11288" y="4159"/>
                    <a:pt x="11264" y="4162"/>
                    <a:pt x="11241" y="4168"/>
                  </a:cubicBezTo>
                  <a:cubicBezTo>
                    <a:pt x="11146" y="4191"/>
                    <a:pt x="11122" y="4310"/>
                    <a:pt x="11146" y="4406"/>
                  </a:cubicBezTo>
                  <a:cubicBezTo>
                    <a:pt x="11932" y="6335"/>
                    <a:pt x="11480" y="8549"/>
                    <a:pt x="9979" y="10026"/>
                  </a:cubicBezTo>
                  <a:cubicBezTo>
                    <a:pt x="9003" y="11026"/>
                    <a:pt x="7693" y="11550"/>
                    <a:pt x="6288" y="11550"/>
                  </a:cubicBezTo>
                  <a:cubicBezTo>
                    <a:pt x="4954" y="11550"/>
                    <a:pt x="3716" y="11050"/>
                    <a:pt x="2716" y="10145"/>
                  </a:cubicBezTo>
                  <a:lnTo>
                    <a:pt x="3573" y="9311"/>
                  </a:lnTo>
                  <a:cubicBezTo>
                    <a:pt x="4335" y="10026"/>
                    <a:pt x="5312" y="10383"/>
                    <a:pt x="6288" y="10383"/>
                  </a:cubicBezTo>
                  <a:cubicBezTo>
                    <a:pt x="7336" y="10383"/>
                    <a:pt x="8384" y="10002"/>
                    <a:pt x="9146" y="9192"/>
                  </a:cubicBezTo>
                  <a:cubicBezTo>
                    <a:pt x="10694" y="7644"/>
                    <a:pt x="10741" y="5192"/>
                    <a:pt x="9265" y="3596"/>
                  </a:cubicBezTo>
                  <a:lnTo>
                    <a:pt x="10098" y="2762"/>
                  </a:lnTo>
                  <a:cubicBezTo>
                    <a:pt x="10384" y="3048"/>
                    <a:pt x="10622" y="3358"/>
                    <a:pt x="10789" y="3691"/>
                  </a:cubicBezTo>
                  <a:cubicBezTo>
                    <a:pt x="10823" y="3748"/>
                    <a:pt x="10879" y="3778"/>
                    <a:pt x="10938" y="3778"/>
                  </a:cubicBezTo>
                  <a:cubicBezTo>
                    <a:pt x="11003" y="3778"/>
                    <a:pt x="11072" y="3742"/>
                    <a:pt x="11122" y="3667"/>
                  </a:cubicBezTo>
                  <a:cubicBezTo>
                    <a:pt x="11146" y="3644"/>
                    <a:pt x="11122" y="3572"/>
                    <a:pt x="11122" y="3548"/>
                  </a:cubicBezTo>
                  <a:cubicBezTo>
                    <a:pt x="10884" y="3120"/>
                    <a:pt x="10575" y="2739"/>
                    <a:pt x="10265" y="2405"/>
                  </a:cubicBezTo>
                  <a:cubicBezTo>
                    <a:pt x="9217" y="1381"/>
                    <a:pt x="7812" y="786"/>
                    <a:pt x="6336" y="786"/>
                  </a:cubicBezTo>
                  <a:lnTo>
                    <a:pt x="6121" y="786"/>
                  </a:lnTo>
                  <a:lnTo>
                    <a:pt x="6121" y="238"/>
                  </a:lnTo>
                  <a:lnTo>
                    <a:pt x="6121" y="191"/>
                  </a:lnTo>
                  <a:cubicBezTo>
                    <a:pt x="6097" y="71"/>
                    <a:pt x="5978" y="0"/>
                    <a:pt x="588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65" name="Google Shape;14041;p27">
            <a:extLst>
              <a:ext uri="{FF2B5EF4-FFF2-40B4-BE49-F238E27FC236}">
                <a16:creationId xmlns:a16="http://schemas.microsoft.com/office/drawing/2014/main" id="{F5AF1085-D14F-9952-0DC4-0CCFE60ECDBE}"/>
              </a:ext>
            </a:extLst>
          </p:cNvPr>
          <p:cNvSpPr/>
          <p:nvPr/>
        </p:nvSpPr>
        <p:spPr>
          <a:xfrm>
            <a:off x="2085627" y="4584853"/>
            <a:ext cx="712038" cy="710842"/>
          </a:xfrm>
          <a:custGeom>
            <a:avLst/>
            <a:gdLst/>
            <a:ahLst/>
            <a:cxnLst/>
            <a:rect l="l" t="t" r="r" b="b"/>
            <a:pathLst>
              <a:path w="11908" h="11888" extrusionOk="0">
                <a:moveTo>
                  <a:pt x="2263" y="6315"/>
                </a:moveTo>
                <a:lnTo>
                  <a:pt x="2263" y="10696"/>
                </a:lnTo>
                <a:lnTo>
                  <a:pt x="1763" y="10696"/>
                </a:lnTo>
                <a:lnTo>
                  <a:pt x="1763" y="6315"/>
                </a:lnTo>
                <a:close/>
                <a:moveTo>
                  <a:pt x="3120" y="5076"/>
                </a:moveTo>
                <a:lnTo>
                  <a:pt x="3120" y="10696"/>
                </a:lnTo>
                <a:lnTo>
                  <a:pt x="2620" y="10696"/>
                </a:lnTo>
                <a:lnTo>
                  <a:pt x="2620" y="5076"/>
                </a:lnTo>
                <a:close/>
                <a:moveTo>
                  <a:pt x="6526" y="7577"/>
                </a:moveTo>
                <a:lnTo>
                  <a:pt x="6526" y="10696"/>
                </a:lnTo>
                <a:lnTo>
                  <a:pt x="6026" y="10696"/>
                </a:lnTo>
                <a:lnTo>
                  <a:pt x="6026" y="7577"/>
                </a:lnTo>
                <a:close/>
                <a:moveTo>
                  <a:pt x="7383" y="6172"/>
                </a:moveTo>
                <a:lnTo>
                  <a:pt x="7383" y="10696"/>
                </a:lnTo>
                <a:lnTo>
                  <a:pt x="6883" y="10696"/>
                </a:lnTo>
                <a:lnTo>
                  <a:pt x="6883" y="6172"/>
                </a:lnTo>
                <a:close/>
                <a:moveTo>
                  <a:pt x="9050" y="8815"/>
                </a:moveTo>
                <a:lnTo>
                  <a:pt x="9050" y="10696"/>
                </a:lnTo>
                <a:lnTo>
                  <a:pt x="8550" y="10696"/>
                </a:lnTo>
                <a:lnTo>
                  <a:pt x="8550" y="8815"/>
                </a:lnTo>
                <a:close/>
                <a:moveTo>
                  <a:pt x="5668" y="3814"/>
                </a:moveTo>
                <a:lnTo>
                  <a:pt x="5668" y="10720"/>
                </a:lnTo>
                <a:lnTo>
                  <a:pt x="5145" y="10720"/>
                </a:lnTo>
                <a:lnTo>
                  <a:pt x="5145" y="3814"/>
                </a:lnTo>
                <a:close/>
                <a:moveTo>
                  <a:pt x="9907" y="2576"/>
                </a:moveTo>
                <a:lnTo>
                  <a:pt x="9907" y="10720"/>
                </a:lnTo>
                <a:lnTo>
                  <a:pt x="9407" y="10720"/>
                </a:lnTo>
                <a:lnTo>
                  <a:pt x="9407" y="2576"/>
                </a:lnTo>
                <a:close/>
                <a:moveTo>
                  <a:pt x="11503" y="11054"/>
                </a:moveTo>
                <a:lnTo>
                  <a:pt x="11503" y="11530"/>
                </a:lnTo>
                <a:lnTo>
                  <a:pt x="310" y="11530"/>
                </a:lnTo>
                <a:lnTo>
                  <a:pt x="310" y="11054"/>
                </a:lnTo>
                <a:close/>
                <a:moveTo>
                  <a:pt x="916" y="0"/>
                </a:moveTo>
                <a:cubicBezTo>
                  <a:pt x="811" y="0"/>
                  <a:pt x="715" y="88"/>
                  <a:pt x="715" y="194"/>
                </a:cubicBezTo>
                <a:lnTo>
                  <a:pt x="715" y="980"/>
                </a:lnTo>
                <a:lnTo>
                  <a:pt x="477" y="980"/>
                </a:lnTo>
                <a:cubicBezTo>
                  <a:pt x="382" y="980"/>
                  <a:pt x="334" y="1052"/>
                  <a:pt x="286" y="1099"/>
                </a:cubicBezTo>
                <a:cubicBezTo>
                  <a:pt x="263" y="1242"/>
                  <a:pt x="358" y="1361"/>
                  <a:pt x="477" y="1361"/>
                </a:cubicBezTo>
                <a:lnTo>
                  <a:pt x="715" y="1361"/>
                </a:lnTo>
                <a:lnTo>
                  <a:pt x="715" y="2242"/>
                </a:lnTo>
                <a:lnTo>
                  <a:pt x="501" y="2242"/>
                </a:lnTo>
                <a:cubicBezTo>
                  <a:pt x="405" y="2242"/>
                  <a:pt x="334" y="2290"/>
                  <a:pt x="334" y="2385"/>
                </a:cubicBezTo>
                <a:cubicBezTo>
                  <a:pt x="334" y="2504"/>
                  <a:pt x="382" y="2600"/>
                  <a:pt x="501" y="2600"/>
                </a:cubicBezTo>
                <a:lnTo>
                  <a:pt x="715" y="2600"/>
                </a:lnTo>
                <a:lnTo>
                  <a:pt x="715" y="3481"/>
                </a:lnTo>
                <a:lnTo>
                  <a:pt x="501" y="3481"/>
                </a:lnTo>
                <a:cubicBezTo>
                  <a:pt x="405" y="3481"/>
                  <a:pt x="334" y="3552"/>
                  <a:pt x="334" y="3647"/>
                </a:cubicBezTo>
                <a:cubicBezTo>
                  <a:pt x="334" y="3766"/>
                  <a:pt x="382" y="3838"/>
                  <a:pt x="501" y="3838"/>
                </a:cubicBezTo>
                <a:lnTo>
                  <a:pt x="715" y="3838"/>
                </a:lnTo>
                <a:lnTo>
                  <a:pt x="715" y="4743"/>
                </a:lnTo>
                <a:lnTo>
                  <a:pt x="501" y="4743"/>
                </a:lnTo>
                <a:cubicBezTo>
                  <a:pt x="405" y="4743"/>
                  <a:pt x="334" y="4791"/>
                  <a:pt x="334" y="4886"/>
                </a:cubicBezTo>
                <a:cubicBezTo>
                  <a:pt x="334" y="5005"/>
                  <a:pt x="382" y="5100"/>
                  <a:pt x="501" y="5100"/>
                </a:cubicBezTo>
                <a:lnTo>
                  <a:pt x="715" y="5100"/>
                </a:lnTo>
                <a:lnTo>
                  <a:pt x="715" y="5981"/>
                </a:lnTo>
                <a:lnTo>
                  <a:pt x="501" y="5981"/>
                </a:lnTo>
                <a:cubicBezTo>
                  <a:pt x="405" y="5981"/>
                  <a:pt x="334" y="6053"/>
                  <a:pt x="334" y="6148"/>
                </a:cubicBezTo>
                <a:cubicBezTo>
                  <a:pt x="334" y="6267"/>
                  <a:pt x="382" y="6338"/>
                  <a:pt x="501" y="6338"/>
                </a:cubicBezTo>
                <a:lnTo>
                  <a:pt x="715" y="6338"/>
                </a:lnTo>
                <a:lnTo>
                  <a:pt x="715" y="7243"/>
                </a:lnTo>
                <a:lnTo>
                  <a:pt x="501" y="7243"/>
                </a:lnTo>
                <a:cubicBezTo>
                  <a:pt x="405" y="7243"/>
                  <a:pt x="334" y="7291"/>
                  <a:pt x="334" y="7386"/>
                </a:cubicBezTo>
                <a:cubicBezTo>
                  <a:pt x="334" y="7505"/>
                  <a:pt x="382" y="7601"/>
                  <a:pt x="501" y="7601"/>
                </a:cubicBezTo>
                <a:lnTo>
                  <a:pt x="715" y="7601"/>
                </a:lnTo>
                <a:lnTo>
                  <a:pt x="715" y="8482"/>
                </a:lnTo>
                <a:lnTo>
                  <a:pt x="501" y="8482"/>
                </a:lnTo>
                <a:cubicBezTo>
                  <a:pt x="405" y="8482"/>
                  <a:pt x="334" y="8553"/>
                  <a:pt x="334" y="8648"/>
                </a:cubicBezTo>
                <a:cubicBezTo>
                  <a:pt x="334" y="8768"/>
                  <a:pt x="382" y="8839"/>
                  <a:pt x="501" y="8839"/>
                </a:cubicBezTo>
                <a:lnTo>
                  <a:pt x="715" y="8839"/>
                </a:lnTo>
                <a:lnTo>
                  <a:pt x="715" y="9744"/>
                </a:lnTo>
                <a:lnTo>
                  <a:pt x="501" y="9744"/>
                </a:lnTo>
                <a:cubicBezTo>
                  <a:pt x="405" y="9744"/>
                  <a:pt x="334" y="9792"/>
                  <a:pt x="334" y="9887"/>
                </a:cubicBezTo>
                <a:cubicBezTo>
                  <a:pt x="334" y="10006"/>
                  <a:pt x="382" y="10101"/>
                  <a:pt x="501" y="10101"/>
                </a:cubicBezTo>
                <a:lnTo>
                  <a:pt x="715" y="10101"/>
                </a:lnTo>
                <a:lnTo>
                  <a:pt x="715" y="10720"/>
                </a:lnTo>
                <a:lnTo>
                  <a:pt x="286" y="10720"/>
                </a:lnTo>
                <a:cubicBezTo>
                  <a:pt x="143" y="10720"/>
                  <a:pt x="1" y="10839"/>
                  <a:pt x="1" y="11030"/>
                </a:cubicBezTo>
                <a:lnTo>
                  <a:pt x="1" y="11578"/>
                </a:lnTo>
                <a:cubicBezTo>
                  <a:pt x="1" y="11744"/>
                  <a:pt x="120" y="11887"/>
                  <a:pt x="286" y="11887"/>
                </a:cubicBezTo>
                <a:lnTo>
                  <a:pt x="11598" y="11887"/>
                </a:lnTo>
                <a:cubicBezTo>
                  <a:pt x="11765" y="11887"/>
                  <a:pt x="11908" y="11768"/>
                  <a:pt x="11908" y="11578"/>
                </a:cubicBezTo>
                <a:lnTo>
                  <a:pt x="11908" y="10982"/>
                </a:lnTo>
                <a:cubicBezTo>
                  <a:pt x="11860" y="10839"/>
                  <a:pt x="11741" y="10696"/>
                  <a:pt x="11551" y="10696"/>
                </a:cubicBezTo>
                <a:lnTo>
                  <a:pt x="11146" y="10696"/>
                </a:lnTo>
                <a:lnTo>
                  <a:pt x="11146" y="9887"/>
                </a:lnTo>
                <a:cubicBezTo>
                  <a:pt x="11146" y="9815"/>
                  <a:pt x="11074" y="9720"/>
                  <a:pt x="10979" y="9720"/>
                </a:cubicBezTo>
                <a:cubicBezTo>
                  <a:pt x="10860" y="9720"/>
                  <a:pt x="10789" y="9768"/>
                  <a:pt x="10789" y="9887"/>
                </a:cubicBezTo>
                <a:lnTo>
                  <a:pt x="10789" y="10720"/>
                </a:lnTo>
                <a:lnTo>
                  <a:pt x="10265" y="10720"/>
                </a:lnTo>
                <a:lnTo>
                  <a:pt x="10265" y="5100"/>
                </a:lnTo>
                <a:lnTo>
                  <a:pt x="10789" y="5100"/>
                </a:lnTo>
                <a:lnTo>
                  <a:pt x="10789" y="9101"/>
                </a:lnTo>
                <a:cubicBezTo>
                  <a:pt x="10789" y="9172"/>
                  <a:pt x="10836" y="9268"/>
                  <a:pt x="10931" y="9268"/>
                </a:cubicBezTo>
                <a:cubicBezTo>
                  <a:pt x="11051" y="9268"/>
                  <a:pt x="11146" y="9220"/>
                  <a:pt x="11146" y="9101"/>
                </a:cubicBezTo>
                <a:lnTo>
                  <a:pt x="11146" y="4981"/>
                </a:lnTo>
                <a:cubicBezTo>
                  <a:pt x="11146" y="4838"/>
                  <a:pt x="11027" y="4743"/>
                  <a:pt x="10908" y="4743"/>
                </a:cubicBezTo>
                <a:lnTo>
                  <a:pt x="10265" y="4743"/>
                </a:lnTo>
                <a:lnTo>
                  <a:pt x="10265" y="2481"/>
                </a:lnTo>
                <a:cubicBezTo>
                  <a:pt x="10265" y="2338"/>
                  <a:pt x="10146" y="2242"/>
                  <a:pt x="10027" y="2242"/>
                </a:cubicBezTo>
                <a:lnTo>
                  <a:pt x="9312" y="2242"/>
                </a:lnTo>
                <a:cubicBezTo>
                  <a:pt x="9169" y="2242"/>
                  <a:pt x="9074" y="2361"/>
                  <a:pt x="9074" y="2481"/>
                </a:cubicBezTo>
                <a:lnTo>
                  <a:pt x="9074" y="8506"/>
                </a:lnTo>
                <a:lnTo>
                  <a:pt x="8455" y="8506"/>
                </a:lnTo>
                <a:cubicBezTo>
                  <a:pt x="8312" y="8506"/>
                  <a:pt x="8217" y="8625"/>
                  <a:pt x="8217" y="8744"/>
                </a:cubicBezTo>
                <a:lnTo>
                  <a:pt x="8217" y="10720"/>
                </a:lnTo>
                <a:lnTo>
                  <a:pt x="7740" y="10720"/>
                </a:lnTo>
                <a:lnTo>
                  <a:pt x="7740" y="6076"/>
                </a:lnTo>
                <a:cubicBezTo>
                  <a:pt x="7740" y="5934"/>
                  <a:pt x="7621" y="5838"/>
                  <a:pt x="7502" y="5838"/>
                </a:cubicBezTo>
                <a:lnTo>
                  <a:pt x="6788" y="5838"/>
                </a:lnTo>
                <a:cubicBezTo>
                  <a:pt x="6645" y="5838"/>
                  <a:pt x="6550" y="5957"/>
                  <a:pt x="6550" y="6076"/>
                </a:cubicBezTo>
                <a:lnTo>
                  <a:pt x="6550" y="7243"/>
                </a:lnTo>
                <a:lnTo>
                  <a:pt x="6002" y="7243"/>
                </a:lnTo>
                <a:lnTo>
                  <a:pt x="6002" y="3743"/>
                </a:lnTo>
                <a:cubicBezTo>
                  <a:pt x="6002" y="3576"/>
                  <a:pt x="5883" y="3481"/>
                  <a:pt x="5764" y="3481"/>
                </a:cubicBezTo>
                <a:lnTo>
                  <a:pt x="5049" y="3481"/>
                </a:lnTo>
                <a:cubicBezTo>
                  <a:pt x="4906" y="3481"/>
                  <a:pt x="4811" y="3624"/>
                  <a:pt x="4811" y="3743"/>
                </a:cubicBezTo>
                <a:lnTo>
                  <a:pt x="4811" y="10720"/>
                </a:lnTo>
                <a:lnTo>
                  <a:pt x="4335" y="10720"/>
                </a:lnTo>
                <a:lnTo>
                  <a:pt x="4335" y="1242"/>
                </a:lnTo>
                <a:cubicBezTo>
                  <a:pt x="4335" y="1075"/>
                  <a:pt x="4216" y="980"/>
                  <a:pt x="4097" y="980"/>
                </a:cubicBezTo>
                <a:lnTo>
                  <a:pt x="3382" y="980"/>
                </a:lnTo>
                <a:cubicBezTo>
                  <a:pt x="3263" y="980"/>
                  <a:pt x="3144" y="1075"/>
                  <a:pt x="3144" y="1290"/>
                </a:cubicBezTo>
                <a:lnTo>
                  <a:pt x="3144" y="2504"/>
                </a:lnTo>
                <a:cubicBezTo>
                  <a:pt x="3144" y="2600"/>
                  <a:pt x="3216" y="2695"/>
                  <a:pt x="3311" y="2695"/>
                </a:cubicBezTo>
                <a:cubicBezTo>
                  <a:pt x="3430" y="2695"/>
                  <a:pt x="3501" y="2623"/>
                  <a:pt x="3501" y="2504"/>
                </a:cubicBezTo>
                <a:lnTo>
                  <a:pt x="3501" y="1314"/>
                </a:lnTo>
                <a:lnTo>
                  <a:pt x="4025" y="1314"/>
                </a:lnTo>
                <a:lnTo>
                  <a:pt x="4025" y="10720"/>
                </a:lnTo>
                <a:lnTo>
                  <a:pt x="3501" y="10720"/>
                </a:lnTo>
                <a:lnTo>
                  <a:pt x="3501" y="3314"/>
                </a:lnTo>
                <a:cubicBezTo>
                  <a:pt x="3501" y="3219"/>
                  <a:pt x="3454" y="3147"/>
                  <a:pt x="3358" y="3147"/>
                </a:cubicBezTo>
                <a:cubicBezTo>
                  <a:pt x="3239" y="3147"/>
                  <a:pt x="3144" y="3195"/>
                  <a:pt x="3144" y="3314"/>
                </a:cubicBezTo>
                <a:lnTo>
                  <a:pt x="3144" y="4743"/>
                </a:lnTo>
                <a:lnTo>
                  <a:pt x="2525" y="4743"/>
                </a:lnTo>
                <a:cubicBezTo>
                  <a:pt x="2382" y="4743"/>
                  <a:pt x="2287" y="4862"/>
                  <a:pt x="2287" y="4981"/>
                </a:cubicBezTo>
                <a:lnTo>
                  <a:pt x="2287" y="5981"/>
                </a:lnTo>
                <a:lnTo>
                  <a:pt x="1668" y="5981"/>
                </a:lnTo>
                <a:cubicBezTo>
                  <a:pt x="1525" y="5981"/>
                  <a:pt x="1429" y="6100"/>
                  <a:pt x="1429" y="6219"/>
                </a:cubicBezTo>
                <a:lnTo>
                  <a:pt x="1429" y="10720"/>
                </a:lnTo>
                <a:lnTo>
                  <a:pt x="1072" y="10720"/>
                </a:lnTo>
                <a:lnTo>
                  <a:pt x="1072" y="194"/>
                </a:lnTo>
                <a:cubicBezTo>
                  <a:pt x="1072" y="99"/>
                  <a:pt x="1001" y="51"/>
                  <a:pt x="953" y="4"/>
                </a:cubicBezTo>
                <a:cubicBezTo>
                  <a:pt x="941" y="1"/>
                  <a:pt x="928" y="0"/>
                  <a:pt x="916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66" name="Google Shape;14042;p27">
            <a:extLst>
              <a:ext uri="{FF2B5EF4-FFF2-40B4-BE49-F238E27FC236}">
                <a16:creationId xmlns:a16="http://schemas.microsoft.com/office/drawing/2014/main" id="{594F14AD-6AB5-82AC-5892-053362334F61}"/>
              </a:ext>
            </a:extLst>
          </p:cNvPr>
          <p:cNvGrpSpPr/>
          <p:nvPr/>
        </p:nvGrpSpPr>
        <p:grpSpPr>
          <a:xfrm>
            <a:off x="2082813" y="5671631"/>
            <a:ext cx="713534" cy="713474"/>
            <a:chOff x="2193213" y="2824333"/>
            <a:chExt cx="298325" cy="298300"/>
          </a:xfrm>
        </p:grpSpPr>
        <p:sp>
          <p:nvSpPr>
            <p:cNvPr id="167" name="Google Shape;14043;p27">
              <a:extLst>
                <a:ext uri="{FF2B5EF4-FFF2-40B4-BE49-F238E27FC236}">
                  <a16:creationId xmlns:a16="http://schemas.microsoft.com/office/drawing/2014/main" id="{A3518659-77F6-571C-907C-3CFF9AE62D50}"/>
                </a:ext>
              </a:extLst>
            </p:cNvPr>
            <p:cNvSpPr/>
            <p:nvPr/>
          </p:nvSpPr>
          <p:spPr>
            <a:xfrm>
              <a:off x="2193213" y="2913633"/>
              <a:ext cx="141725" cy="119100"/>
            </a:xfrm>
            <a:custGeom>
              <a:avLst/>
              <a:gdLst/>
              <a:ahLst/>
              <a:cxnLst/>
              <a:rect l="l" t="t" r="r" b="b"/>
              <a:pathLst>
                <a:path w="5669" h="4764" extrusionOk="0">
                  <a:moveTo>
                    <a:pt x="2406" y="310"/>
                  </a:moveTo>
                  <a:cubicBezTo>
                    <a:pt x="2930" y="310"/>
                    <a:pt x="3478" y="524"/>
                    <a:pt x="3859" y="905"/>
                  </a:cubicBezTo>
                  <a:lnTo>
                    <a:pt x="5312" y="2382"/>
                  </a:lnTo>
                  <a:lnTo>
                    <a:pt x="3859" y="3834"/>
                  </a:lnTo>
                  <a:cubicBezTo>
                    <a:pt x="3454" y="4215"/>
                    <a:pt x="2930" y="4430"/>
                    <a:pt x="2406" y="4430"/>
                  </a:cubicBezTo>
                  <a:cubicBezTo>
                    <a:pt x="1835" y="4430"/>
                    <a:pt x="1335" y="4192"/>
                    <a:pt x="954" y="3811"/>
                  </a:cubicBezTo>
                  <a:cubicBezTo>
                    <a:pt x="596" y="3430"/>
                    <a:pt x="382" y="2906"/>
                    <a:pt x="382" y="2382"/>
                  </a:cubicBezTo>
                  <a:cubicBezTo>
                    <a:pt x="382" y="1834"/>
                    <a:pt x="573" y="1334"/>
                    <a:pt x="954" y="953"/>
                  </a:cubicBezTo>
                  <a:cubicBezTo>
                    <a:pt x="1335" y="548"/>
                    <a:pt x="1835" y="310"/>
                    <a:pt x="2406" y="310"/>
                  </a:cubicBezTo>
                  <a:close/>
                  <a:moveTo>
                    <a:pt x="2382" y="0"/>
                  </a:moveTo>
                  <a:cubicBezTo>
                    <a:pt x="1716" y="0"/>
                    <a:pt x="1120" y="262"/>
                    <a:pt x="668" y="715"/>
                  </a:cubicBezTo>
                  <a:cubicBezTo>
                    <a:pt x="239" y="1143"/>
                    <a:pt x="1" y="1739"/>
                    <a:pt x="1" y="2382"/>
                  </a:cubicBezTo>
                  <a:cubicBezTo>
                    <a:pt x="1" y="3001"/>
                    <a:pt x="239" y="3596"/>
                    <a:pt x="668" y="4049"/>
                  </a:cubicBezTo>
                  <a:cubicBezTo>
                    <a:pt x="1120" y="4525"/>
                    <a:pt x="1716" y="4763"/>
                    <a:pt x="2382" y="4763"/>
                  </a:cubicBezTo>
                  <a:lnTo>
                    <a:pt x="2406" y="4763"/>
                  </a:lnTo>
                  <a:cubicBezTo>
                    <a:pt x="3025" y="4763"/>
                    <a:pt x="3645" y="4525"/>
                    <a:pt x="4097" y="4049"/>
                  </a:cubicBezTo>
                  <a:lnTo>
                    <a:pt x="5597" y="2572"/>
                  </a:lnTo>
                  <a:cubicBezTo>
                    <a:pt x="5645" y="2525"/>
                    <a:pt x="5669" y="2429"/>
                    <a:pt x="5669" y="2334"/>
                  </a:cubicBezTo>
                  <a:cubicBezTo>
                    <a:pt x="5669" y="2287"/>
                    <a:pt x="5645" y="2239"/>
                    <a:pt x="5597" y="2191"/>
                  </a:cubicBezTo>
                  <a:lnTo>
                    <a:pt x="4097" y="715"/>
                  </a:lnTo>
                  <a:cubicBezTo>
                    <a:pt x="3645" y="262"/>
                    <a:pt x="3049" y="0"/>
                    <a:pt x="24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68" name="Google Shape;14044;p27">
              <a:extLst>
                <a:ext uri="{FF2B5EF4-FFF2-40B4-BE49-F238E27FC236}">
                  <a16:creationId xmlns:a16="http://schemas.microsoft.com/office/drawing/2014/main" id="{59FF6F32-4C69-A736-6046-5033333A7716}"/>
                </a:ext>
              </a:extLst>
            </p:cNvPr>
            <p:cNvSpPr/>
            <p:nvPr/>
          </p:nvSpPr>
          <p:spPr>
            <a:xfrm>
              <a:off x="2212863" y="2932083"/>
              <a:ext cx="82200" cy="82175"/>
            </a:xfrm>
            <a:custGeom>
              <a:avLst/>
              <a:gdLst/>
              <a:ahLst/>
              <a:cxnLst/>
              <a:rect l="l" t="t" r="r" b="b"/>
              <a:pathLst>
                <a:path w="3288" h="3287" extrusionOk="0">
                  <a:moveTo>
                    <a:pt x="1644" y="358"/>
                  </a:moveTo>
                  <a:cubicBezTo>
                    <a:pt x="2358" y="358"/>
                    <a:pt x="2930" y="929"/>
                    <a:pt x="2930" y="1644"/>
                  </a:cubicBezTo>
                  <a:cubicBezTo>
                    <a:pt x="2930" y="2358"/>
                    <a:pt x="2358" y="2930"/>
                    <a:pt x="1644" y="2930"/>
                  </a:cubicBezTo>
                  <a:cubicBezTo>
                    <a:pt x="930" y="2930"/>
                    <a:pt x="358" y="2358"/>
                    <a:pt x="358" y="1644"/>
                  </a:cubicBezTo>
                  <a:cubicBezTo>
                    <a:pt x="358" y="929"/>
                    <a:pt x="930" y="358"/>
                    <a:pt x="1644" y="358"/>
                  </a:cubicBezTo>
                  <a:close/>
                  <a:moveTo>
                    <a:pt x="1644" y="1"/>
                  </a:moveTo>
                  <a:cubicBezTo>
                    <a:pt x="763" y="1"/>
                    <a:pt x="1" y="739"/>
                    <a:pt x="1" y="1644"/>
                  </a:cubicBezTo>
                  <a:cubicBezTo>
                    <a:pt x="1" y="2525"/>
                    <a:pt x="763" y="3287"/>
                    <a:pt x="1644" y="3287"/>
                  </a:cubicBezTo>
                  <a:cubicBezTo>
                    <a:pt x="2549" y="3287"/>
                    <a:pt x="3287" y="2525"/>
                    <a:pt x="3287" y="1644"/>
                  </a:cubicBezTo>
                  <a:cubicBezTo>
                    <a:pt x="3287" y="739"/>
                    <a:pt x="2549" y="1"/>
                    <a:pt x="16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69" name="Google Shape;14045;p27">
              <a:extLst>
                <a:ext uri="{FF2B5EF4-FFF2-40B4-BE49-F238E27FC236}">
                  <a16:creationId xmlns:a16="http://schemas.microsoft.com/office/drawing/2014/main" id="{07B25364-8616-BA33-2284-1C6F4BF547F2}"/>
                </a:ext>
              </a:extLst>
            </p:cNvPr>
            <p:cNvSpPr/>
            <p:nvPr/>
          </p:nvSpPr>
          <p:spPr>
            <a:xfrm>
              <a:off x="2279563" y="2980308"/>
              <a:ext cx="122650" cy="142325"/>
            </a:xfrm>
            <a:custGeom>
              <a:avLst/>
              <a:gdLst/>
              <a:ahLst/>
              <a:cxnLst/>
              <a:rect l="l" t="t" r="r" b="b"/>
              <a:pathLst>
                <a:path w="4906" h="5693" extrusionOk="0">
                  <a:moveTo>
                    <a:pt x="2501" y="1"/>
                  </a:moveTo>
                  <a:cubicBezTo>
                    <a:pt x="2405" y="1"/>
                    <a:pt x="2334" y="48"/>
                    <a:pt x="2286" y="96"/>
                  </a:cubicBezTo>
                  <a:lnTo>
                    <a:pt x="786" y="1596"/>
                  </a:lnTo>
                  <a:cubicBezTo>
                    <a:pt x="238" y="2144"/>
                    <a:pt x="0" y="2954"/>
                    <a:pt x="143" y="3763"/>
                  </a:cubicBezTo>
                  <a:cubicBezTo>
                    <a:pt x="167" y="3858"/>
                    <a:pt x="262" y="3906"/>
                    <a:pt x="357" y="3906"/>
                  </a:cubicBezTo>
                  <a:cubicBezTo>
                    <a:pt x="429" y="3882"/>
                    <a:pt x="500" y="3787"/>
                    <a:pt x="500" y="3692"/>
                  </a:cubicBezTo>
                  <a:cubicBezTo>
                    <a:pt x="357" y="3025"/>
                    <a:pt x="548" y="2334"/>
                    <a:pt x="1072" y="1858"/>
                  </a:cubicBezTo>
                  <a:lnTo>
                    <a:pt x="2524" y="405"/>
                  </a:lnTo>
                  <a:lnTo>
                    <a:pt x="3977" y="1858"/>
                  </a:lnTo>
                  <a:cubicBezTo>
                    <a:pt x="4358" y="2239"/>
                    <a:pt x="4572" y="2739"/>
                    <a:pt x="4572" y="3311"/>
                  </a:cubicBezTo>
                  <a:cubicBezTo>
                    <a:pt x="4572" y="3882"/>
                    <a:pt x="4334" y="4382"/>
                    <a:pt x="3953" y="4763"/>
                  </a:cubicBezTo>
                  <a:cubicBezTo>
                    <a:pt x="3572" y="5121"/>
                    <a:pt x="3048" y="5335"/>
                    <a:pt x="2524" y="5335"/>
                  </a:cubicBezTo>
                  <a:cubicBezTo>
                    <a:pt x="1977" y="5335"/>
                    <a:pt x="1477" y="5121"/>
                    <a:pt x="1096" y="4763"/>
                  </a:cubicBezTo>
                  <a:cubicBezTo>
                    <a:pt x="976" y="4644"/>
                    <a:pt x="881" y="4525"/>
                    <a:pt x="786" y="4406"/>
                  </a:cubicBezTo>
                  <a:cubicBezTo>
                    <a:pt x="755" y="4360"/>
                    <a:pt x="704" y="4323"/>
                    <a:pt x="645" y="4323"/>
                  </a:cubicBezTo>
                  <a:cubicBezTo>
                    <a:pt x="614" y="4323"/>
                    <a:pt x="581" y="4334"/>
                    <a:pt x="548" y="4359"/>
                  </a:cubicBezTo>
                  <a:cubicBezTo>
                    <a:pt x="476" y="4406"/>
                    <a:pt x="429" y="4501"/>
                    <a:pt x="500" y="4597"/>
                  </a:cubicBezTo>
                  <a:cubicBezTo>
                    <a:pt x="595" y="4740"/>
                    <a:pt x="715" y="4882"/>
                    <a:pt x="857" y="5002"/>
                  </a:cubicBezTo>
                  <a:cubicBezTo>
                    <a:pt x="1310" y="5454"/>
                    <a:pt x="1905" y="5692"/>
                    <a:pt x="2524" y="5692"/>
                  </a:cubicBezTo>
                  <a:cubicBezTo>
                    <a:pt x="3144" y="5692"/>
                    <a:pt x="3739" y="5454"/>
                    <a:pt x="4191" y="5002"/>
                  </a:cubicBezTo>
                  <a:cubicBezTo>
                    <a:pt x="4668" y="4573"/>
                    <a:pt x="4906" y="3978"/>
                    <a:pt x="4906" y="3311"/>
                  </a:cubicBezTo>
                  <a:cubicBezTo>
                    <a:pt x="4906" y="2668"/>
                    <a:pt x="4668" y="2072"/>
                    <a:pt x="4191" y="1620"/>
                  </a:cubicBezTo>
                  <a:lnTo>
                    <a:pt x="2691" y="96"/>
                  </a:lnTo>
                  <a:cubicBezTo>
                    <a:pt x="2643" y="48"/>
                    <a:pt x="2572" y="1"/>
                    <a:pt x="25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70" name="Google Shape;14046;p27">
              <a:extLst>
                <a:ext uri="{FF2B5EF4-FFF2-40B4-BE49-F238E27FC236}">
                  <a16:creationId xmlns:a16="http://schemas.microsoft.com/office/drawing/2014/main" id="{7D2EE5F6-9A57-C4DB-065F-ADC62C13547A}"/>
                </a:ext>
              </a:extLst>
            </p:cNvPr>
            <p:cNvSpPr/>
            <p:nvPr/>
          </p:nvSpPr>
          <p:spPr>
            <a:xfrm>
              <a:off x="2300988" y="3020783"/>
              <a:ext cx="81575" cy="81600"/>
            </a:xfrm>
            <a:custGeom>
              <a:avLst/>
              <a:gdLst/>
              <a:ahLst/>
              <a:cxnLst/>
              <a:rect l="l" t="t" r="r" b="b"/>
              <a:pathLst>
                <a:path w="3263" h="3264" extrusionOk="0">
                  <a:moveTo>
                    <a:pt x="1644" y="334"/>
                  </a:moveTo>
                  <a:cubicBezTo>
                    <a:pt x="2358" y="334"/>
                    <a:pt x="2906" y="882"/>
                    <a:pt x="2906" y="1596"/>
                  </a:cubicBezTo>
                  <a:cubicBezTo>
                    <a:pt x="2906" y="2311"/>
                    <a:pt x="2358" y="2882"/>
                    <a:pt x="1644" y="2882"/>
                  </a:cubicBezTo>
                  <a:cubicBezTo>
                    <a:pt x="929" y="2882"/>
                    <a:pt x="358" y="2311"/>
                    <a:pt x="358" y="1596"/>
                  </a:cubicBezTo>
                  <a:cubicBezTo>
                    <a:pt x="358" y="882"/>
                    <a:pt x="953" y="334"/>
                    <a:pt x="1644" y="334"/>
                  </a:cubicBezTo>
                  <a:close/>
                  <a:moveTo>
                    <a:pt x="1644" y="1"/>
                  </a:moveTo>
                  <a:cubicBezTo>
                    <a:pt x="739" y="1"/>
                    <a:pt x="0" y="739"/>
                    <a:pt x="0" y="1644"/>
                  </a:cubicBezTo>
                  <a:cubicBezTo>
                    <a:pt x="0" y="2525"/>
                    <a:pt x="739" y="3263"/>
                    <a:pt x="1644" y="3263"/>
                  </a:cubicBezTo>
                  <a:cubicBezTo>
                    <a:pt x="2525" y="3263"/>
                    <a:pt x="3263" y="2525"/>
                    <a:pt x="3263" y="1644"/>
                  </a:cubicBezTo>
                  <a:cubicBezTo>
                    <a:pt x="3263" y="739"/>
                    <a:pt x="2525" y="1"/>
                    <a:pt x="16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71" name="Google Shape;14047;p27">
              <a:extLst>
                <a:ext uri="{FF2B5EF4-FFF2-40B4-BE49-F238E27FC236}">
                  <a16:creationId xmlns:a16="http://schemas.microsoft.com/office/drawing/2014/main" id="{D9E27605-CA50-C513-D937-A308F9CCA21B}"/>
                </a:ext>
              </a:extLst>
            </p:cNvPr>
            <p:cNvSpPr/>
            <p:nvPr/>
          </p:nvSpPr>
          <p:spPr>
            <a:xfrm>
              <a:off x="2348613" y="2913633"/>
              <a:ext cx="142925" cy="119700"/>
            </a:xfrm>
            <a:custGeom>
              <a:avLst/>
              <a:gdLst/>
              <a:ahLst/>
              <a:cxnLst/>
              <a:rect l="l" t="t" r="r" b="b"/>
              <a:pathLst>
                <a:path w="5717" h="4788" extrusionOk="0">
                  <a:moveTo>
                    <a:pt x="3311" y="334"/>
                  </a:moveTo>
                  <a:cubicBezTo>
                    <a:pt x="3859" y="334"/>
                    <a:pt x="4359" y="572"/>
                    <a:pt x="4763" y="953"/>
                  </a:cubicBezTo>
                  <a:cubicBezTo>
                    <a:pt x="5121" y="1334"/>
                    <a:pt x="5335" y="1834"/>
                    <a:pt x="5335" y="2382"/>
                  </a:cubicBezTo>
                  <a:cubicBezTo>
                    <a:pt x="5335" y="2906"/>
                    <a:pt x="5144" y="3430"/>
                    <a:pt x="4763" y="3811"/>
                  </a:cubicBezTo>
                  <a:cubicBezTo>
                    <a:pt x="4359" y="4192"/>
                    <a:pt x="3859" y="4430"/>
                    <a:pt x="3311" y="4430"/>
                  </a:cubicBezTo>
                  <a:cubicBezTo>
                    <a:pt x="2739" y="4430"/>
                    <a:pt x="2239" y="4215"/>
                    <a:pt x="1834" y="3834"/>
                  </a:cubicBezTo>
                  <a:lnTo>
                    <a:pt x="382" y="2382"/>
                  </a:lnTo>
                  <a:lnTo>
                    <a:pt x="1834" y="929"/>
                  </a:lnTo>
                  <a:cubicBezTo>
                    <a:pt x="2239" y="524"/>
                    <a:pt x="2739" y="334"/>
                    <a:pt x="3311" y="334"/>
                  </a:cubicBezTo>
                  <a:close/>
                  <a:moveTo>
                    <a:pt x="3311" y="0"/>
                  </a:moveTo>
                  <a:cubicBezTo>
                    <a:pt x="2644" y="0"/>
                    <a:pt x="2049" y="238"/>
                    <a:pt x="1596" y="715"/>
                  </a:cubicBezTo>
                  <a:lnTo>
                    <a:pt x="120" y="2191"/>
                  </a:lnTo>
                  <a:cubicBezTo>
                    <a:pt x="96" y="2239"/>
                    <a:pt x="24" y="2287"/>
                    <a:pt x="24" y="2358"/>
                  </a:cubicBezTo>
                  <a:cubicBezTo>
                    <a:pt x="1" y="2429"/>
                    <a:pt x="48" y="2525"/>
                    <a:pt x="120" y="2596"/>
                  </a:cubicBezTo>
                  <a:lnTo>
                    <a:pt x="1596" y="4073"/>
                  </a:lnTo>
                  <a:cubicBezTo>
                    <a:pt x="2049" y="4525"/>
                    <a:pt x="2644" y="4787"/>
                    <a:pt x="3311" y="4787"/>
                  </a:cubicBezTo>
                  <a:lnTo>
                    <a:pt x="3335" y="4787"/>
                  </a:lnTo>
                  <a:cubicBezTo>
                    <a:pt x="3978" y="4787"/>
                    <a:pt x="4573" y="4525"/>
                    <a:pt x="5025" y="4073"/>
                  </a:cubicBezTo>
                  <a:cubicBezTo>
                    <a:pt x="5478" y="3620"/>
                    <a:pt x="5716" y="3025"/>
                    <a:pt x="5716" y="2406"/>
                  </a:cubicBezTo>
                  <a:cubicBezTo>
                    <a:pt x="5716" y="1786"/>
                    <a:pt x="5454" y="1167"/>
                    <a:pt x="5002" y="715"/>
                  </a:cubicBezTo>
                  <a:cubicBezTo>
                    <a:pt x="4549" y="238"/>
                    <a:pt x="3954" y="0"/>
                    <a:pt x="331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72" name="Google Shape;14048;p27">
              <a:extLst>
                <a:ext uri="{FF2B5EF4-FFF2-40B4-BE49-F238E27FC236}">
                  <a16:creationId xmlns:a16="http://schemas.microsoft.com/office/drawing/2014/main" id="{FDDA1694-912F-01F7-FA1A-FD59731588F5}"/>
                </a:ext>
              </a:extLst>
            </p:cNvPr>
            <p:cNvSpPr/>
            <p:nvPr/>
          </p:nvSpPr>
          <p:spPr>
            <a:xfrm>
              <a:off x="2390888" y="2932083"/>
              <a:ext cx="82175" cy="81000"/>
            </a:xfrm>
            <a:custGeom>
              <a:avLst/>
              <a:gdLst/>
              <a:ahLst/>
              <a:cxnLst/>
              <a:rect l="l" t="t" r="r" b="b"/>
              <a:pathLst>
                <a:path w="3287" h="3240" extrusionOk="0">
                  <a:moveTo>
                    <a:pt x="1572" y="1"/>
                  </a:moveTo>
                  <a:cubicBezTo>
                    <a:pt x="1334" y="1"/>
                    <a:pt x="1143" y="48"/>
                    <a:pt x="929" y="143"/>
                  </a:cubicBezTo>
                  <a:cubicBezTo>
                    <a:pt x="834" y="191"/>
                    <a:pt x="810" y="310"/>
                    <a:pt x="834" y="382"/>
                  </a:cubicBezTo>
                  <a:cubicBezTo>
                    <a:pt x="852" y="454"/>
                    <a:pt x="926" y="485"/>
                    <a:pt x="1002" y="485"/>
                  </a:cubicBezTo>
                  <a:cubicBezTo>
                    <a:pt x="1026" y="485"/>
                    <a:pt x="1050" y="482"/>
                    <a:pt x="1072" y="477"/>
                  </a:cubicBezTo>
                  <a:cubicBezTo>
                    <a:pt x="1263" y="382"/>
                    <a:pt x="1429" y="358"/>
                    <a:pt x="1620" y="358"/>
                  </a:cubicBezTo>
                  <a:cubicBezTo>
                    <a:pt x="2334" y="358"/>
                    <a:pt x="2882" y="929"/>
                    <a:pt x="2882" y="1644"/>
                  </a:cubicBezTo>
                  <a:cubicBezTo>
                    <a:pt x="2882" y="2358"/>
                    <a:pt x="2334" y="2930"/>
                    <a:pt x="1620" y="2930"/>
                  </a:cubicBezTo>
                  <a:cubicBezTo>
                    <a:pt x="905" y="2930"/>
                    <a:pt x="334" y="2358"/>
                    <a:pt x="334" y="1644"/>
                  </a:cubicBezTo>
                  <a:cubicBezTo>
                    <a:pt x="334" y="1382"/>
                    <a:pt x="429" y="1144"/>
                    <a:pt x="572" y="906"/>
                  </a:cubicBezTo>
                  <a:cubicBezTo>
                    <a:pt x="620" y="810"/>
                    <a:pt x="596" y="715"/>
                    <a:pt x="548" y="667"/>
                  </a:cubicBezTo>
                  <a:cubicBezTo>
                    <a:pt x="508" y="637"/>
                    <a:pt x="468" y="624"/>
                    <a:pt x="432" y="624"/>
                  </a:cubicBezTo>
                  <a:cubicBezTo>
                    <a:pt x="381" y="624"/>
                    <a:pt x="338" y="650"/>
                    <a:pt x="310" y="691"/>
                  </a:cubicBezTo>
                  <a:cubicBezTo>
                    <a:pt x="119" y="953"/>
                    <a:pt x="0" y="1287"/>
                    <a:pt x="0" y="1620"/>
                  </a:cubicBezTo>
                  <a:cubicBezTo>
                    <a:pt x="0" y="2501"/>
                    <a:pt x="739" y="3239"/>
                    <a:pt x="1644" y="3239"/>
                  </a:cubicBezTo>
                  <a:cubicBezTo>
                    <a:pt x="2525" y="3239"/>
                    <a:pt x="3287" y="2501"/>
                    <a:pt x="3287" y="1620"/>
                  </a:cubicBezTo>
                  <a:cubicBezTo>
                    <a:pt x="3215" y="739"/>
                    <a:pt x="2501" y="1"/>
                    <a:pt x="157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73" name="Google Shape;14049;p27">
              <a:extLst>
                <a:ext uri="{FF2B5EF4-FFF2-40B4-BE49-F238E27FC236}">
                  <a16:creationId xmlns:a16="http://schemas.microsoft.com/office/drawing/2014/main" id="{C76F0A8D-507A-B8FA-C189-F4B2A9D80F36}"/>
                </a:ext>
              </a:extLst>
            </p:cNvPr>
            <p:cNvSpPr/>
            <p:nvPr/>
          </p:nvSpPr>
          <p:spPr>
            <a:xfrm>
              <a:off x="2283713" y="2824333"/>
              <a:ext cx="119100" cy="141125"/>
            </a:xfrm>
            <a:custGeom>
              <a:avLst/>
              <a:gdLst/>
              <a:ahLst/>
              <a:cxnLst/>
              <a:rect l="l" t="t" r="r" b="b"/>
              <a:pathLst>
                <a:path w="4764" h="5645" extrusionOk="0">
                  <a:moveTo>
                    <a:pt x="2358" y="357"/>
                  </a:moveTo>
                  <a:cubicBezTo>
                    <a:pt x="2882" y="357"/>
                    <a:pt x="3406" y="572"/>
                    <a:pt x="3787" y="929"/>
                  </a:cubicBezTo>
                  <a:cubicBezTo>
                    <a:pt x="4168" y="1310"/>
                    <a:pt x="4406" y="1810"/>
                    <a:pt x="4406" y="2382"/>
                  </a:cubicBezTo>
                  <a:cubicBezTo>
                    <a:pt x="4406" y="2929"/>
                    <a:pt x="4192" y="3453"/>
                    <a:pt x="3811" y="3834"/>
                  </a:cubicBezTo>
                  <a:lnTo>
                    <a:pt x="2358" y="5287"/>
                  </a:lnTo>
                  <a:lnTo>
                    <a:pt x="906" y="3834"/>
                  </a:lnTo>
                  <a:cubicBezTo>
                    <a:pt x="501" y="3453"/>
                    <a:pt x="310" y="2929"/>
                    <a:pt x="310" y="2382"/>
                  </a:cubicBezTo>
                  <a:cubicBezTo>
                    <a:pt x="310" y="1810"/>
                    <a:pt x="501" y="1310"/>
                    <a:pt x="930" y="929"/>
                  </a:cubicBezTo>
                  <a:cubicBezTo>
                    <a:pt x="1311" y="572"/>
                    <a:pt x="1811" y="357"/>
                    <a:pt x="2358" y="357"/>
                  </a:cubicBezTo>
                  <a:close/>
                  <a:moveTo>
                    <a:pt x="2382" y="0"/>
                  </a:moveTo>
                  <a:cubicBezTo>
                    <a:pt x="1763" y="0"/>
                    <a:pt x="1168" y="238"/>
                    <a:pt x="715" y="691"/>
                  </a:cubicBezTo>
                  <a:cubicBezTo>
                    <a:pt x="239" y="1119"/>
                    <a:pt x="1" y="1715"/>
                    <a:pt x="1" y="2382"/>
                  </a:cubicBezTo>
                  <a:cubicBezTo>
                    <a:pt x="1" y="3025"/>
                    <a:pt x="239" y="3620"/>
                    <a:pt x="715" y="4072"/>
                  </a:cubicBezTo>
                  <a:lnTo>
                    <a:pt x="2144" y="5549"/>
                  </a:lnTo>
                  <a:cubicBezTo>
                    <a:pt x="2192" y="5620"/>
                    <a:pt x="2263" y="5644"/>
                    <a:pt x="2358" y="5644"/>
                  </a:cubicBezTo>
                  <a:cubicBezTo>
                    <a:pt x="2454" y="5644"/>
                    <a:pt x="2501" y="5620"/>
                    <a:pt x="2549" y="5549"/>
                  </a:cubicBezTo>
                  <a:lnTo>
                    <a:pt x="4049" y="4072"/>
                  </a:lnTo>
                  <a:cubicBezTo>
                    <a:pt x="4502" y="3620"/>
                    <a:pt x="4764" y="3001"/>
                    <a:pt x="4764" y="2382"/>
                  </a:cubicBezTo>
                  <a:cubicBezTo>
                    <a:pt x="4764" y="1715"/>
                    <a:pt x="4502" y="1119"/>
                    <a:pt x="4049" y="691"/>
                  </a:cubicBezTo>
                  <a:cubicBezTo>
                    <a:pt x="3597" y="238"/>
                    <a:pt x="3001" y="0"/>
                    <a:pt x="23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74" name="Google Shape;14050;p27">
              <a:extLst>
                <a:ext uri="{FF2B5EF4-FFF2-40B4-BE49-F238E27FC236}">
                  <a16:creationId xmlns:a16="http://schemas.microsoft.com/office/drawing/2014/main" id="{CE2E3AF2-BF6C-BB32-9D5B-1D1BA76B0E03}"/>
                </a:ext>
              </a:extLst>
            </p:cNvPr>
            <p:cNvSpPr/>
            <p:nvPr/>
          </p:nvSpPr>
          <p:spPr>
            <a:xfrm>
              <a:off x="2300988" y="2843383"/>
              <a:ext cx="81575" cy="82175"/>
            </a:xfrm>
            <a:custGeom>
              <a:avLst/>
              <a:gdLst/>
              <a:ahLst/>
              <a:cxnLst/>
              <a:rect l="l" t="t" r="r" b="b"/>
              <a:pathLst>
                <a:path w="3263" h="3287" extrusionOk="0">
                  <a:moveTo>
                    <a:pt x="1644" y="357"/>
                  </a:moveTo>
                  <a:cubicBezTo>
                    <a:pt x="2358" y="357"/>
                    <a:pt x="2906" y="929"/>
                    <a:pt x="2906" y="1643"/>
                  </a:cubicBezTo>
                  <a:cubicBezTo>
                    <a:pt x="2906" y="2358"/>
                    <a:pt x="2358" y="2929"/>
                    <a:pt x="1644" y="2929"/>
                  </a:cubicBezTo>
                  <a:cubicBezTo>
                    <a:pt x="929" y="2929"/>
                    <a:pt x="358" y="2358"/>
                    <a:pt x="358" y="1643"/>
                  </a:cubicBezTo>
                  <a:cubicBezTo>
                    <a:pt x="358" y="929"/>
                    <a:pt x="953" y="357"/>
                    <a:pt x="1644" y="357"/>
                  </a:cubicBezTo>
                  <a:close/>
                  <a:moveTo>
                    <a:pt x="1644" y="0"/>
                  </a:moveTo>
                  <a:cubicBezTo>
                    <a:pt x="739" y="0"/>
                    <a:pt x="0" y="762"/>
                    <a:pt x="0" y="1643"/>
                  </a:cubicBezTo>
                  <a:cubicBezTo>
                    <a:pt x="24" y="2548"/>
                    <a:pt x="739" y="3287"/>
                    <a:pt x="1644" y="3287"/>
                  </a:cubicBezTo>
                  <a:cubicBezTo>
                    <a:pt x="2525" y="3287"/>
                    <a:pt x="3263" y="2548"/>
                    <a:pt x="3263" y="1643"/>
                  </a:cubicBezTo>
                  <a:cubicBezTo>
                    <a:pt x="3263" y="762"/>
                    <a:pt x="2525" y="0"/>
                    <a:pt x="164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75" name="Google Shape;14051;p27">
              <a:extLst>
                <a:ext uri="{FF2B5EF4-FFF2-40B4-BE49-F238E27FC236}">
                  <a16:creationId xmlns:a16="http://schemas.microsoft.com/office/drawing/2014/main" id="{629F8358-30D2-0269-592E-F0284D20F1C3}"/>
                </a:ext>
              </a:extLst>
            </p:cNvPr>
            <p:cNvSpPr/>
            <p:nvPr/>
          </p:nvSpPr>
          <p:spPr>
            <a:xfrm>
              <a:off x="2321238" y="2872558"/>
              <a:ext cx="42275" cy="8950"/>
            </a:xfrm>
            <a:custGeom>
              <a:avLst/>
              <a:gdLst/>
              <a:ahLst/>
              <a:cxnLst/>
              <a:rect l="l" t="t" r="r" b="b"/>
              <a:pathLst>
                <a:path w="1691" h="358" extrusionOk="0">
                  <a:moveTo>
                    <a:pt x="167" y="0"/>
                  </a:moveTo>
                  <a:cubicBezTo>
                    <a:pt x="72" y="0"/>
                    <a:pt x="24" y="48"/>
                    <a:pt x="0" y="143"/>
                  </a:cubicBezTo>
                  <a:cubicBezTo>
                    <a:pt x="0" y="262"/>
                    <a:pt x="72" y="357"/>
                    <a:pt x="167" y="357"/>
                  </a:cubicBezTo>
                  <a:lnTo>
                    <a:pt x="1477" y="357"/>
                  </a:lnTo>
                  <a:cubicBezTo>
                    <a:pt x="1572" y="357"/>
                    <a:pt x="1619" y="310"/>
                    <a:pt x="1667" y="214"/>
                  </a:cubicBezTo>
                  <a:cubicBezTo>
                    <a:pt x="1691" y="95"/>
                    <a:pt x="1596" y="0"/>
                    <a:pt x="1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76" name="Google Shape;14052;p27">
              <a:extLst>
                <a:ext uri="{FF2B5EF4-FFF2-40B4-BE49-F238E27FC236}">
                  <a16:creationId xmlns:a16="http://schemas.microsoft.com/office/drawing/2014/main" id="{792C0A07-6542-E9F1-ABFE-830F0698E575}"/>
                </a:ext>
              </a:extLst>
            </p:cNvPr>
            <p:cNvSpPr/>
            <p:nvPr/>
          </p:nvSpPr>
          <p:spPr>
            <a:xfrm>
              <a:off x="2328963" y="2887433"/>
              <a:ext cx="26225" cy="8950"/>
            </a:xfrm>
            <a:custGeom>
              <a:avLst/>
              <a:gdLst/>
              <a:ahLst/>
              <a:cxnLst/>
              <a:rect l="l" t="t" r="r" b="b"/>
              <a:pathLst>
                <a:path w="1049" h="358" extrusionOk="0">
                  <a:moveTo>
                    <a:pt x="215" y="1"/>
                  </a:moveTo>
                  <a:cubicBezTo>
                    <a:pt x="120" y="1"/>
                    <a:pt x="72" y="48"/>
                    <a:pt x="48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882" y="358"/>
                  </a:lnTo>
                  <a:cubicBezTo>
                    <a:pt x="953" y="358"/>
                    <a:pt x="1025" y="310"/>
                    <a:pt x="1049" y="215"/>
                  </a:cubicBezTo>
                  <a:cubicBezTo>
                    <a:pt x="1049" y="120"/>
                    <a:pt x="953" y="1"/>
                    <a:pt x="8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77" name="Google Shape;14053;p27">
              <a:extLst>
                <a:ext uri="{FF2B5EF4-FFF2-40B4-BE49-F238E27FC236}">
                  <a16:creationId xmlns:a16="http://schemas.microsoft.com/office/drawing/2014/main" id="{2CD9AB33-855D-02F5-DE00-34467C28D719}"/>
                </a:ext>
              </a:extLst>
            </p:cNvPr>
            <p:cNvSpPr/>
            <p:nvPr/>
          </p:nvSpPr>
          <p:spPr>
            <a:xfrm>
              <a:off x="2409338" y="2960658"/>
              <a:ext cx="42900" cy="8950"/>
            </a:xfrm>
            <a:custGeom>
              <a:avLst/>
              <a:gdLst/>
              <a:ahLst/>
              <a:cxnLst/>
              <a:rect l="l" t="t" r="r" b="b"/>
              <a:pathLst>
                <a:path w="1716" h="358" extrusionOk="0">
                  <a:moveTo>
                    <a:pt x="191" y="1"/>
                  </a:moveTo>
                  <a:cubicBezTo>
                    <a:pt x="96" y="1"/>
                    <a:pt x="48" y="48"/>
                    <a:pt x="1" y="144"/>
                  </a:cubicBezTo>
                  <a:cubicBezTo>
                    <a:pt x="1" y="263"/>
                    <a:pt x="72" y="358"/>
                    <a:pt x="191" y="358"/>
                  </a:cubicBezTo>
                  <a:lnTo>
                    <a:pt x="1501" y="358"/>
                  </a:lnTo>
                  <a:cubicBezTo>
                    <a:pt x="1596" y="358"/>
                    <a:pt x="1644" y="286"/>
                    <a:pt x="1668" y="191"/>
                  </a:cubicBezTo>
                  <a:cubicBezTo>
                    <a:pt x="1715" y="72"/>
                    <a:pt x="1620" y="1"/>
                    <a:pt x="15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78" name="Google Shape;14054;p27">
              <a:extLst>
                <a:ext uri="{FF2B5EF4-FFF2-40B4-BE49-F238E27FC236}">
                  <a16:creationId xmlns:a16="http://schemas.microsoft.com/office/drawing/2014/main" id="{1CE67C4C-3937-C723-2C01-9EC3C6C57C17}"/>
                </a:ext>
              </a:extLst>
            </p:cNvPr>
            <p:cNvSpPr/>
            <p:nvPr/>
          </p:nvSpPr>
          <p:spPr>
            <a:xfrm>
              <a:off x="2417088" y="2976133"/>
              <a:ext cx="26800" cy="8975"/>
            </a:xfrm>
            <a:custGeom>
              <a:avLst/>
              <a:gdLst/>
              <a:ahLst/>
              <a:cxnLst/>
              <a:rect l="l" t="t" r="r" b="b"/>
              <a:pathLst>
                <a:path w="1072" h="359" extrusionOk="0">
                  <a:moveTo>
                    <a:pt x="215" y="1"/>
                  </a:moveTo>
                  <a:cubicBezTo>
                    <a:pt x="95" y="1"/>
                    <a:pt x="0" y="96"/>
                    <a:pt x="24" y="215"/>
                  </a:cubicBezTo>
                  <a:cubicBezTo>
                    <a:pt x="48" y="287"/>
                    <a:pt x="119" y="358"/>
                    <a:pt x="215" y="358"/>
                  </a:cubicBezTo>
                  <a:lnTo>
                    <a:pt x="858" y="358"/>
                  </a:lnTo>
                  <a:cubicBezTo>
                    <a:pt x="953" y="358"/>
                    <a:pt x="1000" y="287"/>
                    <a:pt x="1024" y="215"/>
                  </a:cubicBezTo>
                  <a:cubicBezTo>
                    <a:pt x="1072" y="96"/>
                    <a:pt x="977" y="1"/>
                    <a:pt x="8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79" name="Google Shape;14055;p27">
              <a:extLst>
                <a:ext uri="{FF2B5EF4-FFF2-40B4-BE49-F238E27FC236}">
                  <a16:creationId xmlns:a16="http://schemas.microsoft.com/office/drawing/2014/main" id="{FF10D313-E77A-6572-4925-1A14EA4D6C2C}"/>
                </a:ext>
              </a:extLst>
            </p:cNvPr>
            <p:cNvSpPr/>
            <p:nvPr/>
          </p:nvSpPr>
          <p:spPr>
            <a:xfrm>
              <a:off x="2321238" y="3049958"/>
              <a:ext cx="42275" cy="8975"/>
            </a:xfrm>
            <a:custGeom>
              <a:avLst/>
              <a:gdLst/>
              <a:ahLst/>
              <a:cxnLst/>
              <a:rect l="l" t="t" r="r" b="b"/>
              <a:pathLst>
                <a:path w="1691" h="359" extrusionOk="0">
                  <a:moveTo>
                    <a:pt x="167" y="1"/>
                  </a:moveTo>
                  <a:cubicBezTo>
                    <a:pt x="72" y="1"/>
                    <a:pt x="24" y="48"/>
                    <a:pt x="0" y="144"/>
                  </a:cubicBezTo>
                  <a:cubicBezTo>
                    <a:pt x="0" y="239"/>
                    <a:pt x="72" y="358"/>
                    <a:pt x="167" y="358"/>
                  </a:cubicBezTo>
                  <a:lnTo>
                    <a:pt x="1477" y="358"/>
                  </a:lnTo>
                  <a:cubicBezTo>
                    <a:pt x="1572" y="358"/>
                    <a:pt x="1619" y="287"/>
                    <a:pt x="1667" y="191"/>
                  </a:cubicBezTo>
                  <a:cubicBezTo>
                    <a:pt x="1691" y="72"/>
                    <a:pt x="1596" y="1"/>
                    <a:pt x="1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80" name="Google Shape;14056;p27">
              <a:extLst>
                <a:ext uri="{FF2B5EF4-FFF2-40B4-BE49-F238E27FC236}">
                  <a16:creationId xmlns:a16="http://schemas.microsoft.com/office/drawing/2014/main" id="{93A8277B-5C71-C7BB-6933-FBA20C51BF1A}"/>
                </a:ext>
              </a:extLst>
            </p:cNvPr>
            <p:cNvSpPr/>
            <p:nvPr/>
          </p:nvSpPr>
          <p:spPr>
            <a:xfrm>
              <a:off x="2328963" y="3064858"/>
              <a:ext cx="26225" cy="8950"/>
            </a:xfrm>
            <a:custGeom>
              <a:avLst/>
              <a:gdLst/>
              <a:ahLst/>
              <a:cxnLst/>
              <a:rect l="l" t="t" r="r" b="b"/>
              <a:pathLst>
                <a:path w="1049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1" y="262"/>
                    <a:pt x="96" y="357"/>
                    <a:pt x="215" y="357"/>
                  </a:cubicBezTo>
                  <a:lnTo>
                    <a:pt x="882" y="357"/>
                  </a:lnTo>
                  <a:cubicBezTo>
                    <a:pt x="953" y="357"/>
                    <a:pt x="1025" y="286"/>
                    <a:pt x="1049" y="191"/>
                  </a:cubicBezTo>
                  <a:cubicBezTo>
                    <a:pt x="1049" y="119"/>
                    <a:pt x="953" y="0"/>
                    <a:pt x="8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81" name="Google Shape;14057;p27">
              <a:extLst>
                <a:ext uri="{FF2B5EF4-FFF2-40B4-BE49-F238E27FC236}">
                  <a16:creationId xmlns:a16="http://schemas.microsoft.com/office/drawing/2014/main" id="{B0CCFD6F-F037-970A-D131-F1D1CF4778F9}"/>
                </a:ext>
              </a:extLst>
            </p:cNvPr>
            <p:cNvSpPr/>
            <p:nvPr/>
          </p:nvSpPr>
          <p:spPr>
            <a:xfrm>
              <a:off x="2232513" y="2961258"/>
              <a:ext cx="42300" cy="8950"/>
            </a:xfrm>
            <a:custGeom>
              <a:avLst/>
              <a:gdLst/>
              <a:ahLst/>
              <a:cxnLst/>
              <a:rect l="l" t="t" r="r" b="b"/>
              <a:pathLst>
                <a:path w="1692" h="358" extrusionOk="0">
                  <a:moveTo>
                    <a:pt x="191" y="0"/>
                  </a:moveTo>
                  <a:cubicBezTo>
                    <a:pt x="120" y="0"/>
                    <a:pt x="48" y="48"/>
                    <a:pt x="25" y="143"/>
                  </a:cubicBezTo>
                  <a:cubicBezTo>
                    <a:pt x="1" y="262"/>
                    <a:pt x="72" y="358"/>
                    <a:pt x="191" y="358"/>
                  </a:cubicBezTo>
                  <a:lnTo>
                    <a:pt x="1525" y="358"/>
                  </a:lnTo>
                  <a:cubicBezTo>
                    <a:pt x="1596" y="358"/>
                    <a:pt x="1668" y="286"/>
                    <a:pt x="1692" y="215"/>
                  </a:cubicBezTo>
                  <a:cubicBezTo>
                    <a:pt x="1692" y="72"/>
                    <a:pt x="1644" y="0"/>
                    <a:pt x="152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82" name="Google Shape;14058;p27">
              <a:extLst>
                <a:ext uri="{FF2B5EF4-FFF2-40B4-BE49-F238E27FC236}">
                  <a16:creationId xmlns:a16="http://schemas.microsoft.com/office/drawing/2014/main" id="{CE129888-57FC-4D1B-5A5C-FB104D9FB30E}"/>
                </a:ext>
              </a:extLst>
            </p:cNvPr>
            <p:cNvSpPr/>
            <p:nvPr/>
          </p:nvSpPr>
          <p:spPr>
            <a:xfrm>
              <a:off x="2240863" y="2976133"/>
              <a:ext cx="25625" cy="8975"/>
            </a:xfrm>
            <a:custGeom>
              <a:avLst/>
              <a:gdLst/>
              <a:ahLst/>
              <a:cxnLst/>
              <a:rect l="l" t="t" r="r" b="b"/>
              <a:pathLst>
                <a:path w="1025" h="359" extrusionOk="0">
                  <a:moveTo>
                    <a:pt x="191" y="1"/>
                  </a:moveTo>
                  <a:cubicBezTo>
                    <a:pt x="119" y="1"/>
                    <a:pt x="48" y="48"/>
                    <a:pt x="24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857" y="358"/>
                  </a:lnTo>
                  <a:cubicBezTo>
                    <a:pt x="953" y="358"/>
                    <a:pt x="1000" y="287"/>
                    <a:pt x="1024" y="215"/>
                  </a:cubicBezTo>
                  <a:cubicBezTo>
                    <a:pt x="1024" y="72"/>
                    <a:pt x="953" y="1"/>
                    <a:pt x="85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83" name="Google Shape;14059;p27">
            <a:extLst>
              <a:ext uri="{FF2B5EF4-FFF2-40B4-BE49-F238E27FC236}">
                <a16:creationId xmlns:a16="http://schemas.microsoft.com/office/drawing/2014/main" id="{85B045DA-8C43-7AFB-79CB-1795B3852A0D}"/>
              </a:ext>
            </a:extLst>
          </p:cNvPr>
          <p:cNvSpPr/>
          <p:nvPr/>
        </p:nvSpPr>
        <p:spPr>
          <a:xfrm>
            <a:off x="3550974" y="5668684"/>
            <a:ext cx="723460" cy="709228"/>
          </a:xfrm>
          <a:custGeom>
            <a:avLst/>
            <a:gdLst/>
            <a:ahLst/>
            <a:cxnLst/>
            <a:rect l="l" t="t" r="r" b="b"/>
            <a:pathLst>
              <a:path w="12099" h="11861" extrusionOk="0">
                <a:moveTo>
                  <a:pt x="6573" y="429"/>
                </a:moveTo>
                <a:cubicBezTo>
                  <a:pt x="7931" y="524"/>
                  <a:pt x="9145" y="1072"/>
                  <a:pt x="10098" y="2025"/>
                </a:cubicBezTo>
                <a:cubicBezTo>
                  <a:pt x="11027" y="2954"/>
                  <a:pt x="11574" y="4168"/>
                  <a:pt x="11693" y="5478"/>
                </a:cubicBezTo>
                <a:cubicBezTo>
                  <a:pt x="11693" y="5525"/>
                  <a:pt x="11741" y="5811"/>
                  <a:pt x="11741" y="5811"/>
                </a:cubicBezTo>
                <a:lnTo>
                  <a:pt x="10455" y="5811"/>
                </a:lnTo>
                <a:lnTo>
                  <a:pt x="10455" y="5645"/>
                </a:lnTo>
                <a:cubicBezTo>
                  <a:pt x="10431" y="5216"/>
                  <a:pt x="10336" y="4811"/>
                  <a:pt x="10145" y="4406"/>
                </a:cubicBezTo>
                <a:cubicBezTo>
                  <a:pt x="9669" y="3192"/>
                  <a:pt x="8693" y="2287"/>
                  <a:pt x="7407" y="1882"/>
                </a:cubicBezTo>
                <a:cubicBezTo>
                  <a:pt x="7097" y="1787"/>
                  <a:pt x="6764" y="1739"/>
                  <a:pt x="6430" y="1715"/>
                </a:cubicBezTo>
                <a:lnTo>
                  <a:pt x="6311" y="1715"/>
                </a:lnTo>
                <a:lnTo>
                  <a:pt x="6311" y="429"/>
                </a:lnTo>
                <a:close/>
                <a:moveTo>
                  <a:pt x="6145" y="1"/>
                </a:moveTo>
                <a:cubicBezTo>
                  <a:pt x="3954" y="1"/>
                  <a:pt x="1929" y="1191"/>
                  <a:pt x="905" y="3144"/>
                </a:cubicBezTo>
                <a:cubicBezTo>
                  <a:pt x="834" y="3215"/>
                  <a:pt x="905" y="3311"/>
                  <a:pt x="953" y="3382"/>
                </a:cubicBezTo>
                <a:cubicBezTo>
                  <a:pt x="980" y="3395"/>
                  <a:pt x="1004" y="3401"/>
                  <a:pt x="1028" y="3401"/>
                </a:cubicBezTo>
                <a:cubicBezTo>
                  <a:pt x="1088" y="3401"/>
                  <a:pt x="1140" y="3362"/>
                  <a:pt x="1191" y="3311"/>
                </a:cubicBezTo>
                <a:cubicBezTo>
                  <a:pt x="2144" y="1572"/>
                  <a:pt x="3954" y="453"/>
                  <a:pt x="5930" y="405"/>
                </a:cubicBezTo>
                <a:lnTo>
                  <a:pt x="5930" y="1691"/>
                </a:lnTo>
                <a:cubicBezTo>
                  <a:pt x="3644" y="1763"/>
                  <a:pt x="1787" y="3668"/>
                  <a:pt x="1787" y="6002"/>
                </a:cubicBezTo>
                <a:cubicBezTo>
                  <a:pt x="1787" y="8383"/>
                  <a:pt x="3715" y="10312"/>
                  <a:pt x="6097" y="10312"/>
                </a:cubicBezTo>
                <a:cubicBezTo>
                  <a:pt x="6764" y="10312"/>
                  <a:pt x="7407" y="10169"/>
                  <a:pt x="7978" y="9860"/>
                </a:cubicBezTo>
                <a:lnTo>
                  <a:pt x="8002" y="9836"/>
                </a:lnTo>
                <a:cubicBezTo>
                  <a:pt x="8079" y="9664"/>
                  <a:pt x="7986" y="9553"/>
                  <a:pt x="7861" y="9553"/>
                </a:cubicBezTo>
                <a:cubicBezTo>
                  <a:pt x="7830" y="9553"/>
                  <a:pt x="7797" y="9560"/>
                  <a:pt x="7764" y="9574"/>
                </a:cubicBezTo>
                <a:cubicBezTo>
                  <a:pt x="7240" y="9812"/>
                  <a:pt x="6668" y="9931"/>
                  <a:pt x="6097" y="9931"/>
                </a:cubicBezTo>
                <a:cubicBezTo>
                  <a:pt x="3930" y="9931"/>
                  <a:pt x="2144" y="8145"/>
                  <a:pt x="2144" y="5954"/>
                </a:cubicBezTo>
                <a:cubicBezTo>
                  <a:pt x="2144" y="3787"/>
                  <a:pt x="3930" y="2001"/>
                  <a:pt x="6097" y="2001"/>
                </a:cubicBezTo>
                <a:cubicBezTo>
                  <a:pt x="6907" y="2001"/>
                  <a:pt x="7716" y="2239"/>
                  <a:pt x="8359" y="2715"/>
                </a:cubicBezTo>
                <a:cubicBezTo>
                  <a:pt x="9026" y="3168"/>
                  <a:pt x="9526" y="3811"/>
                  <a:pt x="9788" y="4525"/>
                </a:cubicBezTo>
                <a:cubicBezTo>
                  <a:pt x="9907" y="4859"/>
                  <a:pt x="10002" y="5216"/>
                  <a:pt x="10026" y="5573"/>
                </a:cubicBezTo>
                <a:cubicBezTo>
                  <a:pt x="10098" y="6311"/>
                  <a:pt x="9931" y="7097"/>
                  <a:pt x="9621" y="7788"/>
                </a:cubicBezTo>
                <a:cubicBezTo>
                  <a:pt x="9312" y="8336"/>
                  <a:pt x="8907" y="8812"/>
                  <a:pt x="8359" y="9217"/>
                </a:cubicBezTo>
                <a:lnTo>
                  <a:pt x="8359" y="9241"/>
                </a:lnTo>
                <a:cubicBezTo>
                  <a:pt x="8342" y="9398"/>
                  <a:pt x="8441" y="9492"/>
                  <a:pt x="8542" y="9492"/>
                </a:cubicBezTo>
                <a:cubicBezTo>
                  <a:pt x="8578" y="9492"/>
                  <a:pt x="8614" y="9480"/>
                  <a:pt x="8645" y="9455"/>
                </a:cubicBezTo>
                <a:cubicBezTo>
                  <a:pt x="9169" y="9050"/>
                  <a:pt x="9621" y="8526"/>
                  <a:pt x="9907" y="7955"/>
                </a:cubicBezTo>
                <a:cubicBezTo>
                  <a:pt x="10217" y="7383"/>
                  <a:pt x="10360" y="6764"/>
                  <a:pt x="10384" y="6145"/>
                </a:cubicBezTo>
                <a:lnTo>
                  <a:pt x="11670" y="6145"/>
                </a:lnTo>
                <a:cubicBezTo>
                  <a:pt x="11622" y="8264"/>
                  <a:pt x="10360" y="10193"/>
                  <a:pt x="8288" y="11146"/>
                </a:cubicBezTo>
                <a:cubicBezTo>
                  <a:pt x="8240" y="11146"/>
                  <a:pt x="8216" y="11169"/>
                  <a:pt x="8193" y="11169"/>
                </a:cubicBezTo>
                <a:cubicBezTo>
                  <a:pt x="7477" y="11436"/>
                  <a:pt x="6757" y="11564"/>
                  <a:pt x="6058" y="11564"/>
                </a:cubicBezTo>
                <a:cubicBezTo>
                  <a:pt x="4568" y="11564"/>
                  <a:pt x="3173" y="10984"/>
                  <a:pt x="2120" y="9931"/>
                </a:cubicBezTo>
                <a:cubicBezTo>
                  <a:pt x="1072" y="8883"/>
                  <a:pt x="477" y="7454"/>
                  <a:pt x="477" y="5954"/>
                </a:cubicBezTo>
                <a:cubicBezTo>
                  <a:pt x="477" y="5311"/>
                  <a:pt x="596" y="4692"/>
                  <a:pt x="810" y="4073"/>
                </a:cubicBezTo>
                <a:lnTo>
                  <a:pt x="834" y="4001"/>
                </a:lnTo>
                <a:cubicBezTo>
                  <a:pt x="858" y="3906"/>
                  <a:pt x="834" y="3811"/>
                  <a:pt x="739" y="3763"/>
                </a:cubicBezTo>
                <a:cubicBezTo>
                  <a:pt x="716" y="3758"/>
                  <a:pt x="695" y="3755"/>
                  <a:pt x="675" y="3755"/>
                </a:cubicBezTo>
                <a:cubicBezTo>
                  <a:pt x="610" y="3755"/>
                  <a:pt x="555" y="3786"/>
                  <a:pt x="501" y="3858"/>
                </a:cubicBezTo>
                <a:lnTo>
                  <a:pt x="477" y="3906"/>
                </a:lnTo>
                <a:cubicBezTo>
                  <a:pt x="0" y="5216"/>
                  <a:pt x="0" y="6692"/>
                  <a:pt x="524" y="8145"/>
                </a:cubicBezTo>
                <a:cubicBezTo>
                  <a:pt x="524" y="8169"/>
                  <a:pt x="572" y="8193"/>
                  <a:pt x="572" y="8240"/>
                </a:cubicBezTo>
                <a:cubicBezTo>
                  <a:pt x="1596" y="10550"/>
                  <a:pt x="3739" y="11860"/>
                  <a:pt x="6073" y="11860"/>
                </a:cubicBezTo>
                <a:cubicBezTo>
                  <a:pt x="7645" y="11860"/>
                  <a:pt x="9145" y="11241"/>
                  <a:pt x="10264" y="10145"/>
                </a:cubicBezTo>
                <a:cubicBezTo>
                  <a:pt x="10431" y="9979"/>
                  <a:pt x="10574" y="9812"/>
                  <a:pt x="10717" y="9622"/>
                </a:cubicBezTo>
                <a:cubicBezTo>
                  <a:pt x="11169" y="9098"/>
                  <a:pt x="11503" y="8478"/>
                  <a:pt x="11693" y="7812"/>
                </a:cubicBezTo>
                <a:cubicBezTo>
                  <a:pt x="12003" y="7240"/>
                  <a:pt x="12098" y="6526"/>
                  <a:pt x="12098" y="5859"/>
                </a:cubicBezTo>
                <a:cubicBezTo>
                  <a:pt x="12098" y="5740"/>
                  <a:pt x="12098" y="5645"/>
                  <a:pt x="12051" y="5525"/>
                </a:cubicBezTo>
                <a:cubicBezTo>
                  <a:pt x="11931" y="4097"/>
                  <a:pt x="11336" y="2787"/>
                  <a:pt x="10336" y="1763"/>
                </a:cubicBezTo>
                <a:cubicBezTo>
                  <a:pt x="10217" y="1644"/>
                  <a:pt x="10074" y="1525"/>
                  <a:pt x="9931" y="1406"/>
                </a:cubicBezTo>
                <a:cubicBezTo>
                  <a:pt x="9407" y="953"/>
                  <a:pt x="8812" y="596"/>
                  <a:pt x="8121" y="358"/>
                </a:cubicBezTo>
                <a:cubicBezTo>
                  <a:pt x="7478" y="120"/>
                  <a:pt x="6788" y="1"/>
                  <a:pt x="6145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84" name="Google Shape;14060;p27">
            <a:extLst>
              <a:ext uri="{FF2B5EF4-FFF2-40B4-BE49-F238E27FC236}">
                <a16:creationId xmlns:a16="http://schemas.microsoft.com/office/drawing/2014/main" id="{BBF12461-0972-CDD4-7982-0ABE112DAB98}"/>
              </a:ext>
            </a:extLst>
          </p:cNvPr>
          <p:cNvGrpSpPr/>
          <p:nvPr/>
        </p:nvGrpSpPr>
        <p:grpSpPr>
          <a:xfrm>
            <a:off x="5086187" y="5673005"/>
            <a:ext cx="712038" cy="713474"/>
            <a:chOff x="3194038" y="2824908"/>
            <a:chExt cx="297700" cy="298300"/>
          </a:xfrm>
        </p:grpSpPr>
        <p:sp>
          <p:nvSpPr>
            <p:cNvPr id="185" name="Google Shape;14061;p27">
              <a:extLst>
                <a:ext uri="{FF2B5EF4-FFF2-40B4-BE49-F238E27FC236}">
                  <a16:creationId xmlns:a16="http://schemas.microsoft.com/office/drawing/2014/main" id="{E7DD1980-4963-36A0-6F83-9B6037846CFB}"/>
                </a:ext>
              </a:extLst>
            </p:cNvPr>
            <p:cNvSpPr/>
            <p:nvPr/>
          </p:nvSpPr>
          <p:spPr>
            <a:xfrm>
              <a:off x="3194038" y="2824908"/>
              <a:ext cx="297700" cy="298300"/>
            </a:xfrm>
            <a:custGeom>
              <a:avLst/>
              <a:gdLst/>
              <a:ahLst/>
              <a:cxnLst/>
              <a:rect l="l" t="t" r="r" b="b"/>
              <a:pathLst>
                <a:path w="11908" h="11932" extrusionOk="0">
                  <a:moveTo>
                    <a:pt x="10812" y="1287"/>
                  </a:moveTo>
                  <a:lnTo>
                    <a:pt x="10812" y="2240"/>
                  </a:lnTo>
                  <a:lnTo>
                    <a:pt x="5954" y="3287"/>
                  </a:lnTo>
                  <a:cubicBezTo>
                    <a:pt x="5882" y="3287"/>
                    <a:pt x="5835" y="3335"/>
                    <a:pt x="5811" y="3359"/>
                  </a:cubicBezTo>
                  <a:lnTo>
                    <a:pt x="3906" y="5955"/>
                  </a:lnTo>
                  <a:lnTo>
                    <a:pt x="3191" y="5955"/>
                  </a:lnTo>
                  <a:cubicBezTo>
                    <a:pt x="3191" y="5955"/>
                    <a:pt x="3001" y="6050"/>
                    <a:pt x="3001" y="6145"/>
                  </a:cubicBezTo>
                  <a:cubicBezTo>
                    <a:pt x="3001" y="6217"/>
                    <a:pt x="3096" y="6312"/>
                    <a:pt x="3191" y="6312"/>
                  </a:cubicBezTo>
                  <a:lnTo>
                    <a:pt x="3930" y="6312"/>
                  </a:lnTo>
                  <a:cubicBezTo>
                    <a:pt x="4025" y="6312"/>
                    <a:pt x="4072" y="6264"/>
                    <a:pt x="4144" y="6193"/>
                  </a:cubicBezTo>
                  <a:lnTo>
                    <a:pt x="6025" y="3597"/>
                  </a:lnTo>
                  <a:lnTo>
                    <a:pt x="10550" y="2621"/>
                  </a:lnTo>
                  <a:lnTo>
                    <a:pt x="8359" y="5859"/>
                  </a:lnTo>
                  <a:lnTo>
                    <a:pt x="6668" y="4740"/>
                  </a:lnTo>
                  <a:cubicBezTo>
                    <a:pt x="6616" y="4709"/>
                    <a:pt x="6560" y="4691"/>
                    <a:pt x="6507" y="4691"/>
                  </a:cubicBezTo>
                  <a:cubicBezTo>
                    <a:pt x="6438" y="4691"/>
                    <a:pt x="6375" y="4721"/>
                    <a:pt x="6335" y="4788"/>
                  </a:cubicBezTo>
                  <a:lnTo>
                    <a:pt x="3858" y="8360"/>
                  </a:lnTo>
                  <a:lnTo>
                    <a:pt x="1810" y="7169"/>
                  </a:lnTo>
                  <a:lnTo>
                    <a:pt x="1810" y="6288"/>
                  </a:lnTo>
                  <a:lnTo>
                    <a:pt x="2382" y="6288"/>
                  </a:lnTo>
                  <a:cubicBezTo>
                    <a:pt x="2453" y="6288"/>
                    <a:pt x="2548" y="6193"/>
                    <a:pt x="2548" y="6097"/>
                  </a:cubicBezTo>
                  <a:cubicBezTo>
                    <a:pt x="2548" y="6026"/>
                    <a:pt x="2382" y="5931"/>
                    <a:pt x="2382" y="5931"/>
                  </a:cubicBezTo>
                  <a:lnTo>
                    <a:pt x="1810" y="5931"/>
                  </a:lnTo>
                  <a:lnTo>
                    <a:pt x="1810" y="4002"/>
                  </a:lnTo>
                  <a:lnTo>
                    <a:pt x="3215" y="4430"/>
                  </a:lnTo>
                  <a:cubicBezTo>
                    <a:pt x="3247" y="4443"/>
                    <a:pt x="3275" y="4449"/>
                    <a:pt x="3301" y="4449"/>
                  </a:cubicBezTo>
                  <a:cubicBezTo>
                    <a:pt x="3372" y="4449"/>
                    <a:pt x="3425" y="4405"/>
                    <a:pt x="3477" y="4335"/>
                  </a:cubicBezTo>
                  <a:lnTo>
                    <a:pt x="4168" y="3311"/>
                  </a:lnTo>
                  <a:lnTo>
                    <a:pt x="5501" y="2049"/>
                  </a:lnTo>
                  <a:lnTo>
                    <a:pt x="10812" y="1287"/>
                  </a:lnTo>
                  <a:close/>
                  <a:moveTo>
                    <a:pt x="10764" y="2978"/>
                  </a:moveTo>
                  <a:lnTo>
                    <a:pt x="10812" y="10694"/>
                  </a:lnTo>
                  <a:lnTo>
                    <a:pt x="1810" y="10694"/>
                  </a:lnTo>
                  <a:lnTo>
                    <a:pt x="1810" y="7622"/>
                  </a:lnTo>
                  <a:lnTo>
                    <a:pt x="3787" y="8765"/>
                  </a:lnTo>
                  <a:cubicBezTo>
                    <a:pt x="3826" y="8781"/>
                    <a:pt x="3866" y="8788"/>
                    <a:pt x="3904" y="8788"/>
                  </a:cubicBezTo>
                  <a:cubicBezTo>
                    <a:pt x="3980" y="8788"/>
                    <a:pt x="4049" y="8757"/>
                    <a:pt x="4096" y="8693"/>
                  </a:cubicBezTo>
                  <a:lnTo>
                    <a:pt x="6573" y="5121"/>
                  </a:lnTo>
                  <a:lnTo>
                    <a:pt x="8264" y="6264"/>
                  </a:lnTo>
                  <a:cubicBezTo>
                    <a:pt x="8303" y="6280"/>
                    <a:pt x="8348" y="6288"/>
                    <a:pt x="8393" y="6288"/>
                  </a:cubicBezTo>
                  <a:cubicBezTo>
                    <a:pt x="8481" y="6288"/>
                    <a:pt x="8565" y="6256"/>
                    <a:pt x="8597" y="6193"/>
                  </a:cubicBezTo>
                  <a:lnTo>
                    <a:pt x="10764" y="2978"/>
                  </a:lnTo>
                  <a:close/>
                  <a:moveTo>
                    <a:pt x="881" y="1"/>
                  </a:moveTo>
                  <a:cubicBezTo>
                    <a:pt x="762" y="1"/>
                    <a:pt x="667" y="49"/>
                    <a:pt x="667" y="168"/>
                  </a:cubicBezTo>
                  <a:lnTo>
                    <a:pt x="667" y="977"/>
                  </a:lnTo>
                  <a:lnTo>
                    <a:pt x="500" y="977"/>
                  </a:lnTo>
                  <a:cubicBezTo>
                    <a:pt x="405" y="977"/>
                    <a:pt x="310" y="1049"/>
                    <a:pt x="310" y="1120"/>
                  </a:cubicBezTo>
                  <a:cubicBezTo>
                    <a:pt x="310" y="1239"/>
                    <a:pt x="381" y="1335"/>
                    <a:pt x="500" y="1335"/>
                  </a:cubicBezTo>
                  <a:lnTo>
                    <a:pt x="715" y="1335"/>
                  </a:lnTo>
                  <a:lnTo>
                    <a:pt x="715" y="2240"/>
                  </a:lnTo>
                  <a:lnTo>
                    <a:pt x="500" y="2240"/>
                  </a:lnTo>
                  <a:cubicBezTo>
                    <a:pt x="405" y="2240"/>
                    <a:pt x="310" y="2287"/>
                    <a:pt x="310" y="2382"/>
                  </a:cubicBezTo>
                  <a:cubicBezTo>
                    <a:pt x="310" y="2502"/>
                    <a:pt x="381" y="2597"/>
                    <a:pt x="500" y="2597"/>
                  </a:cubicBezTo>
                  <a:lnTo>
                    <a:pt x="715" y="2597"/>
                  </a:lnTo>
                  <a:lnTo>
                    <a:pt x="715" y="3478"/>
                  </a:lnTo>
                  <a:lnTo>
                    <a:pt x="500" y="3478"/>
                  </a:lnTo>
                  <a:cubicBezTo>
                    <a:pt x="405" y="3478"/>
                    <a:pt x="310" y="3549"/>
                    <a:pt x="310" y="3621"/>
                  </a:cubicBezTo>
                  <a:cubicBezTo>
                    <a:pt x="310" y="3740"/>
                    <a:pt x="381" y="3835"/>
                    <a:pt x="500" y="3835"/>
                  </a:cubicBezTo>
                  <a:lnTo>
                    <a:pt x="715" y="3835"/>
                  </a:lnTo>
                  <a:lnTo>
                    <a:pt x="715" y="4740"/>
                  </a:lnTo>
                  <a:lnTo>
                    <a:pt x="500" y="4740"/>
                  </a:lnTo>
                  <a:cubicBezTo>
                    <a:pt x="405" y="4740"/>
                    <a:pt x="310" y="4788"/>
                    <a:pt x="310" y="4883"/>
                  </a:cubicBezTo>
                  <a:cubicBezTo>
                    <a:pt x="310" y="5002"/>
                    <a:pt x="381" y="5097"/>
                    <a:pt x="500" y="5097"/>
                  </a:cubicBezTo>
                  <a:lnTo>
                    <a:pt x="715" y="5097"/>
                  </a:lnTo>
                  <a:lnTo>
                    <a:pt x="715" y="5978"/>
                  </a:lnTo>
                  <a:lnTo>
                    <a:pt x="500" y="5978"/>
                  </a:lnTo>
                  <a:cubicBezTo>
                    <a:pt x="405" y="5978"/>
                    <a:pt x="310" y="6050"/>
                    <a:pt x="310" y="6121"/>
                  </a:cubicBezTo>
                  <a:cubicBezTo>
                    <a:pt x="310" y="6240"/>
                    <a:pt x="381" y="6336"/>
                    <a:pt x="500" y="6336"/>
                  </a:cubicBezTo>
                  <a:lnTo>
                    <a:pt x="715" y="6336"/>
                  </a:lnTo>
                  <a:lnTo>
                    <a:pt x="715" y="7241"/>
                  </a:lnTo>
                  <a:lnTo>
                    <a:pt x="500" y="7241"/>
                  </a:lnTo>
                  <a:cubicBezTo>
                    <a:pt x="405" y="7241"/>
                    <a:pt x="310" y="7288"/>
                    <a:pt x="310" y="7383"/>
                  </a:cubicBezTo>
                  <a:cubicBezTo>
                    <a:pt x="310" y="7503"/>
                    <a:pt x="381" y="7598"/>
                    <a:pt x="500" y="7598"/>
                  </a:cubicBezTo>
                  <a:lnTo>
                    <a:pt x="715" y="7598"/>
                  </a:lnTo>
                  <a:lnTo>
                    <a:pt x="715" y="8479"/>
                  </a:lnTo>
                  <a:lnTo>
                    <a:pt x="500" y="8479"/>
                  </a:lnTo>
                  <a:cubicBezTo>
                    <a:pt x="405" y="8479"/>
                    <a:pt x="310" y="8550"/>
                    <a:pt x="310" y="8622"/>
                  </a:cubicBezTo>
                  <a:cubicBezTo>
                    <a:pt x="310" y="8741"/>
                    <a:pt x="381" y="8836"/>
                    <a:pt x="500" y="8836"/>
                  </a:cubicBezTo>
                  <a:lnTo>
                    <a:pt x="715" y="8836"/>
                  </a:lnTo>
                  <a:lnTo>
                    <a:pt x="715" y="9741"/>
                  </a:lnTo>
                  <a:lnTo>
                    <a:pt x="476" y="9741"/>
                  </a:lnTo>
                  <a:cubicBezTo>
                    <a:pt x="405" y="9741"/>
                    <a:pt x="310" y="9765"/>
                    <a:pt x="286" y="9860"/>
                  </a:cubicBezTo>
                  <a:cubicBezTo>
                    <a:pt x="238" y="10003"/>
                    <a:pt x="310" y="10122"/>
                    <a:pt x="476" y="10122"/>
                  </a:cubicBezTo>
                  <a:lnTo>
                    <a:pt x="715" y="10122"/>
                  </a:lnTo>
                  <a:lnTo>
                    <a:pt x="715" y="10741"/>
                  </a:lnTo>
                  <a:lnTo>
                    <a:pt x="286" y="10741"/>
                  </a:lnTo>
                  <a:cubicBezTo>
                    <a:pt x="143" y="10741"/>
                    <a:pt x="0" y="10860"/>
                    <a:pt x="0" y="11051"/>
                  </a:cubicBezTo>
                  <a:lnTo>
                    <a:pt x="0" y="11718"/>
                  </a:lnTo>
                  <a:cubicBezTo>
                    <a:pt x="0" y="11813"/>
                    <a:pt x="95" y="11908"/>
                    <a:pt x="167" y="11908"/>
                  </a:cubicBezTo>
                  <a:lnTo>
                    <a:pt x="8716" y="11908"/>
                  </a:lnTo>
                  <a:cubicBezTo>
                    <a:pt x="8740" y="11908"/>
                    <a:pt x="8788" y="11908"/>
                    <a:pt x="8811" y="11884"/>
                  </a:cubicBezTo>
                  <a:cubicBezTo>
                    <a:pt x="8931" y="11718"/>
                    <a:pt x="8835" y="11575"/>
                    <a:pt x="8692" y="11575"/>
                  </a:cubicBezTo>
                  <a:lnTo>
                    <a:pt x="357" y="11575"/>
                  </a:lnTo>
                  <a:lnTo>
                    <a:pt x="357" y="11098"/>
                  </a:lnTo>
                  <a:lnTo>
                    <a:pt x="11550" y="11098"/>
                  </a:lnTo>
                  <a:lnTo>
                    <a:pt x="11550" y="11575"/>
                  </a:lnTo>
                  <a:lnTo>
                    <a:pt x="9502" y="11575"/>
                  </a:lnTo>
                  <a:cubicBezTo>
                    <a:pt x="9407" y="11575"/>
                    <a:pt x="9312" y="11646"/>
                    <a:pt x="9312" y="11718"/>
                  </a:cubicBezTo>
                  <a:cubicBezTo>
                    <a:pt x="9312" y="11837"/>
                    <a:pt x="9383" y="11932"/>
                    <a:pt x="9502" y="11932"/>
                  </a:cubicBezTo>
                  <a:lnTo>
                    <a:pt x="11598" y="11932"/>
                  </a:lnTo>
                  <a:cubicBezTo>
                    <a:pt x="11764" y="11932"/>
                    <a:pt x="11907" y="11813"/>
                    <a:pt x="11907" y="11646"/>
                  </a:cubicBezTo>
                  <a:lnTo>
                    <a:pt x="11907" y="11051"/>
                  </a:lnTo>
                  <a:cubicBezTo>
                    <a:pt x="11884" y="10837"/>
                    <a:pt x="11764" y="10694"/>
                    <a:pt x="11574" y="10694"/>
                  </a:cubicBezTo>
                  <a:lnTo>
                    <a:pt x="11121" y="10694"/>
                  </a:lnTo>
                  <a:lnTo>
                    <a:pt x="11121" y="1120"/>
                  </a:lnTo>
                  <a:lnTo>
                    <a:pt x="11121" y="1073"/>
                  </a:lnTo>
                  <a:cubicBezTo>
                    <a:pt x="11101" y="1032"/>
                    <a:pt x="11027" y="973"/>
                    <a:pt x="10977" y="973"/>
                  </a:cubicBezTo>
                  <a:cubicBezTo>
                    <a:pt x="10969" y="973"/>
                    <a:pt x="10961" y="974"/>
                    <a:pt x="10955" y="977"/>
                  </a:cubicBezTo>
                  <a:lnTo>
                    <a:pt x="5406" y="1787"/>
                  </a:lnTo>
                  <a:cubicBezTo>
                    <a:pt x="5358" y="1787"/>
                    <a:pt x="5311" y="1811"/>
                    <a:pt x="5287" y="1835"/>
                  </a:cubicBezTo>
                  <a:lnTo>
                    <a:pt x="3930" y="3121"/>
                  </a:lnTo>
                  <a:lnTo>
                    <a:pt x="3882" y="3144"/>
                  </a:lnTo>
                  <a:lnTo>
                    <a:pt x="3239" y="4145"/>
                  </a:lnTo>
                  <a:lnTo>
                    <a:pt x="1786" y="3668"/>
                  </a:lnTo>
                  <a:cubicBezTo>
                    <a:pt x="1756" y="3657"/>
                    <a:pt x="1727" y="3651"/>
                    <a:pt x="1698" y="3651"/>
                  </a:cubicBezTo>
                  <a:cubicBezTo>
                    <a:pt x="1611" y="3651"/>
                    <a:pt x="1530" y="3704"/>
                    <a:pt x="1477" y="3811"/>
                  </a:cubicBezTo>
                  <a:cubicBezTo>
                    <a:pt x="1477" y="3835"/>
                    <a:pt x="1453" y="3859"/>
                    <a:pt x="1453" y="3907"/>
                  </a:cubicBezTo>
                  <a:lnTo>
                    <a:pt x="1453" y="10717"/>
                  </a:lnTo>
                  <a:lnTo>
                    <a:pt x="1024" y="10717"/>
                  </a:lnTo>
                  <a:lnTo>
                    <a:pt x="1024" y="168"/>
                  </a:lnTo>
                  <a:cubicBezTo>
                    <a:pt x="1024" y="96"/>
                    <a:pt x="977" y="1"/>
                    <a:pt x="88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86" name="Google Shape;14062;p27">
              <a:extLst>
                <a:ext uri="{FF2B5EF4-FFF2-40B4-BE49-F238E27FC236}">
                  <a16:creationId xmlns:a16="http://schemas.microsoft.com/office/drawing/2014/main" id="{8B5DA235-0C2B-2222-77A6-6B3D1618E9A8}"/>
                </a:ext>
              </a:extLst>
            </p:cNvPr>
            <p:cNvSpPr/>
            <p:nvPr/>
          </p:nvSpPr>
          <p:spPr>
            <a:xfrm>
              <a:off x="3233913" y="2848733"/>
              <a:ext cx="11925" cy="8950"/>
            </a:xfrm>
            <a:custGeom>
              <a:avLst/>
              <a:gdLst/>
              <a:ahLst/>
              <a:cxnLst/>
              <a:rect l="l" t="t" r="r" b="b"/>
              <a:pathLst>
                <a:path w="477" h="358" extrusionOk="0">
                  <a:moveTo>
                    <a:pt x="191" y="1"/>
                  </a:moveTo>
                  <a:cubicBezTo>
                    <a:pt x="96" y="1"/>
                    <a:pt x="1" y="72"/>
                    <a:pt x="1" y="143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310" y="358"/>
                  </a:lnTo>
                  <a:cubicBezTo>
                    <a:pt x="406" y="358"/>
                    <a:pt x="477" y="310"/>
                    <a:pt x="477" y="215"/>
                  </a:cubicBezTo>
                  <a:cubicBezTo>
                    <a:pt x="477" y="96"/>
                    <a:pt x="429" y="1"/>
                    <a:pt x="3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87" name="Google Shape;14063;p27">
              <a:extLst>
                <a:ext uri="{FF2B5EF4-FFF2-40B4-BE49-F238E27FC236}">
                  <a16:creationId xmlns:a16="http://schemas.microsoft.com/office/drawing/2014/main" id="{BC083C68-35A2-D97E-99BD-551EE9BC450D}"/>
                </a:ext>
              </a:extLst>
            </p:cNvPr>
            <p:cNvSpPr/>
            <p:nvPr/>
          </p:nvSpPr>
          <p:spPr>
            <a:xfrm>
              <a:off x="3320238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5" y="72"/>
                    <a:pt x="25" y="143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25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88" name="Google Shape;14064;p27">
              <a:extLst>
                <a:ext uri="{FF2B5EF4-FFF2-40B4-BE49-F238E27FC236}">
                  <a16:creationId xmlns:a16="http://schemas.microsoft.com/office/drawing/2014/main" id="{1EABFDA6-1E6E-9B33-4F58-462E784F67E6}"/>
                </a:ext>
              </a:extLst>
            </p:cNvPr>
            <p:cNvSpPr/>
            <p:nvPr/>
          </p:nvSpPr>
          <p:spPr>
            <a:xfrm>
              <a:off x="3342863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5" y="72"/>
                    <a:pt x="25" y="143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01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89" name="Google Shape;14065;p27">
              <a:extLst>
                <a:ext uri="{FF2B5EF4-FFF2-40B4-BE49-F238E27FC236}">
                  <a16:creationId xmlns:a16="http://schemas.microsoft.com/office/drawing/2014/main" id="{1491AA26-3B65-E674-EE0F-7E79F3E73198}"/>
                </a:ext>
              </a:extLst>
            </p:cNvPr>
            <p:cNvSpPr/>
            <p:nvPr/>
          </p:nvSpPr>
          <p:spPr>
            <a:xfrm>
              <a:off x="3275588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5" y="72"/>
                    <a:pt x="25" y="143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25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90" name="Google Shape;14066;p27">
              <a:extLst>
                <a:ext uri="{FF2B5EF4-FFF2-40B4-BE49-F238E27FC236}">
                  <a16:creationId xmlns:a16="http://schemas.microsoft.com/office/drawing/2014/main" id="{02019385-1B60-F220-64CA-3FBD5E9BB6D1}"/>
                </a:ext>
              </a:extLst>
            </p:cNvPr>
            <p:cNvSpPr/>
            <p:nvPr/>
          </p:nvSpPr>
          <p:spPr>
            <a:xfrm>
              <a:off x="3298213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4" y="72"/>
                    <a:pt x="24" y="143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01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91" name="Google Shape;14067;p27">
              <a:extLst>
                <a:ext uri="{FF2B5EF4-FFF2-40B4-BE49-F238E27FC236}">
                  <a16:creationId xmlns:a16="http://schemas.microsoft.com/office/drawing/2014/main" id="{EEE9CDF0-378D-2744-B06C-7610645EF24A}"/>
                </a:ext>
              </a:extLst>
            </p:cNvPr>
            <p:cNvSpPr/>
            <p:nvPr/>
          </p:nvSpPr>
          <p:spPr>
            <a:xfrm>
              <a:off x="3253563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4" y="72"/>
                    <a:pt x="24" y="143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01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92" name="Google Shape;14068;p27">
              <a:extLst>
                <a:ext uri="{FF2B5EF4-FFF2-40B4-BE49-F238E27FC236}">
                  <a16:creationId xmlns:a16="http://schemas.microsoft.com/office/drawing/2014/main" id="{1F9602F3-4A77-B219-3456-9FD22EAED05C}"/>
                </a:ext>
              </a:extLst>
            </p:cNvPr>
            <p:cNvSpPr/>
            <p:nvPr/>
          </p:nvSpPr>
          <p:spPr>
            <a:xfrm>
              <a:off x="3364888" y="2848733"/>
              <a:ext cx="11950" cy="8950"/>
            </a:xfrm>
            <a:custGeom>
              <a:avLst/>
              <a:gdLst/>
              <a:ahLst/>
              <a:cxnLst/>
              <a:rect l="l" t="t" r="r" b="b"/>
              <a:pathLst>
                <a:path w="478" h="358" extrusionOk="0">
                  <a:moveTo>
                    <a:pt x="215" y="1"/>
                  </a:moveTo>
                  <a:cubicBezTo>
                    <a:pt x="120" y="1"/>
                    <a:pt x="25" y="72"/>
                    <a:pt x="25" y="143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310" y="358"/>
                  </a:lnTo>
                  <a:cubicBezTo>
                    <a:pt x="382" y="358"/>
                    <a:pt x="477" y="310"/>
                    <a:pt x="477" y="215"/>
                  </a:cubicBezTo>
                  <a:cubicBezTo>
                    <a:pt x="477" y="96"/>
                    <a:pt x="430" y="1"/>
                    <a:pt x="3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93" name="Google Shape;14069;p27">
            <a:extLst>
              <a:ext uri="{FF2B5EF4-FFF2-40B4-BE49-F238E27FC236}">
                <a16:creationId xmlns:a16="http://schemas.microsoft.com/office/drawing/2014/main" id="{57F734FF-0A37-D31C-E641-0F1AC6DA10D2}"/>
              </a:ext>
            </a:extLst>
          </p:cNvPr>
          <p:cNvGrpSpPr/>
          <p:nvPr/>
        </p:nvGrpSpPr>
        <p:grpSpPr>
          <a:xfrm>
            <a:off x="6467477" y="5672646"/>
            <a:ext cx="740562" cy="713892"/>
            <a:chOff x="3644113" y="2824758"/>
            <a:chExt cx="309625" cy="298475"/>
          </a:xfrm>
        </p:grpSpPr>
        <p:sp>
          <p:nvSpPr>
            <p:cNvPr id="194" name="Google Shape;14070;p27">
              <a:extLst>
                <a:ext uri="{FF2B5EF4-FFF2-40B4-BE49-F238E27FC236}">
                  <a16:creationId xmlns:a16="http://schemas.microsoft.com/office/drawing/2014/main" id="{971E5C5E-3248-6B67-7733-4D71831F8F61}"/>
                </a:ext>
              </a:extLst>
            </p:cNvPr>
            <p:cNvSpPr/>
            <p:nvPr/>
          </p:nvSpPr>
          <p:spPr>
            <a:xfrm>
              <a:off x="3780463" y="2959483"/>
              <a:ext cx="50625" cy="8950"/>
            </a:xfrm>
            <a:custGeom>
              <a:avLst/>
              <a:gdLst/>
              <a:ahLst/>
              <a:cxnLst/>
              <a:rect l="l" t="t" r="r" b="b"/>
              <a:pathLst>
                <a:path w="2025" h="358" extrusionOk="0">
                  <a:moveTo>
                    <a:pt x="215" y="0"/>
                  </a:moveTo>
                  <a:cubicBezTo>
                    <a:pt x="119" y="0"/>
                    <a:pt x="48" y="71"/>
                    <a:pt x="24" y="143"/>
                  </a:cubicBezTo>
                  <a:cubicBezTo>
                    <a:pt x="0" y="262"/>
                    <a:pt x="96" y="357"/>
                    <a:pt x="215" y="357"/>
                  </a:cubicBezTo>
                  <a:lnTo>
                    <a:pt x="1810" y="357"/>
                  </a:lnTo>
                  <a:cubicBezTo>
                    <a:pt x="1929" y="357"/>
                    <a:pt x="2025" y="262"/>
                    <a:pt x="2001" y="143"/>
                  </a:cubicBezTo>
                  <a:cubicBezTo>
                    <a:pt x="1929" y="71"/>
                    <a:pt x="1882" y="0"/>
                    <a:pt x="178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95" name="Google Shape;14071;p27">
              <a:extLst>
                <a:ext uri="{FF2B5EF4-FFF2-40B4-BE49-F238E27FC236}">
                  <a16:creationId xmlns:a16="http://schemas.microsoft.com/office/drawing/2014/main" id="{E5F9FC1D-C5E2-FE5B-89C0-3080551031FC}"/>
                </a:ext>
              </a:extLst>
            </p:cNvPr>
            <p:cNvSpPr/>
            <p:nvPr/>
          </p:nvSpPr>
          <p:spPr>
            <a:xfrm>
              <a:off x="3789988" y="2977333"/>
              <a:ext cx="30375" cy="8950"/>
            </a:xfrm>
            <a:custGeom>
              <a:avLst/>
              <a:gdLst/>
              <a:ahLst/>
              <a:cxnLst/>
              <a:rect l="l" t="t" r="r" b="b"/>
              <a:pathLst>
                <a:path w="1215" h="358" extrusionOk="0">
                  <a:moveTo>
                    <a:pt x="215" y="0"/>
                  </a:moveTo>
                  <a:cubicBezTo>
                    <a:pt x="96" y="0"/>
                    <a:pt x="0" y="96"/>
                    <a:pt x="24" y="215"/>
                  </a:cubicBezTo>
                  <a:cubicBezTo>
                    <a:pt x="72" y="310"/>
                    <a:pt x="120" y="358"/>
                    <a:pt x="215" y="358"/>
                  </a:cubicBezTo>
                  <a:lnTo>
                    <a:pt x="1024" y="358"/>
                  </a:lnTo>
                  <a:cubicBezTo>
                    <a:pt x="1096" y="358"/>
                    <a:pt x="1167" y="310"/>
                    <a:pt x="1191" y="215"/>
                  </a:cubicBezTo>
                  <a:cubicBezTo>
                    <a:pt x="1215" y="96"/>
                    <a:pt x="1144" y="0"/>
                    <a:pt x="102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96" name="Google Shape;14072;p27">
              <a:extLst>
                <a:ext uri="{FF2B5EF4-FFF2-40B4-BE49-F238E27FC236}">
                  <a16:creationId xmlns:a16="http://schemas.microsoft.com/office/drawing/2014/main" id="{9CBBAD82-833E-795D-A451-C93171E14999}"/>
                </a:ext>
              </a:extLst>
            </p:cNvPr>
            <p:cNvSpPr/>
            <p:nvPr/>
          </p:nvSpPr>
          <p:spPr>
            <a:xfrm>
              <a:off x="3644113" y="2824758"/>
              <a:ext cx="309625" cy="298475"/>
            </a:xfrm>
            <a:custGeom>
              <a:avLst/>
              <a:gdLst/>
              <a:ahLst/>
              <a:cxnLst/>
              <a:rect l="l" t="t" r="r" b="b"/>
              <a:pathLst>
                <a:path w="12385" h="11939" extrusionOk="0">
                  <a:moveTo>
                    <a:pt x="6455" y="340"/>
                  </a:moveTo>
                  <a:cubicBezTo>
                    <a:pt x="6931" y="340"/>
                    <a:pt x="7336" y="721"/>
                    <a:pt x="7336" y="1198"/>
                  </a:cubicBezTo>
                  <a:cubicBezTo>
                    <a:pt x="7336" y="1674"/>
                    <a:pt x="6931" y="2055"/>
                    <a:pt x="6455" y="2055"/>
                  </a:cubicBezTo>
                  <a:cubicBezTo>
                    <a:pt x="5955" y="2031"/>
                    <a:pt x="5597" y="1650"/>
                    <a:pt x="5597" y="1198"/>
                  </a:cubicBezTo>
                  <a:cubicBezTo>
                    <a:pt x="5597" y="721"/>
                    <a:pt x="5978" y="340"/>
                    <a:pt x="6455" y="340"/>
                  </a:cubicBezTo>
                  <a:close/>
                  <a:moveTo>
                    <a:pt x="9789" y="1722"/>
                  </a:moveTo>
                  <a:cubicBezTo>
                    <a:pt x="10003" y="1722"/>
                    <a:pt x="10241" y="1817"/>
                    <a:pt x="10384" y="1960"/>
                  </a:cubicBezTo>
                  <a:cubicBezTo>
                    <a:pt x="10551" y="2126"/>
                    <a:pt x="10622" y="2365"/>
                    <a:pt x="10622" y="2555"/>
                  </a:cubicBezTo>
                  <a:cubicBezTo>
                    <a:pt x="10622" y="2769"/>
                    <a:pt x="10551" y="3008"/>
                    <a:pt x="10384" y="3150"/>
                  </a:cubicBezTo>
                  <a:cubicBezTo>
                    <a:pt x="10229" y="3317"/>
                    <a:pt x="10015" y="3401"/>
                    <a:pt x="9795" y="3401"/>
                  </a:cubicBezTo>
                  <a:cubicBezTo>
                    <a:pt x="9574" y="3401"/>
                    <a:pt x="9348" y="3317"/>
                    <a:pt x="9169" y="3150"/>
                  </a:cubicBezTo>
                  <a:cubicBezTo>
                    <a:pt x="9027" y="3008"/>
                    <a:pt x="8931" y="2769"/>
                    <a:pt x="8931" y="2555"/>
                  </a:cubicBezTo>
                  <a:cubicBezTo>
                    <a:pt x="8931" y="2365"/>
                    <a:pt x="9027" y="2126"/>
                    <a:pt x="9193" y="1960"/>
                  </a:cubicBezTo>
                  <a:cubicBezTo>
                    <a:pt x="9384" y="1793"/>
                    <a:pt x="9598" y="1722"/>
                    <a:pt x="9789" y="1722"/>
                  </a:cubicBezTo>
                  <a:close/>
                  <a:moveTo>
                    <a:pt x="3073" y="1769"/>
                  </a:moveTo>
                  <a:cubicBezTo>
                    <a:pt x="3263" y="1769"/>
                    <a:pt x="3525" y="1865"/>
                    <a:pt x="3668" y="2007"/>
                  </a:cubicBezTo>
                  <a:cubicBezTo>
                    <a:pt x="3811" y="2150"/>
                    <a:pt x="3906" y="2388"/>
                    <a:pt x="3906" y="2603"/>
                  </a:cubicBezTo>
                  <a:cubicBezTo>
                    <a:pt x="3930" y="2817"/>
                    <a:pt x="3835" y="3008"/>
                    <a:pt x="3692" y="3198"/>
                  </a:cubicBezTo>
                  <a:cubicBezTo>
                    <a:pt x="3525" y="3365"/>
                    <a:pt x="3311" y="3448"/>
                    <a:pt x="3094" y="3448"/>
                  </a:cubicBezTo>
                  <a:cubicBezTo>
                    <a:pt x="2876" y="3448"/>
                    <a:pt x="2656" y="3365"/>
                    <a:pt x="2478" y="3198"/>
                  </a:cubicBezTo>
                  <a:cubicBezTo>
                    <a:pt x="2335" y="3055"/>
                    <a:pt x="2239" y="2817"/>
                    <a:pt x="2239" y="2603"/>
                  </a:cubicBezTo>
                  <a:cubicBezTo>
                    <a:pt x="2239" y="2365"/>
                    <a:pt x="2335" y="2150"/>
                    <a:pt x="2478" y="2007"/>
                  </a:cubicBezTo>
                  <a:cubicBezTo>
                    <a:pt x="2644" y="1817"/>
                    <a:pt x="2859" y="1769"/>
                    <a:pt x="3073" y="1769"/>
                  </a:cubicBezTo>
                  <a:close/>
                  <a:moveTo>
                    <a:pt x="1692" y="5079"/>
                  </a:moveTo>
                  <a:cubicBezTo>
                    <a:pt x="2168" y="5079"/>
                    <a:pt x="2573" y="5460"/>
                    <a:pt x="2573" y="5937"/>
                  </a:cubicBezTo>
                  <a:cubicBezTo>
                    <a:pt x="2573" y="6413"/>
                    <a:pt x="2168" y="6794"/>
                    <a:pt x="1692" y="6794"/>
                  </a:cubicBezTo>
                  <a:cubicBezTo>
                    <a:pt x="1215" y="6794"/>
                    <a:pt x="834" y="6413"/>
                    <a:pt x="834" y="5937"/>
                  </a:cubicBezTo>
                  <a:cubicBezTo>
                    <a:pt x="834" y="5460"/>
                    <a:pt x="1215" y="5079"/>
                    <a:pt x="1692" y="5079"/>
                  </a:cubicBezTo>
                  <a:close/>
                  <a:moveTo>
                    <a:pt x="11170" y="5079"/>
                  </a:moveTo>
                  <a:cubicBezTo>
                    <a:pt x="11646" y="5079"/>
                    <a:pt x="12027" y="5460"/>
                    <a:pt x="12027" y="5937"/>
                  </a:cubicBezTo>
                  <a:cubicBezTo>
                    <a:pt x="12027" y="6413"/>
                    <a:pt x="11646" y="6794"/>
                    <a:pt x="11170" y="6794"/>
                  </a:cubicBezTo>
                  <a:cubicBezTo>
                    <a:pt x="10694" y="6794"/>
                    <a:pt x="10313" y="6413"/>
                    <a:pt x="10313" y="5937"/>
                  </a:cubicBezTo>
                  <a:cubicBezTo>
                    <a:pt x="10313" y="5460"/>
                    <a:pt x="10694" y="5079"/>
                    <a:pt x="11170" y="5079"/>
                  </a:cubicBezTo>
                  <a:close/>
                  <a:moveTo>
                    <a:pt x="3073" y="8461"/>
                  </a:moveTo>
                  <a:cubicBezTo>
                    <a:pt x="3263" y="8461"/>
                    <a:pt x="3525" y="8556"/>
                    <a:pt x="3668" y="8699"/>
                  </a:cubicBezTo>
                  <a:cubicBezTo>
                    <a:pt x="3811" y="8842"/>
                    <a:pt x="3906" y="9080"/>
                    <a:pt x="3906" y="9295"/>
                  </a:cubicBezTo>
                  <a:cubicBezTo>
                    <a:pt x="3906" y="9509"/>
                    <a:pt x="3835" y="9723"/>
                    <a:pt x="3692" y="9890"/>
                  </a:cubicBezTo>
                  <a:cubicBezTo>
                    <a:pt x="3525" y="10057"/>
                    <a:pt x="3311" y="10140"/>
                    <a:pt x="3094" y="10140"/>
                  </a:cubicBezTo>
                  <a:cubicBezTo>
                    <a:pt x="2876" y="10140"/>
                    <a:pt x="2656" y="10057"/>
                    <a:pt x="2478" y="9890"/>
                  </a:cubicBezTo>
                  <a:cubicBezTo>
                    <a:pt x="2335" y="9747"/>
                    <a:pt x="2239" y="9509"/>
                    <a:pt x="2239" y="9295"/>
                  </a:cubicBezTo>
                  <a:cubicBezTo>
                    <a:pt x="2239" y="9080"/>
                    <a:pt x="2335" y="8842"/>
                    <a:pt x="2478" y="8699"/>
                  </a:cubicBezTo>
                  <a:cubicBezTo>
                    <a:pt x="2644" y="8533"/>
                    <a:pt x="2859" y="8461"/>
                    <a:pt x="3073" y="8461"/>
                  </a:cubicBezTo>
                  <a:close/>
                  <a:moveTo>
                    <a:pt x="6431" y="9795"/>
                  </a:moveTo>
                  <a:cubicBezTo>
                    <a:pt x="6907" y="9795"/>
                    <a:pt x="7288" y="10200"/>
                    <a:pt x="7288" y="10676"/>
                  </a:cubicBezTo>
                  <a:cubicBezTo>
                    <a:pt x="7288" y="11152"/>
                    <a:pt x="6907" y="11533"/>
                    <a:pt x="6431" y="11533"/>
                  </a:cubicBezTo>
                  <a:cubicBezTo>
                    <a:pt x="5955" y="11533"/>
                    <a:pt x="5573" y="11152"/>
                    <a:pt x="5573" y="10676"/>
                  </a:cubicBezTo>
                  <a:cubicBezTo>
                    <a:pt x="5573" y="10200"/>
                    <a:pt x="5955" y="9795"/>
                    <a:pt x="6431" y="9795"/>
                  </a:cubicBezTo>
                  <a:close/>
                  <a:moveTo>
                    <a:pt x="6382" y="1"/>
                  </a:moveTo>
                  <a:cubicBezTo>
                    <a:pt x="5722" y="1"/>
                    <a:pt x="5192" y="546"/>
                    <a:pt x="5192" y="1198"/>
                  </a:cubicBezTo>
                  <a:cubicBezTo>
                    <a:pt x="5192" y="1793"/>
                    <a:pt x="5621" y="2293"/>
                    <a:pt x="6216" y="2388"/>
                  </a:cubicBezTo>
                  <a:lnTo>
                    <a:pt x="6216" y="3436"/>
                  </a:lnTo>
                  <a:cubicBezTo>
                    <a:pt x="5669" y="3460"/>
                    <a:pt x="5145" y="3698"/>
                    <a:pt x="4740" y="4055"/>
                  </a:cubicBezTo>
                  <a:lnTo>
                    <a:pt x="4002" y="3317"/>
                  </a:lnTo>
                  <a:cubicBezTo>
                    <a:pt x="4240" y="2984"/>
                    <a:pt x="4287" y="2555"/>
                    <a:pt x="4145" y="2150"/>
                  </a:cubicBezTo>
                  <a:cubicBezTo>
                    <a:pt x="3919" y="1657"/>
                    <a:pt x="3469" y="1406"/>
                    <a:pt x="3021" y="1406"/>
                  </a:cubicBezTo>
                  <a:cubicBezTo>
                    <a:pt x="2711" y="1406"/>
                    <a:pt x="2402" y="1526"/>
                    <a:pt x="2168" y="1769"/>
                  </a:cubicBezTo>
                  <a:cubicBezTo>
                    <a:pt x="1835" y="2103"/>
                    <a:pt x="1739" y="2603"/>
                    <a:pt x="1906" y="3079"/>
                  </a:cubicBezTo>
                  <a:cubicBezTo>
                    <a:pt x="2120" y="3579"/>
                    <a:pt x="2597" y="3817"/>
                    <a:pt x="3049" y="3817"/>
                  </a:cubicBezTo>
                  <a:cubicBezTo>
                    <a:pt x="3311" y="3817"/>
                    <a:pt x="3549" y="3722"/>
                    <a:pt x="3764" y="3579"/>
                  </a:cubicBezTo>
                  <a:lnTo>
                    <a:pt x="4502" y="4317"/>
                  </a:lnTo>
                  <a:cubicBezTo>
                    <a:pt x="4407" y="4413"/>
                    <a:pt x="4311" y="4532"/>
                    <a:pt x="4264" y="4651"/>
                  </a:cubicBezTo>
                  <a:cubicBezTo>
                    <a:pt x="4278" y="4781"/>
                    <a:pt x="4372" y="4841"/>
                    <a:pt x="4460" y="4841"/>
                  </a:cubicBezTo>
                  <a:cubicBezTo>
                    <a:pt x="4516" y="4841"/>
                    <a:pt x="4569" y="4816"/>
                    <a:pt x="4597" y="4770"/>
                  </a:cubicBezTo>
                  <a:cubicBezTo>
                    <a:pt x="4669" y="4651"/>
                    <a:pt x="4764" y="4532"/>
                    <a:pt x="4859" y="4436"/>
                  </a:cubicBezTo>
                  <a:cubicBezTo>
                    <a:pt x="5264" y="4032"/>
                    <a:pt x="5812" y="3817"/>
                    <a:pt x="6383" y="3817"/>
                  </a:cubicBezTo>
                  <a:cubicBezTo>
                    <a:pt x="8074" y="3817"/>
                    <a:pt x="9312" y="5770"/>
                    <a:pt x="7979" y="7532"/>
                  </a:cubicBezTo>
                  <a:lnTo>
                    <a:pt x="7955" y="7556"/>
                  </a:lnTo>
                  <a:cubicBezTo>
                    <a:pt x="7427" y="7957"/>
                    <a:pt x="6884" y="8130"/>
                    <a:pt x="6382" y="8130"/>
                  </a:cubicBezTo>
                  <a:cubicBezTo>
                    <a:pt x="5185" y="8130"/>
                    <a:pt x="4216" y="7152"/>
                    <a:pt x="4216" y="5961"/>
                  </a:cubicBezTo>
                  <a:cubicBezTo>
                    <a:pt x="4216" y="5770"/>
                    <a:pt x="4264" y="5580"/>
                    <a:pt x="4287" y="5389"/>
                  </a:cubicBezTo>
                  <a:cubicBezTo>
                    <a:pt x="4232" y="5300"/>
                    <a:pt x="4156" y="5263"/>
                    <a:pt x="4088" y="5263"/>
                  </a:cubicBezTo>
                  <a:cubicBezTo>
                    <a:pt x="4010" y="5263"/>
                    <a:pt x="3943" y="5313"/>
                    <a:pt x="3930" y="5389"/>
                  </a:cubicBezTo>
                  <a:cubicBezTo>
                    <a:pt x="3906" y="5508"/>
                    <a:pt x="3859" y="5651"/>
                    <a:pt x="3859" y="5794"/>
                  </a:cubicBezTo>
                  <a:lnTo>
                    <a:pt x="2835" y="5794"/>
                  </a:lnTo>
                  <a:cubicBezTo>
                    <a:pt x="2740" y="5199"/>
                    <a:pt x="2239" y="4746"/>
                    <a:pt x="1644" y="4746"/>
                  </a:cubicBezTo>
                  <a:cubicBezTo>
                    <a:pt x="692" y="4746"/>
                    <a:pt x="1" y="5842"/>
                    <a:pt x="739" y="6818"/>
                  </a:cubicBezTo>
                  <a:lnTo>
                    <a:pt x="787" y="6866"/>
                  </a:lnTo>
                  <a:cubicBezTo>
                    <a:pt x="1069" y="7073"/>
                    <a:pt x="1362" y="7163"/>
                    <a:pt x="1637" y="7163"/>
                  </a:cubicBezTo>
                  <a:cubicBezTo>
                    <a:pt x="2242" y="7163"/>
                    <a:pt x="2753" y="6725"/>
                    <a:pt x="2835" y="6151"/>
                  </a:cubicBezTo>
                  <a:lnTo>
                    <a:pt x="3859" y="6151"/>
                  </a:lnTo>
                  <a:cubicBezTo>
                    <a:pt x="3906" y="6699"/>
                    <a:pt x="4145" y="7223"/>
                    <a:pt x="4502" y="7628"/>
                  </a:cubicBezTo>
                  <a:lnTo>
                    <a:pt x="3764" y="8366"/>
                  </a:lnTo>
                  <a:cubicBezTo>
                    <a:pt x="3540" y="8206"/>
                    <a:pt x="3288" y="8127"/>
                    <a:pt x="3037" y="8127"/>
                  </a:cubicBezTo>
                  <a:cubicBezTo>
                    <a:pt x="2727" y="8127"/>
                    <a:pt x="2418" y="8248"/>
                    <a:pt x="2168" y="8485"/>
                  </a:cubicBezTo>
                  <a:cubicBezTo>
                    <a:pt x="1835" y="8818"/>
                    <a:pt x="1739" y="9318"/>
                    <a:pt x="1906" y="9795"/>
                  </a:cubicBezTo>
                  <a:cubicBezTo>
                    <a:pt x="2120" y="10319"/>
                    <a:pt x="2597" y="10557"/>
                    <a:pt x="3049" y="10557"/>
                  </a:cubicBezTo>
                  <a:cubicBezTo>
                    <a:pt x="3335" y="10557"/>
                    <a:pt x="3668" y="10438"/>
                    <a:pt x="3906" y="10200"/>
                  </a:cubicBezTo>
                  <a:cubicBezTo>
                    <a:pt x="4145" y="9961"/>
                    <a:pt x="4264" y="9652"/>
                    <a:pt x="4264" y="9318"/>
                  </a:cubicBezTo>
                  <a:cubicBezTo>
                    <a:pt x="4264" y="9056"/>
                    <a:pt x="4168" y="8818"/>
                    <a:pt x="4026" y="8604"/>
                  </a:cubicBezTo>
                  <a:lnTo>
                    <a:pt x="4764" y="7866"/>
                  </a:lnTo>
                  <a:cubicBezTo>
                    <a:pt x="5145" y="8223"/>
                    <a:pt x="5693" y="8437"/>
                    <a:pt x="6240" y="8485"/>
                  </a:cubicBezTo>
                  <a:lnTo>
                    <a:pt x="6240" y="9533"/>
                  </a:lnTo>
                  <a:cubicBezTo>
                    <a:pt x="5383" y="9652"/>
                    <a:pt x="4859" y="10676"/>
                    <a:pt x="5550" y="11581"/>
                  </a:cubicBezTo>
                  <a:lnTo>
                    <a:pt x="5573" y="11628"/>
                  </a:lnTo>
                  <a:cubicBezTo>
                    <a:pt x="5860" y="11845"/>
                    <a:pt x="6157" y="11939"/>
                    <a:pt x="6433" y="11939"/>
                  </a:cubicBezTo>
                  <a:cubicBezTo>
                    <a:pt x="7099" y="11939"/>
                    <a:pt x="7645" y="11396"/>
                    <a:pt x="7645" y="10723"/>
                  </a:cubicBezTo>
                  <a:cubicBezTo>
                    <a:pt x="7645" y="10128"/>
                    <a:pt x="7217" y="9628"/>
                    <a:pt x="6621" y="9533"/>
                  </a:cubicBezTo>
                  <a:lnTo>
                    <a:pt x="6621" y="8485"/>
                  </a:lnTo>
                  <a:cubicBezTo>
                    <a:pt x="7169" y="8461"/>
                    <a:pt x="7693" y="8223"/>
                    <a:pt x="8098" y="7866"/>
                  </a:cubicBezTo>
                  <a:lnTo>
                    <a:pt x="8836" y="8604"/>
                  </a:lnTo>
                  <a:cubicBezTo>
                    <a:pt x="8693" y="8818"/>
                    <a:pt x="8598" y="9056"/>
                    <a:pt x="8598" y="9318"/>
                  </a:cubicBezTo>
                  <a:cubicBezTo>
                    <a:pt x="8598" y="9795"/>
                    <a:pt x="8907" y="10247"/>
                    <a:pt x="9384" y="10462"/>
                  </a:cubicBezTo>
                  <a:cubicBezTo>
                    <a:pt x="9503" y="10485"/>
                    <a:pt x="9646" y="10509"/>
                    <a:pt x="9789" y="10509"/>
                  </a:cubicBezTo>
                  <a:cubicBezTo>
                    <a:pt x="10098" y="10509"/>
                    <a:pt x="10384" y="10390"/>
                    <a:pt x="10622" y="10200"/>
                  </a:cubicBezTo>
                  <a:cubicBezTo>
                    <a:pt x="10657" y="10042"/>
                    <a:pt x="10550" y="9948"/>
                    <a:pt x="10444" y="9948"/>
                  </a:cubicBezTo>
                  <a:cubicBezTo>
                    <a:pt x="10406" y="9948"/>
                    <a:pt x="10368" y="9960"/>
                    <a:pt x="10336" y="9985"/>
                  </a:cubicBezTo>
                  <a:cubicBezTo>
                    <a:pt x="10182" y="10117"/>
                    <a:pt x="9993" y="10183"/>
                    <a:pt x="9801" y="10183"/>
                  </a:cubicBezTo>
                  <a:cubicBezTo>
                    <a:pt x="9577" y="10183"/>
                    <a:pt x="9349" y="10093"/>
                    <a:pt x="9169" y="9914"/>
                  </a:cubicBezTo>
                  <a:cubicBezTo>
                    <a:pt x="9027" y="9771"/>
                    <a:pt x="8931" y="9533"/>
                    <a:pt x="8931" y="9318"/>
                  </a:cubicBezTo>
                  <a:cubicBezTo>
                    <a:pt x="8931" y="9128"/>
                    <a:pt x="9027" y="8890"/>
                    <a:pt x="9169" y="8723"/>
                  </a:cubicBezTo>
                  <a:cubicBezTo>
                    <a:pt x="9336" y="8568"/>
                    <a:pt x="9550" y="8491"/>
                    <a:pt x="9768" y="8491"/>
                  </a:cubicBezTo>
                  <a:cubicBezTo>
                    <a:pt x="9985" y="8491"/>
                    <a:pt x="10205" y="8568"/>
                    <a:pt x="10384" y="8723"/>
                  </a:cubicBezTo>
                  <a:cubicBezTo>
                    <a:pt x="10598" y="8937"/>
                    <a:pt x="10694" y="9199"/>
                    <a:pt x="10622" y="9509"/>
                  </a:cubicBezTo>
                  <a:cubicBezTo>
                    <a:pt x="10669" y="9575"/>
                    <a:pt x="10732" y="9604"/>
                    <a:pt x="10791" y="9604"/>
                  </a:cubicBezTo>
                  <a:cubicBezTo>
                    <a:pt x="10881" y="9604"/>
                    <a:pt x="10965" y="9538"/>
                    <a:pt x="10979" y="9437"/>
                  </a:cubicBezTo>
                  <a:cubicBezTo>
                    <a:pt x="11027" y="9080"/>
                    <a:pt x="10908" y="8723"/>
                    <a:pt x="10622" y="8461"/>
                  </a:cubicBezTo>
                  <a:cubicBezTo>
                    <a:pt x="10395" y="8234"/>
                    <a:pt x="10077" y="8111"/>
                    <a:pt x="9758" y="8111"/>
                  </a:cubicBezTo>
                  <a:cubicBezTo>
                    <a:pt x="9509" y="8111"/>
                    <a:pt x="9259" y="8186"/>
                    <a:pt x="9050" y="8342"/>
                  </a:cubicBezTo>
                  <a:lnTo>
                    <a:pt x="8312" y="7604"/>
                  </a:lnTo>
                  <a:cubicBezTo>
                    <a:pt x="8669" y="7223"/>
                    <a:pt x="8884" y="6675"/>
                    <a:pt x="8931" y="6103"/>
                  </a:cubicBezTo>
                  <a:lnTo>
                    <a:pt x="9979" y="6103"/>
                  </a:lnTo>
                  <a:cubicBezTo>
                    <a:pt x="10074" y="6699"/>
                    <a:pt x="10575" y="7151"/>
                    <a:pt x="11170" y="7151"/>
                  </a:cubicBezTo>
                  <a:cubicBezTo>
                    <a:pt x="11813" y="7151"/>
                    <a:pt x="12361" y="6627"/>
                    <a:pt x="12361" y="5961"/>
                  </a:cubicBezTo>
                  <a:cubicBezTo>
                    <a:pt x="12384" y="5270"/>
                    <a:pt x="11860" y="4746"/>
                    <a:pt x="11194" y="4746"/>
                  </a:cubicBezTo>
                  <a:cubicBezTo>
                    <a:pt x="10598" y="4746"/>
                    <a:pt x="10098" y="5199"/>
                    <a:pt x="10003" y="5794"/>
                  </a:cubicBezTo>
                  <a:lnTo>
                    <a:pt x="8955" y="5794"/>
                  </a:lnTo>
                  <a:cubicBezTo>
                    <a:pt x="8931" y="5222"/>
                    <a:pt x="8693" y="4698"/>
                    <a:pt x="8336" y="4294"/>
                  </a:cubicBezTo>
                  <a:lnTo>
                    <a:pt x="9074" y="3555"/>
                  </a:lnTo>
                  <a:cubicBezTo>
                    <a:pt x="9289" y="3698"/>
                    <a:pt x="9550" y="3793"/>
                    <a:pt x="9789" y="3793"/>
                  </a:cubicBezTo>
                  <a:cubicBezTo>
                    <a:pt x="10098" y="3793"/>
                    <a:pt x="10408" y="3674"/>
                    <a:pt x="10646" y="3436"/>
                  </a:cubicBezTo>
                  <a:cubicBezTo>
                    <a:pt x="10932" y="3174"/>
                    <a:pt x="11051" y="2769"/>
                    <a:pt x="10979" y="2388"/>
                  </a:cubicBezTo>
                  <a:cubicBezTo>
                    <a:pt x="10956" y="2222"/>
                    <a:pt x="10884" y="2031"/>
                    <a:pt x="10765" y="1888"/>
                  </a:cubicBezTo>
                  <a:cubicBezTo>
                    <a:pt x="10531" y="1550"/>
                    <a:pt x="10169" y="1376"/>
                    <a:pt x="9800" y="1376"/>
                  </a:cubicBezTo>
                  <a:cubicBezTo>
                    <a:pt x="9493" y="1376"/>
                    <a:pt x="9180" y="1497"/>
                    <a:pt x="8931" y="1745"/>
                  </a:cubicBezTo>
                  <a:cubicBezTo>
                    <a:pt x="8693" y="1984"/>
                    <a:pt x="8574" y="2269"/>
                    <a:pt x="8574" y="2603"/>
                  </a:cubicBezTo>
                  <a:cubicBezTo>
                    <a:pt x="8574" y="2865"/>
                    <a:pt x="8669" y="3103"/>
                    <a:pt x="8812" y="3317"/>
                  </a:cubicBezTo>
                  <a:lnTo>
                    <a:pt x="8074" y="4055"/>
                  </a:lnTo>
                  <a:cubicBezTo>
                    <a:pt x="7693" y="3698"/>
                    <a:pt x="7145" y="3484"/>
                    <a:pt x="6574" y="3436"/>
                  </a:cubicBezTo>
                  <a:lnTo>
                    <a:pt x="6574" y="2388"/>
                  </a:lnTo>
                  <a:cubicBezTo>
                    <a:pt x="7217" y="2293"/>
                    <a:pt x="7645" y="1722"/>
                    <a:pt x="7598" y="1102"/>
                  </a:cubicBezTo>
                  <a:cubicBezTo>
                    <a:pt x="7526" y="507"/>
                    <a:pt x="7098" y="55"/>
                    <a:pt x="6502" y="7"/>
                  </a:cubicBezTo>
                  <a:cubicBezTo>
                    <a:pt x="6462" y="3"/>
                    <a:pt x="6421" y="1"/>
                    <a:pt x="6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97" name="Google Shape;14073;p27">
            <a:extLst>
              <a:ext uri="{FF2B5EF4-FFF2-40B4-BE49-F238E27FC236}">
                <a16:creationId xmlns:a16="http://schemas.microsoft.com/office/drawing/2014/main" id="{801C3E8C-6C50-2C24-8BB9-BC1FFBDBB3DA}"/>
              </a:ext>
            </a:extLst>
          </p:cNvPr>
          <p:cNvGrpSpPr/>
          <p:nvPr/>
        </p:nvGrpSpPr>
        <p:grpSpPr>
          <a:xfrm>
            <a:off x="8045371" y="5673004"/>
            <a:ext cx="712038" cy="704984"/>
            <a:chOff x="4176388" y="2824908"/>
            <a:chExt cx="297700" cy="294750"/>
          </a:xfrm>
        </p:grpSpPr>
        <p:sp>
          <p:nvSpPr>
            <p:cNvPr id="198" name="Google Shape;14074;p27">
              <a:extLst>
                <a:ext uri="{FF2B5EF4-FFF2-40B4-BE49-F238E27FC236}">
                  <a16:creationId xmlns:a16="http://schemas.microsoft.com/office/drawing/2014/main" id="{6D06ECBF-083F-2746-FF91-E0D127670BB6}"/>
                </a:ext>
              </a:extLst>
            </p:cNvPr>
            <p:cNvSpPr/>
            <p:nvPr/>
          </p:nvSpPr>
          <p:spPr>
            <a:xfrm>
              <a:off x="4176388" y="2824908"/>
              <a:ext cx="297700" cy="294750"/>
            </a:xfrm>
            <a:custGeom>
              <a:avLst/>
              <a:gdLst/>
              <a:ahLst/>
              <a:cxnLst/>
              <a:rect l="l" t="t" r="r" b="b"/>
              <a:pathLst>
                <a:path w="11908" h="11790" extrusionOk="0">
                  <a:moveTo>
                    <a:pt x="11240" y="358"/>
                  </a:moveTo>
                  <a:cubicBezTo>
                    <a:pt x="11407" y="358"/>
                    <a:pt x="11550" y="477"/>
                    <a:pt x="11550" y="668"/>
                  </a:cubicBezTo>
                  <a:lnTo>
                    <a:pt x="11550" y="5740"/>
                  </a:lnTo>
                  <a:lnTo>
                    <a:pt x="10050" y="5740"/>
                  </a:lnTo>
                  <a:lnTo>
                    <a:pt x="9573" y="5073"/>
                  </a:lnTo>
                  <a:cubicBezTo>
                    <a:pt x="9526" y="5002"/>
                    <a:pt x="9454" y="4978"/>
                    <a:pt x="9383" y="4978"/>
                  </a:cubicBezTo>
                  <a:cubicBezTo>
                    <a:pt x="9288" y="4978"/>
                    <a:pt x="9216" y="5002"/>
                    <a:pt x="9169" y="5073"/>
                  </a:cubicBezTo>
                  <a:lnTo>
                    <a:pt x="8692" y="5740"/>
                  </a:lnTo>
                  <a:lnTo>
                    <a:pt x="7883" y="5740"/>
                  </a:lnTo>
                  <a:cubicBezTo>
                    <a:pt x="7787" y="4788"/>
                    <a:pt x="7049" y="4049"/>
                    <a:pt x="6097" y="3954"/>
                  </a:cubicBezTo>
                  <a:lnTo>
                    <a:pt x="6097" y="3073"/>
                  </a:lnTo>
                  <a:cubicBezTo>
                    <a:pt x="6097" y="3002"/>
                    <a:pt x="6073" y="2954"/>
                    <a:pt x="6049" y="2930"/>
                  </a:cubicBezTo>
                  <a:lnTo>
                    <a:pt x="5406" y="2478"/>
                  </a:lnTo>
                  <a:lnTo>
                    <a:pt x="6049" y="2025"/>
                  </a:lnTo>
                  <a:cubicBezTo>
                    <a:pt x="6097" y="2001"/>
                    <a:pt x="6097" y="1930"/>
                    <a:pt x="6097" y="1882"/>
                  </a:cubicBezTo>
                  <a:lnTo>
                    <a:pt x="6097" y="358"/>
                  </a:lnTo>
                  <a:close/>
                  <a:moveTo>
                    <a:pt x="5739" y="358"/>
                  </a:moveTo>
                  <a:lnTo>
                    <a:pt x="5739" y="1787"/>
                  </a:lnTo>
                  <a:lnTo>
                    <a:pt x="5049" y="2263"/>
                  </a:lnTo>
                  <a:cubicBezTo>
                    <a:pt x="5001" y="2335"/>
                    <a:pt x="4953" y="2382"/>
                    <a:pt x="4953" y="2478"/>
                  </a:cubicBezTo>
                  <a:cubicBezTo>
                    <a:pt x="4953" y="2573"/>
                    <a:pt x="5001" y="2621"/>
                    <a:pt x="5049" y="2692"/>
                  </a:cubicBezTo>
                  <a:lnTo>
                    <a:pt x="5739" y="3168"/>
                  </a:lnTo>
                  <a:lnTo>
                    <a:pt x="5739" y="3954"/>
                  </a:lnTo>
                  <a:cubicBezTo>
                    <a:pt x="5454" y="4002"/>
                    <a:pt x="5168" y="4073"/>
                    <a:pt x="4930" y="4240"/>
                  </a:cubicBezTo>
                  <a:cubicBezTo>
                    <a:pt x="4882" y="4264"/>
                    <a:pt x="4811" y="4335"/>
                    <a:pt x="4858" y="4430"/>
                  </a:cubicBezTo>
                  <a:cubicBezTo>
                    <a:pt x="4874" y="4511"/>
                    <a:pt x="4935" y="4559"/>
                    <a:pt x="5009" y="4559"/>
                  </a:cubicBezTo>
                  <a:cubicBezTo>
                    <a:pt x="5044" y="4559"/>
                    <a:pt x="5082" y="4549"/>
                    <a:pt x="5120" y="4526"/>
                  </a:cubicBezTo>
                  <a:cubicBezTo>
                    <a:pt x="5358" y="4383"/>
                    <a:pt x="5644" y="4311"/>
                    <a:pt x="5906" y="4311"/>
                  </a:cubicBezTo>
                  <a:cubicBezTo>
                    <a:pt x="6811" y="4311"/>
                    <a:pt x="7549" y="5026"/>
                    <a:pt x="7549" y="5931"/>
                  </a:cubicBezTo>
                  <a:cubicBezTo>
                    <a:pt x="7597" y="6812"/>
                    <a:pt x="6835" y="7526"/>
                    <a:pt x="5954" y="7526"/>
                  </a:cubicBezTo>
                  <a:cubicBezTo>
                    <a:pt x="5049" y="7526"/>
                    <a:pt x="4310" y="6812"/>
                    <a:pt x="4310" y="5931"/>
                  </a:cubicBezTo>
                  <a:cubicBezTo>
                    <a:pt x="4310" y="5597"/>
                    <a:pt x="4406" y="5312"/>
                    <a:pt x="4572" y="5026"/>
                  </a:cubicBezTo>
                  <a:cubicBezTo>
                    <a:pt x="4644" y="4978"/>
                    <a:pt x="4620" y="4859"/>
                    <a:pt x="4549" y="4788"/>
                  </a:cubicBezTo>
                  <a:cubicBezTo>
                    <a:pt x="4509" y="4768"/>
                    <a:pt x="4466" y="4756"/>
                    <a:pt x="4425" y="4756"/>
                  </a:cubicBezTo>
                  <a:cubicBezTo>
                    <a:pt x="4367" y="4756"/>
                    <a:pt x="4315" y="4780"/>
                    <a:pt x="4287" y="4835"/>
                  </a:cubicBezTo>
                  <a:cubicBezTo>
                    <a:pt x="4096" y="5097"/>
                    <a:pt x="3977" y="5431"/>
                    <a:pt x="3953" y="5740"/>
                  </a:cubicBezTo>
                  <a:lnTo>
                    <a:pt x="3072" y="5740"/>
                  </a:lnTo>
                  <a:cubicBezTo>
                    <a:pt x="3001" y="5740"/>
                    <a:pt x="2953" y="5788"/>
                    <a:pt x="2905" y="5812"/>
                  </a:cubicBezTo>
                  <a:lnTo>
                    <a:pt x="2477" y="6431"/>
                  </a:lnTo>
                  <a:lnTo>
                    <a:pt x="2024" y="5812"/>
                  </a:lnTo>
                  <a:cubicBezTo>
                    <a:pt x="1977" y="5740"/>
                    <a:pt x="1929" y="5740"/>
                    <a:pt x="1881" y="5740"/>
                  </a:cubicBezTo>
                  <a:lnTo>
                    <a:pt x="286" y="5740"/>
                  </a:lnTo>
                  <a:lnTo>
                    <a:pt x="286" y="668"/>
                  </a:lnTo>
                  <a:cubicBezTo>
                    <a:pt x="286" y="501"/>
                    <a:pt x="405" y="358"/>
                    <a:pt x="595" y="358"/>
                  </a:cubicBezTo>
                  <a:close/>
                  <a:moveTo>
                    <a:pt x="4025" y="6074"/>
                  </a:moveTo>
                  <a:cubicBezTo>
                    <a:pt x="4096" y="7026"/>
                    <a:pt x="4858" y="7764"/>
                    <a:pt x="5811" y="7860"/>
                  </a:cubicBezTo>
                  <a:lnTo>
                    <a:pt x="5811" y="8765"/>
                  </a:lnTo>
                  <a:cubicBezTo>
                    <a:pt x="5811" y="8812"/>
                    <a:pt x="5835" y="8884"/>
                    <a:pt x="5858" y="8908"/>
                  </a:cubicBezTo>
                  <a:lnTo>
                    <a:pt x="6478" y="9360"/>
                  </a:lnTo>
                  <a:lnTo>
                    <a:pt x="5858" y="9789"/>
                  </a:lnTo>
                  <a:cubicBezTo>
                    <a:pt x="5811" y="9836"/>
                    <a:pt x="5811" y="9884"/>
                    <a:pt x="5811" y="9955"/>
                  </a:cubicBezTo>
                  <a:lnTo>
                    <a:pt x="5811" y="11456"/>
                  </a:lnTo>
                  <a:lnTo>
                    <a:pt x="643" y="11456"/>
                  </a:lnTo>
                  <a:cubicBezTo>
                    <a:pt x="500" y="11456"/>
                    <a:pt x="357" y="11337"/>
                    <a:pt x="357" y="11170"/>
                  </a:cubicBezTo>
                  <a:lnTo>
                    <a:pt x="357" y="6074"/>
                  </a:lnTo>
                  <a:lnTo>
                    <a:pt x="1834" y="6074"/>
                  </a:lnTo>
                  <a:lnTo>
                    <a:pt x="2310" y="6764"/>
                  </a:lnTo>
                  <a:cubicBezTo>
                    <a:pt x="2381" y="6812"/>
                    <a:pt x="2429" y="6860"/>
                    <a:pt x="2524" y="6860"/>
                  </a:cubicBezTo>
                  <a:cubicBezTo>
                    <a:pt x="2620" y="6860"/>
                    <a:pt x="2667" y="6812"/>
                    <a:pt x="2739" y="6764"/>
                  </a:cubicBezTo>
                  <a:lnTo>
                    <a:pt x="3215" y="6074"/>
                  </a:lnTo>
                  <a:close/>
                  <a:moveTo>
                    <a:pt x="619" y="1"/>
                  </a:moveTo>
                  <a:cubicBezTo>
                    <a:pt x="262" y="1"/>
                    <a:pt x="0" y="311"/>
                    <a:pt x="0" y="620"/>
                  </a:cubicBezTo>
                  <a:lnTo>
                    <a:pt x="0" y="11622"/>
                  </a:lnTo>
                  <a:cubicBezTo>
                    <a:pt x="0" y="11694"/>
                    <a:pt x="95" y="11789"/>
                    <a:pt x="167" y="11789"/>
                  </a:cubicBezTo>
                  <a:lnTo>
                    <a:pt x="9335" y="11789"/>
                  </a:lnTo>
                  <a:cubicBezTo>
                    <a:pt x="9502" y="11646"/>
                    <a:pt x="9407" y="11456"/>
                    <a:pt x="9264" y="11456"/>
                  </a:cubicBezTo>
                  <a:lnTo>
                    <a:pt x="6097" y="11456"/>
                  </a:lnTo>
                  <a:lnTo>
                    <a:pt x="6097" y="10027"/>
                  </a:lnTo>
                  <a:lnTo>
                    <a:pt x="6787" y="9551"/>
                  </a:lnTo>
                  <a:cubicBezTo>
                    <a:pt x="6835" y="9503"/>
                    <a:pt x="6882" y="9431"/>
                    <a:pt x="6882" y="9360"/>
                  </a:cubicBezTo>
                  <a:cubicBezTo>
                    <a:pt x="6882" y="9265"/>
                    <a:pt x="6835" y="9193"/>
                    <a:pt x="6787" y="9146"/>
                  </a:cubicBezTo>
                  <a:lnTo>
                    <a:pt x="6097" y="8669"/>
                  </a:lnTo>
                  <a:lnTo>
                    <a:pt x="6097" y="7860"/>
                  </a:lnTo>
                  <a:cubicBezTo>
                    <a:pt x="7049" y="7764"/>
                    <a:pt x="7787" y="7026"/>
                    <a:pt x="7883" y="6074"/>
                  </a:cubicBezTo>
                  <a:lnTo>
                    <a:pt x="8788" y="6074"/>
                  </a:lnTo>
                  <a:cubicBezTo>
                    <a:pt x="8835" y="6074"/>
                    <a:pt x="8907" y="6050"/>
                    <a:pt x="8930" y="6026"/>
                  </a:cubicBezTo>
                  <a:lnTo>
                    <a:pt x="9383" y="5383"/>
                  </a:lnTo>
                  <a:lnTo>
                    <a:pt x="9812" y="6026"/>
                  </a:lnTo>
                  <a:cubicBezTo>
                    <a:pt x="9859" y="6074"/>
                    <a:pt x="9907" y="6074"/>
                    <a:pt x="9978" y="6074"/>
                  </a:cubicBezTo>
                  <a:lnTo>
                    <a:pt x="11550" y="6074"/>
                  </a:lnTo>
                  <a:lnTo>
                    <a:pt x="11550" y="11289"/>
                  </a:lnTo>
                  <a:cubicBezTo>
                    <a:pt x="11550" y="11384"/>
                    <a:pt x="11455" y="11456"/>
                    <a:pt x="11360" y="11456"/>
                  </a:cubicBezTo>
                  <a:lnTo>
                    <a:pt x="10026" y="11456"/>
                  </a:lnTo>
                  <a:cubicBezTo>
                    <a:pt x="10002" y="11456"/>
                    <a:pt x="9978" y="11456"/>
                    <a:pt x="9931" y="11503"/>
                  </a:cubicBezTo>
                  <a:cubicBezTo>
                    <a:pt x="9812" y="11646"/>
                    <a:pt x="9931" y="11789"/>
                    <a:pt x="10050" y="11789"/>
                  </a:cubicBezTo>
                  <a:lnTo>
                    <a:pt x="11240" y="11789"/>
                  </a:lnTo>
                  <a:cubicBezTo>
                    <a:pt x="11598" y="11789"/>
                    <a:pt x="11883" y="11503"/>
                    <a:pt x="11883" y="11170"/>
                  </a:cubicBezTo>
                  <a:lnTo>
                    <a:pt x="11883" y="668"/>
                  </a:lnTo>
                  <a:cubicBezTo>
                    <a:pt x="11907" y="311"/>
                    <a:pt x="11598" y="1"/>
                    <a:pt x="1124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99" name="Google Shape;14075;p27">
              <a:extLst>
                <a:ext uri="{FF2B5EF4-FFF2-40B4-BE49-F238E27FC236}">
                  <a16:creationId xmlns:a16="http://schemas.microsoft.com/office/drawing/2014/main" id="{0590AA47-C45A-DC62-AEC4-FFDB58E4C127}"/>
                </a:ext>
              </a:extLst>
            </p:cNvPr>
            <p:cNvSpPr/>
            <p:nvPr/>
          </p:nvSpPr>
          <p:spPr>
            <a:xfrm>
              <a:off x="4300213" y="2959483"/>
              <a:ext cx="49450" cy="8950"/>
            </a:xfrm>
            <a:custGeom>
              <a:avLst/>
              <a:gdLst/>
              <a:ahLst/>
              <a:cxnLst/>
              <a:rect l="l" t="t" r="r" b="b"/>
              <a:pathLst>
                <a:path w="1978" h="358" extrusionOk="0">
                  <a:moveTo>
                    <a:pt x="215" y="0"/>
                  </a:moveTo>
                  <a:cubicBezTo>
                    <a:pt x="143" y="0"/>
                    <a:pt x="72" y="71"/>
                    <a:pt x="48" y="143"/>
                  </a:cubicBezTo>
                  <a:cubicBezTo>
                    <a:pt x="0" y="262"/>
                    <a:pt x="96" y="357"/>
                    <a:pt x="215" y="357"/>
                  </a:cubicBezTo>
                  <a:lnTo>
                    <a:pt x="1810" y="357"/>
                  </a:lnTo>
                  <a:cubicBezTo>
                    <a:pt x="1882" y="357"/>
                    <a:pt x="1953" y="310"/>
                    <a:pt x="1977" y="214"/>
                  </a:cubicBezTo>
                  <a:cubicBezTo>
                    <a:pt x="1977" y="119"/>
                    <a:pt x="1882" y="0"/>
                    <a:pt x="181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00" name="Google Shape;14076;p27">
              <a:extLst>
                <a:ext uri="{FF2B5EF4-FFF2-40B4-BE49-F238E27FC236}">
                  <a16:creationId xmlns:a16="http://schemas.microsoft.com/office/drawing/2014/main" id="{A215A4A3-1193-B236-911C-443FCD681DE2}"/>
                </a:ext>
              </a:extLst>
            </p:cNvPr>
            <p:cNvSpPr/>
            <p:nvPr/>
          </p:nvSpPr>
          <p:spPr>
            <a:xfrm>
              <a:off x="4310338" y="2977333"/>
              <a:ext cx="29800" cy="8950"/>
            </a:xfrm>
            <a:custGeom>
              <a:avLst/>
              <a:gdLst/>
              <a:ahLst/>
              <a:cxnLst/>
              <a:rect l="l" t="t" r="r" b="b"/>
              <a:pathLst>
                <a:path w="1192" h="358" extrusionOk="0">
                  <a:moveTo>
                    <a:pt x="215" y="0"/>
                  </a:moveTo>
                  <a:cubicBezTo>
                    <a:pt x="119" y="0"/>
                    <a:pt x="48" y="72"/>
                    <a:pt x="24" y="167"/>
                  </a:cubicBezTo>
                  <a:cubicBezTo>
                    <a:pt x="0" y="286"/>
                    <a:pt x="96" y="358"/>
                    <a:pt x="215" y="358"/>
                  </a:cubicBezTo>
                  <a:lnTo>
                    <a:pt x="1001" y="358"/>
                  </a:lnTo>
                  <a:cubicBezTo>
                    <a:pt x="1096" y="358"/>
                    <a:pt x="1167" y="310"/>
                    <a:pt x="1191" y="215"/>
                  </a:cubicBezTo>
                  <a:cubicBezTo>
                    <a:pt x="1191" y="120"/>
                    <a:pt x="1096" y="0"/>
                    <a:pt x="9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01" name="Google Shape;14077;p27">
              <a:extLst>
                <a:ext uri="{FF2B5EF4-FFF2-40B4-BE49-F238E27FC236}">
                  <a16:creationId xmlns:a16="http://schemas.microsoft.com/office/drawing/2014/main" id="{E8C37A40-0C35-AB5C-33C8-4EDE408BC624}"/>
                </a:ext>
              </a:extLst>
            </p:cNvPr>
            <p:cNvSpPr/>
            <p:nvPr/>
          </p:nvSpPr>
          <p:spPr>
            <a:xfrm>
              <a:off x="4213888" y="3021983"/>
              <a:ext cx="76225" cy="8950"/>
            </a:xfrm>
            <a:custGeom>
              <a:avLst/>
              <a:gdLst/>
              <a:ahLst/>
              <a:cxnLst/>
              <a:rect l="l" t="t" r="r" b="b"/>
              <a:pathLst>
                <a:path w="3049" h="358" extrusionOk="0">
                  <a:moveTo>
                    <a:pt x="215" y="1"/>
                  </a:moveTo>
                  <a:cubicBezTo>
                    <a:pt x="119" y="1"/>
                    <a:pt x="72" y="72"/>
                    <a:pt x="48" y="167"/>
                  </a:cubicBezTo>
                  <a:cubicBezTo>
                    <a:pt x="0" y="286"/>
                    <a:pt x="96" y="358"/>
                    <a:pt x="215" y="358"/>
                  </a:cubicBezTo>
                  <a:lnTo>
                    <a:pt x="2834" y="358"/>
                  </a:lnTo>
                  <a:cubicBezTo>
                    <a:pt x="2930" y="358"/>
                    <a:pt x="3001" y="310"/>
                    <a:pt x="3025" y="215"/>
                  </a:cubicBezTo>
                  <a:cubicBezTo>
                    <a:pt x="3049" y="96"/>
                    <a:pt x="2953" y="1"/>
                    <a:pt x="28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02" name="Google Shape;14078;p27">
              <a:extLst>
                <a:ext uri="{FF2B5EF4-FFF2-40B4-BE49-F238E27FC236}">
                  <a16:creationId xmlns:a16="http://schemas.microsoft.com/office/drawing/2014/main" id="{266CDD12-AF01-0268-EAC1-6EB7D03557D1}"/>
                </a:ext>
              </a:extLst>
            </p:cNvPr>
            <p:cNvSpPr/>
            <p:nvPr/>
          </p:nvSpPr>
          <p:spPr>
            <a:xfrm>
              <a:off x="4213888" y="3041033"/>
              <a:ext cx="76225" cy="8950"/>
            </a:xfrm>
            <a:custGeom>
              <a:avLst/>
              <a:gdLst/>
              <a:ahLst/>
              <a:cxnLst/>
              <a:rect l="l" t="t" r="r" b="b"/>
              <a:pathLst>
                <a:path w="3049" h="358" extrusionOk="0">
                  <a:moveTo>
                    <a:pt x="215" y="1"/>
                  </a:moveTo>
                  <a:cubicBezTo>
                    <a:pt x="119" y="1"/>
                    <a:pt x="72" y="48"/>
                    <a:pt x="48" y="143"/>
                  </a:cubicBezTo>
                  <a:cubicBezTo>
                    <a:pt x="0" y="263"/>
                    <a:pt x="96" y="358"/>
                    <a:pt x="215" y="358"/>
                  </a:cubicBezTo>
                  <a:lnTo>
                    <a:pt x="2834" y="358"/>
                  </a:lnTo>
                  <a:cubicBezTo>
                    <a:pt x="2930" y="358"/>
                    <a:pt x="3001" y="286"/>
                    <a:pt x="3025" y="191"/>
                  </a:cubicBezTo>
                  <a:cubicBezTo>
                    <a:pt x="3049" y="72"/>
                    <a:pt x="2953" y="1"/>
                    <a:pt x="28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03" name="Google Shape;14079;p27">
              <a:extLst>
                <a:ext uri="{FF2B5EF4-FFF2-40B4-BE49-F238E27FC236}">
                  <a16:creationId xmlns:a16="http://schemas.microsoft.com/office/drawing/2014/main" id="{8525EB50-1A59-A886-F892-E6C0FF2F7A6C}"/>
                </a:ext>
              </a:extLst>
            </p:cNvPr>
            <p:cNvSpPr/>
            <p:nvPr/>
          </p:nvSpPr>
          <p:spPr>
            <a:xfrm>
              <a:off x="4230563" y="3059483"/>
              <a:ext cx="43475" cy="8975"/>
            </a:xfrm>
            <a:custGeom>
              <a:avLst/>
              <a:gdLst/>
              <a:ahLst/>
              <a:cxnLst/>
              <a:rect l="l" t="t" r="r" b="b"/>
              <a:pathLst>
                <a:path w="1739" h="359" extrusionOk="0">
                  <a:moveTo>
                    <a:pt x="214" y="1"/>
                  </a:moveTo>
                  <a:cubicBezTo>
                    <a:pt x="119" y="1"/>
                    <a:pt x="72" y="48"/>
                    <a:pt x="24" y="144"/>
                  </a:cubicBezTo>
                  <a:cubicBezTo>
                    <a:pt x="0" y="263"/>
                    <a:pt x="95" y="358"/>
                    <a:pt x="214" y="358"/>
                  </a:cubicBezTo>
                  <a:lnTo>
                    <a:pt x="1524" y="358"/>
                  </a:lnTo>
                  <a:cubicBezTo>
                    <a:pt x="1620" y="358"/>
                    <a:pt x="1667" y="287"/>
                    <a:pt x="1691" y="215"/>
                  </a:cubicBezTo>
                  <a:cubicBezTo>
                    <a:pt x="1739" y="96"/>
                    <a:pt x="1643" y="1"/>
                    <a:pt x="152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04" name="Google Shape;14080;p27">
              <a:extLst>
                <a:ext uri="{FF2B5EF4-FFF2-40B4-BE49-F238E27FC236}">
                  <a16:creationId xmlns:a16="http://schemas.microsoft.com/office/drawing/2014/main" id="{DC7A2E41-C19F-E3EF-9526-5EE78655F407}"/>
                </a:ext>
              </a:extLst>
            </p:cNvPr>
            <p:cNvSpPr/>
            <p:nvPr/>
          </p:nvSpPr>
          <p:spPr>
            <a:xfrm>
              <a:off x="4360338" y="3021383"/>
              <a:ext cx="75050" cy="8950"/>
            </a:xfrm>
            <a:custGeom>
              <a:avLst/>
              <a:gdLst/>
              <a:ahLst/>
              <a:cxnLst/>
              <a:rect l="l" t="t" r="r" b="b"/>
              <a:pathLst>
                <a:path w="3002" h="358" extrusionOk="0">
                  <a:moveTo>
                    <a:pt x="167" y="1"/>
                  </a:moveTo>
                  <a:cubicBezTo>
                    <a:pt x="72" y="1"/>
                    <a:pt x="25" y="48"/>
                    <a:pt x="1" y="144"/>
                  </a:cubicBezTo>
                  <a:cubicBezTo>
                    <a:pt x="1" y="263"/>
                    <a:pt x="72" y="358"/>
                    <a:pt x="167" y="358"/>
                  </a:cubicBezTo>
                  <a:lnTo>
                    <a:pt x="2787" y="358"/>
                  </a:lnTo>
                  <a:cubicBezTo>
                    <a:pt x="2882" y="358"/>
                    <a:pt x="2930" y="310"/>
                    <a:pt x="2978" y="215"/>
                  </a:cubicBezTo>
                  <a:cubicBezTo>
                    <a:pt x="3001" y="96"/>
                    <a:pt x="2906" y="1"/>
                    <a:pt x="27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05" name="Google Shape;14081;p27">
              <a:extLst>
                <a:ext uri="{FF2B5EF4-FFF2-40B4-BE49-F238E27FC236}">
                  <a16:creationId xmlns:a16="http://schemas.microsoft.com/office/drawing/2014/main" id="{44A6100A-1C5F-9839-47A9-9AE2A5723AE2}"/>
                </a:ext>
              </a:extLst>
            </p:cNvPr>
            <p:cNvSpPr/>
            <p:nvPr/>
          </p:nvSpPr>
          <p:spPr>
            <a:xfrm>
              <a:off x="4360338" y="3039833"/>
              <a:ext cx="75050" cy="8975"/>
            </a:xfrm>
            <a:custGeom>
              <a:avLst/>
              <a:gdLst/>
              <a:ahLst/>
              <a:cxnLst/>
              <a:rect l="l" t="t" r="r" b="b"/>
              <a:pathLst>
                <a:path w="3002" h="359" extrusionOk="0">
                  <a:moveTo>
                    <a:pt x="167" y="1"/>
                  </a:moveTo>
                  <a:cubicBezTo>
                    <a:pt x="72" y="1"/>
                    <a:pt x="25" y="72"/>
                    <a:pt x="1" y="168"/>
                  </a:cubicBezTo>
                  <a:cubicBezTo>
                    <a:pt x="1" y="287"/>
                    <a:pt x="72" y="358"/>
                    <a:pt x="167" y="358"/>
                  </a:cubicBezTo>
                  <a:lnTo>
                    <a:pt x="2787" y="358"/>
                  </a:lnTo>
                  <a:cubicBezTo>
                    <a:pt x="2882" y="358"/>
                    <a:pt x="2930" y="311"/>
                    <a:pt x="2978" y="215"/>
                  </a:cubicBezTo>
                  <a:cubicBezTo>
                    <a:pt x="3001" y="96"/>
                    <a:pt x="2906" y="1"/>
                    <a:pt x="27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06" name="Google Shape;14082;p27">
              <a:extLst>
                <a:ext uri="{FF2B5EF4-FFF2-40B4-BE49-F238E27FC236}">
                  <a16:creationId xmlns:a16="http://schemas.microsoft.com/office/drawing/2014/main" id="{B407C85B-1363-20DE-6C80-5C8E68ADDF6C}"/>
                </a:ext>
              </a:extLst>
            </p:cNvPr>
            <p:cNvSpPr/>
            <p:nvPr/>
          </p:nvSpPr>
          <p:spPr>
            <a:xfrm>
              <a:off x="4375813" y="3059483"/>
              <a:ext cx="42900" cy="8975"/>
            </a:xfrm>
            <a:custGeom>
              <a:avLst/>
              <a:gdLst/>
              <a:ahLst/>
              <a:cxnLst/>
              <a:rect l="l" t="t" r="r" b="b"/>
              <a:pathLst>
                <a:path w="1716" h="359" extrusionOk="0">
                  <a:moveTo>
                    <a:pt x="215" y="1"/>
                  </a:moveTo>
                  <a:cubicBezTo>
                    <a:pt x="120" y="1"/>
                    <a:pt x="49" y="48"/>
                    <a:pt x="25" y="144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525" y="358"/>
                  </a:lnTo>
                  <a:cubicBezTo>
                    <a:pt x="1596" y="358"/>
                    <a:pt x="1668" y="287"/>
                    <a:pt x="1692" y="215"/>
                  </a:cubicBezTo>
                  <a:cubicBezTo>
                    <a:pt x="1716" y="96"/>
                    <a:pt x="1644" y="1"/>
                    <a:pt x="152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07" name="Google Shape;14083;p27">
              <a:extLst>
                <a:ext uri="{FF2B5EF4-FFF2-40B4-BE49-F238E27FC236}">
                  <a16:creationId xmlns:a16="http://schemas.microsoft.com/office/drawing/2014/main" id="{85ABBFD7-4E02-AC91-3C4A-880CA0334DEE}"/>
                </a:ext>
              </a:extLst>
            </p:cNvPr>
            <p:cNvSpPr/>
            <p:nvPr/>
          </p:nvSpPr>
          <p:spPr>
            <a:xfrm>
              <a:off x="4359738" y="2878508"/>
              <a:ext cx="75650" cy="8950"/>
            </a:xfrm>
            <a:custGeom>
              <a:avLst/>
              <a:gdLst/>
              <a:ahLst/>
              <a:cxnLst/>
              <a:rect l="l" t="t" r="r" b="b"/>
              <a:pathLst>
                <a:path w="3026" h="358" extrusionOk="0">
                  <a:moveTo>
                    <a:pt x="215" y="0"/>
                  </a:moveTo>
                  <a:cubicBezTo>
                    <a:pt x="144" y="0"/>
                    <a:pt x="72" y="72"/>
                    <a:pt x="49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835" y="358"/>
                  </a:lnTo>
                  <a:cubicBezTo>
                    <a:pt x="2930" y="358"/>
                    <a:pt x="3002" y="310"/>
                    <a:pt x="3025" y="215"/>
                  </a:cubicBezTo>
                  <a:cubicBezTo>
                    <a:pt x="3025" y="96"/>
                    <a:pt x="2930" y="0"/>
                    <a:pt x="283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08" name="Google Shape;14084;p27">
              <a:extLst>
                <a:ext uri="{FF2B5EF4-FFF2-40B4-BE49-F238E27FC236}">
                  <a16:creationId xmlns:a16="http://schemas.microsoft.com/office/drawing/2014/main" id="{707AD9F8-B616-EF05-F100-E7FF8750FB02}"/>
                </a:ext>
              </a:extLst>
            </p:cNvPr>
            <p:cNvSpPr/>
            <p:nvPr/>
          </p:nvSpPr>
          <p:spPr>
            <a:xfrm>
              <a:off x="4359738" y="2896958"/>
              <a:ext cx="75650" cy="8950"/>
            </a:xfrm>
            <a:custGeom>
              <a:avLst/>
              <a:gdLst/>
              <a:ahLst/>
              <a:cxnLst/>
              <a:rect l="l" t="t" r="r" b="b"/>
              <a:pathLst>
                <a:path w="3026" h="358" extrusionOk="0">
                  <a:moveTo>
                    <a:pt x="215" y="1"/>
                  </a:moveTo>
                  <a:cubicBezTo>
                    <a:pt x="144" y="1"/>
                    <a:pt x="72" y="72"/>
                    <a:pt x="49" y="167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835" y="358"/>
                  </a:lnTo>
                  <a:cubicBezTo>
                    <a:pt x="2930" y="358"/>
                    <a:pt x="3002" y="310"/>
                    <a:pt x="3025" y="215"/>
                  </a:cubicBezTo>
                  <a:cubicBezTo>
                    <a:pt x="3025" y="96"/>
                    <a:pt x="2930" y="1"/>
                    <a:pt x="283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09" name="Google Shape;14085;p27">
              <a:extLst>
                <a:ext uri="{FF2B5EF4-FFF2-40B4-BE49-F238E27FC236}">
                  <a16:creationId xmlns:a16="http://schemas.microsoft.com/office/drawing/2014/main" id="{719316EE-55A4-2334-501D-F0A6FF6AA590}"/>
                </a:ext>
              </a:extLst>
            </p:cNvPr>
            <p:cNvSpPr/>
            <p:nvPr/>
          </p:nvSpPr>
          <p:spPr>
            <a:xfrm>
              <a:off x="4375813" y="2916008"/>
              <a:ext cx="42900" cy="8950"/>
            </a:xfrm>
            <a:custGeom>
              <a:avLst/>
              <a:gdLst/>
              <a:ahLst/>
              <a:cxnLst/>
              <a:rect l="l" t="t" r="r" b="b"/>
              <a:pathLst>
                <a:path w="1716" h="358" extrusionOk="0">
                  <a:moveTo>
                    <a:pt x="215" y="1"/>
                  </a:moveTo>
                  <a:cubicBezTo>
                    <a:pt x="120" y="1"/>
                    <a:pt x="49" y="48"/>
                    <a:pt x="25" y="143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525" y="358"/>
                  </a:lnTo>
                  <a:cubicBezTo>
                    <a:pt x="1596" y="358"/>
                    <a:pt x="1668" y="286"/>
                    <a:pt x="1692" y="191"/>
                  </a:cubicBezTo>
                  <a:cubicBezTo>
                    <a:pt x="1716" y="72"/>
                    <a:pt x="1644" y="1"/>
                    <a:pt x="152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10" name="Google Shape;14086;p27">
              <a:extLst>
                <a:ext uri="{FF2B5EF4-FFF2-40B4-BE49-F238E27FC236}">
                  <a16:creationId xmlns:a16="http://schemas.microsoft.com/office/drawing/2014/main" id="{7FD0E96C-2046-4B8A-9E32-977D1B386272}"/>
                </a:ext>
              </a:extLst>
            </p:cNvPr>
            <p:cNvSpPr/>
            <p:nvPr/>
          </p:nvSpPr>
          <p:spPr>
            <a:xfrm>
              <a:off x="4215663" y="2878508"/>
              <a:ext cx="76250" cy="8950"/>
            </a:xfrm>
            <a:custGeom>
              <a:avLst/>
              <a:gdLst/>
              <a:ahLst/>
              <a:cxnLst/>
              <a:rect l="l" t="t" r="r" b="b"/>
              <a:pathLst>
                <a:path w="3050" h="358" extrusionOk="0">
                  <a:moveTo>
                    <a:pt x="215" y="0"/>
                  </a:moveTo>
                  <a:cubicBezTo>
                    <a:pt x="120" y="0"/>
                    <a:pt x="72" y="72"/>
                    <a:pt x="25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835" y="358"/>
                  </a:lnTo>
                  <a:cubicBezTo>
                    <a:pt x="2930" y="358"/>
                    <a:pt x="2978" y="310"/>
                    <a:pt x="3001" y="215"/>
                  </a:cubicBezTo>
                  <a:cubicBezTo>
                    <a:pt x="3049" y="96"/>
                    <a:pt x="2954" y="0"/>
                    <a:pt x="283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11" name="Google Shape;14087;p27">
              <a:extLst>
                <a:ext uri="{FF2B5EF4-FFF2-40B4-BE49-F238E27FC236}">
                  <a16:creationId xmlns:a16="http://schemas.microsoft.com/office/drawing/2014/main" id="{5FEFFC49-753A-55DF-16D0-F7997597EA35}"/>
                </a:ext>
              </a:extLst>
            </p:cNvPr>
            <p:cNvSpPr/>
            <p:nvPr/>
          </p:nvSpPr>
          <p:spPr>
            <a:xfrm>
              <a:off x="4215663" y="2896958"/>
              <a:ext cx="76250" cy="8950"/>
            </a:xfrm>
            <a:custGeom>
              <a:avLst/>
              <a:gdLst/>
              <a:ahLst/>
              <a:cxnLst/>
              <a:rect l="l" t="t" r="r" b="b"/>
              <a:pathLst>
                <a:path w="3050" h="358" extrusionOk="0">
                  <a:moveTo>
                    <a:pt x="215" y="1"/>
                  </a:moveTo>
                  <a:cubicBezTo>
                    <a:pt x="120" y="1"/>
                    <a:pt x="72" y="72"/>
                    <a:pt x="25" y="167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835" y="358"/>
                  </a:lnTo>
                  <a:cubicBezTo>
                    <a:pt x="2930" y="358"/>
                    <a:pt x="2978" y="310"/>
                    <a:pt x="3001" y="215"/>
                  </a:cubicBezTo>
                  <a:cubicBezTo>
                    <a:pt x="3049" y="96"/>
                    <a:pt x="2954" y="1"/>
                    <a:pt x="283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12" name="Google Shape;14088;p27">
              <a:extLst>
                <a:ext uri="{FF2B5EF4-FFF2-40B4-BE49-F238E27FC236}">
                  <a16:creationId xmlns:a16="http://schemas.microsoft.com/office/drawing/2014/main" id="{42106600-080D-C97D-A938-61E5BBC8A932}"/>
                </a:ext>
              </a:extLst>
            </p:cNvPr>
            <p:cNvSpPr/>
            <p:nvPr/>
          </p:nvSpPr>
          <p:spPr>
            <a:xfrm>
              <a:off x="4231738" y="2916008"/>
              <a:ext cx="43500" cy="8950"/>
            </a:xfrm>
            <a:custGeom>
              <a:avLst/>
              <a:gdLst/>
              <a:ahLst/>
              <a:cxnLst/>
              <a:rect l="l" t="t" r="r" b="b"/>
              <a:pathLst>
                <a:path w="1740" h="358" extrusionOk="0">
                  <a:moveTo>
                    <a:pt x="215" y="1"/>
                  </a:moveTo>
                  <a:cubicBezTo>
                    <a:pt x="144" y="1"/>
                    <a:pt x="72" y="48"/>
                    <a:pt x="48" y="143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525" y="358"/>
                  </a:lnTo>
                  <a:cubicBezTo>
                    <a:pt x="1620" y="358"/>
                    <a:pt x="1692" y="286"/>
                    <a:pt x="1715" y="191"/>
                  </a:cubicBezTo>
                  <a:cubicBezTo>
                    <a:pt x="1739" y="72"/>
                    <a:pt x="1644" y="1"/>
                    <a:pt x="152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213" name="Google Shape;14089;p27">
            <a:extLst>
              <a:ext uri="{FF2B5EF4-FFF2-40B4-BE49-F238E27FC236}">
                <a16:creationId xmlns:a16="http://schemas.microsoft.com/office/drawing/2014/main" id="{C68E0029-8A8C-997A-25E5-6061F658313F}"/>
              </a:ext>
            </a:extLst>
          </p:cNvPr>
          <p:cNvGrpSpPr/>
          <p:nvPr/>
        </p:nvGrpSpPr>
        <p:grpSpPr>
          <a:xfrm>
            <a:off x="9539195" y="5667444"/>
            <a:ext cx="712038" cy="716224"/>
            <a:chOff x="4673513" y="2822583"/>
            <a:chExt cx="297700" cy="299450"/>
          </a:xfrm>
        </p:grpSpPr>
        <p:sp>
          <p:nvSpPr>
            <p:cNvPr id="214" name="Google Shape;14090;p27">
              <a:extLst>
                <a:ext uri="{FF2B5EF4-FFF2-40B4-BE49-F238E27FC236}">
                  <a16:creationId xmlns:a16="http://schemas.microsoft.com/office/drawing/2014/main" id="{46944575-C63C-AC6B-47E8-EFCF412D46E7}"/>
                </a:ext>
              </a:extLst>
            </p:cNvPr>
            <p:cNvSpPr/>
            <p:nvPr/>
          </p:nvSpPr>
          <p:spPr>
            <a:xfrm>
              <a:off x="4673513" y="2824333"/>
              <a:ext cx="297700" cy="297700"/>
            </a:xfrm>
            <a:custGeom>
              <a:avLst/>
              <a:gdLst/>
              <a:ahLst/>
              <a:cxnLst/>
              <a:rect l="l" t="t" r="r" b="b"/>
              <a:pathLst>
                <a:path w="11908" h="11908" extrusionOk="0">
                  <a:moveTo>
                    <a:pt x="3834" y="1310"/>
                  </a:moveTo>
                  <a:lnTo>
                    <a:pt x="3834" y="10717"/>
                  </a:lnTo>
                  <a:lnTo>
                    <a:pt x="1881" y="10717"/>
                  </a:lnTo>
                  <a:lnTo>
                    <a:pt x="1881" y="1310"/>
                  </a:lnTo>
                  <a:close/>
                  <a:moveTo>
                    <a:pt x="7287" y="5096"/>
                  </a:moveTo>
                  <a:lnTo>
                    <a:pt x="7287" y="10717"/>
                  </a:lnTo>
                  <a:lnTo>
                    <a:pt x="5335" y="10717"/>
                  </a:lnTo>
                  <a:lnTo>
                    <a:pt x="5335" y="5096"/>
                  </a:lnTo>
                  <a:close/>
                  <a:moveTo>
                    <a:pt x="10764" y="7597"/>
                  </a:moveTo>
                  <a:lnTo>
                    <a:pt x="10764" y="10717"/>
                  </a:lnTo>
                  <a:lnTo>
                    <a:pt x="8811" y="10717"/>
                  </a:lnTo>
                  <a:lnTo>
                    <a:pt x="8811" y="7597"/>
                  </a:lnTo>
                  <a:close/>
                  <a:moveTo>
                    <a:pt x="929" y="0"/>
                  </a:moveTo>
                  <a:cubicBezTo>
                    <a:pt x="810" y="0"/>
                    <a:pt x="715" y="48"/>
                    <a:pt x="715" y="167"/>
                  </a:cubicBezTo>
                  <a:lnTo>
                    <a:pt x="715" y="977"/>
                  </a:lnTo>
                  <a:lnTo>
                    <a:pt x="500" y="977"/>
                  </a:lnTo>
                  <a:cubicBezTo>
                    <a:pt x="405" y="977"/>
                    <a:pt x="334" y="1048"/>
                    <a:pt x="334" y="1119"/>
                  </a:cubicBezTo>
                  <a:cubicBezTo>
                    <a:pt x="334" y="1239"/>
                    <a:pt x="381" y="1334"/>
                    <a:pt x="500" y="1334"/>
                  </a:cubicBezTo>
                  <a:lnTo>
                    <a:pt x="715" y="1334"/>
                  </a:lnTo>
                  <a:lnTo>
                    <a:pt x="715" y="2239"/>
                  </a:lnTo>
                  <a:lnTo>
                    <a:pt x="500" y="2239"/>
                  </a:lnTo>
                  <a:cubicBezTo>
                    <a:pt x="405" y="2239"/>
                    <a:pt x="334" y="2286"/>
                    <a:pt x="334" y="2382"/>
                  </a:cubicBezTo>
                  <a:cubicBezTo>
                    <a:pt x="334" y="2501"/>
                    <a:pt x="381" y="2572"/>
                    <a:pt x="500" y="2572"/>
                  </a:cubicBezTo>
                  <a:lnTo>
                    <a:pt x="715" y="2572"/>
                  </a:lnTo>
                  <a:lnTo>
                    <a:pt x="715" y="3477"/>
                  </a:lnTo>
                  <a:lnTo>
                    <a:pt x="500" y="3477"/>
                  </a:lnTo>
                  <a:cubicBezTo>
                    <a:pt x="405" y="3477"/>
                    <a:pt x="334" y="3525"/>
                    <a:pt x="334" y="3620"/>
                  </a:cubicBezTo>
                  <a:cubicBezTo>
                    <a:pt x="334" y="3739"/>
                    <a:pt x="381" y="3834"/>
                    <a:pt x="500" y="3834"/>
                  </a:cubicBezTo>
                  <a:lnTo>
                    <a:pt x="715" y="3834"/>
                  </a:lnTo>
                  <a:lnTo>
                    <a:pt x="715" y="4715"/>
                  </a:lnTo>
                  <a:lnTo>
                    <a:pt x="500" y="4715"/>
                  </a:lnTo>
                  <a:cubicBezTo>
                    <a:pt x="405" y="4715"/>
                    <a:pt x="334" y="4787"/>
                    <a:pt x="334" y="4882"/>
                  </a:cubicBezTo>
                  <a:cubicBezTo>
                    <a:pt x="334" y="5001"/>
                    <a:pt x="381" y="5073"/>
                    <a:pt x="500" y="5073"/>
                  </a:cubicBezTo>
                  <a:lnTo>
                    <a:pt x="715" y="5073"/>
                  </a:lnTo>
                  <a:lnTo>
                    <a:pt x="715" y="5978"/>
                  </a:lnTo>
                  <a:lnTo>
                    <a:pt x="500" y="5978"/>
                  </a:lnTo>
                  <a:cubicBezTo>
                    <a:pt x="405" y="5978"/>
                    <a:pt x="334" y="6025"/>
                    <a:pt x="334" y="6120"/>
                  </a:cubicBezTo>
                  <a:cubicBezTo>
                    <a:pt x="334" y="6240"/>
                    <a:pt x="381" y="6335"/>
                    <a:pt x="500" y="6335"/>
                  </a:cubicBezTo>
                  <a:lnTo>
                    <a:pt x="715" y="6335"/>
                  </a:lnTo>
                  <a:lnTo>
                    <a:pt x="715" y="7216"/>
                  </a:lnTo>
                  <a:lnTo>
                    <a:pt x="500" y="7216"/>
                  </a:lnTo>
                  <a:cubicBezTo>
                    <a:pt x="405" y="7216"/>
                    <a:pt x="334" y="7287"/>
                    <a:pt x="334" y="7383"/>
                  </a:cubicBezTo>
                  <a:cubicBezTo>
                    <a:pt x="334" y="7502"/>
                    <a:pt x="381" y="7573"/>
                    <a:pt x="500" y="7573"/>
                  </a:cubicBezTo>
                  <a:lnTo>
                    <a:pt x="715" y="7573"/>
                  </a:lnTo>
                  <a:lnTo>
                    <a:pt x="715" y="8478"/>
                  </a:lnTo>
                  <a:lnTo>
                    <a:pt x="500" y="8478"/>
                  </a:lnTo>
                  <a:cubicBezTo>
                    <a:pt x="405" y="8478"/>
                    <a:pt x="334" y="8526"/>
                    <a:pt x="334" y="8621"/>
                  </a:cubicBezTo>
                  <a:cubicBezTo>
                    <a:pt x="334" y="8740"/>
                    <a:pt x="381" y="8835"/>
                    <a:pt x="500" y="8835"/>
                  </a:cubicBezTo>
                  <a:lnTo>
                    <a:pt x="715" y="8835"/>
                  </a:lnTo>
                  <a:lnTo>
                    <a:pt x="715" y="9716"/>
                  </a:lnTo>
                  <a:lnTo>
                    <a:pt x="500" y="9716"/>
                  </a:lnTo>
                  <a:cubicBezTo>
                    <a:pt x="405" y="9716"/>
                    <a:pt x="334" y="9788"/>
                    <a:pt x="334" y="9883"/>
                  </a:cubicBezTo>
                  <a:cubicBezTo>
                    <a:pt x="334" y="10002"/>
                    <a:pt x="381" y="10074"/>
                    <a:pt x="500" y="10074"/>
                  </a:cubicBezTo>
                  <a:lnTo>
                    <a:pt x="715" y="10074"/>
                  </a:lnTo>
                  <a:lnTo>
                    <a:pt x="715" y="10717"/>
                  </a:lnTo>
                  <a:lnTo>
                    <a:pt x="286" y="10717"/>
                  </a:lnTo>
                  <a:cubicBezTo>
                    <a:pt x="143" y="10717"/>
                    <a:pt x="0" y="10836"/>
                    <a:pt x="0" y="11002"/>
                  </a:cubicBezTo>
                  <a:lnTo>
                    <a:pt x="0" y="11693"/>
                  </a:lnTo>
                  <a:cubicBezTo>
                    <a:pt x="0" y="11788"/>
                    <a:pt x="95" y="11884"/>
                    <a:pt x="167" y="11884"/>
                  </a:cubicBezTo>
                  <a:lnTo>
                    <a:pt x="2001" y="11884"/>
                  </a:lnTo>
                  <a:cubicBezTo>
                    <a:pt x="2024" y="11884"/>
                    <a:pt x="2048" y="11884"/>
                    <a:pt x="2072" y="11836"/>
                  </a:cubicBezTo>
                  <a:cubicBezTo>
                    <a:pt x="2191" y="11693"/>
                    <a:pt x="2120" y="11550"/>
                    <a:pt x="1953" y="11550"/>
                  </a:cubicBezTo>
                  <a:lnTo>
                    <a:pt x="334" y="11550"/>
                  </a:lnTo>
                  <a:lnTo>
                    <a:pt x="334" y="11074"/>
                  </a:lnTo>
                  <a:lnTo>
                    <a:pt x="11526" y="11074"/>
                  </a:lnTo>
                  <a:lnTo>
                    <a:pt x="11526" y="11550"/>
                  </a:lnTo>
                  <a:lnTo>
                    <a:pt x="2763" y="11550"/>
                  </a:lnTo>
                  <a:cubicBezTo>
                    <a:pt x="2667" y="11550"/>
                    <a:pt x="2596" y="11598"/>
                    <a:pt x="2596" y="11693"/>
                  </a:cubicBezTo>
                  <a:cubicBezTo>
                    <a:pt x="2596" y="11812"/>
                    <a:pt x="2644" y="11907"/>
                    <a:pt x="2763" y="11907"/>
                  </a:cubicBezTo>
                  <a:lnTo>
                    <a:pt x="11574" y="11907"/>
                  </a:lnTo>
                  <a:cubicBezTo>
                    <a:pt x="11717" y="11907"/>
                    <a:pt x="11884" y="11788"/>
                    <a:pt x="11884" y="11598"/>
                  </a:cubicBezTo>
                  <a:lnTo>
                    <a:pt x="11884" y="11002"/>
                  </a:lnTo>
                  <a:cubicBezTo>
                    <a:pt x="11907" y="10860"/>
                    <a:pt x="11788" y="10717"/>
                    <a:pt x="11598" y="10717"/>
                  </a:cubicBezTo>
                  <a:lnTo>
                    <a:pt x="11098" y="10717"/>
                  </a:lnTo>
                  <a:lnTo>
                    <a:pt x="11098" y="7478"/>
                  </a:lnTo>
                  <a:cubicBezTo>
                    <a:pt x="11098" y="7311"/>
                    <a:pt x="10979" y="7240"/>
                    <a:pt x="10860" y="7240"/>
                  </a:cubicBezTo>
                  <a:lnTo>
                    <a:pt x="8692" y="7240"/>
                  </a:lnTo>
                  <a:cubicBezTo>
                    <a:pt x="8550" y="7240"/>
                    <a:pt x="8454" y="7335"/>
                    <a:pt x="8454" y="7478"/>
                  </a:cubicBezTo>
                  <a:lnTo>
                    <a:pt x="8454" y="10717"/>
                  </a:lnTo>
                  <a:lnTo>
                    <a:pt x="7645" y="10717"/>
                  </a:lnTo>
                  <a:lnTo>
                    <a:pt x="7645" y="4954"/>
                  </a:lnTo>
                  <a:cubicBezTo>
                    <a:pt x="7645" y="4811"/>
                    <a:pt x="7526" y="4715"/>
                    <a:pt x="7406" y="4715"/>
                  </a:cubicBezTo>
                  <a:lnTo>
                    <a:pt x="5239" y="4715"/>
                  </a:lnTo>
                  <a:cubicBezTo>
                    <a:pt x="5096" y="4715"/>
                    <a:pt x="5001" y="4834"/>
                    <a:pt x="5001" y="4954"/>
                  </a:cubicBezTo>
                  <a:lnTo>
                    <a:pt x="5001" y="10717"/>
                  </a:lnTo>
                  <a:lnTo>
                    <a:pt x="4191" y="10717"/>
                  </a:lnTo>
                  <a:lnTo>
                    <a:pt x="4191" y="1215"/>
                  </a:lnTo>
                  <a:cubicBezTo>
                    <a:pt x="4191" y="1072"/>
                    <a:pt x="4072" y="977"/>
                    <a:pt x="3953" y="977"/>
                  </a:cubicBezTo>
                  <a:lnTo>
                    <a:pt x="1762" y="977"/>
                  </a:lnTo>
                  <a:cubicBezTo>
                    <a:pt x="1596" y="977"/>
                    <a:pt x="1524" y="1096"/>
                    <a:pt x="1524" y="1215"/>
                  </a:cubicBezTo>
                  <a:lnTo>
                    <a:pt x="1524" y="10717"/>
                  </a:lnTo>
                  <a:lnTo>
                    <a:pt x="1072" y="10717"/>
                  </a:lnTo>
                  <a:lnTo>
                    <a:pt x="1072" y="167"/>
                  </a:lnTo>
                  <a:cubicBezTo>
                    <a:pt x="1072" y="95"/>
                    <a:pt x="1000" y="0"/>
                    <a:pt x="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15" name="Google Shape;14091;p27">
              <a:extLst>
                <a:ext uri="{FF2B5EF4-FFF2-40B4-BE49-F238E27FC236}">
                  <a16:creationId xmlns:a16="http://schemas.microsoft.com/office/drawing/2014/main" id="{EEB81740-E985-9898-ED55-611288AFAF28}"/>
                </a:ext>
              </a:extLst>
            </p:cNvPr>
            <p:cNvSpPr/>
            <p:nvPr/>
          </p:nvSpPr>
          <p:spPr>
            <a:xfrm>
              <a:off x="4782463" y="2822583"/>
              <a:ext cx="169700" cy="141675"/>
            </a:xfrm>
            <a:custGeom>
              <a:avLst/>
              <a:gdLst/>
              <a:ahLst/>
              <a:cxnLst/>
              <a:rect l="l" t="t" r="r" b="b"/>
              <a:pathLst>
                <a:path w="6788" h="5667" extrusionOk="0">
                  <a:moveTo>
                    <a:pt x="606" y="0"/>
                  </a:moveTo>
                  <a:cubicBezTo>
                    <a:pt x="434" y="0"/>
                    <a:pt x="264" y="74"/>
                    <a:pt x="167" y="213"/>
                  </a:cubicBezTo>
                  <a:cubicBezTo>
                    <a:pt x="72" y="332"/>
                    <a:pt x="0" y="475"/>
                    <a:pt x="48" y="618"/>
                  </a:cubicBezTo>
                  <a:cubicBezTo>
                    <a:pt x="48" y="856"/>
                    <a:pt x="143" y="1023"/>
                    <a:pt x="262" y="1118"/>
                  </a:cubicBezTo>
                  <a:lnTo>
                    <a:pt x="4668" y="4571"/>
                  </a:lnTo>
                  <a:cubicBezTo>
                    <a:pt x="4573" y="4643"/>
                    <a:pt x="4501" y="4762"/>
                    <a:pt x="4477" y="4881"/>
                  </a:cubicBezTo>
                  <a:cubicBezTo>
                    <a:pt x="4453" y="5047"/>
                    <a:pt x="4501" y="5190"/>
                    <a:pt x="4596" y="5309"/>
                  </a:cubicBezTo>
                  <a:cubicBezTo>
                    <a:pt x="4692" y="5428"/>
                    <a:pt x="4835" y="5524"/>
                    <a:pt x="4977" y="5524"/>
                  </a:cubicBezTo>
                  <a:lnTo>
                    <a:pt x="6121" y="5667"/>
                  </a:lnTo>
                  <a:cubicBezTo>
                    <a:pt x="6240" y="5667"/>
                    <a:pt x="6311" y="5667"/>
                    <a:pt x="6406" y="5595"/>
                  </a:cubicBezTo>
                  <a:cubicBezTo>
                    <a:pt x="6478" y="5571"/>
                    <a:pt x="6549" y="5524"/>
                    <a:pt x="6621" y="5452"/>
                  </a:cubicBezTo>
                  <a:cubicBezTo>
                    <a:pt x="6740" y="5309"/>
                    <a:pt x="6787" y="5119"/>
                    <a:pt x="6763" y="4952"/>
                  </a:cubicBezTo>
                  <a:lnTo>
                    <a:pt x="6525" y="3809"/>
                  </a:lnTo>
                  <a:cubicBezTo>
                    <a:pt x="6484" y="3561"/>
                    <a:pt x="6227" y="3367"/>
                    <a:pt x="5973" y="3367"/>
                  </a:cubicBezTo>
                  <a:cubicBezTo>
                    <a:pt x="5935" y="3367"/>
                    <a:pt x="5896" y="3371"/>
                    <a:pt x="5859" y="3380"/>
                  </a:cubicBezTo>
                  <a:cubicBezTo>
                    <a:pt x="5668" y="3404"/>
                    <a:pt x="5549" y="3523"/>
                    <a:pt x="5454" y="3642"/>
                  </a:cubicBezTo>
                  <a:lnTo>
                    <a:pt x="3191" y="1856"/>
                  </a:lnTo>
                  <a:cubicBezTo>
                    <a:pt x="3158" y="1823"/>
                    <a:pt x="3120" y="1805"/>
                    <a:pt x="3081" y="1805"/>
                  </a:cubicBezTo>
                  <a:cubicBezTo>
                    <a:pt x="3037" y="1805"/>
                    <a:pt x="2991" y="1829"/>
                    <a:pt x="2953" y="1880"/>
                  </a:cubicBezTo>
                  <a:cubicBezTo>
                    <a:pt x="2906" y="1975"/>
                    <a:pt x="2906" y="2071"/>
                    <a:pt x="3001" y="2118"/>
                  </a:cubicBezTo>
                  <a:lnTo>
                    <a:pt x="5454" y="4095"/>
                  </a:lnTo>
                  <a:cubicBezTo>
                    <a:pt x="5504" y="4112"/>
                    <a:pt x="5543" y="4128"/>
                    <a:pt x="5586" y="4128"/>
                  </a:cubicBezTo>
                  <a:cubicBezTo>
                    <a:pt x="5604" y="4128"/>
                    <a:pt x="5623" y="4126"/>
                    <a:pt x="5644" y="4119"/>
                  </a:cubicBezTo>
                  <a:cubicBezTo>
                    <a:pt x="5692" y="4095"/>
                    <a:pt x="5739" y="4023"/>
                    <a:pt x="5739" y="3976"/>
                  </a:cubicBezTo>
                  <a:cubicBezTo>
                    <a:pt x="5739" y="3857"/>
                    <a:pt x="5787" y="3761"/>
                    <a:pt x="5906" y="3738"/>
                  </a:cubicBezTo>
                  <a:cubicBezTo>
                    <a:pt x="5928" y="3729"/>
                    <a:pt x="5949" y="3725"/>
                    <a:pt x="5970" y="3725"/>
                  </a:cubicBezTo>
                  <a:cubicBezTo>
                    <a:pt x="6065" y="3725"/>
                    <a:pt x="6149" y="3807"/>
                    <a:pt x="6168" y="3904"/>
                  </a:cubicBezTo>
                  <a:lnTo>
                    <a:pt x="6406" y="5047"/>
                  </a:lnTo>
                  <a:cubicBezTo>
                    <a:pt x="6454" y="5095"/>
                    <a:pt x="6406" y="5190"/>
                    <a:pt x="6359" y="5238"/>
                  </a:cubicBezTo>
                  <a:cubicBezTo>
                    <a:pt x="6305" y="5291"/>
                    <a:pt x="6265" y="5318"/>
                    <a:pt x="6208" y="5318"/>
                  </a:cubicBezTo>
                  <a:cubicBezTo>
                    <a:pt x="6189" y="5318"/>
                    <a:pt x="6168" y="5315"/>
                    <a:pt x="6144" y="5309"/>
                  </a:cubicBezTo>
                  <a:lnTo>
                    <a:pt x="5001" y="5166"/>
                  </a:lnTo>
                  <a:cubicBezTo>
                    <a:pt x="4954" y="5166"/>
                    <a:pt x="4882" y="5119"/>
                    <a:pt x="4858" y="5071"/>
                  </a:cubicBezTo>
                  <a:cubicBezTo>
                    <a:pt x="4835" y="5000"/>
                    <a:pt x="4811" y="4952"/>
                    <a:pt x="4811" y="4881"/>
                  </a:cubicBezTo>
                  <a:cubicBezTo>
                    <a:pt x="4811" y="4809"/>
                    <a:pt x="4882" y="4714"/>
                    <a:pt x="4977" y="4690"/>
                  </a:cubicBezTo>
                  <a:cubicBezTo>
                    <a:pt x="5049" y="4643"/>
                    <a:pt x="5096" y="4619"/>
                    <a:pt x="5096" y="4571"/>
                  </a:cubicBezTo>
                  <a:cubicBezTo>
                    <a:pt x="5096" y="4500"/>
                    <a:pt x="5096" y="4452"/>
                    <a:pt x="5049" y="4381"/>
                  </a:cubicBezTo>
                  <a:lnTo>
                    <a:pt x="453" y="761"/>
                  </a:lnTo>
                  <a:cubicBezTo>
                    <a:pt x="405" y="713"/>
                    <a:pt x="357" y="666"/>
                    <a:pt x="357" y="594"/>
                  </a:cubicBezTo>
                  <a:cubicBezTo>
                    <a:pt x="357" y="546"/>
                    <a:pt x="357" y="475"/>
                    <a:pt x="429" y="427"/>
                  </a:cubicBezTo>
                  <a:cubicBezTo>
                    <a:pt x="453" y="356"/>
                    <a:pt x="524" y="332"/>
                    <a:pt x="572" y="332"/>
                  </a:cubicBezTo>
                  <a:cubicBezTo>
                    <a:pt x="643" y="332"/>
                    <a:pt x="691" y="332"/>
                    <a:pt x="762" y="404"/>
                  </a:cubicBezTo>
                  <a:lnTo>
                    <a:pt x="2334" y="1618"/>
                  </a:lnTo>
                  <a:cubicBezTo>
                    <a:pt x="2377" y="1640"/>
                    <a:pt x="2415" y="1651"/>
                    <a:pt x="2450" y="1651"/>
                  </a:cubicBezTo>
                  <a:cubicBezTo>
                    <a:pt x="2493" y="1651"/>
                    <a:pt x="2533" y="1634"/>
                    <a:pt x="2572" y="1594"/>
                  </a:cubicBezTo>
                  <a:cubicBezTo>
                    <a:pt x="2620" y="1499"/>
                    <a:pt x="2620" y="1404"/>
                    <a:pt x="2548" y="1356"/>
                  </a:cubicBezTo>
                  <a:lnTo>
                    <a:pt x="953" y="118"/>
                  </a:lnTo>
                  <a:cubicBezTo>
                    <a:pt x="853" y="38"/>
                    <a:pt x="729" y="0"/>
                    <a:pt x="6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216" name="Google Shape;14092;p27">
            <a:extLst>
              <a:ext uri="{FF2B5EF4-FFF2-40B4-BE49-F238E27FC236}">
                <a16:creationId xmlns:a16="http://schemas.microsoft.com/office/drawing/2014/main" id="{0ECEEA95-5851-BB6E-D602-49110196E802}"/>
              </a:ext>
            </a:extLst>
          </p:cNvPr>
          <p:cNvGrpSpPr/>
          <p:nvPr/>
        </p:nvGrpSpPr>
        <p:grpSpPr>
          <a:xfrm>
            <a:off x="11025903" y="5687297"/>
            <a:ext cx="714910" cy="676402"/>
            <a:chOff x="5167663" y="2830883"/>
            <a:chExt cx="298900" cy="282800"/>
          </a:xfrm>
        </p:grpSpPr>
        <p:sp>
          <p:nvSpPr>
            <p:cNvPr id="217" name="Google Shape;14093;p27">
              <a:extLst>
                <a:ext uri="{FF2B5EF4-FFF2-40B4-BE49-F238E27FC236}">
                  <a16:creationId xmlns:a16="http://schemas.microsoft.com/office/drawing/2014/main" id="{81D78548-7461-1D17-F185-9C77E8522164}"/>
                </a:ext>
              </a:extLst>
            </p:cNvPr>
            <p:cNvSpPr/>
            <p:nvPr/>
          </p:nvSpPr>
          <p:spPr>
            <a:xfrm>
              <a:off x="5299813" y="2873133"/>
              <a:ext cx="36350" cy="42425"/>
            </a:xfrm>
            <a:custGeom>
              <a:avLst/>
              <a:gdLst/>
              <a:ahLst/>
              <a:cxnLst/>
              <a:rect l="l" t="t" r="r" b="b"/>
              <a:pathLst>
                <a:path w="1454" h="1697" extrusionOk="0">
                  <a:moveTo>
                    <a:pt x="692" y="596"/>
                  </a:moveTo>
                  <a:lnTo>
                    <a:pt x="834" y="1025"/>
                  </a:lnTo>
                  <a:lnTo>
                    <a:pt x="549" y="1025"/>
                  </a:lnTo>
                  <a:lnTo>
                    <a:pt x="692" y="596"/>
                  </a:lnTo>
                  <a:close/>
                  <a:moveTo>
                    <a:pt x="715" y="1"/>
                  </a:moveTo>
                  <a:cubicBezTo>
                    <a:pt x="644" y="1"/>
                    <a:pt x="573" y="72"/>
                    <a:pt x="549" y="120"/>
                  </a:cubicBezTo>
                  <a:lnTo>
                    <a:pt x="25" y="1477"/>
                  </a:lnTo>
                  <a:cubicBezTo>
                    <a:pt x="1" y="1549"/>
                    <a:pt x="25" y="1644"/>
                    <a:pt x="120" y="1668"/>
                  </a:cubicBezTo>
                  <a:cubicBezTo>
                    <a:pt x="147" y="1688"/>
                    <a:pt x="176" y="1697"/>
                    <a:pt x="204" y="1697"/>
                  </a:cubicBezTo>
                  <a:cubicBezTo>
                    <a:pt x="275" y="1697"/>
                    <a:pt x="341" y="1641"/>
                    <a:pt x="358" y="1573"/>
                  </a:cubicBezTo>
                  <a:lnTo>
                    <a:pt x="453" y="1382"/>
                  </a:lnTo>
                  <a:lnTo>
                    <a:pt x="1025" y="1382"/>
                  </a:lnTo>
                  <a:lnTo>
                    <a:pt x="1096" y="1573"/>
                  </a:lnTo>
                  <a:cubicBezTo>
                    <a:pt x="1144" y="1644"/>
                    <a:pt x="1192" y="1692"/>
                    <a:pt x="1263" y="1692"/>
                  </a:cubicBezTo>
                  <a:lnTo>
                    <a:pt x="1311" y="1692"/>
                  </a:lnTo>
                  <a:cubicBezTo>
                    <a:pt x="1406" y="1668"/>
                    <a:pt x="1454" y="1573"/>
                    <a:pt x="1406" y="1454"/>
                  </a:cubicBezTo>
                  <a:lnTo>
                    <a:pt x="906" y="120"/>
                  </a:lnTo>
                  <a:cubicBezTo>
                    <a:pt x="858" y="25"/>
                    <a:pt x="787" y="1"/>
                    <a:pt x="7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18" name="Google Shape;14094;p27">
              <a:extLst>
                <a:ext uri="{FF2B5EF4-FFF2-40B4-BE49-F238E27FC236}">
                  <a16:creationId xmlns:a16="http://schemas.microsoft.com/office/drawing/2014/main" id="{F7F0EAC0-BCB1-673E-7126-6CC3EC558289}"/>
                </a:ext>
              </a:extLst>
            </p:cNvPr>
            <p:cNvSpPr/>
            <p:nvPr/>
          </p:nvSpPr>
          <p:spPr>
            <a:xfrm>
              <a:off x="5221838" y="3006508"/>
              <a:ext cx="29775" cy="43475"/>
            </a:xfrm>
            <a:custGeom>
              <a:avLst/>
              <a:gdLst/>
              <a:ahLst/>
              <a:cxnLst/>
              <a:rect l="l" t="t" r="r" b="b"/>
              <a:pathLst>
                <a:path w="1191" h="1739" extrusionOk="0">
                  <a:moveTo>
                    <a:pt x="572" y="358"/>
                  </a:moveTo>
                  <a:cubicBezTo>
                    <a:pt x="619" y="358"/>
                    <a:pt x="691" y="381"/>
                    <a:pt x="715" y="477"/>
                  </a:cubicBezTo>
                  <a:cubicBezTo>
                    <a:pt x="739" y="572"/>
                    <a:pt x="667" y="643"/>
                    <a:pt x="572" y="643"/>
                  </a:cubicBezTo>
                  <a:lnTo>
                    <a:pt x="357" y="643"/>
                  </a:lnTo>
                  <a:lnTo>
                    <a:pt x="357" y="358"/>
                  </a:lnTo>
                  <a:close/>
                  <a:moveTo>
                    <a:pt x="667" y="977"/>
                  </a:moveTo>
                  <a:cubicBezTo>
                    <a:pt x="786" y="977"/>
                    <a:pt x="834" y="1072"/>
                    <a:pt x="834" y="1167"/>
                  </a:cubicBezTo>
                  <a:cubicBezTo>
                    <a:pt x="834" y="1286"/>
                    <a:pt x="739" y="1382"/>
                    <a:pt x="667" y="1382"/>
                  </a:cubicBezTo>
                  <a:lnTo>
                    <a:pt x="357" y="1382"/>
                  </a:lnTo>
                  <a:lnTo>
                    <a:pt x="357" y="977"/>
                  </a:lnTo>
                  <a:close/>
                  <a:moveTo>
                    <a:pt x="191" y="0"/>
                  </a:moveTo>
                  <a:cubicBezTo>
                    <a:pt x="96" y="0"/>
                    <a:pt x="0" y="96"/>
                    <a:pt x="0" y="191"/>
                  </a:cubicBezTo>
                  <a:lnTo>
                    <a:pt x="0" y="1548"/>
                  </a:lnTo>
                  <a:lnTo>
                    <a:pt x="0" y="1620"/>
                  </a:lnTo>
                  <a:cubicBezTo>
                    <a:pt x="24" y="1691"/>
                    <a:pt x="96" y="1739"/>
                    <a:pt x="191" y="1739"/>
                  </a:cubicBezTo>
                  <a:lnTo>
                    <a:pt x="667" y="1739"/>
                  </a:lnTo>
                  <a:cubicBezTo>
                    <a:pt x="953" y="1739"/>
                    <a:pt x="1191" y="1501"/>
                    <a:pt x="1191" y="1191"/>
                  </a:cubicBezTo>
                  <a:cubicBezTo>
                    <a:pt x="1191" y="1024"/>
                    <a:pt x="1096" y="858"/>
                    <a:pt x="977" y="786"/>
                  </a:cubicBezTo>
                  <a:cubicBezTo>
                    <a:pt x="1048" y="691"/>
                    <a:pt x="1072" y="572"/>
                    <a:pt x="1048" y="429"/>
                  </a:cubicBezTo>
                  <a:cubicBezTo>
                    <a:pt x="1024" y="191"/>
                    <a:pt x="810" y="0"/>
                    <a:pt x="57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19" name="Google Shape;14095;p27">
              <a:extLst>
                <a:ext uri="{FF2B5EF4-FFF2-40B4-BE49-F238E27FC236}">
                  <a16:creationId xmlns:a16="http://schemas.microsoft.com/office/drawing/2014/main" id="{4B7462FB-0CDE-0903-2728-0482519973EB}"/>
                </a:ext>
              </a:extLst>
            </p:cNvPr>
            <p:cNvSpPr/>
            <p:nvPr/>
          </p:nvSpPr>
          <p:spPr>
            <a:xfrm>
              <a:off x="5375438" y="3006508"/>
              <a:ext cx="37525" cy="43475"/>
            </a:xfrm>
            <a:custGeom>
              <a:avLst/>
              <a:gdLst/>
              <a:ahLst/>
              <a:cxnLst/>
              <a:rect l="l" t="t" r="r" b="b"/>
              <a:pathLst>
                <a:path w="1501" h="1739" extrusionOk="0">
                  <a:moveTo>
                    <a:pt x="858" y="0"/>
                  </a:moveTo>
                  <a:cubicBezTo>
                    <a:pt x="381" y="0"/>
                    <a:pt x="0" y="381"/>
                    <a:pt x="0" y="858"/>
                  </a:cubicBezTo>
                  <a:cubicBezTo>
                    <a:pt x="0" y="1334"/>
                    <a:pt x="381" y="1739"/>
                    <a:pt x="858" y="1739"/>
                  </a:cubicBezTo>
                  <a:cubicBezTo>
                    <a:pt x="1024" y="1739"/>
                    <a:pt x="1215" y="1667"/>
                    <a:pt x="1334" y="1548"/>
                  </a:cubicBezTo>
                  <a:cubicBezTo>
                    <a:pt x="1358" y="1524"/>
                    <a:pt x="1382" y="1501"/>
                    <a:pt x="1382" y="1453"/>
                  </a:cubicBezTo>
                  <a:cubicBezTo>
                    <a:pt x="1501" y="1405"/>
                    <a:pt x="1477" y="1286"/>
                    <a:pt x="1429" y="1215"/>
                  </a:cubicBezTo>
                  <a:cubicBezTo>
                    <a:pt x="1400" y="1195"/>
                    <a:pt x="1362" y="1184"/>
                    <a:pt x="1324" y="1184"/>
                  </a:cubicBezTo>
                  <a:cubicBezTo>
                    <a:pt x="1271" y="1184"/>
                    <a:pt x="1219" y="1207"/>
                    <a:pt x="1191" y="1263"/>
                  </a:cubicBezTo>
                  <a:lnTo>
                    <a:pt x="1144" y="1286"/>
                  </a:lnTo>
                  <a:cubicBezTo>
                    <a:pt x="1096" y="1334"/>
                    <a:pt x="1001" y="1382"/>
                    <a:pt x="882" y="1382"/>
                  </a:cubicBezTo>
                  <a:cubicBezTo>
                    <a:pt x="620" y="1382"/>
                    <a:pt x="381" y="1143"/>
                    <a:pt x="381" y="858"/>
                  </a:cubicBezTo>
                  <a:cubicBezTo>
                    <a:pt x="381" y="596"/>
                    <a:pt x="620" y="358"/>
                    <a:pt x="882" y="358"/>
                  </a:cubicBezTo>
                  <a:cubicBezTo>
                    <a:pt x="977" y="358"/>
                    <a:pt x="1096" y="381"/>
                    <a:pt x="1144" y="453"/>
                  </a:cubicBezTo>
                  <a:cubicBezTo>
                    <a:pt x="1175" y="469"/>
                    <a:pt x="1207" y="477"/>
                    <a:pt x="1237" y="477"/>
                  </a:cubicBezTo>
                  <a:cubicBezTo>
                    <a:pt x="1297" y="477"/>
                    <a:pt x="1350" y="445"/>
                    <a:pt x="1382" y="381"/>
                  </a:cubicBezTo>
                  <a:cubicBezTo>
                    <a:pt x="1453" y="310"/>
                    <a:pt x="1429" y="215"/>
                    <a:pt x="1334" y="143"/>
                  </a:cubicBezTo>
                  <a:cubicBezTo>
                    <a:pt x="1191" y="72"/>
                    <a:pt x="1024" y="0"/>
                    <a:pt x="8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20" name="Google Shape;14096;p27">
              <a:extLst>
                <a:ext uri="{FF2B5EF4-FFF2-40B4-BE49-F238E27FC236}">
                  <a16:creationId xmlns:a16="http://schemas.microsoft.com/office/drawing/2014/main" id="{F571A898-7D42-F3DD-A005-52E8D69339F7}"/>
                </a:ext>
              </a:extLst>
            </p:cNvPr>
            <p:cNvSpPr/>
            <p:nvPr/>
          </p:nvSpPr>
          <p:spPr>
            <a:xfrm>
              <a:off x="5167663" y="2830883"/>
              <a:ext cx="298900" cy="282800"/>
            </a:xfrm>
            <a:custGeom>
              <a:avLst/>
              <a:gdLst/>
              <a:ahLst/>
              <a:cxnLst/>
              <a:rect l="l" t="t" r="r" b="b"/>
              <a:pathLst>
                <a:path w="11956" h="11312" extrusionOk="0">
                  <a:moveTo>
                    <a:pt x="3620" y="4525"/>
                  </a:moveTo>
                  <a:cubicBezTo>
                    <a:pt x="4430" y="4525"/>
                    <a:pt x="5168" y="4834"/>
                    <a:pt x="5739" y="5335"/>
                  </a:cubicBezTo>
                  <a:cubicBezTo>
                    <a:pt x="5382" y="5716"/>
                    <a:pt x="5120" y="6168"/>
                    <a:pt x="4954" y="6644"/>
                  </a:cubicBezTo>
                  <a:cubicBezTo>
                    <a:pt x="4025" y="6311"/>
                    <a:pt x="3263" y="5573"/>
                    <a:pt x="2953" y="4620"/>
                  </a:cubicBezTo>
                  <a:cubicBezTo>
                    <a:pt x="3144" y="4549"/>
                    <a:pt x="3382" y="4525"/>
                    <a:pt x="3620" y="4525"/>
                  </a:cubicBezTo>
                  <a:close/>
                  <a:moveTo>
                    <a:pt x="8359" y="4549"/>
                  </a:moveTo>
                  <a:cubicBezTo>
                    <a:pt x="8597" y="4549"/>
                    <a:pt x="8835" y="4596"/>
                    <a:pt x="9050" y="4620"/>
                  </a:cubicBezTo>
                  <a:cubicBezTo>
                    <a:pt x="8716" y="5573"/>
                    <a:pt x="7978" y="6311"/>
                    <a:pt x="7025" y="6644"/>
                  </a:cubicBezTo>
                  <a:cubicBezTo>
                    <a:pt x="6883" y="6168"/>
                    <a:pt x="6597" y="5716"/>
                    <a:pt x="6240" y="5335"/>
                  </a:cubicBezTo>
                  <a:cubicBezTo>
                    <a:pt x="6811" y="4858"/>
                    <a:pt x="7549" y="4549"/>
                    <a:pt x="8359" y="4549"/>
                  </a:cubicBezTo>
                  <a:close/>
                  <a:moveTo>
                    <a:pt x="5978" y="5597"/>
                  </a:moveTo>
                  <a:cubicBezTo>
                    <a:pt x="6287" y="5930"/>
                    <a:pt x="6525" y="6311"/>
                    <a:pt x="6668" y="6763"/>
                  </a:cubicBezTo>
                  <a:cubicBezTo>
                    <a:pt x="6454" y="6811"/>
                    <a:pt x="6216" y="6835"/>
                    <a:pt x="5978" y="6835"/>
                  </a:cubicBezTo>
                  <a:cubicBezTo>
                    <a:pt x="5739" y="6835"/>
                    <a:pt x="5501" y="6811"/>
                    <a:pt x="5287" y="6787"/>
                  </a:cubicBezTo>
                  <a:cubicBezTo>
                    <a:pt x="5430" y="6311"/>
                    <a:pt x="5692" y="5930"/>
                    <a:pt x="5978" y="5597"/>
                  </a:cubicBezTo>
                  <a:close/>
                  <a:moveTo>
                    <a:pt x="6716" y="7049"/>
                  </a:moveTo>
                  <a:cubicBezTo>
                    <a:pt x="6763" y="7240"/>
                    <a:pt x="6787" y="7406"/>
                    <a:pt x="6787" y="7597"/>
                  </a:cubicBezTo>
                  <a:cubicBezTo>
                    <a:pt x="6811" y="8311"/>
                    <a:pt x="6597" y="9026"/>
                    <a:pt x="6216" y="9621"/>
                  </a:cubicBezTo>
                  <a:cubicBezTo>
                    <a:pt x="6192" y="9645"/>
                    <a:pt x="6192" y="9669"/>
                    <a:pt x="6168" y="9669"/>
                  </a:cubicBezTo>
                  <a:cubicBezTo>
                    <a:pt x="6192" y="9740"/>
                    <a:pt x="5978" y="9978"/>
                    <a:pt x="5978" y="9978"/>
                  </a:cubicBezTo>
                  <a:cubicBezTo>
                    <a:pt x="5501" y="9478"/>
                    <a:pt x="5168" y="8788"/>
                    <a:pt x="5120" y="8049"/>
                  </a:cubicBezTo>
                  <a:lnTo>
                    <a:pt x="5120" y="7454"/>
                  </a:lnTo>
                  <a:cubicBezTo>
                    <a:pt x="5120" y="7335"/>
                    <a:pt x="5144" y="7216"/>
                    <a:pt x="5168" y="7049"/>
                  </a:cubicBezTo>
                  <a:cubicBezTo>
                    <a:pt x="5406" y="7121"/>
                    <a:pt x="5692" y="7144"/>
                    <a:pt x="5954" y="7144"/>
                  </a:cubicBezTo>
                  <a:cubicBezTo>
                    <a:pt x="6216" y="7144"/>
                    <a:pt x="6478" y="7121"/>
                    <a:pt x="6716" y="7049"/>
                  </a:cubicBezTo>
                  <a:close/>
                  <a:moveTo>
                    <a:pt x="9383" y="4715"/>
                  </a:moveTo>
                  <a:cubicBezTo>
                    <a:pt x="10645" y="5120"/>
                    <a:pt x="11574" y="6335"/>
                    <a:pt x="11574" y="7764"/>
                  </a:cubicBezTo>
                  <a:cubicBezTo>
                    <a:pt x="11574" y="9550"/>
                    <a:pt x="10145" y="11026"/>
                    <a:pt x="8359" y="11026"/>
                  </a:cubicBezTo>
                  <a:cubicBezTo>
                    <a:pt x="7549" y="11026"/>
                    <a:pt x="6811" y="10717"/>
                    <a:pt x="6240" y="10217"/>
                  </a:cubicBezTo>
                  <a:cubicBezTo>
                    <a:pt x="6883" y="9550"/>
                    <a:pt x="7192" y="8692"/>
                    <a:pt x="7192" y="7764"/>
                  </a:cubicBezTo>
                  <a:lnTo>
                    <a:pt x="7240" y="7764"/>
                  </a:lnTo>
                  <a:cubicBezTo>
                    <a:pt x="7192" y="7502"/>
                    <a:pt x="7168" y="7240"/>
                    <a:pt x="7121" y="6978"/>
                  </a:cubicBezTo>
                  <a:cubicBezTo>
                    <a:pt x="8192" y="6621"/>
                    <a:pt x="9026" y="5787"/>
                    <a:pt x="9383" y="4715"/>
                  </a:cubicBezTo>
                  <a:close/>
                  <a:moveTo>
                    <a:pt x="5906" y="0"/>
                  </a:moveTo>
                  <a:cubicBezTo>
                    <a:pt x="3953" y="0"/>
                    <a:pt x="2334" y="1596"/>
                    <a:pt x="2334" y="3572"/>
                  </a:cubicBezTo>
                  <a:cubicBezTo>
                    <a:pt x="2334" y="3834"/>
                    <a:pt x="2382" y="4096"/>
                    <a:pt x="2429" y="4382"/>
                  </a:cubicBezTo>
                  <a:cubicBezTo>
                    <a:pt x="1000" y="4858"/>
                    <a:pt x="0" y="6192"/>
                    <a:pt x="0" y="7764"/>
                  </a:cubicBezTo>
                  <a:cubicBezTo>
                    <a:pt x="0" y="8240"/>
                    <a:pt x="72" y="8692"/>
                    <a:pt x="262" y="9097"/>
                  </a:cubicBezTo>
                  <a:cubicBezTo>
                    <a:pt x="280" y="9170"/>
                    <a:pt x="354" y="9201"/>
                    <a:pt x="430" y="9201"/>
                  </a:cubicBezTo>
                  <a:cubicBezTo>
                    <a:pt x="454" y="9201"/>
                    <a:pt x="478" y="9198"/>
                    <a:pt x="500" y="9192"/>
                  </a:cubicBezTo>
                  <a:cubicBezTo>
                    <a:pt x="596" y="9169"/>
                    <a:pt x="619" y="9050"/>
                    <a:pt x="596" y="8954"/>
                  </a:cubicBezTo>
                  <a:cubicBezTo>
                    <a:pt x="429" y="8573"/>
                    <a:pt x="357" y="8145"/>
                    <a:pt x="357" y="7740"/>
                  </a:cubicBezTo>
                  <a:cubicBezTo>
                    <a:pt x="357" y="6311"/>
                    <a:pt x="1262" y="5120"/>
                    <a:pt x="2548" y="4668"/>
                  </a:cubicBezTo>
                  <a:cubicBezTo>
                    <a:pt x="2906" y="5739"/>
                    <a:pt x="3763" y="6573"/>
                    <a:pt x="4811" y="6930"/>
                  </a:cubicBezTo>
                  <a:cubicBezTo>
                    <a:pt x="4787" y="7073"/>
                    <a:pt x="4763" y="7240"/>
                    <a:pt x="4763" y="7383"/>
                  </a:cubicBezTo>
                  <a:cubicBezTo>
                    <a:pt x="4715" y="7549"/>
                    <a:pt x="4715" y="7740"/>
                    <a:pt x="4763" y="7907"/>
                  </a:cubicBezTo>
                  <a:cubicBezTo>
                    <a:pt x="4787" y="8740"/>
                    <a:pt x="5144" y="9550"/>
                    <a:pt x="5716" y="10145"/>
                  </a:cubicBezTo>
                  <a:cubicBezTo>
                    <a:pt x="5144" y="10645"/>
                    <a:pt x="4406" y="10955"/>
                    <a:pt x="3596" y="10955"/>
                  </a:cubicBezTo>
                  <a:cubicBezTo>
                    <a:pt x="2548" y="10955"/>
                    <a:pt x="1572" y="10455"/>
                    <a:pt x="977" y="9621"/>
                  </a:cubicBezTo>
                  <a:cubicBezTo>
                    <a:pt x="935" y="9565"/>
                    <a:pt x="876" y="9542"/>
                    <a:pt x="826" y="9542"/>
                  </a:cubicBezTo>
                  <a:cubicBezTo>
                    <a:pt x="790" y="9542"/>
                    <a:pt x="758" y="9554"/>
                    <a:pt x="738" y="9574"/>
                  </a:cubicBezTo>
                  <a:cubicBezTo>
                    <a:pt x="643" y="9645"/>
                    <a:pt x="643" y="9764"/>
                    <a:pt x="715" y="9812"/>
                  </a:cubicBezTo>
                  <a:cubicBezTo>
                    <a:pt x="1381" y="10740"/>
                    <a:pt x="2453" y="11312"/>
                    <a:pt x="3620" y="11312"/>
                  </a:cubicBezTo>
                  <a:cubicBezTo>
                    <a:pt x="4525" y="11312"/>
                    <a:pt x="5358" y="10979"/>
                    <a:pt x="6001" y="10407"/>
                  </a:cubicBezTo>
                  <a:cubicBezTo>
                    <a:pt x="6621" y="10979"/>
                    <a:pt x="7454" y="11312"/>
                    <a:pt x="8383" y="11312"/>
                  </a:cubicBezTo>
                  <a:cubicBezTo>
                    <a:pt x="10359" y="11312"/>
                    <a:pt x="11955" y="9693"/>
                    <a:pt x="11955" y="7740"/>
                  </a:cubicBezTo>
                  <a:cubicBezTo>
                    <a:pt x="11931" y="6192"/>
                    <a:pt x="10883" y="4858"/>
                    <a:pt x="9455" y="4382"/>
                  </a:cubicBezTo>
                  <a:cubicBezTo>
                    <a:pt x="9526" y="4120"/>
                    <a:pt x="9550" y="3834"/>
                    <a:pt x="9550" y="3572"/>
                  </a:cubicBezTo>
                  <a:cubicBezTo>
                    <a:pt x="9550" y="2763"/>
                    <a:pt x="9288" y="2001"/>
                    <a:pt x="8764" y="1381"/>
                  </a:cubicBezTo>
                  <a:cubicBezTo>
                    <a:pt x="8736" y="1326"/>
                    <a:pt x="8684" y="1302"/>
                    <a:pt x="8631" y="1302"/>
                  </a:cubicBezTo>
                  <a:cubicBezTo>
                    <a:pt x="8593" y="1302"/>
                    <a:pt x="8555" y="1314"/>
                    <a:pt x="8526" y="1334"/>
                  </a:cubicBezTo>
                  <a:cubicBezTo>
                    <a:pt x="8454" y="1405"/>
                    <a:pt x="8454" y="1524"/>
                    <a:pt x="8502" y="1572"/>
                  </a:cubicBezTo>
                  <a:cubicBezTo>
                    <a:pt x="8954" y="2143"/>
                    <a:pt x="9193" y="2834"/>
                    <a:pt x="9193" y="3572"/>
                  </a:cubicBezTo>
                  <a:cubicBezTo>
                    <a:pt x="9193" y="3810"/>
                    <a:pt x="9169" y="4049"/>
                    <a:pt x="9097" y="4287"/>
                  </a:cubicBezTo>
                  <a:cubicBezTo>
                    <a:pt x="8859" y="4239"/>
                    <a:pt x="8597" y="4191"/>
                    <a:pt x="8335" y="4191"/>
                  </a:cubicBezTo>
                  <a:cubicBezTo>
                    <a:pt x="7430" y="4191"/>
                    <a:pt x="6597" y="4525"/>
                    <a:pt x="5954" y="5096"/>
                  </a:cubicBezTo>
                  <a:cubicBezTo>
                    <a:pt x="5311" y="4525"/>
                    <a:pt x="4477" y="4191"/>
                    <a:pt x="3572" y="4191"/>
                  </a:cubicBezTo>
                  <a:cubicBezTo>
                    <a:pt x="3287" y="4191"/>
                    <a:pt x="3025" y="4239"/>
                    <a:pt x="2786" y="4287"/>
                  </a:cubicBezTo>
                  <a:cubicBezTo>
                    <a:pt x="2739" y="4049"/>
                    <a:pt x="2691" y="3810"/>
                    <a:pt x="2691" y="3572"/>
                  </a:cubicBezTo>
                  <a:cubicBezTo>
                    <a:pt x="2691" y="1786"/>
                    <a:pt x="4168" y="357"/>
                    <a:pt x="5906" y="357"/>
                  </a:cubicBezTo>
                  <a:cubicBezTo>
                    <a:pt x="6668" y="357"/>
                    <a:pt x="7335" y="595"/>
                    <a:pt x="7907" y="1048"/>
                  </a:cubicBezTo>
                  <a:cubicBezTo>
                    <a:pt x="7949" y="1069"/>
                    <a:pt x="7992" y="1081"/>
                    <a:pt x="8031" y="1081"/>
                  </a:cubicBezTo>
                  <a:cubicBezTo>
                    <a:pt x="8078" y="1081"/>
                    <a:pt x="8118" y="1063"/>
                    <a:pt x="8145" y="1024"/>
                  </a:cubicBezTo>
                  <a:cubicBezTo>
                    <a:pt x="8216" y="929"/>
                    <a:pt x="8216" y="834"/>
                    <a:pt x="8121" y="786"/>
                  </a:cubicBezTo>
                  <a:cubicBezTo>
                    <a:pt x="7502" y="262"/>
                    <a:pt x="6716" y="0"/>
                    <a:pt x="59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221" name="Google Shape;14097;p27">
            <a:extLst>
              <a:ext uri="{FF2B5EF4-FFF2-40B4-BE49-F238E27FC236}">
                <a16:creationId xmlns:a16="http://schemas.microsoft.com/office/drawing/2014/main" id="{E00A1F0C-033C-1A88-E941-730B556015FD}"/>
              </a:ext>
            </a:extLst>
          </p:cNvPr>
          <p:cNvGrpSpPr/>
          <p:nvPr/>
        </p:nvGrpSpPr>
        <p:grpSpPr>
          <a:xfrm>
            <a:off x="12592318" y="5671989"/>
            <a:ext cx="619536" cy="710246"/>
            <a:chOff x="5695138" y="2824483"/>
            <a:chExt cx="259025" cy="296950"/>
          </a:xfrm>
        </p:grpSpPr>
        <p:sp>
          <p:nvSpPr>
            <p:cNvPr id="222" name="Google Shape;14098;p27">
              <a:extLst>
                <a:ext uri="{FF2B5EF4-FFF2-40B4-BE49-F238E27FC236}">
                  <a16:creationId xmlns:a16="http://schemas.microsoft.com/office/drawing/2014/main" id="{8AF2E1B1-05C0-7841-93AE-C533E99FF9CC}"/>
                </a:ext>
              </a:extLst>
            </p:cNvPr>
            <p:cNvSpPr/>
            <p:nvPr/>
          </p:nvSpPr>
          <p:spPr>
            <a:xfrm>
              <a:off x="5787438" y="2947558"/>
              <a:ext cx="75025" cy="8950"/>
            </a:xfrm>
            <a:custGeom>
              <a:avLst/>
              <a:gdLst/>
              <a:ahLst/>
              <a:cxnLst/>
              <a:rect l="l" t="t" r="r" b="b"/>
              <a:pathLst>
                <a:path w="3001" h="358" extrusionOk="0">
                  <a:moveTo>
                    <a:pt x="214" y="1"/>
                  </a:moveTo>
                  <a:cubicBezTo>
                    <a:pt x="119" y="1"/>
                    <a:pt x="71" y="72"/>
                    <a:pt x="24" y="167"/>
                  </a:cubicBezTo>
                  <a:cubicBezTo>
                    <a:pt x="0" y="287"/>
                    <a:pt x="95" y="358"/>
                    <a:pt x="214" y="358"/>
                  </a:cubicBezTo>
                  <a:lnTo>
                    <a:pt x="2834" y="358"/>
                  </a:lnTo>
                  <a:cubicBezTo>
                    <a:pt x="2905" y="358"/>
                    <a:pt x="2977" y="310"/>
                    <a:pt x="3001" y="215"/>
                  </a:cubicBezTo>
                  <a:cubicBezTo>
                    <a:pt x="3001" y="96"/>
                    <a:pt x="2929" y="1"/>
                    <a:pt x="28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23" name="Google Shape;14099;p27">
              <a:extLst>
                <a:ext uri="{FF2B5EF4-FFF2-40B4-BE49-F238E27FC236}">
                  <a16:creationId xmlns:a16="http://schemas.microsoft.com/office/drawing/2014/main" id="{0D7F4BEE-B06A-9B8E-B225-3AA43A68C89C}"/>
                </a:ext>
              </a:extLst>
            </p:cNvPr>
            <p:cNvSpPr/>
            <p:nvPr/>
          </p:nvSpPr>
          <p:spPr>
            <a:xfrm>
              <a:off x="5787438" y="2968408"/>
              <a:ext cx="75025" cy="8950"/>
            </a:xfrm>
            <a:custGeom>
              <a:avLst/>
              <a:gdLst/>
              <a:ahLst/>
              <a:cxnLst/>
              <a:rect l="l" t="t" r="r" b="b"/>
              <a:pathLst>
                <a:path w="3001" h="358" extrusionOk="0">
                  <a:moveTo>
                    <a:pt x="214" y="0"/>
                  </a:moveTo>
                  <a:cubicBezTo>
                    <a:pt x="119" y="0"/>
                    <a:pt x="71" y="72"/>
                    <a:pt x="24" y="167"/>
                  </a:cubicBezTo>
                  <a:cubicBezTo>
                    <a:pt x="0" y="286"/>
                    <a:pt x="95" y="357"/>
                    <a:pt x="214" y="357"/>
                  </a:cubicBezTo>
                  <a:lnTo>
                    <a:pt x="2834" y="357"/>
                  </a:lnTo>
                  <a:cubicBezTo>
                    <a:pt x="2905" y="357"/>
                    <a:pt x="2977" y="310"/>
                    <a:pt x="3001" y="215"/>
                  </a:cubicBezTo>
                  <a:cubicBezTo>
                    <a:pt x="3001" y="96"/>
                    <a:pt x="2929" y="0"/>
                    <a:pt x="28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24" name="Google Shape;14100;p27">
              <a:extLst>
                <a:ext uri="{FF2B5EF4-FFF2-40B4-BE49-F238E27FC236}">
                  <a16:creationId xmlns:a16="http://schemas.microsoft.com/office/drawing/2014/main" id="{14C02261-62B9-7BD0-9613-ECC6031FBBB8}"/>
                </a:ext>
              </a:extLst>
            </p:cNvPr>
            <p:cNvSpPr/>
            <p:nvPr/>
          </p:nvSpPr>
          <p:spPr>
            <a:xfrm>
              <a:off x="5804088" y="2989233"/>
              <a:ext cx="42300" cy="8950"/>
            </a:xfrm>
            <a:custGeom>
              <a:avLst/>
              <a:gdLst/>
              <a:ahLst/>
              <a:cxnLst/>
              <a:rect l="l" t="t" r="r" b="b"/>
              <a:pathLst>
                <a:path w="1692" h="358" extrusionOk="0">
                  <a:moveTo>
                    <a:pt x="191" y="1"/>
                  </a:moveTo>
                  <a:cubicBezTo>
                    <a:pt x="120" y="1"/>
                    <a:pt x="48" y="72"/>
                    <a:pt x="25" y="144"/>
                  </a:cubicBezTo>
                  <a:cubicBezTo>
                    <a:pt x="1" y="263"/>
                    <a:pt x="72" y="358"/>
                    <a:pt x="191" y="358"/>
                  </a:cubicBezTo>
                  <a:lnTo>
                    <a:pt x="1501" y="358"/>
                  </a:lnTo>
                  <a:cubicBezTo>
                    <a:pt x="1596" y="358"/>
                    <a:pt x="1668" y="310"/>
                    <a:pt x="1692" y="215"/>
                  </a:cubicBezTo>
                  <a:cubicBezTo>
                    <a:pt x="1692" y="96"/>
                    <a:pt x="1596" y="1"/>
                    <a:pt x="15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25" name="Google Shape;14101;p27">
              <a:extLst>
                <a:ext uri="{FF2B5EF4-FFF2-40B4-BE49-F238E27FC236}">
                  <a16:creationId xmlns:a16="http://schemas.microsoft.com/office/drawing/2014/main" id="{E9F3B4EF-2924-954A-F837-1DCC86EDFBEF}"/>
                </a:ext>
              </a:extLst>
            </p:cNvPr>
            <p:cNvSpPr/>
            <p:nvPr/>
          </p:nvSpPr>
          <p:spPr>
            <a:xfrm>
              <a:off x="5695138" y="2824483"/>
              <a:ext cx="259025" cy="296950"/>
            </a:xfrm>
            <a:custGeom>
              <a:avLst/>
              <a:gdLst/>
              <a:ahLst/>
              <a:cxnLst/>
              <a:rect l="l" t="t" r="r" b="b"/>
              <a:pathLst>
                <a:path w="10361" h="11878" extrusionOk="0">
                  <a:moveTo>
                    <a:pt x="5073" y="470"/>
                  </a:moveTo>
                  <a:lnTo>
                    <a:pt x="5073" y="1709"/>
                  </a:lnTo>
                  <a:lnTo>
                    <a:pt x="1668" y="3685"/>
                  </a:lnTo>
                  <a:lnTo>
                    <a:pt x="572" y="3066"/>
                  </a:lnTo>
                  <a:lnTo>
                    <a:pt x="1049" y="2780"/>
                  </a:lnTo>
                  <a:lnTo>
                    <a:pt x="5073" y="470"/>
                  </a:lnTo>
                  <a:close/>
                  <a:moveTo>
                    <a:pt x="10003" y="3352"/>
                  </a:moveTo>
                  <a:lnTo>
                    <a:pt x="10003" y="8496"/>
                  </a:lnTo>
                  <a:lnTo>
                    <a:pt x="8907" y="7877"/>
                  </a:lnTo>
                  <a:lnTo>
                    <a:pt x="8907" y="3971"/>
                  </a:lnTo>
                  <a:lnTo>
                    <a:pt x="10003" y="3352"/>
                  </a:lnTo>
                  <a:close/>
                  <a:moveTo>
                    <a:pt x="5383" y="494"/>
                  </a:moveTo>
                  <a:lnTo>
                    <a:pt x="9860" y="3090"/>
                  </a:lnTo>
                  <a:lnTo>
                    <a:pt x="8741" y="3709"/>
                  </a:lnTo>
                  <a:lnTo>
                    <a:pt x="6764" y="2542"/>
                  </a:lnTo>
                  <a:cubicBezTo>
                    <a:pt x="6732" y="2526"/>
                    <a:pt x="6701" y="2519"/>
                    <a:pt x="6671" y="2519"/>
                  </a:cubicBezTo>
                  <a:cubicBezTo>
                    <a:pt x="6611" y="2519"/>
                    <a:pt x="6558" y="2550"/>
                    <a:pt x="6526" y="2614"/>
                  </a:cubicBezTo>
                  <a:cubicBezTo>
                    <a:pt x="6455" y="2709"/>
                    <a:pt x="6478" y="2780"/>
                    <a:pt x="6574" y="2852"/>
                  </a:cubicBezTo>
                  <a:lnTo>
                    <a:pt x="8574" y="4019"/>
                  </a:lnTo>
                  <a:lnTo>
                    <a:pt x="8574" y="7901"/>
                  </a:lnTo>
                  <a:lnTo>
                    <a:pt x="5216" y="9853"/>
                  </a:lnTo>
                  <a:lnTo>
                    <a:pt x="1858" y="7901"/>
                  </a:lnTo>
                  <a:lnTo>
                    <a:pt x="1858" y="4019"/>
                  </a:lnTo>
                  <a:lnTo>
                    <a:pt x="5216" y="2042"/>
                  </a:lnTo>
                  <a:lnTo>
                    <a:pt x="5883" y="2423"/>
                  </a:lnTo>
                  <a:cubicBezTo>
                    <a:pt x="5921" y="2451"/>
                    <a:pt x="5958" y="2465"/>
                    <a:pt x="5993" y="2465"/>
                  </a:cubicBezTo>
                  <a:cubicBezTo>
                    <a:pt x="6046" y="2465"/>
                    <a:pt x="6092" y="2433"/>
                    <a:pt x="6121" y="2376"/>
                  </a:cubicBezTo>
                  <a:cubicBezTo>
                    <a:pt x="6193" y="2280"/>
                    <a:pt x="6169" y="2185"/>
                    <a:pt x="6073" y="2137"/>
                  </a:cubicBezTo>
                  <a:lnTo>
                    <a:pt x="5383" y="1733"/>
                  </a:lnTo>
                  <a:lnTo>
                    <a:pt x="5383" y="494"/>
                  </a:lnTo>
                  <a:close/>
                  <a:moveTo>
                    <a:pt x="1668" y="8210"/>
                  </a:moveTo>
                  <a:lnTo>
                    <a:pt x="5073" y="10163"/>
                  </a:lnTo>
                  <a:lnTo>
                    <a:pt x="5073" y="11401"/>
                  </a:lnTo>
                  <a:lnTo>
                    <a:pt x="5026" y="11401"/>
                  </a:lnTo>
                  <a:lnTo>
                    <a:pt x="2787" y="10115"/>
                  </a:lnTo>
                  <a:lnTo>
                    <a:pt x="572" y="8829"/>
                  </a:lnTo>
                  <a:lnTo>
                    <a:pt x="1668" y="8210"/>
                  </a:lnTo>
                  <a:close/>
                  <a:moveTo>
                    <a:pt x="8788" y="8186"/>
                  </a:moveTo>
                  <a:lnTo>
                    <a:pt x="9884" y="8805"/>
                  </a:lnTo>
                  <a:lnTo>
                    <a:pt x="7621" y="10115"/>
                  </a:lnTo>
                  <a:lnTo>
                    <a:pt x="5383" y="11401"/>
                  </a:lnTo>
                  <a:lnTo>
                    <a:pt x="5383" y="10139"/>
                  </a:lnTo>
                  <a:lnTo>
                    <a:pt x="8788" y="8186"/>
                  </a:lnTo>
                  <a:close/>
                  <a:moveTo>
                    <a:pt x="5180" y="0"/>
                  </a:moveTo>
                  <a:cubicBezTo>
                    <a:pt x="5151" y="0"/>
                    <a:pt x="5121" y="6"/>
                    <a:pt x="5097" y="18"/>
                  </a:cubicBezTo>
                  <a:lnTo>
                    <a:pt x="96" y="2900"/>
                  </a:lnTo>
                  <a:cubicBezTo>
                    <a:pt x="25" y="2947"/>
                    <a:pt x="1" y="2995"/>
                    <a:pt x="1" y="3066"/>
                  </a:cubicBezTo>
                  <a:lnTo>
                    <a:pt x="1" y="6519"/>
                  </a:lnTo>
                  <a:cubicBezTo>
                    <a:pt x="1" y="6591"/>
                    <a:pt x="72" y="6662"/>
                    <a:pt x="144" y="6686"/>
                  </a:cubicBezTo>
                  <a:cubicBezTo>
                    <a:pt x="159" y="6689"/>
                    <a:pt x="174" y="6691"/>
                    <a:pt x="188" y="6691"/>
                  </a:cubicBezTo>
                  <a:cubicBezTo>
                    <a:pt x="286" y="6691"/>
                    <a:pt x="358" y="6623"/>
                    <a:pt x="358" y="6519"/>
                  </a:cubicBezTo>
                  <a:lnTo>
                    <a:pt x="358" y="3352"/>
                  </a:lnTo>
                  <a:lnTo>
                    <a:pt x="1453" y="3971"/>
                  </a:lnTo>
                  <a:lnTo>
                    <a:pt x="1453" y="7877"/>
                  </a:lnTo>
                  <a:lnTo>
                    <a:pt x="358" y="8496"/>
                  </a:lnTo>
                  <a:lnTo>
                    <a:pt x="358" y="7305"/>
                  </a:lnTo>
                  <a:cubicBezTo>
                    <a:pt x="358" y="7234"/>
                    <a:pt x="310" y="7162"/>
                    <a:pt x="215" y="7138"/>
                  </a:cubicBezTo>
                  <a:cubicBezTo>
                    <a:pt x="200" y="7135"/>
                    <a:pt x="185" y="7134"/>
                    <a:pt x="170" y="7134"/>
                  </a:cubicBezTo>
                  <a:cubicBezTo>
                    <a:pt x="73" y="7134"/>
                    <a:pt x="1" y="7201"/>
                    <a:pt x="1" y="7305"/>
                  </a:cubicBezTo>
                  <a:lnTo>
                    <a:pt x="1" y="8805"/>
                  </a:lnTo>
                  <a:cubicBezTo>
                    <a:pt x="1" y="8853"/>
                    <a:pt x="25" y="8925"/>
                    <a:pt x="96" y="8948"/>
                  </a:cubicBezTo>
                  <a:lnTo>
                    <a:pt x="5097" y="11830"/>
                  </a:lnTo>
                  <a:cubicBezTo>
                    <a:pt x="5121" y="11878"/>
                    <a:pt x="5145" y="11878"/>
                    <a:pt x="5169" y="11878"/>
                  </a:cubicBezTo>
                  <a:cubicBezTo>
                    <a:pt x="5216" y="11878"/>
                    <a:pt x="5240" y="11878"/>
                    <a:pt x="5264" y="11830"/>
                  </a:cubicBezTo>
                  <a:lnTo>
                    <a:pt x="10265" y="8948"/>
                  </a:lnTo>
                  <a:cubicBezTo>
                    <a:pt x="10336" y="8925"/>
                    <a:pt x="10360" y="8853"/>
                    <a:pt x="10360" y="8805"/>
                  </a:cubicBezTo>
                  <a:lnTo>
                    <a:pt x="10360" y="3066"/>
                  </a:lnTo>
                  <a:cubicBezTo>
                    <a:pt x="10360" y="2995"/>
                    <a:pt x="10336" y="2947"/>
                    <a:pt x="10265" y="2900"/>
                  </a:cubicBezTo>
                  <a:lnTo>
                    <a:pt x="5264" y="18"/>
                  </a:lnTo>
                  <a:cubicBezTo>
                    <a:pt x="5240" y="6"/>
                    <a:pt x="5210" y="0"/>
                    <a:pt x="518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226" name="Google Shape;14102;p27">
            <a:extLst>
              <a:ext uri="{FF2B5EF4-FFF2-40B4-BE49-F238E27FC236}">
                <a16:creationId xmlns:a16="http://schemas.microsoft.com/office/drawing/2014/main" id="{92EB97C9-51FD-D06C-45C8-11ACEB99FCF6}"/>
              </a:ext>
            </a:extLst>
          </p:cNvPr>
          <p:cNvSpPr/>
          <p:nvPr/>
        </p:nvSpPr>
        <p:spPr>
          <a:xfrm>
            <a:off x="13994851" y="5672930"/>
            <a:ext cx="712038" cy="710664"/>
          </a:xfrm>
          <a:custGeom>
            <a:avLst/>
            <a:gdLst/>
            <a:ahLst/>
            <a:cxnLst/>
            <a:rect l="l" t="t" r="r" b="b"/>
            <a:pathLst>
              <a:path w="11908" h="11885" extrusionOk="0">
                <a:moveTo>
                  <a:pt x="6312" y="1335"/>
                </a:moveTo>
                <a:lnTo>
                  <a:pt x="7097" y="1811"/>
                </a:lnTo>
                <a:lnTo>
                  <a:pt x="6312" y="2287"/>
                </a:lnTo>
                <a:lnTo>
                  <a:pt x="5550" y="1811"/>
                </a:lnTo>
                <a:lnTo>
                  <a:pt x="6312" y="1335"/>
                </a:lnTo>
                <a:close/>
                <a:moveTo>
                  <a:pt x="9479" y="3454"/>
                </a:moveTo>
                <a:lnTo>
                  <a:pt x="10241" y="3930"/>
                </a:lnTo>
                <a:lnTo>
                  <a:pt x="10003" y="4073"/>
                </a:lnTo>
                <a:lnTo>
                  <a:pt x="9479" y="4407"/>
                </a:lnTo>
                <a:lnTo>
                  <a:pt x="8693" y="3930"/>
                </a:lnTo>
                <a:lnTo>
                  <a:pt x="9479" y="3454"/>
                </a:lnTo>
                <a:close/>
                <a:moveTo>
                  <a:pt x="3168" y="5026"/>
                </a:moveTo>
                <a:lnTo>
                  <a:pt x="3930" y="5502"/>
                </a:lnTo>
                <a:lnTo>
                  <a:pt x="3168" y="5978"/>
                </a:lnTo>
                <a:lnTo>
                  <a:pt x="2382" y="5502"/>
                </a:lnTo>
                <a:lnTo>
                  <a:pt x="3168" y="5026"/>
                </a:lnTo>
                <a:close/>
                <a:moveTo>
                  <a:pt x="5359" y="2120"/>
                </a:moveTo>
                <a:lnTo>
                  <a:pt x="6169" y="2549"/>
                </a:lnTo>
                <a:lnTo>
                  <a:pt x="6169" y="10694"/>
                </a:lnTo>
                <a:lnTo>
                  <a:pt x="5359" y="10694"/>
                </a:lnTo>
                <a:lnTo>
                  <a:pt x="5359" y="2120"/>
                </a:lnTo>
                <a:close/>
                <a:moveTo>
                  <a:pt x="8503" y="4240"/>
                </a:moveTo>
                <a:lnTo>
                  <a:pt x="9288" y="4669"/>
                </a:lnTo>
                <a:lnTo>
                  <a:pt x="9288" y="10694"/>
                </a:lnTo>
                <a:lnTo>
                  <a:pt x="8503" y="10694"/>
                </a:lnTo>
                <a:lnTo>
                  <a:pt x="8503" y="4240"/>
                </a:lnTo>
                <a:close/>
                <a:moveTo>
                  <a:pt x="4144" y="5836"/>
                </a:moveTo>
                <a:lnTo>
                  <a:pt x="4144" y="10717"/>
                </a:lnTo>
                <a:lnTo>
                  <a:pt x="3335" y="10717"/>
                </a:lnTo>
                <a:lnTo>
                  <a:pt x="3335" y="6312"/>
                </a:lnTo>
                <a:lnTo>
                  <a:pt x="4144" y="5836"/>
                </a:lnTo>
                <a:close/>
                <a:moveTo>
                  <a:pt x="7264" y="2120"/>
                </a:moveTo>
                <a:lnTo>
                  <a:pt x="7264" y="10717"/>
                </a:lnTo>
                <a:lnTo>
                  <a:pt x="6478" y="10717"/>
                </a:lnTo>
                <a:lnTo>
                  <a:pt x="6478" y="2597"/>
                </a:lnTo>
                <a:lnTo>
                  <a:pt x="7264" y="2120"/>
                </a:lnTo>
                <a:close/>
                <a:moveTo>
                  <a:pt x="11551" y="11051"/>
                </a:moveTo>
                <a:lnTo>
                  <a:pt x="11551" y="11527"/>
                </a:lnTo>
                <a:lnTo>
                  <a:pt x="358" y="11527"/>
                </a:lnTo>
                <a:lnTo>
                  <a:pt x="358" y="11051"/>
                </a:lnTo>
                <a:close/>
                <a:moveTo>
                  <a:pt x="930" y="1"/>
                </a:moveTo>
                <a:cubicBezTo>
                  <a:pt x="810" y="1"/>
                  <a:pt x="715" y="72"/>
                  <a:pt x="715" y="192"/>
                </a:cubicBezTo>
                <a:lnTo>
                  <a:pt x="715" y="977"/>
                </a:lnTo>
                <a:lnTo>
                  <a:pt x="501" y="977"/>
                </a:lnTo>
                <a:cubicBezTo>
                  <a:pt x="429" y="977"/>
                  <a:pt x="334" y="1049"/>
                  <a:pt x="334" y="1144"/>
                </a:cubicBezTo>
                <a:cubicBezTo>
                  <a:pt x="334" y="1263"/>
                  <a:pt x="382" y="1335"/>
                  <a:pt x="501" y="1335"/>
                </a:cubicBezTo>
                <a:lnTo>
                  <a:pt x="715" y="1335"/>
                </a:lnTo>
                <a:lnTo>
                  <a:pt x="715" y="2240"/>
                </a:lnTo>
                <a:lnTo>
                  <a:pt x="501" y="2240"/>
                </a:lnTo>
                <a:cubicBezTo>
                  <a:pt x="429" y="2240"/>
                  <a:pt x="334" y="2287"/>
                  <a:pt x="334" y="2382"/>
                </a:cubicBezTo>
                <a:cubicBezTo>
                  <a:pt x="334" y="2502"/>
                  <a:pt x="382" y="2597"/>
                  <a:pt x="501" y="2597"/>
                </a:cubicBezTo>
                <a:lnTo>
                  <a:pt x="715" y="2597"/>
                </a:lnTo>
                <a:lnTo>
                  <a:pt x="715" y="3478"/>
                </a:lnTo>
                <a:lnTo>
                  <a:pt x="501" y="3478"/>
                </a:lnTo>
                <a:cubicBezTo>
                  <a:pt x="429" y="3478"/>
                  <a:pt x="334" y="3549"/>
                  <a:pt x="334" y="3645"/>
                </a:cubicBezTo>
                <a:cubicBezTo>
                  <a:pt x="334" y="3740"/>
                  <a:pt x="382" y="3835"/>
                  <a:pt x="501" y="3835"/>
                </a:cubicBezTo>
                <a:lnTo>
                  <a:pt x="715" y="3835"/>
                </a:lnTo>
                <a:lnTo>
                  <a:pt x="715" y="4740"/>
                </a:lnTo>
                <a:lnTo>
                  <a:pt x="501" y="4740"/>
                </a:lnTo>
                <a:cubicBezTo>
                  <a:pt x="429" y="4740"/>
                  <a:pt x="334" y="4788"/>
                  <a:pt x="334" y="4883"/>
                </a:cubicBezTo>
                <a:cubicBezTo>
                  <a:pt x="334" y="5002"/>
                  <a:pt x="382" y="5097"/>
                  <a:pt x="501" y="5097"/>
                </a:cubicBezTo>
                <a:lnTo>
                  <a:pt x="715" y="5097"/>
                </a:lnTo>
                <a:lnTo>
                  <a:pt x="715" y="5978"/>
                </a:lnTo>
                <a:lnTo>
                  <a:pt x="501" y="5978"/>
                </a:lnTo>
                <a:cubicBezTo>
                  <a:pt x="429" y="5978"/>
                  <a:pt x="334" y="6050"/>
                  <a:pt x="334" y="6121"/>
                </a:cubicBezTo>
                <a:cubicBezTo>
                  <a:pt x="334" y="6240"/>
                  <a:pt x="382" y="6336"/>
                  <a:pt x="501" y="6336"/>
                </a:cubicBezTo>
                <a:lnTo>
                  <a:pt x="715" y="6336"/>
                </a:lnTo>
                <a:lnTo>
                  <a:pt x="715" y="7241"/>
                </a:lnTo>
                <a:lnTo>
                  <a:pt x="501" y="7241"/>
                </a:lnTo>
                <a:cubicBezTo>
                  <a:pt x="429" y="7241"/>
                  <a:pt x="334" y="7288"/>
                  <a:pt x="334" y="7383"/>
                </a:cubicBezTo>
                <a:cubicBezTo>
                  <a:pt x="334" y="7503"/>
                  <a:pt x="382" y="7598"/>
                  <a:pt x="501" y="7598"/>
                </a:cubicBezTo>
                <a:lnTo>
                  <a:pt x="715" y="7598"/>
                </a:lnTo>
                <a:lnTo>
                  <a:pt x="715" y="8479"/>
                </a:lnTo>
                <a:lnTo>
                  <a:pt x="501" y="8479"/>
                </a:lnTo>
                <a:cubicBezTo>
                  <a:pt x="429" y="8479"/>
                  <a:pt x="334" y="8550"/>
                  <a:pt x="334" y="8622"/>
                </a:cubicBezTo>
                <a:cubicBezTo>
                  <a:pt x="334" y="8741"/>
                  <a:pt x="382" y="8836"/>
                  <a:pt x="501" y="8836"/>
                </a:cubicBezTo>
                <a:lnTo>
                  <a:pt x="715" y="8836"/>
                </a:lnTo>
                <a:lnTo>
                  <a:pt x="715" y="9741"/>
                </a:lnTo>
                <a:lnTo>
                  <a:pt x="501" y="9741"/>
                </a:lnTo>
                <a:cubicBezTo>
                  <a:pt x="429" y="9741"/>
                  <a:pt x="334" y="9789"/>
                  <a:pt x="334" y="9884"/>
                </a:cubicBezTo>
                <a:cubicBezTo>
                  <a:pt x="334" y="10003"/>
                  <a:pt x="382" y="10098"/>
                  <a:pt x="501" y="10098"/>
                </a:cubicBezTo>
                <a:lnTo>
                  <a:pt x="715" y="10098"/>
                </a:lnTo>
                <a:lnTo>
                  <a:pt x="715" y="10717"/>
                </a:lnTo>
                <a:lnTo>
                  <a:pt x="310" y="10717"/>
                </a:lnTo>
                <a:cubicBezTo>
                  <a:pt x="144" y="10717"/>
                  <a:pt x="1" y="10837"/>
                  <a:pt x="1" y="11003"/>
                </a:cubicBezTo>
                <a:lnTo>
                  <a:pt x="1" y="11575"/>
                </a:lnTo>
                <a:cubicBezTo>
                  <a:pt x="1" y="11718"/>
                  <a:pt x="120" y="11884"/>
                  <a:pt x="310" y="11884"/>
                </a:cubicBezTo>
                <a:lnTo>
                  <a:pt x="11622" y="11884"/>
                </a:lnTo>
                <a:cubicBezTo>
                  <a:pt x="11765" y="11884"/>
                  <a:pt x="11908" y="11765"/>
                  <a:pt x="11908" y="11575"/>
                </a:cubicBezTo>
                <a:lnTo>
                  <a:pt x="11908" y="10979"/>
                </a:lnTo>
                <a:cubicBezTo>
                  <a:pt x="11908" y="10837"/>
                  <a:pt x="11789" y="10694"/>
                  <a:pt x="11622" y="10694"/>
                </a:cubicBezTo>
                <a:lnTo>
                  <a:pt x="10789" y="10694"/>
                </a:lnTo>
                <a:lnTo>
                  <a:pt x="10789" y="6193"/>
                </a:lnTo>
                <a:cubicBezTo>
                  <a:pt x="10789" y="6097"/>
                  <a:pt x="10717" y="6002"/>
                  <a:pt x="10646" y="6002"/>
                </a:cubicBezTo>
                <a:cubicBezTo>
                  <a:pt x="10527" y="6002"/>
                  <a:pt x="10431" y="6074"/>
                  <a:pt x="10431" y="6193"/>
                </a:cubicBezTo>
                <a:lnTo>
                  <a:pt x="10431" y="10694"/>
                </a:lnTo>
                <a:lnTo>
                  <a:pt x="9622" y="10694"/>
                </a:lnTo>
                <a:lnTo>
                  <a:pt x="9622" y="4669"/>
                </a:lnTo>
                <a:lnTo>
                  <a:pt x="10431" y="4240"/>
                </a:lnTo>
                <a:lnTo>
                  <a:pt x="10431" y="5383"/>
                </a:lnTo>
                <a:cubicBezTo>
                  <a:pt x="10431" y="5478"/>
                  <a:pt x="10479" y="5574"/>
                  <a:pt x="10574" y="5574"/>
                </a:cubicBezTo>
                <a:cubicBezTo>
                  <a:pt x="10693" y="5574"/>
                  <a:pt x="10789" y="5502"/>
                  <a:pt x="10789" y="5383"/>
                </a:cubicBezTo>
                <a:lnTo>
                  <a:pt x="10789" y="3930"/>
                </a:lnTo>
                <a:cubicBezTo>
                  <a:pt x="10789" y="3883"/>
                  <a:pt x="10765" y="3811"/>
                  <a:pt x="10693" y="3787"/>
                </a:cubicBezTo>
                <a:lnTo>
                  <a:pt x="9646" y="3144"/>
                </a:lnTo>
                <a:cubicBezTo>
                  <a:pt x="9586" y="3121"/>
                  <a:pt x="9527" y="3109"/>
                  <a:pt x="9473" y="3109"/>
                </a:cubicBezTo>
                <a:cubicBezTo>
                  <a:pt x="9419" y="3109"/>
                  <a:pt x="9372" y="3121"/>
                  <a:pt x="9336" y="3144"/>
                </a:cubicBezTo>
                <a:lnTo>
                  <a:pt x="8288" y="3787"/>
                </a:lnTo>
                <a:cubicBezTo>
                  <a:pt x="8217" y="3811"/>
                  <a:pt x="8193" y="3883"/>
                  <a:pt x="8193" y="3930"/>
                </a:cubicBezTo>
                <a:lnTo>
                  <a:pt x="8193" y="10717"/>
                </a:lnTo>
                <a:lnTo>
                  <a:pt x="7621" y="10717"/>
                </a:lnTo>
                <a:lnTo>
                  <a:pt x="7621" y="1811"/>
                </a:lnTo>
                <a:lnTo>
                  <a:pt x="7621" y="1787"/>
                </a:lnTo>
                <a:cubicBezTo>
                  <a:pt x="7621" y="1739"/>
                  <a:pt x="7598" y="1692"/>
                  <a:pt x="7550" y="1668"/>
                </a:cubicBezTo>
                <a:lnTo>
                  <a:pt x="6502" y="1049"/>
                </a:lnTo>
                <a:cubicBezTo>
                  <a:pt x="6443" y="1013"/>
                  <a:pt x="6383" y="995"/>
                  <a:pt x="6326" y="995"/>
                </a:cubicBezTo>
                <a:cubicBezTo>
                  <a:pt x="6270" y="995"/>
                  <a:pt x="6216" y="1013"/>
                  <a:pt x="6169" y="1049"/>
                </a:cubicBezTo>
                <a:lnTo>
                  <a:pt x="5121" y="1668"/>
                </a:lnTo>
                <a:cubicBezTo>
                  <a:pt x="5097" y="1668"/>
                  <a:pt x="5097" y="1692"/>
                  <a:pt x="5097" y="1692"/>
                </a:cubicBezTo>
                <a:cubicBezTo>
                  <a:pt x="5073" y="1739"/>
                  <a:pt x="5073" y="1763"/>
                  <a:pt x="5073" y="1811"/>
                </a:cubicBezTo>
                <a:lnTo>
                  <a:pt x="5073" y="10717"/>
                </a:lnTo>
                <a:lnTo>
                  <a:pt x="4502" y="10717"/>
                </a:lnTo>
                <a:lnTo>
                  <a:pt x="4502" y="5502"/>
                </a:lnTo>
                <a:cubicBezTo>
                  <a:pt x="4502" y="5478"/>
                  <a:pt x="4478" y="5454"/>
                  <a:pt x="4454" y="5431"/>
                </a:cubicBezTo>
                <a:cubicBezTo>
                  <a:pt x="4406" y="5431"/>
                  <a:pt x="4406" y="5383"/>
                  <a:pt x="4383" y="5383"/>
                </a:cubicBezTo>
                <a:cubicBezTo>
                  <a:pt x="4359" y="5359"/>
                  <a:pt x="3382" y="4788"/>
                  <a:pt x="3382" y="4788"/>
                </a:cubicBezTo>
                <a:cubicBezTo>
                  <a:pt x="3323" y="4764"/>
                  <a:pt x="3263" y="4752"/>
                  <a:pt x="3204" y="4752"/>
                </a:cubicBezTo>
                <a:cubicBezTo>
                  <a:pt x="3144" y="4752"/>
                  <a:pt x="3085" y="4764"/>
                  <a:pt x="3025" y="4788"/>
                </a:cubicBezTo>
                <a:lnTo>
                  <a:pt x="1977" y="5431"/>
                </a:lnTo>
                <a:lnTo>
                  <a:pt x="1954" y="5454"/>
                </a:lnTo>
                <a:cubicBezTo>
                  <a:pt x="1906" y="5478"/>
                  <a:pt x="1882" y="5550"/>
                  <a:pt x="1882" y="5574"/>
                </a:cubicBezTo>
                <a:lnTo>
                  <a:pt x="1882" y="8598"/>
                </a:lnTo>
                <a:cubicBezTo>
                  <a:pt x="1882" y="8693"/>
                  <a:pt x="1954" y="8788"/>
                  <a:pt x="2025" y="8788"/>
                </a:cubicBezTo>
                <a:cubicBezTo>
                  <a:pt x="2144" y="8788"/>
                  <a:pt x="2239" y="8717"/>
                  <a:pt x="2239" y="8598"/>
                </a:cubicBezTo>
                <a:lnTo>
                  <a:pt x="2239" y="5859"/>
                </a:lnTo>
                <a:lnTo>
                  <a:pt x="3049" y="6312"/>
                </a:lnTo>
                <a:lnTo>
                  <a:pt x="3049" y="10717"/>
                </a:lnTo>
                <a:lnTo>
                  <a:pt x="2239" y="10717"/>
                </a:lnTo>
                <a:lnTo>
                  <a:pt x="2239" y="9408"/>
                </a:lnTo>
                <a:cubicBezTo>
                  <a:pt x="2239" y="9312"/>
                  <a:pt x="2192" y="9241"/>
                  <a:pt x="2096" y="9241"/>
                </a:cubicBezTo>
                <a:cubicBezTo>
                  <a:pt x="1977" y="9241"/>
                  <a:pt x="1882" y="9289"/>
                  <a:pt x="1882" y="9408"/>
                </a:cubicBezTo>
                <a:lnTo>
                  <a:pt x="1882" y="10717"/>
                </a:lnTo>
                <a:lnTo>
                  <a:pt x="1072" y="10717"/>
                </a:lnTo>
                <a:lnTo>
                  <a:pt x="1072" y="192"/>
                </a:lnTo>
                <a:cubicBezTo>
                  <a:pt x="1072" y="96"/>
                  <a:pt x="1025" y="1"/>
                  <a:pt x="930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227" name="Google Shape;14103;p27">
            <a:extLst>
              <a:ext uri="{FF2B5EF4-FFF2-40B4-BE49-F238E27FC236}">
                <a16:creationId xmlns:a16="http://schemas.microsoft.com/office/drawing/2014/main" id="{97B4A26F-27FA-E4CF-0422-74D2F6F22130}"/>
              </a:ext>
            </a:extLst>
          </p:cNvPr>
          <p:cNvSpPr/>
          <p:nvPr/>
        </p:nvSpPr>
        <p:spPr>
          <a:xfrm>
            <a:off x="15498647" y="5671555"/>
            <a:ext cx="682142" cy="712038"/>
          </a:xfrm>
          <a:custGeom>
            <a:avLst/>
            <a:gdLst/>
            <a:ahLst/>
            <a:cxnLst/>
            <a:rect l="l" t="t" r="r" b="b"/>
            <a:pathLst>
              <a:path w="11408" h="11908" extrusionOk="0">
                <a:moveTo>
                  <a:pt x="5502" y="762"/>
                </a:moveTo>
                <a:lnTo>
                  <a:pt x="5502" y="3572"/>
                </a:lnTo>
                <a:lnTo>
                  <a:pt x="4168" y="2882"/>
                </a:lnTo>
                <a:lnTo>
                  <a:pt x="5502" y="762"/>
                </a:lnTo>
                <a:close/>
                <a:moveTo>
                  <a:pt x="3954" y="3167"/>
                </a:moveTo>
                <a:lnTo>
                  <a:pt x="5478" y="3953"/>
                </a:lnTo>
                <a:lnTo>
                  <a:pt x="5478" y="7430"/>
                </a:lnTo>
                <a:lnTo>
                  <a:pt x="2215" y="5906"/>
                </a:lnTo>
                <a:lnTo>
                  <a:pt x="3954" y="3167"/>
                </a:lnTo>
                <a:close/>
                <a:moveTo>
                  <a:pt x="7383" y="3167"/>
                </a:moveTo>
                <a:lnTo>
                  <a:pt x="9098" y="5906"/>
                </a:lnTo>
                <a:lnTo>
                  <a:pt x="5859" y="7478"/>
                </a:lnTo>
                <a:lnTo>
                  <a:pt x="5859" y="3953"/>
                </a:lnTo>
                <a:lnTo>
                  <a:pt x="7383" y="3167"/>
                </a:lnTo>
                <a:close/>
                <a:moveTo>
                  <a:pt x="9288" y="6240"/>
                </a:moveTo>
                <a:lnTo>
                  <a:pt x="10979" y="8954"/>
                </a:lnTo>
                <a:lnTo>
                  <a:pt x="5859" y="11431"/>
                </a:lnTo>
                <a:lnTo>
                  <a:pt x="5859" y="7859"/>
                </a:lnTo>
                <a:lnTo>
                  <a:pt x="9288" y="6240"/>
                </a:lnTo>
                <a:close/>
                <a:moveTo>
                  <a:pt x="5668" y="0"/>
                </a:moveTo>
                <a:cubicBezTo>
                  <a:pt x="5645" y="0"/>
                  <a:pt x="5621" y="24"/>
                  <a:pt x="5597" y="48"/>
                </a:cubicBezTo>
                <a:lnTo>
                  <a:pt x="5549" y="95"/>
                </a:lnTo>
                <a:lnTo>
                  <a:pt x="48" y="8859"/>
                </a:lnTo>
                <a:cubicBezTo>
                  <a:pt x="24" y="8931"/>
                  <a:pt x="1" y="8978"/>
                  <a:pt x="24" y="9073"/>
                </a:cubicBezTo>
                <a:cubicBezTo>
                  <a:pt x="48" y="9145"/>
                  <a:pt x="72" y="9193"/>
                  <a:pt x="143" y="9216"/>
                </a:cubicBezTo>
                <a:lnTo>
                  <a:pt x="1477" y="9883"/>
                </a:lnTo>
                <a:cubicBezTo>
                  <a:pt x="1509" y="9891"/>
                  <a:pt x="1541" y="9896"/>
                  <a:pt x="1571" y="9896"/>
                </a:cubicBezTo>
                <a:cubicBezTo>
                  <a:pt x="1631" y="9896"/>
                  <a:pt x="1683" y="9875"/>
                  <a:pt x="1715" y="9812"/>
                </a:cubicBezTo>
                <a:cubicBezTo>
                  <a:pt x="1787" y="9740"/>
                  <a:pt x="1739" y="9621"/>
                  <a:pt x="1644" y="9574"/>
                </a:cubicBezTo>
                <a:lnTo>
                  <a:pt x="429" y="8978"/>
                </a:lnTo>
                <a:lnTo>
                  <a:pt x="2120" y="6287"/>
                </a:lnTo>
                <a:lnTo>
                  <a:pt x="5549" y="7883"/>
                </a:lnTo>
                <a:lnTo>
                  <a:pt x="5549" y="11455"/>
                </a:lnTo>
                <a:lnTo>
                  <a:pt x="2406" y="9931"/>
                </a:lnTo>
                <a:cubicBezTo>
                  <a:pt x="2383" y="9925"/>
                  <a:pt x="2361" y="9922"/>
                  <a:pt x="2339" y="9922"/>
                </a:cubicBezTo>
                <a:cubicBezTo>
                  <a:pt x="2268" y="9922"/>
                  <a:pt x="2204" y="9953"/>
                  <a:pt x="2168" y="10026"/>
                </a:cubicBezTo>
                <a:cubicBezTo>
                  <a:pt x="2120" y="10121"/>
                  <a:pt x="2168" y="10217"/>
                  <a:pt x="2239" y="10264"/>
                </a:cubicBezTo>
                <a:lnTo>
                  <a:pt x="5645" y="11907"/>
                </a:lnTo>
                <a:lnTo>
                  <a:pt x="5811" y="11907"/>
                </a:lnTo>
                <a:lnTo>
                  <a:pt x="11289" y="9264"/>
                </a:lnTo>
                <a:cubicBezTo>
                  <a:pt x="11360" y="9216"/>
                  <a:pt x="11408" y="9169"/>
                  <a:pt x="11408" y="9097"/>
                </a:cubicBezTo>
                <a:cubicBezTo>
                  <a:pt x="11360" y="9026"/>
                  <a:pt x="11360" y="8931"/>
                  <a:pt x="11336" y="8859"/>
                </a:cubicBezTo>
                <a:lnTo>
                  <a:pt x="7073" y="2048"/>
                </a:lnTo>
                <a:cubicBezTo>
                  <a:pt x="7045" y="1991"/>
                  <a:pt x="6998" y="1959"/>
                  <a:pt x="6945" y="1959"/>
                </a:cubicBezTo>
                <a:cubicBezTo>
                  <a:pt x="6910" y="1959"/>
                  <a:pt x="6873" y="1972"/>
                  <a:pt x="6835" y="2001"/>
                </a:cubicBezTo>
                <a:cubicBezTo>
                  <a:pt x="6740" y="2048"/>
                  <a:pt x="6716" y="2143"/>
                  <a:pt x="6788" y="2239"/>
                </a:cubicBezTo>
                <a:lnTo>
                  <a:pt x="7193" y="2882"/>
                </a:lnTo>
                <a:lnTo>
                  <a:pt x="5859" y="3572"/>
                </a:lnTo>
                <a:lnTo>
                  <a:pt x="5859" y="762"/>
                </a:lnTo>
                <a:lnTo>
                  <a:pt x="6359" y="1548"/>
                </a:lnTo>
                <a:cubicBezTo>
                  <a:pt x="6402" y="1606"/>
                  <a:pt x="6446" y="1637"/>
                  <a:pt x="6494" y="1637"/>
                </a:cubicBezTo>
                <a:cubicBezTo>
                  <a:pt x="6526" y="1637"/>
                  <a:pt x="6560" y="1624"/>
                  <a:pt x="6597" y="1596"/>
                </a:cubicBezTo>
                <a:cubicBezTo>
                  <a:pt x="6692" y="1548"/>
                  <a:pt x="6716" y="1453"/>
                  <a:pt x="6669" y="1358"/>
                </a:cubicBezTo>
                <a:lnTo>
                  <a:pt x="5859" y="95"/>
                </a:lnTo>
                <a:cubicBezTo>
                  <a:pt x="5835" y="24"/>
                  <a:pt x="5740" y="0"/>
                  <a:pt x="5668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228" name="Google Shape;14104;p27">
            <a:extLst>
              <a:ext uri="{FF2B5EF4-FFF2-40B4-BE49-F238E27FC236}">
                <a16:creationId xmlns:a16="http://schemas.microsoft.com/office/drawing/2014/main" id="{BB25C588-689A-6362-99CB-372B9A831E9C}"/>
              </a:ext>
            </a:extLst>
          </p:cNvPr>
          <p:cNvGrpSpPr/>
          <p:nvPr/>
        </p:nvGrpSpPr>
        <p:grpSpPr>
          <a:xfrm>
            <a:off x="15503068" y="6842116"/>
            <a:ext cx="702112" cy="710604"/>
            <a:chOff x="6657238" y="3313708"/>
            <a:chExt cx="293550" cy="297100"/>
          </a:xfrm>
        </p:grpSpPr>
        <p:sp>
          <p:nvSpPr>
            <p:cNvPr id="229" name="Google Shape;14105;p27">
              <a:extLst>
                <a:ext uri="{FF2B5EF4-FFF2-40B4-BE49-F238E27FC236}">
                  <a16:creationId xmlns:a16="http://schemas.microsoft.com/office/drawing/2014/main" id="{8CC3CC78-31AC-2C08-4D6F-B9860759B47B}"/>
                </a:ext>
              </a:extLst>
            </p:cNvPr>
            <p:cNvSpPr/>
            <p:nvPr/>
          </p:nvSpPr>
          <p:spPr>
            <a:xfrm>
              <a:off x="6657238" y="3508983"/>
              <a:ext cx="70300" cy="101825"/>
            </a:xfrm>
            <a:custGeom>
              <a:avLst/>
              <a:gdLst/>
              <a:ahLst/>
              <a:cxnLst/>
              <a:rect l="l" t="t" r="r" b="b"/>
              <a:pathLst>
                <a:path w="2812" h="4073" extrusionOk="0">
                  <a:moveTo>
                    <a:pt x="1287" y="2835"/>
                  </a:moveTo>
                  <a:lnTo>
                    <a:pt x="1287" y="3501"/>
                  </a:lnTo>
                  <a:lnTo>
                    <a:pt x="1287" y="3597"/>
                  </a:lnTo>
                  <a:cubicBezTo>
                    <a:pt x="1263" y="3692"/>
                    <a:pt x="1168" y="3716"/>
                    <a:pt x="1120" y="3716"/>
                  </a:cubicBezTo>
                  <a:cubicBezTo>
                    <a:pt x="1025" y="3716"/>
                    <a:pt x="930" y="3620"/>
                    <a:pt x="930" y="3549"/>
                  </a:cubicBezTo>
                  <a:lnTo>
                    <a:pt x="930" y="2835"/>
                  </a:lnTo>
                  <a:close/>
                  <a:moveTo>
                    <a:pt x="2001" y="2835"/>
                  </a:moveTo>
                  <a:lnTo>
                    <a:pt x="2001" y="3549"/>
                  </a:lnTo>
                  <a:cubicBezTo>
                    <a:pt x="2001" y="3620"/>
                    <a:pt x="1906" y="3716"/>
                    <a:pt x="1835" y="3716"/>
                  </a:cubicBezTo>
                  <a:cubicBezTo>
                    <a:pt x="1739" y="3716"/>
                    <a:pt x="1668" y="3692"/>
                    <a:pt x="1644" y="3597"/>
                  </a:cubicBezTo>
                  <a:lnTo>
                    <a:pt x="1644" y="3549"/>
                  </a:lnTo>
                  <a:lnTo>
                    <a:pt x="1644" y="3501"/>
                  </a:lnTo>
                  <a:lnTo>
                    <a:pt x="1644" y="2835"/>
                  </a:lnTo>
                  <a:close/>
                  <a:moveTo>
                    <a:pt x="1358" y="1"/>
                  </a:moveTo>
                  <a:cubicBezTo>
                    <a:pt x="954" y="1"/>
                    <a:pt x="644" y="120"/>
                    <a:pt x="358" y="406"/>
                  </a:cubicBezTo>
                  <a:cubicBezTo>
                    <a:pt x="1" y="810"/>
                    <a:pt x="1" y="1310"/>
                    <a:pt x="1" y="1787"/>
                  </a:cubicBezTo>
                  <a:lnTo>
                    <a:pt x="1" y="2025"/>
                  </a:lnTo>
                  <a:lnTo>
                    <a:pt x="1" y="2049"/>
                  </a:lnTo>
                  <a:cubicBezTo>
                    <a:pt x="1" y="2120"/>
                    <a:pt x="49" y="2168"/>
                    <a:pt x="72" y="2239"/>
                  </a:cubicBezTo>
                  <a:cubicBezTo>
                    <a:pt x="72" y="2263"/>
                    <a:pt x="96" y="2263"/>
                    <a:pt x="96" y="2287"/>
                  </a:cubicBezTo>
                  <a:lnTo>
                    <a:pt x="120" y="2311"/>
                  </a:lnTo>
                  <a:lnTo>
                    <a:pt x="96" y="2501"/>
                  </a:lnTo>
                  <a:lnTo>
                    <a:pt x="96" y="2525"/>
                  </a:lnTo>
                  <a:cubicBezTo>
                    <a:pt x="120" y="2716"/>
                    <a:pt x="239" y="2835"/>
                    <a:pt x="430" y="2835"/>
                  </a:cubicBezTo>
                  <a:lnTo>
                    <a:pt x="477" y="2835"/>
                  </a:lnTo>
                  <a:lnTo>
                    <a:pt x="477" y="3549"/>
                  </a:lnTo>
                  <a:cubicBezTo>
                    <a:pt x="477" y="3835"/>
                    <a:pt x="692" y="4073"/>
                    <a:pt x="1001" y="4073"/>
                  </a:cubicBezTo>
                  <a:cubicBezTo>
                    <a:pt x="1144" y="4073"/>
                    <a:pt x="1263" y="4049"/>
                    <a:pt x="1382" y="3930"/>
                  </a:cubicBezTo>
                  <a:cubicBezTo>
                    <a:pt x="1477" y="4025"/>
                    <a:pt x="1597" y="4073"/>
                    <a:pt x="1739" y="4073"/>
                  </a:cubicBezTo>
                  <a:lnTo>
                    <a:pt x="1763" y="4073"/>
                  </a:lnTo>
                  <a:cubicBezTo>
                    <a:pt x="2025" y="4073"/>
                    <a:pt x="2263" y="3835"/>
                    <a:pt x="2263" y="3549"/>
                  </a:cubicBezTo>
                  <a:lnTo>
                    <a:pt x="2263" y="2835"/>
                  </a:lnTo>
                  <a:lnTo>
                    <a:pt x="2359" y="2835"/>
                  </a:lnTo>
                  <a:cubicBezTo>
                    <a:pt x="2549" y="2763"/>
                    <a:pt x="2621" y="2620"/>
                    <a:pt x="2621" y="2430"/>
                  </a:cubicBezTo>
                  <a:lnTo>
                    <a:pt x="2597" y="2287"/>
                  </a:lnTo>
                  <a:lnTo>
                    <a:pt x="2621" y="2263"/>
                  </a:lnTo>
                  <a:cubicBezTo>
                    <a:pt x="2716" y="2168"/>
                    <a:pt x="2740" y="2073"/>
                    <a:pt x="2740" y="1953"/>
                  </a:cubicBezTo>
                  <a:lnTo>
                    <a:pt x="2740" y="1287"/>
                  </a:lnTo>
                  <a:cubicBezTo>
                    <a:pt x="2811" y="1072"/>
                    <a:pt x="2740" y="834"/>
                    <a:pt x="2621" y="620"/>
                  </a:cubicBezTo>
                  <a:cubicBezTo>
                    <a:pt x="2590" y="569"/>
                    <a:pt x="2534" y="540"/>
                    <a:pt x="2477" y="540"/>
                  </a:cubicBezTo>
                  <a:cubicBezTo>
                    <a:pt x="2401" y="540"/>
                    <a:pt x="2325" y="592"/>
                    <a:pt x="2311" y="715"/>
                  </a:cubicBezTo>
                  <a:lnTo>
                    <a:pt x="2311" y="739"/>
                  </a:lnTo>
                  <a:cubicBezTo>
                    <a:pt x="2430" y="929"/>
                    <a:pt x="2478" y="1096"/>
                    <a:pt x="2478" y="1310"/>
                  </a:cubicBezTo>
                  <a:lnTo>
                    <a:pt x="2478" y="1953"/>
                  </a:lnTo>
                  <a:cubicBezTo>
                    <a:pt x="2478" y="2001"/>
                    <a:pt x="2430" y="2025"/>
                    <a:pt x="2382" y="2025"/>
                  </a:cubicBezTo>
                  <a:cubicBezTo>
                    <a:pt x="2359" y="2025"/>
                    <a:pt x="2359" y="2001"/>
                    <a:pt x="2359" y="1953"/>
                  </a:cubicBezTo>
                  <a:lnTo>
                    <a:pt x="2359" y="1930"/>
                  </a:lnTo>
                  <a:lnTo>
                    <a:pt x="2359" y="1287"/>
                  </a:lnTo>
                  <a:cubicBezTo>
                    <a:pt x="2359" y="1191"/>
                    <a:pt x="2311" y="1120"/>
                    <a:pt x="2216" y="1096"/>
                  </a:cubicBezTo>
                  <a:cubicBezTo>
                    <a:pt x="2203" y="1094"/>
                    <a:pt x="2191" y="1092"/>
                    <a:pt x="2179" y="1092"/>
                  </a:cubicBezTo>
                  <a:cubicBezTo>
                    <a:pt x="2078" y="1092"/>
                    <a:pt x="2001" y="1180"/>
                    <a:pt x="2001" y="1287"/>
                  </a:cubicBezTo>
                  <a:lnTo>
                    <a:pt x="2001" y="2025"/>
                  </a:lnTo>
                  <a:lnTo>
                    <a:pt x="2001" y="2049"/>
                  </a:lnTo>
                  <a:cubicBezTo>
                    <a:pt x="2025" y="2239"/>
                    <a:pt x="2144" y="2382"/>
                    <a:pt x="2335" y="2406"/>
                  </a:cubicBezTo>
                  <a:lnTo>
                    <a:pt x="2335" y="2501"/>
                  </a:lnTo>
                  <a:lnTo>
                    <a:pt x="573" y="2501"/>
                  </a:lnTo>
                  <a:lnTo>
                    <a:pt x="573" y="2406"/>
                  </a:lnTo>
                  <a:cubicBezTo>
                    <a:pt x="763" y="2382"/>
                    <a:pt x="906" y="2239"/>
                    <a:pt x="906" y="2025"/>
                  </a:cubicBezTo>
                  <a:lnTo>
                    <a:pt x="906" y="2001"/>
                  </a:lnTo>
                  <a:lnTo>
                    <a:pt x="906" y="1287"/>
                  </a:lnTo>
                  <a:cubicBezTo>
                    <a:pt x="906" y="1191"/>
                    <a:pt x="834" y="1120"/>
                    <a:pt x="763" y="1096"/>
                  </a:cubicBezTo>
                  <a:cubicBezTo>
                    <a:pt x="751" y="1094"/>
                    <a:pt x="738" y="1092"/>
                    <a:pt x="727" y="1092"/>
                  </a:cubicBezTo>
                  <a:cubicBezTo>
                    <a:pt x="625" y="1092"/>
                    <a:pt x="549" y="1180"/>
                    <a:pt x="549" y="1287"/>
                  </a:cubicBezTo>
                  <a:lnTo>
                    <a:pt x="549" y="2025"/>
                  </a:lnTo>
                  <a:cubicBezTo>
                    <a:pt x="549" y="2025"/>
                    <a:pt x="525" y="2073"/>
                    <a:pt x="477" y="2073"/>
                  </a:cubicBezTo>
                  <a:cubicBezTo>
                    <a:pt x="453" y="2073"/>
                    <a:pt x="430" y="2049"/>
                    <a:pt x="430" y="2025"/>
                  </a:cubicBezTo>
                  <a:lnTo>
                    <a:pt x="430" y="1334"/>
                  </a:lnTo>
                  <a:cubicBezTo>
                    <a:pt x="430" y="763"/>
                    <a:pt x="858" y="334"/>
                    <a:pt x="1430" y="334"/>
                  </a:cubicBezTo>
                  <a:cubicBezTo>
                    <a:pt x="1549" y="334"/>
                    <a:pt x="1668" y="358"/>
                    <a:pt x="1763" y="382"/>
                  </a:cubicBezTo>
                  <a:cubicBezTo>
                    <a:pt x="1780" y="386"/>
                    <a:pt x="1796" y="388"/>
                    <a:pt x="1812" y="388"/>
                  </a:cubicBezTo>
                  <a:cubicBezTo>
                    <a:pt x="1889" y="388"/>
                    <a:pt x="1958" y="342"/>
                    <a:pt x="1978" y="263"/>
                  </a:cubicBezTo>
                  <a:cubicBezTo>
                    <a:pt x="2001" y="167"/>
                    <a:pt x="1954" y="96"/>
                    <a:pt x="1859" y="48"/>
                  </a:cubicBezTo>
                  <a:cubicBezTo>
                    <a:pt x="1716" y="1"/>
                    <a:pt x="1406" y="1"/>
                    <a:pt x="1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30" name="Google Shape;14106;p27">
              <a:extLst>
                <a:ext uri="{FF2B5EF4-FFF2-40B4-BE49-F238E27FC236}">
                  <a16:creationId xmlns:a16="http://schemas.microsoft.com/office/drawing/2014/main" id="{4B0310FD-6959-337E-EA0F-DF344B9335E3}"/>
                </a:ext>
              </a:extLst>
            </p:cNvPr>
            <p:cNvSpPr/>
            <p:nvPr/>
          </p:nvSpPr>
          <p:spPr>
            <a:xfrm>
              <a:off x="6676888" y="3468508"/>
              <a:ext cx="33975" cy="34550"/>
            </a:xfrm>
            <a:custGeom>
              <a:avLst/>
              <a:gdLst/>
              <a:ahLst/>
              <a:cxnLst/>
              <a:rect l="l" t="t" r="r" b="b"/>
              <a:pathLst>
                <a:path w="1359" h="1382" extrusionOk="0">
                  <a:moveTo>
                    <a:pt x="691" y="334"/>
                  </a:moveTo>
                  <a:cubicBezTo>
                    <a:pt x="858" y="334"/>
                    <a:pt x="1049" y="477"/>
                    <a:pt x="1049" y="691"/>
                  </a:cubicBezTo>
                  <a:cubicBezTo>
                    <a:pt x="1049" y="881"/>
                    <a:pt x="882" y="1048"/>
                    <a:pt x="691" y="1048"/>
                  </a:cubicBezTo>
                  <a:cubicBezTo>
                    <a:pt x="501" y="1048"/>
                    <a:pt x="334" y="905"/>
                    <a:pt x="334" y="691"/>
                  </a:cubicBezTo>
                  <a:cubicBezTo>
                    <a:pt x="334" y="524"/>
                    <a:pt x="477" y="334"/>
                    <a:pt x="691" y="334"/>
                  </a:cubicBezTo>
                  <a:close/>
                  <a:moveTo>
                    <a:pt x="691" y="0"/>
                  </a:moveTo>
                  <a:cubicBezTo>
                    <a:pt x="287" y="0"/>
                    <a:pt x="1" y="310"/>
                    <a:pt x="1" y="691"/>
                  </a:cubicBezTo>
                  <a:cubicBezTo>
                    <a:pt x="1" y="1072"/>
                    <a:pt x="287" y="1382"/>
                    <a:pt x="691" y="1382"/>
                  </a:cubicBezTo>
                  <a:cubicBezTo>
                    <a:pt x="1073" y="1382"/>
                    <a:pt x="1358" y="1072"/>
                    <a:pt x="1358" y="691"/>
                  </a:cubicBezTo>
                  <a:cubicBezTo>
                    <a:pt x="1358" y="310"/>
                    <a:pt x="1073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31" name="Google Shape;14107;p27">
              <a:extLst>
                <a:ext uri="{FF2B5EF4-FFF2-40B4-BE49-F238E27FC236}">
                  <a16:creationId xmlns:a16="http://schemas.microsoft.com/office/drawing/2014/main" id="{1F646C9F-8D35-8957-32C8-5D0892B8BF55}"/>
                </a:ext>
              </a:extLst>
            </p:cNvPr>
            <p:cNvSpPr/>
            <p:nvPr/>
          </p:nvSpPr>
          <p:spPr>
            <a:xfrm>
              <a:off x="6676313" y="3313708"/>
              <a:ext cx="34550" cy="34550"/>
            </a:xfrm>
            <a:custGeom>
              <a:avLst/>
              <a:gdLst/>
              <a:ahLst/>
              <a:cxnLst/>
              <a:rect l="l" t="t" r="r" b="b"/>
              <a:pathLst>
                <a:path w="1382" h="1382" extrusionOk="0">
                  <a:moveTo>
                    <a:pt x="667" y="334"/>
                  </a:moveTo>
                  <a:cubicBezTo>
                    <a:pt x="881" y="334"/>
                    <a:pt x="1024" y="477"/>
                    <a:pt x="1024" y="691"/>
                  </a:cubicBezTo>
                  <a:cubicBezTo>
                    <a:pt x="1024" y="906"/>
                    <a:pt x="857" y="1048"/>
                    <a:pt x="667" y="1048"/>
                  </a:cubicBezTo>
                  <a:cubicBezTo>
                    <a:pt x="476" y="1048"/>
                    <a:pt x="310" y="906"/>
                    <a:pt x="310" y="691"/>
                  </a:cubicBezTo>
                  <a:cubicBezTo>
                    <a:pt x="310" y="477"/>
                    <a:pt x="500" y="334"/>
                    <a:pt x="667" y="334"/>
                  </a:cubicBezTo>
                  <a:close/>
                  <a:moveTo>
                    <a:pt x="667" y="1"/>
                  </a:moveTo>
                  <a:cubicBezTo>
                    <a:pt x="286" y="1"/>
                    <a:pt x="0" y="310"/>
                    <a:pt x="0" y="691"/>
                  </a:cubicBezTo>
                  <a:cubicBezTo>
                    <a:pt x="0" y="1072"/>
                    <a:pt x="286" y="1382"/>
                    <a:pt x="667" y="1382"/>
                  </a:cubicBezTo>
                  <a:cubicBezTo>
                    <a:pt x="1072" y="1382"/>
                    <a:pt x="1381" y="1072"/>
                    <a:pt x="1357" y="691"/>
                  </a:cubicBezTo>
                  <a:cubicBezTo>
                    <a:pt x="1357" y="310"/>
                    <a:pt x="1072" y="1"/>
                    <a:pt x="66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32" name="Google Shape;14108;p27">
              <a:extLst>
                <a:ext uri="{FF2B5EF4-FFF2-40B4-BE49-F238E27FC236}">
                  <a16:creationId xmlns:a16="http://schemas.microsoft.com/office/drawing/2014/main" id="{796B56D0-2FE7-8ED9-16B7-F7D29971B8CC}"/>
                </a:ext>
              </a:extLst>
            </p:cNvPr>
            <p:cNvSpPr/>
            <p:nvPr/>
          </p:nvSpPr>
          <p:spPr>
            <a:xfrm>
              <a:off x="6658438" y="3354783"/>
              <a:ext cx="69100" cy="103625"/>
            </a:xfrm>
            <a:custGeom>
              <a:avLst/>
              <a:gdLst/>
              <a:ahLst/>
              <a:cxnLst/>
              <a:rect l="l" t="t" r="r" b="b"/>
              <a:pathLst>
                <a:path w="2764" h="4145" extrusionOk="0">
                  <a:moveTo>
                    <a:pt x="1334" y="1"/>
                  </a:moveTo>
                  <a:cubicBezTo>
                    <a:pt x="953" y="1"/>
                    <a:pt x="620" y="120"/>
                    <a:pt x="358" y="429"/>
                  </a:cubicBezTo>
                  <a:cubicBezTo>
                    <a:pt x="167" y="620"/>
                    <a:pt x="72" y="906"/>
                    <a:pt x="24" y="1168"/>
                  </a:cubicBezTo>
                  <a:cubicBezTo>
                    <a:pt x="1" y="1382"/>
                    <a:pt x="1" y="1573"/>
                    <a:pt x="1" y="1787"/>
                  </a:cubicBezTo>
                  <a:lnTo>
                    <a:pt x="1" y="2001"/>
                  </a:lnTo>
                  <a:lnTo>
                    <a:pt x="1" y="2477"/>
                  </a:lnTo>
                  <a:cubicBezTo>
                    <a:pt x="1" y="2501"/>
                    <a:pt x="24" y="2573"/>
                    <a:pt x="48" y="2573"/>
                  </a:cubicBezTo>
                  <a:cubicBezTo>
                    <a:pt x="191" y="2692"/>
                    <a:pt x="358" y="2716"/>
                    <a:pt x="477" y="2716"/>
                  </a:cubicBezTo>
                  <a:lnTo>
                    <a:pt x="477" y="3597"/>
                  </a:lnTo>
                  <a:cubicBezTo>
                    <a:pt x="477" y="3906"/>
                    <a:pt x="667" y="4144"/>
                    <a:pt x="977" y="4144"/>
                  </a:cubicBezTo>
                  <a:cubicBezTo>
                    <a:pt x="1120" y="4144"/>
                    <a:pt x="1239" y="4073"/>
                    <a:pt x="1358" y="4002"/>
                  </a:cubicBezTo>
                  <a:cubicBezTo>
                    <a:pt x="1453" y="4073"/>
                    <a:pt x="1596" y="4144"/>
                    <a:pt x="1739" y="4144"/>
                  </a:cubicBezTo>
                  <a:cubicBezTo>
                    <a:pt x="2049" y="4144"/>
                    <a:pt x="2263" y="3883"/>
                    <a:pt x="2263" y="3597"/>
                  </a:cubicBezTo>
                  <a:lnTo>
                    <a:pt x="2263" y="2716"/>
                  </a:lnTo>
                  <a:lnTo>
                    <a:pt x="2406" y="2716"/>
                  </a:lnTo>
                  <a:cubicBezTo>
                    <a:pt x="2573" y="2692"/>
                    <a:pt x="2739" y="2477"/>
                    <a:pt x="2739" y="2287"/>
                  </a:cubicBezTo>
                  <a:lnTo>
                    <a:pt x="2739" y="1644"/>
                  </a:lnTo>
                  <a:lnTo>
                    <a:pt x="2763" y="1311"/>
                  </a:lnTo>
                  <a:cubicBezTo>
                    <a:pt x="2763" y="1096"/>
                    <a:pt x="2739" y="953"/>
                    <a:pt x="2668" y="810"/>
                  </a:cubicBezTo>
                  <a:lnTo>
                    <a:pt x="2573" y="620"/>
                  </a:lnTo>
                  <a:cubicBezTo>
                    <a:pt x="2542" y="569"/>
                    <a:pt x="2486" y="540"/>
                    <a:pt x="2429" y="540"/>
                  </a:cubicBezTo>
                  <a:cubicBezTo>
                    <a:pt x="2353" y="540"/>
                    <a:pt x="2277" y="592"/>
                    <a:pt x="2263" y="715"/>
                  </a:cubicBezTo>
                  <a:lnTo>
                    <a:pt x="2263" y="739"/>
                  </a:lnTo>
                  <a:cubicBezTo>
                    <a:pt x="2311" y="834"/>
                    <a:pt x="2334" y="906"/>
                    <a:pt x="2382" y="977"/>
                  </a:cubicBezTo>
                  <a:cubicBezTo>
                    <a:pt x="2430" y="1144"/>
                    <a:pt x="2430" y="1263"/>
                    <a:pt x="2430" y="1406"/>
                  </a:cubicBezTo>
                  <a:lnTo>
                    <a:pt x="2430" y="1882"/>
                  </a:lnTo>
                  <a:lnTo>
                    <a:pt x="2430" y="2263"/>
                  </a:lnTo>
                  <a:cubicBezTo>
                    <a:pt x="2430" y="2287"/>
                    <a:pt x="2406" y="2335"/>
                    <a:pt x="2334" y="2335"/>
                  </a:cubicBezTo>
                  <a:cubicBezTo>
                    <a:pt x="2311" y="2335"/>
                    <a:pt x="2311" y="2287"/>
                    <a:pt x="2311" y="2263"/>
                  </a:cubicBezTo>
                  <a:lnTo>
                    <a:pt x="2311" y="2239"/>
                  </a:lnTo>
                  <a:lnTo>
                    <a:pt x="2311" y="1215"/>
                  </a:lnTo>
                  <a:cubicBezTo>
                    <a:pt x="2311" y="1144"/>
                    <a:pt x="2263" y="1072"/>
                    <a:pt x="2168" y="1049"/>
                  </a:cubicBezTo>
                  <a:cubicBezTo>
                    <a:pt x="2152" y="1046"/>
                    <a:pt x="2137" y="1044"/>
                    <a:pt x="2123" y="1044"/>
                  </a:cubicBezTo>
                  <a:cubicBezTo>
                    <a:pt x="2026" y="1044"/>
                    <a:pt x="1953" y="1112"/>
                    <a:pt x="1953" y="1215"/>
                  </a:cubicBezTo>
                  <a:lnTo>
                    <a:pt x="1953" y="3549"/>
                  </a:lnTo>
                  <a:cubicBezTo>
                    <a:pt x="1953" y="3647"/>
                    <a:pt x="1873" y="3728"/>
                    <a:pt x="1779" y="3728"/>
                  </a:cubicBezTo>
                  <a:cubicBezTo>
                    <a:pt x="1758" y="3728"/>
                    <a:pt x="1737" y="3724"/>
                    <a:pt x="1715" y="3716"/>
                  </a:cubicBezTo>
                  <a:cubicBezTo>
                    <a:pt x="1620" y="3692"/>
                    <a:pt x="1596" y="3644"/>
                    <a:pt x="1596" y="3549"/>
                  </a:cubicBezTo>
                  <a:lnTo>
                    <a:pt x="1596" y="3525"/>
                  </a:lnTo>
                  <a:lnTo>
                    <a:pt x="1596" y="2025"/>
                  </a:lnTo>
                  <a:cubicBezTo>
                    <a:pt x="1596" y="1930"/>
                    <a:pt x="1549" y="1882"/>
                    <a:pt x="1453" y="1858"/>
                  </a:cubicBezTo>
                  <a:cubicBezTo>
                    <a:pt x="1432" y="1850"/>
                    <a:pt x="1411" y="1846"/>
                    <a:pt x="1392" y="1846"/>
                  </a:cubicBezTo>
                  <a:cubicBezTo>
                    <a:pt x="1303" y="1846"/>
                    <a:pt x="1239" y="1927"/>
                    <a:pt x="1239" y="2025"/>
                  </a:cubicBezTo>
                  <a:lnTo>
                    <a:pt x="1239" y="3525"/>
                  </a:lnTo>
                  <a:lnTo>
                    <a:pt x="1239" y="3549"/>
                  </a:lnTo>
                  <a:cubicBezTo>
                    <a:pt x="1239" y="3644"/>
                    <a:pt x="1191" y="3692"/>
                    <a:pt x="1120" y="3716"/>
                  </a:cubicBezTo>
                  <a:cubicBezTo>
                    <a:pt x="1098" y="3724"/>
                    <a:pt x="1077" y="3728"/>
                    <a:pt x="1056" y="3728"/>
                  </a:cubicBezTo>
                  <a:cubicBezTo>
                    <a:pt x="962" y="3728"/>
                    <a:pt x="882" y="3647"/>
                    <a:pt x="882" y="3549"/>
                  </a:cubicBezTo>
                  <a:lnTo>
                    <a:pt x="882" y="1215"/>
                  </a:lnTo>
                  <a:cubicBezTo>
                    <a:pt x="882" y="1144"/>
                    <a:pt x="834" y="1072"/>
                    <a:pt x="739" y="1049"/>
                  </a:cubicBezTo>
                  <a:cubicBezTo>
                    <a:pt x="723" y="1046"/>
                    <a:pt x="709" y="1044"/>
                    <a:pt x="694" y="1044"/>
                  </a:cubicBezTo>
                  <a:cubicBezTo>
                    <a:pt x="597" y="1044"/>
                    <a:pt x="525" y="1112"/>
                    <a:pt x="525" y="1215"/>
                  </a:cubicBezTo>
                  <a:lnTo>
                    <a:pt x="525" y="2263"/>
                  </a:lnTo>
                  <a:cubicBezTo>
                    <a:pt x="525" y="2287"/>
                    <a:pt x="501" y="2335"/>
                    <a:pt x="477" y="2335"/>
                  </a:cubicBezTo>
                  <a:cubicBezTo>
                    <a:pt x="429" y="2335"/>
                    <a:pt x="405" y="2287"/>
                    <a:pt x="405" y="2263"/>
                  </a:cubicBezTo>
                  <a:lnTo>
                    <a:pt x="405" y="1906"/>
                  </a:lnTo>
                  <a:lnTo>
                    <a:pt x="405" y="1430"/>
                  </a:lnTo>
                  <a:cubicBezTo>
                    <a:pt x="405" y="1311"/>
                    <a:pt x="405" y="1168"/>
                    <a:pt x="429" y="1049"/>
                  </a:cubicBezTo>
                  <a:cubicBezTo>
                    <a:pt x="477" y="930"/>
                    <a:pt x="525" y="834"/>
                    <a:pt x="596" y="739"/>
                  </a:cubicBezTo>
                  <a:cubicBezTo>
                    <a:pt x="715" y="572"/>
                    <a:pt x="906" y="429"/>
                    <a:pt x="1120" y="358"/>
                  </a:cubicBezTo>
                  <a:cubicBezTo>
                    <a:pt x="1215" y="334"/>
                    <a:pt x="1334" y="334"/>
                    <a:pt x="1429" y="334"/>
                  </a:cubicBezTo>
                  <a:cubicBezTo>
                    <a:pt x="1549" y="334"/>
                    <a:pt x="1668" y="358"/>
                    <a:pt x="1739" y="382"/>
                  </a:cubicBezTo>
                  <a:cubicBezTo>
                    <a:pt x="1760" y="392"/>
                    <a:pt x="1781" y="397"/>
                    <a:pt x="1801" y="397"/>
                  </a:cubicBezTo>
                  <a:cubicBezTo>
                    <a:pt x="1873" y="397"/>
                    <a:pt x="1935" y="337"/>
                    <a:pt x="1953" y="263"/>
                  </a:cubicBezTo>
                  <a:cubicBezTo>
                    <a:pt x="1977" y="191"/>
                    <a:pt x="1930" y="96"/>
                    <a:pt x="1834" y="72"/>
                  </a:cubicBezTo>
                  <a:cubicBezTo>
                    <a:pt x="1691" y="1"/>
                    <a:pt x="1382" y="1"/>
                    <a:pt x="1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33" name="Google Shape;14109;p27">
              <a:extLst>
                <a:ext uri="{FF2B5EF4-FFF2-40B4-BE49-F238E27FC236}">
                  <a16:creationId xmlns:a16="http://schemas.microsoft.com/office/drawing/2014/main" id="{4C6241AF-6EB8-4413-79A5-85B6B41FCDC8}"/>
                </a:ext>
              </a:extLst>
            </p:cNvPr>
            <p:cNvSpPr/>
            <p:nvPr/>
          </p:nvSpPr>
          <p:spPr>
            <a:xfrm>
              <a:off x="6731663" y="3508983"/>
              <a:ext cx="70275" cy="101825"/>
            </a:xfrm>
            <a:custGeom>
              <a:avLst/>
              <a:gdLst/>
              <a:ahLst/>
              <a:cxnLst/>
              <a:rect l="l" t="t" r="r" b="b"/>
              <a:pathLst>
                <a:path w="2811" h="4073" extrusionOk="0">
                  <a:moveTo>
                    <a:pt x="1287" y="2835"/>
                  </a:moveTo>
                  <a:lnTo>
                    <a:pt x="1287" y="3501"/>
                  </a:lnTo>
                  <a:lnTo>
                    <a:pt x="1287" y="3597"/>
                  </a:lnTo>
                  <a:cubicBezTo>
                    <a:pt x="1263" y="3692"/>
                    <a:pt x="1168" y="3716"/>
                    <a:pt x="1120" y="3716"/>
                  </a:cubicBezTo>
                  <a:cubicBezTo>
                    <a:pt x="1025" y="3716"/>
                    <a:pt x="930" y="3620"/>
                    <a:pt x="930" y="3549"/>
                  </a:cubicBezTo>
                  <a:lnTo>
                    <a:pt x="930" y="2835"/>
                  </a:lnTo>
                  <a:close/>
                  <a:moveTo>
                    <a:pt x="2001" y="2835"/>
                  </a:moveTo>
                  <a:lnTo>
                    <a:pt x="2001" y="3549"/>
                  </a:lnTo>
                  <a:cubicBezTo>
                    <a:pt x="2001" y="3620"/>
                    <a:pt x="1906" y="3716"/>
                    <a:pt x="1835" y="3716"/>
                  </a:cubicBezTo>
                  <a:cubicBezTo>
                    <a:pt x="1739" y="3716"/>
                    <a:pt x="1668" y="3692"/>
                    <a:pt x="1644" y="3597"/>
                  </a:cubicBezTo>
                  <a:lnTo>
                    <a:pt x="1644" y="3549"/>
                  </a:lnTo>
                  <a:lnTo>
                    <a:pt x="1644" y="3501"/>
                  </a:lnTo>
                  <a:lnTo>
                    <a:pt x="1644" y="2835"/>
                  </a:lnTo>
                  <a:close/>
                  <a:moveTo>
                    <a:pt x="1358" y="1"/>
                  </a:moveTo>
                  <a:cubicBezTo>
                    <a:pt x="953" y="1"/>
                    <a:pt x="644" y="120"/>
                    <a:pt x="358" y="406"/>
                  </a:cubicBezTo>
                  <a:cubicBezTo>
                    <a:pt x="1" y="810"/>
                    <a:pt x="1" y="1310"/>
                    <a:pt x="1" y="1787"/>
                  </a:cubicBezTo>
                  <a:lnTo>
                    <a:pt x="1" y="2025"/>
                  </a:lnTo>
                  <a:lnTo>
                    <a:pt x="1" y="2049"/>
                  </a:lnTo>
                  <a:cubicBezTo>
                    <a:pt x="1" y="2120"/>
                    <a:pt x="48" y="2168"/>
                    <a:pt x="72" y="2239"/>
                  </a:cubicBezTo>
                  <a:cubicBezTo>
                    <a:pt x="72" y="2263"/>
                    <a:pt x="96" y="2263"/>
                    <a:pt x="96" y="2287"/>
                  </a:cubicBezTo>
                  <a:lnTo>
                    <a:pt x="120" y="2311"/>
                  </a:lnTo>
                  <a:lnTo>
                    <a:pt x="96" y="2501"/>
                  </a:lnTo>
                  <a:lnTo>
                    <a:pt x="96" y="2525"/>
                  </a:lnTo>
                  <a:cubicBezTo>
                    <a:pt x="120" y="2716"/>
                    <a:pt x="239" y="2835"/>
                    <a:pt x="429" y="2835"/>
                  </a:cubicBezTo>
                  <a:lnTo>
                    <a:pt x="477" y="2835"/>
                  </a:lnTo>
                  <a:lnTo>
                    <a:pt x="477" y="3549"/>
                  </a:lnTo>
                  <a:cubicBezTo>
                    <a:pt x="477" y="3835"/>
                    <a:pt x="691" y="4073"/>
                    <a:pt x="1001" y="4073"/>
                  </a:cubicBezTo>
                  <a:cubicBezTo>
                    <a:pt x="1144" y="4073"/>
                    <a:pt x="1263" y="4049"/>
                    <a:pt x="1382" y="3930"/>
                  </a:cubicBezTo>
                  <a:cubicBezTo>
                    <a:pt x="1477" y="4025"/>
                    <a:pt x="1596" y="4073"/>
                    <a:pt x="1739" y="4073"/>
                  </a:cubicBezTo>
                  <a:lnTo>
                    <a:pt x="1763" y="4073"/>
                  </a:lnTo>
                  <a:cubicBezTo>
                    <a:pt x="2025" y="4073"/>
                    <a:pt x="2263" y="3835"/>
                    <a:pt x="2263" y="3549"/>
                  </a:cubicBezTo>
                  <a:lnTo>
                    <a:pt x="2263" y="2835"/>
                  </a:lnTo>
                  <a:lnTo>
                    <a:pt x="2358" y="2835"/>
                  </a:lnTo>
                  <a:cubicBezTo>
                    <a:pt x="2549" y="2763"/>
                    <a:pt x="2620" y="2620"/>
                    <a:pt x="2620" y="2430"/>
                  </a:cubicBezTo>
                  <a:lnTo>
                    <a:pt x="2597" y="2287"/>
                  </a:lnTo>
                  <a:lnTo>
                    <a:pt x="2620" y="2263"/>
                  </a:lnTo>
                  <a:cubicBezTo>
                    <a:pt x="2716" y="2168"/>
                    <a:pt x="2739" y="2073"/>
                    <a:pt x="2739" y="1953"/>
                  </a:cubicBezTo>
                  <a:lnTo>
                    <a:pt x="2739" y="1287"/>
                  </a:lnTo>
                  <a:cubicBezTo>
                    <a:pt x="2811" y="1072"/>
                    <a:pt x="2739" y="834"/>
                    <a:pt x="2620" y="620"/>
                  </a:cubicBezTo>
                  <a:cubicBezTo>
                    <a:pt x="2590" y="569"/>
                    <a:pt x="2533" y="540"/>
                    <a:pt x="2477" y="540"/>
                  </a:cubicBezTo>
                  <a:cubicBezTo>
                    <a:pt x="2401" y="540"/>
                    <a:pt x="2324" y="592"/>
                    <a:pt x="2311" y="715"/>
                  </a:cubicBezTo>
                  <a:lnTo>
                    <a:pt x="2311" y="739"/>
                  </a:lnTo>
                  <a:cubicBezTo>
                    <a:pt x="2430" y="929"/>
                    <a:pt x="2478" y="1096"/>
                    <a:pt x="2478" y="1310"/>
                  </a:cubicBezTo>
                  <a:lnTo>
                    <a:pt x="2478" y="1953"/>
                  </a:lnTo>
                  <a:cubicBezTo>
                    <a:pt x="2478" y="2001"/>
                    <a:pt x="2430" y="2025"/>
                    <a:pt x="2382" y="2025"/>
                  </a:cubicBezTo>
                  <a:cubicBezTo>
                    <a:pt x="2358" y="2025"/>
                    <a:pt x="2358" y="2001"/>
                    <a:pt x="2358" y="1953"/>
                  </a:cubicBezTo>
                  <a:lnTo>
                    <a:pt x="2358" y="1930"/>
                  </a:lnTo>
                  <a:lnTo>
                    <a:pt x="2358" y="1287"/>
                  </a:lnTo>
                  <a:cubicBezTo>
                    <a:pt x="2358" y="1191"/>
                    <a:pt x="2311" y="1120"/>
                    <a:pt x="2216" y="1096"/>
                  </a:cubicBezTo>
                  <a:cubicBezTo>
                    <a:pt x="2203" y="1094"/>
                    <a:pt x="2191" y="1092"/>
                    <a:pt x="2179" y="1092"/>
                  </a:cubicBezTo>
                  <a:cubicBezTo>
                    <a:pt x="2078" y="1092"/>
                    <a:pt x="2001" y="1180"/>
                    <a:pt x="2001" y="1287"/>
                  </a:cubicBezTo>
                  <a:lnTo>
                    <a:pt x="2001" y="2025"/>
                  </a:lnTo>
                  <a:lnTo>
                    <a:pt x="2001" y="2049"/>
                  </a:lnTo>
                  <a:cubicBezTo>
                    <a:pt x="2025" y="2239"/>
                    <a:pt x="2144" y="2382"/>
                    <a:pt x="2335" y="2406"/>
                  </a:cubicBezTo>
                  <a:lnTo>
                    <a:pt x="2335" y="2501"/>
                  </a:lnTo>
                  <a:lnTo>
                    <a:pt x="572" y="2501"/>
                  </a:lnTo>
                  <a:lnTo>
                    <a:pt x="572" y="2406"/>
                  </a:lnTo>
                  <a:cubicBezTo>
                    <a:pt x="763" y="2382"/>
                    <a:pt x="906" y="2239"/>
                    <a:pt x="906" y="2025"/>
                  </a:cubicBezTo>
                  <a:lnTo>
                    <a:pt x="906" y="2001"/>
                  </a:lnTo>
                  <a:lnTo>
                    <a:pt x="906" y="1287"/>
                  </a:lnTo>
                  <a:cubicBezTo>
                    <a:pt x="906" y="1191"/>
                    <a:pt x="834" y="1120"/>
                    <a:pt x="763" y="1096"/>
                  </a:cubicBezTo>
                  <a:cubicBezTo>
                    <a:pt x="750" y="1094"/>
                    <a:pt x="738" y="1092"/>
                    <a:pt x="726" y="1092"/>
                  </a:cubicBezTo>
                  <a:cubicBezTo>
                    <a:pt x="625" y="1092"/>
                    <a:pt x="549" y="1180"/>
                    <a:pt x="549" y="1287"/>
                  </a:cubicBezTo>
                  <a:lnTo>
                    <a:pt x="549" y="2025"/>
                  </a:lnTo>
                  <a:cubicBezTo>
                    <a:pt x="549" y="2025"/>
                    <a:pt x="525" y="2073"/>
                    <a:pt x="477" y="2073"/>
                  </a:cubicBezTo>
                  <a:cubicBezTo>
                    <a:pt x="453" y="2073"/>
                    <a:pt x="429" y="2049"/>
                    <a:pt x="429" y="2025"/>
                  </a:cubicBezTo>
                  <a:lnTo>
                    <a:pt x="429" y="1334"/>
                  </a:lnTo>
                  <a:cubicBezTo>
                    <a:pt x="429" y="763"/>
                    <a:pt x="858" y="334"/>
                    <a:pt x="1430" y="334"/>
                  </a:cubicBezTo>
                  <a:cubicBezTo>
                    <a:pt x="1549" y="334"/>
                    <a:pt x="1668" y="358"/>
                    <a:pt x="1763" y="382"/>
                  </a:cubicBezTo>
                  <a:cubicBezTo>
                    <a:pt x="1779" y="386"/>
                    <a:pt x="1796" y="388"/>
                    <a:pt x="1812" y="388"/>
                  </a:cubicBezTo>
                  <a:cubicBezTo>
                    <a:pt x="1889" y="388"/>
                    <a:pt x="1958" y="342"/>
                    <a:pt x="1977" y="263"/>
                  </a:cubicBezTo>
                  <a:cubicBezTo>
                    <a:pt x="2001" y="167"/>
                    <a:pt x="1954" y="96"/>
                    <a:pt x="1858" y="48"/>
                  </a:cubicBezTo>
                  <a:cubicBezTo>
                    <a:pt x="1715" y="1"/>
                    <a:pt x="1406" y="1"/>
                    <a:pt x="1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34" name="Google Shape;14110;p27">
              <a:extLst>
                <a:ext uri="{FF2B5EF4-FFF2-40B4-BE49-F238E27FC236}">
                  <a16:creationId xmlns:a16="http://schemas.microsoft.com/office/drawing/2014/main" id="{A1418290-4109-036E-6E71-2CE2DDC7050B}"/>
                </a:ext>
              </a:extLst>
            </p:cNvPr>
            <p:cNvSpPr/>
            <p:nvPr/>
          </p:nvSpPr>
          <p:spPr>
            <a:xfrm>
              <a:off x="6751313" y="3468508"/>
              <a:ext cx="33975" cy="34550"/>
            </a:xfrm>
            <a:custGeom>
              <a:avLst/>
              <a:gdLst/>
              <a:ahLst/>
              <a:cxnLst/>
              <a:rect l="l" t="t" r="r" b="b"/>
              <a:pathLst>
                <a:path w="1359" h="1382" extrusionOk="0">
                  <a:moveTo>
                    <a:pt x="691" y="334"/>
                  </a:moveTo>
                  <a:cubicBezTo>
                    <a:pt x="858" y="334"/>
                    <a:pt x="1049" y="477"/>
                    <a:pt x="1049" y="691"/>
                  </a:cubicBezTo>
                  <a:cubicBezTo>
                    <a:pt x="1049" y="881"/>
                    <a:pt x="882" y="1048"/>
                    <a:pt x="691" y="1048"/>
                  </a:cubicBezTo>
                  <a:cubicBezTo>
                    <a:pt x="501" y="1048"/>
                    <a:pt x="334" y="905"/>
                    <a:pt x="334" y="691"/>
                  </a:cubicBezTo>
                  <a:cubicBezTo>
                    <a:pt x="334" y="524"/>
                    <a:pt x="477" y="334"/>
                    <a:pt x="691" y="334"/>
                  </a:cubicBezTo>
                  <a:close/>
                  <a:moveTo>
                    <a:pt x="691" y="0"/>
                  </a:moveTo>
                  <a:cubicBezTo>
                    <a:pt x="286" y="0"/>
                    <a:pt x="1" y="310"/>
                    <a:pt x="1" y="691"/>
                  </a:cubicBezTo>
                  <a:cubicBezTo>
                    <a:pt x="1" y="1072"/>
                    <a:pt x="286" y="1382"/>
                    <a:pt x="691" y="1382"/>
                  </a:cubicBezTo>
                  <a:cubicBezTo>
                    <a:pt x="1072" y="1382"/>
                    <a:pt x="1358" y="1072"/>
                    <a:pt x="1358" y="691"/>
                  </a:cubicBezTo>
                  <a:cubicBezTo>
                    <a:pt x="1358" y="310"/>
                    <a:pt x="1072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35" name="Google Shape;14111;p27">
              <a:extLst>
                <a:ext uri="{FF2B5EF4-FFF2-40B4-BE49-F238E27FC236}">
                  <a16:creationId xmlns:a16="http://schemas.microsoft.com/office/drawing/2014/main" id="{325E87D4-A6F1-97F6-5424-78C8D3713216}"/>
                </a:ext>
              </a:extLst>
            </p:cNvPr>
            <p:cNvSpPr/>
            <p:nvPr/>
          </p:nvSpPr>
          <p:spPr>
            <a:xfrm>
              <a:off x="6751313" y="3313708"/>
              <a:ext cx="33975" cy="34550"/>
            </a:xfrm>
            <a:custGeom>
              <a:avLst/>
              <a:gdLst/>
              <a:ahLst/>
              <a:cxnLst/>
              <a:rect l="l" t="t" r="r" b="b"/>
              <a:pathLst>
                <a:path w="1359" h="1382" extrusionOk="0">
                  <a:moveTo>
                    <a:pt x="691" y="334"/>
                  </a:moveTo>
                  <a:cubicBezTo>
                    <a:pt x="858" y="334"/>
                    <a:pt x="1049" y="477"/>
                    <a:pt x="1049" y="691"/>
                  </a:cubicBezTo>
                  <a:cubicBezTo>
                    <a:pt x="1049" y="906"/>
                    <a:pt x="858" y="1048"/>
                    <a:pt x="691" y="1048"/>
                  </a:cubicBezTo>
                  <a:cubicBezTo>
                    <a:pt x="477" y="1048"/>
                    <a:pt x="334" y="906"/>
                    <a:pt x="334" y="691"/>
                  </a:cubicBezTo>
                  <a:cubicBezTo>
                    <a:pt x="334" y="477"/>
                    <a:pt x="501" y="334"/>
                    <a:pt x="691" y="334"/>
                  </a:cubicBezTo>
                  <a:close/>
                  <a:moveTo>
                    <a:pt x="691" y="1"/>
                  </a:moveTo>
                  <a:cubicBezTo>
                    <a:pt x="286" y="1"/>
                    <a:pt x="1" y="310"/>
                    <a:pt x="1" y="691"/>
                  </a:cubicBezTo>
                  <a:cubicBezTo>
                    <a:pt x="1" y="1072"/>
                    <a:pt x="286" y="1382"/>
                    <a:pt x="691" y="1382"/>
                  </a:cubicBezTo>
                  <a:cubicBezTo>
                    <a:pt x="1049" y="1382"/>
                    <a:pt x="1358" y="1072"/>
                    <a:pt x="1358" y="691"/>
                  </a:cubicBezTo>
                  <a:cubicBezTo>
                    <a:pt x="1358" y="310"/>
                    <a:pt x="1072" y="1"/>
                    <a:pt x="6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36" name="Google Shape;14112;p27">
              <a:extLst>
                <a:ext uri="{FF2B5EF4-FFF2-40B4-BE49-F238E27FC236}">
                  <a16:creationId xmlns:a16="http://schemas.microsoft.com/office/drawing/2014/main" id="{005BDA81-8B54-1097-DAAB-7C2A13DAA72A}"/>
                </a:ext>
              </a:extLst>
            </p:cNvPr>
            <p:cNvSpPr/>
            <p:nvPr/>
          </p:nvSpPr>
          <p:spPr>
            <a:xfrm>
              <a:off x="6732863" y="3354783"/>
              <a:ext cx="69075" cy="103625"/>
            </a:xfrm>
            <a:custGeom>
              <a:avLst/>
              <a:gdLst/>
              <a:ahLst/>
              <a:cxnLst/>
              <a:rect l="l" t="t" r="r" b="b"/>
              <a:pathLst>
                <a:path w="2763" h="4145" extrusionOk="0">
                  <a:moveTo>
                    <a:pt x="1334" y="1"/>
                  </a:moveTo>
                  <a:cubicBezTo>
                    <a:pt x="953" y="1"/>
                    <a:pt x="620" y="120"/>
                    <a:pt x="358" y="429"/>
                  </a:cubicBezTo>
                  <a:cubicBezTo>
                    <a:pt x="167" y="620"/>
                    <a:pt x="72" y="906"/>
                    <a:pt x="24" y="1168"/>
                  </a:cubicBezTo>
                  <a:cubicBezTo>
                    <a:pt x="0" y="1382"/>
                    <a:pt x="0" y="1573"/>
                    <a:pt x="0" y="1787"/>
                  </a:cubicBezTo>
                  <a:lnTo>
                    <a:pt x="0" y="2001"/>
                  </a:lnTo>
                  <a:lnTo>
                    <a:pt x="0" y="2477"/>
                  </a:lnTo>
                  <a:cubicBezTo>
                    <a:pt x="0" y="2501"/>
                    <a:pt x="24" y="2573"/>
                    <a:pt x="48" y="2573"/>
                  </a:cubicBezTo>
                  <a:cubicBezTo>
                    <a:pt x="191" y="2692"/>
                    <a:pt x="358" y="2716"/>
                    <a:pt x="477" y="2716"/>
                  </a:cubicBezTo>
                  <a:lnTo>
                    <a:pt x="477" y="3597"/>
                  </a:lnTo>
                  <a:cubicBezTo>
                    <a:pt x="477" y="3906"/>
                    <a:pt x="667" y="4144"/>
                    <a:pt x="977" y="4144"/>
                  </a:cubicBezTo>
                  <a:cubicBezTo>
                    <a:pt x="1120" y="4144"/>
                    <a:pt x="1239" y="4073"/>
                    <a:pt x="1358" y="4002"/>
                  </a:cubicBezTo>
                  <a:cubicBezTo>
                    <a:pt x="1453" y="4073"/>
                    <a:pt x="1596" y="4144"/>
                    <a:pt x="1739" y="4144"/>
                  </a:cubicBezTo>
                  <a:cubicBezTo>
                    <a:pt x="2048" y="4144"/>
                    <a:pt x="2263" y="3883"/>
                    <a:pt x="2263" y="3597"/>
                  </a:cubicBezTo>
                  <a:lnTo>
                    <a:pt x="2263" y="2716"/>
                  </a:lnTo>
                  <a:lnTo>
                    <a:pt x="2406" y="2716"/>
                  </a:lnTo>
                  <a:cubicBezTo>
                    <a:pt x="2572" y="2692"/>
                    <a:pt x="2739" y="2477"/>
                    <a:pt x="2739" y="2287"/>
                  </a:cubicBezTo>
                  <a:lnTo>
                    <a:pt x="2739" y="1644"/>
                  </a:lnTo>
                  <a:lnTo>
                    <a:pt x="2763" y="1311"/>
                  </a:lnTo>
                  <a:cubicBezTo>
                    <a:pt x="2763" y="1096"/>
                    <a:pt x="2739" y="953"/>
                    <a:pt x="2668" y="810"/>
                  </a:cubicBezTo>
                  <a:lnTo>
                    <a:pt x="2572" y="620"/>
                  </a:lnTo>
                  <a:cubicBezTo>
                    <a:pt x="2542" y="569"/>
                    <a:pt x="2485" y="540"/>
                    <a:pt x="2429" y="540"/>
                  </a:cubicBezTo>
                  <a:cubicBezTo>
                    <a:pt x="2353" y="540"/>
                    <a:pt x="2276" y="592"/>
                    <a:pt x="2263" y="715"/>
                  </a:cubicBezTo>
                  <a:lnTo>
                    <a:pt x="2263" y="739"/>
                  </a:lnTo>
                  <a:cubicBezTo>
                    <a:pt x="2310" y="834"/>
                    <a:pt x="2334" y="906"/>
                    <a:pt x="2382" y="977"/>
                  </a:cubicBezTo>
                  <a:cubicBezTo>
                    <a:pt x="2430" y="1144"/>
                    <a:pt x="2430" y="1263"/>
                    <a:pt x="2430" y="1406"/>
                  </a:cubicBezTo>
                  <a:lnTo>
                    <a:pt x="2430" y="1882"/>
                  </a:lnTo>
                  <a:lnTo>
                    <a:pt x="2430" y="2263"/>
                  </a:lnTo>
                  <a:cubicBezTo>
                    <a:pt x="2430" y="2287"/>
                    <a:pt x="2406" y="2335"/>
                    <a:pt x="2334" y="2335"/>
                  </a:cubicBezTo>
                  <a:cubicBezTo>
                    <a:pt x="2310" y="2335"/>
                    <a:pt x="2310" y="2287"/>
                    <a:pt x="2310" y="2263"/>
                  </a:cubicBezTo>
                  <a:lnTo>
                    <a:pt x="2310" y="2239"/>
                  </a:lnTo>
                  <a:lnTo>
                    <a:pt x="2310" y="1215"/>
                  </a:lnTo>
                  <a:cubicBezTo>
                    <a:pt x="2310" y="1144"/>
                    <a:pt x="2263" y="1072"/>
                    <a:pt x="2168" y="1049"/>
                  </a:cubicBezTo>
                  <a:cubicBezTo>
                    <a:pt x="2152" y="1046"/>
                    <a:pt x="2137" y="1044"/>
                    <a:pt x="2123" y="1044"/>
                  </a:cubicBezTo>
                  <a:cubicBezTo>
                    <a:pt x="2025" y="1044"/>
                    <a:pt x="1953" y="1112"/>
                    <a:pt x="1953" y="1215"/>
                  </a:cubicBezTo>
                  <a:lnTo>
                    <a:pt x="1953" y="3549"/>
                  </a:lnTo>
                  <a:cubicBezTo>
                    <a:pt x="1953" y="3647"/>
                    <a:pt x="1873" y="3728"/>
                    <a:pt x="1779" y="3728"/>
                  </a:cubicBezTo>
                  <a:cubicBezTo>
                    <a:pt x="1758" y="3728"/>
                    <a:pt x="1737" y="3724"/>
                    <a:pt x="1715" y="3716"/>
                  </a:cubicBezTo>
                  <a:cubicBezTo>
                    <a:pt x="1620" y="3692"/>
                    <a:pt x="1596" y="3644"/>
                    <a:pt x="1596" y="3549"/>
                  </a:cubicBezTo>
                  <a:lnTo>
                    <a:pt x="1596" y="3525"/>
                  </a:lnTo>
                  <a:lnTo>
                    <a:pt x="1596" y="2025"/>
                  </a:lnTo>
                  <a:cubicBezTo>
                    <a:pt x="1596" y="1930"/>
                    <a:pt x="1548" y="1882"/>
                    <a:pt x="1453" y="1858"/>
                  </a:cubicBezTo>
                  <a:cubicBezTo>
                    <a:pt x="1432" y="1850"/>
                    <a:pt x="1411" y="1846"/>
                    <a:pt x="1391" y="1846"/>
                  </a:cubicBezTo>
                  <a:cubicBezTo>
                    <a:pt x="1303" y="1846"/>
                    <a:pt x="1239" y="1927"/>
                    <a:pt x="1239" y="2025"/>
                  </a:cubicBezTo>
                  <a:lnTo>
                    <a:pt x="1239" y="3525"/>
                  </a:lnTo>
                  <a:lnTo>
                    <a:pt x="1239" y="3549"/>
                  </a:lnTo>
                  <a:cubicBezTo>
                    <a:pt x="1239" y="3644"/>
                    <a:pt x="1191" y="3692"/>
                    <a:pt x="1120" y="3716"/>
                  </a:cubicBezTo>
                  <a:cubicBezTo>
                    <a:pt x="1098" y="3724"/>
                    <a:pt x="1077" y="3728"/>
                    <a:pt x="1056" y="3728"/>
                  </a:cubicBezTo>
                  <a:cubicBezTo>
                    <a:pt x="962" y="3728"/>
                    <a:pt x="882" y="3647"/>
                    <a:pt x="882" y="3549"/>
                  </a:cubicBezTo>
                  <a:lnTo>
                    <a:pt x="882" y="1215"/>
                  </a:lnTo>
                  <a:cubicBezTo>
                    <a:pt x="882" y="1144"/>
                    <a:pt x="834" y="1072"/>
                    <a:pt x="739" y="1049"/>
                  </a:cubicBezTo>
                  <a:cubicBezTo>
                    <a:pt x="723" y="1046"/>
                    <a:pt x="708" y="1044"/>
                    <a:pt x="694" y="1044"/>
                  </a:cubicBezTo>
                  <a:cubicBezTo>
                    <a:pt x="597" y="1044"/>
                    <a:pt x="524" y="1112"/>
                    <a:pt x="524" y="1215"/>
                  </a:cubicBezTo>
                  <a:lnTo>
                    <a:pt x="524" y="2263"/>
                  </a:lnTo>
                  <a:cubicBezTo>
                    <a:pt x="524" y="2287"/>
                    <a:pt x="501" y="2335"/>
                    <a:pt x="477" y="2335"/>
                  </a:cubicBezTo>
                  <a:cubicBezTo>
                    <a:pt x="429" y="2335"/>
                    <a:pt x="405" y="2287"/>
                    <a:pt x="405" y="2263"/>
                  </a:cubicBezTo>
                  <a:lnTo>
                    <a:pt x="405" y="1906"/>
                  </a:lnTo>
                  <a:lnTo>
                    <a:pt x="405" y="1430"/>
                  </a:lnTo>
                  <a:cubicBezTo>
                    <a:pt x="405" y="1311"/>
                    <a:pt x="405" y="1168"/>
                    <a:pt x="429" y="1049"/>
                  </a:cubicBezTo>
                  <a:cubicBezTo>
                    <a:pt x="477" y="930"/>
                    <a:pt x="524" y="834"/>
                    <a:pt x="596" y="739"/>
                  </a:cubicBezTo>
                  <a:cubicBezTo>
                    <a:pt x="715" y="572"/>
                    <a:pt x="905" y="429"/>
                    <a:pt x="1120" y="358"/>
                  </a:cubicBezTo>
                  <a:cubicBezTo>
                    <a:pt x="1215" y="334"/>
                    <a:pt x="1334" y="334"/>
                    <a:pt x="1429" y="334"/>
                  </a:cubicBezTo>
                  <a:cubicBezTo>
                    <a:pt x="1548" y="334"/>
                    <a:pt x="1667" y="358"/>
                    <a:pt x="1739" y="382"/>
                  </a:cubicBezTo>
                  <a:cubicBezTo>
                    <a:pt x="1760" y="392"/>
                    <a:pt x="1781" y="397"/>
                    <a:pt x="1801" y="397"/>
                  </a:cubicBezTo>
                  <a:cubicBezTo>
                    <a:pt x="1872" y="397"/>
                    <a:pt x="1935" y="337"/>
                    <a:pt x="1953" y="263"/>
                  </a:cubicBezTo>
                  <a:cubicBezTo>
                    <a:pt x="1977" y="191"/>
                    <a:pt x="1929" y="96"/>
                    <a:pt x="1834" y="72"/>
                  </a:cubicBezTo>
                  <a:cubicBezTo>
                    <a:pt x="1691" y="1"/>
                    <a:pt x="1382" y="1"/>
                    <a:pt x="1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37" name="Google Shape;14113;p27">
              <a:extLst>
                <a:ext uri="{FF2B5EF4-FFF2-40B4-BE49-F238E27FC236}">
                  <a16:creationId xmlns:a16="http://schemas.microsoft.com/office/drawing/2014/main" id="{11455481-3FD8-DBCD-16D1-D1746C04A1F4}"/>
                </a:ext>
              </a:extLst>
            </p:cNvPr>
            <p:cNvSpPr/>
            <p:nvPr/>
          </p:nvSpPr>
          <p:spPr>
            <a:xfrm>
              <a:off x="6806088" y="3508983"/>
              <a:ext cx="70275" cy="101825"/>
            </a:xfrm>
            <a:custGeom>
              <a:avLst/>
              <a:gdLst/>
              <a:ahLst/>
              <a:cxnLst/>
              <a:rect l="l" t="t" r="r" b="b"/>
              <a:pathLst>
                <a:path w="2811" h="4073" extrusionOk="0">
                  <a:moveTo>
                    <a:pt x="1287" y="2835"/>
                  </a:moveTo>
                  <a:lnTo>
                    <a:pt x="1287" y="3501"/>
                  </a:lnTo>
                  <a:lnTo>
                    <a:pt x="1287" y="3597"/>
                  </a:lnTo>
                  <a:cubicBezTo>
                    <a:pt x="1263" y="3692"/>
                    <a:pt x="1168" y="3716"/>
                    <a:pt x="1120" y="3716"/>
                  </a:cubicBezTo>
                  <a:cubicBezTo>
                    <a:pt x="1025" y="3716"/>
                    <a:pt x="929" y="3620"/>
                    <a:pt x="929" y="3549"/>
                  </a:cubicBezTo>
                  <a:lnTo>
                    <a:pt x="929" y="2835"/>
                  </a:lnTo>
                  <a:close/>
                  <a:moveTo>
                    <a:pt x="2001" y="2835"/>
                  </a:moveTo>
                  <a:lnTo>
                    <a:pt x="2001" y="3549"/>
                  </a:lnTo>
                  <a:cubicBezTo>
                    <a:pt x="2001" y="3620"/>
                    <a:pt x="1906" y="3716"/>
                    <a:pt x="1834" y="3716"/>
                  </a:cubicBezTo>
                  <a:cubicBezTo>
                    <a:pt x="1739" y="3716"/>
                    <a:pt x="1668" y="3692"/>
                    <a:pt x="1644" y="3597"/>
                  </a:cubicBezTo>
                  <a:lnTo>
                    <a:pt x="1644" y="3549"/>
                  </a:lnTo>
                  <a:lnTo>
                    <a:pt x="1644" y="3501"/>
                  </a:lnTo>
                  <a:lnTo>
                    <a:pt x="1644" y="2835"/>
                  </a:lnTo>
                  <a:close/>
                  <a:moveTo>
                    <a:pt x="1358" y="1"/>
                  </a:moveTo>
                  <a:cubicBezTo>
                    <a:pt x="953" y="1"/>
                    <a:pt x="644" y="120"/>
                    <a:pt x="358" y="406"/>
                  </a:cubicBezTo>
                  <a:cubicBezTo>
                    <a:pt x="1" y="810"/>
                    <a:pt x="1" y="1310"/>
                    <a:pt x="1" y="1787"/>
                  </a:cubicBezTo>
                  <a:lnTo>
                    <a:pt x="1" y="2025"/>
                  </a:lnTo>
                  <a:lnTo>
                    <a:pt x="1" y="2049"/>
                  </a:lnTo>
                  <a:cubicBezTo>
                    <a:pt x="1" y="2120"/>
                    <a:pt x="48" y="2168"/>
                    <a:pt x="72" y="2239"/>
                  </a:cubicBezTo>
                  <a:cubicBezTo>
                    <a:pt x="72" y="2263"/>
                    <a:pt x="96" y="2263"/>
                    <a:pt x="96" y="2287"/>
                  </a:cubicBezTo>
                  <a:lnTo>
                    <a:pt x="120" y="2311"/>
                  </a:lnTo>
                  <a:lnTo>
                    <a:pt x="96" y="2501"/>
                  </a:lnTo>
                  <a:lnTo>
                    <a:pt x="96" y="2525"/>
                  </a:lnTo>
                  <a:cubicBezTo>
                    <a:pt x="120" y="2716"/>
                    <a:pt x="239" y="2835"/>
                    <a:pt x="429" y="2835"/>
                  </a:cubicBezTo>
                  <a:lnTo>
                    <a:pt x="477" y="2835"/>
                  </a:lnTo>
                  <a:lnTo>
                    <a:pt x="477" y="3549"/>
                  </a:lnTo>
                  <a:cubicBezTo>
                    <a:pt x="477" y="3835"/>
                    <a:pt x="691" y="4073"/>
                    <a:pt x="1001" y="4073"/>
                  </a:cubicBezTo>
                  <a:cubicBezTo>
                    <a:pt x="1144" y="4073"/>
                    <a:pt x="1263" y="4049"/>
                    <a:pt x="1382" y="3930"/>
                  </a:cubicBezTo>
                  <a:cubicBezTo>
                    <a:pt x="1477" y="4025"/>
                    <a:pt x="1596" y="4073"/>
                    <a:pt x="1739" y="4073"/>
                  </a:cubicBezTo>
                  <a:lnTo>
                    <a:pt x="1763" y="4073"/>
                  </a:lnTo>
                  <a:cubicBezTo>
                    <a:pt x="2025" y="4073"/>
                    <a:pt x="2263" y="3835"/>
                    <a:pt x="2263" y="3549"/>
                  </a:cubicBezTo>
                  <a:lnTo>
                    <a:pt x="2263" y="2835"/>
                  </a:lnTo>
                  <a:lnTo>
                    <a:pt x="2358" y="2835"/>
                  </a:lnTo>
                  <a:cubicBezTo>
                    <a:pt x="2549" y="2763"/>
                    <a:pt x="2620" y="2620"/>
                    <a:pt x="2620" y="2430"/>
                  </a:cubicBezTo>
                  <a:lnTo>
                    <a:pt x="2596" y="2287"/>
                  </a:lnTo>
                  <a:lnTo>
                    <a:pt x="2620" y="2263"/>
                  </a:lnTo>
                  <a:cubicBezTo>
                    <a:pt x="2715" y="2168"/>
                    <a:pt x="2739" y="2073"/>
                    <a:pt x="2739" y="1953"/>
                  </a:cubicBezTo>
                  <a:lnTo>
                    <a:pt x="2739" y="1287"/>
                  </a:lnTo>
                  <a:cubicBezTo>
                    <a:pt x="2811" y="1072"/>
                    <a:pt x="2739" y="834"/>
                    <a:pt x="2620" y="620"/>
                  </a:cubicBezTo>
                  <a:cubicBezTo>
                    <a:pt x="2590" y="569"/>
                    <a:pt x="2533" y="540"/>
                    <a:pt x="2476" y="540"/>
                  </a:cubicBezTo>
                  <a:cubicBezTo>
                    <a:pt x="2400" y="540"/>
                    <a:pt x="2324" y="592"/>
                    <a:pt x="2311" y="715"/>
                  </a:cubicBezTo>
                  <a:lnTo>
                    <a:pt x="2311" y="739"/>
                  </a:lnTo>
                  <a:cubicBezTo>
                    <a:pt x="2430" y="929"/>
                    <a:pt x="2477" y="1096"/>
                    <a:pt x="2477" y="1310"/>
                  </a:cubicBezTo>
                  <a:lnTo>
                    <a:pt x="2477" y="1953"/>
                  </a:lnTo>
                  <a:cubicBezTo>
                    <a:pt x="2477" y="2001"/>
                    <a:pt x="2430" y="2025"/>
                    <a:pt x="2382" y="2025"/>
                  </a:cubicBezTo>
                  <a:cubicBezTo>
                    <a:pt x="2358" y="2025"/>
                    <a:pt x="2358" y="2001"/>
                    <a:pt x="2358" y="1953"/>
                  </a:cubicBezTo>
                  <a:lnTo>
                    <a:pt x="2358" y="1930"/>
                  </a:lnTo>
                  <a:lnTo>
                    <a:pt x="2358" y="1287"/>
                  </a:lnTo>
                  <a:cubicBezTo>
                    <a:pt x="2358" y="1191"/>
                    <a:pt x="2311" y="1120"/>
                    <a:pt x="2215" y="1096"/>
                  </a:cubicBezTo>
                  <a:cubicBezTo>
                    <a:pt x="2203" y="1094"/>
                    <a:pt x="2191" y="1092"/>
                    <a:pt x="2179" y="1092"/>
                  </a:cubicBezTo>
                  <a:cubicBezTo>
                    <a:pt x="2077" y="1092"/>
                    <a:pt x="2001" y="1180"/>
                    <a:pt x="2001" y="1287"/>
                  </a:cubicBezTo>
                  <a:lnTo>
                    <a:pt x="2001" y="2025"/>
                  </a:lnTo>
                  <a:lnTo>
                    <a:pt x="2001" y="2049"/>
                  </a:lnTo>
                  <a:cubicBezTo>
                    <a:pt x="2025" y="2239"/>
                    <a:pt x="2144" y="2382"/>
                    <a:pt x="2334" y="2406"/>
                  </a:cubicBezTo>
                  <a:lnTo>
                    <a:pt x="2334" y="2501"/>
                  </a:lnTo>
                  <a:lnTo>
                    <a:pt x="572" y="2501"/>
                  </a:lnTo>
                  <a:lnTo>
                    <a:pt x="572" y="2406"/>
                  </a:lnTo>
                  <a:cubicBezTo>
                    <a:pt x="763" y="2382"/>
                    <a:pt x="906" y="2239"/>
                    <a:pt x="906" y="2025"/>
                  </a:cubicBezTo>
                  <a:lnTo>
                    <a:pt x="906" y="2001"/>
                  </a:lnTo>
                  <a:lnTo>
                    <a:pt x="906" y="1287"/>
                  </a:lnTo>
                  <a:cubicBezTo>
                    <a:pt x="906" y="1191"/>
                    <a:pt x="834" y="1120"/>
                    <a:pt x="763" y="1096"/>
                  </a:cubicBezTo>
                  <a:cubicBezTo>
                    <a:pt x="750" y="1094"/>
                    <a:pt x="738" y="1092"/>
                    <a:pt x="726" y="1092"/>
                  </a:cubicBezTo>
                  <a:cubicBezTo>
                    <a:pt x="625" y="1092"/>
                    <a:pt x="548" y="1180"/>
                    <a:pt x="548" y="1287"/>
                  </a:cubicBezTo>
                  <a:lnTo>
                    <a:pt x="548" y="2025"/>
                  </a:lnTo>
                  <a:cubicBezTo>
                    <a:pt x="548" y="2025"/>
                    <a:pt x="525" y="2073"/>
                    <a:pt x="477" y="2073"/>
                  </a:cubicBezTo>
                  <a:cubicBezTo>
                    <a:pt x="453" y="2073"/>
                    <a:pt x="429" y="2049"/>
                    <a:pt x="429" y="2025"/>
                  </a:cubicBezTo>
                  <a:lnTo>
                    <a:pt x="429" y="1334"/>
                  </a:lnTo>
                  <a:cubicBezTo>
                    <a:pt x="429" y="763"/>
                    <a:pt x="858" y="334"/>
                    <a:pt x="1429" y="334"/>
                  </a:cubicBezTo>
                  <a:cubicBezTo>
                    <a:pt x="1549" y="334"/>
                    <a:pt x="1668" y="358"/>
                    <a:pt x="1763" y="382"/>
                  </a:cubicBezTo>
                  <a:cubicBezTo>
                    <a:pt x="1779" y="386"/>
                    <a:pt x="1796" y="388"/>
                    <a:pt x="1812" y="388"/>
                  </a:cubicBezTo>
                  <a:cubicBezTo>
                    <a:pt x="1889" y="388"/>
                    <a:pt x="1957" y="342"/>
                    <a:pt x="1977" y="263"/>
                  </a:cubicBezTo>
                  <a:cubicBezTo>
                    <a:pt x="2001" y="167"/>
                    <a:pt x="1953" y="96"/>
                    <a:pt x="1858" y="48"/>
                  </a:cubicBezTo>
                  <a:cubicBezTo>
                    <a:pt x="1715" y="1"/>
                    <a:pt x="1406" y="1"/>
                    <a:pt x="1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38" name="Google Shape;14114;p27">
              <a:extLst>
                <a:ext uri="{FF2B5EF4-FFF2-40B4-BE49-F238E27FC236}">
                  <a16:creationId xmlns:a16="http://schemas.microsoft.com/office/drawing/2014/main" id="{A431C71C-7977-F9A9-1905-248063ED207C}"/>
                </a:ext>
              </a:extLst>
            </p:cNvPr>
            <p:cNvSpPr/>
            <p:nvPr/>
          </p:nvSpPr>
          <p:spPr>
            <a:xfrm>
              <a:off x="6825738" y="3468508"/>
              <a:ext cx="33950" cy="34550"/>
            </a:xfrm>
            <a:custGeom>
              <a:avLst/>
              <a:gdLst/>
              <a:ahLst/>
              <a:cxnLst/>
              <a:rect l="l" t="t" r="r" b="b"/>
              <a:pathLst>
                <a:path w="1358" h="1382" extrusionOk="0">
                  <a:moveTo>
                    <a:pt x="691" y="334"/>
                  </a:moveTo>
                  <a:cubicBezTo>
                    <a:pt x="858" y="334"/>
                    <a:pt x="1048" y="477"/>
                    <a:pt x="1048" y="691"/>
                  </a:cubicBezTo>
                  <a:cubicBezTo>
                    <a:pt x="1048" y="881"/>
                    <a:pt x="882" y="1048"/>
                    <a:pt x="691" y="1048"/>
                  </a:cubicBezTo>
                  <a:cubicBezTo>
                    <a:pt x="501" y="1048"/>
                    <a:pt x="334" y="905"/>
                    <a:pt x="334" y="691"/>
                  </a:cubicBezTo>
                  <a:cubicBezTo>
                    <a:pt x="334" y="524"/>
                    <a:pt x="477" y="334"/>
                    <a:pt x="691" y="334"/>
                  </a:cubicBezTo>
                  <a:close/>
                  <a:moveTo>
                    <a:pt x="691" y="0"/>
                  </a:moveTo>
                  <a:cubicBezTo>
                    <a:pt x="286" y="0"/>
                    <a:pt x="0" y="310"/>
                    <a:pt x="0" y="691"/>
                  </a:cubicBezTo>
                  <a:cubicBezTo>
                    <a:pt x="0" y="1072"/>
                    <a:pt x="286" y="1382"/>
                    <a:pt x="691" y="1382"/>
                  </a:cubicBezTo>
                  <a:cubicBezTo>
                    <a:pt x="1072" y="1382"/>
                    <a:pt x="1358" y="1072"/>
                    <a:pt x="1358" y="691"/>
                  </a:cubicBezTo>
                  <a:cubicBezTo>
                    <a:pt x="1358" y="310"/>
                    <a:pt x="1072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39" name="Google Shape;14115;p27">
              <a:extLst>
                <a:ext uri="{FF2B5EF4-FFF2-40B4-BE49-F238E27FC236}">
                  <a16:creationId xmlns:a16="http://schemas.microsoft.com/office/drawing/2014/main" id="{4A449D61-CAAE-91BE-478F-A79676FDA96B}"/>
                </a:ext>
              </a:extLst>
            </p:cNvPr>
            <p:cNvSpPr/>
            <p:nvPr/>
          </p:nvSpPr>
          <p:spPr>
            <a:xfrm>
              <a:off x="6825738" y="3313708"/>
              <a:ext cx="33950" cy="34550"/>
            </a:xfrm>
            <a:custGeom>
              <a:avLst/>
              <a:gdLst/>
              <a:ahLst/>
              <a:cxnLst/>
              <a:rect l="l" t="t" r="r" b="b"/>
              <a:pathLst>
                <a:path w="1358" h="1382" extrusionOk="0">
                  <a:moveTo>
                    <a:pt x="691" y="334"/>
                  </a:moveTo>
                  <a:cubicBezTo>
                    <a:pt x="858" y="334"/>
                    <a:pt x="1048" y="477"/>
                    <a:pt x="1048" y="691"/>
                  </a:cubicBezTo>
                  <a:cubicBezTo>
                    <a:pt x="1048" y="906"/>
                    <a:pt x="858" y="1048"/>
                    <a:pt x="691" y="1048"/>
                  </a:cubicBezTo>
                  <a:cubicBezTo>
                    <a:pt x="477" y="1048"/>
                    <a:pt x="334" y="906"/>
                    <a:pt x="334" y="691"/>
                  </a:cubicBezTo>
                  <a:cubicBezTo>
                    <a:pt x="334" y="477"/>
                    <a:pt x="501" y="334"/>
                    <a:pt x="691" y="334"/>
                  </a:cubicBezTo>
                  <a:close/>
                  <a:moveTo>
                    <a:pt x="691" y="1"/>
                  </a:moveTo>
                  <a:cubicBezTo>
                    <a:pt x="286" y="1"/>
                    <a:pt x="0" y="310"/>
                    <a:pt x="0" y="691"/>
                  </a:cubicBezTo>
                  <a:cubicBezTo>
                    <a:pt x="0" y="1072"/>
                    <a:pt x="286" y="1382"/>
                    <a:pt x="691" y="1382"/>
                  </a:cubicBezTo>
                  <a:cubicBezTo>
                    <a:pt x="1048" y="1382"/>
                    <a:pt x="1358" y="1072"/>
                    <a:pt x="1358" y="691"/>
                  </a:cubicBezTo>
                  <a:cubicBezTo>
                    <a:pt x="1358" y="310"/>
                    <a:pt x="1072" y="1"/>
                    <a:pt x="6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40" name="Google Shape;14116;p27">
              <a:extLst>
                <a:ext uri="{FF2B5EF4-FFF2-40B4-BE49-F238E27FC236}">
                  <a16:creationId xmlns:a16="http://schemas.microsoft.com/office/drawing/2014/main" id="{87A56BA0-8EB9-332B-EA07-11345B362A73}"/>
                </a:ext>
              </a:extLst>
            </p:cNvPr>
            <p:cNvSpPr/>
            <p:nvPr/>
          </p:nvSpPr>
          <p:spPr>
            <a:xfrm>
              <a:off x="6807288" y="3354783"/>
              <a:ext cx="69075" cy="103625"/>
            </a:xfrm>
            <a:custGeom>
              <a:avLst/>
              <a:gdLst/>
              <a:ahLst/>
              <a:cxnLst/>
              <a:rect l="l" t="t" r="r" b="b"/>
              <a:pathLst>
                <a:path w="2763" h="4145" extrusionOk="0">
                  <a:moveTo>
                    <a:pt x="1334" y="1"/>
                  </a:moveTo>
                  <a:cubicBezTo>
                    <a:pt x="953" y="1"/>
                    <a:pt x="619" y="120"/>
                    <a:pt x="357" y="429"/>
                  </a:cubicBezTo>
                  <a:cubicBezTo>
                    <a:pt x="167" y="620"/>
                    <a:pt x="72" y="906"/>
                    <a:pt x="24" y="1168"/>
                  </a:cubicBezTo>
                  <a:cubicBezTo>
                    <a:pt x="0" y="1382"/>
                    <a:pt x="0" y="1573"/>
                    <a:pt x="0" y="1787"/>
                  </a:cubicBezTo>
                  <a:lnTo>
                    <a:pt x="0" y="2001"/>
                  </a:lnTo>
                  <a:lnTo>
                    <a:pt x="0" y="2477"/>
                  </a:lnTo>
                  <a:cubicBezTo>
                    <a:pt x="0" y="2501"/>
                    <a:pt x="24" y="2573"/>
                    <a:pt x="48" y="2573"/>
                  </a:cubicBezTo>
                  <a:cubicBezTo>
                    <a:pt x="191" y="2692"/>
                    <a:pt x="357" y="2716"/>
                    <a:pt x="477" y="2716"/>
                  </a:cubicBezTo>
                  <a:lnTo>
                    <a:pt x="477" y="3597"/>
                  </a:lnTo>
                  <a:cubicBezTo>
                    <a:pt x="477" y="3906"/>
                    <a:pt x="667" y="4144"/>
                    <a:pt x="977" y="4144"/>
                  </a:cubicBezTo>
                  <a:cubicBezTo>
                    <a:pt x="1120" y="4144"/>
                    <a:pt x="1239" y="4073"/>
                    <a:pt x="1358" y="4002"/>
                  </a:cubicBezTo>
                  <a:cubicBezTo>
                    <a:pt x="1453" y="4073"/>
                    <a:pt x="1596" y="4144"/>
                    <a:pt x="1739" y="4144"/>
                  </a:cubicBezTo>
                  <a:cubicBezTo>
                    <a:pt x="2048" y="4144"/>
                    <a:pt x="2263" y="3883"/>
                    <a:pt x="2263" y="3597"/>
                  </a:cubicBezTo>
                  <a:lnTo>
                    <a:pt x="2263" y="2716"/>
                  </a:lnTo>
                  <a:lnTo>
                    <a:pt x="2406" y="2716"/>
                  </a:lnTo>
                  <a:cubicBezTo>
                    <a:pt x="2572" y="2692"/>
                    <a:pt x="2739" y="2477"/>
                    <a:pt x="2739" y="2287"/>
                  </a:cubicBezTo>
                  <a:lnTo>
                    <a:pt x="2739" y="1644"/>
                  </a:lnTo>
                  <a:lnTo>
                    <a:pt x="2763" y="1311"/>
                  </a:lnTo>
                  <a:cubicBezTo>
                    <a:pt x="2763" y="1096"/>
                    <a:pt x="2739" y="953"/>
                    <a:pt x="2667" y="810"/>
                  </a:cubicBezTo>
                  <a:lnTo>
                    <a:pt x="2572" y="620"/>
                  </a:lnTo>
                  <a:cubicBezTo>
                    <a:pt x="2542" y="569"/>
                    <a:pt x="2485" y="540"/>
                    <a:pt x="2428" y="540"/>
                  </a:cubicBezTo>
                  <a:cubicBezTo>
                    <a:pt x="2352" y="540"/>
                    <a:pt x="2276" y="592"/>
                    <a:pt x="2263" y="715"/>
                  </a:cubicBezTo>
                  <a:lnTo>
                    <a:pt x="2263" y="739"/>
                  </a:lnTo>
                  <a:cubicBezTo>
                    <a:pt x="2310" y="834"/>
                    <a:pt x="2334" y="906"/>
                    <a:pt x="2382" y="977"/>
                  </a:cubicBezTo>
                  <a:cubicBezTo>
                    <a:pt x="2429" y="1144"/>
                    <a:pt x="2429" y="1263"/>
                    <a:pt x="2429" y="1406"/>
                  </a:cubicBezTo>
                  <a:lnTo>
                    <a:pt x="2429" y="1882"/>
                  </a:lnTo>
                  <a:lnTo>
                    <a:pt x="2429" y="2263"/>
                  </a:lnTo>
                  <a:cubicBezTo>
                    <a:pt x="2429" y="2287"/>
                    <a:pt x="2406" y="2335"/>
                    <a:pt x="2334" y="2335"/>
                  </a:cubicBezTo>
                  <a:cubicBezTo>
                    <a:pt x="2310" y="2335"/>
                    <a:pt x="2310" y="2287"/>
                    <a:pt x="2310" y="2263"/>
                  </a:cubicBezTo>
                  <a:lnTo>
                    <a:pt x="2310" y="2239"/>
                  </a:lnTo>
                  <a:lnTo>
                    <a:pt x="2310" y="1215"/>
                  </a:lnTo>
                  <a:cubicBezTo>
                    <a:pt x="2310" y="1144"/>
                    <a:pt x="2263" y="1072"/>
                    <a:pt x="2167" y="1049"/>
                  </a:cubicBezTo>
                  <a:cubicBezTo>
                    <a:pt x="2152" y="1046"/>
                    <a:pt x="2137" y="1044"/>
                    <a:pt x="2123" y="1044"/>
                  </a:cubicBezTo>
                  <a:cubicBezTo>
                    <a:pt x="2025" y="1044"/>
                    <a:pt x="1953" y="1112"/>
                    <a:pt x="1953" y="1215"/>
                  </a:cubicBezTo>
                  <a:lnTo>
                    <a:pt x="1953" y="3549"/>
                  </a:lnTo>
                  <a:cubicBezTo>
                    <a:pt x="1953" y="3647"/>
                    <a:pt x="1873" y="3728"/>
                    <a:pt x="1779" y="3728"/>
                  </a:cubicBezTo>
                  <a:cubicBezTo>
                    <a:pt x="1758" y="3728"/>
                    <a:pt x="1736" y="3724"/>
                    <a:pt x="1715" y="3716"/>
                  </a:cubicBezTo>
                  <a:cubicBezTo>
                    <a:pt x="1620" y="3692"/>
                    <a:pt x="1596" y="3644"/>
                    <a:pt x="1596" y="3549"/>
                  </a:cubicBezTo>
                  <a:lnTo>
                    <a:pt x="1596" y="3525"/>
                  </a:lnTo>
                  <a:lnTo>
                    <a:pt x="1596" y="2025"/>
                  </a:lnTo>
                  <a:cubicBezTo>
                    <a:pt x="1596" y="1930"/>
                    <a:pt x="1548" y="1882"/>
                    <a:pt x="1453" y="1858"/>
                  </a:cubicBezTo>
                  <a:cubicBezTo>
                    <a:pt x="1431" y="1850"/>
                    <a:pt x="1411" y="1846"/>
                    <a:pt x="1391" y="1846"/>
                  </a:cubicBezTo>
                  <a:cubicBezTo>
                    <a:pt x="1303" y="1846"/>
                    <a:pt x="1239" y="1927"/>
                    <a:pt x="1239" y="2025"/>
                  </a:cubicBezTo>
                  <a:lnTo>
                    <a:pt x="1239" y="3525"/>
                  </a:lnTo>
                  <a:lnTo>
                    <a:pt x="1239" y="3549"/>
                  </a:lnTo>
                  <a:cubicBezTo>
                    <a:pt x="1239" y="3644"/>
                    <a:pt x="1191" y="3692"/>
                    <a:pt x="1120" y="3716"/>
                  </a:cubicBezTo>
                  <a:cubicBezTo>
                    <a:pt x="1098" y="3724"/>
                    <a:pt x="1077" y="3728"/>
                    <a:pt x="1056" y="3728"/>
                  </a:cubicBezTo>
                  <a:cubicBezTo>
                    <a:pt x="961" y="3728"/>
                    <a:pt x="881" y="3647"/>
                    <a:pt x="881" y="3549"/>
                  </a:cubicBezTo>
                  <a:lnTo>
                    <a:pt x="881" y="1215"/>
                  </a:lnTo>
                  <a:cubicBezTo>
                    <a:pt x="881" y="1144"/>
                    <a:pt x="834" y="1072"/>
                    <a:pt x="738" y="1049"/>
                  </a:cubicBezTo>
                  <a:cubicBezTo>
                    <a:pt x="723" y="1046"/>
                    <a:pt x="708" y="1044"/>
                    <a:pt x="694" y="1044"/>
                  </a:cubicBezTo>
                  <a:cubicBezTo>
                    <a:pt x="596" y="1044"/>
                    <a:pt x="524" y="1112"/>
                    <a:pt x="524" y="1215"/>
                  </a:cubicBezTo>
                  <a:lnTo>
                    <a:pt x="524" y="2263"/>
                  </a:lnTo>
                  <a:cubicBezTo>
                    <a:pt x="524" y="2287"/>
                    <a:pt x="500" y="2335"/>
                    <a:pt x="477" y="2335"/>
                  </a:cubicBezTo>
                  <a:cubicBezTo>
                    <a:pt x="429" y="2335"/>
                    <a:pt x="405" y="2287"/>
                    <a:pt x="405" y="2263"/>
                  </a:cubicBezTo>
                  <a:lnTo>
                    <a:pt x="405" y="1906"/>
                  </a:lnTo>
                  <a:lnTo>
                    <a:pt x="405" y="1430"/>
                  </a:lnTo>
                  <a:cubicBezTo>
                    <a:pt x="405" y="1311"/>
                    <a:pt x="405" y="1168"/>
                    <a:pt x="429" y="1049"/>
                  </a:cubicBezTo>
                  <a:cubicBezTo>
                    <a:pt x="477" y="930"/>
                    <a:pt x="524" y="834"/>
                    <a:pt x="596" y="739"/>
                  </a:cubicBezTo>
                  <a:cubicBezTo>
                    <a:pt x="715" y="572"/>
                    <a:pt x="905" y="429"/>
                    <a:pt x="1120" y="358"/>
                  </a:cubicBezTo>
                  <a:cubicBezTo>
                    <a:pt x="1215" y="334"/>
                    <a:pt x="1334" y="334"/>
                    <a:pt x="1429" y="334"/>
                  </a:cubicBezTo>
                  <a:cubicBezTo>
                    <a:pt x="1548" y="334"/>
                    <a:pt x="1667" y="358"/>
                    <a:pt x="1739" y="382"/>
                  </a:cubicBezTo>
                  <a:cubicBezTo>
                    <a:pt x="1760" y="392"/>
                    <a:pt x="1780" y="397"/>
                    <a:pt x="1801" y="397"/>
                  </a:cubicBezTo>
                  <a:cubicBezTo>
                    <a:pt x="1872" y="397"/>
                    <a:pt x="1934" y="337"/>
                    <a:pt x="1953" y="263"/>
                  </a:cubicBezTo>
                  <a:cubicBezTo>
                    <a:pt x="1977" y="191"/>
                    <a:pt x="1929" y="96"/>
                    <a:pt x="1834" y="72"/>
                  </a:cubicBezTo>
                  <a:cubicBezTo>
                    <a:pt x="1691" y="1"/>
                    <a:pt x="1381" y="1"/>
                    <a:pt x="138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41" name="Google Shape;14117;p27">
              <a:extLst>
                <a:ext uri="{FF2B5EF4-FFF2-40B4-BE49-F238E27FC236}">
                  <a16:creationId xmlns:a16="http://schemas.microsoft.com/office/drawing/2014/main" id="{9F5741FC-BE7A-9F88-9D32-FD7C8CF89348}"/>
                </a:ext>
              </a:extLst>
            </p:cNvPr>
            <p:cNvSpPr/>
            <p:nvPr/>
          </p:nvSpPr>
          <p:spPr>
            <a:xfrm>
              <a:off x="6880513" y="3508983"/>
              <a:ext cx="70275" cy="101825"/>
            </a:xfrm>
            <a:custGeom>
              <a:avLst/>
              <a:gdLst/>
              <a:ahLst/>
              <a:cxnLst/>
              <a:rect l="l" t="t" r="r" b="b"/>
              <a:pathLst>
                <a:path w="2811" h="4073" extrusionOk="0">
                  <a:moveTo>
                    <a:pt x="1286" y="2835"/>
                  </a:moveTo>
                  <a:lnTo>
                    <a:pt x="1286" y="3501"/>
                  </a:lnTo>
                  <a:lnTo>
                    <a:pt x="1286" y="3597"/>
                  </a:lnTo>
                  <a:cubicBezTo>
                    <a:pt x="1263" y="3692"/>
                    <a:pt x="1167" y="3716"/>
                    <a:pt x="1120" y="3716"/>
                  </a:cubicBezTo>
                  <a:cubicBezTo>
                    <a:pt x="1024" y="3716"/>
                    <a:pt x="929" y="3620"/>
                    <a:pt x="929" y="3549"/>
                  </a:cubicBezTo>
                  <a:lnTo>
                    <a:pt x="929" y="2835"/>
                  </a:lnTo>
                  <a:close/>
                  <a:moveTo>
                    <a:pt x="2001" y="2835"/>
                  </a:moveTo>
                  <a:lnTo>
                    <a:pt x="2001" y="3549"/>
                  </a:lnTo>
                  <a:cubicBezTo>
                    <a:pt x="2001" y="3620"/>
                    <a:pt x="1906" y="3716"/>
                    <a:pt x="1834" y="3716"/>
                  </a:cubicBezTo>
                  <a:cubicBezTo>
                    <a:pt x="1739" y="3716"/>
                    <a:pt x="1667" y="3692"/>
                    <a:pt x="1644" y="3597"/>
                  </a:cubicBezTo>
                  <a:lnTo>
                    <a:pt x="1644" y="3549"/>
                  </a:lnTo>
                  <a:lnTo>
                    <a:pt x="1644" y="3501"/>
                  </a:lnTo>
                  <a:lnTo>
                    <a:pt x="1644" y="2835"/>
                  </a:lnTo>
                  <a:close/>
                  <a:moveTo>
                    <a:pt x="1358" y="1"/>
                  </a:moveTo>
                  <a:cubicBezTo>
                    <a:pt x="953" y="1"/>
                    <a:pt x="643" y="120"/>
                    <a:pt x="358" y="406"/>
                  </a:cubicBezTo>
                  <a:cubicBezTo>
                    <a:pt x="0" y="810"/>
                    <a:pt x="0" y="1310"/>
                    <a:pt x="0" y="1787"/>
                  </a:cubicBezTo>
                  <a:lnTo>
                    <a:pt x="0" y="2025"/>
                  </a:lnTo>
                  <a:lnTo>
                    <a:pt x="0" y="2049"/>
                  </a:lnTo>
                  <a:cubicBezTo>
                    <a:pt x="0" y="2120"/>
                    <a:pt x="48" y="2168"/>
                    <a:pt x="72" y="2239"/>
                  </a:cubicBezTo>
                  <a:cubicBezTo>
                    <a:pt x="72" y="2263"/>
                    <a:pt x="96" y="2263"/>
                    <a:pt x="96" y="2287"/>
                  </a:cubicBezTo>
                  <a:lnTo>
                    <a:pt x="119" y="2311"/>
                  </a:lnTo>
                  <a:lnTo>
                    <a:pt x="96" y="2501"/>
                  </a:lnTo>
                  <a:lnTo>
                    <a:pt x="96" y="2525"/>
                  </a:lnTo>
                  <a:cubicBezTo>
                    <a:pt x="119" y="2716"/>
                    <a:pt x="239" y="2835"/>
                    <a:pt x="429" y="2835"/>
                  </a:cubicBezTo>
                  <a:lnTo>
                    <a:pt x="477" y="2835"/>
                  </a:lnTo>
                  <a:lnTo>
                    <a:pt x="477" y="3549"/>
                  </a:lnTo>
                  <a:cubicBezTo>
                    <a:pt x="477" y="3835"/>
                    <a:pt x="691" y="4073"/>
                    <a:pt x="1001" y="4073"/>
                  </a:cubicBezTo>
                  <a:cubicBezTo>
                    <a:pt x="1144" y="4073"/>
                    <a:pt x="1263" y="4049"/>
                    <a:pt x="1382" y="3930"/>
                  </a:cubicBezTo>
                  <a:cubicBezTo>
                    <a:pt x="1477" y="4025"/>
                    <a:pt x="1596" y="4073"/>
                    <a:pt x="1739" y="4073"/>
                  </a:cubicBezTo>
                  <a:lnTo>
                    <a:pt x="1763" y="4073"/>
                  </a:lnTo>
                  <a:cubicBezTo>
                    <a:pt x="2025" y="4073"/>
                    <a:pt x="2263" y="3835"/>
                    <a:pt x="2263" y="3549"/>
                  </a:cubicBezTo>
                  <a:lnTo>
                    <a:pt x="2263" y="2835"/>
                  </a:lnTo>
                  <a:lnTo>
                    <a:pt x="2358" y="2835"/>
                  </a:lnTo>
                  <a:cubicBezTo>
                    <a:pt x="2549" y="2763"/>
                    <a:pt x="2620" y="2620"/>
                    <a:pt x="2620" y="2430"/>
                  </a:cubicBezTo>
                  <a:lnTo>
                    <a:pt x="2596" y="2287"/>
                  </a:lnTo>
                  <a:lnTo>
                    <a:pt x="2620" y="2263"/>
                  </a:lnTo>
                  <a:cubicBezTo>
                    <a:pt x="2715" y="2168"/>
                    <a:pt x="2739" y="2073"/>
                    <a:pt x="2739" y="1953"/>
                  </a:cubicBezTo>
                  <a:lnTo>
                    <a:pt x="2739" y="1287"/>
                  </a:lnTo>
                  <a:cubicBezTo>
                    <a:pt x="2811" y="1072"/>
                    <a:pt x="2739" y="834"/>
                    <a:pt x="2620" y="620"/>
                  </a:cubicBezTo>
                  <a:cubicBezTo>
                    <a:pt x="2590" y="569"/>
                    <a:pt x="2533" y="540"/>
                    <a:pt x="2476" y="540"/>
                  </a:cubicBezTo>
                  <a:cubicBezTo>
                    <a:pt x="2400" y="540"/>
                    <a:pt x="2324" y="592"/>
                    <a:pt x="2310" y="715"/>
                  </a:cubicBezTo>
                  <a:lnTo>
                    <a:pt x="2310" y="739"/>
                  </a:lnTo>
                  <a:cubicBezTo>
                    <a:pt x="2430" y="929"/>
                    <a:pt x="2477" y="1096"/>
                    <a:pt x="2477" y="1310"/>
                  </a:cubicBezTo>
                  <a:lnTo>
                    <a:pt x="2477" y="1953"/>
                  </a:lnTo>
                  <a:cubicBezTo>
                    <a:pt x="2477" y="2001"/>
                    <a:pt x="2430" y="2025"/>
                    <a:pt x="2382" y="2025"/>
                  </a:cubicBezTo>
                  <a:cubicBezTo>
                    <a:pt x="2358" y="2025"/>
                    <a:pt x="2358" y="2001"/>
                    <a:pt x="2358" y="1953"/>
                  </a:cubicBezTo>
                  <a:lnTo>
                    <a:pt x="2358" y="1930"/>
                  </a:lnTo>
                  <a:lnTo>
                    <a:pt x="2358" y="1287"/>
                  </a:lnTo>
                  <a:cubicBezTo>
                    <a:pt x="2358" y="1191"/>
                    <a:pt x="2310" y="1120"/>
                    <a:pt x="2215" y="1096"/>
                  </a:cubicBezTo>
                  <a:cubicBezTo>
                    <a:pt x="2203" y="1094"/>
                    <a:pt x="2191" y="1092"/>
                    <a:pt x="2179" y="1092"/>
                  </a:cubicBezTo>
                  <a:cubicBezTo>
                    <a:pt x="2077" y="1092"/>
                    <a:pt x="2001" y="1180"/>
                    <a:pt x="2001" y="1287"/>
                  </a:cubicBezTo>
                  <a:lnTo>
                    <a:pt x="2001" y="2025"/>
                  </a:lnTo>
                  <a:lnTo>
                    <a:pt x="2001" y="2049"/>
                  </a:lnTo>
                  <a:cubicBezTo>
                    <a:pt x="2025" y="2239"/>
                    <a:pt x="2144" y="2382"/>
                    <a:pt x="2334" y="2406"/>
                  </a:cubicBezTo>
                  <a:lnTo>
                    <a:pt x="2334" y="2501"/>
                  </a:lnTo>
                  <a:lnTo>
                    <a:pt x="572" y="2501"/>
                  </a:lnTo>
                  <a:lnTo>
                    <a:pt x="572" y="2406"/>
                  </a:lnTo>
                  <a:cubicBezTo>
                    <a:pt x="762" y="2382"/>
                    <a:pt x="905" y="2239"/>
                    <a:pt x="905" y="2025"/>
                  </a:cubicBezTo>
                  <a:lnTo>
                    <a:pt x="905" y="2001"/>
                  </a:lnTo>
                  <a:lnTo>
                    <a:pt x="905" y="1287"/>
                  </a:lnTo>
                  <a:cubicBezTo>
                    <a:pt x="905" y="1191"/>
                    <a:pt x="834" y="1120"/>
                    <a:pt x="762" y="1096"/>
                  </a:cubicBezTo>
                  <a:cubicBezTo>
                    <a:pt x="750" y="1094"/>
                    <a:pt x="738" y="1092"/>
                    <a:pt x="726" y="1092"/>
                  </a:cubicBezTo>
                  <a:cubicBezTo>
                    <a:pt x="625" y="1092"/>
                    <a:pt x="548" y="1180"/>
                    <a:pt x="548" y="1287"/>
                  </a:cubicBezTo>
                  <a:lnTo>
                    <a:pt x="548" y="2025"/>
                  </a:lnTo>
                  <a:cubicBezTo>
                    <a:pt x="548" y="2025"/>
                    <a:pt x="524" y="2073"/>
                    <a:pt x="477" y="2073"/>
                  </a:cubicBezTo>
                  <a:cubicBezTo>
                    <a:pt x="453" y="2073"/>
                    <a:pt x="429" y="2049"/>
                    <a:pt x="429" y="2025"/>
                  </a:cubicBezTo>
                  <a:lnTo>
                    <a:pt x="429" y="1334"/>
                  </a:lnTo>
                  <a:cubicBezTo>
                    <a:pt x="429" y="763"/>
                    <a:pt x="858" y="334"/>
                    <a:pt x="1429" y="334"/>
                  </a:cubicBezTo>
                  <a:cubicBezTo>
                    <a:pt x="1548" y="334"/>
                    <a:pt x="1667" y="358"/>
                    <a:pt x="1763" y="382"/>
                  </a:cubicBezTo>
                  <a:cubicBezTo>
                    <a:pt x="1779" y="386"/>
                    <a:pt x="1795" y="388"/>
                    <a:pt x="1811" y="388"/>
                  </a:cubicBezTo>
                  <a:cubicBezTo>
                    <a:pt x="1889" y="388"/>
                    <a:pt x="1957" y="342"/>
                    <a:pt x="1977" y="263"/>
                  </a:cubicBezTo>
                  <a:cubicBezTo>
                    <a:pt x="2001" y="167"/>
                    <a:pt x="1953" y="96"/>
                    <a:pt x="1858" y="48"/>
                  </a:cubicBezTo>
                  <a:cubicBezTo>
                    <a:pt x="1715" y="1"/>
                    <a:pt x="1405" y="1"/>
                    <a:pt x="140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42" name="Google Shape;14118;p27">
              <a:extLst>
                <a:ext uri="{FF2B5EF4-FFF2-40B4-BE49-F238E27FC236}">
                  <a16:creationId xmlns:a16="http://schemas.microsoft.com/office/drawing/2014/main" id="{44AE74DC-7FBD-A491-095C-6B2EA4689F8E}"/>
                </a:ext>
              </a:extLst>
            </p:cNvPr>
            <p:cNvSpPr/>
            <p:nvPr/>
          </p:nvSpPr>
          <p:spPr>
            <a:xfrm>
              <a:off x="6900163" y="3468508"/>
              <a:ext cx="33950" cy="34550"/>
            </a:xfrm>
            <a:custGeom>
              <a:avLst/>
              <a:gdLst/>
              <a:ahLst/>
              <a:cxnLst/>
              <a:rect l="l" t="t" r="r" b="b"/>
              <a:pathLst>
                <a:path w="1358" h="1382" extrusionOk="0">
                  <a:moveTo>
                    <a:pt x="691" y="334"/>
                  </a:moveTo>
                  <a:cubicBezTo>
                    <a:pt x="858" y="334"/>
                    <a:pt x="1048" y="477"/>
                    <a:pt x="1048" y="691"/>
                  </a:cubicBezTo>
                  <a:cubicBezTo>
                    <a:pt x="1048" y="881"/>
                    <a:pt x="881" y="1048"/>
                    <a:pt x="691" y="1048"/>
                  </a:cubicBezTo>
                  <a:cubicBezTo>
                    <a:pt x="500" y="1048"/>
                    <a:pt x="334" y="905"/>
                    <a:pt x="334" y="691"/>
                  </a:cubicBezTo>
                  <a:cubicBezTo>
                    <a:pt x="334" y="524"/>
                    <a:pt x="477" y="334"/>
                    <a:pt x="691" y="334"/>
                  </a:cubicBezTo>
                  <a:close/>
                  <a:moveTo>
                    <a:pt x="691" y="0"/>
                  </a:moveTo>
                  <a:cubicBezTo>
                    <a:pt x="286" y="0"/>
                    <a:pt x="0" y="310"/>
                    <a:pt x="0" y="691"/>
                  </a:cubicBezTo>
                  <a:cubicBezTo>
                    <a:pt x="0" y="1072"/>
                    <a:pt x="286" y="1382"/>
                    <a:pt x="691" y="1382"/>
                  </a:cubicBezTo>
                  <a:cubicBezTo>
                    <a:pt x="1072" y="1382"/>
                    <a:pt x="1358" y="1072"/>
                    <a:pt x="1358" y="691"/>
                  </a:cubicBezTo>
                  <a:cubicBezTo>
                    <a:pt x="1358" y="310"/>
                    <a:pt x="1072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43" name="Google Shape;14119;p27">
              <a:extLst>
                <a:ext uri="{FF2B5EF4-FFF2-40B4-BE49-F238E27FC236}">
                  <a16:creationId xmlns:a16="http://schemas.microsoft.com/office/drawing/2014/main" id="{6FEEDCE6-2F65-6B22-56E3-B056860360CB}"/>
                </a:ext>
              </a:extLst>
            </p:cNvPr>
            <p:cNvSpPr/>
            <p:nvPr/>
          </p:nvSpPr>
          <p:spPr>
            <a:xfrm>
              <a:off x="6900163" y="3313708"/>
              <a:ext cx="33950" cy="34550"/>
            </a:xfrm>
            <a:custGeom>
              <a:avLst/>
              <a:gdLst/>
              <a:ahLst/>
              <a:cxnLst/>
              <a:rect l="l" t="t" r="r" b="b"/>
              <a:pathLst>
                <a:path w="1358" h="1382" extrusionOk="0">
                  <a:moveTo>
                    <a:pt x="691" y="334"/>
                  </a:moveTo>
                  <a:cubicBezTo>
                    <a:pt x="858" y="334"/>
                    <a:pt x="1048" y="477"/>
                    <a:pt x="1048" y="691"/>
                  </a:cubicBezTo>
                  <a:cubicBezTo>
                    <a:pt x="1048" y="906"/>
                    <a:pt x="858" y="1048"/>
                    <a:pt x="691" y="1048"/>
                  </a:cubicBezTo>
                  <a:cubicBezTo>
                    <a:pt x="477" y="1048"/>
                    <a:pt x="334" y="906"/>
                    <a:pt x="334" y="691"/>
                  </a:cubicBezTo>
                  <a:cubicBezTo>
                    <a:pt x="334" y="477"/>
                    <a:pt x="500" y="334"/>
                    <a:pt x="691" y="334"/>
                  </a:cubicBezTo>
                  <a:close/>
                  <a:moveTo>
                    <a:pt x="691" y="1"/>
                  </a:moveTo>
                  <a:cubicBezTo>
                    <a:pt x="286" y="1"/>
                    <a:pt x="0" y="310"/>
                    <a:pt x="0" y="691"/>
                  </a:cubicBezTo>
                  <a:cubicBezTo>
                    <a:pt x="0" y="1072"/>
                    <a:pt x="286" y="1382"/>
                    <a:pt x="691" y="1382"/>
                  </a:cubicBezTo>
                  <a:cubicBezTo>
                    <a:pt x="1072" y="1382"/>
                    <a:pt x="1358" y="1072"/>
                    <a:pt x="1358" y="691"/>
                  </a:cubicBezTo>
                  <a:cubicBezTo>
                    <a:pt x="1358" y="310"/>
                    <a:pt x="1072" y="1"/>
                    <a:pt x="6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44" name="Google Shape;14120;p27">
              <a:extLst>
                <a:ext uri="{FF2B5EF4-FFF2-40B4-BE49-F238E27FC236}">
                  <a16:creationId xmlns:a16="http://schemas.microsoft.com/office/drawing/2014/main" id="{BA87E677-C44A-1DBC-70B5-0336EADA9157}"/>
                </a:ext>
              </a:extLst>
            </p:cNvPr>
            <p:cNvSpPr/>
            <p:nvPr/>
          </p:nvSpPr>
          <p:spPr>
            <a:xfrm>
              <a:off x="6881713" y="3354783"/>
              <a:ext cx="69075" cy="103625"/>
            </a:xfrm>
            <a:custGeom>
              <a:avLst/>
              <a:gdLst/>
              <a:ahLst/>
              <a:cxnLst/>
              <a:rect l="l" t="t" r="r" b="b"/>
              <a:pathLst>
                <a:path w="2763" h="4145" extrusionOk="0">
                  <a:moveTo>
                    <a:pt x="1334" y="1"/>
                  </a:moveTo>
                  <a:cubicBezTo>
                    <a:pt x="953" y="1"/>
                    <a:pt x="619" y="120"/>
                    <a:pt x="357" y="429"/>
                  </a:cubicBezTo>
                  <a:cubicBezTo>
                    <a:pt x="167" y="620"/>
                    <a:pt x="71" y="906"/>
                    <a:pt x="24" y="1168"/>
                  </a:cubicBezTo>
                  <a:cubicBezTo>
                    <a:pt x="0" y="1382"/>
                    <a:pt x="0" y="1573"/>
                    <a:pt x="0" y="1787"/>
                  </a:cubicBezTo>
                  <a:lnTo>
                    <a:pt x="0" y="2001"/>
                  </a:lnTo>
                  <a:lnTo>
                    <a:pt x="0" y="2477"/>
                  </a:lnTo>
                  <a:cubicBezTo>
                    <a:pt x="0" y="2501"/>
                    <a:pt x="24" y="2573"/>
                    <a:pt x="48" y="2573"/>
                  </a:cubicBezTo>
                  <a:cubicBezTo>
                    <a:pt x="191" y="2692"/>
                    <a:pt x="357" y="2716"/>
                    <a:pt x="476" y="2716"/>
                  </a:cubicBezTo>
                  <a:lnTo>
                    <a:pt x="476" y="3597"/>
                  </a:lnTo>
                  <a:cubicBezTo>
                    <a:pt x="476" y="3906"/>
                    <a:pt x="667" y="4144"/>
                    <a:pt x="976" y="4144"/>
                  </a:cubicBezTo>
                  <a:cubicBezTo>
                    <a:pt x="1119" y="4144"/>
                    <a:pt x="1238" y="4073"/>
                    <a:pt x="1357" y="4002"/>
                  </a:cubicBezTo>
                  <a:cubicBezTo>
                    <a:pt x="1453" y="4073"/>
                    <a:pt x="1596" y="4144"/>
                    <a:pt x="1739" y="4144"/>
                  </a:cubicBezTo>
                  <a:cubicBezTo>
                    <a:pt x="2048" y="4144"/>
                    <a:pt x="2262" y="3883"/>
                    <a:pt x="2262" y="3597"/>
                  </a:cubicBezTo>
                  <a:lnTo>
                    <a:pt x="2262" y="2716"/>
                  </a:lnTo>
                  <a:lnTo>
                    <a:pt x="2405" y="2716"/>
                  </a:lnTo>
                  <a:cubicBezTo>
                    <a:pt x="2572" y="2692"/>
                    <a:pt x="2739" y="2477"/>
                    <a:pt x="2739" y="2287"/>
                  </a:cubicBezTo>
                  <a:lnTo>
                    <a:pt x="2739" y="1644"/>
                  </a:lnTo>
                  <a:lnTo>
                    <a:pt x="2763" y="1311"/>
                  </a:lnTo>
                  <a:cubicBezTo>
                    <a:pt x="2763" y="1096"/>
                    <a:pt x="2739" y="953"/>
                    <a:pt x="2667" y="810"/>
                  </a:cubicBezTo>
                  <a:lnTo>
                    <a:pt x="2572" y="620"/>
                  </a:lnTo>
                  <a:cubicBezTo>
                    <a:pt x="2542" y="569"/>
                    <a:pt x="2485" y="540"/>
                    <a:pt x="2428" y="540"/>
                  </a:cubicBezTo>
                  <a:cubicBezTo>
                    <a:pt x="2352" y="540"/>
                    <a:pt x="2276" y="592"/>
                    <a:pt x="2262" y="715"/>
                  </a:cubicBezTo>
                  <a:lnTo>
                    <a:pt x="2262" y="739"/>
                  </a:lnTo>
                  <a:cubicBezTo>
                    <a:pt x="2310" y="834"/>
                    <a:pt x="2334" y="906"/>
                    <a:pt x="2382" y="977"/>
                  </a:cubicBezTo>
                  <a:cubicBezTo>
                    <a:pt x="2429" y="1144"/>
                    <a:pt x="2429" y="1263"/>
                    <a:pt x="2429" y="1406"/>
                  </a:cubicBezTo>
                  <a:lnTo>
                    <a:pt x="2429" y="1882"/>
                  </a:lnTo>
                  <a:lnTo>
                    <a:pt x="2429" y="2263"/>
                  </a:lnTo>
                  <a:cubicBezTo>
                    <a:pt x="2429" y="2287"/>
                    <a:pt x="2405" y="2335"/>
                    <a:pt x="2334" y="2335"/>
                  </a:cubicBezTo>
                  <a:cubicBezTo>
                    <a:pt x="2310" y="2335"/>
                    <a:pt x="2310" y="2287"/>
                    <a:pt x="2310" y="2263"/>
                  </a:cubicBezTo>
                  <a:lnTo>
                    <a:pt x="2310" y="2239"/>
                  </a:lnTo>
                  <a:lnTo>
                    <a:pt x="2310" y="1215"/>
                  </a:lnTo>
                  <a:cubicBezTo>
                    <a:pt x="2310" y="1144"/>
                    <a:pt x="2262" y="1072"/>
                    <a:pt x="2167" y="1049"/>
                  </a:cubicBezTo>
                  <a:cubicBezTo>
                    <a:pt x="2152" y="1046"/>
                    <a:pt x="2137" y="1044"/>
                    <a:pt x="2122" y="1044"/>
                  </a:cubicBezTo>
                  <a:cubicBezTo>
                    <a:pt x="2025" y="1044"/>
                    <a:pt x="1953" y="1112"/>
                    <a:pt x="1953" y="1215"/>
                  </a:cubicBezTo>
                  <a:lnTo>
                    <a:pt x="1953" y="3549"/>
                  </a:lnTo>
                  <a:cubicBezTo>
                    <a:pt x="1953" y="3647"/>
                    <a:pt x="1873" y="3728"/>
                    <a:pt x="1778" y="3728"/>
                  </a:cubicBezTo>
                  <a:cubicBezTo>
                    <a:pt x="1758" y="3728"/>
                    <a:pt x="1736" y="3724"/>
                    <a:pt x="1715" y="3716"/>
                  </a:cubicBezTo>
                  <a:cubicBezTo>
                    <a:pt x="1619" y="3692"/>
                    <a:pt x="1596" y="3644"/>
                    <a:pt x="1596" y="3549"/>
                  </a:cubicBezTo>
                  <a:lnTo>
                    <a:pt x="1596" y="3525"/>
                  </a:lnTo>
                  <a:lnTo>
                    <a:pt x="1596" y="2025"/>
                  </a:lnTo>
                  <a:cubicBezTo>
                    <a:pt x="1596" y="1930"/>
                    <a:pt x="1548" y="1882"/>
                    <a:pt x="1453" y="1858"/>
                  </a:cubicBezTo>
                  <a:cubicBezTo>
                    <a:pt x="1431" y="1850"/>
                    <a:pt x="1411" y="1846"/>
                    <a:pt x="1391" y="1846"/>
                  </a:cubicBezTo>
                  <a:cubicBezTo>
                    <a:pt x="1302" y="1846"/>
                    <a:pt x="1238" y="1927"/>
                    <a:pt x="1238" y="2025"/>
                  </a:cubicBezTo>
                  <a:lnTo>
                    <a:pt x="1238" y="3525"/>
                  </a:lnTo>
                  <a:lnTo>
                    <a:pt x="1238" y="3549"/>
                  </a:lnTo>
                  <a:cubicBezTo>
                    <a:pt x="1238" y="3644"/>
                    <a:pt x="1191" y="3692"/>
                    <a:pt x="1119" y="3716"/>
                  </a:cubicBezTo>
                  <a:cubicBezTo>
                    <a:pt x="1098" y="3724"/>
                    <a:pt x="1076" y="3728"/>
                    <a:pt x="1056" y="3728"/>
                  </a:cubicBezTo>
                  <a:cubicBezTo>
                    <a:pt x="961" y="3728"/>
                    <a:pt x="881" y="3647"/>
                    <a:pt x="881" y="3549"/>
                  </a:cubicBezTo>
                  <a:lnTo>
                    <a:pt x="881" y="1215"/>
                  </a:lnTo>
                  <a:cubicBezTo>
                    <a:pt x="881" y="1144"/>
                    <a:pt x="834" y="1072"/>
                    <a:pt x="738" y="1049"/>
                  </a:cubicBezTo>
                  <a:cubicBezTo>
                    <a:pt x="723" y="1046"/>
                    <a:pt x="708" y="1044"/>
                    <a:pt x="694" y="1044"/>
                  </a:cubicBezTo>
                  <a:cubicBezTo>
                    <a:pt x="596" y="1044"/>
                    <a:pt x="524" y="1112"/>
                    <a:pt x="524" y="1215"/>
                  </a:cubicBezTo>
                  <a:lnTo>
                    <a:pt x="524" y="2263"/>
                  </a:lnTo>
                  <a:cubicBezTo>
                    <a:pt x="524" y="2287"/>
                    <a:pt x="500" y="2335"/>
                    <a:pt x="476" y="2335"/>
                  </a:cubicBezTo>
                  <a:cubicBezTo>
                    <a:pt x="429" y="2335"/>
                    <a:pt x="405" y="2287"/>
                    <a:pt x="405" y="2263"/>
                  </a:cubicBezTo>
                  <a:lnTo>
                    <a:pt x="405" y="1906"/>
                  </a:lnTo>
                  <a:lnTo>
                    <a:pt x="405" y="1430"/>
                  </a:lnTo>
                  <a:cubicBezTo>
                    <a:pt x="405" y="1311"/>
                    <a:pt x="405" y="1168"/>
                    <a:pt x="429" y="1049"/>
                  </a:cubicBezTo>
                  <a:cubicBezTo>
                    <a:pt x="476" y="930"/>
                    <a:pt x="524" y="834"/>
                    <a:pt x="595" y="739"/>
                  </a:cubicBezTo>
                  <a:cubicBezTo>
                    <a:pt x="714" y="572"/>
                    <a:pt x="905" y="429"/>
                    <a:pt x="1119" y="358"/>
                  </a:cubicBezTo>
                  <a:cubicBezTo>
                    <a:pt x="1215" y="334"/>
                    <a:pt x="1334" y="334"/>
                    <a:pt x="1429" y="334"/>
                  </a:cubicBezTo>
                  <a:cubicBezTo>
                    <a:pt x="1548" y="334"/>
                    <a:pt x="1667" y="358"/>
                    <a:pt x="1739" y="382"/>
                  </a:cubicBezTo>
                  <a:cubicBezTo>
                    <a:pt x="1759" y="392"/>
                    <a:pt x="1780" y="397"/>
                    <a:pt x="1800" y="397"/>
                  </a:cubicBezTo>
                  <a:cubicBezTo>
                    <a:pt x="1872" y="397"/>
                    <a:pt x="1934" y="337"/>
                    <a:pt x="1953" y="263"/>
                  </a:cubicBezTo>
                  <a:cubicBezTo>
                    <a:pt x="1977" y="191"/>
                    <a:pt x="1929" y="96"/>
                    <a:pt x="1834" y="72"/>
                  </a:cubicBezTo>
                  <a:cubicBezTo>
                    <a:pt x="1691" y="1"/>
                    <a:pt x="1381" y="1"/>
                    <a:pt x="138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245" name="Google Shape;14121;p27">
            <a:extLst>
              <a:ext uri="{FF2B5EF4-FFF2-40B4-BE49-F238E27FC236}">
                <a16:creationId xmlns:a16="http://schemas.microsoft.com/office/drawing/2014/main" id="{1787BEAB-BB84-E302-109D-2552DF3AC70D}"/>
              </a:ext>
            </a:extLst>
          </p:cNvPr>
          <p:cNvSpPr/>
          <p:nvPr/>
        </p:nvSpPr>
        <p:spPr>
          <a:xfrm>
            <a:off x="14252624" y="7148177"/>
            <a:ext cx="207968" cy="21406"/>
          </a:xfrm>
          <a:custGeom>
            <a:avLst/>
            <a:gdLst/>
            <a:ahLst/>
            <a:cxnLst/>
            <a:rect l="l" t="t" r="r" b="b"/>
            <a:pathLst>
              <a:path w="3478" h="358" extrusionOk="0">
                <a:moveTo>
                  <a:pt x="215" y="1"/>
                </a:moveTo>
                <a:cubicBezTo>
                  <a:pt x="143" y="1"/>
                  <a:pt x="72" y="72"/>
                  <a:pt x="48" y="167"/>
                </a:cubicBezTo>
                <a:cubicBezTo>
                  <a:pt x="0" y="286"/>
                  <a:pt x="95" y="358"/>
                  <a:pt x="215" y="358"/>
                </a:cubicBezTo>
                <a:lnTo>
                  <a:pt x="3263" y="358"/>
                </a:lnTo>
                <a:cubicBezTo>
                  <a:pt x="3358" y="358"/>
                  <a:pt x="3406" y="310"/>
                  <a:pt x="3429" y="215"/>
                </a:cubicBezTo>
                <a:cubicBezTo>
                  <a:pt x="3477" y="120"/>
                  <a:pt x="3382" y="1"/>
                  <a:pt x="3263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246" name="Google Shape;14122;p27">
            <a:extLst>
              <a:ext uri="{FF2B5EF4-FFF2-40B4-BE49-F238E27FC236}">
                <a16:creationId xmlns:a16="http://schemas.microsoft.com/office/drawing/2014/main" id="{34B358E5-DFF8-CB1E-3AFF-938556B510E7}"/>
              </a:ext>
            </a:extLst>
          </p:cNvPr>
          <p:cNvSpPr/>
          <p:nvPr/>
        </p:nvSpPr>
        <p:spPr>
          <a:xfrm>
            <a:off x="14252624" y="7200855"/>
            <a:ext cx="207968" cy="21466"/>
          </a:xfrm>
          <a:custGeom>
            <a:avLst/>
            <a:gdLst/>
            <a:ahLst/>
            <a:cxnLst/>
            <a:rect l="l" t="t" r="r" b="b"/>
            <a:pathLst>
              <a:path w="3478" h="359" extrusionOk="0">
                <a:moveTo>
                  <a:pt x="215" y="1"/>
                </a:moveTo>
                <a:cubicBezTo>
                  <a:pt x="143" y="1"/>
                  <a:pt x="72" y="48"/>
                  <a:pt x="48" y="144"/>
                </a:cubicBezTo>
                <a:cubicBezTo>
                  <a:pt x="0" y="263"/>
                  <a:pt x="95" y="358"/>
                  <a:pt x="215" y="358"/>
                </a:cubicBezTo>
                <a:lnTo>
                  <a:pt x="3263" y="358"/>
                </a:lnTo>
                <a:cubicBezTo>
                  <a:pt x="3358" y="358"/>
                  <a:pt x="3406" y="287"/>
                  <a:pt x="3429" y="191"/>
                </a:cubicBezTo>
                <a:cubicBezTo>
                  <a:pt x="3477" y="120"/>
                  <a:pt x="3382" y="1"/>
                  <a:pt x="3263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247" name="Google Shape;14123;p27">
            <a:extLst>
              <a:ext uri="{FF2B5EF4-FFF2-40B4-BE49-F238E27FC236}">
                <a16:creationId xmlns:a16="http://schemas.microsoft.com/office/drawing/2014/main" id="{849867C4-A2A7-D4CA-562E-B4662D56496E}"/>
              </a:ext>
            </a:extLst>
          </p:cNvPr>
          <p:cNvSpPr/>
          <p:nvPr/>
        </p:nvSpPr>
        <p:spPr>
          <a:xfrm>
            <a:off x="14299623" y="7250725"/>
            <a:ext cx="113970" cy="21406"/>
          </a:xfrm>
          <a:custGeom>
            <a:avLst/>
            <a:gdLst/>
            <a:ahLst/>
            <a:cxnLst/>
            <a:rect l="l" t="t" r="r" b="b"/>
            <a:pathLst>
              <a:path w="1906" h="358" extrusionOk="0">
                <a:moveTo>
                  <a:pt x="214" y="0"/>
                </a:moveTo>
                <a:cubicBezTo>
                  <a:pt x="119" y="0"/>
                  <a:pt x="71" y="48"/>
                  <a:pt x="24" y="143"/>
                </a:cubicBezTo>
                <a:cubicBezTo>
                  <a:pt x="0" y="262"/>
                  <a:pt x="95" y="358"/>
                  <a:pt x="214" y="358"/>
                </a:cubicBezTo>
                <a:lnTo>
                  <a:pt x="1739" y="358"/>
                </a:lnTo>
                <a:cubicBezTo>
                  <a:pt x="1810" y="358"/>
                  <a:pt x="1881" y="286"/>
                  <a:pt x="1905" y="191"/>
                </a:cubicBezTo>
                <a:cubicBezTo>
                  <a:pt x="1905" y="119"/>
                  <a:pt x="1810" y="0"/>
                  <a:pt x="1739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248" name="Google Shape;14124;p27">
            <a:extLst>
              <a:ext uri="{FF2B5EF4-FFF2-40B4-BE49-F238E27FC236}">
                <a16:creationId xmlns:a16="http://schemas.microsoft.com/office/drawing/2014/main" id="{6F729A91-B38B-CF1B-F44F-9D59DD01529B}"/>
              </a:ext>
            </a:extLst>
          </p:cNvPr>
          <p:cNvSpPr/>
          <p:nvPr/>
        </p:nvSpPr>
        <p:spPr>
          <a:xfrm>
            <a:off x="14014823" y="6844900"/>
            <a:ext cx="675026" cy="710604"/>
          </a:xfrm>
          <a:custGeom>
            <a:avLst/>
            <a:gdLst/>
            <a:ahLst/>
            <a:cxnLst/>
            <a:rect l="l" t="t" r="r" b="b"/>
            <a:pathLst>
              <a:path w="11289" h="11884" extrusionOk="0">
                <a:moveTo>
                  <a:pt x="6144" y="881"/>
                </a:moveTo>
                <a:cubicBezTo>
                  <a:pt x="7359" y="905"/>
                  <a:pt x="8478" y="1381"/>
                  <a:pt x="9383" y="2215"/>
                </a:cubicBezTo>
                <a:lnTo>
                  <a:pt x="8573" y="3025"/>
                </a:lnTo>
                <a:cubicBezTo>
                  <a:pt x="7883" y="2405"/>
                  <a:pt x="7002" y="2048"/>
                  <a:pt x="6144" y="2024"/>
                </a:cubicBezTo>
                <a:lnTo>
                  <a:pt x="6144" y="881"/>
                </a:lnTo>
                <a:close/>
                <a:moveTo>
                  <a:pt x="6097" y="2405"/>
                </a:moveTo>
                <a:cubicBezTo>
                  <a:pt x="6930" y="2429"/>
                  <a:pt x="7764" y="2786"/>
                  <a:pt x="8430" y="3453"/>
                </a:cubicBezTo>
                <a:cubicBezTo>
                  <a:pt x="9121" y="4120"/>
                  <a:pt x="9478" y="5001"/>
                  <a:pt x="9478" y="5954"/>
                </a:cubicBezTo>
                <a:cubicBezTo>
                  <a:pt x="9502" y="6835"/>
                  <a:pt x="9145" y="7692"/>
                  <a:pt x="8478" y="8383"/>
                </a:cubicBezTo>
                <a:cubicBezTo>
                  <a:pt x="7859" y="9050"/>
                  <a:pt x="7025" y="9431"/>
                  <a:pt x="6097" y="9455"/>
                </a:cubicBezTo>
                <a:lnTo>
                  <a:pt x="6097" y="9050"/>
                </a:lnTo>
                <a:cubicBezTo>
                  <a:pt x="6097" y="8931"/>
                  <a:pt x="5978" y="8812"/>
                  <a:pt x="5859" y="8812"/>
                </a:cubicBezTo>
                <a:cubicBezTo>
                  <a:pt x="5096" y="8764"/>
                  <a:pt x="4382" y="8478"/>
                  <a:pt x="3834" y="7930"/>
                </a:cubicBezTo>
                <a:cubicBezTo>
                  <a:pt x="3310" y="7406"/>
                  <a:pt x="3001" y="6668"/>
                  <a:pt x="3001" y="5906"/>
                </a:cubicBezTo>
                <a:cubicBezTo>
                  <a:pt x="3001" y="5144"/>
                  <a:pt x="3310" y="4430"/>
                  <a:pt x="3834" y="3882"/>
                </a:cubicBezTo>
                <a:cubicBezTo>
                  <a:pt x="4382" y="3358"/>
                  <a:pt x="5096" y="3025"/>
                  <a:pt x="5859" y="3025"/>
                </a:cubicBezTo>
                <a:cubicBezTo>
                  <a:pt x="6025" y="3025"/>
                  <a:pt x="6097" y="2906"/>
                  <a:pt x="6097" y="2786"/>
                </a:cubicBezTo>
                <a:lnTo>
                  <a:pt x="6097" y="2405"/>
                </a:lnTo>
                <a:close/>
                <a:moveTo>
                  <a:pt x="5859" y="0"/>
                </a:moveTo>
                <a:cubicBezTo>
                  <a:pt x="4739" y="0"/>
                  <a:pt x="3620" y="357"/>
                  <a:pt x="2667" y="977"/>
                </a:cubicBezTo>
                <a:cubicBezTo>
                  <a:pt x="2620" y="1024"/>
                  <a:pt x="2596" y="1096"/>
                  <a:pt x="2620" y="1191"/>
                </a:cubicBezTo>
                <a:cubicBezTo>
                  <a:pt x="2635" y="1265"/>
                  <a:pt x="2696" y="1303"/>
                  <a:pt x="2763" y="1303"/>
                </a:cubicBezTo>
                <a:cubicBezTo>
                  <a:pt x="2804" y="1303"/>
                  <a:pt x="2846" y="1289"/>
                  <a:pt x="2882" y="1262"/>
                </a:cubicBezTo>
                <a:cubicBezTo>
                  <a:pt x="3739" y="715"/>
                  <a:pt x="4763" y="381"/>
                  <a:pt x="5763" y="357"/>
                </a:cubicBezTo>
                <a:lnTo>
                  <a:pt x="5763" y="2691"/>
                </a:lnTo>
                <a:cubicBezTo>
                  <a:pt x="4977" y="2739"/>
                  <a:pt x="4192" y="3096"/>
                  <a:pt x="3620" y="3691"/>
                </a:cubicBezTo>
                <a:cubicBezTo>
                  <a:pt x="3025" y="4311"/>
                  <a:pt x="2715" y="5120"/>
                  <a:pt x="2715" y="5978"/>
                </a:cubicBezTo>
                <a:cubicBezTo>
                  <a:pt x="2715" y="6835"/>
                  <a:pt x="3025" y="7645"/>
                  <a:pt x="3620" y="8264"/>
                </a:cubicBezTo>
                <a:cubicBezTo>
                  <a:pt x="4192" y="8859"/>
                  <a:pt x="4977" y="9193"/>
                  <a:pt x="5763" y="9240"/>
                </a:cubicBezTo>
                <a:lnTo>
                  <a:pt x="5763" y="11598"/>
                </a:lnTo>
                <a:cubicBezTo>
                  <a:pt x="4334" y="11574"/>
                  <a:pt x="2977" y="10979"/>
                  <a:pt x="1953" y="9931"/>
                </a:cubicBezTo>
                <a:cubicBezTo>
                  <a:pt x="929" y="8883"/>
                  <a:pt x="357" y="7478"/>
                  <a:pt x="334" y="6001"/>
                </a:cubicBezTo>
                <a:cubicBezTo>
                  <a:pt x="334" y="4406"/>
                  <a:pt x="1048" y="2882"/>
                  <a:pt x="2239" y="1810"/>
                </a:cubicBezTo>
                <a:cubicBezTo>
                  <a:pt x="2286" y="1739"/>
                  <a:pt x="2310" y="1620"/>
                  <a:pt x="2263" y="1572"/>
                </a:cubicBezTo>
                <a:cubicBezTo>
                  <a:pt x="2221" y="1516"/>
                  <a:pt x="2162" y="1493"/>
                  <a:pt x="2112" y="1493"/>
                </a:cubicBezTo>
                <a:cubicBezTo>
                  <a:pt x="2076" y="1493"/>
                  <a:pt x="2044" y="1505"/>
                  <a:pt x="2024" y="1524"/>
                </a:cubicBezTo>
                <a:cubicBezTo>
                  <a:pt x="738" y="2667"/>
                  <a:pt x="0" y="4263"/>
                  <a:pt x="0" y="6001"/>
                </a:cubicBezTo>
                <a:lnTo>
                  <a:pt x="24" y="6001"/>
                </a:lnTo>
                <a:cubicBezTo>
                  <a:pt x="24" y="7573"/>
                  <a:pt x="667" y="9026"/>
                  <a:pt x="1762" y="10145"/>
                </a:cubicBezTo>
                <a:cubicBezTo>
                  <a:pt x="2858" y="11241"/>
                  <a:pt x="4311" y="11860"/>
                  <a:pt x="5882" y="11884"/>
                </a:cubicBezTo>
                <a:cubicBezTo>
                  <a:pt x="5954" y="11884"/>
                  <a:pt x="6049" y="11860"/>
                  <a:pt x="6073" y="11812"/>
                </a:cubicBezTo>
                <a:cubicBezTo>
                  <a:pt x="6097" y="11765"/>
                  <a:pt x="6144" y="11717"/>
                  <a:pt x="6144" y="11645"/>
                </a:cubicBezTo>
                <a:lnTo>
                  <a:pt x="6144" y="11336"/>
                </a:lnTo>
                <a:cubicBezTo>
                  <a:pt x="7168" y="11288"/>
                  <a:pt x="8192" y="10931"/>
                  <a:pt x="9050" y="10336"/>
                </a:cubicBezTo>
                <a:cubicBezTo>
                  <a:pt x="9145" y="10288"/>
                  <a:pt x="9145" y="10169"/>
                  <a:pt x="9073" y="10098"/>
                </a:cubicBezTo>
                <a:cubicBezTo>
                  <a:pt x="9047" y="10058"/>
                  <a:pt x="8999" y="10040"/>
                  <a:pt x="8950" y="10040"/>
                </a:cubicBezTo>
                <a:cubicBezTo>
                  <a:pt x="8909" y="10040"/>
                  <a:pt x="8867" y="10052"/>
                  <a:pt x="8835" y="10074"/>
                </a:cubicBezTo>
                <a:cubicBezTo>
                  <a:pt x="8049" y="10645"/>
                  <a:pt x="7121" y="10979"/>
                  <a:pt x="6144" y="11002"/>
                </a:cubicBezTo>
                <a:lnTo>
                  <a:pt x="6144" y="9907"/>
                </a:lnTo>
                <a:cubicBezTo>
                  <a:pt x="7121" y="9859"/>
                  <a:pt x="8002" y="9455"/>
                  <a:pt x="8692" y="8764"/>
                </a:cubicBezTo>
                <a:cubicBezTo>
                  <a:pt x="9431" y="8026"/>
                  <a:pt x="9836" y="7073"/>
                  <a:pt x="9836" y="6025"/>
                </a:cubicBezTo>
                <a:cubicBezTo>
                  <a:pt x="9836" y="5049"/>
                  <a:pt x="9455" y="4120"/>
                  <a:pt x="8812" y="3406"/>
                </a:cubicBezTo>
                <a:lnTo>
                  <a:pt x="9597" y="2644"/>
                </a:lnTo>
                <a:cubicBezTo>
                  <a:pt x="10455" y="3549"/>
                  <a:pt x="10931" y="4787"/>
                  <a:pt x="10931" y="6025"/>
                </a:cubicBezTo>
                <a:cubicBezTo>
                  <a:pt x="10931" y="7359"/>
                  <a:pt x="10431" y="8621"/>
                  <a:pt x="9478" y="9574"/>
                </a:cubicBezTo>
                <a:lnTo>
                  <a:pt x="9407" y="9621"/>
                </a:lnTo>
                <a:cubicBezTo>
                  <a:pt x="9335" y="9693"/>
                  <a:pt x="9335" y="9812"/>
                  <a:pt x="9407" y="9859"/>
                </a:cubicBezTo>
                <a:cubicBezTo>
                  <a:pt x="9443" y="9895"/>
                  <a:pt x="9490" y="9913"/>
                  <a:pt x="9535" y="9913"/>
                </a:cubicBezTo>
                <a:cubicBezTo>
                  <a:pt x="9580" y="9913"/>
                  <a:pt x="9621" y="9895"/>
                  <a:pt x="9645" y="9859"/>
                </a:cubicBezTo>
                <a:lnTo>
                  <a:pt x="9716" y="9812"/>
                </a:lnTo>
                <a:cubicBezTo>
                  <a:pt x="10717" y="8788"/>
                  <a:pt x="11288" y="7454"/>
                  <a:pt x="11288" y="6025"/>
                </a:cubicBezTo>
                <a:cubicBezTo>
                  <a:pt x="11288" y="4477"/>
                  <a:pt x="10717" y="3144"/>
                  <a:pt x="9716" y="2144"/>
                </a:cubicBezTo>
                <a:cubicBezTo>
                  <a:pt x="8740" y="1191"/>
                  <a:pt x="7478" y="619"/>
                  <a:pt x="6097" y="596"/>
                </a:cubicBezTo>
                <a:lnTo>
                  <a:pt x="6097" y="238"/>
                </a:lnTo>
                <a:cubicBezTo>
                  <a:pt x="6097" y="167"/>
                  <a:pt x="6073" y="119"/>
                  <a:pt x="6049" y="72"/>
                </a:cubicBezTo>
                <a:cubicBezTo>
                  <a:pt x="5978" y="24"/>
                  <a:pt x="5930" y="0"/>
                  <a:pt x="5859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249" name="Google Shape;14125;p27">
            <a:extLst>
              <a:ext uri="{FF2B5EF4-FFF2-40B4-BE49-F238E27FC236}">
                <a16:creationId xmlns:a16="http://schemas.microsoft.com/office/drawing/2014/main" id="{3A588BF1-C1F6-2D80-D3A3-61502FC91B36}"/>
              </a:ext>
            </a:extLst>
          </p:cNvPr>
          <p:cNvGrpSpPr/>
          <p:nvPr/>
        </p:nvGrpSpPr>
        <p:grpSpPr>
          <a:xfrm>
            <a:off x="12546755" y="6844986"/>
            <a:ext cx="712038" cy="710604"/>
            <a:chOff x="5676088" y="3314908"/>
            <a:chExt cx="297700" cy="297100"/>
          </a:xfrm>
        </p:grpSpPr>
        <p:sp>
          <p:nvSpPr>
            <p:cNvPr id="250" name="Google Shape;14126;p27">
              <a:extLst>
                <a:ext uri="{FF2B5EF4-FFF2-40B4-BE49-F238E27FC236}">
                  <a16:creationId xmlns:a16="http://schemas.microsoft.com/office/drawing/2014/main" id="{B93E141A-7BEC-3F74-A258-C13A2CC793F3}"/>
                </a:ext>
              </a:extLst>
            </p:cNvPr>
            <p:cNvSpPr/>
            <p:nvPr/>
          </p:nvSpPr>
          <p:spPr>
            <a:xfrm>
              <a:off x="5751113" y="3426508"/>
              <a:ext cx="203050" cy="108700"/>
            </a:xfrm>
            <a:custGeom>
              <a:avLst/>
              <a:gdLst/>
              <a:ahLst/>
              <a:cxnLst/>
              <a:rect l="l" t="t" r="r" b="b"/>
              <a:pathLst>
                <a:path w="8122" h="4348" extrusionOk="0">
                  <a:moveTo>
                    <a:pt x="173" y="0"/>
                  </a:moveTo>
                  <a:cubicBezTo>
                    <a:pt x="146" y="0"/>
                    <a:pt x="119" y="5"/>
                    <a:pt x="96" y="13"/>
                  </a:cubicBezTo>
                  <a:cubicBezTo>
                    <a:pt x="0" y="85"/>
                    <a:pt x="0" y="180"/>
                    <a:pt x="24" y="251"/>
                  </a:cubicBezTo>
                  <a:lnTo>
                    <a:pt x="977" y="1680"/>
                  </a:lnTo>
                  <a:cubicBezTo>
                    <a:pt x="1022" y="1756"/>
                    <a:pt x="1105" y="1802"/>
                    <a:pt x="1185" y="1802"/>
                  </a:cubicBezTo>
                  <a:cubicBezTo>
                    <a:pt x="1231" y="1802"/>
                    <a:pt x="1275" y="1787"/>
                    <a:pt x="1310" y="1752"/>
                  </a:cubicBezTo>
                  <a:lnTo>
                    <a:pt x="3001" y="609"/>
                  </a:lnTo>
                  <a:lnTo>
                    <a:pt x="5478" y="4181"/>
                  </a:lnTo>
                  <a:cubicBezTo>
                    <a:pt x="5509" y="4244"/>
                    <a:pt x="5594" y="4297"/>
                    <a:pt x="5682" y="4297"/>
                  </a:cubicBezTo>
                  <a:cubicBezTo>
                    <a:pt x="5726" y="4297"/>
                    <a:pt x="5771" y="4284"/>
                    <a:pt x="5811" y="4252"/>
                  </a:cubicBezTo>
                  <a:lnTo>
                    <a:pt x="7764" y="3109"/>
                  </a:lnTo>
                  <a:lnTo>
                    <a:pt x="7764" y="4157"/>
                  </a:lnTo>
                  <a:cubicBezTo>
                    <a:pt x="7764" y="4252"/>
                    <a:pt x="7835" y="4348"/>
                    <a:pt x="7907" y="4348"/>
                  </a:cubicBezTo>
                  <a:cubicBezTo>
                    <a:pt x="8026" y="4348"/>
                    <a:pt x="8121" y="4276"/>
                    <a:pt x="8121" y="4157"/>
                  </a:cubicBezTo>
                  <a:lnTo>
                    <a:pt x="8121" y="2919"/>
                  </a:lnTo>
                  <a:cubicBezTo>
                    <a:pt x="8121" y="2847"/>
                    <a:pt x="8097" y="2800"/>
                    <a:pt x="8073" y="2752"/>
                  </a:cubicBezTo>
                  <a:cubicBezTo>
                    <a:pt x="8011" y="2705"/>
                    <a:pt x="7939" y="2669"/>
                    <a:pt x="7864" y="2669"/>
                  </a:cubicBezTo>
                  <a:cubicBezTo>
                    <a:pt x="7823" y="2669"/>
                    <a:pt x="7782" y="2679"/>
                    <a:pt x="7740" y="2704"/>
                  </a:cubicBezTo>
                  <a:lnTo>
                    <a:pt x="5692" y="3895"/>
                  </a:lnTo>
                  <a:lnTo>
                    <a:pt x="3215" y="323"/>
                  </a:lnTo>
                  <a:cubicBezTo>
                    <a:pt x="3156" y="248"/>
                    <a:pt x="3087" y="211"/>
                    <a:pt x="3015" y="211"/>
                  </a:cubicBezTo>
                  <a:cubicBezTo>
                    <a:pt x="2971" y="211"/>
                    <a:pt x="2927" y="225"/>
                    <a:pt x="2882" y="251"/>
                  </a:cubicBezTo>
                  <a:lnTo>
                    <a:pt x="1191" y="1395"/>
                  </a:lnTo>
                  <a:lnTo>
                    <a:pt x="334" y="85"/>
                  </a:lnTo>
                  <a:cubicBezTo>
                    <a:pt x="286" y="21"/>
                    <a:pt x="228" y="0"/>
                    <a:pt x="17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51" name="Google Shape;14127;p27">
              <a:extLst>
                <a:ext uri="{FF2B5EF4-FFF2-40B4-BE49-F238E27FC236}">
                  <a16:creationId xmlns:a16="http://schemas.microsoft.com/office/drawing/2014/main" id="{C8B0467D-BB62-2A2B-1BB4-29A2B648C95A}"/>
                </a:ext>
              </a:extLst>
            </p:cNvPr>
            <p:cNvSpPr/>
            <p:nvPr/>
          </p:nvSpPr>
          <p:spPr>
            <a:xfrm>
              <a:off x="5676088" y="3314908"/>
              <a:ext cx="297700" cy="297100"/>
            </a:xfrm>
            <a:custGeom>
              <a:avLst/>
              <a:gdLst/>
              <a:ahLst/>
              <a:cxnLst/>
              <a:rect l="l" t="t" r="r" b="b"/>
              <a:pathLst>
                <a:path w="11908" h="11884" extrusionOk="0">
                  <a:moveTo>
                    <a:pt x="11575" y="11002"/>
                  </a:moveTo>
                  <a:lnTo>
                    <a:pt x="11575" y="11479"/>
                  </a:lnTo>
                  <a:lnTo>
                    <a:pt x="382" y="11479"/>
                  </a:lnTo>
                  <a:lnTo>
                    <a:pt x="382" y="11002"/>
                  </a:lnTo>
                  <a:close/>
                  <a:moveTo>
                    <a:pt x="906" y="0"/>
                  </a:moveTo>
                  <a:cubicBezTo>
                    <a:pt x="787" y="0"/>
                    <a:pt x="715" y="48"/>
                    <a:pt x="715" y="167"/>
                  </a:cubicBezTo>
                  <a:lnTo>
                    <a:pt x="715" y="977"/>
                  </a:lnTo>
                  <a:lnTo>
                    <a:pt x="501" y="977"/>
                  </a:lnTo>
                  <a:cubicBezTo>
                    <a:pt x="406" y="977"/>
                    <a:pt x="310" y="1024"/>
                    <a:pt x="310" y="1119"/>
                  </a:cubicBezTo>
                  <a:cubicBezTo>
                    <a:pt x="310" y="1239"/>
                    <a:pt x="382" y="1334"/>
                    <a:pt x="501" y="1334"/>
                  </a:cubicBezTo>
                  <a:lnTo>
                    <a:pt x="715" y="1334"/>
                  </a:lnTo>
                  <a:lnTo>
                    <a:pt x="715" y="2215"/>
                  </a:lnTo>
                  <a:lnTo>
                    <a:pt x="501" y="2215"/>
                  </a:lnTo>
                  <a:cubicBezTo>
                    <a:pt x="406" y="2215"/>
                    <a:pt x="310" y="2286"/>
                    <a:pt x="310" y="2382"/>
                  </a:cubicBezTo>
                  <a:cubicBezTo>
                    <a:pt x="310" y="2477"/>
                    <a:pt x="382" y="2572"/>
                    <a:pt x="501" y="2572"/>
                  </a:cubicBezTo>
                  <a:lnTo>
                    <a:pt x="715" y="2572"/>
                  </a:lnTo>
                  <a:lnTo>
                    <a:pt x="715" y="3477"/>
                  </a:lnTo>
                  <a:lnTo>
                    <a:pt x="501" y="3477"/>
                  </a:lnTo>
                  <a:cubicBezTo>
                    <a:pt x="406" y="3477"/>
                    <a:pt x="310" y="3525"/>
                    <a:pt x="310" y="3620"/>
                  </a:cubicBezTo>
                  <a:cubicBezTo>
                    <a:pt x="310" y="3739"/>
                    <a:pt x="382" y="3834"/>
                    <a:pt x="501" y="3834"/>
                  </a:cubicBezTo>
                  <a:lnTo>
                    <a:pt x="715" y="3834"/>
                  </a:lnTo>
                  <a:lnTo>
                    <a:pt x="715" y="4715"/>
                  </a:lnTo>
                  <a:lnTo>
                    <a:pt x="501" y="4715"/>
                  </a:lnTo>
                  <a:cubicBezTo>
                    <a:pt x="406" y="4715"/>
                    <a:pt x="310" y="4787"/>
                    <a:pt x="310" y="4858"/>
                  </a:cubicBezTo>
                  <a:cubicBezTo>
                    <a:pt x="310" y="4977"/>
                    <a:pt x="382" y="5073"/>
                    <a:pt x="501" y="5073"/>
                  </a:cubicBezTo>
                  <a:lnTo>
                    <a:pt x="715" y="5073"/>
                  </a:lnTo>
                  <a:lnTo>
                    <a:pt x="715" y="5978"/>
                  </a:lnTo>
                  <a:lnTo>
                    <a:pt x="501" y="5978"/>
                  </a:lnTo>
                  <a:cubicBezTo>
                    <a:pt x="406" y="5978"/>
                    <a:pt x="310" y="6025"/>
                    <a:pt x="310" y="6121"/>
                  </a:cubicBezTo>
                  <a:cubicBezTo>
                    <a:pt x="310" y="6240"/>
                    <a:pt x="382" y="6335"/>
                    <a:pt x="501" y="6335"/>
                  </a:cubicBezTo>
                  <a:lnTo>
                    <a:pt x="715" y="6335"/>
                  </a:lnTo>
                  <a:lnTo>
                    <a:pt x="715" y="7216"/>
                  </a:lnTo>
                  <a:lnTo>
                    <a:pt x="501" y="7216"/>
                  </a:lnTo>
                  <a:cubicBezTo>
                    <a:pt x="406" y="7216"/>
                    <a:pt x="310" y="7287"/>
                    <a:pt x="310" y="7359"/>
                  </a:cubicBezTo>
                  <a:cubicBezTo>
                    <a:pt x="310" y="7478"/>
                    <a:pt x="382" y="7573"/>
                    <a:pt x="501" y="7573"/>
                  </a:cubicBezTo>
                  <a:lnTo>
                    <a:pt x="715" y="7573"/>
                  </a:lnTo>
                  <a:lnTo>
                    <a:pt x="715" y="8478"/>
                  </a:lnTo>
                  <a:lnTo>
                    <a:pt x="501" y="8478"/>
                  </a:lnTo>
                  <a:cubicBezTo>
                    <a:pt x="406" y="8478"/>
                    <a:pt x="310" y="8526"/>
                    <a:pt x="310" y="8621"/>
                  </a:cubicBezTo>
                  <a:cubicBezTo>
                    <a:pt x="310" y="8740"/>
                    <a:pt x="382" y="8835"/>
                    <a:pt x="501" y="8835"/>
                  </a:cubicBezTo>
                  <a:lnTo>
                    <a:pt x="715" y="8835"/>
                  </a:lnTo>
                  <a:lnTo>
                    <a:pt x="715" y="9716"/>
                  </a:lnTo>
                  <a:lnTo>
                    <a:pt x="501" y="9716"/>
                  </a:lnTo>
                  <a:cubicBezTo>
                    <a:pt x="406" y="9716"/>
                    <a:pt x="310" y="9788"/>
                    <a:pt x="310" y="9859"/>
                  </a:cubicBezTo>
                  <a:cubicBezTo>
                    <a:pt x="310" y="9978"/>
                    <a:pt x="382" y="10074"/>
                    <a:pt x="501" y="10074"/>
                  </a:cubicBezTo>
                  <a:lnTo>
                    <a:pt x="715" y="10074"/>
                  </a:lnTo>
                  <a:lnTo>
                    <a:pt x="715" y="10693"/>
                  </a:lnTo>
                  <a:lnTo>
                    <a:pt x="286" y="10693"/>
                  </a:lnTo>
                  <a:cubicBezTo>
                    <a:pt x="144" y="10693"/>
                    <a:pt x="1" y="10812"/>
                    <a:pt x="1" y="11002"/>
                  </a:cubicBezTo>
                  <a:lnTo>
                    <a:pt x="1" y="11598"/>
                  </a:lnTo>
                  <a:cubicBezTo>
                    <a:pt x="1" y="11741"/>
                    <a:pt x="120" y="11884"/>
                    <a:pt x="286" y="11884"/>
                  </a:cubicBezTo>
                  <a:lnTo>
                    <a:pt x="11598" y="11884"/>
                  </a:lnTo>
                  <a:cubicBezTo>
                    <a:pt x="11741" y="11884"/>
                    <a:pt x="11908" y="11765"/>
                    <a:pt x="11908" y="11598"/>
                  </a:cubicBezTo>
                  <a:lnTo>
                    <a:pt x="11908" y="11002"/>
                  </a:lnTo>
                  <a:cubicBezTo>
                    <a:pt x="11908" y="10788"/>
                    <a:pt x="11789" y="10669"/>
                    <a:pt x="11622" y="10669"/>
                  </a:cubicBezTo>
                  <a:lnTo>
                    <a:pt x="11146" y="10669"/>
                  </a:lnTo>
                  <a:lnTo>
                    <a:pt x="11146" y="9478"/>
                  </a:lnTo>
                  <a:cubicBezTo>
                    <a:pt x="11146" y="9407"/>
                    <a:pt x="11098" y="9312"/>
                    <a:pt x="11003" y="9312"/>
                  </a:cubicBezTo>
                  <a:cubicBezTo>
                    <a:pt x="10884" y="9312"/>
                    <a:pt x="10789" y="9359"/>
                    <a:pt x="10789" y="9478"/>
                  </a:cubicBezTo>
                  <a:lnTo>
                    <a:pt x="10789" y="10669"/>
                  </a:lnTo>
                  <a:lnTo>
                    <a:pt x="1834" y="10669"/>
                  </a:lnTo>
                  <a:lnTo>
                    <a:pt x="1834" y="2929"/>
                  </a:lnTo>
                  <a:lnTo>
                    <a:pt x="2620" y="4096"/>
                  </a:lnTo>
                  <a:cubicBezTo>
                    <a:pt x="2652" y="4160"/>
                    <a:pt x="2705" y="4181"/>
                    <a:pt x="2765" y="4181"/>
                  </a:cubicBezTo>
                  <a:cubicBezTo>
                    <a:pt x="2795" y="4181"/>
                    <a:pt x="2827" y="4176"/>
                    <a:pt x="2858" y="4168"/>
                  </a:cubicBezTo>
                  <a:cubicBezTo>
                    <a:pt x="2930" y="4096"/>
                    <a:pt x="2930" y="4001"/>
                    <a:pt x="2906" y="3906"/>
                  </a:cubicBezTo>
                  <a:lnTo>
                    <a:pt x="1930" y="2453"/>
                  </a:lnTo>
                  <a:cubicBezTo>
                    <a:pt x="1878" y="2402"/>
                    <a:pt x="1802" y="2362"/>
                    <a:pt x="1737" y="2362"/>
                  </a:cubicBezTo>
                  <a:cubicBezTo>
                    <a:pt x="1711" y="2362"/>
                    <a:pt x="1688" y="2368"/>
                    <a:pt x="1668" y="2382"/>
                  </a:cubicBezTo>
                  <a:cubicBezTo>
                    <a:pt x="1572" y="2405"/>
                    <a:pt x="1477" y="2477"/>
                    <a:pt x="1477" y="2620"/>
                  </a:cubicBezTo>
                  <a:lnTo>
                    <a:pt x="1477" y="10717"/>
                  </a:lnTo>
                  <a:lnTo>
                    <a:pt x="1072" y="10717"/>
                  </a:lnTo>
                  <a:lnTo>
                    <a:pt x="1072" y="167"/>
                  </a:lnTo>
                  <a:cubicBezTo>
                    <a:pt x="1072" y="72"/>
                    <a:pt x="1001" y="0"/>
                    <a:pt x="9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252" name="Google Shape;14128;p27">
            <a:extLst>
              <a:ext uri="{FF2B5EF4-FFF2-40B4-BE49-F238E27FC236}">
                <a16:creationId xmlns:a16="http://schemas.microsoft.com/office/drawing/2014/main" id="{70F08264-A922-FDC3-0A1F-F2987C63657A}"/>
              </a:ext>
            </a:extLst>
          </p:cNvPr>
          <p:cNvGrpSpPr/>
          <p:nvPr/>
        </p:nvGrpSpPr>
        <p:grpSpPr>
          <a:xfrm>
            <a:off x="11027279" y="6840682"/>
            <a:ext cx="712098" cy="710664"/>
            <a:chOff x="5168238" y="3313108"/>
            <a:chExt cx="297725" cy="297125"/>
          </a:xfrm>
        </p:grpSpPr>
        <p:sp>
          <p:nvSpPr>
            <p:cNvPr id="253" name="Google Shape;14129;p27">
              <a:extLst>
                <a:ext uri="{FF2B5EF4-FFF2-40B4-BE49-F238E27FC236}">
                  <a16:creationId xmlns:a16="http://schemas.microsoft.com/office/drawing/2014/main" id="{8E9A8568-B8AD-67B3-D933-97E4439A642D}"/>
                </a:ext>
              </a:extLst>
            </p:cNvPr>
            <p:cNvSpPr/>
            <p:nvPr/>
          </p:nvSpPr>
          <p:spPr>
            <a:xfrm>
              <a:off x="5374238" y="3513858"/>
              <a:ext cx="28600" cy="41000"/>
            </a:xfrm>
            <a:custGeom>
              <a:avLst/>
              <a:gdLst/>
              <a:ahLst/>
              <a:cxnLst/>
              <a:rect l="l" t="t" r="r" b="b"/>
              <a:pathLst>
                <a:path w="1144" h="1640" extrusionOk="0">
                  <a:moveTo>
                    <a:pt x="644" y="639"/>
                  </a:moveTo>
                  <a:lnTo>
                    <a:pt x="644" y="925"/>
                  </a:lnTo>
                  <a:lnTo>
                    <a:pt x="453" y="925"/>
                  </a:lnTo>
                  <a:cubicBezTo>
                    <a:pt x="525" y="806"/>
                    <a:pt x="572" y="734"/>
                    <a:pt x="644" y="639"/>
                  </a:cubicBezTo>
                  <a:close/>
                  <a:moveTo>
                    <a:pt x="727" y="1"/>
                  </a:moveTo>
                  <a:cubicBezTo>
                    <a:pt x="654" y="1"/>
                    <a:pt x="583" y="40"/>
                    <a:pt x="549" y="91"/>
                  </a:cubicBezTo>
                  <a:cubicBezTo>
                    <a:pt x="477" y="187"/>
                    <a:pt x="167" y="782"/>
                    <a:pt x="48" y="973"/>
                  </a:cubicBezTo>
                  <a:cubicBezTo>
                    <a:pt x="1" y="996"/>
                    <a:pt x="1" y="1044"/>
                    <a:pt x="1" y="1068"/>
                  </a:cubicBezTo>
                  <a:cubicBezTo>
                    <a:pt x="48" y="1235"/>
                    <a:pt x="96" y="1258"/>
                    <a:pt x="191" y="1258"/>
                  </a:cubicBezTo>
                  <a:lnTo>
                    <a:pt x="644" y="1258"/>
                  </a:lnTo>
                  <a:lnTo>
                    <a:pt x="644" y="1473"/>
                  </a:lnTo>
                  <a:cubicBezTo>
                    <a:pt x="644" y="1568"/>
                    <a:pt x="715" y="1639"/>
                    <a:pt x="810" y="1639"/>
                  </a:cubicBezTo>
                  <a:cubicBezTo>
                    <a:pt x="906" y="1639"/>
                    <a:pt x="1001" y="1568"/>
                    <a:pt x="1001" y="1473"/>
                  </a:cubicBezTo>
                  <a:lnTo>
                    <a:pt x="1001" y="1258"/>
                  </a:lnTo>
                  <a:cubicBezTo>
                    <a:pt x="1072" y="1258"/>
                    <a:pt x="1144" y="1163"/>
                    <a:pt x="1144" y="1092"/>
                  </a:cubicBezTo>
                  <a:cubicBezTo>
                    <a:pt x="1144" y="996"/>
                    <a:pt x="1072" y="901"/>
                    <a:pt x="1001" y="901"/>
                  </a:cubicBezTo>
                  <a:lnTo>
                    <a:pt x="1001" y="258"/>
                  </a:lnTo>
                  <a:cubicBezTo>
                    <a:pt x="1001" y="139"/>
                    <a:pt x="906" y="44"/>
                    <a:pt x="810" y="20"/>
                  </a:cubicBezTo>
                  <a:cubicBezTo>
                    <a:pt x="784" y="7"/>
                    <a:pt x="755" y="1"/>
                    <a:pt x="72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54" name="Google Shape;14130;p27">
              <a:extLst>
                <a:ext uri="{FF2B5EF4-FFF2-40B4-BE49-F238E27FC236}">
                  <a16:creationId xmlns:a16="http://schemas.microsoft.com/office/drawing/2014/main" id="{6DAD07F2-5687-6835-6FB9-21A6E057A0AF}"/>
                </a:ext>
              </a:extLst>
            </p:cNvPr>
            <p:cNvSpPr/>
            <p:nvPr/>
          </p:nvSpPr>
          <p:spPr>
            <a:xfrm>
              <a:off x="5374238" y="3367883"/>
              <a:ext cx="26825" cy="42300"/>
            </a:xfrm>
            <a:custGeom>
              <a:avLst/>
              <a:gdLst/>
              <a:ahLst/>
              <a:cxnLst/>
              <a:rect l="l" t="t" r="r" b="b"/>
              <a:pathLst>
                <a:path w="1073" h="1692" extrusionOk="0">
                  <a:moveTo>
                    <a:pt x="501" y="1"/>
                  </a:moveTo>
                  <a:cubicBezTo>
                    <a:pt x="263" y="1"/>
                    <a:pt x="72" y="167"/>
                    <a:pt x="25" y="406"/>
                  </a:cubicBezTo>
                  <a:cubicBezTo>
                    <a:pt x="1" y="501"/>
                    <a:pt x="72" y="572"/>
                    <a:pt x="120" y="596"/>
                  </a:cubicBezTo>
                  <a:cubicBezTo>
                    <a:pt x="141" y="607"/>
                    <a:pt x="164" y="611"/>
                    <a:pt x="187" y="611"/>
                  </a:cubicBezTo>
                  <a:cubicBezTo>
                    <a:pt x="264" y="611"/>
                    <a:pt x="340" y="556"/>
                    <a:pt x="358" y="501"/>
                  </a:cubicBezTo>
                  <a:cubicBezTo>
                    <a:pt x="358" y="429"/>
                    <a:pt x="453" y="382"/>
                    <a:pt x="501" y="382"/>
                  </a:cubicBezTo>
                  <a:cubicBezTo>
                    <a:pt x="596" y="382"/>
                    <a:pt x="668" y="429"/>
                    <a:pt x="668" y="525"/>
                  </a:cubicBezTo>
                  <a:lnTo>
                    <a:pt x="668" y="548"/>
                  </a:lnTo>
                  <a:cubicBezTo>
                    <a:pt x="668" y="572"/>
                    <a:pt x="620" y="667"/>
                    <a:pt x="549" y="763"/>
                  </a:cubicBezTo>
                  <a:cubicBezTo>
                    <a:pt x="334" y="1049"/>
                    <a:pt x="215" y="1215"/>
                    <a:pt x="144" y="1287"/>
                  </a:cubicBezTo>
                  <a:cubicBezTo>
                    <a:pt x="72" y="1406"/>
                    <a:pt x="25" y="1477"/>
                    <a:pt x="72" y="1572"/>
                  </a:cubicBezTo>
                  <a:cubicBezTo>
                    <a:pt x="96" y="1620"/>
                    <a:pt x="120" y="1644"/>
                    <a:pt x="191" y="1692"/>
                  </a:cubicBezTo>
                  <a:lnTo>
                    <a:pt x="906" y="1692"/>
                  </a:lnTo>
                  <a:cubicBezTo>
                    <a:pt x="977" y="1692"/>
                    <a:pt x="1072" y="1596"/>
                    <a:pt x="1072" y="1501"/>
                  </a:cubicBezTo>
                  <a:cubicBezTo>
                    <a:pt x="1072" y="1453"/>
                    <a:pt x="1025" y="1358"/>
                    <a:pt x="930" y="1358"/>
                  </a:cubicBezTo>
                  <a:lnTo>
                    <a:pt x="596" y="1358"/>
                  </a:lnTo>
                  <a:cubicBezTo>
                    <a:pt x="668" y="1263"/>
                    <a:pt x="739" y="1144"/>
                    <a:pt x="858" y="977"/>
                  </a:cubicBezTo>
                  <a:cubicBezTo>
                    <a:pt x="953" y="858"/>
                    <a:pt x="1025" y="739"/>
                    <a:pt x="1025" y="644"/>
                  </a:cubicBezTo>
                  <a:lnTo>
                    <a:pt x="1025" y="596"/>
                  </a:lnTo>
                  <a:lnTo>
                    <a:pt x="1025" y="548"/>
                  </a:lnTo>
                  <a:lnTo>
                    <a:pt x="1025" y="525"/>
                  </a:lnTo>
                  <a:cubicBezTo>
                    <a:pt x="1025" y="263"/>
                    <a:pt x="810" y="1"/>
                    <a:pt x="5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55" name="Google Shape;14131;p27">
              <a:extLst>
                <a:ext uri="{FF2B5EF4-FFF2-40B4-BE49-F238E27FC236}">
                  <a16:creationId xmlns:a16="http://schemas.microsoft.com/office/drawing/2014/main" id="{E7562429-B287-8B4E-7858-8DE661F74E81}"/>
                </a:ext>
              </a:extLst>
            </p:cNvPr>
            <p:cNvSpPr/>
            <p:nvPr/>
          </p:nvSpPr>
          <p:spPr>
            <a:xfrm>
              <a:off x="5234338" y="3369683"/>
              <a:ext cx="17275" cy="40775"/>
            </a:xfrm>
            <a:custGeom>
              <a:avLst/>
              <a:gdLst/>
              <a:ahLst/>
              <a:cxnLst/>
              <a:rect l="l" t="t" r="r" b="b"/>
              <a:pathLst>
                <a:path w="691" h="1631" extrusionOk="0">
                  <a:moveTo>
                    <a:pt x="215" y="0"/>
                  </a:moveTo>
                  <a:cubicBezTo>
                    <a:pt x="191" y="0"/>
                    <a:pt x="167" y="0"/>
                    <a:pt x="119" y="24"/>
                  </a:cubicBezTo>
                  <a:cubicBezTo>
                    <a:pt x="0" y="191"/>
                    <a:pt x="96" y="334"/>
                    <a:pt x="239" y="334"/>
                  </a:cubicBezTo>
                  <a:lnTo>
                    <a:pt x="334" y="334"/>
                  </a:lnTo>
                  <a:lnTo>
                    <a:pt x="334" y="1500"/>
                  </a:lnTo>
                  <a:cubicBezTo>
                    <a:pt x="334" y="1524"/>
                    <a:pt x="334" y="1548"/>
                    <a:pt x="358" y="1572"/>
                  </a:cubicBezTo>
                  <a:cubicBezTo>
                    <a:pt x="415" y="1613"/>
                    <a:pt x="472" y="1631"/>
                    <a:pt x="522" y="1631"/>
                  </a:cubicBezTo>
                  <a:cubicBezTo>
                    <a:pt x="619" y="1631"/>
                    <a:pt x="691" y="1563"/>
                    <a:pt x="691" y="1453"/>
                  </a:cubicBezTo>
                  <a:lnTo>
                    <a:pt x="691" y="95"/>
                  </a:lnTo>
                  <a:cubicBezTo>
                    <a:pt x="691" y="72"/>
                    <a:pt x="667" y="0"/>
                    <a:pt x="59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56" name="Google Shape;14132;p27">
              <a:extLst>
                <a:ext uri="{FF2B5EF4-FFF2-40B4-BE49-F238E27FC236}">
                  <a16:creationId xmlns:a16="http://schemas.microsoft.com/office/drawing/2014/main" id="{D450E600-9F81-22B5-F6DE-A58DB756EBCB}"/>
                </a:ext>
              </a:extLst>
            </p:cNvPr>
            <p:cNvSpPr/>
            <p:nvPr/>
          </p:nvSpPr>
          <p:spPr>
            <a:xfrm>
              <a:off x="5231363" y="3512558"/>
              <a:ext cx="25625" cy="41700"/>
            </a:xfrm>
            <a:custGeom>
              <a:avLst/>
              <a:gdLst/>
              <a:ahLst/>
              <a:cxnLst/>
              <a:rect l="l" t="t" r="r" b="b"/>
              <a:pathLst>
                <a:path w="1025" h="1668" extrusionOk="0">
                  <a:moveTo>
                    <a:pt x="500" y="1"/>
                  </a:moveTo>
                  <a:cubicBezTo>
                    <a:pt x="286" y="1"/>
                    <a:pt x="72" y="167"/>
                    <a:pt x="24" y="405"/>
                  </a:cubicBezTo>
                  <a:cubicBezTo>
                    <a:pt x="0" y="501"/>
                    <a:pt x="72" y="596"/>
                    <a:pt x="191" y="620"/>
                  </a:cubicBezTo>
                  <a:cubicBezTo>
                    <a:pt x="203" y="624"/>
                    <a:pt x="215" y="626"/>
                    <a:pt x="228" y="626"/>
                  </a:cubicBezTo>
                  <a:cubicBezTo>
                    <a:pt x="293" y="626"/>
                    <a:pt x="365" y="576"/>
                    <a:pt x="405" y="477"/>
                  </a:cubicBezTo>
                  <a:cubicBezTo>
                    <a:pt x="405" y="405"/>
                    <a:pt x="477" y="358"/>
                    <a:pt x="548" y="358"/>
                  </a:cubicBezTo>
                  <a:cubicBezTo>
                    <a:pt x="619" y="358"/>
                    <a:pt x="691" y="405"/>
                    <a:pt x="691" y="501"/>
                  </a:cubicBezTo>
                  <a:cubicBezTo>
                    <a:pt x="691" y="596"/>
                    <a:pt x="619" y="644"/>
                    <a:pt x="548" y="644"/>
                  </a:cubicBezTo>
                  <a:cubicBezTo>
                    <a:pt x="453" y="644"/>
                    <a:pt x="358" y="739"/>
                    <a:pt x="358" y="834"/>
                  </a:cubicBezTo>
                  <a:cubicBezTo>
                    <a:pt x="358" y="929"/>
                    <a:pt x="453" y="1025"/>
                    <a:pt x="548" y="1025"/>
                  </a:cubicBezTo>
                  <a:cubicBezTo>
                    <a:pt x="619" y="1025"/>
                    <a:pt x="691" y="1072"/>
                    <a:pt x="691" y="1167"/>
                  </a:cubicBezTo>
                  <a:cubicBezTo>
                    <a:pt x="667" y="1287"/>
                    <a:pt x="596" y="1334"/>
                    <a:pt x="500" y="1334"/>
                  </a:cubicBezTo>
                  <a:cubicBezTo>
                    <a:pt x="429" y="1334"/>
                    <a:pt x="358" y="1287"/>
                    <a:pt x="358" y="1215"/>
                  </a:cubicBezTo>
                  <a:lnTo>
                    <a:pt x="358" y="1191"/>
                  </a:lnTo>
                  <a:cubicBezTo>
                    <a:pt x="358" y="1096"/>
                    <a:pt x="286" y="1025"/>
                    <a:pt x="191" y="1025"/>
                  </a:cubicBezTo>
                  <a:cubicBezTo>
                    <a:pt x="96" y="1025"/>
                    <a:pt x="0" y="1096"/>
                    <a:pt x="0" y="1191"/>
                  </a:cubicBezTo>
                  <a:lnTo>
                    <a:pt x="0" y="1263"/>
                  </a:lnTo>
                  <a:cubicBezTo>
                    <a:pt x="24" y="1501"/>
                    <a:pt x="238" y="1668"/>
                    <a:pt x="500" y="1668"/>
                  </a:cubicBezTo>
                  <a:cubicBezTo>
                    <a:pt x="786" y="1668"/>
                    <a:pt x="1024" y="1429"/>
                    <a:pt x="1024" y="1167"/>
                  </a:cubicBezTo>
                  <a:cubicBezTo>
                    <a:pt x="1024" y="1048"/>
                    <a:pt x="953" y="929"/>
                    <a:pt x="905" y="834"/>
                  </a:cubicBezTo>
                  <a:cubicBezTo>
                    <a:pt x="1001" y="739"/>
                    <a:pt x="1024" y="620"/>
                    <a:pt x="1024" y="501"/>
                  </a:cubicBezTo>
                  <a:cubicBezTo>
                    <a:pt x="1024" y="239"/>
                    <a:pt x="786" y="1"/>
                    <a:pt x="50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57" name="Google Shape;14133;p27">
              <a:extLst>
                <a:ext uri="{FF2B5EF4-FFF2-40B4-BE49-F238E27FC236}">
                  <a16:creationId xmlns:a16="http://schemas.microsoft.com/office/drawing/2014/main" id="{9976C794-74BC-761E-591B-5F155F75F9D9}"/>
                </a:ext>
              </a:extLst>
            </p:cNvPr>
            <p:cNvSpPr/>
            <p:nvPr/>
          </p:nvSpPr>
          <p:spPr>
            <a:xfrm>
              <a:off x="5168238" y="3313108"/>
              <a:ext cx="297725" cy="297125"/>
            </a:xfrm>
            <a:custGeom>
              <a:avLst/>
              <a:gdLst/>
              <a:ahLst/>
              <a:cxnLst/>
              <a:rect l="l" t="t" r="r" b="b"/>
              <a:pathLst>
                <a:path w="11909" h="11885" extrusionOk="0">
                  <a:moveTo>
                    <a:pt x="3073" y="358"/>
                  </a:moveTo>
                  <a:cubicBezTo>
                    <a:pt x="4526" y="358"/>
                    <a:pt x="5716" y="1525"/>
                    <a:pt x="5788" y="2978"/>
                  </a:cubicBezTo>
                  <a:lnTo>
                    <a:pt x="5312" y="3311"/>
                  </a:lnTo>
                  <a:lnTo>
                    <a:pt x="4859" y="2978"/>
                  </a:lnTo>
                  <a:cubicBezTo>
                    <a:pt x="4788" y="2025"/>
                    <a:pt x="4026" y="1287"/>
                    <a:pt x="3073" y="1287"/>
                  </a:cubicBezTo>
                  <a:cubicBezTo>
                    <a:pt x="2216" y="1287"/>
                    <a:pt x="1454" y="1906"/>
                    <a:pt x="1311" y="2739"/>
                  </a:cubicBezTo>
                  <a:lnTo>
                    <a:pt x="1025" y="2501"/>
                  </a:lnTo>
                  <a:cubicBezTo>
                    <a:pt x="977" y="2454"/>
                    <a:pt x="918" y="2430"/>
                    <a:pt x="852" y="2430"/>
                  </a:cubicBezTo>
                  <a:cubicBezTo>
                    <a:pt x="787" y="2430"/>
                    <a:pt x="715" y="2454"/>
                    <a:pt x="644" y="2501"/>
                  </a:cubicBezTo>
                  <a:lnTo>
                    <a:pt x="382" y="2716"/>
                  </a:lnTo>
                  <a:cubicBezTo>
                    <a:pt x="573" y="1406"/>
                    <a:pt x="1692" y="358"/>
                    <a:pt x="3073" y="358"/>
                  </a:cubicBezTo>
                  <a:close/>
                  <a:moveTo>
                    <a:pt x="8836" y="358"/>
                  </a:moveTo>
                  <a:cubicBezTo>
                    <a:pt x="10289" y="358"/>
                    <a:pt x="11480" y="1525"/>
                    <a:pt x="11551" y="2978"/>
                  </a:cubicBezTo>
                  <a:lnTo>
                    <a:pt x="11075" y="3311"/>
                  </a:lnTo>
                  <a:lnTo>
                    <a:pt x="10622" y="2978"/>
                  </a:lnTo>
                  <a:cubicBezTo>
                    <a:pt x="10575" y="2025"/>
                    <a:pt x="9789" y="1287"/>
                    <a:pt x="8836" y="1287"/>
                  </a:cubicBezTo>
                  <a:cubicBezTo>
                    <a:pt x="7979" y="1287"/>
                    <a:pt x="7241" y="1906"/>
                    <a:pt x="7098" y="2739"/>
                  </a:cubicBezTo>
                  <a:lnTo>
                    <a:pt x="6788" y="2501"/>
                  </a:lnTo>
                  <a:cubicBezTo>
                    <a:pt x="6740" y="2454"/>
                    <a:pt x="6681" y="2430"/>
                    <a:pt x="6618" y="2430"/>
                  </a:cubicBezTo>
                  <a:cubicBezTo>
                    <a:pt x="6556" y="2430"/>
                    <a:pt x="6490" y="2454"/>
                    <a:pt x="6431" y="2501"/>
                  </a:cubicBezTo>
                  <a:lnTo>
                    <a:pt x="6169" y="2716"/>
                  </a:lnTo>
                  <a:cubicBezTo>
                    <a:pt x="6336" y="1406"/>
                    <a:pt x="7479" y="358"/>
                    <a:pt x="8836" y="358"/>
                  </a:cubicBezTo>
                  <a:close/>
                  <a:moveTo>
                    <a:pt x="3073" y="1596"/>
                  </a:moveTo>
                  <a:cubicBezTo>
                    <a:pt x="3859" y="1596"/>
                    <a:pt x="4526" y="2263"/>
                    <a:pt x="4526" y="3073"/>
                  </a:cubicBezTo>
                  <a:cubicBezTo>
                    <a:pt x="4526" y="3883"/>
                    <a:pt x="3859" y="4526"/>
                    <a:pt x="3073" y="4526"/>
                  </a:cubicBezTo>
                  <a:cubicBezTo>
                    <a:pt x="2359" y="4526"/>
                    <a:pt x="1763" y="3978"/>
                    <a:pt x="1644" y="3311"/>
                  </a:cubicBezTo>
                  <a:cubicBezTo>
                    <a:pt x="1644" y="3240"/>
                    <a:pt x="1620" y="3144"/>
                    <a:pt x="1620" y="3073"/>
                  </a:cubicBezTo>
                  <a:cubicBezTo>
                    <a:pt x="1620" y="2263"/>
                    <a:pt x="2263" y="1596"/>
                    <a:pt x="3073" y="1596"/>
                  </a:cubicBezTo>
                  <a:close/>
                  <a:moveTo>
                    <a:pt x="8836" y="1620"/>
                  </a:moveTo>
                  <a:cubicBezTo>
                    <a:pt x="9646" y="1620"/>
                    <a:pt x="10289" y="2263"/>
                    <a:pt x="10289" y="3073"/>
                  </a:cubicBezTo>
                  <a:cubicBezTo>
                    <a:pt x="10289" y="3883"/>
                    <a:pt x="9646" y="4526"/>
                    <a:pt x="8836" y="4526"/>
                  </a:cubicBezTo>
                  <a:cubicBezTo>
                    <a:pt x="8550" y="4526"/>
                    <a:pt x="8241" y="4430"/>
                    <a:pt x="8003" y="4264"/>
                  </a:cubicBezTo>
                  <a:cubicBezTo>
                    <a:pt x="7622" y="4002"/>
                    <a:pt x="7383" y="3549"/>
                    <a:pt x="7383" y="3073"/>
                  </a:cubicBezTo>
                  <a:cubicBezTo>
                    <a:pt x="7383" y="2263"/>
                    <a:pt x="8050" y="1620"/>
                    <a:pt x="8836" y="1620"/>
                  </a:cubicBezTo>
                  <a:close/>
                  <a:moveTo>
                    <a:pt x="858" y="2835"/>
                  </a:moveTo>
                  <a:lnTo>
                    <a:pt x="1311" y="3168"/>
                  </a:lnTo>
                  <a:lnTo>
                    <a:pt x="1311" y="3240"/>
                  </a:lnTo>
                  <a:cubicBezTo>
                    <a:pt x="1335" y="3454"/>
                    <a:pt x="1406" y="3692"/>
                    <a:pt x="1501" y="3883"/>
                  </a:cubicBezTo>
                  <a:cubicBezTo>
                    <a:pt x="1573" y="4025"/>
                    <a:pt x="1668" y="4168"/>
                    <a:pt x="1787" y="4287"/>
                  </a:cubicBezTo>
                  <a:cubicBezTo>
                    <a:pt x="2049" y="4597"/>
                    <a:pt x="2406" y="4764"/>
                    <a:pt x="2811" y="4835"/>
                  </a:cubicBezTo>
                  <a:cubicBezTo>
                    <a:pt x="2883" y="4859"/>
                    <a:pt x="3002" y="4859"/>
                    <a:pt x="3097" y="4859"/>
                  </a:cubicBezTo>
                  <a:cubicBezTo>
                    <a:pt x="3954" y="4859"/>
                    <a:pt x="4716" y="4240"/>
                    <a:pt x="4859" y="3406"/>
                  </a:cubicBezTo>
                  <a:lnTo>
                    <a:pt x="5145" y="3644"/>
                  </a:lnTo>
                  <a:cubicBezTo>
                    <a:pt x="5216" y="3668"/>
                    <a:pt x="5264" y="3692"/>
                    <a:pt x="5335" y="3692"/>
                  </a:cubicBezTo>
                  <a:cubicBezTo>
                    <a:pt x="5383" y="3692"/>
                    <a:pt x="5454" y="3668"/>
                    <a:pt x="5502" y="3644"/>
                  </a:cubicBezTo>
                  <a:lnTo>
                    <a:pt x="5788" y="3430"/>
                  </a:lnTo>
                  <a:lnTo>
                    <a:pt x="5788" y="3430"/>
                  </a:lnTo>
                  <a:cubicBezTo>
                    <a:pt x="5597" y="4740"/>
                    <a:pt x="4478" y="5788"/>
                    <a:pt x="3097" y="5788"/>
                  </a:cubicBezTo>
                  <a:cubicBezTo>
                    <a:pt x="2859" y="5788"/>
                    <a:pt x="2644" y="5740"/>
                    <a:pt x="2406" y="5692"/>
                  </a:cubicBezTo>
                  <a:cubicBezTo>
                    <a:pt x="2025" y="5597"/>
                    <a:pt x="1692" y="5430"/>
                    <a:pt x="1406" y="5192"/>
                  </a:cubicBezTo>
                  <a:cubicBezTo>
                    <a:pt x="1096" y="4954"/>
                    <a:pt x="858" y="4645"/>
                    <a:pt x="692" y="4311"/>
                  </a:cubicBezTo>
                  <a:cubicBezTo>
                    <a:pt x="501" y="3954"/>
                    <a:pt x="382" y="3573"/>
                    <a:pt x="382" y="3168"/>
                  </a:cubicBezTo>
                  <a:lnTo>
                    <a:pt x="858" y="2835"/>
                  </a:lnTo>
                  <a:close/>
                  <a:moveTo>
                    <a:pt x="5955" y="4073"/>
                  </a:moveTo>
                  <a:cubicBezTo>
                    <a:pt x="6264" y="4978"/>
                    <a:pt x="6979" y="5669"/>
                    <a:pt x="7860" y="5954"/>
                  </a:cubicBezTo>
                  <a:cubicBezTo>
                    <a:pt x="6979" y="6264"/>
                    <a:pt x="6264" y="6955"/>
                    <a:pt x="5955" y="7836"/>
                  </a:cubicBezTo>
                  <a:cubicBezTo>
                    <a:pt x="5669" y="6978"/>
                    <a:pt x="4954" y="6264"/>
                    <a:pt x="4049" y="5954"/>
                  </a:cubicBezTo>
                  <a:cubicBezTo>
                    <a:pt x="4954" y="5669"/>
                    <a:pt x="5669" y="4954"/>
                    <a:pt x="5955" y="4073"/>
                  </a:cubicBezTo>
                  <a:close/>
                  <a:moveTo>
                    <a:pt x="8836" y="6169"/>
                  </a:moveTo>
                  <a:cubicBezTo>
                    <a:pt x="10289" y="6169"/>
                    <a:pt x="11480" y="7312"/>
                    <a:pt x="11551" y="8788"/>
                  </a:cubicBezTo>
                  <a:lnTo>
                    <a:pt x="11075" y="9122"/>
                  </a:lnTo>
                  <a:lnTo>
                    <a:pt x="10622" y="8788"/>
                  </a:lnTo>
                  <a:cubicBezTo>
                    <a:pt x="10575" y="7836"/>
                    <a:pt x="9789" y="7097"/>
                    <a:pt x="8836" y="7097"/>
                  </a:cubicBezTo>
                  <a:cubicBezTo>
                    <a:pt x="7979" y="7097"/>
                    <a:pt x="7241" y="7717"/>
                    <a:pt x="7098" y="8550"/>
                  </a:cubicBezTo>
                  <a:lnTo>
                    <a:pt x="6788" y="8312"/>
                  </a:lnTo>
                  <a:cubicBezTo>
                    <a:pt x="6740" y="8264"/>
                    <a:pt x="6681" y="8241"/>
                    <a:pt x="6618" y="8241"/>
                  </a:cubicBezTo>
                  <a:cubicBezTo>
                    <a:pt x="6556" y="8241"/>
                    <a:pt x="6490" y="8264"/>
                    <a:pt x="6431" y="8312"/>
                  </a:cubicBezTo>
                  <a:lnTo>
                    <a:pt x="6169" y="8503"/>
                  </a:lnTo>
                  <a:cubicBezTo>
                    <a:pt x="6336" y="7217"/>
                    <a:pt x="7479" y="6169"/>
                    <a:pt x="8836" y="6169"/>
                  </a:cubicBezTo>
                  <a:close/>
                  <a:moveTo>
                    <a:pt x="8884" y="7383"/>
                  </a:moveTo>
                  <a:cubicBezTo>
                    <a:pt x="9670" y="7383"/>
                    <a:pt x="10336" y="8050"/>
                    <a:pt x="10336" y="8836"/>
                  </a:cubicBezTo>
                  <a:cubicBezTo>
                    <a:pt x="10336" y="9646"/>
                    <a:pt x="9670" y="10312"/>
                    <a:pt x="8884" y="10312"/>
                  </a:cubicBezTo>
                  <a:cubicBezTo>
                    <a:pt x="8050" y="10312"/>
                    <a:pt x="7407" y="9646"/>
                    <a:pt x="7407" y="8836"/>
                  </a:cubicBezTo>
                  <a:cubicBezTo>
                    <a:pt x="7407" y="8050"/>
                    <a:pt x="8074" y="7383"/>
                    <a:pt x="8884" y="7383"/>
                  </a:cubicBezTo>
                  <a:close/>
                  <a:moveTo>
                    <a:pt x="3097" y="6169"/>
                  </a:moveTo>
                  <a:cubicBezTo>
                    <a:pt x="4550" y="6169"/>
                    <a:pt x="5740" y="7312"/>
                    <a:pt x="5812" y="8788"/>
                  </a:cubicBezTo>
                  <a:lnTo>
                    <a:pt x="5335" y="9122"/>
                  </a:lnTo>
                  <a:lnTo>
                    <a:pt x="4883" y="8788"/>
                  </a:lnTo>
                  <a:cubicBezTo>
                    <a:pt x="4811" y="7836"/>
                    <a:pt x="4049" y="7097"/>
                    <a:pt x="3097" y="7097"/>
                  </a:cubicBezTo>
                  <a:cubicBezTo>
                    <a:pt x="2883" y="7097"/>
                    <a:pt x="2692" y="7121"/>
                    <a:pt x="2478" y="7217"/>
                  </a:cubicBezTo>
                  <a:cubicBezTo>
                    <a:pt x="2382" y="7240"/>
                    <a:pt x="2335" y="7312"/>
                    <a:pt x="2382" y="7407"/>
                  </a:cubicBezTo>
                  <a:cubicBezTo>
                    <a:pt x="2400" y="7477"/>
                    <a:pt x="2456" y="7521"/>
                    <a:pt x="2522" y="7521"/>
                  </a:cubicBezTo>
                  <a:cubicBezTo>
                    <a:pt x="2546" y="7521"/>
                    <a:pt x="2571" y="7515"/>
                    <a:pt x="2597" y="7502"/>
                  </a:cubicBezTo>
                  <a:cubicBezTo>
                    <a:pt x="2740" y="7455"/>
                    <a:pt x="2930" y="7407"/>
                    <a:pt x="3097" y="7407"/>
                  </a:cubicBezTo>
                  <a:cubicBezTo>
                    <a:pt x="3907" y="7407"/>
                    <a:pt x="4550" y="8074"/>
                    <a:pt x="4550" y="8860"/>
                  </a:cubicBezTo>
                  <a:cubicBezTo>
                    <a:pt x="4550" y="9669"/>
                    <a:pt x="3907" y="10336"/>
                    <a:pt x="3097" y="10336"/>
                  </a:cubicBezTo>
                  <a:cubicBezTo>
                    <a:pt x="2287" y="10336"/>
                    <a:pt x="1644" y="9669"/>
                    <a:pt x="1644" y="8860"/>
                  </a:cubicBezTo>
                  <a:cubicBezTo>
                    <a:pt x="1644" y="8503"/>
                    <a:pt x="1787" y="8145"/>
                    <a:pt x="2025" y="7883"/>
                  </a:cubicBezTo>
                  <a:cubicBezTo>
                    <a:pt x="2097" y="7836"/>
                    <a:pt x="2097" y="7717"/>
                    <a:pt x="2025" y="7645"/>
                  </a:cubicBezTo>
                  <a:cubicBezTo>
                    <a:pt x="2001" y="7621"/>
                    <a:pt x="1960" y="7609"/>
                    <a:pt x="1915" y="7609"/>
                  </a:cubicBezTo>
                  <a:cubicBezTo>
                    <a:pt x="1870" y="7609"/>
                    <a:pt x="1823" y="7621"/>
                    <a:pt x="1787" y="7645"/>
                  </a:cubicBezTo>
                  <a:cubicBezTo>
                    <a:pt x="1549" y="7883"/>
                    <a:pt x="1406" y="8217"/>
                    <a:pt x="1335" y="8550"/>
                  </a:cubicBezTo>
                  <a:lnTo>
                    <a:pt x="1049" y="8312"/>
                  </a:lnTo>
                  <a:cubicBezTo>
                    <a:pt x="1001" y="8264"/>
                    <a:pt x="942" y="8241"/>
                    <a:pt x="879" y="8241"/>
                  </a:cubicBezTo>
                  <a:cubicBezTo>
                    <a:pt x="817" y="8241"/>
                    <a:pt x="751" y="8264"/>
                    <a:pt x="692" y="8312"/>
                  </a:cubicBezTo>
                  <a:lnTo>
                    <a:pt x="430" y="8503"/>
                  </a:lnTo>
                  <a:cubicBezTo>
                    <a:pt x="596" y="7193"/>
                    <a:pt x="1739" y="6169"/>
                    <a:pt x="3097" y="6169"/>
                  </a:cubicBezTo>
                  <a:close/>
                  <a:moveTo>
                    <a:pt x="834" y="8598"/>
                  </a:moveTo>
                  <a:lnTo>
                    <a:pt x="1287" y="8931"/>
                  </a:lnTo>
                  <a:cubicBezTo>
                    <a:pt x="1335" y="9884"/>
                    <a:pt x="2120" y="10622"/>
                    <a:pt x="3073" y="10622"/>
                  </a:cubicBezTo>
                  <a:cubicBezTo>
                    <a:pt x="3930" y="10622"/>
                    <a:pt x="4669" y="10003"/>
                    <a:pt x="4811" y="9169"/>
                  </a:cubicBezTo>
                  <a:lnTo>
                    <a:pt x="5121" y="9407"/>
                  </a:lnTo>
                  <a:cubicBezTo>
                    <a:pt x="5193" y="9431"/>
                    <a:pt x="5240" y="9479"/>
                    <a:pt x="5312" y="9479"/>
                  </a:cubicBezTo>
                  <a:cubicBezTo>
                    <a:pt x="5359" y="9479"/>
                    <a:pt x="5407" y="9431"/>
                    <a:pt x="5478" y="9407"/>
                  </a:cubicBezTo>
                  <a:lnTo>
                    <a:pt x="5740" y="9193"/>
                  </a:lnTo>
                  <a:lnTo>
                    <a:pt x="5740" y="9193"/>
                  </a:lnTo>
                  <a:cubicBezTo>
                    <a:pt x="5597" y="10551"/>
                    <a:pt x="4478" y="11551"/>
                    <a:pt x="3073" y="11551"/>
                  </a:cubicBezTo>
                  <a:cubicBezTo>
                    <a:pt x="1620" y="11551"/>
                    <a:pt x="430" y="10384"/>
                    <a:pt x="358" y="8931"/>
                  </a:cubicBezTo>
                  <a:lnTo>
                    <a:pt x="834" y="8598"/>
                  </a:lnTo>
                  <a:close/>
                  <a:moveTo>
                    <a:pt x="6598" y="8598"/>
                  </a:moveTo>
                  <a:lnTo>
                    <a:pt x="7050" y="8931"/>
                  </a:lnTo>
                  <a:cubicBezTo>
                    <a:pt x="7121" y="9884"/>
                    <a:pt x="7884" y="10622"/>
                    <a:pt x="8836" y="10622"/>
                  </a:cubicBezTo>
                  <a:cubicBezTo>
                    <a:pt x="9693" y="10622"/>
                    <a:pt x="10456" y="10003"/>
                    <a:pt x="10598" y="9169"/>
                  </a:cubicBezTo>
                  <a:lnTo>
                    <a:pt x="10884" y="9407"/>
                  </a:lnTo>
                  <a:cubicBezTo>
                    <a:pt x="10956" y="9431"/>
                    <a:pt x="11003" y="9479"/>
                    <a:pt x="11075" y="9479"/>
                  </a:cubicBezTo>
                  <a:cubicBezTo>
                    <a:pt x="11146" y="9479"/>
                    <a:pt x="11194" y="9431"/>
                    <a:pt x="11265" y="9407"/>
                  </a:cubicBezTo>
                  <a:lnTo>
                    <a:pt x="11527" y="9193"/>
                  </a:lnTo>
                  <a:lnTo>
                    <a:pt x="11527" y="9193"/>
                  </a:lnTo>
                  <a:cubicBezTo>
                    <a:pt x="11337" y="10551"/>
                    <a:pt x="10217" y="11551"/>
                    <a:pt x="8836" y="11551"/>
                  </a:cubicBezTo>
                  <a:cubicBezTo>
                    <a:pt x="7383" y="11551"/>
                    <a:pt x="6193" y="10384"/>
                    <a:pt x="6121" y="8931"/>
                  </a:cubicBezTo>
                  <a:lnTo>
                    <a:pt x="6598" y="8598"/>
                  </a:lnTo>
                  <a:close/>
                  <a:moveTo>
                    <a:pt x="3073" y="1"/>
                  </a:moveTo>
                  <a:cubicBezTo>
                    <a:pt x="1358" y="1"/>
                    <a:pt x="1" y="1382"/>
                    <a:pt x="1" y="3073"/>
                  </a:cubicBezTo>
                  <a:cubicBezTo>
                    <a:pt x="1" y="3192"/>
                    <a:pt x="1" y="3287"/>
                    <a:pt x="25" y="3406"/>
                  </a:cubicBezTo>
                  <a:cubicBezTo>
                    <a:pt x="72" y="3811"/>
                    <a:pt x="215" y="4240"/>
                    <a:pt x="430" y="4597"/>
                  </a:cubicBezTo>
                  <a:cubicBezTo>
                    <a:pt x="787" y="5192"/>
                    <a:pt x="1311" y="5669"/>
                    <a:pt x="1978" y="5907"/>
                  </a:cubicBezTo>
                  <a:cubicBezTo>
                    <a:pt x="2001" y="5907"/>
                    <a:pt x="2025" y="5931"/>
                    <a:pt x="2097" y="5931"/>
                  </a:cubicBezTo>
                  <a:cubicBezTo>
                    <a:pt x="906" y="6335"/>
                    <a:pt x="1" y="7478"/>
                    <a:pt x="1" y="8812"/>
                  </a:cubicBezTo>
                  <a:cubicBezTo>
                    <a:pt x="1" y="10503"/>
                    <a:pt x="1382" y="11884"/>
                    <a:pt x="3073" y="11884"/>
                  </a:cubicBezTo>
                  <a:cubicBezTo>
                    <a:pt x="4407" y="11884"/>
                    <a:pt x="5526" y="11027"/>
                    <a:pt x="5955" y="9836"/>
                  </a:cubicBezTo>
                  <a:cubicBezTo>
                    <a:pt x="6383" y="11027"/>
                    <a:pt x="7503" y="11884"/>
                    <a:pt x="8836" y="11884"/>
                  </a:cubicBezTo>
                  <a:cubicBezTo>
                    <a:pt x="10551" y="11884"/>
                    <a:pt x="11908" y="10503"/>
                    <a:pt x="11908" y="8812"/>
                  </a:cubicBezTo>
                  <a:cubicBezTo>
                    <a:pt x="11908" y="7502"/>
                    <a:pt x="11051" y="6383"/>
                    <a:pt x="9836" y="5954"/>
                  </a:cubicBezTo>
                  <a:cubicBezTo>
                    <a:pt x="10241" y="5811"/>
                    <a:pt x="10598" y="5597"/>
                    <a:pt x="10932" y="5311"/>
                  </a:cubicBezTo>
                  <a:cubicBezTo>
                    <a:pt x="10979" y="5240"/>
                    <a:pt x="10979" y="5121"/>
                    <a:pt x="10932" y="5073"/>
                  </a:cubicBezTo>
                  <a:cubicBezTo>
                    <a:pt x="10896" y="5038"/>
                    <a:pt x="10848" y="5020"/>
                    <a:pt x="10804" y="5020"/>
                  </a:cubicBezTo>
                  <a:cubicBezTo>
                    <a:pt x="10759" y="5020"/>
                    <a:pt x="10717" y="5038"/>
                    <a:pt x="10694" y="5073"/>
                  </a:cubicBezTo>
                  <a:cubicBezTo>
                    <a:pt x="10194" y="5550"/>
                    <a:pt x="9527" y="5764"/>
                    <a:pt x="8836" y="5764"/>
                  </a:cubicBezTo>
                  <a:cubicBezTo>
                    <a:pt x="7407" y="5764"/>
                    <a:pt x="6264" y="4668"/>
                    <a:pt x="6145" y="3311"/>
                  </a:cubicBezTo>
                  <a:lnTo>
                    <a:pt x="6145" y="3144"/>
                  </a:lnTo>
                  <a:lnTo>
                    <a:pt x="6621" y="2835"/>
                  </a:lnTo>
                  <a:lnTo>
                    <a:pt x="7050" y="3144"/>
                  </a:lnTo>
                  <a:lnTo>
                    <a:pt x="7050" y="3240"/>
                  </a:lnTo>
                  <a:cubicBezTo>
                    <a:pt x="7121" y="3883"/>
                    <a:pt x="7479" y="4406"/>
                    <a:pt x="8050" y="4668"/>
                  </a:cubicBezTo>
                  <a:cubicBezTo>
                    <a:pt x="8288" y="4787"/>
                    <a:pt x="8598" y="4859"/>
                    <a:pt x="8836" y="4859"/>
                  </a:cubicBezTo>
                  <a:cubicBezTo>
                    <a:pt x="9717" y="4859"/>
                    <a:pt x="10456" y="4240"/>
                    <a:pt x="10598" y="3406"/>
                  </a:cubicBezTo>
                  <a:lnTo>
                    <a:pt x="10908" y="3644"/>
                  </a:lnTo>
                  <a:cubicBezTo>
                    <a:pt x="10956" y="3668"/>
                    <a:pt x="11027" y="3692"/>
                    <a:pt x="11075" y="3692"/>
                  </a:cubicBezTo>
                  <a:cubicBezTo>
                    <a:pt x="11146" y="3692"/>
                    <a:pt x="11194" y="3668"/>
                    <a:pt x="11265" y="3644"/>
                  </a:cubicBezTo>
                  <a:lnTo>
                    <a:pt x="11527" y="3430"/>
                  </a:lnTo>
                  <a:lnTo>
                    <a:pt x="11527" y="3430"/>
                  </a:lnTo>
                  <a:cubicBezTo>
                    <a:pt x="11456" y="3787"/>
                    <a:pt x="11337" y="4144"/>
                    <a:pt x="11170" y="4478"/>
                  </a:cubicBezTo>
                  <a:cubicBezTo>
                    <a:pt x="11099" y="4549"/>
                    <a:pt x="11146" y="4645"/>
                    <a:pt x="11218" y="4716"/>
                  </a:cubicBezTo>
                  <a:cubicBezTo>
                    <a:pt x="11249" y="4732"/>
                    <a:pt x="11281" y="4740"/>
                    <a:pt x="11311" y="4740"/>
                  </a:cubicBezTo>
                  <a:cubicBezTo>
                    <a:pt x="11371" y="4740"/>
                    <a:pt x="11424" y="4708"/>
                    <a:pt x="11456" y="4645"/>
                  </a:cubicBezTo>
                  <a:cubicBezTo>
                    <a:pt x="11765" y="4168"/>
                    <a:pt x="11908" y="3644"/>
                    <a:pt x="11908" y="3073"/>
                  </a:cubicBezTo>
                  <a:cubicBezTo>
                    <a:pt x="11908" y="1382"/>
                    <a:pt x="10551" y="1"/>
                    <a:pt x="8836" y="1"/>
                  </a:cubicBezTo>
                  <a:cubicBezTo>
                    <a:pt x="7503" y="1"/>
                    <a:pt x="6383" y="858"/>
                    <a:pt x="5955" y="2049"/>
                  </a:cubicBezTo>
                  <a:cubicBezTo>
                    <a:pt x="5550" y="858"/>
                    <a:pt x="4407" y="1"/>
                    <a:pt x="307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258" name="Google Shape;14134;p27">
            <a:extLst>
              <a:ext uri="{FF2B5EF4-FFF2-40B4-BE49-F238E27FC236}">
                <a16:creationId xmlns:a16="http://schemas.microsoft.com/office/drawing/2014/main" id="{5E76BA80-9EBF-2139-7854-0E5C4A3EA26A}"/>
              </a:ext>
            </a:extLst>
          </p:cNvPr>
          <p:cNvSpPr/>
          <p:nvPr/>
        </p:nvSpPr>
        <p:spPr>
          <a:xfrm>
            <a:off x="9520535" y="6839158"/>
            <a:ext cx="732010" cy="711560"/>
          </a:xfrm>
          <a:custGeom>
            <a:avLst/>
            <a:gdLst/>
            <a:ahLst/>
            <a:cxnLst/>
            <a:rect l="l" t="t" r="r" b="b"/>
            <a:pathLst>
              <a:path w="12242" h="11900" extrusionOk="0">
                <a:moveTo>
                  <a:pt x="6073" y="382"/>
                </a:moveTo>
                <a:lnTo>
                  <a:pt x="6073" y="1668"/>
                </a:lnTo>
                <a:cubicBezTo>
                  <a:pt x="3787" y="1763"/>
                  <a:pt x="1953" y="3668"/>
                  <a:pt x="1953" y="5978"/>
                </a:cubicBezTo>
                <a:cubicBezTo>
                  <a:pt x="1953" y="6478"/>
                  <a:pt x="2025" y="7026"/>
                  <a:pt x="2215" y="7502"/>
                </a:cubicBezTo>
                <a:cubicBezTo>
                  <a:pt x="2233" y="7572"/>
                  <a:pt x="2288" y="7616"/>
                  <a:pt x="2364" y="7616"/>
                </a:cubicBezTo>
                <a:cubicBezTo>
                  <a:pt x="2391" y="7616"/>
                  <a:pt x="2422" y="7611"/>
                  <a:pt x="2453" y="7598"/>
                </a:cubicBezTo>
                <a:cubicBezTo>
                  <a:pt x="2549" y="7550"/>
                  <a:pt x="2596" y="7479"/>
                  <a:pt x="2549" y="7360"/>
                </a:cubicBezTo>
                <a:cubicBezTo>
                  <a:pt x="2382" y="6931"/>
                  <a:pt x="2311" y="6478"/>
                  <a:pt x="2311" y="6050"/>
                </a:cubicBezTo>
                <a:cubicBezTo>
                  <a:pt x="2263" y="3859"/>
                  <a:pt x="4025" y="2049"/>
                  <a:pt x="6192" y="2025"/>
                </a:cubicBezTo>
                <a:cubicBezTo>
                  <a:pt x="6207" y="2025"/>
                  <a:pt x="6222" y="2025"/>
                  <a:pt x="6236" y="2025"/>
                </a:cubicBezTo>
                <a:cubicBezTo>
                  <a:pt x="8431" y="2025"/>
                  <a:pt x="10217" y="3802"/>
                  <a:pt x="10217" y="5978"/>
                </a:cubicBezTo>
                <a:cubicBezTo>
                  <a:pt x="10217" y="8145"/>
                  <a:pt x="8431" y="9932"/>
                  <a:pt x="6264" y="9932"/>
                </a:cubicBezTo>
                <a:cubicBezTo>
                  <a:pt x="5573" y="9932"/>
                  <a:pt x="4883" y="9765"/>
                  <a:pt x="4287" y="9431"/>
                </a:cubicBezTo>
                <a:cubicBezTo>
                  <a:pt x="3739" y="9098"/>
                  <a:pt x="3215" y="8622"/>
                  <a:pt x="2858" y="8074"/>
                </a:cubicBezTo>
                <a:cubicBezTo>
                  <a:pt x="2827" y="8011"/>
                  <a:pt x="2774" y="7979"/>
                  <a:pt x="2714" y="7979"/>
                </a:cubicBezTo>
                <a:cubicBezTo>
                  <a:pt x="2684" y="7979"/>
                  <a:pt x="2652" y="7987"/>
                  <a:pt x="2620" y="8003"/>
                </a:cubicBezTo>
                <a:cubicBezTo>
                  <a:pt x="2549" y="8074"/>
                  <a:pt x="2501" y="8145"/>
                  <a:pt x="2573" y="8241"/>
                </a:cubicBezTo>
                <a:cubicBezTo>
                  <a:pt x="2954" y="8860"/>
                  <a:pt x="3501" y="9384"/>
                  <a:pt x="4120" y="9741"/>
                </a:cubicBezTo>
                <a:cubicBezTo>
                  <a:pt x="4763" y="10098"/>
                  <a:pt x="5478" y="10289"/>
                  <a:pt x="6264" y="10289"/>
                </a:cubicBezTo>
                <a:cubicBezTo>
                  <a:pt x="6788" y="10289"/>
                  <a:pt x="7335" y="10217"/>
                  <a:pt x="7812" y="10003"/>
                </a:cubicBezTo>
                <a:lnTo>
                  <a:pt x="8407" y="11122"/>
                </a:lnTo>
                <a:cubicBezTo>
                  <a:pt x="7740" y="11432"/>
                  <a:pt x="7002" y="11575"/>
                  <a:pt x="6264" y="11575"/>
                </a:cubicBezTo>
                <a:cubicBezTo>
                  <a:pt x="4763" y="11575"/>
                  <a:pt x="3382" y="10979"/>
                  <a:pt x="2311" y="9932"/>
                </a:cubicBezTo>
                <a:cubicBezTo>
                  <a:pt x="1001" y="8622"/>
                  <a:pt x="429" y="6812"/>
                  <a:pt x="763" y="4931"/>
                </a:cubicBezTo>
                <a:cubicBezTo>
                  <a:pt x="905" y="4192"/>
                  <a:pt x="1167" y="3478"/>
                  <a:pt x="1620" y="2859"/>
                </a:cubicBezTo>
                <a:cubicBezTo>
                  <a:pt x="2668" y="1335"/>
                  <a:pt x="4287" y="430"/>
                  <a:pt x="6073" y="382"/>
                </a:cubicBezTo>
                <a:close/>
                <a:moveTo>
                  <a:pt x="6311" y="1"/>
                </a:moveTo>
                <a:cubicBezTo>
                  <a:pt x="4311" y="1"/>
                  <a:pt x="2501" y="954"/>
                  <a:pt x="1334" y="2668"/>
                </a:cubicBezTo>
                <a:cubicBezTo>
                  <a:pt x="929" y="3311"/>
                  <a:pt x="620" y="4026"/>
                  <a:pt x="477" y="4764"/>
                </a:cubicBezTo>
                <a:cubicBezTo>
                  <a:pt x="1" y="7169"/>
                  <a:pt x="977" y="9551"/>
                  <a:pt x="3049" y="10932"/>
                </a:cubicBezTo>
                <a:cubicBezTo>
                  <a:pt x="3668" y="11337"/>
                  <a:pt x="4382" y="11646"/>
                  <a:pt x="5121" y="11789"/>
                </a:cubicBezTo>
                <a:cubicBezTo>
                  <a:pt x="5514" y="11863"/>
                  <a:pt x="5906" y="11899"/>
                  <a:pt x="6293" y="11899"/>
                </a:cubicBezTo>
                <a:cubicBezTo>
                  <a:pt x="7891" y="11899"/>
                  <a:pt x="9390" y="11278"/>
                  <a:pt x="10503" y="10146"/>
                </a:cubicBezTo>
                <a:cubicBezTo>
                  <a:pt x="11646" y="9027"/>
                  <a:pt x="12241" y="7526"/>
                  <a:pt x="12241" y="5955"/>
                </a:cubicBezTo>
                <a:cubicBezTo>
                  <a:pt x="12217" y="5478"/>
                  <a:pt x="12146" y="4978"/>
                  <a:pt x="12027" y="4502"/>
                </a:cubicBezTo>
                <a:cubicBezTo>
                  <a:pt x="12008" y="4428"/>
                  <a:pt x="11946" y="4368"/>
                  <a:pt x="11874" y="4368"/>
                </a:cubicBezTo>
                <a:cubicBezTo>
                  <a:pt x="11854" y="4368"/>
                  <a:pt x="11833" y="4372"/>
                  <a:pt x="11813" y="4383"/>
                </a:cubicBezTo>
                <a:cubicBezTo>
                  <a:pt x="11741" y="4407"/>
                  <a:pt x="11670" y="4502"/>
                  <a:pt x="11717" y="4573"/>
                </a:cubicBezTo>
                <a:cubicBezTo>
                  <a:pt x="11813" y="5026"/>
                  <a:pt x="11884" y="5502"/>
                  <a:pt x="11884" y="5978"/>
                </a:cubicBezTo>
                <a:cubicBezTo>
                  <a:pt x="11884" y="7479"/>
                  <a:pt x="11289" y="8860"/>
                  <a:pt x="10241" y="9932"/>
                </a:cubicBezTo>
                <a:cubicBezTo>
                  <a:pt x="9812" y="10384"/>
                  <a:pt x="9288" y="10741"/>
                  <a:pt x="8740" y="11003"/>
                </a:cubicBezTo>
                <a:lnTo>
                  <a:pt x="8145" y="9884"/>
                </a:lnTo>
                <a:cubicBezTo>
                  <a:pt x="9598" y="9193"/>
                  <a:pt x="10598" y="7717"/>
                  <a:pt x="10598" y="5978"/>
                </a:cubicBezTo>
                <a:cubicBezTo>
                  <a:pt x="10598" y="3668"/>
                  <a:pt x="8764" y="1763"/>
                  <a:pt x="6454" y="1668"/>
                </a:cubicBezTo>
                <a:lnTo>
                  <a:pt x="6454" y="382"/>
                </a:lnTo>
                <a:cubicBezTo>
                  <a:pt x="7550" y="406"/>
                  <a:pt x="8550" y="739"/>
                  <a:pt x="9431" y="1335"/>
                </a:cubicBezTo>
                <a:cubicBezTo>
                  <a:pt x="10336" y="1954"/>
                  <a:pt x="11050" y="2811"/>
                  <a:pt x="11455" y="3811"/>
                </a:cubicBezTo>
                <a:cubicBezTo>
                  <a:pt x="11492" y="3884"/>
                  <a:pt x="11570" y="3915"/>
                  <a:pt x="11636" y="3915"/>
                </a:cubicBezTo>
                <a:cubicBezTo>
                  <a:pt x="11657" y="3915"/>
                  <a:pt x="11677" y="3912"/>
                  <a:pt x="11693" y="3907"/>
                </a:cubicBezTo>
                <a:cubicBezTo>
                  <a:pt x="11789" y="3859"/>
                  <a:pt x="11813" y="3740"/>
                  <a:pt x="11789" y="3668"/>
                </a:cubicBezTo>
                <a:cubicBezTo>
                  <a:pt x="11336" y="2573"/>
                  <a:pt x="10598" y="1668"/>
                  <a:pt x="9645" y="1001"/>
                </a:cubicBezTo>
                <a:cubicBezTo>
                  <a:pt x="8669" y="334"/>
                  <a:pt x="7502" y="1"/>
                  <a:pt x="6311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259" name="Google Shape;14135;p27">
            <a:extLst>
              <a:ext uri="{FF2B5EF4-FFF2-40B4-BE49-F238E27FC236}">
                <a16:creationId xmlns:a16="http://schemas.microsoft.com/office/drawing/2014/main" id="{C99684F6-C60E-74FE-16BF-523D5DFABC71}"/>
              </a:ext>
            </a:extLst>
          </p:cNvPr>
          <p:cNvGrpSpPr/>
          <p:nvPr/>
        </p:nvGrpSpPr>
        <p:grpSpPr>
          <a:xfrm>
            <a:off x="8048182" y="6842116"/>
            <a:ext cx="702112" cy="710604"/>
            <a:chOff x="4177563" y="3313708"/>
            <a:chExt cx="293550" cy="297100"/>
          </a:xfrm>
        </p:grpSpPr>
        <p:sp>
          <p:nvSpPr>
            <p:cNvPr id="260" name="Google Shape;14136;p27">
              <a:extLst>
                <a:ext uri="{FF2B5EF4-FFF2-40B4-BE49-F238E27FC236}">
                  <a16:creationId xmlns:a16="http://schemas.microsoft.com/office/drawing/2014/main" id="{7F2E4189-7B76-C9D3-C201-4E547AF9DFB2}"/>
                </a:ext>
              </a:extLst>
            </p:cNvPr>
            <p:cNvSpPr/>
            <p:nvPr/>
          </p:nvSpPr>
          <p:spPr>
            <a:xfrm>
              <a:off x="4281763" y="3352408"/>
              <a:ext cx="165525" cy="8950"/>
            </a:xfrm>
            <a:custGeom>
              <a:avLst/>
              <a:gdLst/>
              <a:ahLst/>
              <a:cxnLst/>
              <a:rect l="l" t="t" r="r" b="b"/>
              <a:pathLst>
                <a:path w="6621" h="358" extrusionOk="0">
                  <a:moveTo>
                    <a:pt x="191" y="1"/>
                  </a:moveTo>
                  <a:cubicBezTo>
                    <a:pt x="95" y="1"/>
                    <a:pt x="0" y="72"/>
                    <a:pt x="0" y="167"/>
                  </a:cubicBezTo>
                  <a:cubicBezTo>
                    <a:pt x="0" y="286"/>
                    <a:pt x="72" y="358"/>
                    <a:pt x="191" y="358"/>
                  </a:cubicBezTo>
                  <a:lnTo>
                    <a:pt x="6430" y="358"/>
                  </a:lnTo>
                  <a:cubicBezTo>
                    <a:pt x="6525" y="358"/>
                    <a:pt x="6621" y="310"/>
                    <a:pt x="6621" y="215"/>
                  </a:cubicBezTo>
                  <a:cubicBezTo>
                    <a:pt x="6621" y="96"/>
                    <a:pt x="6549" y="1"/>
                    <a:pt x="64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61" name="Google Shape;14137;p27">
              <a:extLst>
                <a:ext uri="{FF2B5EF4-FFF2-40B4-BE49-F238E27FC236}">
                  <a16:creationId xmlns:a16="http://schemas.microsoft.com/office/drawing/2014/main" id="{7C3FBA17-3F91-0A43-07A2-3D34A5448F7B}"/>
                </a:ext>
              </a:extLst>
            </p:cNvPr>
            <p:cNvSpPr/>
            <p:nvPr/>
          </p:nvSpPr>
          <p:spPr>
            <a:xfrm>
              <a:off x="4281763" y="3372658"/>
              <a:ext cx="120875" cy="8950"/>
            </a:xfrm>
            <a:custGeom>
              <a:avLst/>
              <a:gdLst/>
              <a:ahLst/>
              <a:cxnLst/>
              <a:rect l="l" t="t" r="r" b="b"/>
              <a:pathLst>
                <a:path w="4835" h="358" extrusionOk="0">
                  <a:moveTo>
                    <a:pt x="191" y="0"/>
                  </a:moveTo>
                  <a:cubicBezTo>
                    <a:pt x="95" y="0"/>
                    <a:pt x="0" y="72"/>
                    <a:pt x="0" y="143"/>
                  </a:cubicBezTo>
                  <a:cubicBezTo>
                    <a:pt x="0" y="262"/>
                    <a:pt x="72" y="357"/>
                    <a:pt x="191" y="357"/>
                  </a:cubicBezTo>
                  <a:lnTo>
                    <a:pt x="4644" y="357"/>
                  </a:lnTo>
                  <a:cubicBezTo>
                    <a:pt x="4739" y="357"/>
                    <a:pt x="4835" y="310"/>
                    <a:pt x="4835" y="215"/>
                  </a:cubicBezTo>
                  <a:cubicBezTo>
                    <a:pt x="4835" y="95"/>
                    <a:pt x="4763" y="0"/>
                    <a:pt x="464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62" name="Google Shape;14138;p27">
              <a:extLst>
                <a:ext uri="{FF2B5EF4-FFF2-40B4-BE49-F238E27FC236}">
                  <a16:creationId xmlns:a16="http://schemas.microsoft.com/office/drawing/2014/main" id="{D8F7A644-DDA2-A972-465D-08E5BC19F0DD}"/>
                </a:ext>
              </a:extLst>
            </p:cNvPr>
            <p:cNvSpPr/>
            <p:nvPr/>
          </p:nvSpPr>
          <p:spPr>
            <a:xfrm>
              <a:off x="4281763" y="3442908"/>
              <a:ext cx="165525" cy="8950"/>
            </a:xfrm>
            <a:custGeom>
              <a:avLst/>
              <a:gdLst/>
              <a:ahLst/>
              <a:cxnLst/>
              <a:rect l="l" t="t" r="r" b="b"/>
              <a:pathLst>
                <a:path w="6621" h="358" extrusionOk="0">
                  <a:moveTo>
                    <a:pt x="191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72" y="358"/>
                    <a:pt x="191" y="358"/>
                  </a:cubicBezTo>
                  <a:lnTo>
                    <a:pt x="6430" y="358"/>
                  </a:lnTo>
                  <a:cubicBezTo>
                    <a:pt x="6525" y="358"/>
                    <a:pt x="6621" y="286"/>
                    <a:pt x="6621" y="191"/>
                  </a:cubicBezTo>
                  <a:cubicBezTo>
                    <a:pt x="6621" y="72"/>
                    <a:pt x="6549" y="0"/>
                    <a:pt x="64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63" name="Google Shape;14139;p27">
              <a:extLst>
                <a:ext uri="{FF2B5EF4-FFF2-40B4-BE49-F238E27FC236}">
                  <a16:creationId xmlns:a16="http://schemas.microsoft.com/office/drawing/2014/main" id="{ACDFF057-E49D-41ED-2723-215B87A060D8}"/>
                </a:ext>
              </a:extLst>
            </p:cNvPr>
            <p:cNvSpPr/>
            <p:nvPr/>
          </p:nvSpPr>
          <p:spPr>
            <a:xfrm>
              <a:off x="4281763" y="3463733"/>
              <a:ext cx="120875" cy="8975"/>
            </a:xfrm>
            <a:custGeom>
              <a:avLst/>
              <a:gdLst/>
              <a:ahLst/>
              <a:cxnLst/>
              <a:rect l="l" t="t" r="r" b="b"/>
              <a:pathLst>
                <a:path w="4835" h="359" extrusionOk="0">
                  <a:moveTo>
                    <a:pt x="191" y="1"/>
                  </a:moveTo>
                  <a:cubicBezTo>
                    <a:pt x="95" y="1"/>
                    <a:pt x="0" y="48"/>
                    <a:pt x="0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4644" y="358"/>
                  </a:lnTo>
                  <a:cubicBezTo>
                    <a:pt x="4739" y="358"/>
                    <a:pt x="4835" y="287"/>
                    <a:pt x="4835" y="191"/>
                  </a:cubicBezTo>
                  <a:cubicBezTo>
                    <a:pt x="4835" y="72"/>
                    <a:pt x="4763" y="1"/>
                    <a:pt x="46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64" name="Google Shape;14140;p27">
              <a:extLst>
                <a:ext uri="{FF2B5EF4-FFF2-40B4-BE49-F238E27FC236}">
                  <a16:creationId xmlns:a16="http://schemas.microsoft.com/office/drawing/2014/main" id="{6FF02022-F8C9-CC4F-1F7C-C077A62B685E}"/>
                </a:ext>
              </a:extLst>
            </p:cNvPr>
            <p:cNvSpPr/>
            <p:nvPr/>
          </p:nvSpPr>
          <p:spPr>
            <a:xfrm>
              <a:off x="4238888" y="3339908"/>
              <a:ext cx="18475" cy="48275"/>
            </a:xfrm>
            <a:custGeom>
              <a:avLst/>
              <a:gdLst/>
              <a:ahLst/>
              <a:cxnLst/>
              <a:rect l="l" t="t" r="r" b="b"/>
              <a:pathLst>
                <a:path w="739" h="1931" extrusionOk="0">
                  <a:moveTo>
                    <a:pt x="239" y="0"/>
                  </a:moveTo>
                  <a:cubicBezTo>
                    <a:pt x="167" y="0"/>
                    <a:pt x="120" y="24"/>
                    <a:pt x="96" y="96"/>
                  </a:cubicBezTo>
                  <a:cubicBezTo>
                    <a:pt x="1" y="215"/>
                    <a:pt x="96" y="334"/>
                    <a:pt x="215" y="334"/>
                  </a:cubicBezTo>
                  <a:lnTo>
                    <a:pt x="382" y="334"/>
                  </a:lnTo>
                  <a:lnTo>
                    <a:pt x="382" y="1763"/>
                  </a:lnTo>
                  <a:cubicBezTo>
                    <a:pt x="382" y="1810"/>
                    <a:pt x="405" y="1882"/>
                    <a:pt x="477" y="1906"/>
                  </a:cubicBezTo>
                  <a:cubicBezTo>
                    <a:pt x="505" y="1923"/>
                    <a:pt x="535" y="1930"/>
                    <a:pt x="564" y="1930"/>
                  </a:cubicBezTo>
                  <a:cubicBezTo>
                    <a:pt x="656" y="1930"/>
                    <a:pt x="739" y="1853"/>
                    <a:pt x="739" y="1763"/>
                  </a:cubicBezTo>
                  <a:lnTo>
                    <a:pt x="739" y="143"/>
                  </a:lnTo>
                  <a:cubicBezTo>
                    <a:pt x="739" y="72"/>
                    <a:pt x="691" y="0"/>
                    <a:pt x="59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65" name="Google Shape;14141;p27">
              <a:extLst>
                <a:ext uri="{FF2B5EF4-FFF2-40B4-BE49-F238E27FC236}">
                  <a16:creationId xmlns:a16="http://schemas.microsoft.com/office/drawing/2014/main" id="{1BDE7C83-8975-28EE-EF9F-4A66781103F5}"/>
                </a:ext>
              </a:extLst>
            </p:cNvPr>
            <p:cNvSpPr/>
            <p:nvPr/>
          </p:nvSpPr>
          <p:spPr>
            <a:xfrm>
              <a:off x="4200188" y="3338908"/>
              <a:ext cx="32175" cy="50700"/>
            </a:xfrm>
            <a:custGeom>
              <a:avLst/>
              <a:gdLst/>
              <a:ahLst/>
              <a:cxnLst/>
              <a:rect l="l" t="t" r="r" b="b"/>
              <a:pathLst>
                <a:path w="1287" h="2028" extrusionOk="0">
                  <a:moveTo>
                    <a:pt x="624" y="357"/>
                  </a:moveTo>
                  <a:cubicBezTo>
                    <a:pt x="653" y="357"/>
                    <a:pt x="684" y="362"/>
                    <a:pt x="715" y="374"/>
                  </a:cubicBezTo>
                  <a:cubicBezTo>
                    <a:pt x="834" y="398"/>
                    <a:pt x="929" y="517"/>
                    <a:pt x="929" y="660"/>
                  </a:cubicBezTo>
                  <a:lnTo>
                    <a:pt x="929" y="1422"/>
                  </a:lnTo>
                  <a:cubicBezTo>
                    <a:pt x="929" y="1541"/>
                    <a:pt x="834" y="1660"/>
                    <a:pt x="715" y="1707"/>
                  </a:cubicBezTo>
                  <a:cubicBezTo>
                    <a:pt x="684" y="1719"/>
                    <a:pt x="653" y="1724"/>
                    <a:pt x="624" y="1724"/>
                  </a:cubicBezTo>
                  <a:cubicBezTo>
                    <a:pt x="475" y="1724"/>
                    <a:pt x="358" y="1585"/>
                    <a:pt x="358" y="1445"/>
                  </a:cubicBezTo>
                  <a:lnTo>
                    <a:pt x="358" y="636"/>
                  </a:lnTo>
                  <a:cubicBezTo>
                    <a:pt x="358" y="496"/>
                    <a:pt x="475" y="357"/>
                    <a:pt x="624" y="357"/>
                  </a:cubicBezTo>
                  <a:close/>
                  <a:moveTo>
                    <a:pt x="623" y="0"/>
                  </a:moveTo>
                  <a:cubicBezTo>
                    <a:pt x="279" y="0"/>
                    <a:pt x="1" y="299"/>
                    <a:pt x="1" y="636"/>
                  </a:cubicBezTo>
                  <a:lnTo>
                    <a:pt x="1" y="1374"/>
                  </a:lnTo>
                  <a:cubicBezTo>
                    <a:pt x="1" y="1739"/>
                    <a:pt x="292" y="2027"/>
                    <a:pt x="646" y="2027"/>
                  </a:cubicBezTo>
                  <a:cubicBezTo>
                    <a:pt x="684" y="2027"/>
                    <a:pt x="723" y="2024"/>
                    <a:pt x="763" y="2017"/>
                  </a:cubicBezTo>
                  <a:cubicBezTo>
                    <a:pt x="1072" y="1946"/>
                    <a:pt x="1287" y="1684"/>
                    <a:pt x="1287" y="1374"/>
                  </a:cubicBezTo>
                  <a:lnTo>
                    <a:pt x="1287" y="636"/>
                  </a:lnTo>
                  <a:cubicBezTo>
                    <a:pt x="1287" y="350"/>
                    <a:pt x="1072" y="64"/>
                    <a:pt x="763" y="17"/>
                  </a:cubicBezTo>
                  <a:cubicBezTo>
                    <a:pt x="715" y="5"/>
                    <a:pt x="668" y="0"/>
                    <a:pt x="62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66" name="Google Shape;14142;p27">
              <a:extLst>
                <a:ext uri="{FF2B5EF4-FFF2-40B4-BE49-F238E27FC236}">
                  <a16:creationId xmlns:a16="http://schemas.microsoft.com/office/drawing/2014/main" id="{67D0C312-D838-F3E5-08FC-1490F421BA3F}"/>
                </a:ext>
              </a:extLst>
            </p:cNvPr>
            <p:cNvSpPr/>
            <p:nvPr/>
          </p:nvSpPr>
          <p:spPr>
            <a:xfrm>
              <a:off x="4236513" y="3431583"/>
              <a:ext cx="30375" cy="47650"/>
            </a:xfrm>
            <a:custGeom>
              <a:avLst/>
              <a:gdLst/>
              <a:ahLst/>
              <a:cxnLst/>
              <a:rect l="l" t="t" r="r" b="b"/>
              <a:pathLst>
                <a:path w="1215" h="1906" extrusionOk="0">
                  <a:moveTo>
                    <a:pt x="572" y="1"/>
                  </a:moveTo>
                  <a:cubicBezTo>
                    <a:pt x="310" y="1"/>
                    <a:pt x="96" y="168"/>
                    <a:pt x="24" y="429"/>
                  </a:cubicBezTo>
                  <a:cubicBezTo>
                    <a:pt x="0" y="525"/>
                    <a:pt x="72" y="620"/>
                    <a:pt x="143" y="644"/>
                  </a:cubicBezTo>
                  <a:cubicBezTo>
                    <a:pt x="169" y="654"/>
                    <a:pt x="194" y="659"/>
                    <a:pt x="218" y="659"/>
                  </a:cubicBezTo>
                  <a:cubicBezTo>
                    <a:pt x="301" y="659"/>
                    <a:pt x="363" y="599"/>
                    <a:pt x="381" y="525"/>
                  </a:cubicBezTo>
                  <a:cubicBezTo>
                    <a:pt x="429" y="429"/>
                    <a:pt x="500" y="358"/>
                    <a:pt x="596" y="358"/>
                  </a:cubicBezTo>
                  <a:cubicBezTo>
                    <a:pt x="715" y="358"/>
                    <a:pt x="810" y="429"/>
                    <a:pt x="810" y="549"/>
                  </a:cubicBezTo>
                  <a:lnTo>
                    <a:pt x="810" y="596"/>
                  </a:lnTo>
                  <a:cubicBezTo>
                    <a:pt x="762" y="644"/>
                    <a:pt x="739" y="739"/>
                    <a:pt x="691" y="858"/>
                  </a:cubicBezTo>
                  <a:cubicBezTo>
                    <a:pt x="453" y="1192"/>
                    <a:pt x="310" y="1382"/>
                    <a:pt x="238" y="1477"/>
                  </a:cubicBezTo>
                  <a:cubicBezTo>
                    <a:pt x="143" y="1596"/>
                    <a:pt x="96" y="1668"/>
                    <a:pt x="119" y="1739"/>
                  </a:cubicBezTo>
                  <a:cubicBezTo>
                    <a:pt x="143" y="1811"/>
                    <a:pt x="191" y="1835"/>
                    <a:pt x="238" y="1858"/>
                  </a:cubicBezTo>
                  <a:cubicBezTo>
                    <a:pt x="262" y="1858"/>
                    <a:pt x="310" y="1906"/>
                    <a:pt x="572" y="1906"/>
                  </a:cubicBezTo>
                  <a:lnTo>
                    <a:pt x="1048" y="1906"/>
                  </a:lnTo>
                  <a:cubicBezTo>
                    <a:pt x="1143" y="1906"/>
                    <a:pt x="1215" y="1835"/>
                    <a:pt x="1215" y="1739"/>
                  </a:cubicBezTo>
                  <a:cubicBezTo>
                    <a:pt x="1215" y="1620"/>
                    <a:pt x="1167" y="1549"/>
                    <a:pt x="1048" y="1549"/>
                  </a:cubicBezTo>
                  <a:lnTo>
                    <a:pt x="596" y="1549"/>
                  </a:lnTo>
                  <a:cubicBezTo>
                    <a:pt x="691" y="1430"/>
                    <a:pt x="810" y="1287"/>
                    <a:pt x="953" y="1072"/>
                  </a:cubicBezTo>
                  <a:cubicBezTo>
                    <a:pt x="977" y="930"/>
                    <a:pt x="1072" y="763"/>
                    <a:pt x="1096" y="644"/>
                  </a:cubicBezTo>
                  <a:cubicBezTo>
                    <a:pt x="1143" y="572"/>
                    <a:pt x="1096" y="453"/>
                    <a:pt x="1072" y="358"/>
                  </a:cubicBezTo>
                  <a:cubicBezTo>
                    <a:pt x="1048" y="287"/>
                    <a:pt x="1024" y="239"/>
                    <a:pt x="953" y="168"/>
                  </a:cubicBezTo>
                  <a:cubicBezTo>
                    <a:pt x="858" y="48"/>
                    <a:pt x="715" y="1"/>
                    <a:pt x="57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67" name="Google Shape;14143;p27">
              <a:extLst>
                <a:ext uri="{FF2B5EF4-FFF2-40B4-BE49-F238E27FC236}">
                  <a16:creationId xmlns:a16="http://schemas.microsoft.com/office/drawing/2014/main" id="{A5AC4D27-D1C7-E8C7-90D1-4CE9B96A0C89}"/>
                </a:ext>
              </a:extLst>
            </p:cNvPr>
            <p:cNvSpPr/>
            <p:nvPr/>
          </p:nvSpPr>
          <p:spPr>
            <a:xfrm>
              <a:off x="4200188" y="3431008"/>
              <a:ext cx="30400" cy="47675"/>
            </a:xfrm>
            <a:custGeom>
              <a:avLst/>
              <a:gdLst/>
              <a:ahLst/>
              <a:cxnLst/>
              <a:rect l="l" t="t" r="r" b="b"/>
              <a:pathLst>
                <a:path w="1216" h="1907" extrusionOk="0">
                  <a:moveTo>
                    <a:pt x="596" y="357"/>
                  </a:moveTo>
                  <a:cubicBezTo>
                    <a:pt x="739" y="357"/>
                    <a:pt x="858" y="476"/>
                    <a:pt x="858" y="619"/>
                  </a:cubicBezTo>
                  <a:lnTo>
                    <a:pt x="858" y="1310"/>
                  </a:lnTo>
                  <a:cubicBezTo>
                    <a:pt x="858" y="1429"/>
                    <a:pt x="763" y="1548"/>
                    <a:pt x="620" y="1572"/>
                  </a:cubicBezTo>
                  <a:cubicBezTo>
                    <a:pt x="477" y="1572"/>
                    <a:pt x="358" y="1453"/>
                    <a:pt x="358" y="1310"/>
                  </a:cubicBezTo>
                  <a:lnTo>
                    <a:pt x="358" y="619"/>
                  </a:lnTo>
                  <a:cubicBezTo>
                    <a:pt x="358" y="500"/>
                    <a:pt x="453" y="381"/>
                    <a:pt x="596" y="357"/>
                  </a:cubicBezTo>
                  <a:close/>
                  <a:moveTo>
                    <a:pt x="620" y="0"/>
                  </a:moveTo>
                  <a:cubicBezTo>
                    <a:pt x="286" y="0"/>
                    <a:pt x="1" y="262"/>
                    <a:pt x="1" y="595"/>
                  </a:cubicBezTo>
                  <a:lnTo>
                    <a:pt x="1" y="1262"/>
                  </a:lnTo>
                  <a:cubicBezTo>
                    <a:pt x="1" y="1596"/>
                    <a:pt x="263" y="1858"/>
                    <a:pt x="596" y="1905"/>
                  </a:cubicBezTo>
                  <a:cubicBezTo>
                    <a:pt x="608" y="1906"/>
                    <a:pt x="620" y="1906"/>
                    <a:pt x="632" y="1906"/>
                  </a:cubicBezTo>
                  <a:cubicBezTo>
                    <a:pt x="950" y="1906"/>
                    <a:pt x="1215" y="1608"/>
                    <a:pt x="1215" y="1310"/>
                  </a:cubicBezTo>
                  <a:lnTo>
                    <a:pt x="1215" y="619"/>
                  </a:lnTo>
                  <a:cubicBezTo>
                    <a:pt x="1215" y="286"/>
                    <a:pt x="953" y="24"/>
                    <a:pt x="62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68" name="Google Shape;14144;p27">
              <a:extLst>
                <a:ext uri="{FF2B5EF4-FFF2-40B4-BE49-F238E27FC236}">
                  <a16:creationId xmlns:a16="http://schemas.microsoft.com/office/drawing/2014/main" id="{BEEC8DC2-A4CE-B658-71AB-2033AC76C2A3}"/>
                </a:ext>
              </a:extLst>
            </p:cNvPr>
            <p:cNvSpPr/>
            <p:nvPr/>
          </p:nvSpPr>
          <p:spPr>
            <a:xfrm>
              <a:off x="4237113" y="3522083"/>
              <a:ext cx="29200" cy="47050"/>
            </a:xfrm>
            <a:custGeom>
              <a:avLst/>
              <a:gdLst/>
              <a:ahLst/>
              <a:cxnLst/>
              <a:rect l="l" t="t" r="r" b="b"/>
              <a:pathLst>
                <a:path w="1168" h="1882" extrusionOk="0">
                  <a:moveTo>
                    <a:pt x="572" y="1"/>
                  </a:moveTo>
                  <a:cubicBezTo>
                    <a:pt x="310" y="1"/>
                    <a:pt x="72" y="191"/>
                    <a:pt x="48" y="453"/>
                  </a:cubicBezTo>
                  <a:cubicBezTo>
                    <a:pt x="0" y="548"/>
                    <a:pt x="72" y="644"/>
                    <a:pt x="191" y="667"/>
                  </a:cubicBezTo>
                  <a:cubicBezTo>
                    <a:pt x="207" y="671"/>
                    <a:pt x="222" y="673"/>
                    <a:pt x="236" y="673"/>
                  </a:cubicBezTo>
                  <a:cubicBezTo>
                    <a:pt x="308" y="673"/>
                    <a:pt x="361" y="624"/>
                    <a:pt x="381" y="525"/>
                  </a:cubicBezTo>
                  <a:cubicBezTo>
                    <a:pt x="429" y="429"/>
                    <a:pt x="500" y="334"/>
                    <a:pt x="595" y="334"/>
                  </a:cubicBezTo>
                  <a:cubicBezTo>
                    <a:pt x="715" y="334"/>
                    <a:pt x="810" y="429"/>
                    <a:pt x="810" y="548"/>
                  </a:cubicBezTo>
                  <a:cubicBezTo>
                    <a:pt x="810" y="667"/>
                    <a:pt x="715" y="739"/>
                    <a:pt x="595" y="739"/>
                  </a:cubicBezTo>
                  <a:cubicBezTo>
                    <a:pt x="500" y="739"/>
                    <a:pt x="429" y="834"/>
                    <a:pt x="429" y="929"/>
                  </a:cubicBezTo>
                  <a:cubicBezTo>
                    <a:pt x="429" y="1025"/>
                    <a:pt x="500" y="1120"/>
                    <a:pt x="595" y="1120"/>
                  </a:cubicBezTo>
                  <a:cubicBezTo>
                    <a:pt x="715" y="1120"/>
                    <a:pt x="810" y="1191"/>
                    <a:pt x="810" y="1310"/>
                  </a:cubicBezTo>
                  <a:cubicBezTo>
                    <a:pt x="810" y="1429"/>
                    <a:pt x="715" y="1525"/>
                    <a:pt x="595" y="1525"/>
                  </a:cubicBezTo>
                  <a:cubicBezTo>
                    <a:pt x="500" y="1525"/>
                    <a:pt x="429" y="1429"/>
                    <a:pt x="381" y="1334"/>
                  </a:cubicBezTo>
                  <a:lnTo>
                    <a:pt x="381" y="1310"/>
                  </a:lnTo>
                  <a:cubicBezTo>
                    <a:pt x="381" y="1215"/>
                    <a:pt x="310" y="1144"/>
                    <a:pt x="214" y="1144"/>
                  </a:cubicBezTo>
                  <a:cubicBezTo>
                    <a:pt x="119" y="1144"/>
                    <a:pt x="24" y="1215"/>
                    <a:pt x="24" y="1310"/>
                  </a:cubicBezTo>
                  <a:lnTo>
                    <a:pt x="24" y="1406"/>
                  </a:lnTo>
                  <a:cubicBezTo>
                    <a:pt x="72" y="1668"/>
                    <a:pt x="310" y="1882"/>
                    <a:pt x="595" y="1882"/>
                  </a:cubicBezTo>
                  <a:cubicBezTo>
                    <a:pt x="905" y="1882"/>
                    <a:pt x="1167" y="1644"/>
                    <a:pt x="1167" y="1310"/>
                  </a:cubicBezTo>
                  <a:cubicBezTo>
                    <a:pt x="1167" y="1168"/>
                    <a:pt x="1096" y="1048"/>
                    <a:pt x="1024" y="929"/>
                  </a:cubicBezTo>
                  <a:cubicBezTo>
                    <a:pt x="1096" y="834"/>
                    <a:pt x="1167" y="691"/>
                    <a:pt x="1167" y="548"/>
                  </a:cubicBezTo>
                  <a:cubicBezTo>
                    <a:pt x="1119" y="239"/>
                    <a:pt x="881" y="1"/>
                    <a:pt x="57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69" name="Google Shape;14145;p27">
              <a:extLst>
                <a:ext uri="{FF2B5EF4-FFF2-40B4-BE49-F238E27FC236}">
                  <a16:creationId xmlns:a16="http://schemas.microsoft.com/office/drawing/2014/main" id="{5D09F600-8228-2D0C-A223-55E8AFCB32A0}"/>
                </a:ext>
              </a:extLst>
            </p:cNvPr>
            <p:cNvSpPr/>
            <p:nvPr/>
          </p:nvSpPr>
          <p:spPr>
            <a:xfrm>
              <a:off x="4200188" y="3521483"/>
              <a:ext cx="30400" cy="47650"/>
            </a:xfrm>
            <a:custGeom>
              <a:avLst/>
              <a:gdLst/>
              <a:ahLst/>
              <a:cxnLst/>
              <a:rect l="l" t="t" r="r" b="b"/>
              <a:pathLst>
                <a:path w="1216" h="1906" extrusionOk="0">
                  <a:moveTo>
                    <a:pt x="596" y="358"/>
                  </a:moveTo>
                  <a:cubicBezTo>
                    <a:pt x="739" y="358"/>
                    <a:pt x="858" y="477"/>
                    <a:pt x="858" y="620"/>
                  </a:cubicBezTo>
                  <a:lnTo>
                    <a:pt x="858" y="1311"/>
                  </a:lnTo>
                  <a:cubicBezTo>
                    <a:pt x="858" y="1430"/>
                    <a:pt x="763" y="1549"/>
                    <a:pt x="620" y="1573"/>
                  </a:cubicBezTo>
                  <a:cubicBezTo>
                    <a:pt x="477" y="1573"/>
                    <a:pt x="358" y="1453"/>
                    <a:pt x="358" y="1311"/>
                  </a:cubicBezTo>
                  <a:lnTo>
                    <a:pt x="358" y="620"/>
                  </a:lnTo>
                  <a:cubicBezTo>
                    <a:pt x="358" y="501"/>
                    <a:pt x="453" y="382"/>
                    <a:pt x="596" y="358"/>
                  </a:cubicBezTo>
                  <a:close/>
                  <a:moveTo>
                    <a:pt x="620" y="1"/>
                  </a:moveTo>
                  <a:cubicBezTo>
                    <a:pt x="263" y="1"/>
                    <a:pt x="1" y="263"/>
                    <a:pt x="1" y="596"/>
                  </a:cubicBezTo>
                  <a:lnTo>
                    <a:pt x="1" y="1287"/>
                  </a:lnTo>
                  <a:cubicBezTo>
                    <a:pt x="1" y="1620"/>
                    <a:pt x="263" y="1882"/>
                    <a:pt x="596" y="1906"/>
                  </a:cubicBezTo>
                  <a:cubicBezTo>
                    <a:pt x="929" y="1906"/>
                    <a:pt x="1215" y="1644"/>
                    <a:pt x="1215" y="1311"/>
                  </a:cubicBezTo>
                  <a:lnTo>
                    <a:pt x="1215" y="620"/>
                  </a:lnTo>
                  <a:cubicBezTo>
                    <a:pt x="1215" y="310"/>
                    <a:pt x="953" y="25"/>
                    <a:pt x="62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70" name="Google Shape;14146;p27">
              <a:extLst>
                <a:ext uri="{FF2B5EF4-FFF2-40B4-BE49-F238E27FC236}">
                  <a16:creationId xmlns:a16="http://schemas.microsoft.com/office/drawing/2014/main" id="{12875D3C-8BEB-1ECD-F9AF-CDDC0F3A9DCF}"/>
                </a:ext>
              </a:extLst>
            </p:cNvPr>
            <p:cNvSpPr/>
            <p:nvPr/>
          </p:nvSpPr>
          <p:spPr>
            <a:xfrm>
              <a:off x="4281763" y="3533408"/>
              <a:ext cx="165525" cy="8950"/>
            </a:xfrm>
            <a:custGeom>
              <a:avLst/>
              <a:gdLst/>
              <a:ahLst/>
              <a:cxnLst/>
              <a:rect l="l" t="t" r="r" b="b"/>
              <a:pathLst>
                <a:path w="6621" h="358" extrusionOk="0">
                  <a:moveTo>
                    <a:pt x="191" y="0"/>
                  </a:moveTo>
                  <a:cubicBezTo>
                    <a:pt x="95" y="0"/>
                    <a:pt x="0" y="72"/>
                    <a:pt x="0" y="143"/>
                  </a:cubicBezTo>
                  <a:cubicBezTo>
                    <a:pt x="0" y="262"/>
                    <a:pt x="72" y="357"/>
                    <a:pt x="191" y="357"/>
                  </a:cubicBezTo>
                  <a:lnTo>
                    <a:pt x="6430" y="357"/>
                  </a:lnTo>
                  <a:cubicBezTo>
                    <a:pt x="6525" y="357"/>
                    <a:pt x="6621" y="310"/>
                    <a:pt x="6621" y="214"/>
                  </a:cubicBezTo>
                  <a:cubicBezTo>
                    <a:pt x="6621" y="95"/>
                    <a:pt x="6549" y="0"/>
                    <a:pt x="64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71" name="Google Shape;14147;p27">
              <a:extLst>
                <a:ext uri="{FF2B5EF4-FFF2-40B4-BE49-F238E27FC236}">
                  <a16:creationId xmlns:a16="http://schemas.microsoft.com/office/drawing/2014/main" id="{3D0A18BB-3327-551E-8763-F375A7C58868}"/>
                </a:ext>
              </a:extLst>
            </p:cNvPr>
            <p:cNvSpPr/>
            <p:nvPr/>
          </p:nvSpPr>
          <p:spPr>
            <a:xfrm>
              <a:off x="4281763" y="3554233"/>
              <a:ext cx="120875" cy="8950"/>
            </a:xfrm>
            <a:custGeom>
              <a:avLst/>
              <a:gdLst/>
              <a:ahLst/>
              <a:cxnLst/>
              <a:rect l="l" t="t" r="r" b="b"/>
              <a:pathLst>
                <a:path w="4835" h="358" extrusionOk="0">
                  <a:moveTo>
                    <a:pt x="191" y="1"/>
                  </a:moveTo>
                  <a:cubicBezTo>
                    <a:pt x="95" y="1"/>
                    <a:pt x="0" y="72"/>
                    <a:pt x="0" y="143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4644" y="358"/>
                  </a:lnTo>
                  <a:cubicBezTo>
                    <a:pt x="4739" y="358"/>
                    <a:pt x="4835" y="310"/>
                    <a:pt x="4835" y="215"/>
                  </a:cubicBezTo>
                  <a:cubicBezTo>
                    <a:pt x="4835" y="96"/>
                    <a:pt x="4763" y="1"/>
                    <a:pt x="46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72" name="Google Shape;14148;p27">
              <a:extLst>
                <a:ext uri="{FF2B5EF4-FFF2-40B4-BE49-F238E27FC236}">
                  <a16:creationId xmlns:a16="http://schemas.microsoft.com/office/drawing/2014/main" id="{4D41E963-46F4-3ED2-CF3E-96822C132C40}"/>
                </a:ext>
              </a:extLst>
            </p:cNvPr>
            <p:cNvSpPr/>
            <p:nvPr/>
          </p:nvSpPr>
          <p:spPr>
            <a:xfrm>
              <a:off x="4177563" y="3313708"/>
              <a:ext cx="293550" cy="297100"/>
            </a:xfrm>
            <a:custGeom>
              <a:avLst/>
              <a:gdLst/>
              <a:ahLst/>
              <a:cxnLst/>
              <a:rect l="l" t="t" r="r" b="b"/>
              <a:pathLst>
                <a:path w="11742" h="11884" extrusionOk="0">
                  <a:moveTo>
                    <a:pt x="11360" y="334"/>
                  </a:moveTo>
                  <a:lnTo>
                    <a:pt x="11384" y="3644"/>
                  </a:lnTo>
                  <a:lnTo>
                    <a:pt x="6597" y="3644"/>
                  </a:lnTo>
                  <a:cubicBezTo>
                    <a:pt x="6550" y="3644"/>
                    <a:pt x="6502" y="3668"/>
                    <a:pt x="6478" y="3692"/>
                  </a:cubicBezTo>
                  <a:lnTo>
                    <a:pt x="5883" y="4263"/>
                  </a:lnTo>
                  <a:lnTo>
                    <a:pt x="5287" y="3692"/>
                  </a:lnTo>
                  <a:cubicBezTo>
                    <a:pt x="5240" y="3668"/>
                    <a:pt x="5192" y="3644"/>
                    <a:pt x="5168" y="3644"/>
                  </a:cubicBezTo>
                  <a:lnTo>
                    <a:pt x="358" y="3644"/>
                  </a:lnTo>
                  <a:lnTo>
                    <a:pt x="358" y="334"/>
                  </a:lnTo>
                  <a:close/>
                  <a:moveTo>
                    <a:pt x="239" y="1"/>
                  </a:moveTo>
                  <a:cubicBezTo>
                    <a:pt x="167" y="1"/>
                    <a:pt x="72" y="96"/>
                    <a:pt x="72" y="191"/>
                  </a:cubicBezTo>
                  <a:lnTo>
                    <a:pt x="72" y="4644"/>
                  </a:lnTo>
                  <a:cubicBezTo>
                    <a:pt x="72" y="4692"/>
                    <a:pt x="96" y="4740"/>
                    <a:pt x="120" y="4740"/>
                  </a:cubicBezTo>
                  <a:cubicBezTo>
                    <a:pt x="167" y="4767"/>
                    <a:pt x="213" y="4779"/>
                    <a:pt x="254" y="4779"/>
                  </a:cubicBezTo>
                  <a:cubicBezTo>
                    <a:pt x="356" y="4779"/>
                    <a:pt x="429" y="4706"/>
                    <a:pt x="429" y="4621"/>
                  </a:cubicBezTo>
                  <a:lnTo>
                    <a:pt x="429" y="4001"/>
                  </a:lnTo>
                  <a:lnTo>
                    <a:pt x="5121" y="4001"/>
                  </a:lnTo>
                  <a:lnTo>
                    <a:pt x="5716" y="4573"/>
                  </a:lnTo>
                  <a:cubicBezTo>
                    <a:pt x="5788" y="4621"/>
                    <a:pt x="5835" y="4621"/>
                    <a:pt x="5907" y="4621"/>
                  </a:cubicBezTo>
                  <a:cubicBezTo>
                    <a:pt x="5954" y="4621"/>
                    <a:pt x="6026" y="4597"/>
                    <a:pt x="6073" y="4573"/>
                  </a:cubicBezTo>
                  <a:lnTo>
                    <a:pt x="6669" y="4001"/>
                  </a:lnTo>
                  <a:lnTo>
                    <a:pt x="11384" y="4001"/>
                  </a:lnTo>
                  <a:lnTo>
                    <a:pt x="11384" y="7312"/>
                  </a:lnTo>
                  <a:lnTo>
                    <a:pt x="6597" y="7312"/>
                  </a:lnTo>
                  <a:cubicBezTo>
                    <a:pt x="6526" y="7312"/>
                    <a:pt x="6502" y="7335"/>
                    <a:pt x="6478" y="7359"/>
                  </a:cubicBezTo>
                  <a:lnTo>
                    <a:pt x="5883" y="7931"/>
                  </a:lnTo>
                  <a:lnTo>
                    <a:pt x="5287" y="7359"/>
                  </a:lnTo>
                  <a:cubicBezTo>
                    <a:pt x="5240" y="7335"/>
                    <a:pt x="5192" y="7312"/>
                    <a:pt x="5168" y="7312"/>
                  </a:cubicBezTo>
                  <a:lnTo>
                    <a:pt x="358" y="7312"/>
                  </a:lnTo>
                  <a:lnTo>
                    <a:pt x="358" y="5430"/>
                  </a:lnTo>
                  <a:cubicBezTo>
                    <a:pt x="358" y="5335"/>
                    <a:pt x="310" y="5240"/>
                    <a:pt x="215" y="5240"/>
                  </a:cubicBezTo>
                  <a:cubicBezTo>
                    <a:pt x="96" y="5240"/>
                    <a:pt x="1" y="5311"/>
                    <a:pt x="1" y="5430"/>
                  </a:cubicBezTo>
                  <a:lnTo>
                    <a:pt x="1" y="11003"/>
                  </a:lnTo>
                  <a:cubicBezTo>
                    <a:pt x="1" y="11146"/>
                    <a:pt x="120" y="11265"/>
                    <a:pt x="286" y="11265"/>
                  </a:cubicBezTo>
                  <a:lnTo>
                    <a:pt x="5073" y="11265"/>
                  </a:lnTo>
                  <a:lnTo>
                    <a:pt x="5669" y="11836"/>
                  </a:lnTo>
                  <a:cubicBezTo>
                    <a:pt x="5716" y="11884"/>
                    <a:pt x="5788" y="11884"/>
                    <a:pt x="5835" y="11884"/>
                  </a:cubicBezTo>
                  <a:cubicBezTo>
                    <a:pt x="5907" y="11884"/>
                    <a:pt x="5954" y="11860"/>
                    <a:pt x="6026" y="11836"/>
                  </a:cubicBezTo>
                  <a:lnTo>
                    <a:pt x="6621" y="11265"/>
                  </a:lnTo>
                  <a:lnTo>
                    <a:pt x="7859" y="11265"/>
                  </a:lnTo>
                  <a:cubicBezTo>
                    <a:pt x="7955" y="11265"/>
                    <a:pt x="8050" y="11193"/>
                    <a:pt x="8050" y="11122"/>
                  </a:cubicBezTo>
                  <a:cubicBezTo>
                    <a:pt x="8050" y="11003"/>
                    <a:pt x="7979" y="10908"/>
                    <a:pt x="7859" y="10908"/>
                  </a:cubicBezTo>
                  <a:lnTo>
                    <a:pt x="6550" y="10908"/>
                  </a:lnTo>
                  <a:cubicBezTo>
                    <a:pt x="6526" y="10908"/>
                    <a:pt x="6478" y="10931"/>
                    <a:pt x="6431" y="10955"/>
                  </a:cubicBezTo>
                  <a:lnTo>
                    <a:pt x="5835" y="11527"/>
                  </a:lnTo>
                  <a:lnTo>
                    <a:pt x="5240" y="10955"/>
                  </a:lnTo>
                  <a:cubicBezTo>
                    <a:pt x="5216" y="10931"/>
                    <a:pt x="5168" y="10908"/>
                    <a:pt x="5121" y="10908"/>
                  </a:cubicBezTo>
                  <a:lnTo>
                    <a:pt x="334" y="10908"/>
                  </a:lnTo>
                  <a:lnTo>
                    <a:pt x="334" y="7597"/>
                  </a:lnTo>
                  <a:lnTo>
                    <a:pt x="5049" y="7597"/>
                  </a:lnTo>
                  <a:lnTo>
                    <a:pt x="5645" y="8169"/>
                  </a:lnTo>
                  <a:cubicBezTo>
                    <a:pt x="5692" y="8217"/>
                    <a:pt x="5764" y="8217"/>
                    <a:pt x="5811" y="8217"/>
                  </a:cubicBezTo>
                  <a:cubicBezTo>
                    <a:pt x="5883" y="8217"/>
                    <a:pt x="5930" y="8193"/>
                    <a:pt x="6002" y="8169"/>
                  </a:cubicBezTo>
                  <a:lnTo>
                    <a:pt x="6597" y="7597"/>
                  </a:lnTo>
                  <a:lnTo>
                    <a:pt x="11289" y="7597"/>
                  </a:lnTo>
                  <a:lnTo>
                    <a:pt x="11289" y="10908"/>
                  </a:lnTo>
                  <a:lnTo>
                    <a:pt x="8669" y="10908"/>
                  </a:lnTo>
                  <a:cubicBezTo>
                    <a:pt x="8574" y="10908"/>
                    <a:pt x="8502" y="10955"/>
                    <a:pt x="8502" y="11050"/>
                  </a:cubicBezTo>
                  <a:cubicBezTo>
                    <a:pt x="8502" y="11170"/>
                    <a:pt x="8550" y="11265"/>
                    <a:pt x="8669" y="11265"/>
                  </a:cubicBezTo>
                  <a:lnTo>
                    <a:pt x="11384" y="11265"/>
                  </a:lnTo>
                  <a:cubicBezTo>
                    <a:pt x="11527" y="11265"/>
                    <a:pt x="11646" y="11146"/>
                    <a:pt x="11646" y="11003"/>
                  </a:cubicBezTo>
                  <a:lnTo>
                    <a:pt x="11646" y="286"/>
                  </a:lnTo>
                  <a:cubicBezTo>
                    <a:pt x="11741" y="120"/>
                    <a:pt x="11622" y="1"/>
                    <a:pt x="1147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273" name="Google Shape;14149;p27">
            <a:extLst>
              <a:ext uri="{FF2B5EF4-FFF2-40B4-BE49-F238E27FC236}">
                <a16:creationId xmlns:a16="http://schemas.microsoft.com/office/drawing/2014/main" id="{94558D47-8EF0-C7E1-F965-A88532E3A9E1}"/>
              </a:ext>
            </a:extLst>
          </p:cNvPr>
          <p:cNvSpPr/>
          <p:nvPr/>
        </p:nvSpPr>
        <p:spPr>
          <a:xfrm>
            <a:off x="6495903" y="6841791"/>
            <a:ext cx="712038" cy="712278"/>
          </a:xfrm>
          <a:custGeom>
            <a:avLst/>
            <a:gdLst/>
            <a:ahLst/>
            <a:cxnLst/>
            <a:rect l="l" t="t" r="r" b="b"/>
            <a:pathLst>
              <a:path w="11908" h="11912" extrusionOk="0">
                <a:moveTo>
                  <a:pt x="3358" y="6363"/>
                </a:moveTo>
                <a:lnTo>
                  <a:pt x="3358" y="10721"/>
                </a:lnTo>
                <a:lnTo>
                  <a:pt x="1858" y="10721"/>
                </a:lnTo>
                <a:lnTo>
                  <a:pt x="1858" y="6363"/>
                </a:lnTo>
                <a:close/>
                <a:moveTo>
                  <a:pt x="5216" y="1314"/>
                </a:moveTo>
                <a:lnTo>
                  <a:pt x="5216" y="10721"/>
                </a:lnTo>
                <a:lnTo>
                  <a:pt x="3691" y="10721"/>
                </a:lnTo>
                <a:lnTo>
                  <a:pt x="3691" y="1314"/>
                </a:lnTo>
                <a:close/>
                <a:moveTo>
                  <a:pt x="7097" y="2577"/>
                </a:moveTo>
                <a:lnTo>
                  <a:pt x="7097" y="10721"/>
                </a:lnTo>
                <a:lnTo>
                  <a:pt x="5573" y="10721"/>
                </a:lnTo>
                <a:lnTo>
                  <a:pt x="5573" y="2577"/>
                </a:lnTo>
                <a:close/>
                <a:moveTo>
                  <a:pt x="8931" y="8864"/>
                </a:moveTo>
                <a:lnTo>
                  <a:pt x="8931" y="10721"/>
                </a:lnTo>
                <a:lnTo>
                  <a:pt x="7406" y="10721"/>
                </a:lnTo>
                <a:lnTo>
                  <a:pt x="7406" y="8864"/>
                </a:lnTo>
                <a:close/>
                <a:moveTo>
                  <a:pt x="939" y="1"/>
                </a:moveTo>
                <a:cubicBezTo>
                  <a:pt x="834" y="1"/>
                  <a:pt x="738" y="88"/>
                  <a:pt x="738" y="195"/>
                </a:cubicBezTo>
                <a:lnTo>
                  <a:pt x="738" y="1005"/>
                </a:lnTo>
                <a:lnTo>
                  <a:pt x="476" y="1005"/>
                </a:lnTo>
                <a:cubicBezTo>
                  <a:pt x="381" y="1005"/>
                  <a:pt x="334" y="1052"/>
                  <a:pt x="310" y="1124"/>
                </a:cubicBezTo>
                <a:cubicBezTo>
                  <a:pt x="262" y="1243"/>
                  <a:pt x="357" y="1362"/>
                  <a:pt x="476" y="1362"/>
                </a:cubicBezTo>
                <a:lnTo>
                  <a:pt x="715" y="1362"/>
                </a:lnTo>
                <a:lnTo>
                  <a:pt x="715" y="2243"/>
                </a:lnTo>
                <a:lnTo>
                  <a:pt x="500" y="2243"/>
                </a:lnTo>
                <a:cubicBezTo>
                  <a:pt x="429" y="2243"/>
                  <a:pt x="334" y="2315"/>
                  <a:pt x="334" y="2386"/>
                </a:cubicBezTo>
                <a:cubicBezTo>
                  <a:pt x="334" y="2505"/>
                  <a:pt x="381" y="2600"/>
                  <a:pt x="500" y="2600"/>
                </a:cubicBezTo>
                <a:lnTo>
                  <a:pt x="715" y="2600"/>
                </a:lnTo>
                <a:lnTo>
                  <a:pt x="715" y="3505"/>
                </a:lnTo>
                <a:lnTo>
                  <a:pt x="500" y="3505"/>
                </a:lnTo>
                <a:cubicBezTo>
                  <a:pt x="429" y="3505"/>
                  <a:pt x="334" y="3553"/>
                  <a:pt x="334" y="3648"/>
                </a:cubicBezTo>
                <a:cubicBezTo>
                  <a:pt x="334" y="3767"/>
                  <a:pt x="381" y="3863"/>
                  <a:pt x="500" y="3863"/>
                </a:cubicBezTo>
                <a:lnTo>
                  <a:pt x="715" y="3863"/>
                </a:lnTo>
                <a:lnTo>
                  <a:pt x="715" y="4744"/>
                </a:lnTo>
                <a:lnTo>
                  <a:pt x="500" y="4744"/>
                </a:lnTo>
                <a:cubicBezTo>
                  <a:pt x="429" y="4744"/>
                  <a:pt x="334" y="4815"/>
                  <a:pt x="334" y="4887"/>
                </a:cubicBezTo>
                <a:cubicBezTo>
                  <a:pt x="334" y="5006"/>
                  <a:pt x="381" y="5101"/>
                  <a:pt x="500" y="5101"/>
                </a:cubicBezTo>
                <a:lnTo>
                  <a:pt x="715" y="5101"/>
                </a:lnTo>
                <a:lnTo>
                  <a:pt x="715" y="6006"/>
                </a:lnTo>
                <a:lnTo>
                  <a:pt x="500" y="6006"/>
                </a:lnTo>
                <a:cubicBezTo>
                  <a:pt x="429" y="6006"/>
                  <a:pt x="334" y="6053"/>
                  <a:pt x="334" y="6149"/>
                </a:cubicBezTo>
                <a:cubicBezTo>
                  <a:pt x="334" y="6268"/>
                  <a:pt x="381" y="6363"/>
                  <a:pt x="500" y="6363"/>
                </a:cubicBezTo>
                <a:lnTo>
                  <a:pt x="715" y="6363"/>
                </a:lnTo>
                <a:lnTo>
                  <a:pt x="715" y="7244"/>
                </a:lnTo>
                <a:lnTo>
                  <a:pt x="500" y="7244"/>
                </a:lnTo>
                <a:cubicBezTo>
                  <a:pt x="429" y="7244"/>
                  <a:pt x="334" y="7316"/>
                  <a:pt x="334" y="7387"/>
                </a:cubicBezTo>
                <a:cubicBezTo>
                  <a:pt x="334" y="7506"/>
                  <a:pt x="381" y="7601"/>
                  <a:pt x="500" y="7601"/>
                </a:cubicBezTo>
                <a:lnTo>
                  <a:pt x="715" y="7601"/>
                </a:lnTo>
                <a:lnTo>
                  <a:pt x="715" y="8506"/>
                </a:lnTo>
                <a:lnTo>
                  <a:pt x="500" y="8506"/>
                </a:lnTo>
                <a:cubicBezTo>
                  <a:pt x="429" y="8506"/>
                  <a:pt x="334" y="8554"/>
                  <a:pt x="334" y="8649"/>
                </a:cubicBezTo>
                <a:cubicBezTo>
                  <a:pt x="334" y="8768"/>
                  <a:pt x="381" y="8864"/>
                  <a:pt x="500" y="8864"/>
                </a:cubicBezTo>
                <a:lnTo>
                  <a:pt x="715" y="8864"/>
                </a:lnTo>
                <a:lnTo>
                  <a:pt x="715" y="9745"/>
                </a:lnTo>
                <a:lnTo>
                  <a:pt x="500" y="9745"/>
                </a:lnTo>
                <a:cubicBezTo>
                  <a:pt x="429" y="9745"/>
                  <a:pt x="334" y="9816"/>
                  <a:pt x="334" y="9888"/>
                </a:cubicBezTo>
                <a:cubicBezTo>
                  <a:pt x="334" y="10007"/>
                  <a:pt x="381" y="10102"/>
                  <a:pt x="500" y="10102"/>
                </a:cubicBezTo>
                <a:lnTo>
                  <a:pt x="715" y="10102"/>
                </a:lnTo>
                <a:lnTo>
                  <a:pt x="715" y="10721"/>
                </a:lnTo>
                <a:lnTo>
                  <a:pt x="310" y="10721"/>
                </a:lnTo>
                <a:cubicBezTo>
                  <a:pt x="143" y="10721"/>
                  <a:pt x="0" y="10840"/>
                  <a:pt x="0" y="11031"/>
                </a:cubicBezTo>
                <a:lnTo>
                  <a:pt x="0" y="11721"/>
                </a:lnTo>
                <a:cubicBezTo>
                  <a:pt x="0" y="11793"/>
                  <a:pt x="95" y="11888"/>
                  <a:pt x="191" y="11888"/>
                </a:cubicBezTo>
                <a:lnTo>
                  <a:pt x="2691" y="11888"/>
                </a:lnTo>
                <a:cubicBezTo>
                  <a:pt x="2715" y="11888"/>
                  <a:pt x="2739" y="11888"/>
                  <a:pt x="2763" y="11864"/>
                </a:cubicBezTo>
                <a:cubicBezTo>
                  <a:pt x="2882" y="11721"/>
                  <a:pt x="2810" y="11555"/>
                  <a:pt x="2644" y="11555"/>
                </a:cubicBezTo>
                <a:lnTo>
                  <a:pt x="357" y="11555"/>
                </a:lnTo>
                <a:lnTo>
                  <a:pt x="357" y="11078"/>
                </a:lnTo>
                <a:lnTo>
                  <a:pt x="11550" y="11078"/>
                </a:lnTo>
                <a:lnTo>
                  <a:pt x="11550" y="11555"/>
                </a:lnTo>
                <a:lnTo>
                  <a:pt x="3477" y="11555"/>
                </a:lnTo>
                <a:cubicBezTo>
                  <a:pt x="3406" y="11555"/>
                  <a:pt x="3310" y="11626"/>
                  <a:pt x="3310" y="11721"/>
                </a:cubicBezTo>
                <a:cubicBezTo>
                  <a:pt x="3310" y="11840"/>
                  <a:pt x="3358" y="11912"/>
                  <a:pt x="3477" y="11912"/>
                </a:cubicBezTo>
                <a:lnTo>
                  <a:pt x="11622" y="11912"/>
                </a:lnTo>
                <a:cubicBezTo>
                  <a:pt x="11765" y="11912"/>
                  <a:pt x="11907" y="11793"/>
                  <a:pt x="11907" y="11626"/>
                </a:cubicBezTo>
                <a:lnTo>
                  <a:pt x="11907" y="11054"/>
                </a:lnTo>
                <a:cubicBezTo>
                  <a:pt x="11907" y="10840"/>
                  <a:pt x="11788" y="10721"/>
                  <a:pt x="11622" y="10721"/>
                </a:cubicBezTo>
                <a:lnTo>
                  <a:pt x="11122" y="10721"/>
                </a:lnTo>
                <a:lnTo>
                  <a:pt x="11122" y="3743"/>
                </a:lnTo>
                <a:cubicBezTo>
                  <a:pt x="11122" y="3577"/>
                  <a:pt x="11026" y="3505"/>
                  <a:pt x="10883" y="3505"/>
                </a:cubicBezTo>
                <a:lnTo>
                  <a:pt x="9097" y="3505"/>
                </a:lnTo>
                <a:cubicBezTo>
                  <a:pt x="9026" y="3505"/>
                  <a:pt x="8931" y="3577"/>
                  <a:pt x="8931" y="3672"/>
                </a:cubicBezTo>
                <a:lnTo>
                  <a:pt x="8931" y="4958"/>
                </a:lnTo>
                <a:cubicBezTo>
                  <a:pt x="8931" y="4982"/>
                  <a:pt x="8954" y="5053"/>
                  <a:pt x="8978" y="5077"/>
                </a:cubicBezTo>
                <a:cubicBezTo>
                  <a:pt x="9025" y="5104"/>
                  <a:pt x="9069" y="5115"/>
                  <a:pt x="9110" y="5115"/>
                </a:cubicBezTo>
                <a:cubicBezTo>
                  <a:pt x="9214" y="5115"/>
                  <a:pt x="9288" y="5037"/>
                  <a:pt x="9288" y="4934"/>
                </a:cubicBezTo>
                <a:lnTo>
                  <a:pt x="9288" y="3815"/>
                </a:lnTo>
                <a:lnTo>
                  <a:pt x="10812" y="3815"/>
                </a:lnTo>
                <a:lnTo>
                  <a:pt x="10812" y="10721"/>
                </a:lnTo>
                <a:lnTo>
                  <a:pt x="9288" y="10721"/>
                </a:lnTo>
                <a:lnTo>
                  <a:pt x="9288" y="5768"/>
                </a:lnTo>
                <a:cubicBezTo>
                  <a:pt x="9288" y="5672"/>
                  <a:pt x="9216" y="5577"/>
                  <a:pt x="9145" y="5577"/>
                </a:cubicBezTo>
                <a:cubicBezTo>
                  <a:pt x="9026" y="5577"/>
                  <a:pt x="8931" y="5649"/>
                  <a:pt x="8931" y="5768"/>
                </a:cubicBezTo>
                <a:lnTo>
                  <a:pt x="8931" y="8506"/>
                </a:lnTo>
                <a:lnTo>
                  <a:pt x="7406" y="8506"/>
                </a:lnTo>
                <a:lnTo>
                  <a:pt x="7406" y="2481"/>
                </a:lnTo>
                <a:cubicBezTo>
                  <a:pt x="7406" y="2338"/>
                  <a:pt x="7287" y="2243"/>
                  <a:pt x="7168" y="2243"/>
                </a:cubicBezTo>
                <a:lnTo>
                  <a:pt x="5573" y="2243"/>
                </a:lnTo>
                <a:lnTo>
                  <a:pt x="5573" y="1243"/>
                </a:lnTo>
                <a:cubicBezTo>
                  <a:pt x="5573" y="1076"/>
                  <a:pt x="5454" y="1005"/>
                  <a:pt x="5335" y="1005"/>
                </a:cubicBezTo>
                <a:lnTo>
                  <a:pt x="3596" y="1005"/>
                </a:lnTo>
                <a:cubicBezTo>
                  <a:pt x="3453" y="1005"/>
                  <a:pt x="3358" y="1124"/>
                  <a:pt x="3358" y="1243"/>
                </a:cubicBezTo>
                <a:lnTo>
                  <a:pt x="3358" y="6006"/>
                </a:lnTo>
                <a:lnTo>
                  <a:pt x="1762" y="6006"/>
                </a:lnTo>
                <a:cubicBezTo>
                  <a:pt x="1596" y="6006"/>
                  <a:pt x="1524" y="6125"/>
                  <a:pt x="1524" y="6244"/>
                </a:cubicBezTo>
                <a:lnTo>
                  <a:pt x="1524" y="10721"/>
                </a:lnTo>
                <a:lnTo>
                  <a:pt x="1096" y="10721"/>
                </a:lnTo>
                <a:lnTo>
                  <a:pt x="1096" y="195"/>
                </a:lnTo>
                <a:cubicBezTo>
                  <a:pt x="1096" y="100"/>
                  <a:pt x="1048" y="52"/>
                  <a:pt x="977" y="5"/>
                </a:cubicBezTo>
                <a:cubicBezTo>
                  <a:pt x="964" y="2"/>
                  <a:pt x="952" y="1"/>
                  <a:pt x="93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274" name="Google Shape;14150;p27">
            <a:extLst>
              <a:ext uri="{FF2B5EF4-FFF2-40B4-BE49-F238E27FC236}">
                <a16:creationId xmlns:a16="http://schemas.microsoft.com/office/drawing/2014/main" id="{86B52ADC-60CE-8219-978B-FD38E2A1D4F3}"/>
              </a:ext>
            </a:extLst>
          </p:cNvPr>
          <p:cNvGrpSpPr/>
          <p:nvPr/>
        </p:nvGrpSpPr>
        <p:grpSpPr>
          <a:xfrm>
            <a:off x="5086186" y="6842116"/>
            <a:ext cx="709168" cy="709228"/>
            <a:chOff x="3194038" y="3313708"/>
            <a:chExt cx="296500" cy="296525"/>
          </a:xfrm>
        </p:grpSpPr>
        <p:sp>
          <p:nvSpPr>
            <p:cNvPr id="275" name="Google Shape;14151;p27">
              <a:extLst>
                <a:ext uri="{FF2B5EF4-FFF2-40B4-BE49-F238E27FC236}">
                  <a16:creationId xmlns:a16="http://schemas.microsoft.com/office/drawing/2014/main" id="{46E3DEF0-ACC8-0070-EEFA-BFFED4029F57}"/>
                </a:ext>
              </a:extLst>
            </p:cNvPr>
            <p:cNvSpPr/>
            <p:nvPr/>
          </p:nvSpPr>
          <p:spPr>
            <a:xfrm>
              <a:off x="3213088" y="3332633"/>
              <a:ext cx="124450" cy="122800"/>
            </a:xfrm>
            <a:custGeom>
              <a:avLst/>
              <a:gdLst/>
              <a:ahLst/>
              <a:cxnLst/>
              <a:rect l="l" t="t" r="r" b="b"/>
              <a:pathLst>
                <a:path w="4978" h="4912" extrusionOk="0">
                  <a:moveTo>
                    <a:pt x="2569" y="1"/>
                  </a:moveTo>
                  <a:cubicBezTo>
                    <a:pt x="2523" y="1"/>
                    <a:pt x="2476" y="2"/>
                    <a:pt x="2429" y="6"/>
                  </a:cubicBezTo>
                  <a:cubicBezTo>
                    <a:pt x="1762" y="6"/>
                    <a:pt x="1167" y="268"/>
                    <a:pt x="715" y="720"/>
                  </a:cubicBezTo>
                  <a:cubicBezTo>
                    <a:pt x="286" y="1149"/>
                    <a:pt x="0" y="1792"/>
                    <a:pt x="0" y="2411"/>
                  </a:cubicBezTo>
                  <a:cubicBezTo>
                    <a:pt x="0" y="3006"/>
                    <a:pt x="215" y="3602"/>
                    <a:pt x="596" y="4054"/>
                  </a:cubicBezTo>
                  <a:cubicBezTo>
                    <a:pt x="631" y="4090"/>
                    <a:pt x="685" y="4108"/>
                    <a:pt x="738" y="4108"/>
                  </a:cubicBezTo>
                  <a:cubicBezTo>
                    <a:pt x="792" y="4108"/>
                    <a:pt x="846" y="4090"/>
                    <a:pt x="881" y="4054"/>
                  </a:cubicBezTo>
                  <a:cubicBezTo>
                    <a:pt x="929" y="3983"/>
                    <a:pt x="905" y="3887"/>
                    <a:pt x="881" y="3840"/>
                  </a:cubicBezTo>
                  <a:cubicBezTo>
                    <a:pt x="548" y="3459"/>
                    <a:pt x="357" y="2935"/>
                    <a:pt x="357" y="2435"/>
                  </a:cubicBezTo>
                  <a:cubicBezTo>
                    <a:pt x="357" y="1863"/>
                    <a:pt x="596" y="1363"/>
                    <a:pt x="1000" y="982"/>
                  </a:cubicBezTo>
                  <a:cubicBezTo>
                    <a:pt x="1381" y="601"/>
                    <a:pt x="1905" y="363"/>
                    <a:pt x="2453" y="363"/>
                  </a:cubicBezTo>
                  <a:cubicBezTo>
                    <a:pt x="3025" y="363"/>
                    <a:pt x="3549" y="553"/>
                    <a:pt x="3977" y="958"/>
                  </a:cubicBezTo>
                  <a:cubicBezTo>
                    <a:pt x="4382" y="1339"/>
                    <a:pt x="4596" y="1863"/>
                    <a:pt x="4596" y="2459"/>
                  </a:cubicBezTo>
                  <a:lnTo>
                    <a:pt x="4596" y="4578"/>
                  </a:lnTo>
                  <a:lnTo>
                    <a:pt x="2477" y="4578"/>
                  </a:lnTo>
                  <a:cubicBezTo>
                    <a:pt x="2120" y="4578"/>
                    <a:pt x="1762" y="4483"/>
                    <a:pt x="1477" y="4316"/>
                  </a:cubicBezTo>
                  <a:cubicBezTo>
                    <a:pt x="1450" y="4296"/>
                    <a:pt x="1421" y="4287"/>
                    <a:pt x="1393" y="4287"/>
                  </a:cubicBezTo>
                  <a:cubicBezTo>
                    <a:pt x="1322" y="4287"/>
                    <a:pt x="1256" y="4343"/>
                    <a:pt x="1239" y="4411"/>
                  </a:cubicBezTo>
                  <a:cubicBezTo>
                    <a:pt x="1191" y="4483"/>
                    <a:pt x="1262" y="4578"/>
                    <a:pt x="1310" y="4602"/>
                  </a:cubicBezTo>
                  <a:cubicBezTo>
                    <a:pt x="1667" y="4816"/>
                    <a:pt x="2096" y="4911"/>
                    <a:pt x="2501" y="4911"/>
                  </a:cubicBezTo>
                  <a:lnTo>
                    <a:pt x="4739" y="4911"/>
                  </a:lnTo>
                  <a:cubicBezTo>
                    <a:pt x="4882" y="4911"/>
                    <a:pt x="4977" y="4792"/>
                    <a:pt x="4977" y="4673"/>
                  </a:cubicBezTo>
                  <a:lnTo>
                    <a:pt x="4977" y="2459"/>
                  </a:lnTo>
                  <a:cubicBezTo>
                    <a:pt x="4977" y="1839"/>
                    <a:pt x="4763" y="1244"/>
                    <a:pt x="4358" y="792"/>
                  </a:cubicBezTo>
                  <a:cubicBezTo>
                    <a:pt x="3825" y="303"/>
                    <a:pt x="3210" y="1"/>
                    <a:pt x="256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76" name="Google Shape;14152;p27">
              <a:extLst>
                <a:ext uri="{FF2B5EF4-FFF2-40B4-BE49-F238E27FC236}">
                  <a16:creationId xmlns:a16="http://schemas.microsoft.com/office/drawing/2014/main" id="{425B0EDF-D01E-EDB2-0C43-E30D38BF888D}"/>
                </a:ext>
              </a:extLst>
            </p:cNvPr>
            <p:cNvSpPr/>
            <p:nvPr/>
          </p:nvSpPr>
          <p:spPr>
            <a:xfrm>
              <a:off x="3349413" y="3468508"/>
              <a:ext cx="122675" cy="123850"/>
            </a:xfrm>
            <a:custGeom>
              <a:avLst/>
              <a:gdLst/>
              <a:ahLst/>
              <a:cxnLst/>
              <a:rect l="l" t="t" r="r" b="b"/>
              <a:pathLst>
                <a:path w="4907" h="4954" extrusionOk="0">
                  <a:moveTo>
                    <a:pt x="144" y="0"/>
                  </a:moveTo>
                  <a:cubicBezTo>
                    <a:pt x="48" y="0"/>
                    <a:pt x="1" y="72"/>
                    <a:pt x="1" y="167"/>
                  </a:cubicBezTo>
                  <a:lnTo>
                    <a:pt x="1" y="1834"/>
                  </a:lnTo>
                  <a:cubicBezTo>
                    <a:pt x="1" y="1858"/>
                    <a:pt x="25" y="1882"/>
                    <a:pt x="25" y="1905"/>
                  </a:cubicBezTo>
                  <a:cubicBezTo>
                    <a:pt x="73" y="1940"/>
                    <a:pt x="120" y="1955"/>
                    <a:pt x="162" y="1955"/>
                  </a:cubicBezTo>
                  <a:cubicBezTo>
                    <a:pt x="263" y="1955"/>
                    <a:pt x="334" y="1871"/>
                    <a:pt x="334" y="1786"/>
                  </a:cubicBezTo>
                  <a:lnTo>
                    <a:pt x="334" y="358"/>
                  </a:lnTo>
                  <a:lnTo>
                    <a:pt x="2620" y="358"/>
                  </a:lnTo>
                  <a:cubicBezTo>
                    <a:pt x="2811" y="358"/>
                    <a:pt x="2954" y="405"/>
                    <a:pt x="3120" y="453"/>
                  </a:cubicBezTo>
                  <a:cubicBezTo>
                    <a:pt x="4049" y="810"/>
                    <a:pt x="4597" y="1620"/>
                    <a:pt x="4597" y="2501"/>
                  </a:cubicBezTo>
                  <a:cubicBezTo>
                    <a:pt x="4597" y="3072"/>
                    <a:pt x="4335" y="3572"/>
                    <a:pt x="3954" y="3977"/>
                  </a:cubicBezTo>
                  <a:cubicBezTo>
                    <a:pt x="3573" y="4358"/>
                    <a:pt x="3025" y="4596"/>
                    <a:pt x="2501" y="4596"/>
                  </a:cubicBezTo>
                  <a:cubicBezTo>
                    <a:pt x="1930" y="4596"/>
                    <a:pt x="1430" y="4382"/>
                    <a:pt x="1001" y="4025"/>
                  </a:cubicBezTo>
                  <a:cubicBezTo>
                    <a:pt x="620" y="3644"/>
                    <a:pt x="382" y="3144"/>
                    <a:pt x="358" y="2596"/>
                  </a:cubicBezTo>
                  <a:cubicBezTo>
                    <a:pt x="358" y="2501"/>
                    <a:pt x="263" y="2429"/>
                    <a:pt x="167" y="2429"/>
                  </a:cubicBezTo>
                  <a:cubicBezTo>
                    <a:pt x="96" y="2429"/>
                    <a:pt x="1" y="2501"/>
                    <a:pt x="1" y="2596"/>
                  </a:cubicBezTo>
                  <a:cubicBezTo>
                    <a:pt x="25" y="3215"/>
                    <a:pt x="286" y="3811"/>
                    <a:pt x="763" y="4263"/>
                  </a:cubicBezTo>
                  <a:cubicBezTo>
                    <a:pt x="1215" y="4716"/>
                    <a:pt x="1834" y="4954"/>
                    <a:pt x="2477" y="4954"/>
                  </a:cubicBezTo>
                  <a:lnTo>
                    <a:pt x="2501" y="4954"/>
                  </a:lnTo>
                  <a:cubicBezTo>
                    <a:pt x="3144" y="4954"/>
                    <a:pt x="3740" y="4692"/>
                    <a:pt x="4192" y="4239"/>
                  </a:cubicBezTo>
                  <a:cubicBezTo>
                    <a:pt x="4645" y="3787"/>
                    <a:pt x="4906" y="3168"/>
                    <a:pt x="4906" y="2548"/>
                  </a:cubicBezTo>
                  <a:cubicBezTo>
                    <a:pt x="4906" y="1882"/>
                    <a:pt x="4668" y="1262"/>
                    <a:pt x="4192" y="786"/>
                  </a:cubicBezTo>
                  <a:cubicBezTo>
                    <a:pt x="3716" y="286"/>
                    <a:pt x="3097" y="0"/>
                    <a:pt x="24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77" name="Google Shape;14153;p27">
              <a:extLst>
                <a:ext uri="{FF2B5EF4-FFF2-40B4-BE49-F238E27FC236}">
                  <a16:creationId xmlns:a16="http://schemas.microsoft.com/office/drawing/2014/main" id="{16E1B980-86AC-3F1D-BE5A-824C7381DA59}"/>
                </a:ext>
              </a:extLst>
            </p:cNvPr>
            <p:cNvSpPr/>
            <p:nvPr/>
          </p:nvSpPr>
          <p:spPr>
            <a:xfrm>
              <a:off x="3349413" y="3313708"/>
              <a:ext cx="141125" cy="142325"/>
            </a:xfrm>
            <a:custGeom>
              <a:avLst/>
              <a:gdLst/>
              <a:ahLst/>
              <a:cxnLst/>
              <a:rect l="l" t="t" r="r" b="b"/>
              <a:pathLst>
                <a:path w="5645" h="5693" extrusionOk="0">
                  <a:moveTo>
                    <a:pt x="2858" y="334"/>
                  </a:moveTo>
                  <a:cubicBezTo>
                    <a:pt x="3525" y="334"/>
                    <a:pt x="4121" y="596"/>
                    <a:pt x="4597" y="1072"/>
                  </a:cubicBezTo>
                  <a:cubicBezTo>
                    <a:pt x="5073" y="1549"/>
                    <a:pt x="5311" y="2144"/>
                    <a:pt x="5335" y="2811"/>
                  </a:cubicBezTo>
                  <a:cubicBezTo>
                    <a:pt x="5335" y="3501"/>
                    <a:pt x="5097" y="4120"/>
                    <a:pt x="4621" y="4597"/>
                  </a:cubicBezTo>
                  <a:cubicBezTo>
                    <a:pt x="4144" y="5073"/>
                    <a:pt x="3525" y="5335"/>
                    <a:pt x="2835" y="5335"/>
                  </a:cubicBezTo>
                  <a:lnTo>
                    <a:pt x="334" y="5335"/>
                  </a:lnTo>
                  <a:lnTo>
                    <a:pt x="334" y="2834"/>
                  </a:lnTo>
                  <a:cubicBezTo>
                    <a:pt x="334" y="2144"/>
                    <a:pt x="596" y="1525"/>
                    <a:pt x="1072" y="1048"/>
                  </a:cubicBezTo>
                  <a:cubicBezTo>
                    <a:pt x="1549" y="572"/>
                    <a:pt x="2168" y="334"/>
                    <a:pt x="2858" y="334"/>
                  </a:cubicBezTo>
                  <a:close/>
                  <a:moveTo>
                    <a:pt x="2805" y="0"/>
                  </a:moveTo>
                  <a:cubicBezTo>
                    <a:pt x="1517" y="0"/>
                    <a:pt x="377" y="854"/>
                    <a:pt x="1" y="2287"/>
                  </a:cubicBezTo>
                  <a:lnTo>
                    <a:pt x="1" y="2358"/>
                  </a:lnTo>
                  <a:lnTo>
                    <a:pt x="1" y="5668"/>
                  </a:lnTo>
                  <a:cubicBezTo>
                    <a:pt x="1" y="5668"/>
                    <a:pt x="1" y="5692"/>
                    <a:pt x="25" y="5692"/>
                  </a:cubicBezTo>
                  <a:lnTo>
                    <a:pt x="215" y="5692"/>
                  </a:lnTo>
                  <a:lnTo>
                    <a:pt x="215" y="5668"/>
                  </a:lnTo>
                  <a:lnTo>
                    <a:pt x="3359" y="5668"/>
                  </a:lnTo>
                  <a:cubicBezTo>
                    <a:pt x="4811" y="5287"/>
                    <a:pt x="5645" y="4097"/>
                    <a:pt x="5645" y="2811"/>
                  </a:cubicBezTo>
                  <a:cubicBezTo>
                    <a:pt x="5645" y="2072"/>
                    <a:pt x="5359" y="1382"/>
                    <a:pt x="4811" y="834"/>
                  </a:cubicBezTo>
                  <a:cubicBezTo>
                    <a:pt x="4287" y="310"/>
                    <a:pt x="3597" y="1"/>
                    <a:pt x="2858" y="1"/>
                  </a:cubicBezTo>
                  <a:cubicBezTo>
                    <a:pt x="2841" y="0"/>
                    <a:pt x="2823" y="0"/>
                    <a:pt x="280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78" name="Google Shape;14154;p27">
              <a:extLst>
                <a:ext uri="{FF2B5EF4-FFF2-40B4-BE49-F238E27FC236}">
                  <a16:creationId xmlns:a16="http://schemas.microsoft.com/office/drawing/2014/main" id="{79A63C0A-5972-14EA-91B9-2678DBF1DDBF}"/>
                </a:ext>
              </a:extLst>
            </p:cNvPr>
            <p:cNvSpPr/>
            <p:nvPr/>
          </p:nvSpPr>
          <p:spPr>
            <a:xfrm>
              <a:off x="3194038" y="3468508"/>
              <a:ext cx="142300" cy="141725"/>
            </a:xfrm>
            <a:custGeom>
              <a:avLst/>
              <a:gdLst/>
              <a:ahLst/>
              <a:cxnLst/>
              <a:rect l="l" t="t" r="r" b="b"/>
              <a:pathLst>
                <a:path w="5692" h="5669" extrusionOk="0">
                  <a:moveTo>
                    <a:pt x="5311" y="358"/>
                  </a:moveTo>
                  <a:lnTo>
                    <a:pt x="5311" y="2858"/>
                  </a:lnTo>
                  <a:lnTo>
                    <a:pt x="5335" y="2858"/>
                  </a:lnTo>
                  <a:cubicBezTo>
                    <a:pt x="5335" y="3549"/>
                    <a:pt x="5049" y="4168"/>
                    <a:pt x="4573" y="4644"/>
                  </a:cubicBezTo>
                  <a:cubicBezTo>
                    <a:pt x="4096" y="5120"/>
                    <a:pt x="3477" y="5359"/>
                    <a:pt x="2834" y="5359"/>
                  </a:cubicBezTo>
                  <a:lnTo>
                    <a:pt x="2786" y="5359"/>
                  </a:lnTo>
                  <a:cubicBezTo>
                    <a:pt x="2143" y="5359"/>
                    <a:pt x="1548" y="5097"/>
                    <a:pt x="1072" y="4620"/>
                  </a:cubicBezTo>
                  <a:cubicBezTo>
                    <a:pt x="595" y="4144"/>
                    <a:pt x="357" y="3549"/>
                    <a:pt x="310" y="2882"/>
                  </a:cubicBezTo>
                  <a:cubicBezTo>
                    <a:pt x="310" y="2215"/>
                    <a:pt x="572" y="1596"/>
                    <a:pt x="1024" y="1096"/>
                  </a:cubicBezTo>
                  <a:cubicBezTo>
                    <a:pt x="1500" y="619"/>
                    <a:pt x="2143" y="358"/>
                    <a:pt x="2810" y="358"/>
                  </a:cubicBezTo>
                  <a:close/>
                  <a:moveTo>
                    <a:pt x="2858" y="0"/>
                  </a:moveTo>
                  <a:cubicBezTo>
                    <a:pt x="2072" y="0"/>
                    <a:pt x="1358" y="310"/>
                    <a:pt x="834" y="834"/>
                  </a:cubicBezTo>
                  <a:cubicBezTo>
                    <a:pt x="286" y="1382"/>
                    <a:pt x="0" y="2120"/>
                    <a:pt x="24" y="2858"/>
                  </a:cubicBezTo>
                  <a:cubicBezTo>
                    <a:pt x="24" y="3620"/>
                    <a:pt x="334" y="4287"/>
                    <a:pt x="857" y="4835"/>
                  </a:cubicBezTo>
                  <a:cubicBezTo>
                    <a:pt x="1405" y="5359"/>
                    <a:pt x="2072" y="5668"/>
                    <a:pt x="2834" y="5668"/>
                  </a:cubicBezTo>
                  <a:lnTo>
                    <a:pt x="2858" y="5668"/>
                  </a:lnTo>
                  <a:cubicBezTo>
                    <a:pt x="3596" y="5668"/>
                    <a:pt x="4311" y="5359"/>
                    <a:pt x="4858" y="4858"/>
                  </a:cubicBezTo>
                  <a:cubicBezTo>
                    <a:pt x="5382" y="4335"/>
                    <a:pt x="5692" y="3620"/>
                    <a:pt x="5692" y="2834"/>
                  </a:cubicBezTo>
                  <a:lnTo>
                    <a:pt x="5692" y="238"/>
                  </a:lnTo>
                  <a:cubicBezTo>
                    <a:pt x="5668" y="119"/>
                    <a:pt x="5573" y="0"/>
                    <a:pt x="545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79" name="Google Shape;14155;p27">
              <a:extLst>
                <a:ext uri="{FF2B5EF4-FFF2-40B4-BE49-F238E27FC236}">
                  <a16:creationId xmlns:a16="http://schemas.microsoft.com/office/drawing/2014/main" id="{9D25258D-9191-DAAF-C725-DF7614425E72}"/>
                </a:ext>
              </a:extLst>
            </p:cNvPr>
            <p:cNvSpPr/>
            <p:nvPr/>
          </p:nvSpPr>
          <p:spPr>
            <a:xfrm>
              <a:off x="3386938" y="3362533"/>
              <a:ext cx="66100" cy="8950"/>
            </a:xfrm>
            <a:custGeom>
              <a:avLst/>
              <a:gdLst/>
              <a:ahLst/>
              <a:cxnLst/>
              <a:rect l="l" t="t" r="r" b="b"/>
              <a:pathLst>
                <a:path w="2644" h="358" extrusionOk="0">
                  <a:moveTo>
                    <a:pt x="167" y="0"/>
                  </a:moveTo>
                  <a:cubicBezTo>
                    <a:pt x="71" y="0"/>
                    <a:pt x="24" y="48"/>
                    <a:pt x="0" y="143"/>
                  </a:cubicBezTo>
                  <a:cubicBezTo>
                    <a:pt x="0" y="239"/>
                    <a:pt x="71" y="358"/>
                    <a:pt x="167" y="358"/>
                  </a:cubicBezTo>
                  <a:lnTo>
                    <a:pt x="2429" y="358"/>
                  </a:lnTo>
                  <a:cubicBezTo>
                    <a:pt x="2524" y="358"/>
                    <a:pt x="2572" y="286"/>
                    <a:pt x="2620" y="191"/>
                  </a:cubicBezTo>
                  <a:cubicBezTo>
                    <a:pt x="2643" y="72"/>
                    <a:pt x="2548" y="0"/>
                    <a:pt x="24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80" name="Google Shape;14156;p27">
              <a:extLst>
                <a:ext uri="{FF2B5EF4-FFF2-40B4-BE49-F238E27FC236}">
                  <a16:creationId xmlns:a16="http://schemas.microsoft.com/office/drawing/2014/main" id="{07CD454F-B267-2BD0-5CA8-ED49447CDC10}"/>
                </a:ext>
              </a:extLst>
            </p:cNvPr>
            <p:cNvSpPr/>
            <p:nvPr/>
          </p:nvSpPr>
          <p:spPr>
            <a:xfrm>
              <a:off x="3386338" y="3380383"/>
              <a:ext cx="67300" cy="8950"/>
            </a:xfrm>
            <a:custGeom>
              <a:avLst/>
              <a:gdLst/>
              <a:ahLst/>
              <a:cxnLst/>
              <a:rect l="l" t="t" r="r" b="b"/>
              <a:pathLst>
                <a:path w="2692" h="358" extrusionOk="0">
                  <a:moveTo>
                    <a:pt x="215" y="1"/>
                  </a:moveTo>
                  <a:cubicBezTo>
                    <a:pt x="119" y="1"/>
                    <a:pt x="72" y="48"/>
                    <a:pt x="48" y="144"/>
                  </a:cubicBezTo>
                  <a:cubicBezTo>
                    <a:pt x="0" y="263"/>
                    <a:pt x="95" y="358"/>
                    <a:pt x="215" y="358"/>
                  </a:cubicBezTo>
                  <a:lnTo>
                    <a:pt x="2477" y="358"/>
                  </a:lnTo>
                  <a:cubicBezTo>
                    <a:pt x="2596" y="358"/>
                    <a:pt x="2691" y="263"/>
                    <a:pt x="2667" y="144"/>
                  </a:cubicBezTo>
                  <a:cubicBezTo>
                    <a:pt x="2644" y="48"/>
                    <a:pt x="2548" y="1"/>
                    <a:pt x="2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81" name="Google Shape;14157;p27">
              <a:extLst>
                <a:ext uri="{FF2B5EF4-FFF2-40B4-BE49-F238E27FC236}">
                  <a16:creationId xmlns:a16="http://schemas.microsoft.com/office/drawing/2014/main" id="{682C3ABD-E832-FAB6-0F4F-072F26F08BAC}"/>
                </a:ext>
              </a:extLst>
            </p:cNvPr>
            <p:cNvSpPr/>
            <p:nvPr/>
          </p:nvSpPr>
          <p:spPr>
            <a:xfrm>
              <a:off x="3400613" y="3398858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1" y="262"/>
                    <a:pt x="96" y="357"/>
                    <a:pt x="215" y="357"/>
                  </a:cubicBezTo>
                  <a:lnTo>
                    <a:pt x="1358" y="357"/>
                  </a:lnTo>
                  <a:cubicBezTo>
                    <a:pt x="1477" y="357"/>
                    <a:pt x="1549" y="262"/>
                    <a:pt x="1525" y="143"/>
                  </a:cubicBezTo>
                  <a:cubicBezTo>
                    <a:pt x="1501" y="48"/>
                    <a:pt x="1406" y="0"/>
                    <a:pt x="13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82" name="Google Shape;14158;p27">
              <a:extLst>
                <a:ext uri="{FF2B5EF4-FFF2-40B4-BE49-F238E27FC236}">
                  <a16:creationId xmlns:a16="http://schemas.microsoft.com/office/drawing/2014/main" id="{F40E9B70-AF0C-06F2-2A29-103700680C6A}"/>
                </a:ext>
              </a:extLst>
            </p:cNvPr>
            <p:cNvSpPr/>
            <p:nvPr/>
          </p:nvSpPr>
          <p:spPr>
            <a:xfrm>
              <a:off x="3232138" y="3517333"/>
              <a:ext cx="66700" cy="8950"/>
            </a:xfrm>
            <a:custGeom>
              <a:avLst/>
              <a:gdLst/>
              <a:ahLst/>
              <a:cxnLst/>
              <a:rect l="l" t="t" r="r" b="b"/>
              <a:pathLst>
                <a:path w="2668" h="358" extrusionOk="0">
                  <a:moveTo>
                    <a:pt x="191" y="0"/>
                  </a:moveTo>
                  <a:cubicBezTo>
                    <a:pt x="72" y="0"/>
                    <a:pt x="0" y="72"/>
                    <a:pt x="24" y="191"/>
                  </a:cubicBezTo>
                  <a:cubicBezTo>
                    <a:pt x="48" y="286"/>
                    <a:pt x="119" y="357"/>
                    <a:pt x="191" y="357"/>
                  </a:cubicBezTo>
                  <a:lnTo>
                    <a:pt x="2453" y="357"/>
                  </a:lnTo>
                  <a:cubicBezTo>
                    <a:pt x="2548" y="357"/>
                    <a:pt x="2620" y="286"/>
                    <a:pt x="2644" y="191"/>
                  </a:cubicBezTo>
                  <a:cubicBezTo>
                    <a:pt x="2667" y="72"/>
                    <a:pt x="2572" y="0"/>
                    <a:pt x="245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83" name="Google Shape;14159;p27">
              <a:extLst>
                <a:ext uri="{FF2B5EF4-FFF2-40B4-BE49-F238E27FC236}">
                  <a16:creationId xmlns:a16="http://schemas.microsoft.com/office/drawing/2014/main" id="{CEE1500D-3CCA-68DB-CE45-C41D61789E93}"/>
                </a:ext>
              </a:extLst>
            </p:cNvPr>
            <p:cNvSpPr/>
            <p:nvPr/>
          </p:nvSpPr>
          <p:spPr>
            <a:xfrm>
              <a:off x="3231538" y="3535783"/>
              <a:ext cx="67300" cy="8950"/>
            </a:xfrm>
            <a:custGeom>
              <a:avLst/>
              <a:gdLst/>
              <a:ahLst/>
              <a:cxnLst/>
              <a:rect l="l" t="t" r="r" b="b"/>
              <a:pathLst>
                <a:path w="2692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0" y="262"/>
                    <a:pt x="96" y="358"/>
                    <a:pt x="215" y="358"/>
                  </a:cubicBezTo>
                  <a:lnTo>
                    <a:pt x="2477" y="358"/>
                  </a:lnTo>
                  <a:cubicBezTo>
                    <a:pt x="2572" y="358"/>
                    <a:pt x="2644" y="286"/>
                    <a:pt x="2668" y="215"/>
                  </a:cubicBezTo>
                  <a:cubicBezTo>
                    <a:pt x="2691" y="96"/>
                    <a:pt x="2596" y="0"/>
                    <a:pt x="2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84" name="Google Shape;14160;p27">
              <a:extLst>
                <a:ext uri="{FF2B5EF4-FFF2-40B4-BE49-F238E27FC236}">
                  <a16:creationId xmlns:a16="http://schemas.microsoft.com/office/drawing/2014/main" id="{60A61F55-2F77-5AA5-09E9-F9587F048C69}"/>
                </a:ext>
              </a:extLst>
            </p:cNvPr>
            <p:cNvSpPr/>
            <p:nvPr/>
          </p:nvSpPr>
          <p:spPr>
            <a:xfrm>
              <a:off x="3245813" y="3553633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215" y="1"/>
                  </a:moveTo>
                  <a:cubicBezTo>
                    <a:pt x="120" y="1"/>
                    <a:pt x="72" y="48"/>
                    <a:pt x="25" y="144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358" y="358"/>
                  </a:lnTo>
                  <a:cubicBezTo>
                    <a:pt x="1430" y="358"/>
                    <a:pt x="1501" y="287"/>
                    <a:pt x="1525" y="215"/>
                  </a:cubicBezTo>
                  <a:cubicBezTo>
                    <a:pt x="1549" y="96"/>
                    <a:pt x="1477" y="1"/>
                    <a:pt x="13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285" name="Google Shape;14161;p27">
            <a:extLst>
              <a:ext uri="{FF2B5EF4-FFF2-40B4-BE49-F238E27FC236}">
                <a16:creationId xmlns:a16="http://schemas.microsoft.com/office/drawing/2014/main" id="{8E68727A-44F2-5907-B0BE-59EFC8364CC1}"/>
              </a:ext>
            </a:extLst>
          </p:cNvPr>
          <p:cNvGrpSpPr/>
          <p:nvPr/>
        </p:nvGrpSpPr>
        <p:grpSpPr>
          <a:xfrm>
            <a:off x="3556725" y="6861491"/>
            <a:ext cx="719154" cy="676102"/>
            <a:chOff x="2682013" y="3321808"/>
            <a:chExt cx="300675" cy="282675"/>
          </a:xfrm>
        </p:grpSpPr>
        <p:sp>
          <p:nvSpPr>
            <p:cNvPr id="286" name="Google Shape;14162;p27">
              <a:extLst>
                <a:ext uri="{FF2B5EF4-FFF2-40B4-BE49-F238E27FC236}">
                  <a16:creationId xmlns:a16="http://schemas.microsoft.com/office/drawing/2014/main" id="{28A03BB9-4CC4-9363-620D-BEFF960905C2}"/>
                </a:ext>
              </a:extLst>
            </p:cNvPr>
            <p:cNvSpPr/>
            <p:nvPr/>
          </p:nvSpPr>
          <p:spPr>
            <a:xfrm>
              <a:off x="2682613" y="3321808"/>
              <a:ext cx="202450" cy="86000"/>
            </a:xfrm>
            <a:custGeom>
              <a:avLst/>
              <a:gdLst/>
              <a:ahLst/>
              <a:cxnLst/>
              <a:rect l="l" t="t" r="r" b="b"/>
              <a:pathLst>
                <a:path w="8098" h="3440" extrusionOk="0">
                  <a:moveTo>
                    <a:pt x="6407" y="724"/>
                  </a:moveTo>
                  <a:cubicBezTo>
                    <a:pt x="6430" y="724"/>
                    <a:pt x="6454" y="724"/>
                    <a:pt x="6454" y="748"/>
                  </a:cubicBezTo>
                  <a:lnTo>
                    <a:pt x="7716" y="2534"/>
                  </a:lnTo>
                  <a:cubicBezTo>
                    <a:pt x="7740" y="2582"/>
                    <a:pt x="7716" y="2606"/>
                    <a:pt x="7716" y="2630"/>
                  </a:cubicBezTo>
                  <a:cubicBezTo>
                    <a:pt x="7716" y="2653"/>
                    <a:pt x="7669" y="2653"/>
                    <a:pt x="7645" y="2653"/>
                  </a:cubicBezTo>
                  <a:lnTo>
                    <a:pt x="3239" y="2653"/>
                  </a:lnTo>
                  <a:cubicBezTo>
                    <a:pt x="3430" y="2391"/>
                    <a:pt x="3549" y="2034"/>
                    <a:pt x="3549" y="1677"/>
                  </a:cubicBezTo>
                  <a:cubicBezTo>
                    <a:pt x="3549" y="1320"/>
                    <a:pt x="3406" y="1034"/>
                    <a:pt x="3215" y="724"/>
                  </a:cubicBezTo>
                  <a:close/>
                  <a:moveTo>
                    <a:pt x="1787" y="343"/>
                  </a:moveTo>
                  <a:cubicBezTo>
                    <a:pt x="2525" y="343"/>
                    <a:pt x="3168" y="963"/>
                    <a:pt x="3168" y="1701"/>
                  </a:cubicBezTo>
                  <a:cubicBezTo>
                    <a:pt x="3168" y="2463"/>
                    <a:pt x="2525" y="3082"/>
                    <a:pt x="1787" y="3082"/>
                  </a:cubicBezTo>
                  <a:cubicBezTo>
                    <a:pt x="1048" y="3082"/>
                    <a:pt x="429" y="2463"/>
                    <a:pt x="429" y="1701"/>
                  </a:cubicBezTo>
                  <a:cubicBezTo>
                    <a:pt x="429" y="939"/>
                    <a:pt x="1048" y="343"/>
                    <a:pt x="1787" y="343"/>
                  </a:cubicBezTo>
                  <a:close/>
                  <a:moveTo>
                    <a:pt x="1801" y="1"/>
                  </a:moveTo>
                  <a:cubicBezTo>
                    <a:pt x="1741" y="1"/>
                    <a:pt x="1680" y="4"/>
                    <a:pt x="1620" y="10"/>
                  </a:cubicBezTo>
                  <a:cubicBezTo>
                    <a:pt x="810" y="105"/>
                    <a:pt x="143" y="748"/>
                    <a:pt x="96" y="1582"/>
                  </a:cubicBezTo>
                  <a:cubicBezTo>
                    <a:pt x="0" y="2582"/>
                    <a:pt x="810" y="3439"/>
                    <a:pt x="1787" y="3439"/>
                  </a:cubicBezTo>
                  <a:cubicBezTo>
                    <a:pt x="2215" y="3439"/>
                    <a:pt x="2596" y="3296"/>
                    <a:pt x="2882" y="3058"/>
                  </a:cubicBezTo>
                  <a:lnTo>
                    <a:pt x="7621" y="3058"/>
                  </a:lnTo>
                  <a:cubicBezTo>
                    <a:pt x="7764" y="3058"/>
                    <a:pt x="7883" y="2987"/>
                    <a:pt x="7978" y="2868"/>
                  </a:cubicBezTo>
                  <a:cubicBezTo>
                    <a:pt x="8097" y="2725"/>
                    <a:pt x="8097" y="2510"/>
                    <a:pt x="7978" y="2368"/>
                  </a:cubicBezTo>
                  <a:lnTo>
                    <a:pt x="6740" y="582"/>
                  </a:lnTo>
                  <a:cubicBezTo>
                    <a:pt x="6645" y="462"/>
                    <a:pt x="6526" y="391"/>
                    <a:pt x="6383" y="391"/>
                  </a:cubicBezTo>
                  <a:lnTo>
                    <a:pt x="2882" y="391"/>
                  </a:lnTo>
                  <a:cubicBezTo>
                    <a:pt x="2612" y="142"/>
                    <a:pt x="2214" y="1"/>
                    <a:pt x="18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87" name="Google Shape;14163;p27">
              <a:extLst>
                <a:ext uri="{FF2B5EF4-FFF2-40B4-BE49-F238E27FC236}">
                  <a16:creationId xmlns:a16="http://schemas.microsoft.com/office/drawing/2014/main" id="{A504CB8C-6CA1-C9CA-5C98-B6A9B8923EA7}"/>
                </a:ext>
              </a:extLst>
            </p:cNvPr>
            <p:cNvSpPr/>
            <p:nvPr/>
          </p:nvSpPr>
          <p:spPr>
            <a:xfrm>
              <a:off x="2682613" y="3419283"/>
              <a:ext cx="252450" cy="86750"/>
            </a:xfrm>
            <a:custGeom>
              <a:avLst/>
              <a:gdLst/>
              <a:ahLst/>
              <a:cxnLst/>
              <a:rect l="l" t="t" r="r" b="b"/>
              <a:pathLst>
                <a:path w="10098" h="3470" extrusionOk="0">
                  <a:moveTo>
                    <a:pt x="1787" y="350"/>
                  </a:moveTo>
                  <a:cubicBezTo>
                    <a:pt x="2525" y="350"/>
                    <a:pt x="3168" y="969"/>
                    <a:pt x="3168" y="1707"/>
                  </a:cubicBezTo>
                  <a:cubicBezTo>
                    <a:pt x="3168" y="2446"/>
                    <a:pt x="2525" y="3089"/>
                    <a:pt x="1787" y="3089"/>
                  </a:cubicBezTo>
                  <a:cubicBezTo>
                    <a:pt x="1048" y="3089"/>
                    <a:pt x="429" y="2446"/>
                    <a:pt x="429" y="1707"/>
                  </a:cubicBezTo>
                  <a:cubicBezTo>
                    <a:pt x="429" y="969"/>
                    <a:pt x="1048" y="350"/>
                    <a:pt x="1787" y="350"/>
                  </a:cubicBezTo>
                  <a:close/>
                  <a:moveTo>
                    <a:pt x="1866" y="0"/>
                  </a:moveTo>
                  <a:cubicBezTo>
                    <a:pt x="1792" y="0"/>
                    <a:pt x="1718" y="5"/>
                    <a:pt x="1644" y="17"/>
                  </a:cubicBezTo>
                  <a:cubicBezTo>
                    <a:pt x="834" y="112"/>
                    <a:pt x="167" y="755"/>
                    <a:pt x="120" y="1588"/>
                  </a:cubicBezTo>
                  <a:cubicBezTo>
                    <a:pt x="0" y="2612"/>
                    <a:pt x="810" y="3470"/>
                    <a:pt x="1787" y="3470"/>
                  </a:cubicBezTo>
                  <a:cubicBezTo>
                    <a:pt x="2215" y="3470"/>
                    <a:pt x="2596" y="3327"/>
                    <a:pt x="2882" y="3089"/>
                  </a:cubicBezTo>
                  <a:lnTo>
                    <a:pt x="9622" y="3089"/>
                  </a:lnTo>
                  <a:cubicBezTo>
                    <a:pt x="9764" y="3089"/>
                    <a:pt x="9883" y="3017"/>
                    <a:pt x="9979" y="2898"/>
                  </a:cubicBezTo>
                  <a:cubicBezTo>
                    <a:pt x="10098" y="2755"/>
                    <a:pt x="10098" y="2541"/>
                    <a:pt x="9979" y="2398"/>
                  </a:cubicBezTo>
                  <a:lnTo>
                    <a:pt x="8717" y="612"/>
                  </a:lnTo>
                  <a:cubicBezTo>
                    <a:pt x="8621" y="493"/>
                    <a:pt x="8526" y="421"/>
                    <a:pt x="8359" y="421"/>
                  </a:cubicBezTo>
                  <a:lnTo>
                    <a:pt x="7073" y="421"/>
                  </a:lnTo>
                  <a:cubicBezTo>
                    <a:pt x="7002" y="421"/>
                    <a:pt x="6931" y="493"/>
                    <a:pt x="6907" y="588"/>
                  </a:cubicBezTo>
                  <a:cubicBezTo>
                    <a:pt x="6883" y="683"/>
                    <a:pt x="6954" y="779"/>
                    <a:pt x="7073" y="779"/>
                  </a:cubicBezTo>
                  <a:lnTo>
                    <a:pt x="8407" y="779"/>
                  </a:lnTo>
                  <a:cubicBezTo>
                    <a:pt x="8431" y="779"/>
                    <a:pt x="8455" y="779"/>
                    <a:pt x="8455" y="826"/>
                  </a:cubicBezTo>
                  <a:lnTo>
                    <a:pt x="9717" y="2612"/>
                  </a:lnTo>
                  <a:cubicBezTo>
                    <a:pt x="9741" y="2636"/>
                    <a:pt x="9717" y="2660"/>
                    <a:pt x="9717" y="2684"/>
                  </a:cubicBezTo>
                  <a:cubicBezTo>
                    <a:pt x="9717" y="2731"/>
                    <a:pt x="9669" y="2731"/>
                    <a:pt x="9645" y="2731"/>
                  </a:cubicBezTo>
                  <a:lnTo>
                    <a:pt x="3239" y="2731"/>
                  </a:lnTo>
                  <a:cubicBezTo>
                    <a:pt x="3430" y="2446"/>
                    <a:pt x="3549" y="2088"/>
                    <a:pt x="3549" y="1731"/>
                  </a:cubicBezTo>
                  <a:cubicBezTo>
                    <a:pt x="3549" y="1374"/>
                    <a:pt x="3430" y="1064"/>
                    <a:pt x="3239" y="755"/>
                  </a:cubicBezTo>
                  <a:lnTo>
                    <a:pt x="6288" y="755"/>
                  </a:lnTo>
                  <a:cubicBezTo>
                    <a:pt x="6383" y="755"/>
                    <a:pt x="6430" y="707"/>
                    <a:pt x="6454" y="612"/>
                  </a:cubicBezTo>
                  <a:cubicBezTo>
                    <a:pt x="6478" y="493"/>
                    <a:pt x="6407" y="398"/>
                    <a:pt x="6288" y="398"/>
                  </a:cubicBezTo>
                  <a:lnTo>
                    <a:pt x="2906" y="398"/>
                  </a:lnTo>
                  <a:cubicBezTo>
                    <a:pt x="2645" y="156"/>
                    <a:pt x="2265" y="0"/>
                    <a:pt x="186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88" name="Google Shape;14164;p27">
              <a:extLst>
                <a:ext uri="{FF2B5EF4-FFF2-40B4-BE49-F238E27FC236}">
                  <a16:creationId xmlns:a16="http://schemas.microsoft.com/office/drawing/2014/main" id="{3F40FD2A-5B77-6142-06CD-BA76F8837970}"/>
                </a:ext>
              </a:extLst>
            </p:cNvPr>
            <p:cNvSpPr/>
            <p:nvPr/>
          </p:nvSpPr>
          <p:spPr>
            <a:xfrm>
              <a:off x="2682013" y="3517908"/>
              <a:ext cx="300675" cy="86575"/>
            </a:xfrm>
            <a:custGeom>
              <a:avLst/>
              <a:gdLst/>
              <a:ahLst/>
              <a:cxnLst/>
              <a:rect l="l" t="t" r="r" b="b"/>
              <a:pathLst>
                <a:path w="12027" h="3463" extrusionOk="0">
                  <a:moveTo>
                    <a:pt x="1811" y="311"/>
                  </a:moveTo>
                  <a:cubicBezTo>
                    <a:pt x="2549" y="311"/>
                    <a:pt x="3192" y="953"/>
                    <a:pt x="3192" y="1692"/>
                  </a:cubicBezTo>
                  <a:cubicBezTo>
                    <a:pt x="3192" y="2430"/>
                    <a:pt x="2596" y="3073"/>
                    <a:pt x="1811" y="3073"/>
                  </a:cubicBezTo>
                  <a:cubicBezTo>
                    <a:pt x="1072" y="3073"/>
                    <a:pt x="453" y="2430"/>
                    <a:pt x="453" y="1692"/>
                  </a:cubicBezTo>
                  <a:cubicBezTo>
                    <a:pt x="453" y="953"/>
                    <a:pt x="1072" y="311"/>
                    <a:pt x="1811" y="311"/>
                  </a:cubicBezTo>
                  <a:close/>
                  <a:moveTo>
                    <a:pt x="1787" y="1"/>
                  </a:moveTo>
                  <a:cubicBezTo>
                    <a:pt x="763" y="1"/>
                    <a:pt x="1" y="858"/>
                    <a:pt x="48" y="1882"/>
                  </a:cubicBezTo>
                  <a:cubicBezTo>
                    <a:pt x="120" y="2668"/>
                    <a:pt x="763" y="3359"/>
                    <a:pt x="1572" y="3454"/>
                  </a:cubicBezTo>
                  <a:cubicBezTo>
                    <a:pt x="1627" y="3459"/>
                    <a:pt x="1682" y="3462"/>
                    <a:pt x="1736" y="3462"/>
                  </a:cubicBezTo>
                  <a:cubicBezTo>
                    <a:pt x="2156" y="3462"/>
                    <a:pt x="2563" y="3305"/>
                    <a:pt x="2858" y="3073"/>
                  </a:cubicBezTo>
                  <a:lnTo>
                    <a:pt x="3906" y="3073"/>
                  </a:lnTo>
                  <a:cubicBezTo>
                    <a:pt x="3978" y="3073"/>
                    <a:pt x="4049" y="3002"/>
                    <a:pt x="4073" y="2906"/>
                  </a:cubicBezTo>
                  <a:cubicBezTo>
                    <a:pt x="4097" y="2787"/>
                    <a:pt x="4025" y="2716"/>
                    <a:pt x="3906" y="2716"/>
                  </a:cubicBezTo>
                  <a:lnTo>
                    <a:pt x="3192" y="2716"/>
                  </a:lnTo>
                  <a:cubicBezTo>
                    <a:pt x="3359" y="2430"/>
                    <a:pt x="3478" y="2073"/>
                    <a:pt x="3478" y="1716"/>
                  </a:cubicBezTo>
                  <a:cubicBezTo>
                    <a:pt x="3478" y="1358"/>
                    <a:pt x="3359" y="1049"/>
                    <a:pt x="3192" y="739"/>
                  </a:cubicBezTo>
                  <a:lnTo>
                    <a:pt x="10265" y="739"/>
                  </a:lnTo>
                  <a:cubicBezTo>
                    <a:pt x="10289" y="739"/>
                    <a:pt x="10336" y="739"/>
                    <a:pt x="10336" y="763"/>
                  </a:cubicBezTo>
                  <a:lnTo>
                    <a:pt x="11575" y="2549"/>
                  </a:lnTo>
                  <a:cubicBezTo>
                    <a:pt x="11598" y="2597"/>
                    <a:pt x="11575" y="2620"/>
                    <a:pt x="11575" y="2644"/>
                  </a:cubicBezTo>
                  <a:cubicBezTo>
                    <a:pt x="11575" y="2668"/>
                    <a:pt x="11551" y="2668"/>
                    <a:pt x="11527" y="2668"/>
                  </a:cubicBezTo>
                  <a:lnTo>
                    <a:pt x="4716" y="2668"/>
                  </a:lnTo>
                  <a:cubicBezTo>
                    <a:pt x="4644" y="2668"/>
                    <a:pt x="4573" y="2740"/>
                    <a:pt x="4549" y="2835"/>
                  </a:cubicBezTo>
                  <a:cubicBezTo>
                    <a:pt x="4525" y="2954"/>
                    <a:pt x="4597" y="3025"/>
                    <a:pt x="4716" y="3025"/>
                  </a:cubicBezTo>
                  <a:lnTo>
                    <a:pt x="11527" y="3025"/>
                  </a:lnTo>
                  <a:cubicBezTo>
                    <a:pt x="11670" y="3025"/>
                    <a:pt x="11789" y="2978"/>
                    <a:pt x="11860" y="2859"/>
                  </a:cubicBezTo>
                  <a:cubicBezTo>
                    <a:pt x="12027" y="2716"/>
                    <a:pt x="12027" y="2501"/>
                    <a:pt x="11908" y="2359"/>
                  </a:cubicBezTo>
                  <a:lnTo>
                    <a:pt x="10646" y="572"/>
                  </a:lnTo>
                  <a:cubicBezTo>
                    <a:pt x="10574" y="453"/>
                    <a:pt x="10455" y="382"/>
                    <a:pt x="10289" y="382"/>
                  </a:cubicBezTo>
                  <a:lnTo>
                    <a:pt x="2882" y="382"/>
                  </a:lnTo>
                  <a:cubicBezTo>
                    <a:pt x="2596" y="144"/>
                    <a:pt x="2192" y="1"/>
                    <a:pt x="17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289" name="Google Shape;14165;p27">
            <a:extLst>
              <a:ext uri="{FF2B5EF4-FFF2-40B4-BE49-F238E27FC236}">
                <a16:creationId xmlns:a16="http://schemas.microsoft.com/office/drawing/2014/main" id="{792E70CF-94BC-F9D7-ADE8-920F0E9D430B}"/>
              </a:ext>
            </a:extLst>
          </p:cNvPr>
          <p:cNvGrpSpPr/>
          <p:nvPr/>
        </p:nvGrpSpPr>
        <p:grpSpPr>
          <a:xfrm>
            <a:off x="2182493" y="6840683"/>
            <a:ext cx="582522" cy="713474"/>
            <a:chOff x="2234888" y="3313108"/>
            <a:chExt cx="243550" cy="298300"/>
          </a:xfrm>
        </p:grpSpPr>
        <p:sp>
          <p:nvSpPr>
            <p:cNvPr id="290" name="Google Shape;14166;p27">
              <a:extLst>
                <a:ext uri="{FF2B5EF4-FFF2-40B4-BE49-F238E27FC236}">
                  <a16:creationId xmlns:a16="http://schemas.microsoft.com/office/drawing/2014/main" id="{1996187D-0BA0-47D5-C25C-FC95207594E0}"/>
                </a:ext>
              </a:extLst>
            </p:cNvPr>
            <p:cNvSpPr/>
            <p:nvPr/>
          </p:nvSpPr>
          <p:spPr>
            <a:xfrm>
              <a:off x="2373013" y="3497083"/>
              <a:ext cx="104825" cy="114325"/>
            </a:xfrm>
            <a:custGeom>
              <a:avLst/>
              <a:gdLst/>
              <a:ahLst/>
              <a:cxnLst/>
              <a:rect l="l" t="t" r="r" b="b"/>
              <a:pathLst>
                <a:path w="4193" h="4573" extrusionOk="0">
                  <a:moveTo>
                    <a:pt x="239" y="0"/>
                  </a:moveTo>
                  <a:cubicBezTo>
                    <a:pt x="120" y="0"/>
                    <a:pt x="1" y="119"/>
                    <a:pt x="1" y="239"/>
                  </a:cubicBezTo>
                  <a:lnTo>
                    <a:pt x="1" y="4406"/>
                  </a:lnTo>
                  <a:cubicBezTo>
                    <a:pt x="1" y="4501"/>
                    <a:pt x="96" y="4573"/>
                    <a:pt x="168" y="4573"/>
                  </a:cubicBezTo>
                  <a:lnTo>
                    <a:pt x="763" y="4573"/>
                  </a:lnTo>
                  <a:cubicBezTo>
                    <a:pt x="858" y="4573"/>
                    <a:pt x="930" y="4525"/>
                    <a:pt x="954" y="4430"/>
                  </a:cubicBezTo>
                  <a:cubicBezTo>
                    <a:pt x="977" y="4311"/>
                    <a:pt x="882" y="4216"/>
                    <a:pt x="763" y="4216"/>
                  </a:cubicBezTo>
                  <a:lnTo>
                    <a:pt x="358" y="4216"/>
                  </a:lnTo>
                  <a:lnTo>
                    <a:pt x="358" y="358"/>
                  </a:lnTo>
                  <a:lnTo>
                    <a:pt x="3835" y="358"/>
                  </a:lnTo>
                  <a:lnTo>
                    <a:pt x="3835" y="4216"/>
                  </a:lnTo>
                  <a:lnTo>
                    <a:pt x="1573" y="4216"/>
                  </a:lnTo>
                  <a:cubicBezTo>
                    <a:pt x="1477" y="4216"/>
                    <a:pt x="1430" y="4287"/>
                    <a:pt x="1406" y="4382"/>
                  </a:cubicBezTo>
                  <a:cubicBezTo>
                    <a:pt x="1358" y="4501"/>
                    <a:pt x="1454" y="4573"/>
                    <a:pt x="1573" y="4573"/>
                  </a:cubicBezTo>
                  <a:lnTo>
                    <a:pt x="4026" y="4573"/>
                  </a:lnTo>
                  <a:cubicBezTo>
                    <a:pt x="4097" y="4573"/>
                    <a:pt x="4192" y="4501"/>
                    <a:pt x="4192" y="4406"/>
                  </a:cubicBezTo>
                  <a:lnTo>
                    <a:pt x="4192" y="239"/>
                  </a:lnTo>
                  <a:cubicBezTo>
                    <a:pt x="4168" y="96"/>
                    <a:pt x="4049" y="0"/>
                    <a:pt x="39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91" name="Google Shape;14167;p27">
              <a:extLst>
                <a:ext uri="{FF2B5EF4-FFF2-40B4-BE49-F238E27FC236}">
                  <a16:creationId xmlns:a16="http://schemas.microsoft.com/office/drawing/2014/main" id="{C62E307C-E444-7133-0A5F-30B9F01D88BE}"/>
                </a:ext>
              </a:extLst>
            </p:cNvPr>
            <p:cNvSpPr/>
            <p:nvPr/>
          </p:nvSpPr>
          <p:spPr>
            <a:xfrm>
              <a:off x="2403388" y="3432158"/>
              <a:ext cx="29800" cy="46500"/>
            </a:xfrm>
            <a:custGeom>
              <a:avLst/>
              <a:gdLst/>
              <a:ahLst/>
              <a:cxnLst/>
              <a:rect l="l" t="t" r="r" b="b"/>
              <a:pathLst>
                <a:path w="1192" h="1860" extrusionOk="0">
                  <a:moveTo>
                    <a:pt x="601" y="332"/>
                  </a:moveTo>
                  <a:cubicBezTo>
                    <a:pt x="615" y="332"/>
                    <a:pt x="629" y="333"/>
                    <a:pt x="643" y="335"/>
                  </a:cubicBezTo>
                  <a:cubicBezTo>
                    <a:pt x="763" y="335"/>
                    <a:pt x="834" y="454"/>
                    <a:pt x="834" y="573"/>
                  </a:cubicBezTo>
                  <a:lnTo>
                    <a:pt x="834" y="1216"/>
                  </a:lnTo>
                  <a:cubicBezTo>
                    <a:pt x="834" y="1335"/>
                    <a:pt x="763" y="1454"/>
                    <a:pt x="643" y="1454"/>
                  </a:cubicBezTo>
                  <a:cubicBezTo>
                    <a:pt x="477" y="1454"/>
                    <a:pt x="358" y="1383"/>
                    <a:pt x="358" y="1216"/>
                  </a:cubicBezTo>
                  <a:lnTo>
                    <a:pt x="358" y="573"/>
                  </a:lnTo>
                  <a:cubicBezTo>
                    <a:pt x="358" y="443"/>
                    <a:pt x="457" y="332"/>
                    <a:pt x="601" y="332"/>
                  </a:cubicBezTo>
                  <a:close/>
                  <a:moveTo>
                    <a:pt x="614" y="0"/>
                  </a:moveTo>
                  <a:cubicBezTo>
                    <a:pt x="600" y="0"/>
                    <a:pt x="586" y="1"/>
                    <a:pt x="572" y="2"/>
                  </a:cubicBezTo>
                  <a:cubicBezTo>
                    <a:pt x="286" y="25"/>
                    <a:pt x="0" y="264"/>
                    <a:pt x="0" y="597"/>
                  </a:cubicBezTo>
                  <a:lnTo>
                    <a:pt x="0" y="1264"/>
                  </a:lnTo>
                  <a:cubicBezTo>
                    <a:pt x="0" y="1550"/>
                    <a:pt x="239" y="1812"/>
                    <a:pt x="572" y="1859"/>
                  </a:cubicBezTo>
                  <a:cubicBezTo>
                    <a:pt x="905" y="1859"/>
                    <a:pt x="1191" y="1573"/>
                    <a:pt x="1191" y="1216"/>
                  </a:cubicBezTo>
                  <a:lnTo>
                    <a:pt x="1191" y="597"/>
                  </a:lnTo>
                  <a:cubicBezTo>
                    <a:pt x="1191" y="255"/>
                    <a:pt x="929" y="0"/>
                    <a:pt x="61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92" name="Google Shape;14168;p27">
              <a:extLst>
                <a:ext uri="{FF2B5EF4-FFF2-40B4-BE49-F238E27FC236}">
                  <a16:creationId xmlns:a16="http://schemas.microsoft.com/office/drawing/2014/main" id="{00F98C5D-669A-501D-0D62-8A53913B10A1}"/>
                </a:ext>
              </a:extLst>
            </p:cNvPr>
            <p:cNvSpPr/>
            <p:nvPr/>
          </p:nvSpPr>
          <p:spPr>
            <a:xfrm>
              <a:off x="2367063" y="3431983"/>
              <a:ext cx="32175" cy="44275"/>
            </a:xfrm>
            <a:custGeom>
              <a:avLst/>
              <a:gdLst/>
              <a:ahLst/>
              <a:cxnLst/>
              <a:rect l="l" t="t" r="r" b="b"/>
              <a:pathLst>
                <a:path w="1287" h="1771" extrusionOk="0">
                  <a:moveTo>
                    <a:pt x="691" y="556"/>
                  </a:moveTo>
                  <a:lnTo>
                    <a:pt x="691" y="985"/>
                  </a:lnTo>
                  <a:lnTo>
                    <a:pt x="453" y="985"/>
                  </a:lnTo>
                  <a:cubicBezTo>
                    <a:pt x="549" y="842"/>
                    <a:pt x="620" y="675"/>
                    <a:pt x="691" y="556"/>
                  </a:cubicBezTo>
                  <a:close/>
                  <a:moveTo>
                    <a:pt x="835" y="0"/>
                  </a:moveTo>
                  <a:cubicBezTo>
                    <a:pt x="756" y="0"/>
                    <a:pt x="669" y="31"/>
                    <a:pt x="596" y="104"/>
                  </a:cubicBezTo>
                  <a:cubicBezTo>
                    <a:pt x="501" y="199"/>
                    <a:pt x="144" y="866"/>
                    <a:pt x="25" y="1080"/>
                  </a:cubicBezTo>
                  <a:cubicBezTo>
                    <a:pt x="1" y="1104"/>
                    <a:pt x="1" y="1152"/>
                    <a:pt x="1" y="1199"/>
                  </a:cubicBezTo>
                  <a:cubicBezTo>
                    <a:pt x="1" y="1295"/>
                    <a:pt x="96" y="1342"/>
                    <a:pt x="191" y="1342"/>
                  </a:cubicBezTo>
                  <a:lnTo>
                    <a:pt x="715" y="1342"/>
                  </a:lnTo>
                  <a:lnTo>
                    <a:pt x="715" y="1580"/>
                  </a:lnTo>
                  <a:cubicBezTo>
                    <a:pt x="715" y="1676"/>
                    <a:pt x="811" y="1771"/>
                    <a:pt x="906" y="1771"/>
                  </a:cubicBezTo>
                  <a:cubicBezTo>
                    <a:pt x="977" y="1771"/>
                    <a:pt x="1072" y="1676"/>
                    <a:pt x="1072" y="1580"/>
                  </a:cubicBezTo>
                  <a:lnTo>
                    <a:pt x="1072" y="1342"/>
                  </a:lnTo>
                  <a:cubicBezTo>
                    <a:pt x="1168" y="1342"/>
                    <a:pt x="1215" y="1295"/>
                    <a:pt x="1239" y="1199"/>
                  </a:cubicBezTo>
                  <a:cubicBezTo>
                    <a:pt x="1287" y="1080"/>
                    <a:pt x="1192" y="985"/>
                    <a:pt x="1072" y="985"/>
                  </a:cubicBezTo>
                  <a:lnTo>
                    <a:pt x="1072" y="247"/>
                  </a:lnTo>
                  <a:cubicBezTo>
                    <a:pt x="1072" y="128"/>
                    <a:pt x="977" y="32"/>
                    <a:pt x="906" y="9"/>
                  </a:cubicBezTo>
                  <a:cubicBezTo>
                    <a:pt x="883" y="3"/>
                    <a:pt x="859" y="0"/>
                    <a:pt x="83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93" name="Google Shape;14169;p27">
              <a:extLst>
                <a:ext uri="{FF2B5EF4-FFF2-40B4-BE49-F238E27FC236}">
                  <a16:creationId xmlns:a16="http://schemas.microsoft.com/office/drawing/2014/main" id="{964FDB19-9AEE-8AC4-6EE3-C386C60FB828}"/>
                </a:ext>
              </a:extLst>
            </p:cNvPr>
            <p:cNvSpPr/>
            <p:nvPr/>
          </p:nvSpPr>
          <p:spPr>
            <a:xfrm>
              <a:off x="2448638" y="3430508"/>
              <a:ext cx="25025" cy="46350"/>
            </a:xfrm>
            <a:custGeom>
              <a:avLst/>
              <a:gdLst/>
              <a:ahLst/>
              <a:cxnLst/>
              <a:rect l="l" t="t" r="r" b="b"/>
              <a:pathLst>
                <a:path w="1001" h="1854" extrusionOk="0">
                  <a:moveTo>
                    <a:pt x="803" y="1"/>
                  </a:moveTo>
                  <a:cubicBezTo>
                    <a:pt x="737" y="1"/>
                    <a:pt x="678" y="40"/>
                    <a:pt x="643" y="91"/>
                  </a:cubicBezTo>
                  <a:lnTo>
                    <a:pt x="0" y="1592"/>
                  </a:lnTo>
                  <a:cubicBezTo>
                    <a:pt x="24" y="1735"/>
                    <a:pt x="48" y="1830"/>
                    <a:pt x="143" y="1854"/>
                  </a:cubicBezTo>
                  <a:lnTo>
                    <a:pt x="191" y="1854"/>
                  </a:lnTo>
                  <a:cubicBezTo>
                    <a:pt x="239" y="1854"/>
                    <a:pt x="310" y="1830"/>
                    <a:pt x="334" y="1735"/>
                  </a:cubicBezTo>
                  <a:lnTo>
                    <a:pt x="953" y="258"/>
                  </a:lnTo>
                  <a:cubicBezTo>
                    <a:pt x="1001" y="163"/>
                    <a:pt x="953" y="68"/>
                    <a:pt x="882" y="20"/>
                  </a:cubicBezTo>
                  <a:cubicBezTo>
                    <a:pt x="855" y="7"/>
                    <a:pt x="828" y="1"/>
                    <a:pt x="80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94" name="Google Shape;14170;p27">
              <a:extLst>
                <a:ext uri="{FF2B5EF4-FFF2-40B4-BE49-F238E27FC236}">
                  <a16:creationId xmlns:a16="http://schemas.microsoft.com/office/drawing/2014/main" id="{A3F9BDED-ABDB-B750-0D72-98EC012B2AE3}"/>
                </a:ext>
              </a:extLst>
            </p:cNvPr>
            <p:cNvSpPr/>
            <p:nvPr/>
          </p:nvSpPr>
          <p:spPr>
            <a:xfrm>
              <a:off x="2443863" y="3435158"/>
              <a:ext cx="10150" cy="10150"/>
            </a:xfrm>
            <a:custGeom>
              <a:avLst/>
              <a:gdLst/>
              <a:ahLst/>
              <a:cxnLst/>
              <a:rect l="l" t="t" r="r" b="b"/>
              <a:pathLst>
                <a:path w="406" h="406" extrusionOk="0">
                  <a:moveTo>
                    <a:pt x="191" y="1"/>
                  </a:moveTo>
                  <a:cubicBezTo>
                    <a:pt x="96" y="1"/>
                    <a:pt x="1" y="96"/>
                    <a:pt x="1" y="215"/>
                  </a:cubicBezTo>
                  <a:cubicBezTo>
                    <a:pt x="1" y="334"/>
                    <a:pt x="96" y="406"/>
                    <a:pt x="191" y="406"/>
                  </a:cubicBezTo>
                  <a:cubicBezTo>
                    <a:pt x="310" y="406"/>
                    <a:pt x="406" y="334"/>
                    <a:pt x="406" y="215"/>
                  </a:cubicBezTo>
                  <a:cubicBezTo>
                    <a:pt x="406" y="96"/>
                    <a:pt x="310" y="1"/>
                    <a:pt x="1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95" name="Google Shape;14171;p27">
              <a:extLst>
                <a:ext uri="{FF2B5EF4-FFF2-40B4-BE49-F238E27FC236}">
                  <a16:creationId xmlns:a16="http://schemas.microsoft.com/office/drawing/2014/main" id="{B93FE302-814E-6FDA-F9D1-0504ED261439}"/>
                </a:ext>
              </a:extLst>
            </p:cNvPr>
            <p:cNvSpPr/>
            <p:nvPr/>
          </p:nvSpPr>
          <p:spPr>
            <a:xfrm>
              <a:off x="2468288" y="3464333"/>
              <a:ext cx="10150" cy="10150"/>
            </a:xfrm>
            <a:custGeom>
              <a:avLst/>
              <a:gdLst/>
              <a:ahLst/>
              <a:cxnLst/>
              <a:rect l="l" t="t" r="r" b="b"/>
              <a:pathLst>
                <a:path w="406" h="406" extrusionOk="0">
                  <a:moveTo>
                    <a:pt x="215" y="1"/>
                  </a:moveTo>
                  <a:cubicBezTo>
                    <a:pt x="96" y="1"/>
                    <a:pt x="0" y="96"/>
                    <a:pt x="0" y="191"/>
                  </a:cubicBezTo>
                  <a:cubicBezTo>
                    <a:pt x="0" y="310"/>
                    <a:pt x="96" y="405"/>
                    <a:pt x="215" y="405"/>
                  </a:cubicBezTo>
                  <a:cubicBezTo>
                    <a:pt x="334" y="405"/>
                    <a:pt x="405" y="310"/>
                    <a:pt x="405" y="191"/>
                  </a:cubicBezTo>
                  <a:cubicBezTo>
                    <a:pt x="405" y="96"/>
                    <a:pt x="334" y="1"/>
                    <a:pt x="2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96" name="Google Shape;14172;p27">
              <a:extLst>
                <a:ext uri="{FF2B5EF4-FFF2-40B4-BE49-F238E27FC236}">
                  <a16:creationId xmlns:a16="http://schemas.microsoft.com/office/drawing/2014/main" id="{DBFEFE71-0CDF-B50E-4886-BF3EDFD96195}"/>
                </a:ext>
              </a:extLst>
            </p:cNvPr>
            <p:cNvSpPr/>
            <p:nvPr/>
          </p:nvSpPr>
          <p:spPr>
            <a:xfrm>
              <a:off x="2234888" y="3380983"/>
              <a:ext cx="107800" cy="230350"/>
            </a:xfrm>
            <a:custGeom>
              <a:avLst/>
              <a:gdLst/>
              <a:ahLst/>
              <a:cxnLst/>
              <a:rect l="l" t="t" r="r" b="b"/>
              <a:pathLst>
                <a:path w="4312" h="9214" extrusionOk="0">
                  <a:moveTo>
                    <a:pt x="2073" y="1"/>
                  </a:moveTo>
                  <a:cubicBezTo>
                    <a:pt x="1358" y="1"/>
                    <a:pt x="25" y="453"/>
                    <a:pt x="25" y="2049"/>
                  </a:cubicBezTo>
                  <a:lnTo>
                    <a:pt x="25" y="3025"/>
                  </a:lnTo>
                  <a:lnTo>
                    <a:pt x="25" y="3501"/>
                  </a:lnTo>
                  <a:cubicBezTo>
                    <a:pt x="25" y="3620"/>
                    <a:pt x="1" y="3739"/>
                    <a:pt x="25" y="3859"/>
                  </a:cubicBezTo>
                  <a:cubicBezTo>
                    <a:pt x="44" y="4139"/>
                    <a:pt x="313" y="4332"/>
                    <a:pt x="577" y="4332"/>
                  </a:cubicBezTo>
                  <a:cubicBezTo>
                    <a:pt x="649" y="4332"/>
                    <a:pt x="721" y="4318"/>
                    <a:pt x="787" y="4287"/>
                  </a:cubicBezTo>
                  <a:lnTo>
                    <a:pt x="787" y="8407"/>
                  </a:lnTo>
                  <a:cubicBezTo>
                    <a:pt x="787" y="8812"/>
                    <a:pt x="1073" y="9122"/>
                    <a:pt x="1430" y="9193"/>
                  </a:cubicBezTo>
                  <a:cubicBezTo>
                    <a:pt x="1486" y="9207"/>
                    <a:pt x="1542" y="9214"/>
                    <a:pt x="1596" y="9214"/>
                  </a:cubicBezTo>
                  <a:cubicBezTo>
                    <a:pt x="1816" y="9214"/>
                    <a:pt x="2015" y="9103"/>
                    <a:pt x="2168" y="8931"/>
                  </a:cubicBezTo>
                  <a:cubicBezTo>
                    <a:pt x="2302" y="9103"/>
                    <a:pt x="2512" y="9214"/>
                    <a:pt x="2738" y="9214"/>
                  </a:cubicBezTo>
                  <a:cubicBezTo>
                    <a:pt x="2794" y="9214"/>
                    <a:pt x="2850" y="9207"/>
                    <a:pt x="2906" y="9193"/>
                  </a:cubicBezTo>
                  <a:cubicBezTo>
                    <a:pt x="3264" y="9145"/>
                    <a:pt x="3526" y="8812"/>
                    <a:pt x="3526" y="8407"/>
                  </a:cubicBezTo>
                  <a:lnTo>
                    <a:pt x="3526" y="5549"/>
                  </a:lnTo>
                  <a:cubicBezTo>
                    <a:pt x="3526" y="5478"/>
                    <a:pt x="3478" y="5406"/>
                    <a:pt x="3383" y="5383"/>
                  </a:cubicBezTo>
                  <a:cubicBezTo>
                    <a:pt x="3367" y="5380"/>
                    <a:pt x="3352" y="5378"/>
                    <a:pt x="3338" y="5378"/>
                  </a:cubicBezTo>
                  <a:cubicBezTo>
                    <a:pt x="3241" y="5378"/>
                    <a:pt x="3168" y="5446"/>
                    <a:pt x="3168" y="5549"/>
                  </a:cubicBezTo>
                  <a:lnTo>
                    <a:pt x="3168" y="8407"/>
                  </a:lnTo>
                  <a:cubicBezTo>
                    <a:pt x="3168" y="8669"/>
                    <a:pt x="3002" y="8836"/>
                    <a:pt x="2763" y="8836"/>
                  </a:cubicBezTo>
                  <a:cubicBezTo>
                    <a:pt x="2525" y="8836"/>
                    <a:pt x="2311" y="8645"/>
                    <a:pt x="2311" y="8407"/>
                  </a:cubicBezTo>
                  <a:lnTo>
                    <a:pt x="2311" y="3358"/>
                  </a:lnTo>
                  <a:cubicBezTo>
                    <a:pt x="2311" y="3263"/>
                    <a:pt x="2216" y="3168"/>
                    <a:pt x="2144" y="3168"/>
                  </a:cubicBezTo>
                  <a:cubicBezTo>
                    <a:pt x="2049" y="3168"/>
                    <a:pt x="1954" y="3263"/>
                    <a:pt x="1954" y="3358"/>
                  </a:cubicBezTo>
                  <a:lnTo>
                    <a:pt x="1954" y="8407"/>
                  </a:lnTo>
                  <a:cubicBezTo>
                    <a:pt x="1954" y="8669"/>
                    <a:pt x="1739" y="8836"/>
                    <a:pt x="1549" y="8836"/>
                  </a:cubicBezTo>
                  <a:cubicBezTo>
                    <a:pt x="1311" y="8836"/>
                    <a:pt x="1144" y="8621"/>
                    <a:pt x="1144" y="8407"/>
                  </a:cubicBezTo>
                  <a:lnTo>
                    <a:pt x="1144" y="2025"/>
                  </a:lnTo>
                  <a:cubicBezTo>
                    <a:pt x="1144" y="1930"/>
                    <a:pt x="1096" y="1858"/>
                    <a:pt x="1001" y="1834"/>
                  </a:cubicBezTo>
                  <a:cubicBezTo>
                    <a:pt x="989" y="1832"/>
                    <a:pt x="977" y="1831"/>
                    <a:pt x="965" y="1831"/>
                  </a:cubicBezTo>
                  <a:cubicBezTo>
                    <a:pt x="863" y="1831"/>
                    <a:pt x="787" y="1918"/>
                    <a:pt x="787" y="2025"/>
                  </a:cubicBezTo>
                  <a:lnTo>
                    <a:pt x="787" y="3739"/>
                  </a:lnTo>
                  <a:cubicBezTo>
                    <a:pt x="787" y="3835"/>
                    <a:pt x="739" y="3954"/>
                    <a:pt x="620" y="3954"/>
                  </a:cubicBezTo>
                  <a:cubicBezTo>
                    <a:pt x="602" y="3957"/>
                    <a:pt x="585" y="3958"/>
                    <a:pt x="568" y="3958"/>
                  </a:cubicBezTo>
                  <a:cubicBezTo>
                    <a:pt x="449" y="3958"/>
                    <a:pt x="358" y="3885"/>
                    <a:pt x="358" y="3739"/>
                  </a:cubicBezTo>
                  <a:lnTo>
                    <a:pt x="358" y="2144"/>
                  </a:lnTo>
                  <a:cubicBezTo>
                    <a:pt x="358" y="1168"/>
                    <a:pt x="1144" y="358"/>
                    <a:pt x="2144" y="358"/>
                  </a:cubicBezTo>
                  <a:lnTo>
                    <a:pt x="2216" y="358"/>
                  </a:lnTo>
                  <a:cubicBezTo>
                    <a:pt x="3716" y="358"/>
                    <a:pt x="3954" y="1668"/>
                    <a:pt x="3954" y="2072"/>
                  </a:cubicBezTo>
                  <a:lnTo>
                    <a:pt x="3954" y="3859"/>
                  </a:lnTo>
                  <a:lnTo>
                    <a:pt x="3954" y="3906"/>
                  </a:lnTo>
                  <a:cubicBezTo>
                    <a:pt x="3886" y="3974"/>
                    <a:pt x="3809" y="4003"/>
                    <a:pt x="3738" y="4003"/>
                  </a:cubicBezTo>
                  <a:cubicBezTo>
                    <a:pt x="3610" y="4003"/>
                    <a:pt x="3502" y="3910"/>
                    <a:pt x="3502" y="3787"/>
                  </a:cubicBezTo>
                  <a:lnTo>
                    <a:pt x="3502" y="2072"/>
                  </a:lnTo>
                  <a:cubicBezTo>
                    <a:pt x="3502" y="2001"/>
                    <a:pt x="3454" y="1906"/>
                    <a:pt x="3359" y="1906"/>
                  </a:cubicBezTo>
                  <a:cubicBezTo>
                    <a:pt x="3240" y="1906"/>
                    <a:pt x="3145" y="1953"/>
                    <a:pt x="3145" y="2072"/>
                  </a:cubicBezTo>
                  <a:lnTo>
                    <a:pt x="3145" y="4787"/>
                  </a:lnTo>
                  <a:cubicBezTo>
                    <a:pt x="3145" y="4883"/>
                    <a:pt x="3216" y="4978"/>
                    <a:pt x="3287" y="4978"/>
                  </a:cubicBezTo>
                  <a:cubicBezTo>
                    <a:pt x="3406" y="4978"/>
                    <a:pt x="3502" y="4906"/>
                    <a:pt x="3502" y="4787"/>
                  </a:cubicBezTo>
                  <a:lnTo>
                    <a:pt x="3502" y="4287"/>
                  </a:lnTo>
                  <a:cubicBezTo>
                    <a:pt x="3569" y="4304"/>
                    <a:pt x="3648" y="4321"/>
                    <a:pt x="3731" y="4321"/>
                  </a:cubicBezTo>
                  <a:cubicBezTo>
                    <a:pt x="3765" y="4321"/>
                    <a:pt x="3800" y="4318"/>
                    <a:pt x="3835" y="4311"/>
                  </a:cubicBezTo>
                  <a:cubicBezTo>
                    <a:pt x="4097" y="4263"/>
                    <a:pt x="4311" y="4025"/>
                    <a:pt x="4311" y="3739"/>
                  </a:cubicBezTo>
                  <a:lnTo>
                    <a:pt x="4311" y="2144"/>
                  </a:lnTo>
                  <a:cubicBezTo>
                    <a:pt x="4311" y="453"/>
                    <a:pt x="3359" y="1"/>
                    <a:pt x="21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97" name="Google Shape;14173;p27">
              <a:extLst>
                <a:ext uri="{FF2B5EF4-FFF2-40B4-BE49-F238E27FC236}">
                  <a16:creationId xmlns:a16="http://schemas.microsoft.com/office/drawing/2014/main" id="{98E302CB-FC40-0C98-52A7-4179DDFD91CD}"/>
                </a:ext>
              </a:extLst>
            </p:cNvPr>
            <p:cNvSpPr/>
            <p:nvPr/>
          </p:nvSpPr>
          <p:spPr>
            <a:xfrm>
              <a:off x="2259913" y="3313108"/>
              <a:ext cx="58375" cy="58375"/>
            </a:xfrm>
            <a:custGeom>
              <a:avLst/>
              <a:gdLst/>
              <a:ahLst/>
              <a:cxnLst/>
              <a:rect l="l" t="t" r="r" b="b"/>
              <a:pathLst>
                <a:path w="2335" h="2335" extrusionOk="0">
                  <a:moveTo>
                    <a:pt x="1167" y="358"/>
                  </a:moveTo>
                  <a:cubicBezTo>
                    <a:pt x="1620" y="358"/>
                    <a:pt x="1953" y="715"/>
                    <a:pt x="1953" y="1168"/>
                  </a:cubicBezTo>
                  <a:cubicBezTo>
                    <a:pt x="1953" y="1620"/>
                    <a:pt x="1620" y="1977"/>
                    <a:pt x="1167" y="1977"/>
                  </a:cubicBezTo>
                  <a:cubicBezTo>
                    <a:pt x="715" y="1977"/>
                    <a:pt x="357" y="1620"/>
                    <a:pt x="357" y="1168"/>
                  </a:cubicBezTo>
                  <a:cubicBezTo>
                    <a:pt x="357" y="715"/>
                    <a:pt x="715" y="358"/>
                    <a:pt x="1167" y="358"/>
                  </a:cubicBezTo>
                  <a:close/>
                  <a:moveTo>
                    <a:pt x="1167" y="1"/>
                  </a:moveTo>
                  <a:cubicBezTo>
                    <a:pt x="500" y="1"/>
                    <a:pt x="0" y="501"/>
                    <a:pt x="0" y="1168"/>
                  </a:cubicBezTo>
                  <a:cubicBezTo>
                    <a:pt x="0" y="1811"/>
                    <a:pt x="548" y="2335"/>
                    <a:pt x="1167" y="2335"/>
                  </a:cubicBezTo>
                  <a:cubicBezTo>
                    <a:pt x="1786" y="2335"/>
                    <a:pt x="2334" y="1811"/>
                    <a:pt x="2334" y="1168"/>
                  </a:cubicBezTo>
                  <a:cubicBezTo>
                    <a:pt x="2334" y="549"/>
                    <a:pt x="1810" y="1"/>
                    <a:pt x="116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298" name="Google Shape;14174;p27">
            <a:extLst>
              <a:ext uri="{FF2B5EF4-FFF2-40B4-BE49-F238E27FC236}">
                <a16:creationId xmlns:a16="http://schemas.microsoft.com/office/drawing/2014/main" id="{C3EAB873-AB7F-9EC7-29C7-9B46B52294B6}"/>
              </a:ext>
            </a:extLst>
          </p:cNvPr>
          <p:cNvGrpSpPr/>
          <p:nvPr/>
        </p:nvGrpSpPr>
        <p:grpSpPr>
          <a:xfrm>
            <a:off x="2117017" y="7978461"/>
            <a:ext cx="714910" cy="712038"/>
            <a:chOff x="2207513" y="3788808"/>
            <a:chExt cx="298900" cy="297700"/>
          </a:xfrm>
        </p:grpSpPr>
        <p:sp>
          <p:nvSpPr>
            <p:cNvPr id="299" name="Google Shape;14175;p27">
              <a:extLst>
                <a:ext uri="{FF2B5EF4-FFF2-40B4-BE49-F238E27FC236}">
                  <a16:creationId xmlns:a16="http://schemas.microsoft.com/office/drawing/2014/main" id="{19D61917-BB65-8EDA-888E-5FB82E0C3CA1}"/>
                </a:ext>
              </a:extLst>
            </p:cNvPr>
            <p:cNvSpPr/>
            <p:nvPr/>
          </p:nvSpPr>
          <p:spPr>
            <a:xfrm>
              <a:off x="2208113" y="3788808"/>
              <a:ext cx="298300" cy="297700"/>
            </a:xfrm>
            <a:custGeom>
              <a:avLst/>
              <a:gdLst/>
              <a:ahLst/>
              <a:cxnLst/>
              <a:rect l="l" t="t" r="r" b="b"/>
              <a:pathLst>
                <a:path w="11932" h="11908" extrusionOk="0">
                  <a:moveTo>
                    <a:pt x="5954" y="0"/>
                  </a:moveTo>
                  <a:cubicBezTo>
                    <a:pt x="4454" y="0"/>
                    <a:pt x="3001" y="572"/>
                    <a:pt x="1906" y="1572"/>
                  </a:cubicBezTo>
                  <a:cubicBezTo>
                    <a:pt x="786" y="2596"/>
                    <a:pt x="143" y="3954"/>
                    <a:pt x="0" y="5454"/>
                  </a:cubicBezTo>
                  <a:cubicBezTo>
                    <a:pt x="0" y="5573"/>
                    <a:pt x="48" y="5692"/>
                    <a:pt x="167" y="5716"/>
                  </a:cubicBezTo>
                  <a:lnTo>
                    <a:pt x="1715" y="5716"/>
                  </a:lnTo>
                  <a:cubicBezTo>
                    <a:pt x="1834" y="5716"/>
                    <a:pt x="1953" y="5621"/>
                    <a:pt x="1953" y="5502"/>
                  </a:cubicBezTo>
                  <a:cubicBezTo>
                    <a:pt x="2191" y="3501"/>
                    <a:pt x="3882" y="2001"/>
                    <a:pt x="5906" y="2001"/>
                  </a:cubicBezTo>
                  <a:cubicBezTo>
                    <a:pt x="6573" y="2001"/>
                    <a:pt x="7216" y="2168"/>
                    <a:pt x="7788" y="2477"/>
                  </a:cubicBezTo>
                  <a:cubicBezTo>
                    <a:pt x="7812" y="2489"/>
                    <a:pt x="7838" y="2495"/>
                    <a:pt x="7864" y="2495"/>
                  </a:cubicBezTo>
                  <a:cubicBezTo>
                    <a:pt x="7938" y="2495"/>
                    <a:pt x="8008" y="2446"/>
                    <a:pt x="8026" y="2358"/>
                  </a:cubicBezTo>
                  <a:cubicBezTo>
                    <a:pt x="8050" y="2263"/>
                    <a:pt x="8002" y="2168"/>
                    <a:pt x="7931" y="2144"/>
                  </a:cubicBezTo>
                  <a:cubicBezTo>
                    <a:pt x="7311" y="1810"/>
                    <a:pt x="6597" y="1644"/>
                    <a:pt x="5883" y="1644"/>
                  </a:cubicBezTo>
                  <a:cubicBezTo>
                    <a:pt x="3715" y="1644"/>
                    <a:pt x="1906" y="3239"/>
                    <a:pt x="1596" y="5359"/>
                  </a:cubicBezTo>
                  <a:lnTo>
                    <a:pt x="310" y="5359"/>
                  </a:lnTo>
                  <a:cubicBezTo>
                    <a:pt x="477" y="4025"/>
                    <a:pt x="1096" y="2763"/>
                    <a:pt x="2096" y="1834"/>
                  </a:cubicBezTo>
                  <a:cubicBezTo>
                    <a:pt x="3144" y="882"/>
                    <a:pt x="4477" y="358"/>
                    <a:pt x="5906" y="358"/>
                  </a:cubicBezTo>
                  <a:cubicBezTo>
                    <a:pt x="7407" y="358"/>
                    <a:pt x="8836" y="953"/>
                    <a:pt x="9883" y="2001"/>
                  </a:cubicBezTo>
                  <a:cubicBezTo>
                    <a:pt x="10955" y="3073"/>
                    <a:pt x="11503" y="4454"/>
                    <a:pt x="11503" y="5954"/>
                  </a:cubicBezTo>
                  <a:cubicBezTo>
                    <a:pt x="11503" y="7359"/>
                    <a:pt x="10979" y="8717"/>
                    <a:pt x="10026" y="9764"/>
                  </a:cubicBezTo>
                  <a:cubicBezTo>
                    <a:pt x="9097" y="10765"/>
                    <a:pt x="7859" y="11408"/>
                    <a:pt x="6502" y="11550"/>
                  </a:cubicBezTo>
                  <a:lnTo>
                    <a:pt x="6502" y="10264"/>
                  </a:lnTo>
                  <a:cubicBezTo>
                    <a:pt x="8621" y="9979"/>
                    <a:pt x="10241" y="8145"/>
                    <a:pt x="10241" y="5978"/>
                  </a:cubicBezTo>
                  <a:cubicBezTo>
                    <a:pt x="10241" y="4692"/>
                    <a:pt x="9669" y="3477"/>
                    <a:pt x="8645" y="2644"/>
                  </a:cubicBezTo>
                  <a:cubicBezTo>
                    <a:pt x="8621" y="2620"/>
                    <a:pt x="8585" y="2608"/>
                    <a:pt x="8550" y="2608"/>
                  </a:cubicBezTo>
                  <a:cubicBezTo>
                    <a:pt x="8514" y="2608"/>
                    <a:pt x="8478" y="2620"/>
                    <a:pt x="8454" y="2644"/>
                  </a:cubicBezTo>
                  <a:cubicBezTo>
                    <a:pt x="8359" y="2715"/>
                    <a:pt x="8359" y="2858"/>
                    <a:pt x="8454" y="2906"/>
                  </a:cubicBezTo>
                  <a:cubicBezTo>
                    <a:pt x="9359" y="3692"/>
                    <a:pt x="9907" y="4787"/>
                    <a:pt x="9907" y="5978"/>
                  </a:cubicBezTo>
                  <a:cubicBezTo>
                    <a:pt x="9907" y="8002"/>
                    <a:pt x="8383" y="9693"/>
                    <a:pt x="6383" y="9931"/>
                  </a:cubicBezTo>
                  <a:cubicBezTo>
                    <a:pt x="6264" y="9931"/>
                    <a:pt x="6192" y="10050"/>
                    <a:pt x="6192" y="10169"/>
                  </a:cubicBezTo>
                  <a:lnTo>
                    <a:pt x="6192" y="11669"/>
                  </a:lnTo>
                  <a:lnTo>
                    <a:pt x="6192" y="11693"/>
                  </a:lnTo>
                  <a:cubicBezTo>
                    <a:pt x="6216" y="11812"/>
                    <a:pt x="6311" y="11908"/>
                    <a:pt x="6430" y="11908"/>
                  </a:cubicBezTo>
                  <a:lnTo>
                    <a:pt x="6454" y="11908"/>
                  </a:lnTo>
                  <a:cubicBezTo>
                    <a:pt x="7931" y="11789"/>
                    <a:pt x="9312" y="11098"/>
                    <a:pt x="10312" y="10002"/>
                  </a:cubicBezTo>
                  <a:cubicBezTo>
                    <a:pt x="11336" y="8907"/>
                    <a:pt x="11908" y="7478"/>
                    <a:pt x="11908" y="5954"/>
                  </a:cubicBezTo>
                  <a:cubicBezTo>
                    <a:pt x="11931" y="4382"/>
                    <a:pt x="11312" y="2882"/>
                    <a:pt x="10169" y="1763"/>
                  </a:cubicBezTo>
                  <a:cubicBezTo>
                    <a:pt x="9050" y="620"/>
                    <a:pt x="7550" y="0"/>
                    <a:pt x="595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00" name="Google Shape;14176;p27">
              <a:extLst>
                <a:ext uri="{FF2B5EF4-FFF2-40B4-BE49-F238E27FC236}">
                  <a16:creationId xmlns:a16="http://schemas.microsoft.com/office/drawing/2014/main" id="{328F5ACA-6172-C8D5-AABC-19F9B1EAC096}"/>
                </a:ext>
              </a:extLst>
            </p:cNvPr>
            <p:cNvSpPr/>
            <p:nvPr/>
          </p:nvSpPr>
          <p:spPr>
            <a:xfrm>
              <a:off x="2207513" y="3944183"/>
              <a:ext cx="142325" cy="142325"/>
            </a:xfrm>
            <a:custGeom>
              <a:avLst/>
              <a:gdLst/>
              <a:ahLst/>
              <a:cxnLst/>
              <a:rect l="l" t="t" r="r" b="b"/>
              <a:pathLst>
                <a:path w="5693" h="5693" extrusionOk="0">
                  <a:moveTo>
                    <a:pt x="215" y="1"/>
                  </a:moveTo>
                  <a:cubicBezTo>
                    <a:pt x="72" y="25"/>
                    <a:pt x="1" y="144"/>
                    <a:pt x="1" y="263"/>
                  </a:cubicBezTo>
                  <a:cubicBezTo>
                    <a:pt x="191" y="2454"/>
                    <a:pt x="1548" y="4311"/>
                    <a:pt x="3549" y="5216"/>
                  </a:cubicBezTo>
                  <a:cubicBezTo>
                    <a:pt x="3571" y="5222"/>
                    <a:pt x="3594" y="5225"/>
                    <a:pt x="3616" y="5225"/>
                  </a:cubicBezTo>
                  <a:cubicBezTo>
                    <a:pt x="3686" y="5225"/>
                    <a:pt x="3751" y="5194"/>
                    <a:pt x="3787" y="5121"/>
                  </a:cubicBezTo>
                  <a:cubicBezTo>
                    <a:pt x="3835" y="5026"/>
                    <a:pt x="3787" y="4954"/>
                    <a:pt x="3716" y="4883"/>
                  </a:cubicBezTo>
                  <a:cubicBezTo>
                    <a:pt x="1858" y="4073"/>
                    <a:pt x="572" y="2359"/>
                    <a:pt x="382" y="358"/>
                  </a:cubicBezTo>
                  <a:lnTo>
                    <a:pt x="1644" y="358"/>
                  </a:lnTo>
                  <a:cubicBezTo>
                    <a:pt x="1763" y="1287"/>
                    <a:pt x="2215" y="2144"/>
                    <a:pt x="2882" y="2811"/>
                  </a:cubicBezTo>
                  <a:cubicBezTo>
                    <a:pt x="3525" y="3454"/>
                    <a:pt x="4382" y="3907"/>
                    <a:pt x="5311" y="4026"/>
                  </a:cubicBezTo>
                  <a:lnTo>
                    <a:pt x="5311" y="5312"/>
                  </a:lnTo>
                  <a:cubicBezTo>
                    <a:pt x="5025" y="5264"/>
                    <a:pt x="4692" y="5216"/>
                    <a:pt x="4382" y="5121"/>
                  </a:cubicBezTo>
                  <a:cubicBezTo>
                    <a:pt x="4359" y="5121"/>
                    <a:pt x="4311" y="5121"/>
                    <a:pt x="4263" y="5145"/>
                  </a:cubicBezTo>
                  <a:cubicBezTo>
                    <a:pt x="4120" y="5264"/>
                    <a:pt x="4192" y="5454"/>
                    <a:pt x="4335" y="5478"/>
                  </a:cubicBezTo>
                  <a:cubicBezTo>
                    <a:pt x="4692" y="5574"/>
                    <a:pt x="5049" y="5621"/>
                    <a:pt x="5406" y="5693"/>
                  </a:cubicBezTo>
                  <a:lnTo>
                    <a:pt x="5430" y="5693"/>
                  </a:lnTo>
                  <a:cubicBezTo>
                    <a:pt x="5549" y="5693"/>
                    <a:pt x="5645" y="5597"/>
                    <a:pt x="5668" y="5478"/>
                  </a:cubicBezTo>
                  <a:lnTo>
                    <a:pt x="5668" y="5454"/>
                  </a:lnTo>
                  <a:lnTo>
                    <a:pt x="5668" y="3930"/>
                  </a:lnTo>
                  <a:cubicBezTo>
                    <a:pt x="5692" y="3811"/>
                    <a:pt x="5621" y="3716"/>
                    <a:pt x="5502" y="3692"/>
                  </a:cubicBezTo>
                  <a:cubicBezTo>
                    <a:pt x="4597" y="3573"/>
                    <a:pt x="3787" y="3192"/>
                    <a:pt x="3144" y="2573"/>
                  </a:cubicBezTo>
                  <a:cubicBezTo>
                    <a:pt x="2477" y="1930"/>
                    <a:pt x="2096" y="1096"/>
                    <a:pt x="2001" y="215"/>
                  </a:cubicBezTo>
                  <a:cubicBezTo>
                    <a:pt x="2001" y="96"/>
                    <a:pt x="1882" y="1"/>
                    <a:pt x="17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01" name="Google Shape;14177;p27">
              <a:extLst>
                <a:ext uri="{FF2B5EF4-FFF2-40B4-BE49-F238E27FC236}">
                  <a16:creationId xmlns:a16="http://schemas.microsoft.com/office/drawing/2014/main" id="{B5A4515E-FF7C-BACE-C566-4C533DD3F6FC}"/>
                </a:ext>
              </a:extLst>
            </p:cNvPr>
            <p:cNvSpPr/>
            <p:nvPr/>
          </p:nvSpPr>
          <p:spPr>
            <a:xfrm>
              <a:off x="2280138" y="3861433"/>
              <a:ext cx="153050" cy="153625"/>
            </a:xfrm>
            <a:custGeom>
              <a:avLst/>
              <a:gdLst/>
              <a:ahLst/>
              <a:cxnLst/>
              <a:rect l="l" t="t" r="r" b="b"/>
              <a:pathLst>
                <a:path w="6122" h="6145" extrusionOk="0">
                  <a:moveTo>
                    <a:pt x="3073" y="358"/>
                  </a:moveTo>
                  <a:cubicBezTo>
                    <a:pt x="4549" y="358"/>
                    <a:pt x="5764" y="1596"/>
                    <a:pt x="5764" y="3073"/>
                  </a:cubicBezTo>
                  <a:cubicBezTo>
                    <a:pt x="5764" y="4573"/>
                    <a:pt x="4549" y="5788"/>
                    <a:pt x="3073" y="5788"/>
                  </a:cubicBezTo>
                  <a:cubicBezTo>
                    <a:pt x="1573" y="5788"/>
                    <a:pt x="358" y="4573"/>
                    <a:pt x="358" y="3073"/>
                  </a:cubicBezTo>
                  <a:cubicBezTo>
                    <a:pt x="358" y="1596"/>
                    <a:pt x="1573" y="358"/>
                    <a:pt x="3073" y="358"/>
                  </a:cubicBezTo>
                  <a:close/>
                  <a:moveTo>
                    <a:pt x="3073" y="1"/>
                  </a:moveTo>
                  <a:cubicBezTo>
                    <a:pt x="1358" y="1"/>
                    <a:pt x="1" y="1382"/>
                    <a:pt x="1" y="3073"/>
                  </a:cubicBezTo>
                  <a:cubicBezTo>
                    <a:pt x="1" y="4764"/>
                    <a:pt x="1358" y="6145"/>
                    <a:pt x="3073" y="6145"/>
                  </a:cubicBezTo>
                  <a:cubicBezTo>
                    <a:pt x="4764" y="6145"/>
                    <a:pt x="6121" y="4740"/>
                    <a:pt x="6121" y="3073"/>
                  </a:cubicBezTo>
                  <a:cubicBezTo>
                    <a:pt x="6121" y="1382"/>
                    <a:pt x="4764" y="1"/>
                    <a:pt x="307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02" name="Google Shape;14178;p27">
              <a:extLst>
                <a:ext uri="{FF2B5EF4-FFF2-40B4-BE49-F238E27FC236}">
                  <a16:creationId xmlns:a16="http://schemas.microsoft.com/office/drawing/2014/main" id="{4E1BF96D-D10C-0A6A-1554-8D7F4E778A37}"/>
                </a:ext>
              </a:extLst>
            </p:cNvPr>
            <p:cNvSpPr/>
            <p:nvPr/>
          </p:nvSpPr>
          <p:spPr>
            <a:xfrm>
              <a:off x="2323013" y="3915033"/>
              <a:ext cx="67300" cy="8950"/>
            </a:xfrm>
            <a:custGeom>
              <a:avLst/>
              <a:gdLst/>
              <a:ahLst/>
              <a:cxnLst/>
              <a:rect l="l" t="t" r="r" b="b"/>
              <a:pathLst>
                <a:path w="2692" h="358" extrusionOk="0">
                  <a:moveTo>
                    <a:pt x="215" y="0"/>
                  </a:moveTo>
                  <a:cubicBezTo>
                    <a:pt x="120" y="0"/>
                    <a:pt x="72" y="72"/>
                    <a:pt x="48" y="167"/>
                  </a:cubicBezTo>
                  <a:cubicBezTo>
                    <a:pt x="1" y="286"/>
                    <a:pt x="96" y="357"/>
                    <a:pt x="215" y="357"/>
                  </a:cubicBezTo>
                  <a:lnTo>
                    <a:pt x="2501" y="357"/>
                  </a:lnTo>
                  <a:cubicBezTo>
                    <a:pt x="2596" y="357"/>
                    <a:pt x="2668" y="310"/>
                    <a:pt x="2692" y="214"/>
                  </a:cubicBezTo>
                  <a:cubicBezTo>
                    <a:pt x="2692" y="95"/>
                    <a:pt x="2596" y="0"/>
                    <a:pt x="2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03" name="Google Shape;14179;p27">
              <a:extLst>
                <a:ext uri="{FF2B5EF4-FFF2-40B4-BE49-F238E27FC236}">
                  <a16:creationId xmlns:a16="http://schemas.microsoft.com/office/drawing/2014/main" id="{CD119380-AB5D-2DC5-C895-2B0663D2DBCF}"/>
                </a:ext>
              </a:extLst>
            </p:cNvPr>
            <p:cNvSpPr/>
            <p:nvPr/>
          </p:nvSpPr>
          <p:spPr>
            <a:xfrm>
              <a:off x="2323013" y="3934083"/>
              <a:ext cx="67300" cy="8950"/>
            </a:xfrm>
            <a:custGeom>
              <a:avLst/>
              <a:gdLst/>
              <a:ahLst/>
              <a:cxnLst/>
              <a:rect l="l" t="t" r="r" b="b"/>
              <a:pathLst>
                <a:path w="2692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1" y="262"/>
                    <a:pt x="96" y="357"/>
                    <a:pt x="215" y="357"/>
                  </a:cubicBezTo>
                  <a:lnTo>
                    <a:pt x="2501" y="357"/>
                  </a:lnTo>
                  <a:cubicBezTo>
                    <a:pt x="2596" y="357"/>
                    <a:pt x="2668" y="286"/>
                    <a:pt x="2692" y="191"/>
                  </a:cubicBezTo>
                  <a:cubicBezTo>
                    <a:pt x="2692" y="72"/>
                    <a:pt x="2596" y="0"/>
                    <a:pt x="2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04" name="Google Shape;14180;p27">
              <a:extLst>
                <a:ext uri="{FF2B5EF4-FFF2-40B4-BE49-F238E27FC236}">
                  <a16:creationId xmlns:a16="http://schemas.microsoft.com/office/drawing/2014/main" id="{EB829544-889A-2632-260A-77D869A95392}"/>
                </a:ext>
              </a:extLst>
            </p:cNvPr>
            <p:cNvSpPr/>
            <p:nvPr/>
          </p:nvSpPr>
          <p:spPr>
            <a:xfrm>
              <a:off x="2337313" y="3951933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214" y="1"/>
                  </a:moveTo>
                  <a:cubicBezTo>
                    <a:pt x="119" y="1"/>
                    <a:pt x="48" y="48"/>
                    <a:pt x="24" y="143"/>
                  </a:cubicBezTo>
                  <a:cubicBezTo>
                    <a:pt x="0" y="263"/>
                    <a:pt x="95" y="358"/>
                    <a:pt x="214" y="358"/>
                  </a:cubicBezTo>
                  <a:lnTo>
                    <a:pt x="1334" y="358"/>
                  </a:lnTo>
                  <a:cubicBezTo>
                    <a:pt x="1429" y="358"/>
                    <a:pt x="1500" y="286"/>
                    <a:pt x="1524" y="191"/>
                  </a:cubicBezTo>
                  <a:cubicBezTo>
                    <a:pt x="1548" y="120"/>
                    <a:pt x="1453" y="1"/>
                    <a:pt x="13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305" name="Google Shape;14181;p27">
            <a:extLst>
              <a:ext uri="{FF2B5EF4-FFF2-40B4-BE49-F238E27FC236}">
                <a16:creationId xmlns:a16="http://schemas.microsoft.com/office/drawing/2014/main" id="{589C96FF-5083-21C1-63FA-DC408160C323}"/>
              </a:ext>
            </a:extLst>
          </p:cNvPr>
          <p:cNvGrpSpPr/>
          <p:nvPr/>
        </p:nvGrpSpPr>
        <p:grpSpPr>
          <a:xfrm>
            <a:off x="3563841" y="7980972"/>
            <a:ext cx="707794" cy="708092"/>
            <a:chOff x="2684988" y="3789858"/>
            <a:chExt cx="295925" cy="296050"/>
          </a:xfrm>
        </p:grpSpPr>
        <p:sp>
          <p:nvSpPr>
            <p:cNvPr id="306" name="Google Shape;14182;p27">
              <a:extLst>
                <a:ext uri="{FF2B5EF4-FFF2-40B4-BE49-F238E27FC236}">
                  <a16:creationId xmlns:a16="http://schemas.microsoft.com/office/drawing/2014/main" id="{09AA35A7-D817-63B3-3416-F5CA16C9B6D2}"/>
                </a:ext>
              </a:extLst>
            </p:cNvPr>
            <p:cNvSpPr/>
            <p:nvPr/>
          </p:nvSpPr>
          <p:spPr>
            <a:xfrm>
              <a:off x="2760613" y="3789858"/>
              <a:ext cx="144700" cy="162700"/>
            </a:xfrm>
            <a:custGeom>
              <a:avLst/>
              <a:gdLst/>
              <a:ahLst/>
              <a:cxnLst/>
              <a:rect l="l" t="t" r="r" b="b"/>
              <a:pathLst>
                <a:path w="5788" h="6508" extrusionOk="0">
                  <a:moveTo>
                    <a:pt x="2906" y="339"/>
                  </a:moveTo>
                  <a:lnTo>
                    <a:pt x="5430" y="1792"/>
                  </a:lnTo>
                  <a:lnTo>
                    <a:pt x="5430" y="4721"/>
                  </a:lnTo>
                  <a:lnTo>
                    <a:pt x="2906" y="6174"/>
                  </a:lnTo>
                  <a:lnTo>
                    <a:pt x="357" y="4721"/>
                  </a:lnTo>
                  <a:lnTo>
                    <a:pt x="357" y="1792"/>
                  </a:lnTo>
                  <a:lnTo>
                    <a:pt x="2906" y="339"/>
                  </a:lnTo>
                  <a:close/>
                  <a:moveTo>
                    <a:pt x="2894" y="0"/>
                  </a:moveTo>
                  <a:cubicBezTo>
                    <a:pt x="2840" y="0"/>
                    <a:pt x="2786" y="18"/>
                    <a:pt x="2739" y="54"/>
                  </a:cubicBezTo>
                  <a:lnTo>
                    <a:pt x="167" y="1530"/>
                  </a:lnTo>
                  <a:cubicBezTo>
                    <a:pt x="72" y="1578"/>
                    <a:pt x="0" y="1673"/>
                    <a:pt x="0" y="1768"/>
                  </a:cubicBezTo>
                  <a:lnTo>
                    <a:pt x="0" y="4745"/>
                  </a:lnTo>
                  <a:cubicBezTo>
                    <a:pt x="0" y="4840"/>
                    <a:pt x="72" y="4959"/>
                    <a:pt x="167" y="4983"/>
                  </a:cubicBezTo>
                  <a:lnTo>
                    <a:pt x="2739" y="6484"/>
                  </a:lnTo>
                  <a:cubicBezTo>
                    <a:pt x="2810" y="6507"/>
                    <a:pt x="2834" y="6507"/>
                    <a:pt x="2906" y="6507"/>
                  </a:cubicBezTo>
                  <a:cubicBezTo>
                    <a:pt x="2953" y="6507"/>
                    <a:pt x="2977" y="6507"/>
                    <a:pt x="3048" y="6484"/>
                  </a:cubicBezTo>
                  <a:lnTo>
                    <a:pt x="5644" y="4983"/>
                  </a:lnTo>
                  <a:cubicBezTo>
                    <a:pt x="5716" y="4959"/>
                    <a:pt x="5787" y="4840"/>
                    <a:pt x="5787" y="4745"/>
                  </a:cubicBezTo>
                  <a:lnTo>
                    <a:pt x="5787" y="1768"/>
                  </a:lnTo>
                  <a:cubicBezTo>
                    <a:pt x="5787" y="1673"/>
                    <a:pt x="5716" y="1554"/>
                    <a:pt x="5644" y="1530"/>
                  </a:cubicBezTo>
                  <a:lnTo>
                    <a:pt x="3048" y="54"/>
                  </a:lnTo>
                  <a:cubicBezTo>
                    <a:pt x="3001" y="18"/>
                    <a:pt x="2947" y="0"/>
                    <a:pt x="289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07" name="Google Shape;14183;p27">
              <a:extLst>
                <a:ext uri="{FF2B5EF4-FFF2-40B4-BE49-F238E27FC236}">
                  <a16:creationId xmlns:a16="http://schemas.microsoft.com/office/drawing/2014/main" id="{8F80783D-F5F1-CB00-2601-F7166891B197}"/>
                </a:ext>
              </a:extLst>
            </p:cNvPr>
            <p:cNvSpPr/>
            <p:nvPr/>
          </p:nvSpPr>
          <p:spPr>
            <a:xfrm>
              <a:off x="2684988" y="3923058"/>
              <a:ext cx="144100" cy="162850"/>
            </a:xfrm>
            <a:custGeom>
              <a:avLst/>
              <a:gdLst/>
              <a:ahLst/>
              <a:cxnLst/>
              <a:rect l="l" t="t" r="r" b="b"/>
              <a:pathLst>
                <a:path w="5764" h="6514" extrusionOk="0">
                  <a:moveTo>
                    <a:pt x="2891" y="1"/>
                  </a:moveTo>
                  <a:cubicBezTo>
                    <a:pt x="2841" y="1"/>
                    <a:pt x="2787" y="12"/>
                    <a:pt x="2739" y="36"/>
                  </a:cubicBezTo>
                  <a:lnTo>
                    <a:pt x="144" y="1537"/>
                  </a:lnTo>
                  <a:cubicBezTo>
                    <a:pt x="48" y="1584"/>
                    <a:pt x="1" y="1679"/>
                    <a:pt x="1" y="1775"/>
                  </a:cubicBezTo>
                  <a:lnTo>
                    <a:pt x="1" y="4752"/>
                  </a:lnTo>
                  <a:cubicBezTo>
                    <a:pt x="1" y="4847"/>
                    <a:pt x="48" y="4966"/>
                    <a:pt x="144" y="4990"/>
                  </a:cubicBezTo>
                  <a:lnTo>
                    <a:pt x="2739" y="6466"/>
                  </a:lnTo>
                  <a:cubicBezTo>
                    <a:pt x="2787" y="6514"/>
                    <a:pt x="2835" y="6514"/>
                    <a:pt x="2882" y="6514"/>
                  </a:cubicBezTo>
                  <a:cubicBezTo>
                    <a:pt x="2954" y="6514"/>
                    <a:pt x="2978" y="6514"/>
                    <a:pt x="3025" y="6466"/>
                  </a:cubicBezTo>
                  <a:lnTo>
                    <a:pt x="5621" y="4990"/>
                  </a:lnTo>
                  <a:cubicBezTo>
                    <a:pt x="5716" y="4918"/>
                    <a:pt x="5764" y="4847"/>
                    <a:pt x="5764" y="4752"/>
                  </a:cubicBezTo>
                  <a:lnTo>
                    <a:pt x="5764" y="1775"/>
                  </a:lnTo>
                  <a:cubicBezTo>
                    <a:pt x="5740" y="1656"/>
                    <a:pt x="5692" y="1560"/>
                    <a:pt x="5597" y="1513"/>
                  </a:cubicBezTo>
                  <a:lnTo>
                    <a:pt x="4645" y="965"/>
                  </a:lnTo>
                  <a:cubicBezTo>
                    <a:pt x="4615" y="955"/>
                    <a:pt x="4577" y="949"/>
                    <a:pt x="4541" y="949"/>
                  </a:cubicBezTo>
                  <a:cubicBezTo>
                    <a:pt x="4491" y="949"/>
                    <a:pt x="4444" y="961"/>
                    <a:pt x="4430" y="989"/>
                  </a:cubicBezTo>
                  <a:cubicBezTo>
                    <a:pt x="4335" y="1084"/>
                    <a:pt x="4383" y="1203"/>
                    <a:pt x="4454" y="1275"/>
                  </a:cubicBezTo>
                  <a:lnTo>
                    <a:pt x="5383" y="1799"/>
                  </a:lnTo>
                  <a:lnTo>
                    <a:pt x="5383" y="4728"/>
                  </a:lnTo>
                  <a:lnTo>
                    <a:pt x="2858" y="6180"/>
                  </a:lnTo>
                  <a:lnTo>
                    <a:pt x="334" y="4728"/>
                  </a:lnTo>
                  <a:lnTo>
                    <a:pt x="334" y="1799"/>
                  </a:lnTo>
                  <a:lnTo>
                    <a:pt x="2858" y="346"/>
                  </a:lnTo>
                  <a:lnTo>
                    <a:pt x="3787" y="870"/>
                  </a:lnTo>
                  <a:cubicBezTo>
                    <a:pt x="3808" y="891"/>
                    <a:pt x="3833" y="899"/>
                    <a:pt x="3860" y="899"/>
                  </a:cubicBezTo>
                  <a:cubicBezTo>
                    <a:pt x="3924" y="899"/>
                    <a:pt x="3999" y="849"/>
                    <a:pt x="4049" y="798"/>
                  </a:cubicBezTo>
                  <a:cubicBezTo>
                    <a:pt x="4073" y="703"/>
                    <a:pt x="4049" y="608"/>
                    <a:pt x="3954" y="584"/>
                  </a:cubicBezTo>
                  <a:lnTo>
                    <a:pt x="3025" y="36"/>
                  </a:lnTo>
                  <a:cubicBezTo>
                    <a:pt x="2989" y="12"/>
                    <a:pt x="2942" y="1"/>
                    <a:pt x="28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08" name="Google Shape;14184;p27">
              <a:extLst>
                <a:ext uri="{FF2B5EF4-FFF2-40B4-BE49-F238E27FC236}">
                  <a16:creationId xmlns:a16="http://schemas.microsoft.com/office/drawing/2014/main" id="{3A073A80-B2A2-438A-3B9E-99B23F6F72C5}"/>
                </a:ext>
              </a:extLst>
            </p:cNvPr>
            <p:cNvSpPr/>
            <p:nvPr/>
          </p:nvSpPr>
          <p:spPr>
            <a:xfrm>
              <a:off x="2836813" y="3922458"/>
              <a:ext cx="144100" cy="162275"/>
            </a:xfrm>
            <a:custGeom>
              <a:avLst/>
              <a:gdLst/>
              <a:ahLst/>
              <a:cxnLst/>
              <a:rect l="l" t="t" r="r" b="b"/>
              <a:pathLst>
                <a:path w="5764" h="6491" extrusionOk="0">
                  <a:moveTo>
                    <a:pt x="2891" y="1"/>
                  </a:moveTo>
                  <a:cubicBezTo>
                    <a:pt x="2840" y="1"/>
                    <a:pt x="2787" y="13"/>
                    <a:pt x="2739" y="36"/>
                  </a:cubicBezTo>
                  <a:lnTo>
                    <a:pt x="143" y="1537"/>
                  </a:lnTo>
                  <a:cubicBezTo>
                    <a:pt x="48" y="1584"/>
                    <a:pt x="0" y="1680"/>
                    <a:pt x="0" y="1775"/>
                  </a:cubicBezTo>
                  <a:lnTo>
                    <a:pt x="0" y="4752"/>
                  </a:lnTo>
                  <a:cubicBezTo>
                    <a:pt x="0" y="4823"/>
                    <a:pt x="48" y="4942"/>
                    <a:pt x="143" y="4990"/>
                  </a:cubicBezTo>
                  <a:lnTo>
                    <a:pt x="2739" y="6466"/>
                  </a:lnTo>
                  <a:cubicBezTo>
                    <a:pt x="2787" y="6490"/>
                    <a:pt x="2834" y="6490"/>
                    <a:pt x="2882" y="6490"/>
                  </a:cubicBezTo>
                  <a:cubicBezTo>
                    <a:pt x="2953" y="6490"/>
                    <a:pt x="2977" y="6490"/>
                    <a:pt x="3025" y="6466"/>
                  </a:cubicBezTo>
                  <a:lnTo>
                    <a:pt x="5621" y="4990"/>
                  </a:lnTo>
                  <a:cubicBezTo>
                    <a:pt x="5716" y="4918"/>
                    <a:pt x="5764" y="4823"/>
                    <a:pt x="5764" y="4752"/>
                  </a:cubicBezTo>
                  <a:lnTo>
                    <a:pt x="5764" y="4323"/>
                  </a:lnTo>
                  <a:cubicBezTo>
                    <a:pt x="5764" y="4228"/>
                    <a:pt x="5716" y="4156"/>
                    <a:pt x="5621" y="4156"/>
                  </a:cubicBezTo>
                  <a:cubicBezTo>
                    <a:pt x="5502" y="4156"/>
                    <a:pt x="5406" y="4204"/>
                    <a:pt x="5406" y="4323"/>
                  </a:cubicBezTo>
                  <a:lnTo>
                    <a:pt x="5406" y="4704"/>
                  </a:lnTo>
                  <a:lnTo>
                    <a:pt x="2882" y="6181"/>
                  </a:lnTo>
                  <a:lnTo>
                    <a:pt x="358" y="4704"/>
                  </a:lnTo>
                  <a:lnTo>
                    <a:pt x="358" y="1799"/>
                  </a:lnTo>
                  <a:lnTo>
                    <a:pt x="2882" y="346"/>
                  </a:lnTo>
                  <a:lnTo>
                    <a:pt x="5406" y="1799"/>
                  </a:lnTo>
                  <a:lnTo>
                    <a:pt x="5406" y="3513"/>
                  </a:lnTo>
                  <a:cubicBezTo>
                    <a:pt x="5449" y="3620"/>
                    <a:pt x="5511" y="3708"/>
                    <a:pt x="5592" y="3708"/>
                  </a:cubicBezTo>
                  <a:cubicBezTo>
                    <a:pt x="5601" y="3708"/>
                    <a:pt x="5611" y="3706"/>
                    <a:pt x="5621" y="3704"/>
                  </a:cubicBezTo>
                  <a:cubicBezTo>
                    <a:pt x="5716" y="3704"/>
                    <a:pt x="5764" y="3609"/>
                    <a:pt x="5764" y="3513"/>
                  </a:cubicBezTo>
                  <a:lnTo>
                    <a:pt x="5764" y="1775"/>
                  </a:lnTo>
                  <a:cubicBezTo>
                    <a:pt x="5764" y="1680"/>
                    <a:pt x="5716" y="1561"/>
                    <a:pt x="5621" y="1537"/>
                  </a:cubicBezTo>
                  <a:lnTo>
                    <a:pt x="3025" y="36"/>
                  </a:lnTo>
                  <a:cubicBezTo>
                    <a:pt x="2989" y="13"/>
                    <a:pt x="2942" y="1"/>
                    <a:pt x="28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09" name="Google Shape;14185;p27">
              <a:extLst>
                <a:ext uri="{FF2B5EF4-FFF2-40B4-BE49-F238E27FC236}">
                  <a16:creationId xmlns:a16="http://schemas.microsoft.com/office/drawing/2014/main" id="{AD665F46-096D-974D-ABFA-5F53755EA6A2}"/>
                </a:ext>
              </a:extLst>
            </p:cNvPr>
            <p:cNvSpPr/>
            <p:nvPr/>
          </p:nvSpPr>
          <p:spPr>
            <a:xfrm>
              <a:off x="2796338" y="3848333"/>
              <a:ext cx="73850" cy="8975"/>
            </a:xfrm>
            <a:custGeom>
              <a:avLst/>
              <a:gdLst/>
              <a:ahLst/>
              <a:cxnLst/>
              <a:rect l="l" t="t" r="r" b="b"/>
              <a:pathLst>
                <a:path w="2954" h="359" extrusionOk="0">
                  <a:moveTo>
                    <a:pt x="143" y="1"/>
                  </a:moveTo>
                  <a:cubicBezTo>
                    <a:pt x="71" y="1"/>
                    <a:pt x="0" y="96"/>
                    <a:pt x="0" y="168"/>
                  </a:cubicBezTo>
                  <a:cubicBezTo>
                    <a:pt x="0" y="263"/>
                    <a:pt x="95" y="358"/>
                    <a:pt x="191" y="358"/>
                  </a:cubicBezTo>
                  <a:lnTo>
                    <a:pt x="2786" y="358"/>
                  </a:lnTo>
                  <a:cubicBezTo>
                    <a:pt x="2858" y="358"/>
                    <a:pt x="2953" y="287"/>
                    <a:pt x="2953" y="215"/>
                  </a:cubicBezTo>
                  <a:cubicBezTo>
                    <a:pt x="2953" y="96"/>
                    <a:pt x="2905" y="1"/>
                    <a:pt x="278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10" name="Google Shape;14186;p27">
              <a:extLst>
                <a:ext uri="{FF2B5EF4-FFF2-40B4-BE49-F238E27FC236}">
                  <a16:creationId xmlns:a16="http://schemas.microsoft.com/office/drawing/2014/main" id="{D51AFFA7-C384-D097-42CD-F592D32B40DB}"/>
                </a:ext>
              </a:extLst>
            </p:cNvPr>
            <p:cNvSpPr/>
            <p:nvPr/>
          </p:nvSpPr>
          <p:spPr>
            <a:xfrm>
              <a:off x="2796338" y="3866808"/>
              <a:ext cx="73850" cy="8950"/>
            </a:xfrm>
            <a:custGeom>
              <a:avLst/>
              <a:gdLst/>
              <a:ahLst/>
              <a:cxnLst/>
              <a:rect l="l" t="t" r="r" b="b"/>
              <a:pathLst>
                <a:path w="2954" h="358" extrusionOk="0">
                  <a:moveTo>
                    <a:pt x="191" y="0"/>
                  </a:moveTo>
                  <a:cubicBezTo>
                    <a:pt x="95" y="0"/>
                    <a:pt x="0" y="72"/>
                    <a:pt x="0" y="143"/>
                  </a:cubicBezTo>
                  <a:cubicBezTo>
                    <a:pt x="0" y="262"/>
                    <a:pt x="71" y="357"/>
                    <a:pt x="191" y="357"/>
                  </a:cubicBezTo>
                  <a:lnTo>
                    <a:pt x="2786" y="357"/>
                  </a:lnTo>
                  <a:cubicBezTo>
                    <a:pt x="2858" y="357"/>
                    <a:pt x="2953" y="310"/>
                    <a:pt x="2953" y="214"/>
                  </a:cubicBezTo>
                  <a:cubicBezTo>
                    <a:pt x="2953" y="95"/>
                    <a:pt x="2858" y="0"/>
                    <a:pt x="278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11" name="Google Shape;14187;p27">
              <a:extLst>
                <a:ext uri="{FF2B5EF4-FFF2-40B4-BE49-F238E27FC236}">
                  <a16:creationId xmlns:a16="http://schemas.microsoft.com/office/drawing/2014/main" id="{96A25DE9-0242-FCF7-BC7B-A3AEF60DC87F}"/>
                </a:ext>
              </a:extLst>
            </p:cNvPr>
            <p:cNvSpPr/>
            <p:nvPr/>
          </p:nvSpPr>
          <p:spPr>
            <a:xfrm>
              <a:off x="2812413" y="3885258"/>
              <a:ext cx="41700" cy="8950"/>
            </a:xfrm>
            <a:custGeom>
              <a:avLst/>
              <a:gdLst/>
              <a:ahLst/>
              <a:cxnLst/>
              <a:rect l="l" t="t" r="r" b="b"/>
              <a:pathLst>
                <a:path w="1668" h="358" extrusionOk="0">
                  <a:moveTo>
                    <a:pt x="167" y="0"/>
                  </a:moveTo>
                  <a:cubicBezTo>
                    <a:pt x="71" y="0"/>
                    <a:pt x="0" y="72"/>
                    <a:pt x="0" y="167"/>
                  </a:cubicBezTo>
                  <a:cubicBezTo>
                    <a:pt x="0" y="286"/>
                    <a:pt x="48" y="358"/>
                    <a:pt x="167" y="358"/>
                  </a:cubicBezTo>
                  <a:lnTo>
                    <a:pt x="1477" y="358"/>
                  </a:lnTo>
                  <a:cubicBezTo>
                    <a:pt x="1572" y="358"/>
                    <a:pt x="1667" y="310"/>
                    <a:pt x="1667" y="215"/>
                  </a:cubicBezTo>
                  <a:cubicBezTo>
                    <a:pt x="1667" y="96"/>
                    <a:pt x="1596" y="0"/>
                    <a:pt x="1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12" name="Google Shape;14188;p27">
              <a:extLst>
                <a:ext uri="{FF2B5EF4-FFF2-40B4-BE49-F238E27FC236}">
                  <a16:creationId xmlns:a16="http://schemas.microsoft.com/office/drawing/2014/main" id="{C96E67F2-7627-E50E-932F-D87882104171}"/>
                </a:ext>
              </a:extLst>
            </p:cNvPr>
            <p:cNvSpPr/>
            <p:nvPr/>
          </p:nvSpPr>
          <p:spPr>
            <a:xfrm>
              <a:off x="2873138" y="3981708"/>
              <a:ext cx="73850" cy="8950"/>
            </a:xfrm>
            <a:custGeom>
              <a:avLst/>
              <a:gdLst/>
              <a:ahLst/>
              <a:cxnLst/>
              <a:rect l="l" t="t" r="r" b="b"/>
              <a:pathLst>
                <a:path w="2954" h="358" extrusionOk="0">
                  <a:moveTo>
                    <a:pt x="191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72" y="358"/>
                    <a:pt x="191" y="358"/>
                  </a:cubicBezTo>
                  <a:lnTo>
                    <a:pt x="2763" y="358"/>
                  </a:lnTo>
                  <a:cubicBezTo>
                    <a:pt x="2858" y="358"/>
                    <a:pt x="2953" y="286"/>
                    <a:pt x="2953" y="191"/>
                  </a:cubicBezTo>
                  <a:cubicBezTo>
                    <a:pt x="2953" y="72"/>
                    <a:pt x="2882" y="0"/>
                    <a:pt x="276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13" name="Google Shape;14189;p27">
              <a:extLst>
                <a:ext uri="{FF2B5EF4-FFF2-40B4-BE49-F238E27FC236}">
                  <a16:creationId xmlns:a16="http://schemas.microsoft.com/office/drawing/2014/main" id="{A61A7A8B-CD3E-DBD8-163C-6B8E2454E5E5}"/>
                </a:ext>
              </a:extLst>
            </p:cNvPr>
            <p:cNvSpPr/>
            <p:nvPr/>
          </p:nvSpPr>
          <p:spPr>
            <a:xfrm>
              <a:off x="2873138" y="4000158"/>
              <a:ext cx="74425" cy="8950"/>
            </a:xfrm>
            <a:custGeom>
              <a:avLst/>
              <a:gdLst/>
              <a:ahLst/>
              <a:cxnLst/>
              <a:rect l="l" t="t" r="r" b="b"/>
              <a:pathLst>
                <a:path w="2977" h="358" extrusionOk="0">
                  <a:moveTo>
                    <a:pt x="191" y="1"/>
                  </a:moveTo>
                  <a:cubicBezTo>
                    <a:pt x="95" y="1"/>
                    <a:pt x="0" y="48"/>
                    <a:pt x="0" y="143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2810" y="358"/>
                  </a:lnTo>
                  <a:cubicBezTo>
                    <a:pt x="2882" y="358"/>
                    <a:pt x="2977" y="263"/>
                    <a:pt x="2977" y="143"/>
                  </a:cubicBezTo>
                  <a:cubicBezTo>
                    <a:pt x="2953" y="48"/>
                    <a:pt x="2858" y="1"/>
                    <a:pt x="27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14" name="Google Shape;14190;p27">
              <a:extLst>
                <a:ext uri="{FF2B5EF4-FFF2-40B4-BE49-F238E27FC236}">
                  <a16:creationId xmlns:a16="http://schemas.microsoft.com/office/drawing/2014/main" id="{02AB30BF-F2F9-6685-1953-AB5B6E19BC68}"/>
                </a:ext>
              </a:extLst>
            </p:cNvPr>
            <p:cNvSpPr/>
            <p:nvPr/>
          </p:nvSpPr>
          <p:spPr>
            <a:xfrm>
              <a:off x="2888613" y="4018608"/>
              <a:ext cx="41100" cy="8950"/>
            </a:xfrm>
            <a:custGeom>
              <a:avLst/>
              <a:gdLst/>
              <a:ahLst/>
              <a:cxnLst/>
              <a:rect l="l" t="t" r="r" b="b"/>
              <a:pathLst>
                <a:path w="1644" h="358" extrusionOk="0">
                  <a:moveTo>
                    <a:pt x="191" y="1"/>
                  </a:moveTo>
                  <a:cubicBezTo>
                    <a:pt x="96" y="1"/>
                    <a:pt x="0" y="96"/>
                    <a:pt x="0" y="215"/>
                  </a:cubicBezTo>
                  <a:cubicBezTo>
                    <a:pt x="0" y="310"/>
                    <a:pt x="96" y="358"/>
                    <a:pt x="191" y="358"/>
                  </a:cubicBezTo>
                  <a:lnTo>
                    <a:pt x="1477" y="358"/>
                  </a:lnTo>
                  <a:cubicBezTo>
                    <a:pt x="1548" y="358"/>
                    <a:pt x="1643" y="310"/>
                    <a:pt x="1643" y="215"/>
                  </a:cubicBezTo>
                  <a:cubicBezTo>
                    <a:pt x="1643" y="96"/>
                    <a:pt x="1596" y="1"/>
                    <a:pt x="1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15" name="Google Shape;14191;p27">
              <a:extLst>
                <a:ext uri="{FF2B5EF4-FFF2-40B4-BE49-F238E27FC236}">
                  <a16:creationId xmlns:a16="http://schemas.microsoft.com/office/drawing/2014/main" id="{32D80057-1840-9F94-9CEE-76559F8E0387}"/>
                </a:ext>
              </a:extLst>
            </p:cNvPr>
            <p:cNvSpPr/>
            <p:nvPr/>
          </p:nvSpPr>
          <p:spPr>
            <a:xfrm>
              <a:off x="2720113" y="3981708"/>
              <a:ext cx="73250" cy="8950"/>
            </a:xfrm>
            <a:custGeom>
              <a:avLst/>
              <a:gdLst/>
              <a:ahLst/>
              <a:cxnLst/>
              <a:rect l="l" t="t" r="r" b="b"/>
              <a:pathLst>
                <a:path w="2930" h="358" extrusionOk="0">
                  <a:moveTo>
                    <a:pt x="168" y="0"/>
                  </a:moveTo>
                  <a:cubicBezTo>
                    <a:pt x="72" y="0"/>
                    <a:pt x="1" y="48"/>
                    <a:pt x="1" y="143"/>
                  </a:cubicBezTo>
                  <a:cubicBezTo>
                    <a:pt x="1" y="262"/>
                    <a:pt x="48" y="358"/>
                    <a:pt x="168" y="358"/>
                  </a:cubicBezTo>
                  <a:lnTo>
                    <a:pt x="2763" y="358"/>
                  </a:lnTo>
                  <a:cubicBezTo>
                    <a:pt x="2859" y="358"/>
                    <a:pt x="2906" y="286"/>
                    <a:pt x="2930" y="191"/>
                  </a:cubicBezTo>
                  <a:cubicBezTo>
                    <a:pt x="2930" y="119"/>
                    <a:pt x="2859" y="0"/>
                    <a:pt x="276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16" name="Google Shape;14192;p27">
              <a:extLst>
                <a:ext uri="{FF2B5EF4-FFF2-40B4-BE49-F238E27FC236}">
                  <a16:creationId xmlns:a16="http://schemas.microsoft.com/office/drawing/2014/main" id="{09C727EE-7529-8291-3B6A-24EDB4F529C9}"/>
                </a:ext>
              </a:extLst>
            </p:cNvPr>
            <p:cNvSpPr/>
            <p:nvPr/>
          </p:nvSpPr>
          <p:spPr>
            <a:xfrm>
              <a:off x="2720113" y="4000158"/>
              <a:ext cx="74450" cy="8950"/>
            </a:xfrm>
            <a:custGeom>
              <a:avLst/>
              <a:gdLst/>
              <a:ahLst/>
              <a:cxnLst/>
              <a:rect l="l" t="t" r="r" b="b"/>
              <a:pathLst>
                <a:path w="2978" h="358" extrusionOk="0">
                  <a:moveTo>
                    <a:pt x="168" y="1"/>
                  </a:moveTo>
                  <a:cubicBezTo>
                    <a:pt x="72" y="1"/>
                    <a:pt x="1" y="48"/>
                    <a:pt x="1" y="143"/>
                  </a:cubicBezTo>
                  <a:cubicBezTo>
                    <a:pt x="1" y="263"/>
                    <a:pt x="48" y="358"/>
                    <a:pt x="168" y="358"/>
                  </a:cubicBezTo>
                  <a:lnTo>
                    <a:pt x="2787" y="358"/>
                  </a:lnTo>
                  <a:cubicBezTo>
                    <a:pt x="2882" y="358"/>
                    <a:pt x="2978" y="263"/>
                    <a:pt x="2978" y="143"/>
                  </a:cubicBezTo>
                  <a:cubicBezTo>
                    <a:pt x="2906" y="48"/>
                    <a:pt x="2859" y="1"/>
                    <a:pt x="27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17" name="Google Shape;14193;p27">
              <a:extLst>
                <a:ext uri="{FF2B5EF4-FFF2-40B4-BE49-F238E27FC236}">
                  <a16:creationId xmlns:a16="http://schemas.microsoft.com/office/drawing/2014/main" id="{CB15D26C-8D09-0B3B-E7EA-CF0CC287CD57}"/>
                </a:ext>
              </a:extLst>
            </p:cNvPr>
            <p:cNvSpPr/>
            <p:nvPr/>
          </p:nvSpPr>
          <p:spPr>
            <a:xfrm>
              <a:off x="2735588" y="4018608"/>
              <a:ext cx="41125" cy="8950"/>
            </a:xfrm>
            <a:custGeom>
              <a:avLst/>
              <a:gdLst/>
              <a:ahLst/>
              <a:cxnLst/>
              <a:rect l="l" t="t" r="r" b="b"/>
              <a:pathLst>
                <a:path w="1645" h="358" extrusionOk="0">
                  <a:moveTo>
                    <a:pt x="168" y="1"/>
                  </a:moveTo>
                  <a:cubicBezTo>
                    <a:pt x="96" y="1"/>
                    <a:pt x="1" y="96"/>
                    <a:pt x="1" y="215"/>
                  </a:cubicBezTo>
                  <a:cubicBezTo>
                    <a:pt x="1" y="310"/>
                    <a:pt x="96" y="358"/>
                    <a:pt x="168" y="358"/>
                  </a:cubicBezTo>
                  <a:lnTo>
                    <a:pt x="1454" y="358"/>
                  </a:lnTo>
                  <a:cubicBezTo>
                    <a:pt x="1549" y="358"/>
                    <a:pt x="1644" y="310"/>
                    <a:pt x="1644" y="215"/>
                  </a:cubicBezTo>
                  <a:cubicBezTo>
                    <a:pt x="1644" y="96"/>
                    <a:pt x="1573" y="1"/>
                    <a:pt x="145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318" name="Google Shape;14194;p27">
            <a:extLst>
              <a:ext uri="{FF2B5EF4-FFF2-40B4-BE49-F238E27FC236}">
                <a16:creationId xmlns:a16="http://schemas.microsoft.com/office/drawing/2014/main" id="{585CAC4D-3FFD-CE9E-21A7-96BEB5E7808F}"/>
              </a:ext>
            </a:extLst>
          </p:cNvPr>
          <p:cNvGrpSpPr/>
          <p:nvPr/>
        </p:nvGrpSpPr>
        <p:grpSpPr>
          <a:xfrm>
            <a:off x="5088997" y="8009675"/>
            <a:ext cx="712038" cy="653798"/>
            <a:chOff x="3195213" y="3801858"/>
            <a:chExt cx="297700" cy="273350"/>
          </a:xfrm>
        </p:grpSpPr>
        <p:sp>
          <p:nvSpPr>
            <p:cNvPr id="319" name="Google Shape;14195;p27">
              <a:extLst>
                <a:ext uri="{FF2B5EF4-FFF2-40B4-BE49-F238E27FC236}">
                  <a16:creationId xmlns:a16="http://schemas.microsoft.com/office/drawing/2014/main" id="{0E52CF1F-9D96-E1C2-E101-EA2F59CD64C8}"/>
                </a:ext>
              </a:extLst>
            </p:cNvPr>
            <p:cNvSpPr/>
            <p:nvPr/>
          </p:nvSpPr>
          <p:spPr>
            <a:xfrm>
              <a:off x="3195213" y="3801858"/>
              <a:ext cx="297700" cy="273350"/>
            </a:xfrm>
            <a:custGeom>
              <a:avLst/>
              <a:gdLst/>
              <a:ahLst/>
              <a:cxnLst/>
              <a:rect l="l" t="t" r="r" b="b"/>
              <a:pathLst>
                <a:path w="11908" h="10934" extrusionOk="0">
                  <a:moveTo>
                    <a:pt x="5883" y="336"/>
                  </a:moveTo>
                  <a:cubicBezTo>
                    <a:pt x="6764" y="336"/>
                    <a:pt x="7479" y="1050"/>
                    <a:pt x="7479" y="1955"/>
                  </a:cubicBezTo>
                  <a:cubicBezTo>
                    <a:pt x="7479" y="2836"/>
                    <a:pt x="6764" y="3551"/>
                    <a:pt x="5883" y="3551"/>
                  </a:cubicBezTo>
                  <a:cubicBezTo>
                    <a:pt x="5002" y="3551"/>
                    <a:pt x="4264" y="2836"/>
                    <a:pt x="4264" y="1955"/>
                  </a:cubicBezTo>
                  <a:cubicBezTo>
                    <a:pt x="4264" y="1050"/>
                    <a:pt x="4978" y="336"/>
                    <a:pt x="5883" y="336"/>
                  </a:cubicBezTo>
                  <a:close/>
                  <a:moveTo>
                    <a:pt x="4526" y="3336"/>
                  </a:moveTo>
                  <a:cubicBezTo>
                    <a:pt x="4692" y="3503"/>
                    <a:pt x="4883" y="3646"/>
                    <a:pt x="5097" y="3741"/>
                  </a:cubicBezTo>
                  <a:lnTo>
                    <a:pt x="3073" y="7337"/>
                  </a:lnTo>
                  <a:cubicBezTo>
                    <a:pt x="2858" y="7218"/>
                    <a:pt x="2644" y="7099"/>
                    <a:pt x="2454" y="7028"/>
                  </a:cubicBezTo>
                  <a:lnTo>
                    <a:pt x="4526" y="3336"/>
                  </a:lnTo>
                  <a:close/>
                  <a:moveTo>
                    <a:pt x="7240" y="3313"/>
                  </a:moveTo>
                  <a:lnTo>
                    <a:pt x="9336" y="7004"/>
                  </a:lnTo>
                  <a:cubicBezTo>
                    <a:pt x="9122" y="7051"/>
                    <a:pt x="8907" y="7170"/>
                    <a:pt x="8741" y="7290"/>
                  </a:cubicBezTo>
                  <a:lnTo>
                    <a:pt x="7598" y="5313"/>
                  </a:lnTo>
                  <a:cubicBezTo>
                    <a:pt x="7566" y="5249"/>
                    <a:pt x="7513" y="5218"/>
                    <a:pt x="7453" y="5218"/>
                  </a:cubicBezTo>
                  <a:cubicBezTo>
                    <a:pt x="7423" y="5218"/>
                    <a:pt x="7391" y="5226"/>
                    <a:pt x="7359" y="5242"/>
                  </a:cubicBezTo>
                  <a:cubicBezTo>
                    <a:pt x="7264" y="5313"/>
                    <a:pt x="7240" y="5384"/>
                    <a:pt x="7312" y="5480"/>
                  </a:cubicBezTo>
                  <a:lnTo>
                    <a:pt x="8455" y="7575"/>
                  </a:lnTo>
                  <a:cubicBezTo>
                    <a:pt x="8312" y="7742"/>
                    <a:pt x="8169" y="7933"/>
                    <a:pt x="8074" y="8171"/>
                  </a:cubicBezTo>
                  <a:lnTo>
                    <a:pt x="3692" y="8147"/>
                  </a:lnTo>
                  <a:cubicBezTo>
                    <a:pt x="3597" y="7933"/>
                    <a:pt x="3454" y="7718"/>
                    <a:pt x="3311" y="7552"/>
                  </a:cubicBezTo>
                  <a:lnTo>
                    <a:pt x="5383" y="3813"/>
                  </a:lnTo>
                  <a:cubicBezTo>
                    <a:pt x="5550" y="3860"/>
                    <a:pt x="5692" y="3884"/>
                    <a:pt x="5883" y="3884"/>
                  </a:cubicBezTo>
                  <a:cubicBezTo>
                    <a:pt x="6050" y="3884"/>
                    <a:pt x="6193" y="3836"/>
                    <a:pt x="6359" y="3813"/>
                  </a:cubicBezTo>
                  <a:lnTo>
                    <a:pt x="6883" y="4765"/>
                  </a:lnTo>
                  <a:cubicBezTo>
                    <a:pt x="6931" y="4829"/>
                    <a:pt x="6978" y="4860"/>
                    <a:pt x="7033" y="4860"/>
                  </a:cubicBezTo>
                  <a:cubicBezTo>
                    <a:pt x="7060" y="4860"/>
                    <a:pt x="7090" y="4853"/>
                    <a:pt x="7121" y="4837"/>
                  </a:cubicBezTo>
                  <a:cubicBezTo>
                    <a:pt x="7217" y="4765"/>
                    <a:pt x="7240" y="4670"/>
                    <a:pt x="7193" y="4599"/>
                  </a:cubicBezTo>
                  <a:lnTo>
                    <a:pt x="6669" y="3694"/>
                  </a:lnTo>
                  <a:cubicBezTo>
                    <a:pt x="6883" y="3598"/>
                    <a:pt x="7074" y="3455"/>
                    <a:pt x="7240" y="3313"/>
                  </a:cubicBezTo>
                  <a:close/>
                  <a:moveTo>
                    <a:pt x="8026" y="8504"/>
                  </a:moveTo>
                  <a:cubicBezTo>
                    <a:pt x="7979" y="8623"/>
                    <a:pt x="7979" y="8766"/>
                    <a:pt x="7979" y="8909"/>
                  </a:cubicBezTo>
                  <a:cubicBezTo>
                    <a:pt x="7955" y="9028"/>
                    <a:pt x="7955" y="9123"/>
                    <a:pt x="7979" y="9242"/>
                  </a:cubicBezTo>
                  <a:lnTo>
                    <a:pt x="3811" y="9242"/>
                  </a:lnTo>
                  <a:cubicBezTo>
                    <a:pt x="3859" y="9123"/>
                    <a:pt x="3859" y="9028"/>
                    <a:pt x="3859" y="8909"/>
                  </a:cubicBezTo>
                  <a:cubicBezTo>
                    <a:pt x="3859" y="8766"/>
                    <a:pt x="3811" y="8647"/>
                    <a:pt x="3811" y="8504"/>
                  </a:cubicBezTo>
                  <a:close/>
                  <a:moveTo>
                    <a:pt x="9884" y="7313"/>
                  </a:moveTo>
                  <a:cubicBezTo>
                    <a:pt x="10789" y="7313"/>
                    <a:pt x="11503" y="8028"/>
                    <a:pt x="11503" y="8909"/>
                  </a:cubicBezTo>
                  <a:cubicBezTo>
                    <a:pt x="11503" y="9814"/>
                    <a:pt x="10765" y="10528"/>
                    <a:pt x="9884" y="10528"/>
                  </a:cubicBezTo>
                  <a:cubicBezTo>
                    <a:pt x="9003" y="10528"/>
                    <a:pt x="8288" y="9814"/>
                    <a:pt x="8288" y="8909"/>
                  </a:cubicBezTo>
                  <a:cubicBezTo>
                    <a:pt x="8288" y="8028"/>
                    <a:pt x="9003" y="7313"/>
                    <a:pt x="9884" y="7313"/>
                  </a:cubicBezTo>
                  <a:close/>
                  <a:moveTo>
                    <a:pt x="5938" y="1"/>
                  </a:moveTo>
                  <a:cubicBezTo>
                    <a:pt x="4836" y="1"/>
                    <a:pt x="3978" y="865"/>
                    <a:pt x="3978" y="1979"/>
                  </a:cubicBezTo>
                  <a:cubicBezTo>
                    <a:pt x="3978" y="2384"/>
                    <a:pt x="4097" y="2789"/>
                    <a:pt x="4335" y="3098"/>
                  </a:cubicBezTo>
                  <a:lnTo>
                    <a:pt x="2120" y="7004"/>
                  </a:lnTo>
                  <a:lnTo>
                    <a:pt x="1954" y="7004"/>
                  </a:lnTo>
                  <a:cubicBezTo>
                    <a:pt x="1596" y="7004"/>
                    <a:pt x="1191" y="7123"/>
                    <a:pt x="906" y="7313"/>
                  </a:cubicBezTo>
                  <a:cubicBezTo>
                    <a:pt x="810" y="7361"/>
                    <a:pt x="787" y="7480"/>
                    <a:pt x="858" y="7575"/>
                  </a:cubicBezTo>
                  <a:cubicBezTo>
                    <a:pt x="903" y="7605"/>
                    <a:pt x="958" y="7636"/>
                    <a:pt x="1016" y="7636"/>
                  </a:cubicBezTo>
                  <a:cubicBezTo>
                    <a:pt x="1050" y="7636"/>
                    <a:pt x="1085" y="7625"/>
                    <a:pt x="1120" y="7599"/>
                  </a:cubicBezTo>
                  <a:cubicBezTo>
                    <a:pt x="1382" y="7456"/>
                    <a:pt x="1644" y="7361"/>
                    <a:pt x="1977" y="7361"/>
                  </a:cubicBezTo>
                  <a:cubicBezTo>
                    <a:pt x="2906" y="7361"/>
                    <a:pt x="3644" y="8147"/>
                    <a:pt x="3573" y="9052"/>
                  </a:cubicBezTo>
                  <a:cubicBezTo>
                    <a:pt x="3549" y="9862"/>
                    <a:pt x="2858" y="10552"/>
                    <a:pt x="2049" y="10576"/>
                  </a:cubicBezTo>
                  <a:cubicBezTo>
                    <a:pt x="2009" y="10579"/>
                    <a:pt x="1970" y="10581"/>
                    <a:pt x="1931" y="10581"/>
                  </a:cubicBezTo>
                  <a:cubicBezTo>
                    <a:pt x="1077" y="10581"/>
                    <a:pt x="358" y="9846"/>
                    <a:pt x="358" y="8980"/>
                  </a:cubicBezTo>
                  <a:cubicBezTo>
                    <a:pt x="358" y="8671"/>
                    <a:pt x="453" y="8385"/>
                    <a:pt x="596" y="8147"/>
                  </a:cubicBezTo>
                  <a:cubicBezTo>
                    <a:pt x="668" y="8052"/>
                    <a:pt x="620" y="7956"/>
                    <a:pt x="572" y="7909"/>
                  </a:cubicBezTo>
                  <a:cubicBezTo>
                    <a:pt x="528" y="7876"/>
                    <a:pt x="479" y="7858"/>
                    <a:pt x="434" y="7858"/>
                  </a:cubicBezTo>
                  <a:cubicBezTo>
                    <a:pt x="382" y="7858"/>
                    <a:pt x="336" y="7881"/>
                    <a:pt x="310" y="7933"/>
                  </a:cubicBezTo>
                  <a:cubicBezTo>
                    <a:pt x="120" y="8218"/>
                    <a:pt x="1" y="8576"/>
                    <a:pt x="1" y="8980"/>
                  </a:cubicBezTo>
                  <a:cubicBezTo>
                    <a:pt x="1" y="10052"/>
                    <a:pt x="858" y="10933"/>
                    <a:pt x="1977" y="10933"/>
                  </a:cubicBezTo>
                  <a:cubicBezTo>
                    <a:pt x="2811" y="10933"/>
                    <a:pt x="3525" y="10409"/>
                    <a:pt x="3811" y="9647"/>
                  </a:cubicBezTo>
                  <a:lnTo>
                    <a:pt x="8121" y="9647"/>
                  </a:lnTo>
                  <a:cubicBezTo>
                    <a:pt x="8407" y="10409"/>
                    <a:pt x="9146" y="10933"/>
                    <a:pt x="9979" y="10933"/>
                  </a:cubicBezTo>
                  <a:cubicBezTo>
                    <a:pt x="10979" y="10933"/>
                    <a:pt x="11860" y="10100"/>
                    <a:pt x="11908" y="9099"/>
                  </a:cubicBezTo>
                  <a:cubicBezTo>
                    <a:pt x="11884" y="7909"/>
                    <a:pt x="11003" y="6980"/>
                    <a:pt x="9884" y="6980"/>
                  </a:cubicBezTo>
                  <a:lnTo>
                    <a:pt x="9717" y="6980"/>
                  </a:lnTo>
                  <a:lnTo>
                    <a:pt x="7502" y="3074"/>
                  </a:lnTo>
                  <a:cubicBezTo>
                    <a:pt x="7740" y="2741"/>
                    <a:pt x="7860" y="2336"/>
                    <a:pt x="7860" y="1884"/>
                  </a:cubicBezTo>
                  <a:cubicBezTo>
                    <a:pt x="7836" y="883"/>
                    <a:pt x="7026" y="50"/>
                    <a:pt x="6026" y="2"/>
                  </a:cubicBezTo>
                  <a:cubicBezTo>
                    <a:pt x="5996" y="1"/>
                    <a:pt x="5967" y="1"/>
                    <a:pt x="593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20" name="Google Shape;14196;p27">
              <a:extLst>
                <a:ext uri="{FF2B5EF4-FFF2-40B4-BE49-F238E27FC236}">
                  <a16:creationId xmlns:a16="http://schemas.microsoft.com/office/drawing/2014/main" id="{ABE5FA3E-48E9-9604-39F6-F365E600C2F5}"/>
                </a:ext>
              </a:extLst>
            </p:cNvPr>
            <p:cNvSpPr/>
            <p:nvPr/>
          </p:nvSpPr>
          <p:spPr>
            <a:xfrm>
              <a:off x="3445263" y="4003733"/>
              <a:ext cx="26225" cy="44075"/>
            </a:xfrm>
            <a:custGeom>
              <a:avLst/>
              <a:gdLst/>
              <a:ahLst/>
              <a:cxnLst/>
              <a:rect l="l" t="t" r="r" b="b"/>
              <a:pathLst>
                <a:path w="1049" h="1763" extrusionOk="0">
                  <a:moveTo>
                    <a:pt x="549" y="0"/>
                  </a:moveTo>
                  <a:cubicBezTo>
                    <a:pt x="310" y="0"/>
                    <a:pt x="96" y="191"/>
                    <a:pt x="48" y="429"/>
                  </a:cubicBezTo>
                  <a:cubicBezTo>
                    <a:pt x="1" y="501"/>
                    <a:pt x="72" y="596"/>
                    <a:pt x="191" y="620"/>
                  </a:cubicBezTo>
                  <a:cubicBezTo>
                    <a:pt x="212" y="630"/>
                    <a:pt x="231" y="635"/>
                    <a:pt x="249" y="635"/>
                  </a:cubicBezTo>
                  <a:cubicBezTo>
                    <a:pt x="316" y="635"/>
                    <a:pt x="368" y="570"/>
                    <a:pt x="406" y="477"/>
                  </a:cubicBezTo>
                  <a:cubicBezTo>
                    <a:pt x="430" y="381"/>
                    <a:pt x="477" y="358"/>
                    <a:pt x="549" y="358"/>
                  </a:cubicBezTo>
                  <a:cubicBezTo>
                    <a:pt x="644" y="358"/>
                    <a:pt x="715" y="429"/>
                    <a:pt x="715" y="548"/>
                  </a:cubicBezTo>
                  <a:cubicBezTo>
                    <a:pt x="715" y="620"/>
                    <a:pt x="668" y="715"/>
                    <a:pt x="549" y="715"/>
                  </a:cubicBezTo>
                  <a:cubicBezTo>
                    <a:pt x="453" y="715"/>
                    <a:pt x="358" y="810"/>
                    <a:pt x="358" y="905"/>
                  </a:cubicBezTo>
                  <a:cubicBezTo>
                    <a:pt x="358" y="977"/>
                    <a:pt x="453" y="1072"/>
                    <a:pt x="549" y="1072"/>
                  </a:cubicBezTo>
                  <a:cubicBezTo>
                    <a:pt x="644" y="1072"/>
                    <a:pt x="715" y="1144"/>
                    <a:pt x="715" y="1263"/>
                  </a:cubicBezTo>
                  <a:cubicBezTo>
                    <a:pt x="715" y="1334"/>
                    <a:pt x="668" y="1429"/>
                    <a:pt x="549" y="1429"/>
                  </a:cubicBezTo>
                  <a:cubicBezTo>
                    <a:pt x="453" y="1429"/>
                    <a:pt x="406" y="1382"/>
                    <a:pt x="406" y="1286"/>
                  </a:cubicBezTo>
                  <a:lnTo>
                    <a:pt x="406" y="1263"/>
                  </a:lnTo>
                  <a:cubicBezTo>
                    <a:pt x="406" y="1167"/>
                    <a:pt x="310" y="1072"/>
                    <a:pt x="215" y="1072"/>
                  </a:cubicBezTo>
                  <a:cubicBezTo>
                    <a:pt x="120" y="1072"/>
                    <a:pt x="48" y="1167"/>
                    <a:pt x="48" y="1263"/>
                  </a:cubicBezTo>
                  <a:lnTo>
                    <a:pt x="48" y="1310"/>
                  </a:lnTo>
                  <a:cubicBezTo>
                    <a:pt x="72" y="1548"/>
                    <a:pt x="287" y="1763"/>
                    <a:pt x="549" y="1763"/>
                  </a:cubicBezTo>
                  <a:cubicBezTo>
                    <a:pt x="811" y="1763"/>
                    <a:pt x="1049" y="1525"/>
                    <a:pt x="1049" y="1263"/>
                  </a:cubicBezTo>
                  <a:cubicBezTo>
                    <a:pt x="1049" y="1144"/>
                    <a:pt x="1001" y="1024"/>
                    <a:pt x="930" y="929"/>
                  </a:cubicBezTo>
                  <a:cubicBezTo>
                    <a:pt x="1001" y="786"/>
                    <a:pt x="1049" y="667"/>
                    <a:pt x="1049" y="501"/>
                  </a:cubicBezTo>
                  <a:cubicBezTo>
                    <a:pt x="1049" y="239"/>
                    <a:pt x="811" y="0"/>
                    <a:pt x="54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21" name="Google Shape;14197;p27">
              <a:extLst>
                <a:ext uri="{FF2B5EF4-FFF2-40B4-BE49-F238E27FC236}">
                  <a16:creationId xmlns:a16="http://schemas.microsoft.com/office/drawing/2014/main" id="{11065D74-2C7D-F0E5-850F-886B96EC3CED}"/>
                </a:ext>
              </a:extLst>
            </p:cNvPr>
            <p:cNvSpPr/>
            <p:nvPr/>
          </p:nvSpPr>
          <p:spPr>
            <a:xfrm>
              <a:off x="3412538" y="4003583"/>
              <a:ext cx="27400" cy="42750"/>
            </a:xfrm>
            <a:custGeom>
              <a:avLst/>
              <a:gdLst/>
              <a:ahLst/>
              <a:cxnLst/>
              <a:rect l="l" t="t" r="r" b="b"/>
              <a:pathLst>
                <a:path w="1096" h="1710" extrusionOk="0">
                  <a:moveTo>
                    <a:pt x="579" y="337"/>
                  </a:moveTo>
                  <a:cubicBezTo>
                    <a:pt x="687" y="337"/>
                    <a:pt x="786" y="445"/>
                    <a:pt x="786" y="554"/>
                  </a:cubicBezTo>
                  <a:lnTo>
                    <a:pt x="786" y="1150"/>
                  </a:lnTo>
                  <a:cubicBezTo>
                    <a:pt x="786" y="1250"/>
                    <a:pt x="701" y="1351"/>
                    <a:pt x="603" y="1351"/>
                  </a:cubicBezTo>
                  <a:cubicBezTo>
                    <a:pt x="585" y="1351"/>
                    <a:pt x="566" y="1347"/>
                    <a:pt x="548" y="1340"/>
                  </a:cubicBezTo>
                  <a:cubicBezTo>
                    <a:pt x="453" y="1316"/>
                    <a:pt x="357" y="1221"/>
                    <a:pt x="357" y="1150"/>
                  </a:cubicBezTo>
                  <a:lnTo>
                    <a:pt x="357" y="554"/>
                  </a:lnTo>
                  <a:cubicBezTo>
                    <a:pt x="357" y="435"/>
                    <a:pt x="429" y="340"/>
                    <a:pt x="548" y="340"/>
                  </a:cubicBezTo>
                  <a:cubicBezTo>
                    <a:pt x="558" y="338"/>
                    <a:pt x="569" y="337"/>
                    <a:pt x="579" y="337"/>
                  </a:cubicBezTo>
                  <a:close/>
                  <a:moveTo>
                    <a:pt x="536" y="1"/>
                  </a:moveTo>
                  <a:cubicBezTo>
                    <a:pt x="509" y="1"/>
                    <a:pt x="481" y="3"/>
                    <a:pt x="453" y="6"/>
                  </a:cubicBezTo>
                  <a:cubicBezTo>
                    <a:pt x="214" y="30"/>
                    <a:pt x="0" y="268"/>
                    <a:pt x="0" y="554"/>
                  </a:cubicBezTo>
                  <a:lnTo>
                    <a:pt x="0" y="1150"/>
                  </a:lnTo>
                  <a:cubicBezTo>
                    <a:pt x="0" y="1411"/>
                    <a:pt x="214" y="1650"/>
                    <a:pt x="453" y="1697"/>
                  </a:cubicBezTo>
                  <a:cubicBezTo>
                    <a:pt x="493" y="1705"/>
                    <a:pt x="532" y="1709"/>
                    <a:pt x="570" y="1709"/>
                  </a:cubicBezTo>
                  <a:cubicBezTo>
                    <a:pt x="870" y="1709"/>
                    <a:pt x="1096" y="1469"/>
                    <a:pt x="1096" y="1173"/>
                  </a:cubicBezTo>
                  <a:lnTo>
                    <a:pt x="1096" y="554"/>
                  </a:lnTo>
                  <a:cubicBezTo>
                    <a:pt x="1096" y="247"/>
                    <a:pt x="853" y="1"/>
                    <a:pt x="53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22" name="Google Shape;14198;p27">
              <a:extLst>
                <a:ext uri="{FF2B5EF4-FFF2-40B4-BE49-F238E27FC236}">
                  <a16:creationId xmlns:a16="http://schemas.microsoft.com/office/drawing/2014/main" id="{0737A6BA-7973-DD19-D747-FA81E593C85A}"/>
                </a:ext>
              </a:extLst>
            </p:cNvPr>
            <p:cNvSpPr/>
            <p:nvPr/>
          </p:nvSpPr>
          <p:spPr>
            <a:xfrm>
              <a:off x="3244638" y="4003733"/>
              <a:ext cx="27400" cy="41700"/>
            </a:xfrm>
            <a:custGeom>
              <a:avLst/>
              <a:gdLst/>
              <a:ahLst/>
              <a:cxnLst/>
              <a:rect l="l" t="t" r="r" b="b"/>
              <a:pathLst>
                <a:path w="1096" h="1668" extrusionOk="0">
                  <a:moveTo>
                    <a:pt x="524" y="0"/>
                  </a:moveTo>
                  <a:cubicBezTo>
                    <a:pt x="286" y="0"/>
                    <a:pt x="96" y="191"/>
                    <a:pt x="24" y="429"/>
                  </a:cubicBezTo>
                  <a:cubicBezTo>
                    <a:pt x="0" y="501"/>
                    <a:pt x="48" y="572"/>
                    <a:pt x="119" y="596"/>
                  </a:cubicBezTo>
                  <a:cubicBezTo>
                    <a:pt x="152" y="615"/>
                    <a:pt x="185" y="624"/>
                    <a:pt x="215" y="624"/>
                  </a:cubicBezTo>
                  <a:cubicBezTo>
                    <a:pt x="295" y="624"/>
                    <a:pt x="358" y="563"/>
                    <a:pt x="358" y="477"/>
                  </a:cubicBezTo>
                  <a:cubicBezTo>
                    <a:pt x="381" y="381"/>
                    <a:pt x="453" y="358"/>
                    <a:pt x="500" y="358"/>
                  </a:cubicBezTo>
                  <a:cubicBezTo>
                    <a:pt x="596" y="358"/>
                    <a:pt x="643" y="429"/>
                    <a:pt x="691" y="501"/>
                  </a:cubicBezTo>
                  <a:lnTo>
                    <a:pt x="691" y="548"/>
                  </a:lnTo>
                  <a:cubicBezTo>
                    <a:pt x="643" y="596"/>
                    <a:pt x="620" y="691"/>
                    <a:pt x="572" y="739"/>
                  </a:cubicBezTo>
                  <a:cubicBezTo>
                    <a:pt x="358" y="1048"/>
                    <a:pt x="239" y="1191"/>
                    <a:pt x="167" y="1286"/>
                  </a:cubicBezTo>
                  <a:cubicBezTo>
                    <a:pt x="96" y="1405"/>
                    <a:pt x="48" y="1453"/>
                    <a:pt x="96" y="1548"/>
                  </a:cubicBezTo>
                  <a:cubicBezTo>
                    <a:pt x="119" y="1620"/>
                    <a:pt x="143" y="1644"/>
                    <a:pt x="215" y="1667"/>
                  </a:cubicBezTo>
                  <a:lnTo>
                    <a:pt x="929" y="1667"/>
                  </a:lnTo>
                  <a:cubicBezTo>
                    <a:pt x="1001" y="1667"/>
                    <a:pt x="1096" y="1620"/>
                    <a:pt x="1096" y="1525"/>
                  </a:cubicBezTo>
                  <a:cubicBezTo>
                    <a:pt x="1096" y="1405"/>
                    <a:pt x="1048" y="1334"/>
                    <a:pt x="929" y="1334"/>
                  </a:cubicBezTo>
                  <a:lnTo>
                    <a:pt x="572" y="1334"/>
                  </a:lnTo>
                  <a:cubicBezTo>
                    <a:pt x="620" y="1263"/>
                    <a:pt x="739" y="1096"/>
                    <a:pt x="858" y="953"/>
                  </a:cubicBezTo>
                  <a:cubicBezTo>
                    <a:pt x="953" y="810"/>
                    <a:pt x="1001" y="691"/>
                    <a:pt x="1048" y="596"/>
                  </a:cubicBezTo>
                  <a:lnTo>
                    <a:pt x="1048" y="548"/>
                  </a:lnTo>
                  <a:lnTo>
                    <a:pt x="1048" y="501"/>
                  </a:lnTo>
                  <a:cubicBezTo>
                    <a:pt x="1048" y="239"/>
                    <a:pt x="810" y="0"/>
                    <a:pt x="52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23" name="Google Shape;14199;p27">
              <a:extLst>
                <a:ext uri="{FF2B5EF4-FFF2-40B4-BE49-F238E27FC236}">
                  <a16:creationId xmlns:a16="http://schemas.microsoft.com/office/drawing/2014/main" id="{99090A2B-A555-93F9-F86D-D706B927603B}"/>
                </a:ext>
              </a:extLst>
            </p:cNvPr>
            <p:cNvSpPr/>
            <p:nvPr/>
          </p:nvSpPr>
          <p:spPr>
            <a:xfrm>
              <a:off x="3214263" y="4002858"/>
              <a:ext cx="27425" cy="42850"/>
            </a:xfrm>
            <a:custGeom>
              <a:avLst/>
              <a:gdLst/>
              <a:ahLst/>
              <a:cxnLst/>
              <a:rect l="l" t="t" r="r" b="b"/>
              <a:pathLst>
                <a:path w="1097" h="1714" extrusionOk="0">
                  <a:moveTo>
                    <a:pt x="518" y="366"/>
                  </a:moveTo>
                  <a:cubicBezTo>
                    <a:pt x="528" y="366"/>
                    <a:pt x="538" y="367"/>
                    <a:pt x="549" y="369"/>
                  </a:cubicBezTo>
                  <a:cubicBezTo>
                    <a:pt x="644" y="393"/>
                    <a:pt x="739" y="488"/>
                    <a:pt x="739" y="583"/>
                  </a:cubicBezTo>
                  <a:lnTo>
                    <a:pt x="739" y="1179"/>
                  </a:lnTo>
                  <a:cubicBezTo>
                    <a:pt x="739" y="1298"/>
                    <a:pt x="668" y="1369"/>
                    <a:pt x="549" y="1369"/>
                  </a:cubicBezTo>
                  <a:cubicBezTo>
                    <a:pt x="530" y="1376"/>
                    <a:pt x="512" y="1380"/>
                    <a:pt x="494" y="1380"/>
                  </a:cubicBezTo>
                  <a:cubicBezTo>
                    <a:pt x="395" y="1380"/>
                    <a:pt x="310" y="1279"/>
                    <a:pt x="310" y="1179"/>
                  </a:cubicBezTo>
                  <a:lnTo>
                    <a:pt x="310" y="583"/>
                  </a:lnTo>
                  <a:cubicBezTo>
                    <a:pt x="310" y="474"/>
                    <a:pt x="410" y="366"/>
                    <a:pt x="518" y="366"/>
                  </a:cubicBezTo>
                  <a:close/>
                  <a:moveTo>
                    <a:pt x="534" y="1"/>
                  </a:moveTo>
                  <a:cubicBezTo>
                    <a:pt x="230" y="1"/>
                    <a:pt x="1" y="259"/>
                    <a:pt x="1" y="536"/>
                  </a:cubicBezTo>
                  <a:lnTo>
                    <a:pt x="1" y="1179"/>
                  </a:lnTo>
                  <a:cubicBezTo>
                    <a:pt x="1" y="1456"/>
                    <a:pt x="230" y="1714"/>
                    <a:pt x="534" y="1714"/>
                  </a:cubicBezTo>
                  <a:cubicBezTo>
                    <a:pt x="569" y="1714"/>
                    <a:pt x="606" y="1710"/>
                    <a:pt x="644" y="1702"/>
                  </a:cubicBezTo>
                  <a:cubicBezTo>
                    <a:pt x="882" y="1679"/>
                    <a:pt x="1096" y="1440"/>
                    <a:pt x="1096" y="1179"/>
                  </a:cubicBezTo>
                  <a:lnTo>
                    <a:pt x="1096" y="583"/>
                  </a:lnTo>
                  <a:cubicBezTo>
                    <a:pt x="1096" y="297"/>
                    <a:pt x="882" y="59"/>
                    <a:pt x="644" y="12"/>
                  </a:cubicBezTo>
                  <a:cubicBezTo>
                    <a:pt x="606" y="4"/>
                    <a:pt x="569" y="1"/>
                    <a:pt x="5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24" name="Google Shape;14200;p27">
              <a:extLst>
                <a:ext uri="{FF2B5EF4-FFF2-40B4-BE49-F238E27FC236}">
                  <a16:creationId xmlns:a16="http://schemas.microsoft.com/office/drawing/2014/main" id="{486AC0D1-5D32-EA78-BBB5-17A4AC85E073}"/>
                </a:ext>
              </a:extLst>
            </p:cNvPr>
            <p:cNvSpPr/>
            <p:nvPr/>
          </p:nvSpPr>
          <p:spPr>
            <a:xfrm>
              <a:off x="3350613" y="3828708"/>
              <a:ext cx="17275" cy="44175"/>
            </a:xfrm>
            <a:custGeom>
              <a:avLst/>
              <a:gdLst/>
              <a:ahLst/>
              <a:cxnLst/>
              <a:rect l="l" t="t" r="r" b="b"/>
              <a:pathLst>
                <a:path w="691" h="1767" extrusionOk="0">
                  <a:moveTo>
                    <a:pt x="215" y="0"/>
                  </a:moveTo>
                  <a:cubicBezTo>
                    <a:pt x="96" y="0"/>
                    <a:pt x="0" y="95"/>
                    <a:pt x="48" y="214"/>
                  </a:cubicBezTo>
                  <a:cubicBezTo>
                    <a:pt x="72" y="310"/>
                    <a:pt x="167" y="357"/>
                    <a:pt x="215" y="357"/>
                  </a:cubicBezTo>
                  <a:lnTo>
                    <a:pt x="334" y="357"/>
                  </a:lnTo>
                  <a:lnTo>
                    <a:pt x="334" y="1596"/>
                  </a:lnTo>
                  <a:cubicBezTo>
                    <a:pt x="334" y="1667"/>
                    <a:pt x="405" y="1738"/>
                    <a:pt x="500" y="1762"/>
                  </a:cubicBezTo>
                  <a:cubicBezTo>
                    <a:pt x="513" y="1765"/>
                    <a:pt x="525" y="1767"/>
                    <a:pt x="537" y="1767"/>
                  </a:cubicBezTo>
                  <a:cubicBezTo>
                    <a:pt x="619" y="1767"/>
                    <a:pt x="691" y="1699"/>
                    <a:pt x="691" y="1596"/>
                  </a:cubicBezTo>
                  <a:lnTo>
                    <a:pt x="691" y="191"/>
                  </a:lnTo>
                  <a:cubicBezTo>
                    <a:pt x="691" y="95"/>
                    <a:pt x="596" y="0"/>
                    <a:pt x="52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25" name="Google Shape;14201;p27">
              <a:extLst>
                <a:ext uri="{FF2B5EF4-FFF2-40B4-BE49-F238E27FC236}">
                  <a16:creationId xmlns:a16="http://schemas.microsoft.com/office/drawing/2014/main" id="{2F9F386B-717B-7510-1395-A7EDD0AC5C96}"/>
                </a:ext>
              </a:extLst>
            </p:cNvPr>
            <p:cNvSpPr/>
            <p:nvPr/>
          </p:nvSpPr>
          <p:spPr>
            <a:xfrm>
              <a:off x="3316663" y="3827458"/>
              <a:ext cx="29200" cy="44875"/>
            </a:xfrm>
            <a:custGeom>
              <a:avLst/>
              <a:gdLst/>
              <a:ahLst/>
              <a:cxnLst/>
              <a:rect l="l" t="t" r="r" b="b"/>
              <a:pathLst>
                <a:path w="1168" h="1795" extrusionOk="0">
                  <a:moveTo>
                    <a:pt x="596" y="383"/>
                  </a:moveTo>
                  <a:cubicBezTo>
                    <a:pt x="715" y="383"/>
                    <a:pt x="811" y="502"/>
                    <a:pt x="811" y="622"/>
                  </a:cubicBezTo>
                  <a:lnTo>
                    <a:pt x="811" y="1241"/>
                  </a:lnTo>
                  <a:cubicBezTo>
                    <a:pt x="811" y="1360"/>
                    <a:pt x="715" y="1479"/>
                    <a:pt x="596" y="1479"/>
                  </a:cubicBezTo>
                  <a:cubicBezTo>
                    <a:pt x="453" y="1479"/>
                    <a:pt x="358" y="1407"/>
                    <a:pt x="358" y="1241"/>
                  </a:cubicBezTo>
                  <a:lnTo>
                    <a:pt x="358" y="622"/>
                  </a:lnTo>
                  <a:cubicBezTo>
                    <a:pt x="358" y="502"/>
                    <a:pt x="477" y="383"/>
                    <a:pt x="596" y="383"/>
                  </a:cubicBezTo>
                  <a:close/>
                  <a:moveTo>
                    <a:pt x="623" y="1"/>
                  </a:moveTo>
                  <a:cubicBezTo>
                    <a:pt x="285" y="1"/>
                    <a:pt x="1" y="255"/>
                    <a:pt x="1" y="574"/>
                  </a:cubicBezTo>
                  <a:lnTo>
                    <a:pt x="1" y="1217"/>
                  </a:lnTo>
                  <a:cubicBezTo>
                    <a:pt x="1" y="1550"/>
                    <a:pt x="263" y="1788"/>
                    <a:pt x="572" y="1788"/>
                  </a:cubicBezTo>
                  <a:cubicBezTo>
                    <a:pt x="599" y="1792"/>
                    <a:pt x="625" y="1794"/>
                    <a:pt x="650" y="1794"/>
                  </a:cubicBezTo>
                  <a:cubicBezTo>
                    <a:pt x="946" y="1794"/>
                    <a:pt x="1168" y="1548"/>
                    <a:pt x="1168" y="1241"/>
                  </a:cubicBezTo>
                  <a:lnTo>
                    <a:pt x="1168" y="598"/>
                  </a:lnTo>
                  <a:cubicBezTo>
                    <a:pt x="1168" y="336"/>
                    <a:pt x="930" y="26"/>
                    <a:pt x="668" y="2"/>
                  </a:cubicBezTo>
                  <a:cubicBezTo>
                    <a:pt x="653" y="1"/>
                    <a:pt x="638" y="1"/>
                    <a:pt x="62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326" name="Google Shape;14202;p27">
            <a:extLst>
              <a:ext uri="{FF2B5EF4-FFF2-40B4-BE49-F238E27FC236}">
                <a16:creationId xmlns:a16="http://schemas.microsoft.com/office/drawing/2014/main" id="{B374D9CA-C0E6-B396-9856-661F9A04CC6C}"/>
              </a:ext>
            </a:extLst>
          </p:cNvPr>
          <p:cNvGrpSpPr/>
          <p:nvPr/>
        </p:nvGrpSpPr>
        <p:grpSpPr>
          <a:xfrm>
            <a:off x="6495999" y="7982527"/>
            <a:ext cx="712038" cy="712278"/>
            <a:chOff x="3656038" y="3790508"/>
            <a:chExt cx="297700" cy="297800"/>
          </a:xfrm>
        </p:grpSpPr>
        <p:sp>
          <p:nvSpPr>
            <p:cNvPr id="327" name="Google Shape;14203;p27">
              <a:extLst>
                <a:ext uri="{FF2B5EF4-FFF2-40B4-BE49-F238E27FC236}">
                  <a16:creationId xmlns:a16="http://schemas.microsoft.com/office/drawing/2014/main" id="{A9A607F3-0792-AB4C-C0C3-203B65B65E32}"/>
                </a:ext>
              </a:extLst>
            </p:cNvPr>
            <p:cNvSpPr/>
            <p:nvPr/>
          </p:nvSpPr>
          <p:spPr>
            <a:xfrm>
              <a:off x="3871563" y="3876333"/>
              <a:ext cx="28600" cy="39900"/>
            </a:xfrm>
            <a:custGeom>
              <a:avLst/>
              <a:gdLst/>
              <a:ahLst/>
              <a:cxnLst/>
              <a:rect l="l" t="t" r="r" b="b"/>
              <a:pathLst>
                <a:path w="1144" h="1596" extrusionOk="0">
                  <a:moveTo>
                    <a:pt x="548" y="334"/>
                  </a:moveTo>
                  <a:cubicBezTo>
                    <a:pt x="619" y="334"/>
                    <a:pt x="667" y="357"/>
                    <a:pt x="667" y="429"/>
                  </a:cubicBezTo>
                  <a:cubicBezTo>
                    <a:pt x="691" y="524"/>
                    <a:pt x="643" y="572"/>
                    <a:pt x="548" y="572"/>
                  </a:cubicBezTo>
                  <a:lnTo>
                    <a:pt x="381" y="572"/>
                  </a:lnTo>
                  <a:lnTo>
                    <a:pt x="381" y="334"/>
                  </a:lnTo>
                  <a:close/>
                  <a:moveTo>
                    <a:pt x="619" y="929"/>
                  </a:moveTo>
                  <a:cubicBezTo>
                    <a:pt x="691" y="929"/>
                    <a:pt x="762" y="1000"/>
                    <a:pt x="786" y="1048"/>
                  </a:cubicBezTo>
                  <a:cubicBezTo>
                    <a:pt x="810" y="1167"/>
                    <a:pt x="738" y="1262"/>
                    <a:pt x="643" y="1262"/>
                  </a:cubicBezTo>
                  <a:lnTo>
                    <a:pt x="381" y="1262"/>
                  </a:lnTo>
                  <a:lnTo>
                    <a:pt x="381" y="929"/>
                  </a:lnTo>
                  <a:close/>
                  <a:moveTo>
                    <a:pt x="191" y="0"/>
                  </a:moveTo>
                  <a:cubicBezTo>
                    <a:pt x="95" y="0"/>
                    <a:pt x="0" y="95"/>
                    <a:pt x="0" y="191"/>
                  </a:cubicBezTo>
                  <a:lnTo>
                    <a:pt x="0" y="1429"/>
                  </a:lnTo>
                  <a:lnTo>
                    <a:pt x="0" y="1500"/>
                  </a:lnTo>
                  <a:cubicBezTo>
                    <a:pt x="71" y="1548"/>
                    <a:pt x="143" y="1596"/>
                    <a:pt x="214" y="1596"/>
                  </a:cubicBezTo>
                  <a:lnTo>
                    <a:pt x="643" y="1596"/>
                  </a:lnTo>
                  <a:cubicBezTo>
                    <a:pt x="905" y="1596"/>
                    <a:pt x="1143" y="1358"/>
                    <a:pt x="1143" y="1072"/>
                  </a:cubicBezTo>
                  <a:cubicBezTo>
                    <a:pt x="1143" y="929"/>
                    <a:pt x="1095" y="786"/>
                    <a:pt x="976" y="691"/>
                  </a:cubicBezTo>
                  <a:cubicBezTo>
                    <a:pt x="1024" y="596"/>
                    <a:pt x="1024" y="500"/>
                    <a:pt x="1024" y="429"/>
                  </a:cubicBezTo>
                  <a:cubicBezTo>
                    <a:pt x="1000" y="191"/>
                    <a:pt x="786" y="0"/>
                    <a:pt x="54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28" name="Google Shape;14204;p27">
              <a:extLst>
                <a:ext uri="{FF2B5EF4-FFF2-40B4-BE49-F238E27FC236}">
                  <a16:creationId xmlns:a16="http://schemas.microsoft.com/office/drawing/2014/main" id="{E086774A-1E4D-F701-0E80-328041ED8AAD}"/>
                </a:ext>
              </a:extLst>
            </p:cNvPr>
            <p:cNvSpPr/>
            <p:nvPr/>
          </p:nvSpPr>
          <p:spPr>
            <a:xfrm>
              <a:off x="3799513" y="3812033"/>
              <a:ext cx="35150" cy="40625"/>
            </a:xfrm>
            <a:custGeom>
              <a:avLst/>
              <a:gdLst/>
              <a:ahLst/>
              <a:cxnLst/>
              <a:rect l="l" t="t" r="r" b="b"/>
              <a:pathLst>
                <a:path w="1406" h="1625" extrusionOk="0">
                  <a:moveTo>
                    <a:pt x="715" y="643"/>
                  </a:moveTo>
                  <a:lnTo>
                    <a:pt x="834" y="977"/>
                  </a:lnTo>
                  <a:lnTo>
                    <a:pt x="572" y="977"/>
                  </a:lnTo>
                  <a:lnTo>
                    <a:pt x="715" y="643"/>
                  </a:lnTo>
                  <a:close/>
                  <a:moveTo>
                    <a:pt x="691" y="0"/>
                  </a:moveTo>
                  <a:cubicBezTo>
                    <a:pt x="596" y="0"/>
                    <a:pt x="548" y="48"/>
                    <a:pt x="501" y="119"/>
                  </a:cubicBezTo>
                  <a:lnTo>
                    <a:pt x="0" y="1381"/>
                  </a:lnTo>
                  <a:cubicBezTo>
                    <a:pt x="0" y="1548"/>
                    <a:pt x="72" y="1620"/>
                    <a:pt x="167" y="1620"/>
                  </a:cubicBezTo>
                  <a:lnTo>
                    <a:pt x="215" y="1620"/>
                  </a:lnTo>
                  <a:cubicBezTo>
                    <a:pt x="286" y="1620"/>
                    <a:pt x="358" y="1596"/>
                    <a:pt x="358" y="1501"/>
                  </a:cubicBezTo>
                  <a:lnTo>
                    <a:pt x="453" y="1310"/>
                  </a:lnTo>
                  <a:lnTo>
                    <a:pt x="953" y="1310"/>
                  </a:lnTo>
                  <a:lnTo>
                    <a:pt x="1024" y="1501"/>
                  </a:lnTo>
                  <a:cubicBezTo>
                    <a:pt x="1042" y="1569"/>
                    <a:pt x="1108" y="1625"/>
                    <a:pt x="1179" y="1625"/>
                  </a:cubicBezTo>
                  <a:cubicBezTo>
                    <a:pt x="1207" y="1625"/>
                    <a:pt x="1236" y="1616"/>
                    <a:pt x="1263" y="1596"/>
                  </a:cubicBezTo>
                  <a:cubicBezTo>
                    <a:pt x="1358" y="1572"/>
                    <a:pt x="1406" y="1453"/>
                    <a:pt x="1358" y="1358"/>
                  </a:cubicBezTo>
                  <a:lnTo>
                    <a:pt x="882" y="119"/>
                  </a:lnTo>
                  <a:cubicBezTo>
                    <a:pt x="834" y="24"/>
                    <a:pt x="763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29" name="Google Shape;14205;p27">
              <a:extLst>
                <a:ext uri="{FF2B5EF4-FFF2-40B4-BE49-F238E27FC236}">
                  <a16:creationId xmlns:a16="http://schemas.microsoft.com/office/drawing/2014/main" id="{67514CBC-0395-94FC-77DB-C99C77C37CA1}"/>
                </a:ext>
              </a:extLst>
            </p:cNvPr>
            <p:cNvSpPr/>
            <p:nvPr/>
          </p:nvSpPr>
          <p:spPr>
            <a:xfrm>
              <a:off x="3916788" y="4003133"/>
              <a:ext cx="30400" cy="39325"/>
            </a:xfrm>
            <a:custGeom>
              <a:avLst/>
              <a:gdLst/>
              <a:ahLst/>
              <a:cxnLst/>
              <a:rect l="l" t="t" r="r" b="b"/>
              <a:pathLst>
                <a:path w="1216" h="1573" extrusionOk="0">
                  <a:moveTo>
                    <a:pt x="525" y="334"/>
                  </a:moveTo>
                  <a:cubicBezTo>
                    <a:pt x="834" y="334"/>
                    <a:pt x="858" y="644"/>
                    <a:pt x="858" y="763"/>
                  </a:cubicBezTo>
                  <a:cubicBezTo>
                    <a:pt x="858" y="1072"/>
                    <a:pt x="715" y="1215"/>
                    <a:pt x="525" y="1215"/>
                  </a:cubicBezTo>
                  <a:lnTo>
                    <a:pt x="358" y="1215"/>
                  </a:lnTo>
                  <a:lnTo>
                    <a:pt x="358" y="763"/>
                  </a:lnTo>
                  <a:lnTo>
                    <a:pt x="358" y="334"/>
                  </a:lnTo>
                  <a:close/>
                  <a:moveTo>
                    <a:pt x="96" y="1"/>
                  </a:moveTo>
                  <a:cubicBezTo>
                    <a:pt x="25" y="24"/>
                    <a:pt x="1" y="96"/>
                    <a:pt x="1" y="167"/>
                  </a:cubicBezTo>
                  <a:lnTo>
                    <a:pt x="1" y="810"/>
                  </a:lnTo>
                  <a:cubicBezTo>
                    <a:pt x="25" y="953"/>
                    <a:pt x="25" y="1406"/>
                    <a:pt x="25" y="1406"/>
                  </a:cubicBezTo>
                  <a:cubicBezTo>
                    <a:pt x="25" y="1453"/>
                    <a:pt x="72" y="1549"/>
                    <a:pt x="144" y="1572"/>
                  </a:cubicBezTo>
                  <a:lnTo>
                    <a:pt x="549" y="1572"/>
                  </a:lnTo>
                  <a:cubicBezTo>
                    <a:pt x="953" y="1572"/>
                    <a:pt x="1215" y="1239"/>
                    <a:pt x="1215" y="810"/>
                  </a:cubicBezTo>
                  <a:cubicBezTo>
                    <a:pt x="1215" y="334"/>
                    <a:pt x="953" y="1"/>
                    <a:pt x="52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30" name="Google Shape;14206;p27">
              <a:extLst>
                <a:ext uri="{FF2B5EF4-FFF2-40B4-BE49-F238E27FC236}">
                  <a16:creationId xmlns:a16="http://schemas.microsoft.com/office/drawing/2014/main" id="{8EB1FABD-31A9-CF1A-3FA1-CDFEBE530309}"/>
                </a:ext>
              </a:extLst>
            </p:cNvPr>
            <p:cNvSpPr/>
            <p:nvPr/>
          </p:nvSpPr>
          <p:spPr>
            <a:xfrm>
              <a:off x="3833438" y="3939933"/>
              <a:ext cx="34575" cy="39425"/>
            </a:xfrm>
            <a:custGeom>
              <a:avLst/>
              <a:gdLst/>
              <a:ahLst/>
              <a:cxnLst/>
              <a:rect l="l" t="t" r="r" b="b"/>
              <a:pathLst>
                <a:path w="1383" h="1577" extrusionOk="0">
                  <a:moveTo>
                    <a:pt x="710" y="0"/>
                  </a:moveTo>
                  <a:cubicBezTo>
                    <a:pt x="316" y="0"/>
                    <a:pt x="1" y="341"/>
                    <a:pt x="1" y="766"/>
                  </a:cubicBezTo>
                  <a:cubicBezTo>
                    <a:pt x="1" y="1219"/>
                    <a:pt x="358" y="1576"/>
                    <a:pt x="787" y="1576"/>
                  </a:cubicBezTo>
                  <a:cubicBezTo>
                    <a:pt x="977" y="1576"/>
                    <a:pt x="1120" y="1505"/>
                    <a:pt x="1263" y="1386"/>
                  </a:cubicBezTo>
                  <a:lnTo>
                    <a:pt x="1334" y="1338"/>
                  </a:lnTo>
                  <a:cubicBezTo>
                    <a:pt x="1382" y="1266"/>
                    <a:pt x="1382" y="1147"/>
                    <a:pt x="1311" y="1100"/>
                  </a:cubicBezTo>
                  <a:cubicBezTo>
                    <a:pt x="1278" y="1067"/>
                    <a:pt x="1234" y="1049"/>
                    <a:pt x="1190" y="1049"/>
                  </a:cubicBezTo>
                  <a:cubicBezTo>
                    <a:pt x="1139" y="1049"/>
                    <a:pt x="1087" y="1073"/>
                    <a:pt x="1049" y="1124"/>
                  </a:cubicBezTo>
                  <a:lnTo>
                    <a:pt x="1025" y="1147"/>
                  </a:lnTo>
                  <a:cubicBezTo>
                    <a:pt x="977" y="1219"/>
                    <a:pt x="882" y="1243"/>
                    <a:pt x="787" y="1243"/>
                  </a:cubicBezTo>
                  <a:cubicBezTo>
                    <a:pt x="549" y="1243"/>
                    <a:pt x="334" y="1028"/>
                    <a:pt x="334" y="790"/>
                  </a:cubicBezTo>
                  <a:cubicBezTo>
                    <a:pt x="334" y="552"/>
                    <a:pt x="549" y="362"/>
                    <a:pt x="787" y="362"/>
                  </a:cubicBezTo>
                  <a:cubicBezTo>
                    <a:pt x="882" y="362"/>
                    <a:pt x="977" y="385"/>
                    <a:pt x="1049" y="433"/>
                  </a:cubicBezTo>
                  <a:cubicBezTo>
                    <a:pt x="1086" y="461"/>
                    <a:pt x="1124" y="474"/>
                    <a:pt x="1159" y="474"/>
                  </a:cubicBezTo>
                  <a:cubicBezTo>
                    <a:pt x="1212" y="474"/>
                    <a:pt x="1258" y="443"/>
                    <a:pt x="1287" y="385"/>
                  </a:cubicBezTo>
                  <a:cubicBezTo>
                    <a:pt x="1358" y="290"/>
                    <a:pt x="1334" y="195"/>
                    <a:pt x="1239" y="147"/>
                  </a:cubicBezTo>
                  <a:cubicBezTo>
                    <a:pt x="1120" y="52"/>
                    <a:pt x="930" y="4"/>
                    <a:pt x="787" y="4"/>
                  </a:cubicBezTo>
                  <a:cubicBezTo>
                    <a:pt x="761" y="1"/>
                    <a:pt x="735" y="0"/>
                    <a:pt x="71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31" name="Google Shape;14207;p27">
              <a:extLst>
                <a:ext uri="{FF2B5EF4-FFF2-40B4-BE49-F238E27FC236}">
                  <a16:creationId xmlns:a16="http://schemas.microsoft.com/office/drawing/2014/main" id="{A35B7F2E-CE84-8C9D-8141-73951F9BB39E}"/>
                </a:ext>
              </a:extLst>
            </p:cNvPr>
            <p:cNvSpPr/>
            <p:nvPr/>
          </p:nvSpPr>
          <p:spPr>
            <a:xfrm>
              <a:off x="3656038" y="3790508"/>
              <a:ext cx="297700" cy="297800"/>
            </a:xfrm>
            <a:custGeom>
              <a:avLst/>
              <a:gdLst/>
              <a:ahLst/>
              <a:cxnLst/>
              <a:rect l="l" t="t" r="r" b="b"/>
              <a:pathLst>
                <a:path w="11908" h="11912" extrusionOk="0">
                  <a:moveTo>
                    <a:pt x="3406" y="1099"/>
                  </a:moveTo>
                  <a:lnTo>
                    <a:pt x="3406" y="2314"/>
                  </a:lnTo>
                  <a:lnTo>
                    <a:pt x="1072" y="2314"/>
                  </a:lnTo>
                  <a:lnTo>
                    <a:pt x="1072" y="1099"/>
                  </a:lnTo>
                  <a:close/>
                  <a:moveTo>
                    <a:pt x="4739" y="1099"/>
                  </a:moveTo>
                  <a:lnTo>
                    <a:pt x="4739" y="2314"/>
                  </a:lnTo>
                  <a:lnTo>
                    <a:pt x="3715" y="2314"/>
                  </a:lnTo>
                  <a:lnTo>
                    <a:pt x="3715" y="1099"/>
                  </a:lnTo>
                  <a:close/>
                  <a:moveTo>
                    <a:pt x="5478" y="3624"/>
                  </a:moveTo>
                  <a:lnTo>
                    <a:pt x="5478" y="4838"/>
                  </a:lnTo>
                  <a:lnTo>
                    <a:pt x="1072" y="4838"/>
                  </a:lnTo>
                  <a:lnTo>
                    <a:pt x="1072" y="3624"/>
                  </a:lnTo>
                  <a:close/>
                  <a:moveTo>
                    <a:pt x="4168" y="6148"/>
                  </a:moveTo>
                  <a:lnTo>
                    <a:pt x="4168" y="7363"/>
                  </a:lnTo>
                  <a:lnTo>
                    <a:pt x="1072" y="7363"/>
                  </a:lnTo>
                  <a:lnTo>
                    <a:pt x="1072" y="6148"/>
                  </a:lnTo>
                  <a:close/>
                  <a:moveTo>
                    <a:pt x="6025" y="6148"/>
                  </a:moveTo>
                  <a:lnTo>
                    <a:pt x="6025" y="7363"/>
                  </a:lnTo>
                  <a:lnTo>
                    <a:pt x="4501" y="7363"/>
                  </a:lnTo>
                  <a:lnTo>
                    <a:pt x="4501" y="6148"/>
                  </a:lnTo>
                  <a:close/>
                  <a:moveTo>
                    <a:pt x="9383" y="8649"/>
                  </a:moveTo>
                  <a:lnTo>
                    <a:pt x="9383" y="9863"/>
                  </a:lnTo>
                  <a:lnTo>
                    <a:pt x="7454" y="9863"/>
                  </a:lnTo>
                  <a:lnTo>
                    <a:pt x="7454" y="8649"/>
                  </a:lnTo>
                  <a:close/>
                  <a:moveTo>
                    <a:pt x="11550" y="11006"/>
                  </a:moveTo>
                  <a:lnTo>
                    <a:pt x="11550" y="11482"/>
                  </a:lnTo>
                  <a:lnTo>
                    <a:pt x="357" y="11482"/>
                  </a:lnTo>
                  <a:lnTo>
                    <a:pt x="357" y="11006"/>
                  </a:lnTo>
                  <a:close/>
                  <a:moveTo>
                    <a:pt x="916" y="0"/>
                  </a:moveTo>
                  <a:cubicBezTo>
                    <a:pt x="810" y="0"/>
                    <a:pt x="715" y="88"/>
                    <a:pt x="715" y="194"/>
                  </a:cubicBezTo>
                  <a:lnTo>
                    <a:pt x="715" y="1599"/>
                  </a:lnTo>
                  <a:lnTo>
                    <a:pt x="476" y="1599"/>
                  </a:lnTo>
                  <a:cubicBezTo>
                    <a:pt x="381" y="1599"/>
                    <a:pt x="334" y="1647"/>
                    <a:pt x="310" y="1719"/>
                  </a:cubicBezTo>
                  <a:cubicBezTo>
                    <a:pt x="262" y="1838"/>
                    <a:pt x="357" y="1957"/>
                    <a:pt x="476" y="1957"/>
                  </a:cubicBezTo>
                  <a:lnTo>
                    <a:pt x="715" y="1957"/>
                  </a:lnTo>
                  <a:lnTo>
                    <a:pt x="715" y="4124"/>
                  </a:lnTo>
                  <a:lnTo>
                    <a:pt x="500" y="4124"/>
                  </a:lnTo>
                  <a:cubicBezTo>
                    <a:pt x="429" y="4124"/>
                    <a:pt x="334" y="4171"/>
                    <a:pt x="334" y="4267"/>
                  </a:cubicBezTo>
                  <a:cubicBezTo>
                    <a:pt x="334" y="4386"/>
                    <a:pt x="381" y="4481"/>
                    <a:pt x="500" y="4481"/>
                  </a:cubicBezTo>
                  <a:lnTo>
                    <a:pt x="715" y="4481"/>
                  </a:lnTo>
                  <a:lnTo>
                    <a:pt x="715" y="6648"/>
                  </a:lnTo>
                  <a:lnTo>
                    <a:pt x="500" y="6648"/>
                  </a:lnTo>
                  <a:cubicBezTo>
                    <a:pt x="429" y="6648"/>
                    <a:pt x="334" y="6720"/>
                    <a:pt x="334" y="6791"/>
                  </a:cubicBezTo>
                  <a:cubicBezTo>
                    <a:pt x="334" y="6910"/>
                    <a:pt x="381" y="7005"/>
                    <a:pt x="500" y="7005"/>
                  </a:cubicBezTo>
                  <a:lnTo>
                    <a:pt x="715" y="7005"/>
                  </a:lnTo>
                  <a:lnTo>
                    <a:pt x="715" y="9172"/>
                  </a:lnTo>
                  <a:lnTo>
                    <a:pt x="500" y="9172"/>
                  </a:lnTo>
                  <a:cubicBezTo>
                    <a:pt x="429" y="9172"/>
                    <a:pt x="334" y="9244"/>
                    <a:pt x="334" y="9339"/>
                  </a:cubicBezTo>
                  <a:cubicBezTo>
                    <a:pt x="334" y="9458"/>
                    <a:pt x="381" y="9530"/>
                    <a:pt x="500" y="9530"/>
                  </a:cubicBezTo>
                  <a:lnTo>
                    <a:pt x="715" y="9530"/>
                  </a:lnTo>
                  <a:lnTo>
                    <a:pt x="715" y="10768"/>
                  </a:lnTo>
                  <a:lnTo>
                    <a:pt x="310" y="10768"/>
                  </a:lnTo>
                  <a:cubicBezTo>
                    <a:pt x="143" y="10768"/>
                    <a:pt x="0" y="10887"/>
                    <a:pt x="0" y="11054"/>
                  </a:cubicBezTo>
                  <a:lnTo>
                    <a:pt x="0" y="11625"/>
                  </a:lnTo>
                  <a:cubicBezTo>
                    <a:pt x="0" y="11768"/>
                    <a:pt x="119" y="11911"/>
                    <a:pt x="310" y="11911"/>
                  </a:cubicBezTo>
                  <a:lnTo>
                    <a:pt x="11622" y="11911"/>
                  </a:lnTo>
                  <a:cubicBezTo>
                    <a:pt x="11765" y="11911"/>
                    <a:pt x="11907" y="11792"/>
                    <a:pt x="11907" y="11625"/>
                  </a:cubicBezTo>
                  <a:lnTo>
                    <a:pt x="11907" y="11030"/>
                  </a:lnTo>
                  <a:cubicBezTo>
                    <a:pt x="11907" y="10792"/>
                    <a:pt x="11788" y="10673"/>
                    <a:pt x="11622" y="10673"/>
                  </a:cubicBezTo>
                  <a:lnTo>
                    <a:pt x="1072" y="10673"/>
                  </a:lnTo>
                  <a:lnTo>
                    <a:pt x="1072" y="10220"/>
                  </a:lnTo>
                  <a:lnTo>
                    <a:pt x="9478" y="10220"/>
                  </a:lnTo>
                  <a:cubicBezTo>
                    <a:pt x="9621" y="10220"/>
                    <a:pt x="9716" y="10101"/>
                    <a:pt x="9716" y="9982"/>
                  </a:cubicBezTo>
                  <a:lnTo>
                    <a:pt x="9716" y="8506"/>
                  </a:lnTo>
                  <a:cubicBezTo>
                    <a:pt x="9716" y="8410"/>
                    <a:pt x="9621" y="8315"/>
                    <a:pt x="9526" y="8315"/>
                  </a:cubicBezTo>
                  <a:lnTo>
                    <a:pt x="3096" y="8315"/>
                  </a:lnTo>
                  <a:cubicBezTo>
                    <a:pt x="3072" y="8315"/>
                    <a:pt x="3001" y="8363"/>
                    <a:pt x="3001" y="8387"/>
                  </a:cubicBezTo>
                  <a:cubicBezTo>
                    <a:pt x="2906" y="8506"/>
                    <a:pt x="3001" y="8649"/>
                    <a:pt x="3120" y="8649"/>
                  </a:cubicBezTo>
                  <a:lnTo>
                    <a:pt x="7073" y="8649"/>
                  </a:lnTo>
                  <a:lnTo>
                    <a:pt x="7073" y="9863"/>
                  </a:lnTo>
                  <a:lnTo>
                    <a:pt x="1072" y="9863"/>
                  </a:lnTo>
                  <a:lnTo>
                    <a:pt x="1072" y="8649"/>
                  </a:lnTo>
                  <a:lnTo>
                    <a:pt x="2286" y="8649"/>
                  </a:lnTo>
                  <a:cubicBezTo>
                    <a:pt x="2382" y="8649"/>
                    <a:pt x="2477" y="8577"/>
                    <a:pt x="2477" y="8506"/>
                  </a:cubicBezTo>
                  <a:cubicBezTo>
                    <a:pt x="2477" y="8387"/>
                    <a:pt x="2405" y="8291"/>
                    <a:pt x="2286" y="8291"/>
                  </a:cubicBezTo>
                  <a:lnTo>
                    <a:pt x="1048" y="8291"/>
                  </a:lnTo>
                  <a:lnTo>
                    <a:pt x="1048" y="7696"/>
                  </a:lnTo>
                  <a:lnTo>
                    <a:pt x="6073" y="7696"/>
                  </a:lnTo>
                  <a:cubicBezTo>
                    <a:pt x="6216" y="7696"/>
                    <a:pt x="6311" y="7577"/>
                    <a:pt x="6311" y="7458"/>
                  </a:cubicBezTo>
                  <a:lnTo>
                    <a:pt x="6311" y="6029"/>
                  </a:lnTo>
                  <a:cubicBezTo>
                    <a:pt x="6311" y="5886"/>
                    <a:pt x="6192" y="5791"/>
                    <a:pt x="6073" y="5791"/>
                  </a:cubicBezTo>
                  <a:lnTo>
                    <a:pt x="1048" y="5791"/>
                  </a:lnTo>
                  <a:lnTo>
                    <a:pt x="1048" y="5195"/>
                  </a:lnTo>
                  <a:lnTo>
                    <a:pt x="6287" y="5195"/>
                  </a:lnTo>
                  <a:cubicBezTo>
                    <a:pt x="6382" y="5195"/>
                    <a:pt x="6454" y="5124"/>
                    <a:pt x="6454" y="5053"/>
                  </a:cubicBezTo>
                  <a:cubicBezTo>
                    <a:pt x="6454" y="4933"/>
                    <a:pt x="6406" y="4838"/>
                    <a:pt x="6287" y="4838"/>
                  </a:cubicBezTo>
                  <a:lnTo>
                    <a:pt x="5835" y="4838"/>
                  </a:lnTo>
                  <a:lnTo>
                    <a:pt x="5835" y="3624"/>
                  </a:lnTo>
                  <a:lnTo>
                    <a:pt x="7573" y="3624"/>
                  </a:lnTo>
                  <a:lnTo>
                    <a:pt x="7573" y="4838"/>
                  </a:lnTo>
                  <a:lnTo>
                    <a:pt x="7121" y="4838"/>
                  </a:lnTo>
                  <a:cubicBezTo>
                    <a:pt x="7025" y="4838"/>
                    <a:pt x="6930" y="4886"/>
                    <a:pt x="6930" y="4981"/>
                  </a:cubicBezTo>
                  <a:cubicBezTo>
                    <a:pt x="6930" y="5100"/>
                    <a:pt x="7002" y="5195"/>
                    <a:pt x="7121" y="5195"/>
                  </a:cubicBezTo>
                  <a:lnTo>
                    <a:pt x="7692" y="5195"/>
                  </a:lnTo>
                  <a:cubicBezTo>
                    <a:pt x="7835" y="5195"/>
                    <a:pt x="7930" y="5076"/>
                    <a:pt x="7930" y="4957"/>
                  </a:cubicBezTo>
                  <a:lnTo>
                    <a:pt x="7930" y="3528"/>
                  </a:lnTo>
                  <a:cubicBezTo>
                    <a:pt x="7930" y="3386"/>
                    <a:pt x="7811" y="3290"/>
                    <a:pt x="7692" y="3290"/>
                  </a:cubicBezTo>
                  <a:lnTo>
                    <a:pt x="1072" y="3290"/>
                  </a:lnTo>
                  <a:lnTo>
                    <a:pt x="1072" y="2695"/>
                  </a:lnTo>
                  <a:lnTo>
                    <a:pt x="4835" y="2695"/>
                  </a:lnTo>
                  <a:cubicBezTo>
                    <a:pt x="4977" y="2695"/>
                    <a:pt x="5073" y="2576"/>
                    <a:pt x="5073" y="2457"/>
                  </a:cubicBezTo>
                  <a:lnTo>
                    <a:pt x="5073" y="1028"/>
                  </a:lnTo>
                  <a:cubicBezTo>
                    <a:pt x="5073" y="885"/>
                    <a:pt x="4954" y="790"/>
                    <a:pt x="4835" y="790"/>
                  </a:cubicBezTo>
                  <a:lnTo>
                    <a:pt x="1072" y="790"/>
                  </a:lnTo>
                  <a:lnTo>
                    <a:pt x="1072" y="194"/>
                  </a:lnTo>
                  <a:cubicBezTo>
                    <a:pt x="1072" y="99"/>
                    <a:pt x="1024" y="52"/>
                    <a:pt x="953" y="4"/>
                  </a:cubicBezTo>
                  <a:cubicBezTo>
                    <a:pt x="940" y="1"/>
                    <a:pt x="928" y="0"/>
                    <a:pt x="91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332" name="Google Shape;14208;p27">
            <a:extLst>
              <a:ext uri="{FF2B5EF4-FFF2-40B4-BE49-F238E27FC236}">
                <a16:creationId xmlns:a16="http://schemas.microsoft.com/office/drawing/2014/main" id="{F0B3FAF5-4C86-C739-5D83-4F26B17BD5D4}"/>
              </a:ext>
            </a:extLst>
          </p:cNvPr>
          <p:cNvGrpSpPr/>
          <p:nvPr/>
        </p:nvGrpSpPr>
        <p:grpSpPr>
          <a:xfrm>
            <a:off x="8062302" y="7979797"/>
            <a:ext cx="710660" cy="706358"/>
            <a:chOff x="3688251" y="4146473"/>
            <a:chExt cx="355330" cy="353179"/>
          </a:xfrm>
        </p:grpSpPr>
        <p:sp>
          <p:nvSpPr>
            <p:cNvPr id="333" name="Google Shape;14209;p27">
              <a:extLst>
                <a:ext uri="{FF2B5EF4-FFF2-40B4-BE49-F238E27FC236}">
                  <a16:creationId xmlns:a16="http://schemas.microsoft.com/office/drawing/2014/main" id="{ED19F4CF-BF6B-9AC2-84E3-ED186ED4077B}"/>
                </a:ext>
              </a:extLst>
            </p:cNvPr>
            <p:cNvSpPr/>
            <p:nvPr/>
          </p:nvSpPr>
          <p:spPr>
            <a:xfrm>
              <a:off x="3688251" y="4152153"/>
              <a:ext cx="348216" cy="347499"/>
            </a:xfrm>
            <a:custGeom>
              <a:avLst/>
              <a:gdLst/>
              <a:ahLst/>
              <a:cxnLst/>
              <a:rect l="l" t="t" r="r" b="b"/>
              <a:pathLst>
                <a:path w="11647" h="11623" extrusionOk="0">
                  <a:moveTo>
                    <a:pt x="5788" y="1"/>
                  </a:moveTo>
                  <a:cubicBezTo>
                    <a:pt x="4240" y="25"/>
                    <a:pt x="2811" y="620"/>
                    <a:pt x="1715" y="1715"/>
                  </a:cubicBezTo>
                  <a:cubicBezTo>
                    <a:pt x="596" y="2811"/>
                    <a:pt x="1" y="4287"/>
                    <a:pt x="1" y="5835"/>
                  </a:cubicBezTo>
                  <a:cubicBezTo>
                    <a:pt x="1" y="6693"/>
                    <a:pt x="191" y="7550"/>
                    <a:pt x="572" y="8336"/>
                  </a:cubicBezTo>
                  <a:cubicBezTo>
                    <a:pt x="590" y="8387"/>
                    <a:pt x="656" y="8426"/>
                    <a:pt x="728" y="8426"/>
                  </a:cubicBezTo>
                  <a:cubicBezTo>
                    <a:pt x="755" y="8426"/>
                    <a:pt x="784" y="8421"/>
                    <a:pt x="811" y="8407"/>
                  </a:cubicBezTo>
                  <a:cubicBezTo>
                    <a:pt x="906" y="8383"/>
                    <a:pt x="930" y="8264"/>
                    <a:pt x="906" y="8169"/>
                  </a:cubicBezTo>
                  <a:cubicBezTo>
                    <a:pt x="549" y="7431"/>
                    <a:pt x="358" y="6669"/>
                    <a:pt x="358" y="5835"/>
                  </a:cubicBezTo>
                  <a:cubicBezTo>
                    <a:pt x="358" y="4359"/>
                    <a:pt x="930" y="3001"/>
                    <a:pt x="1954" y="1954"/>
                  </a:cubicBezTo>
                  <a:cubicBezTo>
                    <a:pt x="2930" y="953"/>
                    <a:pt x="4264" y="382"/>
                    <a:pt x="5669" y="310"/>
                  </a:cubicBezTo>
                  <a:lnTo>
                    <a:pt x="5669" y="5788"/>
                  </a:lnTo>
                  <a:cubicBezTo>
                    <a:pt x="5669" y="5883"/>
                    <a:pt x="5764" y="5978"/>
                    <a:pt x="5835" y="5978"/>
                  </a:cubicBezTo>
                  <a:lnTo>
                    <a:pt x="11313" y="5978"/>
                  </a:lnTo>
                  <a:cubicBezTo>
                    <a:pt x="11289" y="7383"/>
                    <a:pt x="10694" y="8717"/>
                    <a:pt x="9693" y="9693"/>
                  </a:cubicBezTo>
                  <a:cubicBezTo>
                    <a:pt x="8645" y="10717"/>
                    <a:pt x="7264" y="11265"/>
                    <a:pt x="5812" y="11265"/>
                  </a:cubicBezTo>
                  <a:cubicBezTo>
                    <a:pt x="3978" y="11265"/>
                    <a:pt x="2263" y="10360"/>
                    <a:pt x="1263" y="8836"/>
                  </a:cubicBezTo>
                  <a:cubicBezTo>
                    <a:pt x="1215" y="8772"/>
                    <a:pt x="1168" y="8751"/>
                    <a:pt x="1113" y="8751"/>
                  </a:cubicBezTo>
                  <a:cubicBezTo>
                    <a:pt x="1086" y="8751"/>
                    <a:pt x="1057" y="8757"/>
                    <a:pt x="1025" y="8764"/>
                  </a:cubicBezTo>
                  <a:cubicBezTo>
                    <a:pt x="930" y="8836"/>
                    <a:pt x="930" y="8931"/>
                    <a:pt x="953" y="9003"/>
                  </a:cubicBezTo>
                  <a:cubicBezTo>
                    <a:pt x="2073" y="10646"/>
                    <a:pt x="3883" y="11622"/>
                    <a:pt x="5812" y="11622"/>
                  </a:cubicBezTo>
                  <a:cubicBezTo>
                    <a:pt x="7359" y="11622"/>
                    <a:pt x="8812" y="11027"/>
                    <a:pt x="9931" y="9931"/>
                  </a:cubicBezTo>
                  <a:cubicBezTo>
                    <a:pt x="11027" y="8860"/>
                    <a:pt x="11646" y="7407"/>
                    <a:pt x="11646" y="5859"/>
                  </a:cubicBezTo>
                  <a:cubicBezTo>
                    <a:pt x="11646" y="5788"/>
                    <a:pt x="11622" y="5740"/>
                    <a:pt x="11598" y="5669"/>
                  </a:cubicBezTo>
                  <a:cubicBezTo>
                    <a:pt x="11598" y="5684"/>
                    <a:pt x="11588" y="5690"/>
                    <a:pt x="11571" y="5690"/>
                  </a:cubicBezTo>
                  <a:cubicBezTo>
                    <a:pt x="11538" y="5690"/>
                    <a:pt x="11479" y="5669"/>
                    <a:pt x="11432" y="5669"/>
                  </a:cubicBezTo>
                  <a:lnTo>
                    <a:pt x="6026" y="5669"/>
                  </a:lnTo>
                  <a:lnTo>
                    <a:pt x="6026" y="263"/>
                  </a:lnTo>
                  <a:cubicBezTo>
                    <a:pt x="6026" y="191"/>
                    <a:pt x="6026" y="167"/>
                    <a:pt x="6002" y="120"/>
                  </a:cubicBezTo>
                  <a:cubicBezTo>
                    <a:pt x="5931" y="48"/>
                    <a:pt x="5883" y="1"/>
                    <a:pt x="578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34" name="Google Shape;14210;p27">
              <a:extLst>
                <a:ext uri="{FF2B5EF4-FFF2-40B4-BE49-F238E27FC236}">
                  <a16:creationId xmlns:a16="http://schemas.microsoft.com/office/drawing/2014/main" id="{9D938CFF-701D-C0B2-ECC6-28E199C4E13A}"/>
                </a:ext>
              </a:extLst>
            </p:cNvPr>
            <p:cNvSpPr/>
            <p:nvPr/>
          </p:nvSpPr>
          <p:spPr>
            <a:xfrm>
              <a:off x="3886200" y="4146473"/>
              <a:ext cx="157380" cy="157380"/>
            </a:xfrm>
            <a:custGeom>
              <a:avLst/>
              <a:gdLst/>
              <a:ahLst/>
              <a:cxnLst/>
              <a:rect l="l" t="t" r="r" b="b"/>
              <a:pathLst>
                <a:path w="5264" h="5264" extrusionOk="0">
                  <a:moveTo>
                    <a:pt x="238" y="0"/>
                  </a:moveTo>
                  <a:cubicBezTo>
                    <a:pt x="143" y="0"/>
                    <a:pt x="24" y="72"/>
                    <a:pt x="0" y="191"/>
                  </a:cubicBezTo>
                  <a:lnTo>
                    <a:pt x="0" y="238"/>
                  </a:lnTo>
                  <a:lnTo>
                    <a:pt x="0" y="3406"/>
                  </a:lnTo>
                  <a:cubicBezTo>
                    <a:pt x="0" y="3430"/>
                    <a:pt x="24" y="3477"/>
                    <a:pt x="48" y="3477"/>
                  </a:cubicBezTo>
                  <a:cubicBezTo>
                    <a:pt x="95" y="3504"/>
                    <a:pt x="141" y="3516"/>
                    <a:pt x="182" y="3516"/>
                  </a:cubicBezTo>
                  <a:cubicBezTo>
                    <a:pt x="285" y="3516"/>
                    <a:pt x="357" y="3443"/>
                    <a:pt x="357" y="3358"/>
                  </a:cubicBezTo>
                  <a:lnTo>
                    <a:pt x="357" y="357"/>
                  </a:lnTo>
                  <a:cubicBezTo>
                    <a:pt x="1548" y="381"/>
                    <a:pt x="2667" y="905"/>
                    <a:pt x="3549" y="1763"/>
                  </a:cubicBezTo>
                  <a:cubicBezTo>
                    <a:pt x="4406" y="2620"/>
                    <a:pt x="4882" y="3763"/>
                    <a:pt x="4930" y="4954"/>
                  </a:cubicBezTo>
                  <a:lnTo>
                    <a:pt x="357" y="4954"/>
                  </a:lnTo>
                  <a:lnTo>
                    <a:pt x="357" y="4144"/>
                  </a:lnTo>
                  <a:cubicBezTo>
                    <a:pt x="357" y="4120"/>
                    <a:pt x="334" y="4049"/>
                    <a:pt x="286" y="4049"/>
                  </a:cubicBezTo>
                  <a:cubicBezTo>
                    <a:pt x="245" y="4021"/>
                    <a:pt x="204" y="4010"/>
                    <a:pt x="167" y="4010"/>
                  </a:cubicBezTo>
                  <a:cubicBezTo>
                    <a:pt x="73" y="4010"/>
                    <a:pt x="0" y="4083"/>
                    <a:pt x="0" y="4168"/>
                  </a:cubicBezTo>
                  <a:lnTo>
                    <a:pt x="0" y="5144"/>
                  </a:lnTo>
                  <a:cubicBezTo>
                    <a:pt x="0" y="5216"/>
                    <a:pt x="48" y="5263"/>
                    <a:pt x="119" y="5263"/>
                  </a:cubicBezTo>
                  <a:lnTo>
                    <a:pt x="5097" y="5263"/>
                  </a:lnTo>
                  <a:cubicBezTo>
                    <a:pt x="5192" y="5239"/>
                    <a:pt x="5263" y="5120"/>
                    <a:pt x="5239" y="5025"/>
                  </a:cubicBezTo>
                  <a:cubicBezTo>
                    <a:pt x="5263" y="3691"/>
                    <a:pt x="4739" y="2453"/>
                    <a:pt x="3787" y="1501"/>
                  </a:cubicBezTo>
                  <a:cubicBezTo>
                    <a:pt x="2834" y="548"/>
                    <a:pt x="1572" y="24"/>
                    <a:pt x="23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335" name="Google Shape;14211;p27">
            <a:extLst>
              <a:ext uri="{FF2B5EF4-FFF2-40B4-BE49-F238E27FC236}">
                <a16:creationId xmlns:a16="http://schemas.microsoft.com/office/drawing/2014/main" id="{A338E984-4347-F461-22E1-FB6E4FB3B53C}"/>
              </a:ext>
            </a:extLst>
          </p:cNvPr>
          <p:cNvGrpSpPr/>
          <p:nvPr/>
        </p:nvGrpSpPr>
        <p:grpSpPr>
          <a:xfrm>
            <a:off x="9539195" y="7979897"/>
            <a:ext cx="712038" cy="712038"/>
            <a:chOff x="4673513" y="3789408"/>
            <a:chExt cx="297700" cy="297700"/>
          </a:xfrm>
        </p:grpSpPr>
        <p:sp>
          <p:nvSpPr>
            <p:cNvPr id="336" name="Google Shape;14212;p27">
              <a:extLst>
                <a:ext uri="{FF2B5EF4-FFF2-40B4-BE49-F238E27FC236}">
                  <a16:creationId xmlns:a16="http://schemas.microsoft.com/office/drawing/2014/main" id="{58151ABA-D921-1B4B-8AE8-664413E542D2}"/>
                </a:ext>
              </a:extLst>
            </p:cNvPr>
            <p:cNvSpPr/>
            <p:nvPr/>
          </p:nvSpPr>
          <p:spPr>
            <a:xfrm>
              <a:off x="4709213" y="3803083"/>
              <a:ext cx="255450" cy="176850"/>
            </a:xfrm>
            <a:custGeom>
              <a:avLst/>
              <a:gdLst/>
              <a:ahLst/>
              <a:cxnLst/>
              <a:rect l="l" t="t" r="r" b="b"/>
              <a:pathLst>
                <a:path w="10218" h="7074" extrusionOk="0">
                  <a:moveTo>
                    <a:pt x="9574" y="311"/>
                  </a:moveTo>
                  <a:cubicBezTo>
                    <a:pt x="9741" y="311"/>
                    <a:pt x="9860" y="430"/>
                    <a:pt x="9860" y="596"/>
                  </a:cubicBezTo>
                  <a:cubicBezTo>
                    <a:pt x="9860" y="739"/>
                    <a:pt x="9741" y="858"/>
                    <a:pt x="9574" y="858"/>
                  </a:cubicBezTo>
                  <a:cubicBezTo>
                    <a:pt x="9432" y="858"/>
                    <a:pt x="9312" y="739"/>
                    <a:pt x="9312" y="596"/>
                  </a:cubicBezTo>
                  <a:cubicBezTo>
                    <a:pt x="9312" y="430"/>
                    <a:pt x="9432" y="311"/>
                    <a:pt x="9574" y="311"/>
                  </a:cubicBezTo>
                  <a:close/>
                  <a:moveTo>
                    <a:pt x="7407" y="1025"/>
                  </a:moveTo>
                  <a:cubicBezTo>
                    <a:pt x="7550" y="1025"/>
                    <a:pt x="7669" y="1144"/>
                    <a:pt x="7669" y="1311"/>
                  </a:cubicBezTo>
                  <a:cubicBezTo>
                    <a:pt x="7669" y="1454"/>
                    <a:pt x="7550" y="1573"/>
                    <a:pt x="7407" y="1573"/>
                  </a:cubicBezTo>
                  <a:cubicBezTo>
                    <a:pt x="7264" y="1573"/>
                    <a:pt x="7145" y="1454"/>
                    <a:pt x="7145" y="1311"/>
                  </a:cubicBezTo>
                  <a:cubicBezTo>
                    <a:pt x="7145" y="1144"/>
                    <a:pt x="7264" y="1025"/>
                    <a:pt x="7407" y="1025"/>
                  </a:cubicBezTo>
                  <a:close/>
                  <a:moveTo>
                    <a:pt x="6217" y="2692"/>
                  </a:moveTo>
                  <a:cubicBezTo>
                    <a:pt x="6359" y="2692"/>
                    <a:pt x="6479" y="2811"/>
                    <a:pt x="6479" y="2978"/>
                  </a:cubicBezTo>
                  <a:cubicBezTo>
                    <a:pt x="6479" y="3121"/>
                    <a:pt x="6359" y="3240"/>
                    <a:pt x="6217" y="3240"/>
                  </a:cubicBezTo>
                  <a:cubicBezTo>
                    <a:pt x="6074" y="3240"/>
                    <a:pt x="5955" y="3121"/>
                    <a:pt x="5955" y="2978"/>
                  </a:cubicBezTo>
                  <a:cubicBezTo>
                    <a:pt x="5955" y="2811"/>
                    <a:pt x="6074" y="2692"/>
                    <a:pt x="6217" y="2692"/>
                  </a:cubicBezTo>
                  <a:close/>
                  <a:moveTo>
                    <a:pt x="2120" y="4073"/>
                  </a:moveTo>
                  <a:cubicBezTo>
                    <a:pt x="2263" y="4073"/>
                    <a:pt x="2382" y="4192"/>
                    <a:pt x="2382" y="4335"/>
                  </a:cubicBezTo>
                  <a:cubicBezTo>
                    <a:pt x="2382" y="4478"/>
                    <a:pt x="2263" y="4597"/>
                    <a:pt x="2120" y="4597"/>
                  </a:cubicBezTo>
                  <a:cubicBezTo>
                    <a:pt x="1954" y="4597"/>
                    <a:pt x="1835" y="4478"/>
                    <a:pt x="1835" y="4335"/>
                  </a:cubicBezTo>
                  <a:cubicBezTo>
                    <a:pt x="1835" y="4192"/>
                    <a:pt x="1930" y="4073"/>
                    <a:pt x="2120" y="4073"/>
                  </a:cubicBezTo>
                  <a:close/>
                  <a:moveTo>
                    <a:pt x="4764" y="4645"/>
                  </a:moveTo>
                  <a:cubicBezTo>
                    <a:pt x="4907" y="4645"/>
                    <a:pt x="5026" y="4764"/>
                    <a:pt x="5026" y="4907"/>
                  </a:cubicBezTo>
                  <a:cubicBezTo>
                    <a:pt x="5026" y="5050"/>
                    <a:pt x="4907" y="5169"/>
                    <a:pt x="4764" y="5169"/>
                  </a:cubicBezTo>
                  <a:cubicBezTo>
                    <a:pt x="4621" y="5169"/>
                    <a:pt x="4502" y="5050"/>
                    <a:pt x="4502" y="4907"/>
                  </a:cubicBezTo>
                  <a:cubicBezTo>
                    <a:pt x="4502" y="4764"/>
                    <a:pt x="4621" y="4645"/>
                    <a:pt x="4764" y="4645"/>
                  </a:cubicBezTo>
                  <a:close/>
                  <a:moveTo>
                    <a:pt x="9551" y="1"/>
                  </a:moveTo>
                  <a:cubicBezTo>
                    <a:pt x="9193" y="1"/>
                    <a:pt x="8931" y="287"/>
                    <a:pt x="8931" y="620"/>
                  </a:cubicBezTo>
                  <a:lnTo>
                    <a:pt x="8931" y="668"/>
                  </a:lnTo>
                  <a:lnTo>
                    <a:pt x="7907" y="1001"/>
                  </a:lnTo>
                  <a:cubicBezTo>
                    <a:pt x="7788" y="834"/>
                    <a:pt x="7598" y="715"/>
                    <a:pt x="7360" y="715"/>
                  </a:cubicBezTo>
                  <a:cubicBezTo>
                    <a:pt x="7050" y="739"/>
                    <a:pt x="6788" y="977"/>
                    <a:pt x="6764" y="1263"/>
                  </a:cubicBezTo>
                  <a:cubicBezTo>
                    <a:pt x="6764" y="1454"/>
                    <a:pt x="6788" y="1597"/>
                    <a:pt x="6907" y="1716"/>
                  </a:cubicBezTo>
                  <a:lnTo>
                    <a:pt x="6431" y="2406"/>
                  </a:lnTo>
                  <a:cubicBezTo>
                    <a:pt x="6365" y="2390"/>
                    <a:pt x="6288" y="2362"/>
                    <a:pt x="6215" y="2362"/>
                  </a:cubicBezTo>
                  <a:cubicBezTo>
                    <a:pt x="6183" y="2362"/>
                    <a:pt x="6151" y="2368"/>
                    <a:pt x="6121" y="2382"/>
                  </a:cubicBezTo>
                  <a:cubicBezTo>
                    <a:pt x="5836" y="2406"/>
                    <a:pt x="5597" y="2644"/>
                    <a:pt x="5574" y="2930"/>
                  </a:cubicBezTo>
                  <a:cubicBezTo>
                    <a:pt x="5526" y="3121"/>
                    <a:pt x="5597" y="3287"/>
                    <a:pt x="5716" y="3406"/>
                  </a:cubicBezTo>
                  <a:lnTo>
                    <a:pt x="5026" y="4359"/>
                  </a:lnTo>
                  <a:cubicBezTo>
                    <a:pt x="4931" y="4311"/>
                    <a:pt x="4859" y="4311"/>
                    <a:pt x="4740" y="4311"/>
                  </a:cubicBezTo>
                  <a:cubicBezTo>
                    <a:pt x="4454" y="4311"/>
                    <a:pt x="4264" y="4454"/>
                    <a:pt x="4145" y="4692"/>
                  </a:cubicBezTo>
                  <a:lnTo>
                    <a:pt x="2668" y="4359"/>
                  </a:lnTo>
                  <a:cubicBezTo>
                    <a:pt x="2668" y="4028"/>
                    <a:pt x="2402" y="3758"/>
                    <a:pt x="2041" y="3758"/>
                  </a:cubicBezTo>
                  <a:cubicBezTo>
                    <a:pt x="2013" y="3758"/>
                    <a:pt x="1984" y="3760"/>
                    <a:pt x="1954" y="3764"/>
                  </a:cubicBezTo>
                  <a:cubicBezTo>
                    <a:pt x="1668" y="3811"/>
                    <a:pt x="1430" y="4049"/>
                    <a:pt x="1406" y="4335"/>
                  </a:cubicBezTo>
                  <a:cubicBezTo>
                    <a:pt x="1358" y="4478"/>
                    <a:pt x="1430" y="4645"/>
                    <a:pt x="1477" y="4764"/>
                  </a:cubicBezTo>
                  <a:lnTo>
                    <a:pt x="1" y="6860"/>
                  </a:lnTo>
                  <a:cubicBezTo>
                    <a:pt x="25" y="6860"/>
                    <a:pt x="49" y="6979"/>
                    <a:pt x="120" y="7050"/>
                  </a:cubicBezTo>
                  <a:cubicBezTo>
                    <a:pt x="144" y="7074"/>
                    <a:pt x="168" y="7074"/>
                    <a:pt x="215" y="7074"/>
                  </a:cubicBezTo>
                  <a:cubicBezTo>
                    <a:pt x="263" y="7074"/>
                    <a:pt x="334" y="7050"/>
                    <a:pt x="358" y="7026"/>
                  </a:cubicBezTo>
                  <a:lnTo>
                    <a:pt x="1811" y="4931"/>
                  </a:lnTo>
                  <a:cubicBezTo>
                    <a:pt x="1906" y="4954"/>
                    <a:pt x="2001" y="5002"/>
                    <a:pt x="2073" y="5002"/>
                  </a:cubicBezTo>
                  <a:cubicBezTo>
                    <a:pt x="2311" y="5002"/>
                    <a:pt x="2525" y="4883"/>
                    <a:pt x="2621" y="4692"/>
                  </a:cubicBezTo>
                  <a:lnTo>
                    <a:pt x="4097" y="5026"/>
                  </a:lnTo>
                  <a:cubicBezTo>
                    <a:pt x="4162" y="5331"/>
                    <a:pt x="4407" y="5556"/>
                    <a:pt x="4703" y="5556"/>
                  </a:cubicBezTo>
                  <a:cubicBezTo>
                    <a:pt x="4731" y="5556"/>
                    <a:pt x="4759" y="5554"/>
                    <a:pt x="4788" y="5550"/>
                  </a:cubicBezTo>
                  <a:cubicBezTo>
                    <a:pt x="5097" y="5526"/>
                    <a:pt x="5312" y="5288"/>
                    <a:pt x="5359" y="5026"/>
                  </a:cubicBezTo>
                  <a:cubicBezTo>
                    <a:pt x="5383" y="4883"/>
                    <a:pt x="5359" y="4764"/>
                    <a:pt x="5264" y="4645"/>
                  </a:cubicBezTo>
                  <a:lnTo>
                    <a:pt x="5978" y="3621"/>
                  </a:lnTo>
                  <a:cubicBezTo>
                    <a:pt x="6074" y="3645"/>
                    <a:pt x="6121" y="3645"/>
                    <a:pt x="6217" y="3645"/>
                  </a:cubicBezTo>
                  <a:cubicBezTo>
                    <a:pt x="6502" y="3621"/>
                    <a:pt x="6740" y="3383"/>
                    <a:pt x="6788" y="3097"/>
                  </a:cubicBezTo>
                  <a:cubicBezTo>
                    <a:pt x="6788" y="2930"/>
                    <a:pt x="6740" y="2787"/>
                    <a:pt x="6669" y="2668"/>
                  </a:cubicBezTo>
                  <a:lnTo>
                    <a:pt x="7169" y="1978"/>
                  </a:lnTo>
                  <a:cubicBezTo>
                    <a:pt x="7241" y="2025"/>
                    <a:pt x="7288" y="2025"/>
                    <a:pt x="7383" y="2025"/>
                  </a:cubicBezTo>
                  <a:cubicBezTo>
                    <a:pt x="7741" y="2025"/>
                    <a:pt x="8003" y="1716"/>
                    <a:pt x="8003" y="1382"/>
                  </a:cubicBezTo>
                  <a:lnTo>
                    <a:pt x="9051" y="1025"/>
                  </a:lnTo>
                  <a:cubicBezTo>
                    <a:pt x="9149" y="1183"/>
                    <a:pt x="9313" y="1275"/>
                    <a:pt x="9502" y="1275"/>
                  </a:cubicBezTo>
                  <a:cubicBezTo>
                    <a:pt x="9541" y="1275"/>
                    <a:pt x="9581" y="1271"/>
                    <a:pt x="9622" y="1263"/>
                  </a:cubicBezTo>
                  <a:cubicBezTo>
                    <a:pt x="9908" y="1239"/>
                    <a:pt x="10146" y="1001"/>
                    <a:pt x="10170" y="715"/>
                  </a:cubicBezTo>
                  <a:cubicBezTo>
                    <a:pt x="10217" y="311"/>
                    <a:pt x="9908" y="1"/>
                    <a:pt x="955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37" name="Google Shape;14213;p27">
              <a:extLst>
                <a:ext uri="{FF2B5EF4-FFF2-40B4-BE49-F238E27FC236}">
                  <a16:creationId xmlns:a16="http://schemas.microsoft.com/office/drawing/2014/main" id="{FBD69297-571D-71E9-43FA-F4C0FD6F0A13}"/>
                </a:ext>
              </a:extLst>
            </p:cNvPr>
            <p:cNvSpPr/>
            <p:nvPr/>
          </p:nvSpPr>
          <p:spPr>
            <a:xfrm>
              <a:off x="4710413" y="3887633"/>
              <a:ext cx="254850" cy="152450"/>
            </a:xfrm>
            <a:custGeom>
              <a:avLst/>
              <a:gdLst/>
              <a:ahLst/>
              <a:cxnLst/>
              <a:rect l="l" t="t" r="r" b="b"/>
              <a:pathLst>
                <a:path w="10194" h="6098" extrusionOk="0">
                  <a:moveTo>
                    <a:pt x="9526" y="358"/>
                  </a:moveTo>
                  <a:cubicBezTo>
                    <a:pt x="9693" y="358"/>
                    <a:pt x="9812" y="477"/>
                    <a:pt x="9812" y="620"/>
                  </a:cubicBezTo>
                  <a:cubicBezTo>
                    <a:pt x="9812" y="787"/>
                    <a:pt x="9693" y="906"/>
                    <a:pt x="9526" y="906"/>
                  </a:cubicBezTo>
                  <a:cubicBezTo>
                    <a:pt x="9384" y="906"/>
                    <a:pt x="9264" y="787"/>
                    <a:pt x="9264" y="620"/>
                  </a:cubicBezTo>
                  <a:cubicBezTo>
                    <a:pt x="9264" y="477"/>
                    <a:pt x="9384" y="358"/>
                    <a:pt x="9526" y="358"/>
                  </a:cubicBezTo>
                  <a:close/>
                  <a:moveTo>
                    <a:pt x="4478" y="3525"/>
                  </a:moveTo>
                  <a:cubicBezTo>
                    <a:pt x="4621" y="3525"/>
                    <a:pt x="4740" y="3644"/>
                    <a:pt x="4740" y="3787"/>
                  </a:cubicBezTo>
                  <a:cubicBezTo>
                    <a:pt x="4740" y="3930"/>
                    <a:pt x="4644" y="4049"/>
                    <a:pt x="4478" y="4049"/>
                  </a:cubicBezTo>
                  <a:cubicBezTo>
                    <a:pt x="4335" y="4049"/>
                    <a:pt x="4216" y="3930"/>
                    <a:pt x="4216" y="3787"/>
                  </a:cubicBezTo>
                  <a:cubicBezTo>
                    <a:pt x="4216" y="3644"/>
                    <a:pt x="4335" y="3525"/>
                    <a:pt x="4478" y="3525"/>
                  </a:cubicBezTo>
                  <a:close/>
                  <a:moveTo>
                    <a:pt x="1787" y="3882"/>
                  </a:moveTo>
                  <a:cubicBezTo>
                    <a:pt x="1953" y="3882"/>
                    <a:pt x="2072" y="4001"/>
                    <a:pt x="2072" y="4144"/>
                  </a:cubicBezTo>
                  <a:cubicBezTo>
                    <a:pt x="2072" y="4287"/>
                    <a:pt x="1953" y="4406"/>
                    <a:pt x="1787" y="4406"/>
                  </a:cubicBezTo>
                  <a:cubicBezTo>
                    <a:pt x="1644" y="4406"/>
                    <a:pt x="1525" y="4287"/>
                    <a:pt x="1525" y="4144"/>
                  </a:cubicBezTo>
                  <a:cubicBezTo>
                    <a:pt x="1525" y="4001"/>
                    <a:pt x="1644" y="3882"/>
                    <a:pt x="1787" y="3882"/>
                  </a:cubicBezTo>
                  <a:close/>
                  <a:moveTo>
                    <a:pt x="7335" y="4359"/>
                  </a:moveTo>
                  <a:cubicBezTo>
                    <a:pt x="7478" y="4359"/>
                    <a:pt x="7597" y="4478"/>
                    <a:pt x="7597" y="4621"/>
                  </a:cubicBezTo>
                  <a:cubicBezTo>
                    <a:pt x="7597" y="4764"/>
                    <a:pt x="7502" y="4883"/>
                    <a:pt x="7335" y="4883"/>
                  </a:cubicBezTo>
                  <a:cubicBezTo>
                    <a:pt x="7193" y="4883"/>
                    <a:pt x="7074" y="4764"/>
                    <a:pt x="7074" y="4621"/>
                  </a:cubicBezTo>
                  <a:cubicBezTo>
                    <a:pt x="7074" y="4478"/>
                    <a:pt x="7193" y="4359"/>
                    <a:pt x="7335" y="4359"/>
                  </a:cubicBezTo>
                  <a:close/>
                  <a:moveTo>
                    <a:pt x="9550" y="1"/>
                  </a:moveTo>
                  <a:cubicBezTo>
                    <a:pt x="9193" y="1"/>
                    <a:pt x="8931" y="263"/>
                    <a:pt x="8931" y="620"/>
                  </a:cubicBezTo>
                  <a:cubicBezTo>
                    <a:pt x="8931" y="858"/>
                    <a:pt x="9050" y="1072"/>
                    <a:pt x="9241" y="1168"/>
                  </a:cubicBezTo>
                  <a:lnTo>
                    <a:pt x="9003" y="1858"/>
                  </a:lnTo>
                  <a:lnTo>
                    <a:pt x="8907" y="1858"/>
                  </a:lnTo>
                  <a:cubicBezTo>
                    <a:pt x="8812" y="1858"/>
                    <a:pt x="8741" y="1930"/>
                    <a:pt x="8741" y="2025"/>
                  </a:cubicBezTo>
                  <a:cubicBezTo>
                    <a:pt x="8741" y="2120"/>
                    <a:pt x="8812" y="2215"/>
                    <a:pt x="8907" y="2215"/>
                  </a:cubicBezTo>
                  <a:cubicBezTo>
                    <a:pt x="9050" y="2215"/>
                    <a:pt x="9169" y="2334"/>
                    <a:pt x="9169" y="2477"/>
                  </a:cubicBezTo>
                  <a:cubicBezTo>
                    <a:pt x="9169" y="2620"/>
                    <a:pt x="9050" y="2739"/>
                    <a:pt x="8907" y="2739"/>
                  </a:cubicBezTo>
                  <a:cubicBezTo>
                    <a:pt x="8788" y="2739"/>
                    <a:pt x="8669" y="2644"/>
                    <a:pt x="8645" y="2525"/>
                  </a:cubicBezTo>
                  <a:cubicBezTo>
                    <a:pt x="8625" y="2463"/>
                    <a:pt x="8550" y="2401"/>
                    <a:pt x="8469" y="2401"/>
                  </a:cubicBezTo>
                  <a:cubicBezTo>
                    <a:pt x="8456" y="2401"/>
                    <a:pt x="8444" y="2403"/>
                    <a:pt x="8431" y="2406"/>
                  </a:cubicBezTo>
                  <a:cubicBezTo>
                    <a:pt x="8336" y="2454"/>
                    <a:pt x="8288" y="2525"/>
                    <a:pt x="8312" y="2620"/>
                  </a:cubicBezTo>
                  <a:cubicBezTo>
                    <a:pt x="8336" y="2739"/>
                    <a:pt x="8407" y="2835"/>
                    <a:pt x="8502" y="2930"/>
                  </a:cubicBezTo>
                  <a:lnTo>
                    <a:pt x="7669" y="4025"/>
                  </a:lnTo>
                  <a:cubicBezTo>
                    <a:pt x="7574" y="3954"/>
                    <a:pt x="7478" y="3930"/>
                    <a:pt x="7359" y="3930"/>
                  </a:cubicBezTo>
                  <a:cubicBezTo>
                    <a:pt x="7097" y="3930"/>
                    <a:pt x="6883" y="4073"/>
                    <a:pt x="6764" y="4311"/>
                  </a:cubicBezTo>
                  <a:lnTo>
                    <a:pt x="5121" y="3787"/>
                  </a:lnTo>
                  <a:lnTo>
                    <a:pt x="5121" y="3763"/>
                  </a:lnTo>
                  <a:cubicBezTo>
                    <a:pt x="5121" y="3406"/>
                    <a:pt x="4835" y="3120"/>
                    <a:pt x="4502" y="3120"/>
                  </a:cubicBezTo>
                  <a:cubicBezTo>
                    <a:pt x="4216" y="3120"/>
                    <a:pt x="3930" y="3358"/>
                    <a:pt x="3882" y="3620"/>
                  </a:cubicBezTo>
                  <a:lnTo>
                    <a:pt x="2358" y="3811"/>
                  </a:lnTo>
                  <a:cubicBezTo>
                    <a:pt x="2239" y="3597"/>
                    <a:pt x="2025" y="3478"/>
                    <a:pt x="1787" y="3478"/>
                  </a:cubicBezTo>
                  <a:cubicBezTo>
                    <a:pt x="1429" y="3478"/>
                    <a:pt x="1168" y="3739"/>
                    <a:pt x="1168" y="4121"/>
                  </a:cubicBezTo>
                  <a:cubicBezTo>
                    <a:pt x="1168" y="4216"/>
                    <a:pt x="1191" y="4359"/>
                    <a:pt x="1263" y="4430"/>
                  </a:cubicBezTo>
                  <a:lnTo>
                    <a:pt x="72" y="5835"/>
                  </a:lnTo>
                  <a:cubicBezTo>
                    <a:pt x="1" y="5907"/>
                    <a:pt x="1" y="6026"/>
                    <a:pt x="96" y="6073"/>
                  </a:cubicBezTo>
                  <a:cubicBezTo>
                    <a:pt x="120" y="6097"/>
                    <a:pt x="167" y="6097"/>
                    <a:pt x="215" y="6097"/>
                  </a:cubicBezTo>
                  <a:cubicBezTo>
                    <a:pt x="286" y="6097"/>
                    <a:pt x="310" y="6073"/>
                    <a:pt x="334" y="6049"/>
                  </a:cubicBezTo>
                  <a:lnTo>
                    <a:pt x="1525" y="4644"/>
                  </a:lnTo>
                  <a:cubicBezTo>
                    <a:pt x="1620" y="4668"/>
                    <a:pt x="1715" y="4716"/>
                    <a:pt x="1787" y="4716"/>
                  </a:cubicBezTo>
                  <a:cubicBezTo>
                    <a:pt x="2120" y="4716"/>
                    <a:pt x="2382" y="4430"/>
                    <a:pt x="2430" y="4121"/>
                  </a:cubicBezTo>
                  <a:lnTo>
                    <a:pt x="3906" y="3930"/>
                  </a:lnTo>
                  <a:cubicBezTo>
                    <a:pt x="4001" y="4168"/>
                    <a:pt x="4240" y="4311"/>
                    <a:pt x="4502" y="4311"/>
                  </a:cubicBezTo>
                  <a:cubicBezTo>
                    <a:pt x="4716" y="4311"/>
                    <a:pt x="4930" y="4192"/>
                    <a:pt x="5049" y="4049"/>
                  </a:cubicBezTo>
                  <a:lnTo>
                    <a:pt x="6764" y="4621"/>
                  </a:lnTo>
                  <a:cubicBezTo>
                    <a:pt x="6835" y="4906"/>
                    <a:pt x="7050" y="5121"/>
                    <a:pt x="7383" y="5121"/>
                  </a:cubicBezTo>
                  <a:cubicBezTo>
                    <a:pt x="7740" y="5121"/>
                    <a:pt x="8026" y="4859"/>
                    <a:pt x="8026" y="4502"/>
                  </a:cubicBezTo>
                  <a:cubicBezTo>
                    <a:pt x="8026" y="4382"/>
                    <a:pt x="7978" y="4287"/>
                    <a:pt x="7931" y="4192"/>
                  </a:cubicBezTo>
                  <a:lnTo>
                    <a:pt x="8812" y="3001"/>
                  </a:lnTo>
                  <a:lnTo>
                    <a:pt x="8931" y="3001"/>
                  </a:lnTo>
                  <a:cubicBezTo>
                    <a:pt x="9288" y="3001"/>
                    <a:pt x="9574" y="2739"/>
                    <a:pt x="9574" y="2382"/>
                  </a:cubicBezTo>
                  <a:cubicBezTo>
                    <a:pt x="9574" y="2168"/>
                    <a:pt x="9479" y="2025"/>
                    <a:pt x="9336" y="1906"/>
                  </a:cubicBezTo>
                  <a:lnTo>
                    <a:pt x="9598" y="1168"/>
                  </a:lnTo>
                  <a:cubicBezTo>
                    <a:pt x="9621" y="1171"/>
                    <a:pt x="9643" y="1173"/>
                    <a:pt x="9666" y="1173"/>
                  </a:cubicBezTo>
                  <a:cubicBezTo>
                    <a:pt x="9931" y="1173"/>
                    <a:pt x="10193" y="927"/>
                    <a:pt x="10193" y="620"/>
                  </a:cubicBezTo>
                  <a:cubicBezTo>
                    <a:pt x="10193" y="263"/>
                    <a:pt x="9931" y="1"/>
                    <a:pt x="955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38" name="Google Shape;14214;p27">
              <a:extLst>
                <a:ext uri="{FF2B5EF4-FFF2-40B4-BE49-F238E27FC236}">
                  <a16:creationId xmlns:a16="http://schemas.microsoft.com/office/drawing/2014/main" id="{01E813FA-E10C-D20E-2F14-8F06D849F2BC}"/>
                </a:ext>
              </a:extLst>
            </p:cNvPr>
            <p:cNvSpPr/>
            <p:nvPr/>
          </p:nvSpPr>
          <p:spPr>
            <a:xfrm>
              <a:off x="4673513" y="3789408"/>
              <a:ext cx="297700" cy="297700"/>
            </a:xfrm>
            <a:custGeom>
              <a:avLst/>
              <a:gdLst/>
              <a:ahLst/>
              <a:cxnLst/>
              <a:rect l="l" t="t" r="r" b="b"/>
              <a:pathLst>
                <a:path w="11908" h="11908" extrusionOk="0">
                  <a:moveTo>
                    <a:pt x="929" y="0"/>
                  </a:moveTo>
                  <a:cubicBezTo>
                    <a:pt x="810" y="0"/>
                    <a:pt x="715" y="72"/>
                    <a:pt x="715" y="191"/>
                  </a:cubicBezTo>
                  <a:lnTo>
                    <a:pt x="715" y="977"/>
                  </a:lnTo>
                  <a:lnTo>
                    <a:pt x="500" y="977"/>
                  </a:lnTo>
                  <a:cubicBezTo>
                    <a:pt x="405" y="977"/>
                    <a:pt x="334" y="1048"/>
                    <a:pt x="334" y="1143"/>
                  </a:cubicBezTo>
                  <a:cubicBezTo>
                    <a:pt x="334" y="1262"/>
                    <a:pt x="381" y="1334"/>
                    <a:pt x="500" y="1334"/>
                  </a:cubicBezTo>
                  <a:lnTo>
                    <a:pt x="715" y="1334"/>
                  </a:lnTo>
                  <a:lnTo>
                    <a:pt x="715" y="2239"/>
                  </a:lnTo>
                  <a:lnTo>
                    <a:pt x="500" y="2239"/>
                  </a:lnTo>
                  <a:cubicBezTo>
                    <a:pt x="405" y="2239"/>
                    <a:pt x="334" y="2286"/>
                    <a:pt x="334" y="2382"/>
                  </a:cubicBezTo>
                  <a:cubicBezTo>
                    <a:pt x="334" y="2501"/>
                    <a:pt x="381" y="2596"/>
                    <a:pt x="500" y="2596"/>
                  </a:cubicBezTo>
                  <a:lnTo>
                    <a:pt x="715" y="2596"/>
                  </a:lnTo>
                  <a:lnTo>
                    <a:pt x="715" y="3477"/>
                  </a:lnTo>
                  <a:lnTo>
                    <a:pt x="500" y="3477"/>
                  </a:lnTo>
                  <a:cubicBezTo>
                    <a:pt x="405" y="3477"/>
                    <a:pt x="334" y="3549"/>
                    <a:pt x="334" y="3644"/>
                  </a:cubicBezTo>
                  <a:cubicBezTo>
                    <a:pt x="334" y="3739"/>
                    <a:pt x="381" y="3834"/>
                    <a:pt x="500" y="3834"/>
                  </a:cubicBezTo>
                  <a:lnTo>
                    <a:pt x="715" y="3834"/>
                  </a:lnTo>
                  <a:lnTo>
                    <a:pt x="715" y="4739"/>
                  </a:lnTo>
                  <a:lnTo>
                    <a:pt x="500" y="4739"/>
                  </a:lnTo>
                  <a:cubicBezTo>
                    <a:pt x="405" y="4739"/>
                    <a:pt x="334" y="4787"/>
                    <a:pt x="334" y="4882"/>
                  </a:cubicBezTo>
                  <a:cubicBezTo>
                    <a:pt x="334" y="5001"/>
                    <a:pt x="381" y="5097"/>
                    <a:pt x="500" y="5097"/>
                  </a:cubicBezTo>
                  <a:lnTo>
                    <a:pt x="715" y="5097"/>
                  </a:lnTo>
                  <a:lnTo>
                    <a:pt x="715" y="5978"/>
                  </a:lnTo>
                  <a:lnTo>
                    <a:pt x="500" y="5978"/>
                  </a:lnTo>
                  <a:cubicBezTo>
                    <a:pt x="405" y="5978"/>
                    <a:pt x="334" y="6049"/>
                    <a:pt x="334" y="6121"/>
                  </a:cubicBezTo>
                  <a:cubicBezTo>
                    <a:pt x="334" y="6240"/>
                    <a:pt x="381" y="6335"/>
                    <a:pt x="500" y="6335"/>
                  </a:cubicBezTo>
                  <a:lnTo>
                    <a:pt x="715" y="6335"/>
                  </a:lnTo>
                  <a:lnTo>
                    <a:pt x="715" y="7240"/>
                  </a:lnTo>
                  <a:lnTo>
                    <a:pt x="500" y="7240"/>
                  </a:lnTo>
                  <a:cubicBezTo>
                    <a:pt x="405" y="7240"/>
                    <a:pt x="334" y="7287"/>
                    <a:pt x="334" y="7383"/>
                  </a:cubicBezTo>
                  <a:cubicBezTo>
                    <a:pt x="334" y="7502"/>
                    <a:pt x="381" y="7597"/>
                    <a:pt x="500" y="7597"/>
                  </a:cubicBezTo>
                  <a:lnTo>
                    <a:pt x="715" y="7597"/>
                  </a:lnTo>
                  <a:lnTo>
                    <a:pt x="715" y="8478"/>
                  </a:lnTo>
                  <a:lnTo>
                    <a:pt x="500" y="8478"/>
                  </a:lnTo>
                  <a:cubicBezTo>
                    <a:pt x="405" y="8478"/>
                    <a:pt x="334" y="8550"/>
                    <a:pt x="334" y="8621"/>
                  </a:cubicBezTo>
                  <a:cubicBezTo>
                    <a:pt x="334" y="8740"/>
                    <a:pt x="381" y="8835"/>
                    <a:pt x="500" y="8835"/>
                  </a:cubicBezTo>
                  <a:lnTo>
                    <a:pt x="715" y="8835"/>
                  </a:lnTo>
                  <a:lnTo>
                    <a:pt x="715" y="9740"/>
                  </a:lnTo>
                  <a:lnTo>
                    <a:pt x="500" y="9740"/>
                  </a:lnTo>
                  <a:cubicBezTo>
                    <a:pt x="405" y="9740"/>
                    <a:pt x="334" y="9788"/>
                    <a:pt x="334" y="9883"/>
                  </a:cubicBezTo>
                  <a:cubicBezTo>
                    <a:pt x="334" y="10002"/>
                    <a:pt x="381" y="10098"/>
                    <a:pt x="500" y="10098"/>
                  </a:cubicBezTo>
                  <a:lnTo>
                    <a:pt x="715" y="10098"/>
                  </a:lnTo>
                  <a:lnTo>
                    <a:pt x="715" y="10717"/>
                  </a:lnTo>
                  <a:lnTo>
                    <a:pt x="286" y="10717"/>
                  </a:lnTo>
                  <a:cubicBezTo>
                    <a:pt x="143" y="10717"/>
                    <a:pt x="0" y="10836"/>
                    <a:pt x="0" y="11002"/>
                  </a:cubicBezTo>
                  <a:lnTo>
                    <a:pt x="0" y="11693"/>
                  </a:lnTo>
                  <a:cubicBezTo>
                    <a:pt x="0" y="11788"/>
                    <a:pt x="95" y="11884"/>
                    <a:pt x="167" y="11884"/>
                  </a:cubicBezTo>
                  <a:lnTo>
                    <a:pt x="1548" y="11884"/>
                  </a:lnTo>
                  <a:cubicBezTo>
                    <a:pt x="1572" y="11884"/>
                    <a:pt x="1596" y="11884"/>
                    <a:pt x="1643" y="11836"/>
                  </a:cubicBezTo>
                  <a:cubicBezTo>
                    <a:pt x="1762" y="11693"/>
                    <a:pt x="1667" y="11550"/>
                    <a:pt x="1524" y="11550"/>
                  </a:cubicBezTo>
                  <a:lnTo>
                    <a:pt x="334" y="11550"/>
                  </a:lnTo>
                  <a:lnTo>
                    <a:pt x="334" y="11074"/>
                  </a:lnTo>
                  <a:lnTo>
                    <a:pt x="11526" y="11074"/>
                  </a:lnTo>
                  <a:lnTo>
                    <a:pt x="11526" y="11550"/>
                  </a:lnTo>
                  <a:lnTo>
                    <a:pt x="2358" y="11550"/>
                  </a:lnTo>
                  <a:cubicBezTo>
                    <a:pt x="2263" y="11550"/>
                    <a:pt x="2167" y="11598"/>
                    <a:pt x="2167" y="11693"/>
                  </a:cubicBezTo>
                  <a:cubicBezTo>
                    <a:pt x="2167" y="11812"/>
                    <a:pt x="2239" y="11907"/>
                    <a:pt x="2358" y="11907"/>
                  </a:cubicBezTo>
                  <a:lnTo>
                    <a:pt x="11598" y="11907"/>
                  </a:lnTo>
                  <a:cubicBezTo>
                    <a:pt x="11764" y="11907"/>
                    <a:pt x="11907" y="11788"/>
                    <a:pt x="11907" y="11598"/>
                  </a:cubicBezTo>
                  <a:lnTo>
                    <a:pt x="11907" y="11002"/>
                  </a:lnTo>
                  <a:cubicBezTo>
                    <a:pt x="11907" y="10836"/>
                    <a:pt x="11788" y="10717"/>
                    <a:pt x="11598" y="10717"/>
                  </a:cubicBezTo>
                  <a:lnTo>
                    <a:pt x="1072" y="10717"/>
                  </a:lnTo>
                  <a:lnTo>
                    <a:pt x="1072" y="191"/>
                  </a:lnTo>
                  <a:cubicBezTo>
                    <a:pt x="1072" y="96"/>
                    <a:pt x="1000" y="0"/>
                    <a:pt x="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339" name="Google Shape;14215;p27">
            <a:extLst>
              <a:ext uri="{FF2B5EF4-FFF2-40B4-BE49-F238E27FC236}">
                <a16:creationId xmlns:a16="http://schemas.microsoft.com/office/drawing/2014/main" id="{7F13F499-D351-8C55-552D-8932136D8A50}"/>
              </a:ext>
            </a:extLst>
          </p:cNvPr>
          <p:cNvGrpSpPr/>
          <p:nvPr/>
        </p:nvGrpSpPr>
        <p:grpSpPr>
          <a:xfrm>
            <a:off x="11044379" y="7979897"/>
            <a:ext cx="712038" cy="706358"/>
            <a:chOff x="5175388" y="3789408"/>
            <a:chExt cx="297700" cy="295325"/>
          </a:xfrm>
        </p:grpSpPr>
        <p:sp>
          <p:nvSpPr>
            <p:cNvPr id="340" name="Google Shape;14216;p27">
              <a:extLst>
                <a:ext uri="{FF2B5EF4-FFF2-40B4-BE49-F238E27FC236}">
                  <a16:creationId xmlns:a16="http://schemas.microsoft.com/office/drawing/2014/main" id="{74EAC130-61E3-76FB-E2F6-D1BCFDBC7D94}"/>
                </a:ext>
              </a:extLst>
            </p:cNvPr>
            <p:cNvSpPr/>
            <p:nvPr/>
          </p:nvSpPr>
          <p:spPr>
            <a:xfrm>
              <a:off x="5176588" y="3789408"/>
              <a:ext cx="296500" cy="91700"/>
            </a:xfrm>
            <a:custGeom>
              <a:avLst/>
              <a:gdLst/>
              <a:ahLst/>
              <a:cxnLst/>
              <a:rect l="l" t="t" r="r" b="b"/>
              <a:pathLst>
                <a:path w="11860" h="3668" extrusionOk="0">
                  <a:moveTo>
                    <a:pt x="2834" y="334"/>
                  </a:moveTo>
                  <a:lnTo>
                    <a:pt x="2834" y="1763"/>
                  </a:lnTo>
                  <a:lnTo>
                    <a:pt x="2072" y="2120"/>
                  </a:lnTo>
                  <a:lnTo>
                    <a:pt x="1334" y="1763"/>
                  </a:lnTo>
                  <a:lnTo>
                    <a:pt x="1334" y="334"/>
                  </a:lnTo>
                  <a:close/>
                  <a:moveTo>
                    <a:pt x="1334" y="0"/>
                  </a:moveTo>
                  <a:cubicBezTo>
                    <a:pt x="1120" y="0"/>
                    <a:pt x="977" y="143"/>
                    <a:pt x="977" y="357"/>
                  </a:cubicBezTo>
                  <a:lnTo>
                    <a:pt x="977" y="477"/>
                  </a:lnTo>
                  <a:lnTo>
                    <a:pt x="358" y="477"/>
                  </a:lnTo>
                  <a:cubicBezTo>
                    <a:pt x="143" y="477"/>
                    <a:pt x="0" y="619"/>
                    <a:pt x="0" y="834"/>
                  </a:cubicBezTo>
                  <a:lnTo>
                    <a:pt x="0" y="3310"/>
                  </a:lnTo>
                  <a:cubicBezTo>
                    <a:pt x="0" y="3525"/>
                    <a:pt x="143" y="3668"/>
                    <a:pt x="358" y="3668"/>
                  </a:cubicBezTo>
                  <a:lnTo>
                    <a:pt x="10598" y="3668"/>
                  </a:lnTo>
                  <a:cubicBezTo>
                    <a:pt x="10717" y="3668"/>
                    <a:pt x="10812" y="3596"/>
                    <a:pt x="10884" y="3525"/>
                  </a:cubicBezTo>
                  <a:lnTo>
                    <a:pt x="11789" y="2286"/>
                  </a:lnTo>
                  <a:cubicBezTo>
                    <a:pt x="11860" y="2167"/>
                    <a:pt x="11860" y="2001"/>
                    <a:pt x="11789" y="1882"/>
                  </a:cubicBezTo>
                  <a:lnTo>
                    <a:pt x="10884" y="667"/>
                  </a:lnTo>
                  <a:cubicBezTo>
                    <a:pt x="10836" y="572"/>
                    <a:pt x="10598" y="500"/>
                    <a:pt x="10598" y="500"/>
                  </a:cubicBezTo>
                  <a:lnTo>
                    <a:pt x="9074" y="500"/>
                  </a:lnTo>
                  <a:cubicBezTo>
                    <a:pt x="8978" y="500"/>
                    <a:pt x="8931" y="572"/>
                    <a:pt x="8883" y="667"/>
                  </a:cubicBezTo>
                  <a:cubicBezTo>
                    <a:pt x="8859" y="762"/>
                    <a:pt x="8955" y="858"/>
                    <a:pt x="9074" y="858"/>
                  </a:cubicBezTo>
                  <a:lnTo>
                    <a:pt x="10622" y="858"/>
                  </a:lnTo>
                  <a:lnTo>
                    <a:pt x="11527" y="2096"/>
                  </a:lnTo>
                  <a:lnTo>
                    <a:pt x="10622" y="3310"/>
                  </a:lnTo>
                  <a:lnTo>
                    <a:pt x="358" y="3310"/>
                  </a:lnTo>
                  <a:lnTo>
                    <a:pt x="358" y="834"/>
                  </a:lnTo>
                  <a:lnTo>
                    <a:pt x="977" y="834"/>
                  </a:lnTo>
                  <a:lnTo>
                    <a:pt x="977" y="1786"/>
                  </a:lnTo>
                  <a:cubicBezTo>
                    <a:pt x="977" y="1929"/>
                    <a:pt x="1072" y="2048"/>
                    <a:pt x="1191" y="2120"/>
                  </a:cubicBezTo>
                  <a:lnTo>
                    <a:pt x="1929" y="2477"/>
                  </a:lnTo>
                  <a:cubicBezTo>
                    <a:pt x="2001" y="2501"/>
                    <a:pt x="2048" y="2501"/>
                    <a:pt x="2072" y="2501"/>
                  </a:cubicBezTo>
                  <a:cubicBezTo>
                    <a:pt x="2120" y="2501"/>
                    <a:pt x="2191" y="2501"/>
                    <a:pt x="2239" y="2477"/>
                  </a:cubicBezTo>
                  <a:lnTo>
                    <a:pt x="2977" y="2120"/>
                  </a:lnTo>
                  <a:cubicBezTo>
                    <a:pt x="3096" y="2048"/>
                    <a:pt x="3192" y="1929"/>
                    <a:pt x="3192" y="1786"/>
                  </a:cubicBezTo>
                  <a:lnTo>
                    <a:pt x="3192" y="834"/>
                  </a:lnTo>
                  <a:lnTo>
                    <a:pt x="8264" y="834"/>
                  </a:lnTo>
                  <a:cubicBezTo>
                    <a:pt x="8359" y="834"/>
                    <a:pt x="8431" y="786"/>
                    <a:pt x="8455" y="691"/>
                  </a:cubicBezTo>
                  <a:cubicBezTo>
                    <a:pt x="8478" y="572"/>
                    <a:pt x="8383" y="477"/>
                    <a:pt x="8264" y="477"/>
                  </a:cubicBezTo>
                  <a:lnTo>
                    <a:pt x="3192" y="477"/>
                  </a:lnTo>
                  <a:lnTo>
                    <a:pt x="3192" y="357"/>
                  </a:lnTo>
                  <a:cubicBezTo>
                    <a:pt x="3192" y="143"/>
                    <a:pt x="3025" y="0"/>
                    <a:pt x="28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41" name="Google Shape;14217;p27">
              <a:extLst>
                <a:ext uri="{FF2B5EF4-FFF2-40B4-BE49-F238E27FC236}">
                  <a16:creationId xmlns:a16="http://schemas.microsoft.com/office/drawing/2014/main" id="{4FB3AF9A-DA2C-372F-06E0-7A71219D3A3E}"/>
                </a:ext>
              </a:extLst>
            </p:cNvPr>
            <p:cNvSpPr/>
            <p:nvPr/>
          </p:nvSpPr>
          <p:spPr>
            <a:xfrm>
              <a:off x="5175388" y="3892983"/>
              <a:ext cx="297700" cy="90525"/>
            </a:xfrm>
            <a:custGeom>
              <a:avLst/>
              <a:gdLst/>
              <a:ahLst/>
              <a:cxnLst/>
              <a:rect l="l" t="t" r="r" b="b"/>
              <a:pathLst>
                <a:path w="11908" h="3621" extrusionOk="0">
                  <a:moveTo>
                    <a:pt x="2835" y="287"/>
                  </a:moveTo>
                  <a:lnTo>
                    <a:pt x="2835" y="1716"/>
                  </a:lnTo>
                  <a:lnTo>
                    <a:pt x="2096" y="2073"/>
                  </a:lnTo>
                  <a:lnTo>
                    <a:pt x="1358" y="1716"/>
                  </a:lnTo>
                  <a:lnTo>
                    <a:pt x="1358" y="287"/>
                  </a:lnTo>
                  <a:close/>
                  <a:moveTo>
                    <a:pt x="358" y="763"/>
                  </a:moveTo>
                  <a:lnTo>
                    <a:pt x="1001" y="811"/>
                  </a:lnTo>
                  <a:lnTo>
                    <a:pt x="1001" y="1763"/>
                  </a:lnTo>
                  <a:cubicBezTo>
                    <a:pt x="1001" y="1906"/>
                    <a:pt x="1072" y="2025"/>
                    <a:pt x="1215" y="2073"/>
                  </a:cubicBezTo>
                  <a:lnTo>
                    <a:pt x="1954" y="2430"/>
                  </a:lnTo>
                  <a:cubicBezTo>
                    <a:pt x="2001" y="2478"/>
                    <a:pt x="2073" y="2478"/>
                    <a:pt x="2096" y="2478"/>
                  </a:cubicBezTo>
                  <a:cubicBezTo>
                    <a:pt x="2120" y="2478"/>
                    <a:pt x="2215" y="2478"/>
                    <a:pt x="2239" y="2430"/>
                  </a:cubicBezTo>
                  <a:lnTo>
                    <a:pt x="3001" y="2073"/>
                  </a:lnTo>
                  <a:cubicBezTo>
                    <a:pt x="3120" y="2025"/>
                    <a:pt x="3192" y="1906"/>
                    <a:pt x="3192" y="1763"/>
                  </a:cubicBezTo>
                  <a:lnTo>
                    <a:pt x="3192" y="811"/>
                  </a:lnTo>
                  <a:lnTo>
                    <a:pt x="10646" y="811"/>
                  </a:lnTo>
                  <a:lnTo>
                    <a:pt x="11527" y="2025"/>
                  </a:lnTo>
                  <a:lnTo>
                    <a:pt x="10646" y="3240"/>
                  </a:lnTo>
                  <a:lnTo>
                    <a:pt x="382" y="3240"/>
                  </a:lnTo>
                  <a:lnTo>
                    <a:pt x="358" y="764"/>
                  </a:lnTo>
                  <a:lnTo>
                    <a:pt x="358" y="764"/>
                  </a:lnTo>
                  <a:cubicBezTo>
                    <a:pt x="358" y="787"/>
                    <a:pt x="370" y="799"/>
                    <a:pt x="376" y="799"/>
                  </a:cubicBezTo>
                  <a:cubicBezTo>
                    <a:pt x="382" y="799"/>
                    <a:pt x="382" y="787"/>
                    <a:pt x="358" y="763"/>
                  </a:cubicBezTo>
                  <a:lnTo>
                    <a:pt x="358" y="763"/>
                  </a:lnTo>
                  <a:lnTo>
                    <a:pt x="358" y="763"/>
                  </a:lnTo>
                  <a:close/>
                  <a:moveTo>
                    <a:pt x="1358" y="1"/>
                  </a:moveTo>
                  <a:cubicBezTo>
                    <a:pt x="1144" y="1"/>
                    <a:pt x="1001" y="144"/>
                    <a:pt x="1001" y="358"/>
                  </a:cubicBezTo>
                  <a:lnTo>
                    <a:pt x="1001" y="477"/>
                  </a:lnTo>
                  <a:lnTo>
                    <a:pt x="358" y="477"/>
                  </a:lnTo>
                  <a:cubicBezTo>
                    <a:pt x="167" y="501"/>
                    <a:pt x="1" y="644"/>
                    <a:pt x="1" y="834"/>
                  </a:cubicBezTo>
                  <a:lnTo>
                    <a:pt x="1" y="3311"/>
                  </a:lnTo>
                  <a:cubicBezTo>
                    <a:pt x="48" y="3454"/>
                    <a:pt x="191" y="3621"/>
                    <a:pt x="406" y="3621"/>
                  </a:cubicBezTo>
                  <a:lnTo>
                    <a:pt x="10646" y="3621"/>
                  </a:lnTo>
                  <a:cubicBezTo>
                    <a:pt x="10765" y="3621"/>
                    <a:pt x="10860" y="3573"/>
                    <a:pt x="10932" y="3478"/>
                  </a:cubicBezTo>
                  <a:lnTo>
                    <a:pt x="11837" y="2263"/>
                  </a:lnTo>
                  <a:cubicBezTo>
                    <a:pt x="11908" y="2144"/>
                    <a:pt x="11908" y="1954"/>
                    <a:pt x="11837" y="1835"/>
                  </a:cubicBezTo>
                  <a:lnTo>
                    <a:pt x="10932" y="620"/>
                  </a:lnTo>
                  <a:cubicBezTo>
                    <a:pt x="10884" y="525"/>
                    <a:pt x="10646" y="477"/>
                    <a:pt x="10646" y="477"/>
                  </a:cubicBezTo>
                  <a:lnTo>
                    <a:pt x="3192" y="477"/>
                  </a:lnTo>
                  <a:lnTo>
                    <a:pt x="3192" y="358"/>
                  </a:lnTo>
                  <a:cubicBezTo>
                    <a:pt x="3192" y="144"/>
                    <a:pt x="3049" y="1"/>
                    <a:pt x="283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42" name="Google Shape;14218;p27">
              <a:extLst>
                <a:ext uri="{FF2B5EF4-FFF2-40B4-BE49-F238E27FC236}">
                  <a16:creationId xmlns:a16="http://schemas.microsoft.com/office/drawing/2014/main" id="{E16D2232-4167-3F1C-3B06-D4F814F9FC97}"/>
                </a:ext>
              </a:extLst>
            </p:cNvPr>
            <p:cNvSpPr/>
            <p:nvPr/>
          </p:nvSpPr>
          <p:spPr>
            <a:xfrm>
              <a:off x="5175388" y="3994808"/>
              <a:ext cx="297700" cy="89925"/>
            </a:xfrm>
            <a:custGeom>
              <a:avLst/>
              <a:gdLst/>
              <a:ahLst/>
              <a:cxnLst/>
              <a:rect l="l" t="t" r="r" b="b"/>
              <a:pathLst>
                <a:path w="11908" h="3597" extrusionOk="0">
                  <a:moveTo>
                    <a:pt x="2882" y="381"/>
                  </a:moveTo>
                  <a:lnTo>
                    <a:pt x="2882" y="1786"/>
                  </a:lnTo>
                  <a:lnTo>
                    <a:pt x="2120" y="2167"/>
                  </a:lnTo>
                  <a:lnTo>
                    <a:pt x="1382" y="1810"/>
                  </a:lnTo>
                  <a:lnTo>
                    <a:pt x="1382" y="381"/>
                  </a:lnTo>
                  <a:close/>
                  <a:moveTo>
                    <a:pt x="1358" y="0"/>
                  </a:moveTo>
                  <a:cubicBezTo>
                    <a:pt x="1144" y="0"/>
                    <a:pt x="1001" y="143"/>
                    <a:pt x="1001" y="357"/>
                  </a:cubicBezTo>
                  <a:lnTo>
                    <a:pt x="1001" y="477"/>
                  </a:lnTo>
                  <a:lnTo>
                    <a:pt x="358" y="477"/>
                  </a:lnTo>
                  <a:cubicBezTo>
                    <a:pt x="358" y="477"/>
                    <a:pt x="1" y="667"/>
                    <a:pt x="1" y="834"/>
                  </a:cubicBezTo>
                  <a:lnTo>
                    <a:pt x="1" y="1405"/>
                  </a:lnTo>
                  <a:cubicBezTo>
                    <a:pt x="1" y="1501"/>
                    <a:pt x="96" y="1572"/>
                    <a:pt x="191" y="1572"/>
                  </a:cubicBezTo>
                  <a:cubicBezTo>
                    <a:pt x="287" y="1572"/>
                    <a:pt x="358" y="1501"/>
                    <a:pt x="358" y="1405"/>
                  </a:cubicBezTo>
                  <a:lnTo>
                    <a:pt x="358" y="834"/>
                  </a:lnTo>
                  <a:lnTo>
                    <a:pt x="1001" y="834"/>
                  </a:lnTo>
                  <a:lnTo>
                    <a:pt x="1001" y="1786"/>
                  </a:lnTo>
                  <a:cubicBezTo>
                    <a:pt x="1001" y="1929"/>
                    <a:pt x="1072" y="2048"/>
                    <a:pt x="1191" y="2120"/>
                  </a:cubicBezTo>
                  <a:lnTo>
                    <a:pt x="1954" y="2477"/>
                  </a:lnTo>
                  <a:cubicBezTo>
                    <a:pt x="2001" y="2501"/>
                    <a:pt x="2073" y="2501"/>
                    <a:pt x="2096" y="2501"/>
                  </a:cubicBezTo>
                  <a:cubicBezTo>
                    <a:pt x="2120" y="2501"/>
                    <a:pt x="2215" y="2501"/>
                    <a:pt x="2239" y="2477"/>
                  </a:cubicBezTo>
                  <a:lnTo>
                    <a:pt x="2978" y="2120"/>
                  </a:lnTo>
                  <a:cubicBezTo>
                    <a:pt x="3097" y="2048"/>
                    <a:pt x="3192" y="1929"/>
                    <a:pt x="3192" y="1786"/>
                  </a:cubicBezTo>
                  <a:lnTo>
                    <a:pt x="3192" y="810"/>
                  </a:lnTo>
                  <a:lnTo>
                    <a:pt x="10646" y="810"/>
                  </a:lnTo>
                  <a:lnTo>
                    <a:pt x="11527" y="2024"/>
                  </a:lnTo>
                  <a:lnTo>
                    <a:pt x="10646" y="3239"/>
                  </a:lnTo>
                  <a:lnTo>
                    <a:pt x="358" y="3239"/>
                  </a:lnTo>
                  <a:lnTo>
                    <a:pt x="358" y="2144"/>
                  </a:lnTo>
                  <a:cubicBezTo>
                    <a:pt x="358" y="2048"/>
                    <a:pt x="310" y="2001"/>
                    <a:pt x="215" y="1977"/>
                  </a:cubicBezTo>
                  <a:cubicBezTo>
                    <a:pt x="194" y="1968"/>
                    <a:pt x="173" y="1964"/>
                    <a:pt x="153" y="1964"/>
                  </a:cubicBezTo>
                  <a:cubicBezTo>
                    <a:pt x="65" y="1964"/>
                    <a:pt x="1" y="2046"/>
                    <a:pt x="1" y="2144"/>
                  </a:cubicBezTo>
                  <a:lnTo>
                    <a:pt x="1" y="3239"/>
                  </a:lnTo>
                  <a:cubicBezTo>
                    <a:pt x="1" y="3453"/>
                    <a:pt x="167" y="3596"/>
                    <a:pt x="358" y="3596"/>
                  </a:cubicBezTo>
                  <a:lnTo>
                    <a:pt x="10646" y="3596"/>
                  </a:lnTo>
                  <a:cubicBezTo>
                    <a:pt x="10765" y="3596"/>
                    <a:pt x="10860" y="3549"/>
                    <a:pt x="10932" y="3453"/>
                  </a:cubicBezTo>
                  <a:lnTo>
                    <a:pt x="11837" y="2239"/>
                  </a:lnTo>
                  <a:cubicBezTo>
                    <a:pt x="11908" y="2120"/>
                    <a:pt x="11908" y="1929"/>
                    <a:pt x="11837" y="1810"/>
                  </a:cubicBezTo>
                  <a:lnTo>
                    <a:pt x="10932" y="619"/>
                  </a:lnTo>
                  <a:cubicBezTo>
                    <a:pt x="10884" y="548"/>
                    <a:pt x="10765" y="477"/>
                    <a:pt x="10646" y="477"/>
                  </a:cubicBezTo>
                  <a:lnTo>
                    <a:pt x="3192" y="477"/>
                  </a:lnTo>
                  <a:lnTo>
                    <a:pt x="3192" y="357"/>
                  </a:lnTo>
                  <a:cubicBezTo>
                    <a:pt x="3192" y="143"/>
                    <a:pt x="3049" y="0"/>
                    <a:pt x="283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343" name="Google Shape;14219;p27">
            <a:extLst>
              <a:ext uri="{FF2B5EF4-FFF2-40B4-BE49-F238E27FC236}">
                <a16:creationId xmlns:a16="http://schemas.microsoft.com/office/drawing/2014/main" id="{44B36858-FCF2-9AC7-4B24-933E2C962A52}"/>
              </a:ext>
            </a:extLst>
          </p:cNvPr>
          <p:cNvGrpSpPr/>
          <p:nvPr/>
        </p:nvGrpSpPr>
        <p:grpSpPr>
          <a:xfrm>
            <a:off x="12546754" y="7978460"/>
            <a:ext cx="729140" cy="711500"/>
            <a:chOff x="5676088" y="3788808"/>
            <a:chExt cx="304850" cy="297475"/>
          </a:xfrm>
        </p:grpSpPr>
        <p:sp>
          <p:nvSpPr>
            <p:cNvPr id="344" name="Google Shape;14220;p27">
              <a:extLst>
                <a:ext uri="{FF2B5EF4-FFF2-40B4-BE49-F238E27FC236}">
                  <a16:creationId xmlns:a16="http://schemas.microsoft.com/office/drawing/2014/main" id="{09D3F354-5B42-88FB-3C9F-7E5FAE237D46}"/>
                </a:ext>
              </a:extLst>
            </p:cNvPr>
            <p:cNvSpPr/>
            <p:nvPr/>
          </p:nvSpPr>
          <p:spPr>
            <a:xfrm>
              <a:off x="5676088" y="3788808"/>
              <a:ext cx="304850" cy="297475"/>
            </a:xfrm>
            <a:custGeom>
              <a:avLst/>
              <a:gdLst/>
              <a:ahLst/>
              <a:cxnLst/>
              <a:rect l="l" t="t" r="r" b="b"/>
              <a:pathLst>
                <a:path w="12194" h="11899" extrusionOk="0">
                  <a:moveTo>
                    <a:pt x="5970" y="1982"/>
                  </a:moveTo>
                  <a:cubicBezTo>
                    <a:pt x="8165" y="1982"/>
                    <a:pt x="9931" y="3767"/>
                    <a:pt x="9931" y="5954"/>
                  </a:cubicBezTo>
                  <a:cubicBezTo>
                    <a:pt x="9931" y="7740"/>
                    <a:pt x="8717" y="9312"/>
                    <a:pt x="6978" y="9788"/>
                  </a:cubicBezTo>
                  <a:cubicBezTo>
                    <a:pt x="6907" y="9812"/>
                    <a:pt x="6835" y="9907"/>
                    <a:pt x="6859" y="10002"/>
                  </a:cubicBezTo>
                  <a:cubicBezTo>
                    <a:pt x="6901" y="10064"/>
                    <a:pt x="6960" y="10126"/>
                    <a:pt x="7037" y="10126"/>
                  </a:cubicBezTo>
                  <a:cubicBezTo>
                    <a:pt x="7049" y="10126"/>
                    <a:pt x="7061" y="10125"/>
                    <a:pt x="7074" y="10122"/>
                  </a:cubicBezTo>
                  <a:cubicBezTo>
                    <a:pt x="8931" y="9645"/>
                    <a:pt x="10193" y="8002"/>
                    <a:pt x="10289" y="6121"/>
                  </a:cubicBezTo>
                  <a:lnTo>
                    <a:pt x="11575" y="6121"/>
                  </a:lnTo>
                  <a:cubicBezTo>
                    <a:pt x="11503" y="7550"/>
                    <a:pt x="10955" y="8907"/>
                    <a:pt x="9931" y="9907"/>
                  </a:cubicBezTo>
                  <a:cubicBezTo>
                    <a:pt x="8884" y="10955"/>
                    <a:pt x="7455" y="11550"/>
                    <a:pt x="5978" y="11550"/>
                  </a:cubicBezTo>
                  <a:cubicBezTo>
                    <a:pt x="4478" y="11550"/>
                    <a:pt x="3097" y="10955"/>
                    <a:pt x="2025" y="9907"/>
                  </a:cubicBezTo>
                  <a:cubicBezTo>
                    <a:pt x="1001" y="8907"/>
                    <a:pt x="429" y="7550"/>
                    <a:pt x="382" y="6121"/>
                  </a:cubicBezTo>
                  <a:lnTo>
                    <a:pt x="1668" y="6121"/>
                  </a:lnTo>
                  <a:cubicBezTo>
                    <a:pt x="1739" y="8431"/>
                    <a:pt x="3644" y="10264"/>
                    <a:pt x="5978" y="10264"/>
                  </a:cubicBezTo>
                  <a:lnTo>
                    <a:pt x="6240" y="10264"/>
                  </a:lnTo>
                  <a:cubicBezTo>
                    <a:pt x="6335" y="10264"/>
                    <a:pt x="6431" y="10169"/>
                    <a:pt x="6431" y="10098"/>
                  </a:cubicBezTo>
                  <a:cubicBezTo>
                    <a:pt x="6431" y="9979"/>
                    <a:pt x="6335" y="9907"/>
                    <a:pt x="6240" y="9907"/>
                  </a:cubicBezTo>
                  <a:lnTo>
                    <a:pt x="5978" y="9907"/>
                  </a:lnTo>
                  <a:cubicBezTo>
                    <a:pt x="3478" y="9907"/>
                    <a:pt x="1477" y="7550"/>
                    <a:pt x="2144" y="4954"/>
                  </a:cubicBezTo>
                  <a:cubicBezTo>
                    <a:pt x="2430" y="3715"/>
                    <a:pt x="3740" y="2406"/>
                    <a:pt x="5002" y="2096"/>
                  </a:cubicBezTo>
                  <a:cubicBezTo>
                    <a:pt x="5331" y="2018"/>
                    <a:pt x="5655" y="1982"/>
                    <a:pt x="5970" y="1982"/>
                  </a:cubicBezTo>
                  <a:close/>
                  <a:moveTo>
                    <a:pt x="5931" y="0"/>
                  </a:moveTo>
                  <a:cubicBezTo>
                    <a:pt x="5026" y="0"/>
                    <a:pt x="4121" y="215"/>
                    <a:pt x="3335" y="620"/>
                  </a:cubicBezTo>
                  <a:cubicBezTo>
                    <a:pt x="3239" y="643"/>
                    <a:pt x="3216" y="763"/>
                    <a:pt x="3239" y="858"/>
                  </a:cubicBezTo>
                  <a:cubicBezTo>
                    <a:pt x="3258" y="931"/>
                    <a:pt x="3331" y="962"/>
                    <a:pt x="3408" y="962"/>
                  </a:cubicBezTo>
                  <a:cubicBezTo>
                    <a:pt x="3431" y="962"/>
                    <a:pt x="3455" y="959"/>
                    <a:pt x="3478" y="953"/>
                  </a:cubicBezTo>
                  <a:cubicBezTo>
                    <a:pt x="4240" y="572"/>
                    <a:pt x="5073" y="381"/>
                    <a:pt x="5931" y="381"/>
                  </a:cubicBezTo>
                  <a:cubicBezTo>
                    <a:pt x="7431" y="381"/>
                    <a:pt x="8836" y="977"/>
                    <a:pt x="9908" y="2025"/>
                  </a:cubicBezTo>
                  <a:cubicBezTo>
                    <a:pt x="10908" y="3025"/>
                    <a:pt x="11479" y="4382"/>
                    <a:pt x="11527" y="5811"/>
                  </a:cubicBezTo>
                  <a:lnTo>
                    <a:pt x="10265" y="5811"/>
                  </a:lnTo>
                  <a:cubicBezTo>
                    <a:pt x="10170" y="3501"/>
                    <a:pt x="8264" y="1667"/>
                    <a:pt x="5931" y="1667"/>
                  </a:cubicBezTo>
                  <a:cubicBezTo>
                    <a:pt x="3621" y="1667"/>
                    <a:pt x="1715" y="3501"/>
                    <a:pt x="1620" y="5811"/>
                  </a:cubicBezTo>
                  <a:lnTo>
                    <a:pt x="358" y="5811"/>
                  </a:lnTo>
                  <a:cubicBezTo>
                    <a:pt x="406" y="4025"/>
                    <a:pt x="1311" y="2382"/>
                    <a:pt x="2763" y="1358"/>
                  </a:cubicBezTo>
                  <a:lnTo>
                    <a:pt x="2787" y="1334"/>
                  </a:lnTo>
                  <a:cubicBezTo>
                    <a:pt x="2858" y="1286"/>
                    <a:pt x="2882" y="1191"/>
                    <a:pt x="2858" y="1096"/>
                  </a:cubicBezTo>
                  <a:cubicBezTo>
                    <a:pt x="2815" y="1038"/>
                    <a:pt x="2754" y="1007"/>
                    <a:pt x="2692" y="1007"/>
                  </a:cubicBezTo>
                  <a:cubicBezTo>
                    <a:pt x="2652" y="1007"/>
                    <a:pt x="2610" y="1020"/>
                    <a:pt x="2573" y="1048"/>
                  </a:cubicBezTo>
                  <a:lnTo>
                    <a:pt x="2549" y="1072"/>
                  </a:lnTo>
                  <a:cubicBezTo>
                    <a:pt x="953" y="2168"/>
                    <a:pt x="1" y="4025"/>
                    <a:pt x="1" y="5954"/>
                  </a:cubicBezTo>
                  <a:cubicBezTo>
                    <a:pt x="1" y="7954"/>
                    <a:pt x="953" y="9764"/>
                    <a:pt x="2668" y="10931"/>
                  </a:cubicBezTo>
                  <a:cubicBezTo>
                    <a:pt x="3287" y="11336"/>
                    <a:pt x="4002" y="11646"/>
                    <a:pt x="4764" y="11789"/>
                  </a:cubicBezTo>
                  <a:cubicBezTo>
                    <a:pt x="5157" y="11863"/>
                    <a:pt x="5548" y="11899"/>
                    <a:pt x="5933" y="11899"/>
                  </a:cubicBezTo>
                  <a:cubicBezTo>
                    <a:pt x="7527" y="11899"/>
                    <a:pt x="9014" y="11277"/>
                    <a:pt x="10146" y="10145"/>
                  </a:cubicBezTo>
                  <a:cubicBezTo>
                    <a:pt x="11575" y="8740"/>
                    <a:pt x="12194" y="6788"/>
                    <a:pt x="11789" y="4763"/>
                  </a:cubicBezTo>
                  <a:cubicBezTo>
                    <a:pt x="11622" y="4025"/>
                    <a:pt x="11336" y="3311"/>
                    <a:pt x="10908" y="2668"/>
                  </a:cubicBezTo>
                  <a:cubicBezTo>
                    <a:pt x="9765" y="977"/>
                    <a:pt x="7931" y="0"/>
                    <a:pt x="593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45" name="Google Shape;14221;p27">
              <a:extLst>
                <a:ext uri="{FF2B5EF4-FFF2-40B4-BE49-F238E27FC236}">
                  <a16:creationId xmlns:a16="http://schemas.microsoft.com/office/drawing/2014/main" id="{92D5AAD1-CDA4-5EB5-9B6A-E99E49A086C1}"/>
                </a:ext>
              </a:extLst>
            </p:cNvPr>
            <p:cNvSpPr/>
            <p:nvPr/>
          </p:nvSpPr>
          <p:spPr>
            <a:xfrm>
              <a:off x="5861263" y="3905883"/>
              <a:ext cx="30975" cy="62750"/>
            </a:xfrm>
            <a:custGeom>
              <a:avLst/>
              <a:gdLst/>
              <a:ahLst/>
              <a:cxnLst/>
              <a:rect l="l" t="t" r="r" b="b"/>
              <a:pathLst>
                <a:path w="1239" h="2510" extrusionOk="0">
                  <a:moveTo>
                    <a:pt x="1065" y="0"/>
                  </a:moveTo>
                  <a:cubicBezTo>
                    <a:pt x="1004" y="0"/>
                    <a:pt x="936" y="31"/>
                    <a:pt x="881" y="104"/>
                  </a:cubicBezTo>
                  <a:lnTo>
                    <a:pt x="0" y="2247"/>
                  </a:lnTo>
                  <a:cubicBezTo>
                    <a:pt x="0" y="2366"/>
                    <a:pt x="24" y="2486"/>
                    <a:pt x="119" y="2509"/>
                  </a:cubicBezTo>
                  <a:lnTo>
                    <a:pt x="167" y="2509"/>
                  </a:lnTo>
                  <a:cubicBezTo>
                    <a:pt x="238" y="2509"/>
                    <a:pt x="286" y="2486"/>
                    <a:pt x="333" y="2390"/>
                  </a:cubicBezTo>
                  <a:lnTo>
                    <a:pt x="1215" y="247"/>
                  </a:lnTo>
                  <a:cubicBezTo>
                    <a:pt x="1238" y="176"/>
                    <a:pt x="1215" y="80"/>
                    <a:pt x="1119" y="9"/>
                  </a:cubicBezTo>
                  <a:cubicBezTo>
                    <a:pt x="1102" y="3"/>
                    <a:pt x="1084" y="0"/>
                    <a:pt x="106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46" name="Google Shape;14222;p27">
              <a:extLst>
                <a:ext uri="{FF2B5EF4-FFF2-40B4-BE49-F238E27FC236}">
                  <a16:creationId xmlns:a16="http://schemas.microsoft.com/office/drawing/2014/main" id="{6DD9C550-2A62-81EF-53B5-C78CA7DD41C2}"/>
                </a:ext>
              </a:extLst>
            </p:cNvPr>
            <p:cNvSpPr/>
            <p:nvPr/>
          </p:nvSpPr>
          <p:spPr>
            <a:xfrm>
              <a:off x="5747538" y="3906083"/>
              <a:ext cx="42300" cy="66725"/>
            </a:xfrm>
            <a:custGeom>
              <a:avLst/>
              <a:gdLst/>
              <a:ahLst/>
              <a:cxnLst/>
              <a:rect l="l" t="t" r="r" b="b"/>
              <a:pathLst>
                <a:path w="1692" h="2669" extrusionOk="0">
                  <a:moveTo>
                    <a:pt x="596" y="1"/>
                  </a:moveTo>
                  <a:cubicBezTo>
                    <a:pt x="501" y="1"/>
                    <a:pt x="429" y="72"/>
                    <a:pt x="405" y="168"/>
                  </a:cubicBezTo>
                  <a:lnTo>
                    <a:pt x="215" y="1168"/>
                  </a:lnTo>
                  <a:cubicBezTo>
                    <a:pt x="215" y="1239"/>
                    <a:pt x="262" y="1287"/>
                    <a:pt x="286" y="1358"/>
                  </a:cubicBezTo>
                  <a:cubicBezTo>
                    <a:pt x="322" y="1370"/>
                    <a:pt x="352" y="1376"/>
                    <a:pt x="381" y="1376"/>
                  </a:cubicBezTo>
                  <a:cubicBezTo>
                    <a:pt x="411" y="1376"/>
                    <a:pt x="441" y="1370"/>
                    <a:pt x="477" y="1358"/>
                  </a:cubicBezTo>
                  <a:lnTo>
                    <a:pt x="501" y="1358"/>
                  </a:lnTo>
                  <a:cubicBezTo>
                    <a:pt x="596" y="1311"/>
                    <a:pt x="667" y="1287"/>
                    <a:pt x="858" y="1287"/>
                  </a:cubicBezTo>
                  <a:cubicBezTo>
                    <a:pt x="1001" y="1287"/>
                    <a:pt x="1120" y="1358"/>
                    <a:pt x="1215" y="1430"/>
                  </a:cubicBezTo>
                  <a:cubicBezTo>
                    <a:pt x="1310" y="1525"/>
                    <a:pt x="1358" y="1668"/>
                    <a:pt x="1358" y="1835"/>
                  </a:cubicBezTo>
                  <a:cubicBezTo>
                    <a:pt x="1358" y="2097"/>
                    <a:pt x="1120" y="2311"/>
                    <a:pt x="858" y="2311"/>
                  </a:cubicBezTo>
                  <a:cubicBezTo>
                    <a:pt x="596" y="2311"/>
                    <a:pt x="381" y="2120"/>
                    <a:pt x="358" y="1858"/>
                  </a:cubicBezTo>
                  <a:lnTo>
                    <a:pt x="358" y="1787"/>
                  </a:lnTo>
                  <a:cubicBezTo>
                    <a:pt x="358" y="1716"/>
                    <a:pt x="286" y="1644"/>
                    <a:pt x="191" y="1620"/>
                  </a:cubicBezTo>
                  <a:cubicBezTo>
                    <a:pt x="176" y="1617"/>
                    <a:pt x="161" y="1616"/>
                    <a:pt x="147" y="1616"/>
                  </a:cubicBezTo>
                  <a:cubicBezTo>
                    <a:pt x="55" y="1616"/>
                    <a:pt x="0" y="1683"/>
                    <a:pt x="0" y="1787"/>
                  </a:cubicBezTo>
                  <a:lnTo>
                    <a:pt x="0" y="1906"/>
                  </a:lnTo>
                  <a:cubicBezTo>
                    <a:pt x="48" y="2335"/>
                    <a:pt x="405" y="2668"/>
                    <a:pt x="810" y="2668"/>
                  </a:cubicBezTo>
                  <a:lnTo>
                    <a:pt x="858" y="2668"/>
                  </a:lnTo>
                  <a:cubicBezTo>
                    <a:pt x="1286" y="2668"/>
                    <a:pt x="1667" y="2311"/>
                    <a:pt x="1691" y="1858"/>
                  </a:cubicBezTo>
                  <a:cubicBezTo>
                    <a:pt x="1691" y="1620"/>
                    <a:pt x="1620" y="1382"/>
                    <a:pt x="1453" y="1239"/>
                  </a:cubicBezTo>
                  <a:cubicBezTo>
                    <a:pt x="1334" y="1001"/>
                    <a:pt x="1096" y="906"/>
                    <a:pt x="882" y="906"/>
                  </a:cubicBezTo>
                  <a:cubicBezTo>
                    <a:pt x="786" y="906"/>
                    <a:pt x="691" y="906"/>
                    <a:pt x="643" y="930"/>
                  </a:cubicBezTo>
                  <a:lnTo>
                    <a:pt x="739" y="358"/>
                  </a:lnTo>
                  <a:lnTo>
                    <a:pt x="1406" y="358"/>
                  </a:lnTo>
                  <a:cubicBezTo>
                    <a:pt x="1501" y="358"/>
                    <a:pt x="1596" y="310"/>
                    <a:pt x="1596" y="215"/>
                  </a:cubicBezTo>
                  <a:cubicBezTo>
                    <a:pt x="1596" y="96"/>
                    <a:pt x="1525" y="1"/>
                    <a:pt x="1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47" name="Google Shape;14223;p27">
              <a:extLst>
                <a:ext uri="{FF2B5EF4-FFF2-40B4-BE49-F238E27FC236}">
                  <a16:creationId xmlns:a16="http://schemas.microsoft.com/office/drawing/2014/main" id="{053F39CB-8341-75E4-08BD-8CBCA3053B43}"/>
                </a:ext>
              </a:extLst>
            </p:cNvPr>
            <p:cNvSpPr/>
            <p:nvPr/>
          </p:nvSpPr>
          <p:spPr>
            <a:xfrm>
              <a:off x="5798738" y="3904308"/>
              <a:ext cx="41100" cy="67075"/>
            </a:xfrm>
            <a:custGeom>
              <a:avLst/>
              <a:gdLst/>
              <a:ahLst/>
              <a:cxnLst/>
              <a:rect l="l" t="t" r="r" b="b"/>
              <a:pathLst>
                <a:path w="1644" h="2683" extrusionOk="0">
                  <a:moveTo>
                    <a:pt x="803" y="297"/>
                  </a:moveTo>
                  <a:cubicBezTo>
                    <a:pt x="1066" y="297"/>
                    <a:pt x="1286" y="511"/>
                    <a:pt x="1286" y="762"/>
                  </a:cubicBezTo>
                  <a:lnTo>
                    <a:pt x="1286" y="1858"/>
                  </a:lnTo>
                  <a:cubicBezTo>
                    <a:pt x="1286" y="2121"/>
                    <a:pt x="1064" y="2332"/>
                    <a:pt x="822" y="2332"/>
                  </a:cubicBezTo>
                  <a:cubicBezTo>
                    <a:pt x="779" y="2332"/>
                    <a:pt x="735" y="2325"/>
                    <a:pt x="691" y="2310"/>
                  </a:cubicBezTo>
                  <a:cubicBezTo>
                    <a:pt x="477" y="2263"/>
                    <a:pt x="334" y="2072"/>
                    <a:pt x="334" y="1834"/>
                  </a:cubicBezTo>
                  <a:lnTo>
                    <a:pt x="334" y="786"/>
                  </a:lnTo>
                  <a:cubicBezTo>
                    <a:pt x="334" y="596"/>
                    <a:pt x="477" y="381"/>
                    <a:pt x="691" y="310"/>
                  </a:cubicBezTo>
                  <a:cubicBezTo>
                    <a:pt x="729" y="301"/>
                    <a:pt x="766" y="297"/>
                    <a:pt x="803" y="297"/>
                  </a:cubicBezTo>
                  <a:close/>
                  <a:moveTo>
                    <a:pt x="834" y="0"/>
                  </a:moveTo>
                  <a:cubicBezTo>
                    <a:pt x="382" y="0"/>
                    <a:pt x="1" y="358"/>
                    <a:pt x="1" y="834"/>
                  </a:cubicBezTo>
                  <a:lnTo>
                    <a:pt x="1" y="1858"/>
                  </a:lnTo>
                  <a:cubicBezTo>
                    <a:pt x="1" y="2263"/>
                    <a:pt x="262" y="2620"/>
                    <a:pt x="643" y="2668"/>
                  </a:cubicBezTo>
                  <a:cubicBezTo>
                    <a:pt x="700" y="2678"/>
                    <a:pt x="756" y="2682"/>
                    <a:pt x="811" y="2682"/>
                  </a:cubicBezTo>
                  <a:cubicBezTo>
                    <a:pt x="1280" y="2682"/>
                    <a:pt x="1644" y="2328"/>
                    <a:pt x="1644" y="1858"/>
                  </a:cubicBezTo>
                  <a:lnTo>
                    <a:pt x="1644" y="834"/>
                  </a:lnTo>
                  <a:cubicBezTo>
                    <a:pt x="1620" y="381"/>
                    <a:pt x="1286" y="0"/>
                    <a:pt x="8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48" name="Google Shape;14224;p27">
              <a:extLst>
                <a:ext uri="{FF2B5EF4-FFF2-40B4-BE49-F238E27FC236}">
                  <a16:creationId xmlns:a16="http://schemas.microsoft.com/office/drawing/2014/main" id="{9DA71F51-322A-B26A-05EF-290384143F66}"/>
                </a:ext>
              </a:extLst>
            </p:cNvPr>
            <p:cNvSpPr/>
            <p:nvPr/>
          </p:nvSpPr>
          <p:spPr>
            <a:xfrm>
              <a:off x="5851713" y="3909058"/>
              <a:ext cx="14925" cy="14925"/>
            </a:xfrm>
            <a:custGeom>
              <a:avLst/>
              <a:gdLst/>
              <a:ahLst/>
              <a:cxnLst/>
              <a:rect l="l" t="t" r="r" b="b"/>
              <a:pathLst>
                <a:path w="597" h="597" extrusionOk="0">
                  <a:moveTo>
                    <a:pt x="287" y="1"/>
                  </a:moveTo>
                  <a:cubicBezTo>
                    <a:pt x="120" y="1"/>
                    <a:pt x="1" y="144"/>
                    <a:pt x="1" y="311"/>
                  </a:cubicBezTo>
                  <a:cubicBezTo>
                    <a:pt x="1" y="477"/>
                    <a:pt x="120" y="596"/>
                    <a:pt x="287" y="596"/>
                  </a:cubicBezTo>
                  <a:cubicBezTo>
                    <a:pt x="453" y="596"/>
                    <a:pt x="596" y="477"/>
                    <a:pt x="596" y="311"/>
                  </a:cubicBezTo>
                  <a:cubicBezTo>
                    <a:pt x="596" y="144"/>
                    <a:pt x="453" y="1"/>
                    <a:pt x="2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49" name="Google Shape;14225;p27">
              <a:extLst>
                <a:ext uri="{FF2B5EF4-FFF2-40B4-BE49-F238E27FC236}">
                  <a16:creationId xmlns:a16="http://schemas.microsoft.com/office/drawing/2014/main" id="{0E810CF7-C27F-7EFA-B68E-B4D76B56A992}"/>
                </a:ext>
              </a:extLst>
            </p:cNvPr>
            <p:cNvSpPr/>
            <p:nvPr/>
          </p:nvSpPr>
          <p:spPr>
            <a:xfrm>
              <a:off x="5888038" y="3951933"/>
              <a:ext cx="14925" cy="14900"/>
            </a:xfrm>
            <a:custGeom>
              <a:avLst/>
              <a:gdLst/>
              <a:ahLst/>
              <a:cxnLst/>
              <a:rect l="l" t="t" r="r" b="b"/>
              <a:pathLst>
                <a:path w="597" h="596" extrusionOk="0">
                  <a:moveTo>
                    <a:pt x="286" y="1"/>
                  </a:moveTo>
                  <a:cubicBezTo>
                    <a:pt x="120" y="1"/>
                    <a:pt x="1" y="120"/>
                    <a:pt x="1" y="286"/>
                  </a:cubicBezTo>
                  <a:cubicBezTo>
                    <a:pt x="1" y="429"/>
                    <a:pt x="120" y="596"/>
                    <a:pt x="286" y="596"/>
                  </a:cubicBezTo>
                  <a:cubicBezTo>
                    <a:pt x="477" y="596"/>
                    <a:pt x="596" y="477"/>
                    <a:pt x="596" y="286"/>
                  </a:cubicBezTo>
                  <a:cubicBezTo>
                    <a:pt x="596" y="120"/>
                    <a:pt x="477" y="1"/>
                    <a:pt x="28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350" name="Google Shape;14226;p27">
            <a:extLst>
              <a:ext uri="{FF2B5EF4-FFF2-40B4-BE49-F238E27FC236}">
                <a16:creationId xmlns:a16="http://schemas.microsoft.com/office/drawing/2014/main" id="{EDA457F4-8ED1-3C00-026C-98BACF4B7756}"/>
              </a:ext>
            </a:extLst>
          </p:cNvPr>
          <p:cNvGrpSpPr/>
          <p:nvPr/>
        </p:nvGrpSpPr>
        <p:grpSpPr>
          <a:xfrm>
            <a:off x="13995015" y="7979897"/>
            <a:ext cx="712038" cy="713474"/>
            <a:chOff x="6154163" y="3789408"/>
            <a:chExt cx="297700" cy="298300"/>
          </a:xfrm>
        </p:grpSpPr>
        <p:sp>
          <p:nvSpPr>
            <p:cNvPr id="351" name="Google Shape;14227;p27">
              <a:extLst>
                <a:ext uri="{FF2B5EF4-FFF2-40B4-BE49-F238E27FC236}">
                  <a16:creationId xmlns:a16="http://schemas.microsoft.com/office/drawing/2014/main" id="{DE6D6DCA-623D-1FFC-D2D0-B9E713FB007F}"/>
                </a:ext>
              </a:extLst>
            </p:cNvPr>
            <p:cNvSpPr/>
            <p:nvPr/>
          </p:nvSpPr>
          <p:spPr>
            <a:xfrm>
              <a:off x="6283363" y="3813208"/>
              <a:ext cx="15500" cy="8975"/>
            </a:xfrm>
            <a:custGeom>
              <a:avLst/>
              <a:gdLst/>
              <a:ahLst/>
              <a:cxnLst/>
              <a:rect l="l" t="t" r="r" b="b"/>
              <a:pathLst>
                <a:path w="620" h="359" extrusionOk="0">
                  <a:moveTo>
                    <a:pt x="191" y="1"/>
                  </a:moveTo>
                  <a:cubicBezTo>
                    <a:pt x="120" y="1"/>
                    <a:pt x="24" y="72"/>
                    <a:pt x="24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429" y="358"/>
                  </a:lnTo>
                  <a:cubicBezTo>
                    <a:pt x="524" y="358"/>
                    <a:pt x="620" y="310"/>
                    <a:pt x="620" y="215"/>
                  </a:cubicBezTo>
                  <a:cubicBezTo>
                    <a:pt x="620" y="96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52" name="Google Shape;14228;p27">
              <a:extLst>
                <a:ext uri="{FF2B5EF4-FFF2-40B4-BE49-F238E27FC236}">
                  <a16:creationId xmlns:a16="http://schemas.microsoft.com/office/drawing/2014/main" id="{3F2CA667-8705-2727-3F5C-671EACF7E5A6}"/>
                </a:ext>
              </a:extLst>
            </p:cNvPr>
            <p:cNvSpPr/>
            <p:nvPr/>
          </p:nvSpPr>
          <p:spPr>
            <a:xfrm>
              <a:off x="6260138" y="3813208"/>
              <a:ext cx="14925" cy="8975"/>
            </a:xfrm>
            <a:custGeom>
              <a:avLst/>
              <a:gdLst/>
              <a:ahLst/>
              <a:cxnLst/>
              <a:rect l="l" t="t" r="r" b="b"/>
              <a:pathLst>
                <a:path w="597" h="359" extrusionOk="0">
                  <a:moveTo>
                    <a:pt x="215" y="1"/>
                  </a:moveTo>
                  <a:cubicBezTo>
                    <a:pt x="120" y="1"/>
                    <a:pt x="25" y="72"/>
                    <a:pt x="25" y="144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406" y="358"/>
                  </a:lnTo>
                  <a:cubicBezTo>
                    <a:pt x="501" y="358"/>
                    <a:pt x="596" y="310"/>
                    <a:pt x="596" y="215"/>
                  </a:cubicBezTo>
                  <a:cubicBezTo>
                    <a:pt x="596" y="96"/>
                    <a:pt x="525" y="1"/>
                    <a:pt x="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53" name="Google Shape;14229;p27">
              <a:extLst>
                <a:ext uri="{FF2B5EF4-FFF2-40B4-BE49-F238E27FC236}">
                  <a16:creationId xmlns:a16="http://schemas.microsoft.com/office/drawing/2014/main" id="{DC2F7198-D8FB-5763-2AEC-3857DE297EF5}"/>
                </a:ext>
              </a:extLst>
            </p:cNvPr>
            <p:cNvSpPr/>
            <p:nvPr/>
          </p:nvSpPr>
          <p:spPr>
            <a:xfrm>
              <a:off x="6376238" y="3813208"/>
              <a:ext cx="14900" cy="8975"/>
            </a:xfrm>
            <a:custGeom>
              <a:avLst/>
              <a:gdLst/>
              <a:ahLst/>
              <a:cxnLst/>
              <a:rect l="l" t="t" r="r" b="b"/>
              <a:pathLst>
                <a:path w="596" h="359" extrusionOk="0">
                  <a:moveTo>
                    <a:pt x="167" y="1"/>
                  </a:moveTo>
                  <a:cubicBezTo>
                    <a:pt x="96" y="1"/>
                    <a:pt x="1" y="72"/>
                    <a:pt x="1" y="144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405" y="358"/>
                  </a:lnTo>
                  <a:cubicBezTo>
                    <a:pt x="501" y="358"/>
                    <a:pt x="596" y="310"/>
                    <a:pt x="596" y="215"/>
                  </a:cubicBezTo>
                  <a:cubicBezTo>
                    <a:pt x="596" y="96"/>
                    <a:pt x="524" y="1"/>
                    <a:pt x="40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54" name="Google Shape;14230;p27">
              <a:extLst>
                <a:ext uri="{FF2B5EF4-FFF2-40B4-BE49-F238E27FC236}">
                  <a16:creationId xmlns:a16="http://schemas.microsoft.com/office/drawing/2014/main" id="{8C4A1971-D050-482F-DB11-44FE224AE6B6}"/>
                </a:ext>
              </a:extLst>
            </p:cNvPr>
            <p:cNvSpPr/>
            <p:nvPr/>
          </p:nvSpPr>
          <p:spPr>
            <a:xfrm>
              <a:off x="6329813" y="3813208"/>
              <a:ext cx="14900" cy="8975"/>
            </a:xfrm>
            <a:custGeom>
              <a:avLst/>
              <a:gdLst/>
              <a:ahLst/>
              <a:cxnLst/>
              <a:rect l="l" t="t" r="r" b="b"/>
              <a:pathLst>
                <a:path w="596" h="359" extrusionOk="0">
                  <a:moveTo>
                    <a:pt x="191" y="1"/>
                  </a:moveTo>
                  <a:cubicBezTo>
                    <a:pt x="95" y="1"/>
                    <a:pt x="0" y="72"/>
                    <a:pt x="0" y="144"/>
                  </a:cubicBezTo>
                  <a:cubicBezTo>
                    <a:pt x="0" y="263"/>
                    <a:pt x="71" y="358"/>
                    <a:pt x="191" y="358"/>
                  </a:cubicBezTo>
                  <a:lnTo>
                    <a:pt x="429" y="358"/>
                  </a:lnTo>
                  <a:cubicBezTo>
                    <a:pt x="500" y="358"/>
                    <a:pt x="595" y="310"/>
                    <a:pt x="595" y="215"/>
                  </a:cubicBezTo>
                  <a:cubicBezTo>
                    <a:pt x="595" y="96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55" name="Google Shape;14231;p27">
              <a:extLst>
                <a:ext uri="{FF2B5EF4-FFF2-40B4-BE49-F238E27FC236}">
                  <a16:creationId xmlns:a16="http://schemas.microsoft.com/office/drawing/2014/main" id="{202EEB96-759E-E42A-6474-6A3DDD1DCC90}"/>
                </a:ext>
              </a:extLst>
            </p:cNvPr>
            <p:cNvSpPr/>
            <p:nvPr/>
          </p:nvSpPr>
          <p:spPr>
            <a:xfrm>
              <a:off x="6353013" y="3813208"/>
              <a:ext cx="14925" cy="8975"/>
            </a:xfrm>
            <a:custGeom>
              <a:avLst/>
              <a:gdLst/>
              <a:ahLst/>
              <a:cxnLst/>
              <a:rect l="l" t="t" r="r" b="b"/>
              <a:pathLst>
                <a:path w="597" h="359" extrusionOk="0">
                  <a:moveTo>
                    <a:pt x="191" y="1"/>
                  </a:moveTo>
                  <a:cubicBezTo>
                    <a:pt x="96" y="1"/>
                    <a:pt x="1" y="72"/>
                    <a:pt x="1" y="144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429" y="358"/>
                  </a:lnTo>
                  <a:cubicBezTo>
                    <a:pt x="501" y="358"/>
                    <a:pt x="596" y="310"/>
                    <a:pt x="596" y="215"/>
                  </a:cubicBezTo>
                  <a:cubicBezTo>
                    <a:pt x="596" y="96"/>
                    <a:pt x="525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56" name="Google Shape;14232;p27">
              <a:extLst>
                <a:ext uri="{FF2B5EF4-FFF2-40B4-BE49-F238E27FC236}">
                  <a16:creationId xmlns:a16="http://schemas.microsoft.com/office/drawing/2014/main" id="{AEDDA8A8-B678-1709-2F79-ECEBFE8B3703}"/>
                </a:ext>
              </a:extLst>
            </p:cNvPr>
            <p:cNvSpPr/>
            <p:nvPr/>
          </p:nvSpPr>
          <p:spPr>
            <a:xfrm>
              <a:off x="6305988" y="3813208"/>
              <a:ext cx="16100" cy="8975"/>
            </a:xfrm>
            <a:custGeom>
              <a:avLst/>
              <a:gdLst/>
              <a:ahLst/>
              <a:cxnLst/>
              <a:rect l="l" t="t" r="r" b="b"/>
              <a:pathLst>
                <a:path w="644" h="359" extrusionOk="0">
                  <a:moveTo>
                    <a:pt x="215" y="1"/>
                  </a:moveTo>
                  <a:cubicBezTo>
                    <a:pt x="120" y="1"/>
                    <a:pt x="48" y="72"/>
                    <a:pt x="48" y="144"/>
                  </a:cubicBezTo>
                  <a:cubicBezTo>
                    <a:pt x="0" y="263"/>
                    <a:pt x="96" y="358"/>
                    <a:pt x="215" y="358"/>
                  </a:cubicBezTo>
                  <a:lnTo>
                    <a:pt x="453" y="358"/>
                  </a:lnTo>
                  <a:cubicBezTo>
                    <a:pt x="548" y="358"/>
                    <a:pt x="643" y="310"/>
                    <a:pt x="643" y="215"/>
                  </a:cubicBezTo>
                  <a:cubicBezTo>
                    <a:pt x="643" y="96"/>
                    <a:pt x="572" y="1"/>
                    <a:pt x="45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57" name="Google Shape;14233;p27">
              <a:extLst>
                <a:ext uri="{FF2B5EF4-FFF2-40B4-BE49-F238E27FC236}">
                  <a16:creationId xmlns:a16="http://schemas.microsoft.com/office/drawing/2014/main" id="{064E2E21-510D-1902-CCF1-81BC5F2E410F}"/>
                </a:ext>
              </a:extLst>
            </p:cNvPr>
            <p:cNvSpPr/>
            <p:nvPr/>
          </p:nvSpPr>
          <p:spPr>
            <a:xfrm>
              <a:off x="6191088" y="3813208"/>
              <a:ext cx="14900" cy="8975"/>
            </a:xfrm>
            <a:custGeom>
              <a:avLst/>
              <a:gdLst/>
              <a:ahLst/>
              <a:cxnLst/>
              <a:rect l="l" t="t" r="r" b="b"/>
              <a:pathLst>
                <a:path w="596" h="359" extrusionOk="0">
                  <a:moveTo>
                    <a:pt x="191" y="1"/>
                  </a:moveTo>
                  <a:cubicBezTo>
                    <a:pt x="119" y="1"/>
                    <a:pt x="24" y="72"/>
                    <a:pt x="24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405" y="358"/>
                  </a:lnTo>
                  <a:cubicBezTo>
                    <a:pt x="500" y="358"/>
                    <a:pt x="596" y="310"/>
                    <a:pt x="596" y="215"/>
                  </a:cubicBezTo>
                  <a:cubicBezTo>
                    <a:pt x="596" y="96"/>
                    <a:pt x="524" y="1"/>
                    <a:pt x="40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58" name="Google Shape;14234;p27">
              <a:extLst>
                <a:ext uri="{FF2B5EF4-FFF2-40B4-BE49-F238E27FC236}">
                  <a16:creationId xmlns:a16="http://schemas.microsoft.com/office/drawing/2014/main" id="{45B97BD9-6136-4E79-BF1E-B107561CA1E5}"/>
                </a:ext>
              </a:extLst>
            </p:cNvPr>
            <p:cNvSpPr/>
            <p:nvPr/>
          </p:nvSpPr>
          <p:spPr>
            <a:xfrm>
              <a:off x="6213713" y="3813208"/>
              <a:ext cx="14900" cy="8975"/>
            </a:xfrm>
            <a:custGeom>
              <a:avLst/>
              <a:gdLst/>
              <a:ahLst/>
              <a:cxnLst/>
              <a:rect l="l" t="t" r="r" b="b"/>
              <a:pathLst>
                <a:path w="596" h="359" extrusionOk="0">
                  <a:moveTo>
                    <a:pt x="191" y="1"/>
                  </a:moveTo>
                  <a:cubicBezTo>
                    <a:pt x="95" y="1"/>
                    <a:pt x="0" y="72"/>
                    <a:pt x="0" y="144"/>
                  </a:cubicBezTo>
                  <a:cubicBezTo>
                    <a:pt x="0" y="263"/>
                    <a:pt x="95" y="358"/>
                    <a:pt x="191" y="358"/>
                  </a:cubicBezTo>
                  <a:lnTo>
                    <a:pt x="429" y="358"/>
                  </a:lnTo>
                  <a:cubicBezTo>
                    <a:pt x="524" y="358"/>
                    <a:pt x="596" y="310"/>
                    <a:pt x="596" y="215"/>
                  </a:cubicBezTo>
                  <a:cubicBezTo>
                    <a:pt x="596" y="96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59" name="Google Shape;14235;p27">
              <a:extLst>
                <a:ext uri="{FF2B5EF4-FFF2-40B4-BE49-F238E27FC236}">
                  <a16:creationId xmlns:a16="http://schemas.microsoft.com/office/drawing/2014/main" id="{DBB342BF-8D9B-54CA-7FB7-195BAD3E588E}"/>
                </a:ext>
              </a:extLst>
            </p:cNvPr>
            <p:cNvSpPr/>
            <p:nvPr/>
          </p:nvSpPr>
          <p:spPr>
            <a:xfrm>
              <a:off x="6236913" y="3813208"/>
              <a:ext cx="14925" cy="8975"/>
            </a:xfrm>
            <a:custGeom>
              <a:avLst/>
              <a:gdLst/>
              <a:ahLst/>
              <a:cxnLst/>
              <a:rect l="l" t="t" r="r" b="b"/>
              <a:pathLst>
                <a:path w="597" h="359" extrusionOk="0">
                  <a:moveTo>
                    <a:pt x="191" y="1"/>
                  </a:moveTo>
                  <a:cubicBezTo>
                    <a:pt x="96" y="1"/>
                    <a:pt x="1" y="72"/>
                    <a:pt x="1" y="144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406" y="358"/>
                  </a:lnTo>
                  <a:cubicBezTo>
                    <a:pt x="501" y="358"/>
                    <a:pt x="596" y="310"/>
                    <a:pt x="596" y="215"/>
                  </a:cubicBezTo>
                  <a:cubicBezTo>
                    <a:pt x="596" y="96"/>
                    <a:pt x="525" y="1"/>
                    <a:pt x="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60" name="Google Shape;14236;p27">
              <a:extLst>
                <a:ext uri="{FF2B5EF4-FFF2-40B4-BE49-F238E27FC236}">
                  <a16:creationId xmlns:a16="http://schemas.microsoft.com/office/drawing/2014/main" id="{0BC24D2D-A0E8-3461-706A-7C8FD380F6AF}"/>
                </a:ext>
              </a:extLst>
            </p:cNvPr>
            <p:cNvSpPr/>
            <p:nvPr/>
          </p:nvSpPr>
          <p:spPr>
            <a:xfrm>
              <a:off x="6307188" y="3873358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67" y="0"/>
                  </a:moveTo>
                  <a:cubicBezTo>
                    <a:pt x="72" y="0"/>
                    <a:pt x="0" y="95"/>
                    <a:pt x="0" y="214"/>
                  </a:cubicBezTo>
                  <a:cubicBezTo>
                    <a:pt x="24" y="286"/>
                    <a:pt x="119" y="357"/>
                    <a:pt x="191" y="357"/>
                  </a:cubicBezTo>
                  <a:lnTo>
                    <a:pt x="405" y="357"/>
                  </a:lnTo>
                  <a:cubicBezTo>
                    <a:pt x="500" y="357"/>
                    <a:pt x="595" y="310"/>
                    <a:pt x="595" y="214"/>
                  </a:cubicBezTo>
                  <a:cubicBezTo>
                    <a:pt x="595" y="95"/>
                    <a:pt x="524" y="0"/>
                    <a:pt x="40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61" name="Google Shape;14237;p27">
              <a:extLst>
                <a:ext uri="{FF2B5EF4-FFF2-40B4-BE49-F238E27FC236}">
                  <a16:creationId xmlns:a16="http://schemas.microsoft.com/office/drawing/2014/main" id="{54EAE8C3-4E68-A4DF-9C77-BBFAE37A0A24}"/>
                </a:ext>
              </a:extLst>
            </p:cNvPr>
            <p:cNvSpPr/>
            <p:nvPr/>
          </p:nvSpPr>
          <p:spPr>
            <a:xfrm>
              <a:off x="6191088" y="3873358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67" y="0"/>
                  </a:moveTo>
                  <a:cubicBezTo>
                    <a:pt x="72" y="0"/>
                    <a:pt x="0" y="95"/>
                    <a:pt x="0" y="214"/>
                  </a:cubicBezTo>
                  <a:cubicBezTo>
                    <a:pt x="24" y="286"/>
                    <a:pt x="119" y="357"/>
                    <a:pt x="191" y="357"/>
                  </a:cubicBezTo>
                  <a:lnTo>
                    <a:pt x="405" y="357"/>
                  </a:lnTo>
                  <a:cubicBezTo>
                    <a:pt x="500" y="357"/>
                    <a:pt x="596" y="310"/>
                    <a:pt x="596" y="214"/>
                  </a:cubicBezTo>
                  <a:cubicBezTo>
                    <a:pt x="596" y="95"/>
                    <a:pt x="524" y="0"/>
                    <a:pt x="40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62" name="Google Shape;14238;p27">
              <a:extLst>
                <a:ext uri="{FF2B5EF4-FFF2-40B4-BE49-F238E27FC236}">
                  <a16:creationId xmlns:a16="http://schemas.microsoft.com/office/drawing/2014/main" id="{6D3D5CDB-56A4-D2DE-9314-9805F1FA467A}"/>
                </a:ext>
              </a:extLst>
            </p:cNvPr>
            <p:cNvSpPr/>
            <p:nvPr/>
          </p:nvSpPr>
          <p:spPr>
            <a:xfrm>
              <a:off x="6236913" y="3873358"/>
              <a:ext cx="14925" cy="8950"/>
            </a:xfrm>
            <a:custGeom>
              <a:avLst/>
              <a:gdLst/>
              <a:ahLst/>
              <a:cxnLst/>
              <a:rect l="l" t="t" r="r" b="b"/>
              <a:pathLst>
                <a:path w="597" h="358" extrusionOk="0">
                  <a:moveTo>
                    <a:pt x="191" y="0"/>
                  </a:moveTo>
                  <a:cubicBezTo>
                    <a:pt x="96" y="0"/>
                    <a:pt x="1" y="95"/>
                    <a:pt x="1" y="214"/>
                  </a:cubicBezTo>
                  <a:cubicBezTo>
                    <a:pt x="25" y="286"/>
                    <a:pt x="120" y="357"/>
                    <a:pt x="215" y="357"/>
                  </a:cubicBezTo>
                  <a:lnTo>
                    <a:pt x="430" y="357"/>
                  </a:lnTo>
                  <a:cubicBezTo>
                    <a:pt x="501" y="357"/>
                    <a:pt x="596" y="310"/>
                    <a:pt x="596" y="214"/>
                  </a:cubicBezTo>
                  <a:cubicBezTo>
                    <a:pt x="596" y="95"/>
                    <a:pt x="549" y="0"/>
                    <a:pt x="4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63" name="Google Shape;14239;p27">
              <a:extLst>
                <a:ext uri="{FF2B5EF4-FFF2-40B4-BE49-F238E27FC236}">
                  <a16:creationId xmlns:a16="http://schemas.microsoft.com/office/drawing/2014/main" id="{BB677C89-5DA4-673D-CA22-7A7FA7A7CF94}"/>
                </a:ext>
              </a:extLst>
            </p:cNvPr>
            <p:cNvSpPr/>
            <p:nvPr/>
          </p:nvSpPr>
          <p:spPr>
            <a:xfrm>
              <a:off x="6260738" y="3873358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191" y="0"/>
                  </a:moveTo>
                  <a:cubicBezTo>
                    <a:pt x="96" y="0"/>
                    <a:pt x="1" y="95"/>
                    <a:pt x="1" y="214"/>
                  </a:cubicBezTo>
                  <a:cubicBezTo>
                    <a:pt x="24" y="286"/>
                    <a:pt x="96" y="357"/>
                    <a:pt x="191" y="357"/>
                  </a:cubicBezTo>
                  <a:lnTo>
                    <a:pt x="382" y="357"/>
                  </a:lnTo>
                  <a:cubicBezTo>
                    <a:pt x="477" y="357"/>
                    <a:pt x="572" y="310"/>
                    <a:pt x="572" y="214"/>
                  </a:cubicBezTo>
                  <a:cubicBezTo>
                    <a:pt x="572" y="95"/>
                    <a:pt x="501" y="0"/>
                    <a:pt x="3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64" name="Google Shape;14240;p27">
              <a:extLst>
                <a:ext uri="{FF2B5EF4-FFF2-40B4-BE49-F238E27FC236}">
                  <a16:creationId xmlns:a16="http://schemas.microsoft.com/office/drawing/2014/main" id="{122454C8-FFAD-47E8-6FB8-2FE761E1AC33}"/>
                </a:ext>
              </a:extLst>
            </p:cNvPr>
            <p:cNvSpPr/>
            <p:nvPr/>
          </p:nvSpPr>
          <p:spPr>
            <a:xfrm>
              <a:off x="6213713" y="3873358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91" y="0"/>
                  </a:moveTo>
                  <a:cubicBezTo>
                    <a:pt x="95" y="0"/>
                    <a:pt x="0" y="95"/>
                    <a:pt x="0" y="214"/>
                  </a:cubicBezTo>
                  <a:cubicBezTo>
                    <a:pt x="48" y="286"/>
                    <a:pt x="119" y="357"/>
                    <a:pt x="215" y="357"/>
                  </a:cubicBezTo>
                  <a:lnTo>
                    <a:pt x="429" y="357"/>
                  </a:lnTo>
                  <a:cubicBezTo>
                    <a:pt x="524" y="357"/>
                    <a:pt x="596" y="310"/>
                    <a:pt x="596" y="214"/>
                  </a:cubicBezTo>
                  <a:cubicBezTo>
                    <a:pt x="596" y="95"/>
                    <a:pt x="548" y="0"/>
                    <a:pt x="4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65" name="Google Shape;14241;p27">
              <a:extLst>
                <a:ext uri="{FF2B5EF4-FFF2-40B4-BE49-F238E27FC236}">
                  <a16:creationId xmlns:a16="http://schemas.microsoft.com/office/drawing/2014/main" id="{4C6A302B-717B-EB14-522A-31227C6647F2}"/>
                </a:ext>
              </a:extLst>
            </p:cNvPr>
            <p:cNvSpPr/>
            <p:nvPr/>
          </p:nvSpPr>
          <p:spPr>
            <a:xfrm>
              <a:off x="6283963" y="3873358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67" y="0"/>
                  </a:moveTo>
                  <a:cubicBezTo>
                    <a:pt x="96" y="0"/>
                    <a:pt x="0" y="95"/>
                    <a:pt x="0" y="214"/>
                  </a:cubicBezTo>
                  <a:cubicBezTo>
                    <a:pt x="24" y="286"/>
                    <a:pt x="119" y="357"/>
                    <a:pt x="215" y="357"/>
                  </a:cubicBezTo>
                  <a:lnTo>
                    <a:pt x="405" y="357"/>
                  </a:lnTo>
                  <a:cubicBezTo>
                    <a:pt x="500" y="357"/>
                    <a:pt x="596" y="310"/>
                    <a:pt x="596" y="214"/>
                  </a:cubicBezTo>
                  <a:cubicBezTo>
                    <a:pt x="596" y="95"/>
                    <a:pt x="524" y="0"/>
                    <a:pt x="40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66" name="Google Shape;14242;p27">
              <a:extLst>
                <a:ext uri="{FF2B5EF4-FFF2-40B4-BE49-F238E27FC236}">
                  <a16:creationId xmlns:a16="http://schemas.microsoft.com/office/drawing/2014/main" id="{A15C891E-5AB9-563F-6670-D7CA3F4A0B46}"/>
                </a:ext>
              </a:extLst>
            </p:cNvPr>
            <p:cNvSpPr/>
            <p:nvPr/>
          </p:nvSpPr>
          <p:spPr>
            <a:xfrm>
              <a:off x="6154163" y="3789408"/>
              <a:ext cx="297700" cy="298300"/>
            </a:xfrm>
            <a:custGeom>
              <a:avLst/>
              <a:gdLst/>
              <a:ahLst/>
              <a:cxnLst/>
              <a:rect l="l" t="t" r="r" b="b"/>
              <a:pathLst>
                <a:path w="11908" h="11932" extrusionOk="0">
                  <a:moveTo>
                    <a:pt x="10241" y="1524"/>
                  </a:moveTo>
                  <a:lnTo>
                    <a:pt x="10813" y="2691"/>
                  </a:lnTo>
                  <a:lnTo>
                    <a:pt x="10813" y="3763"/>
                  </a:lnTo>
                  <a:lnTo>
                    <a:pt x="10455" y="3049"/>
                  </a:lnTo>
                  <a:cubicBezTo>
                    <a:pt x="10431" y="2953"/>
                    <a:pt x="10336" y="2882"/>
                    <a:pt x="10241" y="2882"/>
                  </a:cubicBezTo>
                  <a:cubicBezTo>
                    <a:pt x="10170" y="2882"/>
                    <a:pt x="10074" y="2953"/>
                    <a:pt x="10050" y="3049"/>
                  </a:cubicBezTo>
                  <a:lnTo>
                    <a:pt x="9146" y="4787"/>
                  </a:lnTo>
                  <a:lnTo>
                    <a:pt x="8693" y="4025"/>
                  </a:lnTo>
                  <a:cubicBezTo>
                    <a:pt x="8645" y="3930"/>
                    <a:pt x="8574" y="3906"/>
                    <a:pt x="8479" y="3906"/>
                  </a:cubicBezTo>
                  <a:cubicBezTo>
                    <a:pt x="8407" y="3906"/>
                    <a:pt x="8312" y="3953"/>
                    <a:pt x="8288" y="4049"/>
                  </a:cubicBezTo>
                  <a:lnTo>
                    <a:pt x="7121" y="6430"/>
                  </a:lnTo>
                  <a:lnTo>
                    <a:pt x="6454" y="6168"/>
                  </a:lnTo>
                  <a:cubicBezTo>
                    <a:pt x="6422" y="6149"/>
                    <a:pt x="6387" y="6140"/>
                    <a:pt x="6353" y="6140"/>
                  </a:cubicBezTo>
                  <a:cubicBezTo>
                    <a:pt x="6264" y="6140"/>
                    <a:pt x="6179" y="6201"/>
                    <a:pt x="6145" y="6287"/>
                  </a:cubicBezTo>
                  <a:lnTo>
                    <a:pt x="5264" y="8121"/>
                  </a:lnTo>
                  <a:lnTo>
                    <a:pt x="4406" y="7692"/>
                  </a:lnTo>
                  <a:cubicBezTo>
                    <a:pt x="4362" y="7666"/>
                    <a:pt x="4317" y="7652"/>
                    <a:pt x="4276" y="7652"/>
                  </a:cubicBezTo>
                  <a:cubicBezTo>
                    <a:pt x="4208" y="7652"/>
                    <a:pt x="4150" y="7689"/>
                    <a:pt x="4121" y="7764"/>
                  </a:cubicBezTo>
                  <a:lnTo>
                    <a:pt x="3525" y="8597"/>
                  </a:lnTo>
                  <a:lnTo>
                    <a:pt x="2382" y="7573"/>
                  </a:lnTo>
                  <a:cubicBezTo>
                    <a:pt x="2335" y="7502"/>
                    <a:pt x="2239" y="7502"/>
                    <a:pt x="2168" y="7502"/>
                  </a:cubicBezTo>
                  <a:cubicBezTo>
                    <a:pt x="2096" y="7502"/>
                    <a:pt x="2025" y="7573"/>
                    <a:pt x="2001" y="7645"/>
                  </a:cubicBezTo>
                  <a:lnTo>
                    <a:pt x="1858" y="7978"/>
                  </a:lnTo>
                  <a:lnTo>
                    <a:pt x="1858" y="6906"/>
                  </a:lnTo>
                  <a:lnTo>
                    <a:pt x="2263" y="6049"/>
                  </a:lnTo>
                  <a:lnTo>
                    <a:pt x="3454" y="7121"/>
                  </a:lnTo>
                  <a:cubicBezTo>
                    <a:pt x="3501" y="7145"/>
                    <a:pt x="3501" y="7145"/>
                    <a:pt x="3525" y="7145"/>
                  </a:cubicBezTo>
                  <a:cubicBezTo>
                    <a:pt x="3551" y="7151"/>
                    <a:pt x="3573" y="7154"/>
                    <a:pt x="3593" y="7154"/>
                  </a:cubicBezTo>
                  <a:cubicBezTo>
                    <a:pt x="3648" y="7154"/>
                    <a:pt x="3687" y="7132"/>
                    <a:pt x="3740" y="7097"/>
                  </a:cubicBezTo>
                  <a:lnTo>
                    <a:pt x="4383" y="6168"/>
                  </a:lnTo>
                  <a:lnTo>
                    <a:pt x="5240" y="6621"/>
                  </a:lnTo>
                  <a:cubicBezTo>
                    <a:pt x="5276" y="6633"/>
                    <a:pt x="5305" y="6639"/>
                    <a:pt x="5335" y="6639"/>
                  </a:cubicBezTo>
                  <a:cubicBezTo>
                    <a:pt x="5365" y="6639"/>
                    <a:pt x="5395" y="6633"/>
                    <a:pt x="5430" y="6621"/>
                  </a:cubicBezTo>
                  <a:cubicBezTo>
                    <a:pt x="5478" y="6573"/>
                    <a:pt x="5550" y="6549"/>
                    <a:pt x="5573" y="6502"/>
                  </a:cubicBezTo>
                  <a:lnTo>
                    <a:pt x="6431" y="4644"/>
                  </a:lnTo>
                  <a:lnTo>
                    <a:pt x="7097" y="4906"/>
                  </a:lnTo>
                  <a:cubicBezTo>
                    <a:pt x="7130" y="4926"/>
                    <a:pt x="7165" y="4935"/>
                    <a:pt x="7198" y="4935"/>
                  </a:cubicBezTo>
                  <a:cubicBezTo>
                    <a:pt x="7286" y="4935"/>
                    <a:pt x="7366" y="4873"/>
                    <a:pt x="7383" y="4787"/>
                  </a:cubicBezTo>
                  <a:lnTo>
                    <a:pt x="8526" y="2501"/>
                  </a:lnTo>
                  <a:lnTo>
                    <a:pt x="8979" y="3239"/>
                  </a:lnTo>
                  <a:cubicBezTo>
                    <a:pt x="9026" y="3334"/>
                    <a:pt x="9098" y="3358"/>
                    <a:pt x="9169" y="3358"/>
                  </a:cubicBezTo>
                  <a:cubicBezTo>
                    <a:pt x="9265" y="3358"/>
                    <a:pt x="9360" y="3310"/>
                    <a:pt x="9384" y="3239"/>
                  </a:cubicBezTo>
                  <a:lnTo>
                    <a:pt x="10241" y="1524"/>
                  </a:lnTo>
                  <a:close/>
                  <a:moveTo>
                    <a:pt x="10217" y="3406"/>
                  </a:moveTo>
                  <a:lnTo>
                    <a:pt x="10789" y="4549"/>
                  </a:lnTo>
                  <a:lnTo>
                    <a:pt x="10789" y="10717"/>
                  </a:lnTo>
                  <a:lnTo>
                    <a:pt x="1787" y="10717"/>
                  </a:lnTo>
                  <a:lnTo>
                    <a:pt x="1787" y="8788"/>
                  </a:lnTo>
                  <a:lnTo>
                    <a:pt x="1858" y="8788"/>
                  </a:lnTo>
                  <a:lnTo>
                    <a:pt x="2263" y="7930"/>
                  </a:lnTo>
                  <a:lnTo>
                    <a:pt x="3406" y="8931"/>
                  </a:lnTo>
                  <a:cubicBezTo>
                    <a:pt x="3454" y="9002"/>
                    <a:pt x="3525" y="9002"/>
                    <a:pt x="3573" y="9002"/>
                  </a:cubicBezTo>
                  <a:cubicBezTo>
                    <a:pt x="3644" y="9002"/>
                    <a:pt x="3692" y="8931"/>
                    <a:pt x="3763" y="8907"/>
                  </a:cubicBezTo>
                  <a:lnTo>
                    <a:pt x="4359" y="8050"/>
                  </a:lnTo>
                  <a:lnTo>
                    <a:pt x="5216" y="8478"/>
                  </a:lnTo>
                  <a:cubicBezTo>
                    <a:pt x="5252" y="8502"/>
                    <a:pt x="5282" y="8514"/>
                    <a:pt x="5311" y="8514"/>
                  </a:cubicBezTo>
                  <a:cubicBezTo>
                    <a:pt x="5341" y="8514"/>
                    <a:pt x="5371" y="8502"/>
                    <a:pt x="5407" y="8478"/>
                  </a:cubicBezTo>
                  <a:cubicBezTo>
                    <a:pt x="5454" y="8454"/>
                    <a:pt x="5502" y="8431"/>
                    <a:pt x="5550" y="8359"/>
                  </a:cubicBezTo>
                  <a:lnTo>
                    <a:pt x="6407" y="6525"/>
                  </a:lnTo>
                  <a:lnTo>
                    <a:pt x="7074" y="6787"/>
                  </a:lnTo>
                  <a:cubicBezTo>
                    <a:pt x="7106" y="6807"/>
                    <a:pt x="7141" y="6816"/>
                    <a:pt x="7174" y="6816"/>
                  </a:cubicBezTo>
                  <a:cubicBezTo>
                    <a:pt x="7262" y="6816"/>
                    <a:pt x="7342" y="6755"/>
                    <a:pt x="7359" y="6668"/>
                  </a:cubicBezTo>
                  <a:lnTo>
                    <a:pt x="8479" y="4382"/>
                  </a:lnTo>
                  <a:lnTo>
                    <a:pt x="8931" y="5120"/>
                  </a:lnTo>
                  <a:cubicBezTo>
                    <a:pt x="9003" y="5216"/>
                    <a:pt x="9050" y="5239"/>
                    <a:pt x="9146" y="5239"/>
                  </a:cubicBezTo>
                  <a:cubicBezTo>
                    <a:pt x="9241" y="5239"/>
                    <a:pt x="9336" y="5192"/>
                    <a:pt x="9360" y="5120"/>
                  </a:cubicBezTo>
                  <a:lnTo>
                    <a:pt x="10217" y="3406"/>
                  </a:lnTo>
                  <a:close/>
                  <a:moveTo>
                    <a:pt x="11551" y="11050"/>
                  </a:moveTo>
                  <a:lnTo>
                    <a:pt x="11551" y="11526"/>
                  </a:lnTo>
                  <a:lnTo>
                    <a:pt x="358" y="11526"/>
                  </a:lnTo>
                  <a:lnTo>
                    <a:pt x="358" y="11050"/>
                  </a:lnTo>
                  <a:close/>
                  <a:moveTo>
                    <a:pt x="930" y="0"/>
                  </a:moveTo>
                  <a:cubicBezTo>
                    <a:pt x="810" y="0"/>
                    <a:pt x="715" y="72"/>
                    <a:pt x="715" y="191"/>
                  </a:cubicBezTo>
                  <a:lnTo>
                    <a:pt x="715" y="977"/>
                  </a:lnTo>
                  <a:lnTo>
                    <a:pt x="501" y="977"/>
                  </a:lnTo>
                  <a:cubicBezTo>
                    <a:pt x="429" y="977"/>
                    <a:pt x="334" y="1048"/>
                    <a:pt x="334" y="1143"/>
                  </a:cubicBezTo>
                  <a:cubicBezTo>
                    <a:pt x="334" y="1262"/>
                    <a:pt x="382" y="1334"/>
                    <a:pt x="501" y="1334"/>
                  </a:cubicBezTo>
                  <a:lnTo>
                    <a:pt x="715" y="1334"/>
                  </a:lnTo>
                  <a:lnTo>
                    <a:pt x="715" y="2239"/>
                  </a:lnTo>
                  <a:lnTo>
                    <a:pt x="501" y="2239"/>
                  </a:lnTo>
                  <a:cubicBezTo>
                    <a:pt x="429" y="2239"/>
                    <a:pt x="334" y="2286"/>
                    <a:pt x="334" y="2382"/>
                  </a:cubicBezTo>
                  <a:cubicBezTo>
                    <a:pt x="334" y="2501"/>
                    <a:pt x="382" y="2596"/>
                    <a:pt x="501" y="2596"/>
                  </a:cubicBezTo>
                  <a:lnTo>
                    <a:pt x="715" y="2596"/>
                  </a:lnTo>
                  <a:lnTo>
                    <a:pt x="715" y="3477"/>
                  </a:lnTo>
                  <a:lnTo>
                    <a:pt x="501" y="3477"/>
                  </a:lnTo>
                  <a:cubicBezTo>
                    <a:pt x="429" y="3477"/>
                    <a:pt x="334" y="3549"/>
                    <a:pt x="334" y="3644"/>
                  </a:cubicBezTo>
                  <a:cubicBezTo>
                    <a:pt x="334" y="3739"/>
                    <a:pt x="382" y="3834"/>
                    <a:pt x="501" y="3834"/>
                  </a:cubicBezTo>
                  <a:lnTo>
                    <a:pt x="715" y="3834"/>
                  </a:lnTo>
                  <a:lnTo>
                    <a:pt x="715" y="4739"/>
                  </a:lnTo>
                  <a:lnTo>
                    <a:pt x="501" y="4739"/>
                  </a:lnTo>
                  <a:cubicBezTo>
                    <a:pt x="429" y="4739"/>
                    <a:pt x="334" y="4787"/>
                    <a:pt x="334" y="4882"/>
                  </a:cubicBezTo>
                  <a:cubicBezTo>
                    <a:pt x="334" y="5001"/>
                    <a:pt x="382" y="5097"/>
                    <a:pt x="501" y="5097"/>
                  </a:cubicBezTo>
                  <a:lnTo>
                    <a:pt x="715" y="5097"/>
                  </a:lnTo>
                  <a:lnTo>
                    <a:pt x="715" y="5978"/>
                  </a:lnTo>
                  <a:lnTo>
                    <a:pt x="501" y="5978"/>
                  </a:lnTo>
                  <a:cubicBezTo>
                    <a:pt x="429" y="5978"/>
                    <a:pt x="334" y="6049"/>
                    <a:pt x="334" y="6121"/>
                  </a:cubicBezTo>
                  <a:cubicBezTo>
                    <a:pt x="334" y="6240"/>
                    <a:pt x="382" y="6335"/>
                    <a:pt x="501" y="6335"/>
                  </a:cubicBezTo>
                  <a:lnTo>
                    <a:pt x="715" y="6335"/>
                  </a:lnTo>
                  <a:lnTo>
                    <a:pt x="715" y="7240"/>
                  </a:lnTo>
                  <a:lnTo>
                    <a:pt x="501" y="7240"/>
                  </a:lnTo>
                  <a:cubicBezTo>
                    <a:pt x="429" y="7240"/>
                    <a:pt x="334" y="7287"/>
                    <a:pt x="334" y="7383"/>
                  </a:cubicBezTo>
                  <a:cubicBezTo>
                    <a:pt x="334" y="7502"/>
                    <a:pt x="382" y="7597"/>
                    <a:pt x="501" y="7597"/>
                  </a:cubicBezTo>
                  <a:lnTo>
                    <a:pt x="715" y="7597"/>
                  </a:lnTo>
                  <a:lnTo>
                    <a:pt x="715" y="8478"/>
                  </a:lnTo>
                  <a:lnTo>
                    <a:pt x="501" y="8478"/>
                  </a:lnTo>
                  <a:cubicBezTo>
                    <a:pt x="429" y="8478"/>
                    <a:pt x="334" y="8550"/>
                    <a:pt x="334" y="8621"/>
                  </a:cubicBezTo>
                  <a:cubicBezTo>
                    <a:pt x="334" y="8740"/>
                    <a:pt x="382" y="8835"/>
                    <a:pt x="501" y="8835"/>
                  </a:cubicBezTo>
                  <a:lnTo>
                    <a:pt x="715" y="8835"/>
                  </a:lnTo>
                  <a:lnTo>
                    <a:pt x="715" y="9740"/>
                  </a:lnTo>
                  <a:lnTo>
                    <a:pt x="477" y="9740"/>
                  </a:lnTo>
                  <a:cubicBezTo>
                    <a:pt x="429" y="9740"/>
                    <a:pt x="334" y="9764"/>
                    <a:pt x="310" y="9859"/>
                  </a:cubicBezTo>
                  <a:cubicBezTo>
                    <a:pt x="239" y="10002"/>
                    <a:pt x="334" y="10121"/>
                    <a:pt x="477" y="10121"/>
                  </a:cubicBezTo>
                  <a:lnTo>
                    <a:pt x="715" y="10121"/>
                  </a:lnTo>
                  <a:lnTo>
                    <a:pt x="715" y="10741"/>
                  </a:lnTo>
                  <a:lnTo>
                    <a:pt x="310" y="10741"/>
                  </a:lnTo>
                  <a:cubicBezTo>
                    <a:pt x="144" y="10741"/>
                    <a:pt x="1" y="10860"/>
                    <a:pt x="1" y="11050"/>
                  </a:cubicBezTo>
                  <a:lnTo>
                    <a:pt x="1" y="11645"/>
                  </a:lnTo>
                  <a:cubicBezTo>
                    <a:pt x="1" y="11788"/>
                    <a:pt x="120" y="11931"/>
                    <a:pt x="310" y="11931"/>
                  </a:cubicBezTo>
                  <a:lnTo>
                    <a:pt x="11622" y="11931"/>
                  </a:lnTo>
                  <a:cubicBezTo>
                    <a:pt x="11765" y="11931"/>
                    <a:pt x="11908" y="11812"/>
                    <a:pt x="11908" y="11645"/>
                  </a:cubicBezTo>
                  <a:lnTo>
                    <a:pt x="11908" y="11050"/>
                  </a:lnTo>
                  <a:cubicBezTo>
                    <a:pt x="11908" y="10836"/>
                    <a:pt x="11789" y="10717"/>
                    <a:pt x="11622" y="10717"/>
                  </a:cubicBezTo>
                  <a:lnTo>
                    <a:pt x="11146" y="10717"/>
                  </a:lnTo>
                  <a:lnTo>
                    <a:pt x="11146" y="2691"/>
                  </a:lnTo>
                  <a:cubicBezTo>
                    <a:pt x="11146" y="2644"/>
                    <a:pt x="11146" y="2620"/>
                    <a:pt x="11122" y="2572"/>
                  </a:cubicBezTo>
                  <a:lnTo>
                    <a:pt x="10431" y="1191"/>
                  </a:lnTo>
                  <a:cubicBezTo>
                    <a:pt x="10408" y="1096"/>
                    <a:pt x="10312" y="1048"/>
                    <a:pt x="10217" y="1048"/>
                  </a:cubicBezTo>
                  <a:cubicBezTo>
                    <a:pt x="10217" y="1048"/>
                    <a:pt x="10050" y="1072"/>
                    <a:pt x="10003" y="1167"/>
                  </a:cubicBezTo>
                  <a:lnTo>
                    <a:pt x="9122" y="2882"/>
                  </a:lnTo>
                  <a:lnTo>
                    <a:pt x="8669" y="2120"/>
                  </a:lnTo>
                  <a:cubicBezTo>
                    <a:pt x="8598" y="2024"/>
                    <a:pt x="8550" y="2001"/>
                    <a:pt x="8455" y="2001"/>
                  </a:cubicBezTo>
                  <a:cubicBezTo>
                    <a:pt x="8383" y="2001"/>
                    <a:pt x="8288" y="2048"/>
                    <a:pt x="8241" y="2144"/>
                  </a:cubicBezTo>
                  <a:lnTo>
                    <a:pt x="7097" y="4525"/>
                  </a:lnTo>
                  <a:lnTo>
                    <a:pt x="6431" y="4263"/>
                  </a:lnTo>
                  <a:cubicBezTo>
                    <a:pt x="6398" y="4243"/>
                    <a:pt x="6363" y="4235"/>
                    <a:pt x="6330" y="4235"/>
                  </a:cubicBezTo>
                  <a:cubicBezTo>
                    <a:pt x="6242" y="4235"/>
                    <a:pt x="6162" y="4296"/>
                    <a:pt x="6145" y="4382"/>
                  </a:cubicBezTo>
                  <a:lnTo>
                    <a:pt x="5264" y="6216"/>
                  </a:lnTo>
                  <a:lnTo>
                    <a:pt x="4406" y="5763"/>
                  </a:lnTo>
                  <a:cubicBezTo>
                    <a:pt x="4369" y="5748"/>
                    <a:pt x="4331" y="5740"/>
                    <a:pt x="4296" y="5740"/>
                  </a:cubicBezTo>
                  <a:cubicBezTo>
                    <a:pt x="4219" y="5740"/>
                    <a:pt x="4153" y="5777"/>
                    <a:pt x="4121" y="5859"/>
                  </a:cubicBezTo>
                  <a:lnTo>
                    <a:pt x="3525" y="6692"/>
                  </a:lnTo>
                  <a:lnTo>
                    <a:pt x="2382" y="5668"/>
                  </a:lnTo>
                  <a:cubicBezTo>
                    <a:pt x="2335" y="5597"/>
                    <a:pt x="2239" y="5597"/>
                    <a:pt x="2168" y="5597"/>
                  </a:cubicBezTo>
                  <a:cubicBezTo>
                    <a:pt x="2096" y="5597"/>
                    <a:pt x="2025" y="5668"/>
                    <a:pt x="2001" y="5740"/>
                  </a:cubicBezTo>
                  <a:lnTo>
                    <a:pt x="1525" y="6764"/>
                  </a:lnTo>
                  <a:cubicBezTo>
                    <a:pt x="1501" y="6787"/>
                    <a:pt x="1501" y="6811"/>
                    <a:pt x="1501" y="6883"/>
                  </a:cubicBezTo>
                  <a:lnTo>
                    <a:pt x="1501" y="10717"/>
                  </a:lnTo>
                  <a:lnTo>
                    <a:pt x="1072" y="10717"/>
                  </a:lnTo>
                  <a:lnTo>
                    <a:pt x="1072" y="191"/>
                  </a:lnTo>
                  <a:cubicBezTo>
                    <a:pt x="1072" y="96"/>
                    <a:pt x="1025" y="0"/>
                    <a:pt x="9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367" name="Google Shape;14243;p27">
            <a:extLst>
              <a:ext uri="{FF2B5EF4-FFF2-40B4-BE49-F238E27FC236}">
                <a16:creationId xmlns:a16="http://schemas.microsoft.com/office/drawing/2014/main" id="{22592D29-9ED8-028A-909D-F0B20A970981}"/>
              </a:ext>
            </a:extLst>
          </p:cNvPr>
          <p:cNvGrpSpPr/>
          <p:nvPr/>
        </p:nvGrpSpPr>
        <p:grpSpPr>
          <a:xfrm>
            <a:off x="15481721" y="7985219"/>
            <a:ext cx="712098" cy="706718"/>
            <a:chOff x="6648313" y="3791633"/>
            <a:chExt cx="297725" cy="295475"/>
          </a:xfrm>
        </p:grpSpPr>
        <p:sp>
          <p:nvSpPr>
            <p:cNvPr id="368" name="Google Shape;14244;p27">
              <a:extLst>
                <a:ext uri="{FF2B5EF4-FFF2-40B4-BE49-F238E27FC236}">
                  <a16:creationId xmlns:a16="http://schemas.microsoft.com/office/drawing/2014/main" id="{36479008-3846-4B14-957F-ED7AE0B30458}"/>
                </a:ext>
              </a:extLst>
            </p:cNvPr>
            <p:cNvSpPr/>
            <p:nvPr/>
          </p:nvSpPr>
          <p:spPr>
            <a:xfrm>
              <a:off x="6763213" y="3914433"/>
              <a:ext cx="68500" cy="8950"/>
            </a:xfrm>
            <a:custGeom>
              <a:avLst/>
              <a:gdLst/>
              <a:ahLst/>
              <a:cxnLst/>
              <a:rect l="l" t="t" r="r" b="b"/>
              <a:pathLst>
                <a:path w="2740" h="358" extrusionOk="0">
                  <a:moveTo>
                    <a:pt x="168" y="0"/>
                  </a:moveTo>
                  <a:cubicBezTo>
                    <a:pt x="96" y="0"/>
                    <a:pt x="1" y="72"/>
                    <a:pt x="1" y="143"/>
                  </a:cubicBezTo>
                  <a:cubicBezTo>
                    <a:pt x="1" y="262"/>
                    <a:pt x="49" y="357"/>
                    <a:pt x="168" y="357"/>
                  </a:cubicBezTo>
                  <a:lnTo>
                    <a:pt x="2525" y="357"/>
                  </a:lnTo>
                  <a:cubicBezTo>
                    <a:pt x="2621" y="357"/>
                    <a:pt x="2716" y="310"/>
                    <a:pt x="2716" y="215"/>
                  </a:cubicBezTo>
                  <a:cubicBezTo>
                    <a:pt x="2740" y="96"/>
                    <a:pt x="2644" y="0"/>
                    <a:pt x="252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69" name="Google Shape;14245;p27">
              <a:extLst>
                <a:ext uri="{FF2B5EF4-FFF2-40B4-BE49-F238E27FC236}">
                  <a16:creationId xmlns:a16="http://schemas.microsoft.com/office/drawing/2014/main" id="{E15CB6A8-F5DE-D2F8-97ED-A908A8065A12}"/>
                </a:ext>
              </a:extLst>
            </p:cNvPr>
            <p:cNvSpPr/>
            <p:nvPr/>
          </p:nvSpPr>
          <p:spPr>
            <a:xfrm>
              <a:off x="6763213" y="3934083"/>
              <a:ext cx="68500" cy="8950"/>
            </a:xfrm>
            <a:custGeom>
              <a:avLst/>
              <a:gdLst/>
              <a:ahLst/>
              <a:cxnLst/>
              <a:rect l="l" t="t" r="r" b="b"/>
              <a:pathLst>
                <a:path w="2740" h="358" extrusionOk="0">
                  <a:moveTo>
                    <a:pt x="168" y="0"/>
                  </a:moveTo>
                  <a:cubicBezTo>
                    <a:pt x="96" y="0"/>
                    <a:pt x="1" y="48"/>
                    <a:pt x="1" y="143"/>
                  </a:cubicBezTo>
                  <a:cubicBezTo>
                    <a:pt x="1" y="262"/>
                    <a:pt x="49" y="357"/>
                    <a:pt x="168" y="357"/>
                  </a:cubicBezTo>
                  <a:lnTo>
                    <a:pt x="2525" y="357"/>
                  </a:lnTo>
                  <a:cubicBezTo>
                    <a:pt x="2621" y="357"/>
                    <a:pt x="2716" y="286"/>
                    <a:pt x="2716" y="191"/>
                  </a:cubicBezTo>
                  <a:cubicBezTo>
                    <a:pt x="2740" y="72"/>
                    <a:pt x="2644" y="0"/>
                    <a:pt x="252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70" name="Google Shape;14246;p27">
              <a:extLst>
                <a:ext uri="{FF2B5EF4-FFF2-40B4-BE49-F238E27FC236}">
                  <a16:creationId xmlns:a16="http://schemas.microsoft.com/office/drawing/2014/main" id="{EA71DEA0-4941-F3EA-8928-C04C2912F25E}"/>
                </a:ext>
              </a:extLst>
            </p:cNvPr>
            <p:cNvSpPr/>
            <p:nvPr/>
          </p:nvSpPr>
          <p:spPr>
            <a:xfrm>
              <a:off x="6778713" y="3952533"/>
              <a:ext cx="38125" cy="8950"/>
            </a:xfrm>
            <a:custGeom>
              <a:avLst/>
              <a:gdLst/>
              <a:ahLst/>
              <a:cxnLst/>
              <a:rect l="l" t="t" r="r" b="b"/>
              <a:pathLst>
                <a:path w="1525" h="358" extrusionOk="0">
                  <a:moveTo>
                    <a:pt x="191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72" y="358"/>
                    <a:pt x="191" y="358"/>
                  </a:cubicBezTo>
                  <a:lnTo>
                    <a:pt x="1334" y="358"/>
                  </a:lnTo>
                  <a:cubicBezTo>
                    <a:pt x="1429" y="358"/>
                    <a:pt x="1524" y="286"/>
                    <a:pt x="1524" y="215"/>
                  </a:cubicBezTo>
                  <a:cubicBezTo>
                    <a:pt x="1524" y="96"/>
                    <a:pt x="1429" y="0"/>
                    <a:pt x="13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71" name="Google Shape;14247;p27">
              <a:extLst>
                <a:ext uri="{FF2B5EF4-FFF2-40B4-BE49-F238E27FC236}">
                  <a16:creationId xmlns:a16="http://schemas.microsoft.com/office/drawing/2014/main" id="{05571405-8FF0-1964-356F-5096F065FBAD}"/>
                </a:ext>
              </a:extLst>
            </p:cNvPr>
            <p:cNvSpPr/>
            <p:nvPr/>
          </p:nvSpPr>
          <p:spPr>
            <a:xfrm>
              <a:off x="6732863" y="3873358"/>
              <a:ext cx="129225" cy="129800"/>
            </a:xfrm>
            <a:custGeom>
              <a:avLst/>
              <a:gdLst/>
              <a:ahLst/>
              <a:cxnLst/>
              <a:rect l="l" t="t" r="r" b="b"/>
              <a:pathLst>
                <a:path w="5169" h="5192" extrusionOk="0">
                  <a:moveTo>
                    <a:pt x="2572" y="333"/>
                  </a:moveTo>
                  <a:cubicBezTo>
                    <a:pt x="3811" y="333"/>
                    <a:pt x="4811" y="1358"/>
                    <a:pt x="4811" y="2572"/>
                  </a:cubicBezTo>
                  <a:cubicBezTo>
                    <a:pt x="4811" y="3810"/>
                    <a:pt x="3811" y="4811"/>
                    <a:pt x="2572" y="4811"/>
                  </a:cubicBezTo>
                  <a:cubicBezTo>
                    <a:pt x="1358" y="4811"/>
                    <a:pt x="358" y="3787"/>
                    <a:pt x="358" y="2572"/>
                  </a:cubicBezTo>
                  <a:cubicBezTo>
                    <a:pt x="358" y="1358"/>
                    <a:pt x="1358" y="333"/>
                    <a:pt x="2572" y="333"/>
                  </a:cubicBezTo>
                  <a:close/>
                  <a:moveTo>
                    <a:pt x="2572" y="0"/>
                  </a:moveTo>
                  <a:cubicBezTo>
                    <a:pt x="1144" y="0"/>
                    <a:pt x="0" y="1167"/>
                    <a:pt x="0" y="2596"/>
                  </a:cubicBezTo>
                  <a:cubicBezTo>
                    <a:pt x="0" y="4025"/>
                    <a:pt x="1144" y="5192"/>
                    <a:pt x="2572" y="5192"/>
                  </a:cubicBezTo>
                  <a:cubicBezTo>
                    <a:pt x="4001" y="5192"/>
                    <a:pt x="5168" y="4025"/>
                    <a:pt x="5168" y="2596"/>
                  </a:cubicBezTo>
                  <a:cubicBezTo>
                    <a:pt x="5144" y="1143"/>
                    <a:pt x="4001" y="0"/>
                    <a:pt x="257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72" name="Google Shape;14248;p27">
              <a:extLst>
                <a:ext uri="{FF2B5EF4-FFF2-40B4-BE49-F238E27FC236}">
                  <a16:creationId xmlns:a16="http://schemas.microsoft.com/office/drawing/2014/main" id="{88E8ED69-BFF9-5EE6-FB1E-0D8C2B605CF0}"/>
                </a:ext>
              </a:extLst>
            </p:cNvPr>
            <p:cNvSpPr/>
            <p:nvPr/>
          </p:nvSpPr>
          <p:spPr>
            <a:xfrm>
              <a:off x="6648313" y="3791633"/>
              <a:ext cx="297725" cy="295475"/>
            </a:xfrm>
            <a:custGeom>
              <a:avLst/>
              <a:gdLst/>
              <a:ahLst/>
              <a:cxnLst/>
              <a:rect l="l" t="t" r="r" b="b"/>
              <a:pathLst>
                <a:path w="11909" h="11819" extrusionOk="0">
                  <a:moveTo>
                    <a:pt x="6240" y="364"/>
                  </a:moveTo>
                  <a:lnTo>
                    <a:pt x="6240" y="673"/>
                  </a:lnTo>
                  <a:cubicBezTo>
                    <a:pt x="6240" y="769"/>
                    <a:pt x="6288" y="864"/>
                    <a:pt x="6383" y="864"/>
                  </a:cubicBezTo>
                  <a:cubicBezTo>
                    <a:pt x="7669" y="959"/>
                    <a:pt x="8812" y="1507"/>
                    <a:pt x="9717" y="2436"/>
                  </a:cubicBezTo>
                  <a:cubicBezTo>
                    <a:pt x="10289" y="3079"/>
                    <a:pt x="10693" y="3817"/>
                    <a:pt x="10908" y="4627"/>
                  </a:cubicBezTo>
                  <a:lnTo>
                    <a:pt x="10693" y="4341"/>
                  </a:lnTo>
                  <a:cubicBezTo>
                    <a:pt x="10620" y="4248"/>
                    <a:pt x="10517" y="4213"/>
                    <a:pt x="10419" y="4213"/>
                  </a:cubicBezTo>
                  <a:cubicBezTo>
                    <a:pt x="10391" y="4213"/>
                    <a:pt x="10363" y="4216"/>
                    <a:pt x="10336" y="4222"/>
                  </a:cubicBezTo>
                  <a:cubicBezTo>
                    <a:pt x="10265" y="4269"/>
                    <a:pt x="10241" y="4293"/>
                    <a:pt x="10193" y="4341"/>
                  </a:cubicBezTo>
                  <a:lnTo>
                    <a:pt x="9812" y="4912"/>
                  </a:lnTo>
                  <a:cubicBezTo>
                    <a:pt x="9646" y="4293"/>
                    <a:pt x="9336" y="3722"/>
                    <a:pt x="8907" y="3245"/>
                  </a:cubicBezTo>
                  <a:cubicBezTo>
                    <a:pt x="8264" y="2531"/>
                    <a:pt x="7359" y="2078"/>
                    <a:pt x="6407" y="2007"/>
                  </a:cubicBezTo>
                  <a:cubicBezTo>
                    <a:pt x="6312" y="2007"/>
                    <a:pt x="6264" y="2031"/>
                    <a:pt x="6240" y="2102"/>
                  </a:cubicBezTo>
                  <a:lnTo>
                    <a:pt x="6240" y="2174"/>
                  </a:lnTo>
                  <a:lnTo>
                    <a:pt x="6240" y="2507"/>
                  </a:lnTo>
                  <a:lnTo>
                    <a:pt x="4716" y="1435"/>
                  </a:lnTo>
                  <a:lnTo>
                    <a:pt x="6240" y="364"/>
                  </a:lnTo>
                  <a:close/>
                  <a:moveTo>
                    <a:pt x="4859" y="769"/>
                  </a:moveTo>
                  <a:lnTo>
                    <a:pt x="4359" y="1126"/>
                  </a:lnTo>
                  <a:cubicBezTo>
                    <a:pt x="4335" y="1173"/>
                    <a:pt x="4264" y="1197"/>
                    <a:pt x="4264" y="1245"/>
                  </a:cubicBezTo>
                  <a:cubicBezTo>
                    <a:pt x="4216" y="1388"/>
                    <a:pt x="4240" y="1554"/>
                    <a:pt x="4359" y="1626"/>
                  </a:cubicBezTo>
                  <a:lnTo>
                    <a:pt x="4811" y="1935"/>
                  </a:lnTo>
                  <a:cubicBezTo>
                    <a:pt x="4335" y="2078"/>
                    <a:pt x="3883" y="2293"/>
                    <a:pt x="3502" y="2626"/>
                  </a:cubicBezTo>
                  <a:cubicBezTo>
                    <a:pt x="3406" y="2674"/>
                    <a:pt x="3406" y="2793"/>
                    <a:pt x="3454" y="2864"/>
                  </a:cubicBezTo>
                  <a:cubicBezTo>
                    <a:pt x="3492" y="2915"/>
                    <a:pt x="3544" y="2939"/>
                    <a:pt x="3591" y="2939"/>
                  </a:cubicBezTo>
                  <a:cubicBezTo>
                    <a:pt x="3632" y="2939"/>
                    <a:pt x="3670" y="2921"/>
                    <a:pt x="3692" y="2888"/>
                  </a:cubicBezTo>
                  <a:cubicBezTo>
                    <a:pt x="4144" y="2531"/>
                    <a:pt x="4645" y="2317"/>
                    <a:pt x="5192" y="2197"/>
                  </a:cubicBezTo>
                  <a:lnTo>
                    <a:pt x="6002" y="2769"/>
                  </a:lnTo>
                  <a:cubicBezTo>
                    <a:pt x="6053" y="2803"/>
                    <a:pt x="6115" y="2836"/>
                    <a:pt x="6181" y="2836"/>
                  </a:cubicBezTo>
                  <a:cubicBezTo>
                    <a:pt x="6208" y="2836"/>
                    <a:pt x="6236" y="2831"/>
                    <a:pt x="6264" y="2817"/>
                  </a:cubicBezTo>
                  <a:cubicBezTo>
                    <a:pt x="6383" y="2793"/>
                    <a:pt x="6478" y="2674"/>
                    <a:pt x="6478" y="2531"/>
                  </a:cubicBezTo>
                  <a:lnTo>
                    <a:pt x="6478" y="2317"/>
                  </a:lnTo>
                  <a:cubicBezTo>
                    <a:pt x="7264" y="2436"/>
                    <a:pt x="8026" y="2817"/>
                    <a:pt x="8550" y="3460"/>
                  </a:cubicBezTo>
                  <a:cubicBezTo>
                    <a:pt x="9026" y="3960"/>
                    <a:pt x="9336" y="4603"/>
                    <a:pt x="9455" y="5293"/>
                  </a:cubicBezTo>
                  <a:lnTo>
                    <a:pt x="9026" y="6008"/>
                  </a:lnTo>
                  <a:cubicBezTo>
                    <a:pt x="8931" y="6127"/>
                    <a:pt x="8931" y="6246"/>
                    <a:pt x="9026" y="6365"/>
                  </a:cubicBezTo>
                  <a:cubicBezTo>
                    <a:pt x="9098" y="6460"/>
                    <a:pt x="9169" y="6484"/>
                    <a:pt x="9288" y="6484"/>
                  </a:cubicBezTo>
                  <a:lnTo>
                    <a:pt x="9503" y="6484"/>
                  </a:lnTo>
                  <a:cubicBezTo>
                    <a:pt x="9384" y="7294"/>
                    <a:pt x="9003" y="8032"/>
                    <a:pt x="8383" y="8604"/>
                  </a:cubicBezTo>
                  <a:cubicBezTo>
                    <a:pt x="7907" y="9056"/>
                    <a:pt x="7312" y="9342"/>
                    <a:pt x="6669" y="9461"/>
                  </a:cubicBezTo>
                  <a:lnTo>
                    <a:pt x="5835" y="8865"/>
                  </a:lnTo>
                  <a:cubicBezTo>
                    <a:pt x="5782" y="8823"/>
                    <a:pt x="5723" y="8799"/>
                    <a:pt x="5665" y="8799"/>
                  </a:cubicBezTo>
                  <a:cubicBezTo>
                    <a:pt x="5593" y="8799"/>
                    <a:pt x="5520" y="8834"/>
                    <a:pt x="5454" y="8913"/>
                  </a:cubicBezTo>
                  <a:cubicBezTo>
                    <a:pt x="5407" y="8961"/>
                    <a:pt x="5335" y="9056"/>
                    <a:pt x="5335" y="9151"/>
                  </a:cubicBezTo>
                  <a:lnTo>
                    <a:pt x="5335" y="9318"/>
                  </a:lnTo>
                  <a:cubicBezTo>
                    <a:pt x="4526" y="9199"/>
                    <a:pt x="3787" y="8818"/>
                    <a:pt x="3263" y="8199"/>
                  </a:cubicBezTo>
                  <a:cubicBezTo>
                    <a:pt x="2787" y="7675"/>
                    <a:pt x="2477" y="7032"/>
                    <a:pt x="2358" y="6365"/>
                  </a:cubicBezTo>
                  <a:lnTo>
                    <a:pt x="2835" y="5674"/>
                  </a:lnTo>
                  <a:cubicBezTo>
                    <a:pt x="2906" y="5603"/>
                    <a:pt x="2930" y="5508"/>
                    <a:pt x="2906" y="5412"/>
                  </a:cubicBezTo>
                  <a:cubicBezTo>
                    <a:pt x="2859" y="5293"/>
                    <a:pt x="2739" y="5222"/>
                    <a:pt x="2597" y="5222"/>
                  </a:cubicBezTo>
                  <a:lnTo>
                    <a:pt x="2382" y="5222"/>
                  </a:lnTo>
                  <a:lnTo>
                    <a:pt x="2382" y="5150"/>
                  </a:lnTo>
                  <a:cubicBezTo>
                    <a:pt x="2477" y="4627"/>
                    <a:pt x="2716" y="4079"/>
                    <a:pt x="3049" y="3626"/>
                  </a:cubicBezTo>
                  <a:cubicBezTo>
                    <a:pt x="3073" y="3579"/>
                    <a:pt x="3144" y="3555"/>
                    <a:pt x="3168" y="3483"/>
                  </a:cubicBezTo>
                  <a:cubicBezTo>
                    <a:pt x="3216" y="3436"/>
                    <a:pt x="3216" y="3341"/>
                    <a:pt x="3168" y="3269"/>
                  </a:cubicBezTo>
                  <a:cubicBezTo>
                    <a:pt x="3132" y="3233"/>
                    <a:pt x="3079" y="3216"/>
                    <a:pt x="3028" y="3216"/>
                  </a:cubicBezTo>
                  <a:cubicBezTo>
                    <a:pt x="2978" y="3216"/>
                    <a:pt x="2930" y="3233"/>
                    <a:pt x="2906" y="3269"/>
                  </a:cubicBezTo>
                  <a:cubicBezTo>
                    <a:pt x="2477" y="3793"/>
                    <a:pt x="2216" y="4341"/>
                    <a:pt x="2073" y="4984"/>
                  </a:cubicBezTo>
                  <a:cubicBezTo>
                    <a:pt x="2025" y="5127"/>
                    <a:pt x="1954" y="5365"/>
                    <a:pt x="2025" y="5508"/>
                  </a:cubicBezTo>
                  <a:cubicBezTo>
                    <a:pt x="2073" y="5531"/>
                    <a:pt x="2120" y="5579"/>
                    <a:pt x="2144" y="5579"/>
                  </a:cubicBezTo>
                  <a:lnTo>
                    <a:pt x="2477" y="5579"/>
                  </a:lnTo>
                  <a:lnTo>
                    <a:pt x="1406" y="7079"/>
                  </a:lnTo>
                  <a:lnTo>
                    <a:pt x="334" y="5579"/>
                  </a:lnTo>
                  <a:lnTo>
                    <a:pt x="668" y="5579"/>
                  </a:lnTo>
                  <a:cubicBezTo>
                    <a:pt x="763" y="5579"/>
                    <a:pt x="834" y="5508"/>
                    <a:pt x="834" y="5412"/>
                  </a:cubicBezTo>
                  <a:lnTo>
                    <a:pt x="834" y="5293"/>
                  </a:lnTo>
                  <a:cubicBezTo>
                    <a:pt x="882" y="5055"/>
                    <a:pt x="906" y="4865"/>
                    <a:pt x="953" y="4627"/>
                  </a:cubicBezTo>
                  <a:cubicBezTo>
                    <a:pt x="1120" y="3960"/>
                    <a:pt x="1382" y="3341"/>
                    <a:pt x="1763" y="2793"/>
                  </a:cubicBezTo>
                  <a:cubicBezTo>
                    <a:pt x="1954" y="2531"/>
                    <a:pt x="2192" y="2293"/>
                    <a:pt x="2430" y="2055"/>
                  </a:cubicBezTo>
                  <a:cubicBezTo>
                    <a:pt x="3097" y="1412"/>
                    <a:pt x="3930" y="983"/>
                    <a:pt x="4859" y="769"/>
                  </a:cubicBezTo>
                  <a:close/>
                  <a:moveTo>
                    <a:pt x="2120" y="6770"/>
                  </a:moveTo>
                  <a:cubicBezTo>
                    <a:pt x="2263" y="7389"/>
                    <a:pt x="2597" y="7961"/>
                    <a:pt x="3001" y="8437"/>
                  </a:cubicBezTo>
                  <a:cubicBezTo>
                    <a:pt x="3668" y="9151"/>
                    <a:pt x="4573" y="9580"/>
                    <a:pt x="5502" y="9675"/>
                  </a:cubicBezTo>
                  <a:cubicBezTo>
                    <a:pt x="5573" y="9675"/>
                    <a:pt x="5669" y="9651"/>
                    <a:pt x="5692" y="9556"/>
                  </a:cubicBezTo>
                  <a:lnTo>
                    <a:pt x="5692" y="9508"/>
                  </a:lnTo>
                  <a:lnTo>
                    <a:pt x="5692" y="9175"/>
                  </a:lnTo>
                  <a:lnTo>
                    <a:pt x="7240" y="10271"/>
                  </a:lnTo>
                  <a:lnTo>
                    <a:pt x="5716" y="11342"/>
                  </a:lnTo>
                  <a:lnTo>
                    <a:pt x="5716" y="11009"/>
                  </a:lnTo>
                  <a:cubicBezTo>
                    <a:pt x="5716" y="10937"/>
                    <a:pt x="5669" y="10842"/>
                    <a:pt x="5573" y="10842"/>
                  </a:cubicBezTo>
                  <a:cubicBezTo>
                    <a:pt x="4287" y="10747"/>
                    <a:pt x="3120" y="10175"/>
                    <a:pt x="2239" y="9246"/>
                  </a:cubicBezTo>
                  <a:cubicBezTo>
                    <a:pt x="1668" y="8627"/>
                    <a:pt x="1263" y="7889"/>
                    <a:pt x="1049" y="7079"/>
                  </a:cubicBezTo>
                  <a:lnTo>
                    <a:pt x="1049" y="7079"/>
                  </a:lnTo>
                  <a:lnTo>
                    <a:pt x="1215" y="7318"/>
                  </a:lnTo>
                  <a:cubicBezTo>
                    <a:pt x="1263" y="7389"/>
                    <a:pt x="1311" y="7413"/>
                    <a:pt x="1382" y="7437"/>
                  </a:cubicBezTo>
                  <a:cubicBezTo>
                    <a:pt x="1421" y="7456"/>
                    <a:pt x="1461" y="7465"/>
                    <a:pt x="1499" y="7465"/>
                  </a:cubicBezTo>
                  <a:cubicBezTo>
                    <a:pt x="1598" y="7465"/>
                    <a:pt x="1687" y="7404"/>
                    <a:pt x="1739" y="7318"/>
                  </a:cubicBezTo>
                  <a:lnTo>
                    <a:pt x="2120" y="6770"/>
                  </a:lnTo>
                  <a:close/>
                  <a:moveTo>
                    <a:pt x="6228" y="1"/>
                  </a:moveTo>
                  <a:cubicBezTo>
                    <a:pt x="6169" y="1"/>
                    <a:pt x="6109" y="18"/>
                    <a:pt x="6050" y="54"/>
                  </a:cubicBezTo>
                  <a:lnTo>
                    <a:pt x="5550" y="411"/>
                  </a:lnTo>
                  <a:cubicBezTo>
                    <a:pt x="4311" y="507"/>
                    <a:pt x="3168" y="1007"/>
                    <a:pt x="2263" y="1840"/>
                  </a:cubicBezTo>
                  <a:cubicBezTo>
                    <a:pt x="1430" y="2626"/>
                    <a:pt x="906" y="3602"/>
                    <a:pt x="668" y="4698"/>
                  </a:cubicBezTo>
                  <a:cubicBezTo>
                    <a:pt x="620" y="4865"/>
                    <a:pt x="596" y="5008"/>
                    <a:pt x="596" y="5150"/>
                  </a:cubicBezTo>
                  <a:lnTo>
                    <a:pt x="596" y="5269"/>
                  </a:lnTo>
                  <a:lnTo>
                    <a:pt x="334" y="5269"/>
                  </a:lnTo>
                  <a:cubicBezTo>
                    <a:pt x="239" y="5269"/>
                    <a:pt x="144" y="5293"/>
                    <a:pt x="96" y="5389"/>
                  </a:cubicBezTo>
                  <a:cubicBezTo>
                    <a:pt x="1" y="5508"/>
                    <a:pt x="1" y="5651"/>
                    <a:pt x="72" y="5770"/>
                  </a:cubicBezTo>
                  <a:lnTo>
                    <a:pt x="572" y="6484"/>
                  </a:lnTo>
                  <a:cubicBezTo>
                    <a:pt x="691" y="7651"/>
                    <a:pt x="1191" y="8723"/>
                    <a:pt x="2001" y="9556"/>
                  </a:cubicBezTo>
                  <a:cubicBezTo>
                    <a:pt x="2906" y="10509"/>
                    <a:pt x="4097" y="11104"/>
                    <a:pt x="5383" y="11223"/>
                  </a:cubicBezTo>
                  <a:lnTo>
                    <a:pt x="5383" y="11485"/>
                  </a:lnTo>
                  <a:cubicBezTo>
                    <a:pt x="5383" y="11580"/>
                    <a:pt x="5454" y="11699"/>
                    <a:pt x="5502" y="11747"/>
                  </a:cubicBezTo>
                  <a:cubicBezTo>
                    <a:pt x="5573" y="11795"/>
                    <a:pt x="5621" y="11818"/>
                    <a:pt x="5692" y="11818"/>
                  </a:cubicBezTo>
                  <a:cubicBezTo>
                    <a:pt x="5764" y="11818"/>
                    <a:pt x="5812" y="11795"/>
                    <a:pt x="5883" y="11747"/>
                  </a:cubicBezTo>
                  <a:lnTo>
                    <a:pt x="6383" y="11390"/>
                  </a:lnTo>
                  <a:cubicBezTo>
                    <a:pt x="7264" y="11342"/>
                    <a:pt x="8169" y="11033"/>
                    <a:pt x="8907" y="10532"/>
                  </a:cubicBezTo>
                  <a:cubicBezTo>
                    <a:pt x="9765" y="9985"/>
                    <a:pt x="10432" y="9199"/>
                    <a:pt x="10884" y="8318"/>
                  </a:cubicBezTo>
                  <a:lnTo>
                    <a:pt x="10908" y="8270"/>
                  </a:lnTo>
                  <a:cubicBezTo>
                    <a:pt x="10932" y="8175"/>
                    <a:pt x="10932" y="8103"/>
                    <a:pt x="10836" y="8056"/>
                  </a:cubicBezTo>
                  <a:cubicBezTo>
                    <a:pt x="10813" y="8040"/>
                    <a:pt x="10783" y="8032"/>
                    <a:pt x="10753" y="8032"/>
                  </a:cubicBezTo>
                  <a:cubicBezTo>
                    <a:pt x="10691" y="8032"/>
                    <a:pt x="10622" y="8064"/>
                    <a:pt x="10574" y="8127"/>
                  </a:cubicBezTo>
                  <a:lnTo>
                    <a:pt x="10551" y="8175"/>
                  </a:lnTo>
                  <a:cubicBezTo>
                    <a:pt x="10170" y="9056"/>
                    <a:pt x="9503" y="9770"/>
                    <a:pt x="8741" y="10271"/>
                  </a:cubicBezTo>
                  <a:cubicBezTo>
                    <a:pt x="8193" y="10628"/>
                    <a:pt x="7621" y="10866"/>
                    <a:pt x="7002" y="10985"/>
                  </a:cubicBezTo>
                  <a:lnTo>
                    <a:pt x="7502" y="10628"/>
                  </a:lnTo>
                  <a:cubicBezTo>
                    <a:pt x="7574" y="10604"/>
                    <a:pt x="7598" y="10532"/>
                    <a:pt x="7621" y="10485"/>
                  </a:cubicBezTo>
                  <a:cubicBezTo>
                    <a:pt x="7693" y="10318"/>
                    <a:pt x="7621" y="10175"/>
                    <a:pt x="7502" y="10128"/>
                  </a:cubicBezTo>
                  <a:lnTo>
                    <a:pt x="7074" y="9818"/>
                  </a:lnTo>
                  <a:cubicBezTo>
                    <a:pt x="7621" y="9651"/>
                    <a:pt x="8169" y="9366"/>
                    <a:pt x="8622" y="8961"/>
                  </a:cubicBezTo>
                  <a:cubicBezTo>
                    <a:pt x="9336" y="8318"/>
                    <a:pt x="9765" y="7413"/>
                    <a:pt x="9860" y="6460"/>
                  </a:cubicBezTo>
                  <a:cubicBezTo>
                    <a:pt x="9860" y="6365"/>
                    <a:pt x="9836" y="6317"/>
                    <a:pt x="9741" y="6270"/>
                  </a:cubicBezTo>
                  <a:lnTo>
                    <a:pt x="9360" y="6270"/>
                  </a:lnTo>
                  <a:lnTo>
                    <a:pt x="10432" y="4769"/>
                  </a:lnTo>
                  <a:lnTo>
                    <a:pt x="11503" y="6270"/>
                  </a:lnTo>
                  <a:lnTo>
                    <a:pt x="11170" y="6270"/>
                  </a:lnTo>
                  <a:cubicBezTo>
                    <a:pt x="11075" y="6270"/>
                    <a:pt x="11003" y="6341"/>
                    <a:pt x="11003" y="6436"/>
                  </a:cubicBezTo>
                  <a:cubicBezTo>
                    <a:pt x="10955" y="6770"/>
                    <a:pt x="10908" y="7127"/>
                    <a:pt x="10813" y="7437"/>
                  </a:cubicBezTo>
                  <a:cubicBezTo>
                    <a:pt x="10789" y="7532"/>
                    <a:pt x="10836" y="7627"/>
                    <a:pt x="10932" y="7651"/>
                  </a:cubicBezTo>
                  <a:cubicBezTo>
                    <a:pt x="10948" y="7655"/>
                    <a:pt x="10964" y="7657"/>
                    <a:pt x="10980" y="7657"/>
                  </a:cubicBezTo>
                  <a:cubicBezTo>
                    <a:pt x="11057" y="7657"/>
                    <a:pt x="11126" y="7611"/>
                    <a:pt x="11146" y="7532"/>
                  </a:cubicBezTo>
                  <a:cubicBezTo>
                    <a:pt x="11241" y="7222"/>
                    <a:pt x="11289" y="6936"/>
                    <a:pt x="11313" y="6603"/>
                  </a:cubicBezTo>
                  <a:lnTo>
                    <a:pt x="11598" y="6603"/>
                  </a:lnTo>
                  <a:cubicBezTo>
                    <a:pt x="11718" y="6603"/>
                    <a:pt x="11789" y="6555"/>
                    <a:pt x="11860" y="6436"/>
                  </a:cubicBezTo>
                  <a:cubicBezTo>
                    <a:pt x="11908" y="6222"/>
                    <a:pt x="11908" y="6103"/>
                    <a:pt x="11860" y="6008"/>
                  </a:cubicBezTo>
                  <a:lnTo>
                    <a:pt x="11336" y="5293"/>
                  </a:lnTo>
                  <a:cubicBezTo>
                    <a:pt x="11241" y="4150"/>
                    <a:pt x="10717" y="3079"/>
                    <a:pt x="9931" y="2245"/>
                  </a:cubicBezTo>
                  <a:cubicBezTo>
                    <a:pt x="9026" y="1292"/>
                    <a:pt x="7836" y="697"/>
                    <a:pt x="6526" y="578"/>
                  </a:cubicBezTo>
                  <a:lnTo>
                    <a:pt x="6526" y="292"/>
                  </a:lnTo>
                  <a:cubicBezTo>
                    <a:pt x="6526" y="221"/>
                    <a:pt x="6502" y="102"/>
                    <a:pt x="6407" y="54"/>
                  </a:cubicBezTo>
                  <a:cubicBezTo>
                    <a:pt x="6347" y="18"/>
                    <a:pt x="6288" y="1"/>
                    <a:pt x="622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373" name="Google Shape;14249;p27">
            <a:extLst>
              <a:ext uri="{FF2B5EF4-FFF2-40B4-BE49-F238E27FC236}">
                <a16:creationId xmlns:a16="http://schemas.microsoft.com/office/drawing/2014/main" id="{8FC2C853-BC26-34C6-9174-48FF67403FE1}"/>
              </a:ext>
            </a:extLst>
          </p:cNvPr>
          <p:cNvGrpSpPr/>
          <p:nvPr/>
        </p:nvGrpSpPr>
        <p:grpSpPr>
          <a:xfrm>
            <a:off x="8046746" y="3535632"/>
            <a:ext cx="716344" cy="710664"/>
            <a:chOff x="4176963" y="1931283"/>
            <a:chExt cx="299500" cy="297125"/>
          </a:xfrm>
        </p:grpSpPr>
        <p:sp>
          <p:nvSpPr>
            <p:cNvPr id="374" name="Google Shape;14250;p27">
              <a:extLst>
                <a:ext uri="{FF2B5EF4-FFF2-40B4-BE49-F238E27FC236}">
                  <a16:creationId xmlns:a16="http://schemas.microsoft.com/office/drawing/2014/main" id="{72C3E242-4EA7-B882-7DA2-B204BF334BBA}"/>
                </a:ext>
              </a:extLst>
            </p:cNvPr>
            <p:cNvSpPr/>
            <p:nvPr/>
          </p:nvSpPr>
          <p:spPr>
            <a:xfrm>
              <a:off x="4333563" y="1931283"/>
              <a:ext cx="142900" cy="294125"/>
            </a:xfrm>
            <a:custGeom>
              <a:avLst/>
              <a:gdLst/>
              <a:ahLst/>
              <a:cxnLst/>
              <a:rect l="l" t="t" r="r" b="b"/>
              <a:pathLst>
                <a:path w="5716" h="11765" extrusionOk="0">
                  <a:moveTo>
                    <a:pt x="357" y="1"/>
                  </a:moveTo>
                  <a:cubicBezTo>
                    <a:pt x="286" y="1"/>
                    <a:pt x="191" y="1"/>
                    <a:pt x="167" y="48"/>
                  </a:cubicBezTo>
                  <a:cubicBezTo>
                    <a:pt x="119" y="120"/>
                    <a:pt x="119" y="239"/>
                    <a:pt x="119" y="239"/>
                  </a:cubicBezTo>
                  <a:lnTo>
                    <a:pt x="119" y="1715"/>
                  </a:lnTo>
                  <a:cubicBezTo>
                    <a:pt x="119" y="1715"/>
                    <a:pt x="167" y="1930"/>
                    <a:pt x="310" y="1953"/>
                  </a:cubicBezTo>
                  <a:cubicBezTo>
                    <a:pt x="1238" y="2120"/>
                    <a:pt x="2096" y="2596"/>
                    <a:pt x="2691" y="3263"/>
                  </a:cubicBezTo>
                  <a:cubicBezTo>
                    <a:pt x="3334" y="3978"/>
                    <a:pt x="3691" y="4906"/>
                    <a:pt x="3691" y="5859"/>
                  </a:cubicBezTo>
                  <a:cubicBezTo>
                    <a:pt x="3691" y="7859"/>
                    <a:pt x="2191" y="9550"/>
                    <a:pt x="191" y="9788"/>
                  </a:cubicBezTo>
                  <a:cubicBezTo>
                    <a:pt x="72" y="9788"/>
                    <a:pt x="0" y="10026"/>
                    <a:pt x="0" y="10026"/>
                  </a:cubicBezTo>
                  <a:lnTo>
                    <a:pt x="0" y="11527"/>
                  </a:lnTo>
                  <a:cubicBezTo>
                    <a:pt x="0" y="11527"/>
                    <a:pt x="24" y="11646"/>
                    <a:pt x="48" y="11693"/>
                  </a:cubicBezTo>
                  <a:cubicBezTo>
                    <a:pt x="119" y="11717"/>
                    <a:pt x="143" y="11765"/>
                    <a:pt x="238" y="11765"/>
                  </a:cubicBezTo>
                  <a:lnTo>
                    <a:pt x="262" y="11765"/>
                  </a:lnTo>
                  <a:cubicBezTo>
                    <a:pt x="1334" y="11670"/>
                    <a:pt x="2382" y="11289"/>
                    <a:pt x="3263" y="10622"/>
                  </a:cubicBezTo>
                  <a:cubicBezTo>
                    <a:pt x="3358" y="10574"/>
                    <a:pt x="3358" y="10455"/>
                    <a:pt x="3286" y="10384"/>
                  </a:cubicBezTo>
                  <a:cubicBezTo>
                    <a:pt x="3261" y="10333"/>
                    <a:pt x="3215" y="10309"/>
                    <a:pt x="3167" y="10309"/>
                  </a:cubicBezTo>
                  <a:cubicBezTo>
                    <a:pt x="3125" y="10309"/>
                    <a:pt x="3081" y="10327"/>
                    <a:pt x="3048" y="10360"/>
                  </a:cubicBezTo>
                  <a:cubicBezTo>
                    <a:pt x="2262" y="10955"/>
                    <a:pt x="357" y="11384"/>
                    <a:pt x="357" y="11384"/>
                  </a:cubicBezTo>
                  <a:lnTo>
                    <a:pt x="357" y="10122"/>
                  </a:lnTo>
                  <a:cubicBezTo>
                    <a:pt x="357" y="10122"/>
                    <a:pt x="4120" y="9836"/>
                    <a:pt x="4072" y="5859"/>
                  </a:cubicBezTo>
                  <a:cubicBezTo>
                    <a:pt x="4049" y="4811"/>
                    <a:pt x="3691" y="3811"/>
                    <a:pt x="3024" y="3025"/>
                  </a:cubicBezTo>
                  <a:cubicBezTo>
                    <a:pt x="2382" y="2287"/>
                    <a:pt x="500" y="1596"/>
                    <a:pt x="500" y="1596"/>
                  </a:cubicBezTo>
                  <a:lnTo>
                    <a:pt x="500" y="310"/>
                  </a:lnTo>
                  <a:cubicBezTo>
                    <a:pt x="500" y="310"/>
                    <a:pt x="2334" y="358"/>
                    <a:pt x="3882" y="2144"/>
                  </a:cubicBezTo>
                  <a:cubicBezTo>
                    <a:pt x="4811" y="3168"/>
                    <a:pt x="5358" y="4478"/>
                    <a:pt x="5358" y="5835"/>
                  </a:cubicBezTo>
                  <a:cubicBezTo>
                    <a:pt x="5358" y="7335"/>
                    <a:pt x="4763" y="8764"/>
                    <a:pt x="3691" y="9812"/>
                  </a:cubicBezTo>
                  <a:cubicBezTo>
                    <a:pt x="3620" y="9884"/>
                    <a:pt x="3620" y="10003"/>
                    <a:pt x="3691" y="10050"/>
                  </a:cubicBezTo>
                  <a:cubicBezTo>
                    <a:pt x="3715" y="10086"/>
                    <a:pt x="3757" y="10104"/>
                    <a:pt x="3801" y="10104"/>
                  </a:cubicBezTo>
                  <a:cubicBezTo>
                    <a:pt x="3846" y="10104"/>
                    <a:pt x="3894" y="10086"/>
                    <a:pt x="3929" y="10050"/>
                  </a:cubicBezTo>
                  <a:cubicBezTo>
                    <a:pt x="5073" y="8931"/>
                    <a:pt x="5716" y="7431"/>
                    <a:pt x="5716" y="5788"/>
                  </a:cubicBezTo>
                  <a:cubicBezTo>
                    <a:pt x="5620" y="4454"/>
                    <a:pt x="5049" y="3073"/>
                    <a:pt x="4072" y="1953"/>
                  </a:cubicBezTo>
                  <a:cubicBezTo>
                    <a:pt x="3096" y="882"/>
                    <a:pt x="1786" y="215"/>
                    <a:pt x="35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75" name="Google Shape;14251;p27">
              <a:extLst>
                <a:ext uri="{FF2B5EF4-FFF2-40B4-BE49-F238E27FC236}">
                  <a16:creationId xmlns:a16="http://schemas.microsoft.com/office/drawing/2014/main" id="{BBEA7973-0FED-E0F0-21A0-6A6750805131}"/>
                </a:ext>
              </a:extLst>
            </p:cNvPr>
            <p:cNvSpPr/>
            <p:nvPr/>
          </p:nvSpPr>
          <p:spPr>
            <a:xfrm>
              <a:off x="4176963" y="1932483"/>
              <a:ext cx="142925" cy="295925"/>
            </a:xfrm>
            <a:custGeom>
              <a:avLst/>
              <a:gdLst/>
              <a:ahLst/>
              <a:cxnLst/>
              <a:rect l="l" t="t" r="r" b="b"/>
              <a:pathLst>
                <a:path w="5717" h="11837" extrusionOk="0">
                  <a:moveTo>
                    <a:pt x="5169" y="334"/>
                  </a:moveTo>
                  <a:lnTo>
                    <a:pt x="5169" y="1620"/>
                  </a:lnTo>
                  <a:cubicBezTo>
                    <a:pt x="4192" y="1786"/>
                    <a:pt x="3335" y="2310"/>
                    <a:pt x="2692" y="3049"/>
                  </a:cubicBezTo>
                  <a:cubicBezTo>
                    <a:pt x="2001" y="3811"/>
                    <a:pt x="1644" y="4835"/>
                    <a:pt x="1644" y="5882"/>
                  </a:cubicBezTo>
                  <a:cubicBezTo>
                    <a:pt x="1644" y="8026"/>
                    <a:pt x="3216" y="9836"/>
                    <a:pt x="5335" y="10121"/>
                  </a:cubicBezTo>
                  <a:lnTo>
                    <a:pt x="5335" y="11407"/>
                  </a:lnTo>
                  <a:cubicBezTo>
                    <a:pt x="4002" y="11264"/>
                    <a:pt x="2740" y="10645"/>
                    <a:pt x="1811" y="9621"/>
                  </a:cubicBezTo>
                  <a:cubicBezTo>
                    <a:pt x="858" y="8573"/>
                    <a:pt x="334" y="7240"/>
                    <a:pt x="334" y="5835"/>
                  </a:cubicBezTo>
                  <a:cubicBezTo>
                    <a:pt x="334" y="4477"/>
                    <a:pt x="834" y="3168"/>
                    <a:pt x="1787" y="2144"/>
                  </a:cubicBezTo>
                  <a:cubicBezTo>
                    <a:pt x="2692" y="1167"/>
                    <a:pt x="3883" y="524"/>
                    <a:pt x="5169" y="334"/>
                  </a:cubicBezTo>
                  <a:close/>
                  <a:moveTo>
                    <a:pt x="5264" y="0"/>
                  </a:moveTo>
                  <a:cubicBezTo>
                    <a:pt x="3835" y="191"/>
                    <a:pt x="2525" y="881"/>
                    <a:pt x="1549" y="1977"/>
                  </a:cubicBezTo>
                  <a:cubicBezTo>
                    <a:pt x="572" y="3072"/>
                    <a:pt x="1" y="4477"/>
                    <a:pt x="1" y="5906"/>
                  </a:cubicBezTo>
                  <a:cubicBezTo>
                    <a:pt x="1" y="7383"/>
                    <a:pt x="572" y="8812"/>
                    <a:pt x="1573" y="9931"/>
                  </a:cubicBezTo>
                  <a:cubicBezTo>
                    <a:pt x="2597" y="11026"/>
                    <a:pt x="3954" y="11669"/>
                    <a:pt x="5431" y="11836"/>
                  </a:cubicBezTo>
                  <a:lnTo>
                    <a:pt x="5454" y="11836"/>
                  </a:lnTo>
                  <a:cubicBezTo>
                    <a:pt x="5502" y="11836"/>
                    <a:pt x="5573" y="11788"/>
                    <a:pt x="5621" y="11765"/>
                  </a:cubicBezTo>
                  <a:cubicBezTo>
                    <a:pt x="5693" y="11717"/>
                    <a:pt x="5716" y="11645"/>
                    <a:pt x="5716" y="11598"/>
                  </a:cubicBezTo>
                  <a:lnTo>
                    <a:pt x="5716" y="10098"/>
                  </a:lnTo>
                  <a:cubicBezTo>
                    <a:pt x="5669" y="9931"/>
                    <a:pt x="5573" y="9812"/>
                    <a:pt x="5454" y="9812"/>
                  </a:cubicBezTo>
                  <a:cubicBezTo>
                    <a:pt x="3454" y="9574"/>
                    <a:pt x="1977" y="7859"/>
                    <a:pt x="1977" y="5882"/>
                  </a:cubicBezTo>
                  <a:cubicBezTo>
                    <a:pt x="1977" y="4930"/>
                    <a:pt x="2335" y="4001"/>
                    <a:pt x="2954" y="3287"/>
                  </a:cubicBezTo>
                  <a:cubicBezTo>
                    <a:pt x="3573" y="2572"/>
                    <a:pt x="4407" y="2096"/>
                    <a:pt x="5335" y="1977"/>
                  </a:cubicBezTo>
                  <a:cubicBezTo>
                    <a:pt x="5454" y="1953"/>
                    <a:pt x="5550" y="1858"/>
                    <a:pt x="5550" y="1739"/>
                  </a:cubicBezTo>
                  <a:lnTo>
                    <a:pt x="5550" y="238"/>
                  </a:lnTo>
                  <a:cubicBezTo>
                    <a:pt x="5550" y="191"/>
                    <a:pt x="5502" y="96"/>
                    <a:pt x="5454" y="72"/>
                  </a:cubicBezTo>
                  <a:cubicBezTo>
                    <a:pt x="5383" y="0"/>
                    <a:pt x="5335" y="0"/>
                    <a:pt x="526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76" name="Google Shape;14252;p27">
              <a:extLst>
                <a:ext uri="{FF2B5EF4-FFF2-40B4-BE49-F238E27FC236}">
                  <a16:creationId xmlns:a16="http://schemas.microsoft.com/office/drawing/2014/main" id="{30BF8DEB-BDF8-FBC9-9424-E4F8E175ED70}"/>
                </a:ext>
              </a:extLst>
            </p:cNvPr>
            <p:cNvSpPr/>
            <p:nvPr/>
          </p:nvSpPr>
          <p:spPr>
            <a:xfrm>
              <a:off x="4249013" y="2002733"/>
              <a:ext cx="153025" cy="153625"/>
            </a:xfrm>
            <a:custGeom>
              <a:avLst/>
              <a:gdLst/>
              <a:ahLst/>
              <a:cxnLst/>
              <a:rect l="l" t="t" r="r" b="b"/>
              <a:pathLst>
                <a:path w="6121" h="6145" extrusionOk="0">
                  <a:moveTo>
                    <a:pt x="3049" y="0"/>
                  </a:moveTo>
                  <a:cubicBezTo>
                    <a:pt x="2453" y="0"/>
                    <a:pt x="1882" y="167"/>
                    <a:pt x="1405" y="477"/>
                  </a:cubicBezTo>
                  <a:lnTo>
                    <a:pt x="1382" y="477"/>
                  </a:lnTo>
                  <a:cubicBezTo>
                    <a:pt x="1286" y="524"/>
                    <a:pt x="1263" y="620"/>
                    <a:pt x="1310" y="715"/>
                  </a:cubicBezTo>
                  <a:cubicBezTo>
                    <a:pt x="1353" y="772"/>
                    <a:pt x="1405" y="804"/>
                    <a:pt x="1456" y="804"/>
                  </a:cubicBezTo>
                  <a:cubicBezTo>
                    <a:pt x="1488" y="804"/>
                    <a:pt x="1520" y="791"/>
                    <a:pt x="1548" y="762"/>
                  </a:cubicBezTo>
                  <a:lnTo>
                    <a:pt x="1596" y="762"/>
                  </a:lnTo>
                  <a:cubicBezTo>
                    <a:pt x="2025" y="500"/>
                    <a:pt x="2501" y="358"/>
                    <a:pt x="3049" y="358"/>
                  </a:cubicBezTo>
                  <a:cubicBezTo>
                    <a:pt x="4525" y="358"/>
                    <a:pt x="5764" y="1572"/>
                    <a:pt x="5764" y="3049"/>
                  </a:cubicBezTo>
                  <a:cubicBezTo>
                    <a:pt x="5764" y="4549"/>
                    <a:pt x="4525" y="5763"/>
                    <a:pt x="3049" y="5763"/>
                  </a:cubicBezTo>
                  <a:cubicBezTo>
                    <a:pt x="1548" y="5763"/>
                    <a:pt x="334" y="4549"/>
                    <a:pt x="334" y="3049"/>
                  </a:cubicBezTo>
                  <a:cubicBezTo>
                    <a:pt x="334" y="2406"/>
                    <a:pt x="572" y="1786"/>
                    <a:pt x="1024" y="1263"/>
                  </a:cubicBezTo>
                  <a:cubicBezTo>
                    <a:pt x="1072" y="1215"/>
                    <a:pt x="1072" y="1096"/>
                    <a:pt x="1001" y="1024"/>
                  </a:cubicBezTo>
                  <a:cubicBezTo>
                    <a:pt x="971" y="1005"/>
                    <a:pt x="933" y="993"/>
                    <a:pt x="896" y="993"/>
                  </a:cubicBezTo>
                  <a:cubicBezTo>
                    <a:pt x="843" y="993"/>
                    <a:pt x="790" y="1016"/>
                    <a:pt x="762" y="1072"/>
                  </a:cubicBezTo>
                  <a:cubicBezTo>
                    <a:pt x="262" y="1620"/>
                    <a:pt x="0" y="2334"/>
                    <a:pt x="0" y="3096"/>
                  </a:cubicBezTo>
                  <a:cubicBezTo>
                    <a:pt x="0" y="4787"/>
                    <a:pt x="1382" y="6144"/>
                    <a:pt x="3072" y="6144"/>
                  </a:cubicBezTo>
                  <a:cubicBezTo>
                    <a:pt x="4739" y="6097"/>
                    <a:pt x="6121" y="4739"/>
                    <a:pt x="6121" y="3072"/>
                  </a:cubicBezTo>
                  <a:cubicBezTo>
                    <a:pt x="6121" y="1358"/>
                    <a:pt x="4739" y="0"/>
                    <a:pt x="304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77" name="Google Shape;14253;p27">
              <a:extLst>
                <a:ext uri="{FF2B5EF4-FFF2-40B4-BE49-F238E27FC236}">
                  <a16:creationId xmlns:a16="http://schemas.microsoft.com/office/drawing/2014/main" id="{8EE28651-339C-947A-EC5A-EAD5F2E84083}"/>
                </a:ext>
              </a:extLst>
            </p:cNvPr>
            <p:cNvSpPr/>
            <p:nvPr/>
          </p:nvSpPr>
          <p:spPr>
            <a:xfrm>
              <a:off x="4291888" y="2056308"/>
              <a:ext cx="66700" cy="8950"/>
            </a:xfrm>
            <a:custGeom>
              <a:avLst/>
              <a:gdLst/>
              <a:ahLst/>
              <a:cxnLst/>
              <a:rect l="l" t="t" r="r" b="b"/>
              <a:pathLst>
                <a:path w="2668" h="358" extrusionOk="0">
                  <a:moveTo>
                    <a:pt x="191" y="1"/>
                  </a:moveTo>
                  <a:cubicBezTo>
                    <a:pt x="119" y="1"/>
                    <a:pt x="48" y="48"/>
                    <a:pt x="24" y="144"/>
                  </a:cubicBezTo>
                  <a:cubicBezTo>
                    <a:pt x="0" y="239"/>
                    <a:pt x="71" y="358"/>
                    <a:pt x="191" y="358"/>
                  </a:cubicBezTo>
                  <a:lnTo>
                    <a:pt x="2453" y="358"/>
                  </a:lnTo>
                  <a:cubicBezTo>
                    <a:pt x="2548" y="358"/>
                    <a:pt x="2620" y="286"/>
                    <a:pt x="2643" y="215"/>
                  </a:cubicBezTo>
                  <a:cubicBezTo>
                    <a:pt x="2667" y="96"/>
                    <a:pt x="2572" y="1"/>
                    <a:pt x="245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78" name="Google Shape;14254;p27">
              <a:extLst>
                <a:ext uri="{FF2B5EF4-FFF2-40B4-BE49-F238E27FC236}">
                  <a16:creationId xmlns:a16="http://schemas.microsoft.com/office/drawing/2014/main" id="{4F74DE6C-4571-4540-133B-769108C14347}"/>
                </a:ext>
              </a:extLst>
            </p:cNvPr>
            <p:cNvSpPr/>
            <p:nvPr/>
          </p:nvSpPr>
          <p:spPr>
            <a:xfrm>
              <a:off x="4291888" y="2074758"/>
              <a:ext cx="66700" cy="8975"/>
            </a:xfrm>
            <a:custGeom>
              <a:avLst/>
              <a:gdLst/>
              <a:ahLst/>
              <a:cxnLst/>
              <a:rect l="l" t="t" r="r" b="b"/>
              <a:pathLst>
                <a:path w="2668" h="359" extrusionOk="0">
                  <a:moveTo>
                    <a:pt x="191" y="1"/>
                  </a:moveTo>
                  <a:cubicBezTo>
                    <a:pt x="119" y="1"/>
                    <a:pt x="48" y="72"/>
                    <a:pt x="24" y="144"/>
                  </a:cubicBezTo>
                  <a:cubicBezTo>
                    <a:pt x="0" y="239"/>
                    <a:pt x="71" y="358"/>
                    <a:pt x="191" y="358"/>
                  </a:cubicBezTo>
                  <a:lnTo>
                    <a:pt x="2453" y="358"/>
                  </a:lnTo>
                  <a:cubicBezTo>
                    <a:pt x="2548" y="358"/>
                    <a:pt x="2620" y="310"/>
                    <a:pt x="2643" y="215"/>
                  </a:cubicBezTo>
                  <a:cubicBezTo>
                    <a:pt x="2667" y="96"/>
                    <a:pt x="2572" y="1"/>
                    <a:pt x="245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79" name="Google Shape;14255;p27">
              <a:extLst>
                <a:ext uri="{FF2B5EF4-FFF2-40B4-BE49-F238E27FC236}">
                  <a16:creationId xmlns:a16="http://schemas.microsoft.com/office/drawing/2014/main" id="{35E84BFE-1067-CADF-0DC9-51EABD24D82F}"/>
                </a:ext>
              </a:extLst>
            </p:cNvPr>
            <p:cNvSpPr/>
            <p:nvPr/>
          </p:nvSpPr>
          <p:spPr>
            <a:xfrm>
              <a:off x="4305563" y="2092633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215" y="0"/>
                  </a:moveTo>
                  <a:cubicBezTo>
                    <a:pt x="96" y="0"/>
                    <a:pt x="1" y="96"/>
                    <a:pt x="25" y="215"/>
                  </a:cubicBezTo>
                  <a:cubicBezTo>
                    <a:pt x="72" y="310"/>
                    <a:pt x="120" y="358"/>
                    <a:pt x="215" y="358"/>
                  </a:cubicBezTo>
                  <a:lnTo>
                    <a:pt x="1358" y="358"/>
                  </a:lnTo>
                  <a:cubicBezTo>
                    <a:pt x="1430" y="358"/>
                    <a:pt x="1501" y="310"/>
                    <a:pt x="1525" y="215"/>
                  </a:cubicBezTo>
                  <a:cubicBezTo>
                    <a:pt x="1549" y="96"/>
                    <a:pt x="1477" y="0"/>
                    <a:pt x="13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380" name="Google Shape;14256;p27">
            <a:extLst>
              <a:ext uri="{FF2B5EF4-FFF2-40B4-BE49-F238E27FC236}">
                <a16:creationId xmlns:a16="http://schemas.microsoft.com/office/drawing/2014/main" id="{A9855AD3-BA77-516F-07C5-88BA77EA9E6A}"/>
              </a:ext>
            </a:extLst>
          </p:cNvPr>
          <p:cNvSpPr txBox="1"/>
          <p:nvPr/>
        </p:nvSpPr>
        <p:spPr>
          <a:xfrm>
            <a:off x="2096700" y="2317300"/>
            <a:ext cx="14094600" cy="96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t" anchorCtr="0">
            <a:noAutofit/>
          </a:bodyPr>
          <a:lstStyle/>
          <a:p>
            <a:pPr algn="ctr" defTabSz="1828800">
              <a:buClr>
                <a:srgbClr val="000000"/>
              </a:buClr>
              <a:defRPr/>
            </a:pPr>
            <a:r>
              <a:rPr lang="fa-IR" sz="3200" kern="0" dirty="0">
                <a:solidFill>
                  <a:srgbClr val="FFFFFF"/>
                </a:solidFill>
                <a:cs typeface="B Nazanin" panose="00000700000000000000" pitchFamily="2" charset="-78"/>
                <a:sym typeface="Arial"/>
              </a:rPr>
              <a:t>عناصر اینفوگرافیک</a:t>
            </a:r>
            <a:endParaRPr sz="3200" kern="0" dirty="0">
              <a:solidFill>
                <a:srgbClr val="FFFFFF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381" name="Google Shape;14257;p27">
            <a:extLst>
              <a:ext uri="{FF2B5EF4-FFF2-40B4-BE49-F238E27FC236}">
                <a16:creationId xmlns:a16="http://schemas.microsoft.com/office/drawing/2014/main" id="{3A89C632-FF33-8572-B742-4C2BB9289DE7}"/>
              </a:ext>
            </a:extLst>
          </p:cNvPr>
          <p:cNvSpPr txBox="1">
            <a:spLocks/>
          </p:cNvSpPr>
          <p:nvPr/>
        </p:nvSpPr>
        <p:spPr>
          <a:xfrm>
            <a:off x="2096700" y="647700"/>
            <a:ext cx="14094600" cy="964800"/>
          </a:xfrm>
          <a:prstGeom prst="rect">
            <a:avLst/>
          </a:prstGeom>
        </p:spPr>
        <p:txBody>
          <a:bodyPr spcFirstLastPara="1" vert="horz" wrap="square" lIns="182850" tIns="182850" rIns="182850" bIns="182850" rtlCol="0" anchor="t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a-IR" dirty="0">
                <a:solidFill>
                  <a:schemeClr val="lt1"/>
                </a:solidFill>
                <a:cs typeface="B Nazanin" panose="00000700000000000000" pitchFamily="2" charset="-78"/>
              </a:rPr>
              <a:t>نمادهای برتر</a:t>
            </a:r>
            <a:endParaRPr lang="fa-IR" dirty="0">
              <a:cs typeface="B Nazanin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87261554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5888" b="-5888"/>
            </a:stretch>
          </a:blipFill>
        </p:spPr>
      </p:sp>
      <p:grpSp>
        <p:nvGrpSpPr>
          <p:cNvPr id="3" name="Group 3"/>
          <p:cNvGrpSpPr>
            <a:grpSpLocks noChangeAspect="1"/>
          </p:cNvGrpSpPr>
          <p:nvPr/>
        </p:nvGrpSpPr>
        <p:grpSpPr>
          <a:xfrm>
            <a:off x="9729142" y="-426359"/>
            <a:ext cx="12243660" cy="12243611"/>
            <a:chOff x="0" y="0"/>
            <a:chExt cx="6350000" cy="6349975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6350000" cy="6349974"/>
            </a:xfrm>
            <a:custGeom>
              <a:avLst/>
              <a:gdLst/>
              <a:ahLst/>
              <a:cxnLst/>
              <a:rect l="l" t="t" r="r" b="b"/>
              <a:pathLst>
                <a:path w="6350000" h="6349974">
                  <a:moveTo>
                    <a:pt x="6350000" y="3175025"/>
                  </a:moveTo>
                  <a:cubicBezTo>
                    <a:pt x="6350000" y="4928451"/>
                    <a:pt x="4928476" y="6349974"/>
                    <a:pt x="3175000" y="6349974"/>
                  </a:cubicBezTo>
                  <a:cubicBezTo>
                    <a:pt x="1421498" y="6349974"/>
                    <a:pt x="0" y="4928451"/>
                    <a:pt x="0" y="3175025"/>
                  </a:cubicBezTo>
                  <a:cubicBezTo>
                    <a:pt x="0" y="1421511"/>
                    <a:pt x="1421498" y="0"/>
                    <a:pt x="3175000" y="0"/>
                  </a:cubicBezTo>
                  <a:cubicBezTo>
                    <a:pt x="4928501" y="0"/>
                    <a:pt x="6350000" y="1421511"/>
                    <a:pt x="6350000" y="3175025"/>
                  </a:cubicBezTo>
                  <a:close/>
                </a:path>
              </a:pathLst>
            </a:custGeom>
            <a:solidFill>
              <a:srgbClr val="9DD193"/>
            </a:solidFill>
            <a:ln w="12700">
              <a:solidFill>
                <a:srgbClr val="000000"/>
              </a:solidFill>
            </a:ln>
          </p:spPr>
        </p:sp>
      </p:grpSp>
      <p:sp>
        <p:nvSpPr>
          <p:cNvPr id="5" name="TextBox 5"/>
          <p:cNvSpPr txBox="1"/>
          <p:nvPr/>
        </p:nvSpPr>
        <p:spPr>
          <a:xfrm>
            <a:off x="12227930" y="2809475"/>
            <a:ext cx="4385259" cy="1068068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42403"/>
              </a:lnSpc>
              <a:spcBef>
                <a:spcPct val="0"/>
              </a:spcBef>
            </a:pPr>
            <a:r>
              <a:rPr lang="en-US" sz="30288">
                <a:solidFill>
                  <a:srgbClr val="2C6E49"/>
                </a:solidFill>
                <a:latin typeface="League Spartan"/>
                <a:cs typeface="B Nazanin" panose="00000400000000000000" pitchFamily="2" charset="-78"/>
              </a:rPr>
              <a:t>01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291932" y="4064459"/>
            <a:ext cx="8065045" cy="305211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11879"/>
              </a:lnSpc>
            </a:pPr>
            <a:r>
              <a:rPr lang="fa-IR" sz="8799" dirty="0">
                <a:solidFill>
                  <a:srgbClr val="403F3F"/>
                </a:solidFill>
                <a:latin typeface="Libre Baskerville"/>
                <a:cs typeface="B Nazanin" panose="00000400000000000000" pitchFamily="2" charset="-78"/>
              </a:rPr>
              <a:t>بخش</a:t>
            </a:r>
          </a:p>
          <a:p>
            <a:pPr algn="r" rtl="1">
              <a:lnSpc>
                <a:spcPts val="11879"/>
              </a:lnSpc>
            </a:pPr>
            <a:r>
              <a:rPr lang="fa-IR" sz="8799" dirty="0">
                <a:solidFill>
                  <a:srgbClr val="403F3F"/>
                </a:solidFill>
                <a:latin typeface="Libre Baskerville"/>
                <a:cs typeface="B Nazanin" panose="00000400000000000000" pitchFamily="2" charset="-78"/>
              </a:rPr>
              <a:t>عنوان</a:t>
            </a:r>
            <a:endParaRPr lang="en-US" sz="8799" dirty="0">
              <a:solidFill>
                <a:srgbClr val="403F3F"/>
              </a:solidFill>
              <a:latin typeface="Libre Baskerville"/>
              <a:cs typeface="B Nazanin" panose="00000400000000000000" pitchFamily="2" charset="-78"/>
            </a:endParaRPr>
          </a:p>
        </p:txBody>
      </p:sp>
      <p:sp>
        <p:nvSpPr>
          <p:cNvPr id="7" name="Freeform 7"/>
          <p:cNvSpPr/>
          <p:nvPr/>
        </p:nvSpPr>
        <p:spPr>
          <a:xfrm rot="4062428">
            <a:off x="-3640251" y="-2885766"/>
            <a:ext cx="6395084" cy="8634713"/>
          </a:xfrm>
          <a:custGeom>
            <a:avLst/>
            <a:gdLst/>
            <a:ahLst/>
            <a:cxnLst/>
            <a:rect l="l" t="t" r="r" b="b"/>
            <a:pathLst>
              <a:path w="6395084" h="8634713">
                <a:moveTo>
                  <a:pt x="0" y="0"/>
                </a:moveTo>
                <a:lnTo>
                  <a:pt x="6395084" y="0"/>
                </a:lnTo>
                <a:lnTo>
                  <a:pt x="6395084" y="8634713"/>
                </a:lnTo>
                <a:lnTo>
                  <a:pt x="0" y="8634713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sp>
        <p:nvSpPr>
          <p:cNvPr id="8" name="AutoShape 8"/>
          <p:cNvSpPr/>
          <p:nvPr/>
        </p:nvSpPr>
        <p:spPr>
          <a:xfrm>
            <a:off x="-1279478" y="7116577"/>
            <a:ext cx="8132068" cy="0"/>
          </a:xfrm>
          <a:prstGeom prst="line">
            <a:avLst/>
          </a:prstGeom>
          <a:ln w="190500" cap="rnd">
            <a:solidFill>
              <a:srgbClr val="2C6E49"/>
            </a:solidFill>
            <a:prstDash val="solid"/>
            <a:headEnd type="none" w="sm" len="sm"/>
            <a:tailEnd type="none" w="sm" len="sm"/>
          </a:ln>
        </p:spPr>
      </p:sp>
      <p:grpSp>
        <p:nvGrpSpPr>
          <p:cNvPr id="9" name="Group 9"/>
          <p:cNvGrpSpPr/>
          <p:nvPr/>
        </p:nvGrpSpPr>
        <p:grpSpPr>
          <a:xfrm>
            <a:off x="5061223" y="563807"/>
            <a:ext cx="270999" cy="270999"/>
            <a:chOff x="0" y="0"/>
            <a:chExt cx="812800" cy="812800"/>
          </a:xfrm>
        </p:grpSpPr>
        <p:sp>
          <p:nvSpPr>
            <p:cNvPr id="10" name="Freeform 10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403F3F"/>
            </a:solidFill>
          </p:spPr>
        </p:sp>
        <p:sp>
          <p:nvSpPr>
            <p:cNvPr id="11" name="TextBox 11"/>
            <p:cNvSpPr txBox="1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 rtl="1">
                <a:lnSpc>
                  <a:spcPts val="3359"/>
                </a:lnSpc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12" name="Group 12"/>
          <p:cNvGrpSpPr/>
          <p:nvPr/>
        </p:nvGrpSpPr>
        <p:grpSpPr>
          <a:xfrm>
            <a:off x="6852590" y="2702562"/>
            <a:ext cx="376949" cy="376949"/>
            <a:chOff x="0" y="0"/>
            <a:chExt cx="812800" cy="812800"/>
          </a:xfrm>
        </p:grpSpPr>
        <p:sp>
          <p:nvSpPr>
            <p:cNvPr id="13" name="Freeform 13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2C6E49"/>
            </a:solidFill>
          </p:spPr>
        </p:sp>
        <p:sp>
          <p:nvSpPr>
            <p:cNvPr id="14" name="TextBox 14"/>
            <p:cNvSpPr txBox="1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 rtl="1">
                <a:lnSpc>
                  <a:spcPts val="3359"/>
                </a:lnSpc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15" name="Group 15"/>
          <p:cNvGrpSpPr>
            <a:grpSpLocks noChangeAspect="1"/>
          </p:cNvGrpSpPr>
          <p:nvPr/>
        </p:nvGrpSpPr>
        <p:grpSpPr>
          <a:xfrm>
            <a:off x="3981555" y="8928907"/>
            <a:ext cx="4654312" cy="4654294"/>
            <a:chOff x="0" y="0"/>
            <a:chExt cx="6350000" cy="6349975"/>
          </a:xfrm>
        </p:grpSpPr>
        <p:sp>
          <p:nvSpPr>
            <p:cNvPr id="16" name="Freeform 16"/>
            <p:cNvSpPr/>
            <p:nvPr/>
          </p:nvSpPr>
          <p:spPr>
            <a:xfrm>
              <a:off x="0" y="0"/>
              <a:ext cx="6350000" cy="6349974"/>
            </a:xfrm>
            <a:custGeom>
              <a:avLst/>
              <a:gdLst/>
              <a:ahLst/>
              <a:cxnLst/>
              <a:rect l="l" t="t" r="r" b="b"/>
              <a:pathLst>
                <a:path w="6350000" h="6349974">
                  <a:moveTo>
                    <a:pt x="6350000" y="3175025"/>
                  </a:moveTo>
                  <a:cubicBezTo>
                    <a:pt x="6350000" y="4928451"/>
                    <a:pt x="4928476" y="6349974"/>
                    <a:pt x="3175000" y="6349974"/>
                  </a:cubicBezTo>
                  <a:cubicBezTo>
                    <a:pt x="1421498" y="6349974"/>
                    <a:pt x="0" y="4928451"/>
                    <a:pt x="0" y="3175025"/>
                  </a:cubicBezTo>
                  <a:cubicBezTo>
                    <a:pt x="0" y="1421511"/>
                    <a:pt x="1421498" y="0"/>
                    <a:pt x="3175000" y="0"/>
                  </a:cubicBezTo>
                  <a:cubicBezTo>
                    <a:pt x="4928501" y="0"/>
                    <a:pt x="6350000" y="1421511"/>
                    <a:pt x="6350000" y="3175025"/>
                  </a:cubicBezTo>
                  <a:close/>
                </a:path>
              </a:pathLst>
            </a:custGeom>
            <a:solidFill>
              <a:srgbClr val="9DD193"/>
            </a:solidFill>
            <a:ln w="12700">
              <a:solidFill>
                <a:srgbClr val="000000"/>
              </a:solidFill>
            </a:ln>
          </p:spPr>
        </p:sp>
      </p:grpSp>
      <p:grpSp>
        <p:nvGrpSpPr>
          <p:cNvPr id="17" name="Group 17"/>
          <p:cNvGrpSpPr/>
          <p:nvPr/>
        </p:nvGrpSpPr>
        <p:grpSpPr>
          <a:xfrm>
            <a:off x="1835937" y="8740432"/>
            <a:ext cx="376949" cy="376949"/>
            <a:chOff x="0" y="0"/>
            <a:chExt cx="812800" cy="812800"/>
          </a:xfrm>
        </p:grpSpPr>
        <p:sp>
          <p:nvSpPr>
            <p:cNvPr id="18" name="Freeform 18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373737"/>
            </a:solidFill>
          </p:spPr>
        </p:sp>
        <p:sp>
          <p:nvSpPr>
            <p:cNvPr id="19" name="TextBox 19"/>
            <p:cNvSpPr txBox="1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 rtl="1">
                <a:lnSpc>
                  <a:spcPts val="3359"/>
                </a:lnSpc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20" name="Group 20"/>
          <p:cNvGrpSpPr/>
          <p:nvPr/>
        </p:nvGrpSpPr>
        <p:grpSpPr>
          <a:xfrm>
            <a:off x="9540667" y="699307"/>
            <a:ext cx="188475" cy="188475"/>
            <a:chOff x="0" y="0"/>
            <a:chExt cx="812800" cy="812800"/>
          </a:xfrm>
        </p:grpSpPr>
        <p:sp>
          <p:nvSpPr>
            <p:cNvPr id="21" name="Freeform 21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65BB8B"/>
            </a:solidFill>
          </p:spPr>
        </p:sp>
        <p:sp>
          <p:nvSpPr>
            <p:cNvPr id="22" name="TextBox 22"/>
            <p:cNvSpPr txBox="1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 rtl="1">
                <a:lnSpc>
                  <a:spcPts val="3359"/>
                </a:lnSpc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23" name="Group 23"/>
          <p:cNvGrpSpPr/>
          <p:nvPr/>
        </p:nvGrpSpPr>
        <p:grpSpPr>
          <a:xfrm>
            <a:off x="9363906" y="9258300"/>
            <a:ext cx="270999" cy="270999"/>
            <a:chOff x="0" y="0"/>
            <a:chExt cx="812800" cy="812800"/>
          </a:xfrm>
        </p:grpSpPr>
        <p:sp>
          <p:nvSpPr>
            <p:cNvPr id="24" name="Freeform 24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403F3F"/>
            </a:solidFill>
          </p:spPr>
        </p:sp>
        <p:sp>
          <p:nvSpPr>
            <p:cNvPr id="25" name="TextBox 25"/>
            <p:cNvSpPr txBox="1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 rtl="1">
                <a:lnSpc>
                  <a:spcPts val="3359"/>
                </a:lnSpc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26" name="Group 26"/>
          <p:cNvGrpSpPr/>
          <p:nvPr/>
        </p:nvGrpSpPr>
        <p:grpSpPr>
          <a:xfrm>
            <a:off x="8767165" y="5143500"/>
            <a:ext cx="376835" cy="376835"/>
            <a:chOff x="0" y="0"/>
            <a:chExt cx="812800" cy="812800"/>
          </a:xfrm>
        </p:grpSpPr>
        <p:sp>
          <p:nvSpPr>
            <p:cNvPr id="27" name="Freeform 27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65BB8B"/>
            </a:solidFill>
          </p:spPr>
        </p:sp>
        <p:sp>
          <p:nvSpPr>
            <p:cNvPr id="28" name="TextBox 28"/>
            <p:cNvSpPr txBox="1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 rtl="1">
                <a:lnSpc>
                  <a:spcPts val="3359"/>
                </a:lnSpc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29" name="Group 29"/>
          <p:cNvGrpSpPr/>
          <p:nvPr/>
        </p:nvGrpSpPr>
        <p:grpSpPr>
          <a:xfrm>
            <a:off x="2212887" y="3390500"/>
            <a:ext cx="227463" cy="227463"/>
            <a:chOff x="0" y="0"/>
            <a:chExt cx="812800" cy="812800"/>
          </a:xfrm>
        </p:grpSpPr>
        <p:sp>
          <p:nvSpPr>
            <p:cNvPr id="30" name="Freeform 30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2C6E49"/>
            </a:solidFill>
          </p:spPr>
        </p:sp>
        <p:sp>
          <p:nvSpPr>
            <p:cNvPr id="31" name="TextBox 31"/>
            <p:cNvSpPr txBox="1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 rtl="1">
                <a:lnSpc>
                  <a:spcPts val="3359"/>
                </a:lnSpc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32" name="Group 32"/>
          <p:cNvGrpSpPr/>
          <p:nvPr/>
        </p:nvGrpSpPr>
        <p:grpSpPr>
          <a:xfrm>
            <a:off x="6946827" y="8000394"/>
            <a:ext cx="188475" cy="188475"/>
            <a:chOff x="0" y="0"/>
            <a:chExt cx="812800" cy="812800"/>
          </a:xfrm>
        </p:grpSpPr>
        <p:sp>
          <p:nvSpPr>
            <p:cNvPr id="33" name="Freeform 33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65BB8B"/>
            </a:solidFill>
          </p:spPr>
        </p:sp>
        <p:sp>
          <p:nvSpPr>
            <p:cNvPr id="34" name="TextBox 34"/>
            <p:cNvSpPr txBox="1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 rtl="1">
                <a:lnSpc>
                  <a:spcPts val="3359"/>
                </a:lnSpc>
              </a:pPr>
              <a:endParaRPr>
                <a:cs typeface="B Nazanin" panose="00000400000000000000" pitchFamily="2" charset="-78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5888" b="-5888"/>
            </a:stretch>
          </a:blipFill>
        </p:spPr>
      </p:sp>
      <p:grpSp>
        <p:nvGrpSpPr>
          <p:cNvPr id="3" name="Group 3"/>
          <p:cNvGrpSpPr/>
          <p:nvPr/>
        </p:nvGrpSpPr>
        <p:grpSpPr>
          <a:xfrm>
            <a:off x="9144000" y="0"/>
            <a:ext cx="9144000" cy="10287000"/>
            <a:chOff x="0" y="0"/>
            <a:chExt cx="2408296" cy="2709333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2408296" cy="2709333"/>
            </a:xfrm>
            <a:custGeom>
              <a:avLst/>
              <a:gdLst/>
              <a:ahLst/>
              <a:cxnLst/>
              <a:rect l="l" t="t" r="r" b="b"/>
              <a:pathLst>
                <a:path w="2408296" h="2709333">
                  <a:moveTo>
                    <a:pt x="0" y="0"/>
                  </a:moveTo>
                  <a:lnTo>
                    <a:pt x="2408296" y="0"/>
                  </a:lnTo>
                  <a:lnTo>
                    <a:pt x="2408296" y="2709333"/>
                  </a:lnTo>
                  <a:lnTo>
                    <a:pt x="0" y="2709333"/>
                  </a:lnTo>
                  <a:close/>
                </a:path>
              </a:pathLst>
            </a:custGeom>
            <a:solidFill>
              <a:srgbClr val="65BB8B"/>
            </a:solidFill>
          </p:spPr>
        </p:sp>
        <p:sp>
          <p:nvSpPr>
            <p:cNvPr id="5" name="TextBox 5"/>
            <p:cNvSpPr txBox="1"/>
            <p:nvPr/>
          </p:nvSpPr>
          <p:spPr>
            <a:xfrm>
              <a:off x="0" y="-47625"/>
              <a:ext cx="2408296" cy="2756958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 rtl="1">
                <a:lnSpc>
                  <a:spcPts val="3359"/>
                </a:lnSpc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6" name="Group 6"/>
          <p:cNvGrpSpPr/>
          <p:nvPr/>
        </p:nvGrpSpPr>
        <p:grpSpPr>
          <a:xfrm>
            <a:off x="9660741" y="0"/>
            <a:ext cx="8110518" cy="10287000"/>
            <a:chOff x="0" y="0"/>
            <a:chExt cx="10814024" cy="13716000"/>
          </a:xfrm>
        </p:grpSpPr>
        <p:pic>
          <p:nvPicPr>
            <p:cNvPr id="7" name="Picture 7"/>
            <p:cNvPicPr>
              <a:picLocks noChangeAspect="1"/>
            </p:cNvPicPr>
            <p:nvPr/>
          </p:nvPicPr>
          <p:blipFill>
            <a:blip r:embed="rId3"/>
            <a:srcRect t="2436" b="2436"/>
            <a:stretch>
              <a:fillRect/>
            </a:stretch>
          </p:blipFill>
          <p:spPr>
            <a:xfrm>
              <a:off x="0" y="0"/>
              <a:ext cx="10814024" cy="13716000"/>
            </a:xfrm>
            <a:prstGeom prst="rect">
              <a:avLst/>
            </a:prstGeom>
          </p:spPr>
        </p:pic>
      </p:grpSp>
      <p:sp>
        <p:nvSpPr>
          <p:cNvPr id="8" name="TextBox 8"/>
          <p:cNvSpPr txBox="1"/>
          <p:nvPr/>
        </p:nvSpPr>
        <p:spPr>
          <a:xfrm>
            <a:off x="317879" y="3065966"/>
            <a:ext cx="8437661" cy="22955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9000"/>
              </a:lnSpc>
            </a:pPr>
            <a:r>
              <a:rPr lang="fa-IR" sz="7500" dirty="0">
                <a:solidFill>
                  <a:srgbClr val="403F3F"/>
                </a:solidFill>
                <a:latin typeface="Libre Baskerville"/>
                <a:cs typeface="B Nazanin" panose="00000400000000000000" pitchFamily="2" charset="-78"/>
              </a:rPr>
              <a:t>موضوع یا ایده </a:t>
            </a:r>
          </a:p>
          <a:p>
            <a:pPr algn="r" rtl="1">
              <a:lnSpc>
                <a:spcPts val="9000"/>
              </a:lnSpc>
            </a:pPr>
            <a:r>
              <a:rPr lang="fa-IR" sz="7500" dirty="0">
                <a:solidFill>
                  <a:schemeClr val="accent2"/>
                </a:solidFill>
                <a:latin typeface="Libre Baskerville"/>
                <a:cs typeface="B Nazanin" panose="00000400000000000000" pitchFamily="2" charset="-78"/>
              </a:rPr>
              <a:t>خود را بنویسید</a:t>
            </a:r>
            <a:endParaRPr lang="en-US" sz="7500" dirty="0">
              <a:solidFill>
                <a:schemeClr val="accent2"/>
              </a:solidFill>
              <a:latin typeface="Libre Baskerville"/>
              <a:cs typeface="B Nazanin" panose="00000400000000000000" pitchFamily="2" charset="-78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317879" y="5800056"/>
            <a:ext cx="5578140" cy="117981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4550"/>
              </a:lnSpc>
            </a:pPr>
            <a:r>
              <a:rPr lang="fa-IR" sz="3500" dirty="0">
                <a:solidFill>
                  <a:srgbClr val="403F3F"/>
                </a:solidFill>
                <a:latin typeface="League Spartan"/>
                <a:cs typeface="B Nazanin" panose="00000400000000000000" pitchFamily="2" charset="-78"/>
              </a:rPr>
              <a:t>در مورد آنچه می خواهید بحث کنید توضیح دهید.</a:t>
            </a:r>
            <a:endParaRPr lang="en-US" sz="3500" dirty="0">
              <a:solidFill>
                <a:srgbClr val="403F3F"/>
              </a:solidFill>
              <a:latin typeface="League Spartan"/>
              <a:cs typeface="B Nazanin" panose="00000400000000000000" pitchFamily="2" charset="-78"/>
            </a:endParaRPr>
          </a:p>
        </p:txBody>
      </p:sp>
      <p:sp>
        <p:nvSpPr>
          <p:cNvPr id="10" name="Freeform 10"/>
          <p:cNvSpPr/>
          <p:nvPr/>
        </p:nvSpPr>
        <p:spPr>
          <a:xfrm>
            <a:off x="7795805" y="8637488"/>
            <a:ext cx="2696390" cy="2615498"/>
          </a:xfrm>
          <a:custGeom>
            <a:avLst/>
            <a:gdLst/>
            <a:ahLst/>
            <a:cxnLst/>
            <a:rect l="l" t="t" r="r" b="b"/>
            <a:pathLst>
              <a:path w="2696390" h="2615498">
                <a:moveTo>
                  <a:pt x="0" y="0"/>
                </a:moveTo>
                <a:lnTo>
                  <a:pt x="2696390" y="0"/>
                </a:lnTo>
                <a:lnTo>
                  <a:pt x="2696390" y="2615498"/>
                </a:lnTo>
                <a:lnTo>
                  <a:pt x="0" y="2615498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</p:sp>
      <p:sp>
        <p:nvSpPr>
          <p:cNvPr id="11" name="Freeform 11"/>
          <p:cNvSpPr/>
          <p:nvPr/>
        </p:nvSpPr>
        <p:spPr>
          <a:xfrm>
            <a:off x="-1348195" y="-1307749"/>
            <a:ext cx="2696390" cy="2615498"/>
          </a:xfrm>
          <a:custGeom>
            <a:avLst/>
            <a:gdLst/>
            <a:ahLst/>
            <a:cxnLst/>
            <a:rect l="l" t="t" r="r" b="b"/>
            <a:pathLst>
              <a:path w="2696390" h="2615498">
                <a:moveTo>
                  <a:pt x="0" y="0"/>
                </a:moveTo>
                <a:lnTo>
                  <a:pt x="2696390" y="0"/>
                </a:lnTo>
                <a:lnTo>
                  <a:pt x="2696390" y="2615498"/>
                </a:lnTo>
                <a:lnTo>
                  <a:pt x="0" y="2615498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5888" b="-5888"/>
            </a:stretch>
          </a:blipFill>
        </p:spPr>
      </p:sp>
      <p:grpSp>
        <p:nvGrpSpPr>
          <p:cNvPr id="3" name="Group 3"/>
          <p:cNvGrpSpPr/>
          <p:nvPr/>
        </p:nvGrpSpPr>
        <p:grpSpPr>
          <a:xfrm>
            <a:off x="0" y="3383776"/>
            <a:ext cx="18288000" cy="3637818"/>
            <a:chOff x="0" y="0"/>
            <a:chExt cx="4816593" cy="958109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4816592" cy="958109"/>
            </a:xfrm>
            <a:custGeom>
              <a:avLst/>
              <a:gdLst/>
              <a:ahLst/>
              <a:cxnLst/>
              <a:rect l="l" t="t" r="r" b="b"/>
              <a:pathLst>
                <a:path w="4816592" h="958109">
                  <a:moveTo>
                    <a:pt x="0" y="0"/>
                  </a:moveTo>
                  <a:lnTo>
                    <a:pt x="4816592" y="0"/>
                  </a:lnTo>
                  <a:lnTo>
                    <a:pt x="4816592" y="958109"/>
                  </a:lnTo>
                  <a:lnTo>
                    <a:pt x="0" y="958109"/>
                  </a:lnTo>
                  <a:close/>
                </a:path>
              </a:pathLst>
            </a:custGeom>
            <a:solidFill>
              <a:srgbClr val="9DD193"/>
            </a:solidFill>
          </p:spPr>
        </p:sp>
        <p:sp>
          <p:nvSpPr>
            <p:cNvPr id="5" name="TextBox 5"/>
            <p:cNvSpPr txBox="1"/>
            <p:nvPr/>
          </p:nvSpPr>
          <p:spPr>
            <a:xfrm>
              <a:off x="0" y="-47625"/>
              <a:ext cx="4816593" cy="1005734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 rtl="1">
                <a:lnSpc>
                  <a:spcPts val="3359"/>
                </a:lnSpc>
              </a:pPr>
              <a:endParaRPr>
                <a:cs typeface="B Nazanin" panose="00000400000000000000" pitchFamily="2" charset="-78"/>
              </a:endParaRPr>
            </a:p>
          </p:txBody>
        </p:sp>
      </p:grpSp>
      <p:sp>
        <p:nvSpPr>
          <p:cNvPr id="6" name="TextBox 6"/>
          <p:cNvSpPr txBox="1"/>
          <p:nvPr/>
        </p:nvSpPr>
        <p:spPr>
          <a:xfrm>
            <a:off x="644286" y="3771900"/>
            <a:ext cx="16615014" cy="13849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10800"/>
              </a:lnSpc>
            </a:pPr>
            <a:r>
              <a:rPr lang="fa-IR" sz="9000" dirty="0">
                <a:solidFill>
                  <a:srgbClr val="403F3F"/>
                </a:solidFill>
                <a:latin typeface="Libre Baskerville"/>
                <a:cs typeface="B Nazanin" panose="00000400000000000000" pitchFamily="2" charset="-78"/>
              </a:rPr>
              <a:t>یک بیانیه اصلی یا نقل قول الهام بخش بنویسید</a:t>
            </a:r>
            <a:endParaRPr lang="en-US" sz="9000" dirty="0">
              <a:solidFill>
                <a:srgbClr val="403F3F"/>
              </a:solidFill>
              <a:latin typeface="Libre Baskerville"/>
              <a:cs typeface="B Nazanin" panose="00000400000000000000" pitchFamily="2" charset="-78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4815851" y="7210468"/>
            <a:ext cx="8271883" cy="6412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lvl="0" algn="ctr" rtl="1">
              <a:lnSpc>
                <a:spcPts val="5040"/>
              </a:lnSpc>
              <a:spcBef>
                <a:spcPct val="0"/>
              </a:spcBef>
            </a:pPr>
            <a:r>
              <a:rPr lang="fa-IR" sz="3600" dirty="0">
                <a:solidFill>
                  <a:srgbClr val="403F3F"/>
                </a:solidFill>
                <a:latin typeface="League Spartan"/>
                <a:cs typeface="B Nazanin" panose="00000400000000000000" pitchFamily="2" charset="-78"/>
              </a:rPr>
              <a:t>- یک اعتبار، نقل قول یا پیام پشتیبانی را درج کنید</a:t>
            </a:r>
            <a:endParaRPr lang="en-US" sz="3600" dirty="0">
              <a:solidFill>
                <a:srgbClr val="403F3F"/>
              </a:solidFill>
              <a:latin typeface="League Spartan"/>
              <a:cs typeface="B Nazanin" panose="00000400000000000000" pitchFamily="2" charset="-78"/>
            </a:endParaRPr>
          </a:p>
        </p:txBody>
      </p:sp>
      <p:sp>
        <p:nvSpPr>
          <p:cNvPr id="8" name="Freeform 8"/>
          <p:cNvSpPr/>
          <p:nvPr/>
        </p:nvSpPr>
        <p:spPr>
          <a:xfrm rot="9178732">
            <a:off x="-2958965" y="-2395375"/>
            <a:ext cx="9219614" cy="6246288"/>
          </a:xfrm>
          <a:custGeom>
            <a:avLst/>
            <a:gdLst/>
            <a:ahLst/>
            <a:cxnLst/>
            <a:rect l="l" t="t" r="r" b="b"/>
            <a:pathLst>
              <a:path w="9219614" h="6246288">
                <a:moveTo>
                  <a:pt x="0" y="0"/>
                </a:moveTo>
                <a:lnTo>
                  <a:pt x="9219614" y="0"/>
                </a:lnTo>
                <a:lnTo>
                  <a:pt x="9219614" y="6246288"/>
                </a:lnTo>
                <a:lnTo>
                  <a:pt x="0" y="6246288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sp>
        <p:nvSpPr>
          <p:cNvPr id="9" name="Freeform 9"/>
          <p:cNvSpPr/>
          <p:nvPr/>
        </p:nvSpPr>
        <p:spPr>
          <a:xfrm rot="-1877190">
            <a:off x="11527635" y="6293284"/>
            <a:ext cx="9219614" cy="6246288"/>
          </a:xfrm>
          <a:custGeom>
            <a:avLst/>
            <a:gdLst/>
            <a:ahLst/>
            <a:cxnLst/>
            <a:rect l="l" t="t" r="r" b="b"/>
            <a:pathLst>
              <a:path w="9219614" h="6246288">
                <a:moveTo>
                  <a:pt x="0" y="0"/>
                </a:moveTo>
                <a:lnTo>
                  <a:pt x="9219613" y="0"/>
                </a:lnTo>
                <a:lnTo>
                  <a:pt x="9219613" y="6246288"/>
                </a:lnTo>
                <a:lnTo>
                  <a:pt x="0" y="6246288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Green Yellow">
      <a:dk1>
        <a:sysClr val="windowText" lastClr="000000"/>
      </a:dk1>
      <a:lt1>
        <a:sysClr val="window" lastClr="FFFFFF"/>
      </a:lt1>
      <a:dk2>
        <a:srgbClr val="455F51"/>
      </a:dk2>
      <a:lt2>
        <a:srgbClr val="E2DFCC"/>
      </a:lt2>
      <a:accent1>
        <a:srgbClr val="99CB38"/>
      </a:accent1>
      <a:accent2>
        <a:srgbClr val="63A537"/>
      </a:accent2>
      <a:accent3>
        <a:srgbClr val="37A76F"/>
      </a:accent3>
      <a:accent4>
        <a:srgbClr val="44C1A3"/>
      </a:accent4>
      <a:accent5>
        <a:srgbClr val="4EB3CF"/>
      </a:accent5>
      <a:accent6>
        <a:srgbClr val="51C3F9"/>
      </a:accent6>
      <a:hlink>
        <a:srgbClr val="EE7B08"/>
      </a:hlink>
      <a:folHlink>
        <a:srgbClr val="977B2D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4538</Words>
  <Application>Microsoft Office PowerPoint</Application>
  <PresentationFormat>Custom</PresentationFormat>
  <Paragraphs>506</Paragraphs>
  <Slides>62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19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62</vt:i4>
      </vt:variant>
    </vt:vector>
  </HeadingPairs>
  <TitlesOfParts>
    <vt:vector size="82" baseType="lpstr">
      <vt:lpstr>Lora</vt:lpstr>
      <vt:lpstr>Roboto Medium</vt:lpstr>
      <vt:lpstr>Lato Black</vt:lpstr>
      <vt:lpstr>Georgia Pro Light</vt:lpstr>
      <vt:lpstr>Libre Baskerville</vt:lpstr>
      <vt:lpstr>Georgia</vt:lpstr>
      <vt:lpstr>League Spartan Bold</vt:lpstr>
      <vt:lpstr>Libre Baskerville Bold</vt:lpstr>
      <vt:lpstr>Arial</vt:lpstr>
      <vt:lpstr>B Nazanin</vt:lpstr>
      <vt:lpstr>Georgia Pro</vt:lpstr>
      <vt:lpstr>Lato</vt:lpstr>
      <vt:lpstr>Open Sans Light</vt:lpstr>
      <vt:lpstr>League Spartan</vt:lpstr>
      <vt:lpstr>Georgia Pro cond</vt:lpstr>
      <vt:lpstr>Amatic SC</vt:lpstr>
      <vt:lpstr>Georgia Pro cond</vt:lpstr>
      <vt:lpstr>Candara</vt:lpstr>
      <vt:lpstr>Calibri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عنوان گیاه دارویی</vt:lpstr>
      <vt:lpstr>PowerPoint Presentation</vt:lpstr>
      <vt:lpstr>عنوان گیاه دارویی</vt:lpstr>
      <vt:lpstr>PowerPoint Presentation</vt:lpstr>
      <vt:lpstr>عنوان گیاه دارویی</vt:lpstr>
      <vt:lpstr>PowerPoint Presentation</vt:lpstr>
      <vt:lpstr>عنوان گیاه دارویی</vt:lpstr>
      <vt:lpstr>PowerPoint Presentation</vt:lpstr>
      <vt:lpstr>عنوان گیاه دارویی</vt:lpstr>
      <vt:lpstr>PowerPoint Presentation</vt:lpstr>
      <vt:lpstr>عنوان گیاه دارویی</vt:lpstr>
      <vt:lpstr>PowerPoint Presentation</vt:lpstr>
      <vt:lpstr>عنوان گیاه دارویی</vt:lpstr>
      <vt:lpstr>PowerPoint Presentation</vt:lpstr>
      <vt:lpstr>عنوان گیاه دارویی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cp:lastModifiedBy/>
  <cp:revision>1</cp:revision>
  <dcterms:created xsi:type="dcterms:W3CDTF">2024-03-05T10:47:09Z</dcterms:created>
  <dcterms:modified xsi:type="dcterms:W3CDTF">2024-03-19T19:05:39Z</dcterms:modified>
  <dc:identifier/>
</cp:coreProperties>
</file>